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8" r:id="rId34"/>
  </p:sldIdLst>
  <p:sldSz cx="9144000" cy="6858000"/>
  <p:notesSz cx="6858000" cy="9144000"/>
  <p:custDataLst>
    <p:tags r:id="rId3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tags" Target="tags/tag2.xml" /><Relationship Id="rId36" Type="http://schemas.openxmlformats.org/officeDocument/2006/relationships/presProps" Target="presProps.xml" /><Relationship Id="rId37" Type="http://schemas.openxmlformats.org/officeDocument/2006/relationships/viewProps" Target="viewProps.xml" /><Relationship Id="rId38" Type="http://schemas.openxmlformats.org/officeDocument/2006/relationships/theme" Target="theme/theme1.xml" /><Relationship Id="rId39"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50178" name="页眉占位符 50177"/>
          <p:cNvSpPr>
            <a:spLocks noGrp="1"/>
          </p:cNvSpPr>
          <p:nvPr>
            <p:ph type="hdr" sz="quarter"/>
          </p:nvPr>
        </p:nvSpPr>
        <p:spPr>
          <a:xfrm>
            <a:off x="0" y="0"/>
            <a:ext cx="2971800" cy="457200"/>
          </a:xfrm>
          <a:prstGeom prst="rect">
            <a:avLst/>
          </a:prstGeom>
          <a:noFill/>
          <a:ln w="9525">
            <a:noFill/>
          </a:ln>
        </p:spPr>
        <p:txBody>
          <a:bodyPr/>
          <a:lstStyle/>
          <a:p>
            <a:pPr lvl="0"/>
            <a:endParaRPr lang="zh-CN" altLang="en-US" sz="1200"/>
          </a:p>
        </p:txBody>
      </p:sp>
      <p:sp>
        <p:nvSpPr>
          <p:cNvPr id="50179" name="日期占位符 50178"/>
          <p:cNvSpPr>
            <a:spLocks noGrp="1"/>
          </p:cNvSpPr>
          <p:nvPr>
            <p:ph type="dt" idx="1"/>
          </p:nvPr>
        </p:nvSpPr>
        <p:spPr>
          <a:xfrm>
            <a:off x="3886200" y="0"/>
            <a:ext cx="2971800" cy="457200"/>
          </a:xfrm>
          <a:prstGeom prst="rect">
            <a:avLst/>
          </a:prstGeom>
          <a:noFill/>
          <a:ln w="9525">
            <a:noFill/>
          </a:ln>
        </p:spPr>
        <p:txBody>
          <a:bodyPr/>
          <a:lstStyle/>
          <a:p>
            <a:pPr lvl="0" algn="r"/>
            <a:endParaRPr lang="zh-CN" altLang="en-US" sz="1200"/>
          </a:p>
        </p:txBody>
      </p:sp>
      <p:sp>
        <p:nvSpPr>
          <p:cNvPr id="50180" name="幻灯片图像占位符 50179"/>
          <p:cNvSpPr>
            <a:spLocks noGrp="1" noRot="1" noChangeAspect="1"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50181" name="文本占位符 50180"/>
          <p:cNvSpPr>
            <a:spLocks noGrp="1"/>
          </p:cNvSpPr>
          <p:nvPr>
            <p:ph type="body" sz="quarter" idx="3"/>
          </p:nvPr>
        </p:nvSpPr>
        <p:spPr>
          <a:xfrm>
            <a:off x="914400" y="4343400"/>
            <a:ext cx="5029200" cy="4114800"/>
          </a:xfrm>
          <a:prstGeom prst="rect">
            <a:avLst/>
          </a:prstGeom>
          <a:noFill/>
          <a:ln w="9525">
            <a:noFill/>
          </a:ln>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0182" name="页脚占位符 50181"/>
          <p:cNvSpPr>
            <a:spLocks noGrp="1"/>
          </p:cNvSpPr>
          <p:nvPr>
            <p:ph type="ftr" sz="quarter" idx="4"/>
          </p:nvPr>
        </p:nvSpPr>
        <p:spPr>
          <a:xfrm>
            <a:off x="0" y="8686800"/>
            <a:ext cx="2971800" cy="457200"/>
          </a:xfrm>
          <a:prstGeom prst="rect">
            <a:avLst/>
          </a:prstGeom>
          <a:noFill/>
          <a:ln w="9525">
            <a:noFill/>
          </a:ln>
        </p:spPr>
        <p:txBody>
          <a:bodyPr anchor="b"/>
          <a:lstStyle/>
          <a:p>
            <a:pPr lvl="0"/>
            <a:endParaRPr lang="zh-CN" altLang="en-US" sz="1200"/>
          </a:p>
        </p:txBody>
      </p:sp>
      <p:sp>
        <p:nvSpPr>
          <p:cNvPr id="50183" name="灯片编号占位符 50182"/>
          <p:cNvSpPr>
            <a:spLocks noGrp="1"/>
          </p:cNvSpPr>
          <p:nvPr>
            <p:ph type="sldNum" sz="quarter" idx="5"/>
          </p:nvPr>
        </p:nvSpPr>
        <p:spPr>
          <a:xfrm>
            <a:off x="3886200" y="8686800"/>
            <a:ext cx="2971800" cy="457200"/>
          </a:xfrm>
          <a:prstGeom prst="rect">
            <a:avLst/>
          </a:prstGeom>
          <a:noFill/>
          <a:ln w="9525">
            <a:noFill/>
          </a:ln>
        </p:spPr>
        <p:txBody>
          <a:bodyPr anchor="b"/>
          <a:lstStyle/>
          <a:p>
            <a:pPr lvl="0" algn="r"/>
            <a:fld id="{9A0DB2DC-4C9A-4742-B13C-FB6460FD3503}" type="slidenum">
              <a:rPr lang="zh-CN" altLang="en-US" sz="1200"/>
              <a:t>‹#›</a:t>
            </a:fld>
            <a:endParaRPr lang="zh-CN" altLang="en-US" sz="1200"/>
          </a:p>
        </p:txBody>
      </p:sp>
    </p:spTree>
    <p:extLst>
      <p:ext uri="{BB962C8B-B14F-4D97-AF65-F5344CB8AC3E}">
        <p14:creationId xmlns:p14="http://schemas.microsoft.com/office/powerpoint/2010/main" val="1443537543"/>
      </p:ext>
    </p:extLst>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Times New Roman" panose="02020603050405020304" pitchFamily="18"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9090" name="幻灯片图像占位符 89089"/>
          <p:cNvSpPr>
            <a:spLocks noGrp="1" noRot="1" noChangeAspect="1" noTextEdit="1"/>
          </p:cNvSpPr>
          <p:nvPr>
            <p:ph type="sldImg"/>
          </p:nvPr>
        </p:nvSpPr>
        <p:spPr>
          <a:xfrm>
            <a:off x="1143000" y="685800"/>
            <a:ext cx="4572000" cy="3429000"/>
          </a:xfrm>
          <a:solidFill>
            <a:srgbClr val="FFFFFF"/>
          </a:solidFill>
          <a:ln w="9525" cap="flat" cmpd="sng">
            <a:solidFill>
              <a:srgbClr val="000000"/>
            </a:solidFill>
            <a:prstDash val="solid"/>
            <a:headEnd type="none" w="med" len="med"/>
            <a:tailEnd type="none" w="med" len="med"/>
          </a:ln>
        </p:spPr>
      </p:sp>
      <p:sp>
        <p:nvSpPr>
          <p:cNvPr id="89091" name="文本占位符 89090"/>
          <p:cNvSpPr>
            <a:spLocks noGrp="1"/>
          </p:cNvSpPr>
          <p:nvPr>
            <p:ph type="body" idx="1"/>
          </p:nvPr>
        </p:nvSpPr>
        <p:spPr>
          <a:xfrm>
            <a:off x="914400" y="4343400"/>
            <a:ext cx="5029200" cy="4114800"/>
          </a:xfrm>
          <a:solidFill>
            <a:srgbClr val="FFFFFF"/>
          </a:solidFill>
          <a:ln w="9525" cap="flat" cmpd="sng">
            <a:solidFill>
              <a:srgbClr val="000000"/>
            </a:solidFill>
            <a:prstDash val="solid"/>
            <a:headEnd type="none" w="med" len="med"/>
            <a:tailEnd type="none" w="med" len="med"/>
          </a:ln>
        </p:spPr>
        <p:txBody>
          <a:bodyPr/>
          <a:lstStyle/>
          <a:p>
            <a:pPr lvl="0"/>
            <a:endParaRP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2</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7042" name="幻灯片图像占位符 87041"/>
          <p:cNvSpPr>
            <a:spLocks noGrp="1" noRot="1" noChangeAspect="1" noTextEdit="1"/>
          </p:cNvSpPr>
          <p:nvPr>
            <p:ph type="sldImg"/>
          </p:nvPr>
        </p:nvSpPr>
        <p:spPr>
          <a:xfrm>
            <a:off x="1143000" y="684213"/>
            <a:ext cx="4576763" cy="3432175"/>
          </a:xfrm>
          <a:solidFill>
            <a:srgbClr val="FFFFFF"/>
          </a:solidFill>
          <a:ln w="9525" cap="flat" cmpd="sng">
            <a:solidFill>
              <a:srgbClr val="000000"/>
            </a:solidFill>
            <a:prstDash val="solid"/>
            <a:headEnd type="none" w="med" len="med"/>
            <a:tailEnd type="none" w="med" len="med"/>
          </a:ln>
        </p:spPr>
      </p:sp>
      <p:sp>
        <p:nvSpPr>
          <p:cNvPr id="87043" name="文本占位符 87042"/>
          <p:cNvSpPr>
            <a:spLocks noGrp="1"/>
          </p:cNvSpPr>
          <p:nvPr>
            <p:ph type="body" idx="1"/>
          </p:nvPr>
        </p:nvSpPr>
        <p:spPr>
          <a:xfrm>
            <a:off x="685800" y="4343400"/>
            <a:ext cx="5486400" cy="4114800"/>
          </a:xfrm>
          <a:solidFill>
            <a:srgbClr val="FFFFFF"/>
          </a:solidFill>
          <a:ln w="9525" cap="flat" cmpd="sng">
            <a:solidFill>
              <a:srgbClr val="000000"/>
            </a:solidFill>
            <a:prstDash val="solid"/>
            <a:headEnd type="none" w="med" len="med"/>
            <a:tailEnd type="none" w="med" len="med"/>
          </a:ln>
        </p:spPr>
        <p:txBody>
          <a:bodyPr vert="horz" wrap="square" lIns="91684" tIns="45842" rIns="91684" bIns="45842" anchor="t"/>
          <a:lstStyle/>
          <a:p>
            <a:pPr lvl="0"/>
            <a:endParaRP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3</a:t>
            </a:fld>
            <a:endParaRPr lang="zh-CN"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1922" name="幻灯片图像占位符 81921"/>
          <p:cNvSpPr>
            <a:spLocks noGrp="1" noRot="1" noChangeAspect="1" noTextEdit="1"/>
          </p:cNvSpPr>
          <p:nvPr>
            <p:ph type="sldImg"/>
          </p:nvPr>
        </p:nvSpPr>
        <p:spPr>
          <a:xfrm>
            <a:off x="1160463" y="708025"/>
            <a:ext cx="4557712" cy="3417888"/>
          </a:xfrm>
          <a:noFill/>
          <a:ln w="12699" cap="flat" cmpd="sng">
            <a:solidFill>
              <a:schemeClr val="tx1">
                <a:alpha val="100000"/>
              </a:schemeClr>
            </a:solidFill>
            <a:prstDash val="solid"/>
            <a:headEnd type="none" w="med" len="med"/>
            <a:tailEnd type="none" w="med" len="med"/>
          </a:ln>
        </p:spPr>
      </p:sp>
      <p:sp>
        <p:nvSpPr>
          <p:cNvPr id="81923" name="文本占位符 81922"/>
          <p:cNvSpPr>
            <a:spLocks noGrp="1"/>
          </p:cNvSpPr>
          <p:nvPr>
            <p:ph type="body" idx="1"/>
          </p:nvPr>
        </p:nvSpPr>
        <p:spPr>
          <a:xfrm>
            <a:off x="904875" y="4365625"/>
            <a:ext cx="5030788" cy="3600450"/>
          </a:xfrm>
          <a:noFill/>
          <a:ln w="9525">
            <a:noFill/>
          </a:ln>
        </p:spPr>
        <p:txBody>
          <a:bodyPr vert="horz" wrap="square" lIns="92069" tIns="46036" rIns="92069" bIns="46036" anchor="t"/>
          <a:lstStyle/>
          <a:p>
            <a:pPr lvl="0"/>
            <a:r>
              <a:rPr lang="en-US" altLang="zh-CN"/>
              <a:t>Overlapping symptoms of anxiety disorders and depression are very common.</a:t>
            </a: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4</a:t>
            </a:fld>
            <a:endParaRPr lang="zh-CN"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4994" name="幻灯片图像占位符 84993"/>
          <p:cNvSpPr>
            <a:spLocks noGrp="1" noRot="1" noChangeAspect="1" noTextEdit="1"/>
          </p:cNvSpPr>
          <p:nvPr>
            <p:ph type="sldImg"/>
          </p:nvPr>
        </p:nvSpPr>
        <p:spPr>
          <a:xfrm>
            <a:off x="1143000" y="685800"/>
            <a:ext cx="4572000" cy="3429000"/>
          </a:xfrm>
          <a:solidFill>
            <a:srgbClr val="FFFFFF"/>
          </a:solidFill>
          <a:ln w="9525" cap="flat" cmpd="sng">
            <a:solidFill>
              <a:srgbClr val="000000"/>
            </a:solidFill>
            <a:prstDash val="solid"/>
            <a:headEnd type="none" w="med" len="med"/>
            <a:tailEnd type="none" w="med" len="med"/>
          </a:ln>
        </p:spPr>
      </p:sp>
      <p:sp>
        <p:nvSpPr>
          <p:cNvPr id="84995" name="文本占位符 84994"/>
          <p:cNvSpPr>
            <a:spLocks noGrp="1"/>
          </p:cNvSpPr>
          <p:nvPr>
            <p:ph type="body" idx="1"/>
          </p:nvPr>
        </p:nvSpPr>
        <p:spPr>
          <a:xfrm>
            <a:off x="914400" y="4343400"/>
            <a:ext cx="5029200" cy="4114800"/>
          </a:xfrm>
          <a:solidFill>
            <a:srgbClr val="FFFFFF"/>
          </a:solidFill>
          <a:ln w="9525" cap="flat" cmpd="sng">
            <a:solidFill>
              <a:srgbClr val="000000"/>
            </a:solidFill>
            <a:prstDash val="solid"/>
            <a:headEnd type="none" w="med" len="med"/>
            <a:tailEnd type="none" w="med" len="med"/>
          </a:ln>
        </p:spPr>
        <p:txBody>
          <a:bodyPr/>
          <a:lstStyle/>
          <a:p>
            <a:pPr lvl="0"/>
            <a:r>
              <a:rPr lang="zh-CN" altLang="en-GB" sz="1400" b="1">
                <a:latin typeface="Arial" pitchFamily="34" charset="0"/>
              </a:rPr>
              <a:t>在共患疾病中焦虑和抑郁哪个首先出现？</a:t>
            </a:r>
            <a:endParaRPr lang="zh-CN" altLang="en-GB" sz="1000" b="1">
              <a:latin typeface="Arial" pitchFamily="34" charset="0"/>
            </a:endParaRPr>
          </a:p>
          <a:p>
            <a:pPr lvl="0"/>
            <a:endParaRPr lang="en-GB" altLang="zh-CN" sz="1000" b="1">
              <a:latin typeface="Arial" pitchFamily="34" charset="0"/>
            </a:endParaRPr>
          </a:p>
          <a:p>
            <a:pPr lvl="0"/>
            <a:r>
              <a:rPr lang="zh-CN" altLang="en-GB" sz="1000">
                <a:latin typeface="宋体" panose="02010600030101010101" pitchFamily="2" charset="-122"/>
              </a:rPr>
              <a:t>    焦虑障碍的出现是发生抑郁共患的强力信号。</a:t>
            </a:r>
            <a:r>
              <a:rPr lang="en-GB" altLang="zh-CN" sz="1000">
                <a:latin typeface="Arial" pitchFamily="34" charset="0"/>
                <a:cs typeface="Arial" pitchFamily="34" charset="0"/>
              </a:rPr>
              <a:t>.</a:t>
            </a:r>
          </a:p>
          <a:p>
            <a:pPr lvl="0"/>
            <a:r>
              <a:rPr lang="zh-CN" altLang="en-GB" sz="1000">
                <a:latin typeface="宋体" panose="02010600030101010101" pitchFamily="2" charset="-122"/>
              </a:rPr>
              <a:t>    焦虑障碍（尤其是恐惧症和惊恐障碍）几乎一直是共患中的基础疾病，因此可以将其视为发生继发性抑郁的风险因子。</a:t>
            </a:r>
            <a:endParaRPr lang="en-GB" altLang="zh-CN" sz="1000"/>
          </a:p>
          <a:p>
            <a:pPr lvl="0"/>
            <a:endParaRPr lang="en-GB" altLang="zh-CN" sz="1000">
              <a:latin typeface="Arial" pitchFamily="34" charset="0"/>
            </a:endParaRP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6</a:t>
            </a:fld>
            <a:endParaRPr lang="zh-CN"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9250" name="幻灯片图像占位符 309249"/>
          <p:cNvSpPr>
            <a:spLocks noGrp="1" noRot="1" noChangeAspect="1" noTextEdit="1"/>
          </p:cNvSpPr>
          <p:nvPr>
            <p:ph type="sldImg"/>
          </p:nvPr>
        </p:nvSpPr>
        <p:spPr>
          <a:xfrm>
            <a:off x="1289050" y="658813"/>
            <a:ext cx="4279900" cy="3209925"/>
          </a:xfrm>
        </p:spPr>
      </p:sp>
      <p:sp>
        <p:nvSpPr>
          <p:cNvPr id="309251" name="文本占位符 309250"/>
          <p:cNvSpPr>
            <a:spLocks noGrp="1"/>
          </p:cNvSpPr>
          <p:nvPr>
            <p:ph type="body" idx="1"/>
          </p:nvPr>
        </p:nvSpPr>
        <p:spPr>
          <a:xfrm>
            <a:off x="819150" y="4079875"/>
            <a:ext cx="5210175" cy="4114800"/>
          </a:xfrm>
        </p:spPr>
        <p:txBody>
          <a:bodyPr vert="horz" wrap="square" lIns="92075" tIns="46038" rIns="92075" bIns="46038" anchor="t"/>
          <a:lstStyle/>
          <a:p>
            <a:pPr lvl="0"/>
            <a:r>
              <a:rPr lang="en-US" altLang="zh-CN" err="1">
                <a:latin typeface="Arial" pitchFamily="34" charset="0"/>
              </a:rPr>
              <a:t>Based on all investigations of the last decennia, the pathophysiology of depression is based mainly upon the availability and effective functioning of NA and 5-HT systems.</a:t>
            </a:r>
          </a:p>
          <a:p>
            <a:pPr lvl="0"/>
            <a:endParaRPr lang="en-US" altLang="zh-CN">
              <a:latin typeface="Arial" pitchFamily="34" charset="0"/>
            </a:endParaRP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11</a:t>
            </a:fld>
            <a:endParaRPr lang="zh-CN"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2322" name="幻灯片图像占位符 312321"/>
          <p:cNvSpPr>
            <a:spLocks noGrp="1" noRot="1" noChangeAspect="1" noTextEdit="1"/>
          </p:cNvSpPr>
          <p:nvPr>
            <p:ph type="sldImg"/>
          </p:nvPr>
        </p:nvSpPr>
        <p:spPr>
          <a:xfrm>
            <a:off x="1289050" y="658813"/>
            <a:ext cx="4279900" cy="3209925"/>
          </a:xfrm>
        </p:spPr>
      </p:sp>
      <p:sp>
        <p:nvSpPr>
          <p:cNvPr id="312323" name="文本占位符 312322"/>
          <p:cNvSpPr>
            <a:spLocks noGrp="1"/>
          </p:cNvSpPr>
          <p:nvPr>
            <p:ph type="body" idx="1"/>
          </p:nvPr>
        </p:nvSpPr>
        <p:spPr>
          <a:xfrm>
            <a:off x="819150" y="4079875"/>
            <a:ext cx="5210175" cy="4114800"/>
          </a:xfrm>
        </p:spPr>
        <p:txBody>
          <a:bodyPr vert="horz" wrap="square" lIns="92075" tIns="46038" rIns="92075" bIns="46038" anchor="t"/>
          <a:lstStyle/>
          <a:p>
            <a:pPr lvl="0"/>
            <a:r>
              <a:rPr lang="en-US" altLang="zh-CN">
                <a:latin typeface="Arial" pitchFamily="34" charset="0"/>
              </a:rPr>
              <a:t>There is evidence that during depression the availability or functional efficiency of the neurotransmitter systems NA and 5-HT in the synaptic cleft is decreased.</a:t>
            </a:r>
          </a:p>
          <a:p>
            <a:pPr lvl="0"/>
            <a:r>
              <a:rPr lang="en-US" altLang="zh-CN">
                <a:latin typeface="Arial" pitchFamily="34" charset="0"/>
              </a:rPr>
              <a:t>The common goal of antidepressants is to increase the amount of neurotransmitter or to restore efficiency.</a:t>
            </a: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12</a:t>
            </a:fld>
            <a:endParaRPr lang="zh-CN"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5154" name="幻灯片图像占位符 305153"/>
          <p:cNvSpPr>
            <a:spLocks noGrp="1" noRot="1" noChangeAspect="1" noTextEdit="1"/>
          </p:cNvSpPr>
          <p:nvPr>
            <p:ph type="sldImg"/>
          </p:nvPr>
        </p:nvSpPr>
        <p:spPr>
          <a:xfrm>
            <a:off x="1290638" y="661988"/>
            <a:ext cx="4278312" cy="3208337"/>
          </a:xfrm>
          <a:ln w="12699">
            <a:solidFill>
              <a:schemeClr val="tx1">
                <a:alpha val="100000"/>
              </a:schemeClr>
            </a:solidFill>
          </a:ln>
        </p:spPr>
      </p:sp>
      <p:sp>
        <p:nvSpPr>
          <p:cNvPr id="305155" name="文本占位符 305154"/>
          <p:cNvSpPr>
            <a:spLocks noGrp="1"/>
          </p:cNvSpPr>
          <p:nvPr>
            <p:ph type="body" idx="1"/>
          </p:nvPr>
        </p:nvSpPr>
        <p:spPr>
          <a:xfrm>
            <a:off x="825500" y="4092575"/>
            <a:ext cx="5187950" cy="3602038"/>
          </a:xfrm>
        </p:spPr>
        <p:txBody>
          <a:bodyPr vert="horz" wrap="square" lIns="90740" tIns="45370" rIns="90740" bIns="45370" anchor="t"/>
          <a:lstStyle/>
          <a:p>
            <a:pPr lvl="0"/>
            <a:endParaRP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13</a:t>
            </a:fld>
            <a:endParaRPr lang="zh-CN"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9554" name="幻灯片图像占位符 279553"/>
          <p:cNvSpPr>
            <a:spLocks noGrp="1" noRot="1" noChangeAspect="1" noTextEdit="1"/>
          </p:cNvSpPr>
          <p:nvPr>
            <p:ph type="sldImg"/>
          </p:nvPr>
        </p:nvSpPr>
        <p:spPr>
          <a:xfrm>
            <a:off x="1289050" y="658813"/>
            <a:ext cx="4279900" cy="3209925"/>
          </a:xfrm>
        </p:spPr>
      </p:sp>
      <p:sp>
        <p:nvSpPr>
          <p:cNvPr id="279555" name="文本占位符 279554"/>
          <p:cNvSpPr>
            <a:spLocks noGrp="1"/>
          </p:cNvSpPr>
          <p:nvPr>
            <p:ph type="body" idx="1"/>
          </p:nvPr>
        </p:nvSpPr>
        <p:spPr>
          <a:xfrm>
            <a:off x="819150" y="4079875"/>
            <a:ext cx="5210175" cy="4114800"/>
          </a:xfrm>
        </p:spPr>
        <p:txBody>
          <a:bodyPr/>
          <a:lstStyle/>
          <a:p>
            <a:pPr lvl="0"/>
            <a:endParaRPr lang="nl-NL" altLang="x-none"/>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14</a:t>
            </a:fld>
            <a:endParaRPr lang="zh-CN"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8770" name="幻灯片图像占位符 288769"/>
          <p:cNvSpPr>
            <a:spLocks noGrp="1" noRot="1" noChangeAspect="1" noTextEdit="1"/>
          </p:cNvSpPr>
          <p:nvPr>
            <p:ph type="sldImg"/>
          </p:nvPr>
        </p:nvSpPr>
        <p:spPr/>
      </p:sp>
      <p:sp>
        <p:nvSpPr>
          <p:cNvPr id="288771" name="文本占位符 288770"/>
          <p:cNvSpPr>
            <a:spLocks noGrp="1"/>
          </p:cNvSpPr>
          <p:nvPr>
            <p:ph type="body" idx="1"/>
          </p:nvPr>
        </p:nvSpPr>
        <p:spPr/>
        <p:txBody>
          <a:bodyPr/>
          <a:lstStyle/>
          <a:p>
            <a:pPr lvl="0"/>
            <a:r>
              <a:rPr lang="en-US" altLang="zh-CN"/>
              <a:t>BF basal forebrain </a:t>
            </a:r>
            <a:r>
              <a:rPr lang="zh-CN" altLang="en-US"/>
              <a:t>基底前脑   </a:t>
            </a:r>
            <a:r>
              <a:rPr lang="en-US" altLang="zh-CN" b="1"/>
              <a:t>PFC</a:t>
            </a:r>
            <a:r>
              <a:rPr lang="zh-CN" altLang="en-US"/>
              <a:t>前额皮层    腹内侧前额皮质</a:t>
            </a:r>
            <a:r>
              <a:rPr lang="en-US" altLang="zh-CN"/>
              <a:t>(</a:t>
            </a:r>
            <a:r>
              <a:rPr lang="en-US" altLang="zh-CN" b="1"/>
              <a:t>VMPFC</a:t>
            </a:r>
            <a:r>
              <a:rPr lang="en-US" altLang="zh-CN"/>
              <a:t>);   </a:t>
            </a:r>
            <a:r>
              <a:rPr lang="zh-CN" altLang="en-US"/>
              <a:t>海马 </a:t>
            </a:r>
            <a:r>
              <a:rPr lang="en-US" altLang="zh-CN" err="1"/>
              <a:t>NA nucleus accumbens(septi)]  </a:t>
            </a:r>
            <a:r>
              <a:rPr lang="zh-CN" altLang="en-US"/>
              <a:t>伏隔核</a:t>
            </a:r>
            <a:r>
              <a:rPr lang="en-US" altLang="zh-CN"/>
              <a:t>(</a:t>
            </a:r>
            <a:r>
              <a:rPr lang="zh-CN" altLang="en-US"/>
              <a:t>神经系统</a:t>
            </a:r>
            <a:r>
              <a:rPr lang="en-US" altLang="zh-CN"/>
              <a:t>)</a:t>
            </a:r>
          </a:p>
          <a:p>
            <a:pPr lvl="0"/>
            <a:r>
              <a:rPr lang="en-US" altLang="zh-CN" err="1"/>
              <a:t>Locus coeruleus</a:t>
            </a:r>
            <a:r>
              <a:rPr lang="zh-CN" altLang="en-US"/>
              <a:t>蓝斑    </a:t>
            </a:r>
            <a:r>
              <a:rPr lang="en-US" altLang="zh-CN" err="1"/>
              <a:t>caudal raphe nuclei </a:t>
            </a:r>
            <a:r>
              <a:rPr lang="zh-CN" altLang="en-US"/>
              <a:t>脊核  下丘脑</a:t>
            </a:r>
            <a:r>
              <a:rPr lang="en-US" altLang="zh-CN" err="1"/>
              <a:t>HT;Hth;hypothalamus  </a:t>
            </a:r>
            <a:r>
              <a:rPr lang="zh-CN" altLang="en-US" b="1" err="1"/>
              <a:t>纹状体</a:t>
            </a:r>
            <a:r>
              <a:rPr lang="en-US" altLang="zh-CN" err="1"/>
              <a:t>Striatum  A </a:t>
            </a:r>
            <a:r>
              <a:rPr lang="zh-CN" altLang="en-US"/>
              <a:t>杏仁核</a:t>
            </a:r>
            <a:r>
              <a:rPr lang="en-US" altLang="zh-CN" err="1"/>
              <a:t>amygdala</a:t>
            </a:r>
            <a:endParaRPr lang="en-US" altLang="zh-CN"/>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15</a:t>
            </a:fld>
            <a:endParaRPr lang="zh-CN"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7746" name="幻灯片图像占位符 287745"/>
          <p:cNvSpPr>
            <a:spLocks noGrp="1" noRot="1" noChangeAspect="1" noTextEdit="1"/>
          </p:cNvSpPr>
          <p:nvPr>
            <p:ph type="sldImg"/>
          </p:nvPr>
        </p:nvSpPr>
        <p:spPr/>
      </p:sp>
      <p:sp>
        <p:nvSpPr>
          <p:cNvPr id="287747" name="文本占位符 287746"/>
          <p:cNvSpPr>
            <a:spLocks noGrp="1"/>
          </p:cNvSpPr>
          <p:nvPr>
            <p:ph type="body" idx="1"/>
          </p:nvPr>
        </p:nvSpPr>
        <p:spPr/>
        <p:txBody>
          <a:bodyPr/>
          <a:lstStyle/>
          <a:p>
            <a:pPr lvl="0"/>
            <a:r>
              <a:rPr lang="zh-CN" altLang="en-US"/>
              <a:t>背外侧前额皮层</a:t>
            </a:r>
            <a:r>
              <a:rPr lang="en-US" altLang="zh-CN"/>
              <a:t>(</a:t>
            </a:r>
            <a:r>
              <a:rPr lang="en-US" altLang="zh-CN" i="1" u="sng"/>
              <a:t>DLPFC</a:t>
            </a:r>
            <a:r>
              <a:rPr lang="en-US" altLang="zh-CN"/>
              <a:t>)</a:t>
            </a:r>
            <a:r>
              <a:rPr lang="zh-CN" altLang="en-US"/>
              <a:t>和眼眶 前额皮层</a:t>
            </a:r>
            <a:r>
              <a:rPr lang="en-US" altLang="zh-CN"/>
              <a:t>(</a:t>
            </a:r>
            <a:r>
              <a:rPr lang="en-US" altLang="zh-CN" i="1" u="sng"/>
              <a:t>OFC</a:t>
            </a:r>
            <a:r>
              <a:rPr lang="en-US" altLang="zh-CN" err="1"/>
              <a:t>  NA nucleus accumbens(septi)]</a:t>
            </a:r>
            <a:r>
              <a:rPr lang="zh-CN" altLang="en-US"/>
              <a:t>伏隔核</a:t>
            </a:r>
            <a:r>
              <a:rPr lang="en-US" altLang="zh-CN"/>
              <a:t>(</a:t>
            </a:r>
            <a:r>
              <a:rPr lang="zh-CN" altLang="en-US"/>
              <a:t>神经系统</a:t>
            </a:r>
            <a:r>
              <a:rPr lang="en-US" altLang="zh-CN"/>
              <a:t>)  </a:t>
            </a:r>
            <a:r>
              <a:rPr lang="zh-CN" altLang="en-US"/>
              <a:t>基底节</a:t>
            </a: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16</a:t>
            </a:fld>
            <a:endParaRPr lang="zh-CN"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22" name="幻灯片图像占位符 286721"/>
          <p:cNvSpPr>
            <a:spLocks noGrp="1" noRot="1" noChangeAspect="1" noTextEdit="1"/>
          </p:cNvSpPr>
          <p:nvPr>
            <p:ph type="sldImg"/>
          </p:nvPr>
        </p:nvSpPr>
        <p:spPr/>
      </p:sp>
      <p:sp>
        <p:nvSpPr>
          <p:cNvPr id="286723" name="文本占位符 286722"/>
          <p:cNvSpPr>
            <a:spLocks noGrp="1"/>
          </p:cNvSpPr>
          <p:nvPr>
            <p:ph type="body" idx="1"/>
          </p:nvPr>
        </p:nvSpPr>
        <p:spPr/>
        <p:txBody>
          <a:bodyPr/>
          <a:lstStyle/>
          <a:p>
            <a:pPr lvl="0"/>
            <a:r>
              <a:rPr lang="zh-CN" altLang="en-US"/>
              <a:t>扣带前回</a:t>
            </a:r>
            <a:r>
              <a:rPr lang="en-US" altLang="zh-CN"/>
              <a:t>(ACC)</a:t>
            </a:r>
            <a:r>
              <a:rPr lang="zh-CN" altLang="en-US"/>
              <a:t>、背侧纹状体</a:t>
            </a:r>
            <a:r>
              <a:rPr lang="en-US" altLang="zh-CN"/>
              <a:t>(Dorsal striatum)</a:t>
            </a:r>
            <a:r>
              <a:rPr lang="zh-CN" altLang="en-US"/>
              <a:t>、腹内侧前额皮质</a:t>
            </a:r>
            <a:r>
              <a:rPr lang="en-US" altLang="zh-CN"/>
              <a:t>(</a:t>
            </a:r>
            <a:r>
              <a:rPr lang="en-US" altLang="zh-CN" b="1"/>
              <a:t>VMPFC</a:t>
            </a:r>
            <a:r>
              <a:rPr lang="en-US" altLang="zh-CN"/>
              <a:t>);</a:t>
            </a:r>
            <a:r>
              <a:rPr lang="zh-CN" altLang="en-US"/>
              <a:t>与受损相关的神经为扣带前回</a:t>
            </a:r>
            <a:r>
              <a:rPr lang="en-US" altLang="zh-CN"/>
              <a:t>(ACC)</a:t>
            </a:r>
            <a:r>
              <a:rPr lang="zh-CN" altLang="en-US"/>
              <a:t>、杏仁核</a:t>
            </a:r>
            <a:r>
              <a:rPr lang="en-US" altLang="zh-CN" err="1"/>
              <a:t>(Amygdala)</a:t>
            </a:r>
            <a:r>
              <a:rPr lang="zh-CN" altLang="en-US"/>
              <a:t>和背侧纹状体。</a:t>
            </a:r>
            <a:r>
              <a:rPr lang="en-US" altLang="zh-CN"/>
              <a:t>...</a:t>
            </a:r>
            <a:r>
              <a:rPr lang="zh-CN" altLang="en-US"/>
              <a:t>眶额皮质</a:t>
            </a:r>
            <a:r>
              <a:rPr lang="en-US" altLang="zh-CN"/>
              <a:t>OFC </a:t>
            </a:r>
            <a:r>
              <a:rPr lang="zh-CN" altLang="en-US"/>
              <a:t>垂体</a:t>
            </a:r>
            <a:r>
              <a:rPr lang="en-US" altLang="zh-CN" err="1"/>
              <a:t>Hy </a:t>
            </a:r>
            <a:r>
              <a:rPr lang="zh-CN" altLang="en-US"/>
              <a:t>下丘脑</a:t>
            </a:r>
            <a:r>
              <a:rPr lang="en-US" altLang="zh-CN" err="1"/>
              <a:t>HT;Hth;hypothalamus</a:t>
            </a:r>
            <a:endParaRPr lang="en-US" altLang="zh-CN"/>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17</a:t>
            </a:fld>
            <a:endParaRPr lang="zh-CN"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9794" name="幻灯片图像占位符 289793"/>
          <p:cNvSpPr>
            <a:spLocks noGrp="1" noRot="1" noChangeAspect="1" noTextEdit="1"/>
          </p:cNvSpPr>
          <p:nvPr>
            <p:ph type="sldImg"/>
          </p:nvPr>
        </p:nvSpPr>
        <p:spPr/>
      </p:sp>
      <p:sp>
        <p:nvSpPr>
          <p:cNvPr id="289795" name="文本占位符 289794"/>
          <p:cNvSpPr>
            <a:spLocks noGrp="1"/>
          </p:cNvSpPr>
          <p:nvPr>
            <p:ph type="body" idx="1"/>
          </p:nvPr>
        </p:nvSpPr>
        <p:spPr/>
        <p:txBody>
          <a:bodyPr/>
          <a:lstStyle/>
          <a:p>
            <a:pPr lvl="0"/>
            <a:r>
              <a:rPr lang="en-US" altLang="zh-CN"/>
              <a:t>Antagonist</a:t>
            </a:r>
            <a:r>
              <a:rPr lang="zh-CN" altLang="en-US"/>
              <a:t>对抗物 </a:t>
            </a:r>
            <a:endParaRPr lang="zh-CN" altLang="en-US"/>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23</a:t>
            </a:fld>
            <a:endParaRPr lang="zh-CN"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0818" name="幻灯片图像占位符 290817"/>
          <p:cNvSpPr>
            <a:spLocks noGrp="1" noRot="1" noChangeAspect="1" noTextEdit="1"/>
          </p:cNvSpPr>
          <p:nvPr>
            <p:ph type="sldImg"/>
          </p:nvPr>
        </p:nvSpPr>
        <p:spPr/>
      </p:sp>
      <p:sp>
        <p:nvSpPr>
          <p:cNvPr id="290819" name="文本占位符 290818"/>
          <p:cNvSpPr>
            <a:spLocks noGrp="1"/>
          </p:cNvSpPr>
          <p:nvPr>
            <p:ph type="body" idx="1"/>
          </p:nvPr>
        </p:nvSpPr>
        <p:spPr/>
        <p:txBody>
          <a:bodyPr/>
          <a:lstStyle/>
          <a:p>
            <a:pPr lvl="0"/>
            <a:r>
              <a:rPr lang="en-US" altLang="zh-CN"/>
              <a:t>sedation</a:t>
            </a:r>
            <a:r>
              <a:rPr lang="zh-CN" altLang="en-US"/>
              <a:t>镇静 </a:t>
            </a:r>
            <a:r>
              <a:rPr lang="en-US" altLang="zh-CN" err="1"/>
              <a:t>anxiolytic</a:t>
            </a:r>
            <a:r>
              <a:rPr lang="zh-CN" altLang="en-US"/>
              <a:t>抗焦虑剂</a:t>
            </a:r>
            <a:r>
              <a:rPr lang="en-US" altLang="zh-CN"/>
              <a:t>,</a:t>
            </a:r>
            <a:r>
              <a:rPr lang="zh-CN" altLang="en-US"/>
              <a:t>焦虑缓解药</a:t>
            </a:r>
            <a:r>
              <a:rPr lang="en-US" altLang="zh-CN"/>
              <a:t>,</a:t>
            </a:r>
            <a:r>
              <a:rPr lang="zh-CN" altLang="en-US"/>
              <a:t>抗焦虑的 </a:t>
            </a:r>
            <a:r>
              <a:rPr lang="en-US" altLang="zh-CN"/>
              <a:t>Sleep restoring</a:t>
            </a:r>
            <a:r>
              <a:rPr lang="zh-CN" altLang="en-US"/>
              <a:t>睡眠好 </a:t>
            </a:r>
            <a:r>
              <a:rPr lang="en-US" altLang="zh-CN"/>
              <a:t>drowsiness</a:t>
            </a:r>
            <a:r>
              <a:rPr lang="zh-CN" altLang="en-US"/>
              <a:t>困倦</a:t>
            </a:r>
            <a:r>
              <a:rPr lang="en-US" altLang="zh-CN"/>
              <a:t>,</a:t>
            </a:r>
            <a:r>
              <a:rPr lang="zh-CN" altLang="en-US"/>
              <a:t>昏昏欲睡  </a:t>
            </a:r>
            <a:r>
              <a:rPr lang="en-US" altLang="zh-CN"/>
              <a:t>autoreceptor</a:t>
            </a:r>
            <a:endParaRPr lang="en-US" altLang="zh-CN"/>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24</a:t>
            </a:fld>
            <a:endParaRPr lang="zh-CN"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5698" name="Rectangle 7"/>
          <p:cNvSpPr txBox="1">
            <a:spLocks noGrp="1"/>
          </p:cNvSpPr>
          <p:nvPr/>
        </p:nvSpPr>
        <p:spPr>
          <a:xfrm>
            <a:off x="3884613" y="8685213"/>
            <a:ext cx="2971800" cy="457200"/>
          </a:xfrm>
          <a:prstGeom prst="rect">
            <a:avLst/>
          </a:prstGeom>
          <a:noFill/>
          <a:ln w="9525">
            <a:noFill/>
          </a:ln>
        </p:spPr>
        <p:txBody>
          <a:bodyPr lIns="90848" tIns="45424" rIns="90848" bIns="45424" anchor="b"/>
          <a:lstStyle/>
          <a:p>
            <a:pPr lvl="0" algn="r" defTabSz="906780">
              <a:buClrTx/>
            </a:pPr>
            <a:fld id="{9A0DB2DC-4C9A-4742-B13C-FB6460FD3503}" type="slidenum">
              <a:rPr lang="zh-CN" altLang="en-US" sz="1200">
                <a:latin typeface="Arial" pitchFamily="34" charset="0"/>
              </a:rPr>
              <a:t>28</a:t>
            </a:fld>
            <a:endParaRPr lang="zh-CN" altLang="en-US" sz="1200">
              <a:latin typeface="Arial" pitchFamily="34" charset="0"/>
            </a:endParaRPr>
          </a:p>
        </p:txBody>
      </p:sp>
      <p:sp>
        <p:nvSpPr>
          <p:cNvPr id="285699" name="Rectangle 2"/>
          <p:cNvSpPr>
            <a:spLocks noGrp="1" noRot="1" noChangeAspect="1" noTextEdit="1"/>
          </p:cNvSpPr>
          <p:nvPr>
            <p:ph type="sldImg"/>
          </p:nvPr>
        </p:nvSpPr>
        <p:spPr>
          <a:xfrm>
            <a:off x="1143000" y="685800"/>
            <a:ext cx="4573588" cy="3430588"/>
          </a:xfrm>
        </p:spPr>
      </p:sp>
      <p:sp>
        <p:nvSpPr>
          <p:cNvPr id="285700" name="Rectangle 3"/>
          <p:cNvSpPr>
            <a:spLocks noGrp="1"/>
          </p:cNvSpPr>
          <p:nvPr>
            <p:ph type="body" idx="1"/>
          </p:nvPr>
        </p:nvSpPr>
        <p:spPr>
          <a:xfrm>
            <a:off x="404813" y="4217988"/>
            <a:ext cx="6046787" cy="3397250"/>
          </a:xfrm>
        </p:spPr>
        <p:txBody>
          <a:bodyPr vert="horz" wrap="square" lIns="89500" tIns="44750" rIns="89500" bIns="44750" anchor="t"/>
          <a:lstStyle/>
          <a:p>
            <a:pPr marL="92075" lvl="0" indent="-92075"/>
            <a:r>
              <a:rPr lang="en-US" altLang="zh-CN" sz="1900" b="1"/>
              <a:t>KEY POINTS</a:t>
            </a:r>
          </a:p>
          <a:p>
            <a:pPr marL="92075" lvl="0" indent="-92075"/>
            <a:r>
              <a:rPr lang="en-US" altLang="zh-CN" sz="1900" err="1"/>
              <a:t>The smaller the number, the more potent the drug. Duloxetine is a very potent reuptake inhibitor of both 5-HT and NE. The ratio compares the strength of NE binding to 5-HT binding.  A ratio of 1 would indicate equal affinity on NE compared to 5-HT.</a:t>
            </a:r>
          </a:p>
          <a:p>
            <a:pPr marL="92075" lvl="0" indent="-92075"/>
            <a:r>
              <a:rPr lang="en-GB" altLang="zh-CN" sz="1900" err="1"/>
              <a:t>Duloxetine is a potent dual selective 5-HT and NE reuptake inhibitor (SNRI). Using cloned human 5-HT and NE uptake transporters, the affinity of duloxetine for the 5-HT uptake transporter was about 7 times greater than for the NE uptake transporter. Venlafaxine was less potent at inhibiting both 5-HT and NE reuptake.</a:t>
            </a:r>
          </a:p>
          <a:p>
            <a:pPr marL="92075" lvl="0" indent="-92075"/>
            <a:r>
              <a:rPr lang="en-GB" altLang="zh-CN" sz="1900"/>
              <a:t>Other SNRIs, SSRIs, and NRIs are shown for comparison.</a:t>
            </a:r>
          </a:p>
          <a:p>
            <a:pPr marL="92075" lvl="0" indent="-92075"/>
            <a:r>
              <a:rPr lang="en-GB" altLang="zh-CN" sz="1900" b="1"/>
              <a:t>BACKGROUND</a:t>
            </a:r>
          </a:p>
          <a:p>
            <a:pPr marL="92075" lvl="0" indent="-92075"/>
            <a:r>
              <a:rPr lang="en-GB" altLang="zh-CN" sz="1900"/>
              <a:t>The inhibition of reuptake was measured in vitro, and assays included the following: membrane fractions from human cells expressing cloned human transporters, chemically labelled neurotransmitters (5-HT and NE), and the drug of interest.</a:t>
            </a:r>
          </a:p>
          <a:p>
            <a:pPr marL="92075" lvl="0" indent="-92075"/>
            <a:r>
              <a:rPr lang="en-GB" altLang="zh-CN" sz="1900"/>
              <a:t>The drug of interest will “compete” with the chemically labelled neurotransmitter for binding to the transporter in the membrane fraction.  Drugs that bind more tightly to the transporter than the neurotransmitter will prevent the neurotransmitter from binding, and the unbound chemically labelled neurotransmitter can then be measured. A mathematical formula is used to determine the inhibition of neurotransmitter uptake (Ki, affinity). The Ki is a reciprocal measure of the affinity of the compound for the transporter; therefore the lower the Ki, the higher the affinity.</a:t>
            </a:r>
            <a:endParaRPr lang="en-GB" altLang="zh-CN" sz="1900" b="1"/>
          </a:p>
          <a:p>
            <a:pPr marL="92075" lvl="0" indent="-92075"/>
            <a:r>
              <a:rPr lang="en-GB" altLang="zh-CN" sz="1900" b="1"/>
              <a:t>REFERENCE</a:t>
            </a:r>
          </a:p>
          <a:p>
            <a:pPr marL="92075" lvl="0" indent="-92075"/>
            <a:r>
              <a:rPr lang="en-US" altLang="zh-CN" sz="1900" err="1"/>
              <a:t>Bymaster FP, et al. Neuropsychopharmacology 2001;25:371-390.</a:t>
            </a:r>
          </a:p>
          <a:p>
            <a:pPr marL="92075" lvl="0" indent="-92075"/>
            <a:r>
              <a:rPr lang="en-US" altLang="zh-CN" sz="1900"/>
              <a:t>Goodman &amp; Gilman's The Pharmacological Basis of Therapeutics - 11th Ed. The McGraw-Hill Companies Inc., 2006. </a:t>
            </a:r>
          </a:p>
        </p:txBody>
      </p:sp>
      <p:sp>
        <p:nvSpPr>
          <p:cNvPr id="285701" name="Line 4"/>
          <p:cNvSpPr/>
          <p:nvPr/>
        </p:nvSpPr>
        <p:spPr>
          <a:xfrm>
            <a:off x="498475" y="8604250"/>
            <a:ext cx="5867400" cy="0"/>
          </a:xfrm>
          <a:prstGeom prst="line">
            <a:avLst/>
          </a:prstGeom>
          <a:ln w="3175" cap="flat" cmpd="sng">
            <a:solidFill>
              <a:srgbClr val="666699"/>
            </a:solidFill>
            <a:prstDash val="solid"/>
            <a:headEnd type="none" w="med" len="med"/>
            <a:tailEnd type="none" w="med" len="med"/>
          </a:ln>
        </p:spPr>
        <p:txBody>
          <a:bodyPr/>
          <a:lstStyle/>
          <a:p/>
        </p:txBody>
      </p:sp>
      <p:sp>
        <p:nvSpPr>
          <p:cNvPr id="285702" name="Line 5"/>
          <p:cNvSpPr/>
          <p:nvPr/>
        </p:nvSpPr>
        <p:spPr>
          <a:xfrm>
            <a:off x="498475" y="8308975"/>
            <a:ext cx="5867400" cy="0"/>
          </a:xfrm>
          <a:prstGeom prst="line">
            <a:avLst/>
          </a:prstGeom>
          <a:ln w="3175" cap="flat" cmpd="sng">
            <a:solidFill>
              <a:srgbClr val="666699"/>
            </a:solidFill>
            <a:prstDash val="solid"/>
            <a:headEnd type="none" w="med" len="med"/>
            <a:tailEnd type="none" w="med" len="med"/>
          </a:ln>
        </p:spPr>
        <p:txBody>
          <a:bodyPr/>
          <a:lstStyle/>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28</a:t>
            </a:fld>
            <a:endParaRPr lang="zh-CN"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0658" name="幻灯片图像占位符 70657"/>
          <p:cNvSpPr>
            <a:spLocks noGrp="1" noRot="1" noChangeAspect="1" noTextEdit="1"/>
          </p:cNvSpPr>
          <p:nvPr>
            <p:ph type="sldImg"/>
          </p:nvPr>
        </p:nvSpPr>
        <p:spPr>
          <a:xfrm>
            <a:off x="1120775" y="709613"/>
            <a:ext cx="4546600" cy="3409950"/>
          </a:xfrm>
          <a:solidFill>
            <a:srgbClr val="FFFFFF"/>
          </a:solidFill>
          <a:ln w="9525" cap="flat" cmpd="sng">
            <a:solidFill>
              <a:srgbClr val="000000"/>
            </a:solidFill>
            <a:prstDash val="solid"/>
            <a:headEnd type="none" w="med" len="med"/>
            <a:tailEnd type="none" w="med" len="med"/>
          </a:ln>
        </p:spPr>
      </p:sp>
      <p:sp>
        <p:nvSpPr>
          <p:cNvPr id="70659" name="文本占位符 70658"/>
          <p:cNvSpPr>
            <a:spLocks noGrp="1"/>
          </p:cNvSpPr>
          <p:nvPr>
            <p:ph type="body" idx="1"/>
          </p:nvPr>
        </p:nvSpPr>
        <p:spPr>
          <a:xfrm>
            <a:off x="946150" y="4332288"/>
            <a:ext cx="4972050" cy="4119562"/>
          </a:xfrm>
          <a:solidFill>
            <a:srgbClr val="FFFFFF"/>
          </a:solidFill>
          <a:ln w="9525" cap="flat" cmpd="sng">
            <a:solidFill>
              <a:srgbClr val="000000"/>
            </a:solidFill>
            <a:prstDash val="solid"/>
            <a:headEnd type="none" w="med" len="med"/>
            <a:tailEnd type="none" w="med" len="med"/>
          </a:ln>
        </p:spPr>
        <p:txBody>
          <a:bodyPr/>
          <a:lstStyle/>
          <a:p>
            <a:pPr lvl="0"/>
            <a:r>
              <a:rPr lang="zh-CN" altLang="en-US" b="1"/>
              <a:t>受体亲和力特征</a:t>
            </a:r>
            <a:r>
              <a:rPr lang="en-US" altLang="zh-CN" b="1">
                <a:latin typeface="Arial" pitchFamily="34" charset="0"/>
              </a:rPr>
              <a:t>—</a:t>
            </a:r>
            <a:r>
              <a:rPr lang="zh-CN" altLang="en-US" b="1"/>
              <a:t>舍曲林（左洛复）</a:t>
            </a:r>
          </a:p>
          <a:p>
            <a:pPr lvl="0"/>
            <a:r>
              <a:rPr lang="zh-CN" altLang="en-US"/>
              <a:t>   </a:t>
            </a:r>
            <a:r>
              <a:rPr lang="en-US" altLang="zh-CN" sz="1000"/>
              <a:t>*</a:t>
            </a:r>
            <a:r>
              <a:rPr lang="zh-CN" altLang="en-US" sz="1000"/>
              <a:t>舍曲林（左洛复）的主要作用为阻断</a:t>
            </a:r>
            <a:r>
              <a:rPr lang="en-US" altLang="zh-CN" sz="1000"/>
              <a:t>5-HT</a:t>
            </a:r>
            <a:r>
              <a:rPr lang="zh-CN" altLang="en-US" sz="1000"/>
              <a:t>再摄取，对</a:t>
            </a:r>
            <a:r>
              <a:rPr lang="en-US" altLang="zh-CN" sz="1000"/>
              <a:t>NA</a:t>
            </a:r>
            <a:r>
              <a:rPr lang="zh-CN" altLang="en-US" sz="1000"/>
              <a:t>再摄取的阻断作用有限。此外，舍曲林（左洛复）对</a:t>
            </a:r>
            <a:r>
              <a:rPr lang="en-US" altLang="zh-CN" sz="1000"/>
              <a:t>DA</a:t>
            </a:r>
            <a:r>
              <a:rPr lang="zh-CN" altLang="en-US" sz="1000"/>
              <a:t>受体也有活性（</a:t>
            </a:r>
            <a:r>
              <a:rPr lang="en-US" altLang="zh-CN" sz="1000"/>
              <a:t>DA</a:t>
            </a:r>
            <a:r>
              <a:rPr lang="zh-CN" altLang="en-US" sz="1000"/>
              <a:t>再摄取抑制剂，</a:t>
            </a:r>
            <a:r>
              <a:rPr lang="en-US" altLang="zh-CN" sz="1000"/>
              <a:t>DRI</a:t>
            </a:r>
            <a:r>
              <a:rPr lang="zh-CN" altLang="en-US" sz="1000"/>
              <a:t>），对</a:t>
            </a:r>
            <a:r>
              <a:rPr lang="en-US" altLang="zh-CN" sz="1000"/>
              <a:t>sigma-1</a:t>
            </a:r>
            <a:r>
              <a:rPr lang="zh-CN" altLang="en-US" sz="1000"/>
              <a:t>受体亦有作用。</a:t>
            </a:r>
          </a:p>
          <a:p>
            <a:pPr lvl="0"/>
            <a:r>
              <a:rPr lang="zh-CN" altLang="en-US" sz="1000"/>
              <a:t>    </a:t>
            </a:r>
            <a:r>
              <a:rPr lang="en-US" altLang="zh-CN" sz="1000"/>
              <a:t>*</a:t>
            </a:r>
            <a:r>
              <a:rPr lang="zh-CN" altLang="en-US" sz="1000"/>
              <a:t>根据</a:t>
            </a:r>
            <a:r>
              <a:rPr lang="en-US" altLang="zh-CN" sz="1000" err="1"/>
              <a:t>Hytell</a:t>
            </a:r>
            <a:r>
              <a:rPr lang="zh-CN" altLang="en-US" sz="1000"/>
              <a:t>的研究，舍曲林（左洛复）对</a:t>
            </a:r>
            <a:r>
              <a:rPr lang="en-US" altLang="zh-CN" sz="1000"/>
              <a:t>5-HT</a:t>
            </a:r>
            <a:r>
              <a:rPr lang="zh-CN" altLang="en-US" sz="1000"/>
              <a:t>及</a:t>
            </a:r>
            <a:r>
              <a:rPr lang="en-US" altLang="zh-CN" sz="1000"/>
              <a:t>NA</a:t>
            </a:r>
            <a:r>
              <a:rPr lang="zh-CN" altLang="en-US" sz="1000"/>
              <a:t>再摄取抑制选择作用的比值（ </a:t>
            </a:r>
            <a:r>
              <a:rPr lang="en-US" altLang="zh-CN" sz="1000">
                <a:sym typeface="Symbol" panose="05050102010706020507" pitchFamily="18" charset="2"/>
              </a:rPr>
              <a:t>IC</a:t>
            </a:r>
            <a:r>
              <a:rPr lang="en-US" altLang="zh-CN" sz="1000" baseline="-25000">
                <a:sym typeface="Symbol" panose="05050102010706020507" pitchFamily="18" charset="2"/>
              </a:rPr>
              <a:t>50</a:t>
            </a:r>
            <a:r>
              <a:rPr lang="en-US" altLang="zh-CN" sz="1000">
                <a:sym typeface="Symbol" panose="05050102010706020507" pitchFamily="18" charset="2"/>
              </a:rPr>
              <a:t>NA/IC</a:t>
            </a:r>
            <a:r>
              <a:rPr lang="en-US" altLang="zh-CN" sz="1000" baseline="-25000">
                <a:sym typeface="Symbol" panose="05050102010706020507" pitchFamily="18" charset="2"/>
              </a:rPr>
              <a:t>50</a:t>
            </a:r>
            <a:r>
              <a:rPr lang="en-US" altLang="zh-CN" sz="1000">
                <a:sym typeface="Symbol" panose="05050102010706020507" pitchFamily="18" charset="2"/>
              </a:rPr>
              <a:t>5-HT</a:t>
            </a:r>
            <a:r>
              <a:rPr lang="en-US" altLang="zh-CN" sz="1000"/>
              <a:t> </a:t>
            </a:r>
            <a:r>
              <a:rPr lang="zh-CN" altLang="en-US" sz="1000"/>
              <a:t>）为</a:t>
            </a:r>
            <a:r>
              <a:rPr lang="en-US" altLang="zh-CN" sz="1000"/>
              <a:t>840</a:t>
            </a:r>
            <a:r>
              <a:rPr lang="zh-CN" altLang="en-US" sz="1000"/>
              <a:t>。而阿米替林为</a:t>
            </a:r>
            <a:r>
              <a:rPr lang="en-US" altLang="zh-CN" sz="1000"/>
              <a:t>0.61</a:t>
            </a:r>
            <a:r>
              <a:rPr lang="zh-CN" altLang="en-US" sz="1000"/>
              <a:t>，氟西汀为</a:t>
            </a:r>
            <a:r>
              <a:rPr lang="en-US" altLang="zh-CN" sz="1000"/>
              <a:t>54</a:t>
            </a:r>
            <a:r>
              <a:rPr lang="zh-CN" altLang="en-US" sz="1000"/>
              <a:t>。</a:t>
            </a:r>
          </a:p>
        </p:txBody>
      </p:sp>
      <p:sp>
        <p:nvSpPr>
          <p:cNvPr id="2" name="灯片编号占位符 1"/>
          <p:cNvSpPr>
            <a:spLocks noGrp="1"/>
          </p:cNvSpPr>
          <p:nvPr>
            <p:ph type="sldNum" sz="quarter" idx="2"/>
          </p:nvPr>
        </p:nvSpPr>
        <p:spPr/>
        <p:txBody>
          <a:bodyPr/>
          <a:lstStyle/>
          <a:p>
            <a:pPr lvl="0" algn="r"/>
            <a:fld id="{9A0DB2DC-4C9A-4742-B13C-FB6460FD3503}" type="slidenum">
              <a:rPr lang="zh-CN" altLang="en-US" sz="1200"/>
              <a:t>30</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E625B4-F720-4A69-A14C-4A26DE629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BFA4FA-8584-4E9C-AB04-581DB2AECC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969578-F652-4F54-AAAB-3EFE2687EE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A878D8C-E071-4DD5-9839-F4E3D00FB0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EB7860-9998-4370-A720-A9F4419D59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18718D-C1CB-4BAE-943B-A5E0686E70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A90CB7-0276-4C64-9543-08AF01E32F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FA50E2-4C9A-4B23-80D2-5F0BB45547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993935-1346-44F4-B1A5-02E2B2441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83C9CF-3B49-45B1-BEA5-DF2FA31D79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561DAA-A2D4-43FA-98DA-8AD147C96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762000" y="2209800"/>
            <a:ext cx="3808476"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725924" y="2209800"/>
            <a:ext cx="3808476"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8" name="页脚占位符 7"/>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4" name="页脚占位符 3"/>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灯片编号占位符 4"/>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3" name="页脚占位符 2"/>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4" name="灯片编号占位符 3"/>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页脚占位符 5"/>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7" name="灯片编号占位符 6"/>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72250" y="609600"/>
            <a:ext cx="1962150" cy="57150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772702" cy="57150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chart" preserve="1">
  <p:cSld name="标题和图表">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图表占位符 2"/>
          <p:cNvSpPr>
            <a:spLocks noGrp="1"/>
          </p:cNvSpPr>
          <p:nvPr>
            <p:ph type="chart" idx="1"/>
          </p:nvPr>
        </p:nvSpPr>
        <p:spPr/>
        <p:txBody>
          <a:bodyPr/>
          <a:lstStyle/>
          <a:p>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reserve="1">
  <p:cSld name="标题和四项内容">
    <p:spTree>
      <p:nvGrpSpPr>
        <p:cNvPr id="1" name=""/>
        <p:cNvGrpSpPr/>
        <p:nvPr/>
      </p:nvGrpSpPr>
      <p:grpSpPr>
        <a:xfrm>
          <a:off x="0" y="0"/>
          <a:ext cx="0" cy="0"/>
        </a:xfrm>
      </p:grpSpPr>
      <p:sp>
        <p:nvSpPr>
          <p:cNvPr id="2" name="标题 1"/>
          <p:cNvSpPr>
            <a:spLocks noGrp="1"/>
          </p:cNvSpPr>
          <p:nvPr>
            <p:ph type="title" sz="quarter"/>
          </p:nvPr>
        </p:nvSpPr>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628650" y="1825625"/>
            <a:ext cx="3886200" cy="20986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29150" y="1825625"/>
            <a:ext cx="3886200" cy="20986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628650" y="4076700"/>
            <a:ext cx="3886200" cy="21002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29150" y="4076700"/>
            <a:ext cx="3886200" cy="21002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8" name="页脚占位符 7"/>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9" name="灯片编号占位符 8"/>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AndTwoObj" preserve="1">
  <p:cSld name="标题，一项大型内容和两项小型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28650" y="1825625"/>
            <a:ext cx="38862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29150" y="1825625"/>
            <a:ext cx="3886200" cy="2098675"/>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4629150" y="4076700"/>
            <a:ext cx="3886200" cy="21002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日期占位符 5"/>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7" name="页脚占位符 6"/>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8" name="灯片编号占位符 7"/>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p:txBody>
          <a:bodyPr/>
          <a:lstStyle/>
          <a:p>
            <a:endParaRPr lang="zh-CN" altLang="en-US"/>
          </a:p>
        </p:txBody>
      </p:sp>
      <p:sp>
        <p:nvSpPr>
          <p:cNvPr id="4" name="日期占位符 3"/>
          <p:cNvSpPr>
            <a:spLocks noGrp="1"/>
          </p:cNvSpPr>
          <p:nvPr>
            <p:ph type="dt" sz="half" idx="10"/>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5" name="页脚占位符 4"/>
          <p:cNvSpPr>
            <a:spLocks noGrp="1"/>
          </p:cNvSpPr>
          <p:nvPr>
            <p:ph type="ftr" sz="quarter" idx="11"/>
          </p:nvPr>
        </p:nvSpPr>
        <p:spPr/>
        <p:txBody>
          <a:bodyPr/>
          <a:lstStyle/>
          <a:p>
            <a:pPr lvl="0"/>
            <a:endParaRPr lang="zh-CN" altLang="en-US">
              <a:latin typeface="Times New Roman" panose="02020603050405020304" pitchFamily="18" charset="0"/>
              <a:ea typeface="宋体" panose="02010600030101010101" pitchFamily="2" charset="-122"/>
            </a:endParaRPr>
          </a:p>
        </p:txBody>
      </p:sp>
      <p:sp>
        <p:nvSpPr>
          <p:cNvPr id="6" name="灯片编号占位符 5"/>
          <p:cNvSpPr>
            <a:spLocks noGrp="1"/>
          </p:cNvSpPr>
          <p:nvPr>
            <p:ph type="sldNum" sz="quarter" idx="12"/>
          </p:nvPr>
        </p:nvSpPr>
        <p:spPr/>
        <p:txBody>
          <a:body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image" Target="../media/image1.jpeg" /><Relationship Id="rId17"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6"/>
          <a:stretch>
            <a:fillRect/>
          </a:stretch>
        </a:blipFill>
        <a:effectLst/>
      </p:bgPr>
    </p:bg>
    <p:spTree>
      <p:nvGrpSpPr>
        <p:cNvPr id="1" name=""/>
        <p:cNvGrpSpPr/>
        <p:nvPr/>
      </p:nvGrpSpPr>
      <p:grpSpPr>
        <a:xfrm>
          <a:off x="0" y="0"/>
          <a:ext cx="0" cy="0"/>
        </a:xfrm>
      </p:grpSpPr>
      <p:sp>
        <p:nvSpPr>
          <p:cNvPr id="1026" name="标题 1025"/>
          <p:cNvSpPr>
            <a:spLocks noGrp="1"/>
          </p:cNvSpPr>
          <p:nvPr>
            <p:ph type="title"/>
          </p:nvPr>
        </p:nvSpPr>
        <p:spPr>
          <a:xfrm>
            <a:off x="685800" y="609600"/>
            <a:ext cx="7772400" cy="1143000"/>
          </a:xfrm>
          <a:prstGeom prst="rect">
            <a:avLst/>
          </a:prstGeom>
          <a:noFill/>
          <a:ln w="9525">
            <a:noFill/>
          </a:ln>
        </p:spPr>
        <p:txBody>
          <a:bodyPr anchor="ctr"/>
          <a:lstStyle/>
          <a:p>
            <a:pPr lvl="0"/>
            <a:r>
              <a:rPr lang="zh-CN" altLang="en-US"/>
              <a:t>单击此处编辑母版标题样式</a:t>
            </a:r>
          </a:p>
        </p:txBody>
      </p:sp>
      <p:sp>
        <p:nvSpPr>
          <p:cNvPr id="1027" name="文本占位符 1026"/>
          <p:cNvSpPr>
            <a:spLocks noGrp="1"/>
          </p:cNvSpPr>
          <p:nvPr>
            <p:ph type="body" idx="1"/>
          </p:nvPr>
        </p:nvSpPr>
        <p:spPr>
          <a:xfrm>
            <a:off x="762000" y="2209800"/>
            <a:ext cx="7772400" cy="4114800"/>
          </a:xfrm>
          <a:prstGeom prst="rect">
            <a:avLst/>
          </a:prstGeom>
          <a:noFill/>
          <a:ln w="9525">
            <a:noFill/>
          </a:ln>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28" name="日期占位符 1027"/>
          <p:cNvSpPr>
            <a:spLocks noGrp="1"/>
          </p:cNvSpPr>
          <p:nvPr>
            <p:ph type="dt" sz="half" idx="2"/>
          </p:nvPr>
        </p:nvSpPr>
        <p:spPr>
          <a:xfrm>
            <a:off x="685800" y="6248400"/>
            <a:ext cx="1905000" cy="45720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endParaRPr lang="zh-CN" altLang="en-US">
              <a:latin typeface="Times New Roman" panose="02020603050405020304" pitchFamily="18" charset="0"/>
              <a:ea typeface="宋体" panose="02010600030101010101" pitchFamily="2" charset="-122"/>
            </a:endParaRPr>
          </a:p>
        </p:txBody>
      </p:sp>
      <p:sp>
        <p:nvSpPr>
          <p:cNvPr id="1029" name="页脚占位符 1028"/>
          <p:cNvSpPr>
            <a:spLocks noGrp="1"/>
          </p:cNvSpPr>
          <p:nvPr>
            <p:ph type="ftr" sz="quarter" idx="3"/>
          </p:nvPr>
        </p:nvSpPr>
        <p:spPr>
          <a:xfrm>
            <a:off x="3124200" y="6248400"/>
            <a:ext cx="2895600" cy="457200"/>
          </a:xfrm>
          <a:prstGeom prst="rect">
            <a:avLst/>
          </a:prstGeom>
          <a:noFill/>
          <a:ln w="9525">
            <a:noFill/>
          </a:ln>
        </p:spPr>
        <p:txBody>
          <a:bodyPr/>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endParaRPr lang="zh-CN" altLang="en-US">
              <a:latin typeface="Times New Roman" panose="02020603050405020304" pitchFamily="18" charset="0"/>
              <a:ea typeface="宋体" panose="02010600030101010101" pitchFamily="2" charset="-122"/>
            </a:endParaRPr>
          </a:p>
        </p:txBody>
      </p:sp>
      <p:sp>
        <p:nvSpPr>
          <p:cNvPr id="1030" name="灯片编号占位符 1029"/>
          <p:cNvSpPr>
            <a:spLocks noGrp="1"/>
          </p:cNvSpPr>
          <p:nvPr>
            <p:ph type="sldNum" sz="quarter" idx="4"/>
          </p:nvPr>
        </p:nvSpPr>
        <p:spPr>
          <a:xfrm>
            <a:off x="6553200" y="6248400"/>
            <a:ext cx="1905000" cy="457200"/>
          </a:xfrm>
          <a:prstGeom prst="rect">
            <a:avLst/>
          </a:prstGeom>
          <a:noFill/>
          <a:ln w="9525">
            <a:noFill/>
          </a:ln>
        </p:spPr>
        <p:txBody>
          <a:bodyPr/>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lvl="0"/>
            <a:fld id="{9A0DB2DC-4C9A-4742-B13C-FB6460FD3503}" type="slidenum">
              <a:rPr lang="zh-CN" altLang="en-US">
                <a:latin typeface="Times New Roman" panose="02020603050405020304" pitchFamily="18" charset="0"/>
                <a:ea typeface="宋体" panose="02010600030101010101" pitchFamily="2" charset="-122"/>
              </a:rPr>
              <a:t>‹#›</a:t>
            </a:fld>
            <a:endParaRPr lang="zh-CN" altLang="en-US">
              <a:latin typeface="Times New Roman" panose="02020603050405020304" pitchFamily="18" charset="0"/>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Lst>
  <p:transition/>
  <p:timing/>
  <p:txStyles>
    <p:titleStyle>
      <a:lvl1pPr marL="0" lvl="0" indent="0" algn="ctr" defTabSz="914400" rtl="0" eaLnBrk="1" fontAlgn="base" latinLnBrk="0" hangingPunct="1">
        <a:lnSpc>
          <a:spcPct val="100000"/>
        </a:lnSpc>
        <a:spcBef>
          <a:spcPct val="0"/>
        </a:spcBef>
        <a:spcAft>
          <a:spcPct val="0"/>
        </a:spcAft>
        <a:buNone/>
        <a:defRPr sz="44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4.xml" /><Relationship Id="rId3" Type="http://schemas.openxmlformats.org/officeDocument/2006/relationships/oleObject" Target="../embeddings/oleObject1.bin" TargetMode="Internal" /><Relationship Id="rId4" Type="http://schemas.openxmlformats.org/officeDocument/2006/relationships/image" Target="../media/image3.emf" /><Relationship Id="rId5" Type="http://schemas.openxmlformats.org/officeDocument/2006/relationships/vmlDrawing" Target="../drawings/vmlDrawing1.v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9.xml"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notesSlide" Target="../notesSlides/notesSlide10.xml"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notesSlide" Target="../notesSlides/notesSlide11.xml"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jpeg" /><Relationship Id="rId3" Type="http://schemas.openxmlformats.org/officeDocument/2006/relationships/image" Target="../media/image15.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5.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2.xml" /><Relationship Id="rId3" Type="http://schemas.openxmlformats.org/officeDocument/2006/relationships/image" Target="../media/image17.jpeg" /><Relationship Id="rId4" Type="http://schemas.openxmlformats.org/officeDocument/2006/relationships/image" Target="../media/image18.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notesSlide" Target="../notesSlides/notesSlide13.xml"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jpeg" /><Relationship Id="rId3" Type="http://schemas.openxmlformats.org/officeDocument/2006/relationships/image" Target="../media/image15.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23.jpeg" /><Relationship Id="rId3" Type="http://schemas.openxmlformats.org/officeDocument/2006/relationships/image" Target="../media/image24.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notesSlide" Target="../notesSlides/notesSlide15.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6104500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6610" name="标题 196609"/>
          <p:cNvSpPr>
            <a:spLocks noGrp="1"/>
          </p:cNvSpPr>
          <p:nvPr>
            <p:ph type="ctrTitle"/>
          </p:nvPr>
        </p:nvSpPr>
        <p:spPr>
          <a:xfrm>
            <a:off x="683568" y="2780928"/>
            <a:ext cx="7772400" cy="1143000"/>
          </a:xfrm>
        </p:spPr>
        <p:txBody>
          <a:bodyPr anchor="ctr"/>
          <a:lstStyle/>
          <a:p>
            <a:pPr defTabSz="914400">
              <a:buSzTx/>
            </a:pPr>
            <a:r>
              <a:rPr lang="zh-CN" altLang="en-US" sz="4800" b="1" kern="1200" baseline="0">
                <a:solidFill>
                  <a:srgbClr val="000099"/>
                </a:solidFill>
                <a:latin typeface="Times New Roman" panose="02020603050405020304" pitchFamily="18" charset="0"/>
                <a:ea typeface="宋体" panose="02010600030101010101" pitchFamily="2" charset="-122"/>
              </a:rPr>
              <a:t>抗抑郁药点滴认识</a:t>
            </a:r>
            <a:endParaRPr lang="zh-CN" altLang="en-US" sz="4800" b="1" kern="1200" baseline="0">
              <a:solidFill>
                <a:srgbClr val="000099"/>
              </a:solidFill>
              <a:latin typeface="Times New Roman" panose="02020603050405020304" pitchFamily="18" charset="0"/>
              <a:ea typeface="宋体" panose="02010600030101010101" pitchFamily="2" charset="-122"/>
            </a:endParaRPr>
          </a:p>
        </p:txBody>
      </p:sp>
    </p:spTree>
    <p:custDataLst>
      <p:tags r:id="rId2"/>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066" name="矩形 88065"/>
          <p:cNvSpPr/>
          <p:nvPr/>
        </p:nvSpPr>
        <p:spPr>
          <a:xfrm>
            <a:off x="2051050" y="76200"/>
            <a:ext cx="4897438" cy="1147763"/>
          </a:xfrm>
          <a:prstGeom prst="rect">
            <a:avLst/>
          </a:prstGeom>
          <a:solidFill>
            <a:schemeClr val="bg1"/>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spcBef>
                <a:spcPct val="50000"/>
              </a:spcBef>
              <a:buClrTx/>
            </a:pPr>
            <a:r>
              <a:rPr lang="zh-CN" altLang="en-GB" sz="4400" b="1">
                <a:latin typeface="Arial" pitchFamily="34" charset="0"/>
                <a:ea typeface="华文中宋" panose="02010600040101010101" pitchFamily="2" charset="-122"/>
              </a:rPr>
              <a:t>躯体共病</a:t>
            </a:r>
          </a:p>
          <a:p>
            <a:pPr algn="ctr">
              <a:lnSpc>
                <a:spcPct val="40000"/>
              </a:lnSpc>
              <a:spcBef>
                <a:spcPct val="50000"/>
              </a:spcBef>
              <a:buClrTx/>
            </a:pPr>
            <a:r>
              <a:rPr lang="zh-CN" altLang="en-GB" sz="2800" b="1">
                <a:latin typeface="Arial" pitchFamily="34" charset="0"/>
                <a:ea typeface="华文中宋" panose="02010600040101010101" pitchFamily="2" charset="-122"/>
              </a:rPr>
              <a:t>（ </a:t>
            </a:r>
            <a:r>
              <a:rPr lang="en-GB" altLang="zh-CN" sz="2800" b="1">
                <a:latin typeface="Arial" pitchFamily="34" charset="0"/>
                <a:ea typeface="华文中宋" panose="02010600040101010101" pitchFamily="2" charset="-122"/>
              </a:rPr>
              <a:t>Medical Co-morbidity</a:t>
            </a:r>
            <a:r>
              <a:rPr lang="zh-CN" altLang="en-GB" sz="2800" b="1">
                <a:latin typeface="Arial" pitchFamily="34" charset="0"/>
                <a:ea typeface="华文中宋" panose="02010600040101010101" pitchFamily="2" charset="-122"/>
              </a:rPr>
              <a:t> ）</a:t>
            </a:r>
            <a:endParaRPr lang="en-US" altLang="zh-CN" sz="2800" b="1">
              <a:latin typeface="Arial" pitchFamily="34" charset="0"/>
              <a:ea typeface="华文中宋" panose="02010600040101010101" pitchFamily="2" charset="-122"/>
            </a:endParaRPr>
          </a:p>
        </p:txBody>
      </p:sp>
      <p:grpSp>
        <p:nvGrpSpPr>
          <p:cNvPr id="88067" name="组合 88066"/>
          <p:cNvGrpSpPr/>
          <p:nvPr/>
        </p:nvGrpSpPr>
        <p:grpSpPr>
          <a:xfrm>
            <a:off x="1981200" y="1423988"/>
            <a:ext cx="5486400" cy="4595812"/>
            <a:chOff x="1248" y="897"/>
            <a:chExt cx="3456" cy="2895"/>
          </a:xfrm>
        </p:grpSpPr>
        <p:sp>
          <p:nvSpPr>
            <p:cNvPr id="88068" name="椭圆 88067"/>
            <p:cNvSpPr/>
            <p:nvPr/>
          </p:nvSpPr>
          <p:spPr>
            <a:xfrm>
              <a:off x="1680" y="1465"/>
              <a:ext cx="2448" cy="1776"/>
            </a:xfrm>
            <a:prstGeom prst="ellipse">
              <a:avLst/>
            </a:prstGeom>
            <a:gradFill rotWithShape="0">
              <a:gsLst>
                <a:gs pos="0">
                  <a:schemeClr val="accent1">
                    <a:gamma/>
                    <a:shade val="46275"/>
                    <a:invGamma/>
                  </a:schemeClr>
                </a:gs>
                <a:gs pos="100000">
                  <a:schemeClr val="accent1"/>
                </a:gs>
              </a:gsLst>
              <a:path path="shape">
                <a:fillToRect l="50000" t="50000" r="50000" b="50000"/>
              </a:path>
            </a:gra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7200" b="1">
                  <a:solidFill>
                    <a:schemeClr val="bg1"/>
                  </a:solidFill>
                  <a:latin typeface="Times New Roman" panose="02020603050405020304" pitchFamily="18" charset="0"/>
                  <a:ea typeface="宋体" panose="02010600030101010101" pitchFamily="2" charset="-122"/>
                </a:rPr>
                <a:t>抑郁</a:t>
              </a:r>
            </a:p>
          </p:txBody>
        </p:sp>
        <p:sp>
          <p:nvSpPr>
            <p:cNvPr id="88069" name="椭圆 88068"/>
            <p:cNvSpPr/>
            <p:nvPr/>
          </p:nvSpPr>
          <p:spPr>
            <a:xfrm>
              <a:off x="3408" y="1321"/>
              <a:ext cx="1296" cy="768"/>
            </a:xfrm>
            <a:prstGeom prst="ellipse">
              <a:avLst/>
            </a:prstGeom>
            <a:solidFill>
              <a:srgbClr val="CC9900">
                <a:alpha val="50000"/>
              </a:srgbClr>
            </a:soli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b="1">
                  <a:latin typeface="Times New Roman" panose="02020603050405020304" pitchFamily="18" charset="0"/>
                  <a:ea typeface="宋体" panose="02010600030101010101" pitchFamily="2" charset="-122"/>
                </a:rPr>
                <a:t>心  梗</a:t>
              </a:r>
            </a:p>
          </p:txBody>
        </p:sp>
        <p:sp>
          <p:nvSpPr>
            <p:cNvPr id="88070" name="椭圆 88069"/>
            <p:cNvSpPr/>
            <p:nvPr/>
          </p:nvSpPr>
          <p:spPr>
            <a:xfrm>
              <a:off x="3408" y="2569"/>
              <a:ext cx="1296" cy="768"/>
            </a:xfrm>
            <a:prstGeom prst="ellipse">
              <a:avLst/>
            </a:prstGeom>
            <a:solidFill>
              <a:schemeClr val="tx2">
                <a:alpha val="50000"/>
              </a:schemeClr>
            </a:soli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b="1">
                  <a:latin typeface="Times New Roman" panose="02020603050405020304" pitchFamily="18" charset="0"/>
                  <a:ea typeface="宋体" panose="02010600030101010101" pitchFamily="2" charset="-122"/>
                </a:rPr>
                <a:t>卒中</a:t>
              </a:r>
            </a:p>
          </p:txBody>
        </p:sp>
        <p:sp>
          <p:nvSpPr>
            <p:cNvPr id="88071" name="椭圆 88070"/>
            <p:cNvSpPr/>
            <p:nvPr/>
          </p:nvSpPr>
          <p:spPr>
            <a:xfrm>
              <a:off x="1248" y="2569"/>
              <a:ext cx="1296" cy="768"/>
            </a:xfrm>
            <a:prstGeom prst="ellipse">
              <a:avLst/>
            </a:prstGeom>
            <a:solidFill>
              <a:srgbClr val="000099">
                <a:alpha val="50000"/>
              </a:srgbClr>
            </a:soli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b="1">
                  <a:latin typeface="Times New Roman" panose="02020603050405020304" pitchFamily="18" charset="0"/>
                  <a:ea typeface="宋体" panose="02010600030101010101" pitchFamily="2" charset="-122"/>
                </a:rPr>
                <a:t>关节炎</a:t>
              </a:r>
            </a:p>
          </p:txBody>
        </p:sp>
        <p:sp>
          <p:nvSpPr>
            <p:cNvPr id="88072" name="椭圆 88071"/>
            <p:cNvSpPr/>
            <p:nvPr/>
          </p:nvSpPr>
          <p:spPr>
            <a:xfrm>
              <a:off x="1248" y="1321"/>
              <a:ext cx="1296" cy="768"/>
            </a:xfrm>
            <a:prstGeom prst="ellipse">
              <a:avLst/>
            </a:prstGeom>
            <a:solidFill>
              <a:srgbClr val="FF66CC">
                <a:alpha val="50000"/>
              </a:srgbClr>
            </a:soli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b="1">
                  <a:latin typeface="Times New Roman" panose="02020603050405020304" pitchFamily="18" charset="0"/>
                  <a:ea typeface="宋体" panose="02010600030101010101" pitchFamily="2" charset="-122"/>
                </a:rPr>
                <a:t>糖尿病</a:t>
              </a:r>
            </a:p>
          </p:txBody>
        </p:sp>
        <p:sp>
          <p:nvSpPr>
            <p:cNvPr id="88073" name="椭圆 88072"/>
            <p:cNvSpPr/>
            <p:nvPr/>
          </p:nvSpPr>
          <p:spPr>
            <a:xfrm>
              <a:off x="2544" y="2945"/>
              <a:ext cx="864" cy="847"/>
            </a:xfrm>
            <a:prstGeom prst="ellipse">
              <a:avLst/>
            </a:prstGeom>
            <a:solidFill>
              <a:srgbClr val="FF6600">
                <a:alpha val="50000"/>
              </a:srgbClr>
            </a:soli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US" sz="1800" b="1">
                  <a:latin typeface="Arial" pitchFamily="34" charset="0"/>
                  <a:ea typeface="华文中宋" panose="02010600040101010101" pitchFamily="2" charset="-122"/>
                </a:rPr>
                <a:t>帕金森病</a:t>
              </a:r>
            </a:p>
          </p:txBody>
        </p:sp>
        <p:sp>
          <p:nvSpPr>
            <p:cNvPr id="88074" name="椭圆 88073"/>
            <p:cNvSpPr/>
            <p:nvPr/>
          </p:nvSpPr>
          <p:spPr>
            <a:xfrm>
              <a:off x="2544" y="897"/>
              <a:ext cx="864" cy="847"/>
            </a:xfrm>
            <a:prstGeom prst="ellipse">
              <a:avLst/>
            </a:prstGeom>
            <a:solidFill>
              <a:srgbClr val="660033">
                <a:alpha val="50000"/>
              </a:srgbClr>
            </a:soli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US" sz="1800" b="1">
                  <a:latin typeface="Arial" pitchFamily="34" charset="0"/>
                  <a:ea typeface="华文中宋" panose="02010600040101010101" pitchFamily="2" charset="-122"/>
                </a:rPr>
                <a:t>阿尔茨海默</a:t>
              </a:r>
            </a:p>
            <a:p>
              <a:pPr algn="ctr" eaLnBrk="0" hangingPunct="0"/>
              <a:r>
                <a:rPr lang="zh-CN" altLang="en-US" sz="1800" b="1">
                  <a:latin typeface="Arial" pitchFamily="34" charset="0"/>
                  <a:ea typeface="华文中宋" panose="02010600040101010101" pitchFamily="2" charset="-122"/>
                </a:rPr>
                <a:t>氏病</a:t>
              </a:r>
            </a:p>
          </p:txBody>
        </p:sp>
        <p:sp>
          <p:nvSpPr>
            <p:cNvPr id="88075" name="椭圆 88074"/>
            <p:cNvSpPr/>
            <p:nvPr/>
          </p:nvSpPr>
          <p:spPr>
            <a:xfrm>
              <a:off x="4024" y="2089"/>
              <a:ext cx="576" cy="480"/>
            </a:xfrm>
            <a:prstGeom prst="ellipse">
              <a:avLst/>
            </a:prstGeom>
            <a:solidFill>
              <a:schemeClr val="accent2">
                <a:alpha val="50000"/>
              </a:schemeClr>
            </a:soli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US" sz="1800" b="1">
                  <a:solidFill>
                    <a:srgbClr val="000000"/>
                  </a:solidFill>
                  <a:latin typeface="Arial" pitchFamily="34" charset="0"/>
                  <a:ea typeface="华文中宋" panose="02010600040101010101" pitchFamily="2" charset="-122"/>
                </a:rPr>
                <a:t>肿瘤</a:t>
              </a:r>
            </a:p>
          </p:txBody>
        </p:sp>
        <p:sp>
          <p:nvSpPr>
            <p:cNvPr id="88076" name="椭圆 88075"/>
            <p:cNvSpPr/>
            <p:nvPr/>
          </p:nvSpPr>
          <p:spPr>
            <a:xfrm>
              <a:off x="1248" y="2089"/>
              <a:ext cx="576" cy="480"/>
            </a:xfrm>
            <a:prstGeom prst="ellipse">
              <a:avLst/>
            </a:prstGeom>
            <a:solidFill>
              <a:schemeClr val="folHlink">
                <a:alpha val="50000"/>
              </a:schemeClr>
            </a:solidFill>
            <a:ln w="952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US" sz="1800" b="1">
                  <a:solidFill>
                    <a:srgbClr val="000000"/>
                  </a:solidFill>
                  <a:latin typeface="Arial" pitchFamily="34" charset="0"/>
                  <a:ea typeface="华文中宋" panose="02010600040101010101" pitchFamily="2" charset="-122"/>
                </a:rPr>
                <a:t>慢性疼痛</a:t>
              </a:r>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6019" name="图片 86018" descr="6 Oval Art"/>
          <p:cNvPicPr>
            <a:picLocks noChangeAspect="1"/>
          </p:cNvPicPr>
          <p:nvPr/>
        </p:nvPicPr>
        <p:blipFill>
          <a:blip r:embed="rId3"/>
          <a:stretch>
            <a:fillRect/>
          </a:stretch>
        </p:blipFill>
        <p:spPr>
          <a:xfrm>
            <a:off x="1524000" y="1981200"/>
            <a:ext cx="6489700" cy="3338513"/>
          </a:xfrm>
          <a:prstGeom prst="rect">
            <a:avLst/>
          </a:prstGeom>
          <a:noFill/>
          <a:ln w="9525">
            <a:noFill/>
          </a:ln>
        </p:spPr>
      </p:pic>
      <p:sp>
        <p:nvSpPr>
          <p:cNvPr id="86020" name="标题 86019"/>
          <p:cNvSpPr>
            <a:spLocks noGrp="1"/>
          </p:cNvSpPr>
          <p:nvPr>
            <p:ph type="title"/>
          </p:nvPr>
        </p:nvSpPr>
        <p:spPr>
          <a:xfrm>
            <a:off x="1476375" y="476250"/>
            <a:ext cx="6551613" cy="936625"/>
          </a:xfrm>
          <a:solidFill>
            <a:schemeClr val="bg1"/>
          </a:solidFill>
        </p:spPr>
        <p:txBody>
          <a:bodyPr anchor="ctr"/>
          <a:lstStyle/>
          <a:p>
            <a:r>
              <a:rPr lang="zh-CN" altLang="en-GB" b="1">
                <a:solidFill>
                  <a:schemeClr val="tx1"/>
                </a:solidFill>
                <a:latin typeface="Arial" pitchFamily="34" charset="0"/>
                <a:ea typeface="华文中宋" panose="02010600040101010101" pitchFamily="2" charset="-122"/>
              </a:rPr>
              <a:t>抑郁与焦虑的疾病共病</a:t>
            </a:r>
            <a:endParaRPr lang="en-US" altLang="zh-CN" b="1">
              <a:solidFill>
                <a:schemeClr val="tx1"/>
              </a:solidFill>
              <a:latin typeface="Arial" pitchFamily="34" charset="0"/>
              <a:ea typeface="华文中宋" panose="02010600040101010101" pitchFamily="2" charset="-122"/>
            </a:endParaRPr>
          </a:p>
        </p:txBody>
      </p:sp>
      <p:sp>
        <p:nvSpPr>
          <p:cNvPr id="86021" name="文本框 86020"/>
          <p:cNvSpPr txBox="1"/>
          <p:nvPr/>
        </p:nvSpPr>
        <p:spPr>
          <a:xfrm>
            <a:off x="4495800" y="3429000"/>
            <a:ext cx="914400" cy="381000"/>
          </a:xfrm>
          <a:prstGeom prst="rect">
            <a:avLst/>
          </a:prstGeom>
          <a:noFill/>
          <a:ln w="9525">
            <a:noFill/>
          </a:ln>
          <a:effectLst>
            <a:outerShdw dist="17961" dir="2699999" algn="ctr" rotWithShape="0">
              <a:schemeClr val="bg1"/>
            </a:outerShdw>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lnSpc>
                <a:spcPct val="95000"/>
              </a:lnSpc>
            </a:pPr>
            <a:r>
              <a:rPr lang="zh-CN" altLang="en-US" sz="2000" b="1">
                <a:solidFill>
                  <a:srgbClr val="FFFFFF"/>
                </a:solidFill>
                <a:latin typeface="Arial" pitchFamily="34" charset="0"/>
                <a:ea typeface="宋体" panose="02010600030101010101" pitchFamily="2" charset="-122"/>
              </a:rPr>
              <a:t>抑  郁</a:t>
            </a:r>
          </a:p>
        </p:txBody>
      </p:sp>
      <p:sp>
        <p:nvSpPr>
          <p:cNvPr id="86022" name="文本框 86021"/>
          <p:cNvSpPr txBox="1"/>
          <p:nvPr/>
        </p:nvSpPr>
        <p:spPr>
          <a:xfrm>
            <a:off x="2268538" y="2525713"/>
            <a:ext cx="1617662" cy="336550"/>
          </a:xfrm>
          <a:prstGeom prst="rect">
            <a:avLst/>
          </a:prstGeom>
          <a:noFill/>
          <a:ln w="9525">
            <a:noFill/>
          </a:ln>
          <a:effectLst>
            <a:outerShdw dist="17961" dir="2699999" algn="ctr" rotWithShape="0">
              <a:srgbClr val="FF6600"/>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US" sz="1600" b="1">
                <a:latin typeface="Arial" pitchFamily="34" charset="0"/>
                <a:ea typeface="宋体" panose="02010600030101010101" pitchFamily="2" charset="-122"/>
              </a:rPr>
              <a:t>创伤后应激障碍</a:t>
            </a:r>
          </a:p>
        </p:txBody>
      </p:sp>
      <p:sp>
        <p:nvSpPr>
          <p:cNvPr id="86023" name="文本框 86022"/>
          <p:cNvSpPr txBox="1"/>
          <p:nvPr/>
        </p:nvSpPr>
        <p:spPr>
          <a:xfrm>
            <a:off x="2436813" y="3921125"/>
            <a:ext cx="1073150" cy="304800"/>
          </a:xfrm>
          <a:prstGeom prst="rect">
            <a:avLst/>
          </a:prstGeom>
          <a:noFill/>
          <a:ln w="9525">
            <a:noFill/>
          </a:ln>
          <a:effectLst>
            <a:outerShdw dist="17961" dir="2699999" algn="ctr" rotWithShape="0">
              <a:srgbClr val="006600"/>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US" sz="1400" b="1">
                <a:effectLst>
                  <a:outerShdw blurRad="38100" dist="38100" dir="2700000">
                    <a:srgbClr val="FFFFFF"/>
                  </a:outerShdw>
                </a:effectLst>
                <a:latin typeface="Times" charset="0"/>
                <a:ea typeface="宋体" panose="02010600030101010101" pitchFamily="2" charset="-122"/>
              </a:rPr>
              <a:t>社交恐惧症</a:t>
            </a:r>
            <a:endParaRPr lang="zh-CN" altLang="en-US" sz="1600" b="1">
              <a:effectLst>
                <a:outerShdw blurRad="38100" dist="38100" dir="2700000">
                  <a:srgbClr val="FFFFFF"/>
                </a:outerShdw>
              </a:effectLst>
              <a:latin typeface="Arial" pitchFamily="34" charset="0"/>
              <a:ea typeface="宋体" panose="02010600030101010101" pitchFamily="2" charset="-122"/>
            </a:endParaRPr>
          </a:p>
        </p:txBody>
      </p:sp>
      <p:sp>
        <p:nvSpPr>
          <p:cNvPr id="86024" name="文本框 86023"/>
          <p:cNvSpPr txBox="1"/>
          <p:nvPr/>
        </p:nvSpPr>
        <p:spPr>
          <a:xfrm>
            <a:off x="4703763" y="4581525"/>
            <a:ext cx="798512" cy="336550"/>
          </a:xfrm>
          <a:prstGeom prst="rect">
            <a:avLst/>
          </a:prstGeom>
          <a:noFill/>
          <a:ln w="9525">
            <a:noFill/>
          </a:ln>
          <a:effectLst>
            <a:outerShdw dist="17961" dir="2699999" algn="ctr" rotWithShape="0">
              <a:srgbClr val="0099FF"/>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US" sz="1600" b="1">
                <a:latin typeface="Arial" pitchFamily="34" charset="0"/>
                <a:ea typeface="宋体" panose="02010600030101010101" pitchFamily="2" charset="-122"/>
              </a:rPr>
              <a:t>强迫症</a:t>
            </a:r>
          </a:p>
        </p:txBody>
      </p:sp>
      <p:sp>
        <p:nvSpPr>
          <p:cNvPr id="86025" name="文本框 86024"/>
          <p:cNvSpPr txBox="1"/>
          <p:nvPr/>
        </p:nvSpPr>
        <p:spPr>
          <a:xfrm>
            <a:off x="5659438" y="2754313"/>
            <a:ext cx="895350" cy="671512"/>
          </a:xfrm>
          <a:prstGeom prst="rect">
            <a:avLst/>
          </a:prstGeom>
          <a:noFill/>
          <a:ln w="9525">
            <a:noFill/>
          </a:ln>
          <a:effectLst>
            <a:outerShdw dist="17961" dir="2699999" algn="ctr" rotWithShape="0">
              <a:srgbClr val="FF9933"/>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spcBef>
                <a:spcPct val="50000"/>
              </a:spcBef>
            </a:pPr>
            <a:r>
              <a:rPr lang="zh-CN" altLang="en-US" sz="1400" b="1">
                <a:latin typeface="Times" charset="0"/>
                <a:ea typeface="宋体" panose="02010600030101010101" pitchFamily="2" charset="-122"/>
              </a:rPr>
              <a:t>惊恐障碍</a:t>
            </a:r>
          </a:p>
          <a:p>
            <a:pPr algn="ctr" eaLnBrk="0" hangingPunct="0">
              <a:spcBef>
                <a:spcPct val="50000"/>
              </a:spcBef>
            </a:pPr>
            <a:endParaRPr lang="zh-CN" altLang="en-US" sz="1600" b="1">
              <a:latin typeface="Arial" pitchFamily="34" charset="0"/>
              <a:ea typeface="宋体" panose="02010600030101010101" pitchFamily="2" charset="-122"/>
            </a:endParaRPr>
          </a:p>
        </p:txBody>
      </p:sp>
      <p:sp>
        <p:nvSpPr>
          <p:cNvPr id="86026" name="文本框 86025"/>
          <p:cNvSpPr txBox="1"/>
          <p:nvPr/>
        </p:nvSpPr>
        <p:spPr>
          <a:xfrm>
            <a:off x="6203950" y="3833813"/>
            <a:ext cx="1617663" cy="336550"/>
          </a:xfrm>
          <a:prstGeom prst="rect">
            <a:avLst/>
          </a:prstGeom>
          <a:noFill/>
          <a:ln w="9525">
            <a:noFill/>
          </a:ln>
          <a:effectLst>
            <a:outerShdw dist="17961" dir="2699999" algn="ctr" rotWithShape="0">
              <a:srgbClr val="FF0066"/>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US" sz="1600" b="1">
                <a:latin typeface="Arial" pitchFamily="34" charset="0"/>
                <a:ea typeface="宋体" panose="02010600030101010101" pitchFamily="2" charset="-122"/>
              </a:rPr>
              <a:t>广泛性焦虑障碍</a:t>
            </a:r>
          </a:p>
        </p:txBody>
      </p:sp>
      <p:sp>
        <p:nvSpPr>
          <p:cNvPr id="86027" name="文本框 86026"/>
          <p:cNvSpPr txBox="1"/>
          <p:nvPr/>
        </p:nvSpPr>
        <p:spPr>
          <a:xfrm>
            <a:off x="6691313" y="4576763"/>
            <a:ext cx="1897062" cy="304800"/>
          </a:xfrm>
          <a:prstGeom prst="rect">
            <a:avLst/>
          </a:prstGeom>
          <a:noFill/>
          <a:ln w="9525">
            <a:noFill/>
          </a:ln>
          <a:effectLst>
            <a:outerShdw dist="17961" dir="2699999" algn="ctr" rotWithShape="0">
              <a:srgbClr val="003366"/>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1400">
                <a:latin typeface="Arial" pitchFamily="34" charset="0"/>
                <a:ea typeface="宋体" panose="02010600030101010101" pitchFamily="2" charset="-122"/>
              </a:rPr>
              <a:t>8%-39% </a:t>
            </a:r>
            <a:r>
              <a:rPr lang="en-US" altLang="zh-CN" sz="1400" b="1">
                <a:latin typeface="Arial" pitchFamily="34" charset="0"/>
                <a:ea typeface="宋体" panose="02010600030101010101" pitchFamily="2" charset="-122"/>
              </a:rPr>
              <a:t>GAD</a:t>
            </a:r>
            <a:r>
              <a:rPr lang="zh-CN" altLang="en-US" sz="1400">
                <a:latin typeface="Arial" pitchFamily="34" charset="0"/>
                <a:ea typeface="宋体" panose="02010600030101010101" pitchFamily="2" charset="-122"/>
              </a:rPr>
              <a:t>的患者</a:t>
            </a:r>
            <a:r>
              <a:rPr lang="en-US" altLang="zh-CN" sz="1400" baseline="30000">
                <a:latin typeface="Arial" pitchFamily="34" charset="0"/>
                <a:ea typeface="宋体" panose="02010600030101010101" pitchFamily="2" charset="-122"/>
              </a:rPr>
              <a:t>5</a:t>
            </a:r>
          </a:p>
        </p:txBody>
      </p:sp>
      <p:sp>
        <p:nvSpPr>
          <p:cNvPr id="86028" name="文本框 86027"/>
          <p:cNvSpPr txBox="1"/>
          <p:nvPr/>
        </p:nvSpPr>
        <p:spPr>
          <a:xfrm>
            <a:off x="4394200" y="5157788"/>
            <a:ext cx="1581150" cy="473075"/>
          </a:xfrm>
          <a:prstGeom prst="rect">
            <a:avLst/>
          </a:prstGeom>
          <a:noFill/>
          <a:ln w="9525">
            <a:noFill/>
          </a:ln>
          <a:effectLst>
            <a:outerShdw dist="17961" dir="2699999" algn="ctr" rotWithShape="0">
              <a:srgbClr val="003366"/>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1400">
                <a:latin typeface="Arial" pitchFamily="34" charset="0"/>
                <a:ea typeface="宋体" panose="02010600030101010101" pitchFamily="2" charset="-122"/>
              </a:rPr>
              <a:t>67% </a:t>
            </a:r>
            <a:r>
              <a:rPr lang="en-US" altLang="zh-CN" sz="1400" b="1">
                <a:latin typeface="Arial" pitchFamily="34" charset="0"/>
                <a:ea typeface="宋体" panose="02010600030101010101" pitchFamily="2" charset="-122"/>
              </a:rPr>
              <a:t>OCD</a:t>
            </a:r>
            <a:r>
              <a:rPr lang="zh-CN" altLang="en-US" sz="1400">
                <a:latin typeface="Arial" pitchFamily="34" charset="0"/>
                <a:ea typeface="宋体" panose="02010600030101010101" pitchFamily="2" charset="-122"/>
              </a:rPr>
              <a:t>的患者</a:t>
            </a:r>
            <a:r>
              <a:rPr lang="en-US" altLang="zh-CN" sz="1400" baseline="30000">
                <a:latin typeface="Arial" pitchFamily="34" charset="0"/>
                <a:ea typeface="宋体" panose="02010600030101010101" pitchFamily="2" charset="-122"/>
              </a:rPr>
              <a:t>3</a:t>
            </a:r>
          </a:p>
          <a:p>
            <a:pPr algn="ctr" eaLnBrk="0" hangingPunct="0"/>
            <a:endParaRPr lang="en-US" altLang="zh-CN" sz="1600" b="1" baseline="30000">
              <a:latin typeface="Arial" pitchFamily="34" charset="0"/>
              <a:ea typeface="宋体" panose="02010600030101010101" pitchFamily="2" charset="-122"/>
            </a:endParaRPr>
          </a:p>
        </p:txBody>
      </p:sp>
      <p:sp>
        <p:nvSpPr>
          <p:cNvPr id="86029" name="文本框 86028"/>
          <p:cNvSpPr txBox="1"/>
          <p:nvPr/>
        </p:nvSpPr>
        <p:spPr>
          <a:xfrm>
            <a:off x="1463675" y="4967288"/>
            <a:ext cx="1733550" cy="517525"/>
          </a:xfrm>
          <a:prstGeom prst="rect">
            <a:avLst/>
          </a:prstGeom>
          <a:noFill/>
          <a:ln w="9525">
            <a:noFill/>
          </a:ln>
          <a:effectLst>
            <a:outerShdw dist="17961" dir="2699999" algn="ctr" rotWithShape="0">
              <a:srgbClr val="003366"/>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1400">
                <a:latin typeface="Arial" pitchFamily="34" charset="0"/>
                <a:ea typeface="宋体" panose="02010600030101010101" pitchFamily="2" charset="-122"/>
              </a:rPr>
              <a:t>34-70% </a:t>
            </a:r>
            <a:r>
              <a:rPr lang="zh-CN" altLang="en-US" sz="1400" u="sng">
                <a:latin typeface="Arial" pitchFamily="34" charset="0"/>
                <a:ea typeface="宋体" panose="02010600030101010101" pitchFamily="2" charset="-122"/>
              </a:rPr>
              <a:t>社交恐惧症</a:t>
            </a:r>
            <a:br>
              <a:rPr lang="zh-CN" altLang="en-US" sz="1400">
                <a:latin typeface="Arial" pitchFamily="34" charset="0"/>
                <a:ea typeface="宋体" panose="02010600030101010101" pitchFamily="2" charset="-122"/>
              </a:rPr>
            </a:br>
            <a:r>
              <a:rPr lang="zh-CN" altLang="en-US" sz="1400">
                <a:latin typeface="Arial" pitchFamily="34" charset="0"/>
                <a:ea typeface="宋体" panose="02010600030101010101" pitchFamily="2" charset="-122"/>
              </a:rPr>
              <a:t>的患者</a:t>
            </a:r>
            <a:r>
              <a:rPr lang="en-US" altLang="zh-CN" sz="1400" baseline="30000">
                <a:latin typeface="Arial" pitchFamily="34" charset="0"/>
                <a:ea typeface="宋体" panose="02010600030101010101" pitchFamily="2" charset="-122"/>
              </a:rPr>
              <a:t>4,6</a:t>
            </a:r>
          </a:p>
        </p:txBody>
      </p:sp>
      <p:sp>
        <p:nvSpPr>
          <p:cNvPr id="86030" name="文本框 86029"/>
          <p:cNvSpPr txBox="1"/>
          <p:nvPr/>
        </p:nvSpPr>
        <p:spPr>
          <a:xfrm>
            <a:off x="1592263" y="1714500"/>
            <a:ext cx="1674812" cy="304800"/>
          </a:xfrm>
          <a:prstGeom prst="rect">
            <a:avLst/>
          </a:prstGeom>
          <a:noFill/>
          <a:ln w="9525">
            <a:noFill/>
          </a:ln>
          <a:effectLst>
            <a:outerShdw dist="17961" dir="2699999" algn="ctr" rotWithShape="0">
              <a:srgbClr val="003366"/>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1400">
                <a:latin typeface="Arial" pitchFamily="34" charset="0"/>
                <a:ea typeface="宋体" panose="02010600030101010101" pitchFamily="2" charset="-122"/>
              </a:rPr>
              <a:t>48% PTSD</a:t>
            </a:r>
            <a:r>
              <a:rPr lang="zh-CN" altLang="en-US" sz="1400">
                <a:latin typeface="Arial" pitchFamily="34" charset="0"/>
                <a:ea typeface="宋体" panose="02010600030101010101" pitchFamily="2" charset="-122"/>
              </a:rPr>
              <a:t>的患者</a:t>
            </a:r>
            <a:r>
              <a:rPr lang="en-US" altLang="zh-CN" sz="1600" b="1" baseline="30000">
                <a:latin typeface="Arial" pitchFamily="34" charset="0"/>
                <a:ea typeface="宋体" panose="02010600030101010101" pitchFamily="2" charset="-122"/>
              </a:rPr>
              <a:t>1</a:t>
            </a:r>
          </a:p>
        </p:txBody>
      </p:sp>
      <p:sp>
        <p:nvSpPr>
          <p:cNvPr id="86031" name="文本框 86030"/>
          <p:cNvSpPr txBox="1"/>
          <p:nvPr/>
        </p:nvSpPr>
        <p:spPr>
          <a:xfrm>
            <a:off x="5724525" y="1858963"/>
            <a:ext cx="2449513" cy="304800"/>
          </a:xfrm>
          <a:prstGeom prst="rect">
            <a:avLst/>
          </a:prstGeom>
          <a:noFill/>
          <a:ln w="9525">
            <a:noFill/>
          </a:ln>
          <a:effectLst>
            <a:outerShdw dist="17961" dir="2699999" algn="ctr" rotWithShape="0">
              <a:srgbClr val="003366"/>
            </a:outerShdw>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1400">
                <a:latin typeface="Arial" pitchFamily="34" charset="0"/>
                <a:ea typeface="宋体" panose="02010600030101010101" pitchFamily="2" charset="-122"/>
              </a:rPr>
              <a:t>50% to 65%</a:t>
            </a:r>
            <a:r>
              <a:rPr lang="zh-CN" altLang="en-US" sz="1400" u="sng">
                <a:latin typeface="Arial" pitchFamily="34" charset="0"/>
                <a:ea typeface="宋体" panose="02010600030101010101" pitchFamily="2" charset="-122"/>
              </a:rPr>
              <a:t>惊恐障碍</a:t>
            </a:r>
            <a:r>
              <a:rPr lang="zh-CN" altLang="en-US" sz="1400">
                <a:latin typeface="Arial" pitchFamily="34" charset="0"/>
                <a:ea typeface="宋体" panose="02010600030101010101" pitchFamily="2" charset="-122"/>
              </a:rPr>
              <a:t>的患者</a:t>
            </a:r>
            <a:r>
              <a:rPr lang="en-US" altLang="zh-CN" sz="1400" b="1" baseline="30000">
                <a:latin typeface="Arial" pitchFamily="34" charset="0"/>
                <a:ea typeface="宋体" panose="02010600030101010101" pitchFamily="2" charset="-122"/>
              </a:rPr>
              <a:t>2</a:t>
            </a:r>
          </a:p>
        </p:txBody>
      </p:sp>
      <p:sp>
        <p:nvSpPr>
          <p:cNvPr id="86032" name="矩形 86031"/>
          <p:cNvSpPr/>
          <p:nvPr/>
        </p:nvSpPr>
        <p:spPr>
          <a:xfrm>
            <a:off x="155575" y="6332538"/>
            <a:ext cx="6708775" cy="525462"/>
          </a:xfrm>
          <a:prstGeom prst="rect">
            <a:avLst/>
          </a:prstGeom>
          <a:noFill/>
          <a:ln w="9525">
            <a:noFill/>
          </a:ln>
          <a:effectLst>
            <a:outerShdw dist="35921" dir="2699999" algn="ctr" rotWithShape="0">
              <a:schemeClr val="bg2"/>
            </a:outerShdw>
          </a:effectLst>
        </p:spPr>
        <p:txBody>
          <a:bodyPr lIns="92075" tIns="46038" rIns="92075" bIns="46038" anchor="b">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defTabSz="0" eaLnBrk="0" hangingPunct="0">
              <a:lnSpc>
                <a:spcPct val="95000"/>
              </a:lnSpc>
              <a:tabLst>
                <a:tab pos="176530"/>
              </a:tabLst>
            </a:pPr>
            <a:r>
              <a:rPr lang="en-US" altLang="zh-CN" sz="1000" baseline="30000">
                <a:latin typeface="Arial" pitchFamily="34" charset="0"/>
                <a:ea typeface="宋体" panose="02010600030101010101" pitchFamily="2" charset="-122"/>
              </a:rPr>
              <a:t>1</a:t>
            </a:r>
            <a:r>
              <a:rPr lang="en-US" altLang="zh-CN" sz="1000">
                <a:latin typeface="Arial" pitchFamily="34" charset="0"/>
                <a:ea typeface="宋体" panose="02010600030101010101" pitchFamily="2" charset="-122"/>
              </a:rPr>
              <a:t>Kessler et al. Arch Gen Psychiatry. </a:t>
            </a:r>
            <a:r>
              <a:rPr lang="en-GB" altLang="ja-JP" sz="1000">
                <a:latin typeface="Arial" pitchFamily="34" charset="0"/>
                <a:ea typeface="MS PGothic" panose="020b0600070205080204" pitchFamily="34" charset="-128"/>
              </a:rPr>
              <a:t>1995;52:1048-60; </a:t>
            </a:r>
            <a:r>
              <a:rPr lang="en-US" altLang="zh-CN" sz="1000" baseline="30000">
                <a:latin typeface="Arial" pitchFamily="34" charset="0"/>
                <a:ea typeface="宋体" panose="02010600030101010101" pitchFamily="2" charset="-122"/>
              </a:rPr>
              <a:t>2</a:t>
            </a:r>
            <a:r>
              <a:rPr lang="en-US" altLang="zh-CN" sz="1000">
                <a:latin typeface="Arial" pitchFamily="34" charset="0"/>
                <a:ea typeface="宋体" panose="02010600030101010101" pitchFamily="2" charset="-122"/>
              </a:rPr>
              <a:t>DSM-IV; </a:t>
            </a:r>
            <a:r>
              <a:rPr lang="en-US" altLang="zh-CN" sz="1000" baseline="30000">
                <a:latin typeface="Arial" pitchFamily="34" charset="0"/>
                <a:ea typeface="宋体" panose="02010600030101010101" pitchFamily="2" charset="-122"/>
              </a:rPr>
              <a:t>3</a:t>
            </a:r>
            <a:r>
              <a:rPr lang="en-US" altLang="zh-CN" sz="1000" err="1">
                <a:latin typeface="Arial" pitchFamily="34" charset="0"/>
                <a:ea typeface="宋体" panose="02010600030101010101" pitchFamily="2" charset="-122"/>
              </a:rPr>
              <a:t>Van Ameringen et al. </a:t>
            </a:r>
            <a:r>
              <a:rPr lang="en-US" altLang="zh-CN" sz="1000" i="1" err="1">
                <a:latin typeface="Arial" pitchFamily="34" charset="0"/>
                <a:ea typeface="宋体" panose="02010600030101010101" pitchFamily="2" charset="-122"/>
              </a:rPr>
              <a:t>J Affect Disord</a:t>
            </a:r>
            <a:r>
              <a:rPr lang="en-GB" altLang="ja-JP" sz="1000" i="1">
                <a:latin typeface="Arial" pitchFamily="34" charset="0"/>
                <a:ea typeface="MS PGothic" panose="020b0600070205080204" pitchFamily="34" charset="-128"/>
              </a:rPr>
              <a:t>.</a:t>
            </a:r>
            <a:r>
              <a:rPr lang="en-GB" altLang="ja-JP" sz="1000">
                <a:latin typeface="Arial" pitchFamily="34" charset="0"/>
                <a:ea typeface="MS PGothic" panose="020b0600070205080204" pitchFamily="34" charset="-128"/>
              </a:rPr>
              <a:t> </a:t>
            </a:r>
          </a:p>
          <a:p>
            <a:pPr defTabSz="0" eaLnBrk="0" hangingPunct="0">
              <a:lnSpc>
                <a:spcPct val="95000"/>
              </a:lnSpc>
              <a:tabLst>
                <a:tab pos="176530"/>
              </a:tabLst>
            </a:pPr>
            <a:r>
              <a:rPr lang="en-GB" altLang="ja-JP" sz="1000">
                <a:latin typeface="Arial" pitchFamily="34" charset="0"/>
                <a:ea typeface="MS PGothic" panose="020b0600070205080204" pitchFamily="34" charset="-128"/>
              </a:rPr>
              <a:t>1991;21:93-9</a:t>
            </a:r>
            <a:r>
              <a:rPr lang="en-US" altLang="zh-CN" sz="1000">
                <a:latin typeface="Arial" pitchFamily="34" charset="0"/>
                <a:ea typeface="宋体" panose="02010600030101010101" pitchFamily="2" charset="-122"/>
              </a:rPr>
              <a:t>; </a:t>
            </a:r>
            <a:r>
              <a:rPr lang="en-US" altLang="zh-CN" sz="1000" baseline="30000">
                <a:latin typeface="Arial" pitchFamily="34" charset="0"/>
                <a:ea typeface="宋体" panose="02010600030101010101" pitchFamily="2" charset="-122"/>
              </a:rPr>
              <a:t>4</a:t>
            </a:r>
            <a:r>
              <a:rPr lang="en-US" altLang="zh-CN" sz="1000">
                <a:latin typeface="Arial" pitchFamily="34" charset="0"/>
                <a:ea typeface="宋体" panose="02010600030101010101" pitchFamily="2" charset="-122"/>
              </a:rPr>
              <a:t>Stein et al. </a:t>
            </a:r>
            <a:r>
              <a:rPr lang="en-US" altLang="zh-CN" sz="1000" i="1">
                <a:latin typeface="Arial" pitchFamily="34" charset="0"/>
                <a:ea typeface="宋体" panose="02010600030101010101" pitchFamily="2" charset="-122"/>
              </a:rPr>
              <a:t>Am J Psychiatry</a:t>
            </a:r>
            <a:r>
              <a:rPr lang="en-GB" altLang="ja-JP" sz="1000" i="1">
                <a:latin typeface="Arial" pitchFamily="34" charset="0"/>
                <a:ea typeface="MS PGothic" panose="020b0600070205080204" pitchFamily="34" charset="-128"/>
              </a:rPr>
              <a:t>.</a:t>
            </a:r>
            <a:r>
              <a:rPr lang="en-GB" altLang="ja-JP" sz="1000">
                <a:latin typeface="Arial" pitchFamily="34" charset="0"/>
                <a:ea typeface="MS PGothic" panose="020b0600070205080204" pitchFamily="34" charset="-128"/>
              </a:rPr>
              <a:t> 2000;157:1606-13</a:t>
            </a:r>
            <a:r>
              <a:rPr lang="en-US" altLang="zh-CN" sz="1000">
                <a:latin typeface="Arial" pitchFamily="34" charset="0"/>
                <a:ea typeface="宋体" panose="02010600030101010101" pitchFamily="2" charset="-122"/>
              </a:rPr>
              <a:t>; </a:t>
            </a:r>
            <a:r>
              <a:rPr lang="en-US" altLang="zh-CN" sz="1000" baseline="30000">
                <a:latin typeface="Arial" pitchFamily="34" charset="0"/>
                <a:ea typeface="宋体" panose="02010600030101010101" pitchFamily="2" charset="-122"/>
              </a:rPr>
              <a:t>5</a:t>
            </a:r>
            <a:r>
              <a:rPr lang="en-US" altLang="zh-CN" sz="1000">
                <a:latin typeface="Arial" pitchFamily="34" charset="0"/>
                <a:ea typeface="宋体" panose="02010600030101010101" pitchFamily="2" charset="-122"/>
              </a:rPr>
              <a:t>Rasmussen et al. </a:t>
            </a:r>
            <a:r>
              <a:rPr lang="en-US" altLang="zh-CN" sz="1000" i="1" err="1">
                <a:latin typeface="Arial" pitchFamily="34" charset="0"/>
                <a:ea typeface="宋体" panose="02010600030101010101" pitchFamily="2" charset="-122"/>
              </a:rPr>
              <a:t>Psychopharmacol Bull.</a:t>
            </a:r>
            <a:r>
              <a:rPr lang="en-US" altLang="zh-CN" sz="1000">
                <a:latin typeface="Arial" pitchFamily="34" charset="0"/>
                <a:ea typeface="宋体" panose="02010600030101010101" pitchFamily="2" charset="-122"/>
              </a:rPr>
              <a:t> </a:t>
            </a:r>
          </a:p>
          <a:p>
            <a:pPr defTabSz="0" eaLnBrk="0" hangingPunct="0">
              <a:lnSpc>
                <a:spcPct val="95000"/>
              </a:lnSpc>
              <a:tabLst>
                <a:tab pos="176530"/>
              </a:tabLst>
            </a:pPr>
            <a:r>
              <a:rPr lang="en-US" altLang="zh-CN" sz="1000">
                <a:latin typeface="Arial" pitchFamily="34" charset="0"/>
                <a:ea typeface="宋体" panose="02010600030101010101" pitchFamily="2" charset="-122"/>
              </a:rPr>
              <a:t>1988</a:t>
            </a:r>
            <a:r>
              <a:rPr lang="en-GB" altLang="ja-JP" sz="1000">
                <a:latin typeface="Arial" pitchFamily="34" charset="0"/>
                <a:ea typeface="MS PGothic" panose="020b0600070205080204" pitchFamily="34" charset="-128"/>
              </a:rPr>
              <a:t>;24:466-70</a:t>
            </a:r>
            <a:r>
              <a:rPr lang="en-US" altLang="zh-CN" sz="1000">
                <a:latin typeface="Arial" pitchFamily="34" charset="0"/>
                <a:ea typeface="宋体" panose="02010600030101010101" pitchFamily="2" charset="-122"/>
              </a:rPr>
              <a:t>; </a:t>
            </a:r>
            <a:r>
              <a:rPr lang="en-US" altLang="zh-CN" sz="1000" baseline="30000">
                <a:latin typeface="Arial" pitchFamily="34" charset="0"/>
                <a:ea typeface="宋体" panose="02010600030101010101" pitchFamily="2" charset="-122"/>
              </a:rPr>
              <a:t>6</a:t>
            </a:r>
            <a:r>
              <a:rPr lang="en-US" altLang="zh-CN" sz="1000">
                <a:latin typeface="Arial" pitchFamily="34" charset="0"/>
                <a:ea typeface="宋体" panose="02010600030101010101" pitchFamily="2" charset="-122"/>
              </a:rPr>
              <a:t>Brawman-Mintzer </a:t>
            </a:r>
            <a:r>
              <a:rPr lang="en-GB" altLang="ja-JP" sz="1000">
                <a:latin typeface="Arial" pitchFamily="34" charset="0"/>
                <a:ea typeface="MS PGothic" panose="020b0600070205080204" pitchFamily="34" charset="-128"/>
              </a:rPr>
              <a:t>et al</a:t>
            </a:r>
            <a:r>
              <a:rPr lang="en-US" altLang="zh-CN" sz="1000">
                <a:latin typeface="Arial" pitchFamily="34" charset="0"/>
                <a:ea typeface="宋体" panose="02010600030101010101" pitchFamily="2" charset="-122"/>
              </a:rPr>
              <a:t>. </a:t>
            </a:r>
            <a:r>
              <a:rPr lang="en-US" altLang="zh-CN" sz="1000" i="1" err="1">
                <a:latin typeface="Arial" pitchFamily="34" charset="0"/>
                <a:ea typeface="宋体" panose="02010600030101010101" pitchFamily="2" charset="-122"/>
              </a:rPr>
              <a:t>J Clin Psychiatry</a:t>
            </a:r>
            <a:r>
              <a:rPr lang="en-GB" altLang="ja-JP" sz="1000" i="1">
                <a:latin typeface="Arial" pitchFamily="34" charset="0"/>
                <a:ea typeface="MS PGothic" panose="020b0600070205080204" pitchFamily="34" charset="-128"/>
              </a:rPr>
              <a:t>.</a:t>
            </a:r>
            <a:r>
              <a:rPr lang="en-GB" altLang="ja-JP" sz="1000">
                <a:latin typeface="Arial" pitchFamily="34" charset="0"/>
                <a:ea typeface="MS PGothic" panose="020b0600070205080204" pitchFamily="34" charset="-128"/>
              </a:rPr>
              <a:t> 1996;57 Suppl 7:3-8</a:t>
            </a:r>
            <a:endParaRPr lang="en-US" altLang="zh-CN" sz="1000">
              <a:latin typeface="Arial" pitchFamily="34" charset="0"/>
              <a:ea typeface="宋体" panose="02010600030101010101" pitchFamily="2"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标题 80897"/>
          <p:cNvSpPr>
            <a:spLocks noGrp="1"/>
          </p:cNvSpPr>
          <p:nvPr>
            <p:ph type="title"/>
          </p:nvPr>
        </p:nvSpPr>
        <p:spPr>
          <a:xfrm>
            <a:off x="1547813" y="188913"/>
            <a:ext cx="6624637" cy="877887"/>
          </a:xfrm>
          <a:solidFill>
            <a:schemeClr val="bg1"/>
          </a:solidFill>
        </p:spPr>
        <p:txBody>
          <a:bodyPr vert="horz" wrap="square" lIns="92075" tIns="46038" rIns="92075" bIns="46038" anchor="ctr"/>
          <a:lstStyle/>
          <a:p>
            <a:pPr>
              <a:spcBef>
                <a:spcPct val="50000"/>
              </a:spcBef>
              <a:buClrTx/>
              <a:buNone/>
            </a:pPr>
            <a:r>
              <a:rPr lang="zh-CN" altLang="en-US" sz="4000" b="1">
                <a:solidFill>
                  <a:schemeClr val="tx1"/>
                </a:solidFill>
                <a:latin typeface="Arial" pitchFamily="34" charset="0"/>
                <a:ea typeface="华文中宋" panose="02010600040101010101" pitchFamily="2" charset="-122"/>
              </a:rPr>
              <a:t>情绪共病：抑郁 </a:t>
            </a:r>
            <a:r>
              <a:rPr lang="en-US" altLang="zh-CN" sz="4000" b="1">
                <a:solidFill>
                  <a:schemeClr val="tx1"/>
                </a:solidFill>
                <a:latin typeface="Arial" pitchFamily="34" charset="0"/>
                <a:ea typeface="华文中宋" panose="02010600040101010101" pitchFamily="2" charset="-122"/>
              </a:rPr>
              <a:t>+ </a:t>
            </a:r>
            <a:r>
              <a:rPr lang="zh-CN" altLang="en-US" sz="4000" b="1">
                <a:solidFill>
                  <a:schemeClr val="tx1"/>
                </a:solidFill>
                <a:latin typeface="Arial" pitchFamily="34" charset="0"/>
                <a:ea typeface="华文中宋" panose="02010600040101010101" pitchFamily="2" charset="-122"/>
              </a:rPr>
              <a:t>焦虑</a:t>
            </a:r>
          </a:p>
        </p:txBody>
      </p:sp>
      <p:sp>
        <p:nvSpPr>
          <p:cNvPr id="80899" name="椭圆 80898"/>
          <p:cNvSpPr/>
          <p:nvPr/>
        </p:nvSpPr>
        <p:spPr>
          <a:xfrm>
            <a:off x="3419475" y="1873250"/>
            <a:ext cx="4216400" cy="4273550"/>
          </a:xfrm>
          <a:prstGeom prst="ellipse">
            <a:avLst/>
          </a:prstGeom>
          <a:noFill/>
          <a:ln w="50799" cap="flat" cmpd="sng">
            <a:solidFill>
              <a:srgbClr val="00FF66"/>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80900" name="椭圆 80899"/>
          <p:cNvSpPr/>
          <p:nvPr/>
        </p:nvSpPr>
        <p:spPr>
          <a:xfrm>
            <a:off x="1666875" y="1873250"/>
            <a:ext cx="4216400" cy="4273550"/>
          </a:xfrm>
          <a:prstGeom prst="ellipse">
            <a:avLst/>
          </a:prstGeom>
          <a:noFill/>
          <a:ln w="50799" cap="flat" cmpd="sng">
            <a:solidFill>
              <a:srgbClr val="B760F9"/>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80901" name="矩形 80900"/>
          <p:cNvSpPr/>
          <p:nvPr/>
        </p:nvSpPr>
        <p:spPr>
          <a:xfrm>
            <a:off x="427038" y="1844675"/>
            <a:ext cx="1265237" cy="447675"/>
          </a:xfrm>
          <a:prstGeom prst="rect">
            <a:avLst/>
          </a:prstGeom>
          <a:noFill/>
          <a:ln w="50799" cap="flat" cmpd="sng">
            <a:solidFill>
              <a:srgbClr val="B760F9"/>
            </a:solidFill>
            <a:prstDash val="solid"/>
            <a:miter/>
            <a:headEnd type="none" w="med" len="med"/>
            <a:tailEnd type="none" w="med" len="med"/>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US" altLang="zh-CN" sz="2000" b="1">
                <a:latin typeface="Arial" pitchFamily="34" charset="0"/>
                <a:ea typeface="宋体" panose="02010600030101010101" pitchFamily="2" charset="-122"/>
              </a:rPr>
              <a:t>  </a:t>
            </a:r>
            <a:r>
              <a:rPr lang="zh-CN" altLang="en-US" sz="2000" b="1">
                <a:latin typeface="Arial" pitchFamily="34" charset="0"/>
                <a:ea typeface="宋体" panose="02010600030101010101" pitchFamily="2" charset="-122"/>
              </a:rPr>
              <a:t>抑   郁</a:t>
            </a:r>
          </a:p>
        </p:txBody>
      </p:sp>
      <p:sp>
        <p:nvSpPr>
          <p:cNvPr id="80902" name="矩形 80901"/>
          <p:cNvSpPr/>
          <p:nvPr/>
        </p:nvSpPr>
        <p:spPr>
          <a:xfrm>
            <a:off x="7391400" y="1905000"/>
            <a:ext cx="1068388" cy="396875"/>
          </a:xfrm>
          <a:prstGeom prst="rect">
            <a:avLst/>
          </a:prstGeom>
          <a:noFill/>
          <a:ln w="50800">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US" altLang="zh-CN" sz="2000" b="1">
                <a:latin typeface="Arial" pitchFamily="34" charset="0"/>
                <a:ea typeface="宋体" panose="02010600030101010101" pitchFamily="2" charset="-122"/>
              </a:rPr>
              <a:t>   </a:t>
            </a:r>
            <a:r>
              <a:rPr lang="zh-CN" altLang="en-US" sz="2000" b="1">
                <a:latin typeface="Arial" pitchFamily="34" charset="0"/>
                <a:ea typeface="宋体" panose="02010600030101010101" pitchFamily="2" charset="-122"/>
              </a:rPr>
              <a:t>焦  虑</a:t>
            </a:r>
          </a:p>
        </p:txBody>
      </p:sp>
      <p:sp>
        <p:nvSpPr>
          <p:cNvPr id="80903" name="矩形 80902"/>
          <p:cNvSpPr/>
          <p:nvPr/>
        </p:nvSpPr>
        <p:spPr>
          <a:xfrm>
            <a:off x="2268538" y="2760663"/>
            <a:ext cx="1795462" cy="2536825"/>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100330" indent="-100330" eaLnBrk="0" hangingPunct="0">
              <a:buClr>
                <a:schemeClr val="tx2"/>
              </a:buClr>
              <a:buChar char="•"/>
            </a:pPr>
            <a:r>
              <a:rPr lang="zh-CN" altLang="en-US" sz="1600" b="1">
                <a:latin typeface="楷体" panose="02010609060101010101" charset="-122"/>
                <a:ea typeface="楷体" panose="02010609060101010101" charset="-122"/>
              </a:rPr>
              <a:t>抑郁心境</a:t>
            </a:r>
            <a:endParaRPr lang="zh-CN" altLang="en-US" sz="1600" b="1">
              <a:latin typeface="Arial" pitchFamily="34" charset="0"/>
              <a:ea typeface="宋体" panose="02010600030101010101" pitchFamily="2" charset="-122"/>
            </a:endParaRPr>
          </a:p>
          <a:p>
            <a:pPr marL="100330" indent="-100330" eaLnBrk="0" hangingPunct="0">
              <a:buClr>
                <a:schemeClr val="tx2"/>
              </a:buClr>
              <a:buChar char="•"/>
            </a:pPr>
            <a:r>
              <a:rPr lang="zh-CN" altLang="en-US" sz="1600" b="1">
                <a:latin typeface="Arial" pitchFamily="34" charset="0"/>
                <a:ea typeface="宋体" panose="02010600030101010101" pitchFamily="2" charset="-122"/>
              </a:rPr>
              <a:t>快感缺乏</a:t>
            </a:r>
          </a:p>
          <a:p>
            <a:pPr marL="100330" indent="-100330" eaLnBrk="0" hangingPunct="0">
              <a:buClr>
                <a:schemeClr val="tx2"/>
              </a:buClr>
              <a:buChar char="•"/>
            </a:pPr>
            <a:r>
              <a:rPr lang="zh-CN" altLang="en-US" sz="1600" b="1">
                <a:latin typeface="Arial" pitchFamily="34" charset="0"/>
                <a:ea typeface="宋体" panose="02010600030101010101" pitchFamily="2" charset="-122"/>
              </a:rPr>
              <a:t>体重减少</a:t>
            </a:r>
          </a:p>
          <a:p>
            <a:pPr marL="100330" indent="-100330" eaLnBrk="0" hangingPunct="0">
              <a:buClr>
                <a:schemeClr val="tx2"/>
              </a:buClr>
              <a:buChar char="•"/>
            </a:pPr>
            <a:r>
              <a:rPr lang="zh-CN" altLang="en-US" sz="1600" b="1">
                <a:latin typeface="Arial" pitchFamily="34" charset="0"/>
                <a:ea typeface="宋体" panose="02010600030101010101" pitchFamily="2" charset="-122"/>
              </a:rPr>
              <a:t>兴趣减退</a:t>
            </a:r>
          </a:p>
          <a:p>
            <a:pPr marL="100330" indent="-100330" eaLnBrk="0" hangingPunct="0">
              <a:buClr>
                <a:schemeClr val="tx2"/>
              </a:buClr>
              <a:buChar char="•"/>
            </a:pPr>
            <a:r>
              <a:rPr lang="zh-CN" altLang="en-US" sz="1600" b="1">
                <a:latin typeface="楷体" panose="02010609060101010101" charset="-122"/>
                <a:ea typeface="楷体" panose="02010609060101010101" charset="-122"/>
              </a:rPr>
              <a:t>缺乏精力</a:t>
            </a:r>
          </a:p>
          <a:p>
            <a:pPr marL="100330" indent="-100330" eaLnBrk="0" hangingPunct="0">
              <a:buClr>
                <a:schemeClr val="tx2"/>
              </a:buClr>
              <a:buChar char="•"/>
            </a:pPr>
            <a:r>
              <a:rPr lang="zh-CN" altLang="en-US" sz="1600" b="1">
                <a:latin typeface="楷体" panose="02010609060101010101" charset="-122"/>
                <a:ea typeface="楷体" panose="02010609060101010101" charset="-122"/>
              </a:rPr>
              <a:t>迟滞</a:t>
            </a:r>
          </a:p>
          <a:p>
            <a:pPr marL="100330" indent="-100330" eaLnBrk="0" hangingPunct="0">
              <a:buClr>
                <a:schemeClr val="tx2"/>
              </a:buClr>
              <a:buChar char="•"/>
            </a:pPr>
            <a:r>
              <a:rPr lang="zh-CN" altLang="en-US" sz="1600" b="1">
                <a:latin typeface="楷体" panose="02010609060101010101" charset="-122"/>
                <a:ea typeface="楷体" panose="02010609060101010101" charset="-122"/>
              </a:rPr>
              <a:t>绝望</a:t>
            </a:r>
          </a:p>
          <a:p>
            <a:pPr marL="100330" indent="-100330" eaLnBrk="0" hangingPunct="0">
              <a:buClr>
                <a:schemeClr val="tx2"/>
              </a:buClr>
              <a:buChar char="•"/>
            </a:pPr>
            <a:r>
              <a:rPr lang="zh-CN" altLang="en-US" sz="1600" b="1">
                <a:latin typeface="楷体" panose="02010609060101010101" charset="-122"/>
                <a:ea typeface="楷体" panose="02010609060101010101" charset="-122"/>
              </a:rPr>
              <a:t>无助</a:t>
            </a:r>
          </a:p>
          <a:p>
            <a:pPr marL="100330" indent="-100330" eaLnBrk="0" hangingPunct="0">
              <a:buClr>
                <a:schemeClr val="tx2"/>
              </a:buClr>
              <a:buChar char="•"/>
            </a:pPr>
            <a:r>
              <a:rPr lang="zh-CN" altLang="en-US" sz="1600" b="1">
                <a:latin typeface="楷体" panose="02010609060101010101" charset="-122"/>
                <a:ea typeface="楷体" panose="02010609060101010101" charset="-122"/>
              </a:rPr>
              <a:t>无价值</a:t>
            </a:r>
          </a:p>
          <a:p>
            <a:pPr marL="100330" indent="-100330" eaLnBrk="0" hangingPunct="0">
              <a:buClr>
                <a:schemeClr val="tx2"/>
              </a:buClr>
              <a:buChar char="•"/>
            </a:pPr>
            <a:r>
              <a:rPr lang="zh-CN" altLang="en-US" sz="1600" b="1">
                <a:latin typeface="楷体" panose="02010609060101010101" charset="-122"/>
                <a:ea typeface="楷体" panose="02010609060101010101" charset="-122"/>
              </a:rPr>
              <a:t>自罪</a:t>
            </a:r>
          </a:p>
        </p:txBody>
      </p:sp>
      <p:sp>
        <p:nvSpPr>
          <p:cNvPr id="80904" name="矩形 80903"/>
          <p:cNvSpPr/>
          <p:nvPr/>
        </p:nvSpPr>
        <p:spPr>
          <a:xfrm>
            <a:off x="5837238" y="2760663"/>
            <a:ext cx="1720850" cy="2047875"/>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100330" indent="-100330" eaLnBrk="0" hangingPunct="0"/>
            <a:endParaRPr lang="en-US" altLang="zh-CN" sz="1600" b="1">
              <a:latin typeface="Arial" pitchFamily="34" charset="0"/>
              <a:ea typeface="宋体" panose="02010600030101010101" pitchFamily="2" charset="-122"/>
            </a:endParaRPr>
          </a:p>
          <a:p>
            <a:pPr marL="100330" indent="-100330" eaLnBrk="0" hangingPunct="0">
              <a:buClr>
                <a:schemeClr val="tx2"/>
              </a:buClr>
              <a:buChar char="•"/>
            </a:pPr>
            <a:r>
              <a:rPr lang="zh-CN" altLang="en-US" sz="1600" b="1">
                <a:latin typeface="楷体" panose="02010609060101010101" charset="-122"/>
                <a:ea typeface="楷体" panose="02010609060101010101" charset="-122"/>
              </a:rPr>
              <a:t>激越</a:t>
            </a:r>
          </a:p>
          <a:p>
            <a:pPr marL="100330" indent="-100330" eaLnBrk="0" hangingPunct="0">
              <a:buClr>
                <a:schemeClr val="tx2"/>
              </a:buClr>
              <a:buChar char="•"/>
            </a:pPr>
            <a:r>
              <a:rPr lang="zh-CN" altLang="en-US" sz="1600" b="1">
                <a:latin typeface="楷体" panose="02010609060101010101" charset="-122"/>
                <a:ea typeface="楷体" panose="02010609060101010101" charset="-122"/>
              </a:rPr>
              <a:t>焦虑</a:t>
            </a:r>
          </a:p>
          <a:p>
            <a:pPr marL="100330" indent="-100330" eaLnBrk="0" hangingPunct="0">
              <a:buClr>
                <a:schemeClr val="tx2"/>
              </a:buClr>
              <a:buChar char="•"/>
            </a:pPr>
            <a:r>
              <a:rPr lang="zh-CN" altLang="en-US" sz="1600" b="1">
                <a:latin typeface="楷体" panose="02010609060101010101" charset="-122"/>
                <a:ea typeface="楷体" panose="02010609060101010101" charset="-122"/>
              </a:rPr>
              <a:t>紧张</a:t>
            </a:r>
          </a:p>
          <a:p>
            <a:pPr marL="100330" indent="-100330" eaLnBrk="0" hangingPunct="0">
              <a:buClr>
                <a:schemeClr val="tx2"/>
              </a:buClr>
              <a:buChar char="•"/>
            </a:pPr>
            <a:r>
              <a:rPr lang="zh-CN" altLang="en-US" sz="1600" b="1">
                <a:latin typeface="楷体" panose="02010609060101010101" charset="-122"/>
                <a:ea typeface="楷体" panose="02010609060101010101" charset="-122"/>
              </a:rPr>
              <a:t>强迫</a:t>
            </a:r>
          </a:p>
          <a:p>
            <a:pPr marL="100330" indent="-100330" eaLnBrk="0" hangingPunct="0">
              <a:buClr>
                <a:schemeClr val="tx2"/>
              </a:buClr>
              <a:buChar char="•"/>
            </a:pPr>
            <a:r>
              <a:rPr lang="zh-CN" altLang="en-US" sz="1600" b="1">
                <a:latin typeface="Arial" pitchFamily="34" charset="0"/>
                <a:ea typeface="宋体" panose="02010600030101010101" pitchFamily="2" charset="-122"/>
              </a:rPr>
              <a:t>过度警觉</a:t>
            </a:r>
          </a:p>
          <a:p>
            <a:pPr marL="100330" indent="-100330" eaLnBrk="0" hangingPunct="0">
              <a:buClr>
                <a:schemeClr val="tx2"/>
              </a:buClr>
              <a:buChar char="•"/>
            </a:pPr>
            <a:r>
              <a:rPr lang="zh-CN" altLang="en-US" sz="1600" b="1">
                <a:latin typeface="Arial" pitchFamily="34" charset="0"/>
                <a:ea typeface="宋体" panose="02010600030101010101" pitchFamily="2" charset="-122"/>
              </a:rPr>
              <a:t>广场恐怖</a:t>
            </a:r>
            <a:endParaRPr lang="zh-CN" altLang="en-US" sz="1600" b="1">
              <a:latin typeface="楷体" panose="02010609060101010101" charset="-122"/>
              <a:ea typeface="楷体" panose="02010609060101010101" charset="-122"/>
            </a:endParaRPr>
          </a:p>
          <a:p>
            <a:pPr marL="100330" indent="-100330" eaLnBrk="0" hangingPunct="0">
              <a:buClr>
                <a:schemeClr val="tx2"/>
              </a:buClr>
              <a:buChar char="•"/>
            </a:pPr>
            <a:r>
              <a:rPr lang="zh-CN" altLang="en-US" sz="1600" b="1">
                <a:latin typeface="楷体" panose="02010609060101010101" charset="-122"/>
                <a:ea typeface="楷体" panose="02010609060101010101" charset="-122"/>
              </a:rPr>
              <a:t>责备他人</a:t>
            </a:r>
          </a:p>
        </p:txBody>
      </p:sp>
      <p:sp>
        <p:nvSpPr>
          <p:cNvPr id="80905" name="矩形 80904"/>
          <p:cNvSpPr/>
          <p:nvPr/>
        </p:nvSpPr>
        <p:spPr>
          <a:xfrm>
            <a:off x="4064000" y="2760663"/>
            <a:ext cx="1773238" cy="2536825"/>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100330" indent="-100330" eaLnBrk="0" hangingPunct="0">
              <a:buClr>
                <a:schemeClr val="tx2"/>
              </a:buClr>
              <a:buChar char="•"/>
            </a:pPr>
            <a:r>
              <a:rPr lang="zh-CN" altLang="en-US" sz="1600" b="1">
                <a:latin typeface="Arial" pitchFamily="34" charset="0"/>
                <a:ea typeface="宋体" panose="02010600030101010101" pitchFamily="2" charset="-122"/>
              </a:rPr>
              <a:t>害怕</a:t>
            </a:r>
          </a:p>
          <a:p>
            <a:pPr marL="100330" indent="-100330" eaLnBrk="0" hangingPunct="0">
              <a:buClr>
                <a:schemeClr val="tx2"/>
              </a:buClr>
              <a:buChar char="•"/>
            </a:pPr>
            <a:r>
              <a:rPr lang="zh-CN" altLang="en-US" sz="1600" b="1">
                <a:latin typeface="Arial" pitchFamily="34" charset="0"/>
                <a:ea typeface="宋体" panose="02010600030101010101" pitchFamily="2" charset="-122"/>
              </a:rPr>
              <a:t>恐惧</a:t>
            </a:r>
          </a:p>
          <a:p>
            <a:pPr marL="100330" indent="-100330" eaLnBrk="0" hangingPunct="0">
              <a:buClr>
                <a:schemeClr val="tx2"/>
              </a:buClr>
              <a:buChar char="•"/>
            </a:pPr>
            <a:r>
              <a:rPr lang="zh-CN" altLang="en-US" sz="1600" b="1">
                <a:latin typeface="Arial" pitchFamily="34" charset="0"/>
                <a:ea typeface="宋体" panose="02010600030101010101" pitchFamily="2" charset="-122"/>
              </a:rPr>
              <a:t>忧虑</a:t>
            </a:r>
          </a:p>
          <a:p>
            <a:pPr marL="100330" indent="-100330" eaLnBrk="0" hangingPunct="0">
              <a:buClr>
                <a:schemeClr val="tx2"/>
              </a:buClr>
              <a:buChar char="•"/>
            </a:pPr>
            <a:r>
              <a:rPr lang="zh-CN" altLang="en-US" sz="1600" b="1">
                <a:latin typeface="Arial" pitchFamily="34" charset="0"/>
                <a:ea typeface="宋体" panose="02010600030101010101" pitchFamily="2" charset="-122"/>
              </a:rPr>
              <a:t>惊恐发作</a:t>
            </a:r>
          </a:p>
          <a:p>
            <a:pPr marL="100330" indent="-100330" eaLnBrk="0" hangingPunct="0">
              <a:buClr>
                <a:schemeClr val="tx2"/>
              </a:buClr>
              <a:buChar char="•"/>
            </a:pPr>
            <a:r>
              <a:rPr lang="zh-CN" altLang="en-US" sz="1600" b="1">
                <a:latin typeface="Arial" pitchFamily="34" charset="0"/>
                <a:ea typeface="宋体" panose="02010600030101010101" pitchFamily="2" charset="-122"/>
              </a:rPr>
              <a:t>慢性疼痛</a:t>
            </a:r>
          </a:p>
          <a:p>
            <a:pPr marL="100330" indent="-100330" eaLnBrk="0" hangingPunct="0">
              <a:buClr>
                <a:schemeClr val="tx2"/>
              </a:buClr>
              <a:buChar char="•"/>
            </a:pPr>
            <a:r>
              <a:rPr lang="zh-CN" altLang="en-US" sz="1600" b="1">
                <a:latin typeface="Arial" pitchFamily="34" charset="0"/>
                <a:ea typeface="宋体" panose="02010600030101010101" pitchFamily="2" charset="-122"/>
              </a:rPr>
              <a:t>消化道症状</a:t>
            </a:r>
          </a:p>
          <a:p>
            <a:pPr marL="100330" indent="-100330" eaLnBrk="0" hangingPunct="0">
              <a:buClr>
                <a:schemeClr val="tx2"/>
              </a:buClr>
              <a:buChar char="•"/>
            </a:pPr>
            <a:r>
              <a:rPr lang="zh-CN" altLang="en-US" sz="1600" b="1">
                <a:latin typeface="Arial" pitchFamily="34" charset="0"/>
                <a:ea typeface="宋体" panose="02010600030101010101" pitchFamily="2" charset="-122"/>
              </a:rPr>
              <a:t>过度担忧</a:t>
            </a:r>
          </a:p>
          <a:p>
            <a:pPr marL="100330" indent="-100330" eaLnBrk="0" hangingPunct="0">
              <a:buClr>
                <a:schemeClr val="tx2"/>
              </a:buClr>
              <a:buChar char="•"/>
            </a:pPr>
            <a:r>
              <a:rPr lang="zh-CN" altLang="en-US" sz="1600" b="1">
                <a:latin typeface="Arial" pitchFamily="34" charset="0"/>
                <a:ea typeface="宋体" panose="02010600030101010101" pitchFamily="2" charset="-122"/>
              </a:rPr>
              <a:t>激越</a:t>
            </a:r>
          </a:p>
          <a:p>
            <a:pPr marL="100330" indent="-100330" eaLnBrk="0" hangingPunct="0">
              <a:buClr>
                <a:schemeClr val="tx2"/>
              </a:buClr>
              <a:buChar char="•"/>
            </a:pPr>
            <a:r>
              <a:rPr lang="zh-CN" altLang="en-US" sz="1600" b="1">
                <a:latin typeface="Arial" pitchFamily="34" charset="0"/>
                <a:ea typeface="宋体" panose="02010600030101010101" pitchFamily="2" charset="-122"/>
              </a:rPr>
              <a:t>注意力减退</a:t>
            </a:r>
          </a:p>
          <a:p>
            <a:pPr marL="100330" indent="-100330" eaLnBrk="0" hangingPunct="0">
              <a:buClr>
                <a:schemeClr val="tx2"/>
              </a:buClr>
              <a:buChar char="•"/>
            </a:pPr>
            <a:r>
              <a:rPr lang="zh-CN" altLang="en-US" sz="1600" b="1">
                <a:latin typeface="Arial" pitchFamily="34" charset="0"/>
                <a:ea typeface="宋体" panose="02010600030101010101" pitchFamily="2" charset="-122"/>
              </a:rPr>
              <a:t>睡眠障碍</a:t>
            </a:r>
          </a:p>
        </p:txBody>
      </p:sp>
      <p:sp>
        <p:nvSpPr>
          <p:cNvPr id="80906" name="矩形 80905"/>
          <p:cNvSpPr/>
          <p:nvPr/>
        </p:nvSpPr>
        <p:spPr>
          <a:xfrm>
            <a:off x="6588125" y="5297488"/>
            <a:ext cx="2479675" cy="942975"/>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r" eaLnBrk="0" hangingPunct="0"/>
            <a:r>
              <a:rPr lang="en-US" altLang="zh-CN" sz="1400">
                <a:latin typeface="Arial" pitchFamily="34" charset="0"/>
                <a:ea typeface="宋体" panose="02010600030101010101" pitchFamily="2" charset="-122"/>
              </a:rPr>
              <a:t>APA 1994</a:t>
            </a:r>
          </a:p>
          <a:p>
            <a:pPr algn="r" eaLnBrk="0" hangingPunct="0"/>
            <a:r>
              <a:rPr lang="en-US" altLang="zh-CN" sz="1400">
                <a:latin typeface="Arial" pitchFamily="34" charset="0"/>
                <a:ea typeface="宋体" panose="02010600030101010101" pitchFamily="2" charset="-122"/>
              </a:rPr>
              <a:t>Keller MB 1995</a:t>
            </a:r>
          </a:p>
          <a:p>
            <a:pPr algn="r" eaLnBrk="0" hangingPunct="0"/>
            <a:r>
              <a:rPr lang="en-US" altLang="zh-CN" sz="1400">
                <a:latin typeface="Arial" pitchFamily="34" charset="0"/>
                <a:ea typeface="宋体" panose="02010600030101010101" pitchFamily="2" charset="-122"/>
              </a:rPr>
              <a:t>Clayton PJ et al 1991</a:t>
            </a:r>
          </a:p>
          <a:p>
            <a:pPr algn="r" eaLnBrk="0" hangingPunct="0"/>
            <a:r>
              <a:rPr lang="en-US" altLang="zh-CN" sz="1400" err="1">
                <a:latin typeface="Arial" pitchFamily="34" charset="0"/>
                <a:ea typeface="宋体" panose="02010600030101010101" pitchFamily="2" charset="-122"/>
              </a:rPr>
              <a:t>Coplan JD, Gorman JM 1990</a:t>
            </a:r>
          </a:p>
        </p:txBody>
      </p:sp>
      <p:sp>
        <p:nvSpPr>
          <p:cNvPr id="80907" name="矩形 80906"/>
          <p:cNvSpPr/>
          <p:nvPr/>
        </p:nvSpPr>
        <p:spPr>
          <a:xfrm>
            <a:off x="7315200" y="1905000"/>
            <a:ext cx="1295400" cy="444500"/>
          </a:xfrm>
          <a:prstGeom prst="rect">
            <a:avLst/>
          </a:prstGeom>
          <a:noFill/>
          <a:ln w="44450" cap="flat" cmpd="sng">
            <a:solidFill>
              <a:srgbClr val="00FF66"/>
            </a:solidFill>
            <a:prstDash val="solid"/>
            <a:miter/>
            <a:headEnd type="none" w="sm" len="sm"/>
            <a:tailEnd type="none" w="sm" len="sm"/>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80908" name="文本框 80907"/>
          <p:cNvSpPr txBox="1"/>
          <p:nvPr/>
        </p:nvSpPr>
        <p:spPr>
          <a:xfrm>
            <a:off x="4067175" y="1125538"/>
            <a:ext cx="1150938" cy="454025"/>
          </a:xfrm>
          <a:prstGeom prst="rect">
            <a:avLst/>
          </a:prstGeom>
          <a:noFill/>
          <a:ln w="57150" cap="flat" cmpd="sng">
            <a:solidFill>
              <a:srgbClr val="FFFF00"/>
            </a:solidFill>
            <a:prstDash val="solid"/>
            <a:miter/>
            <a:headEnd type="none" w="med" len="med"/>
            <a:tailEnd type="none" w="med" len="med"/>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zh-CN" altLang="en-US" sz="2000" b="1">
                <a:latin typeface="楷体" panose="02010609060101010101" charset="-122"/>
                <a:ea typeface="楷体" panose="02010609060101010101" charset="-122"/>
              </a:rPr>
              <a:t>共  病</a:t>
            </a:r>
          </a:p>
        </p:txBody>
      </p:sp>
      <p:sp>
        <p:nvSpPr>
          <p:cNvPr id="80909" name="直接连接符 80908"/>
          <p:cNvSpPr/>
          <p:nvPr/>
        </p:nvSpPr>
        <p:spPr>
          <a:xfrm flipH="1">
            <a:off x="4643438" y="1628775"/>
            <a:ext cx="0" cy="1168400"/>
          </a:xfrm>
          <a:prstGeom prst="line">
            <a:avLst/>
          </a:prstGeom>
          <a:ln w="63500" cap="flat" cmpd="sng">
            <a:solidFill>
              <a:srgbClr val="FF66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80910" name="直接连接符 80909"/>
          <p:cNvSpPr/>
          <p:nvPr/>
        </p:nvSpPr>
        <p:spPr>
          <a:xfrm flipH="1">
            <a:off x="7064375" y="2292350"/>
            <a:ext cx="1143000" cy="1447800"/>
          </a:xfrm>
          <a:prstGeom prst="line">
            <a:avLst/>
          </a:prstGeom>
          <a:ln w="63500" cap="flat" cmpd="sng">
            <a:solidFill>
              <a:srgbClr val="9933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80911" name="直接连接符 80910"/>
          <p:cNvSpPr/>
          <p:nvPr/>
        </p:nvSpPr>
        <p:spPr>
          <a:xfrm rot="17400000" flipH="1">
            <a:off x="973138" y="2197100"/>
            <a:ext cx="1143000" cy="1447800"/>
          </a:xfrm>
          <a:prstGeom prst="line">
            <a:avLst/>
          </a:prstGeom>
          <a:ln w="63500" cap="flat" cmpd="sng">
            <a:solidFill>
              <a:srgbClr val="9933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46" name="文本占位符 82945"/>
          <p:cNvSpPr>
            <a:spLocks noGrp="1"/>
          </p:cNvSpPr>
          <p:nvPr>
            <p:ph type="body" idx="4294967295"/>
          </p:nvPr>
        </p:nvSpPr>
        <p:spPr>
          <a:xfrm>
            <a:off x="596900" y="2362200"/>
            <a:ext cx="8547100" cy="1114425"/>
          </a:xfrm>
        </p:spPr>
        <p:txBody>
          <a:bodyPr/>
          <a:lstStyle/>
          <a:p>
            <a:pPr marL="307975" indent="-307975" defTabSz="821055">
              <a:lnSpc>
                <a:spcPct val="90000"/>
              </a:lnSpc>
            </a:pPr>
            <a:r>
              <a:rPr lang="zh-CN" altLang="en-US" sz="2800" b="1"/>
              <a:t>将抑郁和焦虑作为独立的疾病单元治疗已不能解释目前频发的共病现象</a:t>
            </a:r>
          </a:p>
          <a:p>
            <a:pPr marL="307975" indent="-307975" defTabSz="821055">
              <a:lnSpc>
                <a:spcPct val="90000"/>
              </a:lnSpc>
            </a:pPr>
            <a:r>
              <a:rPr lang="zh-CN" altLang="en-US" sz="2800" b="1"/>
              <a:t>一个疾病谱的两个极端</a:t>
            </a:r>
            <a:r>
              <a:rPr lang="en-US" altLang="zh-CN" sz="2800" b="1"/>
              <a:t>,</a:t>
            </a:r>
            <a:r>
              <a:rPr lang="zh-CN" altLang="en-US" sz="2800" b="1"/>
              <a:t>其中间是不同程度的共病</a:t>
            </a:r>
          </a:p>
        </p:txBody>
      </p:sp>
      <p:sp>
        <p:nvSpPr>
          <p:cNvPr id="82947" name="标题 82946"/>
          <p:cNvSpPr>
            <a:spLocks noGrp="1"/>
          </p:cNvSpPr>
          <p:nvPr>
            <p:ph type="title"/>
          </p:nvPr>
        </p:nvSpPr>
        <p:spPr>
          <a:xfrm>
            <a:off x="1187450" y="476250"/>
            <a:ext cx="7345363" cy="711200"/>
          </a:xfrm>
          <a:solidFill>
            <a:schemeClr val="bg1"/>
          </a:solidFill>
        </p:spPr>
        <p:txBody>
          <a:bodyPr anchor="b"/>
          <a:lstStyle/>
          <a:p>
            <a:r>
              <a:rPr lang="zh-CN" altLang="en-US" sz="4000" b="1">
                <a:effectLst>
                  <a:outerShdw blurRad="38100" dist="38100" dir="2700000">
                    <a:srgbClr val="FFFFFF"/>
                  </a:outerShdw>
                </a:effectLst>
                <a:latin typeface="华文宋体" panose="02010600040101010101" pitchFamily="2" charset="-122"/>
                <a:ea typeface="华文宋体" panose="02010600040101010101" pitchFamily="2" charset="-122"/>
              </a:rPr>
              <a:t>抑郁和焦虑症状的共病形式</a:t>
            </a:r>
          </a:p>
        </p:txBody>
      </p:sp>
      <p:grpSp>
        <p:nvGrpSpPr>
          <p:cNvPr id="82948" name="组合 82947"/>
          <p:cNvGrpSpPr/>
          <p:nvPr/>
        </p:nvGrpSpPr>
        <p:grpSpPr>
          <a:xfrm>
            <a:off x="533400" y="3962400"/>
            <a:ext cx="7924800" cy="1219200"/>
            <a:chOff x="336" y="1680"/>
            <a:chExt cx="4992" cy="768"/>
          </a:xfrm>
        </p:grpSpPr>
        <p:sp>
          <p:nvSpPr>
            <p:cNvPr id="82949" name="矩形 82948"/>
            <p:cNvSpPr/>
            <p:nvPr/>
          </p:nvSpPr>
          <p:spPr>
            <a:xfrm>
              <a:off x="336" y="1968"/>
              <a:ext cx="672" cy="480"/>
            </a:xfrm>
            <a:prstGeom prst="rect">
              <a:avLst/>
            </a:prstGeom>
            <a:solidFill>
              <a:srgbClr val="E6CDFF"/>
            </a:solidFill>
            <a:ln w="9525" cap="flat" cmpd="sng">
              <a:solidFill>
                <a:srgbClr val="410082"/>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3200" b="1">
                  <a:solidFill>
                    <a:srgbClr val="000000"/>
                  </a:solidFill>
                  <a:latin typeface="Arial" pitchFamily="34" charset="0"/>
                  <a:ea typeface="宋体" panose="02010600030101010101" pitchFamily="2" charset="-122"/>
                </a:rPr>
                <a:t>A</a:t>
              </a:r>
            </a:p>
          </p:txBody>
        </p:sp>
        <p:sp>
          <p:nvSpPr>
            <p:cNvPr id="82950" name="矩形 82949"/>
            <p:cNvSpPr/>
            <p:nvPr/>
          </p:nvSpPr>
          <p:spPr>
            <a:xfrm>
              <a:off x="1200" y="1968"/>
              <a:ext cx="672" cy="480"/>
            </a:xfrm>
            <a:prstGeom prst="rect">
              <a:avLst/>
            </a:prstGeom>
            <a:solidFill>
              <a:srgbClr val="E6CDFF"/>
            </a:solidFill>
            <a:ln w="9525" cap="flat" cmpd="sng">
              <a:solidFill>
                <a:srgbClr val="410082"/>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3200" b="1">
                  <a:solidFill>
                    <a:srgbClr val="000000"/>
                  </a:solidFill>
                  <a:latin typeface="Arial" pitchFamily="34" charset="0"/>
                  <a:ea typeface="宋体" panose="02010600030101010101" pitchFamily="2" charset="-122"/>
                </a:rPr>
                <a:t>Ad</a:t>
              </a:r>
            </a:p>
          </p:txBody>
        </p:sp>
        <p:sp>
          <p:nvSpPr>
            <p:cNvPr id="82951" name="矩形 82950"/>
            <p:cNvSpPr/>
            <p:nvPr/>
          </p:nvSpPr>
          <p:spPr>
            <a:xfrm>
              <a:off x="2064" y="1968"/>
              <a:ext cx="672" cy="480"/>
            </a:xfrm>
            <a:prstGeom prst="rect">
              <a:avLst/>
            </a:prstGeom>
            <a:solidFill>
              <a:srgbClr val="E6CDFF"/>
            </a:solidFill>
            <a:ln w="9525" cap="flat" cmpd="sng">
              <a:solidFill>
                <a:srgbClr val="410082"/>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3200" b="1">
                  <a:solidFill>
                    <a:srgbClr val="000000"/>
                  </a:solidFill>
                  <a:latin typeface="Arial" pitchFamily="34" charset="0"/>
                  <a:ea typeface="宋体" panose="02010600030101010101" pitchFamily="2" charset="-122"/>
                </a:rPr>
                <a:t>ad</a:t>
              </a:r>
            </a:p>
          </p:txBody>
        </p:sp>
        <p:sp>
          <p:nvSpPr>
            <p:cNvPr id="82952" name="矩形 82951"/>
            <p:cNvSpPr/>
            <p:nvPr/>
          </p:nvSpPr>
          <p:spPr>
            <a:xfrm>
              <a:off x="2928" y="1968"/>
              <a:ext cx="672" cy="480"/>
            </a:xfrm>
            <a:prstGeom prst="rect">
              <a:avLst/>
            </a:prstGeom>
            <a:solidFill>
              <a:srgbClr val="E6CDFF"/>
            </a:solidFill>
            <a:ln w="9525" cap="flat" cmpd="sng">
              <a:solidFill>
                <a:srgbClr val="410082"/>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3200" b="1">
                  <a:solidFill>
                    <a:srgbClr val="000000"/>
                  </a:solidFill>
                  <a:latin typeface="Arial" pitchFamily="34" charset="0"/>
                  <a:ea typeface="宋体" panose="02010600030101010101" pitchFamily="2" charset="-122"/>
                </a:rPr>
                <a:t>AD</a:t>
              </a:r>
            </a:p>
          </p:txBody>
        </p:sp>
        <p:sp>
          <p:nvSpPr>
            <p:cNvPr id="82953" name="矩形 82952"/>
            <p:cNvSpPr/>
            <p:nvPr/>
          </p:nvSpPr>
          <p:spPr>
            <a:xfrm>
              <a:off x="3792" y="1968"/>
              <a:ext cx="672" cy="480"/>
            </a:xfrm>
            <a:prstGeom prst="rect">
              <a:avLst/>
            </a:prstGeom>
            <a:solidFill>
              <a:srgbClr val="E6CDFF"/>
            </a:solidFill>
            <a:ln w="9525" cap="flat" cmpd="sng">
              <a:solidFill>
                <a:srgbClr val="410082"/>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3200" b="1" err="1">
                  <a:solidFill>
                    <a:srgbClr val="000000"/>
                  </a:solidFill>
                  <a:latin typeface="Arial" pitchFamily="34" charset="0"/>
                  <a:ea typeface="宋体" panose="02010600030101010101" pitchFamily="2" charset="-122"/>
                </a:rPr>
                <a:t>Da</a:t>
              </a:r>
              <a:endParaRPr lang="en-US" altLang="zh-CN" sz="3200" b="1">
                <a:solidFill>
                  <a:srgbClr val="000000"/>
                </a:solidFill>
                <a:latin typeface="Arial" pitchFamily="34" charset="0"/>
                <a:ea typeface="宋体" panose="02010600030101010101" pitchFamily="2" charset="-122"/>
              </a:endParaRPr>
            </a:p>
          </p:txBody>
        </p:sp>
        <p:sp>
          <p:nvSpPr>
            <p:cNvPr id="82954" name="矩形 82953"/>
            <p:cNvSpPr/>
            <p:nvPr/>
          </p:nvSpPr>
          <p:spPr>
            <a:xfrm>
              <a:off x="4656" y="1968"/>
              <a:ext cx="672" cy="480"/>
            </a:xfrm>
            <a:prstGeom prst="rect">
              <a:avLst/>
            </a:prstGeom>
            <a:solidFill>
              <a:srgbClr val="E6CDFF"/>
            </a:solidFill>
            <a:ln w="9525" cap="flat" cmpd="sng">
              <a:solidFill>
                <a:srgbClr val="410082"/>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US" altLang="zh-CN" sz="3200" b="1">
                  <a:solidFill>
                    <a:srgbClr val="000000"/>
                  </a:solidFill>
                  <a:latin typeface="Arial" pitchFamily="34" charset="0"/>
                  <a:ea typeface="宋体" panose="02010600030101010101" pitchFamily="2" charset="-122"/>
                </a:rPr>
                <a:t>D</a:t>
              </a:r>
            </a:p>
          </p:txBody>
        </p:sp>
        <p:cxnSp>
          <p:nvCxnSpPr>
            <p:cNvPr id="82955" name="肘形连接符 82954"/>
            <p:cNvCxnSpPr>
              <a:stCxn id="82949" idx="0"/>
              <a:endCxn id="82954" idx="0"/>
            </p:cNvCxnSpPr>
            <p:nvPr/>
          </p:nvCxnSpPr>
          <p:spPr>
            <a:xfrm rot="-16200000" flipV="1">
              <a:off x="2831" y="-191"/>
              <a:ext cx="1" cy="4320"/>
            </a:xfrm>
            <a:prstGeom prst="bentConnector3">
              <a:avLst>
                <a:gd name="adj1" fmla="val -29700005"/>
              </a:avLst>
            </a:prstGeom>
            <a:ln w="31750" cap="flat" cmpd="sng">
              <a:solidFill>
                <a:srgbClr val="410082"/>
              </a:solidFill>
              <a:prstDash val="solid"/>
              <a:miter/>
              <a:headEnd type="none" w="med" len="med"/>
              <a:tailEnd type="none" w="med" len="med"/>
            </a:ln>
          </p:spPr>
        </p:cxnSp>
        <p:sp>
          <p:nvSpPr>
            <p:cNvPr id="82956" name="直接连接符 82955"/>
            <p:cNvSpPr/>
            <p:nvPr/>
          </p:nvSpPr>
          <p:spPr>
            <a:xfrm flipH="1">
              <a:off x="1536" y="1680"/>
              <a:ext cx="0" cy="288"/>
            </a:xfrm>
            <a:prstGeom prst="line">
              <a:avLst/>
            </a:prstGeom>
            <a:ln w="31750" cap="flat" cmpd="sng">
              <a:solidFill>
                <a:srgbClr val="410082"/>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82957" name="直接连接符 82956"/>
            <p:cNvSpPr/>
            <p:nvPr/>
          </p:nvSpPr>
          <p:spPr>
            <a:xfrm flipH="1">
              <a:off x="2400" y="1680"/>
              <a:ext cx="0" cy="288"/>
            </a:xfrm>
            <a:prstGeom prst="line">
              <a:avLst/>
            </a:prstGeom>
            <a:ln w="31750" cap="flat" cmpd="sng">
              <a:solidFill>
                <a:srgbClr val="410082"/>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82958" name="直接连接符 82957"/>
            <p:cNvSpPr/>
            <p:nvPr/>
          </p:nvSpPr>
          <p:spPr>
            <a:xfrm flipH="1">
              <a:off x="4128" y="1680"/>
              <a:ext cx="0" cy="288"/>
            </a:xfrm>
            <a:prstGeom prst="line">
              <a:avLst/>
            </a:prstGeom>
            <a:ln w="31750" cap="flat" cmpd="sng">
              <a:solidFill>
                <a:srgbClr val="410082"/>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82959" name="直接连接符 82958"/>
            <p:cNvSpPr/>
            <p:nvPr/>
          </p:nvSpPr>
          <p:spPr>
            <a:xfrm flipH="1">
              <a:off x="3264" y="1680"/>
              <a:ext cx="0" cy="288"/>
            </a:xfrm>
            <a:prstGeom prst="line">
              <a:avLst/>
            </a:prstGeom>
            <a:ln w="31750" cap="flat" cmpd="sng">
              <a:solidFill>
                <a:srgbClr val="410082"/>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grpSp>
      <p:sp>
        <p:nvSpPr>
          <p:cNvPr id="82960" name="直接连接符 82959"/>
          <p:cNvSpPr/>
          <p:nvPr/>
        </p:nvSpPr>
        <p:spPr>
          <a:xfrm flipH="1" flipV="1">
            <a:off x="3810000" y="5257800"/>
            <a:ext cx="0" cy="609600"/>
          </a:xfrm>
          <a:prstGeom prst="line">
            <a:avLst/>
          </a:prstGeom>
          <a:ln w="31750" cap="flat" cmpd="sng">
            <a:solidFill>
              <a:srgbClr val="410082"/>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82961" name="文本框 82960"/>
          <p:cNvSpPr txBox="1"/>
          <p:nvPr/>
        </p:nvSpPr>
        <p:spPr>
          <a:xfrm>
            <a:off x="2895600" y="6019800"/>
            <a:ext cx="2255838" cy="36671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zh-CN" altLang="en-US" sz="1800" b="1">
                <a:latin typeface="Arial" pitchFamily="34" charset="0"/>
                <a:ea typeface="宋体" panose="02010600030101010101" pitchFamily="2" charset="-122"/>
              </a:rPr>
              <a:t>混合性焦虑抑郁障碍</a:t>
            </a:r>
          </a:p>
        </p:txBody>
      </p:sp>
      <p:sp>
        <p:nvSpPr>
          <p:cNvPr id="82962" name="文本框 82961"/>
          <p:cNvSpPr txBox="1"/>
          <p:nvPr/>
        </p:nvSpPr>
        <p:spPr>
          <a:xfrm>
            <a:off x="381000" y="6461125"/>
            <a:ext cx="8382000"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zh-CN" altLang="en-US" sz="2000" b="1">
                <a:latin typeface="Arial" pitchFamily="34" charset="0"/>
                <a:ea typeface="宋体" panose="02010600030101010101" pitchFamily="2" charset="-122"/>
              </a:rPr>
              <a:t>注释： </a:t>
            </a:r>
            <a:r>
              <a:rPr lang="en-US" altLang="zh-CN" sz="2000" b="1">
                <a:latin typeface="Arial" pitchFamily="34" charset="0"/>
                <a:ea typeface="宋体" panose="02010600030101010101" pitchFamily="2" charset="-122"/>
              </a:rPr>
              <a:t>A — </a:t>
            </a:r>
            <a:r>
              <a:rPr lang="zh-CN" altLang="en-US" sz="2000" b="1">
                <a:latin typeface="Arial" pitchFamily="34" charset="0"/>
                <a:ea typeface="宋体" panose="02010600030101010101" pitchFamily="2" charset="-122"/>
              </a:rPr>
              <a:t>焦虑症；</a:t>
            </a:r>
            <a:r>
              <a:rPr lang="en-US" altLang="zh-CN" sz="2000" b="1">
                <a:latin typeface="Arial" pitchFamily="34" charset="0"/>
                <a:ea typeface="宋体" panose="02010600030101010101" pitchFamily="2" charset="-122"/>
              </a:rPr>
              <a:t>a — </a:t>
            </a:r>
            <a:r>
              <a:rPr lang="zh-CN" altLang="en-US" sz="2000" b="1">
                <a:latin typeface="Arial" pitchFamily="34" charset="0"/>
                <a:ea typeface="宋体" panose="02010600030101010101" pitchFamily="2" charset="-122"/>
              </a:rPr>
              <a:t>焦虑症状；</a:t>
            </a:r>
            <a:r>
              <a:rPr lang="en-US" altLang="zh-CN" sz="2000" b="1">
                <a:latin typeface="Arial" pitchFamily="34" charset="0"/>
                <a:ea typeface="宋体" panose="02010600030101010101" pitchFamily="2" charset="-122"/>
              </a:rPr>
              <a:t>D — </a:t>
            </a:r>
            <a:r>
              <a:rPr lang="zh-CN" altLang="en-US" sz="2000" b="1">
                <a:latin typeface="Arial" pitchFamily="34" charset="0"/>
                <a:ea typeface="宋体" panose="02010600030101010101" pitchFamily="2" charset="-122"/>
              </a:rPr>
              <a:t>抑郁症；</a:t>
            </a:r>
            <a:r>
              <a:rPr lang="en-US" altLang="zh-CN" sz="2000" b="1">
                <a:latin typeface="Arial" pitchFamily="34" charset="0"/>
                <a:ea typeface="宋体" panose="02010600030101010101" pitchFamily="2" charset="-122"/>
              </a:rPr>
              <a:t>d — </a:t>
            </a:r>
            <a:r>
              <a:rPr lang="zh-CN" altLang="en-US" sz="2000" b="1">
                <a:latin typeface="Arial" pitchFamily="34" charset="0"/>
                <a:ea typeface="宋体" panose="02010600030101010101" pitchFamily="2" charset="-122"/>
              </a:rPr>
              <a:t>抑郁症状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3970" name="标题 83969"/>
          <p:cNvSpPr>
            <a:spLocks noGrp="1"/>
          </p:cNvSpPr>
          <p:nvPr>
            <p:ph type="title"/>
          </p:nvPr>
        </p:nvSpPr>
        <p:spPr>
          <a:xfrm>
            <a:off x="503238" y="404813"/>
            <a:ext cx="8640762" cy="1143000"/>
          </a:xfrm>
          <a:solidFill>
            <a:schemeClr val="bg1"/>
          </a:solidFill>
        </p:spPr>
        <p:txBody>
          <a:bodyPr anchor="ctr"/>
          <a:lstStyle/>
          <a:p>
            <a:r>
              <a:rPr lang="zh-CN" altLang="en-GB" sz="3600" b="1"/>
              <a:t>焦虑和抑郁障碍共患</a:t>
            </a:r>
            <a:r>
              <a:rPr lang="zh-CN" altLang="en-GB" sz="3600" b="1">
                <a:latin typeface="Times New Roman" panose="02020603050405020304" pitchFamily="18" charset="0"/>
              </a:rPr>
              <a:t>——</a:t>
            </a:r>
            <a:r>
              <a:rPr lang="zh-CN" altLang="en-GB" sz="3600" b="1"/>
              <a:t>哪个首先出现</a:t>
            </a:r>
            <a:r>
              <a:rPr lang="zh-CN" altLang="en-GB" sz="3600"/>
              <a:t>？</a:t>
            </a:r>
            <a:endParaRPr lang="zh-CN" altLang="zh-CN" sz="3600"/>
          </a:p>
        </p:txBody>
      </p:sp>
      <p:graphicFrame>
        <p:nvGraphicFramePr>
          <p:cNvPr id="83971" name="对象 83970"/>
          <p:cNvGraphicFramePr>
            <a:graphicFrameLocks noChangeAspect="1"/>
          </p:cNvGraphicFramePr>
          <p:nvPr/>
        </p:nvGraphicFramePr>
        <p:xfrm>
          <a:off x="519113" y="1558925"/>
          <a:ext cx="7851775" cy="4703763"/>
        </p:xfrm>
        <a:graphic>
          <a:graphicData uri="http://schemas.openxmlformats.org/presentationml/2006/ole">
            <mc:AlternateContent>
              <mc:Choice xmlns:v="urn:schemas-microsoft-com:vml" Requires="v">
                <p:oleObj spid="_x0000_s1038" r:id="rId3" imgW="8722360" imgH="5226685" progId="MSGraph.Chart.8">
                  <p:embed/>
                </p:oleObj>
              </mc:Choice>
              <mc:Fallback>
                <p:oleObj r:id="rId3" imgW="8722360" imgH="5226685" progId="MSGraph.Chart.8">
                  <p:embed/>
                  <p:pic>
                    <p:nvPicPr>
                      <p:cNvPr id="0" name="OLE substitute image"/>
                      <p:cNvPicPr/>
                      <p:nvPr/>
                    </p:nvPicPr>
                    <p:blipFill>
                      <a:blip r:embed="rId4"/>
                      <a:stretch>
                        <a:fillRect/>
                      </a:stretch>
                    </p:blipFill>
                    <p:spPr>
                      <a:xfrm>
                        <a:off x="519113" y="1558925"/>
                        <a:ext cx="7851775" cy="4703763"/>
                      </a:xfrm>
                      <a:prstGeom prst="rect">
                        <a:avLst/>
                      </a:prstGeom>
                      <a:noFill/>
                      <a:ln w="38100">
                        <a:noFill/>
                        <a:miter/>
                      </a:ln>
                    </p:spPr>
                  </p:pic>
                </p:oleObj>
              </mc:Fallback>
            </mc:AlternateContent>
          </a:graphicData>
        </a:graphic>
      </p:graphicFrame>
      <p:sp>
        <p:nvSpPr>
          <p:cNvPr id="83972" name="矩形 83971"/>
          <p:cNvSpPr/>
          <p:nvPr/>
        </p:nvSpPr>
        <p:spPr>
          <a:xfrm>
            <a:off x="2973388" y="6149975"/>
            <a:ext cx="3440112" cy="350838"/>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zh-CN" altLang="en-GB" sz="1700" b="1">
                <a:latin typeface="Arial" pitchFamily="34" charset="0"/>
                <a:ea typeface="宋体" panose="02010600030101010101" pitchFamily="2" charset="-122"/>
              </a:rPr>
              <a:t>共患病例的百分比</a:t>
            </a:r>
            <a:endParaRPr lang="en-GB" altLang="zh-CN" sz="1700" b="1">
              <a:latin typeface="Arial" pitchFamily="34" charset="0"/>
              <a:ea typeface="宋体" panose="02010600030101010101" pitchFamily="2" charset="-122"/>
            </a:endParaRPr>
          </a:p>
        </p:txBody>
      </p:sp>
      <p:sp>
        <p:nvSpPr>
          <p:cNvPr id="83973" name="矩形 83972"/>
          <p:cNvSpPr/>
          <p:nvPr/>
        </p:nvSpPr>
        <p:spPr>
          <a:xfrm>
            <a:off x="0" y="1539875"/>
            <a:ext cx="1824038" cy="350838"/>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r" eaLnBrk="0" hangingPunct="0"/>
            <a:r>
              <a:rPr lang="zh-CN" altLang="en-GB" sz="1700" b="1">
                <a:solidFill>
                  <a:schemeClr val="bg1"/>
                </a:solidFill>
                <a:latin typeface="Arial" pitchFamily="34" charset="0"/>
                <a:ea typeface="宋体" panose="02010600030101010101" pitchFamily="2" charset="-122"/>
              </a:rPr>
              <a:t>共患疾病   </a:t>
            </a:r>
            <a:endParaRPr lang="en-GB" altLang="zh-CN" sz="1700" b="1">
              <a:solidFill>
                <a:schemeClr val="bg1"/>
              </a:solidFill>
              <a:latin typeface="Arial" pitchFamily="34" charset="0"/>
              <a:ea typeface="宋体" panose="02010600030101010101" pitchFamily="2" charset="-122"/>
            </a:endParaRPr>
          </a:p>
        </p:txBody>
      </p:sp>
      <p:sp>
        <p:nvSpPr>
          <p:cNvPr id="83974" name="矩形 83973"/>
          <p:cNvSpPr/>
          <p:nvPr/>
        </p:nvSpPr>
        <p:spPr>
          <a:xfrm>
            <a:off x="6619875" y="6332538"/>
            <a:ext cx="2393950" cy="366712"/>
          </a:xfrm>
          <a:prstGeom prst="rect">
            <a:avLst/>
          </a:prstGeom>
          <a:noFill/>
          <a:ln w="50800">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GB" altLang="zh-CN" sz="1800" b="1" err="1">
                <a:latin typeface="Arial" pitchFamily="34" charset="0"/>
                <a:ea typeface="宋体" panose="02010600030101010101" pitchFamily="2" charset="-122"/>
              </a:rPr>
              <a:t>Wittchen et al (1994)</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标题 91137"/>
          <p:cNvSpPr>
            <a:spLocks noGrp="1"/>
          </p:cNvSpPr>
          <p:nvPr>
            <p:ph type="title"/>
          </p:nvPr>
        </p:nvSpPr>
        <p:spPr>
          <a:solidFill>
            <a:schemeClr val="bg1"/>
          </a:solidFill>
        </p:spPr>
        <p:txBody>
          <a:bodyPr anchor="ctr"/>
          <a:lstStyle/>
          <a:p>
            <a:r>
              <a:rPr lang="zh-CN" altLang="en-US" sz="4000" b="1">
                <a:ea typeface="华文宋体" panose="02010600040101010101" pitchFamily="2" charset="-122"/>
              </a:rPr>
              <a:t>抑郁与焦虑共患的发病机理</a:t>
            </a:r>
          </a:p>
        </p:txBody>
      </p:sp>
      <p:sp>
        <p:nvSpPr>
          <p:cNvPr id="91139" name="文本占位符 91138"/>
          <p:cNvSpPr>
            <a:spLocks noGrp="1"/>
          </p:cNvSpPr>
          <p:nvPr>
            <p:ph type="body" idx="4294967295"/>
          </p:nvPr>
        </p:nvSpPr>
        <p:spPr>
          <a:xfrm>
            <a:off x="755650" y="1844675"/>
            <a:ext cx="7772400" cy="4114800"/>
          </a:xfrm>
        </p:spPr>
        <p:txBody>
          <a:bodyPr/>
          <a:lstStyle/>
          <a:p>
            <a:pPr>
              <a:lnSpc>
                <a:spcPct val="150000"/>
              </a:lnSpc>
            </a:pPr>
            <a:r>
              <a:rPr lang="zh-CN" altLang="zh-CN" sz="2800" b="1">
                <a:solidFill>
                  <a:srgbClr val="000099"/>
                </a:solidFill>
              </a:rPr>
              <a:t>GABA/BZ、5-HT、NE等中枢神经递质系统功能失调</a:t>
            </a:r>
          </a:p>
          <a:p>
            <a:pPr>
              <a:lnSpc>
                <a:spcPct val="150000"/>
              </a:lnSpc>
            </a:pPr>
            <a:r>
              <a:rPr lang="zh-CN" altLang="zh-CN" sz="2800" b="1">
                <a:solidFill>
                  <a:srgbClr val="000099"/>
                </a:solidFill>
              </a:rPr>
              <a:t>肾上腺皮质激素释放因子分泌过高(丘脑-垂体-肾上腺轴功能异常)</a:t>
            </a:r>
          </a:p>
          <a:p>
            <a:pPr>
              <a:lnSpc>
                <a:spcPct val="150000"/>
              </a:lnSpc>
            </a:pPr>
            <a:r>
              <a:rPr lang="zh-CN" altLang="zh-CN" sz="2800" b="1">
                <a:solidFill>
                  <a:srgbClr val="000099"/>
                </a:solidFill>
              </a:rPr>
              <a:t>有研究提示抑郁症与焦虑障碍可能存在共同的疾病基因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9506" name="标题 149505"/>
          <p:cNvSpPr>
            <a:spLocks noGrp="1"/>
          </p:cNvSpPr>
          <p:nvPr>
            <p:ph type="title"/>
          </p:nvPr>
        </p:nvSpPr>
        <p:spPr>
          <a:xfrm>
            <a:off x="1547813" y="620713"/>
            <a:ext cx="6694487" cy="1143000"/>
          </a:xfrm>
        </p:spPr>
        <p:txBody>
          <a:bodyPr anchor="ctr"/>
          <a:lstStyle/>
          <a:p>
            <a:r>
              <a:rPr lang="zh-CN" altLang="en-US" sz="4000" b="1">
                <a:ea typeface="华文宋体" panose="02010600040101010101" pitchFamily="2" charset="-122"/>
              </a:rPr>
              <a:t>抑郁与焦虑共患的特征</a:t>
            </a:r>
          </a:p>
        </p:txBody>
      </p:sp>
      <p:sp>
        <p:nvSpPr>
          <p:cNvPr id="149507" name="文本占位符 149506"/>
          <p:cNvSpPr>
            <a:spLocks noGrp="1"/>
          </p:cNvSpPr>
          <p:nvPr>
            <p:ph type="body" idx="4294967295"/>
          </p:nvPr>
        </p:nvSpPr>
        <p:spPr>
          <a:xfrm>
            <a:off x="1619250" y="2276475"/>
            <a:ext cx="7772400" cy="4114800"/>
          </a:xfrm>
        </p:spPr>
        <p:txBody>
          <a:bodyPr/>
          <a:lstStyle/>
          <a:p>
            <a:r>
              <a:rPr lang="zh-CN" altLang="en-US" b="1">
                <a:solidFill>
                  <a:srgbClr val="000099"/>
                </a:solidFill>
              </a:rPr>
              <a:t>共患率高</a:t>
            </a:r>
          </a:p>
          <a:p>
            <a:r>
              <a:rPr lang="zh-CN" altLang="en-US" b="1">
                <a:solidFill>
                  <a:srgbClr val="000099"/>
                </a:solidFill>
              </a:rPr>
              <a:t>慢性病程、反复发作、可致残</a:t>
            </a:r>
          </a:p>
          <a:p>
            <a:r>
              <a:rPr lang="zh-CN" altLang="en-US" b="1">
                <a:solidFill>
                  <a:srgbClr val="000099"/>
                </a:solidFill>
              </a:rPr>
              <a:t>临床表现症状有重叠</a:t>
            </a:r>
          </a:p>
          <a:p>
            <a:r>
              <a:rPr lang="zh-CN" altLang="en-US" b="1">
                <a:solidFill>
                  <a:srgbClr val="000099"/>
                </a:solidFill>
              </a:rPr>
              <a:t>抗抑郁药治疗焦虑有效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02" name="标题 153601"/>
          <p:cNvSpPr>
            <a:spLocks noGrp="1"/>
          </p:cNvSpPr>
          <p:nvPr>
            <p:ph type="title"/>
          </p:nvPr>
        </p:nvSpPr>
        <p:spPr>
          <a:solidFill>
            <a:schemeClr val="bg1"/>
          </a:solidFill>
        </p:spPr>
        <p:txBody>
          <a:bodyPr anchor="ctr"/>
          <a:lstStyle/>
          <a:p>
            <a:r>
              <a:rPr lang="zh-CN" altLang="en-US" sz="4000" b="1">
                <a:ea typeface="华文宋体" panose="02010600040101010101" pitchFamily="2" charset="-122"/>
              </a:rPr>
              <a:t>抑郁与焦虑共患的治疗策略</a:t>
            </a:r>
          </a:p>
        </p:txBody>
      </p:sp>
      <p:sp>
        <p:nvSpPr>
          <p:cNvPr id="153603" name="文本占位符 153602"/>
          <p:cNvSpPr>
            <a:spLocks noGrp="1"/>
          </p:cNvSpPr>
          <p:nvPr>
            <p:ph type="body" idx="4294967295"/>
          </p:nvPr>
        </p:nvSpPr>
        <p:spPr>
          <a:xfrm>
            <a:off x="762000" y="2209800"/>
            <a:ext cx="7772400" cy="4114800"/>
          </a:xfrm>
        </p:spPr>
        <p:txBody>
          <a:bodyPr/>
          <a:lstStyle/>
          <a:p>
            <a:r>
              <a:rPr lang="zh-CN" altLang="en-US" b="1">
                <a:solidFill>
                  <a:srgbClr val="000099"/>
                </a:solidFill>
              </a:rPr>
              <a:t>尽可能迅速控制与消除症状，防范自杀，达到痊愈水平</a:t>
            </a:r>
          </a:p>
          <a:p>
            <a:r>
              <a:rPr lang="zh-CN" altLang="en-US" b="1">
                <a:solidFill>
                  <a:srgbClr val="000099"/>
                </a:solidFill>
              </a:rPr>
              <a:t>尽可能减少复发，降低复发率</a:t>
            </a:r>
          </a:p>
          <a:p>
            <a:r>
              <a:rPr lang="zh-CN" altLang="en-US" b="1">
                <a:solidFill>
                  <a:srgbClr val="000099"/>
                </a:solidFill>
              </a:rPr>
              <a:t>尽可能恢复患者社会功能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2386" name="文本框 272385"/>
          <p:cNvSpPr txBox="1"/>
          <p:nvPr/>
        </p:nvSpPr>
        <p:spPr>
          <a:xfrm>
            <a:off x="395288" y="260350"/>
            <a:ext cx="8528050" cy="1282700"/>
          </a:xfrm>
          <a:prstGeom prst="rect">
            <a:avLst/>
          </a:prstGeom>
          <a:solidFill>
            <a:schemeClr val="bg1"/>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spcBef>
                <a:spcPct val="50000"/>
              </a:spcBef>
            </a:pPr>
            <a:r>
              <a:rPr lang="zh-CN" altLang="en-GB" sz="3600" b="1">
                <a:latin typeface="方正大黑简体" pitchFamily="65" charset="-122"/>
                <a:ea typeface="方正大黑简体" pitchFamily="65" charset="-122"/>
              </a:rPr>
              <a:t>抑郁症的单胺假说</a:t>
            </a:r>
          </a:p>
          <a:p>
            <a:pPr algn="ctr">
              <a:spcBef>
                <a:spcPct val="50000"/>
              </a:spcBef>
            </a:pPr>
            <a:r>
              <a:rPr lang="zh-CN" altLang="en-US" sz="2800" b="1">
                <a:latin typeface="Times New Roman" panose="02020603050405020304" pitchFamily="18" charset="0"/>
                <a:ea typeface="方正大黑简体" pitchFamily="65" charset="-122"/>
              </a:rPr>
              <a:t>不同的单胺神经递质可能扮演不同的角色</a:t>
            </a:r>
          </a:p>
        </p:txBody>
      </p:sp>
      <p:grpSp>
        <p:nvGrpSpPr>
          <p:cNvPr id="272387" name="组合 272386"/>
          <p:cNvGrpSpPr/>
          <p:nvPr/>
        </p:nvGrpSpPr>
        <p:grpSpPr>
          <a:xfrm>
            <a:off x="1476375" y="1844675"/>
            <a:ext cx="5759450" cy="4551363"/>
            <a:chOff x="1056" y="1213"/>
            <a:chExt cx="3694" cy="3011"/>
          </a:xfrm>
        </p:grpSpPr>
        <p:sp>
          <p:nvSpPr>
            <p:cNvPr id="272388" name="椭圆 272387"/>
            <p:cNvSpPr/>
            <p:nvPr/>
          </p:nvSpPr>
          <p:spPr>
            <a:xfrm>
              <a:off x="2208" y="1213"/>
              <a:ext cx="2542" cy="2386"/>
            </a:xfrm>
            <a:prstGeom prst="ellipse">
              <a:avLst/>
            </a:prstGeom>
            <a:solidFill>
              <a:schemeClr val="hlink">
                <a:alpha val="50000"/>
              </a:schemeClr>
            </a:solidFill>
            <a:ln w="50800" cap="flat" cmpd="sng">
              <a:solidFill>
                <a:srgbClr val="FF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72389" name="椭圆 272388"/>
            <p:cNvSpPr/>
            <p:nvPr/>
          </p:nvSpPr>
          <p:spPr>
            <a:xfrm>
              <a:off x="1056" y="1253"/>
              <a:ext cx="2352" cy="2352"/>
            </a:xfrm>
            <a:prstGeom prst="ellipse">
              <a:avLst/>
            </a:prstGeom>
            <a:solidFill>
              <a:schemeClr val="accent2">
                <a:alpha val="50000"/>
              </a:schemeClr>
            </a:solidFill>
            <a:ln w="50800" cap="flat" cmpd="sng">
              <a:solidFill>
                <a:srgbClr val="0000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72390" name="椭圆 272389"/>
            <p:cNvSpPr/>
            <p:nvPr/>
          </p:nvSpPr>
          <p:spPr>
            <a:xfrm>
              <a:off x="2068" y="2211"/>
              <a:ext cx="2012" cy="2013"/>
            </a:xfrm>
            <a:prstGeom prst="ellipse">
              <a:avLst/>
            </a:prstGeom>
            <a:solidFill>
              <a:srgbClr val="00FF00">
                <a:alpha val="50000"/>
              </a:srgbClr>
            </a:solidFill>
            <a:ln w="50800" cap="flat" cmpd="sng">
              <a:solidFill>
                <a:srgbClr val="00FF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72391" name="文本框 272390"/>
            <p:cNvSpPr txBox="1"/>
            <p:nvPr/>
          </p:nvSpPr>
          <p:spPr>
            <a:xfrm>
              <a:off x="1248" y="1765"/>
              <a:ext cx="960" cy="107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spcBef>
                  <a:spcPct val="50000"/>
                </a:spcBef>
              </a:pPr>
              <a:r>
                <a:rPr lang="zh-CN" altLang="en-US" sz="4000">
                  <a:solidFill>
                    <a:srgbClr val="FF3300"/>
                  </a:solidFill>
                  <a:latin typeface="Times New Roman" panose="02020603050405020304" pitchFamily="18" charset="0"/>
                  <a:ea typeface="方正大黑简体" pitchFamily="65" charset="-122"/>
                </a:rPr>
                <a:t>能量</a:t>
              </a:r>
            </a:p>
            <a:p>
              <a:pPr algn="ctr">
                <a:spcBef>
                  <a:spcPct val="50000"/>
                </a:spcBef>
              </a:pPr>
              <a:r>
                <a:rPr lang="zh-CN" altLang="en-US" sz="4000">
                  <a:solidFill>
                    <a:srgbClr val="FF3300"/>
                  </a:solidFill>
                  <a:latin typeface="Times New Roman" panose="02020603050405020304" pitchFamily="18" charset="0"/>
                  <a:ea typeface="方正大黑简体" pitchFamily="65" charset="-122"/>
                </a:rPr>
                <a:t>兴趣</a:t>
              </a:r>
              <a:endParaRPr lang="zh-CN" altLang="en-US" sz="4000">
                <a:solidFill>
                  <a:srgbClr val="FF3300"/>
                </a:solidFill>
                <a:latin typeface="Times New Roman" panose="02020603050405020304" pitchFamily="18" charset="0"/>
                <a:ea typeface="方正大黑简体" pitchFamily="65" charset="-122"/>
              </a:endParaRPr>
            </a:p>
          </p:txBody>
        </p:sp>
        <p:sp>
          <p:nvSpPr>
            <p:cNvPr id="272392" name="文本框 272391"/>
            <p:cNvSpPr txBox="1"/>
            <p:nvPr/>
          </p:nvSpPr>
          <p:spPr>
            <a:xfrm>
              <a:off x="3570" y="1818"/>
              <a:ext cx="960" cy="46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spcBef>
                  <a:spcPct val="50000"/>
                </a:spcBef>
              </a:pPr>
              <a:r>
                <a:rPr lang="zh-CN" altLang="en-US" sz="4000">
                  <a:solidFill>
                    <a:srgbClr val="FF3300"/>
                  </a:solidFill>
                  <a:latin typeface="Times New Roman" panose="02020603050405020304" pitchFamily="18" charset="0"/>
                  <a:ea typeface="方正大黑简体" pitchFamily="65" charset="-122"/>
                </a:rPr>
                <a:t>冲动</a:t>
              </a:r>
            </a:p>
          </p:txBody>
        </p:sp>
        <p:sp>
          <p:nvSpPr>
            <p:cNvPr id="272393" name="文本框 272392"/>
            <p:cNvSpPr txBox="1"/>
            <p:nvPr/>
          </p:nvSpPr>
          <p:spPr>
            <a:xfrm>
              <a:off x="3159" y="2567"/>
              <a:ext cx="960" cy="9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lnSpc>
                  <a:spcPct val="70000"/>
                </a:lnSpc>
                <a:spcBef>
                  <a:spcPct val="50000"/>
                </a:spcBef>
              </a:pPr>
              <a:r>
                <a:rPr lang="zh-CN" altLang="en-US" sz="2800">
                  <a:latin typeface="Times New Roman" panose="02020603050405020304" pitchFamily="18" charset="0"/>
                  <a:ea typeface="方正大黑简体" pitchFamily="65" charset="-122"/>
                </a:rPr>
                <a:t>食欲</a:t>
              </a:r>
            </a:p>
            <a:p>
              <a:pPr algn="ctr">
                <a:lnSpc>
                  <a:spcPct val="70000"/>
                </a:lnSpc>
                <a:spcBef>
                  <a:spcPct val="50000"/>
                </a:spcBef>
              </a:pPr>
              <a:r>
                <a:rPr lang="zh-CN" altLang="en-US" sz="2800">
                  <a:latin typeface="Times New Roman" panose="02020603050405020304" pitchFamily="18" charset="0"/>
                  <a:ea typeface="方正大黑简体" pitchFamily="65" charset="-122"/>
                </a:rPr>
                <a:t>性欲</a:t>
              </a:r>
            </a:p>
            <a:p>
              <a:pPr algn="ctr">
                <a:lnSpc>
                  <a:spcPct val="70000"/>
                </a:lnSpc>
                <a:spcBef>
                  <a:spcPct val="50000"/>
                </a:spcBef>
              </a:pPr>
              <a:r>
                <a:rPr lang="zh-CN" altLang="en-US" sz="2800">
                  <a:latin typeface="Times New Roman" panose="02020603050405020304" pitchFamily="18" charset="0"/>
                  <a:ea typeface="方正大黑简体" pitchFamily="65" charset="-122"/>
                </a:rPr>
                <a:t>攻击</a:t>
              </a:r>
            </a:p>
          </p:txBody>
        </p:sp>
        <p:sp>
          <p:nvSpPr>
            <p:cNvPr id="272394" name="文本框 272393"/>
            <p:cNvSpPr txBox="1"/>
            <p:nvPr/>
          </p:nvSpPr>
          <p:spPr>
            <a:xfrm>
              <a:off x="2592" y="3700"/>
              <a:ext cx="960" cy="2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lnSpc>
                  <a:spcPct val="70000"/>
                </a:lnSpc>
                <a:spcBef>
                  <a:spcPct val="50000"/>
                </a:spcBef>
              </a:pPr>
              <a:r>
                <a:rPr lang="zh-CN" altLang="en-US" sz="3200">
                  <a:solidFill>
                    <a:srgbClr val="FF3300"/>
                  </a:solidFill>
                  <a:latin typeface="Times New Roman" panose="02020603050405020304" pitchFamily="18" charset="0"/>
                  <a:ea typeface="方正大黑简体" pitchFamily="65" charset="-122"/>
                </a:rPr>
                <a:t>驱动力</a:t>
              </a:r>
            </a:p>
          </p:txBody>
        </p:sp>
        <p:sp>
          <p:nvSpPr>
            <p:cNvPr id="272395" name="文本框 272394"/>
            <p:cNvSpPr txBox="1"/>
            <p:nvPr/>
          </p:nvSpPr>
          <p:spPr>
            <a:xfrm>
              <a:off x="2016" y="3280"/>
              <a:ext cx="672" cy="2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lnSpc>
                  <a:spcPct val="70000"/>
                </a:lnSpc>
                <a:spcBef>
                  <a:spcPct val="50000"/>
                </a:spcBef>
              </a:pPr>
              <a:r>
                <a:rPr lang="zh-CN" altLang="en-US" sz="3200">
                  <a:latin typeface="Times New Roman" panose="02020603050405020304" pitchFamily="18" charset="0"/>
                  <a:ea typeface="方正大黑简体" pitchFamily="65" charset="-122"/>
                </a:rPr>
                <a:t>动机</a:t>
              </a:r>
            </a:p>
          </p:txBody>
        </p:sp>
        <p:sp>
          <p:nvSpPr>
            <p:cNvPr id="272396" name="文本框 272395"/>
            <p:cNvSpPr txBox="1"/>
            <p:nvPr/>
          </p:nvSpPr>
          <p:spPr>
            <a:xfrm>
              <a:off x="2352" y="2349"/>
              <a:ext cx="960" cy="81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lnSpc>
                  <a:spcPct val="70000"/>
                </a:lnSpc>
                <a:spcBef>
                  <a:spcPct val="50000"/>
                </a:spcBef>
              </a:pPr>
              <a:r>
                <a:rPr lang="zh-CN" altLang="en-US" b="1">
                  <a:solidFill>
                    <a:schemeClr val="accent2"/>
                  </a:solidFill>
                  <a:latin typeface="Times New Roman" panose="02020603050405020304" pitchFamily="18" charset="0"/>
                  <a:ea typeface="方正大黑简体" pitchFamily="65" charset="-122"/>
                </a:rPr>
                <a:t>心情</a:t>
              </a:r>
            </a:p>
            <a:p>
              <a:pPr algn="ctr">
                <a:lnSpc>
                  <a:spcPct val="70000"/>
                </a:lnSpc>
                <a:spcBef>
                  <a:spcPct val="50000"/>
                </a:spcBef>
              </a:pPr>
              <a:r>
                <a:rPr lang="zh-CN" altLang="en-US" b="1">
                  <a:solidFill>
                    <a:schemeClr val="accent2"/>
                  </a:solidFill>
                  <a:latin typeface="Times New Roman" panose="02020603050405020304" pitchFamily="18" charset="0"/>
                  <a:ea typeface="方正大黑简体" pitchFamily="65" charset="-122"/>
                </a:rPr>
                <a:t>情绪</a:t>
              </a:r>
            </a:p>
            <a:p>
              <a:pPr algn="ctr">
                <a:lnSpc>
                  <a:spcPct val="70000"/>
                </a:lnSpc>
                <a:spcBef>
                  <a:spcPct val="50000"/>
                </a:spcBef>
              </a:pPr>
              <a:r>
                <a:rPr lang="zh-CN" altLang="en-US" b="1">
                  <a:solidFill>
                    <a:schemeClr val="accent2"/>
                  </a:solidFill>
                  <a:latin typeface="Times New Roman" panose="02020603050405020304" pitchFamily="18" charset="0"/>
                  <a:ea typeface="方正大黑简体" pitchFamily="65" charset="-122"/>
                </a:rPr>
                <a:t>认知功能</a:t>
              </a:r>
            </a:p>
          </p:txBody>
        </p:sp>
        <p:sp>
          <p:nvSpPr>
            <p:cNvPr id="272397" name="文本框 272396"/>
            <p:cNvSpPr txBox="1"/>
            <p:nvPr/>
          </p:nvSpPr>
          <p:spPr>
            <a:xfrm>
              <a:off x="2461" y="1649"/>
              <a:ext cx="672" cy="609"/>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lnSpc>
                  <a:spcPct val="60000"/>
                </a:lnSpc>
                <a:spcBef>
                  <a:spcPct val="50000"/>
                </a:spcBef>
              </a:pPr>
              <a:r>
                <a:rPr lang="zh-CN" altLang="en-US" sz="3200">
                  <a:latin typeface="Times New Roman" panose="02020603050405020304" pitchFamily="18" charset="0"/>
                  <a:ea typeface="方正大黑简体" pitchFamily="65" charset="-122"/>
                </a:rPr>
                <a:t>焦虑</a:t>
              </a:r>
            </a:p>
            <a:p>
              <a:pPr algn="ctr">
                <a:lnSpc>
                  <a:spcPct val="60000"/>
                </a:lnSpc>
                <a:spcBef>
                  <a:spcPct val="50000"/>
                </a:spcBef>
              </a:pPr>
              <a:r>
                <a:rPr lang="zh-CN" altLang="en-US" sz="3200">
                  <a:latin typeface="Times New Roman" panose="02020603050405020304" pitchFamily="18" charset="0"/>
                  <a:ea typeface="方正大黑简体" pitchFamily="65" charset="-122"/>
                </a:rPr>
                <a:t>激惹</a:t>
              </a:r>
            </a:p>
          </p:txBody>
        </p:sp>
      </p:grpSp>
      <p:sp>
        <p:nvSpPr>
          <p:cNvPr id="272398" name="文本框 272397"/>
          <p:cNvSpPr txBox="1"/>
          <p:nvPr/>
        </p:nvSpPr>
        <p:spPr>
          <a:xfrm>
            <a:off x="609600" y="2422525"/>
            <a:ext cx="1152525"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sz="4000" b="1">
                <a:solidFill>
                  <a:srgbClr val="FF0000"/>
                </a:solidFill>
                <a:latin typeface="Arial" pitchFamily="34" charset="0"/>
                <a:ea typeface="方正大黑简体" pitchFamily="65" charset="-122"/>
              </a:rPr>
              <a:t>NE</a:t>
            </a:r>
          </a:p>
        </p:txBody>
      </p:sp>
      <p:sp>
        <p:nvSpPr>
          <p:cNvPr id="272399" name="文本框 272398"/>
          <p:cNvSpPr txBox="1"/>
          <p:nvPr/>
        </p:nvSpPr>
        <p:spPr>
          <a:xfrm>
            <a:off x="7162800" y="2346325"/>
            <a:ext cx="1612900"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sz="4000" b="1">
                <a:solidFill>
                  <a:srgbClr val="FF0000"/>
                </a:solidFill>
                <a:latin typeface="Arial" pitchFamily="34" charset="0"/>
                <a:ea typeface="方正大黑简体" pitchFamily="65" charset="-122"/>
              </a:rPr>
              <a:t>5-HT</a:t>
            </a:r>
          </a:p>
        </p:txBody>
      </p:sp>
      <p:sp>
        <p:nvSpPr>
          <p:cNvPr id="272400" name="文本框 272399"/>
          <p:cNvSpPr txBox="1"/>
          <p:nvPr/>
        </p:nvSpPr>
        <p:spPr>
          <a:xfrm>
            <a:off x="5943600" y="5638800"/>
            <a:ext cx="1152525"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sz="4000" b="1">
                <a:solidFill>
                  <a:srgbClr val="FF0000"/>
                </a:solidFill>
                <a:latin typeface="Arial" pitchFamily="34" charset="0"/>
                <a:ea typeface="方正大黑简体" pitchFamily="65" charset="-122"/>
              </a:rPr>
              <a:t>DA</a:t>
            </a:r>
          </a:p>
        </p:txBody>
      </p:sp>
      <p:sp>
        <p:nvSpPr>
          <p:cNvPr id="272401" name="文本框 272400"/>
          <p:cNvSpPr txBox="1"/>
          <p:nvPr/>
        </p:nvSpPr>
        <p:spPr>
          <a:xfrm>
            <a:off x="762000" y="6461125"/>
            <a:ext cx="7991475" cy="396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zh-CN" altLang="en-US" sz="2000">
                <a:solidFill>
                  <a:schemeClr val="bg1"/>
                </a:solidFill>
                <a:latin typeface="Times New Roman" panose="02020603050405020304" pitchFamily="18" charset="0"/>
                <a:ea typeface="方正大黑简体" pitchFamily="65" charset="-122"/>
              </a:rPr>
              <a:t>摘自</a:t>
            </a:r>
            <a:r>
              <a:rPr lang="en-US" altLang="zh-CN" sz="2000">
                <a:solidFill>
                  <a:schemeClr val="bg1"/>
                </a:solidFill>
                <a:latin typeface="Times New Roman" panose="02020603050405020304" pitchFamily="18" charset="0"/>
                <a:ea typeface="方正大黑简体" pitchFamily="65" charset="-122"/>
              </a:rPr>
              <a:t>J. Clin. Psychiatry 2000; 60(9): 623-631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6178" name="矩形 306177"/>
          <p:cNvSpPr/>
          <p:nvPr/>
        </p:nvSpPr>
        <p:spPr>
          <a:xfrm>
            <a:off x="755650" y="1268413"/>
            <a:ext cx="8064500" cy="5400675"/>
          </a:xfrm>
          <a:prstGeom prst="rect">
            <a:avLst/>
          </a:prstGeom>
          <a:solidFill>
            <a:srgbClr val="000099"/>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79" name="矩形 306178"/>
          <p:cNvSpPr/>
          <p:nvPr/>
        </p:nvSpPr>
        <p:spPr>
          <a:xfrm>
            <a:off x="1619250" y="333375"/>
            <a:ext cx="2447925" cy="719138"/>
          </a:xfrm>
          <a:prstGeom prst="rect">
            <a:avLst/>
          </a:prstGeom>
          <a:solidFill>
            <a:schemeClr val="bg1"/>
          </a:solidFill>
          <a:ln w="9525">
            <a:noFill/>
          </a:ln>
        </p:spPr>
        <p:txBody>
          <a:bodyPr lIns="92075" tIns="46038" rIns="92075" bIns="46038"/>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zh-CN" altLang="en-US" sz="4000" b="1">
                <a:effectLst>
                  <a:outerShdw blurRad="38100" dist="38100" dir="2700000">
                    <a:srgbClr val="FFFFFF"/>
                  </a:outerShdw>
                </a:effectLst>
                <a:latin typeface="华文宋体" panose="02010600040101010101" pitchFamily="2" charset="-122"/>
                <a:ea typeface="华文宋体" panose="02010600040101010101" pitchFamily="2" charset="-122"/>
              </a:rPr>
              <a:t>正常状况</a:t>
            </a:r>
          </a:p>
        </p:txBody>
      </p:sp>
      <p:grpSp>
        <p:nvGrpSpPr>
          <p:cNvPr id="306180" name="组合 306179"/>
          <p:cNvGrpSpPr/>
          <p:nvPr/>
        </p:nvGrpSpPr>
        <p:grpSpPr>
          <a:xfrm>
            <a:off x="1889125" y="1560513"/>
            <a:ext cx="6697663" cy="4808537"/>
            <a:chOff x="950" y="903"/>
            <a:chExt cx="4219" cy="3029"/>
          </a:xfrm>
        </p:grpSpPr>
        <p:sp>
          <p:nvSpPr>
            <p:cNvPr id="306181" name="任意多边形 306180"/>
            <p:cNvSpPr>
              <a:spLocks noEditPoints="1"/>
            </p:cNvSpPr>
            <p:nvPr/>
          </p:nvSpPr>
          <p:spPr>
            <a:xfrm>
              <a:off x="1314" y="3090"/>
              <a:ext cx="61" cy="93"/>
            </a:xfrm>
            <a:custGeom>
              <a:rect l="0" t="0" r="0" b="0"/>
              <a:pathLst>
                <a:path w="61" h="93">
                  <a:moveTo>
                    <a:pt x="11" y="34"/>
                  </a:moveTo>
                  <a:lnTo>
                    <a:pt x="11" y="36"/>
                  </a:lnTo>
                  <a:lnTo>
                    <a:pt x="11" y="41"/>
                  </a:lnTo>
                  <a:lnTo>
                    <a:pt x="11" y="43"/>
                  </a:lnTo>
                  <a:lnTo>
                    <a:pt x="13" y="45"/>
                  </a:lnTo>
                  <a:lnTo>
                    <a:pt x="13" y="47"/>
                  </a:lnTo>
                  <a:lnTo>
                    <a:pt x="13" y="49"/>
                  </a:lnTo>
                  <a:lnTo>
                    <a:pt x="15" y="52"/>
                  </a:lnTo>
                  <a:lnTo>
                    <a:pt x="15" y="54"/>
                  </a:lnTo>
                  <a:lnTo>
                    <a:pt x="17" y="54"/>
                  </a:lnTo>
                  <a:lnTo>
                    <a:pt x="20" y="56"/>
                  </a:lnTo>
                  <a:lnTo>
                    <a:pt x="20" y="56"/>
                  </a:lnTo>
                  <a:lnTo>
                    <a:pt x="22" y="58"/>
                  </a:lnTo>
                  <a:lnTo>
                    <a:pt x="24" y="58"/>
                  </a:lnTo>
                  <a:lnTo>
                    <a:pt x="26" y="58"/>
                  </a:lnTo>
                  <a:lnTo>
                    <a:pt x="28" y="60"/>
                  </a:lnTo>
                  <a:lnTo>
                    <a:pt x="30" y="60"/>
                  </a:lnTo>
                  <a:lnTo>
                    <a:pt x="33" y="60"/>
                  </a:lnTo>
                  <a:lnTo>
                    <a:pt x="35" y="58"/>
                  </a:lnTo>
                  <a:lnTo>
                    <a:pt x="37" y="58"/>
                  </a:lnTo>
                  <a:lnTo>
                    <a:pt x="39" y="58"/>
                  </a:lnTo>
                  <a:lnTo>
                    <a:pt x="39" y="56"/>
                  </a:lnTo>
                  <a:lnTo>
                    <a:pt x="41" y="56"/>
                  </a:lnTo>
                  <a:lnTo>
                    <a:pt x="43" y="54"/>
                  </a:lnTo>
                  <a:lnTo>
                    <a:pt x="43" y="52"/>
                  </a:lnTo>
                  <a:lnTo>
                    <a:pt x="46" y="52"/>
                  </a:lnTo>
                  <a:lnTo>
                    <a:pt x="48" y="49"/>
                  </a:lnTo>
                  <a:lnTo>
                    <a:pt x="48" y="47"/>
                  </a:lnTo>
                  <a:lnTo>
                    <a:pt x="48" y="45"/>
                  </a:lnTo>
                  <a:lnTo>
                    <a:pt x="48" y="41"/>
                  </a:lnTo>
                  <a:lnTo>
                    <a:pt x="50" y="39"/>
                  </a:lnTo>
                  <a:lnTo>
                    <a:pt x="50" y="36"/>
                  </a:lnTo>
                  <a:lnTo>
                    <a:pt x="50" y="34"/>
                  </a:lnTo>
                  <a:lnTo>
                    <a:pt x="50" y="30"/>
                  </a:lnTo>
                  <a:lnTo>
                    <a:pt x="50" y="28"/>
                  </a:lnTo>
                  <a:lnTo>
                    <a:pt x="48" y="26"/>
                  </a:lnTo>
                  <a:lnTo>
                    <a:pt x="48" y="23"/>
                  </a:lnTo>
                  <a:lnTo>
                    <a:pt x="48" y="21"/>
                  </a:lnTo>
                  <a:lnTo>
                    <a:pt x="46" y="19"/>
                  </a:lnTo>
                  <a:lnTo>
                    <a:pt x="46" y="17"/>
                  </a:lnTo>
                  <a:lnTo>
                    <a:pt x="43" y="15"/>
                  </a:lnTo>
                  <a:lnTo>
                    <a:pt x="43" y="15"/>
                  </a:lnTo>
                  <a:lnTo>
                    <a:pt x="41" y="13"/>
                  </a:lnTo>
                  <a:lnTo>
                    <a:pt x="39" y="13"/>
                  </a:lnTo>
                  <a:lnTo>
                    <a:pt x="39" y="10"/>
                  </a:lnTo>
                  <a:lnTo>
                    <a:pt x="37" y="10"/>
                  </a:lnTo>
                  <a:lnTo>
                    <a:pt x="35" y="8"/>
                  </a:lnTo>
                  <a:lnTo>
                    <a:pt x="33" y="8"/>
                  </a:lnTo>
                  <a:lnTo>
                    <a:pt x="30" y="8"/>
                  </a:lnTo>
                  <a:lnTo>
                    <a:pt x="28" y="8"/>
                  </a:lnTo>
                  <a:lnTo>
                    <a:pt x="26" y="8"/>
                  </a:lnTo>
                  <a:lnTo>
                    <a:pt x="24" y="10"/>
                  </a:lnTo>
                  <a:lnTo>
                    <a:pt x="22" y="10"/>
                  </a:lnTo>
                  <a:lnTo>
                    <a:pt x="20" y="13"/>
                  </a:lnTo>
                  <a:lnTo>
                    <a:pt x="20" y="13"/>
                  </a:lnTo>
                  <a:lnTo>
                    <a:pt x="17" y="15"/>
                  </a:lnTo>
                  <a:lnTo>
                    <a:pt x="15" y="15"/>
                  </a:lnTo>
                  <a:lnTo>
                    <a:pt x="15" y="17"/>
                  </a:lnTo>
                  <a:lnTo>
                    <a:pt x="13" y="19"/>
                  </a:lnTo>
                  <a:lnTo>
                    <a:pt x="13" y="21"/>
                  </a:lnTo>
                  <a:lnTo>
                    <a:pt x="13" y="23"/>
                  </a:lnTo>
                  <a:lnTo>
                    <a:pt x="11" y="26"/>
                  </a:lnTo>
                  <a:lnTo>
                    <a:pt x="11" y="30"/>
                  </a:lnTo>
                  <a:lnTo>
                    <a:pt x="11" y="32"/>
                  </a:lnTo>
                  <a:lnTo>
                    <a:pt x="11" y="34"/>
                  </a:lnTo>
                  <a:close/>
                  <a:moveTo>
                    <a:pt x="0" y="93"/>
                  </a:moveTo>
                  <a:lnTo>
                    <a:pt x="0" y="2"/>
                  </a:lnTo>
                  <a:lnTo>
                    <a:pt x="11" y="2"/>
                  </a:lnTo>
                  <a:lnTo>
                    <a:pt x="11" y="10"/>
                  </a:lnTo>
                  <a:lnTo>
                    <a:pt x="13" y="8"/>
                  </a:lnTo>
                  <a:lnTo>
                    <a:pt x="15" y="6"/>
                  </a:lnTo>
                  <a:lnTo>
                    <a:pt x="17" y="4"/>
                  </a:lnTo>
                  <a:lnTo>
                    <a:pt x="20" y="2"/>
                  </a:lnTo>
                  <a:lnTo>
                    <a:pt x="24" y="0"/>
                  </a:lnTo>
                  <a:lnTo>
                    <a:pt x="26" y="0"/>
                  </a:lnTo>
                  <a:lnTo>
                    <a:pt x="28" y="0"/>
                  </a:lnTo>
                  <a:lnTo>
                    <a:pt x="33" y="0"/>
                  </a:lnTo>
                  <a:lnTo>
                    <a:pt x="35" y="0"/>
                  </a:lnTo>
                  <a:lnTo>
                    <a:pt x="39" y="0"/>
                  </a:lnTo>
                  <a:lnTo>
                    <a:pt x="41" y="0"/>
                  </a:lnTo>
                  <a:lnTo>
                    <a:pt x="43" y="2"/>
                  </a:lnTo>
                  <a:lnTo>
                    <a:pt x="48" y="2"/>
                  </a:lnTo>
                  <a:lnTo>
                    <a:pt x="50" y="4"/>
                  </a:lnTo>
                  <a:lnTo>
                    <a:pt x="52" y="6"/>
                  </a:lnTo>
                  <a:lnTo>
                    <a:pt x="54" y="8"/>
                  </a:lnTo>
                  <a:lnTo>
                    <a:pt x="54" y="10"/>
                  </a:lnTo>
                  <a:lnTo>
                    <a:pt x="56" y="13"/>
                  </a:lnTo>
                  <a:lnTo>
                    <a:pt x="59" y="17"/>
                  </a:lnTo>
                  <a:lnTo>
                    <a:pt x="59" y="19"/>
                  </a:lnTo>
                  <a:lnTo>
                    <a:pt x="61" y="23"/>
                  </a:lnTo>
                  <a:lnTo>
                    <a:pt x="61" y="26"/>
                  </a:lnTo>
                  <a:lnTo>
                    <a:pt x="61" y="30"/>
                  </a:lnTo>
                  <a:lnTo>
                    <a:pt x="61" y="34"/>
                  </a:lnTo>
                  <a:lnTo>
                    <a:pt x="61" y="39"/>
                  </a:lnTo>
                  <a:lnTo>
                    <a:pt x="61" y="41"/>
                  </a:lnTo>
                  <a:lnTo>
                    <a:pt x="61" y="45"/>
                  </a:lnTo>
                  <a:lnTo>
                    <a:pt x="59" y="49"/>
                  </a:lnTo>
                  <a:lnTo>
                    <a:pt x="59" y="52"/>
                  </a:lnTo>
                  <a:lnTo>
                    <a:pt x="56" y="54"/>
                  </a:lnTo>
                  <a:lnTo>
                    <a:pt x="54" y="58"/>
                  </a:lnTo>
                  <a:lnTo>
                    <a:pt x="52" y="60"/>
                  </a:lnTo>
                  <a:lnTo>
                    <a:pt x="50" y="62"/>
                  </a:lnTo>
                  <a:lnTo>
                    <a:pt x="48" y="65"/>
                  </a:lnTo>
                  <a:lnTo>
                    <a:pt x="46" y="65"/>
                  </a:lnTo>
                  <a:lnTo>
                    <a:pt x="43" y="67"/>
                  </a:lnTo>
                  <a:lnTo>
                    <a:pt x="41" y="69"/>
                  </a:lnTo>
                  <a:lnTo>
                    <a:pt x="39" y="69"/>
                  </a:lnTo>
                  <a:lnTo>
                    <a:pt x="35" y="69"/>
                  </a:lnTo>
                  <a:lnTo>
                    <a:pt x="33" y="69"/>
                  </a:lnTo>
                  <a:lnTo>
                    <a:pt x="28" y="69"/>
                  </a:lnTo>
                  <a:lnTo>
                    <a:pt x="26" y="69"/>
                  </a:lnTo>
                  <a:lnTo>
                    <a:pt x="24" y="69"/>
                  </a:lnTo>
                  <a:lnTo>
                    <a:pt x="20" y="67"/>
                  </a:lnTo>
                  <a:lnTo>
                    <a:pt x="17" y="65"/>
                  </a:lnTo>
                  <a:lnTo>
                    <a:pt x="15" y="65"/>
                  </a:lnTo>
                  <a:lnTo>
                    <a:pt x="13" y="62"/>
                  </a:lnTo>
                  <a:lnTo>
                    <a:pt x="11" y="58"/>
                  </a:lnTo>
                  <a:lnTo>
                    <a:pt x="11" y="93"/>
                  </a:lnTo>
                  <a:lnTo>
                    <a:pt x="0" y="9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82" name="任意多边形 306181"/>
            <p:cNvSpPr>
              <a:spLocks noEditPoints="1"/>
            </p:cNvSpPr>
            <p:nvPr/>
          </p:nvSpPr>
          <p:spPr>
            <a:xfrm>
              <a:off x="1386" y="3090"/>
              <a:ext cx="60" cy="69"/>
            </a:xfrm>
            <a:custGeom>
              <a:rect l="0" t="0" r="0" b="0"/>
              <a:pathLst>
                <a:path w="60" h="69">
                  <a:moveTo>
                    <a:pt x="10" y="34"/>
                  </a:moveTo>
                  <a:lnTo>
                    <a:pt x="10" y="36"/>
                  </a:lnTo>
                  <a:lnTo>
                    <a:pt x="10" y="41"/>
                  </a:lnTo>
                  <a:lnTo>
                    <a:pt x="10" y="43"/>
                  </a:lnTo>
                  <a:lnTo>
                    <a:pt x="10" y="45"/>
                  </a:lnTo>
                  <a:lnTo>
                    <a:pt x="13" y="47"/>
                  </a:lnTo>
                  <a:lnTo>
                    <a:pt x="13" y="49"/>
                  </a:lnTo>
                  <a:lnTo>
                    <a:pt x="13" y="52"/>
                  </a:lnTo>
                  <a:lnTo>
                    <a:pt x="15" y="54"/>
                  </a:lnTo>
                  <a:lnTo>
                    <a:pt x="17" y="54"/>
                  </a:lnTo>
                  <a:lnTo>
                    <a:pt x="17" y="56"/>
                  </a:lnTo>
                  <a:lnTo>
                    <a:pt x="19" y="56"/>
                  </a:lnTo>
                  <a:lnTo>
                    <a:pt x="21" y="58"/>
                  </a:lnTo>
                  <a:lnTo>
                    <a:pt x="23" y="58"/>
                  </a:lnTo>
                  <a:lnTo>
                    <a:pt x="26" y="58"/>
                  </a:lnTo>
                  <a:lnTo>
                    <a:pt x="28" y="60"/>
                  </a:lnTo>
                  <a:lnTo>
                    <a:pt x="30" y="60"/>
                  </a:lnTo>
                  <a:lnTo>
                    <a:pt x="32" y="60"/>
                  </a:lnTo>
                  <a:lnTo>
                    <a:pt x="34" y="58"/>
                  </a:lnTo>
                  <a:lnTo>
                    <a:pt x="36" y="58"/>
                  </a:lnTo>
                  <a:lnTo>
                    <a:pt x="39" y="58"/>
                  </a:lnTo>
                  <a:lnTo>
                    <a:pt x="39" y="56"/>
                  </a:lnTo>
                  <a:lnTo>
                    <a:pt x="41" y="56"/>
                  </a:lnTo>
                  <a:lnTo>
                    <a:pt x="43" y="54"/>
                  </a:lnTo>
                  <a:lnTo>
                    <a:pt x="45" y="54"/>
                  </a:lnTo>
                  <a:lnTo>
                    <a:pt x="45" y="52"/>
                  </a:lnTo>
                  <a:lnTo>
                    <a:pt x="47" y="49"/>
                  </a:lnTo>
                  <a:lnTo>
                    <a:pt x="47" y="47"/>
                  </a:lnTo>
                  <a:lnTo>
                    <a:pt x="47" y="45"/>
                  </a:lnTo>
                  <a:lnTo>
                    <a:pt x="49" y="43"/>
                  </a:lnTo>
                  <a:lnTo>
                    <a:pt x="49" y="41"/>
                  </a:lnTo>
                  <a:lnTo>
                    <a:pt x="49" y="36"/>
                  </a:lnTo>
                  <a:lnTo>
                    <a:pt x="49" y="34"/>
                  </a:lnTo>
                  <a:lnTo>
                    <a:pt x="49" y="32"/>
                  </a:lnTo>
                  <a:lnTo>
                    <a:pt x="49" y="28"/>
                  </a:lnTo>
                  <a:lnTo>
                    <a:pt x="49" y="26"/>
                  </a:lnTo>
                  <a:lnTo>
                    <a:pt x="47" y="23"/>
                  </a:lnTo>
                  <a:lnTo>
                    <a:pt x="47" y="21"/>
                  </a:lnTo>
                  <a:lnTo>
                    <a:pt x="47" y="19"/>
                  </a:lnTo>
                  <a:lnTo>
                    <a:pt x="45" y="17"/>
                  </a:lnTo>
                  <a:lnTo>
                    <a:pt x="45" y="15"/>
                  </a:lnTo>
                  <a:lnTo>
                    <a:pt x="43" y="15"/>
                  </a:lnTo>
                  <a:lnTo>
                    <a:pt x="41" y="13"/>
                  </a:lnTo>
                  <a:lnTo>
                    <a:pt x="39" y="10"/>
                  </a:lnTo>
                  <a:lnTo>
                    <a:pt x="39" y="10"/>
                  </a:lnTo>
                  <a:lnTo>
                    <a:pt x="36" y="10"/>
                  </a:lnTo>
                  <a:lnTo>
                    <a:pt x="34" y="8"/>
                  </a:lnTo>
                  <a:lnTo>
                    <a:pt x="32" y="8"/>
                  </a:lnTo>
                  <a:lnTo>
                    <a:pt x="30" y="8"/>
                  </a:lnTo>
                  <a:lnTo>
                    <a:pt x="28" y="8"/>
                  </a:lnTo>
                  <a:lnTo>
                    <a:pt x="26" y="8"/>
                  </a:lnTo>
                  <a:lnTo>
                    <a:pt x="23" y="10"/>
                  </a:lnTo>
                  <a:lnTo>
                    <a:pt x="21" y="10"/>
                  </a:lnTo>
                  <a:lnTo>
                    <a:pt x="19" y="10"/>
                  </a:lnTo>
                  <a:lnTo>
                    <a:pt x="17" y="13"/>
                  </a:lnTo>
                  <a:lnTo>
                    <a:pt x="17" y="15"/>
                  </a:lnTo>
                  <a:lnTo>
                    <a:pt x="15" y="15"/>
                  </a:lnTo>
                  <a:lnTo>
                    <a:pt x="13" y="17"/>
                  </a:lnTo>
                  <a:lnTo>
                    <a:pt x="13" y="19"/>
                  </a:lnTo>
                  <a:lnTo>
                    <a:pt x="13" y="21"/>
                  </a:lnTo>
                  <a:lnTo>
                    <a:pt x="10" y="23"/>
                  </a:lnTo>
                  <a:lnTo>
                    <a:pt x="10" y="26"/>
                  </a:lnTo>
                  <a:lnTo>
                    <a:pt x="10" y="28"/>
                  </a:lnTo>
                  <a:lnTo>
                    <a:pt x="10" y="32"/>
                  </a:lnTo>
                  <a:lnTo>
                    <a:pt x="10" y="34"/>
                  </a:lnTo>
                  <a:close/>
                  <a:moveTo>
                    <a:pt x="0" y="34"/>
                  </a:moveTo>
                  <a:lnTo>
                    <a:pt x="0" y="30"/>
                  </a:lnTo>
                  <a:lnTo>
                    <a:pt x="0" y="26"/>
                  </a:lnTo>
                  <a:lnTo>
                    <a:pt x="0" y="23"/>
                  </a:lnTo>
                  <a:lnTo>
                    <a:pt x="0" y="19"/>
                  </a:lnTo>
                  <a:lnTo>
                    <a:pt x="2" y="17"/>
                  </a:lnTo>
                  <a:lnTo>
                    <a:pt x="4" y="13"/>
                  </a:lnTo>
                  <a:lnTo>
                    <a:pt x="4" y="10"/>
                  </a:lnTo>
                  <a:lnTo>
                    <a:pt x="6" y="8"/>
                  </a:lnTo>
                  <a:lnTo>
                    <a:pt x="8" y="6"/>
                  </a:lnTo>
                  <a:lnTo>
                    <a:pt x="10" y="4"/>
                  </a:lnTo>
                  <a:lnTo>
                    <a:pt x="13" y="2"/>
                  </a:lnTo>
                  <a:lnTo>
                    <a:pt x="17" y="2"/>
                  </a:lnTo>
                  <a:lnTo>
                    <a:pt x="19" y="0"/>
                  </a:lnTo>
                  <a:lnTo>
                    <a:pt x="23" y="0"/>
                  </a:lnTo>
                  <a:lnTo>
                    <a:pt x="26" y="0"/>
                  </a:lnTo>
                  <a:lnTo>
                    <a:pt x="30" y="0"/>
                  </a:lnTo>
                  <a:lnTo>
                    <a:pt x="32" y="0"/>
                  </a:lnTo>
                  <a:lnTo>
                    <a:pt x="36" y="0"/>
                  </a:lnTo>
                  <a:lnTo>
                    <a:pt x="39" y="0"/>
                  </a:lnTo>
                  <a:lnTo>
                    <a:pt x="43" y="2"/>
                  </a:lnTo>
                  <a:lnTo>
                    <a:pt x="45" y="2"/>
                  </a:lnTo>
                  <a:lnTo>
                    <a:pt x="47" y="4"/>
                  </a:lnTo>
                  <a:lnTo>
                    <a:pt x="49" y="6"/>
                  </a:lnTo>
                  <a:lnTo>
                    <a:pt x="52" y="8"/>
                  </a:lnTo>
                  <a:lnTo>
                    <a:pt x="54" y="10"/>
                  </a:lnTo>
                  <a:lnTo>
                    <a:pt x="56" y="13"/>
                  </a:lnTo>
                  <a:lnTo>
                    <a:pt x="58" y="17"/>
                  </a:lnTo>
                  <a:lnTo>
                    <a:pt x="58" y="19"/>
                  </a:lnTo>
                  <a:lnTo>
                    <a:pt x="60" y="23"/>
                  </a:lnTo>
                  <a:lnTo>
                    <a:pt x="60" y="26"/>
                  </a:lnTo>
                  <a:lnTo>
                    <a:pt x="60" y="30"/>
                  </a:lnTo>
                  <a:lnTo>
                    <a:pt x="60" y="34"/>
                  </a:lnTo>
                  <a:lnTo>
                    <a:pt x="60" y="39"/>
                  </a:lnTo>
                  <a:lnTo>
                    <a:pt x="60" y="43"/>
                  </a:lnTo>
                  <a:lnTo>
                    <a:pt x="60" y="45"/>
                  </a:lnTo>
                  <a:lnTo>
                    <a:pt x="58" y="49"/>
                  </a:lnTo>
                  <a:lnTo>
                    <a:pt x="58" y="52"/>
                  </a:lnTo>
                  <a:lnTo>
                    <a:pt x="56" y="56"/>
                  </a:lnTo>
                  <a:lnTo>
                    <a:pt x="54" y="58"/>
                  </a:lnTo>
                  <a:lnTo>
                    <a:pt x="52" y="60"/>
                  </a:lnTo>
                  <a:lnTo>
                    <a:pt x="49" y="62"/>
                  </a:lnTo>
                  <a:lnTo>
                    <a:pt x="47" y="65"/>
                  </a:lnTo>
                  <a:lnTo>
                    <a:pt x="45" y="65"/>
                  </a:lnTo>
                  <a:lnTo>
                    <a:pt x="43" y="67"/>
                  </a:lnTo>
                  <a:lnTo>
                    <a:pt x="39" y="69"/>
                  </a:lnTo>
                  <a:lnTo>
                    <a:pt x="36" y="69"/>
                  </a:lnTo>
                  <a:lnTo>
                    <a:pt x="32" y="69"/>
                  </a:lnTo>
                  <a:lnTo>
                    <a:pt x="30" y="69"/>
                  </a:lnTo>
                  <a:lnTo>
                    <a:pt x="26" y="69"/>
                  </a:lnTo>
                  <a:lnTo>
                    <a:pt x="23" y="69"/>
                  </a:lnTo>
                  <a:lnTo>
                    <a:pt x="19" y="69"/>
                  </a:lnTo>
                  <a:lnTo>
                    <a:pt x="17" y="67"/>
                  </a:lnTo>
                  <a:lnTo>
                    <a:pt x="13" y="65"/>
                  </a:lnTo>
                  <a:lnTo>
                    <a:pt x="10" y="65"/>
                  </a:lnTo>
                  <a:lnTo>
                    <a:pt x="8" y="62"/>
                  </a:lnTo>
                  <a:lnTo>
                    <a:pt x="6" y="60"/>
                  </a:lnTo>
                  <a:lnTo>
                    <a:pt x="4" y="58"/>
                  </a:lnTo>
                  <a:lnTo>
                    <a:pt x="4" y="56"/>
                  </a:lnTo>
                  <a:lnTo>
                    <a:pt x="2" y="52"/>
                  </a:lnTo>
                  <a:lnTo>
                    <a:pt x="0" y="49"/>
                  </a:lnTo>
                  <a:lnTo>
                    <a:pt x="0" y="45"/>
                  </a:lnTo>
                  <a:lnTo>
                    <a:pt x="0" y="43"/>
                  </a:lnTo>
                  <a:lnTo>
                    <a:pt x="0" y="39"/>
                  </a:lnTo>
                  <a:lnTo>
                    <a:pt x="0"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83" name="任意多边形 306182"/>
            <p:cNvSpPr/>
            <p:nvPr/>
          </p:nvSpPr>
          <p:spPr>
            <a:xfrm>
              <a:off x="1455" y="3090"/>
              <a:ext cx="52" cy="69"/>
            </a:xfrm>
            <a:custGeom>
              <a:rect l="0" t="0" r="0" b="0"/>
              <a:pathLst>
                <a:path w="52" h="69">
                  <a:moveTo>
                    <a:pt x="0" y="45"/>
                  </a:moveTo>
                  <a:lnTo>
                    <a:pt x="11" y="45"/>
                  </a:lnTo>
                  <a:lnTo>
                    <a:pt x="11" y="49"/>
                  </a:lnTo>
                  <a:lnTo>
                    <a:pt x="13" y="52"/>
                  </a:lnTo>
                  <a:lnTo>
                    <a:pt x="13" y="54"/>
                  </a:lnTo>
                  <a:lnTo>
                    <a:pt x="13" y="54"/>
                  </a:lnTo>
                  <a:lnTo>
                    <a:pt x="15" y="56"/>
                  </a:lnTo>
                  <a:lnTo>
                    <a:pt x="15" y="56"/>
                  </a:lnTo>
                  <a:lnTo>
                    <a:pt x="17" y="56"/>
                  </a:lnTo>
                  <a:lnTo>
                    <a:pt x="17" y="58"/>
                  </a:lnTo>
                  <a:lnTo>
                    <a:pt x="19" y="58"/>
                  </a:lnTo>
                  <a:lnTo>
                    <a:pt x="19" y="58"/>
                  </a:lnTo>
                  <a:lnTo>
                    <a:pt x="24" y="58"/>
                  </a:lnTo>
                  <a:lnTo>
                    <a:pt x="26" y="60"/>
                  </a:lnTo>
                  <a:lnTo>
                    <a:pt x="30" y="58"/>
                  </a:lnTo>
                  <a:lnTo>
                    <a:pt x="32" y="58"/>
                  </a:lnTo>
                  <a:lnTo>
                    <a:pt x="37" y="58"/>
                  </a:lnTo>
                  <a:lnTo>
                    <a:pt x="39" y="56"/>
                  </a:lnTo>
                  <a:lnTo>
                    <a:pt x="39" y="56"/>
                  </a:lnTo>
                  <a:lnTo>
                    <a:pt x="41" y="54"/>
                  </a:lnTo>
                  <a:lnTo>
                    <a:pt x="41" y="52"/>
                  </a:lnTo>
                  <a:lnTo>
                    <a:pt x="41" y="49"/>
                  </a:lnTo>
                  <a:lnTo>
                    <a:pt x="41" y="47"/>
                  </a:lnTo>
                  <a:lnTo>
                    <a:pt x="41" y="45"/>
                  </a:lnTo>
                  <a:lnTo>
                    <a:pt x="41" y="45"/>
                  </a:lnTo>
                  <a:lnTo>
                    <a:pt x="41" y="43"/>
                  </a:lnTo>
                  <a:lnTo>
                    <a:pt x="39" y="43"/>
                  </a:lnTo>
                  <a:lnTo>
                    <a:pt x="37" y="41"/>
                  </a:lnTo>
                  <a:lnTo>
                    <a:pt x="34" y="41"/>
                  </a:lnTo>
                  <a:lnTo>
                    <a:pt x="32" y="41"/>
                  </a:lnTo>
                  <a:lnTo>
                    <a:pt x="19" y="36"/>
                  </a:lnTo>
                  <a:lnTo>
                    <a:pt x="15" y="36"/>
                  </a:lnTo>
                  <a:lnTo>
                    <a:pt x="11" y="34"/>
                  </a:lnTo>
                  <a:lnTo>
                    <a:pt x="11" y="32"/>
                  </a:lnTo>
                  <a:lnTo>
                    <a:pt x="8" y="32"/>
                  </a:lnTo>
                  <a:lnTo>
                    <a:pt x="6" y="30"/>
                  </a:lnTo>
                  <a:lnTo>
                    <a:pt x="6" y="30"/>
                  </a:lnTo>
                  <a:lnTo>
                    <a:pt x="4" y="30"/>
                  </a:lnTo>
                  <a:lnTo>
                    <a:pt x="4" y="28"/>
                  </a:lnTo>
                  <a:lnTo>
                    <a:pt x="4" y="26"/>
                  </a:lnTo>
                  <a:lnTo>
                    <a:pt x="2" y="26"/>
                  </a:lnTo>
                  <a:lnTo>
                    <a:pt x="2" y="21"/>
                  </a:lnTo>
                  <a:lnTo>
                    <a:pt x="2" y="19"/>
                  </a:lnTo>
                  <a:lnTo>
                    <a:pt x="2" y="17"/>
                  </a:lnTo>
                  <a:lnTo>
                    <a:pt x="2" y="15"/>
                  </a:lnTo>
                  <a:lnTo>
                    <a:pt x="2" y="13"/>
                  </a:lnTo>
                  <a:lnTo>
                    <a:pt x="4" y="10"/>
                  </a:lnTo>
                  <a:lnTo>
                    <a:pt x="4" y="8"/>
                  </a:lnTo>
                  <a:lnTo>
                    <a:pt x="6" y="6"/>
                  </a:lnTo>
                  <a:lnTo>
                    <a:pt x="6" y="6"/>
                  </a:lnTo>
                  <a:lnTo>
                    <a:pt x="8" y="4"/>
                  </a:lnTo>
                  <a:lnTo>
                    <a:pt x="11" y="4"/>
                  </a:lnTo>
                  <a:lnTo>
                    <a:pt x="11" y="2"/>
                  </a:lnTo>
                  <a:lnTo>
                    <a:pt x="13" y="2"/>
                  </a:lnTo>
                  <a:lnTo>
                    <a:pt x="15" y="0"/>
                  </a:lnTo>
                  <a:lnTo>
                    <a:pt x="19" y="0"/>
                  </a:lnTo>
                  <a:lnTo>
                    <a:pt x="21" y="0"/>
                  </a:lnTo>
                  <a:lnTo>
                    <a:pt x="24" y="0"/>
                  </a:lnTo>
                  <a:lnTo>
                    <a:pt x="26" y="0"/>
                  </a:lnTo>
                  <a:lnTo>
                    <a:pt x="28" y="0"/>
                  </a:lnTo>
                  <a:lnTo>
                    <a:pt x="32" y="0"/>
                  </a:lnTo>
                  <a:lnTo>
                    <a:pt x="34" y="0"/>
                  </a:lnTo>
                  <a:lnTo>
                    <a:pt x="37" y="0"/>
                  </a:lnTo>
                  <a:lnTo>
                    <a:pt x="39" y="2"/>
                  </a:lnTo>
                  <a:lnTo>
                    <a:pt x="41" y="2"/>
                  </a:lnTo>
                  <a:lnTo>
                    <a:pt x="43" y="4"/>
                  </a:lnTo>
                  <a:lnTo>
                    <a:pt x="43" y="4"/>
                  </a:lnTo>
                  <a:lnTo>
                    <a:pt x="45" y="6"/>
                  </a:lnTo>
                  <a:lnTo>
                    <a:pt x="47" y="8"/>
                  </a:lnTo>
                  <a:lnTo>
                    <a:pt x="47" y="8"/>
                  </a:lnTo>
                  <a:lnTo>
                    <a:pt x="50" y="10"/>
                  </a:lnTo>
                  <a:lnTo>
                    <a:pt x="50" y="13"/>
                  </a:lnTo>
                  <a:lnTo>
                    <a:pt x="50" y="15"/>
                  </a:lnTo>
                  <a:lnTo>
                    <a:pt x="52" y="17"/>
                  </a:lnTo>
                  <a:lnTo>
                    <a:pt x="52" y="19"/>
                  </a:lnTo>
                  <a:lnTo>
                    <a:pt x="52" y="19"/>
                  </a:lnTo>
                  <a:lnTo>
                    <a:pt x="41" y="19"/>
                  </a:lnTo>
                  <a:lnTo>
                    <a:pt x="41" y="17"/>
                  </a:lnTo>
                  <a:lnTo>
                    <a:pt x="39" y="15"/>
                  </a:lnTo>
                  <a:lnTo>
                    <a:pt x="39" y="13"/>
                  </a:lnTo>
                  <a:lnTo>
                    <a:pt x="37" y="10"/>
                  </a:lnTo>
                  <a:lnTo>
                    <a:pt x="34" y="10"/>
                  </a:lnTo>
                  <a:lnTo>
                    <a:pt x="32" y="8"/>
                  </a:lnTo>
                  <a:lnTo>
                    <a:pt x="30" y="8"/>
                  </a:lnTo>
                  <a:lnTo>
                    <a:pt x="26" y="8"/>
                  </a:lnTo>
                  <a:lnTo>
                    <a:pt x="24" y="8"/>
                  </a:lnTo>
                  <a:lnTo>
                    <a:pt x="19" y="8"/>
                  </a:lnTo>
                  <a:lnTo>
                    <a:pt x="17" y="10"/>
                  </a:lnTo>
                  <a:lnTo>
                    <a:pt x="15" y="10"/>
                  </a:lnTo>
                  <a:lnTo>
                    <a:pt x="15" y="13"/>
                  </a:lnTo>
                  <a:lnTo>
                    <a:pt x="13" y="15"/>
                  </a:lnTo>
                  <a:lnTo>
                    <a:pt x="13" y="15"/>
                  </a:lnTo>
                  <a:lnTo>
                    <a:pt x="13" y="17"/>
                  </a:lnTo>
                  <a:lnTo>
                    <a:pt x="13" y="19"/>
                  </a:lnTo>
                  <a:lnTo>
                    <a:pt x="13" y="21"/>
                  </a:lnTo>
                  <a:lnTo>
                    <a:pt x="13" y="21"/>
                  </a:lnTo>
                  <a:lnTo>
                    <a:pt x="15" y="23"/>
                  </a:lnTo>
                  <a:lnTo>
                    <a:pt x="15" y="23"/>
                  </a:lnTo>
                  <a:lnTo>
                    <a:pt x="17" y="23"/>
                  </a:lnTo>
                  <a:lnTo>
                    <a:pt x="19" y="26"/>
                  </a:lnTo>
                  <a:lnTo>
                    <a:pt x="21" y="26"/>
                  </a:lnTo>
                  <a:lnTo>
                    <a:pt x="32" y="28"/>
                  </a:lnTo>
                  <a:lnTo>
                    <a:pt x="39" y="30"/>
                  </a:lnTo>
                  <a:lnTo>
                    <a:pt x="43" y="32"/>
                  </a:lnTo>
                  <a:lnTo>
                    <a:pt x="45" y="32"/>
                  </a:lnTo>
                  <a:lnTo>
                    <a:pt x="45" y="34"/>
                  </a:lnTo>
                  <a:lnTo>
                    <a:pt x="47" y="34"/>
                  </a:lnTo>
                  <a:lnTo>
                    <a:pt x="47" y="36"/>
                  </a:lnTo>
                  <a:lnTo>
                    <a:pt x="50" y="36"/>
                  </a:lnTo>
                  <a:lnTo>
                    <a:pt x="50" y="39"/>
                  </a:lnTo>
                  <a:lnTo>
                    <a:pt x="52" y="39"/>
                  </a:lnTo>
                  <a:lnTo>
                    <a:pt x="52" y="41"/>
                  </a:lnTo>
                  <a:lnTo>
                    <a:pt x="52" y="43"/>
                  </a:lnTo>
                  <a:lnTo>
                    <a:pt x="52" y="43"/>
                  </a:lnTo>
                  <a:lnTo>
                    <a:pt x="52" y="45"/>
                  </a:lnTo>
                  <a:lnTo>
                    <a:pt x="52" y="47"/>
                  </a:lnTo>
                  <a:lnTo>
                    <a:pt x="52" y="49"/>
                  </a:lnTo>
                  <a:lnTo>
                    <a:pt x="52" y="52"/>
                  </a:lnTo>
                  <a:lnTo>
                    <a:pt x="52" y="54"/>
                  </a:lnTo>
                  <a:lnTo>
                    <a:pt x="52" y="56"/>
                  </a:lnTo>
                  <a:lnTo>
                    <a:pt x="50" y="58"/>
                  </a:lnTo>
                  <a:lnTo>
                    <a:pt x="50" y="60"/>
                  </a:lnTo>
                  <a:lnTo>
                    <a:pt x="47" y="62"/>
                  </a:lnTo>
                  <a:lnTo>
                    <a:pt x="45" y="65"/>
                  </a:lnTo>
                  <a:lnTo>
                    <a:pt x="43" y="65"/>
                  </a:lnTo>
                  <a:lnTo>
                    <a:pt x="41" y="67"/>
                  </a:lnTo>
                  <a:lnTo>
                    <a:pt x="39" y="67"/>
                  </a:lnTo>
                  <a:lnTo>
                    <a:pt x="37" y="69"/>
                  </a:lnTo>
                  <a:lnTo>
                    <a:pt x="34" y="69"/>
                  </a:lnTo>
                  <a:lnTo>
                    <a:pt x="32" y="69"/>
                  </a:lnTo>
                  <a:lnTo>
                    <a:pt x="30" y="69"/>
                  </a:lnTo>
                  <a:lnTo>
                    <a:pt x="26" y="69"/>
                  </a:lnTo>
                  <a:lnTo>
                    <a:pt x="24" y="69"/>
                  </a:lnTo>
                  <a:lnTo>
                    <a:pt x="19" y="69"/>
                  </a:lnTo>
                  <a:lnTo>
                    <a:pt x="17" y="69"/>
                  </a:lnTo>
                  <a:lnTo>
                    <a:pt x="15" y="67"/>
                  </a:lnTo>
                  <a:lnTo>
                    <a:pt x="13" y="67"/>
                  </a:lnTo>
                  <a:lnTo>
                    <a:pt x="11" y="67"/>
                  </a:lnTo>
                  <a:lnTo>
                    <a:pt x="8" y="65"/>
                  </a:lnTo>
                  <a:lnTo>
                    <a:pt x="6" y="62"/>
                  </a:lnTo>
                  <a:lnTo>
                    <a:pt x="4" y="62"/>
                  </a:lnTo>
                  <a:lnTo>
                    <a:pt x="4" y="60"/>
                  </a:lnTo>
                  <a:lnTo>
                    <a:pt x="2" y="58"/>
                  </a:lnTo>
                  <a:lnTo>
                    <a:pt x="2" y="56"/>
                  </a:lnTo>
                  <a:lnTo>
                    <a:pt x="2" y="54"/>
                  </a:lnTo>
                  <a:lnTo>
                    <a:pt x="0" y="52"/>
                  </a:lnTo>
                  <a:lnTo>
                    <a:pt x="0" y="49"/>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84" name="任意多边形 306183"/>
            <p:cNvSpPr/>
            <p:nvPr/>
          </p:nvSpPr>
          <p:spPr>
            <a:xfrm>
              <a:off x="1513" y="3072"/>
              <a:ext cx="33" cy="87"/>
            </a:xfrm>
            <a:custGeom>
              <a:rect l="0" t="0" r="0" b="0"/>
              <a:pathLst>
                <a:path w="33" h="87">
                  <a:moveTo>
                    <a:pt x="20" y="70"/>
                  </a:moveTo>
                  <a:lnTo>
                    <a:pt x="20" y="70"/>
                  </a:lnTo>
                  <a:lnTo>
                    <a:pt x="20" y="72"/>
                  </a:lnTo>
                  <a:lnTo>
                    <a:pt x="22" y="74"/>
                  </a:lnTo>
                  <a:lnTo>
                    <a:pt x="22" y="74"/>
                  </a:lnTo>
                  <a:lnTo>
                    <a:pt x="22" y="76"/>
                  </a:lnTo>
                  <a:lnTo>
                    <a:pt x="24" y="76"/>
                  </a:lnTo>
                  <a:lnTo>
                    <a:pt x="24" y="76"/>
                  </a:lnTo>
                  <a:lnTo>
                    <a:pt x="26" y="76"/>
                  </a:lnTo>
                  <a:lnTo>
                    <a:pt x="26" y="76"/>
                  </a:lnTo>
                  <a:lnTo>
                    <a:pt x="28" y="76"/>
                  </a:lnTo>
                  <a:lnTo>
                    <a:pt x="31" y="76"/>
                  </a:lnTo>
                  <a:lnTo>
                    <a:pt x="33" y="76"/>
                  </a:lnTo>
                  <a:lnTo>
                    <a:pt x="33" y="85"/>
                  </a:lnTo>
                  <a:lnTo>
                    <a:pt x="28" y="85"/>
                  </a:lnTo>
                  <a:lnTo>
                    <a:pt x="26" y="87"/>
                  </a:lnTo>
                  <a:lnTo>
                    <a:pt x="24" y="87"/>
                  </a:lnTo>
                  <a:lnTo>
                    <a:pt x="24" y="87"/>
                  </a:lnTo>
                  <a:lnTo>
                    <a:pt x="20" y="87"/>
                  </a:lnTo>
                  <a:lnTo>
                    <a:pt x="18" y="85"/>
                  </a:lnTo>
                  <a:lnTo>
                    <a:pt x="15" y="85"/>
                  </a:lnTo>
                  <a:lnTo>
                    <a:pt x="13" y="85"/>
                  </a:lnTo>
                  <a:lnTo>
                    <a:pt x="13" y="83"/>
                  </a:lnTo>
                  <a:lnTo>
                    <a:pt x="13" y="83"/>
                  </a:lnTo>
                  <a:lnTo>
                    <a:pt x="11" y="83"/>
                  </a:lnTo>
                  <a:lnTo>
                    <a:pt x="11" y="80"/>
                  </a:lnTo>
                  <a:lnTo>
                    <a:pt x="11" y="80"/>
                  </a:lnTo>
                  <a:lnTo>
                    <a:pt x="11" y="78"/>
                  </a:lnTo>
                  <a:lnTo>
                    <a:pt x="9" y="76"/>
                  </a:lnTo>
                  <a:lnTo>
                    <a:pt x="9" y="72"/>
                  </a:lnTo>
                  <a:lnTo>
                    <a:pt x="9" y="28"/>
                  </a:lnTo>
                  <a:lnTo>
                    <a:pt x="0" y="28"/>
                  </a:lnTo>
                  <a:lnTo>
                    <a:pt x="0" y="20"/>
                  </a:lnTo>
                  <a:lnTo>
                    <a:pt x="9" y="20"/>
                  </a:lnTo>
                  <a:lnTo>
                    <a:pt x="9" y="0"/>
                  </a:lnTo>
                  <a:lnTo>
                    <a:pt x="20" y="0"/>
                  </a:lnTo>
                  <a:lnTo>
                    <a:pt x="20" y="20"/>
                  </a:lnTo>
                  <a:lnTo>
                    <a:pt x="33" y="20"/>
                  </a:lnTo>
                  <a:lnTo>
                    <a:pt x="33" y="28"/>
                  </a:lnTo>
                  <a:lnTo>
                    <a:pt x="20" y="28"/>
                  </a:lnTo>
                  <a:lnTo>
                    <a:pt x="20"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85" name="任意多边形 306184"/>
            <p:cNvSpPr/>
            <p:nvPr/>
          </p:nvSpPr>
          <p:spPr>
            <a:xfrm>
              <a:off x="1550" y="3090"/>
              <a:ext cx="54" cy="69"/>
            </a:xfrm>
            <a:custGeom>
              <a:rect l="0" t="0" r="0" b="0"/>
              <a:pathLst>
                <a:path w="54" h="69">
                  <a:moveTo>
                    <a:pt x="0" y="45"/>
                  </a:moveTo>
                  <a:lnTo>
                    <a:pt x="11" y="45"/>
                  </a:lnTo>
                  <a:lnTo>
                    <a:pt x="11" y="49"/>
                  </a:lnTo>
                  <a:lnTo>
                    <a:pt x="13" y="52"/>
                  </a:lnTo>
                  <a:lnTo>
                    <a:pt x="13" y="54"/>
                  </a:lnTo>
                  <a:lnTo>
                    <a:pt x="13" y="54"/>
                  </a:lnTo>
                  <a:lnTo>
                    <a:pt x="15" y="56"/>
                  </a:lnTo>
                  <a:lnTo>
                    <a:pt x="15" y="56"/>
                  </a:lnTo>
                  <a:lnTo>
                    <a:pt x="17" y="56"/>
                  </a:lnTo>
                  <a:lnTo>
                    <a:pt x="17" y="58"/>
                  </a:lnTo>
                  <a:lnTo>
                    <a:pt x="20" y="58"/>
                  </a:lnTo>
                  <a:lnTo>
                    <a:pt x="22" y="58"/>
                  </a:lnTo>
                  <a:lnTo>
                    <a:pt x="24" y="58"/>
                  </a:lnTo>
                  <a:lnTo>
                    <a:pt x="28" y="60"/>
                  </a:lnTo>
                  <a:lnTo>
                    <a:pt x="30" y="58"/>
                  </a:lnTo>
                  <a:lnTo>
                    <a:pt x="35" y="58"/>
                  </a:lnTo>
                  <a:lnTo>
                    <a:pt x="37" y="58"/>
                  </a:lnTo>
                  <a:lnTo>
                    <a:pt x="39" y="56"/>
                  </a:lnTo>
                  <a:lnTo>
                    <a:pt x="41" y="56"/>
                  </a:lnTo>
                  <a:lnTo>
                    <a:pt x="41" y="54"/>
                  </a:lnTo>
                  <a:lnTo>
                    <a:pt x="43" y="52"/>
                  </a:lnTo>
                  <a:lnTo>
                    <a:pt x="43" y="49"/>
                  </a:lnTo>
                  <a:lnTo>
                    <a:pt x="43" y="47"/>
                  </a:lnTo>
                  <a:lnTo>
                    <a:pt x="41" y="45"/>
                  </a:lnTo>
                  <a:lnTo>
                    <a:pt x="41" y="45"/>
                  </a:lnTo>
                  <a:lnTo>
                    <a:pt x="41" y="43"/>
                  </a:lnTo>
                  <a:lnTo>
                    <a:pt x="39" y="43"/>
                  </a:lnTo>
                  <a:lnTo>
                    <a:pt x="37" y="41"/>
                  </a:lnTo>
                  <a:lnTo>
                    <a:pt x="35" y="41"/>
                  </a:lnTo>
                  <a:lnTo>
                    <a:pt x="33" y="41"/>
                  </a:lnTo>
                  <a:lnTo>
                    <a:pt x="20" y="36"/>
                  </a:lnTo>
                  <a:lnTo>
                    <a:pt x="15" y="36"/>
                  </a:lnTo>
                  <a:lnTo>
                    <a:pt x="13" y="34"/>
                  </a:lnTo>
                  <a:lnTo>
                    <a:pt x="11" y="32"/>
                  </a:lnTo>
                  <a:lnTo>
                    <a:pt x="9" y="32"/>
                  </a:lnTo>
                  <a:lnTo>
                    <a:pt x="7" y="30"/>
                  </a:lnTo>
                  <a:lnTo>
                    <a:pt x="7" y="30"/>
                  </a:lnTo>
                  <a:lnTo>
                    <a:pt x="4" y="30"/>
                  </a:lnTo>
                  <a:lnTo>
                    <a:pt x="4" y="28"/>
                  </a:lnTo>
                  <a:lnTo>
                    <a:pt x="4" y="26"/>
                  </a:lnTo>
                  <a:lnTo>
                    <a:pt x="4" y="26"/>
                  </a:lnTo>
                  <a:lnTo>
                    <a:pt x="2" y="21"/>
                  </a:lnTo>
                  <a:lnTo>
                    <a:pt x="2" y="19"/>
                  </a:lnTo>
                  <a:lnTo>
                    <a:pt x="2" y="17"/>
                  </a:lnTo>
                  <a:lnTo>
                    <a:pt x="2" y="15"/>
                  </a:lnTo>
                  <a:lnTo>
                    <a:pt x="2" y="13"/>
                  </a:lnTo>
                  <a:lnTo>
                    <a:pt x="4" y="10"/>
                  </a:lnTo>
                  <a:lnTo>
                    <a:pt x="4" y="8"/>
                  </a:lnTo>
                  <a:lnTo>
                    <a:pt x="7" y="6"/>
                  </a:lnTo>
                  <a:lnTo>
                    <a:pt x="7" y="6"/>
                  </a:lnTo>
                  <a:lnTo>
                    <a:pt x="9" y="4"/>
                  </a:lnTo>
                  <a:lnTo>
                    <a:pt x="11" y="4"/>
                  </a:lnTo>
                  <a:lnTo>
                    <a:pt x="13" y="2"/>
                  </a:lnTo>
                  <a:lnTo>
                    <a:pt x="15" y="2"/>
                  </a:lnTo>
                  <a:lnTo>
                    <a:pt x="17" y="0"/>
                  </a:lnTo>
                  <a:lnTo>
                    <a:pt x="20" y="0"/>
                  </a:lnTo>
                  <a:lnTo>
                    <a:pt x="22" y="0"/>
                  </a:lnTo>
                  <a:lnTo>
                    <a:pt x="24" y="0"/>
                  </a:lnTo>
                  <a:lnTo>
                    <a:pt x="26" y="0"/>
                  </a:lnTo>
                  <a:lnTo>
                    <a:pt x="30" y="0"/>
                  </a:lnTo>
                  <a:lnTo>
                    <a:pt x="33" y="0"/>
                  </a:lnTo>
                  <a:lnTo>
                    <a:pt x="35" y="0"/>
                  </a:lnTo>
                  <a:lnTo>
                    <a:pt x="37" y="0"/>
                  </a:lnTo>
                  <a:lnTo>
                    <a:pt x="39" y="2"/>
                  </a:lnTo>
                  <a:lnTo>
                    <a:pt x="41" y="2"/>
                  </a:lnTo>
                  <a:lnTo>
                    <a:pt x="43" y="4"/>
                  </a:lnTo>
                  <a:lnTo>
                    <a:pt x="46" y="4"/>
                  </a:lnTo>
                  <a:lnTo>
                    <a:pt x="46" y="6"/>
                  </a:lnTo>
                  <a:lnTo>
                    <a:pt x="48" y="8"/>
                  </a:lnTo>
                  <a:lnTo>
                    <a:pt x="50" y="8"/>
                  </a:lnTo>
                  <a:lnTo>
                    <a:pt x="50" y="10"/>
                  </a:lnTo>
                  <a:lnTo>
                    <a:pt x="50" y="13"/>
                  </a:lnTo>
                  <a:lnTo>
                    <a:pt x="52" y="15"/>
                  </a:lnTo>
                  <a:lnTo>
                    <a:pt x="52" y="17"/>
                  </a:lnTo>
                  <a:lnTo>
                    <a:pt x="52" y="19"/>
                  </a:lnTo>
                  <a:lnTo>
                    <a:pt x="52" y="19"/>
                  </a:lnTo>
                  <a:lnTo>
                    <a:pt x="41" y="19"/>
                  </a:lnTo>
                  <a:lnTo>
                    <a:pt x="41" y="17"/>
                  </a:lnTo>
                  <a:lnTo>
                    <a:pt x="39" y="15"/>
                  </a:lnTo>
                  <a:lnTo>
                    <a:pt x="39" y="13"/>
                  </a:lnTo>
                  <a:lnTo>
                    <a:pt x="37" y="10"/>
                  </a:lnTo>
                  <a:lnTo>
                    <a:pt x="35" y="10"/>
                  </a:lnTo>
                  <a:lnTo>
                    <a:pt x="33" y="8"/>
                  </a:lnTo>
                  <a:lnTo>
                    <a:pt x="30" y="8"/>
                  </a:lnTo>
                  <a:lnTo>
                    <a:pt x="26" y="8"/>
                  </a:lnTo>
                  <a:lnTo>
                    <a:pt x="24" y="8"/>
                  </a:lnTo>
                  <a:lnTo>
                    <a:pt x="22" y="8"/>
                  </a:lnTo>
                  <a:lnTo>
                    <a:pt x="20" y="10"/>
                  </a:lnTo>
                  <a:lnTo>
                    <a:pt x="17" y="10"/>
                  </a:lnTo>
                  <a:lnTo>
                    <a:pt x="15" y="13"/>
                  </a:lnTo>
                  <a:lnTo>
                    <a:pt x="13" y="15"/>
                  </a:lnTo>
                  <a:lnTo>
                    <a:pt x="13" y="15"/>
                  </a:lnTo>
                  <a:lnTo>
                    <a:pt x="13" y="17"/>
                  </a:lnTo>
                  <a:lnTo>
                    <a:pt x="13" y="19"/>
                  </a:lnTo>
                  <a:lnTo>
                    <a:pt x="13" y="21"/>
                  </a:lnTo>
                  <a:lnTo>
                    <a:pt x="15" y="21"/>
                  </a:lnTo>
                  <a:lnTo>
                    <a:pt x="15" y="23"/>
                  </a:lnTo>
                  <a:lnTo>
                    <a:pt x="17" y="23"/>
                  </a:lnTo>
                  <a:lnTo>
                    <a:pt x="20" y="23"/>
                  </a:lnTo>
                  <a:lnTo>
                    <a:pt x="20" y="26"/>
                  </a:lnTo>
                  <a:lnTo>
                    <a:pt x="24" y="26"/>
                  </a:lnTo>
                  <a:lnTo>
                    <a:pt x="35" y="28"/>
                  </a:lnTo>
                  <a:lnTo>
                    <a:pt x="39" y="30"/>
                  </a:lnTo>
                  <a:lnTo>
                    <a:pt x="43" y="32"/>
                  </a:lnTo>
                  <a:lnTo>
                    <a:pt x="46" y="32"/>
                  </a:lnTo>
                  <a:lnTo>
                    <a:pt x="48" y="34"/>
                  </a:lnTo>
                  <a:lnTo>
                    <a:pt x="48" y="34"/>
                  </a:lnTo>
                  <a:lnTo>
                    <a:pt x="50" y="36"/>
                  </a:lnTo>
                  <a:lnTo>
                    <a:pt x="50" y="36"/>
                  </a:lnTo>
                  <a:lnTo>
                    <a:pt x="52" y="39"/>
                  </a:lnTo>
                  <a:lnTo>
                    <a:pt x="52" y="39"/>
                  </a:lnTo>
                  <a:lnTo>
                    <a:pt x="52" y="41"/>
                  </a:lnTo>
                  <a:lnTo>
                    <a:pt x="52" y="43"/>
                  </a:lnTo>
                  <a:lnTo>
                    <a:pt x="54" y="43"/>
                  </a:lnTo>
                  <a:lnTo>
                    <a:pt x="54" y="45"/>
                  </a:lnTo>
                  <a:lnTo>
                    <a:pt x="54" y="47"/>
                  </a:lnTo>
                  <a:lnTo>
                    <a:pt x="54" y="49"/>
                  </a:lnTo>
                  <a:lnTo>
                    <a:pt x="52" y="52"/>
                  </a:lnTo>
                  <a:lnTo>
                    <a:pt x="52" y="54"/>
                  </a:lnTo>
                  <a:lnTo>
                    <a:pt x="52" y="56"/>
                  </a:lnTo>
                  <a:lnTo>
                    <a:pt x="50" y="58"/>
                  </a:lnTo>
                  <a:lnTo>
                    <a:pt x="50" y="60"/>
                  </a:lnTo>
                  <a:lnTo>
                    <a:pt x="48" y="62"/>
                  </a:lnTo>
                  <a:lnTo>
                    <a:pt x="46" y="65"/>
                  </a:lnTo>
                  <a:lnTo>
                    <a:pt x="43" y="65"/>
                  </a:lnTo>
                  <a:lnTo>
                    <a:pt x="43" y="67"/>
                  </a:lnTo>
                  <a:lnTo>
                    <a:pt x="41" y="67"/>
                  </a:lnTo>
                  <a:lnTo>
                    <a:pt x="37" y="69"/>
                  </a:lnTo>
                  <a:lnTo>
                    <a:pt x="35" y="69"/>
                  </a:lnTo>
                  <a:lnTo>
                    <a:pt x="33" y="69"/>
                  </a:lnTo>
                  <a:lnTo>
                    <a:pt x="30" y="69"/>
                  </a:lnTo>
                  <a:lnTo>
                    <a:pt x="26" y="69"/>
                  </a:lnTo>
                  <a:lnTo>
                    <a:pt x="24" y="69"/>
                  </a:lnTo>
                  <a:lnTo>
                    <a:pt x="22" y="69"/>
                  </a:lnTo>
                  <a:lnTo>
                    <a:pt x="17" y="69"/>
                  </a:lnTo>
                  <a:lnTo>
                    <a:pt x="15" y="67"/>
                  </a:lnTo>
                  <a:lnTo>
                    <a:pt x="13" y="67"/>
                  </a:lnTo>
                  <a:lnTo>
                    <a:pt x="11" y="67"/>
                  </a:lnTo>
                  <a:lnTo>
                    <a:pt x="9" y="65"/>
                  </a:lnTo>
                  <a:lnTo>
                    <a:pt x="7" y="62"/>
                  </a:lnTo>
                  <a:lnTo>
                    <a:pt x="7" y="62"/>
                  </a:lnTo>
                  <a:lnTo>
                    <a:pt x="4" y="60"/>
                  </a:lnTo>
                  <a:lnTo>
                    <a:pt x="4" y="58"/>
                  </a:lnTo>
                  <a:lnTo>
                    <a:pt x="2" y="56"/>
                  </a:lnTo>
                  <a:lnTo>
                    <a:pt x="2" y="54"/>
                  </a:lnTo>
                  <a:lnTo>
                    <a:pt x="2" y="52"/>
                  </a:lnTo>
                  <a:lnTo>
                    <a:pt x="0" y="49"/>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86" name="任意多边形 306185"/>
            <p:cNvSpPr/>
            <p:nvPr/>
          </p:nvSpPr>
          <p:spPr>
            <a:xfrm>
              <a:off x="1609" y="3092"/>
              <a:ext cx="60" cy="93"/>
            </a:xfrm>
            <a:custGeom>
              <a:rect l="0" t="0" r="0" b="0"/>
              <a:pathLst>
                <a:path w="60" h="93">
                  <a:moveTo>
                    <a:pt x="47" y="0"/>
                  </a:moveTo>
                  <a:lnTo>
                    <a:pt x="60" y="0"/>
                  </a:lnTo>
                  <a:lnTo>
                    <a:pt x="32" y="76"/>
                  </a:lnTo>
                  <a:lnTo>
                    <a:pt x="32" y="80"/>
                  </a:lnTo>
                  <a:lnTo>
                    <a:pt x="30" y="84"/>
                  </a:lnTo>
                  <a:lnTo>
                    <a:pt x="28" y="89"/>
                  </a:lnTo>
                  <a:lnTo>
                    <a:pt x="26" y="89"/>
                  </a:lnTo>
                  <a:lnTo>
                    <a:pt x="23" y="91"/>
                  </a:lnTo>
                  <a:lnTo>
                    <a:pt x="23" y="91"/>
                  </a:lnTo>
                  <a:lnTo>
                    <a:pt x="21" y="91"/>
                  </a:lnTo>
                  <a:lnTo>
                    <a:pt x="21" y="93"/>
                  </a:lnTo>
                  <a:lnTo>
                    <a:pt x="17" y="93"/>
                  </a:lnTo>
                  <a:lnTo>
                    <a:pt x="15" y="93"/>
                  </a:lnTo>
                  <a:lnTo>
                    <a:pt x="13" y="93"/>
                  </a:lnTo>
                  <a:lnTo>
                    <a:pt x="10" y="93"/>
                  </a:lnTo>
                  <a:lnTo>
                    <a:pt x="8" y="93"/>
                  </a:lnTo>
                  <a:lnTo>
                    <a:pt x="8" y="91"/>
                  </a:lnTo>
                  <a:lnTo>
                    <a:pt x="8" y="82"/>
                  </a:lnTo>
                  <a:lnTo>
                    <a:pt x="8" y="82"/>
                  </a:lnTo>
                  <a:lnTo>
                    <a:pt x="10" y="82"/>
                  </a:lnTo>
                  <a:lnTo>
                    <a:pt x="13" y="82"/>
                  </a:lnTo>
                  <a:lnTo>
                    <a:pt x="15" y="82"/>
                  </a:lnTo>
                  <a:lnTo>
                    <a:pt x="15" y="82"/>
                  </a:lnTo>
                  <a:lnTo>
                    <a:pt x="17" y="82"/>
                  </a:lnTo>
                  <a:lnTo>
                    <a:pt x="17" y="82"/>
                  </a:lnTo>
                  <a:lnTo>
                    <a:pt x="19" y="82"/>
                  </a:lnTo>
                  <a:lnTo>
                    <a:pt x="19" y="80"/>
                  </a:lnTo>
                  <a:lnTo>
                    <a:pt x="21" y="80"/>
                  </a:lnTo>
                  <a:lnTo>
                    <a:pt x="21" y="78"/>
                  </a:lnTo>
                  <a:lnTo>
                    <a:pt x="21" y="78"/>
                  </a:lnTo>
                  <a:lnTo>
                    <a:pt x="26" y="69"/>
                  </a:lnTo>
                  <a:lnTo>
                    <a:pt x="0" y="0"/>
                  </a:lnTo>
                  <a:lnTo>
                    <a:pt x="13" y="0"/>
                  </a:lnTo>
                  <a:lnTo>
                    <a:pt x="30" y="52"/>
                  </a:lnTo>
                  <a:lnTo>
                    <a:pt x="47"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87" name="任意多边形 306186"/>
            <p:cNvSpPr/>
            <p:nvPr/>
          </p:nvSpPr>
          <p:spPr>
            <a:xfrm>
              <a:off x="1678" y="3090"/>
              <a:ext cx="54" cy="67"/>
            </a:xfrm>
            <a:custGeom>
              <a:rect l="0" t="0" r="0" b="0"/>
              <a:pathLst>
                <a:path w="54" h="67">
                  <a:moveTo>
                    <a:pt x="43" y="67"/>
                  </a:moveTo>
                  <a:lnTo>
                    <a:pt x="43" y="28"/>
                  </a:lnTo>
                  <a:lnTo>
                    <a:pt x="43" y="21"/>
                  </a:lnTo>
                  <a:lnTo>
                    <a:pt x="43" y="19"/>
                  </a:lnTo>
                  <a:lnTo>
                    <a:pt x="43" y="17"/>
                  </a:lnTo>
                  <a:lnTo>
                    <a:pt x="41" y="15"/>
                  </a:lnTo>
                  <a:lnTo>
                    <a:pt x="41" y="15"/>
                  </a:lnTo>
                  <a:lnTo>
                    <a:pt x="41" y="13"/>
                  </a:lnTo>
                  <a:lnTo>
                    <a:pt x="39" y="13"/>
                  </a:lnTo>
                  <a:lnTo>
                    <a:pt x="39" y="10"/>
                  </a:lnTo>
                  <a:lnTo>
                    <a:pt x="39" y="10"/>
                  </a:lnTo>
                  <a:lnTo>
                    <a:pt x="37" y="10"/>
                  </a:lnTo>
                  <a:lnTo>
                    <a:pt x="35" y="10"/>
                  </a:lnTo>
                  <a:lnTo>
                    <a:pt x="30" y="8"/>
                  </a:lnTo>
                  <a:lnTo>
                    <a:pt x="28" y="8"/>
                  </a:lnTo>
                  <a:lnTo>
                    <a:pt x="26" y="10"/>
                  </a:lnTo>
                  <a:lnTo>
                    <a:pt x="24" y="10"/>
                  </a:lnTo>
                  <a:lnTo>
                    <a:pt x="22" y="10"/>
                  </a:lnTo>
                  <a:lnTo>
                    <a:pt x="22" y="10"/>
                  </a:lnTo>
                  <a:lnTo>
                    <a:pt x="19" y="13"/>
                  </a:lnTo>
                  <a:lnTo>
                    <a:pt x="17" y="13"/>
                  </a:lnTo>
                  <a:lnTo>
                    <a:pt x="17" y="15"/>
                  </a:lnTo>
                  <a:lnTo>
                    <a:pt x="15" y="17"/>
                  </a:lnTo>
                  <a:lnTo>
                    <a:pt x="15" y="17"/>
                  </a:lnTo>
                  <a:lnTo>
                    <a:pt x="13" y="19"/>
                  </a:lnTo>
                  <a:lnTo>
                    <a:pt x="13" y="21"/>
                  </a:lnTo>
                  <a:lnTo>
                    <a:pt x="13" y="23"/>
                  </a:lnTo>
                  <a:lnTo>
                    <a:pt x="11" y="26"/>
                  </a:lnTo>
                  <a:lnTo>
                    <a:pt x="11" y="28"/>
                  </a:lnTo>
                  <a:lnTo>
                    <a:pt x="11" y="30"/>
                  </a:lnTo>
                  <a:lnTo>
                    <a:pt x="11" y="67"/>
                  </a:lnTo>
                  <a:lnTo>
                    <a:pt x="0" y="67"/>
                  </a:lnTo>
                  <a:lnTo>
                    <a:pt x="0" y="2"/>
                  </a:lnTo>
                  <a:lnTo>
                    <a:pt x="11" y="2"/>
                  </a:lnTo>
                  <a:lnTo>
                    <a:pt x="11" y="10"/>
                  </a:lnTo>
                  <a:lnTo>
                    <a:pt x="13" y="8"/>
                  </a:lnTo>
                  <a:lnTo>
                    <a:pt x="15" y="6"/>
                  </a:lnTo>
                  <a:lnTo>
                    <a:pt x="17" y="4"/>
                  </a:lnTo>
                  <a:lnTo>
                    <a:pt x="19" y="2"/>
                  </a:lnTo>
                  <a:lnTo>
                    <a:pt x="22" y="2"/>
                  </a:lnTo>
                  <a:lnTo>
                    <a:pt x="26" y="0"/>
                  </a:lnTo>
                  <a:lnTo>
                    <a:pt x="28" y="0"/>
                  </a:lnTo>
                  <a:lnTo>
                    <a:pt x="32" y="0"/>
                  </a:lnTo>
                  <a:lnTo>
                    <a:pt x="35" y="0"/>
                  </a:lnTo>
                  <a:lnTo>
                    <a:pt x="39" y="0"/>
                  </a:lnTo>
                  <a:lnTo>
                    <a:pt x="41" y="2"/>
                  </a:lnTo>
                  <a:lnTo>
                    <a:pt x="43" y="2"/>
                  </a:lnTo>
                  <a:lnTo>
                    <a:pt x="45" y="4"/>
                  </a:lnTo>
                  <a:lnTo>
                    <a:pt x="48" y="4"/>
                  </a:lnTo>
                  <a:lnTo>
                    <a:pt x="50" y="6"/>
                  </a:lnTo>
                  <a:lnTo>
                    <a:pt x="52" y="8"/>
                  </a:lnTo>
                  <a:lnTo>
                    <a:pt x="54" y="10"/>
                  </a:lnTo>
                  <a:lnTo>
                    <a:pt x="54" y="15"/>
                  </a:lnTo>
                  <a:lnTo>
                    <a:pt x="54" y="17"/>
                  </a:lnTo>
                  <a:lnTo>
                    <a:pt x="54" y="19"/>
                  </a:lnTo>
                  <a:lnTo>
                    <a:pt x="54" y="21"/>
                  </a:lnTo>
                  <a:lnTo>
                    <a:pt x="54" y="23"/>
                  </a:lnTo>
                  <a:lnTo>
                    <a:pt x="54" y="28"/>
                  </a:lnTo>
                  <a:lnTo>
                    <a:pt x="54" y="67"/>
                  </a:lnTo>
                  <a:lnTo>
                    <a:pt x="43"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88" name="任意多边形 306187"/>
            <p:cNvSpPr>
              <a:spLocks noEditPoints="1"/>
            </p:cNvSpPr>
            <p:nvPr/>
          </p:nvSpPr>
          <p:spPr>
            <a:xfrm>
              <a:off x="1745" y="3090"/>
              <a:ext cx="61" cy="69"/>
            </a:xfrm>
            <a:custGeom>
              <a:rect l="0" t="0" r="0" b="0"/>
              <a:pathLst>
                <a:path w="61" h="69">
                  <a:moveTo>
                    <a:pt x="43" y="58"/>
                  </a:moveTo>
                  <a:lnTo>
                    <a:pt x="41" y="60"/>
                  </a:lnTo>
                  <a:lnTo>
                    <a:pt x="39" y="62"/>
                  </a:lnTo>
                  <a:lnTo>
                    <a:pt x="35" y="65"/>
                  </a:lnTo>
                  <a:lnTo>
                    <a:pt x="33" y="67"/>
                  </a:lnTo>
                  <a:lnTo>
                    <a:pt x="30" y="67"/>
                  </a:lnTo>
                  <a:lnTo>
                    <a:pt x="26" y="69"/>
                  </a:lnTo>
                  <a:lnTo>
                    <a:pt x="24" y="69"/>
                  </a:lnTo>
                  <a:lnTo>
                    <a:pt x="22" y="69"/>
                  </a:lnTo>
                  <a:lnTo>
                    <a:pt x="20" y="69"/>
                  </a:lnTo>
                  <a:lnTo>
                    <a:pt x="15" y="69"/>
                  </a:lnTo>
                  <a:lnTo>
                    <a:pt x="13" y="69"/>
                  </a:lnTo>
                  <a:lnTo>
                    <a:pt x="11" y="69"/>
                  </a:lnTo>
                  <a:lnTo>
                    <a:pt x="11" y="67"/>
                  </a:lnTo>
                  <a:lnTo>
                    <a:pt x="9" y="67"/>
                  </a:lnTo>
                  <a:lnTo>
                    <a:pt x="7" y="65"/>
                  </a:lnTo>
                  <a:lnTo>
                    <a:pt x="4" y="65"/>
                  </a:lnTo>
                  <a:lnTo>
                    <a:pt x="4" y="62"/>
                  </a:lnTo>
                  <a:lnTo>
                    <a:pt x="2" y="60"/>
                  </a:lnTo>
                  <a:lnTo>
                    <a:pt x="2" y="60"/>
                  </a:lnTo>
                  <a:lnTo>
                    <a:pt x="2" y="58"/>
                  </a:lnTo>
                  <a:lnTo>
                    <a:pt x="0" y="56"/>
                  </a:lnTo>
                  <a:lnTo>
                    <a:pt x="0" y="54"/>
                  </a:lnTo>
                  <a:lnTo>
                    <a:pt x="0" y="52"/>
                  </a:lnTo>
                  <a:lnTo>
                    <a:pt x="0" y="49"/>
                  </a:lnTo>
                  <a:lnTo>
                    <a:pt x="0" y="47"/>
                  </a:lnTo>
                  <a:lnTo>
                    <a:pt x="0" y="45"/>
                  </a:lnTo>
                  <a:lnTo>
                    <a:pt x="0" y="43"/>
                  </a:lnTo>
                  <a:lnTo>
                    <a:pt x="2" y="41"/>
                  </a:lnTo>
                  <a:lnTo>
                    <a:pt x="2" y="41"/>
                  </a:lnTo>
                  <a:lnTo>
                    <a:pt x="2" y="39"/>
                  </a:lnTo>
                  <a:lnTo>
                    <a:pt x="4" y="36"/>
                  </a:lnTo>
                  <a:lnTo>
                    <a:pt x="4" y="34"/>
                  </a:lnTo>
                  <a:lnTo>
                    <a:pt x="7" y="34"/>
                  </a:lnTo>
                  <a:lnTo>
                    <a:pt x="9" y="32"/>
                  </a:lnTo>
                  <a:lnTo>
                    <a:pt x="11" y="32"/>
                  </a:lnTo>
                  <a:lnTo>
                    <a:pt x="13" y="30"/>
                  </a:lnTo>
                  <a:lnTo>
                    <a:pt x="15" y="30"/>
                  </a:lnTo>
                  <a:lnTo>
                    <a:pt x="17" y="30"/>
                  </a:lnTo>
                  <a:lnTo>
                    <a:pt x="20" y="30"/>
                  </a:lnTo>
                  <a:lnTo>
                    <a:pt x="22" y="28"/>
                  </a:lnTo>
                  <a:lnTo>
                    <a:pt x="26" y="28"/>
                  </a:lnTo>
                  <a:lnTo>
                    <a:pt x="30" y="28"/>
                  </a:lnTo>
                  <a:lnTo>
                    <a:pt x="33" y="28"/>
                  </a:lnTo>
                  <a:lnTo>
                    <a:pt x="37" y="28"/>
                  </a:lnTo>
                  <a:lnTo>
                    <a:pt x="39" y="26"/>
                  </a:lnTo>
                  <a:lnTo>
                    <a:pt x="39" y="26"/>
                  </a:lnTo>
                  <a:lnTo>
                    <a:pt x="41" y="26"/>
                  </a:lnTo>
                  <a:lnTo>
                    <a:pt x="41" y="23"/>
                  </a:lnTo>
                  <a:lnTo>
                    <a:pt x="43" y="23"/>
                  </a:lnTo>
                  <a:lnTo>
                    <a:pt x="43" y="19"/>
                  </a:lnTo>
                  <a:lnTo>
                    <a:pt x="43" y="17"/>
                  </a:lnTo>
                  <a:lnTo>
                    <a:pt x="41" y="15"/>
                  </a:lnTo>
                  <a:lnTo>
                    <a:pt x="41" y="13"/>
                  </a:lnTo>
                  <a:lnTo>
                    <a:pt x="39" y="10"/>
                  </a:lnTo>
                  <a:lnTo>
                    <a:pt x="37" y="10"/>
                  </a:lnTo>
                  <a:lnTo>
                    <a:pt x="35" y="10"/>
                  </a:lnTo>
                  <a:lnTo>
                    <a:pt x="33" y="8"/>
                  </a:lnTo>
                  <a:lnTo>
                    <a:pt x="28" y="8"/>
                  </a:lnTo>
                  <a:lnTo>
                    <a:pt x="24" y="8"/>
                  </a:lnTo>
                  <a:lnTo>
                    <a:pt x="22" y="10"/>
                  </a:lnTo>
                  <a:lnTo>
                    <a:pt x="20" y="10"/>
                  </a:lnTo>
                  <a:lnTo>
                    <a:pt x="17" y="13"/>
                  </a:lnTo>
                  <a:lnTo>
                    <a:pt x="15" y="13"/>
                  </a:lnTo>
                  <a:lnTo>
                    <a:pt x="15" y="13"/>
                  </a:lnTo>
                  <a:lnTo>
                    <a:pt x="15" y="15"/>
                  </a:lnTo>
                  <a:lnTo>
                    <a:pt x="13" y="17"/>
                  </a:lnTo>
                  <a:lnTo>
                    <a:pt x="13" y="19"/>
                  </a:lnTo>
                  <a:lnTo>
                    <a:pt x="13" y="21"/>
                  </a:lnTo>
                  <a:lnTo>
                    <a:pt x="2" y="21"/>
                  </a:lnTo>
                  <a:lnTo>
                    <a:pt x="2" y="21"/>
                  </a:lnTo>
                  <a:lnTo>
                    <a:pt x="2" y="19"/>
                  </a:lnTo>
                  <a:lnTo>
                    <a:pt x="2" y="17"/>
                  </a:lnTo>
                  <a:lnTo>
                    <a:pt x="4" y="13"/>
                  </a:lnTo>
                  <a:lnTo>
                    <a:pt x="4" y="13"/>
                  </a:lnTo>
                  <a:lnTo>
                    <a:pt x="4" y="10"/>
                  </a:lnTo>
                  <a:lnTo>
                    <a:pt x="7" y="8"/>
                  </a:lnTo>
                  <a:lnTo>
                    <a:pt x="9" y="6"/>
                  </a:lnTo>
                  <a:lnTo>
                    <a:pt x="9" y="4"/>
                  </a:lnTo>
                  <a:lnTo>
                    <a:pt x="11" y="4"/>
                  </a:lnTo>
                  <a:lnTo>
                    <a:pt x="13" y="2"/>
                  </a:lnTo>
                  <a:lnTo>
                    <a:pt x="15" y="2"/>
                  </a:lnTo>
                  <a:lnTo>
                    <a:pt x="17" y="0"/>
                  </a:lnTo>
                  <a:lnTo>
                    <a:pt x="20" y="0"/>
                  </a:lnTo>
                  <a:lnTo>
                    <a:pt x="22" y="0"/>
                  </a:lnTo>
                  <a:lnTo>
                    <a:pt x="26" y="0"/>
                  </a:lnTo>
                  <a:lnTo>
                    <a:pt x="28" y="0"/>
                  </a:lnTo>
                  <a:lnTo>
                    <a:pt x="33" y="0"/>
                  </a:lnTo>
                  <a:lnTo>
                    <a:pt x="35" y="0"/>
                  </a:lnTo>
                  <a:lnTo>
                    <a:pt x="37" y="0"/>
                  </a:lnTo>
                  <a:lnTo>
                    <a:pt x="39" y="0"/>
                  </a:lnTo>
                  <a:lnTo>
                    <a:pt x="41" y="2"/>
                  </a:lnTo>
                  <a:lnTo>
                    <a:pt x="43" y="2"/>
                  </a:lnTo>
                  <a:lnTo>
                    <a:pt x="46" y="2"/>
                  </a:lnTo>
                  <a:lnTo>
                    <a:pt x="48" y="4"/>
                  </a:lnTo>
                  <a:lnTo>
                    <a:pt x="50" y="6"/>
                  </a:lnTo>
                  <a:lnTo>
                    <a:pt x="50" y="6"/>
                  </a:lnTo>
                  <a:lnTo>
                    <a:pt x="52" y="8"/>
                  </a:lnTo>
                  <a:lnTo>
                    <a:pt x="52" y="10"/>
                  </a:lnTo>
                  <a:lnTo>
                    <a:pt x="52" y="13"/>
                  </a:lnTo>
                  <a:lnTo>
                    <a:pt x="54" y="15"/>
                  </a:lnTo>
                  <a:lnTo>
                    <a:pt x="54" y="17"/>
                  </a:lnTo>
                  <a:lnTo>
                    <a:pt x="54" y="19"/>
                  </a:lnTo>
                  <a:lnTo>
                    <a:pt x="54" y="52"/>
                  </a:lnTo>
                  <a:lnTo>
                    <a:pt x="54" y="54"/>
                  </a:lnTo>
                  <a:lnTo>
                    <a:pt x="54" y="56"/>
                  </a:lnTo>
                  <a:lnTo>
                    <a:pt x="54" y="58"/>
                  </a:lnTo>
                  <a:lnTo>
                    <a:pt x="54" y="58"/>
                  </a:lnTo>
                  <a:lnTo>
                    <a:pt x="54" y="58"/>
                  </a:lnTo>
                  <a:lnTo>
                    <a:pt x="56" y="58"/>
                  </a:lnTo>
                  <a:lnTo>
                    <a:pt x="56" y="58"/>
                  </a:lnTo>
                  <a:lnTo>
                    <a:pt x="59" y="60"/>
                  </a:lnTo>
                  <a:lnTo>
                    <a:pt x="59" y="58"/>
                  </a:lnTo>
                  <a:lnTo>
                    <a:pt x="59" y="58"/>
                  </a:lnTo>
                  <a:lnTo>
                    <a:pt x="61" y="58"/>
                  </a:lnTo>
                  <a:lnTo>
                    <a:pt x="61" y="58"/>
                  </a:lnTo>
                  <a:lnTo>
                    <a:pt x="61" y="67"/>
                  </a:lnTo>
                  <a:lnTo>
                    <a:pt x="59" y="69"/>
                  </a:lnTo>
                  <a:lnTo>
                    <a:pt x="56" y="69"/>
                  </a:lnTo>
                  <a:lnTo>
                    <a:pt x="56" y="69"/>
                  </a:lnTo>
                  <a:lnTo>
                    <a:pt x="54" y="69"/>
                  </a:lnTo>
                  <a:lnTo>
                    <a:pt x="52" y="69"/>
                  </a:lnTo>
                  <a:lnTo>
                    <a:pt x="50" y="69"/>
                  </a:lnTo>
                  <a:lnTo>
                    <a:pt x="48" y="67"/>
                  </a:lnTo>
                  <a:lnTo>
                    <a:pt x="46" y="67"/>
                  </a:lnTo>
                  <a:lnTo>
                    <a:pt x="46" y="65"/>
                  </a:lnTo>
                  <a:lnTo>
                    <a:pt x="43" y="62"/>
                  </a:lnTo>
                  <a:lnTo>
                    <a:pt x="43" y="60"/>
                  </a:lnTo>
                  <a:lnTo>
                    <a:pt x="43" y="58"/>
                  </a:lnTo>
                  <a:lnTo>
                    <a:pt x="43" y="58"/>
                  </a:lnTo>
                  <a:close/>
                  <a:moveTo>
                    <a:pt x="43" y="34"/>
                  </a:moveTo>
                  <a:lnTo>
                    <a:pt x="39" y="34"/>
                  </a:lnTo>
                  <a:lnTo>
                    <a:pt x="37" y="36"/>
                  </a:lnTo>
                  <a:lnTo>
                    <a:pt x="33" y="36"/>
                  </a:lnTo>
                  <a:lnTo>
                    <a:pt x="28" y="36"/>
                  </a:lnTo>
                  <a:lnTo>
                    <a:pt x="24" y="39"/>
                  </a:lnTo>
                  <a:lnTo>
                    <a:pt x="22" y="39"/>
                  </a:lnTo>
                  <a:lnTo>
                    <a:pt x="20" y="39"/>
                  </a:lnTo>
                  <a:lnTo>
                    <a:pt x="17" y="39"/>
                  </a:lnTo>
                  <a:lnTo>
                    <a:pt x="15" y="41"/>
                  </a:lnTo>
                  <a:lnTo>
                    <a:pt x="13" y="41"/>
                  </a:lnTo>
                  <a:lnTo>
                    <a:pt x="13" y="43"/>
                  </a:lnTo>
                  <a:lnTo>
                    <a:pt x="11" y="45"/>
                  </a:lnTo>
                  <a:lnTo>
                    <a:pt x="11" y="47"/>
                  </a:lnTo>
                  <a:lnTo>
                    <a:pt x="11" y="49"/>
                  </a:lnTo>
                  <a:lnTo>
                    <a:pt x="11" y="52"/>
                  </a:lnTo>
                  <a:lnTo>
                    <a:pt x="11" y="54"/>
                  </a:lnTo>
                  <a:lnTo>
                    <a:pt x="13" y="56"/>
                  </a:lnTo>
                  <a:lnTo>
                    <a:pt x="13" y="56"/>
                  </a:lnTo>
                  <a:lnTo>
                    <a:pt x="15" y="58"/>
                  </a:lnTo>
                  <a:lnTo>
                    <a:pt x="17" y="58"/>
                  </a:lnTo>
                  <a:lnTo>
                    <a:pt x="20" y="60"/>
                  </a:lnTo>
                  <a:lnTo>
                    <a:pt x="22" y="60"/>
                  </a:lnTo>
                  <a:lnTo>
                    <a:pt x="24" y="60"/>
                  </a:lnTo>
                  <a:lnTo>
                    <a:pt x="26" y="58"/>
                  </a:lnTo>
                  <a:lnTo>
                    <a:pt x="28" y="58"/>
                  </a:lnTo>
                  <a:lnTo>
                    <a:pt x="30" y="58"/>
                  </a:lnTo>
                  <a:lnTo>
                    <a:pt x="33" y="58"/>
                  </a:lnTo>
                  <a:lnTo>
                    <a:pt x="35" y="56"/>
                  </a:lnTo>
                  <a:lnTo>
                    <a:pt x="35" y="56"/>
                  </a:lnTo>
                  <a:lnTo>
                    <a:pt x="37" y="56"/>
                  </a:lnTo>
                  <a:lnTo>
                    <a:pt x="39" y="54"/>
                  </a:lnTo>
                  <a:lnTo>
                    <a:pt x="39" y="52"/>
                  </a:lnTo>
                  <a:lnTo>
                    <a:pt x="41" y="52"/>
                  </a:lnTo>
                  <a:lnTo>
                    <a:pt x="41" y="49"/>
                  </a:lnTo>
                  <a:lnTo>
                    <a:pt x="41" y="47"/>
                  </a:lnTo>
                  <a:lnTo>
                    <a:pt x="41" y="47"/>
                  </a:lnTo>
                  <a:lnTo>
                    <a:pt x="43" y="45"/>
                  </a:lnTo>
                  <a:lnTo>
                    <a:pt x="43" y="43"/>
                  </a:lnTo>
                  <a:lnTo>
                    <a:pt x="43"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89" name="任意多边形 306188"/>
            <p:cNvSpPr>
              <a:spLocks noEditPoints="1"/>
            </p:cNvSpPr>
            <p:nvPr/>
          </p:nvSpPr>
          <p:spPr>
            <a:xfrm>
              <a:off x="1817" y="3090"/>
              <a:ext cx="58" cy="93"/>
            </a:xfrm>
            <a:custGeom>
              <a:rect l="0" t="0" r="0" b="0"/>
              <a:pathLst>
                <a:path w="57" h="93">
                  <a:moveTo>
                    <a:pt x="8" y="34"/>
                  </a:moveTo>
                  <a:lnTo>
                    <a:pt x="8" y="36"/>
                  </a:lnTo>
                  <a:lnTo>
                    <a:pt x="10" y="41"/>
                  </a:lnTo>
                  <a:lnTo>
                    <a:pt x="10" y="43"/>
                  </a:lnTo>
                  <a:lnTo>
                    <a:pt x="10" y="45"/>
                  </a:lnTo>
                  <a:lnTo>
                    <a:pt x="10" y="47"/>
                  </a:lnTo>
                  <a:lnTo>
                    <a:pt x="13" y="49"/>
                  </a:lnTo>
                  <a:lnTo>
                    <a:pt x="13" y="52"/>
                  </a:lnTo>
                  <a:lnTo>
                    <a:pt x="15" y="54"/>
                  </a:lnTo>
                  <a:lnTo>
                    <a:pt x="15" y="54"/>
                  </a:lnTo>
                  <a:lnTo>
                    <a:pt x="17" y="56"/>
                  </a:lnTo>
                  <a:lnTo>
                    <a:pt x="19" y="56"/>
                  </a:lnTo>
                  <a:lnTo>
                    <a:pt x="19" y="58"/>
                  </a:lnTo>
                  <a:lnTo>
                    <a:pt x="21" y="58"/>
                  </a:lnTo>
                  <a:lnTo>
                    <a:pt x="23" y="58"/>
                  </a:lnTo>
                  <a:lnTo>
                    <a:pt x="26" y="60"/>
                  </a:lnTo>
                  <a:lnTo>
                    <a:pt x="28" y="60"/>
                  </a:lnTo>
                  <a:lnTo>
                    <a:pt x="30" y="60"/>
                  </a:lnTo>
                  <a:lnTo>
                    <a:pt x="32" y="58"/>
                  </a:lnTo>
                  <a:lnTo>
                    <a:pt x="34" y="58"/>
                  </a:lnTo>
                  <a:lnTo>
                    <a:pt x="36" y="58"/>
                  </a:lnTo>
                  <a:lnTo>
                    <a:pt x="38" y="56"/>
                  </a:lnTo>
                  <a:lnTo>
                    <a:pt x="38" y="56"/>
                  </a:lnTo>
                  <a:lnTo>
                    <a:pt x="41" y="54"/>
                  </a:lnTo>
                  <a:lnTo>
                    <a:pt x="43" y="52"/>
                  </a:lnTo>
                  <a:lnTo>
                    <a:pt x="43" y="52"/>
                  </a:lnTo>
                  <a:lnTo>
                    <a:pt x="45" y="49"/>
                  </a:lnTo>
                  <a:lnTo>
                    <a:pt x="45" y="47"/>
                  </a:lnTo>
                  <a:lnTo>
                    <a:pt x="45" y="45"/>
                  </a:lnTo>
                  <a:lnTo>
                    <a:pt x="47" y="41"/>
                  </a:lnTo>
                  <a:lnTo>
                    <a:pt x="47" y="39"/>
                  </a:lnTo>
                  <a:lnTo>
                    <a:pt x="47" y="36"/>
                  </a:lnTo>
                  <a:lnTo>
                    <a:pt x="47" y="34"/>
                  </a:lnTo>
                  <a:lnTo>
                    <a:pt x="47" y="30"/>
                  </a:lnTo>
                  <a:lnTo>
                    <a:pt x="47" y="28"/>
                  </a:lnTo>
                  <a:lnTo>
                    <a:pt x="47" y="26"/>
                  </a:lnTo>
                  <a:lnTo>
                    <a:pt x="45" y="23"/>
                  </a:lnTo>
                  <a:lnTo>
                    <a:pt x="45" y="21"/>
                  </a:lnTo>
                  <a:lnTo>
                    <a:pt x="45" y="19"/>
                  </a:lnTo>
                  <a:lnTo>
                    <a:pt x="43" y="17"/>
                  </a:lnTo>
                  <a:lnTo>
                    <a:pt x="43" y="15"/>
                  </a:lnTo>
                  <a:lnTo>
                    <a:pt x="41" y="15"/>
                  </a:lnTo>
                  <a:lnTo>
                    <a:pt x="38" y="13"/>
                  </a:lnTo>
                  <a:lnTo>
                    <a:pt x="38" y="13"/>
                  </a:lnTo>
                  <a:lnTo>
                    <a:pt x="36" y="10"/>
                  </a:lnTo>
                  <a:lnTo>
                    <a:pt x="34" y="10"/>
                  </a:lnTo>
                  <a:lnTo>
                    <a:pt x="32" y="8"/>
                  </a:lnTo>
                  <a:lnTo>
                    <a:pt x="30" y="8"/>
                  </a:lnTo>
                  <a:lnTo>
                    <a:pt x="28" y="8"/>
                  </a:lnTo>
                  <a:lnTo>
                    <a:pt x="26" y="8"/>
                  </a:lnTo>
                  <a:lnTo>
                    <a:pt x="23" y="8"/>
                  </a:lnTo>
                  <a:lnTo>
                    <a:pt x="21" y="10"/>
                  </a:lnTo>
                  <a:lnTo>
                    <a:pt x="21" y="10"/>
                  </a:lnTo>
                  <a:lnTo>
                    <a:pt x="19" y="13"/>
                  </a:lnTo>
                  <a:lnTo>
                    <a:pt x="17" y="13"/>
                  </a:lnTo>
                  <a:lnTo>
                    <a:pt x="15" y="15"/>
                  </a:lnTo>
                  <a:lnTo>
                    <a:pt x="15" y="15"/>
                  </a:lnTo>
                  <a:lnTo>
                    <a:pt x="13" y="17"/>
                  </a:lnTo>
                  <a:lnTo>
                    <a:pt x="13" y="19"/>
                  </a:lnTo>
                  <a:lnTo>
                    <a:pt x="10" y="21"/>
                  </a:lnTo>
                  <a:lnTo>
                    <a:pt x="10" y="23"/>
                  </a:lnTo>
                  <a:lnTo>
                    <a:pt x="10" y="26"/>
                  </a:lnTo>
                  <a:lnTo>
                    <a:pt x="10" y="30"/>
                  </a:lnTo>
                  <a:lnTo>
                    <a:pt x="8" y="32"/>
                  </a:lnTo>
                  <a:lnTo>
                    <a:pt x="8" y="34"/>
                  </a:lnTo>
                  <a:close/>
                  <a:moveTo>
                    <a:pt x="0" y="93"/>
                  </a:moveTo>
                  <a:lnTo>
                    <a:pt x="0" y="2"/>
                  </a:lnTo>
                  <a:lnTo>
                    <a:pt x="10" y="2"/>
                  </a:lnTo>
                  <a:lnTo>
                    <a:pt x="10" y="10"/>
                  </a:lnTo>
                  <a:lnTo>
                    <a:pt x="13" y="8"/>
                  </a:lnTo>
                  <a:lnTo>
                    <a:pt x="15" y="6"/>
                  </a:lnTo>
                  <a:lnTo>
                    <a:pt x="17" y="4"/>
                  </a:lnTo>
                  <a:lnTo>
                    <a:pt x="19" y="2"/>
                  </a:lnTo>
                  <a:lnTo>
                    <a:pt x="21" y="0"/>
                  </a:lnTo>
                  <a:lnTo>
                    <a:pt x="23" y="0"/>
                  </a:lnTo>
                  <a:lnTo>
                    <a:pt x="28" y="0"/>
                  </a:lnTo>
                  <a:lnTo>
                    <a:pt x="30" y="0"/>
                  </a:lnTo>
                  <a:lnTo>
                    <a:pt x="34" y="0"/>
                  </a:lnTo>
                  <a:lnTo>
                    <a:pt x="36" y="0"/>
                  </a:lnTo>
                  <a:lnTo>
                    <a:pt x="38" y="0"/>
                  </a:lnTo>
                  <a:lnTo>
                    <a:pt x="43" y="2"/>
                  </a:lnTo>
                  <a:lnTo>
                    <a:pt x="45" y="2"/>
                  </a:lnTo>
                  <a:lnTo>
                    <a:pt x="47" y="4"/>
                  </a:lnTo>
                  <a:lnTo>
                    <a:pt x="49" y="6"/>
                  </a:lnTo>
                  <a:lnTo>
                    <a:pt x="51" y="8"/>
                  </a:lnTo>
                  <a:lnTo>
                    <a:pt x="54" y="10"/>
                  </a:lnTo>
                  <a:lnTo>
                    <a:pt x="54" y="13"/>
                  </a:lnTo>
                  <a:lnTo>
                    <a:pt x="56" y="17"/>
                  </a:lnTo>
                  <a:lnTo>
                    <a:pt x="56" y="19"/>
                  </a:lnTo>
                  <a:lnTo>
                    <a:pt x="58" y="23"/>
                  </a:lnTo>
                  <a:lnTo>
                    <a:pt x="58" y="26"/>
                  </a:lnTo>
                  <a:lnTo>
                    <a:pt x="58" y="30"/>
                  </a:lnTo>
                  <a:lnTo>
                    <a:pt x="58" y="34"/>
                  </a:lnTo>
                  <a:lnTo>
                    <a:pt x="58" y="39"/>
                  </a:lnTo>
                  <a:lnTo>
                    <a:pt x="58" y="41"/>
                  </a:lnTo>
                  <a:lnTo>
                    <a:pt x="58" y="45"/>
                  </a:lnTo>
                  <a:lnTo>
                    <a:pt x="56" y="49"/>
                  </a:lnTo>
                  <a:lnTo>
                    <a:pt x="56" y="52"/>
                  </a:lnTo>
                  <a:lnTo>
                    <a:pt x="54" y="54"/>
                  </a:lnTo>
                  <a:lnTo>
                    <a:pt x="54" y="58"/>
                  </a:lnTo>
                  <a:lnTo>
                    <a:pt x="51" y="60"/>
                  </a:lnTo>
                  <a:lnTo>
                    <a:pt x="49" y="62"/>
                  </a:lnTo>
                  <a:lnTo>
                    <a:pt x="47" y="65"/>
                  </a:lnTo>
                  <a:lnTo>
                    <a:pt x="45" y="65"/>
                  </a:lnTo>
                  <a:lnTo>
                    <a:pt x="43" y="67"/>
                  </a:lnTo>
                  <a:lnTo>
                    <a:pt x="38" y="69"/>
                  </a:lnTo>
                  <a:lnTo>
                    <a:pt x="36" y="69"/>
                  </a:lnTo>
                  <a:lnTo>
                    <a:pt x="34" y="69"/>
                  </a:lnTo>
                  <a:lnTo>
                    <a:pt x="30" y="69"/>
                  </a:lnTo>
                  <a:lnTo>
                    <a:pt x="28" y="69"/>
                  </a:lnTo>
                  <a:lnTo>
                    <a:pt x="23" y="69"/>
                  </a:lnTo>
                  <a:lnTo>
                    <a:pt x="21" y="69"/>
                  </a:lnTo>
                  <a:lnTo>
                    <a:pt x="19" y="67"/>
                  </a:lnTo>
                  <a:lnTo>
                    <a:pt x="17" y="65"/>
                  </a:lnTo>
                  <a:lnTo>
                    <a:pt x="15" y="65"/>
                  </a:lnTo>
                  <a:lnTo>
                    <a:pt x="10" y="62"/>
                  </a:lnTo>
                  <a:lnTo>
                    <a:pt x="10" y="58"/>
                  </a:lnTo>
                  <a:lnTo>
                    <a:pt x="10" y="93"/>
                  </a:lnTo>
                  <a:lnTo>
                    <a:pt x="0" y="9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0" name="任意多边形 306189"/>
            <p:cNvSpPr/>
            <p:nvPr/>
          </p:nvSpPr>
          <p:spPr>
            <a:xfrm>
              <a:off x="1881" y="3072"/>
              <a:ext cx="33" cy="87"/>
            </a:xfrm>
            <a:custGeom>
              <a:rect l="0" t="0" r="0" b="0"/>
              <a:pathLst>
                <a:path w="33" h="87">
                  <a:moveTo>
                    <a:pt x="20" y="70"/>
                  </a:moveTo>
                  <a:lnTo>
                    <a:pt x="20" y="70"/>
                  </a:lnTo>
                  <a:lnTo>
                    <a:pt x="20" y="72"/>
                  </a:lnTo>
                  <a:lnTo>
                    <a:pt x="22" y="74"/>
                  </a:lnTo>
                  <a:lnTo>
                    <a:pt x="22" y="74"/>
                  </a:lnTo>
                  <a:lnTo>
                    <a:pt x="22" y="76"/>
                  </a:lnTo>
                  <a:lnTo>
                    <a:pt x="24" y="76"/>
                  </a:lnTo>
                  <a:lnTo>
                    <a:pt x="24" y="76"/>
                  </a:lnTo>
                  <a:lnTo>
                    <a:pt x="26" y="76"/>
                  </a:lnTo>
                  <a:lnTo>
                    <a:pt x="26" y="76"/>
                  </a:lnTo>
                  <a:lnTo>
                    <a:pt x="29" y="76"/>
                  </a:lnTo>
                  <a:lnTo>
                    <a:pt x="31" y="76"/>
                  </a:lnTo>
                  <a:lnTo>
                    <a:pt x="33" y="76"/>
                  </a:lnTo>
                  <a:lnTo>
                    <a:pt x="33" y="85"/>
                  </a:lnTo>
                  <a:lnTo>
                    <a:pt x="29" y="85"/>
                  </a:lnTo>
                  <a:lnTo>
                    <a:pt x="26" y="87"/>
                  </a:lnTo>
                  <a:lnTo>
                    <a:pt x="24" y="87"/>
                  </a:lnTo>
                  <a:lnTo>
                    <a:pt x="24" y="87"/>
                  </a:lnTo>
                  <a:lnTo>
                    <a:pt x="20" y="87"/>
                  </a:lnTo>
                  <a:lnTo>
                    <a:pt x="18" y="85"/>
                  </a:lnTo>
                  <a:lnTo>
                    <a:pt x="16" y="85"/>
                  </a:lnTo>
                  <a:lnTo>
                    <a:pt x="13" y="85"/>
                  </a:lnTo>
                  <a:lnTo>
                    <a:pt x="13" y="83"/>
                  </a:lnTo>
                  <a:lnTo>
                    <a:pt x="13" y="83"/>
                  </a:lnTo>
                  <a:lnTo>
                    <a:pt x="11" y="83"/>
                  </a:lnTo>
                  <a:lnTo>
                    <a:pt x="11" y="80"/>
                  </a:lnTo>
                  <a:lnTo>
                    <a:pt x="11" y="80"/>
                  </a:lnTo>
                  <a:lnTo>
                    <a:pt x="11" y="78"/>
                  </a:lnTo>
                  <a:lnTo>
                    <a:pt x="9" y="76"/>
                  </a:lnTo>
                  <a:lnTo>
                    <a:pt x="9" y="72"/>
                  </a:lnTo>
                  <a:lnTo>
                    <a:pt x="9" y="28"/>
                  </a:lnTo>
                  <a:lnTo>
                    <a:pt x="0" y="28"/>
                  </a:lnTo>
                  <a:lnTo>
                    <a:pt x="0" y="20"/>
                  </a:lnTo>
                  <a:lnTo>
                    <a:pt x="9" y="20"/>
                  </a:lnTo>
                  <a:lnTo>
                    <a:pt x="9" y="0"/>
                  </a:lnTo>
                  <a:lnTo>
                    <a:pt x="20" y="0"/>
                  </a:lnTo>
                  <a:lnTo>
                    <a:pt x="20" y="20"/>
                  </a:lnTo>
                  <a:lnTo>
                    <a:pt x="33" y="20"/>
                  </a:lnTo>
                  <a:lnTo>
                    <a:pt x="33" y="28"/>
                  </a:lnTo>
                  <a:lnTo>
                    <a:pt x="20" y="28"/>
                  </a:lnTo>
                  <a:lnTo>
                    <a:pt x="20"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1" name="任意多边形 306190"/>
            <p:cNvSpPr>
              <a:spLocks noEditPoints="1"/>
            </p:cNvSpPr>
            <p:nvPr/>
          </p:nvSpPr>
          <p:spPr>
            <a:xfrm>
              <a:off x="1923" y="3066"/>
              <a:ext cx="10" cy="91"/>
            </a:xfrm>
            <a:custGeom>
              <a:rect l="0" t="0" r="0" b="0"/>
              <a:pathLst>
                <a:path w="10" h="91">
                  <a:moveTo>
                    <a:pt x="0" y="13"/>
                  </a:moveTo>
                  <a:lnTo>
                    <a:pt x="0" y="0"/>
                  </a:lnTo>
                  <a:lnTo>
                    <a:pt x="10" y="0"/>
                  </a:lnTo>
                  <a:lnTo>
                    <a:pt x="10" y="13"/>
                  </a:lnTo>
                  <a:lnTo>
                    <a:pt x="0" y="13"/>
                  </a:lnTo>
                  <a:close/>
                  <a:moveTo>
                    <a:pt x="0" y="91"/>
                  </a:moveTo>
                  <a:lnTo>
                    <a:pt x="0" y="26"/>
                  </a:lnTo>
                  <a:lnTo>
                    <a:pt x="10" y="26"/>
                  </a:lnTo>
                  <a:lnTo>
                    <a:pt x="10"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2" name="任意多边形 306191"/>
            <p:cNvSpPr/>
            <p:nvPr/>
          </p:nvSpPr>
          <p:spPr>
            <a:xfrm>
              <a:off x="1949" y="3090"/>
              <a:ext cx="56" cy="69"/>
            </a:xfrm>
            <a:custGeom>
              <a:rect l="0" t="0" r="0" b="0"/>
              <a:pathLst>
                <a:path w="56" h="69">
                  <a:moveTo>
                    <a:pt x="45" y="23"/>
                  </a:moveTo>
                  <a:lnTo>
                    <a:pt x="45" y="19"/>
                  </a:lnTo>
                  <a:lnTo>
                    <a:pt x="43" y="17"/>
                  </a:lnTo>
                  <a:lnTo>
                    <a:pt x="43" y="17"/>
                  </a:lnTo>
                  <a:lnTo>
                    <a:pt x="41" y="15"/>
                  </a:lnTo>
                  <a:lnTo>
                    <a:pt x="41" y="13"/>
                  </a:lnTo>
                  <a:lnTo>
                    <a:pt x="41" y="13"/>
                  </a:lnTo>
                  <a:lnTo>
                    <a:pt x="39" y="13"/>
                  </a:lnTo>
                  <a:lnTo>
                    <a:pt x="39" y="10"/>
                  </a:lnTo>
                  <a:lnTo>
                    <a:pt x="36" y="10"/>
                  </a:lnTo>
                  <a:lnTo>
                    <a:pt x="34" y="10"/>
                  </a:lnTo>
                  <a:lnTo>
                    <a:pt x="32" y="8"/>
                  </a:lnTo>
                  <a:lnTo>
                    <a:pt x="28" y="8"/>
                  </a:lnTo>
                  <a:lnTo>
                    <a:pt x="26" y="8"/>
                  </a:lnTo>
                  <a:lnTo>
                    <a:pt x="23" y="8"/>
                  </a:lnTo>
                  <a:lnTo>
                    <a:pt x="21" y="10"/>
                  </a:lnTo>
                  <a:lnTo>
                    <a:pt x="19" y="10"/>
                  </a:lnTo>
                  <a:lnTo>
                    <a:pt x="19" y="13"/>
                  </a:lnTo>
                  <a:lnTo>
                    <a:pt x="17" y="13"/>
                  </a:lnTo>
                  <a:lnTo>
                    <a:pt x="15" y="15"/>
                  </a:lnTo>
                  <a:lnTo>
                    <a:pt x="15" y="15"/>
                  </a:lnTo>
                  <a:lnTo>
                    <a:pt x="13" y="17"/>
                  </a:lnTo>
                  <a:lnTo>
                    <a:pt x="13" y="19"/>
                  </a:lnTo>
                  <a:lnTo>
                    <a:pt x="13" y="21"/>
                  </a:lnTo>
                  <a:lnTo>
                    <a:pt x="10" y="23"/>
                  </a:lnTo>
                  <a:lnTo>
                    <a:pt x="10" y="26"/>
                  </a:lnTo>
                  <a:lnTo>
                    <a:pt x="10" y="28"/>
                  </a:lnTo>
                  <a:lnTo>
                    <a:pt x="10" y="30"/>
                  </a:lnTo>
                  <a:lnTo>
                    <a:pt x="10" y="34"/>
                  </a:lnTo>
                  <a:lnTo>
                    <a:pt x="10" y="36"/>
                  </a:lnTo>
                  <a:lnTo>
                    <a:pt x="10" y="41"/>
                  </a:lnTo>
                  <a:lnTo>
                    <a:pt x="10" y="43"/>
                  </a:lnTo>
                  <a:lnTo>
                    <a:pt x="10" y="45"/>
                  </a:lnTo>
                  <a:lnTo>
                    <a:pt x="10" y="47"/>
                  </a:lnTo>
                  <a:lnTo>
                    <a:pt x="13" y="49"/>
                  </a:lnTo>
                  <a:lnTo>
                    <a:pt x="13" y="52"/>
                  </a:lnTo>
                  <a:lnTo>
                    <a:pt x="15" y="52"/>
                  </a:lnTo>
                  <a:lnTo>
                    <a:pt x="15" y="54"/>
                  </a:lnTo>
                  <a:lnTo>
                    <a:pt x="17" y="56"/>
                  </a:lnTo>
                  <a:lnTo>
                    <a:pt x="19" y="56"/>
                  </a:lnTo>
                  <a:lnTo>
                    <a:pt x="19" y="58"/>
                  </a:lnTo>
                  <a:lnTo>
                    <a:pt x="21" y="58"/>
                  </a:lnTo>
                  <a:lnTo>
                    <a:pt x="23" y="58"/>
                  </a:lnTo>
                  <a:lnTo>
                    <a:pt x="26" y="58"/>
                  </a:lnTo>
                  <a:lnTo>
                    <a:pt x="28" y="58"/>
                  </a:lnTo>
                  <a:lnTo>
                    <a:pt x="30" y="58"/>
                  </a:lnTo>
                  <a:lnTo>
                    <a:pt x="34" y="58"/>
                  </a:lnTo>
                  <a:lnTo>
                    <a:pt x="36" y="58"/>
                  </a:lnTo>
                  <a:lnTo>
                    <a:pt x="36" y="56"/>
                  </a:lnTo>
                  <a:lnTo>
                    <a:pt x="39" y="56"/>
                  </a:lnTo>
                  <a:lnTo>
                    <a:pt x="39" y="56"/>
                  </a:lnTo>
                  <a:lnTo>
                    <a:pt x="41" y="54"/>
                  </a:lnTo>
                  <a:lnTo>
                    <a:pt x="41" y="54"/>
                  </a:lnTo>
                  <a:lnTo>
                    <a:pt x="43" y="52"/>
                  </a:lnTo>
                  <a:lnTo>
                    <a:pt x="43" y="49"/>
                  </a:lnTo>
                  <a:lnTo>
                    <a:pt x="45" y="47"/>
                  </a:lnTo>
                  <a:lnTo>
                    <a:pt x="45" y="43"/>
                  </a:lnTo>
                  <a:lnTo>
                    <a:pt x="56" y="43"/>
                  </a:lnTo>
                  <a:lnTo>
                    <a:pt x="56" y="47"/>
                  </a:lnTo>
                  <a:lnTo>
                    <a:pt x="54" y="49"/>
                  </a:lnTo>
                  <a:lnTo>
                    <a:pt x="54" y="52"/>
                  </a:lnTo>
                  <a:lnTo>
                    <a:pt x="54" y="54"/>
                  </a:lnTo>
                  <a:lnTo>
                    <a:pt x="52" y="56"/>
                  </a:lnTo>
                  <a:lnTo>
                    <a:pt x="49" y="58"/>
                  </a:lnTo>
                  <a:lnTo>
                    <a:pt x="49" y="60"/>
                  </a:lnTo>
                  <a:lnTo>
                    <a:pt x="47" y="62"/>
                  </a:lnTo>
                  <a:lnTo>
                    <a:pt x="45" y="65"/>
                  </a:lnTo>
                  <a:lnTo>
                    <a:pt x="43" y="65"/>
                  </a:lnTo>
                  <a:lnTo>
                    <a:pt x="41" y="67"/>
                  </a:lnTo>
                  <a:lnTo>
                    <a:pt x="39" y="67"/>
                  </a:lnTo>
                  <a:lnTo>
                    <a:pt x="36" y="69"/>
                  </a:lnTo>
                  <a:lnTo>
                    <a:pt x="32" y="69"/>
                  </a:lnTo>
                  <a:lnTo>
                    <a:pt x="30" y="69"/>
                  </a:lnTo>
                  <a:lnTo>
                    <a:pt x="28" y="69"/>
                  </a:lnTo>
                  <a:lnTo>
                    <a:pt x="23" y="69"/>
                  </a:lnTo>
                  <a:lnTo>
                    <a:pt x="21" y="69"/>
                  </a:lnTo>
                  <a:lnTo>
                    <a:pt x="17" y="69"/>
                  </a:lnTo>
                  <a:lnTo>
                    <a:pt x="15" y="67"/>
                  </a:lnTo>
                  <a:lnTo>
                    <a:pt x="13" y="65"/>
                  </a:lnTo>
                  <a:lnTo>
                    <a:pt x="10" y="65"/>
                  </a:lnTo>
                  <a:lnTo>
                    <a:pt x="8" y="62"/>
                  </a:lnTo>
                  <a:lnTo>
                    <a:pt x="6" y="60"/>
                  </a:lnTo>
                  <a:lnTo>
                    <a:pt x="4" y="58"/>
                  </a:lnTo>
                  <a:lnTo>
                    <a:pt x="2" y="56"/>
                  </a:lnTo>
                  <a:lnTo>
                    <a:pt x="2" y="52"/>
                  </a:lnTo>
                  <a:lnTo>
                    <a:pt x="0" y="49"/>
                  </a:lnTo>
                  <a:lnTo>
                    <a:pt x="0" y="45"/>
                  </a:lnTo>
                  <a:lnTo>
                    <a:pt x="0" y="43"/>
                  </a:lnTo>
                  <a:lnTo>
                    <a:pt x="0" y="39"/>
                  </a:lnTo>
                  <a:lnTo>
                    <a:pt x="0" y="34"/>
                  </a:lnTo>
                  <a:lnTo>
                    <a:pt x="0" y="30"/>
                  </a:lnTo>
                  <a:lnTo>
                    <a:pt x="0" y="28"/>
                  </a:lnTo>
                  <a:lnTo>
                    <a:pt x="0" y="23"/>
                  </a:lnTo>
                  <a:lnTo>
                    <a:pt x="0" y="19"/>
                  </a:lnTo>
                  <a:lnTo>
                    <a:pt x="2" y="17"/>
                  </a:lnTo>
                  <a:lnTo>
                    <a:pt x="2" y="13"/>
                  </a:lnTo>
                  <a:lnTo>
                    <a:pt x="4" y="10"/>
                  </a:lnTo>
                  <a:lnTo>
                    <a:pt x="6" y="8"/>
                  </a:lnTo>
                  <a:lnTo>
                    <a:pt x="8" y="6"/>
                  </a:lnTo>
                  <a:lnTo>
                    <a:pt x="10" y="4"/>
                  </a:lnTo>
                  <a:lnTo>
                    <a:pt x="13" y="2"/>
                  </a:lnTo>
                  <a:lnTo>
                    <a:pt x="15" y="2"/>
                  </a:lnTo>
                  <a:lnTo>
                    <a:pt x="19" y="0"/>
                  </a:lnTo>
                  <a:lnTo>
                    <a:pt x="21" y="0"/>
                  </a:lnTo>
                  <a:lnTo>
                    <a:pt x="26" y="0"/>
                  </a:lnTo>
                  <a:lnTo>
                    <a:pt x="28" y="0"/>
                  </a:lnTo>
                  <a:lnTo>
                    <a:pt x="30" y="0"/>
                  </a:lnTo>
                  <a:lnTo>
                    <a:pt x="34" y="0"/>
                  </a:lnTo>
                  <a:lnTo>
                    <a:pt x="36" y="0"/>
                  </a:lnTo>
                  <a:lnTo>
                    <a:pt x="39" y="0"/>
                  </a:lnTo>
                  <a:lnTo>
                    <a:pt x="41" y="2"/>
                  </a:lnTo>
                  <a:lnTo>
                    <a:pt x="43" y="2"/>
                  </a:lnTo>
                  <a:lnTo>
                    <a:pt x="45" y="4"/>
                  </a:lnTo>
                  <a:lnTo>
                    <a:pt x="47" y="6"/>
                  </a:lnTo>
                  <a:lnTo>
                    <a:pt x="49" y="6"/>
                  </a:lnTo>
                  <a:lnTo>
                    <a:pt x="52" y="8"/>
                  </a:lnTo>
                  <a:lnTo>
                    <a:pt x="52" y="10"/>
                  </a:lnTo>
                  <a:lnTo>
                    <a:pt x="54" y="13"/>
                  </a:lnTo>
                  <a:lnTo>
                    <a:pt x="54" y="15"/>
                  </a:lnTo>
                  <a:lnTo>
                    <a:pt x="54" y="17"/>
                  </a:lnTo>
                  <a:lnTo>
                    <a:pt x="56" y="21"/>
                  </a:lnTo>
                  <a:lnTo>
                    <a:pt x="56" y="23"/>
                  </a:lnTo>
                  <a:lnTo>
                    <a:pt x="45" y="2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3" name="任意多边形 306192"/>
            <p:cNvSpPr/>
            <p:nvPr/>
          </p:nvSpPr>
          <p:spPr>
            <a:xfrm>
              <a:off x="1165" y="3198"/>
              <a:ext cx="69" cy="91"/>
            </a:xfrm>
            <a:custGeom>
              <a:rect l="0" t="0" r="0" b="0"/>
              <a:pathLst>
                <a:path w="69" h="91">
                  <a:moveTo>
                    <a:pt x="0" y="91"/>
                  </a:moveTo>
                  <a:lnTo>
                    <a:pt x="0" y="0"/>
                  </a:lnTo>
                  <a:lnTo>
                    <a:pt x="13" y="0"/>
                  </a:lnTo>
                  <a:lnTo>
                    <a:pt x="54" y="65"/>
                  </a:lnTo>
                  <a:lnTo>
                    <a:pt x="56" y="67"/>
                  </a:lnTo>
                  <a:lnTo>
                    <a:pt x="56" y="69"/>
                  </a:lnTo>
                  <a:lnTo>
                    <a:pt x="58" y="71"/>
                  </a:lnTo>
                  <a:lnTo>
                    <a:pt x="58" y="74"/>
                  </a:lnTo>
                  <a:lnTo>
                    <a:pt x="58" y="0"/>
                  </a:lnTo>
                  <a:lnTo>
                    <a:pt x="69" y="0"/>
                  </a:lnTo>
                  <a:lnTo>
                    <a:pt x="69" y="91"/>
                  </a:lnTo>
                  <a:lnTo>
                    <a:pt x="56" y="91"/>
                  </a:lnTo>
                  <a:lnTo>
                    <a:pt x="15" y="24"/>
                  </a:lnTo>
                  <a:lnTo>
                    <a:pt x="13" y="22"/>
                  </a:lnTo>
                  <a:lnTo>
                    <a:pt x="13" y="19"/>
                  </a:lnTo>
                  <a:lnTo>
                    <a:pt x="13" y="17"/>
                  </a:lnTo>
                  <a:lnTo>
                    <a:pt x="10" y="17"/>
                  </a:lnTo>
                  <a:lnTo>
                    <a:pt x="10"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4" name="任意多边形 306193"/>
            <p:cNvSpPr>
              <a:spLocks noEditPoints="1"/>
            </p:cNvSpPr>
            <p:nvPr/>
          </p:nvSpPr>
          <p:spPr>
            <a:xfrm>
              <a:off x="1243" y="3198"/>
              <a:ext cx="80" cy="91"/>
            </a:xfrm>
            <a:custGeom>
              <a:rect l="0" t="0" r="0" b="0"/>
              <a:pathLst>
                <a:path w="80" h="91">
                  <a:moveTo>
                    <a:pt x="26" y="52"/>
                  </a:moveTo>
                  <a:lnTo>
                    <a:pt x="54" y="52"/>
                  </a:lnTo>
                  <a:lnTo>
                    <a:pt x="41" y="13"/>
                  </a:lnTo>
                  <a:lnTo>
                    <a:pt x="26" y="52"/>
                  </a:lnTo>
                  <a:close/>
                  <a:moveTo>
                    <a:pt x="0" y="91"/>
                  </a:moveTo>
                  <a:lnTo>
                    <a:pt x="34" y="0"/>
                  </a:lnTo>
                  <a:lnTo>
                    <a:pt x="47" y="0"/>
                  </a:lnTo>
                  <a:lnTo>
                    <a:pt x="80" y="91"/>
                  </a:lnTo>
                  <a:lnTo>
                    <a:pt x="67" y="91"/>
                  </a:lnTo>
                  <a:lnTo>
                    <a:pt x="58" y="63"/>
                  </a:lnTo>
                  <a:lnTo>
                    <a:pt x="21" y="63"/>
                  </a:lnTo>
                  <a:lnTo>
                    <a:pt x="13"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5" name="任意多边形 306194"/>
            <p:cNvSpPr/>
            <p:nvPr/>
          </p:nvSpPr>
          <p:spPr>
            <a:xfrm>
              <a:off x="1357" y="3204"/>
              <a:ext cx="31" cy="85"/>
            </a:xfrm>
            <a:custGeom>
              <a:rect l="0" t="0" r="0" b="0"/>
              <a:pathLst>
                <a:path w="31" h="85">
                  <a:moveTo>
                    <a:pt x="20" y="68"/>
                  </a:moveTo>
                  <a:lnTo>
                    <a:pt x="20" y="70"/>
                  </a:lnTo>
                  <a:lnTo>
                    <a:pt x="20" y="72"/>
                  </a:lnTo>
                  <a:lnTo>
                    <a:pt x="20" y="72"/>
                  </a:lnTo>
                  <a:lnTo>
                    <a:pt x="22" y="74"/>
                  </a:lnTo>
                  <a:lnTo>
                    <a:pt x="22" y="74"/>
                  </a:lnTo>
                  <a:lnTo>
                    <a:pt x="22" y="74"/>
                  </a:lnTo>
                  <a:lnTo>
                    <a:pt x="24" y="74"/>
                  </a:lnTo>
                  <a:lnTo>
                    <a:pt x="26" y="74"/>
                  </a:lnTo>
                  <a:lnTo>
                    <a:pt x="26" y="74"/>
                  </a:lnTo>
                  <a:lnTo>
                    <a:pt x="29" y="74"/>
                  </a:lnTo>
                  <a:lnTo>
                    <a:pt x="31" y="74"/>
                  </a:lnTo>
                  <a:lnTo>
                    <a:pt x="31" y="74"/>
                  </a:lnTo>
                  <a:lnTo>
                    <a:pt x="31" y="85"/>
                  </a:lnTo>
                  <a:lnTo>
                    <a:pt x="29" y="85"/>
                  </a:lnTo>
                  <a:lnTo>
                    <a:pt x="26" y="85"/>
                  </a:lnTo>
                  <a:lnTo>
                    <a:pt x="24" y="85"/>
                  </a:lnTo>
                  <a:lnTo>
                    <a:pt x="22" y="85"/>
                  </a:lnTo>
                  <a:lnTo>
                    <a:pt x="20" y="85"/>
                  </a:lnTo>
                  <a:lnTo>
                    <a:pt x="16" y="85"/>
                  </a:lnTo>
                  <a:lnTo>
                    <a:pt x="16" y="85"/>
                  </a:lnTo>
                  <a:lnTo>
                    <a:pt x="13" y="83"/>
                  </a:lnTo>
                  <a:lnTo>
                    <a:pt x="13" y="83"/>
                  </a:lnTo>
                  <a:lnTo>
                    <a:pt x="11" y="83"/>
                  </a:lnTo>
                  <a:lnTo>
                    <a:pt x="11" y="81"/>
                  </a:lnTo>
                  <a:lnTo>
                    <a:pt x="11" y="81"/>
                  </a:lnTo>
                  <a:lnTo>
                    <a:pt x="11" y="78"/>
                  </a:lnTo>
                  <a:lnTo>
                    <a:pt x="9" y="78"/>
                  </a:lnTo>
                  <a:lnTo>
                    <a:pt x="9" y="74"/>
                  </a:lnTo>
                  <a:lnTo>
                    <a:pt x="9" y="72"/>
                  </a:lnTo>
                  <a:lnTo>
                    <a:pt x="9" y="26"/>
                  </a:lnTo>
                  <a:lnTo>
                    <a:pt x="0" y="26"/>
                  </a:lnTo>
                  <a:lnTo>
                    <a:pt x="0" y="18"/>
                  </a:lnTo>
                  <a:lnTo>
                    <a:pt x="9" y="18"/>
                  </a:lnTo>
                  <a:lnTo>
                    <a:pt x="9" y="0"/>
                  </a:lnTo>
                  <a:lnTo>
                    <a:pt x="20" y="0"/>
                  </a:lnTo>
                  <a:lnTo>
                    <a:pt x="20" y="18"/>
                  </a:lnTo>
                  <a:lnTo>
                    <a:pt x="31" y="18"/>
                  </a:lnTo>
                  <a:lnTo>
                    <a:pt x="31" y="26"/>
                  </a:lnTo>
                  <a:lnTo>
                    <a:pt x="20" y="26"/>
                  </a:lnTo>
                  <a:lnTo>
                    <a:pt x="20"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6" name="任意多边形 306195"/>
            <p:cNvSpPr>
              <a:spLocks noEditPoints="1"/>
            </p:cNvSpPr>
            <p:nvPr/>
          </p:nvSpPr>
          <p:spPr>
            <a:xfrm>
              <a:off x="1394" y="3220"/>
              <a:ext cx="63" cy="71"/>
            </a:xfrm>
            <a:custGeom>
              <a:rect l="0" t="0" r="0" b="0"/>
              <a:pathLst>
                <a:path w="62" h="71">
                  <a:moveTo>
                    <a:pt x="46" y="60"/>
                  </a:moveTo>
                  <a:lnTo>
                    <a:pt x="41" y="62"/>
                  </a:lnTo>
                  <a:lnTo>
                    <a:pt x="39" y="65"/>
                  </a:lnTo>
                  <a:lnTo>
                    <a:pt x="37" y="67"/>
                  </a:lnTo>
                  <a:lnTo>
                    <a:pt x="35" y="67"/>
                  </a:lnTo>
                  <a:lnTo>
                    <a:pt x="31" y="69"/>
                  </a:lnTo>
                  <a:lnTo>
                    <a:pt x="28" y="69"/>
                  </a:lnTo>
                  <a:lnTo>
                    <a:pt x="26" y="69"/>
                  </a:lnTo>
                  <a:lnTo>
                    <a:pt x="22" y="71"/>
                  </a:lnTo>
                  <a:lnTo>
                    <a:pt x="20" y="71"/>
                  </a:lnTo>
                  <a:lnTo>
                    <a:pt x="18" y="69"/>
                  </a:lnTo>
                  <a:lnTo>
                    <a:pt x="15" y="69"/>
                  </a:lnTo>
                  <a:lnTo>
                    <a:pt x="13" y="69"/>
                  </a:lnTo>
                  <a:lnTo>
                    <a:pt x="11" y="69"/>
                  </a:lnTo>
                  <a:lnTo>
                    <a:pt x="9" y="67"/>
                  </a:lnTo>
                  <a:lnTo>
                    <a:pt x="9" y="67"/>
                  </a:lnTo>
                  <a:lnTo>
                    <a:pt x="7" y="65"/>
                  </a:lnTo>
                  <a:lnTo>
                    <a:pt x="5" y="62"/>
                  </a:lnTo>
                  <a:lnTo>
                    <a:pt x="5" y="62"/>
                  </a:lnTo>
                  <a:lnTo>
                    <a:pt x="2" y="60"/>
                  </a:lnTo>
                  <a:lnTo>
                    <a:pt x="2" y="58"/>
                  </a:lnTo>
                  <a:lnTo>
                    <a:pt x="2" y="56"/>
                  </a:lnTo>
                  <a:lnTo>
                    <a:pt x="2" y="54"/>
                  </a:lnTo>
                  <a:lnTo>
                    <a:pt x="0" y="52"/>
                  </a:lnTo>
                  <a:lnTo>
                    <a:pt x="0" y="49"/>
                  </a:lnTo>
                  <a:lnTo>
                    <a:pt x="0" y="47"/>
                  </a:lnTo>
                  <a:lnTo>
                    <a:pt x="2" y="45"/>
                  </a:lnTo>
                  <a:lnTo>
                    <a:pt x="2" y="45"/>
                  </a:lnTo>
                  <a:lnTo>
                    <a:pt x="2" y="43"/>
                  </a:lnTo>
                  <a:lnTo>
                    <a:pt x="2" y="41"/>
                  </a:lnTo>
                  <a:lnTo>
                    <a:pt x="5" y="39"/>
                  </a:lnTo>
                  <a:lnTo>
                    <a:pt x="5" y="39"/>
                  </a:lnTo>
                  <a:lnTo>
                    <a:pt x="7" y="36"/>
                  </a:lnTo>
                  <a:lnTo>
                    <a:pt x="9" y="34"/>
                  </a:lnTo>
                  <a:lnTo>
                    <a:pt x="9" y="34"/>
                  </a:lnTo>
                  <a:lnTo>
                    <a:pt x="11" y="32"/>
                  </a:lnTo>
                  <a:lnTo>
                    <a:pt x="13" y="32"/>
                  </a:lnTo>
                  <a:lnTo>
                    <a:pt x="15" y="32"/>
                  </a:lnTo>
                  <a:lnTo>
                    <a:pt x="18" y="30"/>
                  </a:lnTo>
                  <a:lnTo>
                    <a:pt x="20" y="30"/>
                  </a:lnTo>
                  <a:lnTo>
                    <a:pt x="24" y="30"/>
                  </a:lnTo>
                  <a:lnTo>
                    <a:pt x="26" y="30"/>
                  </a:lnTo>
                  <a:lnTo>
                    <a:pt x="31" y="28"/>
                  </a:lnTo>
                  <a:lnTo>
                    <a:pt x="35" y="28"/>
                  </a:lnTo>
                  <a:lnTo>
                    <a:pt x="37" y="28"/>
                  </a:lnTo>
                  <a:lnTo>
                    <a:pt x="39" y="28"/>
                  </a:lnTo>
                  <a:lnTo>
                    <a:pt x="41" y="28"/>
                  </a:lnTo>
                  <a:lnTo>
                    <a:pt x="41" y="26"/>
                  </a:lnTo>
                  <a:lnTo>
                    <a:pt x="44" y="26"/>
                  </a:lnTo>
                  <a:lnTo>
                    <a:pt x="44" y="23"/>
                  </a:lnTo>
                  <a:lnTo>
                    <a:pt x="44" y="19"/>
                  </a:lnTo>
                  <a:lnTo>
                    <a:pt x="44" y="17"/>
                  </a:lnTo>
                  <a:lnTo>
                    <a:pt x="44" y="15"/>
                  </a:lnTo>
                  <a:lnTo>
                    <a:pt x="41" y="13"/>
                  </a:lnTo>
                  <a:lnTo>
                    <a:pt x="41" y="13"/>
                  </a:lnTo>
                  <a:lnTo>
                    <a:pt x="39" y="10"/>
                  </a:lnTo>
                  <a:lnTo>
                    <a:pt x="35" y="10"/>
                  </a:lnTo>
                  <a:lnTo>
                    <a:pt x="33" y="10"/>
                  </a:lnTo>
                  <a:lnTo>
                    <a:pt x="31" y="10"/>
                  </a:lnTo>
                  <a:lnTo>
                    <a:pt x="26" y="10"/>
                  </a:lnTo>
                  <a:lnTo>
                    <a:pt x="22" y="10"/>
                  </a:lnTo>
                  <a:lnTo>
                    <a:pt x="20" y="13"/>
                  </a:lnTo>
                  <a:lnTo>
                    <a:pt x="18" y="13"/>
                  </a:lnTo>
                  <a:lnTo>
                    <a:pt x="18" y="13"/>
                  </a:lnTo>
                  <a:lnTo>
                    <a:pt x="15" y="15"/>
                  </a:lnTo>
                  <a:lnTo>
                    <a:pt x="15" y="15"/>
                  </a:lnTo>
                  <a:lnTo>
                    <a:pt x="15" y="17"/>
                  </a:lnTo>
                  <a:lnTo>
                    <a:pt x="15" y="19"/>
                  </a:lnTo>
                  <a:lnTo>
                    <a:pt x="13" y="21"/>
                  </a:lnTo>
                  <a:lnTo>
                    <a:pt x="5" y="21"/>
                  </a:lnTo>
                  <a:lnTo>
                    <a:pt x="5" y="21"/>
                  </a:lnTo>
                  <a:lnTo>
                    <a:pt x="5" y="19"/>
                  </a:lnTo>
                  <a:lnTo>
                    <a:pt x="5" y="17"/>
                  </a:lnTo>
                  <a:lnTo>
                    <a:pt x="5" y="15"/>
                  </a:lnTo>
                  <a:lnTo>
                    <a:pt x="5" y="13"/>
                  </a:lnTo>
                  <a:lnTo>
                    <a:pt x="7" y="10"/>
                  </a:lnTo>
                  <a:lnTo>
                    <a:pt x="9" y="8"/>
                  </a:lnTo>
                  <a:lnTo>
                    <a:pt x="9" y="6"/>
                  </a:lnTo>
                  <a:lnTo>
                    <a:pt x="11" y="6"/>
                  </a:lnTo>
                  <a:lnTo>
                    <a:pt x="13" y="4"/>
                  </a:lnTo>
                  <a:lnTo>
                    <a:pt x="15" y="4"/>
                  </a:lnTo>
                  <a:lnTo>
                    <a:pt x="18" y="2"/>
                  </a:lnTo>
                  <a:lnTo>
                    <a:pt x="20" y="2"/>
                  </a:lnTo>
                  <a:lnTo>
                    <a:pt x="22" y="2"/>
                  </a:lnTo>
                  <a:lnTo>
                    <a:pt x="24" y="0"/>
                  </a:lnTo>
                  <a:lnTo>
                    <a:pt x="26" y="0"/>
                  </a:lnTo>
                  <a:lnTo>
                    <a:pt x="31" y="0"/>
                  </a:lnTo>
                  <a:lnTo>
                    <a:pt x="33" y="0"/>
                  </a:lnTo>
                  <a:lnTo>
                    <a:pt x="35" y="0"/>
                  </a:lnTo>
                  <a:lnTo>
                    <a:pt x="39" y="0"/>
                  </a:lnTo>
                  <a:lnTo>
                    <a:pt x="41" y="2"/>
                  </a:lnTo>
                  <a:lnTo>
                    <a:pt x="44" y="2"/>
                  </a:lnTo>
                  <a:lnTo>
                    <a:pt x="46" y="2"/>
                  </a:lnTo>
                  <a:lnTo>
                    <a:pt x="48" y="4"/>
                  </a:lnTo>
                  <a:lnTo>
                    <a:pt x="48" y="4"/>
                  </a:lnTo>
                  <a:lnTo>
                    <a:pt x="50" y="6"/>
                  </a:lnTo>
                  <a:lnTo>
                    <a:pt x="52" y="8"/>
                  </a:lnTo>
                  <a:lnTo>
                    <a:pt x="52" y="10"/>
                  </a:lnTo>
                  <a:lnTo>
                    <a:pt x="54" y="10"/>
                  </a:lnTo>
                  <a:lnTo>
                    <a:pt x="54" y="13"/>
                  </a:lnTo>
                  <a:lnTo>
                    <a:pt x="54" y="15"/>
                  </a:lnTo>
                  <a:lnTo>
                    <a:pt x="54" y="17"/>
                  </a:lnTo>
                  <a:lnTo>
                    <a:pt x="54" y="21"/>
                  </a:lnTo>
                  <a:lnTo>
                    <a:pt x="54" y="54"/>
                  </a:lnTo>
                  <a:lnTo>
                    <a:pt x="54" y="56"/>
                  </a:lnTo>
                  <a:lnTo>
                    <a:pt x="54" y="56"/>
                  </a:lnTo>
                  <a:lnTo>
                    <a:pt x="54" y="58"/>
                  </a:lnTo>
                  <a:lnTo>
                    <a:pt x="56" y="58"/>
                  </a:lnTo>
                  <a:lnTo>
                    <a:pt x="56" y="60"/>
                  </a:lnTo>
                  <a:lnTo>
                    <a:pt x="56" y="60"/>
                  </a:lnTo>
                  <a:lnTo>
                    <a:pt x="59" y="60"/>
                  </a:lnTo>
                  <a:lnTo>
                    <a:pt x="59" y="60"/>
                  </a:lnTo>
                  <a:lnTo>
                    <a:pt x="59" y="60"/>
                  </a:lnTo>
                  <a:lnTo>
                    <a:pt x="61" y="60"/>
                  </a:lnTo>
                  <a:lnTo>
                    <a:pt x="61" y="60"/>
                  </a:lnTo>
                  <a:lnTo>
                    <a:pt x="63" y="60"/>
                  </a:lnTo>
                  <a:lnTo>
                    <a:pt x="63" y="69"/>
                  </a:lnTo>
                  <a:lnTo>
                    <a:pt x="61" y="69"/>
                  </a:lnTo>
                  <a:lnTo>
                    <a:pt x="59" y="69"/>
                  </a:lnTo>
                  <a:lnTo>
                    <a:pt x="56" y="69"/>
                  </a:lnTo>
                  <a:lnTo>
                    <a:pt x="56" y="69"/>
                  </a:lnTo>
                  <a:lnTo>
                    <a:pt x="52" y="69"/>
                  </a:lnTo>
                  <a:lnTo>
                    <a:pt x="50" y="69"/>
                  </a:lnTo>
                  <a:lnTo>
                    <a:pt x="48" y="69"/>
                  </a:lnTo>
                  <a:lnTo>
                    <a:pt x="48" y="67"/>
                  </a:lnTo>
                  <a:lnTo>
                    <a:pt x="46" y="67"/>
                  </a:lnTo>
                  <a:lnTo>
                    <a:pt x="46" y="65"/>
                  </a:lnTo>
                  <a:lnTo>
                    <a:pt x="46" y="62"/>
                  </a:lnTo>
                  <a:lnTo>
                    <a:pt x="46" y="60"/>
                  </a:lnTo>
                  <a:lnTo>
                    <a:pt x="46" y="60"/>
                  </a:lnTo>
                  <a:close/>
                  <a:moveTo>
                    <a:pt x="44" y="34"/>
                  </a:moveTo>
                  <a:lnTo>
                    <a:pt x="41" y="36"/>
                  </a:lnTo>
                  <a:lnTo>
                    <a:pt x="37" y="36"/>
                  </a:lnTo>
                  <a:lnTo>
                    <a:pt x="35" y="39"/>
                  </a:lnTo>
                  <a:lnTo>
                    <a:pt x="28" y="39"/>
                  </a:lnTo>
                  <a:lnTo>
                    <a:pt x="26" y="39"/>
                  </a:lnTo>
                  <a:lnTo>
                    <a:pt x="24" y="39"/>
                  </a:lnTo>
                  <a:lnTo>
                    <a:pt x="20" y="41"/>
                  </a:lnTo>
                  <a:lnTo>
                    <a:pt x="18" y="41"/>
                  </a:lnTo>
                  <a:lnTo>
                    <a:pt x="15" y="41"/>
                  </a:lnTo>
                  <a:lnTo>
                    <a:pt x="15" y="43"/>
                  </a:lnTo>
                  <a:lnTo>
                    <a:pt x="13" y="45"/>
                  </a:lnTo>
                  <a:lnTo>
                    <a:pt x="13" y="45"/>
                  </a:lnTo>
                  <a:lnTo>
                    <a:pt x="13" y="47"/>
                  </a:lnTo>
                  <a:lnTo>
                    <a:pt x="13" y="49"/>
                  </a:lnTo>
                  <a:lnTo>
                    <a:pt x="13" y="52"/>
                  </a:lnTo>
                  <a:lnTo>
                    <a:pt x="13" y="54"/>
                  </a:lnTo>
                  <a:lnTo>
                    <a:pt x="13" y="56"/>
                  </a:lnTo>
                  <a:lnTo>
                    <a:pt x="15" y="58"/>
                  </a:lnTo>
                  <a:lnTo>
                    <a:pt x="18" y="58"/>
                  </a:lnTo>
                  <a:lnTo>
                    <a:pt x="20" y="60"/>
                  </a:lnTo>
                  <a:lnTo>
                    <a:pt x="22" y="60"/>
                  </a:lnTo>
                  <a:lnTo>
                    <a:pt x="24" y="60"/>
                  </a:lnTo>
                  <a:lnTo>
                    <a:pt x="26" y="60"/>
                  </a:lnTo>
                  <a:lnTo>
                    <a:pt x="28" y="60"/>
                  </a:lnTo>
                  <a:lnTo>
                    <a:pt x="31" y="60"/>
                  </a:lnTo>
                  <a:lnTo>
                    <a:pt x="33" y="60"/>
                  </a:lnTo>
                  <a:lnTo>
                    <a:pt x="33" y="58"/>
                  </a:lnTo>
                  <a:lnTo>
                    <a:pt x="35" y="58"/>
                  </a:lnTo>
                  <a:lnTo>
                    <a:pt x="37" y="56"/>
                  </a:lnTo>
                  <a:lnTo>
                    <a:pt x="37" y="56"/>
                  </a:lnTo>
                  <a:lnTo>
                    <a:pt x="39" y="56"/>
                  </a:lnTo>
                  <a:lnTo>
                    <a:pt x="41" y="54"/>
                  </a:lnTo>
                  <a:lnTo>
                    <a:pt x="41" y="52"/>
                  </a:lnTo>
                  <a:lnTo>
                    <a:pt x="41" y="52"/>
                  </a:lnTo>
                  <a:lnTo>
                    <a:pt x="44" y="49"/>
                  </a:lnTo>
                  <a:lnTo>
                    <a:pt x="44" y="47"/>
                  </a:lnTo>
                  <a:lnTo>
                    <a:pt x="44" y="45"/>
                  </a:lnTo>
                  <a:lnTo>
                    <a:pt x="44" y="45"/>
                  </a:lnTo>
                  <a:lnTo>
                    <a:pt x="44"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7" name="任意多边形 306196"/>
            <p:cNvSpPr/>
            <p:nvPr/>
          </p:nvSpPr>
          <p:spPr>
            <a:xfrm>
              <a:off x="1466" y="3220"/>
              <a:ext cx="30" cy="69"/>
            </a:xfrm>
            <a:custGeom>
              <a:rect l="0" t="0" r="0" b="0"/>
              <a:pathLst>
                <a:path w="30" h="69">
                  <a:moveTo>
                    <a:pt x="0" y="69"/>
                  </a:moveTo>
                  <a:lnTo>
                    <a:pt x="0" y="2"/>
                  </a:lnTo>
                  <a:lnTo>
                    <a:pt x="10" y="2"/>
                  </a:lnTo>
                  <a:lnTo>
                    <a:pt x="10" y="15"/>
                  </a:lnTo>
                  <a:lnTo>
                    <a:pt x="10" y="10"/>
                  </a:lnTo>
                  <a:lnTo>
                    <a:pt x="13" y="8"/>
                  </a:lnTo>
                  <a:lnTo>
                    <a:pt x="15" y="6"/>
                  </a:lnTo>
                  <a:lnTo>
                    <a:pt x="17" y="4"/>
                  </a:lnTo>
                  <a:lnTo>
                    <a:pt x="19" y="2"/>
                  </a:lnTo>
                  <a:lnTo>
                    <a:pt x="21" y="2"/>
                  </a:lnTo>
                  <a:lnTo>
                    <a:pt x="26" y="2"/>
                  </a:lnTo>
                  <a:lnTo>
                    <a:pt x="28" y="0"/>
                  </a:lnTo>
                  <a:lnTo>
                    <a:pt x="30" y="0"/>
                  </a:lnTo>
                  <a:lnTo>
                    <a:pt x="30" y="0"/>
                  </a:lnTo>
                  <a:lnTo>
                    <a:pt x="30" y="2"/>
                  </a:lnTo>
                  <a:lnTo>
                    <a:pt x="30" y="2"/>
                  </a:lnTo>
                  <a:lnTo>
                    <a:pt x="30" y="13"/>
                  </a:lnTo>
                  <a:lnTo>
                    <a:pt x="30" y="13"/>
                  </a:lnTo>
                  <a:lnTo>
                    <a:pt x="30" y="13"/>
                  </a:lnTo>
                  <a:lnTo>
                    <a:pt x="30" y="13"/>
                  </a:lnTo>
                  <a:lnTo>
                    <a:pt x="28" y="13"/>
                  </a:lnTo>
                  <a:lnTo>
                    <a:pt x="26" y="13"/>
                  </a:lnTo>
                  <a:lnTo>
                    <a:pt x="23" y="13"/>
                  </a:lnTo>
                  <a:lnTo>
                    <a:pt x="21" y="13"/>
                  </a:lnTo>
                  <a:lnTo>
                    <a:pt x="21" y="13"/>
                  </a:lnTo>
                  <a:lnTo>
                    <a:pt x="19" y="15"/>
                  </a:lnTo>
                  <a:lnTo>
                    <a:pt x="17" y="15"/>
                  </a:lnTo>
                  <a:lnTo>
                    <a:pt x="17" y="17"/>
                  </a:lnTo>
                  <a:lnTo>
                    <a:pt x="15" y="17"/>
                  </a:lnTo>
                  <a:lnTo>
                    <a:pt x="15" y="19"/>
                  </a:lnTo>
                  <a:lnTo>
                    <a:pt x="13" y="19"/>
                  </a:lnTo>
                  <a:lnTo>
                    <a:pt x="13" y="21"/>
                  </a:lnTo>
                  <a:lnTo>
                    <a:pt x="13" y="23"/>
                  </a:lnTo>
                  <a:lnTo>
                    <a:pt x="10" y="26"/>
                  </a:lnTo>
                  <a:lnTo>
                    <a:pt x="10" y="28"/>
                  </a:lnTo>
                  <a:lnTo>
                    <a:pt x="10" y="30"/>
                  </a:lnTo>
                  <a:lnTo>
                    <a:pt x="10" y="32"/>
                  </a:lnTo>
                  <a:lnTo>
                    <a:pt x="10" y="69"/>
                  </a:lnTo>
                  <a:lnTo>
                    <a:pt x="0" y="69"/>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8" name="任意多边形 306197"/>
            <p:cNvSpPr>
              <a:spLocks noEditPoints="1"/>
            </p:cNvSpPr>
            <p:nvPr/>
          </p:nvSpPr>
          <p:spPr>
            <a:xfrm>
              <a:off x="1505" y="3220"/>
              <a:ext cx="58" cy="95"/>
            </a:xfrm>
            <a:custGeom>
              <a:rect l="0" t="0" r="0" b="0"/>
              <a:pathLst>
                <a:path w="57" h="95">
                  <a:moveTo>
                    <a:pt x="30" y="10"/>
                  </a:moveTo>
                  <a:lnTo>
                    <a:pt x="26" y="10"/>
                  </a:lnTo>
                  <a:lnTo>
                    <a:pt x="26" y="10"/>
                  </a:lnTo>
                  <a:lnTo>
                    <a:pt x="23" y="10"/>
                  </a:lnTo>
                  <a:lnTo>
                    <a:pt x="21" y="13"/>
                  </a:lnTo>
                  <a:lnTo>
                    <a:pt x="19" y="13"/>
                  </a:lnTo>
                  <a:lnTo>
                    <a:pt x="17" y="13"/>
                  </a:lnTo>
                  <a:lnTo>
                    <a:pt x="17" y="15"/>
                  </a:lnTo>
                  <a:lnTo>
                    <a:pt x="15" y="17"/>
                  </a:lnTo>
                  <a:lnTo>
                    <a:pt x="15" y="19"/>
                  </a:lnTo>
                  <a:lnTo>
                    <a:pt x="13" y="21"/>
                  </a:lnTo>
                  <a:lnTo>
                    <a:pt x="13" y="21"/>
                  </a:lnTo>
                  <a:lnTo>
                    <a:pt x="10" y="23"/>
                  </a:lnTo>
                  <a:lnTo>
                    <a:pt x="10" y="28"/>
                  </a:lnTo>
                  <a:lnTo>
                    <a:pt x="10" y="30"/>
                  </a:lnTo>
                  <a:lnTo>
                    <a:pt x="10" y="32"/>
                  </a:lnTo>
                  <a:lnTo>
                    <a:pt x="10" y="34"/>
                  </a:lnTo>
                  <a:lnTo>
                    <a:pt x="10" y="39"/>
                  </a:lnTo>
                  <a:lnTo>
                    <a:pt x="10" y="41"/>
                  </a:lnTo>
                  <a:lnTo>
                    <a:pt x="10" y="43"/>
                  </a:lnTo>
                  <a:lnTo>
                    <a:pt x="10" y="45"/>
                  </a:lnTo>
                  <a:lnTo>
                    <a:pt x="13" y="47"/>
                  </a:lnTo>
                  <a:lnTo>
                    <a:pt x="13" y="49"/>
                  </a:lnTo>
                  <a:lnTo>
                    <a:pt x="15" y="52"/>
                  </a:lnTo>
                  <a:lnTo>
                    <a:pt x="15" y="54"/>
                  </a:lnTo>
                  <a:lnTo>
                    <a:pt x="17" y="56"/>
                  </a:lnTo>
                  <a:lnTo>
                    <a:pt x="17" y="56"/>
                  </a:lnTo>
                  <a:lnTo>
                    <a:pt x="19" y="58"/>
                  </a:lnTo>
                  <a:lnTo>
                    <a:pt x="21" y="58"/>
                  </a:lnTo>
                  <a:lnTo>
                    <a:pt x="23" y="60"/>
                  </a:lnTo>
                  <a:lnTo>
                    <a:pt x="26" y="60"/>
                  </a:lnTo>
                  <a:lnTo>
                    <a:pt x="28" y="60"/>
                  </a:lnTo>
                  <a:lnTo>
                    <a:pt x="30" y="60"/>
                  </a:lnTo>
                  <a:lnTo>
                    <a:pt x="32" y="60"/>
                  </a:lnTo>
                  <a:lnTo>
                    <a:pt x="34" y="60"/>
                  </a:lnTo>
                  <a:lnTo>
                    <a:pt x="36" y="60"/>
                  </a:lnTo>
                  <a:lnTo>
                    <a:pt x="39" y="58"/>
                  </a:lnTo>
                  <a:lnTo>
                    <a:pt x="39" y="58"/>
                  </a:lnTo>
                  <a:lnTo>
                    <a:pt x="41" y="56"/>
                  </a:lnTo>
                  <a:lnTo>
                    <a:pt x="43" y="56"/>
                  </a:lnTo>
                  <a:lnTo>
                    <a:pt x="43" y="54"/>
                  </a:lnTo>
                  <a:lnTo>
                    <a:pt x="45" y="52"/>
                  </a:lnTo>
                  <a:lnTo>
                    <a:pt x="45" y="52"/>
                  </a:lnTo>
                  <a:lnTo>
                    <a:pt x="47" y="49"/>
                  </a:lnTo>
                  <a:lnTo>
                    <a:pt x="47" y="47"/>
                  </a:lnTo>
                  <a:lnTo>
                    <a:pt x="47" y="45"/>
                  </a:lnTo>
                  <a:lnTo>
                    <a:pt x="47" y="41"/>
                  </a:lnTo>
                  <a:lnTo>
                    <a:pt x="47" y="39"/>
                  </a:lnTo>
                  <a:lnTo>
                    <a:pt x="49" y="36"/>
                  </a:lnTo>
                  <a:lnTo>
                    <a:pt x="47" y="32"/>
                  </a:lnTo>
                  <a:lnTo>
                    <a:pt x="47" y="30"/>
                  </a:lnTo>
                  <a:lnTo>
                    <a:pt x="47" y="28"/>
                  </a:lnTo>
                  <a:lnTo>
                    <a:pt x="47" y="23"/>
                  </a:lnTo>
                  <a:lnTo>
                    <a:pt x="47" y="21"/>
                  </a:lnTo>
                  <a:lnTo>
                    <a:pt x="45" y="19"/>
                  </a:lnTo>
                  <a:lnTo>
                    <a:pt x="45" y="19"/>
                  </a:lnTo>
                  <a:lnTo>
                    <a:pt x="43" y="17"/>
                  </a:lnTo>
                  <a:lnTo>
                    <a:pt x="43" y="15"/>
                  </a:lnTo>
                  <a:lnTo>
                    <a:pt x="41" y="13"/>
                  </a:lnTo>
                  <a:lnTo>
                    <a:pt x="39" y="13"/>
                  </a:lnTo>
                  <a:lnTo>
                    <a:pt x="36" y="13"/>
                  </a:lnTo>
                  <a:lnTo>
                    <a:pt x="36" y="10"/>
                  </a:lnTo>
                  <a:lnTo>
                    <a:pt x="34" y="10"/>
                  </a:lnTo>
                  <a:lnTo>
                    <a:pt x="32" y="10"/>
                  </a:lnTo>
                  <a:lnTo>
                    <a:pt x="30" y="10"/>
                  </a:lnTo>
                  <a:close/>
                  <a:moveTo>
                    <a:pt x="47" y="60"/>
                  </a:moveTo>
                  <a:lnTo>
                    <a:pt x="45" y="62"/>
                  </a:lnTo>
                  <a:lnTo>
                    <a:pt x="43" y="65"/>
                  </a:lnTo>
                  <a:lnTo>
                    <a:pt x="41" y="67"/>
                  </a:lnTo>
                  <a:lnTo>
                    <a:pt x="39" y="67"/>
                  </a:lnTo>
                  <a:lnTo>
                    <a:pt x="36" y="69"/>
                  </a:lnTo>
                  <a:lnTo>
                    <a:pt x="34" y="69"/>
                  </a:lnTo>
                  <a:lnTo>
                    <a:pt x="30" y="71"/>
                  </a:lnTo>
                  <a:lnTo>
                    <a:pt x="28" y="71"/>
                  </a:lnTo>
                  <a:lnTo>
                    <a:pt x="23" y="71"/>
                  </a:lnTo>
                  <a:lnTo>
                    <a:pt x="21" y="69"/>
                  </a:lnTo>
                  <a:lnTo>
                    <a:pt x="19" y="69"/>
                  </a:lnTo>
                  <a:lnTo>
                    <a:pt x="15" y="69"/>
                  </a:lnTo>
                  <a:lnTo>
                    <a:pt x="13" y="67"/>
                  </a:lnTo>
                  <a:lnTo>
                    <a:pt x="10" y="65"/>
                  </a:lnTo>
                  <a:lnTo>
                    <a:pt x="8" y="62"/>
                  </a:lnTo>
                  <a:lnTo>
                    <a:pt x="6" y="60"/>
                  </a:lnTo>
                  <a:lnTo>
                    <a:pt x="4" y="58"/>
                  </a:lnTo>
                  <a:lnTo>
                    <a:pt x="4" y="56"/>
                  </a:lnTo>
                  <a:lnTo>
                    <a:pt x="2" y="52"/>
                  </a:lnTo>
                  <a:lnTo>
                    <a:pt x="0" y="49"/>
                  </a:lnTo>
                  <a:lnTo>
                    <a:pt x="0" y="45"/>
                  </a:lnTo>
                  <a:lnTo>
                    <a:pt x="0" y="43"/>
                  </a:lnTo>
                  <a:lnTo>
                    <a:pt x="0" y="39"/>
                  </a:lnTo>
                  <a:lnTo>
                    <a:pt x="0" y="34"/>
                  </a:lnTo>
                  <a:lnTo>
                    <a:pt x="0" y="30"/>
                  </a:lnTo>
                  <a:lnTo>
                    <a:pt x="0" y="28"/>
                  </a:lnTo>
                  <a:lnTo>
                    <a:pt x="0" y="23"/>
                  </a:lnTo>
                  <a:lnTo>
                    <a:pt x="0" y="21"/>
                  </a:lnTo>
                  <a:lnTo>
                    <a:pt x="2" y="17"/>
                  </a:lnTo>
                  <a:lnTo>
                    <a:pt x="4" y="15"/>
                  </a:lnTo>
                  <a:lnTo>
                    <a:pt x="4" y="13"/>
                  </a:lnTo>
                  <a:lnTo>
                    <a:pt x="6" y="10"/>
                  </a:lnTo>
                  <a:lnTo>
                    <a:pt x="8" y="8"/>
                  </a:lnTo>
                  <a:lnTo>
                    <a:pt x="10" y="6"/>
                  </a:lnTo>
                  <a:lnTo>
                    <a:pt x="13" y="4"/>
                  </a:lnTo>
                  <a:lnTo>
                    <a:pt x="15" y="2"/>
                  </a:lnTo>
                  <a:lnTo>
                    <a:pt x="19" y="2"/>
                  </a:lnTo>
                  <a:lnTo>
                    <a:pt x="21" y="0"/>
                  </a:lnTo>
                  <a:lnTo>
                    <a:pt x="26" y="0"/>
                  </a:lnTo>
                  <a:lnTo>
                    <a:pt x="28" y="0"/>
                  </a:lnTo>
                  <a:lnTo>
                    <a:pt x="30" y="0"/>
                  </a:lnTo>
                  <a:lnTo>
                    <a:pt x="34" y="0"/>
                  </a:lnTo>
                  <a:lnTo>
                    <a:pt x="36" y="2"/>
                  </a:lnTo>
                  <a:lnTo>
                    <a:pt x="39" y="2"/>
                  </a:lnTo>
                  <a:lnTo>
                    <a:pt x="41" y="4"/>
                  </a:lnTo>
                  <a:lnTo>
                    <a:pt x="43" y="6"/>
                  </a:lnTo>
                  <a:lnTo>
                    <a:pt x="45" y="8"/>
                  </a:lnTo>
                  <a:lnTo>
                    <a:pt x="47" y="10"/>
                  </a:lnTo>
                  <a:lnTo>
                    <a:pt x="47" y="2"/>
                  </a:lnTo>
                  <a:lnTo>
                    <a:pt x="58" y="2"/>
                  </a:lnTo>
                  <a:lnTo>
                    <a:pt x="58" y="67"/>
                  </a:lnTo>
                  <a:lnTo>
                    <a:pt x="58" y="71"/>
                  </a:lnTo>
                  <a:lnTo>
                    <a:pt x="58" y="73"/>
                  </a:lnTo>
                  <a:lnTo>
                    <a:pt x="58" y="78"/>
                  </a:lnTo>
                  <a:lnTo>
                    <a:pt x="56" y="80"/>
                  </a:lnTo>
                  <a:lnTo>
                    <a:pt x="56" y="82"/>
                  </a:lnTo>
                  <a:lnTo>
                    <a:pt x="54" y="84"/>
                  </a:lnTo>
                  <a:lnTo>
                    <a:pt x="54" y="86"/>
                  </a:lnTo>
                  <a:lnTo>
                    <a:pt x="52" y="88"/>
                  </a:lnTo>
                  <a:lnTo>
                    <a:pt x="49" y="91"/>
                  </a:lnTo>
                  <a:lnTo>
                    <a:pt x="47" y="93"/>
                  </a:lnTo>
                  <a:lnTo>
                    <a:pt x="45" y="93"/>
                  </a:lnTo>
                  <a:lnTo>
                    <a:pt x="43" y="95"/>
                  </a:lnTo>
                  <a:lnTo>
                    <a:pt x="39" y="95"/>
                  </a:lnTo>
                  <a:lnTo>
                    <a:pt x="36" y="95"/>
                  </a:lnTo>
                  <a:lnTo>
                    <a:pt x="32" y="95"/>
                  </a:lnTo>
                  <a:lnTo>
                    <a:pt x="28" y="95"/>
                  </a:lnTo>
                  <a:lnTo>
                    <a:pt x="26" y="95"/>
                  </a:lnTo>
                  <a:lnTo>
                    <a:pt x="21" y="95"/>
                  </a:lnTo>
                  <a:lnTo>
                    <a:pt x="19" y="95"/>
                  </a:lnTo>
                  <a:lnTo>
                    <a:pt x="17" y="95"/>
                  </a:lnTo>
                  <a:lnTo>
                    <a:pt x="15" y="93"/>
                  </a:lnTo>
                  <a:lnTo>
                    <a:pt x="13" y="93"/>
                  </a:lnTo>
                  <a:lnTo>
                    <a:pt x="10" y="93"/>
                  </a:lnTo>
                  <a:lnTo>
                    <a:pt x="8" y="91"/>
                  </a:lnTo>
                  <a:lnTo>
                    <a:pt x="6" y="88"/>
                  </a:lnTo>
                  <a:lnTo>
                    <a:pt x="6" y="88"/>
                  </a:lnTo>
                  <a:lnTo>
                    <a:pt x="4" y="86"/>
                  </a:lnTo>
                  <a:lnTo>
                    <a:pt x="4" y="84"/>
                  </a:lnTo>
                  <a:lnTo>
                    <a:pt x="2" y="82"/>
                  </a:lnTo>
                  <a:lnTo>
                    <a:pt x="2" y="80"/>
                  </a:lnTo>
                  <a:lnTo>
                    <a:pt x="2" y="78"/>
                  </a:lnTo>
                  <a:lnTo>
                    <a:pt x="2" y="75"/>
                  </a:lnTo>
                  <a:lnTo>
                    <a:pt x="2" y="75"/>
                  </a:lnTo>
                  <a:lnTo>
                    <a:pt x="13" y="75"/>
                  </a:lnTo>
                  <a:lnTo>
                    <a:pt x="13" y="75"/>
                  </a:lnTo>
                  <a:lnTo>
                    <a:pt x="13" y="78"/>
                  </a:lnTo>
                  <a:lnTo>
                    <a:pt x="13" y="78"/>
                  </a:lnTo>
                  <a:lnTo>
                    <a:pt x="13" y="80"/>
                  </a:lnTo>
                  <a:lnTo>
                    <a:pt x="13" y="80"/>
                  </a:lnTo>
                  <a:lnTo>
                    <a:pt x="13" y="82"/>
                  </a:lnTo>
                  <a:lnTo>
                    <a:pt x="15" y="82"/>
                  </a:lnTo>
                  <a:lnTo>
                    <a:pt x="15" y="84"/>
                  </a:lnTo>
                  <a:lnTo>
                    <a:pt x="17" y="84"/>
                  </a:lnTo>
                  <a:lnTo>
                    <a:pt x="19" y="84"/>
                  </a:lnTo>
                  <a:lnTo>
                    <a:pt x="21" y="86"/>
                  </a:lnTo>
                  <a:lnTo>
                    <a:pt x="26" y="86"/>
                  </a:lnTo>
                  <a:lnTo>
                    <a:pt x="30" y="86"/>
                  </a:lnTo>
                  <a:lnTo>
                    <a:pt x="32" y="86"/>
                  </a:lnTo>
                  <a:lnTo>
                    <a:pt x="34" y="86"/>
                  </a:lnTo>
                  <a:lnTo>
                    <a:pt x="36" y="86"/>
                  </a:lnTo>
                  <a:lnTo>
                    <a:pt x="39" y="86"/>
                  </a:lnTo>
                  <a:lnTo>
                    <a:pt x="39" y="84"/>
                  </a:lnTo>
                  <a:lnTo>
                    <a:pt x="41" y="84"/>
                  </a:lnTo>
                  <a:lnTo>
                    <a:pt x="43" y="84"/>
                  </a:lnTo>
                  <a:lnTo>
                    <a:pt x="43" y="82"/>
                  </a:lnTo>
                  <a:lnTo>
                    <a:pt x="45" y="82"/>
                  </a:lnTo>
                  <a:lnTo>
                    <a:pt x="45" y="80"/>
                  </a:lnTo>
                  <a:lnTo>
                    <a:pt x="47" y="78"/>
                  </a:lnTo>
                  <a:lnTo>
                    <a:pt x="47" y="78"/>
                  </a:lnTo>
                  <a:lnTo>
                    <a:pt x="47" y="75"/>
                  </a:lnTo>
                  <a:lnTo>
                    <a:pt x="47" y="73"/>
                  </a:lnTo>
                  <a:lnTo>
                    <a:pt x="47" y="71"/>
                  </a:lnTo>
                  <a:lnTo>
                    <a:pt x="47" y="69"/>
                  </a:lnTo>
                  <a:lnTo>
                    <a:pt x="47" y="6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199" name="任意多边形 306198"/>
            <p:cNvSpPr>
              <a:spLocks noEditPoints="1"/>
            </p:cNvSpPr>
            <p:nvPr/>
          </p:nvSpPr>
          <p:spPr>
            <a:xfrm>
              <a:off x="1576" y="3220"/>
              <a:ext cx="59" cy="71"/>
            </a:xfrm>
            <a:custGeom>
              <a:rect l="0" t="0" r="0" b="0"/>
              <a:pathLst>
                <a:path w="59" h="71">
                  <a:moveTo>
                    <a:pt x="13" y="30"/>
                  </a:moveTo>
                  <a:lnTo>
                    <a:pt x="48" y="30"/>
                  </a:lnTo>
                  <a:lnTo>
                    <a:pt x="48" y="28"/>
                  </a:lnTo>
                  <a:lnTo>
                    <a:pt x="48" y="26"/>
                  </a:lnTo>
                  <a:lnTo>
                    <a:pt x="48" y="23"/>
                  </a:lnTo>
                  <a:lnTo>
                    <a:pt x="46" y="21"/>
                  </a:lnTo>
                  <a:lnTo>
                    <a:pt x="46" y="19"/>
                  </a:lnTo>
                  <a:lnTo>
                    <a:pt x="46" y="17"/>
                  </a:lnTo>
                  <a:lnTo>
                    <a:pt x="43" y="17"/>
                  </a:lnTo>
                  <a:lnTo>
                    <a:pt x="43" y="15"/>
                  </a:lnTo>
                  <a:lnTo>
                    <a:pt x="41" y="13"/>
                  </a:lnTo>
                  <a:lnTo>
                    <a:pt x="41" y="13"/>
                  </a:lnTo>
                  <a:lnTo>
                    <a:pt x="39" y="13"/>
                  </a:lnTo>
                  <a:lnTo>
                    <a:pt x="37" y="10"/>
                  </a:lnTo>
                  <a:lnTo>
                    <a:pt x="35" y="10"/>
                  </a:lnTo>
                  <a:lnTo>
                    <a:pt x="35" y="10"/>
                  </a:lnTo>
                  <a:lnTo>
                    <a:pt x="33" y="10"/>
                  </a:lnTo>
                  <a:lnTo>
                    <a:pt x="30" y="10"/>
                  </a:lnTo>
                  <a:lnTo>
                    <a:pt x="28" y="10"/>
                  </a:lnTo>
                  <a:lnTo>
                    <a:pt x="26" y="10"/>
                  </a:lnTo>
                  <a:lnTo>
                    <a:pt x="24" y="10"/>
                  </a:lnTo>
                  <a:lnTo>
                    <a:pt x="24" y="10"/>
                  </a:lnTo>
                  <a:lnTo>
                    <a:pt x="22" y="13"/>
                  </a:lnTo>
                  <a:lnTo>
                    <a:pt x="20" y="13"/>
                  </a:lnTo>
                  <a:lnTo>
                    <a:pt x="20" y="13"/>
                  </a:lnTo>
                  <a:lnTo>
                    <a:pt x="17" y="15"/>
                  </a:lnTo>
                  <a:lnTo>
                    <a:pt x="17" y="17"/>
                  </a:lnTo>
                  <a:lnTo>
                    <a:pt x="15" y="17"/>
                  </a:lnTo>
                  <a:lnTo>
                    <a:pt x="15" y="19"/>
                  </a:lnTo>
                  <a:lnTo>
                    <a:pt x="13" y="21"/>
                  </a:lnTo>
                  <a:lnTo>
                    <a:pt x="13" y="23"/>
                  </a:lnTo>
                  <a:lnTo>
                    <a:pt x="13" y="26"/>
                  </a:lnTo>
                  <a:lnTo>
                    <a:pt x="13" y="28"/>
                  </a:lnTo>
                  <a:lnTo>
                    <a:pt x="13" y="30"/>
                  </a:lnTo>
                  <a:close/>
                  <a:moveTo>
                    <a:pt x="48" y="47"/>
                  </a:moveTo>
                  <a:lnTo>
                    <a:pt x="59" y="47"/>
                  </a:lnTo>
                  <a:lnTo>
                    <a:pt x="56" y="49"/>
                  </a:lnTo>
                  <a:lnTo>
                    <a:pt x="56" y="52"/>
                  </a:lnTo>
                  <a:lnTo>
                    <a:pt x="56" y="54"/>
                  </a:lnTo>
                  <a:lnTo>
                    <a:pt x="54" y="56"/>
                  </a:lnTo>
                  <a:lnTo>
                    <a:pt x="54" y="58"/>
                  </a:lnTo>
                  <a:lnTo>
                    <a:pt x="52" y="60"/>
                  </a:lnTo>
                  <a:lnTo>
                    <a:pt x="50" y="62"/>
                  </a:lnTo>
                  <a:lnTo>
                    <a:pt x="50" y="65"/>
                  </a:lnTo>
                  <a:lnTo>
                    <a:pt x="48" y="65"/>
                  </a:lnTo>
                  <a:lnTo>
                    <a:pt x="46" y="67"/>
                  </a:lnTo>
                  <a:lnTo>
                    <a:pt x="43" y="69"/>
                  </a:lnTo>
                  <a:lnTo>
                    <a:pt x="41" y="69"/>
                  </a:lnTo>
                  <a:lnTo>
                    <a:pt x="37" y="69"/>
                  </a:lnTo>
                  <a:lnTo>
                    <a:pt x="35" y="69"/>
                  </a:lnTo>
                  <a:lnTo>
                    <a:pt x="33" y="71"/>
                  </a:lnTo>
                  <a:lnTo>
                    <a:pt x="30" y="71"/>
                  </a:lnTo>
                  <a:lnTo>
                    <a:pt x="26" y="71"/>
                  </a:lnTo>
                  <a:lnTo>
                    <a:pt x="24" y="69"/>
                  </a:lnTo>
                  <a:lnTo>
                    <a:pt x="22" y="69"/>
                  </a:lnTo>
                  <a:lnTo>
                    <a:pt x="17" y="69"/>
                  </a:lnTo>
                  <a:lnTo>
                    <a:pt x="15" y="67"/>
                  </a:lnTo>
                  <a:lnTo>
                    <a:pt x="13" y="65"/>
                  </a:lnTo>
                  <a:lnTo>
                    <a:pt x="11" y="62"/>
                  </a:lnTo>
                  <a:lnTo>
                    <a:pt x="9" y="60"/>
                  </a:lnTo>
                  <a:lnTo>
                    <a:pt x="7" y="58"/>
                  </a:lnTo>
                  <a:lnTo>
                    <a:pt x="4" y="56"/>
                  </a:lnTo>
                  <a:lnTo>
                    <a:pt x="4" y="54"/>
                  </a:lnTo>
                  <a:lnTo>
                    <a:pt x="2" y="49"/>
                  </a:lnTo>
                  <a:lnTo>
                    <a:pt x="2" y="47"/>
                  </a:lnTo>
                  <a:lnTo>
                    <a:pt x="2" y="43"/>
                  </a:lnTo>
                  <a:lnTo>
                    <a:pt x="0" y="41"/>
                  </a:lnTo>
                  <a:lnTo>
                    <a:pt x="0" y="36"/>
                  </a:lnTo>
                  <a:lnTo>
                    <a:pt x="0" y="32"/>
                  </a:lnTo>
                  <a:lnTo>
                    <a:pt x="2" y="28"/>
                  </a:lnTo>
                  <a:lnTo>
                    <a:pt x="2" y="23"/>
                  </a:lnTo>
                  <a:lnTo>
                    <a:pt x="2" y="21"/>
                  </a:lnTo>
                  <a:lnTo>
                    <a:pt x="4" y="17"/>
                  </a:lnTo>
                  <a:lnTo>
                    <a:pt x="4" y="15"/>
                  </a:lnTo>
                  <a:lnTo>
                    <a:pt x="7" y="13"/>
                  </a:lnTo>
                  <a:lnTo>
                    <a:pt x="9" y="10"/>
                  </a:lnTo>
                  <a:lnTo>
                    <a:pt x="11" y="6"/>
                  </a:lnTo>
                  <a:lnTo>
                    <a:pt x="13" y="6"/>
                  </a:lnTo>
                  <a:lnTo>
                    <a:pt x="15" y="4"/>
                  </a:lnTo>
                  <a:lnTo>
                    <a:pt x="17" y="2"/>
                  </a:lnTo>
                  <a:lnTo>
                    <a:pt x="20" y="2"/>
                  </a:lnTo>
                  <a:lnTo>
                    <a:pt x="24" y="0"/>
                  </a:lnTo>
                  <a:lnTo>
                    <a:pt x="26" y="0"/>
                  </a:lnTo>
                  <a:lnTo>
                    <a:pt x="30" y="0"/>
                  </a:lnTo>
                  <a:lnTo>
                    <a:pt x="33" y="0"/>
                  </a:lnTo>
                  <a:lnTo>
                    <a:pt x="37" y="0"/>
                  </a:lnTo>
                  <a:lnTo>
                    <a:pt x="39" y="2"/>
                  </a:lnTo>
                  <a:lnTo>
                    <a:pt x="41" y="2"/>
                  </a:lnTo>
                  <a:lnTo>
                    <a:pt x="46" y="4"/>
                  </a:lnTo>
                  <a:lnTo>
                    <a:pt x="48" y="4"/>
                  </a:lnTo>
                  <a:lnTo>
                    <a:pt x="50" y="6"/>
                  </a:lnTo>
                  <a:lnTo>
                    <a:pt x="52" y="8"/>
                  </a:lnTo>
                  <a:lnTo>
                    <a:pt x="54" y="10"/>
                  </a:lnTo>
                  <a:lnTo>
                    <a:pt x="54" y="13"/>
                  </a:lnTo>
                  <a:lnTo>
                    <a:pt x="56" y="17"/>
                  </a:lnTo>
                  <a:lnTo>
                    <a:pt x="56" y="19"/>
                  </a:lnTo>
                  <a:lnTo>
                    <a:pt x="59" y="23"/>
                  </a:lnTo>
                  <a:lnTo>
                    <a:pt x="59" y="26"/>
                  </a:lnTo>
                  <a:lnTo>
                    <a:pt x="59" y="30"/>
                  </a:lnTo>
                  <a:lnTo>
                    <a:pt x="59" y="34"/>
                  </a:lnTo>
                  <a:lnTo>
                    <a:pt x="59" y="34"/>
                  </a:lnTo>
                  <a:lnTo>
                    <a:pt x="59" y="36"/>
                  </a:lnTo>
                  <a:lnTo>
                    <a:pt x="59" y="39"/>
                  </a:lnTo>
                  <a:lnTo>
                    <a:pt x="59" y="39"/>
                  </a:lnTo>
                  <a:lnTo>
                    <a:pt x="13" y="39"/>
                  </a:lnTo>
                  <a:lnTo>
                    <a:pt x="13" y="41"/>
                  </a:lnTo>
                  <a:lnTo>
                    <a:pt x="13" y="43"/>
                  </a:lnTo>
                  <a:lnTo>
                    <a:pt x="13" y="45"/>
                  </a:lnTo>
                  <a:lnTo>
                    <a:pt x="13" y="47"/>
                  </a:lnTo>
                  <a:lnTo>
                    <a:pt x="15" y="49"/>
                  </a:lnTo>
                  <a:lnTo>
                    <a:pt x="15" y="52"/>
                  </a:lnTo>
                  <a:lnTo>
                    <a:pt x="15" y="54"/>
                  </a:lnTo>
                  <a:lnTo>
                    <a:pt x="17" y="54"/>
                  </a:lnTo>
                  <a:lnTo>
                    <a:pt x="20" y="56"/>
                  </a:lnTo>
                  <a:lnTo>
                    <a:pt x="20" y="56"/>
                  </a:lnTo>
                  <a:lnTo>
                    <a:pt x="22" y="58"/>
                  </a:lnTo>
                  <a:lnTo>
                    <a:pt x="24" y="58"/>
                  </a:lnTo>
                  <a:lnTo>
                    <a:pt x="26" y="60"/>
                  </a:lnTo>
                  <a:lnTo>
                    <a:pt x="26" y="60"/>
                  </a:lnTo>
                  <a:lnTo>
                    <a:pt x="28" y="60"/>
                  </a:lnTo>
                  <a:lnTo>
                    <a:pt x="30" y="60"/>
                  </a:lnTo>
                  <a:lnTo>
                    <a:pt x="35" y="60"/>
                  </a:lnTo>
                  <a:lnTo>
                    <a:pt x="37" y="60"/>
                  </a:lnTo>
                  <a:lnTo>
                    <a:pt x="39" y="58"/>
                  </a:lnTo>
                  <a:lnTo>
                    <a:pt x="41" y="56"/>
                  </a:lnTo>
                  <a:lnTo>
                    <a:pt x="43" y="56"/>
                  </a:lnTo>
                  <a:lnTo>
                    <a:pt x="46" y="52"/>
                  </a:lnTo>
                  <a:lnTo>
                    <a:pt x="46" y="49"/>
                  </a:lnTo>
                  <a:lnTo>
                    <a:pt x="48" y="4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0" name="任意多边形 306199"/>
            <p:cNvSpPr/>
            <p:nvPr/>
          </p:nvSpPr>
          <p:spPr>
            <a:xfrm>
              <a:off x="1639" y="3204"/>
              <a:ext cx="32" cy="85"/>
            </a:xfrm>
            <a:custGeom>
              <a:rect l="0" t="0" r="0" b="0"/>
              <a:pathLst>
                <a:path w="32" h="85">
                  <a:moveTo>
                    <a:pt x="22" y="68"/>
                  </a:moveTo>
                  <a:lnTo>
                    <a:pt x="22" y="70"/>
                  </a:lnTo>
                  <a:lnTo>
                    <a:pt x="22" y="72"/>
                  </a:lnTo>
                  <a:lnTo>
                    <a:pt x="22" y="72"/>
                  </a:lnTo>
                  <a:lnTo>
                    <a:pt x="22" y="74"/>
                  </a:lnTo>
                  <a:lnTo>
                    <a:pt x="24" y="74"/>
                  </a:lnTo>
                  <a:lnTo>
                    <a:pt x="24" y="74"/>
                  </a:lnTo>
                  <a:lnTo>
                    <a:pt x="26" y="74"/>
                  </a:lnTo>
                  <a:lnTo>
                    <a:pt x="26" y="74"/>
                  </a:lnTo>
                  <a:lnTo>
                    <a:pt x="28" y="74"/>
                  </a:lnTo>
                  <a:lnTo>
                    <a:pt x="30" y="74"/>
                  </a:lnTo>
                  <a:lnTo>
                    <a:pt x="30" y="74"/>
                  </a:lnTo>
                  <a:lnTo>
                    <a:pt x="32" y="74"/>
                  </a:lnTo>
                  <a:lnTo>
                    <a:pt x="32" y="85"/>
                  </a:lnTo>
                  <a:lnTo>
                    <a:pt x="30" y="85"/>
                  </a:lnTo>
                  <a:lnTo>
                    <a:pt x="28" y="85"/>
                  </a:lnTo>
                  <a:lnTo>
                    <a:pt x="26" y="85"/>
                  </a:lnTo>
                  <a:lnTo>
                    <a:pt x="24" y="85"/>
                  </a:lnTo>
                  <a:lnTo>
                    <a:pt x="19" y="85"/>
                  </a:lnTo>
                  <a:lnTo>
                    <a:pt x="17" y="85"/>
                  </a:lnTo>
                  <a:lnTo>
                    <a:pt x="17" y="85"/>
                  </a:lnTo>
                  <a:lnTo>
                    <a:pt x="15" y="83"/>
                  </a:lnTo>
                  <a:lnTo>
                    <a:pt x="15" y="83"/>
                  </a:lnTo>
                  <a:lnTo>
                    <a:pt x="13" y="83"/>
                  </a:lnTo>
                  <a:lnTo>
                    <a:pt x="13" y="81"/>
                  </a:lnTo>
                  <a:lnTo>
                    <a:pt x="13" y="81"/>
                  </a:lnTo>
                  <a:lnTo>
                    <a:pt x="11" y="78"/>
                  </a:lnTo>
                  <a:lnTo>
                    <a:pt x="11" y="78"/>
                  </a:lnTo>
                  <a:lnTo>
                    <a:pt x="11" y="74"/>
                  </a:lnTo>
                  <a:lnTo>
                    <a:pt x="11" y="72"/>
                  </a:lnTo>
                  <a:lnTo>
                    <a:pt x="11" y="26"/>
                  </a:lnTo>
                  <a:lnTo>
                    <a:pt x="0" y="26"/>
                  </a:lnTo>
                  <a:lnTo>
                    <a:pt x="0" y="18"/>
                  </a:lnTo>
                  <a:lnTo>
                    <a:pt x="11" y="18"/>
                  </a:lnTo>
                  <a:lnTo>
                    <a:pt x="11" y="0"/>
                  </a:lnTo>
                  <a:lnTo>
                    <a:pt x="22" y="0"/>
                  </a:lnTo>
                  <a:lnTo>
                    <a:pt x="22" y="18"/>
                  </a:lnTo>
                  <a:lnTo>
                    <a:pt x="32" y="18"/>
                  </a:lnTo>
                  <a:lnTo>
                    <a:pt x="32" y="26"/>
                  </a:lnTo>
                  <a:lnTo>
                    <a:pt x="22" y="26"/>
                  </a:lnTo>
                  <a:lnTo>
                    <a:pt x="22"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1" name="任意多边形 306200"/>
            <p:cNvSpPr/>
            <p:nvPr/>
          </p:nvSpPr>
          <p:spPr>
            <a:xfrm>
              <a:off x="1715" y="3220"/>
              <a:ext cx="54" cy="69"/>
            </a:xfrm>
            <a:custGeom>
              <a:rect l="0" t="0" r="0" b="0"/>
              <a:pathLst>
                <a:path w="54" h="69">
                  <a:moveTo>
                    <a:pt x="43" y="69"/>
                  </a:moveTo>
                  <a:lnTo>
                    <a:pt x="43" y="28"/>
                  </a:lnTo>
                  <a:lnTo>
                    <a:pt x="43" y="23"/>
                  </a:lnTo>
                  <a:lnTo>
                    <a:pt x="43" y="19"/>
                  </a:lnTo>
                  <a:lnTo>
                    <a:pt x="43" y="17"/>
                  </a:lnTo>
                  <a:lnTo>
                    <a:pt x="41" y="17"/>
                  </a:lnTo>
                  <a:lnTo>
                    <a:pt x="41" y="15"/>
                  </a:lnTo>
                  <a:lnTo>
                    <a:pt x="41" y="15"/>
                  </a:lnTo>
                  <a:lnTo>
                    <a:pt x="41" y="13"/>
                  </a:lnTo>
                  <a:lnTo>
                    <a:pt x="39" y="13"/>
                  </a:lnTo>
                  <a:lnTo>
                    <a:pt x="39" y="13"/>
                  </a:lnTo>
                  <a:lnTo>
                    <a:pt x="37" y="10"/>
                  </a:lnTo>
                  <a:lnTo>
                    <a:pt x="34" y="10"/>
                  </a:lnTo>
                  <a:lnTo>
                    <a:pt x="30" y="10"/>
                  </a:lnTo>
                  <a:lnTo>
                    <a:pt x="28" y="10"/>
                  </a:lnTo>
                  <a:lnTo>
                    <a:pt x="26" y="10"/>
                  </a:lnTo>
                  <a:lnTo>
                    <a:pt x="24" y="10"/>
                  </a:lnTo>
                  <a:lnTo>
                    <a:pt x="24" y="13"/>
                  </a:lnTo>
                  <a:lnTo>
                    <a:pt x="21" y="13"/>
                  </a:lnTo>
                  <a:lnTo>
                    <a:pt x="19" y="13"/>
                  </a:lnTo>
                  <a:lnTo>
                    <a:pt x="17" y="15"/>
                  </a:lnTo>
                  <a:lnTo>
                    <a:pt x="17" y="15"/>
                  </a:lnTo>
                  <a:lnTo>
                    <a:pt x="15" y="17"/>
                  </a:lnTo>
                  <a:lnTo>
                    <a:pt x="15" y="19"/>
                  </a:lnTo>
                  <a:lnTo>
                    <a:pt x="13" y="21"/>
                  </a:lnTo>
                  <a:lnTo>
                    <a:pt x="13" y="21"/>
                  </a:lnTo>
                  <a:lnTo>
                    <a:pt x="13" y="23"/>
                  </a:lnTo>
                  <a:lnTo>
                    <a:pt x="13" y="26"/>
                  </a:lnTo>
                  <a:lnTo>
                    <a:pt x="11" y="28"/>
                  </a:lnTo>
                  <a:lnTo>
                    <a:pt x="11" y="30"/>
                  </a:lnTo>
                  <a:lnTo>
                    <a:pt x="11" y="69"/>
                  </a:lnTo>
                  <a:lnTo>
                    <a:pt x="0" y="69"/>
                  </a:lnTo>
                  <a:lnTo>
                    <a:pt x="0" y="2"/>
                  </a:lnTo>
                  <a:lnTo>
                    <a:pt x="11" y="2"/>
                  </a:lnTo>
                  <a:lnTo>
                    <a:pt x="11" y="13"/>
                  </a:lnTo>
                  <a:lnTo>
                    <a:pt x="13" y="8"/>
                  </a:lnTo>
                  <a:lnTo>
                    <a:pt x="15" y="6"/>
                  </a:lnTo>
                  <a:lnTo>
                    <a:pt x="17" y="4"/>
                  </a:lnTo>
                  <a:lnTo>
                    <a:pt x="19" y="4"/>
                  </a:lnTo>
                  <a:lnTo>
                    <a:pt x="24" y="2"/>
                  </a:lnTo>
                  <a:lnTo>
                    <a:pt x="26" y="2"/>
                  </a:lnTo>
                  <a:lnTo>
                    <a:pt x="28" y="0"/>
                  </a:lnTo>
                  <a:lnTo>
                    <a:pt x="32" y="0"/>
                  </a:lnTo>
                  <a:lnTo>
                    <a:pt x="34" y="0"/>
                  </a:lnTo>
                  <a:lnTo>
                    <a:pt x="39" y="2"/>
                  </a:lnTo>
                  <a:lnTo>
                    <a:pt x="41" y="2"/>
                  </a:lnTo>
                  <a:lnTo>
                    <a:pt x="43" y="2"/>
                  </a:lnTo>
                  <a:lnTo>
                    <a:pt x="47" y="4"/>
                  </a:lnTo>
                  <a:lnTo>
                    <a:pt x="50" y="6"/>
                  </a:lnTo>
                  <a:lnTo>
                    <a:pt x="50" y="8"/>
                  </a:lnTo>
                  <a:lnTo>
                    <a:pt x="52" y="10"/>
                  </a:lnTo>
                  <a:lnTo>
                    <a:pt x="54" y="13"/>
                  </a:lnTo>
                  <a:lnTo>
                    <a:pt x="54" y="15"/>
                  </a:lnTo>
                  <a:lnTo>
                    <a:pt x="54" y="17"/>
                  </a:lnTo>
                  <a:lnTo>
                    <a:pt x="54" y="19"/>
                  </a:lnTo>
                  <a:lnTo>
                    <a:pt x="54" y="21"/>
                  </a:lnTo>
                  <a:lnTo>
                    <a:pt x="54" y="26"/>
                  </a:lnTo>
                  <a:lnTo>
                    <a:pt x="54" y="28"/>
                  </a:lnTo>
                  <a:lnTo>
                    <a:pt x="54" y="69"/>
                  </a:lnTo>
                  <a:lnTo>
                    <a:pt x="43" y="69"/>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2" name="任意多边形 306201"/>
            <p:cNvSpPr>
              <a:spLocks noEditPoints="1"/>
            </p:cNvSpPr>
            <p:nvPr/>
          </p:nvSpPr>
          <p:spPr>
            <a:xfrm>
              <a:off x="1782" y="3220"/>
              <a:ext cx="58" cy="71"/>
            </a:xfrm>
            <a:custGeom>
              <a:rect l="0" t="0" r="0" b="0"/>
              <a:pathLst>
                <a:path w="57" h="71">
                  <a:moveTo>
                    <a:pt x="13" y="30"/>
                  </a:moveTo>
                  <a:lnTo>
                    <a:pt x="48" y="30"/>
                  </a:lnTo>
                  <a:lnTo>
                    <a:pt x="48" y="28"/>
                  </a:lnTo>
                  <a:lnTo>
                    <a:pt x="48" y="26"/>
                  </a:lnTo>
                  <a:lnTo>
                    <a:pt x="48" y="23"/>
                  </a:lnTo>
                  <a:lnTo>
                    <a:pt x="45" y="21"/>
                  </a:lnTo>
                  <a:lnTo>
                    <a:pt x="45" y="19"/>
                  </a:lnTo>
                  <a:lnTo>
                    <a:pt x="45" y="17"/>
                  </a:lnTo>
                  <a:lnTo>
                    <a:pt x="43" y="17"/>
                  </a:lnTo>
                  <a:lnTo>
                    <a:pt x="43" y="15"/>
                  </a:lnTo>
                  <a:lnTo>
                    <a:pt x="41" y="13"/>
                  </a:lnTo>
                  <a:lnTo>
                    <a:pt x="41" y="13"/>
                  </a:lnTo>
                  <a:lnTo>
                    <a:pt x="39" y="13"/>
                  </a:lnTo>
                  <a:lnTo>
                    <a:pt x="37" y="10"/>
                  </a:lnTo>
                  <a:lnTo>
                    <a:pt x="37" y="10"/>
                  </a:lnTo>
                  <a:lnTo>
                    <a:pt x="35" y="10"/>
                  </a:lnTo>
                  <a:lnTo>
                    <a:pt x="32" y="10"/>
                  </a:lnTo>
                  <a:lnTo>
                    <a:pt x="30" y="10"/>
                  </a:lnTo>
                  <a:lnTo>
                    <a:pt x="28" y="10"/>
                  </a:lnTo>
                  <a:lnTo>
                    <a:pt x="26" y="10"/>
                  </a:lnTo>
                  <a:lnTo>
                    <a:pt x="24" y="10"/>
                  </a:lnTo>
                  <a:lnTo>
                    <a:pt x="24" y="10"/>
                  </a:lnTo>
                  <a:lnTo>
                    <a:pt x="22" y="13"/>
                  </a:lnTo>
                  <a:lnTo>
                    <a:pt x="19" y="13"/>
                  </a:lnTo>
                  <a:lnTo>
                    <a:pt x="19" y="13"/>
                  </a:lnTo>
                  <a:lnTo>
                    <a:pt x="17" y="15"/>
                  </a:lnTo>
                  <a:lnTo>
                    <a:pt x="17" y="17"/>
                  </a:lnTo>
                  <a:lnTo>
                    <a:pt x="15" y="17"/>
                  </a:lnTo>
                  <a:lnTo>
                    <a:pt x="15" y="19"/>
                  </a:lnTo>
                  <a:lnTo>
                    <a:pt x="13" y="21"/>
                  </a:lnTo>
                  <a:lnTo>
                    <a:pt x="13" y="23"/>
                  </a:lnTo>
                  <a:lnTo>
                    <a:pt x="13" y="26"/>
                  </a:lnTo>
                  <a:lnTo>
                    <a:pt x="13" y="28"/>
                  </a:lnTo>
                  <a:lnTo>
                    <a:pt x="13" y="30"/>
                  </a:lnTo>
                  <a:close/>
                  <a:moveTo>
                    <a:pt x="48" y="47"/>
                  </a:moveTo>
                  <a:lnTo>
                    <a:pt x="58" y="47"/>
                  </a:lnTo>
                  <a:lnTo>
                    <a:pt x="58" y="49"/>
                  </a:lnTo>
                  <a:lnTo>
                    <a:pt x="56" y="52"/>
                  </a:lnTo>
                  <a:lnTo>
                    <a:pt x="56" y="54"/>
                  </a:lnTo>
                  <a:lnTo>
                    <a:pt x="54" y="56"/>
                  </a:lnTo>
                  <a:lnTo>
                    <a:pt x="54" y="58"/>
                  </a:lnTo>
                  <a:lnTo>
                    <a:pt x="52" y="60"/>
                  </a:lnTo>
                  <a:lnTo>
                    <a:pt x="50" y="62"/>
                  </a:lnTo>
                  <a:lnTo>
                    <a:pt x="50" y="65"/>
                  </a:lnTo>
                  <a:lnTo>
                    <a:pt x="48" y="65"/>
                  </a:lnTo>
                  <a:lnTo>
                    <a:pt x="45" y="67"/>
                  </a:lnTo>
                  <a:lnTo>
                    <a:pt x="43" y="69"/>
                  </a:lnTo>
                  <a:lnTo>
                    <a:pt x="41" y="69"/>
                  </a:lnTo>
                  <a:lnTo>
                    <a:pt x="39" y="69"/>
                  </a:lnTo>
                  <a:lnTo>
                    <a:pt x="35" y="69"/>
                  </a:lnTo>
                  <a:lnTo>
                    <a:pt x="32" y="71"/>
                  </a:lnTo>
                  <a:lnTo>
                    <a:pt x="30" y="71"/>
                  </a:lnTo>
                  <a:lnTo>
                    <a:pt x="26" y="71"/>
                  </a:lnTo>
                  <a:lnTo>
                    <a:pt x="24" y="69"/>
                  </a:lnTo>
                  <a:lnTo>
                    <a:pt x="22" y="69"/>
                  </a:lnTo>
                  <a:lnTo>
                    <a:pt x="17" y="69"/>
                  </a:lnTo>
                  <a:lnTo>
                    <a:pt x="15" y="67"/>
                  </a:lnTo>
                  <a:lnTo>
                    <a:pt x="13" y="65"/>
                  </a:lnTo>
                  <a:lnTo>
                    <a:pt x="11" y="62"/>
                  </a:lnTo>
                  <a:lnTo>
                    <a:pt x="9" y="60"/>
                  </a:lnTo>
                  <a:lnTo>
                    <a:pt x="6" y="58"/>
                  </a:lnTo>
                  <a:lnTo>
                    <a:pt x="4" y="56"/>
                  </a:lnTo>
                  <a:lnTo>
                    <a:pt x="4" y="54"/>
                  </a:lnTo>
                  <a:lnTo>
                    <a:pt x="2" y="49"/>
                  </a:lnTo>
                  <a:lnTo>
                    <a:pt x="2" y="47"/>
                  </a:lnTo>
                  <a:lnTo>
                    <a:pt x="2" y="43"/>
                  </a:lnTo>
                  <a:lnTo>
                    <a:pt x="0" y="41"/>
                  </a:lnTo>
                  <a:lnTo>
                    <a:pt x="0" y="36"/>
                  </a:lnTo>
                  <a:lnTo>
                    <a:pt x="0" y="32"/>
                  </a:lnTo>
                  <a:lnTo>
                    <a:pt x="2" y="28"/>
                  </a:lnTo>
                  <a:lnTo>
                    <a:pt x="2" y="23"/>
                  </a:lnTo>
                  <a:lnTo>
                    <a:pt x="2" y="21"/>
                  </a:lnTo>
                  <a:lnTo>
                    <a:pt x="4" y="17"/>
                  </a:lnTo>
                  <a:lnTo>
                    <a:pt x="4" y="15"/>
                  </a:lnTo>
                  <a:lnTo>
                    <a:pt x="6" y="13"/>
                  </a:lnTo>
                  <a:lnTo>
                    <a:pt x="9" y="10"/>
                  </a:lnTo>
                  <a:lnTo>
                    <a:pt x="11" y="6"/>
                  </a:lnTo>
                  <a:lnTo>
                    <a:pt x="13" y="6"/>
                  </a:lnTo>
                  <a:lnTo>
                    <a:pt x="15" y="4"/>
                  </a:lnTo>
                  <a:lnTo>
                    <a:pt x="17" y="2"/>
                  </a:lnTo>
                  <a:lnTo>
                    <a:pt x="22" y="2"/>
                  </a:lnTo>
                  <a:lnTo>
                    <a:pt x="24" y="0"/>
                  </a:lnTo>
                  <a:lnTo>
                    <a:pt x="26" y="0"/>
                  </a:lnTo>
                  <a:lnTo>
                    <a:pt x="30" y="0"/>
                  </a:lnTo>
                  <a:lnTo>
                    <a:pt x="32" y="0"/>
                  </a:lnTo>
                  <a:lnTo>
                    <a:pt x="37" y="0"/>
                  </a:lnTo>
                  <a:lnTo>
                    <a:pt x="39" y="2"/>
                  </a:lnTo>
                  <a:lnTo>
                    <a:pt x="41" y="2"/>
                  </a:lnTo>
                  <a:lnTo>
                    <a:pt x="45" y="4"/>
                  </a:lnTo>
                  <a:lnTo>
                    <a:pt x="48" y="4"/>
                  </a:lnTo>
                  <a:lnTo>
                    <a:pt x="50" y="6"/>
                  </a:lnTo>
                  <a:lnTo>
                    <a:pt x="52" y="8"/>
                  </a:lnTo>
                  <a:lnTo>
                    <a:pt x="52" y="10"/>
                  </a:lnTo>
                  <a:lnTo>
                    <a:pt x="54" y="13"/>
                  </a:lnTo>
                  <a:lnTo>
                    <a:pt x="56" y="17"/>
                  </a:lnTo>
                  <a:lnTo>
                    <a:pt x="56" y="19"/>
                  </a:lnTo>
                  <a:lnTo>
                    <a:pt x="58" y="23"/>
                  </a:lnTo>
                  <a:lnTo>
                    <a:pt x="58" y="26"/>
                  </a:lnTo>
                  <a:lnTo>
                    <a:pt x="58" y="30"/>
                  </a:lnTo>
                  <a:lnTo>
                    <a:pt x="58" y="34"/>
                  </a:lnTo>
                  <a:lnTo>
                    <a:pt x="58" y="34"/>
                  </a:lnTo>
                  <a:lnTo>
                    <a:pt x="58" y="36"/>
                  </a:lnTo>
                  <a:lnTo>
                    <a:pt x="58" y="39"/>
                  </a:lnTo>
                  <a:lnTo>
                    <a:pt x="58" y="39"/>
                  </a:lnTo>
                  <a:lnTo>
                    <a:pt x="13" y="39"/>
                  </a:lnTo>
                  <a:lnTo>
                    <a:pt x="13" y="41"/>
                  </a:lnTo>
                  <a:lnTo>
                    <a:pt x="13" y="43"/>
                  </a:lnTo>
                  <a:lnTo>
                    <a:pt x="13" y="45"/>
                  </a:lnTo>
                  <a:lnTo>
                    <a:pt x="13" y="47"/>
                  </a:lnTo>
                  <a:lnTo>
                    <a:pt x="15" y="49"/>
                  </a:lnTo>
                  <a:lnTo>
                    <a:pt x="15" y="52"/>
                  </a:lnTo>
                  <a:lnTo>
                    <a:pt x="15" y="54"/>
                  </a:lnTo>
                  <a:lnTo>
                    <a:pt x="17" y="54"/>
                  </a:lnTo>
                  <a:lnTo>
                    <a:pt x="19" y="56"/>
                  </a:lnTo>
                  <a:lnTo>
                    <a:pt x="19" y="56"/>
                  </a:lnTo>
                  <a:lnTo>
                    <a:pt x="22" y="58"/>
                  </a:lnTo>
                  <a:lnTo>
                    <a:pt x="24" y="58"/>
                  </a:lnTo>
                  <a:lnTo>
                    <a:pt x="24" y="60"/>
                  </a:lnTo>
                  <a:lnTo>
                    <a:pt x="26" y="60"/>
                  </a:lnTo>
                  <a:lnTo>
                    <a:pt x="28" y="60"/>
                  </a:lnTo>
                  <a:lnTo>
                    <a:pt x="30" y="60"/>
                  </a:lnTo>
                  <a:lnTo>
                    <a:pt x="35" y="60"/>
                  </a:lnTo>
                  <a:lnTo>
                    <a:pt x="37" y="60"/>
                  </a:lnTo>
                  <a:lnTo>
                    <a:pt x="39" y="58"/>
                  </a:lnTo>
                  <a:lnTo>
                    <a:pt x="41" y="56"/>
                  </a:lnTo>
                  <a:lnTo>
                    <a:pt x="43" y="56"/>
                  </a:lnTo>
                  <a:lnTo>
                    <a:pt x="45" y="52"/>
                  </a:lnTo>
                  <a:lnTo>
                    <a:pt x="45" y="49"/>
                  </a:lnTo>
                  <a:lnTo>
                    <a:pt x="48" y="4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3" name="任意多边形 306202"/>
            <p:cNvSpPr/>
            <p:nvPr/>
          </p:nvSpPr>
          <p:spPr>
            <a:xfrm>
              <a:off x="1853" y="3222"/>
              <a:ext cx="54" cy="67"/>
            </a:xfrm>
            <a:custGeom>
              <a:rect l="0" t="0" r="0" b="0"/>
              <a:pathLst>
                <a:path w="54" h="67">
                  <a:moveTo>
                    <a:pt x="11" y="0"/>
                  </a:moveTo>
                  <a:lnTo>
                    <a:pt x="11" y="41"/>
                  </a:lnTo>
                  <a:lnTo>
                    <a:pt x="11" y="45"/>
                  </a:lnTo>
                  <a:lnTo>
                    <a:pt x="11" y="50"/>
                  </a:lnTo>
                  <a:lnTo>
                    <a:pt x="11" y="50"/>
                  </a:lnTo>
                  <a:lnTo>
                    <a:pt x="13" y="52"/>
                  </a:lnTo>
                  <a:lnTo>
                    <a:pt x="13" y="54"/>
                  </a:lnTo>
                  <a:lnTo>
                    <a:pt x="13" y="54"/>
                  </a:lnTo>
                  <a:lnTo>
                    <a:pt x="15" y="56"/>
                  </a:lnTo>
                  <a:lnTo>
                    <a:pt x="15" y="56"/>
                  </a:lnTo>
                  <a:lnTo>
                    <a:pt x="18" y="56"/>
                  </a:lnTo>
                  <a:lnTo>
                    <a:pt x="18" y="56"/>
                  </a:lnTo>
                  <a:lnTo>
                    <a:pt x="20" y="58"/>
                  </a:lnTo>
                  <a:lnTo>
                    <a:pt x="24" y="58"/>
                  </a:lnTo>
                  <a:lnTo>
                    <a:pt x="26" y="58"/>
                  </a:lnTo>
                  <a:lnTo>
                    <a:pt x="28" y="58"/>
                  </a:lnTo>
                  <a:lnTo>
                    <a:pt x="31" y="56"/>
                  </a:lnTo>
                  <a:lnTo>
                    <a:pt x="33" y="56"/>
                  </a:lnTo>
                  <a:lnTo>
                    <a:pt x="35" y="56"/>
                  </a:lnTo>
                  <a:lnTo>
                    <a:pt x="35" y="54"/>
                  </a:lnTo>
                  <a:lnTo>
                    <a:pt x="37" y="54"/>
                  </a:lnTo>
                  <a:lnTo>
                    <a:pt x="37" y="52"/>
                  </a:lnTo>
                  <a:lnTo>
                    <a:pt x="39" y="52"/>
                  </a:lnTo>
                  <a:lnTo>
                    <a:pt x="39" y="50"/>
                  </a:lnTo>
                  <a:lnTo>
                    <a:pt x="41" y="47"/>
                  </a:lnTo>
                  <a:lnTo>
                    <a:pt x="41" y="45"/>
                  </a:lnTo>
                  <a:lnTo>
                    <a:pt x="41" y="43"/>
                  </a:lnTo>
                  <a:lnTo>
                    <a:pt x="44" y="41"/>
                  </a:lnTo>
                  <a:lnTo>
                    <a:pt x="44" y="39"/>
                  </a:lnTo>
                  <a:lnTo>
                    <a:pt x="44" y="37"/>
                  </a:lnTo>
                  <a:lnTo>
                    <a:pt x="44" y="0"/>
                  </a:lnTo>
                  <a:lnTo>
                    <a:pt x="54" y="0"/>
                  </a:lnTo>
                  <a:lnTo>
                    <a:pt x="54" y="67"/>
                  </a:lnTo>
                  <a:lnTo>
                    <a:pt x="44" y="67"/>
                  </a:lnTo>
                  <a:lnTo>
                    <a:pt x="44" y="56"/>
                  </a:lnTo>
                  <a:lnTo>
                    <a:pt x="41" y="58"/>
                  </a:lnTo>
                  <a:lnTo>
                    <a:pt x="39" y="60"/>
                  </a:lnTo>
                  <a:lnTo>
                    <a:pt x="37" y="63"/>
                  </a:lnTo>
                  <a:lnTo>
                    <a:pt x="35" y="65"/>
                  </a:lnTo>
                  <a:lnTo>
                    <a:pt x="33" y="67"/>
                  </a:lnTo>
                  <a:lnTo>
                    <a:pt x="28" y="67"/>
                  </a:lnTo>
                  <a:lnTo>
                    <a:pt x="26" y="67"/>
                  </a:lnTo>
                  <a:lnTo>
                    <a:pt x="22" y="67"/>
                  </a:lnTo>
                  <a:lnTo>
                    <a:pt x="20" y="67"/>
                  </a:lnTo>
                  <a:lnTo>
                    <a:pt x="15" y="67"/>
                  </a:lnTo>
                  <a:lnTo>
                    <a:pt x="13" y="67"/>
                  </a:lnTo>
                  <a:lnTo>
                    <a:pt x="11" y="65"/>
                  </a:lnTo>
                  <a:lnTo>
                    <a:pt x="9" y="65"/>
                  </a:lnTo>
                  <a:lnTo>
                    <a:pt x="7" y="63"/>
                  </a:lnTo>
                  <a:lnTo>
                    <a:pt x="5" y="60"/>
                  </a:lnTo>
                  <a:lnTo>
                    <a:pt x="2" y="58"/>
                  </a:lnTo>
                  <a:lnTo>
                    <a:pt x="2" y="56"/>
                  </a:lnTo>
                  <a:lnTo>
                    <a:pt x="0" y="54"/>
                  </a:lnTo>
                  <a:lnTo>
                    <a:pt x="0" y="52"/>
                  </a:lnTo>
                  <a:lnTo>
                    <a:pt x="0" y="50"/>
                  </a:lnTo>
                  <a:lnTo>
                    <a:pt x="0" y="45"/>
                  </a:lnTo>
                  <a:lnTo>
                    <a:pt x="0" y="43"/>
                  </a:lnTo>
                  <a:lnTo>
                    <a:pt x="0" y="39"/>
                  </a:lnTo>
                  <a:lnTo>
                    <a:pt x="0" y="0"/>
                  </a:lnTo>
                  <a:lnTo>
                    <a:pt x="11"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4" name="任意多边形 306203"/>
            <p:cNvSpPr/>
            <p:nvPr/>
          </p:nvSpPr>
          <p:spPr>
            <a:xfrm>
              <a:off x="1923" y="3220"/>
              <a:ext cx="32" cy="69"/>
            </a:xfrm>
            <a:custGeom>
              <a:rect l="0" t="0" r="0" b="0"/>
              <a:pathLst>
                <a:path w="32" h="69">
                  <a:moveTo>
                    <a:pt x="0" y="69"/>
                  </a:moveTo>
                  <a:lnTo>
                    <a:pt x="0" y="2"/>
                  </a:lnTo>
                  <a:lnTo>
                    <a:pt x="10" y="2"/>
                  </a:lnTo>
                  <a:lnTo>
                    <a:pt x="10" y="15"/>
                  </a:lnTo>
                  <a:lnTo>
                    <a:pt x="13" y="10"/>
                  </a:lnTo>
                  <a:lnTo>
                    <a:pt x="15" y="8"/>
                  </a:lnTo>
                  <a:lnTo>
                    <a:pt x="15" y="6"/>
                  </a:lnTo>
                  <a:lnTo>
                    <a:pt x="17" y="4"/>
                  </a:lnTo>
                  <a:lnTo>
                    <a:pt x="19" y="2"/>
                  </a:lnTo>
                  <a:lnTo>
                    <a:pt x="23" y="2"/>
                  </a:lnTo>
                  <a:lnTo>
                    <a:pt x="26" y="2"/>
                  </a:lnTo>
                  <a:lnTo>
                    <a:pt x="28" y="0"/>
                  </a:lnTo>
                  <a:lnTo>
                    <a:pt x="30" y="0"/>
                  </a:lnTo>
                  <a:lnTo>
                    <a:pt x="30" y="0"/>
                  </a:lnTo>
                  <a:lnTo>
                    <a:pt x="30" y="2"/>
                  </a:lnTo>
                  <a:lnTo>
                    <a:pt x="32" y="2"/>
                  </a:lnTo>
                  <a:lnTo>
                    <a:pt x="32" y="13"/>
                  </a:lnTo>
                  <a:lnTo>
                    <a:pt x="30" y="13"/>
                  </a:lnTo>
                  <a:lnTo>
                    <a:pt x="30" y="13"/>
                  </a:lnTo>
                  <a:lnTo>
                    <a:pt x="30" y="13"/>
                  </a:lnTo>
                  <a:lnTo>
                    <a:pt x="28" y="13"/>
                  </a:lnTo>
                  <a:lnTo>
                    <a:pt x="28" y="13"/>
                  </a:lnTo>
                  <a:lnTo>
                    <a:pt x="26" y="13"/>
                  </a:lnTo>
                  <a:lnTo>
                    <a:pt x="23" y="13"/>
                  </a:lnTo>
                  <a:lnTo>
                    <a:pt x="21" y="13"/>
                  </a:lnTo>
                  <a:lnTo>
                    <a:pt x="19" y="15"/>
                  </a:lnTo>
                  <a:lnTo>
                    <a:pt x="17" y="15"/>
                  </a:lnTo>
                  <a:lnTo>
                    <a:pt x="17" y="17"/>
                  </a:lnTo>
                  <a:lnTo>
                    <a:pt x="15" y="17"/>
                  </a:lnTo>
                  <a:lnTo>
                    <a:pt x="15" y="19"/>
                  </a:lnTo>
                  <a:lnTo>
                    <a:pt x="13" y="19"/>
                  </a:lnTo>
                  <a:lnTo>
                    <a:pt x="13" y="21"/>
                  </a:lnTo>
                  <a:lnTo>
                    <a:pt x="13" y="23"/>
                  </a:lnTo>
                  <a:lnTo>
                    <a:pt x="13" y="26"/>
                  </a:lnTo>
                  <a:lnTo>
                    <a:pt x="10" y="28"/>
                  </a:lnTo>
                  <a:lnTo>
                    <a:pt x="10" y="30"/>
                  </a:lnTo>
                  <a:lnTo>
                    <a:pt x="10" y="32"/>
                  </a:lnTo>
                  <a:lnTo>
                    <a:pt x="10" y="69"/>
                  </a:lnTo>
                  <a:lnTo>
                    <a:pt x="0" y="69"/>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5" name="任意多边形 306204"/>
            <p:cNvSpPr>
              <a:spLocks noEditPoints="1"/>
            </p:cNvSpPr>
            <p:nvPr/>
          </p:nvSpPr>
          <p:spPr>
            <a:xfrm>
              <a:off x="1962" y="3220"/>
              <a:ext cx="60" cy="71"/>
            </a:xfrm>
            <a:custGeom>
              <a:rect l="0" t="0" r="0" b="0"/>
              <a:pathLst>
                <a:path w="60" h="71">
                  <a:moveTo>
                    <a:pt x="10" y="34"/>
                  </a:moveTo>
                  <a:lnTo>
                    <a:pt x="10" y="39"/>
                  </a:lnTo>
                  <a:lnTo>
                    <a:pt x="10" y="41"/>
                  </a:lnTo>
                  <a:lnTo>
                    <a:pt x="10" y="43"/>
                  </a:lnTo>
                  <a:lnTo>
                    <a:pt x="10" y="45"/>
                  </a:lnTo>
                  <a:lnTo>
                    <a:pt x="13" y="47"/>
                  </a:lnTo>
                  <a:lnTo>
                    <a:pt x="13" y="49"/>
                  </a:lnTo>
                  <a:lnTo>
                    <a:pt x="15" y="52"/>
                  </a:lnTo>
                  <a:lnTo>
                    <a:pt x="15" y="54"/>
                  </a:lnTo>
                  <a:lnTo>
                    <a:pt x="17" y="56"/>
                  </a:lnTo>
                  <a:lnTo>
                    <a:pt x="17" y="56"/>
                  </a:lnTo>
                  <a:lnTo>
                    <a:pt x="19" y="58"/>
                  </a:lnTo>
                  <a:lnTo>
                    <a:pt x="21" y="58"/>
                  </a:lnTo>
                  <a:lnTo>
                    <a:pt x="23" y="60"/>
                  </a:lnTo>
                  <a:lnTo>
                    <a:pt x="26" y="60"/>
                  </a:lnTo>
                  <a:lnTo>
                    <a:pt x="28" y="60"/>
                  </a:lnTo>
                  <a:lnTo>
                    <a:pt x="30" y="60"/>
                  </a:lnTo>
                  <a:lnTo>
                    <a:pt x="32" y="60"/>
                  </a:lnTo>
                  <a:lnTo>
                    <a:pt x="34" y="60"/>
                  </a:lnTo>
                  <a:lnTo>
                    <a:pt x="36" y="60"/>
                  </a:lnTo>
                  <a:lnTo>
                    <a:pt x="39" y="58"/>
                  </a:lnTo>
                  <a:lnTo>
                    <a:pt x="41" y="58"/>
                  </a:lnTo>
                  <a:lnTo>
                    <a:pt x="41" y="56"/>
                  </a:lnTo>
                  <a:lnTo>
                    <a:pt x="43" y="56"/>
                  </a:lnTo>
                  <a:lnTo>
                    <a:pt x="45" y="54"/>
                  </a:lnTo>
                  <a:lnTo>
                    <a:pt x="45" y="52"/>
                  </a:lnTo>
                  <a:lnTo>
                    <a:pt x="47" y="49"/>
                  </a:lnTo>
                  <a:lnTo>
                    <a:pt x="47" y="47"/>
                  </a:lnTo>
                  <a:lnTo>
                    <a:pt x="47" y="45"/>
                  </a:lnTo>
                  <a:lnTo>
                    <a:pt x="49" y="43"/>
                  </a:lnTo>
                  <a:lnTo>
                    <a:pt x="49" y="41"/>
                  </a:lnTo>
                  <a:lnTo>
                    <a:pt x="49" y="39"/>
                  </a:lnTo>
                  <a:lnTo>
                    <a:pt x="49" y="34"/>
                  </a:lnTo>
                  <a:lnTo>
                    <a:pt x="49" y="32"/>
                  </a:lnTo>
                  <a:lnTo>
                    <a:pt x="49" y="30"/>
                  </a:lnTo>
                  <a:lnTo>
                    <a:pt x="49" y="28"/>
                  </a:lnTo>
                  <a:lnTo>
                    <a:pt x="47" y="23"/>
                  </a:lnTo>
                  <a:lnTo>
                    <a:pt x="47" y="21"/>
                  </a:lnTo>
                  <a:lnTo>
                    <a:pt x="47" y="19"/>
                  </a:lnTo>
                  <a:lnTo>
                    <a:pt x="45" y="17"/>
                  </a:lnTo>
                  <a:lnTo>
                    <a:pt x="45" y="17"/>
                  </a:lnTo>
                  <a:lnTo>
                    <a:pt x="43" y="15"/>
                  </a:lnTo>
                  <a:lnTo>
                    <a:pt x="41" y="13"/>
                  </a:lnTo>
                  <a:lnTo>
                    <a:pt x="41" y="13"/>
                  </a:lnTo>
                  <a:lnTo>
                    <a:pt x="39" y="10"/>
                  </a:lnTo>
                  <a:lnTo>
                    <a:pt x="36" y="10"/>
                  </a:lnTo>
                  <a:lnTo>
                    <a:pt x="34" y="10"/>
                  </a:lnTo>
                  <a:lnTo>
                    <a:pt x="32" y="10"/>
                  </a:lnTo>
                  <a:lnTo>
                    <a:pt x="30" y="10"/>
                  </a:lnTo>
                  <a:lnTo>
                    <a:pt x="28" y="10"/>
                  </a:lnTo>
                  <a:lnTo>
                    <a:pt x="26" y="10"/>
                  </a:lnTo>
                  <a:lnTo>
                    <a:pt x="23" y="10"/>
                  </a:lnTo>
                  <a:lnTo>
                    <a:pt x="21" y="10"/>
                  </a:lnTo>
                  <a:lnTo>
                    <a:pt x="19" y="13"/>
                  </a:lnTo>
                  <a:lnTo>
                    <a:pt x="17" y="13"/>
                  </a:lnTo>
                  <a:lnTo>
                    <a:pt x="17" y="15"/>
                  </a:lnTo>
                  <a:lnTo>
                    <a:pt x="15" y="17"/>
                  </a:lnTo>
                  <a:lnTo>
                    <a:pt x="15" y="17"/>
                  </a:lnTo>
                  <a:lnTo>
                    <a:pt x="13" y="19"/>
                  </a:lnTo>
                  <a:lnTo>
                    <a:pt x="13" y="21"/>
                  </a:lnTo>
                  <a:lnTo>
                    <a:pt x="10" y="23"/>
                  </a:lnTo>
                  <a:lnTo>
                    <a:pt x="10" y="28"/>
                  </a:lnTo>
                  <a:lnTo>
                    <a:pt x="10" y="30"/>
                  </a:lnTo>
                  <a:lnTo>
                    <a:pt x="10" y="32"/>
                  </a:lnTo>
                  <a:lnTo>
                    <a:pt x="10" y="34"/>
                  </a:lnTo>
                  <a:close/>
                  <a:moveTo>
                    <a:pt x="0" y="34"/>
                  </a:moveTo>
                  <a:lnTo>
                    <a:pt x="0" y="30"/>
                  </a:lnTo>
                  <a:lnTo>
                    <a:pt x="0" y="28"/>
                  </a:lnTo>
                  <a:lnTo>
                    <a:pt x="0" y="23"/>
                  </a:lnTo>
                  <a:lnTo>
                    <a:pt x="2" y="21"/>
                  </a:lnTo>
                  <a:lnTo>
                    <a:pt x="2" y="17"/>
                  </a:lnTo>
                  <a:lnTo>
                    <a:pt x="4" y="15"/>
                  </a:lnTo>
                  <a:lnTo>
                    <a:pt x="4" y="13"/>
                  </a:lnTo>
                  <a:lnTo>
                    <a:pt x="6" y="8"/>
                  </a:lnTo>
                  <a:lnTo>
                    <a:pt x="8" y="6"/>
                  </a:lnTo>
                  <a:lnTo>
                    <a:pt x="10" y="6"/>
                  </a:lnTo>
                  <a:lnTo>
                    <a:pt x="15" y="4"/>
                  </a:lnTo>
                  <a:lnTo>
                    <a:pt x="17" y="2"/>
                  </a:lnTo>
                  <a:lnTo>
                    <a:pt x="19" y="2"/>
                  </a:lnTo>
                  <a:lnTo>
                    <a:pt x="23" y="0"/>
                  </a:lnTo>
                  <a:lnTo>
                    <a:pt x="26" y="0"/>
                  </a:lnTo>
                  <a:lnTo>
                    <a:pt x="30" y="0"/>
                  </a:lnTo>
                  <a:lnTo>
                    <a:pt x="32" y="0"/>
                  </a:lnTo>
                  <a:lnTo>
                    <a:pt x="36" y="0"/>
                  </a:lnTo>
                  <a:lnTo>
                    <a:pt x="39" y="2"/>
                  </a:lnTo>
                  <a:lnTo>
                    <a:pt x="43" y="2"/>
                  </a:lnTo>
                  <a:lnTo>
                    <a:pt x="45" y="4"/>
                  </a:lnTo>
                  <a:lnTo>
                    <a:pt x="47" y="6"/>
                  </a:lnTo>
                  <a:lnTo>
                    <a:pt x="49" y="6"/>
                  </a:lnTo>
                  <a:lnTo>
                    <a:pt x="52" y="8"/>
                  </a:lnTo>
                  <a:lnTo>
                    <a:pt x="54" y="13"/>
                  </a:lnTo>
                  <a:lnTo>
                    <a:pt x="56" y="15"/>
                  </a:lnTo>
                  <a:lnTo>
                    <a:pt x="58" y="17"/>
                  </a:lnTo>
                  <a:lnTo>
                    <a:pt x="58" y="21"/>
                  </a:lnTo>
                  <a:lnTo>
                    <a:pt x="60" y="23"/>
                  </a:lnTo>
                  <a:lnTo>
                    <a:pt x="60" y="28"/>
                  </a:lnTo>
                  <a:lnTo>
                    <a:pt x="60" y="30"/>
                  </a:lnTo>
                  <a:lnTo>
                    <a:pt x="60" y="34"/>
                  </a:lnTo>
                  <a:lnTo>
                    <a:pt x="60" y="39"/>
                  </a:lnTo>
                  <a:lnTo>
                    <a:pt x="60" y="43"/>
                  </a:lnTo>
                  <a:lnTo>
                    <a:pt x="60" y="47"/>
                  </a:lnTo>
                  <a:lnTo>
                    <a:pt x="58" y="49"/>
                  </a:lnTo>
                  <a:lnTo>
                    <a:pt x="58" y="54"/>
                  </a:lnTo>
                  <a:lnTo>
                    <a:pt x="56" y="56"/>
                  </a:lnTo>
                  <a:lnTo>
                    <a:pt x="54" y="58"/>
                  </a:lnTo>
                  <a:lnTo>
                    <a:pt x="52" y="60"/>
                  </a:lnTo>
                  <a:lnTo>
                    <a:pt x="49" y="62"/>
                  </a:lnTo>
                  <a:lnTo>
                    <a:pt x="47" y="65"/>
                  </a:lnTo>
                  <a:lnTo>
                    <a:pt x="45" y="67"/>
                  </a:lnTo>
                  <a:lnTo>
                    <a:pt x="43" y="69"/>
                  </a:lnTo>
                  <a:lnTo>
                    <a:pt x="41" y="69"/>
                  </a:lnTo>
                  <a:lnTo>
                    <a:pt x="36" y="69"/>
                  </a:lnTo>
                  <a:lnTo>
                    <a:pt x="34" y="69"/>
                  </a:lnTo>
                  <a:lnTo>
                    <a:pt x="30" y="71"/>
                  </a:lnTo>
                  <a:lnTo>
                    <a:pt x="26" y="69"/>
                  </a:lnTo>
                  <a:lnTo>
                    <a:pt x="23" y="69"/>
                  </a:lnTo>
                  <a:lnTo>
                    <a:pt x="19" y="69"/>
                  </a:lnTo>
                  <a:lnTo>
                    <a:pt x="17" y="69"/>
                  </a:lnTo>
                  <a:lnTo>
                    <a:pt x="15" y="67"/>
                  </a:lnTo>
                  <a:lnTo>
                    <a:pt x="10" y="65"/>
                  </a:lnTo>
                  <a:lnTo>
                    <a:pt x="8" y="62"/>
                  </a:lnTo>
                  <a:lnTo>
                    <a:pt x="6" y="60"/>
                  </a:lnTo>
                  <a:lnTo>
                    <a:pt x="4" y="58"/>
                  </a:lnTo>
                  <a:lnTo>
                    <a:pt x="4" y="56"/>
                  </a:lnTo>
                  <a:lnTo>
                    <a:pt x="2" y="54"/>
                  </a:lnTo>
                  <a:lnTo>
                    <a:pt x="2" y="49"/>
                  </a:lnTo>
                  <a:lnTo>
                    <a:pt x="0" y="47"/>
                  </a:lnTo>
                  <a:lnTo>
                    <a:pt x="0" y="43"/>
                  </a:lnTo>
                  <a:lnTo>
                    <a:pt x="0" y="39"/>
                  </a:lnTo>
                  <a:lnTo>
                    <a:pt x="0"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6" name="任意多边形 306205"/>
            <p:cNvSpPr/>
            <p:nvPr/>
          </p:nvSpPr>
          <p:spPr>
            <a:xfrm>
              <a:off x="2035" y="3220"/>
              <a:ext cx="54" cy="69"/>
            </a:xfrm>
            <a:custGeom>
              <a:rect l="0" t="0" r="0" b="0"/>
              <a:pathLst>
                <a:path w="54" h="69">
                  <a:moveTo>
                    <a:pt x="44" y="69"/>
                  </a:moveTo>
                  <a:lnTo>
                    <a:pt x="44" y="28"/>
                  </a:lnTo>
                  <a:lnTo>
                    <a:pt x="44" y="23"/>
                  </a:lnTo>
                  <a:lnTo>
                    <a:pt x="44" y="19"/>
                  </a:lnTo>
                  <a:lnTo>
                    <a:pt x="44" y="17"/>
                  </a:lnTo>
                  <a:lnTo>
                    <a:pt x="41" y="17"/>
                  </a:lnTo>
                  <a:lnTo>
                    <a:pt x="41" y="15"/>
                  </a:lnTo>
                  <a:lnTo>
                    <a:pt x="41" y="15"/>
                  </a:lnTo>
                  <a:lnTo>
                    <a:pt x="39" y="13"/>
                  </a:lnTo>
                  <a:lnTo>
                    <a:pt x="39" y="13"/>
                  </a:lnTo>
                  <a:lnTo>
                    <a:pt x="37" y="13"/>
                  </a:lnTo>
                  <a:lnTo>
                    <a:pt x="37" y="10"/>
                  </a:lnTo>
                  <a:lnTo>
                    <a:pt x="35" y="10"/>
                  </a:lnTo>
                  <a:lnTo>
                    <a:pt x="31" y="10"/>
                  </a:lnTo>
                  <a:lnTo>
                    <a:pt x="28" y="10"/>
                  </a:lnTo>
                  <a:lnTo>
                    <a:pt x="26" y="10"/>
                  </a:lnTo>
                  <a:lnTo>
                    <a:pt x="24" y="10"/>
                  </a:lnTo>
                  <a:lnTo>
                    <a:pt x="22" y="13"/>
                  </a:lnTo>
                  <a:lnTo>
                    <a:pt x="22" y="13"/>
                  </a:lnTo>
                  <a:lnTo>
                    <a:pt x="20" y="13"/>
                  </a:lnTo>
                  <a:lnTo>
                    <a:pt x="18" y="15"/>
                  </a:lnTo>
                  <a:lnTo>
                    <a:pt x="15" y="15"/>
                  </a:lnTo>
                  <a:lnTo>
                    <a:pt x="15" y="17"/>
                  </a:lnTo>
                  <a:lnTo>
                    <a:pt x="15" y="19"/>
                  </a:lnTo>
                  <a:lnTo>
                    <a:pt x="13" y="21"/>
                  </a:lnTo>
                  <a:lnTo>
                    <a:pt x="13" y="21"/>
                  </a:lnTo>
                  <a:lnTo>
                    <a:pt x="11" y="23"/>
                  </a:lnTo>
                  <a:lnTo>
                    <a:pt x="11" y="26"/>
                  </a:lnTo>
                  <a:lnTo>
                    <a:pt x="11" y="28"/>
                  </a:lnTo>
                  <a:lnTo>
                    <a:pt x="11" y="30"/>
                  </a:lnTo>
                  <a:lnTo>
                    <a:pt x="11" y="69"/>
                  </a:lnTo>
                  <a:lnTo>
                    <a:pt x="0" y="69"/>
                  </a:lnTo>
                  <a:lnTo>
                    <a:pt x="0" y="2"/>
                  </a:lnTo>
                  <a:lnTo>
                    <a:pt x="11" y="2"/>
                  </a:lnTo>
                  <a:lnTo>
                    <a:pt x="11" y="13"/>
                  </a:lnTo>
                  <a:lnTo>
                    <a:pt x="13" y="8"/>
                  </a:lnTo>
                  <a:lnTo>
                    <a:pt x="15" y="6"/>
                  </a:lnTo>
                  <a:lnTo>
                    <a:pt x="18" y="4"/>
                  </a:lnTo>
                  <a:lnTo>
                    <a:pt x="20" y="4"/>
                  </a:lnTo>
                  <a:lnTo>
                    <a:pt x="22" y="2"/>
                  </a:lnTo>
                  <a:lnTo>
                    <a:pt x="26" y="2"/>
                  </a:lnTo>
                  <a:lnTo>
                    <a:pt x="28" y="0"/>
                  </a:lnTo>
                  <a:lnTo>
                    <a:pt x="33" y="0"/>
                  </a:lnTo>
                  <a:lnTo>
                    <a:pt x="35" y="0"/>
                  </a:lnTo>
                  <a:lnTo>
                    <a:pt x="39" y="2"/>
                  </a:lnTo>
                  <a:lnTo>
                    <a:pt x="41" y="2"/>
                  </a:lnTo>
                  <a:lnTo>
                    <a:pt x="44" y="2"/>
                  </a:lnTo>
                  <a:lnTo>
                    <a:pt x="46" y="4"/>
                  </a:lnTo>
                  <a:lnTo>
                    <a:pt x="48" y="6"/>
                  </a:lnTo>
                  <a:lnTo>
                    <a:pt x="50" y="8"/>
                  </a:lnTo>
                  <a:lnTo>
                    <a:pt x="52" y="10"/>
                  </a:lnTo>
                  <a:lnTo>
                    <a:pt x="52" y="13"/>
                  </a:lnTo>
                  <a:lnTo>
                    <a:pt x="54" y="15"/>
                  </a:lnTo>
                  <a:lnTo>
                    <a:pt x="54" y="17"/>
                  </a:lnTo>
                  <a:lnTo>
                    <a:pt x="54" y="19"/>
                  </a:lnTo>
                  <a:lnTo>
                    <a:pt x="54" y="21"/>
                  </a:lnTo>
                  <a:lnTo>
                    <a:pt x="54" y="26"/>
                  </a:lnTo>
                  <a:lnTo>
                    <a:pt x="54" y="28"/>
                  </a:lnTo>
                  <a:lnTo>
                    <a:pt x="54" y="69"/>
                  </a:lnTo>
                  <a:lnTo>
                    <a:pt x="44" y="69"/>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7" name="任意多边形 306206"/>
            <p:cNvSpPr/>
            <p:nvPr/>
          </p:nvSpPr>
          <p:spPr>
            <a:xfrm>
              <a:off x="2102" y="3220"/>
              <a:ext cx="52" cy="71"/>
            </a:xfrm>
            <a:custGeom>
              <a:rect l="0" t="0" r="0" b="0"/>
              <a:pathLst>
                <a:path w="52" h="71">
                  <a:moveTo>
                    <a:pt x="0" y="47"/>
                  </a:moveTo>
                  <a:lnTo>
                    <a:pt x="9" y="47"/>
                  </a:lnTo>
                  <a:lnTo>
                    <a:pt x="11" y="49"/>
                  </a:lnTo>
                  <a:lnTo>
                    <a:pt x="11" y="52"/>
                  </a:lnTo>
                  <a:lnTo>
                    <a:pt x="11" y="54"/>
                  </a:lnTo>
                  <a:lnTo>
                    <a:pt x="13" y="56"/>
                  </a:lnTo>
                  <a:lnTo>
                    <a:pt x="13" y="56"/>
                  </a:lnTo>
                  <a:lnTo>
                    <a:pt x="16" y="56"/>
                  </a:lnTo>
                  <a:lnTo>
                    <a:pt x="16" y="58"/>
                  </a:lnTo>
                  <a:lnTo>
                    <a:pt x="18" y="58"/>
                  </a:lnTo>
                  <a:lnTo>
                    <a:pt x="18" y="58"/>
                  </a:lnTo>
                  <a:lnTo>
                    <a:pt x="20" y="60"/>
                  </a:lnTo>
                  <a:lnTo>
                    <a:pt x="22" y="60"/>
                  </a:lnTo>
                  <a:lnTo>
                    <a:pt x="26" y="60"/>
                  </a:lnTo>
                  <a:lnTo>
                    <a:pt x="31" y="60"/>
                  </a:lnTo>
                  <a:lnTo>
                    <a:pt x="33" y="60"/>
                  </a:lnTo>
                  <a:lnTo>
                    <a:pt x="35" y="58"/>
                  </a:lnTo>
                  <a:lnTo>
                    <a:pt x="37" y="58"/>
                  </a:lnTo>
                  <a:lnTo>
                    <a:pt x="39" y="56"/>
                  </a:lnTo>
                  <a:lnTo>
                    <a:pt x="39" y="54"/>
                  </a:lnTo>
                  <a:lnTo>
                    <a:pt x="42" y="52"/>
                  </a:lnTo>
                  <a:lnTo>
                    <a:pt x="42" y="49"/>
                  </a:lnTo>
                  <a:lnTo>
                    <a:pt x="42" y="47"/>
                  </a:lnTo>
                  <a:lnTo>
                    <a:pt x="42" y="47"/>
                  </a:lnTo>
                  <a:lnTo>
                    <a:pt x="39" y="45"/>
                  </a:lnTo>
                  <a:lnTo>
                    <a:pt x="39" y="45"/>
                  </a:lnTo>
                  <a:lnTo>
                    <a:pt x="37" y="43"/>
                  </a:lnTo>
                  <a:lnTo>
                    <a:pt x="37" y="43"/>
                  </a:lnTo>
                  <a:lnTo>
                    <a:pt x="35" y="41"/>
                  </a:lnTo>
                  <a:lnTo>
                    <a:pt x="31" y="41"/>
                  </a:lnTo>
                  <a:lnTo>
                    <a:pt x="20" y="39"/>
                  </a:lnTo>
                  <a:lnTo>
                    <a:pt x="16" y="36"/>
                  </a:lnTo>
                  <a:lnTo>
                    <a:pt x="11" y="34"/>
                  </a:lnTo>
                  <a:lnTo>
                    <a:pt x="9" y="34"/>
                  </a:lnTo>
                  <a:lnTo>
                    <a:pt x="7" y="32"/>
                  </a:lnTo>
                  <a:lnTo>
                    <a:pt x="7" y="32"/>
                  </a:lnTo>
                  <a:lnTo>
                    <a:pt x="5" y="30"/>
                  </a:lnTo>
                  <a:lnTo>
                    <a:pt x="5" y="30"/>
                  </a:lnTo>
                  <a:lnTo>
                    <a:pt x="3" y="28"/>
                  </a:lnTo>
                  <a:lnTo>
                    <a:pt x="3" y="28"/>
                  </a:lnTo>
                  <a:lnTo>
                    <a:pt x="3" y="26"/>
                  </a:lnTo>
                  <a:lnTo>
                    <a:pt x="0" y="23"/>
                  </a:lnTo>
                  <a:lnTo>
                    <a:pt x="0" y="19"/>
                  </a:lnTo>
                  <a:lnTo>
                    <a:pt x="0" y="17"/>
                  </a:lnTo>
                  <a:lnTo>
                    <a:pt x="0" y="15"/>
                  </a:lnTo>
                  <a:lnTo>
                    <a:pt x="3" y="13"/>
                  </a:lnTo>
                  <a:lnTo>
                    <a:pt x="3" y="10"/>
                  </a:lnTo>
                  <a:lnTo>
                    <a:pt x="5" y="10"/>
                  </a:lnTo>
                  <a:lnTo>
                    <a:pt x="5" y="8"/>
                  </a:lnTo>
                  <a:lnTo>
                    <a:pt x="7" y="6"/>
                  </a:lnTo>
                  <a:lnTo>
                    <a:pt x="7" y="6"/>
                  </a:lnTo>
                  <a:lnTo>
                    <a:pt x="9" y="4"/>
                  </a:lnTo>
                  <a:lnTo>
                    <a:pt x="11" y="2"/>
                  </a:lnTo>
                  <a:lnTo>
                    <a:pt x="13" y="2"/>
                  </a:lnTo>
                  <a:lnTo>
                    <a:pt x="16" y="2"/>
                  </a:lnTo>
                  <a:lnTo>
                    <a:pt x="18" y="2"/>
                  </a:lnTo>
                  <a:lnTo>
                    <a:pt x="20" y="0"/>
                  </a:lnTo>
                  <a:lnTo>
                    <a:pt x="22" y="0"/>
                  </a:lnTo>
                  <a:lnTo>
                    <a:pt x="26" y="0"/>
                  </a:lnTo>
                  <a:lnTo>
                    <a:pt x="29" y="0"/>
                  </a:lnTo>
                  <a:lnTo>
                    <a:pt x="31" y="0"/>
                  </a:lnTo>
                  <a:lnTo>
                    <a:pt x="33" y="2"/>
                  </a:lnTo>
                  <a:lnTo>
                    <a:pt x="35" y="2"/>
                  </a:lnTo>
                  <a:lnTo>
                    <a:pt x="37" y="2"/>
                  </a:lnTo>
                  <a:lnTo>
                    <a:pt x="39" y="4"/>
                  </a:lnTo>
                  <a:lnTo>
                    <a:pt x="42" y="4"/>
                  </a:lnTo>
                  <a:lnTo>
                    <a:pt x="44" y="6"/>
                  </a:lnTo>
                  <a:lnTo>
                    <a:pt x="46" y="6"/>
                  </a:lnTo>
                  <a:lnTo>
                    <a:pt x="46" y="8"/>
                  </a:lnTo>
                  <a:lnTo>
                    <a:pt x="48" y="10"/>
                  </a:lnTo>
                  <a:lnTo>
                    <a:pt x="48" y="13"/>
                  </a:lnTo>
                  <a:lnTo>
                    <a:pt x="50" y="15"/>
                  </a:lnTo>
                  <a:lnTo>
                    <a:pt x="50" y="17"/>
                  </a:lnTo>
                  <a:lnTo>
                    <a:pt x="50" y="17"/>
                  </a:lnTo>
                  <a:lnTo>
                    <a:pt x="50" y="21"/>
                  </a:lnTo>
                  <a:lnTo>
                    <a:pt x="50" y="21"/>
                  </a:lnTo>
                  <a:lnTo>
                    <a:pt x="39" y="21"/>
                  </a:lnTo>
                  <a:lnTo>
                    <a:pt x="39" y="19"/>
                  </a:lnTo>
                  <a:lnTo>
                    <a:pt x="39" y="17"/>
                  </a:lnTo>
                  <a:lnTo>
                    <a:pt x="37" y="15"/>
                  </a:lnTo>
                  <a:lnTo>
                    <a:pt x="35" y="13"/>
                  </a:lnTo>
                  <a:lnTo>
                    <a:pt x="33" y="10"/>
                  </a:lnTo>
                  <a:lnTo>
                    <a:pt x="31" y="10"/>
                  </a:lnTo>
                  <a:lnTo>
                    <a:pt x="29" y="10"/>
                  </a:lnTo>
                  <a:lnTo>
                    <a:pt x="26" y="10"/>
                  </a:lnTo>
                  <a:lnTo>
                    <a:pt x="22" y="10"/>
                  </a:lnTo>
                  <a:lnTo>
                    <a:pt x="20" y="10"/>
                  </a:lnTo>
                  <a:lnTo>
                    <a:pt x="18" y="10"/>
                  </a:lnTo>
                  <a:lnTo>
                    <a:pt x="16" y="13"/>
                  </a:lnTo>
                  <a:lnTo>
                    <a:pt x="13" y="13"/>
                  </a:lnTo>
                  <a:lnTo>
                    <a:pt x="13" y="15"/>
                  </a:lnTo>
                  <a:lnTo>
                    <a:pt x="11" y="17"/>
                  </a:lnTo>
                  <a:lnTo>
                    <a:pt x="11" y="19"/>
                  </a:lnTo>
                  <a:lnTo>
                    <a:pt x="11" y="21"/>
                  </a:lnTo>
                  <a:lnTo>
                    <a:pt x="13" y="21"/>
                  </a:lnTo>
                  <a:lnTo>
                    <a:pt x="13" y="23"/>
                  </a:lnTo>
                  <a:lnTo>
                    <a:pt x="13" y="23"/>
                  </a:lnTo>
                  <a:lnTo>
                    <a:pt x="16" y="26"/>
                  </a:lnTo>
                  <a:lnTo>
                    <a:pt x="18" y="26"/>
                  </a:lnTo>
                  <a:lnTo>
                    <a:pt x="20" y="26"/>
                  </a:lnTo>
                  <a:lnTo>
                    <a:pt x="22" y="28"/>
                  </a:lnTo>
                  <a:lnTo>
                    <a:pt x="33" y="30"/>
                  </a:lnTo>
                  <a:lnTo>
                    <a:pt x="37" y="30"/>
                  </a:lnTo>
                  <a:lnTo>
                    <a:pt x="42" y="32"/>
                  </a:lnTo>
                  <a:lnTo>
                    <a:pt x="44" y="34"/>
                  </a:lnTo>
                  <a:lnTo>
                    <a:pt x="46" y="34"/>
                  </a:lnTo>
                  <a:lnTo>
                    <a:pt x="46" y="34"/>
                  </a:lnTo>
                  <a:lnTo>
                    <a:pt x="48" y="36"/>
                  </a:lnTo>
                  <a:lnTo>
                    <a:pt x="48" y="39"/>
                  </a:lnTo>
                  <a:lnTo>
                    <a:pt x="50" y="39"/>
                  </a:lnTo>
                  <a:lnTo>
                    <a:pt x="50" y="41"/>
                  </a:lnTo>
                  <a:lnTo>
                    <a:pt x="50" y="41"/>
                  </a:lnTo>
                  <a:lnTo>
                    <a:pt x="52" y="43"/>
                  </a:lnTo>
                  <a:lnTo>
                    <a:pt x="52" y="45"/>
                  </a:lnTo>
                  <a:lnTo>
                    <a:pt x="52" y="47"/>
                  </a:lnTo>
                  <a:lnTo>
                    <a:pt x="52" y="49"/>
                  </a:lnTo>
                  <a:lnTo>
                    <a:pt x="52" y="52"/>
                  </a:lnTo>
                  <a:lnTo>
                    <a:pt x="52" y="54"/>
                  </a:lnTo>
                  <a:lnTo>
                    <a:pt x="50" y="56"/>
                  </a:lnTo>
                  <a:lnTo>
                    <a:pt x="50" y="58"/>
                  </a:lnTo>
                  <a:lnTo>
                    <a:pt x="50" y="60"/>
                  </a:lnTo>
                  <a:lnTo>
                    <a:pt x="48" y="62"/>
                  </a:lnTo>
                  <a:lnTo>
                    <a:pt x="46" y="62"/>
                  </a:lnTo>
                  <a:lnTo>
                    <a:pt x="46" y="65"/>
                  </a:lnTo>
                  <a:lnTo>
                    <a:pt x="44" y="67"/>
                  </a:lnTo>
                  <a:lnTo>
                    <a:pt x="42" y="67"/>
                  </a:lnTo>
                  <a:lnTo>
                    <a:pt x="39" y="69"/>
                  </a:lnTo>
                  <a:lnTo>
                    <a:pt x="37" y="69"/>
                  </a:lnTo>
                  <a:lnTo>
                    <a:pt x="33" y="69"/>
                  </a:lnTo>
                  <a:lnTo>
                    <a:pt x="31" y="69"/>
                  </a:lnTo>
                  <a:lnTo>
                    <a:pt x="29" y="69"/>
                  </a:lnTo>
                  <a:lnTo>
                    <a:pt x="26" y="71"/>
                  </a:lnTo>
                  <a:lnTo>
                    <a:pt x="22" y="69"/>
                  </a:lnTo>
                  <a:lnTo>
                    <a:pt x="20" y="69"/>
                  </a:lnTo>
                  <a:lnTo>
                    <a:pt x="18" y="69"/>
                  </a:lnTo>
                  <a:lnTo>
                    <a:pt x="13" y="69"/>
                  </a:lnTo>
                  <a:lnTo>
                    <a:pt x="11" y="67"/>
                  </a:lnTo>
                  <a:lnTo>
                    <a:pt x="9" y="67"/>
                  </a:lnTo>
                  <a:lnTo>
                    <a:pt x="9" y="67"/>
                  </a:lnTo>
                  <a:lnTo>
                    <a:pt x="7" y="65"/>
                  </a:lnTo>
                  <a:lnTo>
                    <a:pt x="5" y="62"/>
                  </a:lnTo>
                  <a:lnTo>
                    <a:pt x="3" y="60"/>
                  </a:lnTo>
                  <a:lnTo>
                    <a:pt x="3" y="58"/>
                  </a:lnTo>
                  <a:lnTo>
                    <a:pt x="0" y="56"/>
                  </a:lnTo>
                  <a:lnTo>
                    <a:pt x="0" y="54"/>
                  </a:lnTo>
                  <a:lnTo>
                    <a:pt x="0" y="52"/>
                  </a:lnTo>
                  <a:lnTo>
                    <a:pt x="0" y="49"/>
                  </a:lnTo>
                  <a:lnTo>
                    <a:pt x="0" y="4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8" name="任意多边形 306207"/>
            <p:cNvSpPr>
              <a:spLocks noEditPoints="1"/>
            </p:cNvSpPr>
            <p:nvPr/>
          </p:nvSpPr>
          <p:spPr>
            <a:xfrm>
              <a:off x="3170" y="3090"/>
              <a:ext cx="59" cy="93"/>
            </a:xfrm>
            <a:custGeom>
              <a:rect l="0" t="0" r="0" b="0"/>
              <a:pathLst>
                <a:path w="59" h="93">
                  <a:moveTo>
                    <a:pt x="11" y="34"/>
                  </a:moveTo>
                  <a:lnTo>
                    <a:pt x="11" y="36"/>
                  </a:lnTo>
                  <a:lnTo>
                    <a:pt x="11" y="41"/>
                  </a:lnTo>
                  <a:lnTo>
                    <a:pt x="11" y="43"/>
                  </a:lnTo>
                  <a:lnTo>
                    <a:pt x="11" y="45"/>
                  </a:lnTo>
                  <a:lnTo>
                    <a:pt x="13" y="47"/>
                  </a:lnTo>
                  <a:lnTo>
                    <a:pt x="13" y="49"/>
                  </a:lnTo>
                  <a:lnTo>
                    <a:pt x="13" y="52"/>
                  </a:lnTo>
                  <a:lnTo>
                    <a:pt x="15" y="54"/>
                  </a:lnTo>
                  <a:lnTo>
                    <a:pt x="15" y="54"/>
                  </a:lnTo>
                  <a:lnTo>
                    <a:pt x="17" y="56"/>
                  </a:lnTo>
                  <a:lnTo>
                    <a:pt x="20" y="56"/>
                  </a:lnTo>
                  <a:lnTo>
                    <a:pt x="22" y="58"/>
                  </a:lnTo>
                  <a:lnTo>
                    <a:pt x="22" y="58"/>
                  </a:lnTo>
                  <a:lnTo>
                    <a:pt x="24" y="58"/>
                  </a:lnTo>
                  <a:lnTo>
                    <a:pt x="26" y="58"/>
                  </a:lnTo>
                  <a:lnTo>
                    <a:pt x="28" y="58"/>
                  </a:lnTo>
                  <a:lnTo>
                    <a:pt x="30" y="58"/>
                  </a:lnTo>
                  <a:lnTo>
                    <a:pt x="33" y="58"/>
                  </a:lnTo>
                  <a:lnTo>
                    <a:pt x="35" y="58"/>
                  </a:lnTo>
                  <a:lnTo>
                    <a:pt x="37" y="58"/>
                  </a:lnTo>
                  <a:lnTo>
                    <a:pt x="39" y="56"/>
                  </a:lnTo>
                  <a:lnTo>
                    <a:pt x="41" y="56"/>
                  </a:lnTo>
                  <a:lnTo>
                    <a:pt x="41" y="54"/>
                  </a:lnTo>
                  <a:lnTo>
                    <a:pt x="43" y="52"/>
                  </a:lnTo>
                  <a:lnTo>
                    <a:pt x="43" y="49"/>
                  </a:lnTo>
                  <a:lnTo>
                    <a:pt x="46" y="47"/>
                  </a:lnTo>
                  <a:lnTo>
                    <a:pt x="46" y="47"/>
                  </a:lnTo>
                  <a:lnTo>
                    <a:pt x="48" y="45"/>
                  </a:lnTo>
                  <a:lnTo>
                    <a:pt x="48" y="41"/>
                  </a:lnTo>
                  <a:lnTo>
                    <a:pt x="48" y="39"/>
                  </a:lnTo>
                  <a:lnTo>
                    <a:pt x="48" y="36"/>
                  </a:lnTo>
                  <a:lnTo>
                    <a:pt x="48" y="32"/>
                  </a:lnTo>
                  <a:lnTo>
                    <a:pt x="48" y="30"/>
                  </a:lnTo>
                  <a:lnTo>
                    <a:pt x="48" y="28"/>
                  </a:lnTo>
                  <a:lnTo>
                    <a:pt x="48" y="26"/>
                  </a:lnTo>
                  <a:lnTo>
                    <a:pt x="48" y="23"/>
                  </a:lnTo>
                  <a:lnTo>
                    <a:pt x="46" y="21"/>
                  </a:lnTo>
                  <a:lnTo>
                    <a:pt x="46" y="19"/>
                  </a:lnTo>
                  <a:lnTo>
                    <a:pt x="43" y="17"/>
                  </a:lnTo>
                  <a:lnTo>
                    <a:pt x="43" y="15"/>
                  </a:lnTo>
                  <a:lnTo>
                    <a:pt x="41" y="13"/>
                  </a:lnTo>
                  <a:lnTo>
                    <a:pt x="41" y="13"/>
                  </a:lnTo>
                  <a:lnTo>
                    <a:pt x="39" y="10"/>
                  </a:lnTo>
                  <a:lnTo>
                    <a:pt x="37" y="10"/>
                  </a:lnTo>
                  <a:lnTo>
                    <a:pt x="35" y="10"/>
                  </a:lnTo>
                  <a:lnTo>
                    <a:pt x="33" y="8"/>
                  </a:lnTo>
                  <a:lnTo>
                    <a:pt x="30" y="8"/>
                  </a:lnTo>
                  <a:lnTo>
                    <a:pt x="28" y="8"/>
                  </a:lnTo>
                  <a:lnTo>
                    <a:pt x="26" y="8"/>
                  </a:lnTo>
                  <a:lnTo>
                    <a:pt x="24" y="8"/>
                  </a:lnTo>
                  <a:lnTo>
                    <a:pt x="24" y="10"/>
                  </a:lnTo>
                  <a:lnTo>
                    <a:pt x="22" y="10"/>
                  </a:lnTo>
                  <a:lnTo>
                    <a:pt x="20" y="10"/>
                  </a:lnTo>
                  <a:lnTo>
                    <a:pt x="17" y="13"/>
                  </a:lnTo>
                  <a:lnTo>
                    <a:pt x="15" y="13"/>
                  </a:lnTo>
                  <a:lnTo>
                    <a:pt x="15" y="15"/>
                  </a:lnTo>
                  <a:lnTo>
                    <a:pt x="13" y="17"/>
                  </a:lnTo>
                  <a:lnTo>
                    <a:pt x="13" y="19"/>
                  </a:lnTo>
                  <a:lnTo>
                    <a:pt x="13" y="21"/>
                  </a:lnTo>
                  <a:lnTo>
                    <a:pt x="11" y="23"/>
                  </a:lnTo>
                  <a:lnTo>
                    <a:pt x="11" y="26"/>
                  </a:lnTo>
                  <a:lnTo>
                    <a:pt x="11" y="28"/>
                  </a:lnTo>
                  <a:lnTo>
                    <a:pt x="11" y="32"/>
                  </a:lnTo>
                  <a:lnTo>
                    <a:pt x="11" y="34"/>
                  </a:lnTo>
                  <a:close/>
                  <a:moveTo>
                    <a:pt x="0" y="93"/>
                  </a:moveTo>
                  <a:lnTo>
                    <a:pt x="0" y="2"/>
                  </a:lnTo>
                  <a:lnTo>
                    <a:pt x="11" y="2"/>
                  </a:lnTo>
                  <a:lnTo>
                    <a:pt x="11" y="10"/>
                  </a:lnTo>
                  <a:lnTo>
                    <a:pt x="13" y="8"/>
                  </a:lnTo>
                  <a:lnTo>
                    <a:pt x="15" y="6"/>
                  </a:lnTo>
                  <a:lnTo>
                    <a:pt x="17" y="4"/>
                  </a:lnTo>
                  <a:lnTo>
                    <a:pt x="20" y="2"/>
                  </a:lnTo>
                  <a:lnTo>
                    <a:pt x="22" y="0"/>
                  </a:lnTo>
                  <a:lnTo>
                    <a:pt x="24" y="0"/>
                  </a:lnTo>
                  <a:lnTo>
                    <a:pt x="28" y="0"/>
                  </a:lnTo>
                  <a:lnTo>
                    <a:pt x="30" y="0"/>
                  </a:lnTo>
                  <a:lnTo>
                    <a:pt x="35" y="0"/>
                  </a:lnTo>
                  <a:lnTo>
                    <a:pt x="37" y="0"/>
                  </a:lnTo>
                  <a:lnTo>
                    <a:pt x="41" y="0"/>
                  </a:lnTo>
                  <a:lnTo>
                    <a:pt x="43" y="2"/>
                  </a:lnTo>
                  <a:lnTo>
                    <a:pt x="46" y="2"/>
                  </a:lnTo>
                  <a:lnTo>
                    <a:pt x="48" y="4"/>
                  </a:lnTo>
                  <a:lnTo>
                    <a:pt x="50" y="6"/>
                  </a:lnTo>
                  <a:lnTo>
                    <a:pt x="52" y="8"/>
                  </a:lnTo>
                  <a:lnTo>
                    <a:pt x="54" y="10"/>
                  </a:lnTo>
                  <a:lnTo>
                    <a:pt x="54" y="13"/>
                  </a:lnTo>
                  <a:lnTo>
                    <a:pt x="56" y="17"/>
                  </a:lnTo>
                  <a:lnTo>
                    <a:pt x="59" y="19"/>
                  </a:lnTo>
                  <a:lnTo>
                    <a:pt x="59" y="23"/>
                  </a:lnTo>
                  <a:lnTo>
                    <a:pt x="59" y="26"/>
                  </a:lnTo>
                  <a:lnTo>
                    <a:pt x="59" y="30"/>
                  </a:lnTo>
                  <a:lnTo>
                    <a:pt x="59" y="34"/>
                  </a:lnTo>
                  <a:lnTo>
                    <a:pt x="59" y="36"/>
                  </a:lnTo>
                  <a:lnTo>
                    <a:pt x="59" y="41"/>
                  </a:lnTo>
                  <a:lnTo>
                    <a:pt x="59" y="45"/>
                  </a:lnTo>
                  <a:lnTo>
                    <a:pt x="59" y="47"/>
                  </a:lnTo>
                  <a:lnTo>
                    <a:pt x="56" y="52"/>
                  </a:lnTo>
                  <a:lnTo>
                    <a:pt x="54" y="54"/>
                  </a:lnTo>
                  <a:lnTo>
                    <a:pt x="54" y="56"/>
                  </a:lnTo>
                  <a:lnTo>
                    <a:pt x="52" y="60"/>
                  </a:lnTo>
                  <a:lnTo>
                    <a:pt x="50" y="62"/>
                  </a:lnTo>
                  <a:lnTo>
                    <a:pt x="48" y="62"/>
                  </a:lnTo>
                  <a:lnTo>
                    <a:pt x="46" y="65"/>
                  </a:lnTo>
                  <a:lnTo>
                    <a:pt x="43" y="67"/>
                  </a:lnTo>
                  <a:lnTo>
                    <a:pt x="41" y="67"/>
                  </a:lnTo>
                  <a:lnTo>
                    <a:pt x="37" y="69"/>
                  </a:lnTo>
                  <a:lnTo>
                    <a:pt x="35" y="69"/>
                  </a:lnTo>
                  <a:lnTo>
                    <a:pt x="30" y="69"/>
                  </a:lnTo>
                  <a:lnTo>
                    <a:pt x="28" y="69"/>
                  </a:lnTo>
                  <a:lnTo>
                    <a:pt x="24" y="69"/>
                  </a:lnTo>
                  <a:lnTo>
                    <a:pt x="22" y="67"/>
                  </a:lnTo>
                  <a:lnTo>
                    <a:pt x="20" y="67"/>
                  </a:lnTo>
                  <a:lnTo>
                    <a:pt x="17" y="65"/>
                  </a:lnTo>
                  <a:lnTo>
                    <a:pt x="15" y="62"/>
                  </a:lnTo>
                  <a:lnTo>
                    <a:pt x="13" y="60"/>
                  </a:lnTo>
                  <a:lnTo>
                    <a:pt x="11" y="58"/>
                  </a:lnTo>
                  <a:lnTo>
                    <a:pt x="11" y="93"/>
                  </a:lnTo>
                  <a:lnTo>
                    <a:pt x="0" y="9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09" name="任意多边形 306208"/>
            <p:cNvSpPr>
              <a:spLocks noEditPoints="1"/>
            </p:cNvSpPr>
            <p:nvPr/>
          </p:nvSpPr>
          <p:spPr>
            <a:xfrm>
              <a:off x="3239" y="3090"/>
              <a:ext cx="63" cy="69"/>
            </a:xfrm>
            <a:custGeom>
              <a:rect l="0" t="0" r="0" b="0"/>
              <a:pathLst>
                <a:path w="62" h="69">
                  <a:moveTo>
                    <a:pt x="11" y="34"/>
                  </a:moveTo>
                  <a:lnTo>
                    <a:pt x="11" y="36"/>
                  </a:lnTo>
                  <a:lnTo>
                    <a:pt x="11" y="39"/>
                  </a:lnTo>
                  <a:lnTo>
                    <a:pt x="11" y="43"/>
                  </a:lnTo>
                  <a:lnTo>
                    <a:pt x="13" y="45"/>
                  </a:lnTo>
                  <a:lnTo>
                    <a:pt x="13" y="47"/>
                  </a:lnTo>
                  <a:lnTo>
                    <a:pt x="13" y="49"/>
                  </a:lnTo>
                  <a:lnTo>
                    <a:pt x="16" y="52"/>
                  </a:lnTo>
                  <a:lnTo>
                    <a:pt x="18" y="52"/>
                  </a:lnTo>
                  <a:lnTo>
                    <a:pt x="18" y="54"/>
                  </a:lnTo>
                  <a:lnTo>
                    <a:pt x="20" y="56"/>
                  </a:lnTo>
                  <a:lnTo>
                    <a:pt x="22" y="56"/>
                  </a:lnTo>
                  <a:lnTo>
                    <a:pt x="22" y="58"/>
                  </a:lnTo>
                  <a:lnTo>
                    <a:pt x="24" y="58"/>
                  </a:lnTo>
                  <a:lnTo>
                    <a:pt x="26" y="58"/>
                  </a:lnTo>
                  <a:lnTo>
                    <a:pt x="29" y="58"/>
                  </a:lnTo>
                  <a:lnTo>
                    <a:pt x="31" y="58"/>
                  </a:lnTo>
                  <a:lnTo>
                    <a:pt x="33" y="58"/>
                  </a:lnTo>
                  <a:lnTo>
                    <a:pt x="35" y="58"/>
                  </a:lnTo>
                  <a:lnTo>
                    <a:pt x="37" y="58"/>
                  </a:lnTo>
                  <a:lnTo>
                    <a:pt x="39" y="58"/>
                  </a:lnTo>
                  <a:lnTo>
                    <a:pt x="42" y="56"/>
                  </a:lnTo>
                  <a:lnTo>
                    <a:pt x="44" y="56"/>
                  </a:lnTo>
                  <a:lnTo>
                    <a:pt x="44" y="54"/>
                  </a:lnTo>
                  <a:lnTo>
                    <a:pt x="46" y="52"/>
                  </a:lnTo>
                  <a:lnTo>
                    <a:pt x="48" y="52"/>
                  </a:lnTo>
                  <a:lnTo>
                    <a:pt x="48" y="49"/>
                  </a:lnTo>
                  <a:lnTo>
                    <a:pt x="50" y="47"/>
                  </a:lnTo>
                  <a:lnTo>
                    <a:pt x="50" y="45"/>
                  </a:lnTo>
                  <a:lnTo>
                    <a:pt x="50" y="43"/>
                  </a:lnTo>
                  <a:lnTo>
                    <a:pt x="50" y="39"/>
                  </a:lnTo>
                  <a:lnTo>
                    <a:pt x="50" y="36"/>
                  </a:lnTo>
                  <a:lnTo>
                    <a:pt x="50" y="34"/>
                  </a:lnTo>
                  <a:lnTo>
                    <a:pt x="50" y="30"/>
                  </a:lnTo>
                  <a:lnTo>
                    <a:pt x="50" y="28"/>
                  </a:lnTo>
                  <a:lnTo>
                    <a:pt x="50" y="26"/>
                  </a:lnTo>
                  <a:lnTo>
                    <a:pt x="50" y="23"/>
                  </a:lnTo>
                  <a:lnTo>
                    <a:pt x="50" y="21"/>
                  </a:lnTo>
                  <a:lnTo>
                    <a:pt x="48" y="19"/>
                  </a:lnTo>
                  <a:lnTo>
                    <a:pt x="48" y="17"/>
                  </a:lnTo>
                  <a:lnTo>
                    <a:pt x="46" y="15"/>
                  </a:lnTo>
                  <a:lnTo>
                    <a:pt x="44" y="13"/>
                  </a:lnTo>
                  <a:lnTo>
                    <a:pt x="44" y="13"/>
                  </a:lnTo>
                  <a:lnTo>
                    <a:pt x="42" y="10"/>
                  </a:lnTo>
                  <a:lnTo>
                    <a:pt x="39" y="10"/>
                  </a:lnTo>
                  <a:lnTo>
                    <a:pt x="37" y="8"/>
                  </a:lnTo>
                  <a:lnTo>
                    <a:pt x="35" y="8"/>
                  </a:lnTo>
                  <a:lnTo>
                    <a:pt x="33" y="8"/>
                  </a:lnTo>
                  <a:lnTo>
                    <a:pt x="31" y="8"/>
                  </a:lnTo>
                  <a:lnTo>
                    <a:pt x="29" y="8"/>
                  </a:lnTo>
                  <a:lnTo>
                    <a:pt x="26" y="8"/>
                  </a:lnTo>
                  <a:lnTo>
                    <a:pt x="24" y="8"/>
                  </a:lnTo>
                  <a:lnTo>
                    <a:pt x="22" y="10"/>
                  </a:lnTo>
                  <a:lnTo>
                    <a:pt x="22" y="10"/>
                  </a:lnTo>
                  <a:lnTo>
                    <a:pt x="20" y="13"/>
                  </a:lnTo>
                  <a:lnTo>
                    <a:pt x="18" y="13"/>
                  </a:lnTo>
                  <a:lnTo>
                    <a:pt x="18" y="15"/>
                  </a:lnTo>
                  <a:lnTo>
                    <a:pt x="16" y="17"/>
                  </a:lnTo>
                  <a:lnTo>
                    <a:pt x="13" y="19"/>
                  </a:lnTo>
                  <a:lnTo>
                    <a:pt x="13" y="21"/>
                  </a:lnTo>
                  <a:lnTo>
                    <a:pt x="13" y="23"/>
                  </a:lnTo>
                  <a:lnTo>
                    <a:pt x="11" y="26"/>
                  </a:lnTo>
                  <a:lnTo>
                    <a:pt x="11" y="28"/>
                  </a:lnTo>
                  <a:lnTo>
                    <a:pt x="11" y="30"/>
                  </a:lnTo>
                  <a:lnTo>
                    <a:pt x="11" y="34"/>
                  </a:lnTo>
                  <a:close/>
                  <a:moveTo>
                    <a:pt x="0" y="34"/>
                  </a:moveTo>
                  <a:lnTo>
                    <a:pt x="0" y="30"/>
                  </a:lnTo>
                  <a:lnTo>
                    <a:pt x="0" y="26"/>
                  </a:lnTo>
                  <a:lnTo>
                    <a:pt x="3" y="23"/>
                  </a:lnTo>
                  <a:lnTo>
                    <a:pt x="3" y="19"/>
                  </a:lnTo>
                  <a:lnTo>
                    <a:pt x="3" y="17"/>
                  </a:lnTo>
                  <a:lnTo>
                    <a:pt x="5" y="13"/>
                  </a:lnTo>
                  <a:lnTo>
                    <a:pt x="7" y="10"/>
                  </a:lnTo>
                  <a:lnTo>
                    <a:pt x="9" y="8"/>
                  </a:lnTo>
                  <a:lnTo>
                    <a:pt x="11" y="6"/>
                  </a:lnTo>
                  <a:lnTo>
                    <a:pt x="13" y="4"/>
                  </a:lnTo>
                  <a:lnTo>
                    <a:pt x="16" y="2"/>
                  </a:lnTo>
                  <a:lnTo>
                    <a:pt x="18" y="2"/>
                  </a:lnTo>
                  <a:lnTo>
                    <a:pt x="22" y="0"/>
                  </a:lnTo>
                  <a:lnTo>
                    <a:pt x="24" y="0"/>
                  </a:lnTo>
                  <a:lnTo>
                    <a:pt x="29" y="0"/>
                  </a:lnTo>
                  <a:lnTo>
                    <a:pt x="31" y="0"/>
                  </a:lnTo>
                  <a:lnTo>
                    <a:pt x="35" y="0"/>
                  </a:lnTo>
                  <a:lnTo>
                    <a:pt x="39" y="0"/>
                  </a:lnTo>
                  <a:lnTo>
                    <a:pt x="42" y="0"/>
                  </a:lnTo>
                  <a:lnTo>
                    <a:pt x="44" y="2"/>
                  </a:lnTo>
                  <a:lnTo>
                    <a:pt x="48" y="2"/>
                  </a:lnTo>
                  <a:lnTo>
                    <a:pt x="50" y="4"/>
                  </a:lnTo>
                  <a:lnTo>
                    <a:pt x="52" y="6"/>
                  </a:lnTo>
                  <a:lnTo>
                    <a:pt x="55" y="8"/>
                  </a:lnTo>
                  <a:lnTo>
                    <a:pt x="57" y="10"/>
                  </a:lnTo>
                  <a:lnTo>
                    <a:pt x="57" y="13"/>
                  </a:lnTo>
                  <a:lnTo>
                    <a:pt x="59" y="17"/>
                  </a:lnTo>
                  <a:lnTo>
                    <a:pt x="61" y="19"/>
                  </a:lnTo>
                  <a:lnTo>
                    <a:pt x="61" y="21"/>
                  </a:lnTo>
                  <a:lnTo>
                    <a:pt x="61" y="26"/>
                  </a:lnTo>
                  <a:lnTo>
                    <a:pt x="61" y="30"/>
                  </a:lnTo>
                  <a:lnTo>
                    <a:pt x="63" y="34"/>
                  </a:lnTo>
                  <a:lnTo>
                    <a:pt x="61" y="39"/>
                  </a:lnTo>
                  <a:lnTo>
                    <a:pt x="61" y="41"/>
                  </a:lnTo>
                  <a:lnTo>
                    <a:pt x="61" y="45"/>
                  </a:lnTo>
                  <a:lnTo>
                    <a:pt x="61" y="49"/>
                  </a:lnTo>
                  <a:lnTo>
                    <a:pt x="59" y="52"/>
                  </a:lnTo>
                  <a:lnTo>
                    <a:pt x="57" y="54"/>
                  </a:lnTo>
                  <a:lnTo>
                    <a:pt x="57" y="58"/>
                  </a:lnTo>
                  <a:lnTo>
                    <a:pt x="55" y="60"/>
                  </a:lnTo>
                  <a:lnTo>
                    <a:pt x="52" y="62"/>
                  </a:lnTo>
                  <a:lnTo>
                    <a:pt x="50" y="65"/>
                  </a:lnTo>
                  <a:lnTo>
                    <a:pt x="48" y="65"/>
                  </a:lnTo>
                  <a:lnTo>
                    <a:pt x="44" y="67"/>
                  </a:lnTo>
                  <a:lnTo>
                    <a:pt x="42" y="67"/>
                  </a:lnTo>
                  <a:lnTo>
                    <a:pt x="39" y="69"/>
                  </a:lnTo>
                  <a:lnTo>
                    <a:pt x="35" y="69"/>
                  </a:lnTo>
                  <a:lnTo>
                    <a:pt x="31" y="69"/>
                  </a:lnTo>
                  <a:lnTo>
                    <a:pt x="29" y="69"/>
                  </a:lnTo>
                  <a:lnTo>
                    <a:pt x="24" y="69"/>
                  </a:lnTo>
                  <a:lnTo>
                    <a:pt x="22" y="67"/>
                  </a:lnTo>
                  <a:lnTo>
                    <a:pt x="18" y="67"/>
                  </a:lnTo>
                  <a:lnTo>
                    <a:pt x="16" y="65"/>
                  </a:lnTo>
                  <a:lnTo>
                    <a:pt x="13" y="65"/>
                  </a:lnTo>
                  <a:lnTo>
                    <a:pt x="11" y="62"/>
                  </a:lnTo>
                  <a:lnTo>
                    <a:pt x="9" y="60"/>
                  </a:lnTo>
                  <a:lnTo>
                    <a:pt x="7" y="58"/>
                  </a:lnTo>
                  <a:lnTo>
                    <a:pt x="5" y="54"/>
                  </a:lnTo>
                  <a:lnTo>
                    <a:pt x="3" y="52"/>
                  </a:lnTo>
                  <a:lnTo>
                    <a:pt x="3" y="49"/>
                  </a:lnTo>
                  <a:lnTo>
                    <a:pt x="3" y="45"/>
                  </a:lnTo>
                  <a:lnTo>
                    <a:pt x="0" y="41"/>
                  </a:lnTo>
                  <a:lnTo>
                    <a:pt x="0" y="39"/>
                  </a:lnTo>
                  <a:lnTo>
                    <a:pt x="0"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0" name="任意多边形 306209"/>
            <p:cNvSpPr/>
            <p:nvPr/>
          </p:nvSpPr>
          <p:spPr>
            <a:xfrm>
              <a:off x="3311" y="3090"/>
              <a:ext cx="52" cy="69"/>
            </a:xfrm>
            <a:custGeom>
              <a:rect l="0" t="0" r="0" b="0"/>
              <a:pathLst>
                <a:path w="52" h="69">
                  <a:moveTo>
                    <a:pt x="0" y="45"/>
                  </a:moveTo>
                  <a:lnTo>
                    <a:pt x="9" y="45"/>
                  </a:lnTo>
                  <a:lnTo>
                    <a:pt x="11" y="49"/>
                  </a:lnTo>
                  <a:lnTo>
                    <a:pt x="11" y="52"/>
                  </a:lnTo>
                  <a:lnTo>
                    <a:pt x="11" y="52"/>
                  </a:lnTo>
                  <a:lnTo>
                    <a:pt x="13" y="54"/>
                  </a:lnTo>
                  <a:lnTo>
                    <a:pt x="13" y="54"/>
                  </a:lnTo>
                  <a:lnTo>
                    <a:pt x="15" y="56"/>
                  </a:lnTo>
                  <a:lnTo>
                    <a:pt x="15" y="56"/>
                  </a:lnTo>
                  <a:lnTo>
                    <a:pt x="17" y="58"/>
                  </a:lnTo>
                  <a:lnTo>
                    <a:pt x="17" y="58"/>
                  </a:lnTo>
                  <a:lnTo>
                    <a:pt x="19" y="58"/>
                  </a:lnTo>
                  <a:lnTo>
                    <a:pt x="22" y="58"/>
                  </a:lnTo>
                  <a:lnTo>
                    <a:pt x="26" y="58"/>
                  </a:lnTo>
                  <a:lnTo>
                    <a:pt x="30" y="58"/>
                  </a:lnTo>
                  <a:lnTo>
                    <a:pt x="32" y="58"/>
                  </a:lnTo>
                  <a:lnTo>
                    <a:pt x="35" y="58"/>
                  </a:lnTo>
                  <a:lnTo>
                    <a:pt x="37" y="56"/>
                  </a:lnTo>
                  <a:lnTo>
                    <a:pt x="39" y="54"/>
                  </a:lnTo>
                  <a:lnTo>
                    <a:pt x="39" y="54"/>
                  </a:lnTo>
                  <a:lnTo>
                    <a:pt x="41" y="52"/>
                  </a:lnTo>
                  <a:lnTo>
                    <a:pt x="41" y="49"/>
                  </a:lnTo>
                  <a:lnTo>
                    <a:pt x="41" y="47"/>
                  </a:lnTo>
                  <a:lnTo>
                    <a:pt x="41" y="45"/>
                  </a:lnTo>
                  <a:lnTo>
                    <a:pt x="39" y="45"/>
                  </a:lnTo>
                  <a:lnTo>
                    <a:pt x="39" y="43"/>
                  </a:lnTo>
                  <a:lnTo>
                    <a:pt x="37" y="43"/>
                  </a:lnTo>
                  <a:lnTo>
                    <a:pt x="37" y="41"/>
                  </a:lnTo>
                  <a:lnTo>
                    <a:pt x="35" y="41"/>
                  </a:lnTo>
                  <a:lnTo>
                    <a:pt x="30" y="39"/>
                  </a:lnTo>
                  <a:lnTo>
                    <a:pt x="19" y="36"/>
                  </a:lnTo>
                  <a:lnTo>
                    <a:pt x="15" y="34"/>
                  </a:lnTo>
                  <a:lnTo>
                    <a:pt x="11" y="34"/>
                  </a:lnTo>
                  <a:lnTo>
                    <a:pt x="9" y="32"/>
                  </a:lnTo>
                  <a:lnTo>
                    <a:pt x="6" y="32"/>
                  </a:lnTo>
                  <a:lnTo>
                    <a:pt x="6" y="30"/>
                  </a:lnTo>
                  <a:lnTo>
                    <a:pt x="4" y="30"/>
                  </a:lnTo>
                  <a:lnTo>
                    <a:pt x="4" y="28"/>
                  </a:lnTo>
                  <a:lnTo>
                    <a:pt x="2" y="28"/>
                  </a:lnTo>
                  <a:lnTo>
                    <a:pt x="2" y="26"/>
                  </a:lnTo>
                  <a:lnTo>
                    <a:pt x="2" y="26"/>
                  </a:lnTo>
                  <a:lnTo>
                    <a:pt x="2" y="21"/>
                  </a:lnTo>
                  <a:lnTo>
                    <a:pt x="0" y="17"/>
                  </a:lnTo>
                  <a:lnTo>
                    <a:pt x="0" y="15"/>
                  </a:lnTo>
                  <a:lnTo>
                    <a:pt x="2" y="13"/>
                  </a:lnTo>
                  <a:lnTo>
                    <a:pt x="2" y="13"/>
                  </a:lnTo>
                  <a:lnTo>
                    <a:pt x="2" y="10"/>
                  </a:lnTo>
                  <a:lnTo>
                    <a:pt x="4" y="8"/>
                  </a:lnTo>
                  <a:lnTo>
                    <a:pt x="4" y="6"/>
                  </a:lnTo>
                  <a:lnTo>
                    <a:pt x="6" y="6"/>
                  </a:lnTo>
                  <a:lnTo>
                    <a:pt x="6" y="4"/>
                  </a:lnTo>
                  <a:lnTo>
                    <a:pt x="9" y="2"/>
                  </a:lnTo>
                  <a:lnTo>
                    <a:pt x="11" y="2"/>
                  </a:lnTo>
                  <a:lnTo>
                    <a:pt x="13" y="2"/>
                  </a:lnTo>
                  <a:lnTo>
                    <a:pt x="15" y="0"/>
                  </a:lnTo>
                  <a:lnTo>
                    <a:pt x="17" y="0"/>
                  </a:lnTo>
                  <a:lnTo>
                    <a:pt x="19" y="0"/>
                  </a:lnTo>
                  <a:lnTo>
                    <a:pt x="22" y="0"/>
                  </a:lnTo>
                  <a:lnTo>
                    <a:pt x="26" y="0"/>
                  </a:lnTo>
                  <a:lnTo>
                    <a:pt x="28" y="0"/>
                  </a:lnTo>
                  <a:lnTo>
                    <a:pt x="30" y="0"/>
                  </a:lnTo>
                  <a:lnTo>
                    <a:pt x="32" y="0"/>
                  </a:lnTo>
                  <a:lnTo>
                    <a:pt x="35" y="0"/>
                  </a:lnTo>
                  <a:lnTo>
                    <a:pt x="37" y="2"/>
                  </a:lnTo>
                  <a:lnTo>
                    <a:pt x="39" y="2"/>
                  </a:lnTo>
                  <a:lnTo>
                    <a:pt x="41" y="4"/>
                  </a:lnTo>
                  <a:lnTo>
                    <a:pt x="43" y="4"/>
                  </a:lnTo>
                  <a:lnTo>
                    <a:pt x="45" y="6"/>
                  </a:lnTo>
                  <a:lnTo>
                    <a:pt x="45" y="8"/>
                  </a:lnTo>
                  <a:lnTo>
                    <a:pt x="48" y="8"/>
                  </a:lnTo>
                  <a:lnTo>
                    <a:pt x="48" y="10"/>
                  </a:lnTo>
                  <a:lnTo>
                    <a:pt x="50" y="13"/>
                  </a:lnTo>
                  <a:lnTo>
                    <a:pt x="50" y="15"/>
                  </a:lnTo>
                  <a:lnTo>
                    <a:pt x="50" y="17"/>
                  </a:lnTo>
                  <a:lnTo>
                    <a:pt x="50" y="19"/>
                  </a:lnTo>
                  <a:lnTo>
                    <a:pt x="50" y="19"/>
                  </a:lnTo>
                  <a:lnTo>
                    <a:pt x="39" y="19"/>
                  </a:lnTo>
                  <a:lnTo>
                    <a:pt x="39" y="17"/>
                  </a:lnTo>
                  <a:lnTo>
                    <a:pt x="39" y="15"/>
                  </a:lnTo>
                  <a:lnTo>
                    <a:pt x="37" y="13"/>
                  </a:lnTo>
                  <a:lnTo>
                    <a:pt x="35" y="10"/>
                  </a:lnTo>
                  <a:lnTo>
                    <a:pt x="32" y="10"/>
                  </a:lnTo>
                  <a:lnTo>
                    <a:pt x="30" y="8"/>
                  </a:lnTo>
                  <a:lnTo>
                    <a:pt x="28" y="8"/>
                  </a:lnTo>
                  <a:lnTo>
                    <a:pt x="26" y="8"/>
                  </a:lnTo>
                  <a:lnTo>
                    <a:pt x="22" y="8"/>
                  </a:lnTo>
                  <a:lnTo>
                    <a:pt x="19" y="8"/>
                  </a:lnTo>
                  <a:lnTo>
                    <a:pt x="17" y="10"/>
                  </a:lnTo>
                  <a:lnTo>
                    <a:pt x="15" y="10"/>
                  </a:lnTo>
                  <a:lnTo>
                    <a:pt x="13" y="13"/>
                  </a:lnTo>
                  <a:lnTo>
                    <a:pt x="13" y="13"/>
                  </a:lnTo>
                  <a:lnTo>
                    <a:pt x="11" y="15"/>
                  </a:lnTo>
                  <a:lnTo>
                    <a:pt x="11" y="17"/>
                  </a:lnTo>
                  <a:lnTo>
                    <a:pt x="11" y="19"/>
                  </a:lnTo>
                  <a:lnTo>
                    <a:pt x="13" y="21"/>
                  </a:lnTo>
                  <a:lnTo>
                    <a:pt x="13" y="21"/>
                  </a:lnTo>
                  <a:lnTo>
                    <a:pt x="13" y="23"/>
                  </a:lnTo>
                  <a:lnTo>
                    <a:pt x="15" y="23"/>
                  </a:lnTo>
                  <a:lnTo>
                    <a:pt x="17" y="23"/>
                  </a:lnTo>
                  <a:lnTo>
                    <a:pt x="19" y="26"/>
                  </a:lnTo>
                  <a:lnTo>
                    <a:pt x="22" y="26"/>
                  </a:lnTo>
                  <a:lnTo>
                    <a:pt x="32" y="28"/>
                  </a:lnTo>
                  <a:lnTo>
                    <a:pt x="37" y="30"/>
                  </a:lnTo>
                  <a:lnTo>
                    <a:pt x="41" y="32"/>
                  </a:lnTo>
                  <a:lnTo>
                    <a:pt x="43" y="32"/>
                  </a:lnTo>
                  <a:lnTo>
                    <a:pt x="45" y="32"/>
                  </a:lnTo>
                  <a:lnTo>
                    <a:pt x="45" y="34"/>
                  </a:lnTo>
                  <a:lnTo>
                    <a:pt x="48" y="34"/>
                  </a:lnTo>
                  <a:lnTo>
                    <a:pt x="48" y="36"/>
                  </a:lnTo>
                  <a:lnTo>
                    <a:pt x="50" y="36"/>
                  </a:lnTo>
                  <a:lnTo>
                    <a:pt x="50" y="39"/>
                  </a:lnTo>
                  <a:lnTo>
                    <a:pt x="50" y="41"/>
                  </a:lnTo>
                  <a:lnTo>
                    <a:pt x="52" y="41"/>
                  </a:lnTo>
                  <a:lnTo>
                    <a:pt x="52" y="43"/>
                  </a:lnTo>
                  <a:lnTo>
                    <a:pt x="52" y="45"/>
                  </a:lnTo>
                  <a:lnTo>
                    <a:pt x="52" y="47"/>
                  </a:lnTo>
                  <a:lnTo>
                    <a:pt x="52" y="49"/>
                  </a:lnTo>
                  <a:lnTo>
                    <a:pt x="52" y="52"/>
                  </a:lnTo>
                  <a:lnTo>
                    <a:pt x="50" y="54"/>
                  </a:lnTo>
                  <a:lnTo>
                    <a:pt x="50" y="56"/>
                  </a:lnTo>
                  <a:lnTo>
                    <a:pt x="50" y="58"/>
                  </a:lnTo>
                  <a:lnTo>
                    <a:pt x="48" y="60"/>
                  </a:lnTo>
                  <a:lnTo>
                    <a:pt x="45" y="62"/>
                  </a:lnTo>
                  <a:lnTo>
                    <a:pt x="45" y="62"/>
                  </a:lnTo>
                  <a:lnTo>
                    <a:pt x="43" y="65"/>
                  </a:lnTo>
                  <a:lnTo>
                    <a:pt x="41" y="65"/>
                  </a:lnTo>
                  <a:lnTo>
                    <a:pt x="39" y="67"/>
                  </a:lnTo>
                  <a:lnTo>
                    <a:pt x="37" y="67"/>
                  </a:lnTo>
                  <a:lnTo>
                    <a:pt x="35" y="69"/>
                  </a:lnTo>
                  <a:lnTo>
                    <a:pt x="30" y="69"/>
                  </a:lnTo>
                  <a:lnTo>
                    <a:pt x="28" y="69"/>
                  </a:lnTo>
                  <a:lnTo>
                    <a:pt x="26" y="69"/>
                  </a:lnTo>
                  <a:lnTo>
                    <a:pt x="22" y="69"/>
                  </a:lnTo>
                  <a:lnTo>
                    <a:pt x="19" y="69"/>
                  </a:lnTo>
                  <a:lnTo>
                    <a:pt x="17" y="69"/>
                  </a:lnTo>
                  <a:lnTo>
                    <a:pt x="13" y="67"/>
                  </a:lnTo>
                  <a:lnTo>
                    <a:pt x="11" y="67"/>
                  </a:lnTo>
                  <a:lnTo>
                    <a:pt x="9" y="65"/>
                  </a:lnTo>
                  <a:lnTo>
                    <a:pt x="9" y="65"/>
                  </a:lnTo>
                  <a:lnTo>
                    <a:pt x="6" y="62"/>
                  </a:lnTo>
                  <a:lnTo>
                    <a:pt x="4" y="60"/>
                  </a:lnTo>
                  <a:lnTo>
                    <a:pt x="2" y="60"/>
                  </a:lnTo>
                  <a:lnTo>
                    <a:pt x="2" y="58"/>
                  </a:lnTo>
                  <a:lnTo>
                    <a:pt x="0" y="56"/>
                  </a:lnTo>
                  <a:lnTo>
                    <a:pt x="0" y="54"/>
                  </a:lnTo>
                  <a:lnTo>
                    <a:pt x="0" y="52"/>
                  </a:lnTo>
                  <a:lnTo>
                    <a:pt x="0" y="47"/>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1" name="任意多边形 306210"/>
            <p:cNvSpPr/>
            <p:nvPr/>
          </p:nvSpPr>
          <p:spPr>
            <a:xfrm>
              <a:off x="3367" y="3072"/>
              <a:ext cx="33" cy="85"/>
            </a:xfrm>
            <a:custGeom>
              <a:rect l="0" t="0" r="0" b="0"/>
              <a:pathLst>
                <a:path w="33" h="85">
                  <a:moveTo>
                    <a:pt x="22" y="67"/>
                  </a:moveTo>
                  <a:lnTo>
                    <a:pt x="22" y="70"/>
                  </a:lnTo>
                  <a:lnTo>
                    <a:pt x="22" y="72"/>
                  </a:lnTo>
                  <a:lnTo>
                    <a:pt x="22" y="74"/>
                  </a:lnTo>
                  <a:lnTo>
                    <a:pt x="22" y="74"/>
                  </a:lnTo>
                  <a:lnTo>
                    <a:pt x="24" y="74"/>
                  </a:lnTo>
                  <a:lnTo>
                    <a:pt x="24" y="76"/>
                  </a:lnTo>
                  <a:lnTo>
                    <a:pt x="26" y="76"/>
                  </a:lnTo>
                  <a:lnTo>
                    <a:pt x="26" y="76"/>
                  </a:lnTo>
                  <a:lnTo>
                    <a:pt x="28" y="76"/>
                  </a:lnTo>
                  <a:lnTo>
                    <a:pt x="28" y="76"/>
                  </a:lnTo>
                  <a:lnTo>
                    <a:pt x="31" y="76"/>
                  </a:lnTo>
                  <a:lnTo>
                    <a:pt x="33" y="76"/>
                  </a:lnTo>
                  <a:lnTo>
                    <a:pt x="33" y="85"/>
                  </a:lnTo>
                  <a:lnTo>
                    <a:pt x="31" y="85"/>
                  </a:lnTo>
                  <a:lnTo>
                    <a:pt x="28" y="85"/>
                  </a:lnTo>
                  <a:lnTo>
                    <a:pt x="26" y="85"/>
                  </a:lnTo>
                  <a:lnTo>
                    <a:pt x="24" y="85"/>
                  </a:lnTo>
                  <a:lnTo>
                    <a:pt x="20" y="85"/>
                  </a:lnTo>
                  <a:lnTo>
                    <a:pt x="18" y="85"/>
                  </a:lnTo>
                  <a:lnTo>
                    <a:pt x="18" y="85"/>
                  </a:lnTo>
                  <a:lnTo>
                    <a:pt x="15" y="85"/>
                  </a:lnTo>
                  <a:lnTo>
                    <a:pt x="13" y="83"/>
                  </a:lnTo>
                  <a:lnTo>
                    <a:pt x="13" y="83"/>
                  </a:lnTo>
                  <a:lnTo>
                    <a:pt x="13" y="83"/>
                  </a:lnTo>
                  <a:lnTo>
                    <a:pt x="13" y="80"/>
                  </a:lnTo>
                  <a:lnTo>
                    <a:pt x="11" y="80"/>
                  </a:lnTo>
                  <a:lnTo>
                    <a:pt x="11" y="78"/>
                  </a:lnTo>
                  <a:lnTo>
                    <a:pt x="11" y="76"/>
                  </a:lnTo>
                  <a:lnTo>
                    <a:pt x="11" y="72"/>
                  </a:lnTo>
                  <a:lnTo>
                    <a:pt x="11" y="28"/>
                  </a:lnTo>
                  <a:lnTo>
                    <a:pt x="0" y="28"/>
                  </a:lnTo>
                  <a:lnTo>
                    <a:pt x="0" y="20"/>
                  </a:lnTo>
                  <a:lnTo>
                    <a:pt x="11" y="20"/>
                  </a:lnTo>
                  <a:lnTo>
                    <a:pt x="11" y="0"/>
                  </a:lnTo>
                  <a:lnTo>
                    <a:pt x="22" y="0"/>
                  </a:lnTo>
                  <a:lnTo>
                    <a:pt x="22" y="20"/>
                  </a:lnTo>
                  <a:lnTo>
                    <a:pt x="33" y="20"/>
                  </a:lnTo>
                  <a:lnTo>
                    <a:pt x="33" y="28"/>
                  </a:lnTo>
                  <a:lnTo>
                    <a:pt x="22" y="28"/>
                  </a:lnTo>
                  <a:lnTo>
                    <a:pt x="22"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2" name="任意多边形 306211"/>
            <p:cNvSpPr/>
            <p:nvPr/>
          </p:nvSpPr>
          <p:spPr>
            <a:xfrm>
              <a:off x="3406" y="3090"/>
              <a:ext cx="52" cy="69"/>
            </a:xfrm>
            <a:custGeom>
              <a:rect l="0" t="0" r="0" b="0"/>
              <a:pathLst>
                <a:path w="52" h="69">
                  <a:moveTo>
                    <a:pt x="0" y="45"/>
                  </a:moveTo>
                  <a:lnTo>
                    <a:pt x="11" y="45"/>
                  </a:lnTo>
                  <a:lnTo>
                    <a:pt x="11" y="49"/>
                  </a:lnTo>
                  <a:lnTo>
                    <a:pt x="11" y="52"/>
                  </a:lnTo>
                  <a:lnTo>
                    <a:pt x="13" y="52"/>
                  </a:lnTo>
                  <a:lnTo>
                    <a:pt x="13" y="54"/>
                  </a:lnTo>
                  <a:lnTo>
                    <a:pt x="13" y="54"/>
                  </a:lnTo>
                  <a:lnTo>
                    <a:pt x="15" y="56"/>
                  </a:lnTo>
                  <a:lnTo>
                    <a:pt x="15" y="56"/>
                  </a:lnTo>
                  <a:lnTo>
                    <a:pt x="18" y="58"/>
                  </a:lnTo>
                  <a:lnTo>
                    <a:pt x="18" y="58"/>
                  </a:lnTo>
                  <a:lnTo>
                    <a:pt x="20" y="58"/>
                  </a:lnTo>
                  <a:lnTo>
                    <a:pt x="24" y="58"/>
                  </a:lnTo>
                  <a:lnTo>
                    <a:pt x="26" y="58"/>
                  </a:lnTo>
                  <a:lnTo>
                    <a:pt x="31" y="58"/>
                  </a:lnTo>
                  <a:lnTo>
                    <a:pt x="33" y="58"/>
                  </a:lnTo>
                  <a:lnTo>
                    <a:pt x="35" y="58"/>
                  </a:lnTo>
                  <a:lnTo>
                    <a:pt x="37" y="56"/>
                  </a:lnTo>
                  <a:lnTo>
                    <a:pt x="39" y="54"/>
                  </a:lnTo>
                  <a:lnTo>
                    <a:pt x="41" y="54"/>
                  </a:lnTo>
                  <a:lnTo>
                    <a:pt x="41" y="52"/>
                  </a:lnTo>
                  <a:lnTo>
                    <a:pt x="41" y="49"/>
                  </a:lnTo>
                  <a:lnTo>
                    <a:pt x="41" y="47"/>
                  </a:lnTo>
                  <a:lnTo>
                    <a:pt x="41" y="45"/>
                  </a:lnTo>
                  <a:lnTo>
                    <a:pt x="41" y="45"/>
                  </a:lnTo>
                  <a:lnTo>
                    <a:pt x="39" y="43"/>
                  </a:lnTo>
                  <a:lnTo>
                    <a:pt x="39" y="43"/>
                  </a:lnTo>
                  <a:lnTo>
                    <a:pt x="37" y="41"/>
                  </a:lnTo>
                  <a:lnTo>
                    <a:pt x="35" y="41"/>
                  </a:lnTo>
                  <a:lnTo>
                    <a:pt x="33" y="39"/>
                  </a:lnTo>
                  <a:lnTo>
                    <a:pt x="20" y="36"/>
                  </a:lnTo>
                  <a:lnTo>
                    <a:pt x="15" y="34"/>
                  </a:lnTo>
                  <a:lnTo>
                    <a:pt x="11" y="34"/>
                  </a:lnTo>
                  <a:lnTo>
                    <a:pt x="9" y="32"/>
                  </a:lnTo>
                  <a:lnTo>
                    <a:pt x="9" y="32"/>
                  </a:lnTo>
                  <a:lnTo>
                    <a:pt x="7" y="30"/>
                  </a:lnTo>
                  <a:lnTo>
                    <a:pt x="5" y="30"/>
                  </a:lnTo>
                  <a:lnTo>
                    <a:pt x="5" y="28"/>
                  </a:lnTo>
                  <a:lnTo>
                    <a:pt x="5" y="28"/>
                  </a:lnTo>
                  <a:lnTo>
                    <a:pt x="2" y="26"/>
                  </a:lnTo>
                  <a:lnTo>
                    <a:pt x="2" y="26"/>
                  </a:lnTo>
                  <a:lnTo>
                    <a:pt x="2" y="21"/>
                  </a:lnTo>
                  <a:lnTo>
                    <a:pt x="2" y="17"/>
                  </a:lnTo>
                  <a:lnTo>
                    <a:pt x="2" y="15"/>
                  </a:lnTo>
                  <a:lnTo>
                    <a:pt x="2" y="13"/>
                  </a:lnTo>
                  <a:lnTo>
                    <a:pt x="2" y="13"/>
                  </a:lnTo>
                  <a:lnTo>
                    <a:pt x="2" y="10"/>
                  </a:lnTo>
                  <a:lnTo>
                    <a:pt x="5" y="8"/>
                  </a:lnTo>
                  <a:lnTo>
                    <a:pt x="5" y="6"/>
                  </a:lnTo>
                  <a:lnTo>
                    <a:pt x="7" y="6"/>
                  </a:lnTo>
                  <a:lnTo>
                    <a:pt x="9" y="4"/>
                  </a:lnTo>
                  <a:lnTo>
                    <a:pt x="9" y="2"/>
                  </a:lnTo>
                  <a:lnTo>
                    <a:pt x="11" y="2"/>
                  </a:lnTo>
                  <a:lnTo>
                    <a:pt x="13" y="2"/>
                  </a:lnTo>
                  <a:lnTo>
                    <a:pt x="15" y="0"/>
                  </a:lnTo>
                  <a:lnTo>
                    <a:pt x="18" y="0"/>
                  </a:lnTo>
                  <a:lnTo>
                    <a:pt x="20" y="0"/>
                  </a:lnTo>
                  <a:lnTo>
                    <a:pt x="22" y="0"/>
                  </a:lnTo>
                  <a:lnTo>
                    <a:pt x="26" y="0"/>
                  </a:lnTo>
                  <a:lnTo>
                    <a:pt x="28" y="0"/>
                  </a:lnTo>
                  <a:lnTo>
                    <a:pt x="31" y="0"/>
                  </a:lnTo>
                  <a:lnTo>
                    <a:pt x="33" y="0"/>
                  </a:lnTo>
                  <a:lnTo>
                    <a:pt x="35" y="0"/>
                  </a:lnTo>
                  <a:lnTo>
                    <a:pt x="37" y="2"/>
                  </a:lnTo>
                  <a:lnTo>
                    <a:pt x="39" y="2"/>
                  </a:lnTo>
                  <a:lnTo>
                    <a:pt x="41" y="4"/>
                  </a:lnTo>
                  <a:lnTo>
                    <a:pt x="44" y="4"/>
                  </a:lnTo>
                  <a:lnTo>
                    <a:pt x="46" y="6"/>
                  </a:lnTo>
                  <a:lnTo>
                    <a:pt x="48" y="8"/>
                  </a:lnTo>
                  <a:lnTo>
                    <a:pt x="48" y="8"/>
                  </a:lnTo>
                  <a:lnTo>
                    <a:pt x="48" y="10"/>
                  </a:lnTo>
                  <a:lnTo>
                    <a:pt x="50" y="13"/>
                  </a:lnTo>
                  <a:lnTo>
                    <a:pt x="50" y="15"/>
                  </a:lnTo>
                  <a:lnTo>
                    <a:pt x="50" y="17"/>
                  </a:lnTo>
                  <a:lnTo>
                    <a:pt x="50" y="19"/>
                  </a:lnTo>
                  <a:lnTo>
                    <a:pt x="50" y="19"/>
                  </a:lnTo>
                  <a:lnTo>
                    <a:pt x="39" y="19"/>
                  </a:lnTo>
                  <a:lnTo>
                    <a:pt x="39" y="17"/>
                  </a:lnTo>
                  <a:lnTo>
                    <a:pt x="39" y="15"/>
                  </a:lnTo>
                  <a:lnTo>
                    <a:pt x="37" y="13"/>
                  </a:lnTo>
                  <a:lnTo>
                    <a:pt x="35" y="10"/>
                  </a:lnTo>
                  <a:lnTo>
                    <a:pt x="35" y="10"/>
                  </a:lnTo>
                  <a:lnTo>
                    <a:pt x="31" y="8"/>
                  </a:lnTo>
                  <a:lnTo>
                    <a:pt x="28" y="8"/>
                  </a:lnTo>
                  <a:lnTo>
                    <a:pt x="26" y="8"/>
                  </a:lnTo>
                  <a:lnTo>
                    <a:pt x="22" y="8"/>
                  </a:lnTo>
                  <a:lnTo>
                    <a:pt x="20" y="8"/>
                  </a:lnTo>
                  <a:lnTo>
                    <a:pt x="18" y="10"/>
                  </a:lnTo>
                  <a:lnTo>
                    <a:pt x="15" y="10"/>
                  </a:lnTo>
                  <a:lnTo>
                    <a:pt x="13" y="13"/>
                  </a:lnTo>
                  <a:lnTo>
                    <a:pt x="13" y="13"/>
                  </a:lnTo>
                  <a:lnTo>
                    <a:pt x="13" y="15"/>
                  </a:lnTo>
                  <a:lnTo>
                    <a:pt x="13" y="17"/>
                  </a:lnTo>
                  <a:lnTo>
                    <a:pt x="13" y="19"/>
                  </a:lnTo>
                  <a:lnTo>
                    <a:pt x="13" y="21"/>
                  </a:lnTo>
                  <a:lnTo>
                    <a:pt x="13" y="21"/>
                  </a:lnTo>
                  <a:lnTo>
                    <a:pt x="15" y="23"/>
                  </a:lnTo>
                  <a:lnTo>
                    <a:pt x="15" y="23"/>
                  </a:lnTo>
                  <a:lnTo>
                    <a:pt x="18" y="23"/>
                  </a:lnTo>
                  <a:lnTo>
                    <a:pt x="20" y="26"/>
                  </a:lnTo>
                  <a:lnTo>
                    <a:pt x="22" y="26"/>
                  </a:lnTo>
                  <a:lnTo>
                    <a:pt x="33" y="28"/>
                  </a:lnTo>
                  <a:lnTo>
                    <a:pt x="37" y="30"/>
                  </a:lnTo>
                  <a:lnTo>
                    <a:pt x="41" y="32"/>
                  </a:lnTo>
                  <a:lnTo>
                    <a:pt x="44" y="32"/>
                  </a:lnTo>
                  <a:lnTo>
                    <a:pt x="46" y="32"/>
                  </a:lnTo>
                  <a:lnTo>
                    <a:pt x="48" y="34"/>
                  </a:lnTo>
                  <a:lnTo>
                    <a:pt x="48" y="34"/>
                  </a:lnTo>
                  <a:lnTo>
                    <a:pt x="50" y="36"/>
                  </a:lnTo>
                  <a:lnTo>
                    <a:pt x="50" y="36"/>
                  </a:lnTo>
                  <a:lnTo>
                    <a:pt x="50" y="39"/>
                  </a:lnTo>
                  <a:lnTo>
                    <a:pt x="52" y="41"/>
                  </a:lnTo>
                  <a:lnTo>
                    <a:pt x="52" y="41"/>
                  </a:lnTo>
                  <a:lnTo>
                    <a:pt x="52" y="43"/>
                  </a:lnTo>
                  <a:lnTo>
                    <a:pt x="52" y="45"/>
                  </a:lnTo>
                  <a:lnTo>
                    <a:pt x="52" y="47"/>
                  </a:lnTo>
                  <a:lnTo>
                    <a:pt x="52" y="49"/>
                  </a:lnTo>
                  <a:lnTo>
                    <a:pt x="52" y="52"/>
                  </a:lnTo>
                  <a:lnTo>
                    <a:pt x="52" y="54"/>
                  </a:lnTo>
                  <a:lnTo>
                    <a:pt x="50" y="56"/>
                  </a:lnTo>
                  <a:lnTo>
                    <a:pt x="50" y="58"/>
                  </a:lnTo>
                  <a:lnTo>
                    <a:pt x="48" y="60"/>
                  </a:lnTo>
                  <a:lnTo>
                    <a:pt x="48" y="62"/>
                  </a:lnTo>
                  <a:lnTo>
                    <a:pt x="46" y="62"/>
                  </a:lnTo>
                  <a:lnTo>
                    <a:pt x="44" y="65"/>
                  </a:lnTo>
                  <a:lnTo>
                    <a:pt x="41" y="65"/>
                  </a:lnTo>
                  <a:lnTo>
                    <a:pt x="39" y="67"/>
                  </a:lnTo>
                  <a:lnTo>
                    <a:pt x="37" y="67"/>
                  </a:lnTo>
                  <a:lnTo>
                    <a:pt x="35" y="69"/>
                  </a:lnTo>
                  <a:lnTo>
                    <a:pt x="31" y="69"/>
                  </a:lnTo>
                  <a:lnTo>
                    <a:pt x="28" y="69"/>
                  </a:lnTo>
                  <a:lnTo>
                    <a:pt x="26" y="69"/>
                  </a:lnTo>
                  <a:lnTo>
                    <a:pt x="22" y="69"/>
                  </a:lnTo>
                  <a:lnTo>
                    <a:pt x="20" y="69"/>
                  </a:lnTo>
                  <a:lnTo>
                    <a:pt x="18" y="69"/>
                  </a:lnTo>
                  <a:lnTo>
                    <a:pt x="15" y="67"/>
                  </a:lnTo>
                  <a:lnTo>
                    <a:pt x="13" y="67"/>
                  </a:lnTo>
                  <a:lnTo>
                    <a:pt x="11" y="65"/>
                  </a:lnTo>
                  <a:lnTo>
                    <a:pt x="9" y="65"/>
                  </a:lnTo>
                  <a:lnTo>
                    <a:pt x="7" y="62"/>
                  </a:lnTo>
                  <a:lnTo>
                    <a:pt x="5" y="60"/>
                  </a:lnTo>
                  <a:lnTo>
                    <a:pt x="5" y="60"/>
                  </a:lnTo>
                  <a:lnTo>
                    <a:pt x="2" y="58"/>
                  </a:lnTo>
                  <a:lnTo>
                    <a:pt x="2" y="56"/>
                  </a:lnTo>
                  <a:lnTo>
                    <a:pt x="0" y="54"/>
                  </a:lnTo>
                  <a:lnTo>
                    <a:pt x="0" y="52"/>
                  </a:lnTo>
                  <a:lnTo>
                    <a:pt x="0" y="47"/>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3" name="任意多边形 306212"/>
            <p:cNvSpPr/>
            <p:nvPr/>
          </p:nvSpPr>
          <p:spPr>
            <a:xfrm>
              <a:off x="3465" y="3092"/>
              <a:ext cx="58" cy="93"/>
            </a:xfrm>
            <a:custGeom>
              <a:rect l="0" t="0" r="0" b="0"/>
              <a:pathLst>
                <a:path w="57" h="93">
                  <a:moveTo>
                    <a:pt x="47" y="0"/>
                  </a:moveTo>
                  <a:lnTo>
                    <a:pt x="58" y="0"/>
                  </a:lnTo>
                  <a:lnTo>
                    <a:pt x="32" y="76"/>
                  </a:lnTo>
                  <a:lnTo>
                    <a:pt x="30" y="80"/>
                  </a:lnTo>
                  <a:lnTo>
                    <a:pt x="28" y="84"/>
                  </a:lnTo>
                  <a:lnTo>
                    <a:pt x="26" y="86"/>
                  </a:lnTo>
                  <a:lnTo>
                    <a:pt x="24" y="89"/>
                  </a:lnTo>
                  <a:lnTo>
                    <a:pt x="24" y="91"/>
                  </a:lnTo>
                  <a:lnTo>
                    <a:pt x="21" y="91"/>
                  </a:lnTo>
                  <a:lnTo>
                    <a:pt x="21" y="91"/>
                  </a:lnTo>
                  <a:lnTo>
                    <a:pt x="19" y="91"/>
                  </a:lnTo>
                  <a:lnTo>
                    <a:pt x="17" y="93"/>
                  </a:lnTo>
                  <a:lnTo>
                    <a:pt x="13" y="93"/>
                  </a:lnTo>
                  <a:lnTo>
                    <a:pt x="11" y="93"/>
                  </a:lnTo>
                  <a:lnTo>
                    <a:pt x="11" y="93"/>
                  </a:lnTo>
                  <a:lnTo>
                    <a:pt x="8" y="91"/>
                  </a:lnTo>
                  <a:lnTo>
                    <a:pt x="6" y="91"/>
                  </a:lnTo>
                  <a:lnTo>
                    <a:pt x="6" y="82"/>
                  </a:lnTo>
                  <a:lnTo>
                    <a:pt x="8" y="82"/>
                  </a:lnTo>
                  <a:lnTo>
                    <a:pt x="11" y="82"/>
                  </a:lnTo>
                  <a:lnTo>
                    <a:pt x="11" y="82"/>
                  </a:lnTo>
                  <a:lnTo>
                    <a:pt x="13" y="82"/>
                  </a:lnTo>
                  <a:lnTo>
                    <a:pt x="15" y="82"/>
                  </a:lnTo>
                  <a:lnTo>
                    <a:pt x="15" y="82"/>
                  </a:lnTo>
                  <a:lnTo>
                    <a:pt x="17" y="82"/>
                  </a:lnTo>
                  <a:lnTo>
                    <a:pt x="17" y="80"/>
                  </a:lnTo>
                  <a:lnTo>
                    <a:pt x="19" y="80"/>
                  </a:lnTo>
                  <a:lnTo>
                    <a:pt x="19" y="80"/>
                  </a:lnTo>
                  <a:lnTo>
                    <a:pt x="21" y="78"/>
                  </a:lnTo>
                  <a:lnTo>
                    <a:pt x="21" y="76"/>
                  </a:lnTo>
                  <a:lnTo>
                    <a:pt x="24" y="69"/>
                  </a:lnTo>
                  <a:lnTo>
                    <a:pt x="0" y="0"/>
                  </a:lnTo>
                  <a:lnTo>
                    <a:pt x="11" y="0"/>
                  </a:lnTo>
                  <a:lnTo>
                    <a:pt x="30" y="52"/>
                  </a:lnTo>
                  <a:lnTo>
                    <a:pt x="47"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4" name="任意多边形 306213"/>
            <p:cNvSpPr/>
            <p:nvPr/>
          </p:nvSpPr>
          <p:spPr>
            <a:xfrm>
              <a:off x="3534" y="3090"/>
              <a:ext cx="54" cy="67"/>
            </a:xfrm>
            <a:custGeom>
              <a:rect l="0" t="0" r="0" b="0"/>
              <a:pathLst>
                <a:path w="54" h="67">
                  <a:moveTo>
                    <a:pt x="43" y="67"/>
                  </a:moveTo>
                  <a:lnTo>
                    <a:pt x="43" y="26"/>
                  </a:lnTo>
                  <a:lnTo>
                    <a:pt x="43" y="21"/>
                  </a:lnTo>
                  <a:lnTo>
                    <a:pt x="41" y="17"/>
                  </a:lnTo>
                  <a:lnTo>
                    <a:pt x="41" y="17"/>
                  </a:lnTo>
                  <a:lnTo>
                    <a:pt x="41" y="15"/>
                  </a:lnTo>
                  <a:lnTo>
                    <a:pt x="41" y="13"/>
                  </a:lnTo>
                  <a:lnTo>
                    <a:pt x="39" y="13"/>
                  </a:lnTo>
                  <a:lnTo>
                    <a:pt x="39" y="13"/>
                  </a:lnTo>
                  <a:lnTo>
                    <a:pt x="37" y="10"/>
                  </a:lnTo>
                  <a:lnTo>
                    <a:pt x="37" y="10"/>
                  </a:lnTo>
                  <a:lnTo>
                    <a:pt x="35" y="10"/>
                  </a:lnTo>
                  <a:lnTo>
                    <a:pt x="32" y="8"/>
                  </a:lnTo>
                  <a:lnTo>
                    <a:pt x="30" y="8"/>
                  </a:lnTo>
                  <a:lnTo>
                    <a:pt x="28" y="8"/>
                  </a:lnTo>
                  <a:lnTo>
                    <a:pt x="26" y="8"/>
                  </a:lnTo>
                  <a:lnTo>
                    <a:pt x="24" y="10"/>
                  </a:lnTo>
                  <a:lnTo>
                    <a:pt x="22" y="10"/>
                  </a:lnTo>
                  <a:lnTo>
                    <a:pt x="19" y="10"/>
                  </a:lnTo>
                  <a:lnTo>
                    <a:pt x="17" y="13"/>
                  </a:lnTo>
                  <a:lnTo>
                    <a:pt x="17" y="13"/>
                  </a:lnTo>
                  <a:lnTo>
                    <a:pt x="15" y="15"/>
                  </a:lnTo>
                  <a:lnTo>
                    <a:pt x="15" y="15"/>
                  </a:lnTo>
                  <a:lnTo>
                    <a:pt x="13" y="17"/>
                  </a:lnTo>
                  <a:lnTo>
                    <a:pt x="13" y="19"/>
                  </a:lnTo>
                  <a:lnTo>
                    <a:pt x="11" y="21"/>
                  </a:lnTo>
                  <a:lnTo>
                    <a:pt x="11" y="23"/>
                  </a:lnTo>
                  <a:lnTo>
                    <a:pt x="11" y="26"/>
                  </a:lnTo>
                  <a:lnTo>
                    <a:pt x="11" y="28"/>
                  </a:lnTo>
                  <a:lnTo>
                    <a:pt x="11" y="30"/>
                  </a:lnTo>
                  <a:lnTo>
                    <a:pt x="11" y="67"/>
                  </a:lnTo>
                  <a:lnTo>
                    <a:pt x="0" y="67"/>
                  </a:lnTo>
                  <a:lnTo>
                    <a:pt x="0" y="2"/>
                  </a:lnTo>
                  <a:lnTo>
                    <a:pt x="11" y="2"/>
                  </a:lnTo>
                  <a:lnTo>
                    <a:pt x="11" y="10"/>
                  </a:lnTo>
                  <a:lnTo>
                    <a:pt x="13" y="8"/>
                  </a:lnTo>
                  <a:lnTo>
                    <a:pt x="13" y="6"/>
                  </a:lnTo>
                  <a:lnTo>
                    <a:pt x="15" y="4"/>
                  </a:lnTo>
                  <a:lnTo>
                    <a:pt x="19" y="2"/>
                  </a:lnTo>
                  <a:lnTo>
                    <a:pt x="22" y="0"/>
                  </a:lnTo>
                  <a:lnTo>
                    <a:pt x="24" y="0"/>
                  </a:lnTo>
                  <a:lnTo>
                    <a:pt x="28" y="0"/>
                  </a:lnTo>
                  <a:lnTo>
                    <a:pt x="30" y="0"/>
                  </a:lnTo>
                  <a:lnTo>
                    <a:pt x="35" y="0"/>
                  </a:lnTo>
                  <a:lnTo>
                    <a:pt x="37" y="0"/>
                  </a:lnTo>
                  <a:lnTo>
                    <a:pt x="41" y="0"/>
                  </a:lnTo>
                  <a:lnTo>
                    <a:pt x="43" y="2"/>
                  </a:lnTo>
                  <a:lnTo>
                    <a:pt x="45" y="2"/>
                  </a:lnTo>
                  <a:lnTo>
                    <a:pt x="48" y="4"/>
                  </a:lnTo>
                  <a:lnTo>
                    <a:pt x="50" y="6"/>
                  </a:lnTo>
                  <a:lnTo>
                    <a:pt x="50" y="8"/>
                  </a:lnTo>
                  <a:lnTo>
                    <a:pt x="52" y="10"/>
                  </a:lnTo>
                  <a:lnTo>
                    <a:pt x="52" y="15"/>
                  </a:lnTo>
                  <a:lnTo>
                    <a:pt x="54" y="15"/>
                  </a:lnTo>
                  <a:lnTo>
                    <a:pt x="54" y="17"/>
                  </a:lnTo>
                  <a:lnTo>
                    <a:pt x="54" y="21"/>
                  </a:lnTo>
                  <a:lnTo>
                    <a:pt x="54" y="23"/>
                  </a:lnTo>
                  <a:lnTo>
                    <a:pt x="54" y="28"/>
                  </a:lnTo>
                  <a:lnTo>
                    <a:pt x="54" y="67"/>
                  </a:lnTo>
                  <a:lnTo>
                    <a:pt x="43"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5" name="任意多边形 306214"/>
            <p:cNvSpPr>
              <a:spLocks noEditPoints="1"/>
            </p:cNvSpPr>
            <p:nvPr/>
          </p:nvSpPr>
          <p:spPr>
            <a:xfrm>
              <a:off x="3599" y="3090"/>
              <a:ext cx="61" cy="69"/>
            </a:xfrm>
            <a:custGeom>
              <a:rect l="0" t="0" r="0" b="0"/>
              <a:pathLst>
                <a:path w="61" h="69">
                  <a:moveTo>
                    <a:pt x="45" y="58"/>
                  </a:moveTo>
                  <a:lnTo>
                    <a:pt x="41" y="60"/>
                  </a:lnTo>
                  <a:lnTo>
                    <a:pt x="39" y="62"/>
                  </a:lnTo>
                  <a:lnTo>
                    <a:pt x="37" y="65"/>
                  </a:lnTo>
                  <a:lnTo>
                    <a:pt x="35" y="67"/>
                  </a:lnTo>
                  <a:lnTo>
                    <a:pt x="30" y="67"/>
                  </a:lnTo>
                  <a:lnTo>
                    <a:pt x="28" y="69"/>
                  </a:lnTo>
                  <a:lnTo>
                    <a:pt x="26" y="69"/>
                  </a:lnTo>
                  <a:lnTo>
                    <a:pt x="22" y="69"/>
                  </a:lnTo>
                  <a:lnTo>
                    <a:pt x="19" y="69"/>
                  </a:lnTo>
                  <a:lnTo>
                    <a:pt x="17" y="69"/>
                  </a:lnTo>
                  <a:lnTo>
                    <a:pt x="15" y="69"/>
                  </a:lnTo>
                  <a:lnTo>
                    <a:pt x="13" y="67"/>
                  </a:lnTo>
                  <a:lnTo>
                    <a:pt x="11" y="67"/>
                  </a:lnTo>
                  <a:lnTo>
                    <a:pt x="9" y="67"/>
                  </a:lnTo>
                  <a:lnTo>
                    <a:pt x="9" y="65"/>
                  </a:lnTo>
                  <a:lnTo>
                    <a:pt x="6" y="65"/>
                  </a:lnTo>
                  <a:lnTo>
                    <a:pt x="4" y="62"/>
                  </a:lnTo>
                  <a:lnTo>
                    <a:pt x="4" y="60"/>
                  </a:lnTo>
                  <a:lnTo>
                    <a:pt x="2" y="58"/>
                  </a:lnTo>
                  <a:lnTo>
                    <a:pt x="2" y="58"/>
                  </a:lnTo>
                  <a:lnTo>
                    <a:pt x="2" y="56"/>
                  </a:lnTo>
                  <a:lnTo>
                    <a:pt x="2" y="54"/>
                  </a:lnTo>
                  <a:lnTo>
                    <a:pt x="0" y="52"/>
                  </a:lnTo>
                  <a:lnTo>
                    <a:pt x="0" y="49"/>
                  </a:lnTo>
                  <a:lnTo>
                    <a:pt x="0" y="47"/>
                  </a:lnTo>
                  <a:lnTo>
                    <a:pt x="2" y="45"/>
                  </a:lnTo>
                  <a:lnTo>
                    <a:pt x="2" y="43"/>
                  </a:lnTo>
                  <a:lnTo>
                    <a:pt x="2" y="41"/>
                  </a:lnTo>
                  <a:lnTo>
                    <a:pt x="2" y="39"/>
                  </a:lnTo>
                  <a:lnTo>
                    <a:pt x="4" y="39"/>
                  </a:lnTo>
                  <a:lnTo>
                    <a:pt x="4" y="36"/>
                  </a:lnTo>
                  <a:lnTo>
                    <a:pt x="6" y="34"/>
                  </a:lnTo>
                  <a:lnTo>
                    <a:pt x="9" y="34"/>
                  </a:lnTo>
                  <a:lnTo>
                    <a:pt x="9" y="32"/>
                  </a:lnTo>
                  <a:lnTo>
                    <a:pt x="11" y="32"/>
                  </a:lnTo>
                  <a:lnTo>
                    <a:pt x="13" y="30"/>
                  </a:lnTo>
                  <a:lnTo>
                    <a:pt x="15" y="30"/>
                  </a:lnTo>
                  <a:lnTo>
                    <a:pt x="17" y="30"/>
                  </a:lnTo>
                  <a:lnTo>
                    <a:pt x="19" y="28"/>
                  </a:lnTo>
                  <a:lnTo>
                    <a:pt x="24" y="28"/>
                  </a:lnTo>
                  <a:lnTo>
                    <a:pt x="26" y="28"/>
                  </a:lnTo>
                  <a:lnTo>
                    <a:pt x="30" y="28"/>
                  </a:lnTo>
                  <a:lnTo>
                    <a:pt x="35" y="28"/>
                  </a:lnTo>
                  <a:lnTo>
                    <a:pt x="37" y="28"/>
                  </a:lnTo>
                  <a:lnTo>
                    <a:pt x="39" y="26"/>
                  </a:lnTo>
                  <a:lnTo>
                    <a:pt x="41" y="26"/>
                  </a:lnTo>
                  <a:lnTo>
                    <a:pt x="43" y="26"/>
                  </a:lnTo>
                  <a:lnTo>
                    <a:pt x="43" y="23"/>
                  </a:lnTo>
                  <a:lnTo>
                    <a:pt x="43" y="21"/>
                  </a:lnTo>
                  <a:lnTo>
                    <a:pt x="43" y="19"/>
                  </a:lnTo>
                  <a:lnTo>
                    <a:pt x="43" y="17"/>
                  </a:lnTo>
                  <a:lnTo>
                    <a:pt x="43" y="15"/>
                  </a:lnTo>
                  <a:lnTo>
                    <a:pt x="41" y="13"/>
                  </a:lnTo>
                  <a:lnTo>
                    <a:pt x="39" y="10"/>
                  </a:lnTo>
                  <a:lnTo>
                    <a:pt x="39" y="10"/>
                  </a:lnTo>
                  <a:lnTo>
                    <a:pt x="35" y="8"/>
                  </a:lnTo>
                  <a:lnTo>
                    <a:pt x="32" y="8"/>
                  </a:lnTo>
                  <a:lnTo>
                    <a:pt x="28" y="8"/>
                  </a:lnTo>
                  <a:lnTo>
                    <a:pt x="26" y="8"/>
                  </a:lnTo>
                  <a:lnTo>
                    <a:pt x="22" y="8"/>
                  </a:lnTo>
                  <a:lnTo>
                    <a:pt x="19" y="10"/>
                  </a:lnTo>
                  <a:lnTo>
                    <a:pt x="17" y="13"/>
                  </a:lnTo>
                  <a:lnTo>
                    <a:pt x="17" y="13"/>
                  </a:lnTo>
                  <a:lnTo>
                    <a:pt x="15" y="13"/>
                  </a:lnTo>
                  <a:lnTo>
                    <a:pt x="15" y="15"/>
                  </a:lnTo>
                  <a:lnTo>
                    <a:pt x="15" y="15"/>
                  </a:lnTo>
                  <a:lnTo>
                    <a:pt x="15" y="17"/>
                  </a:lnTo>
                  <a:lnTo>
                    <a:pt x="15" y="21"/>
                  </a:lnTo>
                  <a:lnTo>
                    <a:pt x="4" y="21"/>
                  </a:lnTo>
                  <a:lnTo>
                    <a:pt x="4" y="19"/>
                  </a:lnTo>
                  <a:lnTo>
                    <a:pt x="4" y="17"/>
                  </a:lnTo>
                  <a:lnTo>
                    <a:pt x="4" y="15"/>
                  </a:lnTo>
                  <a:lnTo>
                    <a:pt x="4" y="13"/>
                  </a:lnTo>
                  <a:lnTo>
                    <a:pt x="6" y="10"/>
                  </a:lnTo>
                  <a:lnTo>
                    <a:pt x="6" y="8"/>
                  </a:lnTo>
                  <a:lnTo>
                    <a:pt x="9" y="8"/>
                  </a:lnTo>
                  <a:lnTo>
                    <a:pt x="9" y="6"/>
                  </a:lnTo>
                  <a:lnTo>
                    <a:pt x="11" y="4"/>
                  </a:lnTo>
                  <a:lnTo>
                    <a:pt x="13" y="4"/>
                  </a:lnTo>
                  <a:lnTo>
                    <a:pt x="15" y="2"/>
                  </a:lnTo>
                  <a:lnTo>
                    <a:pt x="17" y="2"/>
                  </a:lnTo>
                  <a:lnTo>
                    <a:pt x="19" y="0"/>
                  </a:lnTo>
                  <a:lnTo>
                    <a:pt x="22" y="0"/>
                  </a:lnTo>
                  <a:lnTo>
                    <a:pt x="24" y="0"/>
                  </a:lnTo>
                  <a:lnTo>
                    <a:pt x="26" y="0"/>
                  </a:lnTo>
                  <a:lnTo>
                    <a:pt x="30" y="0"/>
                  </a:lnTo>
                  <a:lnTo>
                    <a:pt x="32" y="0"/>
                  </a:lnTo>
                  <a:lnTo>
                    <a:pt x="35" y="0"/>
                  </a:lnTo>
                  <a:lnTo>
                    <a:pt x="39" y="0"/>
                  </a:lnTo>
                  <a:lnTo>
                    <a:pt x="41" y="0"/>
                  </a:lnTo>
                  <a:lnTo>
                    <a:pt x="43" y="0"/>
                  </a:lnTo>
                  <a:lnTo>
                    <a:pt x="45" y="2"/>
                  </a:lnTo>
                  <a:lnTo>
                    <a:pt x="48" y="2"/>
                  </a:lnTo>
                  <a:lnTo>
                    <a:pt x="48" y="4"/>
                  </a:lnTo>
                  <a:lnTo>
                    <a:pt x="50" y="4"/>
                  </a:lnTo>
                  <a:lnTo>
                    <a:pt x="52" y="6"/>
                  </a:lnTo>
                  <a:lnTo>
                    <a:pt x="52" y="8"/>
                  </a:lnTo>
                  <a:lnTo>
                    <a:pt x="54" y="10"/>
                  </a:lnTo>
                  <a:lnTo>
                    <a:pt x="54" y="13"/>
                  </a:lnTo>
                  <a:lnTo>
                    <a:pt x="54" y="15"/>
                  </a:lnTo>
                  <a:lnTo>
                    <a:pt x="54" y="17"/>
                  </a:lnTo>
                  <a:lnTo>
                    <a:pt x="54" y="19"/>
                  </a:lnTo>
                  <a:lnTo>
                    <a:pt x="54" y="52"/>
                  </a:lnTo>
                  <a:lnTo>
                    <a:pt x="54" y="54"/>
                  </a:lnTo>
                  <a:lnTo>
                    <a:pt x="54" y="56"/>
                  </a:lnTo>
                  <a:lnTo>
                    <a:pt x="54" y="56"/>
                  </a:lnTo>
                  <a:lnTo>
                    <a:pt x="56" y="58"/>
                  </a:lnTo>
                  <a:lnTo>
                    <a:pt x="56" y="58"/>
                  </a:lnTo>
                  <a:lnTo>
                    <a:pt x="56" y="58"/>
                  </a:lnTo>
                  <a:lnTo>
                    <a:pt x="58" y="58"/>
                  </a:lnTo>
                  <a:lnTo>
                    <a:pt x="58" y="58"/>
                  </a:lnTo>
                  <a:lnTo>
                    <a:pt x="58" y="58"/>
                  </a:lnTo>
                  <a:lnTo>
                    <a:pt x="61" y="58"/>
                  </a:lnTo>
                  <a:lnTo>
                    <a:pt x="61" y="58"/>
                  </a:lnTo>
                  <a:lnTo>
                    <a:pt x="61" y="58"/>
                  </a:lnTo>
                  <a:lnTo>
                    <a:pt x="61" y="67"/>
                  </a:lnTo>
                  <a:lnTo>
                    <a:pt x="61" y="67"/>
                  </a:lnTo>
                  <a:lnTo>
                    <a:pt x="58" y="69"/>
                  </a:lnTo>
                  <a:lnTo>
                    <a:pt x="56" y="69"/>
                  </a:lnTo>
                  <a:lnTo>
                    <a:pt x="56" y="69"/>
                  </a:lnTo>
                  <a:lnTo>
                    <a:pt x="52" y="69"/>
                  </a:lnTo>
                  <a:lnTo>
                    <a:pt x="50" y="67"/>
                  </a:lnTo>
                  <a:lnTo>
                    <a:pt x="50" y="67"/>
                  </a:lnTo>
                  <a:lnTo>
                    <a:pt x="48" y="65"/>
                  </a:lnTo>
                  <a:lnTo>
                    <a:pt x="45" y="65"/>
                  </a:lnTo>
                  <a:lnTo>
                    <a:pt x="45" y="62"/>
                  </a:lnTo>
                  <a:lnTo>
                    <a:pt x="45" y="60"/>
                  </a:lnTo>
                  <a:lnTo>
                    <a:pt x="45" y="58"/>
                  </a:lnTo>
                  <a:lnTo>
                    <a:pt x="45" y="58"/>
                  </a:lnTo>
                  <a:close/>
                  <a:moveTo>
                    <a:pt x="43" y="34"/>
                  </a:moveTo>
                  <a:lnTo>
                    <a:pt x="41" y="34"/>
                  </a:lnTo>
                  <a:lnTo>
                    <a:pt x="37" y="34"/>
                  </a:lnTo>
                  <a:lnTo>
                    <a:pt x="32" y="36"/>
                  </a:lnTo>
                  <a:lnTo>
                    <a:pt x="28" y="36"/>
                  </a:lnTo>
                  <a:lnTo>
                    <a:pt x="26" y="36"/>
                  </a:lnTo>
                  <a:lnTo>
                    <a:pt x="24" y="39"/>
                  </a:lnTo>
                  <a:lnTo>
                    <a:pt x="19" y="39"/>
                  </a:lnTo>
                  <a:lnTo>
                    <a:pt x="17" y="39"/>
                  </a:lnTo>
                  <a:lnTo>
                    <a:pt x="15" y="41"/>
                  </a:lnTo>
                  <a:lnTo>
                    <a:pt x="15" y="41"/>
                  </a:lnTo>
                  <a:lnTo>
                    <a:pt x="13" y="43"/>
                  </a:lnTo>
                  <a:lnTo>
                    <a:pt x="13" y="45"/>
                  </a:lnTo>
                  <a:lnTo>
                    <a:pt x="13" y="47"/>
                  </a:lnTo>
                  <a:lnTo>
                    <a:pt x="13" y="49"/>
                  </a:lnTo>
                  <a:lnTo>
                    <a:pt x="13" y="52"/>
                  </a:lnTo>
                  <a:lnTo>
                    <a:pt x="13" y="54"/>
                  </a:lnTo>
                  <a:lnTo>
                    <a:pt x="13" y="56"/>
                  </a:lnTo>
                  <a:lnTo>
                    <a:pt x="15" y="56"/>
                  </a:lnTo>
                  <a:lnTo>
                    <a:pt x="17" y="58"/>
                  </a:lnTo>
                  <a:lnTo>
                    <a:pt x="19" y="58"/>
                  </a:lnTo>
                  <a:lnTo>
                    <a:pt x="22" y="58"/>
                  </a:lnTo>
                  <a:lnTo>
                    <a:pt x="24" y="58"/>
                  </a:lnTo>
                  <a:lnTo>
                    <a:pt x="26" y="58"/>
                  </a:lnTo>
                  <a:lnTo>
                    <a:pt x="28" y="58"/>
                  </a:lnTo>
                  <a:lnTo>
                    <a:pt x="30" y="58"/>
                  </a:lnTo>
                  <a:lnTo>
                    <a:pt x="32" y="58"/>
                  </a:lnTo>
                  <a:lnTo>
                    <a:pt x="32" y="58"/>
                  </a:lnTo>
                  <a:lnTo>
                    <a:pt x="35" y="56"/>
                  </a:lnTo>
                  <a:lnTo>
                    <a:pt x="37" y="56"/>
                  </a:lnTo>
                  <a:lnTo>
                    <a:pt x="39" y="54"/>
                  </a:lnTo>
                  <a:lnTo>
                    <a:pt x="39" y="54"/>
                  </a:lnTo>
                  <a:lnTo>
                    <a:pt x="41" y="52"/>
                  </a:lnTo>
                  <a:lnTo>
                    <a:pt x="41" y="52"/>
                  </a:lnTo>
                  <a:lnTo>
                    <a:pt x="43" y="49"/>
                  </a:lnTo>
                  <a:lnTo>
                    <a:pt x="43" y="47"/>
                  </a:lnTo>
                  <a:lnTo>
                    <a:pt x="43" y="47"/>
                  </a:lnTo>
                  <a:lnTo>
                    <a:pt x="43" y="45"/>
                  </a:lnTo>
                  <a:lnTo>
                    <a:pt x="43" y="43"/>
                  </a:lnTo>
                  <a:lnTo>
                    <a:pt x="43"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6" name="任意多边形 306215"/>
            <p:cNvSpPr>
              <a:spLocks noEditPoints="1"/>
            </p:cNvSpPr>
            <p:nvPr/>
          </p:nvSpPr>
          <p:spPr>
            <a:xfrm>
              <a:off x="3670" y="3090"/>
              <a:ext cx="61" cy="93"/>
            </a:xfrm>
            <a:custGeom>
              <a:rect l="0" t="0" r="0" b="0"/>
              <a:pathLst>
                <a:path w="61" h="93">
                  <a:moveTo>
                    <a:pt x="11" y="34"/>
                  </a:moveTo>
                  <a:lnTo>
                    <a:pt x="11" y="36"/>
                  </a:lnTo>
                  <a:lnTo>
                    <a:pt x="11" y="41"/>
                  </a:lnTo>
                  <a:lnTo>
                    <a:pt x="11" y="43"/>
                  </a:lnTo>
                  <a:lnTo>
                    <a:pt x="11" y="45"/>
                  </a:lnTo>
                  <a:lnTo>
                    <a:pt x="13" y="47"/>
                  </a:lnTo>
                  <a:lnTo>
                    <a:pt x="13" y="49"/>
                  </a:lnTo>
                  <a:lnTo>
                    <a:pt x="16" y="52"/>
                  </a:lnTo>
                  <a:lnTo>
                    <a:pt x="16" y="54"/>
                  </a:lnTo>
                  <a:lnTo>
                    <a:pt x="18" y="54"/>
                  </a:lnTo>
                  <a:lnTo>
                    <a:pt x="18" y="56"/>
                  </a:lnTo>
                  <a:lnTo>
                    <a:pt x="20" y="56"/>
                  </a:lnTo>
                  <a:lnTo>
                    <a:pt x="22" y="58"/>
                  </a:lnTo>
                  <a:lnTo>
                    <a:pt x="24" y="58"/>
                  </a:lnTo>
                  <a:lnTo>
                    <a:pt x="26" y="58"/>
                  </a:lnTo>
                  <a:lnTo>
                    <a:pt x="29" y="58"/>
                  </a:lnTo>
                  <a:lnTo>
                    <a:pt x="31" y="58"/>
                  </a:lnTo>
                  <a:lnTo>
                    <a:pt x="33" y="58"/>
                  </a:lnTo>
                  <a:lnTo>
                    <a:pt x="35" y="58"/>
                  </a:lnTo>
                  <a:lnTo>
                    <a:pt x="37" y="58"/>
                  </a:lnTo>
                  <a:lnTo>
                    <a:pt x="39" y="58"/>
                  </a:lnTo>
                  <a:lnTo>
                    <a:pt x="39" y="56"/>
                  </a:lnTo>
                  <a:lnTo>
                    <a:pt x="42" y="56"/>
                  </a:lnTo>
                  <a:lnTo>
                    <a:pt x="44" y="54"/>
                  </a:lnTo>
                  <a:lnTo>
                    <a:pt x="44" y="52"/>
                  </a:lnTo>
                  <a:lnTo>
                    <a:pt x="46" y="49"/>
                  </a:lnTo>
                  <a:lnTo>
                    <a:pt x="46" y="47"/>
                  </a:lnTo>
                  <a:lnTo>
                    <a:pt x="48" y="47"/>
                  </a:lnTo>
                  <a:lnTo>
                    <a:pt x="48" y="45"/>
                  </a:lnTo>
                  <a:lnTo>
                    <a:pt x="48" y="41"/>
                  </a:lnTo>
                  <a:lnTo>
                    <a:pt x="48" y="39"/>
                  </a:lnTo>
                  <a:lnTo>
                    <a:pt x="50" y="36"/>
                  </a:lnTo>
                  <a:lnTo>
                    <a:pt x="50" y="32"/>
                  </a:lnTo>
                  <a:lnTo>
                    <a:pt x="50" y="30"/>
                  </a:lnTo>
                  <a:lnTo>
                    <a:pt x="48" y="28"/>
                  </a:lnTo>
                  <a:lnTo>
                    <a:pt x="48" y="26"/>
                  </a:lnTo>
                  <a:lnTo>
                    <a:pt x="48" y="23"/>
                  </a:lnTo>
                  <a:lnTo>
                    <a:pt x="48" y="21"/>
                  </a:lnTo>
                  <a:lnTo>
                    <a:pt x="46" y="19"/>
                  </a:lnTo>
                  <a:lnTo>
                    <a:pt x="46" y="17"/>
                  </a:lnTo>
                  <a:lnTo>
                    <a:pt x="44" y="15"/>
                  </a:lnTo>
                  <a:lnTo>
                    <a:pt x="44" y="13"/>
                  </a:lnTo>
                  <a:lnTo>
                    <a:pt x="42" y="13"/>
                  </a:lnTo>
                  <a:lnTo>
                    <a:pt x="39" y="10"/>
                  </a:lnTo>
                  <a:lnTo>
                    <a:pt x="37" y="10"/>
                  </a:lnTo>
                  <a:lnTo>
                    <a:pt x="35" y="10"/>
                  </a:lnTo>
                  <a:lnTo>
                    <a:pt x="35" y="8"/>
                  </a:lnTo>
                  <a:lnTo>
                    <a:pt x="33" y="8"/>
                  </a:lnTo>
                  <a:lnTo>
                    <a:pt x="31" y="8"/>
                  </a:lnTo>
                  <a:lnTo>
                    <a:pt x="29" y="8"/>
                  </a:lnTo>
                  <a:lnTo>
                    <a:pt x="26" y="8"/>
                  </a:lnTo>
                  <a:lnTo>
                    <a:pt x="24" y="10"/>
                  </a:lnTo>
                  <a:lnTo>
                    <a:pt x="22" y="10"/>
                  </a:lnTo>
                  <a:lnTo>
                    <a:pt x="20" y="10"/>
                  </a:lnTo>
                  <a:lnTo>
                    <a:pt x="18" y="13"/>
                  </a:lnTo>
                  <a:lnTo>
                    <a:pt x="18" y="13"/>
                  </a:lnTo>
                  <a:lnTo>
                    <a:pt x="16" y="15"/>
                  </a:lnTo>
                  <a:lnTo>
                    <a:pt x="16" y="17"/>
                  </a:lnTo>
                  <a:lnTo>
                    <a:pt x="13" y="19"/>
                  </a:lnTo>
                  <a:lnTo>
                    <a:pt x="13" y="21"/>
                  </a:lnTo>
                  <a:lnTo>
                    <a:pt x="11" y="23"/>
                  </a:lnTo>
                  <a:lnTo>
                    <a:pt x="11" y="26"/>
                  </a:lnTo>
                  <a:lnTo>
                    <a:pt x="11" y="28"/>
                  </a:lnTo>
                  <a:lnTo>
                    <a:pt x="11" y="32"/>
                  </a:lnTo>
                  <a:lnTo>
                    <a:pt x="11" y="34"/>
                  </a:lnTo>
                  <a:close/>
                  <a:moveTo>
                    <a:pt x="0" y="93"/>
                  </a:moveTo>
                  <a:lnTo>
                    <a:pt x="0" y="2"/>
                  </a:lnTo>
                  <a:lnTo>
                    <a:pt x="11" y="2"/>
                  </a:lnTo>
                  <a:lnTo>
                    <a:pt x="11" y="10"/>
                  </a:lnTo>
                  <a:lnTo>
                    <a:pt x="13" y="8"/>
                  </a:lnTo>
                  <a:lnTo>
                    <a:pt x="16" y="6"/>
                  </a:lnTo>
                  <a:lnTo>
                    <a:pt x="18" y="4"/>
                  </a:lnTo>
                  <a:lnTo>
                    <a:pt x="20" y="2"/>
                  </a:lnTo>
                  <a:lnTo>
                    <a:pt x="22" y="0"/>
                  </a:lnTo>
                  <a:lnTo>
                    <a:pt x="26" y="0"/>
                  </a:lnTo>
                  <a:lnTo>
                    <a:pt x="29" y="0"/>
                  </a:lnTo>
                  <a:lnTo>
                    <a:pt x="33" y="0"/>
                  </a:lnTo>
                  <a:lnTo>
                    <a:pt x="35" y="0"/>
                  </a:lnTo>
                  <a:lnTo>
                    <a:pt x="39" y="0"/>
                  </a:lnTo>
                  <a:lnTo>
                    <a:pt x="42" y="0"/>
                  </a:lnTo>
                  <a:lnTo>
                    <a:pt x="44" y="2"/>
                  </a:lnTo>
                  <a:lnTo>
                    <a:pt x="46" y="2"/>
                  </a:lnTo>
                  <a:lnTo>
                    <a:pt x="48" y="4"/>
                  </a:lnTo>
                  <a:lnTo>
                    <a:pt x="50" y="6"/>
                  </a:lnTo>
                  <a:lnTo>
                    <a:pt x="52" y="8"/>
                  </a:lnTo>
                  <a:lnTo>
                    <a:pt x="55" y="10"/>
                  </a:lnTo>
                  <a:lnTo>
                    <a:pt x="57" y="13"/>
                  </a:lnTo>
                  <a:lnTo>
                    <a:pt x="57" y="17"/>
                  </a:lnTo>
                  <a:lnTo>
                    <a:pt x="59" y="19"/>
                  </a:lnTo>
                  <a:lnTo>
                    <a:pt x="59" y="23"/>
                  </a:lnTo>
                  <a:lnTo>
                    <a:pt x="61" y="26"/>
                  </a:lnTo>
                  <a:lnTo>
                    <a:pt x="61" y="30"/>
                  </a:lnTo>
                  <a:lnTo>
                    <a:pt x="61" y="34"/>
                  </a:lnTo>
                  <a:lnTo>
                    <a:pt x="61" y="36"/>
                  </a:lnTo>
                  <a:lnTo>
                    <a:pt x="61" y="41"/>
                  </a:lnTo>
                  <a:lnTo>
                    <a:pt x="59" y="45"/>
                  </a:lnTo>
                  <a:lnTo>
                    <a:pt x="59" y="47"/>
                  </a:lnTo>
                  <a:lnTo>
                    <a:pt x="57" y="52"/>
                  </a:lnTo>
                  <a:lnTo>
                    <a:pt x="57" y="54"/>
                  </a:lnTo>
                  <a:lnTo>
                    <a:pt x="55" y="56"/>
                  </a:lnTo>
                  <a:lnTo>
                    <a:pt x="52" y="60"/>
                  </a:lnTo>
                  <a:lnTo>
                    <a:pt x="50" y="62"/>
                  </a:lnTo>
                  <a:lnTo>
                    <a:pt x="48" y="62"/>
                  </a:lnTo>
                  <a:lnTo>
                    <a:pt x="46" y="65"/>
                  </a:lnTo>
                  <a:lnTo>
                    <a:pt x="44" y="67"/>
                  </a:lnTo>
                  <a:lnTo>
                    <a:pt x="42" y="67"/>
                  </a:lnTo>
                  <a:lnTo>
                    <a:pt x="39" y="69"/>
                  </a:lnTo>
                  <a:lnTo>
                    <a:pt x="35" y="69"/>
                  </a:lnTo>
                  <a:lnTo>
                    <a:pt x="33" y="69"/>
                  </a:lnTo>
                  <a:lnTo>
                    <a:pt x="29" y="69"/>
                  </a:lnTo>
                  <a:lnTo>
                    <a:pt x="26" y="69"/>
                  </a:lnTo>
                  <a:lnTo>
                    <a:pt x="22" y="67"/>
                  </a:lnTo>
                  <a:lnTo>
                    <a:pt x="20" y="67"/>
                  </a:lnTo>
                  <a:lnTo>
                    <a:pt x="18" y="65"/>
                  </a:lnTo>
                  <a:lnTo>
                    <a:pt x="16" y="62"/>
                  </a:lnTo>
                  <a:lnTo>
                    <a:pt x="13" y="60"/>
                  </a:lnTo>
                  <a:lnTo>
                    <a:pt x="11" y="58"/>
                  </a:lnTo>
                  <a:lnTo>
                    <a:pt x="11" y="93"/>
                  </a:lnTo>
                  <a:lnTo>
                    <a:pt x="0" y="9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7" name="任意多边形 306216"/>
            <p:cNvSpPr/>
            <p:nvPr/>
          </p:nvSpPr>
          <p:spPr>
            <a:xfrm>
              <a:off x="3735" y="3072"/>
              <a:ext cx="33" cy="85"/>
            </a:xfrm>
            <a:custGeom>
              <a:rect l="0" t="0" r="0" b="0"/>
              <a:pathLst>
                <a:path w="33" h="85">
                  <a:moveTo>
                    <a:pt x="22" y="67"/>
                  </a:moveTo>
                  <a:lnTo>
                    <a:pt x="22" y="70"/>
                  </a:lnTo>
                  <a:lnTo>
                    <a:pt x="22" y="72"/>
                  </a:lnTo>
                  <a:lnTo>
                    <a:pt x="22" y="74"/>
                  </a:lnTo>
                  <a:lnTo>
                    <a:pt x="22" y="74"/>
                  </a:lnTo>
                  <a:lnTo>
                    <a:pt x="24" y="74"/>
                  </a:lnTo>
                  <a:lnTo>
                    <a:pt x="24" y="76"/>
                  </a:lnTo>
                  <a:lnTo>
                    <a:pt x="26" y="76"/>
                  </a:lnTo>
                  <a:lnTo>
                    <a:pt x="26" y="76"/>
                  </a:lnTo>
                  <a:lnTo>
                    <a:pt x="29" y="76"/>
                  </a:lnTo>
                  <a:lnTo>
                    <a:pt x="29" y="76"/>
                  </a:lnTo>
                  <a:lnTo>
                    <a:pt x="31" y="76"/>
                  </a:lnTo>
                  <a:lnTo>
                    <a:pt x="33" y="76"/>
                  </a:lnTo>
                  <a:lnTo>
                    <a:pt x="33" y="85"/>
                  </a:lnTo>
                  <a:lnTo>
                    <a:pt x="31" y="85"/>
                  </a:lnTo>
                  <a:lnTo>
                    <a:pt x="29" y="85"/>
                  </a:lnTo>
                  <a:lnTo>
                    <a:pt x="26" y="85"/>
                  </a:lnTo>
                  <a:lnTo>
                    <a:pt x="24" y="85"/>
                  </a:lnTo>
                  <a:lnTo>
                    <a:pt x="20" y="85"/>
                  </a:lnTo>
                  <a:lnTo>
                    <a:pt x="18" y="85"/>
                  </a:lnTo>
                  <a:lnTo>
                    <a:pt x="18" y="85"/>
                  </a:lnTo>
                  <a:lnTo>
                    <a:pt x="16" y="85"/>
                  </a:lnTo>
                  <a:lnTo>
                    <a:pt x="16" y="83"/>
                  </a:lnTo>
                  <a:lnTo>
                    <a:pt x="13" y="83"/>
                  </a:lnTo>
                  <a:lnTo>
                    <a:pt x="13" y="83"/>
                  </a:lnTo>
                  <a:lnTo>
                    <a:pt x="13" y="80"/>
                  </a:lnTo>
                  <a:lnTo>
                    <a:pt x="11" y="80"/>
                  </a:lnTo>
                  <a:lnTo>
                    <a:pt x="11" y="78"/>
                  </a:lnTo>
                  <a:lnTo>
                    <a:pt x="11" y="76"/>
                  </a:lnTo>
                  <a:lnTo>
                    <a:pt x="11" y="72"/>
                  </a:lnTo>
                  <a:lnTo>
                    <a:pt x="11" y="28"/>
                  </a:lnTo>
                  <a:lnTo>
                    <a:pt x="0" y="28"/>
                  </a:lnTo>
                  <a:lnTo>
                    <a:pt x="0" y="20"/>
                  </a:lnTo>
                  <a:lnTo>
                    <a:pt x="11" y="20"/>
                  </a:lnTo>
                  <a:lnTo>
                    <a:pt x="11" y="0"/>
                  </a:lnTo>
                  <a:lnTo>
                    <a:pt x="22" y="0"/>
                  </a:lnTo>
                  <a:lnTo>
                    <a:pt x="22" y="20"/>
                  </a:lnTo>
                  <a:lnTo>
                    <a:pt x="33" y="20"/>
                  </a:lnTo>
                  <a:lnTo>
                    <a:pt x="33" y="28"/>
                  </a:lnTo>
                  <a:lnTo>
                    <a:pt x="22" y="28"/>
                  </a:lnTo>
                  <a:lnTo>
                    <a:pt x="22"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8" name="任意多边形 306217"/>
            <p:cNvSpPr>
              <a:spLocks noEditPoints="1"/>
            </p:cNvSpPr>
            <p:nvPr/>
          </p:nvSpPr>
          <p:spPr>
            <a:xfrm>
              <a:off x="3779" y="3066"/>
              <a:ext cx="11" cy="91"/>
            </a:xfrm>
            <a:custGeom>
              <a:rect l="0" t="0" r="0" b="0"/>
              <a:pathLst>
                <a:path w="11" h="91">
                  <a:moveTo>
                    <a:pt x="0" y="13"/>
                  </a:moveTo>
                  <a:lnTo>
                    <a:pt x="0" y="0"/>
                  </a:lnTo>
                  <a:lnTo>
                    <a:pt x="11" y="0"/>
                  </a:lnTo>
                  <a:lnTo>
                    <a:pt x="11" y="13"/>
                  </a:lnTo>
                  <a:lnTo>
                    <a:pt x="0" y="13"/>
                  </a:lnTo>
                  <a:close/>
                  <a:moveTo>
                    <a:pt x="0" y="91"/>
                  </a:moveTo>
                  <a:lnTo>
                    <a:pt x="0" y="26"/>
                  </a:lnTo>
                  <a:lnTo>
                    <a:pt x="11" y="26"/>
                  </a:lnTo>
                  <a:lnTo>
                    <a:pt x="11"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19" name="任意多边形 306218"/>
            <p:cNvSpPr/>
            <p:nvPr/>
          </p:nvSpPr>
          <p:spPr>
            <a:xfrm>
              <a:off x="3803" y="3090"/>
              <a:ext cx="56" cy="69"/>
            </a:xfrm>
            <a:custGeom>
              <a:rect l="0" t="0" r="0" b="0"/>
              <a:pathLst>
                <a:path w="56" h="69">
                  <a:moveTo>
                    <a:pt x="45" y="23"/>
                  </a:moveTo>
                  <a:lnTo>
                    <a:pt x="45" y="19"/>
                  </a:lnTo>
                  <a:lnTo>
                    <a:pt x="45" y="17"/>
                  </a:lnTo>
                  <a:lnTo>
                    <a:pt x="43" y="15"/>
                  </a:lnTo>
                  <a:lnTo>
                    <a:pt x="43" y="15"/>
                  </a:lnTo>
                  <a:lnTo>
                    <a:pt x="41" y="13"/>
                  </a:lnTo>
                  <a:lnTo>
                    <a:pt x="41" y="13"/>
                  </a:lnTo>
                  <a:lnTo>
                    <a:pt x="41" y="10"/>
                  </a:lnTo>
                  <a:lnTo>
                    <a:pt x="39" y="10"/>
                  </a:lnTo>
                  <a:lnTo>
                    <a:pt x="36" y="10"/>
                  </a:lnTo>
                  <a:lnTo>
                    <a:pt x="36" y="10"/>
                  </a:lnTo>
                  <a:lnTo>
                    <a:pt x="32" y="8"/>
                  </a:lnTo>
                  <a:lnTo>
                    <a:pt x="30" y="8"/>
                  </a:lnTo>
                  <a:lnTo>
                    <a:pt x="28" y="8"/>
                  </a:lnTo>
                  <a:lnTo>
                    <a:pt x="26" y="8"/>
                  </a:lnTo>
                  <a:lnTo>
                    <a:pt x="23" y="10"/>
                  </a:lnTo>
                  <a:lnTo>
                    <a:pt x="21" y="10"/>
                  </a:lnTo>
                  <a:lnTo>
                    <a:pt x="19" y="10"/>
                  </a:lnTo>
                  <a:lnTo>
                    <a:pt x="19" y="13"/>
                  </a:lnTo>
                  <a:lnTo>
                    <a:pt x="17" y="13"/>
                  </a:lnTo>
                  <a:lnTo>
                    <a:pt x="15" y="15"/>
                  </a:lnTo>
                  <a:lnTo>
                    <a:pt x="15" y="17"/>
                  </a:lnTo>
                  <a:lnTo>
                    <a:pt x="13" y="19"/>
                  </a:lnTo>
                  <a:lnTo>
                    <a:pt x="13" y="21"/>
                  </a:lnTo>
                  <a:lnTo>
                    <a:pt x="13" y="23"/>
                  </a:lnTo>
                  <a:lnTo>
                    <a:pt x="10" y="26"/>
                  </a:lnTo>
                  <a:lnTo>
                    <a:pt x="10" y="28"/>
                  </a:lnTo>
                  <a:lnTo>
                    <a:pt x="10" y="30"/>
                  </a:lnTo>
                  <a:lnTo>
                    <a:pt x="10" y="34"/>
                  </a:lnTo>
                  <a:lnTo>
                    <a:pt x="10" y="36"/>
                  </a:lnTo>
                  <a:lnTo>
                    <a:pt x="10" y="39"/>
                  </a:lnTo>
                  <a:lnTo>
                    <a:pt x="10" y="41"/>
                  </a:lnTo>
                  <a:lnTo>
                    <a:pt x="13" y="45"/>
                  </a:lnTo>
                  <a:lnTo>
                    <a:pt x="13" y="47"/>
                  </a:lnTo>
                  <a:lnTo>
                    <a:pt x="13" y="49"/>
                  </a:lnTo>
                  <a:lnTo>
                    <a:pt x="15" y="52"/>
                  </a:lnTo>
                  <a:lnTo>
                    <a:pt x="15" y="52"/>
                  </a:lnTo>
                  <a:lnTo>
                    <a:pt x="17" y="54"/>
                  </a:lnTo>
                  <a:lnTo>
                    <a:pt x="17" y="56"/>
                  </a:lnTo>
                  <a:lnTo>
                    <a:pt x="19" y="56"/>
                  </a:lnTo>
                  <a:lnTo>
                    <a:pt x="21" y="58"/>
                  </a:lnTo>
                  <a:lnTo>
                    <a:pt x="23" y="58"/>
                  </a:lnTo>
                  <a:lnTo>
                    <a:pt x="23" y="58"/>
                  </a:lnTo>
                  <a:lnTo>
                    <a:pt x="26" y="58"/>
                  </a:lnTo>
                  <a:lnTo>
                    <a:pt x="28" y="58"/>
                  </a:lnTo>
                  <a:lnTo>
                    <a:pt x="32" y="58"/>
                  </a:lnTo>
                  <a:lnTo>
                    <a:pt x="34" y="58"/>
                  </a:lnTo>
                  <a:lnTo>
                    <a:pt x="36" y="58"/>
                  </a:lnTo>
                  <a:lnTo>
                    <a:pt x="39" y="56"/>
                  </a:lnTo>
                  <a:lnTo>
                    <a:pt x="39" y="56"/>
                  </a:lnTo>
                  <a:lnTo>
                    <a:pt x="41" y="56"/>
                  </a:lnTo>
                  <a:lnTo>
                    <a:pt x="41" y="54"/>
                  </a:lnTo>
                  <a:lnTo>
                    <a:pt x="43" y="52"/>
                  </a:lnTo>
                  <a:lnTo>
                    <a:pt x="43" y="52"/>
                  </a:lnTo>
                  <a:lnTo>
                    <a:pt x="45" y="49"/>
                  </a:lnTo>
                  <a:lnTo>
                    <a:pt x="45" y="47"/>
                  </a:lnTo>
                  <a:lnTo>
                    <a:pt x="45" y="43"/>
                  </a:lnTo>
                  <a:lnTo>
                    <a:pt x="56" y="43"/>
                  </a:lnTo>
                  <a:lnTo>
                    <a:pt x="56" y="45"/>
                  </a:lnTo>
                  <a:lnTo>
                    <a:pt x="56" y="49"/>
                  </a:lnTo>
                  <a:lnTo>
                    <a:pt x="56" y="52"/>
                  </a:lnTo>
                  <a:lnTo>
                    <a:pt x="54" y="54"/>
                  </a:lnTo>
                  <a:lnTo>
                    <a:pt x="54" y="56"/>
                  </a:lnTo>
                  <a:lnTo>
                    <a:pt x="52" y="58"/>
                  </a:lnTo>
                  <a:lnTo>
                    <a:pt x="49" y="60"/>
                  </a:lnTo>
                  <a:lnTo>
                    <a:pt x="47" y="62"/>
                  </a:lnTo>
                  <a:lnTo>
                    <a:pt x="45" y="65"/>
                  </a:lnTo>
                  <a:lnTo>
                    <a:pt x="45" y="65"/>
                  </a:lnTo>
                  <a:lnTo>
                    <a:pt x="41" y="67"/>
                  </a:lnTo>
                  <a:lnTo>
                    <a:pt x="39" y="67"/>
                  </a:lnTo>
                  <a:lnTo>
                    <a:pt x="36" y="69"/>
                  </a:lnTo>
                  <a:lnTo>
                    <a:pt x="34" y="69"/>
                  </a:lnTo>
                  <a:lnTo>
                    <a:pt x="30" y="69"/>
                  </a:lnTo>
                  <a:lnTo>
                    <a:pt x="28" y="69"/>
                  </a:lnTo>
                  <a:lnTo>
                    <a:pt x="26" y="69"/>
                  </a:lnTo>
                  <a:lnTo>
                    <a:pt x="21" y="69"/>
                  </a:lnTo>
                  <a:lnTo>
                    <a:pt x="19" y="67"/>
                  </a:lnTo>
                  <a:lnTo>
                    <a:pt x="17" y="67"/>
                  </a:lnTo>
                  <a:lnTo>
                    <a:pt x="13" y="65"/>
                  </a:lnTo>
                  <a:lnTo>
                    <a:pt x="10" y="65"/>
                  </a:lnTo>
                  <a:lnTo>
                    <a:pt x="8" y="62"/>
                  </a:lnTo>
                  <a:lnTo>
                    <a:pt x="6" y="60"/>
                  </a:lnTo>
                  <a:lnTo>
                    <a:pt x="6" y="58"/>
                  </a:lnTo>
                  <a:lnTo>
                    <a:pt x="4" y="54"/>
                  </a:lnTo>
                  <a:lnTo>
                    <a:pt x="2" y="52"/>
                  </a:lnTo>
                  <a:lnTo>
                    <a:pt x="2" y="49"/>
                  </a:lnTo>
                  <a:lnTo>
                    <a:pt x="0" y="45"/>
                  </a:lnTo>
                  <a:lnTo>
                    <a:pt x="0" y="41"/>
                  </a:lnTo>
                  <a:lnTo>
                    <a:pt x="0" y="39"/>
                  </a:lnTo>
                  <a:lnTo>
                    <a:pt x="0" y="34"/>
                  </a:lnTo>
                  <a:lnTo>
                    <a:pt x="0" y="30"/>
                  </a:lnTo>
                  <a:lnTo>
                    <a:pt x="0" y="26"/>
                  </a:lnTo>
                  <a:lnTo>
                    <a:pt x="0" y="23"/>
                  </a:lnTo>
                  <a:lnTo>
                    <a:pt x="2" y="19"/>
                  </a:lnTo>
                  <a:lnTo>
                    <a:pt x="2" y="17"/>
                  </a:lnTo>
                  <a:lnTo>
                    <a:pt x="4" y="13"/>
                  </a:lnTo>
                  <a:lnTo>
                    <a:pt x="6" y="10"/>
                  </a:lnTo>
                  <a:lnTo>
                    <a:pt x="8" y="8"/>
                  </a:lnTo>
                  <a:lnTo>
                    <a:pt x="10" y="6"/>
                  </a:lnTo>
                  <a:lnTo>
                    <a:pt x="13" y="4"/>
                  </a:lnTo>
                  <a:lnTo>
                    <a:pt x="15" y="2"/>
                  </a:lnTo>
                  <a:lnTo>
                    <a:pt x="17" y="2"/>
                  </a:lnTo>
                  <a:lnTo>
                    <a:pt x="19" y="0"/>
                  </a:lnTo>
                  <a:lnTo>
                    <a:pt x="23" y="0"/>
                  </a:lnTo>
                  <a:lnTo>
                    <a:pt x="26" y="0"/>
                  </a:lnTo>
                  <a:lnTo>
                    <a:pt x="30" y="0"/>
                  </a:lnTo>
                  <a:lnTo>
                    <a:pt x="32" y="0"/>
                  </a:lnTo>
                  <a:lnTo>
                    <a:pt x="34" y="0"/>
                  </a:lnTo>
                  <a:lnTo>
                    <a:pt x="36" y="0"/>
                  </a:lnTo>
                  <a:lnTo>
                    <a:pt x="41" y="0"/>
                  </a:lnTo>
                  <a:lnTo>
                    <a:pt x="43" y="2"/>
                  </a:lnTo>
                  <a:lnTo>
                    <a:pt x="45" y="2"/>
                  </a:lnTo>
                  <a:lnTo>
                    <a:pt x="47" y="4"/>
                  </a:lnTo>
                  <a:lnTo>
                    <a:pt x="49" y="6"/>
                  </a:lnTo>
                  <a:lnTo>
                    <a:pt x="49" y="6"/>
                  </a:lnTo>
                  <a:lnTo>
                    <a:pt x="52" y="8"/>
                  </a:lnTo>
                  <a:lnTo>
                    <a:pt x="54" y="10"/>
                  </a:lnTo>
                  <a:lnTo>
                    <a:pt x="54" y="13"/>
                  </a:lnTo>
                  <a:lnTo>
                    <a:pt x="56" y="15"/>
                  </a:lnTo>
                  <a:lnTo>
                    <a:pt x="56" y="17"/>
                  </a:lnTo>
                  <a:lnTo>
                    <a:pt x="56" y="19"/>
                  </a:lnTo>
                  <a:lnTo>
                    <a:pt x="56" y="23"/>
                  </a:lnTo>
                  <a:lnTo>
                    <a:pt x="45" y="2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0" name="任意多边形 306219"/>
            <p:cNvSpPr/>
            <p:nvPr/>
          </p:nvSpPr>
          <p:spPr>
            <a:xfrm>
              <a:off x="3900" y="3070"/>
              <a:ext cx="58" cy="89"/>
            </a:xfrm>
            <a:custGeom>
              <a:rect l="0" t="0" r="0" b="0"/>
              <a:pathLst>
                <a:path w="57" h="89">
                  <a:moveTo>
                    <a:pt x="0" y="65"/>
                  </a:moveTo>
                  <a:lnTo>
                    <a:pt x="11" y="65"/>
                  </a:lnTo>
                  <a:lnTo>
                    <a:pt x="11" y="67"/>
                  </a:lnTo>
                  <a:lnTo>
                    <a:pt x="13" y="69"/>
                  </a:lnTo>
                  <a:lnTo>
                    <a:pt x="13" y="72"/>
                  </a:lnTo>
                  <a:lnTo>
                    <a:pt x="15" y="72"/>
                  </a:lnTo>
                  <a:lnTo>
                    <a:pt x="15" y="74"/>
                  </a:lnTo>
                  <a:lnTo>
                    <a:pt x="15" y="74"/>
                  </a:lnTo>
                  <a:lnTo>
                    <a:pt x="17" y="76"/>
                  </a:lnTo>
                  <a:lnTo>
                    <a:pt x="20" y="76"/>
                  </a:lnTo>
                  <a:lnTo>
                    <a:pt x="20" y="78"/>
                  </a:lnTo>
                  <a:lnTo>
                    <a:pt x="22" y="78"/>
                  </a:lnTo>
                  <a:lnTo>
                    <a:pt x="24" y="78"/>
                  </a:lnTo>
                  <a:lnTo>
                    <a:pt x="28" y="78"/>
                  </a:lnTo>
                  <a:lnTo>
                    <a:pt x="30" y="78"/>
                  </a:lnTo>
                  <a:lnTo>
                    <a:pt x="33" y="78"/>
                  </a:lnTo>
                  <a:lnTo>
                    <a:pt x="35" y="78"/>
                  </a:lnTo>
                  <a:lnTo>
                    <a:pt x="35" y="78"/>
                  </a:lnTo>
                  <a:lnTo>
                    <a:pt x="37" y="76"/>
                  </a:lnTo>
                  <a:lnTo>
                    <a:pt x="39" y="76"/>
                  </a:lnTo>
                  <a:lnTo>
                    <a:pt x="41" y="74"/>
                  </a:lnTo>
                  <a:lnTo>
                    <a:pt x="41" y="74"/>
                  </a:lnTo>
                  <a:lnTo>
                    <a:pt x="43" y="72"/>
                  </a:lnTo>
                  <a:lnTo>
                    <a:pt x="43" y="69"/>
                  </a:lnTo>
                  <a:lnTo>
                    <a:pt x="45" y="69"/>
                  </a:lnTo>
                  <a:lnTo>
                    <a:pt x="45" y="67"/>
                  </a:lnTo>
                  <a:lnTo>
                    <a:pt x="45" y="65"/>
                  </a:lnTo>
                  <a:lnTo>
                    <a:pt x="45" y="63"/>
                  </a:lnTo>
                  <a:lnTo>
                    <a:pt x="48" y="61"/>
                  </a:lnTo>
                  <a:lnTo>
                    <a:pt x="48" y="59"/>
                  </a:lnTo>
                  <a:lnTo>
                    <a:pt x="48" y="56"/>
                  </a:lnTo>
                  <a:lnTo>
                    <a:pt x="45" y="54"/>
                  </a:lnTo>
                  <a:lnTo>
                    <a:pt x="45" y="52"/>
                  </a:lnTo>
                  <a:lnTo>
                    <a:pt x="45" y="50"/>
                  </a:lnTo>
                  <a:lnTo>
                    <a:pt x="45" y="50"/>
                  </a:lnTo>
                  <a:lnTo>
                    <a:pt x="43" y="48"/>
                  </a:lnTo>
                  <a:lnTo>
                    <a:pt x="43" y="46"/>
                  </a:lnTo>
                  <a:lnTo>
                    <a:pt x="41" y="46"/>
                  </a:lnTo>
                  <a:lnTo>
                    <a:pt x="41" y="43"/>
                  </a:lnTo>
                  <a:lnTo>
                    <a:pt x="39" y="43"/>
                  </a:lnTo>
                  <a:lnTo>
                    <a:pt x="37" y="41"/>
                  </a:lnTo>
                  <a:lnTo>
                    <a:pt x="35" y="41"/>
                  </a:lnTo>
                  <a:lnTo>
                    <a:pt x="35" y="39"/>
                  </a:lnTo>
                  <a:lnTo>
                    <a:pt x="33" y="39"/>
                  </a:lnTo>
                  <a:lnTo>
                    <a:pt x="30" y="39"/>
                  </a:lnTo>
                  <a:lnTo>
                    <a:pt x="28" y="39"/>
                  </a:lnTo>
                  <a:lnTo>
                    <a:pt x="26" y="39"/>
                  </a:lnTo>
                  <a:lnTo>
                    <a:pt x="24" y="39"/>
                  </a:lnTo>
                  <a:lnTo>
                    <a:pt x="22" y="41"/>
                  </a:lnTo>
                  <a:lnTo>
                    <a:pt x="20" y="41"/>
                  </a:lnTo>
                  <a:lnTo>
                    <a:pt x="17" y="43"/>
                  </a:lnTo>
                  <a:lnTo>
                    <a:pt x="15" y="43"/>
                  </a:lnTo>
                  <a:lnTo>
                    <a:pt x="13" y="46"/>
                  </a:lnTo>
                  <a:lnTo>
                    <a:pt x="11" y="48"/>
                  </a:lnTo>
                  <a:lnTo>
                    <a:pt x="2" y="48"/>
                  </a:lnTo>
                  <a:lnTo>
                    <a:pt x="9" y="0"/>
                  </a:lnTo>
                  <a:lnTo>
                    <a:pt x="54" y="0"/>
                  </a:lnTo>
                  <a:lnTo>
                    <a:pt x="54" y="11"/>
                  </a:lnTo>
                  <a:lnTo>
                    <a:pt x="17" y="11"/>
                  </a:lnTo>
                  <a:lnTo>
                    <a:pt x="13" y="35"/>
                  </a:lnTo>
                  <a:lnTo>
                    <a:pt x="15" y="33"/>
                  </a:lnTo>
                  <a:lnTo>
                    <a:pt x="17" y="33"/>
                  </a:lnTo>
                  <a:lnTo>
                    <a:pt x="20" y="33"/>
                  </a:lnTo>
                  <a:lnTo>
                    <a:pt x="22" y="30"/>
                  </a:lnTo>
                  <a:lnTo>
                    <a:pt x="22" y="30"/>
                  </a:lnTo>
                  <a:lnTo>
                    <a:pt x="26" y="30"/>
                  </a:lnTo>
                  <a:lnTo>
                    <a:pt x="28" y="28"/>
                  </a:lnTo>
                  <a:lnTo>
                    <a:pt x="30" y="28"/>
                  </a:lnTo>
                  <a:lnTo>
                    <a:pt x="33" y="28"/>
                  </a:lnTo>
                  <a:lnTo>
                    <a:pt x="37" y="30"/>
                  </a:lnTo>
                  <a:lnTo>
                    <a:pt x="39" y="30"/>
                  </a:lnTo>
                  <a:lnTo>
                    <a:pt x="41" y="30"/>
                  </a:lnTo>
                  <a:lnTo>
                    <a:pt x="43" y="33"/>
                  </a:lnTo>
                  <a:lnTo>
                    <a:pt x="45" y="35"/>
                  </a:lnTo>
                  <a:lnTo>
                    <a:pt x="50" y="35"/>
                  </a:lnTo>
                  <a:lnTo>
                    <a:pt x="50" y="37"/>
                  </a:lnTo>
                  <a:lnTo>
                    <a:pt x="52" y="39"/>
                  </a:lnTo>
                  <a:lnTo>
                    <a:pt x="54" y="41"/>
                  </a:lnTo>
                  <a:lnTo>
                    <a:pt x="56" y="43"/>
                  </a:lnTo>
                  <a:lnTo>
                    <a:pt x="56" y="48"/>
                  </a:lnTo>
                  <a:lnTo>
                    <a:pt x="58" y="50"/>
                  </a:lnTo>
                  <a:lnTo>
                    <a:pt x="58" y="52"/>
                  </a:lnTo>
                  <a:lnTo>
                    <a:pt x="58" y="54"/>
                  </a:lnTo>
                  <a:lnTo>
                    <a:pt x="58" y="59"/>
                  </a:lnTo>
                  <a:lnTo>
                    <a:pt x="58" y="61"/>
                  </a:lnTo>
                  <a:lnTo>
                    <a:pt x="58" y="65"/>
                  </a:lnTo>
                  <a:lnTo>
                    <a:pt x="58" y="67"/>
                  </a:lnTo>
                  <a:lnTo>
                    <a:pt x="56" y="72"/>
                  </a:lnTo>
                  <a:lnTo>
                    <a:pt x="56" y="74"/>
                  </a:lnTo>
                  <a:lnTo>
                    <a:pt x="54" y="76"/>
                  </a:lnTo>
                  <a:lnTo>
                    <a:pt x="52" y="78"/>
                  </a:lnTo>
                  <a:lnTo>
                    <a:pt x="50" y="80"/>
                  </a:lnTo>
                  <a:lnTo>
                    <a:pt x="48" y="82"/>
                  </a:lnTo>
                  <a:lnTo>
                    <a:pt x="45" y="85"/>
                  </a:lnTo>
                  <a:lnTo>
                    <a:pt x="43" y="87"/>
                  </a:lnTo>
                  <a:lnTo>
                    <a:pt x="41" y="87"/>
                  </a:lnTo>
                  <a:lnTo>
                    <a:pt x="37" y="89"/>
                  </a:lnTo>
                  <a:lnTo>
                    <a:pt x="35" y="89"/>
                  </a:lnTo>
                  <a:lnTo>
                    <a:pt x="33" y="89"/>
                  </a:lnTo>
                  <a:lnTo>
                    <a:pt x="28" y="89"/>
                  </a:lnTo>
                  <a:lnTo>
                    <a:pt x="26" y="89"/>
                  </a:lnTo>
                  <a:lnTo>
                    <a:pt x="22" y="89"/>
                  </a:lnTo>
                  <a:lnTo>
                    <a:pt x="20" y="89"/>
                  </a:lnTo>
                  <a:lnTo>
                    <a:pt x="17" y="87"/>
                  </a:lnTo>
                  <a:lnTo>
                    <a:pt x="15" y="87"/>
                  </a:lnTo>
                  <a:lnTo>
                    <a:pt x="13" y="85"/>
                  </a:lnTo>
                  <a:lnTo>
                    <a:pt x="11" y="85"/>
                  </a:lnTo>
                  <a:lnTo>
                    <a:pt x="9" y="82"/>
                  </a:lnTo>
                  <a:lnTo>
                    <a:pt x="7" y="80"/>
                  </a:lnTo>
                  <a:lnTo>
                    <a:pt x="4" y="78"/>
                  </a:lnTo>
                  <a:lnTo>
                    <a:pt x="4" y="76"/>
                  </a:lnTo>
                  <a:lnTo>
                    <a:pt x="2" y="74"/>
                  </a:lnTo>
                  <a:lnTo>
                    <a:pt x="0" y="72"/>
                  </a:lnTo>
                  <a:lnTo>
                    <a:pt x="0" y="69"/>
                  </a:lnTo>
                  <a:lnTo>
                    <a:pt x="0" y="67"/>
                  </a:lnTo>
                  <a:lnTo>
                    <a:pt x="0" y="6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1" name="矩形 306220"/>
            <p:cNvSpPr/>
            <p:nvPr/>
          </p:nvSpPr>
          <p:spPr>
            <a:xfrm>
              <a:off x="3967" y="3118"/>
              <a:ext cx="30" cy="11"/>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2" name="任意多边形 306221"/>
            <p:cNvSpPr/>
            <p:nvPr/>
          </p:nvSpPr>
          <p:spPr>
            <a:xfrm>
              <a:off x="4010" y="3066"/>
              <a:ext cx="72" cy="91"/>
            </a:xfrm>
            <a:custGeom>
              <a:rect l="0" t="0" r="0" b="0"/>
              <a:pathLst>
                <a:path w="72" h="91">
                  <a:moveTo>
                    <a:pt x="0" y="91"/>
                  </a:moveTo>
                  <a:lnTo>
                    <a:pt x="0" y="0"/>
                  </a:lnTo>
                  <a:lnTo>
                    <a:pt x="13" y="0"/>
                  </a:lnTo>
                  <a:lnTo>
                    <a:pt x="13" y="37"/>
                  </a:lnTo>
                  <a:lnTo>
                    <a:pt x="59" y="37"/>
                  </a:lnTo>
                  <a:lnTo>
                    <a:pt x="59" y="0"/>
                  </a:lnTo>
                  <a:lnTo>
                    <a:pt x="72" y="0"/>
                  </a:lnTo>
                  <a:lnTo>
                    <a:pt x="72" y="91"/>
                  </a:lnTo>
                  <a:lnTo>
                    <a:pt x="59" y="91"/>
                  </a:lnTo>
                  <a:lnTo>
                    <a:pt x="59" y="47"/>
                  </a:lnTo>
                  <a:lnTo>
                    <a:pt x="13" y="47"/>
                  </a:lnTo>
                  <a:lnTo>
                    <a:pt x="13"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3" name="任意多边形 306222"/>
            <p:cNvSpPr/>
            <p:nvPr/>
          </p:nvSpPr>
          <p:spPr>
            <a:xfrm>
              <a:off x="4093" y="3066"/>
              <a:ext cx="67" cy="91"/>
            </a:xfrm>
            <a:custGeom>
              <a:rect l="0" t="0" r="0" b="0"/>
              <a:pathLst>
                <a:path w="67" h="91">
                  <a:moveTo>
                    <a:pt x="28" y="91"/>
                  </a:moveTo>
                  <a:lnTo>
                    <a:pt x="28" y="11"/>
                  </a:lnTo>
                  <a:lnTo>
                    <a:pt x="0" y="11"/>
                  </a:lnTo>
                  <a:lnTo>
                    <a:pt x="0" y="0"/>
                  </a:lnTo>
                  <a:lnTo>
                    <a:pt x="67" y="0"/>
                  </a:lnTo>
                  <a:lnTo>
                    <a:pt x="67" y="11"/>
                  </a:lnTo>
                  <a:lnTo>
                    <a:pt x="39" y="11"/>
                  </a:lnTo>
                  <a:lnTo>
                    <a:pt x="39" y="91"/>
                  </a:lnTo>
                  <a:lnTo>
                    <a:pt x="28"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4" name="任意多边形 306223"/>
            <p:cNvSpPr/>
            <p:nvPr/>
          </p:nvSpPr>
          <p:spPr>
            <a:xfrm>
              <a:off x="4195" y="3072"/>
              <a:ext cx="32" cy="85"/>
            </a:xfrm>
            <a:custGeom>
              <a:rect l="0" t="0" r="0" b="0"/>
              <a:pathLst>
                <a:path w="32" h="85">
                  <a:moveTo>
                    <a:pt x="21" y="67"/>
                  </a:moveTo>
                  <a:lnTo>
                    <a:pt x="21" y="70"/>
                  </a:lnTo>
                  <a:lnTo>
                    <a:pt x="21" y="72"/>
                  </a:lnTo>
                  <a:lnTo>
                    <a:pt x="21" y="74"/>
                  </a:lnTo>
                  <a:lnTo>
                    <a:pt x="23" y="74"/>
                  </a:lnTo>
                  <a:lnTo>
                    <a:pt x="23" y="74"/>
                  </a:lnTo>
                  <a:lnTo>
                    <a:pt x="23" y="76"/>
                  </a:lnTo>
                  <a:lnTo>
                    <a:pt x="26" y="76"/>
                  </a:lnTo>
                  <a:lnTo>
                    <a:pt x="28" y="76"/>
                  </a:lnTo>
                  <a:lnTo>
                    <a:pt x="28" y="76"/>
                  </a:lnTo>
                  <a:lnTo>
                    <a:pt x="30" y="76"/>
                  </a:lnTo>
                  <a:lnTo>
                    <a:pt x="30" y="76"/>
                  </a:lnTo>
                  <a:lnTo>
                    <a:pt x="32" y="76"/>
                  </a:lnTo>
                  <a:lnTo>
                    <a:pt x="32" y="85"/>
                  </a:lnTo>
                  <a:lnTo>
                    <a:pt x="30" y="85"/>
                  </a:lnTo>
                  <a:lnTo>
                    <a:pt x="28" y="85"/>
                  </a:lnTo>
                  <a:lnTo>
                    <a:pt x="26" y="85"/>
                  </a:lnTo>
                  <a:lnTo>
                    <a:pt x="23" y="85"/>
                  </a:lnTo>
                  <a:lnTo>
                    <a:pt x="21" y="85"/>
                  </a:lnTo>
                  <a:lnTo>
                    <a:pt x="17" y="85"/>
                  </a:lnTo>
                  <a:lnTo>
                    <a:pt x="17" y="85"/>
                  </a:lnTo>
                  <a:lnTo>
                    <a:pt x="15" y="85"/>
                  </a:lnTo>
                  <a:lnTo>
                    <a:pt x="15" y="83"/>
                  </a:lnTo>
                  <a:lnTo>
                    <a:pt x="13" y="83"/>
                  </a:lnTo>
                  <a:lnTo>
                    <a:pt x="13" y="83"/>
                  </a:lnTo>
                  <a:lnTo>
                    <a:pt x="13" y="80"/>
                  </a:lnTo>
                  <a:lnTo>
                    <a:pt x="10" y="80"/>
                  </a:lnTo>
                  <a:lnTo>
                    <a:pt x="10" y="78"/>
                  </a:lnTo>
                  <a:lnTo>
                    <a:pt x="10" y="76"/>
                  </a:lnTo>
                  <a:lnTo>
                    <a:pt x="10" y="72"/>
                  </a:lnTo>
                  <a:lnTo>
                    <a:pt x="10" y="28"/>
                  </a:lnTo>
                  <a:lnTo>
                    <a:pt x="0" y="28"/>
                  </a:lnTo>
                  <a:lnTo>
                    <a:pt x="0" y="20"/>
                  </a:lnTo>
                  <a:lnTo>
                    <a:pt x="10" y="20"/>
                  </a:lnTo>
                  <a:lnTo>
                    <a:pt x="10" y="0"/>
                  </a:lnTo>
                  <a:lnTo>
                    <a:pt x="21" y="0"/>
                  </a:lnTo>
                  <a:lnTo>
                    <a:pt x="21" y="20"/>
                  </a:lnTo>
                  <a:lnTo>
                    <a:pt x="32" y="20"/>
                  </a:lnTo>
                  <a:lnTo>
                    <a:pt x="32" y="28"/>
                  </a:lnTo>
                  <a:lnTo>
                    <a:pt x="21" y="28"/>
                  </a:lnTo>
                  <a:lnTo>
                    <a:pt x="21"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5" name="任意多边形 306224"/>
            <p:cNvSpPr>
              <a:spLocks noEditPoints="1"/>
            </p:cNvSpPr>
            <p:nvPr/>
          </p:nvSpPr>
          <p:spPr>
            <a:xfrm>
              <a:off x="4234" y="3090"/>
              <a:ext cx="60" cy="69"/>
            </a:xfrm>
            <a:custGeom>
              <a:rect l="0" t="0" r="0" b="0"/>
              <a:pathLst>
                <a:path w="60" h="69">
                  <a:moveTo>
                    <a:pt x="43" y="58"/>
                  </a:moveTo>
                  <a:lnTo>
                    <a:pt x="41" y="60"/>
                  </a:lnTo>
                  <a:lnTo>
                    <a:pt x="39" y="62"/>
                  </a:lnTo>
                  <a:lnTo>
                    <a:pt x="36" y="65"/>
                  </a:lnTo>
                  <a:lnTo>
                    <a:pt x="34" y="67"/>
                  </a:lnTo>
                  <a:lnTo>
                    <a:pt x="30" y="67"/>
                  </a:lnTo>
                  <a:lnTo>
                    <a:pt x="28" y="69"/>
                  </a:lnTo>
                  <a:lnTo>
                    <a:pt x="23" y="69"/>
                  </a:lnTo>
                  <a:lnTo>
                    <a:pt x="21" y="69"/>
                  </a:lnTo>
                  <a:lnTo>
                    <a:pt x="19" y="69"/>
                  </a:lnTo>
                  <a:lnTo>
                    <a:pt x="17" y="69"/>
                  </a:lnTo>
                  <a:lnTo>
                    <a:pt x="15" y="69"/>
                  </a:lnTo>
                  <a:lnTo>
                    <a:pt x="13" y="67"/>
                  </a:lnTo>
                  <a:lnTo>
                    <a:pt x="10" y="67"/>
                  </a:lnTo>
                  <a:lnTo>
                    <a:pt x="8" y="67"/>
                  </a:lnTo>
                  <a:lnTo>
                    <a:pt x="6" y="65"/>
                  </a:lnTo>
                  <a:lnTo>
                    <a:pt x="6" y="65"/>
                  </a:lnTo>
                  <a:lnTo>
                    <a:pt x="4" y="62"/>
                  </a:lnTo>
                  <a:lnTo>
                    <a:pt x="4" y="60"/>
                  </a:lnTo>
                  <a:lnTo>
                    <a:pt x="2" y="58"/>
                  </a:lnTo>
                  <a:lnTo>
                    <a:pt x="2" y="58"/>
                  </a:lnTo>
                  <a:lnTo>
                    <a:pt x="2" y="56"/>
                  </a:lnTo>
                  <a:lnTo>
                    <a:pt x="0" y="54"/>
                  </a:lnTo>
                  <a:lnTo>
                    <a:pt x="0" y="52"/>
                  </a:lnTo>
                  <a:lnTo>
                    <a:pt x="0" y="49"/>
                  </a:lnTo>
                  <a:lnTo>
                    <a:pt x="0" y="47"/>
                  </a:lnTo>
                  <a:lnTo>
                    <a:pt x="0" y="45"/>
                  </a:lnTo>
                  <a:lnTo>
                    <a:pt x="2" y="43"/>
                  </a:lnTo>
                  <a:lnTo>
                    <a:pt x="2" y="41"/>
                  </a:lnTo>
                  <a:lnTo>
                    <a:pt x="2" y="39"/>
                  </a:lnTo>
                  <a:lnTo>
                    <a:pt x="4" y="39"/>
                  </a:lnTo>
                  <a:lnTo>
                    <a:pt x="4" y="36"/>
                  </a:lnTo>
                  <a:lnTo>
                    <a:pt x="6" y="34"/>
                  </a:lnTo>
                  <a:lnTo>
                    <a:pt x="6" y="34"/>
                  </a:lnTo>
                  <a:lnTo>
                    <a:pt x="8" y="32"/>
                  </a:lnTo>
                  <a:lnTo>
                    <a:pt x="10" y="32"/>
                  </a:lnTo>
                  <a:lnTo>
                    <a:pt x="13" y="30"/>
                  </a:lnTo>
                  <a:lnTo>
                    <a:pt x="15" y="30"/>
                  </a:lnTo>
                  <a:lnTo>
                    <a:pt x="17" y="30"/>
                  </a:lnTo>
                  <a:lnTo>
                    <a:pt x="19" y="28"/>
                  </a:lnTo>
                  <a:lnTo>
                    <a:pt x="21" y="28"/>
                  </a:lnTo>
                  <a:lnTo>
                    <a:pt x="26" y="28"/>
                  </a:lnTo>
                  <a:lnTo>
                    <a:pt x="30" y="28"/>
                  </a:lnTo>
                  <a:lnTo>
                    <a:pt x="34" y="28"/>
                  </a:lnTo>
                  <a:lnTo>
                    <a:pt x="36" y="28"/>
                  </a:lnTo>
                  <a:lnTo>
                    <a:pt x="39" y="26"/>
                  </a:lnTo>
                  <a:lnTo>
                    <a:pt x="41" y="26"/>
                  </a:lnTo>
                  <a:lnTo>
                    <a:pt x="41" y="26"/>
                  </a:lnTo>
                  <a:lnTo>
                    <a:pt x="43" y="23"/>
                  </a:lnTo>
                  <a:lnTo>
                    <a:pt x="43" y="21"/>
                  </a:lnTo>
                  <a:lnTo>
                    <a:pt x="43" y="19"/>
                  </a:lnTo>
                  <a:lnTo>
                    <a:pt x="43" y="17"/>
                  </a:lnTo>
                  <a:lnTo>
                    <a:pt x="43" y="15"/>
                  </a:lnTo>
                  <a:lnTo>
                    <a:pt x="41" y="13"/>
                  </a:lnTo>
                  <a:lnTo>
                    <a:pt x="39" y="10"/>
                  </a:lnTo>
                  <a:lnTo>
                    <a:pt x="36" y="10"/>
                  </a:lnTo>
                  <a:lnTo>
                    <a:pt x="34" y="8"/>
                  </a:lnTo>
                  <a:lnTo>
                    <a:pt x="32" y="8"/>
                  </a:lnTo>
                  <a:lnTo>
                    <a:pt x="28" y="8"/>
                  </a:lnTo>
                  <a:lnTo>
                    <a:pt x="26" y="8"/>
                  </a:lnTo>
                  <a:lnTo>
                    <a:pt x="21" y="8"/>
                  </a:lnTo>
                  <a:lnTo>
                    <a:pt x="19" y="10"/>
                  </a:lnTo>
                  <a:lnTo>
                    <a:pt x="17" y="13"/>
                  </a:lnTo>
                  <a:lnTo>
                    <a:pt x="17" y="13"/>
                  </a:lnTo>
                  <a:lnTo>
                    <a:pt x="15" y="13"/>
                  </a:lnTo>
                  <a:lnTo>
                    <a:pt x="15" y="15"/>
                  </a:lnTo>
                  <a:lnTo>
                    <a:pt x="15" y="15"/>
                  </a:lnTo>
                  <a:lnTo>
                    <a:pt x="13" y="17"/>
                  </a:lnTo>
                  <a:lnTo>
                    <a:pt x="13" y="21"/>
                  </a:lnTo>
                  <a:lnTo>
                    <a:pt x="4" y="21"/>
                  </a:lnTo>
                  <a:lnTo>
                    <a:pt x="4" y="19"/>
                  </a:lnTo>
                  <a:lnTo>
                    <a:pt x="4" y="17"/>
                  </a:lnTo>
                  <a:lnTo>
                    <a:pt x="4" y="15"/>
                  </a:lnTo>
                  <a:lnTo>
                    <a:pt x="4" y="13"/>
                  </a:lnTo>
                  <a:lnTo>
                    <a:pt x="4" y="10"/>
                  </a:lnTo>
                  <a:lnTo>
                    <a:pt x="6" y="8"/>
                  </a:lnTo>
                  <a:lnTo>
                    <a:pt x="6" y="8"/>
                  </a:lnTo>
                  <a:lnTo>
                    <a:pt x="8" y="6"/>
                  </a:lnTo>
                  <a:lnTo>
                    <a:pt x="10" y="4"/>
                  </a:lnTo>
                  <a:lnTo>
                    <a:pt x="13" y="4"/>
                  </a:lnTo>
                  <a:lnTo>
                    <a:pt x="13" y="2"/>
                  </a:lnTo>
                  <a:lnTo>
                    <a:pt x="17" y="2"/>
                  </a:lnTo>
                  <a:lnTo>
                    <a:pt x="19" y="0"/>
                  </a:lnTo>
                  <a:lnTo>
                    <a:pt x="21" y="0"/>
                  </a:lnTo>
                  <a:lnTo>
                    <a:pt x="23" y="0"/>
                  </a:lnTo>
                  <a:lnTo>
                    <a:pt x="26" y="0"/>
                  </a:lnTo>
                  <a:lnTo>
                    <a:pt x="28" y="0"/>
                  </a:lnTo>
                  <a:lnTo>
                    <a:pt x="32" y="0"/>
                  </a:lnTo>
                  <a:lnTo>
                    <a:pt x="34" y="0"/>
                  </a:lnTo>
                  <a:lnTo>
                    <a:pt x="39" y="0"/>
                  </a:lnTo>
                  <a:lnTo>
                    <a:pt x="41" y="0"/>
                  </a:lnTo>
                  <a:lnTo>
                    <a:pt x="43" y="0"/>
                  </a:lnTo>
                  <a:lnTo>
                    <a:pt x="45" y="2"/>
                  </a:lnTo>
                  <a:lnTo>
                    <a:pt x="47" y="2"/>
                  </a:lnTo>
                  <a:lnTo>
                    <a:pt x="47" y="4"/>
                  </a:lnTo>
                  <a:lnTo>
                    <a:pt x="49" y="4"/>
                  </a:lnTo>
                  <a:lnTo>
                    <a:pt x="52" y="6"/>
                  </a:lnTo>
                  <a:lnTo>
                    <a:pt x="52" y="8"/>
                  </a:lnTo>
                  <a:lnTo>
                    <a:pt x="52" y="10"/>
                  </a:lnTo>
                  <a:lnTo>
                    <a:pt x="54" y="13"/>
                  </a:lnTo>
                  <a:lnTo>
                    <a:pt x="54" y="15"/>
                  </a:lnTo>
                  <a:lnTo>
                    <a:pt x="54" y="17"/>
                  </a:lnTo>
                  <a:lnTo>
                    <a:pt x="54" y="19"/>
                  </a:lnTo>
                  <a:lnTo>
                    <a:pt x="54" y="52"/>
                  </a:lnTo>
                  <a:lnTo>
                    <a:pt x="54" y="54"/>
                  </a:lnTo>
                  <a:lnTo>
                    <a:pt x="54" y="56"/>
                  </a:lnTo>
                  <a:lnTo>
                    <a:pt x="54" y="56"/>
                  </a:lnTo>
                  <a:lnTo>
                    <a:pt x="56" y="58"/>
                  </a:lnTo>
                  <a:lnTo>
                    <a:pt x="56" y="58"/>
                  </a:lnTo>
                  <a:lnTo>
                    <a:pt x="56" y="58"/>
                  </a:lnTo>
                  <a:lnTo>
                    <a:pt x="58" y="58"/>
                  </a:lnTo>
                  <a:lnTo>
                    <a:pt x="58" y="58"/>
                  </a:lnTo>
                  <a:lnTo>
                    <a:pt x="58" y="58"/>
                  </a:lnTo>
                  <a:lnTo>
                    <a:pt x="58" y="58"/>
                  </a:lnTo>
                  <a:lnTo>
                    <a:pt x="60" y="58"/>
                  </a:lnTo>
                  <a:lnTo>
                    <a:pt x="60" y="58"/>
                  </a:lnTo>
                  <a:lnTo>
                    <a:pt x="60" y="67"/>
                  </a:lnTo>
                  <a:lnTo>
                    <a:pt x="58" y="67"/>
                  </a:lnTo>
                  <a:lnTo>
                    <a:pt x="58" y="69"/>
                  </a:lnTo>
                  <a:lnTo>
                    <a:pt x="56" y="69"/>
                  </a:lnTo>
                  <a:lnTo>
                    <a:pt x="54" y="69"/>
                  </a:lnTo>
                  <a:lnTo>
                    <a:pt x="52" y="69"/>
                  </a:lnTo>
                  <a:lnTo>
                    <a:pt x="49" y="67"/>
                  </a:lnTo>
                  <a:lnTo>
                    <a:pt x="47" y="67"/>
                  </a:lnTo>
                  <a:lnTo>
                    <a:pt x="47" y="65"/>
                  </a:lnTo>
                  <a:lnTo>
                    <a:pt x="45" y="65"/>
                  </a:lnTo>
                  <a:lnTo>
                    <a:pt x="45" y="62"/>
                  </a:lnTo>
                  <a:lnTo>
                    <a:pt x="45" y="60"/>
                  </a:lnTo>
                  <a:lnTo>
                    <a:pt x="43" y="58"/>
                  </a:lnTo>
                  <a:lnTo>
                    <a:pt x="43" y="58"/>
                  </a:lnTo>
                  <a:close/>
                  <a:moveTo>
                    <a:pt x="43" y="34"/>
                  </a:moveTo>
                  <a:lnTo>
                    <a:pt x="41" y="34"/>
                  </a:lnTo>
                  <a:lnTo>
                    <a:pt x="36" y="34"/>
                  </a:lnTo>
                  <a:lnTo>
                    <a:pt x="32" y="36"/>
                  </a:lnTo>
                  <a:lnTo>
                    <a:pt x="28" y="36"/>
                  </a:lnTo>
                  <a:lnTo>
                    <a:pt x="26" y="36"/>
                  </a:lnTo>
                  <a:lnTo>
                    <a:pt x="23" y="39"/>
                  </a:lnTo>
                  <a:lnTo>
                    <a:pt x="19" y="39"/>
                  </a:lnTo>
                  <a:lnTo>
                    <a:pt x="17" y="39"/>
                  </a:lnTo>
                  <a:lnTo>
                    <a:pt x="15" y="41"/>
                  </a:lnTo>
                  <a:lnTo>
                    <a:pt x="15" y="41"/>
                  </a:lnTo>
                  <a:lnTo>
                    <a:pt x="13" y="43"/>
                  </a:lnTo>
                  <a:lnTo>
                    <a:pt x="13" y="45"/>
                  </a:lnTo>
                  <a:lnTo>
                    <a:pt x="10" y="47"/>
                  </a:lnTo>
                  <a:lnTo>
                    <a:pt x="10" y="49"/>
                  </a:lnTo>
                  <a:lnTo>
                    <a:pt x="13" y="52"/>
                  </a:lnTo>
                  <a:lnTo>
                    <a:pt x="13" y="54"/>
                  </a:lnTo>
                  <a:lnTo>
                    <a:pt x="13" y="56"/>
                  </a:lnTo>
                  <a:lnTo>
                    <a:pt x="15" y="56"/>
                  </a:lnTo>
                  <a:lnTo>
                    <a:pt x="17" y="58"/>
                  </a:lnTo>
                  <a:lnTo>
                    <a:pt x="17" y="58"/>
                  </a:lnTo>
                  <a:lnTo>
                    <a:pt x="19" y="58"/>
                  </a:lnTo>
                  <a:lnTo>
                    <a:pt x="23" y="58"/>
                  </a:lnTo>
                  <a:lnTo>
                    <a:pt x="26" y="58"/>
                  </a:lnTo>
                  <a:lnTo>
                    <a:pt x="28" y="58"/>
                  </a:lnTo>
                  <a:lnTo>
                    <a:pt x="30" y="58"/>
                  </a:lnTo>
                  <a:lnTo>
                    <a:pt x="30" y="58"/>
                  </a:lnTo>
                  <a:lnTo>
                    <a:pt x="32" y="58"/>
                  </a:lnTo>
                  <a:lnTo>
                    <a:pt x="34" y="56"/>
                  </a:lnTo>
                  <a:lnTo>
                    <a:pt x="36" y="56"/>
                  </a:lnTo>
                  <a:lnTo>
                    <a:pt x="36" y="54"/>
                  </a:lnTo>
                  <a:lnTo>
                    <a:pt x="39" y="54"/>
                  </a:lnTo>
                  <a:lnTo>
                    <a:pt x="41" y="52"/>
                  </a:lnTo>
                  <a:lnTo>
                    <a:pt x="41" y="52"/>
                  </a:lnTo>
                  <a:lnTo>
                    <a:pt x="41" y="49"/>
                  </a:lnTo>
                  <a:lnTo>
                    <a:pt x="43" y="47"/>
                  </a:lnTo>
                  <a:lnTo>
                    <a:pt x="43" y="47"/>
                  </a:lnTo>
                  <a:lnTo>
                    <a:pt x="43" y="45"/>
                  </a:lnTo>
                  <a:lnTo>
                    <a:pt x="43" y="43"/>
                  </a:lnTo>
                  <a:lnTo>
                    <a:pt x="43"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6" name="任意多边形 306225"/>
            <p:cNvSpPr/>
            <p:nvPr/>
          </p:nvSpPr>
          <p:spPr>
            <a:xfrm>
              <a:off x="4305" y="3090"/>
              <a:ext cx="30" cy="67"/>
            </a:xfrm>
            <a:custGeom>
              <a:rect l="0" t="0" r="0" b="0"/>
              <a:pathLst>
                <a:path w="30" h="67">
                  <a:moveTo>
                    <a:pt x="0" y="67"/>
                  </a:moveTo>
                  <a:lnTo>
                    <a:pt x="0" y="2"/>
                  </a:lnTo>
                  <a:lnTo>
                    <a:pt x="11" y="2"/>
                  </a:lnTo>
                  <a:lnTo>
                    <a:pt x="11" y="13"/>
                  </a:lnTo>
                  <a:lnTo>
                    <a:pt x="11" y="10"/>
                  </a:lnTo>
                  <a:lnTo>
                    <a:pt x="13" y="6"/>
                  </a:lnTo>
                  <a:lnTo>
                    <a:pt x="15" y="4"/>
                  </a:lnTo>
                  <a:lnTo>
                    <a:pt x="17" y="2"/>
                  </a:lnTo>
                  <a:lnTo>
                    <a:pt x="20" y="2"/>
                  </a:lnTo>
                  <a:lnTo>
                    <a:pt x="22" y="0"/>
                  </a:lnTo>
                  <a:lnTo>
                    <a:pt x="26" y="0"/>
                  </a:lnTo>
                  <a:lnTo>
                    <a:pt x="28" y="0"/>
                  </a:lnTo>
                  <a:lnTo>
                    <a:pt x="30" y="0"/>
                  </a:lnTo>
                  <a:lnTo>
                    <a:pt x="30" y="0"/>
                  </a:lnTo>
                  <a:lnTo>
                    <a:pt x="30" y="0"/>
                  </a:lnTo>
                  <a:lnTo>
                    <a:pt x="30" y="0"/>
                  </a:lnTo>
                  <a:lnTo>
                    <a:pt x="30" y="10"/>
                  </a:lnTo>
                  <a:lnTo>
                    <a:pt x="30" y="10"/>
                  </a:lnTo>
                  <a:lnTo>
                    <a:pt x="30" y="10"/>
                  </a:lnTo>
                  <a:lnTo>
                    <a:pt x="30" y="10"/>
                  </a:lnTo>
                  <a:lnTo>
                    <a:pt x="28" y="10"/>
                  </a:lnTo>
                  <a:lnTo>
                    <a:pt x="26" y="10"/>
                  </a:lnTo>
                  <a:lnTo>
                    <a:pt x="24" y="10"/>
                  </a:lnTo>
                  <a:lnTo>
                    <a:pt x="22" y="13"/>
                  </a:lnTo>
                  <a:lnTo>
                    <a:pt x="22" y="13"/>
                  </a:lnTo>
                  <a:lnTo>
                    <a:pt x="20" y="13"/>
                  </a:lnTo>
                  <a:lnTo>
                    <a:pt x="17" y="15"/>
                  </a:lnTo>
                  <a:lnTo>
                    <a:pt x="17" y="15"/>
                  </a:lnTo>
                  <a:lnTo>
                    <a:pt x="15" y="17"/>
                  </a:lnTo>
                  <a:lnTo>
                    <a:pt x="15" y="17"/>
                  </a:lnTo>
                  <a:lnTo>
                    <a:pt x="13" y="19"/>
                  </a:lnTo>
                  <a:lnTo>
                    <a:pt x="13" y="19"/>
                  </a:lnTo>
                  <a:lnTo>
                    <a:pt x="11" y="21"/>
                  </a:lnTo>
                  <a:lnTo>
                    <a:pt x="11" y="23"/>
                  </a:lnTo>
                  <a:lnTo>
                    <a:pt x="11" y="26"/>
                  </a:lnTo>
                  <a:lnTo>
                    <a:pt x="11" y="28"/>
                  </a:lnTo>
                  <a:lnTo>
                    <a:pt x="11" y="30"/>
                  </a:lnTo>
                  <a:lnTo>
                    <a:pt x="11" y="67"/>
                  </a:lnTo>
                  <a:lnTo>
                    <a:pt x="0"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7" name="任意多边形 306226"/>
            <p:cNvSpPr>
              <a:spLocks noEditPoints="1"/>
            </p:cNvSpPr>
            <p:nvPr/>
          </p:nvSpPr>
          <p:spPr>
            <a:xfrm>
              <a:off x="4342" y="3090"/>
              <a:ext cx="60" cy="95"/>
            </a:xfrm>
            <a:custGeom>
              <a:rect l="0" t="0" r="0" b="0"/>
              <a:pathLst>
                <a:path w="60" h="95">
                  <a:moveTo>
                    <a:pt x="30" y="8"/>
                  </a:moveTo>
                  <a:lnTo>
                    <a:pt x="28" y="8"/>
                  </a:lnTo>
                  <a:lnTo>
                    <a:pt x="26" y="8"/>
                  </a:lnTo>
                  <a:lnTo>
                    <a:pt x="26" y="10"/>
                  </a:lnTo>
                  <a:lnTo>
                    <a:pt x="24" y="10"/>
                  </a:lnTo>
                  <a:lnTo>
                    <a:pt x="21" y="10"/>
                  </a:lnTo>
                  <a:lnTo>
                    <a:pt x="19" y="13"/>
                  </a:lnTo>
                  <a:lnTo>
                    <a:pt x="17" y="13"/>
                  </a:lnTo>
                  <a:lnTo>
                    <a:pt x="17" y="15"/>
                  </a:lnTo>
                  <a:lnTo>
                    <a:pt x="15" y="17"/>
                  </a:lnTo>
                  <a:lnTo>
                    <a:pt x="15" y="19"/>
                  </a:lnTo>
                  <a:lnTo>
                    <a:pt x="15" y="21"/>
                  </a:lnTo>
                  <a:lnTo>
                    <a:pt x="13" y="23"/>
                  </a:lnTo>
                  <a:lnTo>
                    <a:pt x="13" y="26"/>
                  </a:lnTo>
                  <a:lnTo>
                    <a:pt x="13" y="28"/>
                  </a:lnTo>
                  <a:lnTo>
                    <a:pt x="13" y="30"/>
                  </a:lnTo>
                  <a:lnTo>
                    <a:pt x="13" y="34"/>
                  </a:lnTo>
                  <a:lnTo>
                    <a:pt x="13" y="36"/>
                  </a:lnTo>
                  <a:lnTo>
                    <a:pt x="13" y="39"/>
                  </a:lnTo>
                  <a:lnTo>
                    <a:pt x="13" y="43"/>
                  </a:lnTo>
                  <a:lnTo>
                    <a:pt x="13" y="45"/>
                  </a:lnTo>
                  <a:lnTo>
                    <a:pt x="15" y="47"/>
                  </a:lnTo>
                  <a:lnTo>
                    <a:pt x="15" y="49"/>
                  </a:lnTo>
                  <a:lnTo>
                    <a:pt x="15" y="52"/>
                  </a:lnTo>
                  <a:lnTo>
                    <a:pt x="17" y="52"/>
                  </a:lnTo>
                  <a:lnTo>
                    <a:pt x="19" y="54"/>
                  </a:lnTo>
                  <a:lnTo>
                    <a:pt x="19" y="56"/>
                  </a:lnTo>
                  <a:lnTo>
                    <a:pt x="21" y="56"/>
                  </a:lnTo>
                  <a:lnTo>
                    <a:pt x="24" y="58"/>
                  </a:lnTo>
                  <a:lnTo>
                    <a:pt x="26" y="58"/>
                  </a:lnTo>
                  <a:lnTo>
                    <a:pt x="26" y="58"/>
                  </a:lnTo>
                  <a:lnTo>
                    <a:pt x="28" y="58"/>
                  </a:lnTo>
                  <a:lnTo>
                    <a:pt x="30" y="58"/>
                  </a:lnTo>
                  <a:lnTo>
                    <a:pt x="34" y="58"/>
                  </a:lnTo>
                  <a:lnTo>
                    <a:pt x="37" y="58"/>
                  </a:lnTo>
                  <a:lnTo>
                    <a:pt x="39" y="58"/>
                  </a:lnTo>
                  <a:lnTo>
                    <a:pt x="39" y="58"/>
                  </a:lnTo>
                  <a:lnTo>
                    <a:pt x="41" y="56"/>
                  </a:lnTo>
                  <a:lnTo>
                    <a:pt x="43" y="56"/>
                  </a:lnTo>
                  <a:lnTo>
                    <a:pt x="45" y="54"/>
                  </a:lnTo>
                  <a:lnTo>
                    <a:pt x="45" y="54"/>
                  </a:lnTo>
                  <a:lnTo>
                    <a:pt x="47" y="52"/>
                  </a:lnTo>
                  <a:lnTo>
                    <a:pt x="47" y="49"/>
                  </a:lnTo>
                  <a:lnTo>
                    <a:pt x="50" y="47"/>
                  </a:lnTo>
                  <a:lnTo>
                    <a:pt x="50" y="45"/>
                  </a:lnTo>
                  <a:lnTo>
                    <a:pt x="50" y="43"/>
                  </a:lnTo>
                  <a:lnTo>
                    <a:pt x="50" y="41"/>
                  </a:lnTo>
                  <a:lnTo>
                    <a:pt x="50" y="36"/>
                  </a:lnTo>
                  <a:lnTo>
                    <a:pt x="50" y="34"/>
                  </a:lnTo>
                  <a:lnTo>
                    <a:pt x="50" y="32"/>
                  </a:lnTo>
                  <a:lnTo>
                    <a:pt x="50" y="28"/>
                  </a:lnTo>
                  <a:lnTo>
                    <a:pt x="50" y="26"/>
                  </a:lnTo>
                  <a:lnTo>
                    <a:pt x="50" y="23"/>
                  </a:lnTo>
                  <a:lnTo>
                    <a:pt x="47" y="21"/>
                  </a:lnTo>
                  <a:lnTo>
                    <a:pt x="47" y="19"/>
                  </a:lnTo>
                  <a:lnTo>
                    <a:pt x="47" y="17"/>
                  </a:lnTo>
                  <a:lnTo>
                    <a:pt x="45" y="15"/>
                  </a:lnTo>
                  <a:lnTo>
                    <a:pt x="43" y="13"/>
                  </a:lnTo>
                  <a:lnTo>
                    <a:pt x="43" y="13"/>
                  </a:lnTo>
                  <a:lnTo>
                    <a:pt x="41" y="10"/>
                  </a:lnTo>
                  <a:lnTo>
                    <a:pt x="39" y="10"/>
                  </a:lnTo>
                  <a:lnTo>
                    <a:pt x="37" y="10"/>
                  </a:lnTo>
                  <a:lnTo>
                    <a:pt x="37" y="8"/>
                  </a:lnTo>
                  <a:lnTo>
                    <a:pt x="32" y="8"/>
                  </a:lnTo>
                  <a:lnTo>
                    <a:pt x="30" y="8"/>
                  </a:lnTo>
                  <a:close/>
                  <a:moveTo>
                    <a:pt x="50" y="58"/>
                  </a:moveTo>
                  <a:lnTo>
                    <a:pt x="47" y="60"/>
                  </a:lnTo>
                  <a:lnTo>
                    <a:pt x="45" y="62"/>
                  </a:lnTo>
                  <a:lnTo>
                    <a:pt x="43" y="65"/>
                  </a:lnTo>
                  <a:lnTo>
                    <a:pt x="41" y="67"/>
                  </a:lnTo>
                  <a:lnTo>
                    <a:pt x="39" y="67"/>
                  </a:lnTo>
                  <a:lnTo>
                    <a:pt x="37" y="69"/>
                  </a:lnTo>
                  <a:lnTo>
                    <a:pt x="32" y="69"/>
                  </a:lnTo>
                  <a:lnTo>
                    <a:pt x="30" y="69"/>
                  </a:lnTo>
                  <a:lnTo>
                    <a:pt x="26" y="69"/>
                  </a:lnTo>
                  <a:lnTo>
                    <a:pt x="24" y="69"/>
                  </a:lnTo>
                  <a:lnTo>
                    <a:pt x="21" y="67"/>
                  </a:lnTo>
                  <a:lnTo>
                    <a:pt x="17" y="67"/>
                  </a:lnTo>
                  <a:lnTo>
                    <a:pt x="15" y="65"/>
                  </a:lnTo>
                  <a:lnTo>
                    <a:pt x="13" y="65"/>
                  </a:lnTo>
                  <a:lnTo>
                    <a:pt x="11" y="62"/>
                  </a:lnTo>
                  <a:lnTo>
                    <a:pt x="8" y="60"/>
                  </a:lnTo>
                  <a:lnTo>
                    <a:pt x="6" y="56"/>
                  </a:lnTo>
                  <a:lnTo>
                    <a:pt x="4" y="54"/>
                  </a:lnTo>
                  <a:lnTo>
                    <a:pt x="4" y="52"/>
                  </a:lnTo>
                  <a:lnTo>
                    <a:pt x="2" y="47"/>
                  </a:lnTo>
                  <a:lnTo>
                    <a:pt x="2" y="45"/>
                  </a:lnTo>
                  <a:lnTo>
                    <a:pt x="2" y="41"/>
                  </a:lnTo>
                  <a:lnTo>
                    <a:pt x="0" y="36"/>
                  </a:lnTo>
                  <a:lnTo>
                    <a:pt x="0" y="34"/>
                  </a:lnTo>
                  <a:lnTo>
                    <a:pt x="0" y="30"/>
                  </a:lnTo>
                  <a:lnTo>
                    <a:pt x="2" y="26"/>
                  </a:lnTo>
                  <a:lnTo>
                    <a:pt x="2" y="23"/>
                  </a:lnTo>
                  <a:lnTo>
                    <a:pt x="2" y="19"/>
                  </a:lnTo>
                  <a:lnTo>
                    <a:pt x="4" y="17"/>
                  </a:lnTo>
                  <a:lnTo>
                    <a:pt x="4" y="13"/>
                  </a:lnTo>
                  <a:lnTo>
                    <a:pt x="6" y="10"/>
                  </a:lnTo>
                  <a:lnTo>
                    <a:pt x="8" y="8"/>
                  </a:lnTo>
                  <a:lnTo>
                    <a:pt x="11" y="6"/>
                  </a:lnTo>
                  <a:lnTo>
                    <a:pt x="13" y="4"/>
                  </a:lnTo>
                  <a:lnTo>
                    <a:pt x="15" y="2"/>
                  </a:lnTo>
                  <a:lnTo>
                    <a:pt x="17" y="2"/>
                  </a:lnTo>
                  <a:lnTo>
                    <a:pt x="21" y="0"/>
                  </a:lnTo>
                  <a:lnTo>
                    <a:pt x="24" y="0"/>
                  </a:lnTo>
                  <a:lnTo>
                    <a:pt x="26" y="0"/>
                  </a:lnTo>
                  <a:lnTo>
                    <a:pt x="30" y="0"/>
                  </a:lnTo>
                  <a:lnTo>
                    <a:pt x="32" y="0"/>
                  </a:lnTo>
                  <a:lnTo>
                    <a:pt x="37" y="0"/>
                  </a:lnTo>
                  <a:lnTo>
                    <a:pt x="39" y="0"/>
                  </a:lnTo>
                  <a:lnTo>
                    <a:pt x="41" y="2"/>
                  </a:lnTo>
                  <a:lnTo>
                    <a:pt x="43" y="2"/>
                  </a:lnTo>
                  <a:lnTo>
                    <a:pt x="45" y="4"/>
                  </a:lnTo>
                  <a:lnTo>
                    <a:pt x="47" y="6"/>
                  </a:lnTo>
                  <a:lnTo>
                    <a:pt x="50" y="8"/>
                  </a:lnTo>
                  <a:lnTo>
                    <a:pt x="50" y="2"/>
                  </a:lnTo>
                  <a:lnTo>
                    <a:pt x="60" y="2"/>
                  </a:lnTo>
                  <a:lnTo>
                    <a:pt x="60" y="65"/>
                  </a:lnTo>
                  <a:lnTo>
                    <a:pt x="60" y="69"/>
                  </a:lnTo>
                  <a:lnTo>
                    <a:pt x="60" y="73"/>
                  </a:lnTo>
                  <a:lnTo>
                    <a:pt x="60" y="75"/>
                  </a:lnTo>
                  <a:lnTo>
                    <a:pt x="58" y="80"/>
                  </a:lnTo>
                  <a:lnTo>
                    <a:pt x="58" y="82"/>
                  </a:lnTo>
                  <a:lnTo>
                    <a:pt x="56" y="84"/>
                  </a:lnTo>
                  <a:lnTo>
                    <a:pt x="56" y="86"/>
                  </a:lnTo>
                  <a:lnTo>
                    <a:pt x="54" y="88"/>
                  </a:lnTo>
                  <a:lnTo>
                    <a:pt x="52" y="88"/>
                  </a:lnTo>
                  <a:lnTo>
                    <a:pt x="50" y="91"/>
                  </a:lnTo>
                  <a:lnTo>
                    <a:pt x="47" y="93"/>
                  </a:lnTo>
                  <a:lnTo>
                    <a:pt x="43" y="93"/>
                  </a:lnTo>
                  <a:lnTo>
                    <a:pt x="41" y="93"/>
                  </a:lnTo>
                  <a:lnTo>
                    <a:pt x="39" y="93"/>
                  </a:lnTo>
                  <a:lnTo>
                    <a:pt x="34" y="95"/>
                  </a:lnTo>
                  <a:lnTo>
                    <a:pt x="30" y="95"/>
                  </a:lnTo>
                  <a:lnTo>
                    <a:pt x="28" y="95"/>
                  </a:lnTo>
                  <a:lnTo>
                    <a:pt x="24" y="95"/>
                  </a:lnTo>
                  <a:lnTo>
                    <a:pt x="21" y="93"/>
                  </a:lnTo>
                  <a:lnTo>
                    <a:pt x="19" y="93"/>
                  </a:lnTo>
                  <a:lnTo>
                    <a:pt x="17" y="93"/>
                  </a:lnTo>
                  <a:lnTo>
                    <a:pt x="15" y="91"/>
                  </a:lnTo>
                  <a:lnTo>
                    <a:pt x="13" y="91"/>
                  </a:lnTo>
                  <a:lnTo>
                    <a:pt x="11" y="88"/>
                  </a:lnTo>
                  <a:lnTo>
                    <a:pt x="8" y="88"/>
                  </a:lnTo>
                  <a:lnTo>
                    <a:pt x="8" y="86"/>
                  </a:lnTo>
                  <a:lnTo>
                    <a:pt x="6" y="84"/>
                  </a:lnTo>
                  <a:lnTo>
                    <a:pt x="4" y="84"/>
                  </a:lnTo>
                  <a:lnTo>
                    <a:pt x="4" y="82"/>
                  </a:lnTo>
                  <a:lnTo>
                    <a:pt x="4" y="80"/>
                  </a:lnTo>
                  <a:lnTo>
                    <a:pt x="4" y="78"/>
                  </a:lnTo>
                  <a:lnTo>
                    <a:pt x="4" y="75"/>
                  </a:lnTo>
                  <a:lnTo>
                    <a:pt x="4" y="75"/>
                  </a:lnTo>
                  <a:lnTo>
                    <a:pt x="15" y="75"/>
                  </a:lnTo>
                  <a:lnTo>
                    <a:pt x="15" y="75"/>
                  </a:lnTo>
                  <a:lnTo>
                    <a:pt x="15" y="75"/>
                  </a:lnTo>
                  <a:lnTo>
                    <a:pt x="15" y="78"/>
                  </a:lnTo>
                  <a:lnTo>
                    <a:pt x="15" y="78"/>
                  </a:lnTo>
                  <a:lnTo>
                    <a:pt x="15" y="80"/>
                  </a:lnTo>
                  <a:lnTo>
                    <a:pt x="15" y="80"/>
                  </a:lnTo>
                  <a:lnTo>
                    <a:pt x="17" y="82"/>
                  </a:lnTo>
                  <a:lnTo>
                    <a:pt x="17" y="82"/>
                  </a:lnTo>
                  <a:lnTo>
                    <a:pt x="17" y="82"/>
                  </a:lnTo>
                  <a:lnTo>
                    <a:pt x="21" y="84"/>
                  </a:lnTo>
                  <a:lnTo>
                    <a:pt x="24" y="84"/>
                  </a:lnTo>
                  <a:lnTo>
                    <a:pt x="26" y="84"/>
                  </a:lnTo>
                  <a:lnTo>
                    <a:pt x="30" y="84"/>
                  </a:lnTo>
                  <a:lnTo>
                    <a:pt x="32" y="84"/>
                  </a:lnTo>
                  <a:lnTo>
                    <a:pt x="37" y="84"/>
                  </a:lnTo>
                  <a:lnTo>
                    <a:pt x="39" y="84"/>
                  </a:lnTo>
                  <a:lnTo>
                    <a:pt x="39" y="84"/>
                  </a:lnTo>
                  <a:lnTo>
                    <a:pt x="41" y="84"/>
                  </a:lnTo>
                  <a:lnTo>
                    <a:pt x="43" y="82"/>
                  </a:lnTo>
                  <a:lnTo>
                    <a:pt x="45" y="82"/>
                  </a:lnTo>
                  <a:lnTo>
                    <a:pt x="45" y="82"/>
                  </a:lnTo>
                  <a:lnTo>
                    <a:pt x="47" y="80"/>
                  </a:lnTo>
                  <a:lnTo>
                    <a:pt x="47" y="80"/>
                  </a:lnTo>
                  <a:lnTo>
                    <a:pt x="47" y="78"/>
                  </a:lnTo>
                  <a:lnTo>
                    <a:pt x="50" y="75"/>
                  </a:lnTo>
                  <a:lnTo>
                    <a:pt x="50" y="73"/>
                  </a:lnTo>
                  <a:lnTo>
                    <a:pt x="50" y="73"/>
                  </a:lnTo>
                  <a:lnTo>
                    <a:pt x="50" y="69"/>
                  </a:lnTo>
                  <a:lnTo>
                    <a:pt x="50" y="69"/>
                  </a:lnTo>
                  <a:lnTo>
                    <a:pt x="50" y="5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8" name="任意多边形 306227"/>
            <p:cNvSpPr>
              <a:spLocks noEditPoints="1"/>
            </p:cNvSpPr>
            <p:nvPr/>
          </p:nvSpPr>
          <p:spPr>
            <a:xfrm>
              <a:off x="4415" y="3090"/>
              <a:ext cx="59" cy="69"/>
            </a:xfrm>
            <a:custGeom>
              <a:rect l="0" t="0" r="0" b="0"/>
              <a:pathLst>
                <a:path w="59" h="69">
                  <a:moveTo>
                    <a:pt x="11" y="28"/>
                  </a:moveTo>
                  <a:lnTo>
                    <a:pt x="48" y="28"/>
                  </a:lnTo>
                  <a:lnTo>
                    <a:pt x="48" y="26"/>
                  </a:lnTo>
                  <a:lnTo>
                    <a:pt x="48" y="23"/>
                  </a:lnTo>
                  <a:lnTo>
                    <a:pt x="48" y="21"/>
                  </a:lnTo>
                  <a:lnTo>
                    <a:pt x="46" y="19"/>
                  </a:lnTo>
                  <a:lnTo>
                    <a:pt x="46" y="17"/>
                  </a:lnTo>
                  <a:lnTo>
                    <a:pt x="46" y="17"/>
                  </a:lnTo>
                  <a:lnTo>
                    <a:pt x="44" y="15"/>
                  </a:lnTo>
                  <a:lnTo>
                    <a:pt x="44" y="13"/>
                  </a:lnTo>
                  <a:lnTo>
                    <a:pt x="42" y="13"/>
                  </a:lnTo>
                  <a:lnTo>
                    <a:pt x="42" y="10"/>
                  </a:lnTo>
                  <a:lnTo>
                    <a:pt x="39" y="10"/>
                  </a:lnTo>
                  <a:lnTo>
                    <a:pt x="37" y="10"/>
                  </a:lnTo>
                  <a:lnTo>
                    <a:pt x="35" y="8"/>
                  </a:lnTo>
                  <a:lnTo>
                    <a:pt x="35" y="8"/>
                  </a:lnTo>
                  <a:lnTo>
                    <a:pt x="33" y="8"/>
                  </a:lnTo>
                  <a:lnTo>
                    <a:pt x="31" y="8"/>
                  </a:lnTo>
                  <a:lnTo>
                    <a:pt x="29" y="8"/>
                  </a:lnTo>
                  <a:lnTo>
                    <a:pt x="26" y="8"/>
                  </a:lnTo>
                  <a:lnTo>
                    <a:pt x="24" y="8"/>
                  </a:lnTo>
                  <a:lnTo>
                    <a:pt x="22" y="10"/>
                  </a:lnTo>
                  <a:lnTo>
                    <a:pt x="22" y="10"/>
                  </a:lnTo>
                  <a:lnTo>
                    <a:pt x="20" y="10"/>
                  </a:lnTo>
                  <a:lnTo>
                    <a:pt x="20" y="13"/>
                  </a:lnTo>
                  <a:lnTo>
                    <a:pt x="18" y="13"/>
                  </a:lnTo>
                  <a:lnTo>
                    <a:pt x="16" y="15"/>
                  </a:lnTo>
                  <a:lnTo>
                    <a:pt x="16" y="17"/>
                  </a:lnTo>
                  <a:lnTo>
                    <a:pt x="16" y="17"/>
                  </a:lnTo>
                  <a:lnTo>
                    <a:pt x="13" y="19"/>
                  </a:lnTo>
                  <a:lnTo>
                    <a:pt x="13" y="21"/>
                  </a:lnTo>
                  <a:lnTo>
                    <a:pt x="13" y="23"/>
                  </a:lnTo>
                  <a:lnTo>
                    <a:pt x="13" y="26"/>
                  </a:lnTo>
                  <a:lnTo>
                    <a:pt x="11" y="28"/>
                  </a:lnTo>
                  <a:close/>
                  <a:moveTo>
                    <a:pt x="48" y="45"/>
                  </a:moveTo>
                  <a:lnTo>
                    <a:pt x="59" y="45"/>
                  </a:lnTo>
                  <a:lnTo>
                    <a:pt x="57" y="47"/>
                  </a:lnTo>
                  <a:lnTo>
                    <a:pt x="57" y="52"/>
                  </a:lnTo>
                  <a:lnTo>
                    <a:pt x="57" y="54"/>
                  </a:lnTo>
                  <a:lnTo>
                    <a:pt x="55" y="56"/>
                  </a:lnTo>
                  <a:lnTo>
                    <a:pt x="55" y="58"/>
                  </a:lnTo>
                  <a:lnTo>
                    <a:pt x="52" y="60"/>
                  </a:lnTo>
                  <a:lnTo>
                    <a:pt x="50" y="60"/>
                  </a:lnTo>
                  <a:lnTo>
                    <a:pt x="48" y="62"/>
                  </a:lnTo>
                  <a:lnTo>
                    <a:pt x="48" y="65"/>
                  </a:lnTo>
                  <a:lnTo>
                    <a:pt x="44" y="65"/>
                  </a:lnTo>
                  <a:lnTo>
                    <a:pt x="44" y="67"/>
                  </a:lnTo>
                  <a:lnTo>
                    <a:pt x="39" y="67"/>
                  </a:lnTo>
                  <a:lnTo>
                    <a:pt x="37" y="69"/>
                  </a:lnTo>
                  <a:lnTo>
                    <a:pt x="35" y="69"/>
                  </a:lnTo>
                  <a:lnTo>
                    <a:pt x="33" y="69"/>
                  </a:lnTo>
                  <a:lnTo>
                    <a:pt x="31" y="69"/>
                  </a:lnTo>
                  <a:lnTo>
                    <a:pt x="26" y="69"/>
                  </a:lnTo>
                  <a:lnTo>
                    <a:pt x="24" y="69"/>
                  </a:lnTo>
                  <a:lnTo>
                    <a:pt x="20" y="67"/>
                  </a:lnTo>
                  <a:lnTo>
                    <a:pt x="18" y="67"/>
                  </a:lnTo>
                  <a:lnTo>
                    <a:pt x="16" y="65"/>
                  </a:lnTo>
                  <a:lnTo>
                    <a:pt x="13" y="65"/>
                  </a:lnTo>
                  <a:lnTo>
                    <a:pt x="11" y="62"/>
                  </a:lnTo>
                  <a:lnTo>
                    <a:pt x="9" y="60"/>
                  </a:lnTo>
                  <a:lnTo>
                    <a:pt x="7" y="58"/>
                  </a:lnTo>
                  <a:lnTo>
                    <a:pt x="5" y="56"/>
                  </a:lnTo>
                  <a:lnTo>
                    <a:pt x="5" y="52"/>
                  </a:lnTo>
                  <a:lnTo>
                    <a:pt x="3" y="49"/>
                  </a:lnTo>
                  <a:lnTo>
                    <a:pt x="3" y="45"/>
                  </a:lnTo>
                  <a:lnTo>
                    <a:pt x="3" y="43"/>
                  </a:lnTo>
                  <a:lnTo>
                    <a:pt x="0" y="39"/>
                  </a:lnTo>
                  <a:lnTo>
                    <a:pt x="0" y="34"/>
                  </a:lnTo>
                  <a:lnTo>
                    <a:pt x="0" y="30"/>
                  </a:lnTo>
                  <a:lnTo>
                    <a:pt x="3" y="26"/>
                  </a:lnTo>
                  <a:lnTo>
                    <a:pt x="3" y="23"/>
                  </a:lnTo>
                  <a:lnTo>
                    <a:pt x="3" y="19"/>
                  </a:lnTo>
                  <a:lnTo>
                    <a:pt x="5" y="17"/>
                  </a:lnTo>
                  <a:lnTo>
                    <a:pt x="5" y="13"/>
                  </a:lnTo>
                  <a:lnTo>
                    <a:pt x="7" y="10"/>
                  </a:lnTo>
                  <a:lnTo>
                    <a:pt x="9" y="8"/>
                  </a:lnTo>
                  <a:lnTo>
                    <a:pt x="11" y="6"/>
                  </a:lnTo>
                  <a:lnTo>
                    <a:pt x="13" y="4"/>
                  </a:lnTo>
                  <a:lnTo>
                    <a:pt x="16" y="2"/>
                  </a:lnTo>
                  <a:lnTo>
                    <a:pt x="18" y="2"/>
                  </a:lnTo>
                  <a:lnTo>
                    <a:pt x="20" y="0"/>
                  </a:lnTo>
                  <a:lnTo>
                    <a:pt x="24" y="0"/>
                  </a:lnTo>
                  <a:lnTo>
                    <a:pt x="26" y="0"/>
                  </a:lnTo>
                  <a:lnTo>
                    <a:pt x="31" y="0"/>
                  </a:lnTo>
                  <a:lnTo>
                    <a:pt x="33" y="0"/>
                  </a:lnTo>
                  <a:lnTo>
                    <a:pt x="37" y="0"/>
                  </a:lnTo>
                  <a:lnTo>
                    <a:pt x="39" y="0"/>
                  </a:lnTo>
                  <a:lnTo>
                    <a:pt x="42" y="2"/>
                  </a:lnTo>
                  <a:lnTo>
                    <a:pt x="44" y="2"/>
                  </a:lnTo>
                  <a:lnTo>
                    <a:pt x="48" y="4"/>
                  </a:lnTo>
                  <a:lnTo>
                    <a:pt x="50" y="6"/>
                  </a:lnTo>
                  <a:lnTo>
                    <a:pt x="50" y="8"/>
                  </a:lnTo>
                  <a:lnTo>
                    <a:pt x="52" y="10"/>
                  </a:lnTo>
                  <a:lnTo>
                    <a:pt x="55" y="13"/>
                  </a:lnTo>
                  <a:lnTo>
                    <a:pt x="57" y="15"/>
                  </a:lnTo>
                  <a:lnTo>
                    <a:pt x="57" y="17"/>
                  </a:lnTo>
                  <a:lnTo>
                    <a:pt x="59" y="21"/>
                  </a:lnTo>
                  <a:lnTo>
                    <a:pt x="59" y="26"/>
                  </a:lnTo>
                  <a:lnTo>
                    <a:pt x="59" y="28"/>
                  </a:lnTo>
                  <a:lnTo>
                    <a:pt x="59" y="32"/>
                  </a:lnTo>
                  <a:lnTo>
                    <a:pt x="59" y="34"/>
                  </a:lnTo>
                  <a:lnTo>
                    <a:pt x="59" y="34"/>
                  </a:lnTo>
                  <a:lnTo>
                    <a:pt x="59" y="36"/>
                  </a:lnTo>
                  <a:lnTo>
                    <a:pt x="59" y="36"/>
                  </a:lnTo>
                  <a:lnTo>
                    <a:pt x="11" y="36"/>
                  </a:lnTo>
                  <a:lnTo>
                    <a:pt x="11" y="39"/>
                  </a:lnTo>
                  <a:lnTo>
                    <a:pt x="13" y="43"/>
                  </a:lnTo>
                  <a:lnTo>
                    <a:pt x="13" y="45"/>
                  </a:lnTo>
                  <a:lnTo>
                    <a:pt x="13" y="47"/>
                  </a:lnTo>
                  <a:lnTo>
                    <a:pt x="13" y="47"/>
                  </a:lnTo>
                  <a:lnTo>
                    <a:pt x="16" y="49"/>
                  </a:lnTo>
                  <a:lnTo>
                    <a:pt x="16" y="52"/>
                  </a:lnTo>
                  <a:lnTo>
                    <a:pt x="18" y="54"/>
                  </a:lnTo>
                  <a:lnTo>
                    <a:pt x="18" y="54"/>
                  </a:lnTo>
                  <a:lnTo>
                    <a:pt x="20" y="56"/>
                  </a:lnTo>
                  <a:lnTo>
                    <a:pt x="22" y="56"/>
                  </a:lnTo>
                  <a:lnTo>
                    <a:pt x="22" y="58"/>
                  </a:lnTo>
                  <a:lnTo>
                    <a:pt x="24" y="58"/>
                  </a:lnTo>
                  <a:lnTo>
                    <a:pt x="26" y="58"/>
                  </a:lnTo>
                  <a:lnTo>
                    <a:pt x="29" y="58"/>
                  </a:lnTo>
                  <a:lnTo>
                    <a:pt x="31" y="58"/>
                  </a:lnTo>
                  <a:lnTo>
                    <a:pt x="33" y="58"/>
                  </a:lnTo>
                  <a:lnTo>
                    <a:pt x="37" y="58"/>
                  </a:lnTo>
                  <a:lnTo>
                    <a:pt x="39" y="56"/>
                  </a:lnTo>
                  <a:lnTo>
                    <a:pt x="42" y="56"/>
                  </a:lnTo>
                  <a:lnTo>
                    <a:pt x="44" y="54"/>
                  </a:lnTo>
                  <a:lnTo>
                    <a:pt x="46" y="52"/>
                  </a:lnTo>
                  <a:lnTo>
                    <a:pt x="46" y="49"/>
                  </a:lnTo>
                  <a:lnTo>
                    <a:pt x="48"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29" name="任意多边形 306228"/>
            <p:cNvSpPr/>
            <p:nvPr/>
          </p:nvSpPr>
          <p:spPr>
            <a:xfrm>
              <a:off x="4478" y="3072"/>
              <a:ext cx="33" cy="85"/>
            </a:xfrm>
            <a:custGeom>
              <a:rect l="0" t="0" r="0" b="0"/>
              <a:pathLst>
                <a:path w="33" h="85">
                  <a:moveTo>
                    <a:pt x="22" y="67"/>
                  </a:moveTo>
                  <a:lnTo>
                    <a:pt x="22" y="70"/>
                  </a:lnTo>
                  <a:lnTo>
                    <a:pt x="22" y="72"/>
                  </a:lnTo>
                  <a:lnTo>
                    <a:pt x="22" y="74"/>
                  </a:lnTo>
                  <a:lnTo>
                    <a:pt x="22" y="74"/>
                  </a:lnTo>
                  <a:lnTo>
                    <a:pt x="24" y="74"/>
                  </a:lnTo>
                  <a:lnTo>
                    <a:pt x="24" y="76"/>
                  </a:lnTo>
                  <a:lnTo>
                    <a:pt x="26" y="76"/>
                  </a:lnTo>
                  <a:lnTo>
                    <a:pt x="26" y="76"/>
                  </a:lnTo>
                  <a:lnTo>
                    <a:pt x="28" y="76"/>
                  </a:lnTo>
                  <a:lnTo>
                    <a:pt x="28" y="76"/>
                  </a:lnTo>
                  <a:lnTo>
                    <a:pt x="31" y="76"/>
                  </a:lnTo>
                  <a:lnTo>
                    <a:pt x="33" y="76"/>
                  </a:lnTo>
                  <a:lnTo>
                    <a:pt x="33" y="85"/>
                  </a:lnTo>
                  <a:lnTo>
                    <a:pt x="31" y="85"/>
                  </a:lnTo>
                  <a:lnTo>
                    <a:pt x="28" y="85"/>
                  </a:lnTo>
                  <a:lnTo>
                    <a:pt x="26" y="85"/>
                  </a:lnTo>
                  <a:lnTo>
                    <a:pt x="24" y="85"/>
                  </a:lnTo>
                  <a:lnTo>
                    <a:pt x="20" y="85"/>
                  </a:lnTo>
                  <a:lnTo>
                    <a:pt x="18" y="85"/>
                  </a:lnTo>
                  <a:lnTo>
                    <a:pt x="15" y="85"/>
                  </a:lnTo>
                  <a:lnTo>
                    <a:pt x="15" y="85"/>
                  </a:lnTo>
                  <a:lnTo>
                    <a:pt x="13" y="83"/>
                  </a:lnTo>
                  <a:lnTo>
                    <a:pt x="13" y="83"/>
                  </a:lnTo>
                  <a:lnTo>
                    <a:pt x="13" y="83"/>
                  </a:lnTo>
                  <a:lnTo>
                    <a:pt x="11" y="80"/>
                  </a:lnTo>
                  <a:lnTo>
                    <a:pt x="11" y="80"/>
                  </a:lnTo>
                  <a:lnTo>
                    <a:pt x="11" y="78"/>
                  </a:lnTo>
                  <a:lnTo>
                    <a:pt x="11" y="76"/>
                  </a:lnTo>
                  <a:lnTo>
                    <a:pt x="11" y="72"/>
                  </a:lnTo>
                  <a:lnTo>
                    <a:pt x="11" y="28"/>
                  </a:lnTo>
                  <a:lnTo>
                    <a:pt x="0" y="28"/>
                  </a:lnTo>
                  <a:lnTo>
                    <a:pt x="0" y="20"/>
                  </a:lnTo>
                  <a:lnTo>
                    <a:pt x="11" y="20"/>
                  </a:lnTo>
                  <a:lnTo>
                    <a:pt x="11" y="0"/>
                  </a:lnTo>
                  <a:lnTo>
                    <a:pt x="22" y="0"/>
                  </a:lnTo>
                  <a:lnTo>
                    <a:pt x="22" y="20"/>
                  </a:lnTo>
                  <a:lnTo>
                    <a:pt x="33" y="20"/>
                  </a:lnTo>
                  <a:lnTo>
                    <a:pt x="33" y="28"/>
                  </a:lnTo>
                  <a:lnTo>
                    <a:pt x="22" y="28"/>
                  </a:lnTo>
                  <a:lnTo>
                    <a:pt x="22"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0" name="任意多边形 306229"/>
            <p:cNvSpPr/>
            <p:nvPr/>
          </p:nvSpPr>
          <p:spPr>
            <a:xfrm>
              <a:off x="4554" y="3090"/>
              <a:ext cx="54" cy="67"/>
            </a:xfrm>
            <a:custGeom>
              <a:rect l="0" t="0" r="0" b="0"/>
              <a:pathLst>
                <a:path w="54" h="67">
                  <a:moveTo>
                    <a:pt x="43" y="67"/>
                  </a:moveTo>
                  <a:lnTo>
                    <a:pt x="43" y="26"/>
                  </a:lnTo>
                  <a:lnTo>
                    <a:pt x="43" y="21"/>
                  </a:lnTo>
                  <a:lnTo>
                    <a:pt x="43" y="17"/>
                  </a:lnTo>
                  <a:lnTo>
                    <a:pt x="43" y="17"/>
                  </a:lnTo>
                  <a:lnTo>
                    <a:pt x="41" y="15"/>
                  </a:lnTo>
                  <a:lnTo>
                    <a:pt x="41" y="13"/>
                  </a:lnTo>
                  <a:lnTo>
                    <a:pt x="41" y="13"/>
                  </a:lnTo>
                  <a:lnTo>
                    <a:pt x="39" y="13"/>
                  </a:lnTo>
                  <a:lnTo>
                    <a:pt x="39" y="10"/>
                  </a:lnTo>
                  <a:lnTo>
                    <a:pt x="37" y="10"/>
                  </a:lnTo>
                  <a:lnTo>
                    <a:pt x="37" y="10"/>
                  </a:lnTo>
                  <a:lnTo>
                    <a:pt x="35" y="8"/>
                  </a:lnTo>
                  <a:lnTo>
                    <a:pt x="30" y="8"/>
                  </a:lnTo>
                  <a:lnTo>
                    <a:pt x="28" y="8"/>
                  </a:lnTo>
                  <a:lnTo>
                    <a:pt x="26" y="8"/>
                  </a:lnTo>
                  <a:lnTo>
                    <a:pt x="24" y="10"/>
                  </a:lnTo>
                  <a:lnTo>
                    <a:pt x="22" y="10"/>
                  </a:lnTo>
                  <a:lnTo>
                    <a:pt x="22" y="10"/>
                  </a:lnTo>
                  <a:lnTo>
                    <a:pt x="20" y="13"/>
                  </a:lnTo>
                  <a:lnTo>
                    <a:pt x="17" y="13"/>
                  </a:lnTo>
                  <a:lnTo>
                    <a:pt x="17" y="15"/>
                  </a:lnTo>
                  <a:lnTo>
                    <a:pt x="15" y="15"/>
                  </a:lnTo>
                  <a:lnTo>
                    <a:pt x="15" y="17"/>
                  </a:lnTo>
                  <a:lnTo>
                    <a:pt x="13" y="19"/>
                  </a:lnTo>
                  <a:lnTo>
                    <a:pt x="13" y="21"/>
                  </a:lnTo>
                  <a:lnTo>
                    <a:pt x="13" y="23"/>
                  </a:lnTo>
                  <a:lnTo>
                    <a:pt x="11" y="26"/>
                  </a:lnTo>
                  <a:lnTo>
                    <a:pt x="11" y="28"/>
                  </a:lnTo>
                  <a:lnTo>
                    <a:pt x="11" y="30"/>
                  </a:lnTo>
                  <a:lnTo>
                    <a:pt x="11" y="67"/>
                  </a:lnTo>
                  <a:lnTo>
                    <a:pt x="0" y="67"/>
                  </a:lnTo>
                  <a:lnTo>
                    <a:pt x="0" y="2"/>
                  </a:lnTo>
                  <a:lnTo>
                    <a:pt x="11" y="2"/>
                  </a:lnTo>
                  <a:lnTo>
                    <a:pt x="11" y="10"/>
                  </a:lnTo>
                  <a:lnTo>
                    <a:pt x="13" y="8"/>
                  </a:lnTo>
                  <a:lnTo>
                    <a:pt x="15" y="6"/>
                  </a:lnTo>
                  <a:lnTo>
                    <a:pt x="17" y="4"/>
                  </a:lnTo>
                  <a:lnTo>
                    <a:pt x="20" y="2"/>
                  </a:lnTo>
                  <a:lnTo>
                    <a:pt x="22" y="0"/>
                  </a:lnTo>
                  <a:lnTo>
                    <a:pt x="26" y="0"/>
                  </a:lnTo>
                  <a:lnTo>
                    <a:pt x="28" y="0"/>
                  </a:lnTo>
                  <a:lnTo>
                    <a:pt x="33" y="0"/>
                  </a:lnTo>
                  <a:lnTo>
                    <a:pt x="35" y="0"/>
                  </a:lnTo>
                  <a:lnTo>
                    <a:pt x="39" y="0"/>
                  </a:lnTo>
                  <a:lnTo>
                    <a:pt x="41" y="0"/>
                  </a:lnTo>
                  <a:lnTo>
                    <a:pt x="43" y="2"/>
                  </a:lnTo>
                  <a:lnTo>
                    <a:pt x="46" y="2"/>
                  </a:lnTo>
                  <a:lnTo>
                    <a:pt x="48" y="4"/>
                  </a:lnTo>
                  <a:lnTo>
                    <a:pt x="50" y="6"/>
                  </a:lnTo>
                  <a:lnTo>
                    <a:pt x="52" y="8"/>
                  </a:lnTo>
                  <a:lnTo>
                    <a:pt x="54" y="10"/>
                  </a:lnTo>
                  <a:lnTo>
                    <a:pt x="54" y="15"/>
                  </a:lnTo>
                  <a:lnTo>
                    <a:pt x="54" y="15"/>
                  </a:lnTo>
                  <a:lnTo>
                    <a:pt x="54" y="17"/>
                  </a:lnTo>
                  <a:lnTo>
                    <a:pt x="54" y="21"/>
                  </a:lnTo>
                  <a:lnTo>
                    <a:pt x="54" y="23"/>
                  </a:lnTo>
                  <a:lnTo>
                    <a:pt x="54" y="28"/>
                  </a:lnTo>
                  <a:lnTo>
                    <a:pt x="54" y="67"/>
                  </a:lnTo>
                  <a:lnTo>
                    <a:pt x="43"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1" name="任意多边形 306230"/>
            <p:cNvSpPr>
              <a:spLocks noEditPoints="1"/>
            </p:cNvSpPr>
            <p:nvPr/>
          </p:nvSpPr>
          <p:spPr>
            <a:xfrm>
              <a:off x="4621" y="3090"/>
              <a:ext cx="59" cy="69"/>
            </a:xfrm>
            <a:custGeom>
              <a:rect l="0" t="0" r="0" b="0"/>
              <a:pathLst>
                <a:path w="59" h="69">
                  <a:moveTo>
                    <a:pt x="11" y="28"/>
                  </a:moveTo>
                  <a:lnTo>
                    <a:pt x="48" y="28"/>
                  </a:lnTo>
                  <a:lnTo>
                    <a:pt x="48" y="26"/>
                  </a:lnTo>
                  <a:lnTo>
                    <a:pt x="48" y="23"/>
                  </a:lnTo>
                  <a:lnTo>
                    <a:pt x="48" y="21"/>
                  </a:lnTo>
                  <a:lnTo>
                    <a:pt x="46" y="19"/>
                  </a:lnTo>
                  <a:lnTo>
                    <a:pt x="46" y="17"/>
                  </a:lnTo>
                  <a:lnTo>
                    <a:pt x="46" y="17"/>
                  </a:lnTo>
                  <a:lnTo>
                    <a:pt x="44" y="15"/>
                  </a:lnTo>
                  <a:lnTo>
                    <a:pt x="44" y="13"/>
                  </a:lnTo>
                  <a:lnTo>
                    <a:pt x="41" y="13"/>
                  </a:lnTo>
                  <a:lnTo>
                    <a:pt x="41" y="10"/>
                  </a:lnTo>
                  <a:lnTo>
                    <a:pt x="39" y="10"/>
                  </a:lnTo>
                  <a:lnTo>
                    <a:pt x="37" y="10"/>
                  </a:lnTo>
                  <a:lnTo>
                    <a:pt x="35" y="8"/>
                  </a:lnTo>
                  <a:lnTo>
                    <a:pt x="35" y="8"/>
                  </a:lnTo>
                  <a:lnTo>
                    <a:pt x="33" y="8"/>
                  </a:lnTo>
                  <a:lnTo>
                    <a:pt x="31" y="8"/>
                  </a:lnTo>
                  <a:lnTo>
                    <a:pt x="28" y="8"/>
                  </a:lnTo>
                  <a:lnTo>
                    <a:pt x="26" y="8"/>
                  </a:lnTo>
                  <a:lnTo>
                    <a:pt x="24" y="8"/>
                  </a:lnTo>
                  <a:lnTo>
                    <a:pt x="22" y="10"/>
                  </a:lnTo>
                  <a:lnTo>
                    <a:pt x="22" y="10"/>
                  </a:lnTo>
                  <a:lnTo>
                    <a:pt x="20" y="10"/>
                  </a:lnTo>
                  <a:lnTo>
                    <a:pt x="18" y="13"/>
                  </a:lnTo>
                  <a:lnTo>
                    <a:pt x="18" y="13"/>
                  </a:lnTo>
                  <a:lnTo>
                    <a:pt x="15" y="15"/>
                  </a:lnTo>
                  <a:lnTo>
                    <a:pt x="15" y="17"/>
                  </a:lnTo>
                  <a:lnTo>
                    <a:pt x="15" y="17"/>
                  </a:lnTo>
                  <a:lnTo>
                    <a:pt x="13" y="19"/>
                  </a:lnTo>
                  <a:lnTo>
                    <a:pt x="13" y="21"/>
                  </a:lnTo>
                  <a:lnTo>
                    <a:pt x="13" y="23"/>
                  </a:lnTo>
                  <a:lnTo>
                    <a:pt x="13" y="26"/>
                  </a:lnTo>
                  <a:lnTo>
                    <a:pt x="11" y="28"/>
                  </a:lnTo>
                  <a:close/>
                  <a:moveTo>
                    <a:pt x="48" y="45"/>
                  </a:moveTo>
                  <a:lnTo>
                    <a:pt x="59" y="45"/>
                  </a:lnTo>
                  <a:lnTo>
                    <a:pt x="57" y="47"/>
                  </a:lnTo>
                  <a:lnTo>
                    <a:pt x="57" y="52"/>
                  </a:lnTo>
                  <a:lnTo>
                    <a:pt x="57" y="54"/>
                  </a:lnTo>
                  <a:lnTo>
                    <a:pt x="54" y="56"/>
                  </a:lnTo>
                  <a:lnTo>
                    <a:pt x="54" y="58"/>
                  </a:lnTo>
                  <a:lnTo>
                    <a:pt x="52" y="60"/>
                  </a:lnTo>
                  <a:lnTo>
                    <a:pt x="50" y="60"/>
                  </a:lnTo>
                  <a:lnTo>
                    <a:pt x="48" y="62"/>
                  </a:lnTo>
                  <a:lnTo>
                    <a:pt x="48" y="65"/>
                  </a:lnTo>
                  <a:lnTo>
                    <a:pt x="46" y="65"/>
                  </a:lnTo>
                  <a:lnTo>
                    <a:pt x="44" y="67"/>
                  </a:lnTo>
                  <a:lnTo>
                    <a:pt x="39" y="67"/>
                  </a:lnTo>
                  <a:lnTo>
                    <a:pt x="37" y="69"/>
                  </a:lnTo>
                  <a:lnTo>
                    <a:pt x="35" y="69"/>
                  </a:lnTo>
                  <a:lnTo>
                    <a:pt x="33" y="69"/>
                  </a:lnTo>
                  <a:lnTo>
                    <a:pt x="31" y="69"/>
                  </a:lnTo>
                  <a:lnTo>
                    <a:pt x="26" y="69"/>
                  </a:lnTo>
                  <a:lnTo>
                    <a:pt x="24" y="69"/>
                  </a:lnTo>
                  <a:lnTo>
                    <a:pt x="20" y="67"/>
                  </a:lnTo>
                  <a:lnTo>
                    <a:pt x="18" y="67"/>
                  </a:lnTo>
                  <a:lnTo>
                    <a:pt x="15" y="65"/>
                  </a:lnTo>
                  <a:lnTo>
                    <a:pt x="13" y="65"/>
                  </a:lnTo>
                  <a:lnTo>
                    <a:pt x="11" y="62"/>
                  </a:lnTo>
                  <a:lnTo>
                    <a:pt x="9" y="60"/>
                  </a:lnTo>
                  <a:lnTo>
                    <a:pt x="7" y="58"/>
                  </a:lnTo>
                  <a:lnTo>
                    <a:pt x="5" y="56"/>
                  </a:lnTo>
                  <a:lnTo>
                    <a:pt x="5" y="52"/>
                  </a:lnTo>
                  <a:lnTo>
                    <a:pt x="2" y="49"/>
                  </a:lnTo>
                  <a:lnTo>
                    <a:pt x="2" y="45"/>
                  </a:lnTo>
                  <a:lnTo>
                    <a:pt x="0" y="43"/>
                  </a:lnTo>
                  <a:lnTo>
                    <a:pt x="0" y="39"/>
                  </a:lnTo>
                  <a:lnTo>
                    <a:pt x="0" y="34"/>
                  </a:lnTo>
                  <a:lnTo>
                    <a:pt x="0" y="30"/>
                  </a:lnTo>
                  <a:lnTo>
                    <a:pt x="0" y="26"/>
                  </a:lnTo>
                  <a:lnTo>
                    <a:pt x="2" y="23"/>
                  </a:lnTo>
                  <a:lnTo>
                    <a:pt x="2" y="19"/>
                  </a:lnTo>
                  <a:lnTo>
                    <a:pt x="5" y="17"/>
                  </a:lnTo>
                  <a:lnTo>
                    <a:pt x="5" y="13"/>
                  </a:lnTo>
                  <a:lnTo>
                    <a:pt x="7" y="10"/>
                  </a:lnTo>
                  <a:lnTo>
                    <a:pt x="9" y="8"/>
                  </a:lnTo>
                  <a:lnTo>
                    <a:pt x="11" y="6"/>
                  </a:lnTo>
                  <a:lnTo>
                    <a:pt x="13" y="4"/>
                  </a:lnTo>
                  <a:lnTo>
                    <a:pt x="15" y="2"/>
                  </a:lnTo>
                  <a:lnTo>
                    <a:pt x="18" y="2"/>
                  </a:lnTo>
                  <a:lnTo>
                    <a:pt x="20" y="0"/>
                  </a:lnTo>
                  <a:lnTo>
                    <a:pt x="24" y="0"/>
                  </a:lnTo>
                  <a:lnTo>
                    <a:pt x="26" y="0"/>
                  </a:lnTo>
                  <a:lnTo>
                    <a:pt x="31" y="0"/>
                  </a:lnTo>
                  <a:lnTo>
                    <a:pt x="33" y="0"/>
                  </a:lnTo>
                  <a:lnTo>
                    <a:pt x="37" y="0"/>
                  </a:lnTo>
                  <a:lnTo>
                    <a:pt x="39" y="0"/>
                  </a:lnTo>
                  <a:lnTo>
                    <a:pt x="41" y="2"/>
                  </a:lnTo>
                  <a:lnTo>
                    <a:pt x="44" y="2"/>
                  </a:lnTo>
                  <a:lnTo>
                    <a:pt x="48" y="4"/>
                  </a:lnTo>
                  <a:lnTo>
                    <a:pt x="50" y="6"/>
                  </a:lnTo>
                  <a:lnTo>
                    <a:pt x="52" y="8"/>
                  </a:lnTo>
                  <a:lnTo>
                    <a:pt x="52" y="10"/>
                  </a:lnTo>
                  <a:lnTo>
                    <a:pt x="54" y="13"/>
                  </a:lnTo>
                  <a:lnTo>
                    <a:pt x="57" y="15"/>
                  </a:lnTo>
                  <a:lnTo>
                    <a:pt x="57" y="17"/>
                  </a:lnTo>
                  <a:lnTo>
                    <a:pt x="59" y="21"/>
                  </a:lnTo>
                  <a:lnTo>
                    <a:pt x="59" y="26"/>
                  </a:lnTo>
                  <a:lnTo>
                    <a:pt x="59" y="28"/>
                  </a:lnTo>
                  <a:lnTo>
                    <a:pt x="59" y="32"/>
                  </a:lnTo>
                  <a:lnTo>
                    <a:pt x="59" y="34"/>
                  </a:lnTo>
                  <a:lnTo>
                    <a:pt x="59" y="34"/>
                  </a:lnTo>
                  <a:lnTo>
                    <a:pt x="59" y="36"/>
                  </a:lnTo>
                  <a:lnTo>
                    <a:pt x="59" y="36"/>
                  </a:lnTo>
                  <a:lnTo>
                    <a:pt x="11" y="36"/>
                  </a:lnTo>
                  <a:lnTo>
                    <a:pt x="13" y="39"/>
                  </a:lnTo>
                  <a:lnTo>
                    <a:pt x="13" y="43"/>
                  </a:lnTo>
                  <a:lnTo>
                    <a:pt x="13" y="45"/>
                  </a:lnTo>
                  <a:lnTo>
                    <a:pt x="13" y="47"/>
                  </a:lnTo>
                  <a:lnTo>
                    <a:pt x="15" y="47"/>
                  </a:lnTo>
                  <a:lnTo>
                    <a:pt x="15" y="49"/>
                  </a:lnTo>
                  <a:lnTo>
                    <a:pt x="15" y="52"/>
                  </a:lnTo>
                  <a:lnTo>
                    <a:pt x="18" y="54"/>
                  </a:lnTo>
                  <a:lnTo>
                    <a:pt x="18" y="54"/>
                  </a:lnTo>
                  <a:lnTo>
                    <a:pt x="20" y="56"/>
                  </a:lnTo>
                  <a:lnTo>
                    <a:pt x="22" y="56"/>
                  </a:lnTo>
                  <a:lnTo>
                    <a:pt x="24" y="58"/>
                  </a:lnTo>
                  <a:lnTo>
                    <a:pt x="24" y="58"/>
                  </a:lnTo>
                  <a:lnTo>
                    <a:pt x="26" y="58"/>
                  </a:lnTo>
                  <a:lnTo>
                    <a:pt x="28" y="58"/>
                  </a:lnTo>
                  <a:lnTo>
                    <a:pt x="31" y="58"/>
                  </a:lnTo>
                  <a:lnTo>
                    <a:pt x="35" y="58"/>
                  </a:lnTo>
                  <a:lnTo>
                    <a:pt x="37" y="58"/>
                  </a:lnTo>
                  <a:lnTo>
                    <a:pt x="39" y="56"/>
                  </a:lnTo>
                  <a:lnTo>
                    <a:pt x="41" y="56"/>
                  </a:lnTo>
                  <a:lnTo>
                    <a:pt x="44" y="54"/>
                  </a:lnTo>
                  <a:lnTo>
                    <a:pt x="46" y="52"/>
                  </a:lnTo>
                  <a:lnTo>
                    <a:pt x="46" y="49"/>
                  </a:lnTo>
                  <a:lnTo>
                    <a:pt x="48"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2" name="任意多边形 306231"/>
            <p:cNvSpPr/>
            <p:nvPr/>
          </p:nvSpPr>
          <p:spPr>
            <a:xfrm>
              <a:off x="4693" y="3092"/>
              <a:ext cx="52" cy="67"/>
            </a:xfrm>
            <a:custGeom>
              <a:rect l="0" t="0" r="0" b="0"/>
              <a:pathLst>
                <a:path w="52" h="67">
                  <a:moveTo>
                    <a:pt x="11" y="0"/>
                  </a:moveTo>
                  <a:lnTo>
                    <a:pt x="11" y="39"/>
                  </a:lnTo>
                  <a:lnTo>
                    <a:pt x="11" y="43"/>
                  </a:lnTo>
                  <a:lnTo>
                    <a:pt x="11" y="47"/>
                  </a:lnTo>
                  <a:lnTo>
                    <a:pt x="11" y="50"/>
                  </a:lnTo>
                  <a:lnTo>
                    <a:pt x="11" y="50"/>
                  </a:lnTo>
                  <a:lnTo>
                    <a:pt x="13" y="52"/>
                  </a:lnTo>
                  <a:lnTo>
                    <a:pt x="13" y="54"/>
                  </a:lnTo>
                  <a:lnTo>
                    <a:pt x="15" y="54"/>
                  </a:lnTo>
                  <a:lnTo>
                    <a:pt x="15" y="54"/>
                  </a:lnTo>
                  <a:lnTo>
                    <a:pt x="15" y="56"/>
                  </a:lnTo>
                  <a:lnTo>
                    <a:pt x="17" y="56"/>
                  </a:lnTo>
                  <a:lnTo>
                    <a:pt x="19" y="56"/>
                  </a:lnTo>
                  <a:lnTo>
                    <a:pt x="24" y="56"/>
                  </a:lnTo>
                  <a:lnTo>
                    <a:pt x="26" y="56"/>
                  </a:lnTo>
                  <a:lnTo>
                    <a:pt x="28" y="56"/>
                  </a:lnTo>
                  <a:lnTo>
                    <a:pt x="30" y="56"/>
                  </a:lnTo>
                  <a:lnTo>
                    <a:pt x="32" y="56"/>
                  </a:lnTo>
                  <a:lnTo>
                    <a:pt x="32" y="54"/>
                  </a:lnTo>
                  <a:lnTo>
                    <a:pt x="34" y="54"/>
                  </a:lnTo>
                  <a:lnTo>
                    <a:pt x="37" y="52"/>
                  </a:lnTo>
                  <a:lnTo>
                    <a:pt x="37" y="52"/>
                  </a:lnTo>
                  <a:lnTo>
                    <a:pt x="39" y="50"/>
                  </a:lnTo>
                  <a:lnTo>
                    <a:pt x="39" y="47"/>
                  </a:lnTo>
                  <a:lnTo>
                    <a:pt x="41" y="45"/>
                  </a:lnTo>
                  <a:lnTo>
                    <a:pt x="41" y="43"/>
                  </a:lnTo>
                  <a:lnTo>
                    <a:pt x="41" y="41"/>
                  </a:lnTo>
                  <a:lnTo>
                    <a:pt x="41" y="39"/>
                  </a:lnTo>
                  <a:lnTo>
                    <a:pt x="43" y="37"/>
                  </a:lnTo>
                  <a:lnTo>
                    <a:pt x="43" y="34"/>
                  </a:lnTo>
                  <a:lnTo>
                    <a:pt x="43" y="0"/>
                  </a:lnTo>
                  <a:lnTo>
                    <a:pt x="52" y="0"/>
                  </a:lnTo>
                  <a:lnTo>
                    <a:pt x="52" y="65"/>
                  </a:lnTo>
                  <a:lnTo>
                    <a:pt x="43" y="65"/>
                  </a:lnTo>
                  <a:lnTo>
                    <a:pt x="43" y="54"/>
                  </a:lnTo>
                  <a:lnTo>
                    <a:pt x="41" y="58"/>
                  </a:lnTo>
                  <a:lnTo>
                    <a:pt x="39" y="60"/>
                  </a:lnTo>
                  <a:lnTo>
                    <a:pt x="37" y="63"/>
                  </a:lnTo>
                  <a:lnTo>
                    <a:pt x="34" y="63"/>
                  </a:lnTo>
                  <a:lnTo>
                    <a:pt x="30" y="65"/>
                  </a:lnTo>
                  <a:lnTo>
                    <a:pt x="28" y="65"/>
                  </a:lnTo>
                  <a:lnTo>
                    <a:pt x="24" y="67"/>
                  </a:lnTo>
                  <a:lnTo>
                    <a:pt x="21" y="67"/>
                  </a:lnTo>
                  <a:lnTo>
                    <a:pt x="17" y="67"/>
                  </a:lnTo>
                  <a:lnTo>
                    <a:pt x="15" y="67"/>
                  </a:lnTo>
                  <a:lnTo>
                    <a:pt x="13" y="65"/>
                  </a:lnTo>
                  <a:lnTo>
                    <a:pt x="11" y="65"/>
                  </a:lnTo>
                  <a:lnTo>
                    <a:pt x="6" y="63"/>
                  </a:lnTo>
                  <a:lnTo>
                    <a:pt x="4" y="60"/>
                  </a:lnTo>
                  <a:lnTo>
                    <a:pt x="4" y="60"/>
                  </a:lnTo>
                  <a:lnTo>
                    <a:pt x="2" y="58"/>
                  </a:lnTo>
                  <a:lnTo>
                    <a:pt x="0" y="54"/>
                  </a:lnTo>
                  <a:lnTo>
                    <a:pt x="0" y="52"/>
                  </a:lnTo>
                  <a:lnTo>
                    <a:pt x="0" y="50"/>
                  </a:lnTo>
                  <a:lnTo>
                    <a:pt x="0" y="47"/>
                  </a:lnTo>
                  <a:lnTo>
                    <a:pt x="0" y="45"/>
                  </a:lnTo>
                  <a:lnTo>
                    <a:pt x="0" y="41"/>
                  </a:lnTo>
                  <a:lnTo>
                    <a:pt x="0" y="39"/>
                  </a:lnTo>
                  <a:lnTo>
                    <a:pt x="0" y="0"/>
                  </a:lnTo>
                  <a:lnTo>
                    <a:pt x="11"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3" name="任意多边形 306232"/>
            <p:cNvSpPr/>
            <p:nvPr/>
          </p:nvSpPr>
          <p:spPr>
            <a:xfrm>
              <a:off x="4762" y="3090"/>
              <a:ext cx="32" cy="67"/>
            </a:xfrm>
            <a:custGeom>
              <a:rect l="0" t="0" r="0" b="0"/>
              <a:pathLst>
                <a:path w="32" h="67">
                  <a:moveTo>
                    <a:pt x="0" y="67"/>
                  </a:moveTo>
                  <a:lnTo>
                    <a:pt x="0" y="2"/>
                  </a:lnTo>
                  <a:lnTo>
                    <a:pt x="11" y="2"/>
                  </a:lnTo>
                  <a:lnTo>
                    <a:pt x="11" y="13"/>
                  </a:lnTo>
                  <a:lnTo>
                    <a:pt x="13" y="10"/>
                  </a:lnTo>
                  <a:lnTo>
                    <a:pt x="13" y="6"/>
                  </a:lnTo>
                  <a:lnTo>
                    <a:pt x="15" y="4"/>
                  </a:lnTo>
                  <a:lnTo>
                    <a:pt x="17" y="2"/>
                  </a:lnTo>
                  <a:lnTo>
                    <a:pt x="19" y="2"/>
                  </a:lnTo>
                  <a:lnTo>
                    <a:pt x="22" y="0"/>
                  </a:lnTo>
                  <a:lnTo>
                    <a:pt x="26" y="0"/>
                  </a:lnTo>
                  <a:lnTo>
                    <a:pt x="28" y="0"/>
                  </a:lnTo>
                  <a:lnTo>
                    <a:pt x="30" y="0"/>
                  </a:lnTo>
                  <a:lnTo>
                    <a:pt x="30" y="0"/>
                  </a:lnTo>
                  <a:lnTo>
                    <a:pt x="30" y="0"/>
                  </a:lnTo>
                  <a:lnTo>
                    <a:pt x="32" y="0"/>
                  </a:lnTo>
                  <a:lnTo>
                    <a:pt x="32" y="10"/>
                  </a:lnTo>
                  <a:lnTo>
                    <a:pt x="30" y="10"/>
                  </a:lnTo>
                  <a:lnTo>
                    <a:pt x="30" y="10"/>
                  </a:lnTo>
                  <a:lnTo>
                    <a:pt x="30" y="10"/>
                  </a:lnTo>
                  <a:lnTo>
                    <a:pt x="28" y="10"/>
                  </a:lnTo>
                  <a:lnTo>
                    <a:pt x="26" y="10"/>
                  </a:lnTo>
                  <a:lnTo>
                    <a:pt x="24" y="10"/>
                  </a:lnTo>
                  <a:lnTo>
                    <a:pt x="24" y="13"/>
                  </a:lnTo>
                  <a:lnTo>
                    <a:pt x="22" y="13"/>
                  </a:lnTo>
                  <a:lnTo>
                    <a:pt x="19" y="13"/>
                  </a:lnTo>
                  <a:lnTo>
                    <a:pt x="17" y="15"/>
                  </a:lnTo>
                  <a:lnTo>
                    <a:pt x="17" y="15"/>
                  </a:lnTo>
                  <a:lnTo>
                    <a:pt x="15" y="17"/>
                  </a:lnTo>
                  <a:lnTo>
                    <a:pt x="15" y="17"/>
                  </a:lnTo>
                  <a:lnTo>
                    <a:pt x="13" y="19"/>
                  </a:lnTo>
                  <a:lnTo>
                    <a:pt x="13" y="19"/>
                  </a:lnTo>
                  <a:lnTo>
                    <a:pt x="13" y="21"/>
                  </a:lnTo>
                  <a:lnTo>
                    <a:pt x="11" y="23"/>
                  </a:lnTo>
                  <a:lnTo>
                    <a:pt x="11" y="26"/>
                  </a:lnTo>
                  <a:lnTo>
                    <a:pt x="11" y="28"/>
                  </a:lnTo>
                  <a:lnTo>
                    <a:pt x="11" y="30"/>
                  </a:lnTo>
                  <a:lnTo>
                    <a:pt x="11" y="67"/>
                  </a:lnTo>
                  <a:lnTo>
                    <a:pt x="0"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4" name="任意多边形 306233"/>
            <p:cNvSpPr>
              <a:spLocks noEditPoints="1"/>
            </p:cNvSpPr>
            <p:nvPr/>
          </p:nvSpPr>
          <p:spPr>
            <a:xfrm>
              <a:off x="4799" y="3090"/>
              <a:ext cx="63" cy="69"/>
            </a:xfrm>
            <a:custGeom>
              <a:rect l="0" t="0" r="0" b="0"/>
              <a:pathLst>
                <a:path w="62" h="69">
                  <a:moveTo>
                    <a:pt x="13" y="34"/>
                  </a:moveTo>
                  <a:lnTo>
                    <a:pt x="13" y="36"/>
                  </a:lnTo>
                  <a:lnTo>
                    <a:pt x="13" y="39"/>
                  </a:lnTo>
                  <a:lnTo>
                    <a:pt x="13" y="43"/>
                  </a:lnTo>
                  <a:lnTo>
                    <a:pt x="13" y="45"/>
                  </a:lnTo>
                  <a:lnTo>
                    <a:pt x="15" y="47"/>
                  </a:lnTo>
                  <a:lnTo>
                    <a:pt x="15" y="49"/>
                  </a:lnTo>
                  <a:lnTo>
                    <a:pt x="15" y="52"/>
                  </a:lnTo>
                  <a:lnTo>
                    <a:pt x="17" y="52"/>
                  </a:lnTo>
                  <a:lnTo>
                    <a:pt x="19" y="54"/>
                  </a:lnTo>
                  <a:lnTo>
                    <a:pt x="19" y="56"/>
                  </a:lnTo>
                  <a:lnTo>
                    <a:pt x="21" y="56"/>
                  </a:lnTo>
                  <a:lnTo>
                    <a:pt x="24" y="58"/>
                  </a:lnTo>
                  <a:lnTo>
                    <a:pt x="26" y="58"/>
                  </a:lnTo>
                  <a:lnTo>
                    <a:pt x="28" y="58"/>
                  </a:lnTo>
                  <a:lnTo>
                    <a:pt x="30" y="58"/>
                  </a:lnTo>
                  <a:lnTo>
                    <a:pt x="32" y="58"/>
                  </a:lnTo>
                  <a:lnTo>
                    <a:pt x="34" y="58"/>
                  </a:lnTo>
                  <a:lnTo>
                    <a:pt x="37" y="58"/>
                  </a:lnTo>
                  <a:lnTo>
                    <a:pt x="39" y="58"/>
                  </a:lnTo>
                  <a:lnTo>
                    <a:pt x="41" y="58"/>
                  </a:lnTo>
                  <a:lnTo>
                    <a:pt x="43" y="56"/>
                  </a:lnTo>
                  <a:lnTo>
                    <a:pt x="43" y="56"/>
                  </a:lnTo>
                  <a:lnTo>
                    <a:pt x="45" y="54"/>
                  </a:lnTo>
                  <a:lnTo>
                    <a:pt x="45" y="52"/>
                  </a:lnTo>
                  <a:lnTo>
                    <a:pt x="47" y="52"/>
                  </a:lnTo>
                  <a:lnTo>
                    <a:pt x="50" y="49"/>
                  </a:lnTo>
                  <a:lnTo>
                    <a:pt x="50" y="47"/>
                  </a:lnTo>
                  <a:lnTo>
                    <a:pt x="50" y="45"/>
                  </a:lnTo>
                  <a:lnTo>
                    <a:pt x="50" y="43"/>
                  </a:lnTo>
                  <a:lnTo>
                    <a:pt x="52" y="39"/>
                  </a:lnTo>
                  <a:lnTo>
                    <a:pt x="52" y="36"/>
                  </a:lnTo>
                  <a:lnTo>
                    <a:pt x="52" y="34"/>
                  </a:lnTo>
                  <a:lnTo>
                    <a:pt x="52" y="30"/>
                  </a:lnTo>
                  <a:lnTo>
                    <a:pt x="52" y="28"/>
                  </a:lnTo>
                  <a:lnTo>
                    <a:pt x="50" y="26"/>
                  </a:lnTo>
                  <a:lnTo>
                    <a:pt x="50" y="23"/>
                  </a:lnTo>
                  <a:lnTo>
                    <a:pt x="50" y="21"/>
                  </a:lnTo>
                  <a:lnTo>
                    <a:pt x="50" y="19"/>
                  </a:lnTo>
                  <a:lnTo>
                    <a:pt x="47" y="17"/>
                  </a:lnTo>
                  <a:lnTo>
                    <a:pt x="45" y="15"/>
                  </a:lnTo>
                  <a:lnTo>
                    <a:pt x="45" y="13"/>
                  </a:lnTo>
                  <a:lnTo>
                    <a:pt x="43" y="13"/>
                  </a:lnTo>
                  <a:lnTo>
                    <a:pt x="43" y="10"/>
                  </a:lnTo>
                  <a:lnTo>
                    <a:pt x="41" y="10"/>
                  </a:lnTo>
                  <a:lnTo>
                    <a:pt x="39" y="8"/>
                  </a:lnTo>
                  <a:lnTo>
                    <a:pt x="37" y="8"/>
                  </a:lnTo>
                  <a:lnTo>
                    <a:pt x="34" y="8"/>
                  </a:lnTo>
                  <a:lnTo>
                    <a:pt x="32" y="8"/>
                  </a:lnTo>
                  <a:lnTo>
                    <a:pt x="30" y="8"/>
                  </a:lnTo>
                  <a:lnTo>
                    <a:pt x="28" y="8"/>
                  </a:lnTo>
                  <a:lnTo>
                    <a:pt x="26" y="8"/>
                  </a:lnTo>
                  <a:lnTo>
                    <a:pt x="24" y="10"/>
                  </a:lnTo>
                  <a:lnTo>
                    <a:pt x="21" y="10"/>
                  </a:lnTo>
                  <a:lnTo>
                    <a:pt x="19" y="13"/>
                  </a:lnTo>
                  <a:lnTo>
                    <a:pt x="19" y="13"/>
                  </a:lnTo>
                  <a:lnTo>
                    <a:pt x="17" y="15"/>
                  </a:lnTo>
                  <a:lnTo>
                    <a:pt x="15" y="17"/>
                  </a:lnTo>
                  <a:lnTo>
                    <a:pt x="15" y="19"/>
                  </a:lnTo>
                  <a:lnTo>
                    <a:pt x="15" y="21"/>
                  </a:lnTo>
                  <a:lnTo>
                    <a:pt x="13" y="23"/>
                  </a:lnTo>
                  <a:lnTo>
                    <a:pt x="13" y="26"/>
                  </a:lnTo>
                  <a:lnTo>
                    <a:pt x="13" y="28"/>
                  </a:lnTo>
                  <a:lnTo>
                    <a:pt x="13" y="30"/>
                  </a:lnTo>
                  <a:lnTo>
                    <a:pt x="13" y="34"/>
                  </a:lnTo>
                  <a:close/>
                  <a:moveTo>
                    <a:pt x="0" y="34"/>
                  </a:moveTo>
                  <a:lnTo>
                    <a:pt x="2" y="30"/>
                  </a:lnTo>
                  <a:lnTo>
                    <a:pt x="2" y="26"/>
                  </a:lnTo>
                  <a:lnTo>
                    <a:pt x="2" y="23"/>
                  </a:lnTo>
                  <a:lnTo>
                    <a:pt x="2" y="19"/>
                  </a:lnTo>
                  <a:lnTo>
                    <a:pt x="4" y="17"/>
                  </a:lnTo>
                  <a:lnTo>
                    <a:pt x="6" y="13"/>
                  </a:lnTo>
                  <a:lnTo>
                    <a:pt x="6" y="10"/>
                  </a:lnTo>
                  <a:lnTo>
                    <a:pt x="8" y="8"/>
                  </a:lnTo>
                  <a:lnTo>
                    <a:pt x="11" y="6"/>
                  </a:lnTo>
                  <a:lnTo>
                    <a:pt x="13" y="4"/>
                  </a:lnTo>
                  <a:lnTo>
                    <a:pt x="15" y="2"/>
                  </a:lnTo>
                  <a:lnTo>
                    <a:pt x="19" y="2"/>
                  </a:lnTo>
                  <a:lnTo>
                    <a:pt x="21" y="0"/>
                  </a:lnTo>
                  <a:lnTo>
                    <a:pt x="24" y="0"/>
                  </a:lnTo>
                  <a:lnTo>
                    <a:pt x="28" y="0"/>
                  </a:lnTo>
                  <a:lnTo>
                    <a:pt x="32" y="0"/>
                  </a:lnTo>
                  <a:lnTo>
                    <a:pt x="34" y="0"/>
                  </a:lnTo>
                  <a:lnTo>
                    <a:pt x="39" y="0"/>
                  </a:lnTo>
                  <a:lnTo>
                    <a:pt x="41" y="0"/>
                  </a:lnTo>
                  <a:lnTo>
                    <a:pt x="45" y="2"/>
                  </a:lnTo>
                  <a:lnTo>
                    <a:pt x="47" y="2"/>
                  </a:lnTo>
                  <a:lnTo>
                    <a:pt x="50" y="4"/>
                  </a:lnTo>
                  <a:lnTo>
                    <a:pt x="52" y="6"/>
                  </a:lnTo>
                  <a:lnTo>
                    <a:pt x="54" y="8"/>
                  </a:lnTo>
                  <a:lnTo>
                    <a:pt x="56" y="10"/>
                  </a:lnTo>
                  <a:lnTo>
                    <a:pt x="58" y="13"/>
                  </a:lnTo>
                  <a:lnTo>
                    <a:pt x="60" y="17"/>
                  </a:lnTo>
                  <a:lnTo>
                    <a:pt x="60" y="19"/>
                  </a:lnTo>
                  <a:lnTo>
                    <a:pt x="60" y="21"/>
                  </a:lnTo>
                  <a:lnTo>
                    <a:pt x="63" y="26"/>
                  </a:lnTo>
                  <a:lnTo>
                    <a:pt x="63" y="30"/>
                  </a:lnTo>
                  <a:lnTo>
                    <a:pt x="63" y="34"/>
                  </a:lnTo>
                  <a:lnTo>
                    <a:pt x="63" y="39"/>
                  </a:lnTo>
                  <a:lnTo>
                    <a:pt x="63" y="41"/>
                  </a:lnTo>
                  <a:lnTo>
                    <a:pt x="60" y="45"/>
                  </a:lnTo>
                  <a:lnTo>
                    <a:pt x="60" y="49"/>
                  </a:lnTo>
                  <a:lnTo>
                    <a:pt x="60" y="52"/>
                  </a:lnTo>
                  <a:lnTo>
                    <a:pt x="58" y="54"/>
                  </a:lnTo>
                  <a:lnTo>
                    <a:pt x="56" y="58"/>
                  </a:lnTo>
                  <a:lnTo>
                    <a:pt x="54" y="60"/>
                  </a:lnTo>
                  <a:lnTo>
                    <a:pt x="52" y="62"/>
                  </a:lnTo>
                  <a:lnTo>
                    <a:pt x="50" y="65"/>
                  </a:lnTo>
                  <a:lnTo>
                    <a:pt x="47" y="65"/>
                  </a:lnTo>
                  <a:lnTo>
                    <a:pt x="45" y="67"/>
                  </a:lnTo>
                  <a:lnTo>
                    <a:pt x="41" y="67"/>
                  </a:lnTo>
                  <a:lnTo>
                    <a:pt x="39" y="69"/>
                  </a:lnTo>
                  <a:lnTo>
                    <a:pt x="34" y="69"/>
                  </a:lnTo>
                  <a:lnTo>
                    <a:pt x="32" y="69"/>
                  </a:lnTo>
                  <a:lnTo>
                    <a:pt x="28" y="69"/>
                  </a:lnTo>
                  <a:lnTo>
                    <a:pt x="26" y="69"/>
                  </a:lnTo>
                  <a:lnTo>
                    <a:pt x="21" y="67"/>
                  </a:lnTo>
                  <a:lnTo>
                    <a:pt x="19" y="67"/>
                  </a:lnTo>
                  <a:lnTo>
                    <a:pt x="15" y="65"/>
                  </a:lnTo>
                  <a:lnTo>
                    <a:pt x="13" y="65"/>
                  </a:lnTo>
                  <a:lnTo>
                    <a:pt x="11" y="62"/>
                  </a:lnTo>
                  <a:lnTo>
                    <a:pt x="8" y="60"/>
                  </a:lnTo>
                  <a:lnTo>
                    <a:pt x="6" y="58"/>
                  </a:lnTo>
                  <a:lnTo>
                    <a:pt x="6" y="54"/>
                  </a:lnTo>
                  <a:lnTo>
                    <a:pt x="4" y="52"/>
                  </a:lnTo>
                  <a:lnTo>
                    <a:pt x="2" y="49"/>
                  </a:lnTo>
                  <a:lnTo>
                    <a:pt x="2" y="45"/>
                  </a:lnTo>
                  <a:lnTo>
                    <a:pt x="2" y="41"/>
                  </a:lnTo>
                  <a:lnTo>
                    <a:pt x="2" y="39"/>
                  </a:lnTo>
                  <a:lnTo>
                    <a:pt x="0"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5" name="任意多边形 306234"/>
            <p:cNvSpPr/>
            <p:nvPr/>
          </p:nvSpPr>
          <p:spPr>
            <a:xfrm>
              <a:off x="4875" y="3090"/>
              <a:ext cx="54" cy="67"/>
            </a:xfrm>
            <a:custGeom>
              <a:rect l="0" t="0" r="0" b="0"/>
              <a:pathLst>
                <a:path w="54" h="67">
                  <a:moveTo>
                    <a:pt x="43" y="67"/>
                  </a:moveTo>
                  <a:lnTo>
                    <a:pt x="43" y="26"/>
                  </a:lnTo>
                  <a:lnTo>
                    <a:pt x="43" y="21"/>
                  </a:lnTo>
                  <a:lnTo>
                    <a:pt x="43" y="17"/>
                  </a:lnTo>
                  <a:lnTo>
                    <a:pt x="41" y="17"/>
                  </a:lnTo>
                  <a:lnTo>
                    <a:pt x="41" y="15"/>
                  </a:lnTo>
                  <a:lnTo>
                    <a:pt x="41" y="13"/>
                  </a:lnTo>
                  <a:lnTo>
                    <a:pt x="41" y="13"/>
                  </a:lnTo>
                  <a:lnTo>
                    <a:pt x="39" y="13"/>
                  </a:lnTo>
                  <a:lnTo>
                    <a:pt x="39" y="10"/>
                  </a:lnTo>
                  <a:lnTo>
                    <a:pt x="36" y="10"/>
                  </a:lnTo>
                  <a:lnTo>
                    <a:pt x="36" y="10"/>
                  </a:lnTo>
                  <a:lnTo>
                    <a:pt x="32" y="8"/>
                  </a:lnTo>
                  <a:lnTo>
                    <a:pt x="30" y="8"/>
                  </a:lnTo>
                  <a:lnTo>
                    <a:pt x="28" y="8"/>
                  </a:lnTo>
                  <a:lnTo>
                    <a:pt x="26" y="8"/>
                  </a:lnTo>
                  <a:lnTo>
                    <a:pt x="23" y="10"/>
                  </a:lnTo>
                  <a:lnTo>
                    <a:pt x="21" y="10"/>
                  </a:lnTo>
                  <a:lnTo>
                    <a:pt x="19" y="10"/>
                  </a:lnTo>
                  <a:lnTo>
                    <a:pt x="19" y="13"/>
                  </a:lnTo>
                  <a:lnTo>
                    <a:pt x="17" y="13"/>
                  </a:lnTo>
                  <a:lnTo>
                    <a:pt x="15" y="15"/>
                  </a:lnTo>
                  <a:lnTo>
                    <a:pt x="15" y="15"/>
                  </a:lnTo>
                  <a:lnTo>
                    <a:pt x="13" y="17"/>
                  </a:lnTo>
                  <a:lnTo>
                    <a:pt x="13" y="19"/>
                  </a:lnTo>
                  <a:lnTo>
                    <a:pt x="13" y="21"/>
                  </a:lnTo>
                  <a:lnTo>
                    <a:pt x="10" y="23"/>
                  </a:lnTo>
                  <a:lnTo>
                    <a:pt x="10" y="26"/>
                  </a:lnTo>
                  <a:lnTo>
                    <a:pt x="10" y="28"/>
                  </a:lnTo>
                  <a:lnTo>
                    <a:pt x="10" y="30"/>
                  </a:lnTo>
                  <a:lnTo>
                    <a:pt x="10" y="67"/>
                  </a:lnTo>
                  <a:lnTo>
                    <a:pt x="0" y="67"/>
                  </a:lnTo>
                  <a:lnTo>
                    <a:pt x="0" y="2"/>
                  </a:lnTo>
                  <a:lnTo>
                    <a:pt x="10" y="2"/>
                  </a:lnTo>
                  <a:lnTo>
                    <a:pt x="10" y="10"/>
                  </a:lnTo>
                  <a:lnTo>
                    <a:pt x="13" y="8"/>
                  </a:lnTo>
                  <a:lnTo>
                    <a:pt x="15" y="6"/>
                  </a:lnTo>
                  <a:lnTo>
                    <a:pt x="17" y="4"/>
                  </a:lnTo>
                  <a:lnTo>
                    <a:pt x="19" y="2"/>
                  </a:lnTo>
                  <a:lnTo>
                    <a:pt x="21" y="0"/>
                  </a:lnTo>
                  <a:lnTo>
                    <a:pt x="23" y="0"/>
                  </a:lnTo>
                  <a:lnTo>
                    <a:pt x="28" y="0"/>
                  </a:lnTo>
                  <a:lnTo>
                    <a:pt x="30" y="0"/>
                  </a:lnTo>
                  <a:lnTo>
                    <a:pt x="34" y="0"/>
                  </a:lnTo>
                  <a:lnTo>
                    <a:pt x="36" y="0"/>
                  </a:lnTo>
                  <a:lnTo>
                    <a:pt x="41" y="0"/>
                  </a:lnTo>
                  <a:lnTo>
                    <a:pt x="43" y="2"/>
                  </a:lnTo>
                  <a:lnTo>
                    <a:pt x="45" y="2"/>
                  </a:lnTo>
                  <a:lnTo>
                    <a:pt x="47" y="4"/>
                  </a:lnTo>
                  <a:lnTo>
                    <a:pt x="49" y="6"/>
                  </a:lnTo>
                  <a:lnTo>
                    <a:pt x="52" y="8"/>
                  </a:lnTo>
                  <a:lnTo>
                    <a:pt x="52" y="10"/>
                  </a:lnTo>
                  <a:lnTo>
                    <a:pt x="54" y="15"/>
                  </a:lnTo>
                  <a:lnTo>
                    <a:pt x="54" y="15"/>
                  </a:lnTo>
                  <a:lnTo>
                    <a:pt x="54" y="17"/>
                  </a:lnTo>
                  <a:lnTo>
                    <a:pt x="54" y="21"/>
                  </a:lnTo>
                  <a:lnTo>
                    <a:pt x="54" y="23"/>
                  </a:lnTo>
                  <a:lnTo>
                    <a:pt x="54" y="28"/>
                  </a:lnTo>
                  <a:lnTo>
                    <a:pt x="54" y="67"/>
                  </a:lnTo>
                  <a:lnTo>
                    <a:pt x="43"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6" name="任意多边形 306235"/>
            <p:cNvSpPr/>
            <p:nvPr/>
          </p:nvSpPr>
          <p:spPr>
            <a:xfrm>
              <a:off x="4940" y="3090"/>
              <a:ext cx="54" cy="69"/>
            </a:xfrm>
            <a:custGeom>
              <a:rect l="0" t="0" r="0" b="0"/>
              <a:pathLst>
                <a:path w="54" h="69">
                  <a:moveTo>
                    <a:pt x="0" y="45"/>
                  </a:moveTo>
                  <a:lnTo>
                    <a:pt x="10" y="45"/>
                  </a:lnTo>
                  <a:lnTo>
                    <a:pt x="10" y="49"/>
                  </a:lnTo>
                  <a:lnTo>
                    <a:pt x="13" y="52"/>
                  </a:lnTo>
                  <a:lnTo>
                    <a:pt x="13" y="52"/>
                  </a:lnTo>
                  <a:lnTo>
                    <a:pt x="15" y="54"/>
                  </a:lnTo>
                  <a:lnTo>
                    <a:pt x="15" y="54"/>
                  </a:lnTo>
                  <a:lnTo>
                    <a:pt x="15" y="56"/>
                  </a:lnTo>
                  <a:lnTo>
                    <a:pt x="17" y="56"/>
                  </a:lnTo>
                  <a:lnTo>
                    <a:pt x="17" y="58"/>
                  </a:lnTo>
                  <a:lnTo>
                    <a:pt x="19" y="58"/>
                  </a:lnTo>
                  <a:lnTo>
                    <a:pt x="21" y="58"/>
                  </a:lnTo>
                  <a:lnTo>
                    <a:pt x="23" y="58"/>
                  </a:lnTo>
                  <a:lnTo>
                    <a:pt x="28" y="58"/>
                  </a:lnTo>
                  <a:lnTo>
                    <a:pt x="30" y="58"/>
                  </a:lnTo>
                  <a:lnTo>
                    <a:pt x="34" y="58"/>
                  </a:lnTo>
                  <a:lnTo>
                    <a:pt x="36" y="58"/>
                  </a:lnTo>
                  <a:lnTo>
                    <a:pt x="39" y="56"/>
                  </a:lnTo>
                  <a:lnTo>
                    <a:pt x="41" y="54"/>
                  </a:lnTo>
                  <a:lnTo>
                    <a:pt x="41" y="54"/>
                  </a:lnTo>
                  <a:lnTo>
                    <a:pt x="43" y="52"/>
                  </a:lnTo>
                  <a:lnTo>
                    <a:pt x="43" y="49"/>
                  </a:lnTo>
                  <a:lnTo>
                    <a:pt x="43" y="47"/>
                  </a:lnTo>
                  <a:lnTo>
                    <a:pt x="43" y="45"/>
                  </a:lnTo>
                  <a:lnTo>
                    <a:pt x="41" y="45"/>
                  </a:lnTo>
                  <a:lnTo>
                    <a:pt x="41" y="43"/>
                  </a:lnTo>
                  <a:lnTo>
                    <a:pt x="39" y="43"/>
                  </a:lnTo>
                  <a:lnTo>
                    <a:pt x="36" y="41"/>
                  </a:lnTo>
                  <a:lnTo>
                    <a:pt x="34" y="41"/>
                  </a:lnTo>
                  <a:lnTo>
                    <a:pt x="32" y="39"/>
                  </a:lnTo>
                  <a:lnTo>
                    <a:pt x="21" y="36"/>
                  </a:lnTo>
                  <a:lnTo>
                    <a:pt x="15" y="34"/>
                  </a:lnTo>
                  <a:lnTo>
                    <a:pt x="13" y="34"/>
                  </a:lnTo>
                  <a:lnTo>
                    <a:pt x="10" y="32"/>
                  </a:lnTo>
                  <a:lnTo>
                    <a:pt x="8" y="32"/>
                  </a:lnTo>
                  <a:lnTo>
                    <a:pt x="8" y="30"/>
                  </a:lnTo>
                  <a:lnTo>
                    <a:pt x="6" y="30"/>
                  </a:lnTo>
                  <a:lnTo>
                    <a:pt x="6" y="28"/>
                  </a:lnTo>
                  <a:lnTo>
                    <a:pt x="4" y="28"/>
                  </a:lnTo>
                  <a:lnTo>
                    <a:pt x="4" y="26"/>
                  </a:lnTo>
                  <a:lnTo>
                    <a:pt x="4" y="26"/>
                  </a:lnTo>
                  <a:lnTo>
                    <a:pt x="2" y="21"/>
                  </a:lnTo>
                  <a:lnTo>
                    <a:pt x="2" y="17"/>
                  </a:lnTo>
                  <a:lnTo>
                    <a:pt x="2" y="15"/>
                  </a:lnTo>
                  <a:lnTo>
                    <a:pt x="2" y="13"/>
                  </a:lnTo>
                  <a:lnTo>
                    <a:pt x="4" y="13"/>
                  </a:lnTo>
                  <a:lnTo>
                    <a:pt x="4" y="10"/>
                  </a:lnTo>
                  <a:lnTo>
                    <a:pt x="4" y="8"/>
                  </a:lnTo>
                  <a:lnTo>
                    <a:pt x="6" y="6"/>
                  </a:lnTo>
                  <a:lnTo>
                    <a:pt x="8" y="6"/>
                  </a:lnTo>
                  <a:lnTo>
                    <a:pt x="8" y="4"/>
                  </a:lnTo>
                  <a:lnTo>
                    <a:pt x="10" y="2"/>
                  </a:lnTo>
                  <a:lnTo>
                    <a:pt x="13" y="2"/>
                  </a:lnTo>
                  <a:lnTo>
                    <a:pt x="15" y="2"/>
                  </a:lnTo>
                  <a:lnTo>
                    <a:pt x="17" y="0"/>
                  </a:lnTo>
                  <a:lnTo>
                    <a:pt x="19" y="0"/>
                  </a:lnTo>
                  <a:lnTo>
                    <a:pt x="21" y="0"/>
                  </a:lnTo>
                  <a:lnTo>
                    <a:pt x="23" y="0"/>
                  </a:lnTo>
                  <a:lnTo>
                    <a:pt x="26" y="0"/>
                  </a:lnTo>
                  <a:lnTo>
                    <a:pt x="30" y="0"/>
                  </a:lnTo>
                  <a:lnTo>
                    <a:pt x="32" y="0"/>
                  </a:lnTo>
                  <a:lnTo>
                    <a:pt x="34" y="0"/>
                  </a:lnTo>
                  <a:lnTo>
                    <a:pt x="36" y="0"/>
                  </a:lnTo>
                  <a:lnTo>
                    <a:pt x="39" y="2"/>
                  </a:lnTo>
                  <a:lnTo>
                    <a:pt x="41" y="2"/>
                  </a:lnTo>
                  <a:lnTo>
                    <a:pt x="43" y="4"/>
                  </a:lnTo>
                  <a:lnTo>
                    <a:pt x="45" y="4"/>
                  </a:lnTo>
                  <a:lnTo>
                    <a:pt x="47" y="6"/>
                  </a:lnTo>
                  <a:lnTo>
                    <a:pt x="47" y="8"/>
                  </a:lnTo>
                  <a:lnTo>
                    <a:pt x="49" y="8"/>
                  </a:lnTo>
                  <a:lnTo>
                    <a:pt x="49" y="10"/>
                  </a:lnTo>
                  <a:lnTo>
                    <a:pt x="49" y="13"/>
                  </a:lnTo>
                  <a:lnTo>
                    <a:pt x="52" y="15"/>
                  </a:lnTo>
                  <a:lnTo>
                    <a:pt x="52" y="17"/>
                  </a:lnTo>
                  <a:lnTo>
                    <a:pt x="52" y="19"/>
                  </a:lnTo>
                  <a:lnTo>
                    <a:pt x="52" y="19"/>
                  </a:lnTo>
                  <a:lnTo>
                    <a:pt x="41" y="19"/>
                  </a:lnTo>
                  <a:lnTo>
                    <a:pt x="41" y="17"/>
                  </a:lnTo>
                  <a:lnTo>
                    <a:pt x="39" y="15"/>
                  </a:lnTo>
                  <a:lnTo>
                    <a:pt x="39" y="13"/>
                  </a:lnTo>
                  <a:lnTo>
                    <a:pt x="36" y="10"/>
                  </a:lnTo>
                  <a:lnTo>
                    <a:pt x="34" y="10"/>
                  </a:lnTo>
                  <a:lnTo>
                    <a:pt x="32" y="8"/>
                  </a:lnTo>
                  <a:lnTo>
                    <a:pt x="30" y="8"/>
                  </a:lnTo>
                  <a:lnTo>
                    <a:pt x="26" y="8"/>
                  </a:lnTo>
                  <a:lnTo>
                    <a:pt x="23" y="8"/>
                  </a:lnTo>
                  <a:lnTo>
                    <a:pt x="21" y="8"/>
                  </a:lnTo>
                  <a:lnTo>
                    <a:pt x="19" y="10"/>
                  </a:lnTo>
                  <a:lnTo>
                    <a:pt x="17" y="10"/>
                  </a:lnTo>
                  <a:lnTo>
                    <a:pt x="15" y="13"/>
                  </a:lnTo>
                  <a:lnTo>
                    <a:pt x="15" y="13"/>
                  </a:lnTo>
                  <a:lnTo>
                    <a:pt x="13" y="15"/>
                  </a:lnTo>
                  <a:lnTo>
                    <a:pt x="13" y="17"/>
                  </a:lnTo>
                  <a:lnTo>
                    <a:pt x="13" y="19"/>
                  </a:lnTo>
                  <a:lnTo>
                    <a:pt x="13" y="21"/>
                  </a:lnTo>
                  <a:lnTo>
                    <a:pt x="15" y="21"/>
                  </a:lnTo>
                  <a:lnTo>
                    <a:pt x="15" y="23"/>
                  </a:lnTo>
                  <a:lnTo>
                    <a:pt x="17" y="23"/>
                  </a:lnTo>
                  <a:lnTo>
                    <a:pt x="19" y="23"/>
                  </a:lnTo>
                  <a:lnTo>
                    <a:pt x="21" y="26"/>
                  </a:lnTo>
                  <a:lnTo>
                    <a:pt x="23" y="26"/>
                  </a:lnTo>
                  <a:lnTo>
                    <a:pt x="34" y="28"/>
                  </a:lnTo>
                  <a:lnTo>
                    <a:pt x="39" y="30"/>
                  </a:lnTo>
                  <a:lnTo>
                    <a:pt x="43" y="32"/>
                  </a:lnTo>
                  <a:lnTo>
                    <a:pt x="45" y="32"/>
                  </a:lnTo>
                  <a:lnTo>
                    <a:pt x="47" y="32"/>
                  </a:lnTo>
                  <a:lnTo>
                    <a:pt x="47" y="34"/>
                  </a:lnTo>
                  <a:lnTo>
                    <a:pt x="49" y="34"/>
                  </a:lnTo>
                  <a:lnTo>
                    <a:pt x="49" y="36"/>
                  </a:lnTo>
                  <a:lnTo>
                    <a:pt x="52" y="36"/>
                  </a:lnTo>
                  <a:lnTo>
                    <a:pt x="52" y="39"/>
                  </a:lnTo>
                  <a:lnTo>
                    <a:pt x="52" y="41"/>
                  </a:lnTo>
                  <a:lnTo>
                    <a:pt x="52" y="41"/>
                  </a:lnTo>
                  <a:lnTo>
                    <a:pt x="54" y="43"/>
                  </a:lnTo>
                  <a:lnTo>
                    <a:pt x="54" y="45"/>
                  </a:lnTo>
                  <a:lnTo>
                    <a:pt x="54" y="47"/>
                  </a:lnTo>
                  <a:lnTo>
                    <a:pt x="54" y="49"/>
                  </a:lnTo>
                  <a:lnTo>
                    <a:pt x="54" y="52"/>
                  </a:lnTo>
                  <a:lnTo>
                    <a:pt x="52" y="54"/>
                  </a:lnTo>
                  <a:lnTo>
                    <a:pt x="52" y="56"/>
                  </a:lnTo>
                  <a:lnTo>
                    <a:pt x="49" y="58"/>
                  </a:lnTo>
                  <a:lnTo>
                    <a:pt x="49" y="60"/>
                  </a:lnTo>
                  <a:lnTo>
                    <a:pt x="47" y="62"/>
                  </a:lnTo>
                  <a:lnTo>
                    <a:pt x="47" y="62"/>
                  </a:lnTo>
                  <a:lnTo>
                    <a:pt x="45" y="65"/>
                  </a:lnTo>
                  <a:lnTo>
                    <a:pt x="43" y="65"/>
                  </a:lnTo>
                  <a:lnTo>
                    <a:pt x="41" y="67"/>
                  </a:lnTo>
                  <a:lnTo>
                    <a:pt x="39" y="67"/>
                  </a:lnTo>
                  <a:lnTo>
                    <a:pt x="34" y="69"/>
                  </a:lnTo>
                  <a:lnTo>
                    <a:pt x="32" y="69"/>
                  </a:lnTo>
                  <a:lnTo>
                    <a:pt x="30" y="69"/>
                  </a:lnTo>
                  <a:lnTo>
                    <a:pt x="26" y="69"/>
                  </a:lnTo>
                  <a:lnTo>
                    <a:pt x="23" y="69"/>
                  </a:lnTo>
                  <a:lnTo>
                    <a:pt x="21" y="69"/>
                  </a:lnTo>
                  <a:lnTo>
                    <a:pt x="17" y="69"/>
                  </a:lnTo>
                  <a:lnTo>
                    <a:pt x="15" y="67"/>
                  </a:lnTo>
                  <a:lnTo>
                    <a:pt x="13" y="67"/>
                  </a:lnTo>
                  <a:lnTo>
                    <a:pt x="10" y="65"/>
                  </a:lnTo>
                  <a:lnTo>
                    <a:pt x="8" y="65"/>
                  </a:lnTo>
                  <a:lnTo>
                    <a:pt x="8" y="62"/>
                  </a:lnTo>
                  <a:lnTo>
                    <a:pt x="6" y="60"/>
                  </a:lnTo>
                  <a:lnTo>
                    <a:pt x="4" y="60"/>
                  </a:lnTo>
                  <a:lnTo>
                    <a:pt x="4" y="58"/>
                  </a:lnTo>
                  <a:lnTo>
                    <a:pt x="2" y="56"/>
                  </a:lnTo>
                  <a:lnTo>
                    <a:pt x="2" y="54"/>
                  </a:lnTo>
                  <a:lnTo>
                    <a:pt x="2" y="52"/>
                  </a:lnTo>
                  <a:lnTo>
                    <a:pt x="0" y="47"/>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7" name="任意多边形 306236"/>
            <p:cNvSpPr>
              <a:spLocks noEditPoints="1"/>
            </p:cNvSpPr>
            <p:nvPr/>
          </p:nvSpPr>
          <p:spPr>
            <a:xfrm>
              <a:off x="2111" y="927"/>
              <a:ext cx="61" cy="96"/>
            </a:xfrm>
            <a:custGeom>
              <a:rect l="0" t="0" r="0" b="0"/>
              <a:pathLst>
                <a:path w="61" h="96">
                  <a:moveTo>
                    <a:pt x="11" y="37"/>
                  </a:moveTo>
                  <a:lnTo>
                    <a:pt x="11" y="39"/>
                  </a:lnTo>
                  <a:lnTo>
                    <a:pt x="11" y="41"/>
                  </a:lnTo>
                  <a:lnTo>
                    <a:pt x="11" y="46"/>
                  </a:lnTo>
                  <a:lnTo>
                    <a:pt x="11" y="48"/>
                  </a:lnTo>
                  <a:lnTo>
                    <a:pt x="13" y="50"/>
                  </a:lnTo>
                  <a:lnTo>
                    <a:pt x="13" y="52"/>
                  </a:lnTo>
                  <a:lnTo>
                    <a:pt x="13" y="52"/>
                  </a:lnTo>
                  <a:lnTo>
                    <a:pt x="15" y="54"/>
                  </a:lnTo>
                  <a:lnTo>
                    <a:pt x="17" y="57"/>
                  </a:lnTo>
                  <a:lnTo>
                    <a:pt x="17" y="57"/>
                  </a:lnTo>
                  <a:lnTo>
                    <a:pt x="20" y="59"/>
                  </a:lnTo>
                  <a:lnTo>
                    <a:pt x="22" y="59"/>
                  </a:lnTo>
                  <a:lnTo>
                    <a:pt x="24" y="61"/>
                  </a:lnTo>
                  <a:lnTo>
                    <a:pt x="24" y="61"/>
                  </a:lnTo>
                  <a:lnTo>
                    <a:pt x="28" y="61"/>
                  </a:lnTo>
                  <a:lnTo>
                    <a:pt x="30" y="61"/>
                  </a:lnTo>
                  <a:lnTo>
                    <a:pt x="33" y="61"/>
                  </a:lnTo>
                  <a:lnTo>
                    <a:pt x="35" y="61"/>
                  </a:lnTo>
                  <a:lnTo>
                    <a:pt x="35" y="61"/>
                  </a:lnTo>
                  <a:lnTo>
                    <a:pt x="37" y="59"/>
                  </a:lnTo>
                  <a:lnTo>
                    <a:pt x="39" y="59"/>
                  </a:lnTo>
                  <a:lnTo>
                    <a:pt x="41" y="57"/>
                  </a:lnTo>
                  <a:lnTo>
                    <a:pt x="41" y="57"/>
                  </a:lnTo>
                  <a:lnTo>
                    <a:pt x="43" y="54"/>
                  </a:lnTo>
                  <a:lnTo>
                    <a:pt x="46" y="52"/>
                  </a:lnTo>
                  <a:lnTo>
                    <a:pt x="46" y="50"/>
                  </a:lnTo>
                  <a:lnTo>
                    <a:pt x="46" y="48"/>
                  </a:lnTo>
                  <a:lnTo>
                    <a:pt x="48" y="46"/>
                  </a:lnTo>
                  <a:lnTo>
                    <a:pt x="48" y="44"/>
                  </a:lnTo>
                  <a:lnTo>
                    <a:pt x="48" y="41"/>
                  </a:lnTo>
                  <a:lnTo>
                    <a:pt x="48" y="37"/>
                  </a:lnTo>
                  <a:lnTo>
                    <a:pt x="48" y="35"/>
                  </a:lnTo>
                  <a:lnTo>
                    <a:pt x="48" y="33"/>
                  </a:lnTo>
                  <a:lnTo>
                    <a:pt x="48" y="28"/>
                  </a:lnTo>
                  <a:lnTo>
                    <a:pt x="48" y="26"/>
                  </a:lnTo>
                  <a:lnTo>
                    <a:pt x="48" y="24"/>
                  </a:lnTo>
                  <a:lnTo>
                    <a:pt x="46" y="22"/>
                  </a:lnTo>
                  <a:lnTo>
                    <a:pt x="46" y="20"/>
                  </a:lnTo>
                  <a:lnTo>
                    <a:pt x="46" y="20"/>
                  </a:lnTo>
                  <a:lnTo>
                    <a:pt x="43" y="18"/>
                  </a:lnTo>
                  <a:lnTo>
                    <a:pt x="41" y="15"/>
                  </a:lnTo>
                  <a:lnTo>
                    <a:pt x="41" y="13"/>
                  </a:lnTo>
                  <a:lnTo>
                    <a:pt x="39" y="13"/>
                  </a:lnTo>
                  <a:lnTo>
                    <a:pt x="37" y="13"/>
                  </a:lnTo>
                  <a:lnTo>
                    <a:pt x="35" y="11"/>
                  </a:lnTo>
                  <a:lnTo>
                    <a:pt x="35" y="11"/>
                  </a:lnTo>
                  <a:lnTo>
                    <a:pt x="30" y="11"/>
                  </a:lnTo>
                  <a:lnTo>
                    <a:pt x="30" y="11"/>
                  </a:lnTo>
                  <a:lnTo>
                    <a:pt x="28" y="11"/>
                  </a:lnTo>
                  <a:lnTo>
                    <a:pt x="26" y="11"/>
                  </a:lnTo>
                  <a:lnTo>
                    <a:pt x="24" y="11"/>
                  </a:lnTo>
                  <a:lnTo>
                    <a:pt x="22" y="13"/>
                  </a:lnTo>
                  <a:lnTo>
                    <a:pt x="20" y="13"/>
                  </a:lnTo>
                  <a:lnTo>
                    <a:pt x="17" y="13"/>
                  </a:lnTo>
                  <a:lnTo>
                    <a:pt x="17" y="15"/>
                  </a:lnTo>
                  <a:lnTo>
                    <a:pt x="15" y="18"/>
                  </a:lnTo>
                  <a:lnTo>
                    <a:pt x="13" y="20"/>
                  </a:lnTo>
                  <a:lnTo>
                    <a:pt x="13" y="22"/>
                  </a:lnTo>
                  <a:lnTo>
                    <a:pt x="13" y="24"/>
                  </a:lnTo>
                  <a:lnTo>
                    <a:pt x="11" y="26"/>
                  </a:lnTo>
                  <a:lnTo>
                    <a:pt x="11" y="28"/>
                  </a:lnTo>
                  <a:lnTo>
                    <a:pt x="11" y="31"/>
                  </a:lnTo>
                  <a:lnTo>
                    <a:pt x="11" y="33"/>
                  </a:lnTo>
                  <a:lnTo>
                    <a:pt x="11" y="37"/>
                  </a:lnTo>
                  <a:close/>
                  <a:moveTo>
                    <a:pt x="0" y="96"/>
                  </a:moveTo>
                  <a:lnTo>
                    <a:pt x="0" y="2"/>
                  </a:lnTo>
                  <a:lnTo>
                    <a:pt x="11" y="2"/>
                  </a:lnTo>
                  <a:lnTo>
                    <a:pt x="11" y="11"/>
                  </a:lnTo>
                  <a:lnTo>
                    <a:pt x="13" y="9"/>
                  </a:lnTo>
                  <a:lnTo>
                    <a:pt x="15" y="7"/>
                  </a:lnTo>
                  <a:lnTo>
                    <a:pt x="17" y="5"/>
                  </a:lnTo>
                  <a:lnTo>
                    <a:pt x="20" y="5"/>
                  </a:lnTo>
                  <a:lnTo>
                    <a:pt x="22" y="2"/>
                  </a:lnTo>
                  <a:lnTo>
                    <a:pt x="26" y="0"/>
                  </a:lnTo>
                  <a:lnTo>
                    <a:pt x="28" y="0"/>
                  </a:lnTo>
                  <a:lnTo>
                    <a:pt x="33" y="0"/>
                  </a:lnTo>
                  <a:lnTo>
                    <a:pt x="35" y="0"/>
                  </a:lnTo>
                  <a:lnTo>
                    <a:pt x="39" y="0"/>
                  </a:lnTo>
                  <a:lnTo>
                    <a:pt x="41" y="2"/>
                  </a:lnTo>
                  <a:lnTo>
                    <a:pt x="43" y="2"/>
                  </a:lnTo>
                  <a:lnTo>
                    <a:pt x="46" y="5"/>
                  </a:lnTo>
                  <a:lnTo>
                    <a:pt x="48" y="7"/>
                  </a:lnTo>
                  <a:lnTo>
                    <a:pt x="50" y="7"/>
                  </a:lnTo>
                  <a:lnTo>
                    <a:pt x="52" y="11"/>
                  </a:lnTo>
                  <a:lnTo>
                    <a:pt x="54" y="13"/>
                  </a:lnTo>
                  <a:lnTo>
                    <a:pt x="56" y="15"/>
                  </a:lnTo>
                  <a:lnTo>
                    <a:pt x="56" y="18"/>
                  </a:lnTo>
                  <a:lnTo>
                    <a:pt x="59" y="22"/>
                  </a:lnTo>
                  <a:lnTo>
                    <a:pt x="59" y="24"/>
                  </a:lnTo>
                  <a:lnTo>
                    <a:pt x="61" y="28"/>
                  </a:lnTo>
                  <a:lnTo>
                    <a:pt x="61" y="33"/>
                  </a:lnTo>
                  <a:lnTo>
                    <a:pt x="61" y="35"/>
                  </a:lnTo>
                  <a:lnTo>
                    <a:pt x="61" y="39"/>
                  </a:lnTo>
                  <a:lnTo>
                    <a:pt x="61" y="44"/>
                  </a:lnTo>
                  <a:lnTo>
                    <a:pt x="59" y="46"/>
                  </a:lnTo>
                  <a:lnTo>
                    <a:pt x="59" y="50"/>
                  </a:lnTo>
                  <a:lnTo>
                    <a:pt x="56" y="52"/>
                  </a:lnTo>
                  <a:lnTo>
                    <a:pt x="56" y="57"/>
                  </a:lnTo>
                  <a:lnTo>
                    <a:pt x="54" y="59"/>
                  </a:lnTo>
                  <a:lnTo>
                    <a:pt x="52" y="61"/>
                  </a:lnTo>
                  <a:lnTo>
                    <a:pt x="50" y="63"/>
                  </a:lnTo>
                  <a:lnTo>
                    <a:pt x="48" y="65"/>
                  </a:lnTo>
                  <a:lnTo>
                    <a:pt x="46" y="67"/>
                  </a:lnTo>
                  <a:lnTo>
                    <a:pt x="43" y="70"/>
                  </a:lnTo>
                  <a:lnTo>
                    <a:pt x="41" y="70"/>
                  </a:lnTo>
                  <a:lnTo>
                    <a:pt x="37" y="70"/>
                  </a:lnTo>
                  <a:lnTo>
                    <a:pt x="35" y="70"/>
                  </a:lnTo>
                  <a:lnTo>
                    <a:pt x="33" y="72"/>
                  </a:lnTo>
                  <a:lnTo>
                    <a:pt x="28" y="70"/>
                  </a:lnTo>
                  <a:lnTo>
                    <a:pt x="26" y="70"/>
                  </a:lnTo>
                  <a:lnTo>
                    <a:pt x="22" y="70"/>
                  </a:lnTo>
                  <a:lnTo>
                    <a:pt x="20" y="67"/>
                  </a:lnTo>
                  <a:lnTo>
                    <a:pt x="17" y="67"/>
                  </a:lnTo>
                  <a:lnTo>
                    <a:pt x="15" y="65"/>
                  </a:lnTo>
                  <a:lnTo>
                    <a:pt x="13" y="63"/>
                  </a:lnTo>
                  <a:lnTo>
                    <a:pt x="11" y="61"/>
                  </a:lnTo>
                  <a:lnTo>
                    <a:pt x="11" y="96"/>
                  </a:lnTo>
                  <a:lnTo>
                    <a:pt x="0" y="9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8" name="任意多边形 306237"/>
            <p:cNvSpPr/>
            <p:nvPr/>
          </p:nvSpPr>
          <p:spPr>
            <a:xfrm>
              <a:off x="2185" y="927"/>
              <a:ext cx="30" cy="70"/>
            </a:xfrm>
            <a:custGeom>
              <a:rect l="0" t="0" r="0" b="0"/>
              <a:pathLst>
                <a:path w="30" h="70">
                  <a:moveTo>
                    <a:pt x="0" y="70"/>
                  </a:moveTo>
                  <a:lnTo>
                    <a:pt x="0" y="2"/>
                  </a:lnTo>
                  <a:lnTo>
                    <a:pt x="11" y="2"/>
                  </a:lnTo>
                  <a:lnTo>
                    <a:pt x="11" y="15"/>
                  </a:lnTo>
                  <a:lnTo>
                    <a:pt x="11" y="11"/>
                  </a:lnTo>
                  <a:lnTo>
                    <a:pt x="13" y="9"/>
                  </a:lnTo>
                  <a:lnTo>
                    <a:pt x="15" y="7"/>
                  </a:lnTo>
                  <a:lnTo>
                    <a:pt x="17" y="5"/>
                  </a:lnTo>
                  <a:lnTo>
                    <a:pt x="19" y="2"/>
                  </a:lnTo>
                  <a:lnTo>
                    <a:pt x="21" y="2"/>
                  </a:lnTo>
                  <a:lnTo>
                    <a:pt x="24" y="2"/>
                  </a:lnTo>
                  <a:lnTo>
                    <a:pt x="28" y="0"/>
                  </a:lnTo>
                  <a:lnTo>
                    <a:pt x="28" y="0"/>
                  </a:lnTo>
                  <a:lnTo>
                    <a:pt x="30" y="0"/>
                  </a:lnTo>
                  <a:lnTo>
                    <a:pt x="30" y="2"/>
                  </a:lnTo>
                  <a:lnTo>
                    <a:pt x="30" y="2"/>
                  </a:lnTo>
                  <a:lnTo>
                    <a:pt x="30" y="13"/>
                  </a:lnTo>
                  <a:lnTo>
                    <a:pt x="30" y="13"/>
                  </a:lnTo>
                  <a:lnTo>
                    <a:pt x="30" y="13"/>
                  </a:lnTo>
                  <a:lnTo>
                    <a:pt x="28" y="13"/>
                  </a:lnTo>
                  <a:lnTo>
                    <a:pt x="28" y="13"/>
                  </a:lnTo>
                  <a:lnTo>
                    <a:pt x="26" y="13"/>
                  </a:lnTo>
                  <a:lnTo>
                    <a:pt x="24" y="13"/>
                  </a:lnTo>
                  <a:lnTo>
                    <a:pt x="21" y="13"/>
                  </a:lnTo>
                  <a:lnTo>
                    <a:pt x="19" y="13"/>
                  </a:lnTo>
                  <a:lnTo>
                    <a:pt x="19" y="15"/>
                  </a:lnTo>
                  <a:lnTo>
                    <a:pt x="17" y="15"/>
                  </a:lnTo>
                  <a:lnTo>
                    <a:pt x="15" y="18"/>
                  </a:lnTo>
                  <a:lnTo>
                    <a:pt x="15" y="18"/>
                  </a:lnTo>
                  <a:lnTo>
                    <a:pt x="13" y="20"/>
                  </a:lnTo>
                  <a:lnTo>
                    <a:pt x="13" y="20"/>
                  </a:lnTo>
                  <a:lnTo>
                    <a:pt x="13" y="22"/>
                  </a:lnTo>
                  <a:lnTo>
                    <a:pt x="11" y="24"/>
                  </a:lnTo>
                  <a:lnTo>
                    <a:pt x="11" y="26"/>
                  </a:lnTo>
                  <a:lnTo>
                    <a:pt x="11" y="28"/>
                  </a:lnTo>
                  <a:lnTo>
                    <a:pt x="11" y="31"/>
                  </a:lnTo>
                  <a:lnTo>
                    <a:pt x="11" y="33"/>
                  </a:lnTo>
                  <a:lnTo>
                    <a:pt x="11" y="70"/>
                  </a:lnTo>
                  <a:lnTo>
                    <a:pt x="0"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39" name="任意多边形 306238"/>
            <p:cNvSpPr>
              <a:spLocks noEditPoints="1"/>
            </p:cNvSpPr>
            <p:nvPr/>
          </p:nvSpPr>
          <p:spPr>
            <a:xfrm>
              <a:off x="2222" y="927"/>
              <a:ext cx="58" cy="72"/>
            </a:xfrm>
            <a:custGeom>
              <a:rect l="0" t="0" r="0" b="0"/>
              <a:pathLst>
                <a:path w="57" h="72">
                  <a:moveTo>
                    <a:pt x="10" y="31"/>
                  </a:moveTo>
                  <a:lnTo>
                    <a:pt x="47" y="31"/>
                  </a:lnTo>
                  <a:lnTo>
                    <a:pt x="47" y="28"/>
                  </a:lnTo>
                  <a:lnTo>
                    <a:pt x="47" y="26"/>
                  </a:lnTo>
                  <a:lnTo>
                    <a:pt x="45" y="24"/>
                  </a:lnTo>
                  <a:lnTo>
                    <a:pt x="45" y="22"/>
                  </a:lnTo>
                  <a:lnTo>
                    <a:pt x="45" y="20"/>
                  </a:lnTo>
                  <a:lnTo>
                    <a:pt x="45" y="18"/>
                  </a:lnTo>
                  <a:lnTo>
                    <a:pt x="43" y="18"/>
                  </a:lnTo>
                  <a:lnTo>
                    <a:pt x="43" y="15"/>
                  </a:lnTo>
                  <a:lnTo>
                    <a:pt x="41" y="13"/>
                  </a:lnTo>
                  <a:lnTo>
                    <a:pt x="41" y="13"/>
                  </a:lnTo>
                  <a:lnTo>
                    <a:pt x="39" y="13"/>
                  </a:lnTo>
                  <a:lnTo>
                    <a:pt x="36" y="11"/>
                  </a:lnTo>
                  <a:lnTo>
                    <a:pt x="34" y="11"/>
                  </a:lnTo>
                  <a:lnTo>
                    <a:pt x="34" y="11"/>
                  </a:lnTo>
                  <a:lnTo>
                    <a:pt x="32" y="11"/>
                  </a:lnTo>
                  <a:lnTo>
                    <a:pt x="30" y="11"/>
                  </a:lnTo>
                  <a:lnTo>
                    <a:pt x="28" y="11"/>
                  </a:lnTo>
                  <a:lnTo>
                    <a:pt x="26" y="11"/>
                  </a:lnTo>
                  <a:lnTo>
                    <a:pt x="23" y="11"/>
                  </a:lnTo>
                  <a:lnTo>
                    <a:pt x="21" y="11"/>
                  </a:lnTo>
                  <a:lnTo>
                    <a:pt x="21" y="13"/>
                  </a:lnTo>
                  <a:lnTo>
                    <a:pt x="19" y="13"/>
                  </a:lnTo>
                  <a:lnTo>
                    <a:pt x="17" y="13"/>
                  </a:lnTo>
                  <a:lnTo>
                    <a:pt x="17" y="15"/>
                  </a:lnTo>
                  <a:lnTo>
                    <a:pt x="15" y="18"/>
                  </a:lnTo>
                  <a:lnTo>
                    <a:pt x="15" y="18"/>
                  </a:lnTo>
                  <a:lnTo>
                    <a:pt x="15" y="20"/>
                  </a:lnTo>
                  <a:lnTo>
                    <a:pt x="13" y="22"/>
                  </a:lnTo>
                  <a:lnTo>
                    <a:pt x="13" y="24"/>
                  </a:lnTo>
                  <a:lnTo>
                    <a:pt x="13" y="26"/>
                  </a:lnTo>
                  <a:lnTo>
                    <a:pt x="13" y="28"/>
                  </a:lnTo>
                  <a:lnTo>
                    <a:pt x="10" y="31"/>
                  </a:lnTo>
                  <a:close/>
                  <a:moveTo>
                    <a:pt x="47" y="48"/>
                  </a:moveTo>
                  <a:lnTo>
                    <a:pt x="58" y="48"/>
                  </a:lnTo>
                  <a:lnTo>
                    <a:pt x="56" y="50"/>
                  </a:lnTo>
                  <a:lnTo>
                    <a:pt x="56" y="52"/>
                  </a:lnTo>
                  <a:lnTo>
                    <a:pt x="56" y="54"/>
                  </a:lnTo>
                  <a:lnTo>
                    <a:pt x="54" y="57"/>
                  </a:lnTo>
                  <a:lnTo>
                    <a:pt x="54" y="59"/>
                  </a:lnTo>
                  <a:lnTo>
                    <a:pt x="51" y="61"/>
                  </a:lnTo>
                  <a:lnTo>
                    <a:pt x="49" y="63"/>
                  </a:lnTo>
                  <a:lnTo>
                    <a:pt x="47" y="65"/>
                  </a:lnTo>
                  <a:lnTo>
                    <a:pt x="45" y="65"/>
                  </a:lnTo>
                  <a:lnTo>
                    <a:pt x="45" y="67"/>
                  </a:lnTo>
                  <a:lnTo>
                    <a:pt x="41" y="70"/>
                  </a:lnTo>
                  <a:lnTo>
                    <a:pt x="39" y="70"/>
                  </a:lnTo>
                  <a:lnTo>
                    <a:pt x="36" y="70"/>
                  </a:lnTo>
                  <a:lnTo>
                    <a:pt x="34" y="70"/>
                  </a:lnTo>
                  <a:lnTo>
                    <a:pt x="32" y="72"/>
                  </a:lnTo>
                  <a:lnTo>
                    <a:pt x="30" y="72"/>
                  </a:lnTo>
                  <a:lnTo>
                    <a:pt x="26" y="72"/>
                  </a:lnTo>
                  <a:lnTo>
                    <a:pt x="23" y="70"/>
                  </a:lnTo>
                  <a:lnTo>
                    <a:pt x="19" y="70"/>
                  </a:lnTo>
                  <a:lnTo>
                    <a:pt x="17" y="70"/>
                  </a:lnTo>
                  <a:lnTo>
                    <a:pt x="15" y="67"/>
                  </a:lnTo>
                  <a:lnTo>
                    <a:pt x="13" y="65"/>
                  </a:lnTo>
                  <a:lnTo>
                    <a:pt x="10" y="63"/>
                  </a:lnTo>
                  <a:lnTo>
                    <a:pt x="8" y="61"/>
                  </a:lnTo>
                  <a:lnTo>
                    <a:pt x="6" y="59"/>
                  </a:lnTo>
                  <a:lnTo>
                    <a:pt x="4" y="57"/>
                  </a:lnTo>
                  <a:lnTo>
                    <a:pt x="4" y="54"/>
                  </a:lnTo>
                  <a:lnTo>
                    <a:pt x="2" y="50"/>
                  </a:lnTo>
                  <a:lnTo>
                    <a:pt x="2" y="48"/>
                  </a:lnTo>
                  <a:lnTo>
                    <a:pt x="0" y="44"/>
                  </a:lnTo>
                  <a:lnTo>
                    <a:pt x="0" y="41"/>
                  </a:lnTo>
                  <a:lnTo>
                    <a:pt x="0" y="37"/>
                  </a:lnTo>
                  <a:lnTo>
                    <a:pt x="0" y="33"/>
                  </a:lnTo>
                  <a:lnTo>
                    <a:pt x="0" y="28"/>
                  </a:lnTo>
                  <a:lnTo>
                    <a:pt x="2" y="24"/>
                  </a:lnTo>
                  <a:lnTo>
                    <a:pt x="2" y="22"/>
                  </a:lnTo>
                  <a:lnTo>
                    <a:pt x="4" y="18"/>
                  </a:lnTo>
                  <a:lnTo>
                    <a:pt x="4" y="15"/>
                  </a:lnTo>
                  <a:lnTo>
                    <a:pt x="6" y="13"/>
                  </a:lnTo>
                  <a:lnTo>
                    <a:pt x="8" y="11"/>
                  </a:lnTo>
                  <a:lnTo>
                    <a:pt x="10" y="7"/>
                  </a:lnTo>
                  <a:lnTo>
                    <a:pt x="13" y="7"/>
                  </a:lnTo>
                  <a:lnTo>
                    <a:pt x="15" y="5"/>
                  </a:lnTo>
                  <a:lnTo>
                    <a:pt x="17" y="2"/>
                  </a:lnTo>
                  <a:lnTo>
                    <a:pt x="19" y="2"/>
                  </a:lnTo>
                  <a:lnTo>
                    <a:pt x="23" y="0"/>
                  </a:lnTo>
                  <a:lnTo>
                    <a:pt x="26" y="0"/>
                  </a:lnTo>
                  <a:lnTo>
                    <a:pt x="30" y="0"/>
                  </a:lnTo>
                  <a:lnTo>
                    <a:pt x="32" y="0"/>
                  </a:lnTo>
                  <a:lnTo>
                    <a:pt x="36" y="0"/>
                  </a:lnTo>
                  <a:lnTo>
                    <a:pt x="39" y="2"/>
                  </a:lnTo>
                  <a:lnTo>
                    <a:pt x="41" y="2"/>
                  </a:lnTo>
                  <a:lnTo>
                    <a:pt x="45" y="5"/>
                  </a:lnTo>
                  <a:lnTo>
                    <a:pt x="47" y="5"/>
                  </a:lnTo>
                  <a:lnTo>
                    <a:pt x="49" y="7"/>
                  </a:lnTo>
                  <a:lnTo>
                    <a:pt x="51" y="9"/>
                  </a:lnTo>
                  <a:lnTo>
                    <a:pt x="51" y="11"/>
                  </a:lnTo>
                  <a:lnTo>
                    <a:pt x="54" y="13"/>
                  </a:lnTo>
                  <a:lnTo>
                    <a:pt x="56" y="18"/>
                  </a:lnTo>
                  <a:lnTo>
                    <a:pt x="56" y="20"/>
                  </a:lnTo>
                  <a:lnTo>
                    <a:pt x="58" y="24"/>
                  </a:lnTo>
                  <a:lnTo>
                    <a:pt x="58" y="26"/>
                  </a:lnTo>
                  <a:lnTo>
                    <a:pt x="58" y="31"/>
                  </a:lnTo>
                  <a:lnTo>
                    <a:pt x="58" y="35"/>
                  </a:lnTo>
                  <a:lnTo>
                    <a:pt x="58" y="35"/>
                  </a:lnTo>
                  <a:lnTo>
                    <a:pt x="58" y="37"/>
                  </a:lnTo>
                  <a:lnTo>
                    <a:pt x="58" y="39"/>
                  </a:lnTo>
                  <a:lnTo>
                    <a:pt x="58" y="39"/>
                  </a:lnTo>
                  <a:lnTo>
                    <a:pt x="10" y="39"/>
                  </a:lnTo>
                  <a:lnTo>
                    <a:pt x="13" y="41"/>
                  </a:lnTo>
                  <a:lnTo>
                    <a:pt x="13" y="44"/>
                  </a:lnTo>
                  <a:lnTo>
                    <a:pt x="13" y="46"/>
                  </a:lnTo>
                  <a:lnTo>
                    <a:pt x="13" y="48"/>
                  </a:lnTo>
                  <a:lnTo>
                    <a:pt x="13" y="50"/>
                  </a:lnTo>
                  <a:lnTo>
                    <a:pt x="15" y="52"/>
                  </a:lnTo>
                  <a:lnTo>
                    <a:pt x="15" y="54"/>
                  </a:lnTo>
                  <a:lnTo>
                    <a:pt x="17" y="54"/>
                  </a:lnTo>
                  <a:lnTo>
                    <a:pt x="17" y="57"/>
                  </a:lnTo>
                  <a:lnTo>
                    <a:pt x="19" y="59"/>
                  </a:lnTo>
                  <a:lnTo>
                    <a:pt x="21" y="59"/>
                  </a:lnTo>
                  <a:lnTo>
                    <a:pt x="23" y="59"/>
                  </a:lnTo>
                  <a:lnTo>
                    <a:pt x="23" y="61"/>
                  </a:lnTo>
                  <a:lnTo>
                    <a:pt x="26" y="61"/>
                  </a:lnTo>
                  <a:lnTo>
                    <a:pt x="28" y="61"/>
                  </a:lnTo>
                  <a:lnTo>
                    <a:pt x="30" y="61"/>
                  </a:lnTo>
                  <a:lnTo>
                    <a:pt x="34" y="61"/>
                  </a:lnTo>
                  <a:lnTo>
                    <a:pt x="36" y="61"/>
                  </a:lnTo>
                  <a:lnTo>
                    <a:pt x="39" y="59"/>
                  </a:lnTo>
                  <a:lnTo>
                    <a:pt x="41" y="57"/>
                  </a:lnTo>
                  <a:lnTo>
                    <a:pt x="43" y="57"/>
                  </a:lnTo>
                  <a:lnTo>
                    <a:pt x="45" y="52"/>
                  </a:lnTo>
                  <a:lnTo>
                    <a:pt x="45" y="50"/>
                  </a:lnTo>
                  <a:lnTo>
                    <a:pt x="47"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0" name="任意多边形 306239"/>
            <p:cNvSpPr/>
            <p:nvPr/>
          </p:nvSpPr>
          <p:spPr>
            <a:xfrm>
              <a:off x="2289" y="927"/>
              <a:ext cx="52" cy="72"/>
            </a:xfrm>
            <a:custGeom>
              <a:rect l="0" t="0" r="0" b="0"/>
              <a:pathLst>
                <a:path w="52" h="72">
                  <a:moveTo>
                    <a:pt x="0" y="48"/>
                  </a:moveTo>
                  <a:lnTo>
                    <a:pt x="8" y="48"/>
                  </a:lnTo>
                  <a:lnTo>
                    <a:pt x="10" y="50"/>
                  </a:lnTo>
                  <a:lnTo>
                    <a:pt x="10" y="52"/>
                  </a:lnTo>
                  <a:lnTo>
                    <a:pt x="13" y="54"/>
                  </a:lnTo>
                  <a:lnTo>
                    <a:pt x="13" y="57"/>
                  </a:lnTo>
                  <a:lnTo>
                    <a:pt x="13" y="57"/>
                  </a:lnTo>
                  <a:lnTo>
                    <a:pt x="15" y="57"/>
                  </a:lnTo>
                  <a:lnTo>
                    <a:pt x="15" y="59"/>
                  </a:lnTo>
                  <a:lnTo>
                    <a:pt x="17" y="59"/>
                  </a:lnTo>
                  <a:lnTo>
                    <a:pt x="17" y="59"/>
                  </a:lnTo>
                  <a:lnTo>
                    <a:pt x="19" y="61"/>
                  </a:lnTo>
                  <a:lnTo>
                    <a:pt x="21" y="61"/>
                  </a:lnTo>
                  <a:lnTo>
                    <a:pt x="26" y="61"/>
                  </a:lnTo>
                  <a:lnTo>
                    <a:pt x="30" y="61"/>
                  </a:lnTo>
                  <a:lnTo>
                    <a:pt x="32" y="61"/>
                  </a:lnTo>
                  <a:lnTo>
                    <a:pt x="34" y="59"/>
                  </a:lnTo>
                  <a:lnTo>
                    <a:pt x="36" y="59"/>
                  </a:lnTo>
                  <a:lnTo>
                    <a:pt x="39" y="57"/>
                  </a:lnTo>
                  <a:lnTo>
                    <a:pt x="41" y="54"/>
                  </a:lnTo>
                  <a:lnTo>
                    <a:pt x="41" y="52"/>
                  </a:lnTo>
                  <a:lnTo>
                    <a:pt x="41" y="50"/>
                  </a:lnTo>
                  <a:lnTo>
                    <a:pt x="41" y="48"/>
                  </a:lnTo>
                  <a:lnTo>
                    <a:pt x="41" y="48"/>
                  </a:lnTo>
                  <a:lnTo>
                    <a:pt x="41" y="46"/>
                  </a:lnTo>
                  <a:lnTo>
                    <a:pt x="39" y="46"/>
                  </a:lnTo>
                  <a:lnTo>
                    <a:pt x="36" y="44"/>
                  </a:lnTo>
                  <a:lnTo>
                    <a:pt x="36" y="44"/>
                  </a:lnTo>
                  <a:lnTo>
                    <a:pt x="34" y="41"/>
                  </a:lnTo>
                  <a:lnTo>
                    <a:pt x="30" y="41"/>
                  </a:lnTo>
                  <a:lnTo>
                    <a:pt x="19" y="39"/>
                  </a:lnTo>
                  <a:lnTo>
                    <a:pt x="15" y="37"/>
                  </a:lnTo>
                  <a:lnTo>
                    <a:pt x="10" y="35"/>
                  </a:lnTo>
                  <a:lnTo>
                    <a:pt x="8" y="35"/>
                  </a:lnTo>
                  <a:lnTo>
                    <a:pt x="6" y="33"/>
                  </a:lnTo>
                  <a:lnTo>
                    <a:pt x="6" y="33"/>
                  </a:lnTo>
                  <a:lnTo>
                    <a:pt x="4" y="33"/>
                  </a:lnTo>
                  <a:lnTo>
                    <a:pt x="4" y="31"/>
                  </a:lnTo>
                  <a:lnTo>
                    <a:pt x="2" y="28"/>
                  </a:lnTo>
                  <a:lnTo>
                    <a:pt x="2" y="28"/>
                  </a:lnTo>
                  <a:lnTo>
                    <a:pt x="2" y="26"/>
                  </a:lnTo>
                  <a:lnTo>
                    <a:pt x="2" y="24"/>
                  </a:lnTo>
                  <a:lnTo>
                    <a:pt x="2" y="20"/>
                  </a:lnTo>
                  <a:lnTo>
                    <a:pt x="2" y="18"/>
                  </a:lnTo>
                  <a:lnTo>
                    <a:pt x="2" y="15"/>
                  </a:lnTo>
                  <a:lnTo>
                    <a:pt x="2" y="13"/>
                  </a:lnTo>
                  <a:lnTo>
                    <a:pt x="2" y="11"/>
                  </a:lnTo>
                  <a:lnTo>
                    <a:pt x="4" y="11"/>
                  </a:lnTo>
                  <a:lnTo>
                    <a:pt x="4" y="9"/>
                  </a:lnTo>
                  <a:lnTo>
                    <a:pt x="6" y="7"/>
                  </a:lnTo>
                  <a:lnTo>
                    <a:pt x="6" y="7"/>
                  </a:lnTo>
                  <a:lnTo>
                    <a:pt x="8" y="5"/>
                  </a:lnTo>
                  <a:lnTo>
                    <a:pt x="10" y="5"/>
                  </a:lnTo>
                  <a:lnTo>
                    <a:pt x="13" y="2"/>
                  </a:lnTo>
                  <a:lnTo>
                    <a:pt x="15" y="2"/>
                  </a:lnTo>
                  <a:lnTo>
                    <a:pt x="17" y="2"/>
                  </a:lnTo>
                  <a:lnTo>
                    <a:pt x="19" y="0"/>
                  </a:lnTo>
                  <a:lnTo>
                    <a:pt x="21" y="0"/>
                  </a:lnTo>
                  <a:lnTo>
                    <a:pt x="26" y="0"/>
                  </a:lnTo>
                  <a:lnTo>
                    <a:pt x="28" y="0"/>
                  </a:lnTo>
                  <a:lnTo>
                    <a:pt x="30" y="0"/>
                  </a:lnTo>
                  <a:lnTo>
                    <a:pt x="32" y="2"/>
                  </a:lnTo>
                  <a:lnTo>
                    <a:pt x="34" y="2"/>
                  </a:lnTo>
                  <a:lnTo>
                    <a:pt x="36" y="2"/>
                  </a:lnTo>
                  <a:lnTo>
                    <a:pt x="39" y="5"/>
                  </a:lnTo>
                  <a:lnTo>
                    <a:pt x="41" y="5"/>
                  </a:lnTo>
                  <a:lnTo>
                    <a:pt x="43" y="7"/>
                  </a:lnTo>
                  <a:lnTo>
                    <a:pt x="45" y="7"/>
                  </a:lnTo>
                  <a:lnTo>
                    <a:pt x="45" y="9"/>
                  </a:lnTo>
                  <a:lnTo>
                    <a:pt x="47" y="11"/>
                  </a:lnTo>
                  <a:lnTo>
                    <a:pt x="47" y="13"/>
                  </a:lnTo>
                  <a:lnTo>
                    <a:pt x="49" y="15"/>
                  </a:lnTo>
                  <a:lnTo>
                    <a:pt x="49" y="18"/>
                  </a:lnTo>
                  <a:lnTo>
                    <a:pt x="49" y="18"/>
                  </a:lnTo>
                  <a:lnTo>
                    <a:pt x="49" y="22"/>
                  </a:lnTo>
                  <a:lnTo>
                    <a:pt x="49" y="22"/>
                  </a:lnTo>
                  <a:lnTo>
                    <a:pt x="39" y="22"/>
                  </a:lnTo>
                  <a:lnTo>
                    <a:pt x="39" y="20"/>
                  </a:lnTo>
                  <a:lnTo>
                    <a:pt x="39" y="18"/>
                  </a:lnTo>
                  <a:lnTo>
                    <a:pt x="36" y="15"/>
                  </a:lnTo>
                  <a:lnTo>
                    <a:pt x="34" y="13"/>
                  </a:lnTo>
                  <a:lnTo>
                    <a:pt x="34" y="11"/>
                  </a:lnTo>
                  <a:lnTo>
                    <a:pt x="30" y="11"/>
                  </a:lnTo>
                  <a:lnTo>
                    <a:pt x="28" y="11"/>
                  </a:lnTo>
                  <a:lnTo>
                    <a:pt x="26" y="11"/>
                  </a:lnTo>
                  <a:lnTo>
                    <a:pt x="21" y="11"/>
                  </a:lnTo>
                  <a:lnTo>
                    <a:pt x="19" y="11"/>
                  </a:lnTo>
                  <a:lnTo>
                    <a:pt x="17" y="11"/>
                  </a:lnTo>
                  <a:lnTo>
                    <a:pt x="15" y="13"/>
                  </a:lnTo>
                  <a:lnTo>
                    <a:pt x="13" y="13"/>
                  </a:lnTo>
                  <a:lnTo>
                    <a:pt x="13" y="15"/>
                  </a:lnTo>
                  <a:lnTo>
                    <a:pt x="13" y="18"/>
                  </a:lnTo>
                  <a:lnTo>
                    <a:pt x="13" y="20"/>
                  </a:lnTo>
                  <a:lnTo>
                    <a:pt x="13" y="22"/>
                  </a:lnTo>
                  <a:lnTo>
                    <a:pt x="13" y="22"/>
                  </a:lnTo>
                  <a:lnTo>
                    <a:pt x="13" y="24"/>
                  </a:lnTo>
                  <a:lnTo>
                    <a:pt x="13" y="24"/>
                  </a:lnTo>
                  <a:lnTo>
                    <a:pt x="15" y="26"/>
                  </a:lnTo>
                  <a:lnTo>
                    <a:pt x="17" y="26"/>
                  </a:lnTo>
                  <a:lnTo>
                    <a:pt x="19" y="26"/>
                  </a:lnTo>
                  <a:lnTo>
                    <a:pt x="21" y="28"/>
                  </a:lnTo>
                  <a:lnTo>
                    <a:pt x="32" y="31"/>
                  </a:lnTo>
                  <a:lnTo>
                    <a:pt x="36" y="33"/>
                  </a:lnTo>
                  <a:lnTo>
                    <a:pt x="41" y="33"/>
                  </a:lnTo>
                  <a:lnTo>
                    <a:pt x="43" y="35"/>
                  </a:lnTo>
                  <a:lnTo>
                    <a:pt x="45" y="35"/>
                  </a:lnTo>
                  <a:lnTo>
                    <a:pt x="47" y="37"/>
                  </a:lnTo>
                  <a:lnTo>
                    <a:pt x="47" y="37"/>
                  </a:lnTo>
                  <a:lnTo>
                    <a:pt x="47" y="39"/>
                  </a:lnTo>
                  <a:lnTo>
                    <a:pt x="49" y="39"/>
                  </a:lnTo>
                  <a:lnTo>
                    <a:pt x="49" y="41"/>
                  </a:lnTo>
                  <a:lnTo>
                    <a:pt x="52" y="41"/>
                  </a:lnTo>
                  <a:lnTo>
                    <a:pt x="52" y="44"/>
                  </a:lnTo>
                  <a:lnTo>
                    <a:pt x="52" y="46"/>
                  </a:lnTo>
                  <a:lnTo>
                    <a:pt x="52" y="48"/>
                  </a:lnTo>
                  <a:lnTo>
                    <a:pt x="52" y="50"/>
                  </a:lnTo>
                  <a:lnTo>
                    <a:pt x="52" y="52"/>
                  </a:lnTo>
                  <a:lnTo>
                    <a:pt x="52" y="54"/>
                  </a:lnTo>
                  <a:lnTo>
                    <a:pt x="52" y="57"/>
                  </a:lnTo>
                  <a:lnTo>
                    <a:pt x="49" y="59"/>
                  </a:lnTo>
                  <a:lnTo>
                    <a:pt x="49" y="61"/>
                  </a:lnTo>
                  <a:lnTo>
                    <a:pt x="47" y="63"/>
                  </a:lnTo>
                  <a:lnTo>
                    <a:pt x="47" y="63"/>
                  </a:lnTo>
                  <a:lnTo>
                    <a:pt x="45" y="65"/>
                  </a:lnTo>
                  <a:lnTo>
                    <a:pt x="43" y="67"/>
                  </a:lnTo>
                  <a:lnTo>
                    <a:pt x="41" y="67"/>
                  </a:lnTo>
                  <a:lnTo>
                    <a:pt x="39" y="70"/>
                  </a:lnTo>
                  <a:lnTo>
                    <a:pt x="36" y="70"/>
                  </a:lnTo>
                  <a:lnTo>
                    <a:pt x="34" y="70"/>
                  </a:lnTo>
                  <a:lnTo>
                    <a:pt x="30" y="70"/>
                  </a:lnTo>
                  <a:lnTo>
                    <a:pt x="28" y="72"/>
                  </a:lnTo>
                  <a:lnTo>
                    <a:pt x="26" y="72"/>
                  </a:lnTo>
                  <a:lnTo>
                    <a:pt x="21" y="72"/>
                  </a:lnTo>
                  <a:lnTo>
                    <a:pt x="19" y="70"/>
                  </a:lnTo>
                  <a:lnTo>
                    <a:pt x="17" y="70"/>
                  </a:lnTo>
                  <a:lnTo>
                    <a:pt x="15" y="70"/>
                  </a:lnTo>
                  <a:lnTo>
                    <a:pt x="13" y="70"/>
                  </a:lnTo>
                  <a:lnTo>
                    <a:pt x="10" y="67"/>
                  </a:lnTo>
                  <a:lnTo>
                    <a:pt x="8" y="67"/>
                  </a:lnTo>
                  <a:lnTo>
                    <a:pt x="6" y="65"/>
                  </a:lnTo>
                  <a:lnTo>
                    <a:pt x="4" y="63"/>
                  </a:lnTo>
                  <a:lnTo>
                    <a:pt x="2" y="61"/>
                  </a:lnTo>
                  <a:lnTo>
                    <a:pt x="2" y="59"/>
                  </a:lnTo>
                  <a:lnTo>
                    <a:pt x="2" y="57"/>
                  </a:lnTo>
                  <a:lnTo>
                    <a:pt x="0" y="54"/>
                  </a:lnTo>
                  <a:lnTo>
                    <a:pt x="0" y="52"/>
                  </a:lnTo>
                  <a:lnTo>
                    <a:pt x="0" y="50"/>
                  </a:lnTo>
                  <a:lnTo>
                    <a:pt x="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1" name="任意多边形 306240"/>
            <p:cNvSpPr/>
            <p:nvPr/>
          </p:nvSpPr>
          <p:spPr>
            <a:xfrm>
              <a:off x="2347" y="929"/>
              <a:ext cx="59" cy="94"/>
            </a:xfrm>
            <a:custGeom>
              <a:rect l="0" t="0" r="0" b="0"/>
              <a:pathLst>
                <a:path w="59" h="94">
                  <a:moveTo>
                    <a:pt x="48" y="0"/>
                  </a:moveTo>
                  <a:lnTo>
                    <a:pt x="59" y="0"/>
                  </a:lnTo>
                  <a:lnTo>
                    <a:pt x="33" y="76"/>
                  </a:lnTo>
                  <a:lnTo>
                    <a:pt x="30" y="83"/>
                  </a:lnTo>
                  <a:lnTo>
                    <a:pt x="28" y="87"/>
                  </a:lnTo>
                  <a:lnTo>
                    <a:pt x="26" y="89"/>
                  </a:lnTo>
                  <a:lnTo>
                    <a:pt x="24" y="91"/>
                  </a:lnTo>
                  <a:lnTo>
                    <a:pt x="24" y="91"/>
                  </a:lnTo>
                  <a:lnTo>
                    <a:pt x="22" y="94"/>
                  </a:lnTo>
                  <a:lnTo>
                    <a:pt x="22" y="94"/>
                  </a:lnTo>
                  <a:lnTo>
                    <a:pt x="20" y="94"/>
                  </a:lnTo>
                  <a:lnTo>
                    <a:pt x="17" y="94"/>
                  </a:lnTo>
                  <a:lnTo>
                    <a:pt x="13" y="94"/>
                  </a:lnTo>
                  <a:lnTo>
                    <a:pt x="11" y="94"/>
                  </a:lnTo>
                  <a:lnTo>
                    <a:pt x="11" y="94"/>
                  </a:lnTo>
                  <a:lnTo>
                    <a:pt x="9" y="94"/>
                  </a:lnTo>
                  <a:lnTo>
                    <a:pt x="7" y="94"/>
                  </a:lnTo>
                  <a:lnTo>
                    <a:pt x="7" y="83"/>
                  </a:lnTo>
                  <a:lnTo>
                    <a:pt x="9" y="83"/>
                  </a:lnTo>
                  <a:lnTo>
                    <a:pt x="11" y="83"/>
                  </a:lnTo>
                  <a:lnTo>
                    <a:pt x="11" y="83"/>
                  </a:lnTo>
                  <a:lnTo>
                    <a:pt x="13" y="85"/>
                  </a:lnTo>
                  <a:lnTo>
                    <a:pt x="15" y="83"/>
                  </a:lnTo>
                  <a:lnTo>
                    <a:pt x="15" y="83"/>
                  </a:lnTo>
                  <a:lnTo>
                    <a:pt x="17" y="83"/>
                  </a:lnTo>
                  <a:lnTo>
                    <a:pt x="17" y="83"/>
                  </a:lnTo>
                  <a:lnTo>
                    <a:pt x="20" y="83"/>
                  </a:lnTo>
                  <a:lnTo>
                    <a:pt x="20" y="81"/>
                  </a:lnTo>
                  <a:lnTo>
                    <a:pt x="20" y="81"/>
                  </a:lnTo>
                  <a:lnTo>
                    <a:pt x="22" y="78"/>
                  </a:lnTo>
                  <a:lnTo>
                    <a:pt x="24" y="70"/>
                  </a:lnTo>
                  <a:lnTo>
                    <a:pt x="0" y="0"/>
                  </a:lnTo>
                  <a:lnTo>
                    <a:pt x="11" y="0"/>
                  </a:lnTo>
                  <a:lnTo>
                    <a:pt x="28" y="55"/>
                  </a:lnTo>
                  <a:lnTo>
                    <a:pt x="48"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2" name="任意多边形 306241"/>
            <p:cNvSpPr/>
            <p:nvPr/>
          </p:nvSpPr>
          <p:spPr>
            <a:xfrm>
              <a:off x="2416" y="927"/>
              <a:ext cx="55" cy="70"/>
            </a:xfrm>
            <a:custGeom>
              <a:rect l="0" t="0" r="0" b="0"/>
              <a:pathLst>
                <a:path w="55" h="70">
                  <a:moveTo>
                    <a:pt x="44" y="70"/>
                  </a:moveTo>
                  <a:lnTo>
                    <a:pt x="44" y="28"/>
                  </a:lnTo>
                  <a:lnTo>
                    <a:pt x="42" y="24"/>
                  </a:lnTo>
                  <a:lnTo>
                    <a:pt x="42" y="20"/>
                  </a:lnTo>
                  <a:lnTo>
                    <a:pt x="42" y="18"/>
                  </a:lnTo>
                  <a:lnTo>
                    <a:pt x="42" y="18"/>
                  </a:lnTo>
                  <a:lnTo>
                    <a:pt x="42" y="15"/>
                  </a:lnTo>
                  <a:lnTo>
                    <a:pt x="39" y="15"/>
                  </a:lnTo>
                  <a:lnTo>
                    <a:pt x="39" y="13"/>
                  </a:lnTo>
                  <a:lnTo>
                    <a:pt x="37" y="13"/>
                  </a:lnTo>
                  <a:lnTo>
                    <a:pt x="37" y="13"/>
                  </a:lnTo>
                  <a:lnTo>
                    <a:pt x="35" y="11"/>
                  </a:lnTo>
                  <a:lnTo>
                    <a:pt x="33" y="11"/>
                  </a:lnTo>
                  <a:lnTo>
                    <a:pt x="31" y="11"/>
                  </a:lnTo>
                  <a:lnTo>
                    <a:pt x="29" y="11"/>
                  </a:lnTo>
                  <a:lnTo>
                    <a:pt x="26" y="11"/>
                  </a:lnTo>
                  <a:lnTo>
                    <a:pt x="24" y="11"/>
                  </a:lnTo>
                  <a:lnTo>
                    <a:pt x="22" y="13"/>
                  </a:lnTo>
                  <a:lnTo>
                    <a:pt x="20" y="13"/>
                  </a:lnTo>
                  <a:lnTo>
                    <a:pt x="18" y="13"/>
                  </a:lnTo>
                  <a:lnTo>
                    <a:pt x="18" y="15"/>
                  </a:lnTo>
                  <a:lnTo>
                    <a:pt x="16" y="15"/>
                  </a:lnTo>
                  <a:lnTo>
                    <a:pt x="16" y="18"/>
                  </a:lnTo>
                  <a:lnTo>
                    <a:pt x="13" y="20"/>
                  </a:lnTo>
                  <a:lnTo>
                    <a:pt x="13" y="22"/>
                  </a:lnTo>
                  <a:lnTo>
                    <a:pt x="11" y="22"/>
                  </a:lnTo>
                  <a:lnTo>
                    <a:pt x="11" y="24"/>
                  </a:lnTo>
                  <a:lnTo>
                    <a:pt x="11" y="26"/>
                  </a:lnTo>
                  <a:lnTo>
                    <a:pt x="11" y="28"/>
                  </a:lnTo>
                  <a:lnTo>
                    <a:pt x="11" y="31"/>
                  </a:lnTo>
                  <a:lnTo>
                    <a:pt x="11" y="70"/>
                  </a:lnTo>
                  <a:lnTo>
                    <a:pt x="0" y="70"/>
                  </a:lnTo>
                  <a:lnTo>
                    <a:pt x="0" y="2"/>
                  </a:lnTo>
                  <a:lnTo>
                    <a:pt x="11" y="2"/>
                  </a:lnTo>
                  <a:lnTo>
                    <a:pt x="11" y="13"/>
                  </a:lnTo>
                  <a:lnTo>
                    <a:pt x="11" y="9"/>
                  </a:lnTo>
                  <a:lnTo>
                    <a:pt x="13" y="7"/>
                  </a:lnTo>
                  <a:lnTo>
                    <a:pt x="16" y="5"/>
                  </a:lnTo>
                  <a:lnTo>
                    <a:pt x="20" y="5"/>
                  </a:lnTo>
                  <a:lnTo>
                    <a:pt x="22" y="2"/>
                  </a:lnTo>
                  <a:lnTo>
                    <a:pt x="24" y="2"/>
                  </a:lnTo>
                  <a:lnTo>
                    <a:pt x="29" y="0"/>
                  </a:lnTo>
                  <a:lnTo>
                    <a:pt x="31" y="0"/>
                  </a:lnTo>
                  <a:lnTo>
                    <a:pt x="35" y="0"/>
                  </a:lnTo>
                  <a:lnTo>
                    <a:pt x="37" y="2"/>
                  </a:lnTo>
                  <a:lnTo>
                    <a:pt x="42" y="2"/>
                  </a:lnTo>
                  <a:lnTo>
                    <a:pt x="44" y="2"/>
                  </a:lnTo>
                  <a:lnTo>
                    <a:pt x="46" y="5"/>
                  </a:lnTo>
                  <a:lnTo>
                    <a:pt x="48" y="7"/>
                  </a:lnTo>
                  <a:lnTo>
                    <a:pt x="50" y="9"/>
                  </a:lnTo>
                  <a:lnTo>
                    <a:pt x="50" y="11"/>
                  </a:lnTo>
                  <a:lnTo>
                    <a:pt x="52" y="13"/>
                  </a:lnTo>
                  <a:lnTo>
                    <a:pt x="52" y="15"/>
                  </a:lnTo>
                  <a:lnTo>
                    <a:pt x="52" y="18"/>
                  </a:lnTo>
                  <a:lnTo>
                    <a:pt x="55" y="20"/>
                  </a:lnTo>
                  <a:lnTo>
                    <a:pt x="55" y="22"/>
                  </a:lnTo>
                  <a:lnTo>
                    <a:pt x="55" y="26"/>
                  </a:lnTo>
                  <a:lnTo>
                    <a:pt x="55" y="28"/>
                  </a:lnTo>
                  <a:lnTo>
                    <a:pt x="55" y="70"/>
                  </a:lnTo>
                  <a:lnTo>
                    <a:pt x="44"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3" name="任意多边形 306242"/>
            <p:cNvSpPr>
              <a:spLocks noEditPoints="1"/>
            </p:cNvSpPr>
            <p:nvPr/>
          </p:nvSpPr>
          <p:spPr>
            <a:xfrm>
              <a:off x="2481" y="927"/>
              <a:ext cx="61" cy="72"/>
            </a:xfrm>
            <a:custGeom>
              <a:rect l="0" t="0" r="0" b="0"/>
              <a:pathLst>
                <a:path w="61" h="72">
                  <a:moveTo>
                    <a:pt x="46" y="61"/>
                  </a:moveTo>
                  <a:lnTo>
                    <a:pt x="42" y="63"/>
                  </a:lnTo>
                  <a:lnTo>
                    <a:pt x="39" y="65"/>
                  </a:lnTo>
                  <a:lnTo>
                    <a:pt x="37" y="67"/>
                  </a:lnTo>
                  <a:lnTo>
                    <a:pt x="35" y="67"/>
                  </a:lnTo>
                  <a:lnTo>
                    <a:pt x="31" y="70"/>
                  </a:lnTo>
                  <a:lnTo>
                    <a:pt x="29" y="70"/>
                  </a:lnTo>
                  <a:lnTo>
                    <a:pt x="26" y="70"/>
                  </a:lnTo>
                  <a:lnTo>
                    <a:pt x="22" y="72"/>
                  </a:lnTo>
                  <a:lnTo>
                    <a:pt x="20" y="72"/>
                  </a:lnTo>
                  <a:lnTo>
                    <a:pt x="18" y="70"/>
                  </a:lnTo>
                  <a:lnTo>
                    <a:pt x="16" y="70"/>
                  </a:lnTo>
                  <a:lnTo>
                    <a:pt x="13" y="70"/>
                  </a:lnTo>
                  <a:lnTo>
                    <a:pt x="11" y="70"/>
                  </a:lnTo>
                  <a:lnTo>
                    <a:pt x="9" y="67"/>
                  </a:lnTo>
                  <a:lnTo>
                    <a:pt x="7" y="67"/>
                  </a:lnTo>
                  <a:lnTo>
                    <a:pt x="7" y="65"/>
                  </a:lnTo>
                  <a:lnTo>
                    <a:pt x="5" y="63"/>
                  </a:lnTo>
                  <a:lnTo>
                    <a:pt x="5" y="63"/>
                  </a:lnTo>
                  <a:lnTo>
                    <a:pt x="3" y="61"/>
                  </a:lnTo>
                  <a:lnTo>
                    <a:pt x="3" y="59"/>
                  </a:lnTo>
                  <a:lnTo>
                    <a:pt x="3" y="57"/>
                  </a:lnTo>
                  <a:lnTo>
                    <a:pt x="0" y="57"/>
                  </a:lnTo>
                  <a:lnTo>
                    <a:pt x="0" y="52"/>
                  </a:lnTo>
                  <a:lnTo>
                    <a:pt x="0" y="50"/>
                  </a:lnTo>
                  <a:lnTo>
                    <a:pt x="0" y="48"/>
                  </a:lnTo>
                  <a:lnTo>
                    <a:pt x="0" y="46"/>
                  </a:lnTo>
                  <a:lnTo>
                    <a:pt x="3" y="46"/>
                  </a:lnTo>
                  <a:lnTo>
                    <a:pt x="3" y="44"/>
                  </a:lnTo>
                  <a:lnTo>
                    <a:pt x="3" y="41"/>
                  </a:lnTo>
                  <a:lnTo>
                    <a:pt x="5" y="39"/>
                  </a:lnTo>
                  <a:lnTo>
                    <a:pt x="5" y="39"/>
                  </a:lnTo>
                  <a:lnTo>
                    <a:pt x="7" y="37"/>
                  </a:lnTo>
                  <a:lnTo>
                    <a:pt x="7" y="35"/>
                  </a:lnTo>
                  <a:lnTo>
                    <a:pt x="9" y="35"/>
                  </a:lnTo>
                  <a:lnTo>
                    <a:pt x="11" y="33"/>
                  </a:lnTo>
                  <a:lnTo>
                    <a:pt x="13" y="33"/>
                  </a:lnTo>
                  <a:lnTo>
                    <a:pt x="16" y="33"/>
                  </a:lnTo>
                  <a:lnTo>
                    <a:pt x="18" y="31"/>
                  </a:lnTo>
                  <a:lnTo>
                    <a:pt x="20" y="31"/>
                  </a:lnTo>
                  <a:lnTo>
                    <a:pt x="22" y="31"/>
                  </a:lnTo>
                  <a:lnTo>
                    <a:pt x="26" y="31"/>
                  </a:lnTo>
                  <a:lnTo>
                    <a:pt x="31" y="28"/>
                  </a:lnTo>
                  <a:lnTo>
                    <a:pt x="35" y="28"/>
                  </a:lnTo>
                  <a:lnTo>
                    <a:pt x="37" y="28"/>
                  </a:lnTo>
                  <a:lnTo>
                    <a:pt x="39" y="28"/>
                  </a:lnTo>
                  <a:lnTo>
                    <a:pt x="42" y="28"/>
                  </a:lnTo>
                  <a:lnTo>
                    <a:pt x="42" y="26"/>
                  </a:lnTo>
                  <a:lnTo>
                    <a:pt x="44" y="26"/>
                  </a:lnTo>
                  <a:lnTo>
                    <a:pt x="44" y="24"/>
                  </a:lnTo>
                  <a:lnTo>
                    <a:pt x="44" y="20"/>
                  </a:lnTo>
                  <a:lnTo>
                    <a:pt x="44" y="18"/>
                  </a:lnTo>
                  <a:lnTo>
                    <a:pt x="44" y="15"/>
                  </a:lnTo>
                  <a:lnTo>
                    <a:pt x="42" y="13"/>
                  </a:lnTo>
                  <a:lnTo>
                    <a:pt x="39" y="13"/>
                  </a:lnTo>
                  <a:lnTo>
                    <a:pt x="39" y="11"/>
                  </a:lnTo>
                  <a:lnTo>
                    <a:pt x="35" y="11"/>
                  </a:lnTo>
                  <a:lnTo>
                    <a:pt x="33" y="11"/>
                  </a:lnTo>
                  <a:lnTo>
                    <a:pt x="29" y="11"/>
                  </a:lnTo>
                  <a:lnTo>
                    <a:pt x="26" y="11"/>
                  </a:lnTo>
                  <a:lnTo>
                    <a:pt x="22" y="11"/>
                  </a:lnTo>
                  <a:lnTo>
                    <a:pt x="20" y="13"/>
                  </a:lnTo>
                  <a:lnTo>
                    <a:pt x="18" y="13"/>
                  </a:lnTo>
                  <a:lnTo>
                    <a:pt x="18" y="13"/>
                  </a:lnTo>
                  <a:lnTo>
                    <a:pt x="16" y="15"/>
                  </a:lnTo>
                  <a:lnTo>
                    <a:pt x="16" y="15"/>
                  </a:lnTo>
                  <a:lnTo>
                    <a:pt x="16" y="18"/>
                  </a:lnTo>
                  <a:lnTo>
                    <a:pt x="16" y="20"/>
                  </a:lnTo>
                  <a:lnTo>
                    <a:pt x="13" y="22"/>
                  </a:lnTo>
                  <a:lnTo>
                    <a:pt x="5" y="22"/>
                  </a:lnTo>
                  <a:lnTo>
                    <a:pt x="5" y="22"/>
                  </a:lnTo>
                  <a:lnTo>
                    <a:pt x="5" y="20"/>
                  </a:lnTo>
                  <a:lnTo>
                    <a:pt x="5" y="18"/>
                  </a:lnTo>
                  <a:lnTo>
                    <a:pt x="5" y="15"/>
                  </a:lnTo>
                  <a:lnTo>
                    <a:pt x="5" y="13"/>
                  </a:lnTo>
                  <a:lnTo>
                    <a:pt x="7" y="11"/>
                  </a:lnTo>
                  <a:lnTo>
                    <a:pt x="7" y="9"/>
                  </a:lnTo>
                  <a:lnTo>
                    <a:pt x="9" y="9"/>
                  </a:lnTo>
                  <a:lnTo>
                    <a:pt x="11" y="7"/>
                  </a:lnTo>
                  <a:lnTo>
                    <a:pt x="13" y="5"/>
                  </a:lnTo>
                  <a:lnTo>
                    <a:pt x="16" y="5"/>
                  </a:lnTo>
                  <a:lnTo>
                    <a:pt x="18" y="2"/>
                  </a:lnTo>
                  <a:lnTo>
                    <a:pt x="20" y="2"/>
                  </a:lnTo>
                  <a:lnTo>
                    <a:pt x="22" y="2"/>
                  </a:lnTo>
                  <a:lnTo>
                    <a:pt x="24" y="0"/>
                  </a:lnTo>
                  <a:lnTo>
                    <a:pt x="26" y="0"/>
                  </a:lnTo>
                  <a:lnTo>
                    <a:pt x="31" y="0"/>
                  </a:lnTo>
                  <a:lnTo>
                    <a:pt x="33" y="0"/>
                  </a:lnTo>
                  <a:lnTo>
                    <a:pt x="35" y="0"/>
                  </a:lnTo>
                  <a:lnTo>
                    <a:pt x="39" y="0"/>
                  </a:lnTo>
                  <a:lnTo>
                    <a:pt x="42" y="2"/>
                  </a:lnTo>
                  <a:lnTo>
                    <a:pt x="44" y="2"/>
                  </a:lnTo>
                  <a:lnTo>
                    <a:pt x="46" y="5"/>
                  </a:lnTo>
                  <a:lnTo>
                    <a:pt x="48" y="5"/>
                  </a:lnTo>
                  <a:lnTo>
                    <a:pt x="48" y="5"/>
                  </a:lnTo>
                  <a:lnTo>
                    <a:pt x="50" y="7"/>
                  </a:lnTo>
                  <a:lnTo>
                    <a:pt x="52" y="9"/>
                  </a:lnTo>
                  <a:lnTo>
                    <a:pt x="52" y="11"/>
                  </a:lnTo>
                  <a:lnTo>
                    <a:pt x="55" y="11"/>
                  </a:lnTo>
                  <a:lnTo>
                    <a:pt x="55" y="13"/>
                  </a:lnTo>
                  <a:lnTo>
                    <a:pt x="55" y="15"/>
                  </a:lnTo>
                  <a:lnTo>
                    <a:pt x="55" y="18"/>
                  </a:lnTo>
                  <a:lnTo>
                    <a:pt x="55" y="22"/>
                  </a:lnTo>
                  <a:lnTo>
                    <a:pt x="55" y="54"/>
                  </a:lnTo>
                  <a:lnTo>
                    <a:pt x="55" y="57"/>
                  </a:lnTo>
                  <a:lnTo>
                    <a:pt x="55" y="57"/>
                  </a:lnTo>
                  <a:lnTo>
                    <a:pt x="55" y="59"/>
                  </a:lnTo>
                  <a:lnTo>
                    <a:pt x="57" y="59"/>
                  </a:lnTo>
                  <a:lnTo>
                    <a:pt x="57" y="61"/>
                  </a:lnTo>
                  <a:lnTo>
                    <a:pt x="57" y="61"/>
                  </a:lnTo>
                  <a:lnTo>
                    <a:pt x="59" y="61"/>
                  </a:lnTo>
                  <a:lnTo>
                    <a:pt x="59" y="61"/>
                  </a:lnTo>
                  <a:lnTo>
                    <a:pt x="59" y="61"/>
                  </a:lnTo>
                  <a:lnTo>
                    <a:pt x="61" y="61"/>
                  </a:lnTo>
                  <a:lnTo>
                    <a:pt x="61" y="61"/>
                  </a:lnTo>
                  <a:lnTo>
                    <a:pt x="61" y="61"/>
                  </a:lnTo>
                  <a:lnTo>
                    <a:pt x="61" y="70"/>
                  </a:lnTo>
                  <a:lnTo>
                    <a:pt x="61" y="70"/>
                  </a:lnTo>
                  <a:lnTo>
                    <a:pt x="59" y="70"/>
                  </a:lnTo>
                  <a:lnTo>
                    <a:pt x="57" y="70"/>
                  </a:lnTo>
                  <a:lnTo>
                    <a:pt x="57" y="70"/>
                  </a:lnTo>
                  <a:lnTo>
                    <a:pt x="52" y="70"/>
                  </a:lnTo>
                  <a:lnTo>
                    <a:pt x="50" y="70"/>
                  </a:lnTo>
                  <a:lnTo>
                    <a:pt x="48" y="70"/>
                  </a:lnTo>
                  <a:lnTo>
                    <a:pt x="48" y="67"/>
                  </a:lnTo>
                  <a:lnTo>
                    <a:pt x="46" y="67"/>
                  </a:lnTo>
                  <a:lnTo>
                    <a:pt x="46" y="65"/>
                  </a:lnTo>
                  <a:lnTo>
                    <a:pt x="46" y="63"/>
                  </a:lnTo>
                  <a:lnTo>
                    <a:pt x="46" y="61"/>
                  </a:lnTo>
                  <a:lnTo>
                    <a:pt x="46" y="61"/>
                  </a:lnTo>
                  <a:close/>
                  <a:moveTo>
                    <a:pt x="44" y="35"/>
                  </a:moveTo>
                  <a:lnTo>
                    <a:pt x="42" y="37"/>
                  </a:lnTo>
                  <a:lnTo>
                    <a:pt x="37" y="37"/>
                  </a:lnTo>
                  <a:lnTo>
                    <a:pt x="33" y="39"/>
                  </a:lnTo>
                  <a:lnTo>
                    <a:pt x="29" y="39"/>
                  </a:lnTo>
                  <a:lnTo>
                    <a:pt x="26" y="39"/>
                  </a:lnTo>
                  <a:lnTo>
                    <a:pt x="24" y="39"/>
                  </a:lnTo>
                  <a:lnTo>
                    <a:pt x="20" y="41"/>
                  </a:lnTo>
                  <a:lnTo>
                    <a:pt x="18" y="41"/>
                  </a:lnTo>
                  <a:lnTo>
                    <a:pt x="16" y="41"/>
                  </a:lnTo>
                  <a:lnTo>
                    <a:pt x="16" y="44"/>
                  </a:lnTo>
                  <a:lnTo>
                    <a:pt x="13" y="46"/>
                  </a:lnTo>
                  <a:lnTo>
                    <a:pt x="13" y="46"/>
                  </a:lnTo>
                  <a:lnTo>
                    <a:pt x="13" y="48"/>
                  </a:lnTo>
                  <a:lnTo>
                    <a:pt x="11" y="50"/>
                  </a:lnTo>
                  <a:lnTo>
                    <a:pt x="13" y="52"/>
                  </a:lnTo>
                  <a:lnTo>
                    <a:pt x="13" y="54"/>
                  </a:lnTo>
                  <a:lnTo>
                    <a:pt x="13" y="57"/>
                  </a:lnTo>
                  <a:lnTo>
                    <a:pt x="16" y="59"/>
                  </a:lnTo>
                  <a:lnTo>
                    <a:pt x="18" y="59"/>
                  </a:lnTo>
                  <a:lnTo>
                    <a:pt x="20" y="61"/>
                  </a:lnTo>
                  <a:lnTo>
                    <a:pt x="22" y="61"/>
                  </a:lnTo>
                  <a:lnTo>
                    <a:pt x="24" y="61"/>
                  </a:lnTo>
                  <a:lnTo>
                    <a:pt x="26" y="61"/>
                  </a:lnTo>
                  <a:lnTo>
                    <a:pt x="29" y="61"/>
                  </a:lnTo>
                  <a:lnTo>
                    <a:pt x="31" y="61"/>
                  </a:lnTo>
                  <a:lnTo>
                    <a:pt x="33" y="61"/>
                  </a:lnTo>
                  <a:lnTo>
                    <a:pt x="33" y="59"/>
                  </a:lnTo>
                  <a:lnTo>
                    <a:pt x="35" y="59"/>
                  </a:lnTo>
                  <a:lnTo>
                    <a:pt x="37" y="59"/>
                  </a:lnTo>
                  <a:lnTo>
                    <a:pt x="37" y="57"/>
                  </a:lnTo>
                  <a:lnTo>
                    <a:pt x="39" y="57"/>
                  </a:lnTo>
                  <a:lnTo>
                    <a:pt x="42" y="54"/>
                  </a:lnTo>
                  <a:lnTo>
                    <a:pt x="42" y="52"/>
                  </a:lnTo>
                  <a:lnTo>
                    <a:pt x="42" y="52"/>
                  </a:lnTo>
                  <a:lnTo>
                    <a:pt x="44" y="50"/>
                  </a:lnTo>
                  <a:lnTo>
                    <a:pt x="44" y="48"/>
                  </a:lnTo>
                  <a:lnTo>
                    <a:pt x="44" y="46"/>
                  </a:lnTo>
                  <a:lnTo>
                    <a:pt x="44" y="46"/>
                  </a:lnTo>
                  <a:lnTo>
                    <a:pt x="44"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4" name="任意多边形 306243"/>
            <p:cNvSpPr>
              <a:spLocks noEditPoints="1"/>
            </p:cNvSpPr>
            <p:nvPr/>
          </p:nvSpPr>
          <p:spPr>
            <a:xfrm>
              <a:off x="2553" y="927"/>
              <a:ext cx="61" cy="96"/>
            </a:xfrm>
            <a:custGeom>
              <a:rect l="0" t="0" r="0" b="0"/>
              <a:pathLst>
                <a:path w="61" h="96">
                  <a:moveTo>
                    <a:pt x="11" y="37"/>
                  </a:moveTo>
                  <a:lnTo>
                    <a:pt x="11" y="39"/>
                  </a:lnTo>
                  <a:lnTo>
                    <a:pt x="11" y="41"/>
                  </a:lnTo>
                  <a:lnTo>
                    <a:pt x="11" y="46"/>
                  </a:lnTo>
                  <a:lnTo>
                    <a:pt x="11" y="48"/>
                  </a:lnTo>
                  <a:lnTo>
                    <a:pt x="13" y="50"/>
                  </a:lnTo>
                  <a:lnTo>
                    <a:pt x="13" y="52"/>
                  </a:lnTo>
                  <a:lnTo>
                    <a:pt x="13" y="52"/>
                  </a:lnTo>
                  <a:lnTo>
                    <a:pt x="15" y="54"/>
                  </a:lnTo>
                  <a:lnTo>
                    <a:pt x="17" y="57"/>
                  </a:lnTo>
                  <a:lnTo>
                    <a:pt x="17" y="57"/>
                  </a:lnTo>
                  <a:lnTo>
                    <a:pt x="19" y="59"/>
                  </a:lnTo>
                  <a:lnTo>
                    <a:pt x="22" y="59"/>
                  </a:lnTo>
                  <a:lnTo>
                    <a:pt x="24" y="61"/>
                  </a:lnTo>
                  <a:lnTo>
                    <a:pt x="26" y="61"/>
                  </a:lnTo>
                  <a:lnTo>
                    <a:pt x="28" y="61"/>
                  </a:lnTo>
                  <a:lnTo>
                    <a:pt x="30" y="61"/>
                  </a:lnTo>
                  <a:lnTo>
                    <a:pt x="32" y="61"/>
                  </a:lnTo>
                  <a:lnTo>
                    <a:pt x="35" y="61"/>
                  </a:lnTo>
                  <a:lnTo>
                    <a:pt x="37" y="61"/>
                  </a:lnTo>
                  <a:lnTo>
                    <a:pt x="37" y="59"/>
                  </a:lnTo>
                  <a:lnTo>
                    <a:pt x="39" y="59"/>
                  </a:lnTo>
                  <a:lnTo>
                    <a:pt x="41" y="57"/>
                  </a:lnTo>
                  <a:lnTo>
                    <a:pt x="43" y="57"/>
                  </a:lnTo>
                  <a:lnTo>
                    <a:pt x="43" y="54"/>
                  </a:lnTo>
                  <a:lnTo>
                    <a:pt x="45" y="52"/>
                  </a:lnTo>
                  <a:lnTo>
                    <a:pt x="45" y="50"/>
                  </a:lnTo>
                  <a:lnTo>
                    <a:pt x="48" y="48"/>
                  </a:lnTo>
                  <a:lnTo>
                    <a:pt x="48" y="46"/>
                  </a:lnTo>
                  <a:lnTo>
                    <a:pt x="48" y="44"/>
                  </a:lnTo>
                  <a:lnTo>
                    <a:pt x="48" y="41"/>
                  </a:lnTo>
                  <a:lnTo>
                    <a:pt x="48" y="37"/>
                  </a:lnTo>
                  <a:lnTo>
                    <a:pt x="50" y="35"/>
                  </a:lnTo>
                  <a:lnTo>
                    <a:pt x="48" y="33"/>
                  </a:lnTo>
                  <a:lnTo>
                    <a:pt x="48" y="28"/>
                  </a:lnTo>
                  <a:lnTo>
                    <a:pt x="48" y="26"/>
                  </a:lnTo>
                  <a:lnTo>
                    <a:pt x="48" y="24"/>
                  </a:lnTo>
                  <a:lnTo>
                    <a:pt x="48" y="22"/>
                  </a:lnTo>
                  <a:lnTo>
                    <a:pt x="45" y="20"/>
                  </a:lnTo>
                  <a:lnTo>
                    <a:pt x="45" y="20"/>
                  </a:lnTo>
                  <a:lnTo>
                    <a:pt x="43" y="18"/>
                  </a:lnTo>
                  <a:lnTo>
                    <a:pt x="41" y="15"/>
                  </a:lnTo>
                  <a:lnTo>
                    <a:pt x="41" y="13"/>
                  </a:lnTo>
                  <a:lnTo>
                    <a:pt x="39" y="13"/>
                  </a:lnTo>
                  <a:lnTo>
                    <a:pt x="37" y="13"/>
                  </a:lnTo>
                  <a:lnTo>
                    <a:pt x="35" y="11"/>
                  </a:lnTo>
                  <a:lnTo>
                    <a:pt x="35" y="11"/>
                  </a:lnTo>
                  <a:lnTo>
                    <a:pt x="32" y="11"/>
                  </a:lnTo>
                  <a:lnTo>
                    <a:pt x="30" y="11"/>
                  </a:lnTo>
                  <a:lnTo>
                    <a:pt x="28" y="11"/>
                  </a:lnTo>
                  <a:lnTo>
                    <a:pt x="26" y="11"/>
                  </a:lnTo>
                  <a:lnTo>
                    <a:pt x="24" y="11"/>
                  </a:lnTo>
                  <a:lnTo>
                    <a:pt x="22" y="13"/>
                  </a:lnTo>
                  <a:lnTo>
                    <a:pt x="19" y="13"/>
                  </a:lnTo>
                  <a:lnTo>
                    <a:pt x="17" y="13"/>
                  </a:lnTo>
                  <a:lnTo>
                    <a:pt x="17" y="15"/>
                  </a:lnTo>
                  <a:lnTo>
                    <a:pt x="15" y="18"/>
                  </a:lnTo>
                  <a:lnTo>
                    <a:pt x="15" y="20"/>
                  </a:lnTo>
                  <a:lnTo>
                    <a:pt x="13" y="22"/>
                  </a:lnTo>
                  <a:lnTo>
                    <a:pt x="13" y="24"/>
                  </a:lnTo>
                  <a:lnTo>
                    <a:pt x="11" y="26"/>
                  </a:lnTo>
                  <a:lnTo>
                    <a:pt x="11" y="28"/>
                  </a:lnTo>
                  <a:lnTo>
                    <a:pt x="11" y="31"/>
                  </a:lnTo>
                  <a:lnTo>
                    <a:pt x="11" y="33"/>
                  </a:lnTo>
                  <a:lnTo>
                    <a:pt x="11" y="37"/>
                  </a:lnTo>
                  <a:close/>
                  <a:moveTo>
                    <a:pt x="0" y="96"/>
                  </a:moveTo>
                  <a:lnTo>
                    <a:pt x="0" y="2"/>
                  </a:lnTo>
                  <a:lnTo>
                    <a:pt x="11" y="2"/>
                  </a:lnTo>
                  <a:lnTo>
                    <a:pt x="11" y="11"/>
                  </a:lnTo>
                  <a:lnTo>
                    <a:pt x="13" y="9"/>
                  </a:lnTo>
                  <a:lnTo>
                    <a:pt x="15" y="7"/>
                  </a:lnTo>
                  <a:lnTo>
                    <a:pt x="17" y="5"/>
                  </a:lnTo>
                  <a:lnTo>
                    <a:pt x="19" y="5"/>
                  </a:lnTo>
                  <a:lnTo>
                    <a:pt x="22" y="2"/>
                  </a:lnTo>
                  <a:lnTo>
                    <a:pt x="26" y="0"/>
                  </a:lnTo>
                  <a:lnTo>
                    <a:pt x="28" y="0"/>
                  </a:lnTo>
                  <a:lnTo>
                    <a:pt x="32" y="0"/>
                  </a:lnTo>
                  <a:lnTo>
                    <a:pt x="35" y="0"/>
                  </a:lnTo>
                  <a:lnTo>
                    <a:pt x="39" y="0"/>
                  </a:lnTo>
                  <a:lnTo>
                    <a:pt x="41" y="2"/>
                  </a:lnTo>
                  <a:lnTo>
                    <a:pt x="43" y="2"/>
                  </a:lnTo>
                  <a:lnTo>
                    <a:pt x="45" y="5"/>
                  </a:lnTo>
                  <a:lnTo>
                    <a:pt x="48" y="7"/>
                  </a:lnTo>
                  <a:lnTo>
                    <a:pt x="50" y="7"/>
                  </a:lnTo>
                  <a:lnTo>
                    <a:pt x="52" y="11"/>
                  </a:lnTo>
                  <a:lnTo>
                    <a:pt x="54" y="13"/>
                  </a:lnTo>
                  <a:lnTo>
                    <a:pt x="56" y="15"/>
                  </a:lnTo>
                  <a:lnTo>
                    <a:pt x="56" y="18"/>
                  </a:lnTo>
                  <a:lnTo>
                    <a:pt x="58" y="22"/>
                  </a:lnTo>
                  <a:lnTo>
                    <a:pt x="58" y="24"/>
                  </a:lnTo>
                  <a:lnTo>
                    <a:pt x="61" y="28"/>
                  </a:lnTo>
                  <a:lnTo>
                    <a:pt x="61" y="33"/>
                  </a:lnTo>
                  <a:lnTo>
                    <a:pt x="61" y="35"/>
                  </a:lnTo>
                  <a:lnTo>
                    <a:pt x="61" y="39"/>
                  </a:lnTo>
                  <a:lnTo>
                    <a:pt x="61" y="44"/>
                  </a:lnTo>
                  <a:lnTo>
                    <a:pt x="58" y="46"/>
                  </a:lnTo>
                  <a:lnTo>
                    <a:pt x="58" y="50"/>
                  </a:lnTo>
                  <a:lnTo>
                    <a:pt x="56" y="52"/>
                  </a:lnTo>
                  <a:lnTo>
                    <a:pt x="56" y="57"/>
                  </a:lnTo>
                  <a:lnTo>
                    <a:pt x="54" y="59"/>
                  </a:lnTo>
                  <a:lnTo>
                    <a:pt x="52" y="61"/>
                  </a:lnTo>
                  <a:lnTo>
                    <a:pt x="50" y="63"/>
                  </a:lnTo>
                  <a:lnTo>
                    <a:pt x="48" y="65"/>
                  </a:lnTo>
                  <a:lnTo>
                    <a:pt x="45" y="67"/>
                  </a:lnTo>
                  <a:lnTo>
                    <a:pt x="43" y="70"/>
                  </a:lnTo>
                  <a:lnTo>
                    <a:pt x="41" y="70"/>
                  </a:lnTo>
                  <a:lnTo>
                    <a:pt x="37" y="70"/>
                  </a:lnTo>
                  <a:lnTo>
                    <a:pt x="35" y="70"/>
                  </a:lnTo>
                  <a:lnTo>
                    <a:pt x="32" y="72"/>
                  </a:lnTo>
                  <a:lnTo>
                    <a:pt x="28" y="70"/>
                  </a:lnTo>
                  <a:lnTo>
                    <a:pt x="26" y="70"/>
                  </a:lnTo>
                  <a:lnTo>
                    <a:pt x="22" y="70"/>
                  </a:lnTo>
                  <a:lnTo>
                    <a:pt x="19" y="67"/>
                  </a:lnTo>
                  <a:lnTo>
                    <a:pt x="17" y="67"/>
                  </a:lnTo>
                  <a:lnTo>
                    <a:pt x="15" y="65"/>
                  </a:lnTo>
                  <a:lnTo>
                    <a:pt x="13" y="63"/>
                  </a:lnTo>
                  <a:lnTo>
                    <a:pt x="11" y="61"/>
                  </a:lnTo>
                  <a:lnTo>
                    <a:pt x="11" y="96"/>
                  </a:lnTo>
                  <a:lnTo>
                    <a:pt x="0" y="9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5" name="任意多边形 306244"/>
            <p:cNvSpPr/>
            <p:nvPr/>
          </p:nvSpPr>
          <p:spPr>
            <a:xfrm>
              <a:off x="2618" y="912"/>
              <a:ext cx="32" cy="85"/>
            </a:xfrm>
            <a:custGeom>
              <a:rect l="0" t="0" r="0" b="0"/>
              <a:pathLst>
                <a:path w="32" h="85">
                  <a:moveTo>
                    <a:pt x="22" y="67"/>
                  </a:moveTo>
                  <a:lnTo>
                    <a:pt x="22" y="69"/>
                  </a:lnTo>
                  <a:lnTo>
                    <a:pt x="22" y="72"/>
                  </a:lnTo>
                  <a:lnTo>
                    <a:pt x="22" y="72"/>
                  </a:lnTo>
                  <a:lnTo>
                    <a:pt x="22" y="74"/>
                  </a:lnTo>
                  <a:lnTo>
                    <a:pt x="24" y="74"/>
                  </a:lnTo>
                  <a:lnTo>
                    <a:pt x="24" y="74"/>
                  </a:lnTo>
                  <a:lnTo>
                    <a:pt x="26" y="74"/>
                  </a:lnTo>
                  <a:lnTo>
                    <a:pt x="26" y="74"/>
                  </a:lnTo>
                  <a:lnTo>
                    <a:pt x="28" y="74"/>
                  </a:lnTo>
                  <a:lnTo>
                    <a:pt x="28" y="74"/>
                  </a:lnTo>
                  <a:lnTo>
                    <a:pt x="30" y="74"/>
                  </a:lnTo>
                  <a:lnTo>
                    <a:pt x="32" y="74"/>
                  </a:lnTo>
                  <a:lnTo>
                    <a:pt x="32" y="85"/>
                  </a:lnTo>
                  <a:lnTo>
                    <a:pt x="30" y="85"/>
                  </a:lnTo>
                  <a:lnTo>
                    <a:pt x="28" y="85"/>
                  </a:lnTo>
                  <a:lnTo>
                    <a:pt x="26" y="85"/>
                  </a:lnTo>
                  <a:lnTo>
                    <a:pt x="24" y="85"/>
                  </a:lnTo>
                  <a:lnTo>
                    <a:pt x="19" y="85"/>
                  </a:lnTo>
                  <a:lnTo>
                    <a:pt x="17" y="85"/>
                  </a:lnTo>
                  <a:lnTo>
                    <a:pt x="15" y="85"/>
                  </a:lnTo>
                  <a:lnTo>
                    <a:pt x="15" y="82"/>
                  </a:lnTo>
                  <a:lnTo>
                    <a:pt x="13" y="82"/>
                  </a:lnTo>
                  <a:lnTo>
                    <a:pt x="13" y="82"/>
                  </a:lnTo>
                  <a:lnTo>
                    <a:pt x="13" y="80"/>
                  </a:lnTo>
                  <a:lnTo>
                    <a:pt x="13" y="80"/>
                  </a:lnTo>
                  <a:lnTo>
                    <a:pt x="11" y="78"/>
                  </a:lnTo>
                  <a:lnTo>
                    <a:pt x="11" y="78"/>
                  </a:lnTo>
                  <a:lnTo>
                    <a:pt x="11" y="74"/>
                  </a:lnTo>
                  <a:lnTo>
                    <a:pt x="11" y="72"/>
                  </a:lnTo>
                  <a:lnTo>
                    <a:pt x="11" y="26"/>
                  </a:lnTo>
                  <a:lnTo>
                    <a:pt x="0" y="26"/>
                  </a:lnTo>
                  <a:lnTo>
                    <a:pt x="0" y="17"/>
                  </a:lnTo>
                  <a:lnTo>
                    <a:pt x="11" y="17"/>
                  </a:lnTo>
                  <a:lnTo>
                    <a:pt x="11" y="0"/>
                  </a:lnTo>
                  <a:lnTo>
                    <a:pt x="22" y="0"/>
                  </a:lnTo>
                  <a:lnTo>
                    <a:pt x="22" y="17"/>
                  </a:lnTo>
                  <a:lnTo>
                    <a:pt x="32" y="17"/>
                  </a:lnTo>
                  <a:lnTo>
                    <a:pt x="32" y="26"/>
                  </a:lnTo>
                  <a:lnTo>
                    <a:pt x="22" y="26"/>
                  </a:lnTo>
                  <a:lnTo>
                    <a:pt x="22"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6" name="任意多边形 306245"/>
            <p:cNvSpPr>
              <a:spLocks noEditPoints="1"/>
            </p:cNvSpPr>
            <p:nvPr/>
          </p:nvSpPr>
          <p:spPr>
            <a:xfrm>
              <a:off x="2661" y="906"/>
              <a:ext cx="11" cy="91"/>
            </a:xfrm>
            <a:custGeom>
              <a:rect l="0" t="0" r="0" b="0"/>
              <a:pathLst>
                <a:path w="11" h="91">
                  <a:moveTo>
                    <a:pt x="0" y="13"/>
                  </a:moveTo>
                  <a:lnTo>
                    <a:pt x="0" y="0"/>
                  </a:lnTo>
                  <a:lnTo>
                    <a:pt x="11" y="0"/>
                  </a:lnTo>
                  <a:lnTo>
                    <a:pt x="11" y="13"/>
                  </a:lnTo>
                  <a:lnTo>
                    <a:pt x="0" y="13"/>
                  </a:lnTo>
                  <a:close/>
                  <a:moveTo>
                    <a:pt x="0" y="91"/>
                  </a:moveTo>
                  <a:lnTo>
                    <a:pt x="0" y="23"/>
                  </a:lnTo>
                  <a:lnTo>
                    <a:pt x="11" y="23"/>
                  </a:lnTo>
                  <a:lnTo>
                    <a:pt x="11"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7" name="任意多边形 306246"/>
            <p:cNvSpPr/>
            <p:nvPr/>
          </p:nvSpPr>
          <p:spPr>
            <a:xfrm>
              <a:off x="2685" y="927"/>
              <a:ext cx="56" cy="72"/>
            </a:xfrm>
            <a:custGeom>
              <a:rect l="0" t="0" r="0" b="0"/>
              <a:pathLst>
                <a:path w="56" h="72">
                  <a:moveTo>
                    <a:pt x="45" y="24"/>
                  </a:moveTo>
                  <a:lnTo>
                    <a:pt x="45" y="22"/>
                  </a:lnTo>
                  <a:lnTo>
                    <a:pt x="45" y="20"/>
                  </a:lnTo>
                  <a:lnTo>
                    <a:pt x="43" y="18"/>
                  </a:lnTo>
                  <a:lnTo>
                    <a:pt x="43" y="15"/>
                  </a:lnTo>
                  <a:lnTo>
                    <a:pt x="41" y="15"/>
                  </a:lnTo>
                  <a:lnTo>
                    <a:pt x="41" y="13"/>
                  </a:lnTo>
                  <a:lnTo>
                    <a:pt x="39" y="13"/>
                  </a:lnTo>
                  <a:lnTo>
                    <a:pt x="39" y="13"/>
                  </a:lnTo>
                  <a:lnTo>
                    <a:pt x="37" y="11"/>
                  </a:lnTo>
                  <a:lnTo>
                    <a:pt x="37" y="11"/>
                  </a:lnTo>
                  <a:lnTo>
                    <a:pt x="32" y="11"/>
                  </a:lnTo>
                  <a:lnTo>
                    <a:pt x="30" y="11"/>
                  </a:lnTo>
                  <a:lnTo>
                    <a:pt x="26" y="11"/>
                  </a:lnTo>
                  <a:lnTo>
                    <a:pt x="26" y="11"/>
                  </a:lnTo>
                  <a:lnTo>
                    <a:pt x="24" y="11"/>
                  </a:lnTo>
                  <a:lnTo>
                    <a:pt x="22" y="13"/>
                  </a:lnTo>
                  <a:lnTo>
                    <a:pt x="19" y="13"/>
                  </a:lnTo>
                  <a:lnTo>
                    <a:pt x="19" y="13"/>
                  </a:lnTo>
                  <a:lnTo>
                    <a:pt x="17" y="15"/>
                  </a:lnTo>
                  <a:lnTo>
                    <a:pt x="15" y="18"/>
                  </a:lnTo>
                  <a:lnTo>
                    <a:pt x="15" y="20"/>
                  </a:lnTo>
                  <a:lnTo>
                    <a:pt x="13" y="20"/>
                  </a:lnTo>
                  <a:lnTo>
                    <a:pt x="13" y="22"/>
                  </a:lnTo>
                  <a:lnTo>
                    <a:pt x="13" y="24"/>
                  </a:lnTo>
                  <a:lnTo>
                    <a:pt x="11" y="28"/>
                  </a:lnTo>
                  <a:lnTo>
                    <a:pt x="11" y="31"/>
                  </a:lnTo>
                  <a:lnTo>
                    <a:pt x="11" y="33"/>
                  </a:lnTo>
                  <a:lnTo>
                    <a:pt x="11" y="35"/>
                  </a:lnTo>
                  <a:lnTo>
                    <a:pt x="11" y="39"/>
                  </a:lnTo>
                  <a:lnTo>
                    <a:pt x="11" y="41"/>
                  </a:lnTo>
                  <a:lnTo>
                    <a:pt x="11" y="44"/>
                  </a:lnTo>
                  <a:lnTo>
                    <a:pt x="13" y="46"/>
                  </a:lnTo>
                  <a:lnTo>
                    <a:pt x="13" y="48"/>
                  </a:lnTo>
                  <a:lnTo>
                    <a:pt x="13" y="50"/>
                  </a:lnTo>
                  <a:lnTo>
                    <a:pt x="15" y="52"/>
                  </a:lnTo>
                  <a:lnTo>
                    <a:pt x="15" y="54"/>
                  </a:lnTo>
                  <a:lnTo>
                    <a:pt x="17" y="57"/>
                  </a:lnTo>
                  <a:lnTo>
                    <a:pt x="17" y="57"/>
                  </a:lnTo>
                  <a:lnTo>
                    <a:pt x="19" y="59"/>
                  </a:lnTo>
                  <a:lnTo>
                    <a:pt x="22" y="59"/>
                  </a:lnTo>
                  <a:lnTo>
                    <a:pt x="24" y="61"/>
                  </a:lnTo>
                  <a:lnTo>
                    <a:pt x="24" y="61"/>
                  </a:lnTo>
                  <a:lnTo>
                    <a:pt x="26" y="61"/>
                  </a:lnTo>
                  <a:lnTo>
                    <a:pt x="28" y="61"/>
                  </a:lnTo>
                  <a:lnTo>
                    <a:pt x="32" y="61"/>
                  </a:lnTo>
                  <a:lnTo>
                    <a:pt x="35" y="61"/>
                  </a:lnTo>
                  <a:lnTo>
                    <a:pt x="37" y="59"/>
                  </a:lnTo>
                  <a:lnTo>
                    <a:pt x="39" y="59"/>
                  </a:lnTo>
                  <a:lnTo>
                    <a:pt x="39" y="59"/>
                  </a:lnTo>
                  <a:lnTo>
                    <a:pt x="41" y="57"/>
                  </a:lnTo>
                  <a:lnTo>
                    <a:pt x="41" y="57"/>
                  </a:lnTo>
                  <a:lnTo>
                    <a:pt x="43" y="54"/>
                  </a:lnTo>
                  <a:lnTo>
                    <a:pt x="43" y="52"/>
                  </a:lnTo>
                  <a:lnTo>
                    <a:pt x="45" y="52"/>
                  </a:lnTo>
                  <a:lnTo>
                    <a:pt x="45" y="48"/>
                  </a:lnTo>
                  <a:lnTo>
                    <a:pt x="45" y="46"/>
                  </a:lnTo>
                  <a:lnTo>
                    <a:pt x="56" y="46"/>
                  </a:lnTo>
                  <a:lnTo>
                    <a:pt x="56" y="48"/>
                  </a:lnTo>
                  <a:lnTo>
                    <a:pt x="56" y="50"/>
                  </a:lnTo>
                  <a:lnTo>
                    <a:pt x="54" y="54"/>
                  </a:lnTo>
                  <a:lnTo>
                    <a:pt x="54" y="57"/>
                  </a:lnTo>
                  <a:lnTo>
                    <a:pt x="52" y="59"/>
                  </a:lnTo>
                  <a:lnTo>
                    <a:pt x="52" y="61"/>
                  </a:lnTo>
                  <a:lnTo>
                    <a:pt x="50" y="63"/>
                  </a:lnTo>
                  <a:lnTo>
                    <a:pt x="48" y="63"/>
                  </a:lnTo>
                  <a:lnTo>
                    <a:pt x="45" y="65"/>
                  </a:lnTo>
                  <a:lnTo>
                    <a:pt x="43" y="67"/>
                  </a:lnTo>
                  <a:lnTo>
                    <a:pt x="41" y="67"/>
                  </a:lnTo>
                  <a:lnTo>
                    <a:pt x="39" y="70"/>
                  </a:lnTo>
                  <a:lnTo>
                    <a:pt x="37" y="70"/>
                  </a:lnTo>
                  <a:lnTo>
                    <a:pt x="35" y="70"/>
                  </a:lnTo>
                  <a:lnTo>
                    <a:pt x="30" y="72"/>
                  </a:lnTo>
                  <a:lnTo>
                    <a:pt x="28" y="72"/>
                  </a:lnTo>
                  <a:lnTo>
                    <a:pt x="24" y="70"/>
                  </a:lnTo>
                  <a:lnTo>
                    <a:pt x="22" y="70"/>
                  </a:lnTo>
                  <a:lnTo>
                    <a:pt x="19" y="70"/>
                  </a:lnTo>
                  <a:lnTo>
                    <a:pt x="15" y="70"/>
                  </a:lnTo>
                  <a:lnTo>
                    <a:pt x="13" y="67"/>
                  </a:lnTo>
                  <a:lnTo>
                    <a:pt x="11" y="65"/>
                  </a:lnTo>
                  <a:lnTo>
                    <a:pt x="9" y="63"/>
                  </a:lnTo>
                  <a:lnTo>
                    <a:pt x="6" y="61"/>
                  </a:lnTo>
                  <a:lnTo>
                    <a:pt x="6" y="59"/>
                  </a:lnTo>
                  <a:lnTo>
                    <a:pt x="4" y="57"/>
                  </a:lnTo>
                  <a:lnTo>
                    <a:pt x="2" y="54"/>
                  </a:lnTo>
                  <a:lnTo>
                    <a:pt x="2" y="50"/>
                  </a:lnTo>
                  <a:lnTo>
                    <a:pt x="0" y="48"/>
                  </a:lnTo>
                  <a:lnTo>
                    <a:pt x="0" y="44"/>
                  </a:lnTo>
                  <a:lnTo>
                    <a:pt x="0" y="39"/>
                  </a:lnTo>
                  <a:lnTo>
                    <a:pt x="0" y="35"/>
                  </a:lnTo>
                  <a:lnTo>
                    <a:pt x="0" y="33"/>
                  </a:lnTo>
                  <a:lnTo>
                    <a:pt x="0" y="28"/>
                  </a:lnTo>
                  <a:lnTo>
                    <a:pt x="0" y="24"/>
                  </a:lnTo>
                  <a:lnTo>
                    <a:pt x="2" y="22"/>
                  </a:lnTo>
                  <a:lnTo>
                    <a:pt x="2" y="18"/>
                  </a:lnTo>
                  <a:lnTo>
                    <a:pt x="4" y="15"/>
                  </a:lnTo>
                  <a:lnTo>
                    <a:pt x="6" y="13"/>
                  </a:lnTo>
                  <a:lnTo>
                    <a:pt x="9" y="11"/>
                  </a:lnTo>
                  <a:lnTo>
                    <a:pt x="9" y="7"/>
                  </a:lnTo>
                  <a:lnTo>
                    <a:pt x="13" y="7"/>
                  </a:lnTo>
                  <a:lnTo>
                    <a:pt x="15" y="5"/>
                  </a:lnTo>
                  <a:lnTo>
                    <a:pt x="17" y="2"/>
                  </a:lnTo>
                  <a:lnTo>
                    <a:pt x="19" y="2"/>
                  </a:lnTo>
                  <a:lnTo>
                    <a:pt x="24" y="0"/>
                  </a:lnTo>
                  <a:lnTo>
                    <a:pt x="26" y="0"/>
                  </a:lnTo>
                  <a:lnTo>
                    <a:pt x="30" y="0"/>
                  </a:lnTo>
                  <a:lnTo>
                    <a:pt x="32" y="0"/>
                  </a:lnTo>
                  <a:lnTo>
                    <a:pt x="35" y="0"/>
                  </a:lnTo>
                  <a:lnTo>
                    <a:pt x="37" y="2"/>
                  </a:lnTo>
                  <a:lnTo>
                    <a:pt x="41" y="2"/>
                  </a:lnTo>
                  <a:lnTo>
                    <a:pt x="43" y="2"/>
                  </a:lnTo>
                  <a:lnTo>
                    <a:pt x="45" y="5"/>
                  </a:lnTo>
                  <a:lnTo>
                    <a:pt x="48" y="5"/>
                  </a:lnTo>
                  <a:lnTo>
                    <a:pt x="48" y="7"/>
                  </a:lnTo>
                  <a:lnTo>
                    <a:pt x="50" y="9"/>
                  </a:lnTo>
                  <a:lnTo>
                    <a:pt x="52" y="11"/>
                  </a:lnTo>
                  <a:lnTo>
                    <a:pt x="54" y="13"/>
                  </a:lnTo>
                  <a:lnTo>
                    <a:pt x="54" y="15"/>
                  </a:lnTo>
                  <a:lnTo>
                    <a:pt x="54" y="18"/>
                  </a:lnTo>
                  <a:lnTo>
                    <a:pt x="56" y="20"/>
                  </a:lnTo>
                  <a:lnTo>
                    <a:pt x="56" y="22"/>
                  </a:lnTo>
                  <a:lnTo>
                    <a:pt x="56" y="24"/>
                  </a:lnTo>
                  <a:lnTo>
                    <a:pt x="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8" name="任意多边形 306247"/>
            <p:cNvSpPr/>
            <p:nvPr/>
          </p:nvSpPr>
          <p:spPr>
            <a:xfrm>
              <a:off x="2111" y="1059"/>
              <a:ext cx="72" cy="89"/>
            </a:xfrm>
            <a:custGeom>
              <a:rect l="0" t="0" r="0" b="0"/>
              <a:pathLst>
                <a:path w="72" h="89">
                  <a:moveTo>
                    <a:pt x="0" y="89"/>
                  </a:moveTo>
                  <a:lnTo>
                    <a:pt x="0" y="0"/>
                  </a:lnTo>
                  <a:lnTo>
                    <a:pt x="15" y="0"/>
                  </a:lnTo>
                  <a:lnTo>
                    <a:pt x="56" y="65"/>
                  </a:lnTo>
                  <a:lnTo>
                    <a:pt x="56" y="68"/>
                  </a:lnTo>
                  <a:lnTo>
                    <a:pt x="59" y="70"/>
                  </a:lnTo>
                  <a:lnTo>
                    <a:pt x="59" y="72"/>
                  </a:lnTo>
                  <a:lnTo>
                    <a:pt x="61" y="74"/>
                  </a:lnTo>
                  <a:lnTo>
                    <a:pt x="61" y="0"/>
                  </a:lnTo>
                  <a:lnTo>
                    <a:pt x="72" y="0"/>
                  </a:lnTo>
                  <a:lnTo>
                    <a:pt x="72" y="89"/>
                  </a:lnTo>
                  <a:lnTo>
                    <a:pt x="59" y="89"/>
                  </a:lnTo>
                  <a:lnTo>
                    <a:pt x="15" y="24"/>
                  </a:lnTo>
                  <a:lnTo>
                    <a:pt x="15" y="22"/>
                  </a:lnTo>
                  <a:lnTo>
                    <a:pt x="13" y="20"/>
                  </a:lnTo>
                  <a:lnTo>
                    <a:pt x="13" y="18"/>
                  </a:lnTo>
                  <a:lnTo>
                    <a:pt x="13" y="16"/>
                  </a:lnTo>
                  <a:lnTo>
                    <a:pt x="13" y="89"/>
                  </a:lnTo>
                  <a:lnTo>
                    <a:pt x="0" y="89"/>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49" name="任意多边形 306248"/>
            <p:cNvSpPr>
              <a:spLocks noEditPoints="1"/>
            </p:cNvSpPr>
            <p:nvPr/>
          </p:nvSpPr>
          <p:spPr>
            <a:xfrm>
              <a:off x="2191" y="1059"/>
              <a:ext cx="80" cy="89"/>
            </a:xfrm>
            <a:custGeom>
              <a:rect l="0" t="0" r="0" b="0"/>
              <a:pathLst>
                <a:path w="80" h="89">
                  <a:moveTo>
                    <a:pt x="26" y="52"/>
                  </a:moveTo>
                  <a:lnTo>
                    <a:pt x="54" y="52"/>
                  </a:lnTo>
                  <a:lnTo>
                    <a:pt x="39" y="13"/>
                  </a:lnTo>
                  <a:lnTo>
                    <a:pt x="26" y="52"/>
                  </a:lnTo>
                  <a:close/>
                  <a:moveTo>
                    <a:pt x="0" y="89"/>
                  </a:moveTo>
                  <a:lnTo>
                    <a:pt x="33" y="0"/>
                  </a:lnTo>
                  <a:lnTo>
                    <a:pt x="46" y="0"/>
                  </a:lnTo>
                  <a:lnTo>
                    <a:pt x="80" y="89"/>
                  </a:lnTo>
                  <a:lnTo>
                    <a:pt x="67" y="89"/>
                  </a:lnTo>
                  <a:lnTo>
                    <a:pt x="57" y="63"/>
                  </a:lnTo>
                  <a:lnTo>
                    <a:pt x="22" y="63"/>
                  </a:lnTo>
                  <a:lnTo>
                    <a:pt x="13" y="89"/>
                  </a:lnTo>
                  <a:lnTo>
                    <a:pt x="0" y="89"/>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0" name="任意多边形 306249"/>
            <p:cNvSpPr/>
            <p:nvPr/>
          </p:nvSpPr>
          <p:spPr>
            <a:xfrm>
              <a:off x="2312" y="1081"/>
              <a:ext cx="55" cy="67"/>
            </a:xfrm>
            <a:custGeom>
              <a:rect l="0" t="0" r="0" b="0"/>
              <a:pathLst>
                <a:path w="55" h="67">
                  <a:moveTo>
                    <a:pt x="44" y="67"/>
                  </a:moveTo>
                  <a:lnTo>
                    <a:pt x="44" y="28"/>
                  </a:lnTo>
                  <a:lnTo>
                    <a:pt x="42" y="24"/>
                  </a:lnTo>
                  <a:lnTo>
                    <a:pt x="42" y="20"/>
                  </a:lnTo>
                  <a:lnTo>
                    <a:pt x="42" y="17"/>
                  </a:lnTo>
                  <a:lnTo>
                    <a:pt x="42" y="17"/>
                  </a:lnTo>
                  <a:lnTo>
                    <a:pt x="42" y="15"/>
                  </a:lnTo>
                  <a:lnTo>
                    <a:pt x="39" y="15"/>
                  </a:lnTo>
                  <a:lnTo>
                    <a:pt x="39" y="13"/>
                  </a:lnTo>
                  <a:lnTo>
                    <a:pt x="37" y="13"/>
                  </a:lnTo>
                  <a:lnTo>
                    <a:pt x="37" y="11"/>
                  </a:lnTo>
                  <a:lnTo>
                    <a:pt x="35" y="11"/>
                  </a:lnTo>
                  <a:lnTo>
                    <a:pt x="33" y="11"/>
                  </a:lnTo>
                  <a:lnTo>
                    <a:pt x="31" y="11"/>
                  </a:lnTo>
                  <a:lnTo>
                    <a:pt x="29" y="11"/>
                  </a:lnTo>
                  <a:lnTo>
                    <a:pt x="26" y="11"/>
                  </a:lnTo>
                  <a:lnTo>
                    <a:pt x="24" y="11"/>
                  </a:lnTo>
                  <a:lnTo>
                    <a:pt x="22" y="11"/>
                  </a:lnTo>
                  <a:lnTo>
                    <a:pt x="20" y="13"/>
                  </a:lnTo>
                  <a:lnTo>
                    <a:pt x="18" y="13"/>
                  </a:lnTo>
                  <a:lnTo>
                    <a:pt x="18" y="15"/>
                  </a:lnTo>
                  <a:lnTo>
                    <a:pt x="16" y="15"/>
                  </a:lnTo>
                  <a:lnTo>
                    <a:pt x="16" y="17"/>
                  </a:lnTo>
                  <a:lnTo>
                    <a:pt x="13" y="20"/>
                  </a:lnTo>
                  <a:lnTo>
                    <a:pt x="13" y="20"/>
                  </a:lnTo>
                  <a:lnTo>
                    <a:pt x="11" y="22"/>
                  </a:lnTo>
                  <a:lnTo>
                    <a:pt x="11" y="24"/>
                  </a:lnTo>
                  <a:lnTo>
                    <a:pt x="11" y="26"/>
                  </a:lnTo>
                  <a:lnTo>
                    <a:pt x="11" y="28"/>
                  </a:lnTo>
                  <a:lnTo>
                    <a:pt x="11" y="30"/>
                  </a:lnTo>
                  <a:lnTo>
                    <a:pt x="11" y="67"/>
                  </a:lnTo>
                  <a:lnTo>
                    <a:pt x="0" y="67"/>
                  </a:lnTo>
                  <a:lnTo>
                    <a:pt x="0" y="2"/>
                  </a:lnTo>
                  <a:lnTo>
                    <a:pt x="11" y="2"/>
                  </a:lnTo>
                  <a:lnTo>
                    <a:pt x="11" y="11"/>
                  </a:lnTo>
                  <a:lnTo>
                    <a:pt x="11" y="9"/>
                  </a:lnTo>
                  <a:lnTo>
                    <a:pt x="13" y="7"/>
                  </a:lnTo>
                  <a:lnTo>
                    <a:pt x="18" y="4"/>
                  </a:lnTo>
                  <a:lnTo>
                    <a:pt x="20" y="4"/>
                  </a:lnTo>
                  <a:lnTo>
                    <a:pt x="22" y="2"/>
                  </a:lnTo>
                  <a:lnTo>
                    <a:pt x="24" y="0"/>
                  </a:lnTo>
                  <a:lnTo>
                    <a:pt x="29" y="0"/>
                  </a:lnTo>
                  <a:lnTo>
                    <a:pt x="31" y="0"/>
                  </a:lnTo>
                  <a:lnTo>
                    <a:pt x="35" y="0"/>
                  </a:lnTo>
                  <a:lnTo>
                    <a:pt x="37" y="0"/>
                  </a:lnTo>
                  <a:lnTo>
                    <a:pt x="42" y="2"/>
                  </a:lnTo>
                  <a:lnTo>
                    <a:pt x="44" y="2"/>
                  </a:lnTo>
                  <a:lnTo>
                    <a:pt x="46" y="4"/>
                  </a:lnTo>
                  <a:lnTo>
                    <a:pt x="48" y="7"/>
                  </a:lnTo>
                  <a:lnTo>
                    <a:pt x="50" y="7"/>
                  </a:lnTo>
                  <a:lnTo>
                    <a:pt x="50" y="9"/>
                  </a:lnTo>
                  <a:lnTo>
                    <a:pt x="52" y="13"/>
                  </a:lnTo>
                  <a:lnTo>
                    <a:pt x="52" y="15"/>
                  </a:lnTo>
                  <a:lnTo>
                    <a:pt x="52" y="17"/>
                  </a:lnTo>
                  <a:lnTo>
                    <a:pt x="55" y="20"/>
                  </a:lnTo>
                  <a:lnTo>
                    <a:pt x="55" y="22"/>
                  </a:lnTo>
                  <a:lnTo>
                    <a:pt x="55" y="26"/>
                  </a:lnTo>
                  <a:lnTo>
                    <a:pt x="55" y="28"/>
                  </a:lnTo>
                  <a:lnTo>
                    <a:pt x="55" y="67"/>
                  </a:lnTo>
                  <a:lnTo>
                    <a:pt x="44"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1" name="任意多边形 306250"/>
            <p:cNvSpPr>
              <a:spLocks noEditPoints="1"/>
            </p:cNvSpPr>
            <p:nvPr/>
          </p:nvSpPr>
          <p:spPr>
            <a:xfrm>
              <a:off x="2380" y="1081"/>
              <a:ext cx="58" cy="72"/>
            </a:xfrm>
            <a:custGeom>
              <a:rect l="0" t="0" r="0" b="0"/>
              <a:pathLst>
                <a:path w="57" h="72">
                  <a:moveTo>
                    <a:pt x="10" y="28"/>
                  </a:moveTo>
                  <a:lnTo>
                    <a:pt x="45" y="28"/>
                  </a:lnTo>
                  <a:lnTo>
                    <a:pt x="45" y="26"/>
                  </a:lnTo>
                  <a:lnTo>
                    <a:pt x="45" y="26"/>
                  </a:lnTo>
                  <a:lnTo>
                    <a:pt x="45" y="24"/>
                  </a:lnTo>
                  <a:lnTo>
                    <a:pt x="45" y="22"/>
                  </a:lnTo>
                  <a:lnTo>
                    <a:pt x="43" y="20"/>
                  </a:lnTo>
                  <a:lnTo>
                    <a:pt x="43" y="17"/>
                  </a:lnTo>
                  <a:lnTo>
                    <a:pt x="43" y="15"/>
                  </a:lnTo>
                  <a:lnTo>
                    <a:pt x="41" y="15"/>
                  </a:lnTo>
                  <a:lnTo>
                    <a:pt x="41" y="13"/>
                  </a:lnTo>
                  <a:lnTo>
                    <a:pt x="39" y="13"/>
                  </a:lnTo>
                  <a:lnTo>
                    <a:pt x="36" y="11"/>
                  </a:lnTo>
                  <a:lnTo>
                    <a:pt x="36" y="11"/>
                  </a:lnTo>
                  <a:lnTo>
                    <a:pt x="34" y="11"/>
                  </a:lnTo>
                  <a:lnTo>
                    <a:pt x="32" y="11"/>
                  </a:lnTo>
                  <a:lnTo>
                    <a:pt x="30" y="11"/>
                  </a:lnTo>
                  <a:lnTo>
                    <a:pt x="28" y="11"/>
                  </a:lnTo>
                  <a:lnTo>
                    <a:pt x="26" y="11"/>
                  </a:lnTo>
                  <a:lnTo>
                    <a:pt x="23" y="11"/>
                  </a:lnTo>
                  <a:lnTo>
                    <a:pt x="23" y="11"/>
                  </a:lnTo>
                  <a:lnTo>
                    <a:pt x="21" y="11"/>
                  </a:lnTo>
                  <a:lnTo>
                    <a:pt x="19" y="11"/>
                  </a:lnTo>
                  <a:lnTo>
                    <a:pt x="19" y="13"/>
                  </a:lnTo>
                  <a:lnTo>
                    <a:pt x="17" y="13"/>
                  </a:lnTo>
                  <a:lnTo>
                    <a:pt x="15" y="15"/>
                  </a:lnTo>
                  <a:lnTo>
                    <a:pt x="15" y="15"/>
                  </a:lnTo>
                  <a:lnTo>
                    <a:pt x="13" y="17"/>
                  </a:lnTo>
                  <a:lnTo>
                    <a:pt x="13" y="20"/>
                  </a:lnTo>
                  <a:lnTo>
                    <a:pt x="13" y="22"/>
                  </a:lnTo>
                  <a:lnTo>
                    <a:pt x="10" y="22"/>
                  </a:lnTo>
                  <a:lnTo>
                    <a:pt x="10" y="24"/>
                  </a:lnTo>
                  <a:lnTo>
                    <a:pt x="10" y="26"/>
                  </a:lnTo>
                  <a:lnTo>
                    <a:pt x="10" y="28"/>
                  </a:lnTo>
                  <a:close/>
                  <a:moveTo>
                    <a:pt x="45" y="48"/>
                  </a:moveTo>
                  <a:lnTo>
                    <a:pt x="56" y="48"/>
                  </a:lnTo>
                  <a:lnTo>
                    <a:pt x="56" y="50"/>
                  </a:lnTo>
                  <a:lnTo>
                    <a:pt x="56" y="52"/>
                  </a:lnTo>
                  <a:lnTo>
                    <a:pt x="54" y="54"/>
                  </a:lnTo>
                  <a:lnTo>
                    <a:pt x="54" y="56"/>
                  </a:lnTo>
                  <a:lnTo>
                    <a:pt x="52" y="59"/>
                  </a:lnTo>
                  <a:lnTo>
                    <a:pt x="49" y="61"/>
                  </a:lnTo>
                  <a:lnTo>
                    <a:pt x="49" y="63"/>
                  </a:lnTo>
                  <a:lnTo>
                    <a:pt x="47" y="65"/>
                  </a:lnTo>
                  <a:lnTo>
                    <a:pt x="45" y="65"/>
                  </a:lnTo>
                  <a:lnTo>
                    <a:pt x="43" y="67"/>
                  </a:lnTo>
                  <a:lnTo>
                    <a:pt x="41" y="67"/>
                  </a:lnTo>
                  <a:lnTo>
                    <a:pt x="39" y="69"/>
                  </a:lnTo>
                  <a:lnTo>
                    <a:pt x="36" y="69"/>
                  </a:lnTo>
                  <a:lnTo>
                    <a:pt x="34" y="69"/>
                  </a:lnTo>
                  <a:lnTo>
                    <a:pt x="30" y="69"/>
                  </a:lnTo>
                  <a:lnTo>
                    <a:pt x="28" y="72"/>
                  </a:lnTo>
                  <a:lnTo>
                    <a:pt x="26" y="69"/>
                  </a:lnTo>
                  <a:lnTo>
                    <a:pt x="21" y="69"/>
                  </a:lnTo>
                  <a:lnTo>
                    <a:pt x="19" y="69"/>
                  </a:lnTo>
                  <a:lnTo>
                    <a:pt x="17" y="67"/>
                  </a:lnTo>
                  <a:lnTo>
                    <a:pt x="13" y="67"/>
                  </a:lnTo>
                  <a:lnTo>
                    <a:pt x="10" y="65"/>
                  </a:lnTo>
                  <a:lnTo>
                    <a:pt x="8" y="63"/>
                  </a:lnTo>
                  <a:lnTo>
                    <a:pt x="6" y="61"/>
                  </a:lnTo>
                  <a:lnTo>
                    <a:pt x="4" y="59"/>
                  </a:lnTo>
                  <a:lnTo>
                    <a:pt x="4" y="56"/>
                  </a:lnTo>
                  <a:lnTo>
                    <a:pt x="2" y="54"/>
                  </a:lnTo>
                  <a:lnTo>
                    <a:pt x="2" y="50"/>
                  </a:lnTo>
                  <a:lnTo>
                    <a:pt x="0" y="48"/>
                  </a:lnTo>
                  <a:lnTo>
                    <a:pt x="0" y="43"/>
                  </a:lnTo>
                  <a:lnTo>
                    <a:pt x="0" y="39"/>
                  </a:lnTo>
                  <a:lnTo>
                    <a:pt x="0" y="37"/>
                  </a:lnTo>
                  <a:lnTo>
                    <a:pt x="0" y="33"/>
                  </a:lnTo>
                  <a:lnTo>
                    <a:pt x="0" y="28"/>
                  </a:lnTo>
                  <a:lnTo>
                    <a:pt x="0" y="24"/>
                  </a:lnTo>
                  <a:lnTo>
                    <a:pt x="2" y="22"/>
                  </a:lnTo>
                  <a:lnTo>
                    <a:pt x="2" y="17"/>
                  </a:lnTo>
                  <a:lnTo>
                    <a:pt x="4" y="15"/>
                  </a:lnTo>
                  <a:lnTo>
                    <a:pt x="4" y="11"/>
                  </a:lnTo>
                  <a:lnTo>
                    <a:pt x="6" y="9"/>
                  </a:lnTo>
                  <a:lnTo>
                    <a:pt x="8" y="7"/>
                  </a:lnTo>
                  <a:lnTo>
                    <a:pt x="10" y="4"/>
                  </a:lnTo>
                  <a:lnTo>
                    <a:pt x="13" y="4"/>
                  </a:lnTo>
                  <a:lnTo>
                    <a:pt x="17" y="2"/>
                  </a:lnTo>
                  <a:lnTo>
                    <a:pt x="19" y="2"/>
                  </a:lnTo>
                  <a:lnTo>
                    <a:pt x="21" y="0"/>
                  </a:lnTo>
                  <a:lnTo>
                    <a:pt x="26" y="0"/>
                  </a:lnTo>
                  <a:lnTo>
                    <a:pt x="28" y="0"/>
                  </a:lnTo>
                  <a:lnTo>
                    <a:pt x="32" y="0"/>
                  </a:lnTo>
                  <a:lnTo>
                    <a:pt x="34" y="0"/>
                  </a:lnTo>
                  <a:lnTo>
                    <a:pt x="39" y="2"/>
                  </a:lnTo>
                  <a:lnTo>
                    <a:pt x="41" y="2"/>
                  </a:lnTo>
                  <a:lnTo>
                    <a:pt x="43" y="4"/>
                  </a:lnTo>
                  <a:lnTo>
                    <a:pt x="45" y="4"/>
                  </a:lnTo>
                  <a:lnTo>
                    <a:pt x="47" y="7"/>
                  </a:lnTo>
                  <a:lnTo>
                    <a:pt x="49" y="9"/>
                  </a:lnTo>
                  <a:lnTo>
                    <a:pt x="52" y="11"/>
                  </a:lnTo>
                  <a:lnTo>
                    <a:pt x="52" y="13"/>
                  </a:lnTo>
                  <a:lnTo>
                    <a:pt x="54" y="17"/>
                  </a:lnTo>
                  <a:lnTo>
                    <a:pt x="56" y="20"/>
                  </a:lnTo>
                  <a:lnTo>
                    <a:pt x="56" y="22"/>
                  </a:lnTo>
                  <a:lnTo>
                    <a:pt x="56" y="26"/>
                  </a:lnTo>
                  <a:lnTo>
                    <a:pt x="56" y="30"/>
                  </a:lnTo>
                  <a:lnTo>
                    <a:pt x="58" y="33"/>
                  </a:lnTo>
                  <a:lnTo>
                    <a:pt x="58" y="35"/>
                  </a:lnTo>
                  <a:lnTo>
                    <a:pt x="56" y="37"/>
                  </a:lnTo>
                  <a:lnTo>
                    <a:pt x="56" y="37"/>
                  </a:lnTo>
                  <a:lnTo>
                    <a:pt x="56" y="39"/>
                  </a:lnTo>
                  <a:lnTo>
                    <a:pt x="10" y="39"/>
                  </a:lnTo>
                  <a:lnTo>
                    <a:pt x="10" y="41"/>
                  </a:lnTo>
                  <a:lnTo>
                    <a:pt x="10" y="43"/>
                  </a:lnTo>
                  <a:lnTo>
                    <a:pt x="10" y="46"/>
                  </a:lnTo>
                  <a:lnTo>
                    <a:pt x="13" y="48"/>
                  </a:lnTo>
                  <a:lnTo>
                    <a:pt x="13" y="50"/>
                  </a:lnTo>
                  <a:lnTo>
                    <a:pt x="13" y="52"/>
                  </a:lnTo>
                  <a:lnTo>
                    <a:pt x="15" y="54"/>
                  </a:lnTo>
                  <a:lnTo>
                    <a:pt x="15" y="54"/>
                  </a:lnTo>
                  <a:lnTo>
                    <a:pt x="17" y="56"/>
                  </a:lnTo>
                  <a:lnTo>
                    <a:pt x="19" y="56"/>
                  </a:lnTo>
                  <a:lnTo>
                    <a:pt x="19" y="59"/>
                  </a:lnTo>
                  <a:lnTo>
                    <a:pt x="21" y="59"/>
                  </a:lnTo>
                  <a:lnTo>
                    <a:pt x="23" y="59"/>
                  </a:lnTo>
                  <a:lnTo>
                    <a:pt x="26" y="61"/>
                  </a:lnTo>
                  <a:lnTo>
                    <a:pt x="28" y="61"/>
                  </a:lnTo>
                  <a:lnTo>
                    <a:pt x="30" y="61"/>
                  </a:lnTo>
                  <a:lnTo>
                    <a:pt x="32" y="61"/>
                  </a:lnTo>
                  <a:lnTo>
                    <a:pt x="34" y="59"/>
                  </a:lnTo>
                  <a:lnTo>
                    <a:pt x="39" y="59"/>
                  </a:lnTo>
                  <a:lnTo>
                    <a:pt x="41" y="56"/>
                  </a:lnTo>
                  <a:lnTo>
                    <a:pt x="41" y="54"/>
                  </a:lnTo>
                  <a:lnTo>
                    <a:pt x="43" y="52"/>
                  </a:lnTo>
                  <a:lnTo>
                    <a:pt x="45" y="50"/>
                  </a:lnTo>
                  <a:lnTo>
                    <a:pt x="45"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2" name="任意多边形 306251"/>
            <p:cNvSpPr/>
            <p:nvPr/>
          </p:nvSpPr>
          <p:spPr>
            <a:xfrm>
              <a:off x="2449" y="1083"/>
              <a:ext cx="54" cy="67"/>
            </a:xfrm>
            <a:custGeom>
              <a:rect l="0" t="0" r="0" b="0"/>
              <a:pathLst>
                <a:path w="54" h="67">
                  <a:moveTo>
                    <a:pt x="11" y="0"/>
                  </a:moveTo>
                  <a:lnTo>
                    <a:pt x="11" y="41"/>
                  </a:lnTo>
                  <a:lnTo>
                    <a:pt x="11" y="46"/>
                  </a:lnTo>
                  <a:lnTo>
                    <a:pt x="11" y="48"/>
                  </a:lnTo>
                  <a:lnTo>
                    <a:pt x="13" y="50"/>
                  </a:lnTo>
                  <a:lnTo>
                    <a:pt x="13" y="52"/>
                  </a:lnTo>
                  <a:lnTo>
                    <a:pt x="13" y="52"/>
                  </a:lnTo>
                  <a:lnTo>
                    <a:pt x="15" y="54"/>
                  </a:lnTo>
                  <a:lnTo>
                    <a:pt x="15" y="54"/>
                  </a:lnTo>
                  <a:lnTo>
                    <a:pt x="15" y="57"/>
                  </a:lnTo>
                  <a:lnTo>
                    <a:pt x="17" y="57"/>
                  </a:lnTo>
                  <a:lnTo>
                    <a:pt x="17" y="57"/>
                  </a:lnTo>
                  <a:lnTo>
                    <a:pt x="22" y="59"/>
                  </a:lnTo>
                  <a:lnTo>
                    <a:pt x="24" y="59"/>
                  </a:lnTo>
                  <a:lnTo>
                    <a:pt x="26" y="59"/>
                  </a:lnTo>
                  <a:lnTo>
                    <a:pt x="28" y="59"/>
                  </a:lnTo>
                  <a:lnTo>
                    <a:pt x="30" y="57"/>
                  </a:lnTo>
                  <a:lnTo>
                    <a:pt x="32" y="57"/>
                  </a:lnTo>
                  <a:lnTo>
                    <a:pt x="35" y="57"/>
                  </a:lnTo>
                  <a:lnTo>
                    <a:pt x="37" y="54"/>
                  </a:lnTo>
                  <a:lnTo>
                    <a:pt x="37" y="54"/>
                  </a:lnTo>
                  <a:lnTo>
                    <a:pt x="39" y="52"/>
                  </a:lnTo>
                  <a:lnTo>
                    <a:pt x="39" y="50"/>
                  </a:lnTo>
                  <a:lnTo>
                    <a:pt x="41" y="50"/>
                  </a:lnTo>
                  <a:lnTo>
                    <a:pt x="41" y="48"/>
                  </a:lnTo>
                  <a:lnTo>
                    <a:pt x="41" y="46"/>
                  </a:lnTo>
                  <a:lnTo>
                    <a:pt x="43" y="44"/>
                  </a:lnTo>
                  <a:lnTo>
                    <a:pt x="43" y="41"/>
                  </a:lnTo>
                  <a:lnTo>
                    <a:pt x="43" y="39"/>
                  </a:lnTo>
                  <a:lnTo>
                    <a:pt x="43" y="35"/>
                  </a:lnTo>
                  <a:lnTo>
                    <a:pt x="43" y="0"/>
                  </a:lnTo>
                  <a:lnTo>
                    <a:pt x="54" y="0"/>
                  </a:lnTo>
                  <a:lnTo>
                    <a:pt x="54" y="65"/>
                  </a:lnTo>
                  <a:lnTo>
                    <a:pt x="43" y="65"/>
                  </a:lnTo>
                  <a:lnTo>
                    <a:pt x="43" y="57"/>
                  </a:lnTo>
                  <a:lnTo>
                    <a:pt x="41" y="59"/>
                  </a:lnTo>
                  <a:lnTo>
                    <a:pt x="39" y="61"/>
                  </a:lnTo>
                  <a:lnTo>
                    <a:pt x="37" y="63"/>
                  </a:lnTo>
                  <a:lnTo>
                    <a:pt x="35" y="65"/>
                  </a:lnTo>
                  <a:lnTo>
                    <a:pt x="32" y="65"/>
                  </a:lnTo>
                  <a:lnTo>
                    <a:pt x="30" y="67"/>
                  </a:lnTo>
                  <a:lnTo>
                    <a:pt x="26" y="67"/>
                  </a:lnTo>
                  <a:lnTo>
                    <a:pt x="22" y="67"/>
                  </a:lnTo>
                  <a:lnTo>
                    <a:pt x="19" y="67"/>
                  </a:lnTo>
                  <a:lnTo>
                    <a:pt x="15" y="67"/>
                  </a:lnTo>
                  <a:lnTo>
                    <a:pt x="13" y="67"/>
                  </a:lnTo>
                  <a:lnTo>
                    <a:pt x="11" y="65"/>
                  </a:lnTo>
                  <a:lnTo>
                    <a:pt x="9" y="65"/>
                  </a:lnTo>
                  <a:lnTo>
                    <a:pt x="6" y="63"/>
                  </a:lnTo>
                  <a:lnTo>
                    <a:pt x="4" y="61"/>
                  </a:lnTo>
                  <a:lnTo>
                    <a:pt x="2" y="59"/>
                  </a:lnTo>
                  <a:lnTo>
                    <a:pt x="2" y="57"/>
                  </a:lnTo>
                  <a:lnTo>
                    <a:pt x="2" y="52"/>
                  </a:lnTo>
                  <a:lnTo>
                    <a:pt x="0" y="52"/>
                  </a:lnTo>
                  <a:lnTo>
                    <a:pt x="0" y="50"/>
                  </a:lnTo>
                  <a:lnTo>
                    <a:pt x="0" y="46"/>
                  </a:lnTo>
                  <a:lnTo>
                    <a:pt x="0" y="44"/>
                  </a:lnTo>
                  <a:lnTo>
                    <a:pt x="0" y="39"/>
                  </a:lnTo>
                  <a:lnTo>
                    <a:pt x="0" y="0"/>
                  </a:lnTo>
                  <a:lnTo>
                    <a:pt x="11"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3" name="任意多边形 306252"/>
            <p:cNvSpPr/>
            <p:nvPr/>
          </p:nvSpPr>
          <p:spPr>
            <a:xfrm>
              <a:off x="2520" y="1081"/>
              <a:ext cx="31" cy="67"/>
            </a:xfrm>
            <a:custGeom>
              <a:rect l="0" t="0" r="0" b="0"/>
              <a:pathLst>
                <a:path w="31" h="67">
                  <a:moveTo>
                    <a:pt x="0" y="67"/>
                  </a:moveTo>
                  <a:lnTo>
                    <a:pt x="0" y="2"/>
                  </a:lnTo>
                  <a:lnTo>
                    <a:pt x="9" y="2"/>
                  </a:lnTo>
                  <a:lnTo>
                    <a:pt x="9" y="15"/>
                  </a:lnTo>
                  <a:lnTo>
                    <a:pt x="11" y="11"/>
                  </a:lnTo>
                  <a:lnTo>
                    <a:pt x="13" y="9"/>
                  </a:lnTo>
                  <a:lnTo>
                    <a:pt x="16" y="7"/>
                  </a:lnTo>
                  <a:lnTo>
                    <a:pt x="18" y="4"/>
                  </a:lnTo>
                  <a:lnTo>
                    <a:pt x="20" y="2"/>
                  </a:lnTo>
                  <a:lnTo>
                    <a:pt x="22" y="2"/>
                  </a:lnTo>
                  <a:lnTo>
                    <a:pt x="24" y="0"/>
                  </a:lnTo>
                  <a:lnTo>
                    <a:pt x="29" y="0"/>
                  </a:lnTo>
                  <a:lnTo>
                    <a:pt x="29" y="0"/>
                  </a:lnTo>
                  <a:lnTo>
                    <a:pt x="29" y="0"/>
                  </a:lnTo>
                  <a:lnTo>
                    <a:pt x="31" y="0"/>
                  </a:lnTo>
                  <a:lnTo>
                    <a:pt x="31" y="0"/>
                  </a:lnTo>
                  <a:lnTo>
                    <a:pt x="31" y="13"/>
                  </a:lnTo>
                  <a:lnTo>
                    <a:pt x="31" y="13"/>
                  </a:lnTo>
                  <a:lnTo>
                    <a:pt x="29" y="13"/>
                  </a:lnTo>
                  <a:lnTo>
                    <a:pt x="29" y="13"/>
                  </a:lnTo>
                  <a:lnTo>
                    <a:pt x="29" y="13"/>
                  </a:lnTo>
                  <a:lnTo>
                    <a:pt x="26" y="13"/>
                  </a:lnTo>
                  <a:lnTo>
                    <a:pt x="24" y="13"/>
                  </a:lnTo>
                  <a:lnTo>
                    <a:pt x="22" y="13"/>
                  </a:lnTo>
                  <a:lnTo>
                    <a:pt x="20" y="13"/>
                  </a:lnTo>
                  <a:lnTo>
                    <a:pt x="18" y="15"/>
                  </a:lnTo>
                  <a:lnTo>
                    <a:pt x="18" y="15"/>
                  </a:lnTo>
                  <a:lnTo>
                    <a:pt x="16" y="15"/>
                  </a:lnTo>
                  <a:lnTo>
                    <a:pt x="16" y="17"/>
                  </a:lnTo>
                  <a:lnTo>
                    <a:pt x="13" y="20"/>
                  </a:lnTo>
                  <a:lnTo>
                    <a:pt x="13" y="20"/>
                  </a:lnTo>
                  <a:lnTo>
                    <a:pt x="11" y="22"/>
                  </a:lnTo>
                  <a:lnTo>
                    <a:pt x="11" y="24"/>
                  </a:lnTo>
                  <a:lnTo>
                    <a:pt x="11" y="26"/>
                  </a:lnTo>
                  <a:lnTo>
                    <a:pt x="11" y="28"/>
                  </a:lnTo>
                  <a:lnTo>
                    <a:pt x="11" y="28"/>
                  </a:lnTo>
                  <a:lnTo>
                    <a:pt x="11" y="33"/>
                  </a:lnTo>
                  <a:lnTo>
                    <a:pt x="11" y="67"/>
                  </a:lnTo>
                  <a:lnTo>
                    <a:pt x="0"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4" name="任意多边形 306253"/>
            <p:cNvSpPr>
              <a:spLocks noEditPoints="1"/>
            </p:cNvSpPr>
            <p:nvPr/>
          </p:nvSpPr>
          <p:spPr>
            <a:xfrm>
              <a:off x="2557" y="1081"/>
              <a:ext cx="61" cy="69"/>
            </a:xfrm>
            <a:custGeom>
              <a:rect l="0" t="0" r="0" b="0"/>
              <a:pathLst>
                <a:path w="61" h="69">
                  <a:moveTo>
                    <a:pt x="11" y="35"/>
                  </a:moveTo>
                  <a:lnTo>
                    <a:pt x="11" y="39"/>
                  </a:lnTo>
                  <a:lnTo>
                    <a:pt x="11" y="41"/>
                  </a:lnTo>
                  <a:lnTo>
                    <a:pt x="11" y="43"/>
                  </a:lnTo>
                  <a:lnTo>
                    <a:pt x="13" y="46"/>
                  </a:lnTo>
                  <a:lnTo>
                    <a:pt x="13" y="48"/>
                  </a:lnTo>
                  <a:lnTo>
                    <a:pt x="13" y="50"/>
                  </a:lnTo>
                  <a:lnTo>
                    <a:pt x="15" y="52"/>
                  </a:lnTo>
                  <a:lnTo>
                    <a:pt x="15" y="54"/>
                  </a:lnTo>
                  <a:lnTo>
                    <a:pt x="18" y="56"/>
                  </a:lnTo>
                  <a:lnTo>
                    <a:pt x="20" y="56"/>
                  </a:lnTo>
                  <a:lnTo>
                    <a:pt x="20" y="59"/>
                  </a:lnTo>
                  <a:lnTo>
                    <a:pt x="22" y="59"/>
                  </a:lnTo>
                  <a:lnTo>
                    <a:pt x="24" y="59"/>
                  </a:lnTo>
                  <a:lnTo>
                    <a:pt x="26" y="61"/>
                  </a:lnTo>
                  <a:lnTo>
                    <a:pt x="28" y="61"/>
                  </a:lnTo>
                  <a:lnTo>
                    <a:pt x="31" y="61"/>
                  </a:lnTo>
                  <a:lnTo>
                    <a:pt x="33" y="61"/>
                  </a:lnTo>
                  <a:lnTo>
                    <a:pt x="35" y="61"/>
                  </a:lnTo>
                  <a:lnTo>
                    <a:pt x="37" y="59"/>
                  </a:lnTo>
                  <a:lnTo>
                    <a:pt x="39" y="59"/>
                  </a:lnTo>
                  <a:lnTo>
                    <a:pt x="41" y="59"/>
                  </a:lnTo>
                  <a:lnTo>
                    <a:pt x="44" y="56"/>
                  </a:lnTo>
                  <a:lnTo>
                    <a:pt x="44" y="56"/>
                  </a:lnTo>
                  <a:lnTo>
                    <a:pt x="46" y="54"/>
                  </a:lnTo>
                  <a:lnTo>
                    <a:pt x="46" y="52"/>
                  </a:lnTo>
                  <a:lnTo>
                    <a:pt x="48" y="50"/>
                  </a:lnTo>
                  <a:lnTo>
                    <a:pt x="48" y="48"/>
                  </a:lnTo>
                  <a:lnTo>
                    <a:pt x="50" y="46"/>
                  </a:lnTo>
                  <a:lnTo>
                    <a:pt x="50" y="43"/>
                  </a:lnTo>
                  <a:lnTo>
                    <a:pt x="50" y="41"/>
                  </a:lnTo>
                  <a:lnTo>
                    <a:pt x="50" y="39"/>
                  </a:lnTo>
                  <a:lnTo>
                    <a:pt x="50" y="35"/>
                  </a:lnTo>
                  <a:lnTo>
                    <a:pt x="50" y="33"/>
                  </a:lnTo>
                  <a:lnTo>
                    <a:pt x="50" y="28"/>
                  </a:lnTo>
                  <a:lnTo>
                    <a:pt x="50" y="26"/>
                  </a:lnTo>
                  <a:lnTo>
                    <a:pt x="50" y="24"/>
                  </a:lnTo>
                  <a:lnTo>
                    <a:pt x="48" y="22"/>
                  </a:lnTo>
                  <a:lnTo>
                    <a:pt x="48" y="20"/>
                  </a:lnTo>
                  <a:lnTo>
                    <a:pt x="46" y="17"/>
                  </a:lnTo>
                  <a:lnTo>
                    <a:pt x="46" y="17"/>
                  </a:lnTo>
                  <a:lnTo>
                    <a:pt x="44" y="15"/>
                  </a:lnTo>
                  <a:lnTo>
                    <a:pt x="44" y="13"/>
                  </a:lnTo>
                  <a:lnTo>
                    <a:pt x="41" y="13"/>
                  </a:lnTo>
                  <a:lnTo>
                    <a:pt x="39" y="11"/>
                  </a:lnTo>
                  <a:lnTo>
                    <a:pt x="37" y="11"/>
                  </a:lnTo>
                  <a:lnTo>
                    <a:pt x="35" y="11"/>
                  </a:lnTo>
                  <a:lnTo>
                    <a:pt x="33" y="11"/>
                  </a:lnTo>
                  <a:lnTo>
                    <a:pt x="31" y="11"/>
                  </a:lnTo>
                  <a:lnTo>
                    <a:pt x="28" y="11"/>
                  </a:lnTo>
                  <a:lnTo>
                    <a:pt x="26" y="11"/>
                  </a:lnTo>
                  <a:lnTo>
                    <a:pt x="24" y="11"/>
                  </a:lnTo>
                  <a:lnTo>
                    <a:pt x="22" y="11"/>
                  </a:lnTo>
                  <a:lnTo>
                    <a:pt x="20" y="13"/>
                  </a:lnTo>
                  <a:lnTo>
                    <a:pt x="20" y="13"/>
                  </a:lnTo>
                  <a:lnTo>
                    <a:pt x="18" y="15"/>
                  </a:lnTo>
                  <a:lnTo>
                    <a:pt x="15" y="17"/>
                  </a:lnTo>
                  <a:lnTo>
                    <a:pt x="15" y="17"/>
                  </a:lnTo>
                  <a:lnTo>
                    <a:pt x="13" y="20"/>
                  </a:lnTo>
                  <a:lnTo>
                    <a:pt x="13" y="22"/>
                  </a:lnTo>
                  <a:lnTo>
                    <a:pt x="13" y="24"/>
                  </a:lnTo>
                  <a:lnTo>
                    <a:pt x="11" y="26"/>
                  </a:lnTo>
                  <a:lnTo>
                    <a:pt x="11" y="28"/>
                  </a:lnTo>
                  <a:lnTo>
                    <a:pt x="11" y="33"/>
                  </a:lnTo>
                  <a:lnTo>
                    <a:pt x="11" y="35"/>
                  </a:lnTo>
                  <a:close/>
                  <a:moveTo>
                    <a:pt x="0" y="35"/>
                  </a:moveTo>
                  <a:lnTo>
                    <a:pt x="0" y="30"/>
                  </a:lnTo>
                  <a:lnTo>
                    <a:pt x="0" y="28"/>
                  </a:lnTo>
                  <a:lnTo>
                    <a:pt x="0" y="24"/>
                  </a:lnTo>
                  <a:lnTo>
                    <a:pt x="2" y="20"/>
                  </a:lnTo>
                  <a:lnTo>
                    <a:pt x="2" y="17"/>
                  </a:lnTo>
                  <a:lnTo>
                    <a:pt x="5" y="15"/>
                  </a:lnTo>
                  <a:lnTo>
                    <a:pt x="7" y="11"/>
                  </a:lnTo>
                  <a:lnTo>
                    <a:pt x="9" y="9"/>
                  </a:lnTo>
                  <a:lnTo>
                    <a:pt x="11" y="7"/>
                  </a:lnTo>
                  <a:lnTo>
                    <a:pt x="13" y="4"/>
                  </a:lnTo>
                  <a:lnTo>
                    <a:pt x="15" y="4"/>
                  </a:lnTo>
                  <a:lnTo>
                    <a:pt x="18" y="2"/>
                  </a:lnTo>
                  <a:lnTo>
                    <a:pt x="20" y="2"/>
                  </a:lnTo>
                  <a:lnTo>
                    <a:pt x="24" y="0"/>
                  </a:lnTo>
                  <a:lnTo>
                    <a:pt x="28" y="0"/>
                  </a:lnTo>
                  <a:lnTo>
                    <a:pt x="31" y="0"/>
                  </a:lnTo>
                  <a:lnTo>
                    <a:pt x="35" y="0"/>
                  </a:lnTo>
                  <a:lnTo>
                    <a:pt x="37" y="0"/>
                  </a:lnTo>
                  <a:lnTo>
                    <a:pt x="41" y="2"/>
                  </a:lnTo>
                  <a:lnTo>
                    <a:pt x="44" y="2"/>
                  </a:lnTo>
                  <a:lnTo>
                    <a:pt x="46" y="4"/>
                  </a:lnTo>
                  <a:lnTo>
                    <a:pt x="50" y="4"/>
                  </a:lnTo>
                  <a:lnTo>
                    <a:pt x="52" y="7"/>
                  </a:lnTo>
                  <a:lnTo>
                    <a:pt x="54" y="9"/>
                  </a:lnTo>
                  <a:lnTo>
                    <a:pt x="57" y="11"/>
                  </a:lnTo>
                  <a:lnTo>
                    <a:pt x="57" y="15"/>
                  </a:lnTo>
                  <a:lnTo>
                    <a:pt x="59" y="17"/>
                  </a:lnTo>
                  <a:lnTo>
                    <a:pt x="59" y="20"/>
                  </a:lnTo>
                  <a:lnTo>
                    <a:pt x="61" y="24"/>
                  </a:lnTo>
                  <a:lnTo>
                    <a:pt x="61" y="28"/>
                  </a:lnTo>
                  <a:lnTo>
                    <a:pt x="61" y="30"/>
                  </a:lnTo>
                  <a:lnTo>
                    <a:pt x="61" y="35"/>
                  </a:lnTo>
                  <a:lnTo>
                    <a:pt x="61" y="39"/>
                  </a:lnTo>
                  <a:lnTo>
                    <a:pt x="61" y="43"/>
                  </a:lnTo>
                  <a:lnTo>
                    <a:pt x="61" y="48"/>
                  </a:lnTo>
                  <a:lnTo>
                    <a:pt x="59" y="50"/>
                  </a:lnTo>
                  <a:lnTo>
                    <a:pt x="59" y="54"/>
                  </a:lnTo>
                  <a:lnTo>
                    <a:pt x="57" y="56"/>
                  </a:lnTo>
                  <a:lnTo>
                    <a:pt x="57" y="59"/>
                  </a:lnTo>
                  <a:lnTo>
                    <a:pt x="54" y="61"/>
                  </a:lnTo>
                  <a:lnTo>
                    <a:pt x="52" y="63"/>
                  </a:lnTo>
                  <a:lnTo>
                    <a:pt x="50" y="65"/>
                  </a:lnTo>
                  <a:lnTo>
                    <a:pt x="46" y="67"/>
                  </a:lnTo>
                  <a:lnTo>
                    <a:pt x="44" y="67"/>
                  </a:lnTo>
                  <a:lnTo>
                    <a:pt x="41" y="69"/>
                  </a:lnTo>
                  <a:lnTo>
                    <a:pt x="37" y="69"/>
                  </a:lnTo>
                  <a:lnTo>
                    <a:pt x="35" y="69"/>
                  </a:lnTo>
                  <a:lnTo>
                    <a:pt x="31" y="69"/>
                  </a:lnTo>
                  <a:lnTo>
                    <a:pt x="28" y="69"/>
                  </a:lnTo>
                  <a:lnTo>
                    <a:pt x="24" y="69"/>
                  </a:lnTo>
                  <a:lnTo>
                    <a:pt x="22" y="69"/>
                  </a:lnTo>
                  <a:lnTo>
                    <a:pt x="18" y="67"/>
                  </a:lnTo>
                  <a:lnTo>
                    <a:pt x="15" y="67"/>
                  </a:lnTo>
                  <a:lnTo>
                    <a:pt x="13" y="65"/>
                  </a:lnTo>
                  <a:lnTo>
                    <a:pt x="11" y="63"/>
                  </a:lnTo>
                  <a:lnTo>
                    <a:pt x="9" y="61"/>
                  </a:lnTo>
                  <a:lnTo>
                    <a:pt x="7" y="59"/>
                  </a:lnTo>
                  <a:lnTo>
                    <a:pt x="5" y="56"/>
                  </a:lnTo>
                  <a:lnTo>
                    <a:pt x="2" y="54"/>
                  </a:lnTo>
                  <a:lnTo>
                    <a:pt x="2" y="50"/>
                  </a:lnTo>
                  <a:lnTo>
                    <a:pt x="0" y="48"/>
                  </a:lnTo>
                  <a:lnTo>
                    <a:pt x="0" y="43"/>
                  </a:lnTo>
                  <a:lnTo>
                    <a:pt x="0" y="39"/>
                  </a:lnTo>
                  <a:lnTo>
                    <a:pt x="0"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5" name="任意多边形 306254"/>
            <p:cNvSpPr/>
            <p:nvPr/>
          </p:nvSpPr>
          <p:spPr>
            <a:xfrm>
              <a:off x="2633" y="1081"/>
              <a:ext cx="52" cy="67"/>
            </a:xfrm>
            <a:custGeom>
              <a:rect l="0" t="0" r="0" b="0"/>
              <a:pathLst>
                <a:path w="52" h="67">
                  <a:moveTo>
                    <a:pt x="41" y="67"/>
                  </a:moveTo>
                  <a:lnTo>
                    <a:pt x="41" y="28"/>
                  </a:lnTo>
                  <a:lnTo>
                    <a:pt x="41" y="24"/>
                  </a:lnTo>
                  <a:lnTo>
                    <a:pt x="41" y="20"/>
                  </a:lnTo>
                  <a:lnTo>
                    <a:pt x="41" y="17"/>
                  </a:lnTo>
                  <a:lnTo>
                    <a:pt x="41" y="17"/>
                  </a:lnTo>
                  <a:lnTo>
                    <a:pt x="39" y="15"/>
                  </a:lnTo>
                  <a:lnTo>
                    <a:pt x="39" y="15"/>
                  </a:lnTo>
                  <a:lnTo>
                    <a:pt x="39" y="13"/>
                  </a:lnTo>
                  <a:lnTo>
                    <a:pt x="37" y="13"/>
                  </a:lnTo>
                  <a:lnTo>
                    <a:pt x="37" y="11"/>
                  </a:lnTo>
                  <a:lnTo>
                    <a:pt x="35" y="11"/>
                  </a:lnTo>
                  <a:lnTo>
                    <a:pt x="33" y="11"/>
                  </a:lnTo>
                  <a:lnTo>
                    <a:pt x="28" y="11"/>
                  </a:lnTo>
                  <a:lnTo>
                    <a:pt x="26" y="11"/>
                  </a:lnTo>
                  <a:lnTo>
                    <a:pt x="24" y="11"/>
                  </a:lnTo>
                  <a:lnTo>
                    <a:pt x="22" y="11"/>
                  </a:lnTo>
                  <a:lnTo>
                    <a:pt x="22" y="11"/>
                  </a:lnTo>
                  <a:lnTo>
                    <a:pt x="20" y="13"/>
                  </a:lnTo>
                  <a:lnTo>
                    <a:pt x="17" y="13"/>
                  </a:lnTo>
                  <a:lnTo>
                    <a:pt x="15" y="15"/>
                  </a:lnTo>
                  <a:lnTo>
                    <a:pt x="15" y="15"/>
                  </a:lnTo>
                  <a:lnTo>
                    <a:pt x="13" y="17"/>
                  </a:lnTo>
                  <a:lnTo>
                    <a:pt x="13" y="20"/>
                  </a:lnTo>
                  <a:lnTo>
                    <a:pt x="11" y="20"/>
                  </a:lnTo>
                  <a:lnTo>
                    <a:pt x="11" y="22"/>
                  </a:lnTo>
                  <a:lnTo>
                    <a:pt x="11" y="24"/>
                  </a:lnTo>
                  <a:lnTo>
                    <a:pt x="11" y="26"/>
                  </a:lnTo>
                  <a:lnTo>
                    <a:pt x="11" y="28"/>
                  </a:lnTo>
                  <a:lnTo>
                    <a:pt x="11" y="30"/>
                  </a:lnTo>
                  <a:lnTo>
                    <a:pt x="11" y="67"/>
                  </a:lnTo>
                  <a:lnTo>
                    <a:pt x="0" y="67"/>
                  </a:lnTo>
                  <a:lnTo>
                    <a:pt x="0" y="2"/>
                  </a:lnTo>
                  <a:lnTo>
                    <a:pt x="9" y="2"/>
                  </a:lnTo>
                  <a:lnTo>
                    <a:pt x="9" y="11"/>
                  </a:lnTo>
                  <a:lnTo>
                    <a:pt x="11" y="9"/>
                  </a:lnTo>
                  <a:lnTo>
                    <a:pt x="13" y="7"/>
                  </a:lnTo>
                  <a:lnTo>
                    <a:pt x="15" y="4"/>
                  </a:lnTo>
                  <a:lnTo>
                    <a:pt x="17" y="4"/>
                  </a:lnTo>
                  <a:lnTo>
                    <a:pt x="22" y="2"/>
                  </a:lnTo>
                  <a:lnTo>
                    <a:pt x="24" y="0"/>
                  </a:lnTo>
                  <a:lnTo>
                    <a:pt x="26" y="0"/>
                  </a:lnTo>
                  <a:lnTo>
                    <a:pt x="30" y="0"/>
                  </a:lnTo>
                  <a:lnTo>
                    <a:pt x="33" y="0"/>
                  </a:lnTo>
                  <a:lnTo>
                    <a:pt x="37" y="0"/>
                  </a:lnTo>
                  <a:lnTo>
                    <a:pt x="39" y="2"/>
                  </a:lnTo>
                  <a:lnTo>
                    <a:pt x="43" y="2"/>
                  </a:lnTo>
                  <a:lnTo>
                    <a:pt x="46" y="4"/>
                  </a:lnTo>
                  <a:lnTo>
                    <a:pt x="48" y="7"/>
                  </a:lnTo>
                  <a:lnTo>
                    <a:pt x="48" y="7"/>
                  </a:lnTo>
                  <a:lnTo>
                    <a:pt x="50" y="9"/>
                  </a:lnTo>
                  <a:lnTo>
                    <a:pt x="52" y="13"/>
                  </a:lnTo>
                  <a:lnTo>
                    <a:pt x="52" y="15"/>
                  </a:lnTo>
                  <a:lnTo>
                    <a:pt x="52" y="17"/>
                  </a:lnTo>
                  <a:lnTo>
                    <a:pt x="52" y="20"/>
                  </a:lnTo>
                  <a:lnTo>
                    <a:pt x="52" y="22"/>
                  </a:lnTo>
                  <a:lnTo>
                    <a:pt x="52" y="26"/>
                  </a:lnTo>
                  <a:lnTo>
                    <a:pt x="52" y="28"/>
                  </a:lnTo>
                  <a:lnTo>
                    <a:pt x="52" y="67"/>
                  </a:lnTo>
                  <a:lnTo>
                    <a:pt x="41"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6" name="任意多边形 306255"/>
            <p:cNvSpPr/>
            <p:nvPr/>
          </p:nvSpPr>
          <p:spPr>
            <a:xfrm>
              <a:off x="2698" y="1081"/>
              <a:ext cx="52" cy="69"/>
            </a:xfrm>
            <a:custGeom>
              <a:rect l="0" t="0" r="0" b="0"/>
              <a:pathLst>
                <a:path w="52" h="69">
                  <a:moveTo>
                    <a:pt x="0" y="48"/>
                  </a:moveTo>
                  <a:lnTo>
                    <a:pt x="11" y="48"/>
                  </a:lnTo>
                  <a:lnTo>
                    <a:pt x="11" y="50"/>
                  </a:lnTo>
                  <a:lnTo>
                    <a:pt x="11" y="52"/>
                  </a:lnTo>
                  <a:lnTo>
                    <a:pt x="13" y="54"/>
                  </a:lnTo>
                  <a:lnTo>
                    <a:pt x="13" y="54"/>
                  </a:lnTo>
                  <a:lnTo>
                    <a:pt x="13" y="56"/>
                  </a:lnTo>
                  <a:lnTo>
                    <a:pt x="15" y="56"/>
                  </a:lnTo>
                  <a:lnTo>
                    <a:pt x="15" y="59"/>
                  </a:lnTo>
                  <a:lnTo>
                    <a:pt x="17" y="59"/>
                  </a:lnTo>
                  <a:lnTo>
                    <a:pt x="17" y="59"/>
                  </a:lnTo>
                  <a:lnTo>
                    <a:pt x="19" y="61"/>
                  </a:lnTo>
                  <a:lnTo>
                    <a:pt x="24" y="61"/>
                  </a:lnTo>
                  <a:lnTo>
                    <a:pt x="26" y="61"/>
                  </a:lnTo>
                  <a:lnTo>
                    <a:pt x="30" y="61"/>
                  </a:lnTo>
                  <a:lnTo>
                    <a:pt x="32" y="61"/>
                  </a:lnTo>
                  <a:lnTo>
                    <a:pt x="35" y="59"/>
                  </a:lnTo>
                  <a:lnTo>
                    <a:pt x="37" y="59"/>
                  </a:lnTo>
                  <a:lnTo>
                    <a:pt x="39" y="56"/>
                  </a:lnTo>
                  <a:lnTo>
                    <a:pt x="41" y="54"/>
                  </a:lnTo>
                  <a:lnTo>
                    <a:pt x="41" y="52"/>
                  </a:lnTo>
                  <a:lnTo>
                    <a:pt x="41" y="50"/>
                  </a:lnTo>
                  <a:lnTo>
                    <a:pt x="41" y="48"/>
                  </a:lnTo>
                  <a:lnTo>
                    <a:pt x="41" y="48"/>
                  </a:lnTo>
                  <a:lnTo>
                    <a:pt x="41" y="46"/>
                  </a:lnTo>
                  <a:lnTo>
                    <a:pt x="39" y="43"/>
                  </a:lnTo>
                  <a:lnTo>
                    <a:pt x="39" y="43"/>
                  </a:lnTo>
                  <a:lnTo>
                    <a:pt x="37" y="43"/>
                  </a:lnTo>
                  <a:lnTo>
                    <a:pt x="35" y="41"/>
                  </a:lnTo>
                  <a:lnTo>
                    <a:pt x="32" y="41"/>
                  </a:lnTo>
                  <a:lnTo>
                    <a:pt x="19" y="37"/>
                  </a:lnTo>
                  <a:lnTo>
                    <a:pt x="15" y="37"/>
                  </a:lnTo>
                  <a:lnTo>
                    <a:pt x="11" y="35"/>
                  </a:lnTo>
                  <a:lnTo>
                    <a:pt x="9" y="35"/>
                  </a:lnTo>
                  <a:lnTo>
                    <a:pt x="9" y="33"/>
                  </a:lnTo>
                  <a:lnTo>
                    <a:pt x="6" y="33"/>
                  </a:lnTo>
                  <a:lnTo>
                    <a:pt x="6" y="30"/>
                  </a:lnTo>
                  <a:lnTo>
                    <a:pt x="4" y="30"/>
                  </a:lnTo>
                  <a:lnTo>
                    <a:pt x="4" y="28"/>
                  </a:lnTo>
                  <a:lnTo>
                    <a:pt x="2" y="28"/>
                  </a:lnTo>
                  <a:lnTo>
                    <a:pt x="2" y="26"/>
                  </a:lnTo>
                  <a:lnTo>
                    <a:pt x="2" y="24"/>
                  </a:lnTo>
                  <a:lnTo>
                    <a:pt x="2" y="20"/>
                  </a:lnTo>
                  <a:lnTo>
                    <a:pt x="2" y="17"/>
                  </a:lnTo>
                  <a:lnTo>
                    <a:pt x="2" y="15"/>
                  </a:lnTo>
                  <a:lnTo>
                    <a:pt x="2" y="13"/>
                  </a:lnTo>
                  <a:lnTo>
                    <a:pt x="2" y="11"/>
                  </a:lnTo>
                  <a:lnTo>
                    <a:pt x="4" y="9"/>
                  </a:lnTo>
                  <a:lnTo>
                    <a:pt x="4" y="9"/>
                  </a:lnTo>
                  <a:lnTo>
                    <a:pt x="6" y="7"/>
                  </a:lnTo>
                  <a:lnTo>
                    <a:pt x="9" y="4"/>
                  </a:lnTo>
                  <a:lnTo>
                    <a:pt x="9" y="4"/>
                  </a:lnTo>
                  <a:lnTo>
                    <a:pt x="11" y="2"/>
                  </a:lnTo>
                  <a:lnTo>
                    <a:pt x="13" y="2"/>
                  </a:lnTo>
                  <a:lnTo>
                    <a:pt x="15" y="2"/>
                  </a:lnTo>
                  <a:lnTo>
                    <a:pt x="17" y="0"/>
                  </a:lnTo>
                  <a:lnTo>
                    <a:pt x="19" y="0"/>
                  </a:lnTo>
                  <a:lnTo>
                    <a:pt x="24" y="0"/>
                  </a:lnTo>
                  <a:lnTo>
                    <a:pt x="26" y="0"/>
                  </a:lnTo>
                  <a:lnTo>
                    <a:pt x="28" y="0"/>
                  </a:lnTo>
                  <a:lnTo>
                    <a:pt x="30" y="0"/>
                  </a:lnTo>
                  <a:lnTo>
                    <a:pt x="32" y="0"/>
                  </a:lnTo>
                  <a:lnTo>
                    <a:pt x="37" y="2"/>
                  </a:lnTo>
                  <a:lnTo>
                    <a:pt x="39" y="2"/>
                  </a:lnTo>
                  <a:lnTo>
                    <a:pt x="41" y="4"/>
                  </a:lnTo>
                  <a:lnTo>
                    <a:pt x="41" y="4"/>
                  </a:lnTo>
                  <a:lnTo>
                    <a:pt x="43" y="7"/>
                  </a:lnTo>
                  <a:lnTo>
                    <a:pt x="45" y="7"/>
                  </a:lnTo>
                  <a:lnTo>
                    <a:pt x="48" y="9"/>
                  </a:lnTo>
                  <a:lnTo>
                    <a:pt x="48" y="11"/>
                  </a:lnTo>
                  <a:lnTo>
                    <a:pt x="50" y="13"/>
                  </a:lnTo>
                  <a:lnTo>
                    <a:pt x="50" y="13"/>
                  </a:lnTo>
                  <a:lnTo>
                    <a:pt x="50" y="15"/>
                  </a:lnTo>
                  <a:lnTo>
                    <a:pt x="50" y="17"/>
                  </a:lnTo>
                  <a:lnTo>
                    <a:pt x="50" y="20"/>
                  </a:lnTo>
                  <a:lnTo>
                    <a:pt x="50" y="22"/>
                  </a:lnTo>
                  <a:lnTo>
                    <a:pt x="41" y="22"/>
                  </a:lnTo>
                  <a:lnTo>
                    <a:pt x="39" y="17"/>
                  </a:lnTo>
                  <a:lnTo>
                    <a:pt x="39" y="15"/>
                  </a:lnTo>
                  <a:lnTo>
                    <a:pt x="37" y="15"/>
                  </a:lnTo>
                  <a:lnTo>
                    <a:pt x="37" y="13"/>
                  </a:lnTo>
                  <a:lnTo>
                    <a:pt x="35" y="11"/>
                  </a:lnTo>
                  <a:lnTo>
                    <a:pt x="32" y="11"/>
                  </a:lnTo>
                  <a:lnTo>
                    <a:pt x="28" y="11"/>
                  </a:lnTo>
                  <a:lnTo>
                    <a:pt x="26" y="9"/>
                  </a:lnTo>
                  <a:lnTo>
                    <a:pt x="22" y="11"/>
                  </a:lnTo>
                  <a:lnTo>
                    <a:pt x="19" y="11"/>
                  </a:lnTo>
                  <a:lnTo>
                    <a:pt x="17" y="11"/>
                  </a:lnTo>
                  <a:lnTo>
                    <a:pt x="15" y="11"/>
                  </a:lnTo>
                  <a:lnTo>
                    <a:pt x="13" y="13"/>
                  </a:lnTo>
                  <a:lnTo>
                    <a:pt x="13" y="15"/>
                  </a:lnTo>
                  <a:lnTo>
                    <a:pt x="13" y="17"/>
                  </a:lnTo>
                  <a:lnTo>
                    <a:pt x="13" y="20"/>
                  </a:lnTo>
                  <a:lnTo>
                    <a:pt x="13" y="20"/>
                  </a:lnTo>
                  <a:lnTo>
                    <a:pt x="13" y="22"/>
                  </a:lnTo>
                  <a:lnTo>
                    <a:pt x="13" y="24"/>
                  </a:lnTo>
                  <a:lnTo>
                    <a:pt x="15" y="24"/>
                  </a:lnTo>
                  <a:lnTo>
                    <a:pt x="15" y="24"/>
                  </a:lnTo>
                  <a:lnTo>
                    <a:pt x="17" y="26"/>
                  </a:lnTo>
                  <a:lnTo>
                    <a:pt x="19" y="26"/>
                  </a:lnTo>
                  <a:lnTo>
                    <a:pt x="22" y="26"/>
                  </a:lnTo>
                  <a:lnTo>
                    <a:pt x="32" y="30"/>
                  </a:lnTo>
                  <a:lnTo>
                    <a:pt x="39" y="30"/>
                  </a:lnTo>
                  <a:lnTo>
                    <a:pt x="41" y="33"/>
                  </a:lnTo>
                  <a:lnTo>
                    <a:pt x="43" y="33"/>
                  </a:lnTo>
                  <a:lnTo>
                    <a:pt x="45" y="35"/>
                  </a:lnTo>
                  <a:lnTo>
                    <a:pt x="48" y="35"/>
                  </a:lnTo>
                  <a:lnTo>
                    <a:pt x="48" y="37"/>
                  </a:lnTo>
                  <a:lnTo>
                    <a:pt x="50" y="37"/>
                  </a:lnTo>
                  <a:lnTo>
                    <a:pt x="50" y="39"/>
                  </a:lnTo>
                  <a:lnTo>
                    <a:pt x="50" y="41"/>
                  </a:lnTo>
                  <a:lnTo>
                    <a:pt x="52" y="41"/>
                  </a:lnTo>
                  <a:lnTo>
                    <a:pt x="52" y="43"/>
                  </a:lnTo>
                  <a:lnTo>
                    <a:pt x="52" y="46"/>
                  </a:lnTo>
                  <a:lnTo>
                    <a:pt x="52" y="48"/>
                  </a:lnTo>
                  <a:lnTo>
                    <a:pt x="52" y="48"/>
                  </a:lnTo>
                  <a:lnTo>
                    <a:pt x="52" y="52"/>
                  </a:lnTo>
                  <a:lnTo>
                    <a:pt x="52" y="54"/>
                  </a:lnTo>
                  <a:lnTo>
                    <a:pt x="52" y="56"/>
                  </a:lnTo>
                  <a:lnTo>
                    <a:pt x="50" y="59"/>
                  </a:lnTo>
                  <a:lnTo>
                    <a:pt x="50" y="61"/>
                  </a:lnTo>
                  <a:lnTo>
                    <a:pt x="48" y="61"/>
                  </a:lnTo>
                  <a:lnTo>
                    <a:pt x="48" y="63"/>
                  </a:lnTo>
                  <a:lnTo>
                    <a:pt x="45" y="65"/>
                  </a:lnTo>
                  <a:lnTo>
                    <a:pt x="43" y="65"/>
                  </a:lnTo>
                  <a:lnTo>
                    <a:pt x="41" y="67"/>
                  </a:lnTo>
                  <a:lnTo>
                    <a:pt x="39" y="67"/>
                  </a:lnTo>
                  <a:lnTo>
                    <a:pt x="37" y="69"/>
                  </a:lnTo>
                  <a:lnTo>
                    <a:pt x="35" y="69"/>
                  </a:lnTo>
                  <a:lnTo>
                    <a:pt x="32" y="69"/>
                  </a:lnTo>
                  <a:lnTo>
                    <a:pt x="28" y="69"/>
                  </a:lnTo>
                  <a:lnTo>
                    <a:pt x="26" y="69"/>
                  </a:lnTo>
                  <a:lnTo>
                    <a:pt x="22" y="69"/>
                  </a:lnTo>
                  <a:lnTo>
                    <a:pt x="19" y="69"/>
                  </a:lnTo>
                  <a:lnTo>
                    <a:pt x="17" y="69"/>
                  </a:lnTo>
                  <a:lnTo>
                    <a:pt x="15" y="69"/>
                  </a:lnTo>
                  <a:lnTo>
                    <a:pt x="13" y="67"/>
                  </a:lnTo>
                  <a:lnTo>
                    <a:pt x="11" y="67"/>
                  </a:lnTo>
                  <a:lnTo>
                    <a:pt x="9" y="65"/>
                  </a:lnTo>
                  <a:lnTo>
                    <a:pt x="6" y="65"/>
                  </a:lnTo>
                  <a:lnTo>
                    <a:pt x="4" y="63"/>
                  </a:lnTo>
                  <a:lnTo>
                    <a:pt x="4" y="61"/>
                  </a:lnTo>
                  <a:lnTo>
                    <a:pt x="2" y="59"/>
                  </a:lnTo>
                  <a:lnTo>
                    <a:pt x="2" y="56"/>
                  </a:lnTo>
                  <a:lnTo>
                    <a:pt x="0" y="54"/>
                  </a:lnTo>
                  <a:lnTo>
                    <a:pt x="0" y="52"/>
                  </a:lnTo>
                  <a:lnTo>
                    <a:pt x="0" y="50"/>
                  </a:lnTo>
                  <a:lnTo>
                    <a:pt x="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7" name="任意多边形 306256"/>
            <p:cNvSpPr>
              <a:spLocks noEditPoints="1"/>
            </p:cNvSpPr>
            <p:nvPr/>
          </p:nvSpPr>
          <p:spPr>
            <a:xfrm>
              <a:off x="4433" y="925"/>
              <a:ext cx="60" cy="95"/>
            </a:xfrm>
            <a:custGeom>
              <a:rect l="0" t="0" r="0" b="0"/>
              <a:pathLst>
                <a:path w="60" h="95">
                  <a:moveTo>
                    <a:pt x="11" y="37"/>
                  </a:moveTo>
                  <a:lnTo>
                    <a:pt x="11" y="39"/>
                  </a:lnTo>
                  <a:lnTo>
                    <a:pt x="11" y="43"/>
                  </a:lnTo>
                  <a:lnTo>
                    <a:pt x="11" y="46"/>
                  </a:lnTo>
                  <a:lnTo>
                    <a:pt x="11" y="48"/>
                  </a:lnTo>
                  <a:lnTo>
                    <a:pt x="13" y="50"/>
                  </a:lnTo>
                  <a:lnTo>
                    <a:pt x="13" y="52"/>
                  </a:lnTo>
                  <a:lnTo>
                    <a:pt x="13" y="54"/>
                  </a:lnTo>
                  <a:lnTo>
                    <a:pt x="15" y="54"/>
                  </a:lnTo>
                  <a:lnTo>
                    <a:pt x="17" y="56"/>
                  </a:lnTo>
                  <a:lnTo>
                    <a:pt x="17" y="59"/>
                  </a:lnTo>
                  <a:lnTo>
                    <a:pt x="19" y="59"/>
                  </a:lnTo>
                  <a:lnTo>
                    <a:pt x="21" y="61"/>
                  </a:lnTo>
                  <a:lnTo>
                    <a:pt x="24" y="61"/>
                  </a:lnTo>
                  <a:lnTo>
                    <a:pt x="26" y="61"/>
                  </a:lnTo>
                  <a:lnTo>
                    <a:pt x="28" y="61"/>
                  </a:lnTo>
                  <a:lnTo>
                    <a:pt x="30" y="61"/>
                  </a:lnTo>
                  <a:lnTo>
                    <a:pt x="32" y="61"/>
                  </a:lnTo>
                  <a:lnTo>
                    <a:pt x="34" y="61"/>
                  </a:lnTo>
                  <a:lnTo>
                    <a:pt x="37" y="61"/>
                  </a:lnTo>
                  <a:lnTo>
                    <a:pt x="37" y="59"/>
                  </a:lnTo>
                  <a:lnTo>
                    <a:pt x="39" y="59"/>
                  </a:lnTo>
                  <a:lnTo>
                    <a:pt x="41" y="59"/>
                  </a:lnTo>
                  <a:lnTo>
                    <a:pt x="43" y="56"/>
                  </a:lnTo>
                  <a:lnTo>
                    <a:pt x="43" y="54"/>
                  </a:lnTo>
                  <a:lnTo>
                    <a:pt x="45" y="52"/>
                  </a:lnTo>
                  <a:lnTo>
                    <a:pt x="45" y="50"/>
                  </a:lnTo>
                  <a:lnTo>
                    <a:pt x="47" y="48"/>
                  </a:lnTo>
                  <a:lnTo>
                    <a:pt x="47" y="46"/>
                  </a:lnTo>
                  <a:lnTo>
                    <a:pt x="47" y="43"/>
                  </a:lnTo>
                  <a:lnTo>
                    <a:pt x="47" y="41"/>
                  </a:lnTo>
                  <a:lnTo>
                    <a:pt x="47" y="39"/>
                  </a:lnTo>
                  <a:lnTo>
                    <a:pt x="47" y="35"/>
                  </a:lnTo>
                  <a:lnTo>
                    <a:pt x="47" y="33"/>
                  </a:lnTo>
                  <a:lnTo>
                    <a:pt x="47" y="30"/>
                  </a:lnTo>
                  <a:lnTo>
                    <a:pt x="47" y="28"/>
                  </a:lnTo>
                  <a:lnTo>
                    <a:pt x="47" y="26"/>
                  </a:lnTo>
                  <a:lnTo>
                    <a:pt x="47" y="24"/>
                  </a:lnTo>
                  <a:lnTo>
                    <a:pt x="45" y="22"/>
                  </a:lnTo>
                  <a:lnTo>
                    <a:pt x="45" y="20"/>
                  </a:lnTo>
                  <a:lnTo>
                    <a:pt x="43" y="17"/>
                  </a:lnTo>
                  <a:lnTo>
                    <a:pt x="41" y="15"/>
                  </a:lnTo>
                  <a:lnTo>
                    <a:pt x="41" y="15"/>
                  </a:lnTo>
                  <a:lnTo>
                    <a:pt x="39" y="13"/>
                  </a:lnTo>
                  <a:lnTo>
                    <a:pt x="37" y="13"/>
                  </a:lnTo>
                  <a:lnTo>
                    <a:pt x="34" y="11"/>
                  </a:lnTo>
                  <a:lnTo>
                    <a:pt x="32" y="11"/>
                  </a:lnTo>
                  <a:lnTo>
                    <a:pt x="32" y="11"/>
                  </a:lnTo>
                  <a:lnTo>
                    <a:pt x="30" y="11"/>
                  </a:lnTo>
                  <a:lnTo>
                    <a:pt x="26" y="11"/>
                  </a:lnTo>
                  <a:lnTo>
                    <a:pt x="26" y="11"/>
                  </a:lnTo>
                  <a:lnTo>
                    <a:pt x="24" y="11"/>
                  </a:lnTo>
                  <a:lnTo>
                    <a:pt x="21" y="13"/>
                  </a:lnTo>
                  <a:lnTo>
                    <a:pt x="19" y="13"/>
                  </a:lnTo>
                  <a:lnTo>
                    <a:pt x="17" y="15"/>
                  </a:lnTo>
                  <a:lnTo>
                    <a:pt x="17" y="15"/>
                  </a:lnTo>
                  <a:lnTo>
                    <a:pt x="15" y="17"/>
                  </a:lnTo>
                  <a:lnTo>
                    <a:pt x="15" y="20"/>
                  </a:lnTo>
                  <a:lnTo>
                    <a:pt x="13" y="22"/>
                  </a:lnTo>
                  <a:lnTo>
                    <a:pt x="13" y="24"/>
                  </a:lnTo>
                  <a:lnTo>
                    <a:pt x="11" y="26"/>
                  </a:lnTo>
                  <a:lnTo>
                    <a:pt x="11" y="28"/>
                  </a:lnTo>
                  <a:lnTo>
                    <a:pt x="11" y="30"/>
                  </a:lnTo>
                  <a:lnTo>
                    <a:pt x="11" y="35"/>
                  </a:lnTo>
                  <a:lnTo>
                    <a:pt x="11" y="37"/>
                  </a:lnTo>
                  <a:close/>
                  <a:moveTo>
                    <a:pt x="0" y="95"/>
                  </a:moveTo>
                  <a:lnTo>
                    <a:pt x="0" y="2"/>
                  </a:lnTo>
                  <a:lnTo>
                    <a:pt x="11" y="2"/>
                  </a:lnTo>
                  <a:lnTo>
                    <a:pt x="11" y="13"/>
                  </a:lnTo>
                  <a:lnTo>
                    <a:pt x="13" y="9"/>
                  </a:lnTo>
                  <a:lnTo>
                    <a:pt x="15" y="7"/>
                  </a:lnTo>
                  <a:lnTo>
                    <a:pt x="17" y="4"/>
                  </a:lnTo>
                  <a:lnTo>
                    <a:pt x="19" y="4"/>
                  </a:lnTo>
                  <a:lnTo>
                    <a:pt x="21" y="2"/>
                  </a:lnTo>
                  <a:lnTo>
                    <a:pt x="26" y="2"/>
                  </a:lnTo>
                  <a:lnTo>
                    <a:pt x="28" y="2"/>
                  </a:lnTo>
                  <a:lnTo>
                    <a:pt x="32" y="0"/>
                  </a:lnTo>
                  <a:lnTo>
                    <a:pt x="34" y="0"/>
                  </a:lnTo>
                  <a:lnTo>
                    <a:pt x="37" y="2"/>
                  </a:lnTo>
                  <a:lnTo>
                    <a:pt x="41" y="2"/>
                  </a:lnTo>
                  <a:lnTo>
                    <a:pt x="43" y="2"/>
                  </a:lnTo>
                  <a:lnTo>
                    <a:pt x="45" y="4"/>
                  </a:lnTo>
                  <a:lnTo>
                    <a:pt x="47" y="7"/>
                  </a:lnTo>
                  <a:lnTo>
                    <a:pt x="50" y="9"/>
                  </a:lnTo>
                  <a:lnTo>
                    <a:pt x="52" y="11"/>
                  </a:lnTo>
                  <a:lnTo>
                    <a:pt x="54" y="13"/>
                  </a:lnTo>
                  <a:lnTo>
                    <a:pt x="56" y="15"/>
                  </a:lnTo>
                  <a:lnTo>
                    <a:pt x="56" y="20"/>
                  </a:lnTo>
                  <a:lnTo>
                    <a:pt x="58" y="22"/>
                  </a:lnTo>
                  <a:lnTo>
                    <a:pt x="58" y="24"/>
                  </a:lnTo>
                  <a:lnTo>
                    <a:pt x="58" y="28"/>
                  </a:lnTo>
                  <a:lnTo>
                    <a:pt x="60" y="33"/>
                  </a:lnTo>
                  <a:lnTo>
                    <a:pt x="60" y="37"/>
                  </a:lnTo>
                  <a:lnTo>
                    <a:pt x="60" y="39"/>
                  </a:lnTo>
                  <a:lnTo>
                    <a:pt x="58" y="43"/>
                  </a:lnTo>
                  <a:lnTo>
                    <a:pt x="58" y="48"/>
                  </a:lnTo>
                  <a:lnTo>
                    <a:pt x="58" y="50"/>
                  </a:lnTo>
                  <a:lnTo>
                    <a:pt x="56" y="54"/>
                  </a:lnTo>
                  <a:lnTo>
                    <a:pt x="56" y="56"/>
                  </a:lnTo>
                  <a:lnTo>
                    <a:pt x="54" y="59"/>
                  </a:lnTo>
                  <a:lnTo>
                    <a:pt x="52" y="61"/>
                  </a:lnTo>
                  <a:lnTo>
                    <a:pt x="50" y="63"/>
                  </a:lnTo>
                  <a:lnTo>
                    <a:pt x="47" y="65"/>
                  </a:lnTo>
                  <a:lnTo>
                    <a:pt x="45" y="67"/>
                  </a:lnTo>
                  <a:lnTo>
                    <a:pt x="43" y="69"/>
                  </a:lnTo>
                  <a:lnTo>
                    <a:pt x="41" y="69"/>
                  </a:lnTo>
                  <a:lnTo>
                    <a:pt x="37" y="72"/>
                  </a:lnTo>
                  <a:lnTo>
                    <a:pt x="34" y="72"/>
                  </a:lnTo>
                  <a:lnTo>
                    <a:pt x="32" y="72"/>
                  </a:lnTo>
                  <a:lnTo>
                    <a:pt x="28" y="72"/>
                  </a:lnTo>
                  <a:lnTo>
                    <a:pt x="26" y="72"/>
                  </a:lnTo>
                  <a:lnTo>
                    <a:pt x="21" y="69"/>
                  </a:lnTo>
                  <a:lnTo>
                    <a:pt x="19" y="69"/>
                  </a:lnTo>
                  <a:lnTo>
                    <a:pt x="17" y="67"/>
                  </a:lnTo>
                  <a:lnTo>
                    <a:pt x="15" y="65"/>
                  </a:lnTo>
                  <a:lnTo>
                    <a:pt x="13" y="63"/>
                  </a:lnTo>
                  <a:lnTo>
                    <a:pt x="11" y="61"/>
                  </a:lnTo>
                  <a:lnTo>
                    <a:pt x="11" y="95"/>
                  </a:lnTo>
                  <a:lnTo>
                    <a:pt x="0" y="9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8" name="任意多边形 306257"/>
            <p:cNvSpPr/>
            <p:nvPr/>
          </p:nvSpPr>
          <p:spPr>
            <a:xfrm>
              <a:off x="4506" y="927"/>
              <a:ext cx="31" cy="67"/>
            </a:xfrm>
            <a:custGeom>
              <a:rect l="0" t="0" r="0" b="0"/>
              <a:pathLst>
                <a:path w="31" h="67">
                  <a:moveTo>
                    <a:pt x="0" y="67"/>
                  </a:moveTo>
                  <a:lnTo>
                    <a:pt x="0" y="0"/>
                  </a:lnTo>
                  <a:lnTo>
                    <a:pt x="11" y="0"/>
                  </a:lnTo>
                  <a:lnTo>
                    <a:pt x="11" y="13"/>
                  </a:lnTo>
                  <a:lnTo>
                    <a:pt x="11" y="9"/>
                  </a:lnTo>
                  <a:lnTo>
                    <a:pt x="13" y="7"/>
                  </a:lnTo>
                  <a:lnTo>
                    <a:pt x="16" y="5"/>
                  </a:lnTo>
                  <a:lnTo>
                    <a:pt x="18" y="2"/>
                  </a:lnTo>
                  <a:lnTo>
                    <a:pt x="20" y="2"/>
                  </a:lnTo>
                  <a:lnTo>
                    <a:pt x="22" y="0"/>
                  </a:lnTo>
                  <a:lnTo>
                    <a:pt x="24" y="0"/>
                  </a:lnTo>
                  <a:lnTo>
                    <a:pt x="29" y="0"/>
                  </a:lnTo>
                  <a:lnTo>
                    <a:pt x="29" y="0"/>
                  </a:lnTo>
                  <a:lnTo>
                    <a:pt x="31" y="0"/>
                  </a:lnTo>
                  <a:lnTo>
                    <a:pt x="31" y="0"/>
                  </a:lnTo>
                  <a:lnTo>
                    <a:pt x="31" y="0"/>
                  </a:lnTo>
                  <a:lnTo>
                    <a:pt x="31" y="11"/>
                  </a:lnTo>
                  <a:lnTo>
                    <a:pt x="31" y="11"/>
                  </a:lnTo>
                  <a:lnTo>
                    <a:pt x="31" y="11"/>
                  </a:lnTo>
                  <a:lnTo>
                    <a:pt x="29" y="11"/>
                  </a:lnTo>
                  <a:lnTo>
                    <a:pt x="29" y="11"/>
                  </a:lnTo>
                  <a:lnTo>
                    <a:pt x="26" y="11"/>
                  </a:lnTo>
                  <a:lnTo>
                    <a:pt x="24" y="11"/>
                  </a:lnTo>
                  <a:lnTo>
                    <a:pt x="22" y="11"/>
                  </a:lnTo>
                  <a:lnTo>
                    <a:pt x="20" y="13"/>
                  </a:lnTo>
                  <a:lnTo>
                    <a:pt x="20" y="13"/>
                  </a:lnTo>
                  <a:lnTo>
                    <a:pt x="18" y="13"/>
                  </a:lnTo>
                  <a:lnTo>
                    <a:pt x="16" y="15"/>
                  </a:lnTo>
                  <a:lnTo>
                    <a:pt x="16" y="15"/>
                  </a:lnTo>
                  <a:lnTo>
                    <a:pt x="13" y="18"/>
                  </a:lnTo>
                  <a:lnTo>
                    <a:pt x="13" y="20"/>
                  </a:lnTo>
                  <a:lnTo>
                    <a:pt x="13" y="20"/>
                  </a:lnTo>
                  <a:lnTo>
                    <a:pt x="11" y="22"/>
                  </a:lnTo>
                  <a:lnTo>
                    <a:pt x="11" y="24"/>
                  </a:lnTo>
                  <a:lnTo>
                    <a:pt x="11" y="26"/>
                  </a:lnTo>
                  <a:lnTo>
                    <a:pt x="11" y="28"/>
                  </a:lnTo>
                  <a:lnTo>
                    <a:pt x="11" y="31"/>
                  </a:lnTo>
                  <a:lnTo>
                    <a:pt x="11" y="67"/>
                  </a:lnTo>
                  <a:lnTo>
                    <a:pt x="0"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59" name="任意多边形 306258"/>
            <p:cNvSpPr>
              <a:spLocks noEditPoints="1"/>
            </p:cNvSpPr>
            <p:nvPr/>
          </p:nvSpPr>
          <p:spPr>
            <a:xfrm>
              <a:off x="4543" y="925"/>
              <a:ext cx="59" cy="72"/>
            </a:xfrm>
            <a:custGeom>
              <a:rect l="0" t="0" r="0" b="0"/>
              <a:pathLst>
                <a:path w="59" h="72">
                  <a:moveTo>
                    <a:pt x="11" y="30"/>
                  </a:moveTo>
                  <a:lnTo>
                    <a:pt x="48" y="30"/>
                  </a:lnTo>
                  <a:lnTo>
                    <a:pt x="48" y="28"/>
                  </a:lnTo>
                  <a:lnTo>
                    <a:pt x="48" y="26"/>
                  </a:lnTo>
                  <a:lnTo>
                    <a:pt x="48" y="24"/>
                  </a:lnTo>
                  <a:lnTo>
                    <a:pt x="46" y="22"/>
                  </a:lnTo>
                  <a:lnTo>
                    <a:pt x="46" y="20"/>
                  </a:lnTo>
                  <a:lnTo>
                    <a:pt x="46" y="20"/>
                  </a:lnTo>
                  <a:lnTo>
                    <a:pt x="44" y="17"/>
                  </a:lnTo>
                  <a:lnTo>
                    <a:pt x="44" y="15"/>
                  </a:lnTo>
                  <a:lnTo>
                    <a:pt x="41" y="15"/>
                  </a:lnTo>
                  <a:lnTo>
                    <a:pt x="39" y="13"/>
                  </a:lnTo>
                  <a:lnTo>
                    <a:pt x="39" y="13"/>
                  </a:lnTo>
                  <a:lnTo>
                    <a:pt x="37" y="13"/>
                  </a:lnTo>
                  <a:lnTo>
                    <a:pt x="35" y="11"/>
                  </a:lnTo>
                  <a:lnTo>
                    <a:pt x="35" y="11"/>
                  </a:lnTo>
                  <a:lnTo>
                    <a:pt x="33" y="11"/>
                  </a:lnTo>
                  <a:lnTo>
                    <a:pt x="31" y="11"/>
                  </a:lnTo>
                  <a:lnTo>
                    <a:pt x="28" y="11"/>
                  </a:lnTo>
                  <a:lnTo>
                    <a:pt x="26" y="11"/>
                  </a:lnTo>
                  <a:lnTo>
                    <a:pt x="24" y="11"/>
                  </a:lnTo>
                  <a:lnTo>
                    <a:pt x="22" y="13"/>
                  </a:lnTo>
                  <a:lnTo>
                    <a:pt x="22" y="13"/>
                  </a:lnTo>
                  <a:lnTo>
                    <a:pt x="20" y="13"/>
                  </a:lnTo>
                  <a:lnTo>
                    <a:pt x="20" y="15"/>
                  </a:lnTo>
                  <a:lnTo>
                    <a:pt x="18" y="15"/>
                  </a:lnTo>
                  <a:lnTo>
                    <a:pt x="15" y="17"/>
                  </a:lnTo>
                  <a:lnTo>
                    <a:pt x="15" y="20"/>
                  </a:lnTo>
                  <a:lnTo>
                    <a:pt x="15" y="20"/>
                  </a:lnTo>
                  <a:lnTo>
                    <a:pt x="13" y="22"/>
                  </a:lnTo>
                  <a:lnTo>
                    <a:pt x="13" y="24"/>
                  </a:lnTo>
                  <a:lnTo>
                    <a:pt x="13" y="26"/>
                  </a:lnTo>
                  <a:lnTo>
                    <a:pt x="13" y="28"/>
                  </a:lnTo>
                  <a:lnTo>
                    <a:pt x="11" y="30"/>
                  </a:lnTo>
                  <a:close/>
                  <a:moveTo>
                    <a:pt x="48" y="48"/>
                  </a:moveTo>
                  <a:lnTo>
                    <a:pt x="59" y="48"/>
                  </a:lnTo>
                  <a:lnTo>
                    <a:pt x="57" y="50"/>
                  </a:lnTo>
                  <a:lnTo>
                    <a:pt x="57" y="52"/>
                  </a:lnTo>
                  <a:lnTo>
                    <a:pt x="57" y="54"/>
                  </a:lnTo>
                  <a:lnTo>
                    <a:pt x="54" y="59"/>
                  </a:lnTo>
                  <a:lnTo>
                    <a:pt x="54" y="59"/>
                  </a:lnTo>
                  <a:lnTo>
                    <a:pt x="52" y="61"/>
                  </a:lnTo>
                  <a:lnTo>
                    <a:pt x="50" y="63"/>
                  </a:lnTo>
                  <a:lnTo>
                    <a:pt x="48" y="65"/>
                  </a:lnTo>
                  <a:lnTo>
                    <a:pt x="46" y="67"/>
                  </a:lnTo>
                  <a:lnTo>
                    <a:pt x="44" y="67"/>
                  </a:lnTo>
                  <a:lnTo>
                    <a:pt x="41" y="69"/>
                  </a:lnTo>
                  <a:lnTo>
                    <a:pt x="39" y="69"/>
                  </a:lnTo>
                  <a:lnTo>
                    <a:pt x="37" y="69"/>
                  </a:lnTo>
                  <a:lnTo>
                    <a:pt x="35" y="72"/>
                  </a:lnTo>
                  <a:lnTo>
                    <a:pt x="33" y="72"/>
                  </a:lnTo>
                  <a:lnTo>
                    <a:pt x="31" y="72"/>
                  </a:lnTo>
                  <a:lnTo>
                    <a:pt x="26" y="72"/>
                  </a:lnTo>
                  <a:lnTo>
                    <a:pt x="24" y="72"/>
                  </a:lnTo>
                  <a:lnTo>
                    <a:pt x="20" y="69"/>
                  </a:lnTo>
                  <a:lnTo>
                    <a:pt x="18" y="69"/>
                  </a:lnTo>
                  <a:lnTo>
                    <a:pt x="15" y="67"/>
                  </a:lnTo>
                  <a:lnTo>
                    <a:pt x="13" y="65"/>
                  </a:lnTo>
                  <a:lnTo>
                    <a:pt x="11" y="65"/>
                  </a:lnTo>
                  <a:lnTo>
                    <a:pt x="9" y="63"/>
                  </a:lnTo>
                  <a:lnTo>
                    <a:pt x="7" y="59"/>
                  </a:lnTo>
                  <a:lnTo>
                    <a:pt x="5" y="56"/>
                  </a:lnTo>
                  <a:lnTo>
                    <a:pt x="5" y="54"/>
                  </a:lnTo>
                  <a:lnTo>
                    <a:pt x="2" y="52"/>
                  </a:lnTo>
                  <a:lnTo>
                    <a:pt x="2" y="48"/>
                  </a:lnTo>
                  <a:lnTo>
                    <a:pt x="0" y="43"/>
                  </a:lnTo>
                  <a:lnTo>
                    <a:pt x="0" y="41"/>
                  </a:lnTo>
                  <a:lnTo>
                    <a:pt x="0" y="37"/>
                  </a:lnTo>
                  <a:lnTo>
                    <a:pt x="0" y="33"/>
                  </a:lnTo>
                  <a:lnTo>
                    <a:pt x="0" y="28"/>
                  </a:lnTo>
                  <a:lnTo>
                    <a:pt x="2" y="26"/>
                  </a:lnTo>
                  <a:lnTo>
                    <a:pt x="2" y="22"/>
                  </a:lnTo>
                  <a:lnTo>
                    <a:pt x="5" y="20"/>
                  </a:lnTo>
                  <a:lnTo>
                    <a:pt x="5" y="15"/>
                  </a:lnTo>
                  <a:lnTo>
                    <a:pt x="7" y="13"/>
                  </a:lnTo>
                  <a:lnTo>
                    <a:pt x="9" y="11"/>
                  </a:lnTo>
                  <a:lnTo>
                    <a:pt x="11" y="9"/>
                  </a:lnTo>
                  <a:lnTo>
                    <a:pt x="13" y="7"/>
                  </a:lnTo>
                  <a:lnTo>
                    <a:pt x="15" y="4"/>
                  </a:lnTo>
                  <a:lnTo>
                    <a:pt x="18" y="2"/>
                  </a:lnTo>
                  <a:lnTo>
                    <a:pt x="20" y="2"/>
                  </a:lnTo>
                  <a:lnTo>
                    <a:pt x="24" y="2"/>
                  </a:lnTo>
                  <a:lnTo>
                    <a:pt x="26" y="0"/>
                  </a:lnTo>
                  <a:lnTo>
                    <a:pt x="31" y="0"/>
                  </a:lnTo>
                  <a:lnTo>
                    <a:pt x="33" y="0"/>
                  </a:lnTo>
                  <a:lnTo>
                    <a:pt x="37" y="2"/>
                  </a:lnTo>
                  <a:lnTo>
                    <a:pt x="39" y="2"/>
                  </a:lnTo>
                  <a:lnTo>
                    <a:pt x="41" y="2"/>
                  </a:lnTo>
                  <a:lnTo>
                    <a:pt x="44" y="4"/>
                  </a:lnTo>
                  <a:lnTo>
                    <a:pt x="48" y="7"/>
                  </a:lnTo>
                  <a:lnTo>
                    <a:pt x="50" y="9"/>
                  </a:lnTo>
                  <a:lnTo>
                    <a:pt x="50" y="9"/>
                  </a:lnTo>
                  <a:lnTo>
                    <a:pt x="52" y="13"/>
                  </a:lnTo>
                  <a:lnTo>
                    <a:pt x="54" y="15"/>
                  </a:lnTo>
                  <a:lnTo>
                    <a:pt x="57" y="17"/>
                  </a:lnTo>
                  <a:lnTo>
                    <a:pt x="57" y="20"/>
                  </a:lnTo>
                  <a:lnTo>
                    <a:pt x="59" y="24"/>
                  </a:lnTo>
                  <a:lnTo>
                    <a:pt x="59" y="26"/>
                  </a:lnTo>
                  <a:lnTo>
                    <a:pt x="59" y="30"/>
                  </a:lnTo>
                  <a:lnTo>
                    <a:pt x="59" y="35"/>
                  </a:lnTo>
                  <a:lnTo>
                    <a:pt x="59" y="37"/>
                  </a:lnTo>
                  <a:lnTo>
                    <a:pt x="59" y="37"/>
                  </a:lnTo>
                  <a:lnTo>
                    <a:pt x="59" y="39"/>
                  </a:lnTo>
                  <a:lnTo>
                    <a:pt x="59" y="39"/>
                  </a:lnTo>
                  <a:lnTo>
                    <a:pt x="11" y="39"/>
                  </a:lnTo>
                  <a:lnTo>
                    <a:pt x="11" y="41"/>
                  </a:lnTo>
                  <a:lnTo>
                    <a:pt x="13" y="43"/>
                  </a:lnTo>
                  <a:lnTo>
                    <a:pt x="13" y="46"/>
                  </a:lnTo>
                  <a:lnTo>
                    <a:pt x="13" y="48"/>
                  </a:lnTo>
                  <a:lnTo>
                    <a:pt x="13" y="50"/>
                  </a:lnTo>
                  <a:lnTo>
                    <a:pt x="15" y="52"/>
                  </a:lnTo>
                  <a:lnTo>
                    <a:pt x="15" y="54"/>
                  </a:lnTo>
                  <a:lnTo>
                    <a:pt x="18" y="56"/>
                  </a:lnTo>
                  <a:lnTo>
                    <a:pt x="18" y="56"/>
                  </a:lnTo>
                  <a:lnTo>
                    <a:pt x="20" y="59"/>
                  </a:lnTo>
                  <a:lnTo>
                    <a:pt x="22" y="59"/>
                  </a:lnTo>
                  <a:lnTo>
                    <a:pt x="22" y="61"/>
                  </a:lnTo>
                  <a:lnTo>
                    <a:pt x="24" y="61"/>
                  </a:lnTo>
                  <a:lnTo>
                    <a:pt x="26" y="61"/>
                  </a:lnTo>
                  <a:lnTo>
                    <a:pt x="28" y="61"/>
                  </a:lnTo>
                  <a:lnTo>
                    <a:pt x="31" y="61"/>
                  </a:lnTo>
                  <a:lnTo>
                    <a:pt x="33" y="61"/>
                  </a:lnTo>
                  <a:lnTo>
                    <a:pt x="37" y="61"/>
                  </a:lnTo>
                  <a:lnTo>
                    <a:pt x="39" y="59"/>
                  </a:lnTo>
                  <a:lnTo>
                    <a:pt x="41" y="59"/>
                  </a:lnTo>
                  <a:lnTo>
                    <a:pt x="44" y="56"/>
                  </a:lnTo>
                  <a:lnTo>
                    <a:pt x="46" y="54"/>
                  </a:lnTo>
                  <a:lnTo>
                    <a:pt x="46" y="50"/>
                  </a:lnTo>
                  <a:lnTo>
                    <a:pt x="48"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0" name="任意多边形 306259"/>
            <p:cNvSpPr/>
            <p:nvPr/>
          </p:nvSpPr>
          <p:spPr>
            <a:xfrm>
              <a:off x="4610" y="925"/>
              <a:ext cx="52" cy="72"/>
            </a:xfrm>
            <a:custGeom>
              <a:rect l="0" t="0" r="0" b="0"/>
              <a:pathLst>
                <a:path w="52" h="72">
                  <a:moveTo>
                    <a:pt x="0" y="48"/>
                  </a:moveTo>
                  <a:lnTo>
                    <a:pt x="11" y="48"/>
                  </a:lnTo>
                  <a:lnTo>
                    <a:pt x="11" y="50"/>
                  </a:lnTo>
                  <a:lnTo>
                    <a:pt x="11" y="54"/>
                  </a:lnTo>
                  <a:lnTo>
                    <a:pt x="11" y="54"/>
                  </a:lnTo>
                  <a:lnTo>
                    <a:pt x="13" y="56"/>
                  </a:lnTo>
                  <a:lnTo>
                    <a:pt x="13" y="56"/>
                  </a:lnTo>
                  <a:lnTo>
                    <a:pt x="16" y="59"/>
                  </a:lnTo>
                  <a:lnTo>
                    <a:pt x="16" y="59"/>
                  </a:lnTo>
                  <a:lnTo>
                    <a:pt x="18" y="59"/>
                  </a:lnTo>
                  <a:lnTo>
                    <a:pt x="18" y="61"/>
                  </a:lnTo>
                  <a:lnTo>
                    <a:pt x="20" y="61"/>
                  </a:lnTo>
                  <a:lnTo>
                    <a:pt x="22" y="61"/>
                  </a:lnTo>
                  <a:lnTo>
                    <a:pt x="26" y="61"/>
                  </a:lnTo>
                  <a:lnTo>
                    <a:pt x="31" y="61"/>
                  </a:lnTo>
                  <a:lnTo>
                    <a:pt x="33" y="61"/>
                  </a:lnTo>
                  <a:lnTo>
                    <a:pt x="35" y="61"/>
                  </a:lnTo>
                  <a:lnTo>
                    <a:pt x="37" y="59"/>
                  </a:lnTo>
                  <a:lnTo>
                    <a:pt x="39" y="56"/>
                  </a:lnTo>
                  <a:lnTo>
                    <a:pt x="42" y="54"/>
                  </a:lnTo>
                  <a:lnTo>
                    <a:pt x="42" y="54"/>
                  </a:lnTo>
                  <a:lnTo>
                    <a:pt x="42" y="50"/>
                  </a:lnTo>
                  <a:lnTo>
                    <a:pt x="42" y="50"/>
                  </a:lnTo>
                  <a:lnTo>
                    <a:pt x="42" y="48"/>
                  </a:lnTo>
                  <a:lnTo>
                    <a:pt x="39" y="46"/>
                  </a:lnTo>
                  <a:lnTo>
                    <a:pt x="39" y="46"/>
                  </a:lnTo>
                  <a:lnTo>
                    <a:pt x="39" y="43"/>
                  </a:lnTo>
                  <a:lnTo>
                    <a:pt x="37" y="43"/>
                  </a:lnTo>
                  <a:lnTo>
                    <a:pt x="35" y="43"/>
                  </a:lnTo>
                  <a:lnTo>
                    <a:pt x="31" y="41"/>
                  </a:lnTo>
                  <a:lnTo>
                    <a:pt x="20" y="39"/>
                  </a:lnTo>
                  <a:lnTo>
                    <a:pt x="16" y="37"/>
                  </a:lnTo>
                  <a:lnTo>
                    <a:pt x="11" y="35"/>
                  </a:lnTo>
                  <a:lnTo>
                    <a:pt x="9" y="35"/>
                  </a:lnTo>
                  <a:lnTo>
                    <a:pt x="7" y="35"/>
                  </a:lnTo>
                  <a:lnTo>
                    <a:pt x="7" y="33"/>
                  </a:lnTo>
                  <a:lnTo>
                    <a:pt x="5" y="33"/>
                  </a:lnTo>
                  <a:lnTo>
                    <a:pt x="5" y="30"/>
                  </a:lnTo>
                  <a:lnTo>
                    <a:pt x="5" y="30"/>
                  </a:lnTo>
                  <a:lnTo>
                    <a:pt x="3" y="28"/>
                  </a:lnTo>
                  <a:lnTo>
                    <a:pt x="3" y="26"/>
                  </a:lnTo>
                  <a:lnTo>
                    <a:pt x="3" y="24"/>
                  </a:lnTo>
                  <a:lnTo>
                    <a:pt x="0" y="20"/>
                  </a:lnTo>
                  <a:lnTo>
                    <a:pt x="0" y="17"/>
                  </a:lnTo>
                  <a:lnTo>
                    <a:pt x="3" y="15"/>
                  </a:lnTo>
                  <a:lnTo>
                    <a:pt x="3" y="13"/>
                  </a:lnTo>
                  <a:lnTo>
                    <a:pt x="3" y="13"/>
                  </a:lnTo>
                  <a:lnTo>
                    <a:pt x="5" y="11"/>
                  </a:lnTo>
                  <a:lnTo>
                    <a:pt x="5" y="9"/>
                  </a:lnTo>
                  <a:lnTo>
                    <a:pt x="7" y="7"/>
                  </a:lnTo>
                  <a:lnTo>
                    <a:pt x="9" y="7"/>
                  </a:lnTo>
                  <a:lnTo>
                    <a:pt x="9" y="4"/>
                  </a:lnTo>
                  <a:lnTo>
                    <a:pt x="11" y="4"/>
                  </a:lnTo>
                  <a:lnTo>
                    <a:pt x="13" y="2"/>
                  </a:lnTo>
                  <a:lnTo>
                    <a:pt x="16" y="2"/>
                  </a:lnTo>
                  <a:lnTo>
                    <a:pt x="18" y="2"/>
                  </a:lnTo>
                  <a:lnTo>
                    <a:pt x="20" y="2"/>
                  </a:lnTo>
                  <a:lnTo>
                    <a:pt x="22" y="2"/>
                  </a:lnTo>
                  <a:lnTo>
                    <a:pt x="26" y="0"/>
                  </a:lnTo>
                  <a:lnTo>
                    <a:pt x="29" y="2"/>
                  </a:lnTo>
                  <a:lnTo>
                    <a:pt x="31" y="2"/>
                  </a:lnTo>
                  <a:lnTo>
                    <a:pt x="33" y="2"/>
                  </a:lnTo>
                  <a:lnTo>
                    <a:pt x="35" y="2"/>
                  </a:lnTo>
                  <a:lnTo>
                    <a:pt x="37" y="2"/>
                  </a:lnTo>
                  <a:lnTo>
                    <a:pt x="39" y="4"/>
                  </a:lnTo>
                  <a:lnTo>
                    <a:pt x="42" y="4"/>
                  </a:lnTo>
                  <a:lnTo>
                    <a:pt x="44" y="7"/>
                  </a:lnTo>
                  <a:lnTo>
                    <a:pt x="46" y="9"/>
                  </a:lnTo>
                  <a:lnTo>
                    <a:pt x="48" y="9"/>
                  </a:lnTo>
                  <a:lnTo>
                    <a:pt x="48" y="11"/>
                  </a:lnTo>
                  <a:lnTo>
                    <a:pt x="48" y="13"/>
                  </a:lnTo>
                  <a:lnTo>
                    <a:pt x="50" y="15"/>
                  </a:lnTo>
                  <a:lnTo>
                    <a:pt x="50" y="17"/>
                  </a:lnTo>
                  <a:lnTo>
                    <a:pt x="50" y="20"/>
                  </a:lnTo>
                  <a:lnTo>
                    <a:pt x="50" y="22"/>
                  </a:lnTo>
                  <a:lnTo>
                    <a:pt x="39" y="22"/>
                  </a:lnTo>
                  <a:lnTo>
                    <a:pt x="39" y="20"/>
                  </a:lnTo>
                  <a:lnTo>
                    <a:pt x="39" y="17"/>
                  </a:lnTo>
                  <a:lnTo>
                    <a:pt x="37" y="15"/>
                  </a:lnTo>
                  <a:lnTo>
                    <a:pt x="35" y="13"/>
                  </a:lnTo>
                  <a:lnTo>
                    <a:pt x="33" y="13"/>
                  </a:lnTo>
                  <a:lnTo>
                    <a:pt x="31" y="11"/>
                  </a:lnTo>
                  <a:lnTo>
                    <a:pt x="29" y="11"/>
                  </a:lnTo>
                  <a:lnTo>
                    <a:pt x="26" y="11"/>
                  </a:lnTo>
                  <a:lnTo>
                    <a:pt x="22" y="11"/>
                  </a:lnTo>
                  <a:lnTo>
                    <a:pt x="20" y="11"/>
                  </a:lnTo>
                  <a:lnTo>
                    <a:pt x="18" y="11"/>
                  </a:lnTo>
                  <a:lnTo>
                    <a:pt x="16" y="13"/>
                  </a:lnTo>
                  <a:lnTo>
                    <a:pt x="13" y="15"/>
                  </a:lnTo>
                  <a:lnTo>
                    <a:pt x="13" y="15"/>
                  </a:lnTo>
                  <a:lnTo>
                    <a:pt x="13" y="17"/>
                  </a:lnTo>
                  <a:lnTo>
                    <a:pt x="11" y="20"/>
                  </a:lnTo>
                  <a:lnTo>
                    <a:pt x="11" y="22"/>
                  </a:lnTo>
                  <a:lnTo>
                    <a:pt x="13" y="22"/>
                  </a:lnTo>
                  <a:lnTo>
                    <a:pt x="13" y="24"/>
                  </a:lnTo>
                  <a:lnTo>
                    <a:pt x="16" y="24"/>
                  </a:lnTo>
                  <a:lnTo>
                    <a:pt x="16" y="26"/>
                  </a:lnTo>
                  <a:lnTo>
                    <a:pt x="18" y="26"/>
                  </a:lnTo>
                  <a:lnTo>
                    <a:pt x="20" y="26"/>
                  </a:lnTo>
                  <a:lnTo>
                    <a:pt x="22" y="28"/>
                  </a:lnTo>
                  <a:lnTo>
                    <a:pt x="33" y="30"/>
                  </a:lnTo>
                  <a:lnTo>
                    <a:pt x="37" y="33"/>
                  </a:lnTo>
                  <a:lnTo>
                    <a:pt x="42" y="35"/>
                  </a:lnTo>
                  <a:lnTo>
                    <a:pt x="44" y="35"/>
                  </a:lnTo>
                  <a:lnTo>
                    <a:pt x="46" y="35"/>
                  </a:lnTo>
                  <a:lnTo>
                    <a:pt x="48" y="37"/>
                  </a:lnTo>
                  <a:lnTo>
                    <a:pt x="48" y="37"/>
                  </a:lnTo>
                  <a:lnTo>
                    <a:pt x="50" y="39"/>
                  </a:lnTo>
                  <a:lnTo>
                    <a:pt x="50" y="39"/>
                  </a:lnTo>
                  <a:lnTo>
                    <a:pt x="50" y="41"/>
                  </a:lnTo>
                  <a:lnTo>
                    <a:pt x="52" y="43"/>
                  </a:lnTo>
                  <a:lnTo>
                    <a:pt x="52" y="43"/>
                  </a:lnTo>
                  <a:lnTo>
                    <a:pt x="52" y="46"/>
                  </a:lnTo>
                  <a:lnTo>
                    <a:pt x="52" y="48"/>
                  </a:lnTo>
                  <a:lnTo>
                    <a:pt x="52" y="50"/>
                  </a:lnTo>
                  <a:lnTo>
                    <a:pt x="52" y="52"/>
                  </a:lnTo>
                  <a:lnTo>
                    <a:pt x="52" y="54"/>
                  </a:lnTo>
                  <a:lnTo>
                    <a:pt x="52" y="56"/>
                  </a:lnTo>
                  <a:lnTo>
                    <a:pt x="50" y="59"/>
                  </a:lnTo>
                  <a:lnTo>
                    <a:pt x="50" y="61"/>
                  </a:lnTo>
                  <a:lnTo>
                    <a:pt x="48" y="63"/>
                  </a:lnTo>
                  <a:lnTo>
                    <a:pt x="48" y="65"/>
                  </a:lnTo>
                  <a:lnTo>
                    <a:pt x="46" y="65"/>
                  </a:lnTo>
                  <a:lnTo>
                    <a:pt x="44" y="67"/>
                  </a:lnTo>
                  <a:lnTo>
                    <a:pt x="42" y="67"/>
                  </a:lnTo>
                  <a:lnTo>
                    <a:pt x="39" y="69"/>
                  </a:lnTo>
                  <a:lnTo>
                    <a:pt x="37" y="69"/>
                  </a:lnTo>
                  <a:lnTo>
                    <a:pt x="35" y="69"/>
                  </a:lnTo>
                  <a:lnTo>
                    <a:pt x="31" y="72"/>
                  </a:lnTo>
                  <a:lnTo>
                    <a:pt x="29" y="72"/>
                  </a:lnTo>
                  <a:lnTo>
                    <a:pt x="26" y="72"/>
                  </a:lnTo>
                  <a:lnTo>
                    <a:pt x="22" y="72"/>
                  </a:lnTo>
                  <a:lnTo>
                    <a:pt x="20" y="72"/>
                  </a:lnTo>
                  <a:lnTo>
                    <a:pt x="18" y="69"/>
                  </a:lnTo>
                  <a:lnTo>
                    <a:pt x="16" y="69"/>
                  </a:lnTo>
                  <a:lnTo>
                    <a:pt x="11" y="69"/>
                  </a:lnTo>
                  <a:lnTo>
                    <a:pt x="11" y="67"/>
                  </a:lnTo>
                  <a:lnTo>
                    <a:pt x="9" y="67"/>
                  </a:lnTo>
                  <a:lnTo>
                    <a:pt x="7" y="65"/>
                  </a:lnTo>
                  <a:lnTo>
                    <a:pt x="5" y="63"/>
                  </a:lnTo>
                  <a:lnTo>
                    <a:pt x="5" y="63"/>
                  </a:lnTo>
                  <a:lnTo>
                    <a:pt x="3" y="61"/>
                  </a:lnTo>
                  <a:lnTo>
                    <a:pt x="0" y="59"/>
                  </a:lnTo>
                  <a:lnTo>
                    <a:pt x="0" y="56"/>
                  </a:lnTo>
                  <a:lnTo>
                    <a:pt x="0" y="52"/>
                  </a:lnTo>
                  <a:lnTo>
                    <a:pt x="0" y="50"/>
                  </a:lnTo>
                  <a:lnTo>
                    <a:pt x="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1" name="任意多边形 306260"/>
            <p:cNvSpPr/>
            <p:nvPr/>
          </p:nvSpPr>
          <p:spPr>
            <a:xfrm>
              <a:off x="4669" y="927"/>
              <a:ext cx="58" cy="96"/>
            </a:xfrm>
            <a:custGeom>
              <a:rect l="0" t="0" r="0" b="0"/>
              <a:pathLst>
                <a:path w="57" h="96">
                  <a:moveTo>
                    <a:pt x="48" y="0"/>
                  </a:moveTo>
                  <a:lnTo>
                    <a:pt x="58" y="0"/>
                  </a:lnTo>
                  <a:lnTo>
                    <a:pt x="32" y="78"/>
                  </a:lnTo>
                  <a:lnTo>
                    <a:pt x="30" y="83"/>
                  </a:lnTo>
                  <a:lnTo>
                    <a:pt x="28" y="87"/>
                  </a:lnTo>
                  <a:lnTo>
                    <a:pt x="26" y="89"/>
                  </a:lnTo>
                  <a:lnTo>
                    <a:pt x="24" y="91"/>
                  </a:lnTo>
                  <a:lnTo>
                    <a:pt x="24" y="91"/>
                  </a:lnTo>
                  <a:lnTo>
                    <a:pt x="22" y="93"/>
                  </a:lnTo>
                  <a:lnTo>
                    <a:pt x="22" y="93"/>
                  </a:lnTo>
                  <a:lnTo>
                    <a:pt x="19" y="93"/>
                  </a:lnTo>
                  <a:lnTo>
                    <a:pt x="17" y="96"/>
                  </a:lnTo>
                  <a:lnTo>
                    <a:pt x="13" y="96"/>
                  </a:lnTo>
                  <a:lnTo>
                    <a:pt x="11" y="96"/>
                  </a:lnTo>
                  <a:lnTo>
                    <a:pt x="9" y="96"/>
                  </a:lnTo>
                  <a:lnTo>
                    <a:pt x="9" y="93"/>
                  </a:lnTo>
                  <a:lnTo>
                    <a:pt x="6" y="93"/>
                  </a:lnTo>
                  <a:lnTo>
                    <a:pt x="6" y="83"/>
                  </a:lnTo>
                  <a:lnTo>
                    <a:pt x="9" y="85"/>
                  </a:lnTo>
                  <a:lnTo>
                    <a:pt x="9" y="85"/>
                  </a:lnTo>
                  <a:lnTo>
                    <a:pt x="11" y="85"/>
                  </a:lnTo>
                  <a:lnTo>
                    <a:pt x="13" y="85"/>
                  </a:lnTo>
                  <a:lnTo>
                    <a:pt x="15" y="85"/>
                  </a:lnTo>
                  <a:lnTo>
                    <a:pt x="15" y="85"/>
                  </a:lnTo>
                  <a:lnTo>
                    <a:pt x="17" y="83"/>
                  </a:lnTo>
                  <a:lnTo>
                    <a:pt x="17" y="83"/>
                  </a:lnTo>
                  <a:lnTo>
                    <a:pt x="19" y="83"/>
                  </a:lnTo>
                  <a:lnTo>
                    <a:pt x="19" y="80"/>
                  </a:lnTo>
                  <a:lnTo>
                    <a:pt x="19" y="80"/>
                  </a:lnTo>
                  <a:lnTo>
                    <a:pt x="22" y="78"/>
                  </a:lnTo>
                  <a:lnTo>
                    <a:pt x="24" y="72"/>
                  </a:lnTo>
                  <a:lnTo>
                    <a:pt x="0" y="0"/>
                  </a:lnTo>
                  <a:lnTo>
                    <a:pt x="11" y="0"/>
                  </a:lnTo>
                  <a:lnTo>
                    <a:pt x="30" y="54"/>
                  </a:lnTo>
                  <a:lnTo>
                    <a:pt x="48"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2" name="任意多边形 306261"/>
            <p:cNvSpPr/>
            <p:nvPr/>
          </p:nvSpPr>
          <p:spPr>
            <a:xfrm>
              <a:off x="4738" y="927"/>
              <a:ext cx="54" cy="67"/>
            </a:xfrm>
            <a:custGeom>
              <a:rect l="0" t="0" r="0" b="0"/>
              <a:pathLst>
                <a:path w="54" h="67">
                  <a:moveTo>
                    <a:pt x="43" y="67"/>
                  </a:moveTo>
                  <a:lnTo>
                    <a:pt x="43" y="26"/>
                  </a:lnTo>
                  <a:lnTo>
                    <a:pt x="43" y="22"/>
                  </a:lnTo>
                  <a:lnTo>
                    <a:pt x="41" y="18"/>
                  </a:lnTo>
                  <a:lnTo>
                    <a:pt x="41" y="18"/>
                  </a:lnTo>
                  <a:lnTo>
                    <a:pt x="41" y="15"/>
                  </a:lnTo>
                  <a:lnTo>
                    <a:pt x="41" y="13"/>
                  </a:lnTo>
                  <a:lnTo>
                    <a:pt x="39" y="13"/>
                  </a:lnTo>
                  <a:lnTo>
                    <a:pt x="39" y="11"/>
                  </a:lnTo>
                  <a:lnTo>
                    <a:pt x="37" y="11"/>
                  </a:lnTo>
                  <a:lnTo>
                    <a:pt x="37" y="11"/>
                  </a:lnTo>
                  <a:lnTo>
                    <a:pt x="35" y="11"/>
                  </a:lnTo>
                  <a:lnTo>
                    <a:pt x="33" y="9"/>
                  </a:lnTo>
                  <a:lnTo>
                    <a:pt x="30" y="9"/>
                  </a:lnTo>
                  <a:lnTo>
                    <a:pt x="28" y="9"/>
                  </a:lnTo>
                  <a:lnTo>
                    <a:pt x="26" y="9"/>
                  </a:lnTo>
                  <a:lnTo>
                    <a:pt x="24" y="11"/>
                  </a:lnTo>
                  <a:lnTo>
                    <a:pt x="22" y="11"/>
                  </a:lnTo>
                  <a:lnTo>
                    <a:pt x="20" y="11"/>
                  </a:lnTo>
                  <a:lnTo>
                    <a:pt x="18" y="13"/>
                  </a:lnTo>
                  <a:lnTo>
                    <a:pt x="18" y="13"/>
                  </a:lnTo>
                  <a:lnTo>
                    <a:pt x="15" y="15"/>
                  </a:lnTo>
                  <a:lnTo>
                    <a:pt x="15" y="15"/>
                  </a:lnTo>
                  <a:lnTo>
                    <a:pt x="13" y="18"/>
                  </a:lnTo>
                  <a:lnTo>
                    <a:pt x="13" y="20"/>
                  </a:lnTo>
                  <a:lnTo>
                    <a:pt x="11" y="22"/>
                  </a:lnTo>
                  <a:lnTo>
                    <a:pt x="11" y="22"/>
                  </a:lnTo>
                  <a:lnTo>
                    <a:pt x="11" y="24"/>
                  </a:lnTo>
                  <a:lnTo>
                    <a:pt x="11" y="26"/>
                  </a:lnTo>
                  <a:lnTo>
                    <a:pt x="11" y="31"/>
                  </a:lnTo>
                  <a:lnTo>
                    <a:pt x="11" y="67"/>
                  </a:lnTo>
                  <a:lnTo>
                    <a:pt x="0" y="67"/>
                  </a:lnTo>
                  <a:lnTo>
                    <a:pt x="0" y="0"/>
                  </a:lnTo>
                  <a:lnTo>
                    <a:pt x="11" y="0"/>
                  </a:lnTo>
                  <a:lnTo>
                    <a:pt x="11" y="11"/>
                  </a:lnTo>
                  <a:lnTo>
                    <a:pt x="11" y="9"/>
                  </a:lnTo>
                  <a:lnTo>
                    <a:pt x="13" y="7"/>
                  </a:lnTo>
                  <a:lnTo>
                    <a:pt x="15" y="5"/>
                  </a:lnTo>
                  <a:lnTo>
                    <a:pt x="20" y="2"/>
                  </a:lnTo>
                  <a:lnTo>
                    <a:pt x="22" y="0"/>
                  </a:lnTo>
                  <a:lnTo>
                    <a:pt x="24" y="0"/>
                  </a:lnTo>
                  <a:lnTo>
                    <a:pt x="28" y="0"/>
                  </a:lnTo>
                  <a:lnTo>
                    <a:pt x="30" y="0"/>
                  </a:lnTo>
                  <a:lnTo>
                    <a:pt x="35" y="0"/>
                  </a:lnTo>
                  <a:lnTo>
                    <a:pt x="37" y="0"/>
                  </a:lnTo>
                  <a:lnTo>
                    <a:pt x="41" y="0"/>
                  </a:lnTo>
                  <a:lnTo>
                    <a:pt x="43" y="2"/>
                  </a:lnTo>
                  <a:lnTo>
                    <a:pt x="46" y="2"/>
                  </a:lnTo>
                  <a:lnTo>
                    <a:pt x="48" y="5"/>
                  </a:lnTo>
                  <a:lnTo>
                    <a:pt x="50" y="7"/>
                  </a:lnTo>
                  <a:lnTo>
                    <a:pt x="50" y="9"/>
                  </a:lnTo>
                  <a:lnTo>
                    <a:pt x="52" y="11"/>
                  </a:lnTo>
                  <a:lnTo>
                    <a:pt x="52" y="13"/>
                  </a:lnTo>
                  <a:lnTo>
                    <a:pt x="54" y="15"/>
                  </a:lnTo>
                  <a:lnTo>
                    <a:pt x="54" y="18"/>
                  </a:lnTo>
                  <a:lnTo>
                    <a:pt x="54" y="22"/>
                  </a:lnTo>
                  <a:lnTo>
                    <a:pt x="54" y="24"/>
                  </a:lnTo>
                  <a:lnTo>
                    <a:pt x="54" y="28"/>
                  </a:lnTo>
                  <a:lnTo>
                    <a:pt x="54" y="67"/>
                  </a:lnTo>
                  <a:lnTo>
                    <a:pt x="43"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3" name="任意多边形 306262"/>
            <p:cNvSpPr>
              <a:spLocks noEditPoints="1"/>
            </p:cNvSpPr>
            <p:nvPr/>
          </p:nvSpPr>
          <p:spPr>
            <a:xfrm>
              <a:off x="4803" y="925"/>
              <a:ext cx="61" cy="72"/>
            </a:xfrm>
            <a:custGeom>
              <a:rect l="0" t="0" r="0" b="0"/>
              <a:pathLst>
                <a:path w="61" h="72">
                  <a:moveTo>
                    <a:pt x="46" y="61"/>
                  </a:moveTo>
                  <a:lnTo>
                    <a:pt x="41" y="63"/>
                  </a:lnTo>
                  <a:lnTo>
                    <a:pt x="39" y="65"/>
                  </a:lnTo>
                  <a:lnTo>
                    <a:pt x="37" y="67"/>
                  </a:lnTo>
                  <a:lnTo>
                    <a:pt x="35" y="69"/>
                  </a:lnTo>
                  <a:lnTo>
                    <a:pt x="30" y="69"/>
                  </a:lnTo>
                  <a:lnTo>
                    <a:pt x="28" y="72"/>
                  </a:lnTo>
                  <a:lnTo>
                    <a:pt x="24" y="72"/>
                  </a:lnTo>
                  <a:lnTo>
                    <a:pt x="22" y="72"/>
                  </a:lnTo>
                  <a:lnTo>
                    <a:pt x="20" y="72"/>
                  </a:lnTo>
                  <a:lnTo>
                    <a:pt x="17" y="72"/>
                  </a:lnTo>
                  <a:lnTo>
                    <a:pt x="15" y="69"/>
                  </a:lnTo>
                  <a:lnTo>
                    <a:pt x="13" y="69"/>
                  </a:lnTo>
                  <a:lnTo>
                    <a:pt x="11" y="69"/>
                  </a:lnTo>
                  <a:lnTo>
                    <a:pt x="9" y="69"/>
                  </a:lnTo>
                  <a:lnTo>
                    <a:pt x="9" y="67"/>
                  </a:lnTo>
                  <a:lnTo>
                    <a:pt x="7" y="65"/>
                  </a:lnTo>
                  <a:lnTo>
                    <a:pt x="4" y="65"/>
                  </a:lnTo>
                  <a:lnTo>
                    <a:pt x="4" y="63"/>
                  </a:lnTo>
                  <a:lnTo>
                    <a:pt x="2" y="61"/>
                  </a:lnTo>
                  <a:lnTo>
                    <a:pt x="2" y="59"/>
                  </a:lnTo>
                  <a:lnTo>
                    <a:pt x="2" y="59"/>
                  </a:lnTo>
                  <a:lnTo>
                    <a:pt x="0" y="56"/>
                  </a:lnTo>
                  <a:lnTo>
                    <a:pt x="0" y="54"/>
                  </a:lnTo>
                  <a:lnTo>
                    <a:pt x="0" y="52"/>
                  </a:lnTo>
                  <a:lnTo>
                    <a:pt x="0" y="50"/>
                  </a:lnTo>
                  <a:lnTo>
                    <a:pt x="0" y="48"/>
                  </a:lnTo>
                  <a:lnTo>
                    <a:pt x="2" y="46"/>
                  </a:lnTo>
                  <a:lnTo>
                    <a:pt x="2" y="43"/>
                  </a:lnTo>
                  <a:lnTo>
                    <a:pt x="2" y="41"/>
                  </a:lnTo>
                  <a:lnTo>
                    <a:pt x="4" y="39"/>
                  </a:lnTo>
                  <a:lnTo>
                    <a:pt x="4" y="39"/>
                  </a:lnTo>
                  <a:lnTo>
                    <a:pt x="7" y="37"/>
                  </a:lnTo>
                  <a:lnTo>
                    <a:pt x="7" y="37"/>
                  </a:lnTo>
                  <a:lnTo>
                    <a:pt x="9" y="35"/>
                  </a:lnTo>
                  <a:lnTo>
                    <a:pt x="11" y="35"/>
                  </a:lnTo>
                  <a:lnTo>
                    <a:pt x="13" y="33"/>
                  </a:lnTo>
                  <a:lnTo>
                    <a:pt x="15" y="33"/>
                  </a:lnTo>
                  <a:lnTo>
                    <a:pt x="17" y="33"/>
                  </a:lnTo>
                  <a:lnTo>
                    <a:pt x="20" y="30"/>
                  </a:lnTo>
                  <a:lnTo>
                    <a:pt x="24" y="30"/>
                  </a:lnTo>
                  <a:lnTo>
                    <a:pt x="26" y="30"/>
                  </a:lnTo>
                  <a:lnTo>
                    <a:pt x="30" y="30"/>
                  </a:lnTo>
                  <a:lnTo>
                    <a:pt x="35" y="30"/>
                  </a:lnTo>
                  <a:lnTo>
                    <a:pt x="37" y="28"/>
                  </a:lnTo>
                  <a:lnTo>
                    <a:pt x="39" y="28"/>
                  </a:lnTo>
                  <a:lnTo>
                    <a:pt x="41" y="28"/>
                  </a:lnTo>
                  <a:lnTo>
                    <a:pt x="41" y="26"/>
                  </a:lnTo>
                  <a:lnTo>
                    <a:pt x="43" y="26"/>
                  </a:lnTo>
                  <a:lnTo>
                    <a:pt x="43" y="24"/>
                  </a:lnTo>
                  <a:lnTo>
                    <a:pt x="43" y="22"/>
                  </a:lnTo>
                  <a:lnTo>
                    <a:pt x="43" y="20"/>
                  </a:lnTo>
                  <a:lnTo>
                    <a:pt x="43" y="17"/>
                  </a:lnTo>
                  <a:lnTo>
                    <a:pt x="41" y="15"/>
                  </a:lnTo>
                  <a:lnTo>
                    <a:pt x="39" y="13"/>
                  </a:lnTo>
                  <a:lnTo>
                    <a:pt x="39" y="13"/>
                  </a:lnTo>
                  <a:lnTo>
                    <a:pt x="35" y="11"/>
                  </a:lnTo>
                  <a:lnTo>
                    <a:pt x="33" y="11"/>
                  </a:lnTo>
                  <a:lnTo>
                    <a:pt x="28" y="11"/>
                  </a:lnTo>
                  <a:lnTo>
                    <a:pt x="26" y="11"/>
                  </a:lnTo>
                  <a:lnTo>
                    <a:pt x="22" y="11"/>
                  </a:lnTo>
                  <a:lnTo>
                    <a:pt x="20" y="13"/>
                  </a:lnTo>
                  <a:lnTo>
                    <a:pt x="17" y="13"/>
                  </a:lnTo>
                  <a:lnTo>
                    <a:pt x="17" y="15"/>
                  </a:lnTo>
                  <a:lnTo>
                    <a:pt x="15" y="15"/>
                  </a:lnTo>
                  <a:lnTo>
                    <a:pt x="15" y="17"/>
                  </a:lnTo>
                  <a:lnTo>
                    <a:pt x="15" y="17"/>
                  </a:lnTo>
                  <a:lnTo>
                    <a:pt x="13" y="20"/>
                  </a:lnTo>
                  <a:lnTo>
                    <a:pt x="13" y="24"/>
                  </a:lnTo>
                  <a:lnTo>
                    <a:pt x="4" y="24"/>
                  </a:lnTo>
                  <a:lnTo>
                    <a:pt x="4" y="22"/>
                  </a:lnTo>
                  <a:lnTo>
                    <a:pt x="4" y="20"/>
                  </a:lnTo>
                  <a:lnTo>
                    <a:pt x="4" y="17"/>
                  </a:lnTo>
                  <a:lnTo>
                    <a:pt x="4" y="15"/>
                  </a:lnTo>
                  <a:lnTo>
                    <a:pt x="7" y="13"/>
                  </a:lnTo>
                  <a:lnTo>
                    <a:pt x="7" y="11"/>
                  </a:lnTo>
                  <a:lnTo>
                    <a:pt x="7" y="9"/>
                  </a:lnTo>
                  <a:lnTo>
                    <a:pt x="9" y="9"/>
                  </a:lnTo>
                  <a:lnTo>
                    <a:pt x="11" y="7"/>
                  </a:lnTo>
                  <a:lnTo>
                    <a:pt x="13" y="7"/>
                  </a:lnTo>
                  <a:lnTo>
                    <a:pt x="15" y="4"/>
                  </a:lnTo>
                  <a:lnTo>
                    <a:pt x="17" y="2"/>
                  </a:lnTo>
                  <a:lnTo>
                    <a:pt x="20" y="2"/>
                  </a:lnTo>
                  <a:lnTo>
                    <a:pt x="22" y="2"/>
                  </a:lnTo>
                  <a:lnTo>
                    <a:pt x="24" y="2"/>
                  </a:lnTo>
                  <a:lnTo>
                    <a:pt x="26" y="0"/>
                  </a:lnTo>
                  <a:lnTo>
                    <a:pt x="30" y="0"/>
                  </a:lnTo>
                  <a:lnTo>
                    <a:pt x="33" y="0"/>
                  </a:lnTo>
                  <a:lnTo>
                    <a:pt x="35" y="2"/>
                  </a:lnTo>
                  <a:lnTo>
                    <a:pt x="39" y="2"/>
                  </a:lnTo>
                  <a:lnTo>
                    <a:pt x="41" y="2"/>
                  </a:lnTo>
                  <a:lnTo>
                    <a:pt x="43" y="2"/>
                  </a:lnTo>
                  <a:lnTo>
                    <a:pt x="46" y="4"/>
                  </a:lnTo>
                  <a:lnTo>
                    <a:pt x="48" y="4"/>
                  </a:lnTo>
                  <a:lnTo>
                    <a:pt x="48" y="7"/>
                  </a:lnTo>
                  <a:lnTo>
                    <a:pt x="50" y="7"/>
                  </a:lnTo>
                  <a:lnTo>
                    <a:pt x="52" y="9"/>
                  </a:lnTo>
                  <a:lnTo>
                    <a:pt x="52" y="11"/>
                  </a:lnTo>
                  <a:lnTo>
                    <a:pt x="52" y="13"/>
                  </a:lnTo>
                  <a:lnTo>
                    <a:pt x="54" y="15"/>
                  </a:lnTo>
                  <a:lnTo>
                    <a:pt x="54" y="17"/>
                  </a:lnTo>
                  <a:lnTo>
                    <a:pt x="54" y="20"/>
                  </a:lnTo>
                  <a:lnTo>
                    <a:pt x="54" y="22"/>
                  </a:lnTo>
                  <a:lnTo>
                    <a:pt x="54" y="54"/>
                  </a:lnTo>
                  <a:lnTo>
                    <a:pt x="54" y="56"/>
                  </a:lnTo>
                  <a:lnTo>
                    <a:pt x="54" y="59"/>
                  </a:lnTo>
                  <a:lnTo>
                    <a:pt x="54" y="59"/>
                  </a:lnTo>
                  <a:lnTo>
                    <a:pt x="56" y="61"/>
                  </a:lnTo>
                  <a:lnTo>
                    <a:pt x="56" y="61"/>
                  </a:lnTo>
                  <a:lnTo>
                    <a:pt x="56" y="61"/>
                  </a:lnTo>
                  <a:lnTo>
                    <a:pt x="59" y="61"/>
                  </a:lnTo>
                  <a:lnTo>
                    <a:pt x="59" y="61"/>
                  </a:lnTo>
                  <a:lnTo>
                    <a:pt x="59" y="61"/>
                  </a:lnTo>
                  <a:lnTo>
                    <a:pt x="61" y="61"/>
                  </a:lnTo>
                  <a:lnTo>
                    <a:pt x="61" y="61"/>
                  </a:lnTo>
                  <a:lnTo>
                    <a:pt x="61" y="61"/>
                  </a:lnTo>
                  <a:lnTo>
                    <a:pt x="61" y="69"/>
                  </a:lnTo>
                  <a:lnTo>
                    <a:pt x="59" y="69"/>
                  </a:lnTo>
                  <a:lnTo>
                    <a:pt x="59" y="69"/>
                  </a:lnTo>
                  <a:lnTo>
                    <a:pt x="56" y="69"/>
                  </a:lnTo>
                  <a:lnTo>
                    <a:pt x="56" y="69"/>
                  </a:lnTo>
                  <a:lnTo>
                    <a:pt x="52" y="69"/>
                  </a:lnTo>
                  <a:lnTo>
                    <a:pt x="50" y="69"/>
                  </a:lnTo>
                  <a:lnTo>
                    <a:pt x="48" y="69"/>
                  </a:lnTo>
                  <a:lnTo>
                    <a:pt x="48" y="67"/>
                  </a:lnTo>
                  <a:lnTo>
                    <a:pt x="46" y="67"/>
                  </a:lnTo>
                  <a:lnTo>
                    <a:pt x="46" y="65"/>
                  </a:lnTo>
                  <a:lnTo>
                    <a:pt x="46" y="63"/>
                  </a:lnTo>
                  <a:lnTo>
                    <a:pt x="46" y="61"/>
                  </a:lnTo>
                  <a:lnTo>
                    <a:pt x="46" y="61"/>
                  </a:lnTo>
                  <a:close/>
                  <a:moveTo>
                    <a:pt x="43" y="35"/>
                  </a:moveTo>
                  <a:lnTo>
                    <a:pt x="41" y="37"/>
                  </a:lnTo>
                  <a:lnTo>
                    <a:pt x="37" y="37"/>
                  </a:lnTo>
                  <a:lnTo>
                    <a:pt x="33" y="39"/>
                  </a:lnTo>
                  <a:lnTo>
                    <a:pt x="28" y="39"/>
                  </a:lnTo>
                  <a:lnTo>
                    <a:pt x="26" y="39"/>
                  </a:lnTo>
                  <a:lnTo>
                    <a:pt x="24" y="41"/>
                  </a:lnTo>
                  <a:lnTo>
                    <a:pt x="20" y="41"/>
                  </a:lnTo>
                  <a:lnTo>
                    <a:pt x="17" y="41"/>
                  </a:lnTo>
                  <a:lnTo>
                    <a:pt x="15" y="43"/>
                  </a:lnTo>
                  <a:lnTo>
                    <a:pt x="15" y="43"/>
                  </a:lnTo>
                  <a:lnTo>
                    <a:pt x="13" y="46"/>
                  </a:lnTo>
                  <a:lnTo>
                    <a:pt x="13" y="48"/>
                  </a:lnTo>
                  <a:lnTo>
                    <a:pt x="13" y="50"/>
                  </a:lnTo>
                  <a:lnTo>
                    <a:pt x="13" y="52"/>
                  </a:lnTo>
                  <a:lnTo>
                    <a:pt x="13" y="54"/>
                  </a:lnTo>
                  <a:lnTo>
                    <a:pt x="13" y="56"/>
                  </a:lnTo>
                  <a:lnTo>
                    <a:pt x="13" y="56"/>
                  </a:lnTo>
                  <a:lnTo>
                    <a:pt x="15" y="59"/>
                  </a:lnTo>
                  <a:lnTo>
                    <a:pt x="17" y="61"/>
                  </a:lnTo>
                  <a:lnTo>
                    <a:pt x="20" y="61"/>
                  </a:lnTo>
                  <a:lnTo>
                    <a:pt x="22" y="61"/>
                  </a:lnTo>
                  <a:lnTo>
                    <a:pt x="24" y="61"/>
                  </a:lnTo>
                  <a:lnTo>
                    <a:pt x="26" y="61"/>
                  </a:lnTo>
                  <a:lnTo>
                    <a:pt x="28" y="61"/>
                  </a:lnTo>
                  <a:lnTo>
                    <a:pt x="30" y="61"/>
                  </a:lnTo>
                  <a:lnTo>
                    <a:pt x="30" y="61"/>
                  </a:lnTo>
                  <a:lnTo>
                    <a:pt x="33" y="61"/>
                  </a:lnTo>
                  <a:lnTo>
                    <a:pt x="35" y="59"/>
                  </a:lnTo>
                  <a:lnTo>
                    <a:pt x="37" y="59"/>
                  </a:lnTo>
                  <a:lnTo>
                    <a:pt x="39" y="56"/>
                  </a:lnTo>
                  <a:lnTo>
                    <a:pt x="39" y="56"/>
                  </a:lnTo>
                  <a:lnTo>
                    <a:pt x="41" y="54"/>
                  </a:lnTo>
                  <a:lnTo>
                    <a:pt x="41" y="54"/>
                  </a:lnTo>
                  <a:lnTo>
                    <a:pt x="41" y="52"/>
                  </a:lnTo>
                  <a:lnTo>
                    <a:pt x="43" y="50"/>
                  </a:lnTo>
                  <a:lnTo>
                    <a:pt x="43" y="48"/>
                  </a:lnTo>
                  <a:lnTo>
                    <a:pt x="43" y="48"/>
                  </a:lnTo>
                  <a:lnTo>
                    <a:pt x="43" y="46"/>
                  </a:lnTo>
                  <a:lnTo>
                    <a:pt x="43"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4" name="任意多边形 306263"/>
            <p:cNvSpPr>
              <a:spLocks noEditPoints="1"/>
            </p:cNvSpPr>
            <p:nvPr/>
          </p:nvSpPr>
          <p:spPr>
            <a:xfrm>
              <a:off x="4875" y="925"/>
              <a:ext cx="60" cy="95"/>
            </a:xfrm>
            <a:custGeom>
              <a:rect l="0" t="0" r="0" b="0"/>
              <a:pathLst>
                <a:path w="60" h="95">
                  <a:moveTo>
                    <a:pt x="10" y="37"/>
                  </a:moveTo>
                  <a:lnTo>
                    <a:pt x="10" y="39"/>
                  </a:lnTo>
                  <a:lnTo>
                    <a:pt x="10" y="43"/>
                  </a:lnTo>
                  <a:lnTo>
                    <a:pt x="10" y="46"/>
                  </a:lnTo>
                  <a:lnTo>
                    <a:pt x="10" y="48"/>
                  </a:lnTo>
                  <a:lnTo>
                    <a:pt x="13" y="50"/>
                  </a:lnTo>
                  <a:lnTo>
                    <a:pt x="13" y="52"/>
                  </a:lnTo>
                  <a:lnTo>
                    <a:pt x="15" y="54"/>
                  </a:lnTo>
                  <a:lnTo>
                    <a:pt x="15" y="54"/>
                  </a:lnTo>
                  <a:lnTo>
                    <a:pt x="17" y="56"/>
                  </a:lnTo>
                  <a:lnTo>
                    <a:pt x="17" y="59"/>
                  </a:lnTo>
                  <a:lnTo>
                    <a:pt x="19" y="59"/>
                  </a:lnTo>
                  <a:lnTo>
                    <a:pt x="21" y="61"/>
                  </a:lnTo>
                  <a:lnTo>
                    <a:pt x="23" y="61"/>
                  </a:lnTo>
                  <a:lnTo>
                    <a:pt x="26" y="61"/>
                  </a:lnTo>
                  <a:lnTo>
                    <a:pt x="28" y="61"/>
                  </a:lnTo>
                  <a:lnTo>
                    <a:pt x="30" y="61"/>
                  </a:lnTo>
                  <a:lnTo>
                    <a:pt x="32" y="61"/>
                  </a:lnTo>
                  <a:lnTo>
                    <a:pt x="34" y="61"/>
                  </a:lnTo>
                  <a:lnTo>
                    <a:pt x="36" y="61"/>
                  </a:lnTo>
                  <a:lnTo>
                    <a:pt x="36" y="59"/>
                  </a:lnTo>
                  <a:lnTo>
                    <a:pt x="39" y="59"/>
                  </a:lnTo>
                  <a:lnTo>
                    <a:pt x="41" y="59"/>
                  </a:lnTo>
                  <a:lnTo>
                    <a:pt x="43" y="56"/>
                  </a:lnTo>
                  <a:lnTo>
                    <a:pt x="43" y="54"/>
                  </a:lnTo>
                  <a:lnTo>
                    <a:pt x="45" y="52"/>
                  </a:lnTo>
                  <a:lnTo>
                    <a:pt x="45" y="50"/>
                  </a:lnTo>
                  <a:lnTo>
                    <a:pt x="47" y="48"/>
                  </a:lnTo>
                  <a:lnTo>
                    <a:pt x="47" y="46"/>
                  </a:lnTo>
                  <a:lnTo>
                    <a:pt x="47" y="43"/>
                  </a:lnTo>
                  <a:lnTo>
                    <a:pt x="47" y="41"/>
                  </a:lnTo>
                  <a:lnTo>
                    <a:pt x="47" y="39"/>
                  </a:lnTo>
                  <a:lnTo>
                    <a:pt x="47" y="35"/>
                  </a:lnTo>
                  <a:lnTo>
                    <a:pt x="47" y="33"/>
                  </a:lnTo>
                  <a:lnTo>
                    <a:pt x="47" y="30"/>
                  </a:lnTo>
                  <a:lnTo>
                    <a:pt x="47" y="28"/>
                  </a:lnTo>
                  <a:lnTo>
                    <a:pt x="47" y="26"/>
                  </a:lnTo>
                  <a:lnTo>
                    <a:pt x="47" y="24"/>
                  </a:lnTo>
                  <a:lnTo>
                    <a:pt x="45" y="22"/>
                  </a:lnTo>
                  <a:lnTo>
                    <a:pt x="45" y="20"/>
                  </a:lnTo>
                  <a:lnTo>
                    <a:pt x="43" y="17"/>
                  </a:lnTo>
                  <a:lnTo>
                    <a:pt x="41" y="15"/>
                  </a:lnTo>
                  <a:lnTo>
                    <a:pt x="41" y="15"/>
                  </a:lnTo>
                  <a:lnTo>
                    <a:pt x="39" y="13"/>
                  </a:lnTo>
                  <a:lnTo>
                    <a:pt x="36" y="13"/>
                  </a:lnTo>
                  <a:lnTo>
                    <a:pt x="34" y="11"/>
                  </a:lnTo>
                  <a:lnTo>
                    <a:pt x="34" y="11"/>
                  </a:lnTo>
                  <a:lnTo>
                    <a:pt x="32" y="11"/>
                  </a:lnTo>
                  <a:lnTo>
                    <a:pt x="30" y="11"/>
                  </a:lnTo>
                  <a:lnTo>
                    <a:pt x="28" y="11"/>
                  </a:lnTo>
                  <a:lnTo>
                    <a:pt x="26" y="11"/>
                  </a:lnTo>
                  <a:lnTo>
                    <a:pt x="23" y="11"/>
                  </a:lnTo>
                  <a:lnTo>
                    <a:pt x="21" y="13"/>
                  </a:lnTo>
                  <a:lnTo>
                    <a:pt x="19" y="13"/>
                  </a:lnTo>
                  <a:lnTo>
                    <a:pt x="17" y="15"/>
                  </a:lnTo>
                  <a:lnTo>
                    <a:pt x="17" y="15"/>
                  </a:lnTo>
                  <a:lnTo>
                    <a:pt x="15" y="17"/>
                  </a:lnTo>
                  <a:lnTo>
                    <a:pt x="15" y="20"/>
                  </a:lnTo>
                  <a:lnTo>
                    <a:pt x="13" y="22"/>
                  </a:lnTo>
                  <a:lnTo>
                    <a:pt x="13" y="24"/>
                  </a:lnTo>
                  <a:lnTo>
                    <a:pt x="10" y="26"/>
                  </a:lnTo>
                  <a:lnTo>
                    <a:pt x="10" y="28"/>
                  </a:lnTo>
                  <a:lnTo>
                    <a:pt x="10" y="30"/>
                  </a:lnTo>
                  <a:lnTo>
                    <a:pt x="10" y="35"/>
                  </a:lnTo>
                  <a:lnTo>
                    <a:pt x="10" y="37"/>
                  </a:lnTo>
                  <a:close/>
                  <a:moveTo>
                    <a:pt x="0" y="95"/>
                  </a:moveTo>
                  <a:lnTo>
                    <a:pt x="0" y="2"/>
                  </a:lnTo>
                  <a:lnTo>
                    <a:pt x="10" y="2"/>
                  </a:lnTo>
                  <a:lnTo>
                    <a:pt x="10" y="13"/>
                  </a:lnTo>
                  <a:lnTo>
                    <a:pt x="13" y="9"/>
                  </a:lnTo>
                  <a:lnTo>
                    <a:pt x="15" y="7"/>
                  </a:lnTo>
                  <a:lnTo>
                    <a:pt x="17" y="4"/>
                  </a:lnTo>
                  <a:lnTo>
                    <a:pt x="19" y="4"/>
                  </a:lnTo>
                  <a:lnTo>
                    <a:pt x="21" y="2"/>
                  </a:lnTo>
                  <a:lnTo>
                    <a:pt x="26" y="2"/>
                  </a:lnTo>
                  <a:lnTo>
                    <a:pt x="28" y="2"/>
                  </a:lnTo>
                  <a:lnTo>
                    <a:pt x="32" y="0"/>
                  </a:lnTo>
                  <a:lnTo>
                    <a:pt x="34" y="0"/>
                  </a:lnTo>
                  <a:lnTo>
                    <a:pt x="36" y="2"/>
                  </a:lnTo>
                  <a:lnTo>
                    <a:pt x="41" y="2"/>
                  </a:lnTo>
                  <a:lnTo>
                    <a:pt x="43" y="2"/>
                  </a:lnTo>
                  <a:lnTo>
                    <a:pt x="45" y="4"/>
                  </a:lnTo>
                  <a:lnTo>
                    <a:pt x="47" y="7"/>
                  </a:lnTo>
                  <a:lnTo>
                    <a:pt x="49" y="9"/>
                  </a:lnTo>
                  <a:lnTo>
                    <a:pt x="52" y="11"/>
                  </a:lnTo>
                  <a:lnTo>
                    <a:pt x="54" y="13"/>
                  </a:lnTo>
                  <a:lnTo>
                    <a:pt x="56" y="15"/>
                  </a:lnTo>
                  <a:lnTo>
                    <a:pt x="56" y="20"/>
                  </a:lnTo>
                  <a:lnTo>
                    <a:pt x="58" y="22"/>
                  </a:lnTo>
                  <a:lnTo>
                    <a:pt x="58" y="24"/>
                  </a:lnTo>
                  <a:lnTo>
                    <a:pt x="58" y="28"/>
                  </a:lnTo>
                  <a:lnTo>
                    <a:pt x="60" y="33"/>
                  </a:lnTo>
                  <a:lnTo>
                    <a:pt x="60" y="37"/>
                  </a:lnTo>
                  <a:lnTo>
                    <a:pt x="60" y="39"/>
                  </a:lnTo>
                  <a:lnTo>
                    <a:pt x="58" y="43"/>
                  </a:lnTo>
                  <a:lnTo>
                    <a:pt x="58" y="48"/>
                  </a:lnTo>
                  <a:lnTo>
                    <a:pt x="58" y="50"/>
                  </a:lnTo>
                  <a:lnTo>
                    <a:pt x="56" y="54"/>
                  </a:lnTo>
                  <a:lnTo>
                    <a:pt x="56" y="56"/>
                  </a:lnTo>
                  <a:lnTo>
                    <a:pt x="54" y="59"/>
                  </a:lnTo>
                  <a:lnTo>
                    <a:pt x="52" y="61"/>
                  </a:lnTo>
                  <a:lnTo>
                    <a:pt x="49" y="63"/>
                  </a:lnTo>
                  <a:lnTo>
                    <a:pt x="47" y="65"/>
                  </a:lnTo>
                  <a:lnTo>
                    <a:pt x="45" y="67"/>
                  </a:lnTo>
                  <a:lnTo>
                    <a:pt x="43" y="69"/>
                  </a:lnTo>
                  <a:lnTo>
                    <a:pt x="41" y="69"/>
                  </a:lnTo>
                  <a:lnTo>
                    <a:pt x="36" y="72"/>
                  </a:lnTo>
                  <a:lnTo>
                    <a:pt x="34" y="72"/>
                  </a:lnTo>
                  <a:lnTo>
                    <a:pt x="32" y="72"/>
                  </a:lnTo>
                  <a:lnTo>
                    <a:pt x="28" y="72"/>
                  </a:lnTo>
                  <a:lnTo>
                    <a:pt x="26" y="72"/>
                  </a:lnTo>
                  <a:lnTo>
                    <a:pt x="21" y="69"/>
                  </a:lnTo>
                  <a:lnTo>
                    <a:pt x="19" y="69"/>
                  </a:lnTo>
                  <a:lnTo>
                    <a:pt x="17" y="67"/>
                  </a:lnTo>
                  <a:lnTo>
                    <a:pt x="15" y="65"/>
                  </a:lnTo>
                  <a:lnTo>
                    <a:pt x="13" y="63"/>
                  </a:lnTo>
                  <a:lnTo>
                    <a:pt x="10" y="61"/>
                  </a:lnTo>
                  <a:lnTo>
                    <a:pt x="10" y="95"/>
                  </a:lnTo>
                  <a:lnTo>
                    <a:pt x="0" y="9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5" name="任意多边形 306264"/>
            <p:cNvSpPr/>
            <p:nvPr/>
          </p:nvSpPr>
          <p:spPr>
            <a:xfrm>
              <a:off x="4940" y="910"/>
              <a:ext cx="32" cy="84"/>
            </a:xfrm>
            <a:custGeom>
              <a:rect l="0" t="0" r="0" b="0"/>
              <a:pathLst>
                <a:path w="32" h="84">
                  <a:moveTo>
                    <a:pt x="21" y="67"/>
                  </a:moveTo>
                  <a:lnTo>
                    <a:pt x="21" y="69"/>
                  </a:lnTo>
                  <a:lnTo>
                    <a:pt x="21" y="71"/>
                  </a:lnTo>
                  <a:lnTo>
                    <a:pt x="21" y="74"/>
                  </a:lnTo>
                  <a:lnTo>
                    <a:pt x="21" y="74"/>
                  </a:lnTo>
                  <a:lnTo>
                    <a:pt x="23" y="74"/>
                  </a:lnTo>
                  <a:lnTo>
                    <a:pt x="23" y="74"/>
                  </a:lnTo>
                  <a:lnTo>
                    <a:pt x="26" y="76"/>
                  </a:lnTo>
                  <a:lnTo>
                    <a:pt x="26" y="76"/>
                  </a:lnTo>
                  <a:lnTo>
                    <a:pt x="28" y="76"/>
                  </a:lnTo>
                  <a:lnTo>
                    <a:pt x="28" y="76"/>
                  </a:lnTo>
                  <a:lnTo>
                    <a:pt x="30" y="76"/>
                  </a:lnTo>
                  <a:lnTo>
                    <a:pt x="32" y="74"/>
                  </a:lnTo>
                  <a:lnTo>
                    <a:pt x="32" y="84"/>
                  </a:lnTo>
                  <a:lnTo>
                    <a:pt x="30" y="84"/>
                  </a:lnTo>
                  <a:lnTo>
                    <a:pt x="28" y="84"/>
                  </a:lnTo>
                  <a:lnTo>
                    <a:pt x="26" y="84"/>
                  </a:lnTo>
                  <a:lnTo>
                    <a:pt x="23" y="84"/>
                  </a:lnTo>
                  <a:lnTo>
                    <a:pt x="19" y="84"/>
                  </a:lnTo>
                  <a:lnTo>
                    <a:pt x="17" y="84"/>
                  </a:lnTo>
                  <a:lnTo>
                    <a:pt x="15" y="84"/>
                  </a:lnTo>
                  <a:lnTo>
                    <a:pt x="15" y="84"/>
                  </a:lnTo>
                  <a:lnTo>
                    <a:pt x="15" y="82"/>
                  </a:lnTo>
                  <a:lnTo>
                    <a:pt x="13" y="82"/>
                  </a:lnTo>
                  <a:lnTo>
                    <a:pt x="13" y="80"/>
                  </a:lnTo>
                  <a:lnTo>
                    <a:pt x="10" y="80"/>
                  </a:lnTo>
                  <a:lnTo>
                    <a:pt x="10" y="80"/>
                  </a:lnTo>
                  <a:lnTo>
                    <a:pt x="10" y="78"/>
                  </a:lnTo>
                  <a:lnTo>
                    <a:pt x="10" y="76"/>
                  </a:lnTo>
                  <a:lnTo>
                    <a:pt x="10" y="71"/>
                  </a:lnTo>
                  <a:lnTo>
                    <a:pt x="10" y="26"/>
                  </a:lnTo>
                  <a:lnTo>
                    <a:pt x="0" y="26"/>
                  </a:lnTo>
                  <a:lnTo>
                    <a:pt x="0" y="17"/>
                  </a:lnTo>
                  <a:lnTo>
                    <a:pt x="10" y="17"/>
                  </a:lnTo>
                  <a:lnTo>
                    <a:pt x="10" y="0"/>
                  </a:lnTo>
                  <a:lnTo>
                    <a:pt x="21" y="0"/>
                  </a:lnTo>
                  <a:lnTo>
                    <a:pt x="21" y="17"/>
                  </a:lnTo>
                  <a:lnTo>
                    <a:pt x="32" y="17"/>
                  </a:lnTo>
                  <a:lnTo>
                    <a:pt x="32" y="26"/>
                  </a:lnTo>
                  <a:lnTo>
                    <a:pt x="21" y="26"/>
                  </a:lnTo>
                  <a:lnTo>
                    <a:pt x="21"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6" name="任意多边形 306265"/>
            <p:cNvSpPr>
              <a:spLocks noEditPoints="1"/>
            </p:cNvSpPr>
            <p:nvPr/>
          </p:nvSpPr>
          <p:spPr>
            <a:xfrm>
              <a:off x="4983" y="903"/>
              <a:ext cx="11" cy="91"/>
            </a:xfrm>
            <a:custGeom>
              <a:rect l="0" t="0" r="0" b="0"/>
              <a:pathLst>
                <a:path w="11" h="91">
                  <a:moveTo>
                    <a:pt x="0" y="13"/>
                  </a:moveTo>
                  <a:lnTo>
                    <a:pt x="0" y="0"/>
                  </a:lnTo>
                  <a:lnTo>
                    <a:pt x="11" y="0"/>
                  </a:lnTo>
                  <a:lnTo>
                    <a:pt x="11" y="13"/>
                  </a:lnTo>
                  <a:lnTo>
                    <a:pt x="0" y="13"/>
                  </a:lnTo>
                  <a:close/>
                  <a:moveTo>
                    <a:pt x="0" y="91"/>
                  </a:moveTo>
                  <a:lnTo>
                    <a:pt x="0" y="24"/>
                  </a:lnTo>
                  <a:lnTo>
                    <a:pt x="11" y="24"/>
                  </a:lnTo>
                  <a:lnTo>
                    <a:pt x="11"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7" name="任意多边形 306266"/>
            <p:cNvSpPr/>
            <p:nvPr/>
          </p:nvSpPr>
          <p:spPr>
            <a:xfrm>
              <a:off x="5007" y="925"/>
              <a:ext cx="56" cy="72"/>
            </a:xfrm>
            <a:custGeom>
              <a:rect l="0" t="0" r="0" b="0"/>
              <a:pathLst>
                <a:path w="56" h="72">
                  <a:moveTo>
                    <a:pt x="45" y="26"/>
                  </a:moveTo>
                  <a:lnTo>
                    <a:pt x="45" y="22"/>
                  </a:lnTo>
                  <a:lnTo>
                    <a:pt x="43" y="20"/>
                  </a:lnTo>
                  <a:lnTo>
                    <a:pt x="43" y="17"/>
                  </a:lnTo>
                  <a:lnTo>
                    <a:pt x="43" y="17"/>
                  </a:lnTo>
                  <a:lnTo>
                    <a:pt x="41" y="15"/>
                  </a:lnTo>
                  <a:lnTo>
                    <a:pt x="41" y="15"/>
                  </a:lnTo>
                  <a:lnTo>
                    <a:pt x="39" y="13"/>
                  </a:lnTo>
                  <a:lnTo>
                    <a:pt x="39" y="13"/>
                  </a:lnTo>
                  <a:lnTo>
                    <a:pt x="37" y="13"/>
                  </a:lnTo>
                  <a:lnTo>
                    <a:pt x="37" y="11"/>
                  </a:lnTo>
                  <a:lnTo>
                    <a:pt x="32" y="11"/>
                  </a:lnTo>
                  <a:lnTo>
                    <a:pt x="28" y="11"/>
                  </a:lnTo>
                  <a:lnTo>
                    <a:pt x="28" y="11"/>
                  </a:lnTo>
                  <a:lnTo>
                    <a:pt x="26" y="11"/>
                  </a:lnTo>
                  <a:lnTo>
                    <a:pt x="24" y="11"/>
                  </a:lnTo>
                  <a:lnTo>
                    <a:pt x="21" y="13"/>
                  </a:lnTo>
                  <a:lnTo>
                    <a:pt x="19" y="13"/>
                  </a:lnTo>
                  <a:lnTo>
                    <a:pt x="17" y="15"/>
                  </a:lnTo>
                  <a:lnTo>
                    <a:pt x="17" y="15"/>
                  </a:lnTo>
                  <a:lnTo>
                    <a:pt x="15" y="17"/>
                  </a:lnTo>
                  <a:lnTo>
                    <a:pt x="15" y="20"/>
                  </a:lnTo>
                  <a:lnTo>
                    <a:pt x="13" y="22"/>
                  </a:lnTo>
                  <a:lnTo>
                    <a:pt x="13" y="24"/>
                  </a:lnTo>
                  <a:lnTo>
                    <a:pt x="13" y="26"/>
                  </a:lnTo>
                  <a:lnTo>
                    <a:pt x="11" y="28"/>
                  </a:lnTo>
                  <a:lnTo>
                    <a:pt x="11" y="30"/>
                  </a:lnTo>
                  <a:lnTo>
                    <a:pt x="11" y="33"/>
                  </a:lnTo>
                  <a:lnTo>
                    <a:pt x="11" y="37"/>
                  </a:lnTo>
                  <a:lnTo>
                    <a:pt x="11" y="39"/>
                  </a:lnTo>
                  <a:lnTo>
                    <a:pt x="11" y="41"/>
                  </a:lnTo>
                  <a:lnTo>
                    <a:pt x="11" y="43"/>
                  </a:lnTo>
                  <a:lnTo>
                    <a:pt x="13" y="48"/>
                  </a:lnTo>
                  <a:lnTo>
                    <a:pt x="13" y="48"/>
                  </a:lnTo>
                  <a:lnTo>
                    <a:pt x="13" y="52"/>
                  </a:lnTo>
                  <a:lnTo>
                    <a:pt x="15" y="52"/>
                  </a:lnTo>
                  <a:lnTo>
                    <a:pt x="15" y="54"/>
                  </a:lnTo>
                  <a:lnTo>
                    <a:pt x="17" y="56"/>
                  </a:lnTo>
                  <a:lnTo>
                    <a:pt x="17" y="56"/>
                  </a:lnTo>
                  <a:lnTo>
                    <a:pt x="19" y="59"/>
                  </a:lnTo>
                  <a:lnTo>
                    <a:pt x="21" y="59"/>
                  </a:lnTo>
                  <a:lnTo>
                    <a:pt x="21" y="61"/>
                  </a:lnTo>
                  <a:lnTo>
                    <a:pt x="24" y="61"/>
                  </a:lnTo>
                  <a:lnTo>
                    <a:pt x="26" y="61"/>
                  </a:lnTo>
                  <a:lnTo>
                    <a:pt x="28" y="61"/>
                  </a:lnTo>
                  <a:lnTo>
                    <a:pt x="32" y="61"/>
                  </a:lnTo>
                  <a:lnTo>
                    <a:pt x="34" y="61"/>
                  </a:lnTo>
                  <a:lnTo>
                    <a:pt x="37" y="59"/>
                  </a:lnTo>
                  <a:lnTo>
                    <a:pt x="39" y="59"/>
                  </a:lnTo>
                  <a:lnTo>
                    <a:pt x="39" y="59"/>
                  </a:lnTo>
                  <a:lnTo>
                    <a:pt x="41" y="56"/>
                  </a:lnTo>
                  <a:lnTo>
                    <a:pt x="41" y="56"/>
                  </a:lnTo>
                  <a:lnTo>
                    <a:pt x="43" y="54"/>
                  </a:lnTo>
                  <a:lnTo>
                    <a:pt x="43" y="54"/>
                  </a:lnTo>
                  <a:lnTo>
                    <a:pt x="43" y="52"/>
                  </a:lnTo>
                  <a:lnTo>
                    <a:pt x="45" y="50"/>
                  </a:lnTo>
                  <a:lnTo>
                    <a:pt x="45" y="46"/>
                  </a:lnTo>
                  <a:lnTo>
                    <a:pt x="56" y="46"/>
                  </a:lnTo>
                  <a:lnTo>
                    <a:pt x="56" y="48"/>
                  </a:lnTo>
                  <a:lnTo>
                    <a:pt x="56" y="52"/>
                  </a:lnTo>
                  <a:lnTo>
                    <a:pt x="54" y="54"/>
                  </a:lnTo>
                  <a:lnTo>
                    <a:pt x="54" y="56"/>
                  </a:lnTo>
                  <a:lnTo>
                    <a:pt x="54" y="59"/>
                  </a:lnTo>
                  <a:lnTo>
                    <a:pt x="52" y="61"/>
                  </a:lnTo>
                  <a:lnTo>
                    <a:pt x="50" y="63"/>
                  </a:lnTo>
                  <a:lnTo>
                    <a:pt x="47" y="65"/>
                  </a:lnTo>
                  <a:lnTo>
                    <a:pt x="45" y="65"/>
                  </a:lnTo>
                  <a:lnTo>
                    <a:pt x="43" y="67"/>
                  </a:lnTo>
                  <a:lnTo>
                    <a:pt x="41" y="69"/>
                  </a:lnTo>
                  <a:lnTo>
                    <a:pt x="39" y="69"/>
                  </a:lnTo>
                  <a:lnTo>
                    <a:pt x="37" y="69"/>
                  </a:lnTo>
                  <a:lnTo>
                    <a:pt x="34" y="72"/>
                  </a:lnTo>
                  <a:lnTo>
                    <a:pt x="30" y="72"/>
                  </a:lnTo>
                  <a:lnTo>
                    <a:pt x="28" y="72"/>
                  </a:lnTo>
                  <a:lnTo>
                    <a:pt x="26" y="72"/>
                  </a:lnTo>
                  <a:lnTo>
                    <a:pt x="21" y="72"/>
                  </a:lnTo>
                  <a:lnTo>
                    <a:pt x="19" y="69"/>
                  </a:lnTo>
                  <a:lnTo>
                    <a:pt x="17" y="69"/>
                  </a:lnTo>
                  <a:lnTo>
                    <a:pt x="13" y="67"/>
                  </a:lnTo>
                  <a:lnTo>
                    <a:pt x="11" y="65"/>
                  </a:lnTo>
                  <a:lnTo>
                    <a:pt x="8" y="65"/>
                  </a:lnTo>
                  <a:lnTo>
                    <a:pt x="6" y="63"/>
                  </a:lnTo>
                  <a:lnTo>
                    <a:pt x="6" y="59"/>
                  </a:lnTo>
                  <a:lnTo>
                    <a:pt x="4" y="56"/>
                  </a:lnTo>
                  <a:lnTo>
                    <a:pt x="2" y="54"/>
                  </a:lnTo>
                  <a:lnTo>
                    <a:pt x="2" y="50"/>
                  </a:lnTo>
                  <a:lnTo>
                    <a:pt x="0" y="48"/>
                  </a:lnTo>
                  <a:lnTo>
                    <a:pt x="0" y="43"/>
                  </a:lnTo>
                  <a:lnTo>
                    <a:pt x="0" y="41"/>
                  </a:lnTo>
                  <a:lnTo>
                    <a:pt x="0" y="37"/>
                  </a:lnTo>
                  <a:lnTo>
                    <a:pt x="0" y="33"/>
                  </a:lnTo>
                  <a:lnTo>
                    <a:pt x="0" y="28"/>
                  </a:lnTo>
                  <a:lnTo>
                    <a:pt x="0" y="24"/>
                  </a:lnTo>
                  <a:lnTo>
                    <a:pt x="2" y="22"/>
                  </a:lnTo>
                  <a:lnTo>
                    <a:pt x="2" y="17"/>
                  </a:lnTo>
                  <a:lnTo>
                    <a:pt x="4" y="15"/>
                  </a:lnTo>
                  <a:lnTo>
                    <a:pt x="6" y="13"/>
                  </a:lnTo>
                  <a:lnTo>
                    <a:pt x="8" y="11"/>
                  </a:lnTo>
                  <a:lnTo>
                    <a:pt x="8" y="9"/>
                  </a:lnTo>
                  <a:lnTo>
                    <a:pt x="11" y="7"/>
                  </a:lnTo>
                  <a:lnTo>
                    <a:pt x="15" y="4"/>
                  </a:lnTo>
                  <a:lnTo>
                    <a:pt x="17" y="2"/>
                  </a:lnTo>
                  <a:lnTo>
                    <a:pt x="19" y="2"/>
                  </a:lnTo>
                  <a:lnTo>
                    <a:pt x="21" y="2"/>
                  </a:lnTo>
                  <a:lnTo>
                    <a:pt x="26" y="0"/>
                  </a:lnTo>
                  <a:lnTo>
                    <a:pt x="28" y="0"/>
                  </a:lnTo>
                  <a:lnTo>
                    <a:pt x="32" y="0"/>
                  </a:lnTo>
                  <a:lnTo>
                    <a:pt x="34" y="2"/>
                  </a:lnTo>
                  <a:lnTo>
                    <a:pt x="37" y="2"/>
                  </a:lnTo>
                  <a:lnTo>
                    <a:pt x="41" y="2"/>
                  </a:lnTo>
                  <a:lnTo>
                    <a:pt x="43" y="4"/>
                  </a:lnTo>
                  <a:lnTo>
                    <a:pt x="45" y="4"/>
                  </a:lnTo>
                  <a:lnTo>
                    <a:pt x="47" y="7"/>
                  </a:lnTo>
                  <a:lnTo>
                    <a:pt x="50" y="7"/>
                  </a:lnTo>
                  <a:lnTo>
                    <a:pt x="50" y="9"/>
                  </a:lnTo>
                  <a:lnTo>
                    <a:pt x="52" y="11"/>
                  </a:lnTo>
                  <a:lnTo>
                    <a:pt x="54" y="13"/>
                  </a:lnTo>
                  <a:lnTo>
                    <a:pt x="54" y="15"/>
                  </a:lnTo>
                  <a:lnTo>
                    <a:pt x="54" y="17"/>
                  </a:lnTo>
                  <a:lnTo>
                    <a:pt x="56" y="20"/>
                  </a:lnTo>
                  <a:lnTo>
                    <a:pt x="56" y="22"/>
                  </a:lnTo>
                  <a:lnTo>
                    <a:pt x="56" y="26"/>
                  </a:lnTo>
                  <a:lnTo>
                    <a:pt x="45" y="2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8" name="任意多边形 306267"/>
            <p:cNvSpPr/>
            <p:nvPr/>
          </p:nvSpPr>
          <p:spPr>
            <a:xfrm>
              <a:off x="4428" y="1079"/>
              <a:ext cx="59" cy="89"/>
            </a:xfrm>
            <a:custGeom>
              <a:rect l="0" t="0" r="0" b="0"/>
              <a:pathLst>
                <a:path w="59" h="89">
                  <a:moveTo>
                    <a:pt x="0" y="63"/>
                  </a:moveTo>
                  <a:lnTo>
                    <a:pt x="11" y="63"/>
                  </a:lnTo>
                  <a:lnTo>
                    <a:pt x="11" y="67"/>
                  </a:lnTo>
                  <a:lnTo>
                    <a:pt x="13" y="69"/>
                  </a:lnTo>
                  <a:lnTo>
                    <a:pt x="13" y="71"/>
                  </a:lnTo>
                  <a:lnTo>
                    <a:pt x="16" y="71"/>
                  </a:lnTo>
                  <a:lnTo>
                    <a:pt x="16" y="74"/>
                  </a:lnTo>
                  <a:lnTo>
                    <a:pt x="18" y="74"/>
                  </a:lnTo>
                  <a:lnTo>
                    <a:pt x="18" y="76"/>
                  </a:lnTo>
                  <a:lnTo>
                    <a:pt x="20" y="76"/>
                  </a:lnTo>
                  <a:lnTo>
                    <a:pt x="20" y="78"/>
                  </a:lnTo>
                  <a:lnTo>
                    <a:pt x="22" y="78"/>
                  </a:lnTo>
                  <a:lnTo>
                    <a:pt x="24" y="78"/>
                  </a:lnTo>
                  <a:lnTo>
                    <a:pt x="29" y="78"/>
                  </a:lnTo>
                  <a:lnTo>
                    <a:pt x="31" y="78"/>
                  </a:lnTo>
                  <a:lnTo>
                    <a:pt x="33" y="78"/>
                  </a:lnTo>
                  <a:lnTo>
                    <a:pt x="35" y="78"/>
                  </a:lnTo>
                  <a:lnTo>
                    <a:pt x="35" y="78"/>
                  </a:lnTo>
                  <a:lnTo>
                    <a:pt x="37" y="76"/>
                  </a:lnTo>
                  <a:lnTo>
                    <a:pt x="39" y="76"/>
                  </a:lnTo>
                  <a:lnTo>
                    <a:pt x="42" y="74"/>
                  </a:lnTo>
                  <a:lnTo>
                    <a:pt x="42" y="74"/>
                  </a:lnTo>
                  <a:lnTo>
                    <a:pt x="44" y="71"/>
                  </a:lnTo>
                  <a:lnTo>
                    <a:pt x="44" y="69"/>
                  </a:lnTo>
                  <a:lnTo>
                    <a:pt x="46" y="69"/>
                  </a:lnTo>
                  <a:lnTo>
                    <a:pt x="46" y="67"/>
                  </a:lnTo>
                  <a:lnTo>
                    <a:pt x="46" y="65"/>
                  </a:lnTo>
                  <a:lnTo>
                    <a:pt x="46" y="63"/>
                  </a:lnTo>
                  <a:lnTo>
                    <a:pt x="48" y="61"/>
                  </a:lnTo>
                  <a:lnTo>
                    <a:pt x="48" y="58"/>
                  </a:lnTo>
                  <a:lnTo>
                    <a:pt x="48" y="56"/>
                  </a:lnTo>
                  <a:lnTo>
                    <a:pt x="46" y="54"/>
                  </a:lnTo>
                  <a:lnTo>
                    <a:pt x="46" y="52"/>
                  </a:lnTo>
                  <a:lnTo>
                    <a:pt x="46" y="50"/>
                  </a:lnTo>
                  <a:lnTo>
                    <a:pt x="46" y="50"/>
                  </a:lnTo>
                  <a:lnTo>
                    <a:pt x="44" y="48"/>
                  </a:lnTo>
                  <a:lnTo>
                    <a:pt x="44" y="45"/>
                  </a:lnTo>
                  <a:lnTo>
                    <a:pt x="42" y="45"/>
                  </a:lnTo>
                  <a:lnTo>
                    <a:pt x="42" y="43"/>
                  </a:lnTo>
                  <a:lnTo>
                    <a:pt x="39" y="43"/>
                  </a:lnTo>
                  <a:lnTo>
                    <a:pt x="37" y="41"/>
                  </a:lnTo>
                  <a:lnTo>
                    <a:pt x="35" y="41"/>
                  </a:lnTo>
                  <a:lnTo>
                    <a:pt x="35" y="41"/>
                  </a:lnTo>
                  <a:lnTo>
                    <a:pt x="33" y="39"/>
                  </a:lnTo>
                  <a:lnTo>
                    <a:pt x="31" y="39"/>
                  </a:lnTo>
                  <a:lnTo>
                    <a:pt x="29" y="39"/>
                  </a:lnTo>
                  <a:lnTo>
                    <a:pt x="26" y="39"/>
                  </a:lnTo>
                  <a:lnTo>
                    <a:pt x="24" y="39"/>
                  </a:lnTo>
                  <a:lnTo>
                    <a:pt x="22" y="41"/>
                  </a:lnTo>
                  <a:lnTo>
                    <a:pt x="20" y="41"/>
                  </a:lnTo>
                  <a:lnTo>
                    <a:pt x="18" y="43"/>
                  </a:lnTo>
                  <a:lnTo>
                    <a:pt x="16" y="43"/>
                  </a:lnTo>
                  <a:lnTo>
                    <a:pt x="13" y="45"/>
                  </a:lnTo>
                  <a:lnTo>
                    <a:pt x="11" y="48"/>
                  </a:lnTo>
                  <a:lnTo>
                    <a:pt x="3" y="48"/>
                  </a:lnTo>
                  <a:lnTo>
                    <a:pt x="9" y="0"/>
                  </a:lnTo>
                  <a:lnTo>
                    <a:pt x="55" y="0"/>
                  </a:lnTo>
                  <a:lnTo>
                    <a:pt x="55" y="11"/>
                  </a:lnTo>
                  <a:lnTo>
                    <a:pt x="18" y="11"/>
                  </a:lnTo>
                  <a:lnTo>
                    <a:pt x="13" y="35"/>
                  </a:lnTo>
                  <a:lnTo>
                    <a:pt x="16" y="35"/>
                  </a:lnTo>
                  <a:lnTo>
                    <a:pt x="18" y="32"/>
                  </a:lnTo>
                  <a:lnTo>
                    <a:pt x="20" y="32"/>
                  </a:lnTo>
                  <a:lnTo>
                    <a:pt x="20" y="30"/>
                  </a:lnTo>
                  <a:lnTo>
                    <a:pt x="24" y="30"/>
                  </a:lnTo>
                  <a:lnTo>
                    <a:pt x="26" y="30"/>
                  </a:lnTo>
                  <a:lnTo>
                    <a:pt x="29" y="30"/>
                  </a:lnTo>
                  <a:lnTo>
                    <a:pt x="31" y="30"/>
                  </a:lnTo>
                  <a:lnTo>
                    <a:pt x="33" y="30"/>
                  </a:lnTo>
                  <a:lnTo>
                    <a:pt x="37" y="30"/>
                  </a:lnTo>
                  <a:lnTo>
                    <a:pt x="39" y="30"/>
                  </a:lnTo>
                  <a:lnTo>
                    <a:pt x="42" y="30"/>
                  </a:lnTo>
                  <a:lnTo>
                    <a:pt x="44" y="32"/>
                  </a:lnTo>
                  <a:lnTo>
                    <a:pt x="46" y="35"/>
                  </a:lnTo>
                  <a:lnTo>
                    <a:pt x="48" y="35"/>
                  </a:lnTo>
                  <a:lnTo>
                    <a:pt x="50" y="37"/>
                  </a:lnTo>
                  <a:lnTo>
                    <a:pt x="52" y="39"/>
                  </a:lnTo>
                  <a:lnTo>
                    <a:pt x="55" y="41"/>
                  </a:lnTo>
                  <a:lnTo>
                    <a:pt x="57" y="43"/>
                  </a:lnTo>
                  <a:lnTo>
                    <a:pt x="57" y="45"/>
                  </a:lnTo>
                  <a:lnTo>
                    <a:pt x="59" y="50"/>
                  </a:lnTo>
                  <a:lnTo>
                    <a:pt x="59" y="52"/>
                  </a:lnTo>
                  <a:lnTo>
                    <a:pt x="59" y="56"/>
                  </a:lnTo>
                  <a:lnTo>
                    <a:pt x="59" y="58"/>
                  </a:lnTo>
                  <a:lnTo>
                    <a:pt x="59" y="63"/>
                  </a:lnTo>
                  <a:lnTo>
                    <a:pt x="59" y="65"/>
                  </a:lnTo>
                  <a:lnTo>
                    <a:pt x="59" y="67"/>
                  </a:lnTo>
                  <a:lnTo>
                    <a:pt x="57" y="71"/>
                  </a:lnTo>
                  <a:lnTo>
                    <a:pt x="57" y="74"/>
                  </a:lnTo>
                  <a:lnTo>
                    <a:pt x="55" y="76"/>
                  </a:lnTo>
                  <a:lnTo>
                    <a:pt x="52" y="78"/>
                  </a:lnTo>
                  <a:lnTo>
                    <a:pt x="50" y="80"/>
                  </a:lnTo>
                  <a:lnTo>
                    <a:pt x="48" y="82"/>
                  </a:lnTo>
                  <a:lnTo>
                    <a:pt x="46" y="84"/>
                  </a:lnTo>
                  <a:lnTo>
                    <a:pt x="44" y="87"/>
                  </a:lnTo>
                  <a:lnTo>
                    <a:pt x="42" y="87"/>
                  </a:lnTo>
                  <a:lnTo>
                    <a:pt x="37" y="89"/>
                  </a:lnTo>
                  <a:lnTo>
                    <a:pt x="35" y="89"/>
                  </a:lnTo>
                  <a:lnTo>
                    <a:pt x="33" y="89"/>
                  </a:lnTo>
                  <a:lnTo>
                    <a:pt x="29" y="89"/>
                  </a:lnTo>
                  <a:lnTo>
                    <a:pt x="26" y="89"/>
                  </a:lnTo>
                  <a:lnTo>
                    <a:pt x="22" y="89"/>
                  </a:lnTo>
                  <a:lnTo>
                    <a:pt x="20" y="89"/>
                  </a:lnTo>
                  <a:lnTo>
                    <a:pt x="18" y="89"/>
                  </a:lnTo>
                  <a:lnTo>
                    <a:pt x="16" y="87"/>
                  </a:lnTo>
                  <a:lnTo>
                    <a:pt x="13" y="84"/>
                  </a:lnTo>
                  <a:lnTo>
                    <a:pt x="11" y="84"/>
                  </a:lnTo>
                  <a:lnTo>
                    <a:pt x="9" y="82"/>
                  </a:lnTo>
                  <a:lnTo>
                    <a:pt x="7" y="80"/>
                  </a:lnTo>
                  <a:lnTo>
                    <a:pt x="5" y="78"/>
                  </a:lnTo>
                  <a:lnTo>
                    <a:pt x="3" y="76"/>
                  </a:lnTo>
                  <a:lnTo>
                    <a:pt x="3" y="74"/>
                  </a:lnTo>
                  <a:lnTo>
                    <a:pt x="0" y="71"/>
                  </a:lnTo>
                  <a:lnTo>
                    <a:pt x="0" y="69"/>
                  </a:lnTo>
                  <a:lnTo>
                    <a:pt x="0" y="67"/>
                  </a:lnTo>
                  <a:lnTo>
                    <a:pt x="0" y="6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69" name="矩形 306268"/>
            <p:cNvSpPr/>
            <p:nvPr/>
          </p:nvSpPr>
          <p:spPr>
            <a:xfrm>
              <a:off x="4496" y="1127"/>
              <a:ext cx="30" cy="10"/>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0" name="任意多边形 306269"/>
            <p:cNvSpPr/>
            <p:nvPr/>
          </p:nvSpPr>
          <p:spPr>
            <a:xfrm>
              <a:off x="4541" y="1075"/>
              <a:ext cx="69" cy="91"/>
            </a:xfrm>
            <a:custGeom>
              <a:rect l="0" t="0" r="0" b="0"/>
              <a:pathLst>
                <a:path w="69" h="91">
                  <a:moveTo>
                    <a:pt x="0" y="91"/>
                  </a:moveTo>
                  <a:lnTo>
                    <a:pt x="0" y="0"/>
                  </a:lnTo>
                  <a:lnTo>
                    <a:pt x="11" y="0"/>
                  </a:lnTo>
                  <a:lnTo>
                    <a:pt x="11" y="36"/>
                  </a:lnTo>
                  <a:lnTo>
                    <a:pt x="56" y="36"/>
                  </a:lnTo>
                  <a:lnTo>
                    <a:pt x="56" y="0"/>
                  </a:lnTo>
                  <a:lnTo>
                    <a:pt x="69" y="0"/>
                  </a:lnTo>
                  <a:lnTo>
                    <a:pt x="69" y="91"/>
                  </a:lnTo>
                  <a:lnTo>
                    <a:pt x="56" y="91"/>
                  </a:lnTo>
                  <a:lnTo>
                    <a:pt x="56" y="47"/>
                  </a:lnTo>
                  <a:lnTo>
                    <a:pt x="11" y="47"/>
                  </a:lnTo>
                  <a:lnTo>
                    <a:pt x="11"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1" name="任意多边形 306270"/>
            <p:cNvSpPr/>
            <p:nvPr/>
          </p:nvSpPr>
          <p:spPr>
            <a:xfrm>
              <a:off x="4621" y="1075"/>
              <a:ext cx="67" cy="91"/>
            </a:xfrm>
            <a:custGeom>
              <a:rect l="0" t="0" r="0" b="0"/>
              <a:pathLst>
                <a:path w="67" h="91">
                  <a:moveTo>
                    <a:pt x="28" y="91"/>
                  </a:moveTo>
                  <a:lnTo>
                    <a:pt x="28" y="10"/>
                  </a:lnTo>
                  <a:lnTo>
                    <a:pt x="0" y="10"/>
                  </a:lnTo>
                  <a:lnTo>
                    <a:pt x="0" y="0"/>
                  </a:lnTo>
                  <a:lnTo>
                    <a:pt x="67" y="0"/>
                  </a:lnTo>
                  <a:lnTo>
                    <a:pt x="67" y="10"/>
                  </a:lnTo>
                  <a:lnTo>
                    <a:pt x="39" y="10"/>
                  </a:lnTo>
                  <a:lnTo>
                    <a:pt x="39" y="91"/>
                  </a:lnTo>
                  <a:lnTo>
                    <a:pt x="28"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2" name="任意多边形 306271"/>
            <p:cNvSpPr/>
            <p:nvPr/>
          </p:nvSpPr>
          <p:spPr>
            <a:xfrm>
              <a:off x="4732" y="1098"/>
              <a:ext cx="54" cy="68"/>
            </a:xfrm>
            <a:custGeom>
              <a:rect l="0" t="0" r="0" b="0"/>
              <a:pathLst>
                <a:path w="54" h="68">
                  <a:moveTo>
                    <a:pt x="43" y="68"/>
                  </a:moveTo>
                  <a:lnTo>
                    <a:pt x="43" y="26"/>
                  </a:lnTo>
                  <a:lnTo>
                    <a:pt x="43" y="22"/>
                  </a:lnTo>
                  <a:lnTo>
                    <a:pt x="43" y="20"/>
                  </a:lnTo>
                  <a:lnTo>
                    <a:pt x="41" y="18"/>
                  </a:lnTo>
                  <a:lnTo>
                    <a:pt x="41" y="16"/>
                  </a:lnTo>
                  <a:lnTo>
                    <a:pt x="41" y="16"/>
                  </a:lnTo>
                  <a:lnTo>
                    <a:pt x="41" y="13"/>
                  </a:lnTo>
                  <a:lnTo>
                    <a:pt x="39" y="13"/>
                  </a:lnTo>
                  <a:lnTo>
                    <a:pt x="39" y="11"/>
                  </a:lnTo>
                  <a:lnTo>
                    <a:pt x="36" y="11"/>
                  </a:lnTo>
                  <a:lnTo>
                    <a:pt x="36" y="11"/>
                  </a:lnTo>
                  <a:lnTo>
                    <a:pt x="32" y="9"/>
                  </a:lnTo>
                  <a:lnTo>
                    <a:pt x="30" y="9"/>
                  </a:lnTo>
                  <a:lnTo>
                    <a:pt x="28" y="9"/>
                  </a:lnTo>
                  <a:lnTo>
                    <a:pt x="26" y="9"/>
                  </a:lnTo>
                  <a:lnTo>
                    <a:pt x="24" y="11"/>
                  </a:lnTo>
                  <a:lnTo>
                    <a:pt x="21" y="11"/>
                  </a:lnTo>
                  <a:lnTo>
                    <a:pt x="19" y="11"/>
                  </a:lnTo>
                  <a:lnTo>
                    <a:pt x="19" y="13"/>
                  </a:lnTo>
                  <a:lnTo>
                    <a:pt x="17" y="13"/>
                  </a:lnTo>
                  <a:lnTo>
                    <a:pt x="15" y="16"/>
                  </a:lnTo>
                  <a:lnTo>
                    <a:pt x="15" y="16"/>
                  </a:lnTo>
                  <a:lnTo>
                    <a:pt x="13" y="18"/>
                  </a:lnTo>
                  <a:lnTo>
                    <a:pt x="13" y="20"/>
                  </a:lnTo>
                  <a:lnTo>
                    <a:pt x="13" y="22"/>
                  </a:lnTo>
                  <a:lnTo>
                    <a:pt x="11" y="24"/>
                  </a:lnTo>
                  <a:lnTo>
                    <a:pt x="11" y="26"/>
                  </a:lnTo>
                  <a:lnTo>
                    <a:pt x="11" y="29"/>
                  </a:lnTo>
                  <a:lnTo>
                    <a:pt x="11" y="31"/>
                  </a:lnTo>
                  <a:lnTo>
                    <a:pt x="11" y="68"/>
                  </a:lnTo>
                  <a:lnTo>
                    <a:pt x="0" y="68"/>
                  </a:lnTo>
                  <a:lnTo>
                    <a:pt x="0" y="3"/>
                  </a:lnTo>
                  <a:lnTo>
                    <a:pt x="11" y="3"/>
                  </a:lnTo>
                  <a:lnTo>
                    <a:pt x="11" y="11"/>
                  </a:lnTo>
                  <a:lnTo>
                    <a:pt x="13" y="9"/>
                  </a:lnTo>
                  <a:lnTo>
                    <a:pt x="15" y="7"/>
                  </a:lnTo>
                  <a:lnTo>
                    <a:pt x="17" y="5"/>
                  </a:lnTo>
                  <a:lnTo>
                    <a:pt x="19" y="3"/>
                  </a:lnTo>
                  <a:lnTo>
                    <a:pt x="21" y="3"/>
                  </a:lnTo>
                  <a:lnTo>
                    <a:pt x="24" y="0"/>
                  </a:lnTo>
                  <a:lnTo>
                    <a:pt x="28" y="0"/>
                  </a:lnTo>
                  <a:lnTo>
                    <a:pt x="30" y="0"/>
                  </a:lnTo>
                  <a:lnTo>
                    <a:pt x="34" y="0"/>
                  </a:lnTo>
                  <a:lnTo>
                    <a:pt x="39" y="0"/>
                  </a:lnTo>
                  <a:lnTo>
                    <a:pt x="41" y="0"/>
                  </a:lnTo>
                  <a:lnTo>
                    <a:pt x="43" y="3"/>
                  </a:lnTo>
                  <a:lnTo>
                    <a:pt x="45" y="3"/>
                  </a:lnTo>
                  <a:lnTo>
                    <a:pt x="47" y="5"/>
                  </a:lnTo>
                  <a:lnTo>
                    <a:pt x="49" y="7"/>
                  </a:lnTo>
                  <a:lnTo>
                    <a:pt x="52" y="9"/>
                  </a:lnTo>
                  <a:lnTo>
                    <a:pt x="52" y="11"/>
                  </a:lnTo>
                  <a:lnTo>
                    <a:pt x="54" y="16"/>
                  </a:lnTo>
                  <a:lnTo>
                    <a:pt x="54" y="16"/>
                  </a:lnTo>
                  <a:lnTo>
                    <a:pt x="54" y="20"/>
                  </a:lnTo>
                  <a:lnTo>
                    <a:pt x="54" y="22"/>
                  </a:lnTo>
                  <a:lnTo>
                    <a:pt x="54" y="24"/>
                  </a:lnTo>
                  <a:lnTo>
                    <a:pt x="54" y="29"/>
                  </a:lnTo>
                  <a:lnTo>
                    <a:pt x="54" y="68"/>
                  </a:lnTo>
                  <a:lnTo>
                    <a:pt x="43"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3" name="任意多边形 306272"/>
            <p:cNvSpPr>
              <a:spLocks noEditPoints="1"/>
            </p:cNvSpPr>
            <p:nvPr/>
          </p:nvSpPr>
          <p:spPr>
            <a:xfrm>
              <a:off x="4799" y="1098"/>
              <a:ext cx="58" cy="70"/>
            </a:xfrm>
            <a:custGeom>
              <a:rect l="0" t="0" r="0" b="0"/>
              <a:pathLst>
                <a:path w="57" h="70">
                  <a:moveTo>
                    <a:pt x="11" y="29"/>
                  </a:moveTo>
                  <a:lnTo>
                    <a:pt x="47" y="29"/>
                  </a:lnTo>
                  <a:lnTo>
                    <a:pt x="47" y="26"/>
                  </a:lnTo>
                  <a:lnTo>
                    <a:pt x="45" y="24"/>
                  </a:lnTo>
                  <a:lnTo>
                    <a:pt x="45" y="22"/>
                  </a:lnTo>
                  <a:lnTo>
                    <a:pt x="45" y="20"/>
                  </a:lnTo>
                  <a:lnTo>
                    <a:pt x="45" y="20"/>
                  </a:lnTo>
                  <a:lnTo>
                    <a:pt x="43" y="18"/>
                  </a:lnTo>
                  <a:lnTo>
                    <a:pt x="43" y="16"/>
                  </a:lnTo>
                  <a:lnTo>
                    <a:pt x="43" y="13"/>
                  </a:lnTo>
                  <a:lnTo>
                    <a:pt x="41" y="13"/>
                  </a:lnTo>
                  <a:lnTo>
                    <a:pt x="39" y="11"/>
                  </a:lnTo>
                  <a:lnTo>
                    <a:pt x="39" y="11"/>
                  </a:lnTo>
                  <a:lnTo>
                    <a:pt x="37" y="11"/>
                  </a:lnTo>
                  <a:lnTo>
                    <a:pt x="34" y="9"/>
                  </a:lnTo>
                  <a:lnTo>
                    <a:pt x="32" y="9"/>
                  </a:lnTo>
                  <a:lnTo>
                    <a:pt x="32" y="9"/>
                  </a:lnTo>
                  <a:lnTo>
                    <a:pt x="30" y="9"/>
                  </a:lnTo>
                  <a:lnTo>
                    <a:pt x="28" y="9"/>
                  </a:lnTo>
                  <a:lnTo>
                    <a:pt x="26" y="9"/>
                  </a:lnTo>
                  <a:lnTo>
                    <a:pt x="24" y="9"/>
                  </a:lnTo>
                  <a:lnTo>
                    <a:pt x="21" y="11"/>
                  </a:lnTo>
                  <a:lnTo>
                    <a:pt x="21" y="11"/>
                  </a:lnTo>
                  <a:lnTo>
                    <a:pt x="19" y="11"/>
                  </a:lnTo>
                  <a:lnTo>
                    <a:pt x="17" y="13"/>
                  </a:lnTo>
                  <a:lnTo>
                    <a:pt x="17" y="13"/>
                  </a:lnTo>
                  <a:lnTo>
                    <a:pt x="15" y="16"/>
                  </a:lnTo>
                  <a:lnTo>
                    <a:pt x="15" y="18"/>
                  </a:lnTo>
                  <a:lnTo>
                    <a:pt x="13" y="18"/>
                  </a:lnTo>
                  <a:lnTo>
                    <a:pt x="13" y="20"/>
                  </a:lnTo>
                  <a:lnTo>
                    <a:pt x="13" y="22"/>
                  </a:lnTo>
                  <a:lnTo>
                    <a:pt x="13" y="24"/>
                  </a:lnTo>
                  <a:lnTo>
                    <a:pt x="11" y="26"/>
                  </a:lnTo>
                  <a:lnTo>
                    <a:pt x="11" y="29"/>
                  </a:lnTo>
                  <a:close/>
                  <a:moveTo>
                    <a:pt x="45" y="46"/>
                  </a:moveTo>
                  <a:lnTo>
                    <a:pt x="56" y="46"/>
                  </a:lnTo>
                  <a:lnTo>
                    <a:pt x="56" y="48"/>
                  </a:lnTo>
                  <a:lnTo>
                    <a:pt x="56" y="52"/>
                  </a:lnTo>
                  <a:lnTo>
                    <a:pt x="54" y="55"/>
                  </a:lnTo>
                  <a:lnTo>
                    <a:pt x="54" y="57"/>
                  </a:lnTo>
                  <a:lnTo>
                    <a:pt x="52" y="59"/>
                  </a:lnTo>
                  <a:lnTo>
                    <a:pt x="52" y="61"/>
                  </a:lnTo>
                  <a:lnTo>
                    <a:pt x="50" y="61"/>
                  </a:lnTo>
                  <a:lnTo>
                    <a:pt x="47" y="63"/>
                  </a:lnTo>
                  <a:lnTo>
                    <a:pt x="45" y="65"/>
                  </a:lnTo>
                  <a:lnTo>
                    <a:pt x="43" y="65"/>
                  </a:lnTo>
                  <a:lnTo>
                    <a:pt x="41" y="68"/>
                  </a:lnTo>
                  <a:lnTo>
                    <a:pt x="39" y="68"/>
                  </a:lnTo>
                  <a:lnTo>
                    <a:pt x="37" y="70"/>
                  </a:lnTo>
                  <a:lnTo>
                    <a:pt x="34" y="70"/>
                  </a:lnTo>
                  <a:lnTo>
                    <a:pt x="32" y="70"/>
                  </a:lnTo>
                  <a:lnTo>
                    <a:pt x="28" y="70"/>
                  </a:lnTo>
                  <a:lnTo>
                    <a:pt x="26" y="70"/>
                  </a:lnTo>
                  <a:lnTo>
                    <a:pt x="21" y="70"/>
                  </a:lnTo>
                  <a:lnTo>
                    <a:pt x="19" y="70"/>
                  </a:lnTo>
                  <a:lnTo>
                    <a:pt x="17" y="68"/>
                  </a:lnTo>
                  <a:lnTo>
                    <a:pt x="15" y="65"/>
                  </a:lnTo>
                  <a:lnTo>
                    <a:pt x="13" y="65"/>
                  </a:lnTo>
                  <a:lnTo>
                    <a:pt x="11" y="63"/>
                  </a:lnTo>
                  <a:lnTo>
                    <a:pt x="8" y="61"/>
                  </a:lnTo>
                  <a:lnTo>
                    <a:pt x="6" y="59"/>
                  </a:lnTo>
                  <a:lnTo>
                    <a:pt x="4" y="55"/>
                  </a:lnTo>
                  <a:lnTo>
                    <a:pt x="2" y="52"/>
                  </a:lnTo>
                  <a:lnTo>
                    <a:pt x="2" y="50"/>
                  </a:lnTo>
                  <a:lnTo>
                    <a:pt x="2" y="46"/>
                  </a:lnTo>
                  <a:lnTo>
                    <a:pt x="0" y="44"/>
                  </a:lnTo>
                  <a:lnTo>
                    <a:pt x="0" y="39"/>
                  </a:lnTo>
                  <a:lnTo>
                    <a:pt x="0" y="35"/>
                  </a:lnTo>
                  <a:lnTo>
                    <a:pt x="0" y="31"/>
                  </a:lnTo>
                  <a:lnTo>
                    <a:pt x="0" y="26"/>
                  </a:lnTo>
                  <a:lnTo>
                    <a:pt x="2" y="24"/>
                  </a:lnTo>
                  <a:lnTo>
                    <a:pt x="2" y="20"/>
                  </a:lnTo>
                  <a:lnTo>
                    <a:pt x="2" y="18"/>
                  </a:lnTo>
                  <a:lnTo>
                    <a:pt x="4" y="13"/>
                  </a:lnTo>
                  <a:lnTo>
                    <a:pt x="6" y="11"/>
                  </a:lnTo>
                  <a:lnTo>
                    <a:pt x="8" y="9"/>
                  </a:lnTo>
                  <a:lnTo>
                    <a:pt x="11" y="7"/>
                  </a:lnTo>
                  <a:lnTo>
                    <a:pt x="13" y="5"/>
                  </a:lnTo>
                  <a:lnTo>
                    <a:pt x="15" y="3"/>
                  </a:lnTo>
                  <a:lnTo>
                    <a:pt x="17" y="3"/>
                  </a:lnTo>
                  <a:lnTo>
                    <a:pt x="19" y="0"/>
                  </a:lnTo>
                  <a:lnTo>
                    <a:pt x="21" y="0"/>
                  </a:lnTo>
                  <a:lnTo>
                    <a:pt x="26" y="0"/>
                  </a:lnTo>
                  <a:lnTo>
                    <a:pt x="28" y="0"/>
                  </a:lnTo>
                  <a:lnTo>
                    <a:pt x="32" y="0"/>
                  </a:lnTo>
                  <a:lnTo>
                    <a:pt x="34" y="0"/>
                  </a:lnTo>
                  <a:lnTo>
                    <a:pt x="39" y="0"/>
                  </a:lnTo>
                  <a:lnTo>
                    <a:pt x="41" y="3"/>
                  </a:lnTo>
                  <a:lnTo>
                    <a:pt x="43" y="3"/>
                  </a:lnTo>
                  <a:lnTo>
                    <a:pt x="45" y="5"/>
                  </a:lnTo>
                  <a:lnTo>
                    <a:pt x="47" y="7"/>
                  </a:lnTo>
                  <a:lnTo>
                    <a:pt x="50" y="9"/>
                  </a:lnTo>
                  <a:lnTo>
                    <a:pt x="52" y="11"/>
                  </a:lnTo>
                  <a:lnTo>
                    <a:pt x="54" y="13"/>
                  </a:lnTo>
                  <a:lnTo>
                    <a:pt x="54" y="16"/>
                  </a:lnTo>
                  <a:lnTo>
                    <a:pt x="56" y="20"/>
                  </a:lnTo>
                  <a:lnTo>
                    <a:pt x="56" y="22"/>
                  </a:lnTo>
                  <a:lnTo>
                    <a:pt x="58" y="26"/>
                  </a:lnTo>
                  <a:lnTo>
                    <a:pt x="58" y="29"/>
                  </a:lnTo>
                  <a:lnTo>
                    <a:pt x="58" y="33"/>
                  </a:lnTo>
                  <a:lnTo>
                    <a:pt x="58" y="35"/>
                  </a:lnTo>
                  <a:lnTo>
                    <a:pt x="58" y="35"/>
                  </a:lnTo>
                  <a:lnTo>
                    <a:pt x="58" y="37"/>
                  </a:lnTo>
                  <a:lnTo>
                    <a:pt x="58" y="37"/>
                  </a:lnTo>
                  <a:lnTo>
                    <a:pt x="11" y="37"/>
                  </a:lnTo>
                  <a:lnTo>
                    <a:pt x="11" y="42"/>
                  </a:lnTo>
                  <a:lnTo>
                    <a:pt x="11" y="44"/>
                  </a:lnTo>
                  <a:lnTo>
                    <a:pt x="13" y="46"/>
                  </a:lnTo>
                  <a:lnTo>
                    <a:pt x="13" y="48"/>
                  </a:lnTo>
                  <a:lnTo>
                    <a:pt x="13" y="48"/>
                  </a:lnTo>
                  <a:lnTo>
                    <a:pt x="15" y="50"/>
                  </a:lnTo>
                  <a:lnTo>
                    <a:pt x="15" y="52"/>
                  </a:lnTo>
                  <a:lnTo>
                    <a:pt x="17" y="55"/>
                  </a:lnTo>
                  <a:lnTo>
                    <a:pt x="17" y="55"/>
                  </a:lnTo>
                  <a:lnTo>
                    <a:pt x="19" y="57"/>
                  </a:lnTo>
                  <a:lnTo>
                    <a:pt x="21" y="57"/>
                  </a:lnTo>
                  <a:lnTo>
                    <a:pt x="21" y="59"/>
                  </a:lnTo>
                  <a:lnTo>
                    <a:pt x="24" y="59"/>
                  </a:lnTo>
                  <a:lnTo>
                    <a:pt x="26" y="59"/>
                  </a:lnTo>
                  <a:lnTo>
                    <a:pt x="28" y="59"/>
                  </a:lnTo>
                  <a:lnTo>
                    <a:pt x="30" y="59"/>
                  </a:lnTo>
                  <a:lnTo>
                    <a:pt x="32" y="59"/>
                  </a:lnTo>
                  <a:lnTo>
                    <a:pt x="37" y="59"/>
                  </a:lnTo>
                  <a:lnTo>
                    <a:pt x="39" y="59"/>
                  </a:lnTo>
                  <a:lnTo>
                    <a:pt x="41" y="57"/>
                  </a:lnTo>
                  <a:lnTo>
                    <a:pt x="43" y="55"/>
                  </a:lnTo>
                  <a:lnTo>
                    <a:pt x="45" y="52"/>
                  </a:lnTo>
                  <a:lnTo>
                    <a:pt x="45" y="50"/>
                  </a:lnTo>
                  <a:lnTo>
                    <a:pt x="45" y="4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4" name="任意多边形 306273"/>
            <p:cNvSpPr/>
            <p:nvPr/>
          </p:nvSpPr>
          <p:spPr>
            <a:xfrm>
              <a:off x="4870" y="1101"/>
              <a:ext cx="52" cy="67"/>
            </a:xfrm>
            <a:custGeom>
              <a:rect l="0" t="0" r="0" b="0"/>
              <a:pathLst>
                <a:path w="52" h="67">
                  <a:moveTo>
                    <a:pt x="11" y="0"/>
                  </a:moveTo>
                  <a:lnTo>
                    <a:pt x="11" y="39"/>
                  </a:lnTo>
                  <a:lnTo>
                    <a:pt x="11" y="43"/>
                  </a:lnTo>
                  <a:lnTo>
                    <a:pt x="11" y="47"/>
                  </a:lnTo>
                  <a:lnTo>
                    <a:pt x="11" y="49"/>
                  </a:lnTo>
                  <a:lnTo>
                    <a:pt x="11" y="52"/>
                  </a:lnTo>
                  <a:lnTo>
                    <a:pt x="13" y="52"/>
                  </a:lnTo>
                  <a:lnTo>
                    <a:pt x="13" y="54"/>
                  </a:lnTo>
                  <a:lnTo>
                    <a:pt x="13" y="54"/>
                  </a:lnTo>
                  <a:lnTo>
                    <a:pt x="15" y="54"/>
                  </a:lnTo>
                  <a:lnTo>
                    <a:pt x="15" y="56"/>
                  </a:lnTo>
                  <a:lnTo>
                    <a:pt x="18" y="56"/>
                  </a:lnTo>
                  <a:lnTo>
                    <a:pt x="20" y="56"/>
                  </a:lnTo>
                  <a:lnTo>
                    <a:pt x="24" y="56"/>
                  </a:lnTo>
                  <a:lnTo>
                    <a:pt x="26" y="56"/>
                  </a:lnTo>
                  <a:lnTo>
                    <a:pt x="28" y="56"/>
                  </a:lnTo>
                  <a:lnTo>
                    <a:pt x="28" y="56"/>
                  </a:lnTo>
                  <a:lnTo>
                    <a:pt x="31" y="56"/>
                  </a:lnTo>
                  <a:lnTo>
                    <a:pt x="33" y="54"/>
                  </a:lnTo>
                  <a:lnTo>
                    <a:pt x="35" y="54"/>
                  </a:lnTo>
                  <a:lnTo>
                    <a:pt x="35" y="52"/>
                  </a:lnTo>
                  <a:lnTo>
                    <a:pt x="37" y="52"/>
                  </a:lnTo>
                  <a:lnTo>
                    <a:pt x="39" y="49"/>
                  </a:lnTo>
                  <a:lnTo>
                    <a:pt x="39" y="47"/>
                  </a:lnTo>
                  <a:lnTo>
                    <a:pt x="39" y="45"/>
                  </a:lnTo>
                  <a:lnTo>
                    <a:pt x="41" y="43"/>
                  </a:lnTo>
                  <a:lnTo>
                    <a:pt x="41" y="41"/>
                  </a:lnTo>
                  <a:lnTo>
                    <a:pt x="41" y="39"/>
                  </a:lnTo>
                  <a:lnTo>
                    <a:pt x="41" y="36"/>
                  </a:lnTo>
                  <a:lnTo>
                    <a:pt x="41" y="34"/>
                  </a:lnTo>
                  <a:lnTo>
                    <a:pt x="41" y="0"/>
                  </a:lnTo>
                  <a:lnTo>
                    <a:pt x="52" y="0"/>
                  </a:lnTo>
                  <a:lnTo>
                    <a:pt x="52" y="65"/>
                  </a:lnTo>
                  <a:lnTo>
                    <a:pt x="41" y="65"/>
                  </a:lnTo>
                  <a:lnTo>
                    <a:pt x="41" y="56"/>
                  </a:lnTo>
                  <a:lnTo>
                    <a:pt x="41" y="58"/>
                  </a:lnTo>
                  <a:lnTo>
                    <a:pt x="39" y="60"/>
                  </a:lnTo>
                  <a:lnTo>
                    <a:pt x="37" y="62"/>
                  </a:lnTo>
                  <a:lnTo>
                    <a:pt x="35" y="62"/>
                  </a:lnTo>
                  <a:lnTo>
                    <a:pt x="31" y="65"/>
                  </a:lnTo>
                  <a:lnTo>
                    <a:pt x="28" y="67"/>
                  </a:lnTo>
                  <a:lnTo>
                    <a:pt x="24" y="67"/>
                  </a:lnTo>
                  <a:lnTo>
                    <a:pt x="22" y="67"/>
                  </a:lnTo>
                  <a:lnTo>
                    <a:pt x="18" y="67"/>
                  </a:lnTo>
                  <a:lnTo>
                    <a:pt x="15" y="67"/>
                  </a:lnTo>
                  <a:lnTo>
                    <a:pt x="11" y="65"/>
                  </a:lnTo>
                  <a:lnTo>
                    <a:pt x="9" y="65"/>
                  </a:lnTo>
                  <a:lnTo>
                    <a:pt x="7" y="62"/>
                  </a:lnTo>
                  <a:lnTo>
                    <a:pt x="5" y="60"/>
                  </a:lnTo>
                  <a:lnTo>
                    <a:pt x="2" y="60"/>
                  </a:lnTo>
                  <a:lnTo>
                    <a:pt x="2" y="58"/>
                  </a:lnTo>
                  <a:lnTo>
                    <a:pt x="0" y="56"/>
                  </a:lnTo>
                  <a:lnTo>
                    <a:pt x="0" y="52"/>
                  </a:lnTo>
                  <a:lnTo>
                    <a:pt x="0" y="49"/>
                  </a:lnTo>
                  <a:lnTo>
                    <a:pt x="0" y="47"/>
                  </a:lnTo>
                  <a:lnTo>
                    <a:pt x="0" y="45"/>
                  </a:lnTo>
                  <a:lnTo>
                    <a:pt x="0" y="41"/>
                  </a:lnTo>
                  <a:lnTo>
                    <a:pt x="0" y="39"/>
                  </a:lnTo>
                  <a:lnTo>
                    <a:pt x="0" y="0"/>
                  </a:lnTo>
                  <a:lnTo>
                    <a:pt x="11"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5" name="任意多边形 306274"/>
            <p:cNvSpPr/>
            <p:nvPr/>
          </p:nvSpPr>
          <p:spPr>
            <a:xfrm>
              <a:off x="4940" y="1098"/>
              <a:ext cx="30" cy="68"/>
            </a:xfrm>
            <a:custGeom>
              <a:rect l="0" t="0" r="0" b="0"/>
              <a:pathLst>
                <a:path w="30" h="68">
                  <a:moveTo>
                    <a:pt x="0" y="68"/>
                  </a:moveTo>
                  <a:lnTo>
                    <a:pt x="0" y="3"/>
                  </a:lnTo>
                  <a:lnTo>
                    <a:pt x="10" y="3"/>
                  </a:lnTo>
                  <a:lnTo>
                    <a:pt x="10" y="13"/>
                  </a:lnTo>
                  <a:lnTo>
                    <a:pt x="10" y="11"/>
                  </a:lnTo>
                  <a:lnTo>
                    <a:pt x="13" y="7"/>
                  </a:lnTo>
                  <a:lnTo>
                    <a:pt x="15" y="5"/>
                  </a:lnTo>
                  <a:lnTo>
                    <a:pt x="17" y="3"/>
                  </a:lnTo>
                  <a:lnTo>
                    <a:pt x="19" y="3"/>
                  </a:lnTo>
                  <a:lnTo>
                    <a:pt x="21" y="0"/>
                  </a:lnTo>
                  <a:lnTo>
                    <a:pt x="26" y="0"/>
                  </a:lnTo>
                  <a:lnTo>
                    <a:pt x="28" y="0"/>
                  </a:lnTo>
                  <a:lnTo>
                    <a:pt x="28" y="0"/>
                  </a:lnTo>
                  <a:lnTo>
                    <a:pt x="30" y="0"/>
                  </a:lnTo>
                  <a:lnTo>
                    <a:pt x="30" y="0"/>
                  </a:lnTo>
                  <a:lnTo>
                    <a:pt x="30" y="0"/>
                  </a:lnTo>
                  <a:lnTo>
                    <a:pt x="30" y="11"/>
                  </a:lnTo>
                  <a:lnTo>
                    <a:pt x="30" y="11"/>
                  </a:lnTo>
                  <a:lnTo>
                    <a:pt x="30" y="11"/>
                  </a:lnTo>
                  <a:lnTo>
                    <a:pt x="28" y="11"/>
                  </a:lnTo>
                  <a:lnTo>
                    <a:pt x="28" y="11"/>
                  </a:lnTo>
                  <a:lnTo>
                    <a:pt x="26" y="11"/>
                  </a:lnTo>
                  <a:lnTo>
                    <a:pt x="23" y="11"/>
                  </a:lnTo>
                  <a:lnTo>
                    <a:pt x="21" y="13"/>
                  </a:lnTo>
                  <a:lnTo>
                    <a:pt x="21" y="13"/>
                  </a:lnTo>
                  <a:lnTo>
                    <a:pt x="19" y="13"/>
                  </a:lnTo>
                  <a:lnTo>
                    <a:pt x="17" y="16"/>
                  </a:lnTo>
                  <a:lnTo>
                    <a:pt x="17" y="16"/>
                  </a:lnTo>
                  <a:lnTo>
                    <a:pt x="15" y="18"/>
                  </a:lnTo>
                  <a:lnTo>
                    <a:pt x="15" y="18"/>
                  </a:lnTo>
                  <a:lnTo>
                    <a:pt x="13" y="20"/>
                  </a:lnTo>
                  <a:lnTo>
                    <a:pt x="13" y="22"/>
                  </a:lnTo>
                  <a:lnTo>
                    <a:pt x="10" y="22"/>
                  </a:lnTo>
                  <a:lnTo>
                    <a:pt x="10" y="24"/>
                  </a:lnTo>
                  <a:lnTo>
                    <a:pt x="10" y="26"/>
                  </a:lnTo>
                  <a:lnTo>
                    <a:pt x="10" y="29"/>
                  </a:lnTo>
                  <a:lnTo>
                    <a:pt x="10" y="31"/>
                  </a:lnTo>
                  <a:lnTo>
                    <a:pt x="10" y="68"/>
                  </a:lnTo>
                  <a:lnTo>
                    <a:pt x="0"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6" name="任意多边形 306275"/>
            <p:cNvSpPr>
              <a:spLocks noEditPoints="1"/>
            </p:cNvSpPr>
            <p:nvPr/>
          </p:nvSpPr>
          <p:spPr>
            <a:xfrm>
              <a:off x="4976" y="1098"/>
              <a:ext cx="63" cy="70"/>
            </a:xfrm>
            <a:custGeom>
              <a:rect l="0" t="0" r="0" b="0"/>
              <a:pathLst>
                <a:path w="62" h="70">
                  <a:moveTo>
                    <a:pt x="11" y="35"/>
                  </a:moveTo>
                  <a:lnTo>
                    <a:pt x="11" y="37"/>
                  </a:lnTo>
                  <a:lnTo>
                    <a:pt x="13" y="42"/>
                  </a:lnTo>
                  <a:lnTo>
                    <a:pt x="13" y="44"/>
                  </a:lnTo>
                  <a:lnTo>
                    <a:pt x="13" y="46"/>
                  </a:lnTo>
                  <a:lnTo>
                    <a:pt x="13" y="48"/>
                  </a:lnTo>
                  <a:lnTo>
                    <a:pt x="16" y="50"/>
                  </a:lnTo>
                  <a:lnTo>
                    <a:pt x="16" y="52"/>
                  </a:lnTo>
                  <a:lnTo>
                    <a:pt x="18" y="52"/>
                  </a:lnTo>
                  <a:lnTo>
                    <a:pt x="18" y="55"/>
                  </a:lnTo>
                  <a:lnTo>
                    <a:pt x="20" y="57"/>
                  </a:lnTo>
                  <a:lnTo>
                    <a:pt x="22" y="57"/>
                  </a:lnTo>
                  <a:lnTo>
                    <a:pt x="24" y="59"/>
                  </a:lnTo>
                  <a:lnTo>
                    <a:pt x="24" y="59"/>
                  </a:lnTo>
                  <a:lnTo>
                    <a:pt x="29" y="59"/>
                  </a:lnTo>
                  <a:lnTo>
                    <a:pt x="29" y="59"/>
                  </a:lnTo>
                  <a:lnTo>
                    <a:pt x="31" y="59"/>
                  </a:lnTo>
                  <a:lnTo>
                    <a:pt x="35" y="59"/>
                  </a:lnTo>
                  <a:lnTo>
                    <a:pt x="37" y="59"/>
                  </a:lnTo>
                  <a:lnTo>
                    <a:pt x="39" y="59"/>
                  </a:lnTo>
                  <a:lnTo>
                    <a:pt x="39" y="59"/>
                  </a:lnTo>
                  <a:lnTo>
                    <a:pt x="42" y="57"/>
                  </a:lnTo>
                  <a:lnTo>
                    <a:pt x="44" y="57"/>
                  </a:lnTo>
                  <a:lnTo>
                    <a:pt x="46" y="55"/>
                  </a:lnTo>
                  <a:lnTo>
                    <a:pt x="46" y="52"/>
                  </a:lnTo>
                  <a:lnTo>
                    <a:pt x="48" y="52"/>
                  </a:lnTo>
                  <a:lnTo>
                    <a:pt x="48" y="50"/>
                  </a:lnTo>
                  <a:lnTo>
                    <a:pt x="50" y="48"/>
                  </a:lnTo>
                  <a:lnTo>
                    <a:pt x="50" y="46"/>
                  </a:lnTo>
                  <a:lnTo>
                    <a:pt x="50" y="44"/>
                  </a:lnTo>
                  <a:lnTo>
                    <a:pt x="50" y="42"/>
                  </a:lnTo>
                  <a:lnTo>
                    <a:pt x="52" y="37"/>
                  </a:lnTo>
                  <a:lnTo>
                    <a:pt x="52" y="35"/>
                  </a:lnTo>
                  <a:lnTo>
                    <a:pt x="52" y="31"/>
                  </a:lnTo>
                  <a:lnTo>
                    <a:pt x="50" y="29"/>
                  </a:lnTo>
                  <a:lnTo>
                    <a:pt x="50" y="26"/>
                  </a:lnTo>
                  <a:lnTo>
                    <a:pt x="50" y="24"/>
                  </a:lnTo>
                  <a:lnTo>
                    <a:pt x="50" y="22"/>
                  </a:lnTo>
                  <a:lnTo>
                    <a:pt x="48" y="20"/>
                  </a:lnTo>
                  <a:lnTo>
                    <a:pt x="48" y="18"/>
                  </a:lnTo>
                  <a:lnTo>
                    <a:pt x="46" y="16"/>
                  </a:lnTo>
                  <a:lnTo>
                    <a:pt x="46" y="13"/>
                  </a:lnTo>
                  <a:lnTo>
                    <a:pt x="44" y="13"/>
                  </a:lnTo>
                  <a:lnTo>
                    <a:pt x="42" y="11"/>
                  </a:lnTo>
                  <a:lnTo>
                    <a:pt x="39" y="11"/>
                  </a:lnTo>
                  <a:lnTo>
                    <a:pt x="39" y="11"/>
                  </a:lnTo>
                  <a:lnTo>
                    <a:pt x="37" y="9"/>
                  </a:lnTo>
                  <a:lnTo>
                    <a:pt x="35" y="9"/>
                  </a:lnTo>
                  <a:lnTo>
                    <a:pt x="31" y="9"/>
                  </a:lnTo>
                  <a:lnTo>
                    <a:pt x="29" y="9"/>
                  </a:lnTo>
                  <a:lnTo>
                    <a:pt x="26" y="9"/>
                  </a:lnTo>
                  <a:lnTo>
                    <a:pt x="24" y="11"/>
                  </a:lnTo>
                  <a:lnTo>
                    <a:pt x="24" y="11"/>
                  </a:lnTo>
                  <a:lnTo>
                    <a:pt x="22" y="11"/>
                  </a:lnTo>
                  <a:lnTo>
                    <a:pt x="20" y="13"/>
                  </a:lnTo>
                  <a:lnTo>
                    <a:pt x="18" y="13"/>
                  </a:lnTo>
                  <a:lnTo>
                    <a:pt x="18" y="16"/>
                  </a:lnTo>
                  <a:lnTo>
                    <a:pt x="16" y="18"/>
                  </a:lnTo>
                  <a:lnTo>
                    <a:pt x="16" y="20"/>
                  </a:lnTo>
                  <a:lnTo>
                    <a:pt x="13" y="22"/>
                  </a:lnTo>
                  <a:lnTo>
                    <a:pt x="13" y="24"/>
                  </a:lnTo>
                  <a:lnTo>
                    <a:pt x="13" y="26"/>
                  </a:lnTo>
                  <a:lnTo>
                    <a:pt x="13" y="29"/>
                  </a:lnTo>
                  <a:lnTo>
                    <a:pt x="11" y="31"/>
                  </a:lnTo>
                  <a:lnTo>
                    <a:pt x="11" y="35"/>
                  </a:lnTo>
                  <a:close/>
                  <a:moveTo>
                    <a:pt x="0" y="35"/>
                  </a:moveTo>
                  <a:lnTo>
                    <a:pt x="0" y="31"/>
                  </a:lnTo>
                  <a:lnTo>
                    <a:pt x="3" y="26"/>
                  </a:lnTo>
                  <a:lnTo>
                    <a:pt x="3" y="22"/>
                  </a:lnTo>
                  <a:lnTo>
                    <a:pt x="3" y="20"/>
                  </a:lnTo>
                  <a:lnTo>
                    <a:pt x="5" y="16"/>
                  </a:lnTo>
                  <a:lnTo>
                    <a:pt x="5" y="13"/>
                  </a:lnTo>
                  <a:lnTo>
                    <a:pt x="7" y="11"/>
                  </a:lnTo>
                  <a:lnTo>
                    <a:pt x="9" y="9"/>
                  </a:lnTo>
                  <a:lnTo>
                    <a:pt x="11" y="7"/>
                  </a:lnTo>
                  <a:lnTo>
                    <a:pt x="13" y="5"/>
                  </a:lnTo>
                  <a:lnTo>
                    <a:pt x="16" y="3"/>
                  </a:lnTo>
                  <a:lnTo>
                    <a:pt x="18" y="3"/>
                  </a:lnTo>
                  <a:lnTo>
                    <a:pt x="22" y="0"/>
                  </a:lnTo>
                  <a:lnTo>
                    <a:pt x="24" y="0"/>
                  </a:lnTo>
                  <a:lnTo>
                    <a:pt x="29" y="0"/>
                  </a:lnTo>
                  <a:lnTo>
                    <a:pt x="31" y="0"/>
                  </a:lnTo>
                  <a:lnTo>
                    <a:pt x="35" y="0"/>
                  </a:lnTo>
                  <a:lnTo>
                    <a:pt x="39" y="0"/>
                  </a:lnTo>
                  <a:lnTo>
                    <a:pt x="42" y="0"/>
                  </a:lnTo>
                  <a:lnTo>
                    <a:pt x="46" y="3"/>
                  </a:lnTo>
                  <a:lnTo>
                    <a:pt x="48" y="3"/>
                  </a:lnTo>
                  <a:lnTo>
                    <a:pt x="50" y="5"/>
                  </a:lnTo>
                  <a:lnTo>
                    <a:pt x="52" y="7"/>
                  </a:lnTo>
                  <a:lnTo>
                    <a:pt x="55" y="9"/>
                  </a:lnTo>
                  <a:lnTo>
                    <a:pt x="57" y="11"/>
                  </a:lnTo>
                  <a:lnTo>
                    <a:pt x="59" y="13"/>
                  </a:lnTo>
                  <a:lnTo>
                    <a:pt x="59" y="16"/>
                  </a:lnTo>
                  <a:lnTo>
                    <a:pt x="61" y="20"/>
                  </a:lnTo>
                  <a:lnTo>
                    <a:pt x="61" y="22"/>
                  </a:lnTo>
                  <a:lnTo>
                    <a:pt x="63" y="26"/>
                  </a:lnTo>
                  <a:lnTo>
                    <a:pt x="63" y="31"/>
                  </a:lnTo>
                  <a:lnTo>
                    <a:pt x="63" y="35"/>
                  </a:lnTo>
                  <a:lnTo>
                    <a:pt x="63" y="39"/>
                  </a:lnTo>
                  <a:lnTo>
                    <a:pt x="63" y="42"/>
                  </a:lnTo>
                  <a:lnTo>
                    <a:pt x="61" y="46"/>
                  </a:lnTo>
                  <a:lnTo>
                    <a:pt x="61" y="50"/>
                  </a:lnTo>
                  <a:lnTo>
                    <a:pt x="59" y="52"/>
                  </a:lnTo>
                  <a:lnTo>
                    <a:pt x="59" y="55"/>
                  </a:lnTo>
                  <a:lnTo>
                    <a:pt x="57" y="59"/>
                  </a:lnTo>
                  <a:lnTo>
                    <a:pt x="55" y="61"/>
                  </a:lnTo>
                  <a:lnTo>
                    <a:pt x="52" y="63"/>
                  </a:lnTo>
                  <a:lnTo>
                    <a:pt x="50" y="65"/>
                  </a:lnTo>
                  <a:lnTo>
                    <a:pt x="48" y="65"/>
                  </a:lnTo>
                  <a:lnTo>
                    <a:pt x="46" y="68"/>
                  </a:lnTo>
                  <a:lnTo>
                    <a:pt x="42" y="68"/>
                  </a:lnTo>
                  <a:lnTo>
                    <a:pt x="39" y="70"/>
                  </a:lnTo>
                  <a:lnTo>
                    <a:pt x="35" y="70"/>
                  </a:lnTo>
                  <a:lnTo>
                    <a:pt x="31" y="70"/>
                  </a:lnTo>
                  <a:lnTo>
                    <a:pt x="29" y="70"/>
                  </a:lnTo>
                  <a:lnTo>
                    <a:pt x="24" y="70"/>
                  </a:lnTo>
                  <a:lnTo>
                    <a:pt x="22" y="68"/>
                  </a:lnTo>
                  <a:lnTo>
                    <a:pt x="20" y="68"/>
                  </a:lnTo>
                  <a:lnTo>
                    <a:pt x="16" y="65"/>
                  </a:lnTo>
                  <a:lnTo>
                    <a:pt x="13" y="65"/>
                  </a:lnTo>
                  <a:lnTo>
                    <a:pt x="11" y="63"/>
                  </a:lnTo>
                  <a:lnTo>
                    <a:pt x="9" y="61"/>
                  </a:lnTo>
                  <a:lnTo>
                    <a:pt x="7" y="59"/>
                  </a:lnTo>
                  <a:lnTo>
                    <a:pt x="5" y="55"/>
                  </a:lnTo>
                  <a:lnTo>
                    <a:pt x="5" y="52"/>
                  </a:lnTo>
                  <a:lnTo>
                    <a:pt x="3" y="50"/>
                  </a:lnTo>
                  <a:lnTo>
                    <a:pt x="3" y="46"/>
                  </a:lnTo>
                  <a:lnTo>
                    <a:pt x="3" y="42"/>
                  </a:lnTo>
                  <a:lnTo>
                    <a:pt x="0" y="39"/>
                  </a:lnTo>
                  <a:lnTo>
                    <a:pt x="0"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7" name="任意多边形 306276"/>
            <p:cNvSpPr/>
            <p:nvPr/>
          </p:nvSpPr>
          <p:spPr>
            <a:xfrm>
              <a:off x="5052" y="1098"/>
              <a:ext cx="54" cy="68"/>
            </a:xfrm>
            <a:custGeom>
              <a:rect l="0" t="0" r="0" b="0"/>
              <a:pathLst>
                <a:path w="54" h="68">
                  <a:moveTo>
                    <a:pt x="44" y="68"/>
                  </a:moveTo>
                  <a:lnTo>
                    <a:pt x="44" y="26"/>
                  </a:lnTo>
                  <a:lnTo>
                    <a:pt x="44" y="22"/>
                  </a:lnTo>
                  <a:lnTo>
                    <a:pt x="41" y="20"/>
                  </a:lnTo>
                  <a:lnTo>
                    <a:pt x="41" y="18"/>
                  </a:lnTo>
                  <a:lnTo>
                    <a:pt x="41" y="16"/>
                  </a:lnTo>
                  <a:lnTo>
                    <a:pt x="41" y="16"/>
                  </a:lnTo>
                  <a:lnTo>
                    <a:pt x="39" y="13"/>
                  </a:lnTo>
                  <a:lnTo>
                    <a:pt x="39" y="13"/>
                  </a:lnTo>
                  <a:lnTo>
                    <a:pt x="37" y="11"/>
                  </a:lnTo>
                  <a:lnTo>
                    <a:pt x="37" y="11"/>
                  </a:lnTo>
                  <a:lnTo>
                    <a:pt x="35" y="11"/>
                  </a:lnTo>
                  <a:lnTo>
                    <a:pt x="33" y="9"/>
                  </a:lnTo>
                  <a:lnTo>
                    <a:pt x="31" y="9"/>
                  </a:lnTo>
                  <a:lnTo>
                    <a:pt x="28" y="9"/>
                  </a:lnTo>
                  <a:lnTo>
                    <a:pt x="26" y="9"/>
                  </a:lnTo>
                  <a:lnTo>
                    <a:pt x="24" y="11"/>
                  </a:lnTo>
                  <a:lnTo>
                    <a:pt x="22" y="11"/>
                  </a:lnTo>
                  <a:lnTo>
                    <a:pt x="20" y="11"/>
                  </a:lnTo>
                  <a:lnTo>
                    <a:pt x="18" y="13"/>
                  </a:lnTo>
                  <a:lnTo>
                    <a:pt x="18" y="13"/>
                  </a:lnTo>
                  <a:lnTo>
                    <a:pt x="15" y="16"/>
                  </a:lnTo>
                  <a:lnTo>
                    <a:pt x="15" y="16"/>
                  </a:lnTo>
                  <a:lnTo>
                    <a:pt x="13" y="18"/>
                  </a:lnTo>
                  <a:lnTo>
                    <a:pt x="13" y="20"/>
                  </a:lnTo>
                  <a:lnTo>
                    <a:pt x="11" y="22"/>
                  </a:lnTo>
                  <a:lnTo>
                    <a:pt x="11" y="24"/>
                  </a:lnTo>
                  <a:lnTo>
                    <a:pt x="11" y="26"/>
                  </a:lnTo>
                  <a:lnTo>
                    <a:pt x="11" y="29"/>
                  </a:lnTo>
                  <a:lnTo>
                    <a:pt x="11" y="31"/>
                  </a:lnTo>
                  <a:lnTo>
                    <a:pt x="11" y="68"/>
                  </a:lnTo>
                  <a:lnTo>
                    <a:pt x="0" y="68"/>
                  </a:lnTo>
                  <a:lnTo>
                    <a:pt x="0" y="3"/>
                  </a:lnTo>
                  <a:lnTo>
                    <a:pt x="11" y="3"/>
                  </a:lnTo>
                  <a:lnTo>
                    <a:pt x="11" y="11"/>
                  </a:lnTo>
                  <a:lnTo>
                    <a:pt x="11" y="9"/>
                  </a:lnTo>
                  <a:lnTo>
                    <a:pt x="15" y="7"/>
                  </a:lnTo>
                  <a:lnTo>
                    <a:pt x="18" y="5"/>
                  </a:lnTo>
                  <a:lnTo>
                    <a:pt x="20" y="3"/>
                  </a:lnTo>
                  <a:lnTo>
                    <a:pt x="22" y="3"/>
                  </a:lnTo>
                  <a:lnTo>
                    <a:pt x="24" y="0"/>
                  </a:lnTo>
                  <a:lnTo>
                    <a:pt x="28" y="0"/>
                  </a:lnTo>
                  <a:lnTo>
                    <a:pt x="31" y="0"/>
                  </a:lnTo>
                  <a:lnTo>
                    <a:pt x="35" y="0"/>
                  </a:lnTo>
                  <a:lnTo>
                    <a:pt x="37" y="0"/>
                  </a:lnTo>
                  <a:lnTo>
                    <a:pt x="41" y="0"/>
                  </a:lnTo>
                  <a:lnTo>
                    <a:pt x="44" y="3"/>
                  </a:lnTo>
                  <a:lnTo>
                    <a:pt x="46" y="3"/>
                  </a:lnTo>
                  <a:lnTo>
                    <a:pt x="48" y="5"/>
                  </a:lnTo>
                  <a:lnTo>
                    <a:pt x="50" y="7"/>
                  </a:lnTo>
                  <a:lnTo>
                    <a:pt x="50" y="9"/>
                  </a:lnTo>
                  <a:lnTo>
                    <a:pt x="52" y="11"/>
                  </a:lnTo>
                  <a:lnTo>
                    <a:pt x="52" y="16"/>
                  </a:lnTo>
                  <a:lnTo>
                    <a:pt x="54" y="16"/>
                  </a:lnTo>
                  <a:lnTo>
                    <a:pt x="54" y="20"/>
                  </a:lnTo>
                  <a:lnTo>
                    <a:pt x="54" y="22"/>
                  </a:lnTo>
                  <a:lnTo>
                    <a:pt x="54" y="24"/>
                  </a:lnTo>
                  <a:lnTo>
                    <a:pt x="54" y="29"/>
                  </a:lnTo>
                  <a:lnTo>
                    <a:pt x="54" y="68"/>
                  </a:lnTo>
                  <a:lnTo>
                    <a:pt x="44"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8" name="任意多边形 306277"/>
            <p:cNvSpPr/>
            <p:nvPr/>
          </p:nvSpPr>
          <p:spPr>
            <a:xfrm>
              <a:off x="5117" y="1098"/>
              <a:ext cx="52" cy="70"/>
            </a:xfrm>
            <a:custGeom>
              <a:rect l="0" t="0" r="0" b="0"/>
              <a:pathLst>
                <a:path w="52" h="70">
                  <a:moveTo>
                    <a:pt x="0" y="46"/>
                  </a:moveTo>
                  <a:lnTo>
                    <a:pt x="11" y="46"/>
                  </a:lnTo>
                  <a:lnTo>
                    <a:pt x="11" y="50"/>
                  </a:lnTo>
                  <a:lnTo>
                    <a:pt x="13" y="52"/>
                  </a:lnTo>
                  <a:lnTo>
                    <a:pt x="13" y="52"/>
                  </a:lnTo>
                  <a:lnTo>
                    <a:pt x="13" y="55"/>
                  </a:lnTo>
                  <a:lnTo>
                    <a:pt x="15" y="55"/>
                  </a:lnTo>
                  <a:lnTo>
                    <a:pt x="15" y="57"/>
                  </a:lnTo>
                  <a:lnTo>
                    <a:pt x="18" y="57"/>
                  </a:lnTo>
                  <a:lnTo>
                    <a:pt x="18" y="59"/>
                  </a:lnTo>
                  <a:lnTo>
                    <a:pt x="20" y="59"/>
                  </a:lnTo>
                  <a:lnTo>
                    <a:pt x="22" y="59"/>
                  </a:lnTo>
                  <a:lnTo>
                    <a:pt x="24" y="59"/>
                  </a:lnTo>
                  <a:lnTo>
                    <a:pt x="28" y="59"/>
                  </a:lnTo>
                  <a:lnTo>
                    <a:pt x="31" y="59"/>
                  </a:lnTo>
                  <a:lnTo>
                    <a:pt x="33" y="59"/>
                  </a:lnTo>
                  <a:lnTo>
                    <a:pt x="37" y="59"/>
                  </a:lnTo>
                  <a:lnTo>
                    <a:pt x="39" y="57"/>
                  </a:lnTo>
                  <a:lnTo>
                    <a:pt x="39" y="55"/>
                  </a:lnTo>
                  <a:lnTo>
                    <a:pt x="41" y="55"/>
                  </a:lnTo>
                  <a:lnTo>
                    <a:pt x="41" y="52"/>
                  </a:lnTo>
                  <a:lnTo>
                    <a:pt x="44" y="50"/>
                  </a:lnTo>
                  <a:lnTo>
                    <a:pt x="44" y="48"/>
                  </a:lnTo>
                  <a:lnTo>
                    <a:pt x="41" y="46"/>
                  </a:lnTo>
                  <a:lnTo>
                    <a:pt x="41" y="44"/>
                  </a:lnTo>
                  <a:lnTo>
                    <a:pt x="41" y="44"/>
                  </a:lnTo>
                  <a:lnTo>
                    <a:pt x="39" y="44"/>
                  </a:lnTo>
                  <a:lnTo>
                    <a:pt x="37" y="42"/>
                  </a:lnTo>
                  <a:lnTo>
                    <a:pt x="35" y="42"/>
                  </a:lnTo>
                  <a:lnTo>
                    <a:pt x="33" y="42"/>
                  </a:lnTo>
                  <a:lnTo>
                    <a:pt x="20" y="37"/>
                  </a:lnTo>
                  <a:lnTo>
                    <a:pt x="15" y="35"/>
                  </a:lnTo>
                  <a:lnTo>
                    <a:pt x="11" y="35"/>
                  </a:lnTo>
                  <a:lnTo>
                    <a:pt x="11" y="33"/>
                  </a:lnTo>
                  <a:lnTo>
                    <a:pt x="9" y="33"/>
                  </a:lnTo>
                  <a:lnTo>
                    <a:pt x="7" y="31"/>
                  </a:lnTo>
                  <a:lnTo>
                    <a:pt x="7" y="31"/>
                  </a:lnTo>
                  <a:lnTo>
                    <a:pt x="5" y="29"/>
                  </a:lnTo>
                  <a:lnTo>
                    <a:pt x="5" y="29"/>
                  </a:lnTo>
                  <a:lnTo>
                    <a:pt x="5" y="26"/>
                  </a:lnTo>
                  <a:lnTo>
                    <a:pt x="2" y="26"/>
                  </a:lnTo>
                  <a:lnTo>
                    <a:pt x="2" y="22"/>
                  </a:lnTo>
                  <a:lnTo>
                    <a:pt x="2" y="18"/>
                  </a:lnTo>
                  <a:lnTo>
                    <a:pt x="2" y="16"/>
                  </a:lnTo>
                  <a:lnTo>
                    <a:pt x="2" y="16"/>
                  </a:lnTo>
                  <a:lnTo>
                    <a:pt x="2" y="13"/>
                  </a:lnTo>
                  <a:lnTo>
                    <a:pt x="5" y="11"/>
                  </a:lnTo>
                  <a:lnTo>
                    <a:pt x="5" y="9"/>
                  </a:lnTo>
                  <a:lnTo>
                    <a:pt x="7" y="7"/>
                  </a:lnTo>
                  <a:lnTo>
                    <a:pt x="7" y="7"/>
                  </a:lnTo>
                  <a:lnTo>
                    <a:pt x="9" y="5"/>
                  </a:lnTo>
                  <a:lnTo>
                    <a:pt x="11" y="3"/>
                  </a:lnTo>
                  <a:lnTo>
                    <a:pt x="13" y="3"/>
                  </a:lnTo>
                  <a:lnTo>
                    <a:pt x="15" y="3"/>
                  </a:lnTo>
                  <a:lnTo>
                    <a:pt x="15" y="0"/>
                  </a:lnTo>
                  <a:lnTo>
                    <a:pt x="18" y="0"/>
                  </a:lnTo>
                  <a:lnTo>
                    <a:pt x="22" y="0"/>
                  </a:lnTo>
                  <a:lnTo>
                    <a:pt x="24" y="0"/>
                  </a:lnTo>
                  <a:lnTo>
                    <a:pt x="26" y="0"/>
                  </a:lnTo>
                  <a:lnTo>
                    <a:pt x="28" y="0"/>
                  </a:lnTo>
                  <a:lnTo>
                    <a:pt x="33" y="0"/>
                  </a:lnTo>
                  <a:lnTo>
                    <a:pt x="35" y="0"/>
                  </a:lnTo>
                  <a:lnTo>
                    <a:pt x="37" y="0"/>
                  </a:lnTo>
                  <a:lnTo>
                    <a:pt x="39" y="3"/>
                  </a:lnTo>
                  <a:lnTo>
                    <a:pt x="41" y="3"/>
                  </a:lnTo>
                  <a:lnTo>
                    <a:pt x="44" y="5"/>
                  </a:lnTo>
                  <a:lnTo>
                    <a:pt x="46" y="5"/>
                  </a:lnTo>
                  <a:lnTo>
                    <a:pt x="46" y="7"/>
                  </a:lnTo>
                  <a:lnTo>
                    <a:pt x="48" y="9"/>
                  </a:lnTo>
                  <a:lnTo>
                    <a:pt x="50" y="9"/>
                  </a:lnTo>
                  <a:lnTo>
                    <a:pt x="50" y="11"/>
                  </a:lnTo>
                  <a:lnTo>
                    <a:pt x="50" y="13"/>
                  </a:lnTo>
                  <a:lnTo>
                    <a:pt x="50" y="16"/>
                  </a:lnTo>
                  <a:lnTo>
                    <a:pt x="52" y="18"/>
                  </a:lnTo>
                  <a:lnTo>
                    <a:pt x="52" y="20"/>
                  </a:lnTo>
                  <a:lnTo>
                    <a:pt x="52" y="20"/>
                  </a:lnTo>
                  <a:lnTo>
                    <a:pt x="41" y="20"/>
                  </a:lnTo>
                  <a:lnTo>
                    <a:pt x="41" y="18"/>
                  </a:lnTo>
                  <a:lnTo>
                    <a:pt x="39" y="16"/>
                  </a:lnTo>
                  <a:lnTo>
                    <a:pt x="39" y="13"/>
                  </a:lnTo>
                  <a:lnTo>
                    <a:pt x="37" y="11"/>
                  </a:lnTo>
                  <a:lnTo>
                    <a:pt x="35" y="11"/>
                  </a:lnTo>
                  <a:lnTo>
                    <a:pt x="33" y="9"/>
                  </a:lnTo>
                  <a:lnTo>
                    <a:pt x="31" y="9"/>
                  </a:lnTo>
                  <a:lnTo>
                    <a:pt x="26" y="9"/>
                  </a:lnTo>
                  <a:lnTo>
                    <a:pt x="24" y="9"/>
                  </a:lnTo>
                  <a:lnTo>
                    <a:pt x="20" y="9"/>
                  </a:lnTo>
                  <a:lnTo>
                    <a:pt x="18" y="11"/>
                  </a:lnTo>
                  <a:lnTo>
                    <a:pt x="18" y="11"/>
                  </a:lnTo>
                  <a:lnTo>
                    <a:pt x="15" y="13"/>
                  </a:lnTo>
                  <a:lnTo>
                    <a:pt x="13" y="13"/>
                  </a:lnTo>
                  <a:lnTo>
                    <a:pt x="13" y="16"/>
                  </a:lnTo>
                  <a:lnTo>
                    <a:pt x="13" y="18"/>
                  </a:lnTo>
                  <a:lnTo>
                    <a:pt x="13" y="20"/>
                  </a:lnTo>
                  <a:lnTo>
                    <a:pt x="13" y="22"/>
                  </a:lnTo>
                  <a:lnTo>
                    <a:pt x="15" y="22"/>
                  </a:lnTo>
                  <a:lnTo>
                    <a:pt x="15" y="24"/>
                  </a:lnTo>
                  <a:lnTo>
                    <a:pt x="18" y="24"/>
                  </a:lnTo>
                  <a:lnTo>
                    <a:pt x="18" y="24"/>
                  </a:lnTo>
                  <a:lnTo>
                    <a:pt x="20" y="26"/>
                  </a:lnTo>
                  <a:lnTo>
                    <a:pt x="24" y="26"/>
                  </a:lnTo>
                  <a:lnTo>
                    <a:pt x="33" y="29"/>
                  </a:lnTo>
                  <a:lnTo>
                    <a:pt x="39" y="31"/>
                  </a:lnTo>
                  <a:lnTo>
                    <a:pt x="44" y="33"/>
                  </a:lnTo>
                  <a:lnTo>
                    <a:pt x="46" y="33"/>
                  </a:lnTo>
                  <a:lnTo>
                    <a:pt x="46" y="33"/>
                  </a:lnTo>
                  <a:lnTo>
                    <a:pt x="48" y="35"/>
                  </a:lnTo>
                  <a:lnTo>
                    <a:pt x="50" y="35"/>
                  </a:lnTo>
                  <a:lnTo>
                    <a:pt x="50" y="37"/>
                  </a:lnTo>
                  <a:lnTo>
                    <a:pt x="50" y="37"/>
                  </a:lnTo>
                  <a:lnTo>
                    <a:pt x="52" y="39"/>
                  </a:lnTo>
                  <a:lnTo>
                    <a:pt x="52" y="42"/>
                  </a:lnTo>
                  <a:lnTo>
                    <a:pt x="52" y="44"/>
                  </a:lnTo>
                  <a:lnTo>
                    <a:pt x="52" y="44"/>
                  </a:lnTo>
                  <a:lnTo>
                    <a:pt x="52" y="46"/>
                  </a:lnTo>
                  <a:lnTo>
                    <a:pt x="52" y="48"/>
                  </a:lnTo>
                  <a:lnTo>
                    <a:pt x="52" y="50"/>
                  </a:lnTo>
                  <a:lnTo>
                    <a:pt x="52" y="52"/>
                  </a:lnTo>
                  <a:lnTo>
                    <a:pt x="52" y="55"/>
                  </a:lnTo>
                  <a:lnTo>
                    <a:pt x="52" y="57"/>
                  </a:lnTo>
                  <a:lnTo>
                    <a:pt x="50" y="59"/>
                  </a:lnTo>
                  <a:lnTo>
                    <a:pt x="50" y="61"/>
                  </a:lnTo>
                  <a:lnTo>
                    <a:pt x="48" y="63"/>
                  </a:lnTo>
                  <a:lnTo>
                    <a:pt x="46" y="63"/>
                  </a:lnTo>
                  <a:lnTo>
                    <a:pt x="44" y="65"/>
                  </a:lnTo>
                  <a:lnTo>
                    <a:pt x="41" y="68"/>
                  </a:lnTo>
                  <a:lnTo>
                    <a:pt x="39" y="68"/>
                  </a:lnTo>
                  <a:lnTo>
                    <a:pt x="37" y="68"/>
                  </a:lnTo>
                  <a:lnTo>
                    <a:pt x="35" y="70"/>
                  </a:lnTo>
                  <a:lnTo>
                    <a:pt x="33" y="70"/>
                  </a:lnTo>
                  <a:lnTo>
                    <a:pt x="31" y="70"/>
                  </a:lnTo>
                  <a:lnTo>
                    <a:pt x="26" y="70"/>
                  </a:lnTo>
                  <a:lnTo>
                    <a:pt x="24" y="70"/>
                  </a:lnTo>
                  <a:lnTo>
                    <a:pt x="20" y="70"/>
                  </a:lnTo>
                  <a:lnTo>
                    <a:pt x="18" y="70"/>
                  </a:lnTo>
                  <a:lnTo>
                    <a:pt x="15" y="68"/>
                  </a:lnTo>
                  <a:lnTo>
                    <a:pt x="13" y="68"/>
                  </a:lnTo>
                  <a:lnTo>
                    <a:pt x="11" y="65"/>
                  </a:lnTo>
                  <a:lnTo>
                    <a:pt x="9" y="65"/>
                  </a:lnTo>
                  <a:lnTo>
                    <a:pt x="7" y="63"/>
                  </a:lnTo>
                  <a:lnTo>
                    <a:pt x="7" y="61"/>
                  </a:lnTo>
                  <a:lnTo>
                    <a:pt x="5" y="61"/>
                  </a:lnTo>
                  <a:lnTo>
                    <a:pt x="2" y="59"/>
                  </a:lnTo>
                  <a:lnTo>
                    <a:pt x="2" y="57"/>
                  </a:lnTo>
                  <a:lnTo>
                    <a:pt x="2" y="55"/>
                  </a:lnTo>
                  <a:lnTo>
                    <a:pt x="0" y="52"/>
                  </a:lnTo>
                  <a:lnTo>
                    <a:pt x="0" y="48"/>
                  </a:lnTo>
                  <a:lnTo>
                    <a:pt x="0" y="4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79" name="矩形 306278"/>
            <p:cNvSpPr/>
            <p:nvPr/>
          </p:nvSpPr>
          <p:spPr>
            <a:xfrm>
              <a:off x="1114" y="3521"/>
              <a:ext cx="781"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err="1">
                  <a:solidFill>
                    <a:schemeClr val="bg1"/>
                  </a:solidFill>
                  <a:latin typeface="Arial" pitchFamily="34" charset="0"/>
                  <a:ea typeface="宋体" panose="02010600030101010101" pitchFamily="2" charset="-122"/>
                </a:rPr>
                <a:t>noradrenaline</a:t>
              </a:r>
              <a:endParaRPr lang="en-US" altLang="zh-CN" sz="4000" b="1">
                <a:solidFill>
                  <a:schemeClr val="bg1"/>
                </a:solidFill>
                <a:latin typeface="Arial" pitchFamily="34" charset="0"/>
                <a:ea typeface="宋体" panose="02010600030101010101" pitchFamily="2" charset="-122"/>
              </a:endParaRPr>
            </a:p>
          </p:txBody>
        </p:sp>
        <p:sp>
          <p:nvSpPr>
            <p:cNvPr id="306280" name="矩形 306279"/>
            <p:cNvSpPr/>
            <p:nvPr/>
          </p:nvSpPr>
          <p:spPr>
            <a:xfrm>
              <a:off x="3916" y="3514"/>
              <a:ext cx="654"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a:solidFill>
                    <a:schemeClr val="bg1"/>
                  </a:solidFill>
                  <a:latin typeface="Arial" pitchFamily="34" charset="0"/>
                  <a:ea typeface="宋体" panose="02010600030101010101" pitchFamily="2" charset="-122"/>
                </a:rPr>
                <a:t>increase</a:t>
              </a:r>
              <a:r>
                <a:rPr lang="en-US" altLang="zh-CN" sz="1600">
                  <a:latin typeface="Arial" pitchFamily="34" charset="0"/>
                  <a:ea typeface="宋体" panose="02010600030101010101" pitchFamily="2" charset="-122"/>
                </a:rPr>
                <a:t> in</a:t>
              </a:r>
              <a:r>
                <a:rPr lang="en-US" altLang="zh-CN" sz="1600">
                  <a:solidFill>
                    <a:srgbClr val="FFFFFF"/>
                  </a:solidFill>
                  <a:latin typeface="Arial" pitchFamily="34" charset="0"/>
                  <a:ea typeface="宋体" panose="02010600030101010101" pitchFamily="2" charset="-122"/>
                </a:rPr>
                <a:t> </a:t>
              </a:r>
              <a:endParaRPr lang="en-US" altLang="zh-CN" sz="4000" b="1">
                <a:solidFill>
                  <a:srgbClr val="FFFF00"/>
                </a:solidFill>
                <a:latin typeface="Arial" pitchFamily="34" charset="0"/>
                <a:ea typeface="宋体" panose="02010600030101010101" pitchFamily="2" charset="-122"/>
              </a:endParaRPr>
            </a:p>
          </p:txBody>
        </p:sp>
        <p:sp>
          <p:nvSpPr>
            <p:cNvPr id="306281" name="矩形 306280"/>
            <p:cNvSpPr/>
            <p:nvPr/>
          </p:nvSpPr>
          <p:spPr>
            <a:xfrm>
              <a:off x="3918" y="3668"/>
              <a:ext cx="1045"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a:solidFill>
                    <a:schemeClr val="bg1"/>
                  </a:solidFill>
                  <a:latin typeface="Arial" pitchFamily="34" charset="0"/>
                  <a:ea typeface="宋体" panose="02010600030101010101" pitchFamily="2" charset="-122"/>
                </a:rPr>
                <a:t>neurotransmission</a:t>
              </a:r>
              <a:endParaRPr lang="en-US" altLang="zh-CN" sz="4000" b="1">
                <a:solidFill>
                  <a:schemeClr val="bg1"/>
                </a:solidFill>
                <a:latin typeface="Arial" pitchFamily="34" charset="0"/>
                <a:ea typeface="宋体" panose="02010600030101010101" pitchFamily="2" charset="-122"/>
              </a:endParaRPr>
            </a:p>
          </p:txBody>
        </p:sp>
        <p:sp>
          <p:nvSpPr>
            <p:cNvPr id="306282" name="矩形 306281"/>
            <p:cNvSpPr/>
            <p:nvPr/>
          </p:nvSpPr>
          <p:spPr>
            <a:xfrm>
              <a:off x="2593" y="3516"/>
              <a:ext cx="897"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a:solidFill>
                    <a:schemeClr val="bg1"/>
                  </a:solidFill>
                  <a:latin typeface="Arial" pitchFamily="34" charset="0"/>
                  <a:ea typeface="宋体" panose="02010600030101010101" pitchFamily="2" charset="-122"/>
                </a:rPr>
                <a:t>re-uptake pump</a:t>
              </a:r>
              <a:endParaRPr lang="en-US" altLang="zh-CN" sz="4000" b="1">
                <a:solidFill>
                  <a:schemeClr val="bg1"/>
                </a:solidFill>
                <a:latin typeface="Arial" pitchFamily="34" charset="0"/>
                <a:ea typeface="宋体" panose="02010600030101010101" pitchFamily="2" charset="-122"/>
              </a:endParaRPr>
            </a:p>
          </p:txBody>
        </p:sp>
        <p:sp>
          <p:nvSpPr>
            <p:cNvPr id="306283" name="任意多边形 306282"/>
            <p:cNvSpPr/>
            <p:nvPr/>
          </p:nvSpPr>
          <p:spPr>
            <a:xfrm>
              <a:off x="950" y="3542"/>
              <a:ext cx="95" cy="81"/>
            </a:xfrm>
            <a:custGeom>
              <a:rect l="0" t="0" r="0" b="0"/>
              <a:pathLst>
                <a:path w="95" h="81">
                  <a:moveTo>
                    <a:pt x="0" y="0"/>
                  </a:moveTo>
                  <a:lnTo>
                    <a:pt x="95" y="0"/>
                  </a:lnTo>
                  <a:lnTo>
                    <a:pt x="52" y="81"/>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84" name="任意多边形 306283"/>
            <p:cNvSpPr/>
            <p:nvPr/>
          </p:nvSpPr>
          <p:spPr>
            <a:xfrm>
              <a:off x="955" y="3547"/>
              <a:ext cx="95" cy="78"/>
            </a:xfrm>
            <a:custGeom>
              <a:rect l="0" t="0" r="0" b="0"/>
              <a:pathLst>
                <a:path w="95" h="78">
                  <a:moveTo>
                    <a:pt x="0" y="0"/>
                  </a:moveTo>
                  <a:lnTo>
                    <a:pt x="95" y="0"/>
                  </a:lnTo>
                  <a:lnTo>
                    <a:pt x="52" y="78"/>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85" name="矩形 306284"/>
            <p:cNvSpPr/>
            <p:nvPr/>
          </p:nvSpPr>
          <p:spPr>
            <a:xfrm>
              <a:off x="1111" y="3778"/>
              <a:ext cx="526"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a:solidFill>
                    <a:schemeClr val="bg1"/>
                  </a:solidFill>
                  <a:latin typeface="Arial" pitchFamily="34" charset="0"/>
                  <a:ea typeface="宋体" panose="02010600030101010101" pitchFamily="2" charset="-122"/>
                </a:rPr>
                <a:t>serotonin</a:t>
              </a:r>
              <a:endParaRPr lang="en-US" altLang="zh-CN" sz="4000" b="1">
                <a:solidFill>
                  <a:schemeClr val="bg1"/>
                </a:solidFill>
                <a:latin typeface="Arial" pitchFamily="34" charset="0"/>
                <a:ea typeface="宋体" panose="02010600030101010101" pitchFamily="2" charset="-122"/>
              </a:endParaRPr>
            </a:p>
          </p:txBody>
        </p:sp>
        <p:sp>
          <p:nvSpPr>
            <p:cNvPr id="306286" name="任意多边形 306285"/>
            <p:cNvSpPr/>
            <p:nvPr/>
          </p:nvSpPr>
          <p:spPr>
            <a:xfrm>
              <a:off x="950" y="3809"/>
              <a:ext cx="89" cy="87"/>
            </a:xfrm>
            <a:custGeom>
              <a:rect l="0" t="0" r="0" b="0"/>
              <a:pathLst>
                <a:path w="89" h="87">
                  <a:moveTo>
                    <a:pt x="46" y="87"/>
                  </a:moveTo>
                  <a:lnTo>
                    <a:pt x="50" y="87"/>
                  </a:lnTo>
                  <a:lnTo>
                    <a:pt x="54" y="87"/>
                  </a:lnTo>
                  <a:lnTo>
                    <a:pt x="59" y="87"/>
                  </a:lnTo>
                  <a:lnTo>
                    <a:pt x="63" y="84"/>
                  </a:lnTo>
                  <a:lnTo>
                    <a:pt x="67" y="82"/>
                  </a:lnTo>
                  <a:lnTo>
                    <a:pt x="70" y="80"/>
                  </a:lnTo>
                  <a:lnTo>
                    <a:pt x="74" y="78"/>
                  </a:lnTo>
                  <a:lnTo>
                    <a:pt x="76" y="74"/>
                  </a:lnTo>
                  <a:lnTo>
                    <a:pt x="80" y="71"/>
                  </a:lnTo>
                  <a:lnTo>
                    <a:pt x="82" y="67"/>
                  </a:lnTo>
                  <a:lnTo>
                    <a:pt x="85" y="65"/>
                  </a:lnTo>
                  <a:lnTo>
                    <a:pt x="87" y="61"/>
                  </a:lnTo>
                  <a:lnTo>
                    <a:pt x="87" y="56"/>
                  </a:lnTo>
                  <a:lnTo>
                    <a:pt x="89" y="52"/>
                  </a:lnTo>
                  <a:lnTo>
                    <a:pt x="89" y="48"/>
                  </a:lnTo>
                  <a:lnTo>
                    <a:pt x="89" y="43"/>
                  </a:lnTo>
                  <a:lnTo>
                    <a:pt x="89" y="39"/>
                  </a:lnTo>
                  <a:lnTo>
                    <a:pt x="89" y="35"/>
                  </a:lnTo>
                  <a:lnTo>
                    <a:pt x="87" y="30"/>
                  </a:lnTo>
                  <a:lnTo>
                    <a:pt x="87" y="26"/>
                  </a:lnTo>
                  <a:lnTo>
                    <a:pt x="85" y="22"/>
                  </a:lnTo>
                  <a:lnTo>
                    <a:pt x="82" y="19"/>
                  </a:lnTo>
                  <a:lnTo>
                    <a:pt x="80" y="15"/>
                  </a:lnTo>
                  <a:lnTo>
                    <a:pt x="76" y="13"/>
                  </a:lnTo>
                  <a:lnTo>
                    <a:pt x="74" y="9"/>
                  </a:lnTo>
                  <a:lnTo>
                    <a:pt x="70" y="6"/>
                  </a:lnTo>
                  <a:lnTo>
                    <a:pt x="67" y="4"/>
                  </a:lnTo>
                  <a:lnTo>
                    <a:pt x="63" y="2"/>
                  </a:lnTo>
                  <a:lnTo>
                    <a:pt x="59" y="0"/>
                  </a:lnTo>
                  <a:lnTo>
                    <a:pt x="54" y="0"/>
                  </a:lnTo>
                  <a:lnTo>
                    <a:pt x="50" y="0"/>
                  </a:lnTo>
                  <a:lnTo>
                    <a:pt x="46" y="0"/>
                  </a:lnTo>
                  <a:lnTo>
                    <a:pt x="41" y="0"/>
                  </a:lnTo>
                  <a:lnTo>
                    <a:pt x="37" y="0"/>
                  </a:lnTo>
                  <a:lnTo>
                    <a:pt x="33" y="0"/>
                  </a:lnTo>
                  <a:lnTo>
                    <a:pt x="28" y="2"/>
                  </a:lnTo>
                  <a:lnTo>
                    <a:pt x="24" y="4"/>
                  </a:lnTo>
                  <a:lnTo>
                    <a:pt x="20" y="6"/>
                  </a:lnTo>
                  <a:lnTo>
                    <a:pt x="18" y="9"/>
                  </a:lnTo>
                  <a:lnTo>
                    <a:pt x="13" y="13"/>
                  </a:lnTo>
                  <a:lnTo>
                    <a:pt x="11" y="15"/>
                  </a:lnTo>
                  <a:lnTo>
                    <a:pt x="9" y="19"/>
                  </a:lnTo>
                  <a:lnTo>
                    <a:pt x="7" y="22"/>
                  </a:lnTo>
                  <a:lnTo>
                    <a:pt x="5" y="26"/>
                  </a:lnTo>
                  <a:lnTo>
                    <a:pt x="2" y="30"/>
                  </a:lnTo>
                  <a:lnTo>
                    <a:pt x="2" y="35"/>
                  </a:lnTo>
                  <a:lnTo>
                    <a:pt x="0" y="39"/>
                  </a:lnTo>
                  <a:lnTo>
                    <a:pt x="0" y="43"/>
                  </a:lnTo>
                  <a:lnTo>
                    <a:pt x="0" y="48"/>
                  </a:lnTo>
                  <a:lnTo>
                    <a:pt x="2" y="52"/>
                  </a:lnTo>
                  <a:lnTo>
                    <a:pt x="2" y="56"/>
                  </a:lnTo>
                  <a:lnTo>
                    <a:pt x="5" y="61"/>
                  </a:lnTo>
                  <a:lnTo>
                    <a:pt x="7" y="65"/>
                  </a:lnTo>
                  <a:lnTo>
                    <a:pt x="9" y="67"/>
                  </a:lnTo>
                  <a:lnTo>
                    <a:pt x="11" y="71"/>
                  </a:lnTo>
                  <a:lnTo>
                    <a:pt x="13" y="74"/>
                  </a:lnTo>
                  <a:lnTo>
                    <a:pt x="18" y="78"/>
                  </a:lnTo>
                  <a:lnTo>
                    <a:pt x="20" y="80"/>
                  </a:lnTo>
                  <a:lnTo>
                    <a:pt x="24" y="82"/>
                  </a:lnTo>
                  <a:lnTo>
                    <a:pt x="28" y="84"/>
                  </a:lnTo>
                  <a:lnTo>
                    <a:pt x="33" y="87"/>
                  </a:lnTo>
                  <a:lnTo>
                    <a:pt x="37" y="87"/>
                  </a:lnTo>
                  <a:lnTo>
                    <a:pt x="41" y="87"/>
                  </a:lnTo>
                  <a:lnTo>
                    <a:pt x="46" y="8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87" name="任意多边形 306286"/>
            <p:cNvSpPr/>
            <p:nvPr/>
          </p:nvSpPr>
          <p:spPr>
            <a:xfrm>
              <a:off x="959" y="3815"/>
              <a:ext cx="89" cy="87"/>
            </a:xfrm>
            <a:custGeom>
              <a:rect l="0" t="0" r="0" b="0"/>
              <a:pathLst>
                <a:path w="89" h="87">
                  <a:moveTo>
                    <a:pt x="45" y="87"/>
                  </a:moveTo>
                  <a:lnTo>
                    <a:pt x="50" y="87"/>
                  </a:lnTo>
                  <a:lnTo>
                    <a:pt x="54" y="87"/>
                  </a:lnTo>
                  <a:lnTo>
                    <a:pt x="58" y="87"/>
                  </a:lnTo>
                  <a:lnTo>
                    <a:pt x="61" y="85"/>
                  </a:lnTo>
                  <a:lnTo>
                    <a:pt x="65" y="83"/>
                  </a:lnTo>
                  <a:lnTo>
                    <a:pt x="69" y="81"/>
                  </a:lnTo>
                  <a:lnTo>
                    <a:pt x="73" y="78"/>
                  </a:lnTo>
                  <a:lnTo>
                    <a:pt x="76" y="74"/>
                  </a:lnTo>
                  <a:lnTo>
                    <a:pt x="78" y="72"/>
                  </a:lnTo>
                  <a:lnTo>
                    <a:pt x="80" y="68"/>
                  </a:lnTo>
                  <a:lnTo>
                    <a:pt x="84" y="65"/>
                  </a:lnTo>
                  <a:lnTo>
                    <a:pt x="84" y="61"/>
                  </a:lnTo>
                  <a:lnTo>
                    <a:pt x="86" y="57"/>
                  </a:lnTo>
                  <a:lnTo>
                    <a:pt x="86" y="52"/>
                  </a:lnTo>
                  <a:lnTo>
                    <a:pt x="89" y="48"/>
                  </a:lnTo>
                  <a:lnTo>
                    <a:pt x="89" y="44"/>
                  </a:lnTo>
                  <a:lnTo>
                    <a:pt x="89" y="39"/>
                  </a:lnTo>
                  <a:lnTo>
                    <a:pt x="86" y="35"/>
                  </a:lnTo>
                  <a:lnTo>
                    <a:pt x="86" y="31"/>
                  </a:lnTo>
                  <a:lnTo>
                    <a:pt x="84" y="26"/>
                  </a:lnTo>
                  <a:lnTo>
                    <a:pt x="84" y="22"/>
                  </a:lnTo>
                  <a:lnTo>
                    <a:pt x="80" y="20"/>
                  </a:lnTo>
                  <a:lnTo>
                    <a:pt x="78" y="16"/>
                  </a:lnTo>
                  <a:lnTo>
                    <a:pt x="76" y="13"/>
                  </a:lnTo>
                  <a:lnTo>
                    <a:pt x="73" y="9"/>
                  </a:lnTo>
                  <a:lnTo>
                    <a:pt x="69" y="7"/>
                  </a:lnTo>
                  <a:lnTo>
                    <a:pt x="65" y="5"/>
                  </a:lnTo>
                  <a:lnTo>
                    <a:pt x="61" y="3"/>
                  </a:lnTo>
                  <a:lnTo>
                    <a:pt x="58" y="3"/>
                  </a:lnTo>
                  <a:lnTo>
                    <a:pt x="54" y="0"/>
                  </a:lnTo>
                  <a:lnTo>
                    <a:pt x="50" y="0"/>
                  </a:lnTo>
                  <a:lnTo>
                    <a:pt x="45" y="0"/>
                  </a:lnTo>
                  <a:lnTo>
                    <a:pt x="39" y="0"/>
                  </a:lnTo>
                  <a:lnTo>
                    <a:pt x="35" y="0"/>
                  </a:lnTo>
                  <a:lnTo>
                    <a:pt x="30" y="3"/>
                  </a:lnTo>
                  <a:lnTo>
                    <a:pt x="26" y="3"/>
                  </a:lnTo>
                  <a:lnTo>
                    <a:pt x="24" y="5"/>
                  </a:lnTo>
                  <a:lnTo>
                    <a:pt x="19" y="7"/>
                  </a:lnTo>
                  <a:lnTo>
                    <a:pt x="15" y="9"/>
                  </a:lnTo>
                  <a:lnTo>
                    <a:pt x="13" y="13"/>
                  </a:lnTo>
                  <a:lnTo>
                    <a:pt x="11" y="16"/>
                  </a:lnTo>
                  <a:lnTo>
                    <a:pt x="9" y="20"/>
                  </a:lnTo>
                  <a:lnTo>
                    <a:pt x="6" y="22"/>
                  </a:lnTo>
                  <a:lnTo>
                    <a:pt x="4" y="26"/>
                  </a:lnTo>
                  <a:lnTo>
                    <a:pt x="2" y="31"/>
                  </a:lnTo>
                  <a:lnTo>
                    <a:pt x="0" y="35"/>
                  </a:lnTo>
                  <a:lnTo>
                    <a:pt x="0" y="39"/>
                  </a:lnTo>
                  <a:lnTo>
                    <a:pt x="0" y="44"/>
                  </a:lnTo>
                  <a:lnTo>
                    <a:pt x="0" y="48"/>
                  </a:lnTo>
                  <a:lnTo>
                    <a:pt x="0" y="52"/>
                  </a:lnTo>
                  <a:lnTo>
                    <a:pt x="2" y="57"/>
                  </a:lnTo>
                  <a:lnTo>
                    <a:pt x="4" y="61"/>
                  </a:lnTo>
                  <a:lnTo>
                    <a:pt x="6" y="65"/>
                  </a:lnTo>
                  <a:lnTo>
                    <a:pt x="9" y="68"/>
                  </a:lnTo>
                  <a:lnTo>
                    <a:pt x="11" y="72"/>
                  </a:lnTo>
                  <a:lnTo>
                    <a:pt x="13" y="74"/>
                  </a:lnTo>
                  <a:lnTo>
                    <a:pt x="15" y="78"/>
                  </a:lnTo>
                  <a:lnTo>
                    <a:pt x="19" y="81"/>
                  </a:lnTo>
                  <a:lnTo>
                    <a:pt x="24" y="83"/>
                  </a:lnTo>
                  <a:lnTo>
                    <a:pt x="26" y="85"/>
                  </a:lnTo>
                  <a:lnTo>
                    <a:pt x="30" y="87"/>
                  </a:lnTo>
                  <a:lnTo>
                    <a:pt x="35" y="87"/>
                  </a:lnTo>
                  <a:lnTo>
                    <a:pt x="39" y="87"/>
                  </a:lnTo>
                  <a:lnTo>
                    <a:pt x="45" y="87"/>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88" name="任意多边形 306287"/>
            <p:cNvSpPr/>
            <p:nvPr/>
          </p:nvSpPr>
          <p:spPr>
            <a:xfrm>
              <a:off x="2367" y="3536"/>
              <a:ext cx="84" cy="87"/>
            </a:xfrm>
            <a:custGeom>
              <a:rect l="0" t="0" r="0" b="0"/>
              <a:pathLst>
                <a:path w="84" h="87">
                  <a:moveTo>
                    <a:pt x="67" y="78"/>
                  </a:moveTo>
                  <a:lnTo>
                    <a:pt x="71" y="76"/>
                  </a:lnTo>
                  <a:lnTo>
                    <a:pt x="73" y="71"/>
                  </a:lnTo>
                  <a:lnTo>
                    <a:pt x="78" y="69"/>
                  </a:lnTo>
                  <a:lnTo>
                    <a:pt x="80" y="65"/>
                  </a:lnTo>
                  <a:lnTo>
                    <a:pt x="82" y="63"/>
                  </a:lnTo>
                  <a:lnTo>
                    <a:pt x="82" y="58"/>
                  </a:lnTo>
                  <a:lnTo>
                    <a:pt x="84" y="54"/>
                  </a:lnTo>
                  <a:lnTo>
                    <a:pt x="84" y="50"/>
                  </a:lnTo>
                  <a:lnTo>
                    <a:pt x="84" y="45"/>
                  </a:lnTo>
                  <a:lnTo>
                    <a:pt x="84" y="41"/>
                  </a:lnTo>
                  <a:lnTo>
                    <a:pt x="84" y="37"/>
                  </a:lnTo>
                  <a:lnTo>
                    <a:pt x="84" y="32"/>
                  </a:lnTo>
                  <a:lnTo>
                    <a:pt x="82" y="30"/>
                  </a:lnTo>
                  <a:lnTo>
                    <a:pt x="82" y="26"/>
                  </a:lnTo>
                  <a:lnTo>
                    <a:pt x="80" y="22"/>
                  </a:lnTo>
                  <a:lnTo>
                    <a:pt x="75" y="17"/>
                  </a:lnTo>
                  <a:lnTo>
                    <a:pt x="73" y="15"/>
                  </a:lnTo>
                  <a:lnTo>
                    <a:pt x="71" y="11"/>
                  </a:lnTo>
                  <a:lnTo>
                    <a:pt x="67" y="9"/>
                  </a:lnTo>
                  <a:lnTo>
                    <a:pt x="65" y="6"/>
                  </a:lnTo>
                  <a:lnTo>
                    <a:pt x="60" y="4"/>
                  </a:lnTo>
                  <a:lnTo>
                    <a:pt x="56" y="2"/>
                  </a:lnTo>
                  <a:lnTo>
                    <a:pt x="52" y="2"/>
                  </a:lnTo>
                  <a:lnTo>
                    <a:pt x="47" y="0"/>
                  </a:lnTo>
                  <a:lnTo>
                    <a:pt x="45" y="0"/>
                  </a:lnTo>
                  <a:lnTo>
                    <a:pt x="41" y="0"/>
                  </a:lnTo>
                  <a:lnTo>
                    <a:pt x="36" y="0"/>
                  </a:lnTo>
                  <a:lnTo>
                    <a:pt x="32" y="2"/>
                  </a:lnTo>
                  <a:lnTo>
                    <a:pt x="28" y="2"/>
                  </a:lnTo>
                  <a:lnTo>
                    <a:pt x="23" y="4"/>
                  </a:lnTo>
                  <a:lnTo>
                    <a:pt x="19" y="6"/>
                  </a:lnTo>
                  <a:lnTo>
                    <a:pt x="17" y="9"/>
                  </a:lnTo>
                  <a:lnTo>
                    <a:pt x="13" y="11"/>
                  </a:lnTo>
                  <a:lnTo>
                    <a:pt x="10" y="15"/>
                  </a:lnTo>
                  <a:lnTo>
                    <a:pt x="6" y="17"/>
                  </a:lnTo>
                  <a:lnTo>
                    <a:pt x="4" y="22"/>
                  </a:lnTo>
                  <a:lnTo>
                    <a:pt x="2" y="26"/>
                  </a:lnTo>
                  <a:lnTo>
                    <a:pt x="2" y="28"/>
                  </a:lnTo>
                  <a:lnTo>
                    <a:pt x="0" y="32"/>
                  </a:lnTo>
                  <a:lnTo>
                    <a:pt x="0" y="37"/>
                  </a:lnTo>
                  <a:lnTo>
                    <a:pt x="0" y="41"/>
                  </a:lnTo>
                  <a:lnTo>
                    <a:pt x="0" y="45"/>
                  </a:lnTo>
                  <a:lnTo>
                    <a:pt x="0" y="50"/>
                  </a:lnTo>
                  <a:lnTo>
                    <a:pt x="0" y="54"/>
                  </a:lnTo>
                  <a:lnTo>
                    <a:pt x="2" y="58"/>
                  </a:lnTo>
                  <a:lnTo>
                    <a:pt x="2" y="61"/>
                  </a:lnTo>
                  <a:lnTo>
                    <a:pt x="4" y="65"/>
                  </a:lnTo>
                  <a:lnTo>
                    <a:pt x="8" y="69"/>
                  </a:lnTo>
                  <a:lnTo>
                    <a:pt x="10" y="74"/>
                  </a:lnTo>
                  <a:lnTo>
                    <a:pt x="13" y="76"/>
                  </a:lnTo>
                  <a:lnTo>
                    <a:pt x="17" y="78"/>
                  </a:lnTo>
                  <a:lnTo>
                    <a:pt x="19" y="80"/>
                  </a:lnTo>
                  <a:lnTo>
                    <a:pt x="23" y="82"/>
                  </a:lnTo>
                  <a:lnTo>
                    <a:pt x="28" y="84"/>
                  </a:lnTo>
                  <a:lnTo>
                    <a:pt x="32" y="84"/>
                  </a:lnTo>
                  <a:lnTo>
                    <a:pt x="36" y="87"/>
                  </a:lnTo>
                  <a:lnTo>
                    <a:pt x="39" y="87"/>
                  </a:lnTo>
                  <a:lnTo>
                    <a:pt x="43" y="87"/>
                  </a:lnTo>
                  <a:lnTo>
                    <a:pt x="47" y="87"/>
                  </a:lnTo>
                  <a:lnTo>
                    <a:pt x="52" y="84"/>
                  </a:lnTo>
                  <a:lnTo>
                    <a:pt x="56" y="84"/>
                  </a:lnTo>
                  <a:lnTo>
                    <a:pt x="60" y="82"/>
                  </a:lnTo>
                  <a:lnTo>
                    <a:pt x="65" y="80"/>
                  </a:lnTo>
                  <a:lnTo>
                    <a:pt x="67"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89" name="任意多边形 306288"/>
            <p:cNvSpPr/>
            <p:nvPr/>
          </p:nvSpPr>
          <p:spPr>
            <a:xfrm>
              <a:off x="2471" y="3547"/>
              <a:ext cx="23" cy="54"/>
            </a:xfrm>
            <a:custGeom>
              <a:rect l="0" t="0" r="0" b="0"/>
              <a:pathLst>
                <a:path w="23" h="54">
                  <a:moveTo>
                    <a:pt x="4" y="2"/>
                  </a:moveTo>
                  <a:lnTo>
                    <a:pt x="0" y="8"/>
                  </a:lnTo>
                  <a:lnTo>
                    <a:pt x="10" y="54"/>
                  </a:lnTo>
                  <a:lnTo>
                    <a:pt x="23" y="50"/>
                  </a:lnTo>
                  <a:lnTo>
                    <a:pt x="13" y="6"/>
                  </a:lnTo>
                  <a:lnTo>
                    <a:pt x="4" y="2"/>
                  </a:lnTo>
                  <a:lnTo>
                    <a:pt x="13" y="6"/>
                  </a:lnTo>
                  <a:lnTo>
                    <a:pt x="10" y="0"/>
                  </a:lnTo>
                  <a:lnTo>
                    <a:pt x="4"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0" name="任意多边形 306289"/>
            <p:cNvSpPr/>
            <p:nvPr/>
          </p:nvSpPr>
          <p:spPr>
            <a:xfrm>
              <a:off x="2432" y="3549"/>
              <a:ext cx="47" cy="22"/>
            </a:xfrm>
            <a:custGeom>
              <a:rect l="0" t="0" r="0" b="0"/>
              <a:pathLst>
                <a:path w="47" h="22">
                  <a:moveTo>
                    <a:pt x="4" y="22"/>
                  </a:moveTo>
                  <a:lnTo>
                    <a:pt x="47" y="13"/>
                  </a:lnTo>
                  <a:lnTo>
                    <a:pt x="43" y="0"/>
                  </a:lnTo>
                  <a:lnTo>
                    <a:pt x="0" y="9"/>
                  </a:lnTo>
                  <a:lnTo>
                    <a:pt x="4"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1" name="任意多边形 306290"/>
            <p:cNvSpPr/>
            <p:nvPr/>
          </p:nvSpPr>
          <p:spPr>
            <a:xfrm>
              <a:off x="2310" y="3623"/>
              <a:ext cx="50" cy="34"/>
            </a:xfrm>
            <a:custGeom>
              <a:rect l="0" t="0" r="0" b="0"/>
              <a:pathLst>
                <a:path w="50" h="34">
                  <a:moveTo>
                    <a:pt x="50" y="30"/>
                  </a:moveTo>
                  <a:lnTo>
                    <a:pt x="46" y="19"/>
                  </a:lnTo>
                  <a:lnTo>
                    <a:pt x="7" y="0"/>
                  </a:lnTo>
                  <a:lnTo>
                    <a:pt x="0" y="13"/>
                  </a:lnTo>
                  <a:lnTo>
                    <a:pt x="41" y="32"/>
                  </a:lnTo>
                  <a:lnTo>
                    <a:pt x="50" y="30"/>
                  </a:lnTo>
                  <a:lnTo>
                    <a:pt x="41" y="32"/>
                  </a:lnTo>
                  <a:lnTo>
                    <a:pt x="46" y="34"/>
                  </a:lnTo>
                  <a:lnTo>
                    <a:pt x="50"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2" name="任意多边形 306291"/>
            <p:cNvSpPr/>
            <p:nvPr/>
          </p:nvSpPr>
          <p:spPr>
            <a:xfrm>
              <a:off x="2347" y="3605"/>
              <a:ext cx="33" cy="48"/>
            </a:xfrm>
            <a:custGeom>
              <a:rect l="0" t="0" r="0" b="0"/>
              <a:pathLst>
                <a:path w="33" h="48">
                  <a:moveTo>
                    <a:pt x="20" y="0"/>
                  </a:moveTo>
                  <a:lnTo>
                    <a:pt x="0" y="41"/>
                  </a:lnTo>
                  <a:lnTo>
                    <a:pt x="13" y="48"/>
                  </a:lnTo>
                  <a:lnTo>
                    <a:pt x="33" y="7"/>
                  </a:lnTo>
                  <a:lnTo>
                    <a:pt x="2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3" name="任意多边形 306292"/>
            <p:cNvSpPr/>
            <p:nvPr/>
          </p:nvSpPr>
          <p:spPr>
            <a:xfrm>
              <a:off x="2330" y="3467"/>
              <a:ext cx="50" cy="39"/>
            </a:xfrm>
            <a:custGeom>
              <a:rect l="0" t="0" r="0" b="0"/>
              <a:pathLst>
                <a:path w="50" h="39">
                  <a:moveTo>
                    <a:pt x="4" y="36"/>
                  </a:moveTo>
                  <a:lnTo>
                    <a:pt x="13" y="39"/>
                  </a:lnTo>
                  <a:lnTo>
                    <a:pt x="50" y="10"/>
                  </a:lnTo>
                  <a:lnTo>
                    <a:pt x="41" y="0"/>
                  </a:lnTo>
                  <a:lnTo>
                    <a:pt x="4" y="26"/>
                  </a:lnTo>
                  <a:lnTo>
                    <a:pt x="4" y="36"/>
                  </a:lnTo>
                  <a:lnTo>
                    <a:pt x="4" y="26"/>
                  </a:lnTo>
                  <a:lnTo>
                    <a:pt x="0" y="30"/>
                  </a:lnTo>
                  <a:lnTo>
                    <a:pt x="4" y="3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4" name="任意多边形 306293"/>
            <p:cNvSpPr/>
            <p:nvPr/>
          </p:nvSpPr>
          <p:spPr>
            <a:xfrm>
              <a:off x="2334" y="3495"/>
              <a:ext cx="37" cy="45"/>
            </a:xfrm>
            <a:custGeom>
              <a:rect l="0" t="0" r="0" b="0"/>
              <a:pathLst>
                <a:path w="37" h="45">
                  <a:moveTo>
                    <a:pt x="37" y="37"/>
                  </a:moveTo>
                  <a:lnTo>
                    <a:pt x="11" y="0"/>
                  </a:lnTo>
                  <a:lnTo>
                    <a:pt x="0" y="8"/>
                  </a:lnTo>
                  <a:lnTo>
                    <a:pt x="26" y="45"/>
                  </a:lnTo>
                  <a:lnTo>
                    <a:pt x="37"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5" name="任意多边形 306294"/>
            <p:cNvSpPr/>
            <p:nvPr/>
          </p:nvSpPr>
          <p:spPr>
            <a:xfrm>
              <a:off x="2176" y="3538"/>
              <a:ext cx="87" cy="87"/>
            </a:xfrm>
            <a:custGeom>
              <a:rect l="0" t="0" r="0" b="0"/>
              <a:pathLst>
                <a:path w="87" h="87">
                  <a:moveTo>
                    <a:pt x="76" y="69"/>
                  </a:moveTo>
                  <a:lnTo>
                    <a:pt x="80" y="65"/>
                  </a:lnTo>
                  <a:lnTo>
                    <a:pt x="80" y="63"/>
                  </a:lnTo>
                  <a:lnTo>
                    <a:pt x="82" y="59"/>
                  </a:lnTo>
                  <a:lnTo>
                    <a:pt x="85" y="54"/>
                  </a:lnTo>
                  <a:lnTo>
                    <a:pt x="85" y="50"/>
                  </a:lnTo>
                  <a:lnTo>
                    <a:pt x="85" y="46"/>
                  </a:lnTo>
                  <a:lnTo>
                    <a:pt x="87" y="41"/>
                  </a:lnTo>
                  <a:lnTo>
                    <a:pt x="85" y="37"/>
                  </a:lnTo>
                  <a:lnTo>
                    <a:pt x="85" y="35"/>
                  </a:lnTo>
                  <a:lnTo>
                    <a:pt x="82" y="30"/>
                  </a:lnTo>
                  <a:lnTo>
                    <a:pt x="82" y="26"/>
                  </a:lnTo>
                  <a:lnTo>
                    <a:pt x="80" y="22"/>
                  </a:lnTo>
                  <a:lnTo>
                    <a:pt x="78" y="20"/>
                  </a:lnTo>
                  <a:lnTo>
                    <a:pt x="76" y="15"/>
                  </a:lnTo>
                  <a:lnTo>
                    <a:pt x="72" y="13"/>
                  </a:lnTo>
                  <a:lnTo>
                    <a:pt x="69" y="9"/>
                  </a:lnTo>
                  <a:lnTo>
                    <a:pt x="65" y="7"/>
                  </a:lnTo>
                  <a:lnTo>
                    <a:pt x="63" y="4"/>
                  </a:lnTo>
                  <a:lnTo>
                    <a:pt x="59" y="2"/>
                  </a:lnTo>
                  <a:lnTo>
                    <a:pt x="54" y="2"/>
                  </a:lnTo>
                  <a:lnTo>
                    <a:pt x="50" y="2"/>
                  </a:lnTo>
                  <a:lnTo>
                    <a:pt x="46" y="0"/>
                  </a:lnTo>
                  <a:lnTo>
                    <a:pt x="41" y="0"/>
                  </a:lnTo>
                  <a:lnTo>
                    <a:pt x="37" y="0"/>
                  </a:lnTo>
                  <a:lnTo>
                    <a:pt x="33" y="2"/>
                  </a:lnTo>
                  <a:lnTo>
                    <a:pt x="30" y="2"/>
                  </a:lnTo>
                  <a:lnTo>
                    <a:pt x="26" y="4"/>
                  </a:lnTo>
                  <a:lnTo>
                    <a:pt x="22" y="7"/>
                  </a:lnTo>
                  <a:lnTo>
                    <a:pt x="20" y="9"/>
                  </a:lnTo>
                  <a:lnTo>
                    <a:pt x="15" y="11"/>
                  </a:lnTo>
                  <a:lnTo>
                    <a:pt x="13" y="13"/>
                  </a:lnTo>
                  <a:lnTo>
                    <a:pt x="9" y="17"/>
                  </a:lnTo>
                  <a:lnTo>
                    <a:pt x="7" y="20"/>
                  </a:lnTo>
                  <a:lnTo>
                    <a:pt x="4" y="24"/>
                  </a:lnTo>
                  <a:lnTo>
                    <a:pt x="2" y="28"/>
                  </a:lnTo>
                  <a:lnTo>
                    <a:pt x="2" y="33"/>
                  </a:lnTo>
                  <a:lnTo>
                    <a:pt x="0" y="37"/>
                  </a:lnTo>
                  <a:lnTo>
                    <a:pt x="0" y="41"/>
                  </a:lnTo>
                  <a:lnTo>
                    <a:pt x="0" y="43"/>
                  </a:lnTo>
                  <a:lnTo>
                    <a:pt x="0" y="48"/>
                  </a:lnTo>
                  <a:lnTo>
                    <a:pt x="2" y="52"/>
                  </a:lnTo>
                  <a:lnTo>
                    <a:pt x="2" y="56"/>
                  </a:lnTo>
                  <a:lnTo>
                    <a:pt x="4" y="61"/>
                  </a:lnTo>
                  <a:lnTo>
                    <a:pt x="7" y="63"/>
                  </a:lnTo>
                  <a:lnTo>
                    <a:pt x="9" y="67"/>
                  </a:lnTo>
                  <a:lnTo>
                    <a:pt x="11" y="72"/>
                  </a:lnTo>
                  <a:lnTo>
                    <a:pt x="13" y="74"/>
                  </a:lnTo>
                  <a:lnTo>
                    <a:pt x="17" y="76"/>
                  </a:lnTo>
                  <a:lnTo>
                    <a:pt x="20" y="80"/>
                  </a:lnTo>
                  <a:lnTo>
                    <a:pt x="24" y="82"/>
                  </a:lnTo>
                  <a:lnTo>
                    <a:pt x="28" y="82"/>
                  </a:lnTo>
                  <a:lnTo>
                    <a:pt x="33" y="85"/>
                  </a:lnTo>
                  <a:lnTo>
                    <a:pt x="37" y="85"/>
                  </a:lnTo>
                  <a:lnTo>
                    <a:pt x="41" y="87"/>
                  </a:lnTo>
                  <a:lnTo>
                    <a:pt x="43" y="87"/>
                  </a:lnTo>
                  <a:lnTo>
                    <a:pt x="48" y="85"/>
                  </a:lnTo>
                  <a:lnTo>
                    <a:pt x="52" y="85"/>
                  </a:lnTo>
                  <a:lnTo>
                    <a:pt x="56" y="85"/>
                  </a:lnTo>
                  <a:lnTo>
                    <a:pt x="61" y="82"/>
                  </a:lnTo>
                  <a:lnTo>
                    <a:pt x="63" y="80"/>
                  </a:lnTo>
                  <a:lnTo>
                    <a:pt x="67" y="78"/>
                  </a:lnTo>
                  <a:lnTo>
                    <a:pt x="72" y="76"/>
                  </a:lnTo>
                  <a:lnTo>
                    <a:pt x="74" y="72"/>
                  </a:lnTo>
                  <a:lnTo>
                    <a:pt x="76" y="6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6" name="任意多边形 306295"/>
            <p:cNvSpPr/>
            <p:nvPr/>
          </p:nvSpPr>
          <p:spPr>
            <a:xfrm>
              <a:off x="2176" y="3540"/>
              <a:ext cx="85" cy="85"/>
            </a:xfrm>
            <a:custGeom>
              <a:rect l="0" t="0" r="0" b="0"/>
              <a:pathLst>
                <a:path w="85" h="85">
                  <a:moveTo>
                    <a:pt x="76" y="67"/>
                  </a:moveTo>
                  <a:lnTo>
                    <a:pt x="78" y="63"/>
                  </a:lnTo>
                  <a:lnTo>
                    <a:pt x="80" y="61"/>
                  </a:lnTo>
                  <a:lnTo>
                    <a:pt x="82" y="57"/>
                  </a:lnTo>
                  <a:lnTo>
                    <a:pt x="85" y="52"/>
                  </a:lnTo>
                  <a:lnTo>
                    <a:pt x="85" y="48"/>
                  </a:lnTo>
                  <a:lnTo>
                    <a:pt x="85" y="44"/>
                  </a:lnTo>
                  <a:lnTo>
                    <a:pt x="85" y="41"/>
                  </a:lnTo>
                  <a:lnTo>
                    <a:pt x="85" y="37"/>
                  </a:lnTo>
                  <a:lnTo>
                    <a:pt x="85" y="33"/>
                  </a:lnTo>
                  <a:lnTo>
                    <a:pt x="82" y="28"/>
                  </a:lnTo>
                  <a:lnTo>
                    <a:pt x="82" y="24"/>
                  </a:lnTo>
                  <a:lnTo>
                    <a:pt x="80" y="22"/>
                  </a:lnTo>
                  <a:lnTo>
                    <a:pt x="78" y="18"/>
                  </a:lnTo>
                  <a:lnTo>
                    <a:pt x="76" y="13"/>
                  </a:lnTo>
                  <a:lnTo>
                    <a:pt x="72" y="11"/>
                  </a:lnTo>
                  <a:lnTo>
                    <a:pt x="69" y="9"/>
                  </a:lnTo>
                  <a:lnTo>
                    <a:pt x="65" y="7"/>
                  </a:lnTo>
                  <a:lnTo>
                    <a:pt x="61" y="5"/>
                  </a:lnTo>
                  <a:lnTo>
                    <a:pt x="59" y="2"/>
                  </a:lnTo>
                  <a:lnTo>
                    <a:pt x="54" y="0"/>
                  </a:lnTo>
                  <a:lnTo>
                    <a:pt x="50" y="0"/>
                  </a:lnTo>
                  <a:lnTo>
                    <a:pt x="46" y="0"/>
                  </a:lnTo>
                  <a:lnTo>
                    <a:pt x="41" y="0"/>
                  </a:lnTo>
                  <a:lnTo>
                    <a:pt x="37" y="0"/>
                  </a:lnTo>
                  <a:lnTo>
                    <a:pt x="33" y="0"/>
                  </a:lnTo>
                  <a:lnTo>
                    <a:pt x="30" y="2"/>
                  </a:lnTo>
                  <a:lnTo>
                    <a:pt x="26" y="2"/>
                  </a:lnTo>
                  <a:lnTo>
                    <a:pt x="22" y="5"/>
                  </a:lnTo>
                  <a:lnTo>
                    <a:pt x="20" y="7"/>
                  </a:lnTo>
                  <a:lnTo>
                    <a:pt x="15" y="9"/>
                  </a:lnTo>
                  <a:lnTo>
                    <a:pt x="13" y="13"/>
                  </a:lnTo>
                  <a:lnTo>
                    <a:pt x="9" y="15"/>
                  </a:lnTo>
                  <a:lnTo>
                    <a:pt x="7" y="20"/>
                  </a:lnTo>
                  <a:lnTo>
                    <a:pt x="4" y="22"/>
                  </a:lnTo>
                  <a:lnTo>
                    <a:pt x="2" y="26"/>
                  </a:lnTo>
                  <a:lnTo>
                    <a:pt x="2" y="31"/>
                  </a:lnTo>
                  <a:lnTo>
                    <a:pt x="2" y="35"/>
                  </a:lnTo>
                  <a:lnTo>
                    <a:pt x="0" y="39"/>
                  </a:lnTo>
                  <a:lnTo>
                    <a:pt x="0" y="44"/>
                  </a:lnTo>
                  <a:lnTo>
                    <a:pt x="0" y="46"/>
                  </a:lnTo>
                  <a:lnTo>
                    <a:pt x="2" y="50"/>
                  </a:lnTo>
                  <a:lnTo>
                    <a:pt x="2" y="54"/>
                  </a:lnTo>
                  <a:lnTo>
                    <a:pt x="4" y="59"/>
                  </a:lnTo>
                  <a:lnTo>
                    <a:pt x="7" y="63"/>
                  </a:lnTo>
                  <a:lnTo>
                    <a:pt x="9" y="65"/>
                  </a:lnTo>
                  <a:lnTo>
                    <a:pt x="11" y="70"/>
                  </a:lnTo>
                  <a:lnTo>
                    <a:pt x="13" y="72"/>
                  </a:lnTo>
                  <a:lnTo>
                    <a:pt x="17" y="74"/>
                  </a:lnTo>
                  <a:lnTo>
                    <a:pt x="20" y="78"/>
                  </a:lnTo>
                  <a:lnTo>
                    <a:pt x="24" y="78"/>
                  </a:lnTo>
                  <a:lnTo>
                    <a:pt x="28" y="80"/>
                  </a:lnTo>
                  <a:lnTo>
                    <a:pt x="33" y="83"/>
                  </a:lnTo>
                  <a:lnTo>
                    <a:pt x="37" y="83"/>
                  </a:lnTo>
                  <a:lnTo>
                    <a:pt x="41" y="83"/>
                  </a:lnTo>
                  <a:lnTo>
                    <a:pt x="43" y="85"/>
                  </a:lnTo>
                  <a:lnTo>
                    <a:pt x="48" y="83"/>
                  </a:lnTo>
                  <a:lnTo>
                    <a:pt x="52" y="83"/>
                  </a:lnTo>
                  <a:lnTo>
                    <a:pt x="56" y="80"/>
                  </a:lnTo>
                  <a:lnTo>
                    <a:pt x="61" y="80"/>
                  </a:lnTo>
                  <a:lnTo>
                    <a:pt x="63" y="78"/>
                  </a:lnTo>
                  <a:lnTo>
                    <a:pt x="67" y="76"/>
                  </a:lnTo>
                  <a:lnTo>
                    <a:pt x="69" y="74"/>
                  </a:lnTo>
                  <a:lnTo>
                    <a:pt x="74" y="70"/>
                  </a:lnTo>
                  <a:lnTo>
                    <a:pt x="76"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7" name="任意多边形 306296"/>
            <p:cNvSpPr/>
            <p:nvPr/>
          </p:nvSpPr>
          <p:spPr>
            <a:xfrm>
              <a:off x="2176" y="3540"/>
              <a:ext cx="85" cy="83"/>
            </a:xfrm>
            <a:custGeom>
              <a:rect l="0" t="0" r="0" b="0"/>
              <a:pathLst>
                <a:path w="85" h="83">
                  <a:moveTo>
                    <a:pt x="76" y="67"/>
                  </a:moveTo>
                  <a:lnTo>
                    <a:pt x="78" y="63"/>
                  </a:lnTo>
                  <a:lnTo>
                    <a:pt x="80" y="61"/>
                  </a:lnTo>
                  <a:lnTo>
                    <a:pt x="82" y="57"/>
                  </a:lnTo>
                  <a:lnTo>
                    <a:pt x="82" y="52"/>
                  </a:lnTo>
                  <a:lnTo>
                    <a:pt x="85" y="48"/>
                  </a:lnTo>
                  <a:lnTo>
                    <a:pt x="85" y="46"/>
                  </a:lnTo>
                  <a:lnTo>
                    <a:pt x="85" y="41"/>
                  </a:lnTo>
                  <a:lnTo>
                    <a:pt x="85" y="37"/>
                  </a:lnTo>
                  <a:lnTo>
                    <a:pt x="82" y="33"/>
                  </a:lnTo>
                  <a:lnTo>
                    <a:pt x="82" y="28"/>
                  </a:lnTo>
                  <a:lnTo>
                    <a:pt x="80" y="24"/>
                  </a:lnTo>
                  <a:lnTo>
                    <a:pt x="80" y="22"/>
                  </a:lnTo>
                  <a:lnTo>
                    <a:pt x="76" y="18"/>
                  </a:lnTo>
                  <a:lnTo>
                    <a:pt x="74" y="15"/>
                  </a:lnTo>
                  <a:lnTo>
                    <a:pt x="72" y="11"/>
                  </a:lnTo>
                  <a:lnTo>
                    <a:pt x="69" y="9"/>
                  </a:lnTo>
                  <a:lnTo>
                    <a:pt x="65" y="7"/>
                  </a:lnTo>
                  <a:lnTo>
                    <a:pt x="61" y="5"/>
                  </a:lnTo>
                  <a:lnTo>
                    <a:pt x="56" y="2"/>
                  </a:lnTo>
                  <a:lnTo>
                    <a:pt x="54" y="2"/>
                  </a:lnTo>
                  <a:lnTo>
                    <a:pt x="50" y="0"/>
                  </a:lnTo>
                  <a:lnTo>
                    <a:pt x="46" y="0"/>
                  </a:lnTo>
                  <a:lnTo>
                    <a:pt x="41" y="0"/>
                  </a:lnTo>
                  <a:lnTo>
                    <a:pt x="37" y="0"/>
                  </a:lnTo>
                  <a:lnTo>
                    <a:pt x="33" y="0"/>
                  </a:lnTo>
                  <a:lnTo>
                    <a:pt x="30" y="2"/>
                  </a:lnTo>
                  <a:lnTo>
                    <a:pt x="26" y="5"/>
                  </a:lnTo>
                  <a:lnTo>
                    <a:pt x="22" y="5"/>
                  </a:lnTo>
                  <a:lnTo>
                    <a:pt x="20" y="7"/>
                  </a:lnTo>
                  <a:lnTo>
                    <a:pt x="15" y="11"/>
                  </a:lnTo>
                  <a:lnTo>
                    <a:pt x="13" y="13"/>
                  </a:lnTo>
                  <a:lnTo>
                    <a:pt x="9" y="15"/>
                  </a:lnTo>
                  <a:lnTo>
                    <a:pt x="7" y="20"/>
                  </a:lnTo>
                  <a:lnTo>
                    <a:pt x="4" y="24"/>
                  </a:lnTo>
                  <a:lnTo>
                    <a:pt x="4" y="26"/>
                  </a:lnTo>
                  <a:lnTo>
                    <a:pt x="2" y="31"/>
                  </a:lnTo>
                  <a:lnTo>
                    <a:pt x="2" y="35"/>
                  </a:lnTo>
                  <a:lnTo>
                    <a:pt x="2" y="39"/>
                  </a:lnTo>
                  <a:lnTo>
                    <a:pt x="0" y="44"/>
                  </a:lnTo>
                  <a:lnTo>
                    <a:pt x="2" y="48"/>
                  </a:lnTo>
                  <a:lnTo>
                    <a:pt x="2" y="50"/>
                  </a:lnTo>
                  <a:lnTo>
                    <a:pt x="2" y="54"/>
                  </a:lnTo>
                  <a:lnTo>
                    <a:pt x="4" y="59"/>
                  </a:lnTo>
                  <a:lnTo>
                    <a:pt x="7" y="63"/>
                  </a:lnTo>
                  <a:lnTo>
                    <a:pt x="9" y="65"/>
                  </a:lnTo>
                  <a:lnTo>
                    <a:pt x="11" y="70"/>
                  </a:lnTo>
                  <a:lnTo>
                    <a:pt x="13" y="72"/>
                  </a:lnTo>
                  <a:lnTo>
                    <a:pt x="17" y="74"/>
                  </a:lnTo>
                  <a:lnTo>
                    <a:pt x="22" y="78"/>
                  </a:lnTo>
                  <a:lnTo>
                    <a:pt x="24" y="78"/>
                  </a:lnTo>
                  <a:lnTo>
                    <a:pt x="28" y="80"/>
                  </a:lnTo>
                  <a:lnTo>
                    <a:pt x="33" y="83"/>
                  </a:lnTo>
                  <a:lnTo>
                    <a:pt x="37" y="83"/>
                  </a:lnTo>
                  <a:lnTo>
                    <a:pt x="41" y="83"/>
                  </a:lnTo>
                  <a:lnTo>
                    <a:pt x="43" y="83"/>
                  </a:lnTo>
                  <a:lnTo>
                    <a:pt x="48" y="83"/>
                  </a:lnTo>
                  <a:lnTo>
                    <a:pt x="52" y="83"/>
                  </a:lnTo>
                  <a:lnTo>
                    <a:pt x="56" y="80"/>
                  </a:lnTo>
                  <a:lnTo>
                    <a:pt x="61" y="80"/>
                  </a:lnTo>
                  <a:lnTo>
                    <a:pt x="63" y="78"/>
                  </a:lnTo>
                  <a:lnTo>
                    <a:pt x="67" y="76"/>
                  </a:lnTo>
                  <a:lnTo>
                    <a:pt x="69" y="74"/>
                  </a:lnTo>
                  <a:lnTo>
                    <a:pt x="74" y="70"/>
                  </a:lnTo>
                  <a:lnTo>
                    <a:pt x="76"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8" name="任意多边形 306297"/>
            <p:cNvSpPr/>
            <p:nvPr/>
          </p:nvSpPr>
          <p:spPr>
            <a:xfrm>
              <a:off x="2178" y="3540"/>
              <a:ext cx="83" cy="83"/>
            </a:xfrm>
            <a:custGeom>
              <a:rect l="0" t="0" r="0" b="0"/>
              <a:pathLst>
                <a:path w="83" h="83">
                  <a:moveTo>
                    <a:pt x="74" y="67"/>
                  </a:moveTo>
                  <a:lnTo>
                    <a:pt x="76" y="63"/>
                  </a:lnTo>
                  <a:lnTo>
                    <a:pt x="78" y="61"/>
                  </a:lnTo>
                  <a:lnTo>
                    <a:pt x="80" y="57"/>
                  </a:lnTo>
                  <a:lnTo>
                    <a:pt x="80" y="52"/>
                  </a:lnTo>
                  <a:lnTo>
                    <a:pt x="83" y="50"/>
                  </a:lnTo>
                  <a:lnTo>
                    <a:pt x="83" y="46"/>
                  </a:lnTo>
                  <a:lnTo>
                    <a:pt x="83" y="41"/>
                  </a:lnTo>
                  <a:lnTo>
                    <a:pt x="83" y="37"/>
                  </a:lnTo>
                  <a:lnTo>
                    <a:pt x="80" y="33"/>
                  </a:lnTo>
                  <a:lnTo>
                    <a:pt x="80" y="28"/>
                  </a:lnTo>
                  <a:lnTo>
                    <a:pt x="78" y="26"/>
                  </a:lnTo>
                  <a:lnTo>
                    <a:pt x="76" y="22"/>
                  </a:lnTo>
                  <a:lnTo>
                    <a:pt x="74" y="20"/>
                  </a:lnTo>
                  <a:lnTo>
                    <a:pt x="72" y="15"/>
                  </a:lnTo>
                  <a:lnTo>
                    <a:pt x="70" y="13"/>
                  </a:lnTo>
                  <a:lnTo>
                    <a:pt x="65" y="9"/>
                  </a:lnTo>
                  <a:lnTo>
                    <a:pt x="63" y="7"/>
                  </a:lnTo>
                  <a:lnTo>
                    <a:pt x="59" y="5"/>
                  </a:lnTo>
                  <a:lnTo>
                    <a:pt x="54" y="5"/>
                  </a:lnTo>
                  <a:lnTo>
                    <a:pt x="50" y="2"/>
                  </a:lnTo>
                  <a:lnTo>
                    <a:pt x="48" y="2"/>
                  </a:lnTo>
                  <a:lnTo>
                    <a:pt x="44" y="0"/>
                  </a:lnTo>
                  <a:lnTo>
                    <a:pt x="39" y="0"/>
                  </a:lnTo>
                  <a:lnTo>
                    <a:pt x="35" y="2"/>
                  </a:lnTo>
                  <a:lnTo>
                    <a:pt x="31" y="2"/>
                  </a:lnTo>
                  <a:lnTo>
                    <a:pt x="28" y="2"/>
                  </a:lnTo>
                  <a:lnTo>
                    <a:pt x="24" y="5"/>
                  </a:lnTo>
                  <a:lnTo>
                    <a:pt x="20" y="7"/>
                  </a:lnTo>
                  <a:lnTo>
                    <a:pt x="18" y="9"/>
                  </a:lnTo>
                  <a:lnTo>
                    <a:pt x="13" y="11"/>
                  </a:lnTo>
                  <a:lnTo>
                    <a:pt x="11" y="13"/>
                  </a:lnTo>
                  <a:lnTo>
                    <a:pt x="9" y="18"/>
                  </a:lnTo>
                  <a:lnTo>
                    <a:pt x="5" y="20"/>
                  </a:lnTo>
                  <a:lnTo>
                    <a:pt x="2" y="24"/>
                  </a:lnTo>
                  <a:lnTo>
                    <a:pt x="2" y="28"/>
                  </a:lnTo>
                  <a:lnTo>
                    <a:pt x="0" y="33"/>
                  </a:lnTo>
                  <a:lnTo>
                    <a:pt x="0" y="35"/>
                  </a:lnTo>
                  <a:lnTo>
                    <a:pt x="0" y="39"/>
                  </a:lnTo>
                  <a:lnTo>
                    <a:pt x="0" y="44"/>
                  </a:lnTo>
                  <a:lnTo>
                    <a:pt x="0" y="48"/>
                  </a:lnTo>
                  <a:lnTo>
                    <a:pt x="0" y="52"/>
                  </a:lnTo>
                  <a:lnTo>
                    <a:pt x="2" y="54"/>
                  </a:lnTo>
                  <a:lnTo>
                    <a:pt x="2" y="59"/>
                  </a:lnTo>
                  <a:lnTo>
                    <a:pt x="5" y="63"/>
                  </a:lnTo>
                  <a:lnTo>
                    <a:pt x="7" y="65"/>
                  </a:lnTo>
                  <a:lnTo>
                    <a:pt x="9" y="70"/>
                  </a:lnTo>
                  <a:lnTo>
                    <a:pt x="13" y="72"/>
                  </a:lnTo>
                  <a:lnTo>
                    <a:pt x="15" y="74"/>
                  </a:lnTo>
                  <a:lnTo>
                    <a:pt x="20" y="78"/>
                  </a:lnTo>
                  <a:lnTo>
                    <a:pt x="22" y="78"/>
                  </a:lnTo>
                  <a:lnTo>
                    <a:pt x="26" y="80"/>
                  </a:lnTo>
                  <a:lnTo>
                    <a:pt x="31" y="83"/>
                  </a:lnTo>
                  <a:lnTo>
                    <a:pt x="35" y="83"/>
                  </a:lnTo>
                  <a:lnTo>
                    <a:pt x="39" y="83"/>
                  </a:lnTo>
                  <a:lnTo>
                    <a:pt x="41" y="83"/>
                  </a:lnTo>
                  <a:lnTo>
                    <a:pt x="46" y="83"/>
                  </a:lnTo>
                  <a:lnTo>
                    <a:pt x="50" y="83"/>
                  </a:lnTo>
                  <a:lnTo>
                    <a:pt x="54" y="80"/>
                  </a:lnTo>
                  <a:lnTo>
                    <a:pt x="57" y="80"/>
                  </a:lnTo>
                  <a:lnTo>
                    <a:pt x="61" y="78"/>
                  </a:lnTo>
                  <a:lnTo>
                    <a:pt x="65" y="76"/>
                  </a:lnTo>
                  <a:lnTo>
                    <a:pt x="67" y="74"/>
                  </a:lnTo>
                  <a:lnTo>
                    <a:pt x="72" y="70"/>
                  </a:lnTo>
                  <a:lnTo>
                    <a:pt x="74"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299" name="任意多边形 306298"/>
            <p:cNvSpPr/>
            <p:nvPr/>
          </p:nvSpPr>
          <p:spPr>
            <a:xfrm>
              <a:off x="2178" y="3542"/>
              <a:ext cx="80" cy="81"/>
            </a:xfrm>
            <a:custGeom>
              <a:rect l="0" t="0" r="0" b="0"/>
              <a:pathLst>
                <a:path w="80" h="81">
                  <a:moveTo>
                    <a:pt x="74" y="65"/>
                  </a:moveTo>
                  <a:lnTo>
                    <a:pt x="76" y="61"/>
                  </a:lnTo>
                  <a:lnTo>
                    <a:pt x="78" y="59"/>
                  </a:lnTo>
                  <a:lnTo>
                    <a:pt x="78" y="55"/>
                  </a:lnTo>
                  <a:lnTo>
                    <a:pt x="80" y="50"/>
                  </a:lnTo>
                  <a:lnTo>
                    <a:pt x="80" y="48"/>
                  </a:lnTo>
                  <a:lnTo>
                    <a:pt x="80" y="44"/>
                  </a:lnTo>
                  <a:lnTo>
                    <a:pt x="80" y="39"/>
                  </a:lnTo>
                  <a:lnTo>
                    <a:pt x="80" y="35"/>
                  </a:lnTo>
                  <a:lnTo>
                    <a:pt x="80" y="31"/>
                  </a:lnTo>
                  <a:lnTo>
                    <a:pt x="80" y="29"/>
                  </a:lnTo>
                  <a:lnTo>
                    <a:pt x="78" y="24"/>
                  </a:lnTo>
                  <a:lnTo>
                    <a:pt x="76" y="20"/>
                  </a:lnTo>
                  <a:lnTo>
                    <a:pt x="74" y="18"/>
                  </a:lnTo>
                  <a:lnTo>
                    <a:pt x="72" y="13"/>
                  </a:lnTo>
                  <a:lnTo>
                    <a:pt x="70" y="11"/>
                  </a:lnTo>
                  <a:lnTo>
                    <a:pt x="65" y="9"/>
                  </a:lnTo>
                  <a:lnTo>
                    <a:pt x="63" y="7"/>
                  </a:lnTo>
                  <a:lnTo>
                    <a:pt x="59" y="5"/>
                  </a:lnTo>
                  <a:lnTo>
                    <a:pt x="54" y="3"/>
                  </a:lnTo>
                  <a:lnTo>
                    <a:pt x="50" y="0"/>
                  </a:lnTo>
                  <a:lnTo>
                    <a:pt x="48" y="0"/>
                  </a:lnTo>
                  <a:lnTo>
                    <a:pt x="44" y="0"/>
                  </a:lnTo>
                  <a:lnTo>
                    <a:pt x="39" y="0"/>
                  </a:lnTo>
                  <a:lnTo>
                    <a:pt x="35" y="0"/>
                  </a:lnTo>
                  <a:lnTo>
                    <a:pt x="31" y="0"/>
                  </a:lnTo>
                  <a:lnTo>
                    <a:pt x="28" y="3"/>
                  </a:lnTo>
                  <a:lnTo>
                    <a:pt x="24" y="3"/>
                  </a:lnTo>
                  <a:lnTo>
                    <a:pt x="20" y="5"/>
                  </a:lnTo>
                  <a:lnTo>
                    <a:pt x="18" y="7"/>
                  </a:lnTo>
                  <a:lnTo>
                    <a:pt x="13" y="9"/>
                  </a:lnTo>
                  <a:lnTo>
                    <a:pt x="11" y="13"/>
                  </a:lnTo>
                  <a:lnTo>
                    <a:pt x="9" y="16"/>
                  </a:lnTo>
                  <a:lnTo>
                    <a:pt x="7" y="20"/>
                  </a:lnTo>
                  <a:lnTo>
                    <a:pt x="5" y="22"/>
                  </a:lnTo>
                  <a:lnTo>
                    <a:pt x="2" y="26"/>
                  </a:lnTo>
                  <a:lnTo>
                    <a:pt x="0" y="31"/>
                  </a:lnTo>
                  <a:lnTo>
                    <a:pt x="0" y="33"/>
                  </a:lnTo>
                  <a:lnTo>
                    <a:pt x="0" y="37"/>
                  </a:lnTo>
                  <a:lnTo>
                    <a:pt x="0" y="42"/>
                  </a:lnTo>
                  <a:lnTo>
                    <a:pt x="0" y="46"/>
                  </a:lnTo>
                  <a:lnTo>
                    <a:pt x="0" y="50"/>
                  </a:lnTo>
                  <a:lnTo>
                    <a:pt x="2" y="52"/>
                  </a:lnTo>
                  <a:lnTo>
                    <a:pt x="2" y="57"/>
                  </a:lnTo>
                  <a:lnTo>
                    <a:pt x="5" y="61"/>
                  </a:lnTo>
                  <a:lnTo>
                    <a:pt x="7" y="63"/>
                  </a:lnTo>
                  <a:lnTo>
                    <a:pt x="9" y="68"/>
                  </a:lnTo>
                  <a:lnTo>
                    <a:pt x="13" y="70"/>
                  </a:lnTo>
                  <a:lnTo>
                    <a:pt x="15" y="72"/>
                  </a:lnTo>
                  <a:lnTo>
                    <a:pt x="20" y="74"/>
                  </a:lnTo>
                  <a:lnTo>
                    <a:pt x="24" y="76"/>
                  </a:lnTo>
                  <a:lnTo>
                    <a:pt x="26" y="78"/>
                  </a:lnTo>
                  <a:lnTo>
                    <a:pt x="31" y="81"/>
                  </a:lnTo>
                  <a:lnTo>
                    <a:pt x="35" y="81"/>
                  </a:lnTo>
                  <a:lnTo>
                    <a:pt x="39" y="81"/>
                  </a:lnTo>
                  <a:lnTo>
                    <a:pt x="41" y="81"/>
                  </a:lnTo>
                  <a:lnTo>
                    <a:pt x="46" y="81"/>
                  </a:lnTo>
                  <a:lnTo>
                    <a:pt x="50" y="81"/>
                  </a:lnTo>
                  <a:lnTo>
                    <a:pt x="54" y="78"/>
                  </a:lnTo>
                  <a:lnTo>
                    <a:pt x="57" y="78"/>
                  </a:lnTo>
                  <a:lnTo>
                    <a:pt x="61" y="76"/>
                  </a:lnTo>
                  <a:lnTo>
                    <a:pt x="65" y="74"/>
                  </a:lnTo>
                  <a:lnTo>
                    <a:pt x="67" y="72"/>
                  </a:lnTo>
                  <a:lnTo>
                    <a:pt x="70" y="68"/>
                  </a:lnTo>
                  <a:lnTo>
                    <a:pt x="74"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0" name="任意多边形 306299"/>
            <p:cNvSpPr/>
            <p:nvPr/>
          </p:nvSpPr>
          <p:spPr>
            <a:xfrm>
              <a:off x="2178" y="3542"/>
              <a:ext cx="80" cy="81"/>
            </a:xfrm>
            <a:custGeom>
              <a:rect l="0" t="0" r="0" b="0"/>
              <a:pathLst>
                <a:path w="80" h="81">
                  <a:moveTo>
                    <a:pt x="74" y="65"/>
                  </a:moveTo>
                  <a:lnTo>
                    <a:pt x="76" y="61"/>
                  </a:lnTo>
                  <a:lnTo>
                    <a:pt x="78" y="59"/>
                  </a:lnTo>
                  <a:lnTo>
                    <a:pt x="78" y="55"/>
                  </a:lnTo>
                  <a:lnTo>
                    <a:pt x="80" y="50"/>
                  </a:lnTo>
                  <a:lnTo>
                    <a:pt x="80" y="48"/>
                  </a:lnTo>
                  <a:lnTo>
                    <a:pt x="80" y="44"/>
                  </a:lnTo>
                  <a:lnTo>
                    <a:pt x="80" y="39"/>
                  </a:lnTo>
                  <a:lnTo>
                    <a:pt x="80" y="35"/>
                  </a:lnTo>
                  <a:lnTo>
                    <a:pt x="80" y="33"/>
                  </a:lnTo>
                  <a:lnTo>
                    <a:pt x="78" y="29"/>
                  </a:lnTo>
                  <a:lnTo>
                    <a:pt x="78" y="24"/>
                  </a:lnTo>
                  <a:lnTo>
                    <a:pt x="76" y="22"/>
                  </a:lnTo>
                  <a:lnTo>
                    <a:pt x="74" y="18"/>
                  </a:lnTo>
                  <a:lnTo>
                    <a:pt x="72" y="16"/>
                  </a:lnTo>
                  <a:lnTo>
                    <a:pt x="67" y="11"/>
                  </a:lnTo>
                  <a:lnTo>
                    <a:pt x="65" y="9"/>
                  </a:lnTo>
                  <a:lnTo>
                    <a:pt x="61" y="7"/>
                  </a:lnTo>
                  <a:lnTo>
                    <a:pt x="59" y="5"/>
                  </a:lnTo>
                  <a:lnTo>
                    <a:pt x="54" y="3"/>
                  </a:lnTo>
                  <a:lnTo>
                    <a:pt x="50" y="3"/>
                  </a:lnTo>
                  <a:lnTo>
                    <a:pt x="46" y="0"/>
                  </a:lnTo>
                  <a:lnTo>
                    <a:pt x="44" y="0"/>
                  </a:lnTo>
                  <a:lnTo>
                    <a:pt x="39" y="0"/>
                  </a:lnTo>
                  <a:lnTo>
                    <a:pt x="35" y="0"/>
                  </a:lnTo>
                  <a:lnTo>
                    <a:pt x="31" y="3"/>
                  </a:lnTo>
                  <a:lnTo>
                    <a:pt x="28" y="3"/>
                  </a:lnTo>
                  <a:lnTo>
                    <a:pt x="24" y="5"/>
                  </a:lnTo>
                  <a:lnTo>
                    <a:pt x="20" y="7"/>
                  </a:lnTo>
                  <a:lnTo>
                    <a:pt x="18" y="9"/>
                  </a:lnTo>
                  <a:lnTo>
                    <a:pt x="13" y="11"/>
                  </a:lnTo>
                  <a:lnTo>
                    <a:pt x="11" y="13"/>
                  </a:lnTo>
                  <a:lnTo>
                    <a:pt x="9" y="16"/>
                  </a:lnTo>
                  <a:lnTo>
                    <a:pt x="7" y="20"/>
                  </a:lnTo>
                  <a:lnTo>
                    <a:pt x="5" y="24"/>
                  </a:lnTo>
                  <a:lnTo>
                    <a:pt x="2" y="26"/>
                  </a:lnTo>
                  <a:lnTo>
                    <a:pt x="2" y="31"/>
                  </a:lnTo>
                  <a:lnTo>
                    <a:pt x="0" y="35"/>
                  </a:lnTo>
                  <a:lnTo>
                    <a:pt x="0" y="37"/>
                  </a:lnTo>
                  <a:lnTo>
                    <a:pt x="0" y="42"/>
                  </a:lnTo>
                  <a:lnTo>
                    <a:pt x="0" y="46"/>
                  </a:lnTo>
                  <a:lnTo>
                    <a:pt x="0" y="50"/>
                  </a:lnTo>
                  <a:lnTo>
                    <a:pt x="2" y="55"/>
                  </a:lnTo>
                  <a:lnTo>
                    <a:pt x="5" y="57"/>
                  </a:lnTo>
                  <a:lnTo>
                    <a:pt x="5" y="61"/>
                  </a:lnTo>
                  <a:lnTo>
                    <a:pt x="7" y="63"/>
                  </a:lnTo>
                  <a:lnTo>
                    <a:pt x="11" y="68"/>
                  </a:lnTo>
                  <a:lnTo>
                    <a:pt x="13" y="70"/>
                  </a:lnTo>
                  <a:lnTo>
                    <a:pt x="15" y="72"/>
                  </a:lnTo>
                  <a:lnTo>
                    <a:pt x="20" y="74"/>
                  </a:lnTo>
                  <a:lnTo>
                    <a:pt x="24" y="76"/>
                  </a:lnTo>
                  <a:lnTo>
                    <a:pt x="26" y="78"/>
                  </a:lnTo>
                  <a:lnTo>
                    <a:pt x="31" y="81"/>
                  </a:lnTo>
                  <a:lnTo>
                    <a:pt x="35" y="81"/>
                  </a:lnTo>
                  <a:lnTo>
                    <a:pt x="39" y="81"/>
                  </a:lnTo>
                  <a:lnTo>
                    <a:pt x="41" y="81"/>
                  </a:lnTo>
                  <a:lnTo>
                    <a:pt x="46" y="81"/>
                  </a:lnTo>
                  <a:lnTo>
                    <a:pt x="50" y="81"/>
                  </a:lnTo>
                  <a:lnTo>
                    <a:pt x="54" y="78"/>
                  </a:lnTo>
                  <a:lnTo>
                    <a:pt x="57" y="78"/>
                  </a:lnTo>
                  <a:lnTo>
                    <a:pt x="61" y="76"/>
                  </a:lnTo>
                  <a:lnTo>
                    <a:pt x="63" y="74"/>
                  </a:lnTo>
                  <a:lnTo>
                    <a:pt x="67" y="72"/>
                  </a:lnTo>
                  <a:lnTo>
                    <a:pt x="70" y="68"/>
                  </a:lnTo>
                  <a:lnTo>
                    <a:pt x="74"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1" name="任意多边形 306300"/>
            <p:cNvSpPr/>
            <p:nvPr/>
          </p:nvSpPr>
          <p:spPr>
            <a:xfrm>
              <a:off x="2178" y="3545"/>
              <a:ext cx="80" cy="78"/>
            </a:xfrm>
            <a:custGeom>
              <a:rect l="0" t="0" r="0" b="0"/>
              <a:pathLst>
                <a:path w="80" h="78">
                  <a:moveTo>
                    <a:pt x="72" y="62"/>
                  </a:moveTo>
                  <a:lnTo>
                    <a:pt x="74" y="58"/>
                  </a:lnTo>
                  <a:lnTo>
                    <a:pt x="76" y="56"/>
                  </a:lnTo>
                  <a:lnTo>
                    <a:pt x="78" y="52"/>
                  </a:lnTo>
                  <a:lnTo>
                    <a:pt x="80" y="47"/>
                  </a:lnTo>
                  <a:lnTo>
                    <a:pt x="80" y="45"/>
                  </a:lnTo>
                  <a:lnTo>
                    <a:pt x="80" y="41"/>
                  </a:lnTo>
                  <a:lnTo>
                    <a:pt x="80" y="36"/>
                  </a:lnTo>
                  <a:lnTo>
                    <a:pt x="80" y="34"/>
                  </a:lnTo>
                  <a:lnTo>
                    <a:pt x="80" y="30"/>
                  </a:lnTo>
                  <a:lnTo>
                    <a:pt x="78" y="26"/>
                  </a:lnTo>
                  <a:lnTo>
                    <a:pt x="76" y="23"/>
                  </a:lnTo>
                  <a:lnTo>
                    <a:pt x="76" y="19"/>
                  </a:lnTo>
                  <a:lnTo>
                    <a:pt x="74" y="15"/>
                  </a:lnTo>
                  <a:lnTo>
                    <a:pt x="70" y="13"/>
                  </a:lnTo>
                  <a:lnTo>
                    <a:pt x="67" y="10"/>
                  </a:lnTo>
                  <a:lnTo>
                    <a:pt x="65" y="6"/>
                  </a:lnTo>
                  <a:lnTo>
                    <a:pt x="61" y="4"/>
                  </a:lnTo>
                  <a:lnTo>
                    <a:pt x="57" y="2"/>
                  </a:lnTo>
                  <a:lnTo>
                    <a:pt x="54" y="2"/>
                  </a:lnTo>
                  <a:lnTo>
                    <a:pt x="50" y="0"/>
                  </a:lnTo>
                  <a:lnTo>
                    <a:pt x="46" y="0"/>
                  </a:lnTo>
                  <a:lnTo>
                    <a:pt x="41" y="0"/>
                  </a:lnTo>
                  <a:lnTo>
                    <a:pt x="39" y="0"/>
                  </a:lnTo>
                  <a:lnTo>
                    <a:pt x="35" y="0"/>
                  </a:lnTo>
                  <a:lnTo>
                    <a:pt x="31" y="0"/>
                  </a:lnTo>
                  <a:lnTo>
                    <a:pt x="28" y="2"/>
                  </a:lnTo>
                  <a:lnTo>
                    <a:pt x="24" y="2"/>
                  </a:lnTo>
                  <a:lnTo>
                    <a:pt x="20" y="4"/>
                  </a:lnTo>
                  <a:lnTo>
                    <a:pt x="18" y="6"/>
                  </a:lnTo>
                  <a:lnTo>
                    <a:pt x="13" y="8"/>
                  </a:lnTo>
                  <a:lnTo>
                    <a:pt x="11" y="10"/>
                  </a:lnTo>
                  <a:lnTo>
                    <a:pt x="9" y="15"/>
                  </a:lnTo>
                  <a:lnTo>
                    <a:pt x="7" y="17"/>
                  </a:lnTo>
                  <a:lnTo>
                    <a:pt x="5" y="21"/>
                  </a:lnTo>
                  <a:lnTo>
                    <a:pt x="2" y="23"/>
                  </a:lnTo>
                  <a:lnTo>
                    <a:pt x="2" y="28"/>
                  </a:lnTo>
                  <a:lnTo>
                    <a:pt x="0" y="32"/>
                  </a:lnTo>
                  <a:lnTo>
                    <a:pt x="0" y="36"/>
                  </a:lnTo>
                  <a:lnTo>
                    <a:pt x="0" y="39"/>
                  </a:lnTo>
                  <a:lnTo>
                    <a:pt x="0" y="43"/>
                  </a:lnTo>
                  <a:lnTo>
                    <a:pt x="2" y="47"/>
                  </a:lnTo>
                  <a:lnTo>
                    <a:pt x="2" y="52"/>
                  </a:lnTo>
                  <a:lnTo>
                    <a:pt x="5" y="54"/>
                  </a:lnTo>
                  <a:lnTo>
                    <a:pt x="7" y="58"/>
                  </a:lnTo>
                  <a:lnTo>
                    <a:pt x="9" y="60"/>
                  </a:lnTo>
                  <a:lnTo>
                    <a:pt x="11" y="65"/>
                  </a:lnTo>
                  <a:lnTo>
                    <a:pt x="13" y="67"/>
                  </a:lnTo>
                  <a:lnTo>
                    <a:pt x="18" y="69"/>
                  </a:lnTo>
                  <a:lnTo>
                    <a:pt x="20" y="71"/>
                  </a:lnTo>
                  <a:lnTo>
                    <a:pt x="24" y="73"/>
                  </a:lnTo>
                  <a:lnTo>
                    <a:pt x="26" y="75"/>
                  </a:lnTo>
                  <a:lnTo>
                    <a:pt x="31" y="75"/>
                  </a:lnTo>
                  <a:lnTo>
                    <a:pt x="35" y="78"/>
                  </a:lnTo>
                  <a:lnTo>
                    <a:pt x="39" y="78"/>
                  </a:lnTo>
                  <a:lnTo>
                    <a:pt x="41" y="78"/>
                  </a:lnTo>
                  <a:lnTo>
                    <a:pt x="46" y="78"/>
                  </a:lnTo>
                  <a:lnTo>
                    <a:pt x="50" y="78"/>
                  </a:lnTo>
                  <a:lnTo>
                    <a:pt x="54" y="75"/>
                  </a:lnTo>
                  <a:lnTo>
                    <a:pt x="57" y="75"/>
                  </a:lnTo>
                  <a:lnTo>
                    <a:pt x="61" y="73"/>
                  </a:lnTo>
                  <a:lnTo>
                    <a:pt x="63" y="71"/>
                  </a:lnTo>
                  <a:lnTo>
                    <a:pt x="67" y="69"/>
                  </a:lnTo>
                  <a:lnTo>
                    <a:pt x="70" y="65"/>
                  </a:lnTo>
                  <a:lnTo>
                    <a:pt x="72" y="6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2" name="任意多边形 306301"/>
            <p:cNvSpPr/>
            <p:nvPr/>
          </p:nvSpPr>
          <p:spPr>
            <a:xfrm>
              <a:off x="2178" y="3545"/>
              <a:ext cx="80" cy="78"/>
            </a:xfrm>
            <a:custGeom>
              <a:rect l="0" t="0" r="0" b="0"/>
              <a:pathLst>
                <a:path w="80" h="78">
                  <a:moveTo>
                    <a:pt x="72" y="62"/>
                  </a:moveTo>
                  <a:lnTo>
                    <a:pt x="74" y="58"/>
                  </a:lnTo>
                  <a:lnTo>
                    <a:pt x="76" y="56"/>
                  </a:lnTo>
                  <a:lnTo>
                    <a:pt x="78" y="52"/>
                  </a:lnTo>
                  <a:lnTo>
                    <a:pt x="78" y="49"/>
                  </a:lnTo>
                  <a:lnTo>
                    <a:pt x="80" y="45"/>
                  </a:lnTo>
                  <a:lnTo>
                    <a:pt x="80" y="41"/>
                  </a:lnTo>
                  <a:lnTo>
                    <a:pt x="80" y="36"/>
                  </a:lnTo>
                  <a:lnTo>
                    <a:pt x="80" y="34"/>
                  </a:lnTo>
                  <a:lnTo>
                    <a:pt x="78" y="30"/>
                  </a:lnTo>
                  <a:lnTo>
                    <a:pt x="78" y="26"/>
                  </a:lnTo>
                  <a:lnTo>
                    <a:pt x="76" y="23"/>
                  </a:lnTo>
                  <a:lnTo>
                    <a:pt x="74" y="19"/>
                  </a:lnTo>
                  <a:lnTo>
                    <a:pt x="72" y="17"/>
                  </a:lnTo>
                  <a:lnTo>
                    <a:pt x="70" y="13"/>
                  </a:lnTo>
                  <a:lnTo>
                    <a:pt x="67" y="10"/>
                  </a:lnTo>
                  <a:lnTo>
                    <a:pt x="63" y="8"/>
                  </a:lnTo>
                  <a:lnTo>
                    <a:pt x="61" y="6"/>
                  </a:lnTo>
                  <a:lnTo>
                    <a:pt x="57" y="4"/>
                  </a:lnTo>
                  <a:lnTo>
                    <a:pt x="54" y="2"/>
                  </a:lnTo>
                  <a:lnTo>
                    <a:pt x="50" y="2"/>
                  </a:lnTo>
                  <a:lnTo>
                    <a:pt x="46" y="0"/>
                  </a:lnTo>
                  <a:lnTo>
                    <a:pt x="41" y="0"/>
                  </a:lnTo>
                  <a:lnTo>
                    <a:pt x="39" y="0"/>
                  </a:lnTo>
                  <a:lnTo>
                    <a:pt x="35" y="0"/>
                  </a:lnTo>
                  <a:lnTo>
                    <a:pt x="31" y="0"/>
                  </a:lnTo>
                  <a:lnTo>
                    <a:pt x="28" y="2"/>
                  </a:lnTo>
                  <a:lnTo>
                    <a:pt x="24" y="2"/>
                  </a:lnTo>
                  <a:lnTo>
                    <a:pt x="20" y="4"/>
                  </a:lnTo>
                  <a:lnTo>
                    <a:pt x="18" y="6"/>
                  </a:lnTo>
                  <a:lnTo>
                    <a:pt x="13" y="8"/>
                  </a:lnTo>
                  <a:lnTo>
                    <a:pt x="11" y="13"/>
                  </a:lnTo>
                  <a:lnTo>
                    <a:pt x="9" y="15"/>
                  </a:lnTo>
                  <a:lnTo>
                    <a:pt x="7" y="19"/>
                  </a:lnTo>
                  <a:lnTo>
                    <a:pt x="5" y="21"/>
                  </a:lnTo>
                  <a:lnTo>
                    <a:pt x="2" y="26"/>
                  </a:lnTo>
                  <a:lnTo>
                    <a:pt x="2" y="28"/>
                  </a:lnTo>
                  <a:lnTo>
                    <a:pt x="0" y="32"/>
                  </a:lnTo>
                  <a:lnTo>
                    <a:pt x="0" y="36"/>
                  </a:lnTo>
                  <a:lnTo>
                    <a:pt x="0" y="41"/>
                  </a:lnTo>
                  <a:lnTo>
                    <a:pt x="0" y="43"/>
                  </a:lnTo>
                  <a:lnTo>
                    <a:pt x="2" y="47"/>
                  </a:lnTo>
                  <a:lnTo>
                    <a:pt x="2" y="52"/>
                  </a:lnTo>
                  <a:lnTo>
                    <a:pt x="5" y="54"/>
                  </a:lnTo>
                  <a:lnTo>
                    <a:pt x="7" y="58"/>
                  </a:lnTo>
                  <a:lnTo>
                    <a:pt x="9" y="60"/>
                  </a:lnTo>
                  <a:lnTo>
                    <a:pt x="11" y="65"/>
                  </a:lnTo>
                  <a:lnTo>
                    <a:pt x="13" y="67"/>
                  </a:lnTo>
                  <a:lnTo>
                    <a:pt x="18" y="69"/>
                  </a:lnTo>
                  <a:lnTo>
                    <a:pt x="20" y="71"/>
                  </a:lnTo>
                  <a:lnTo>
                    <a:pt x="24" y="73"/>
                  </a:lnTo>
                  <a:lnTo>
                    <a:pt x="28" y="75"/>
                  </a:lnTo>
                  <a:lnTo>
                    <a:pt x="31" y="75"/>
                  </a:lnTo>
                  <a:lnTo>
                    <a:pt x="35" y="78"/>
                  </a:lnTo>
                  <a:lnTo>
                    <a:pt x="39" y="78"/>
                  </a:lnTo>
                  <a:lnTo>
                    <a:pt x="41" y="78"/>
                  </a:lnTo>
                  <a:lnTo>
                    <a:pt x="46" y="78"/>
                  </a:lnTo>
                  <a:lnTo>
                    <a:pt x="50" y="78"/>
                  </a:lnTo>
                  <a:lnTo>
                    <a:pt x="54" y="75"/>
                  </a:lnTo>
                  <a:lnTo>
                    <a:pt x="57" y="73"/>
                  </a:lnTo>
                  <a:lnTo>
                    <a:pt x="61" y="73"/>
                  </a:lnTo>
                  <a:lnTo>
                    <a:pt x="63" y="71"/>
                  </a:lnTo>
                  <a:lnTo>
                    <a:pt x="67" y="69"/>
                  </a:lnTo>
                  <a:lnTo>
                    <a:pt x="70" y="65"/>
                  </a:lnTo>
                  <a:lnTo>
                    <a:pt x="72" y="6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3" name="任意多边形 306302"/>
            <p:cNvSpPr/>
            <p:nvPr/>
          </p:nvSpPr>
          <p:spPr>
            <a:xfrm>
              <a:off x="2178" y="3545"/>
              <a:ext cx="80" cy="78"/>
            </a:xfrm>
            <a:custGeom>
              <a:rect l="0" t="0" r="0" b="0"/>
              <a:pathLst>
                <a:path w="80" h="78">
                  <a:moveTo>
                    <a:pt x="72" y="62"/>
                  </a:moveTo>
                  <a:lnTo>
                    <a:pt x="74" y="58"/>
                  </a:lnTo>
                  <a:lnTo>
                    <a:pt x="76" y="56"/>
                  </a:lnTo>
                  <a:lnTo>
                    <a:pt x="78" y="52"/>
                  </a:lnTo>
                  <a:lnTo>
                    <a:pt x="78" y="49"/>
                  </a:lnTo>
                  <a:lnTo>
                    <a:pt x="78" y="45"/>
                  </a:lnTo>
                  <a:lnTo>
                    <a:pt x="80" y="41"/>
                  </a:lnTo>
                  <a:lnTo>
                    <a:pt x="80" y="39"/>
                  </a:lnTo>
                  <a:lnTo>
                    <a:pt x="78" y="34"/>
                  </a:lnTo>
                  <a:lnTo>
                    <a:pt x="78" y="30"/>
                  </a:lnTo>
                  <a:lnTo>
                    <a:pt x="78" y="28"/>
                  </a:lnTo>
                  <a:lnTo>
                    <a:pt x="76" y="23"/>
                  </a:lnTo>
                  <a:lnTo>
                    <a:pt x="74" y="19"/>
                  </a:lnTo>
                  <a:lnTo>
                    <a:pt x="72" y="17"/>
                  </a:lnTo>
                  <a:lnTo>
                    <a:pt x="70" y="15"/>
                  </a:lnTo>
                  <a:lnTo>
                    <a:pt x="67" y="10"/>
                  </a:lnTo>
                  <a:lnTo>
                    <a:pt x="63" y="8"/>
                  </a:lnTo>
                  <a:lnTo>
                    <a:pt x="61" y="6"/>
                  </a:lnTo>
                  <a:lnTo>
                    <a:pt x="57" y="4"/>
                  </a:lnTo>
                  <a:lnTo>
                    <a:pt x="52" y="2"/>
                  </a:lnTo>
                  <a:lnTo>
                    <a:pt x="50" y="2"/>
                  </a:lnTo>
                  <a:lnTo>
                    <a:pt x="46" y="2"/>
                  </a:lnTo>
                  <a:lnTo>
                    <a:pt x="41" y="0"/>
                  </a:lnTo>
                  <a:lnTo>
                    <a:pt x="39" y="0"/>
                  </a:lnTo>
                  <a:lnTo>
                    <a:pt x="35" y="2"/>
                  </a:lnTo>
                  <a:lnTo>
                    <a:pt x="31" y="2"/>
                  </a:lnTo>
                  <a:lnTo>
                    <a:pt x="28" y="2"/>
                  </a:lnTo>
                  <a:lnTo>
                    <a:pt x="24" y="4"/>
                  </a:lnTo>
                  <a:lnTo>
                    <a:pt x="20" y="6"/>
                  </a:lnTo>
                  <a:lnTo>
                    <a:pt x="18" y="8"/>
                  </a:lnTo>
                  <a:lnTo>
                    <a:pt x="13" y="10"/>
                  </a:lnTo>
                  <a:lnTo>
                    <a:pt x="11" y="13"/>
                  </a:lnTo>
                  <a:lnTo>
                    <a:pt x="9" y="15"/>
                  </a:lnTo>
                  <a:lnTo>
                    <a:pt x="7" y="19"/>
                  </a:lnTo>
                  <a:lnTo>
                    <a:pt x="5" y="21"/>
                  </a:lnTo>
                  <a:lnTo>
                    <a:pt x="2" y="26"/>
                  </a:lnTo>
                  <a:lnTo>
                    <a:pt x="2" y="30"/>
                  </a:lnTo>
                  <a:lnTo>
                    <a:pt x="2" y="32"/>
                  </a:lnTo>
                  <a:lnTo>
                    <a:pt x="0" y="36"/>
                  </a:lnTo>
                  <a:lnTo>
                    <a:pt x="0" y="41"/>
                  </a:lnTo>
                  <a:lnTo>
                    <a:pt x="2" y="45"/>
                  </a:lnTo>
                  <a:lnTo>
                    <a:pt x="2" y="47"/>
                  </a:lnTo>
                  <a:lnTo>
                    <a:pt x="2" y="52"/>
                  </a:lnTo>
                  <a:lnTo>
                    <a:pt x="5" y="54"/>
                  </a:lnTo>
                  <a:lnTo>
                    <a:pt x="7" y="58"/>
                  </a:lnTo>
                  <a:lnTo>
                    <a:pt x="9" y="60"/>
                  </a:lnTo>
                  <a:lnTo>
                    <a:pt x="11" y="65"/>
                  </a:lnTo>
                  <a:lnTo>
                    <a:pt x="13" y="67"/>
                  </a:lnTo>
                  <a:lnTo>
                    <a:pt x="18" y="69"/>
                  </a:lnTo>
                  <a:lnTo>
                    <a:pt x="20" y="71"/>
                  </a:lnTo>
                  <a:lnTo>
                    <a:pt x="24" y="73"/>
                  </a:lnTo>
                  <a:lnTo>
                    <a:pt x="28" y="75"/>
                  </a:lnTo>
                  <a:lnTo>
                    <a:pt x="31" y="75"/>
                  </a:lnTo>
                  <a:lnTo>
                    <a:pt x="35" y="78"/>
                  </a:lnTo>
                  <a:lnTo>
                    <a:pt x="39" y="78"/>
                  </a:lnTo>
                  <a:lnTo>
                    <a:pt x="41" y="78"/>
                  </a:lnTo>
                  <a:lnTo>
                    <a:pt x="46" y="78"/>
                  </a:lnTo>
                  <a:lnTo>
                    <a:pt x="50" y="75"/>
                  </a:lnTo>
                  <a:lnTo>
                    <a:pt x="54" y="75"/>
                  </a:lnTo>
                  <a:lnTo>
                    <a:pt x="57" y="73"/>
                  </a:lnTo>
                  <a:lnTo>
                    <a:pt x="61" y="73"/>
                  </a:lnTo>
                  <a:lnTo>
                    <a:pt x="63" y="71"/>
                  </a:lnTo>
                  <a:lnTo>
                    <a:pt x="67" y="69"/>
                  </a:lnTo>
                  <a:lnTo>
                    <a:pt x="70" y="65"/>
                  </a:lnTo>
                  <a:lnTo>
                    <a:pt x="72" y="6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4" name="任意多边形 306303"/>
            <p:cNvSpPr/>
            <p:nvPr/>
          </p:nvSpPr>
          <p:spPr>
            <a:xfrm>
              <a:off x="2180" y="3547"/>
              <a:ext cx="76" cy="76"/>
            </a:xfrm>
            <a:custGeom>
              <a:rect l="0" t="0" r="0" b="0"/>
              <a:pathLst>
                <a:path w="76" h="76">
                  <a:moveTo>
                    <a:pt x="70" y="60"/>
                  </a:moveTo>
                  <a:lnTo>
                    <a:pt x="72" y="58"/>
                  </a:lnTo>
                  <a:lnTo>
                    <a:pt x="74" y="54"/>
                  </a:lnTo>
                  <a:lnTo>
                    <a:pt x="74" y="50"/>
                  </a:lnTo>
                  <a:lnTo>
                    <a:pt x="76" y="47"/>
                  </a:lnTo>
                  <a:lnTo>
                    <a:pt x="76" y="43"/>
                  </a:lnTo>
                  <a:lnTo>
                    <a:pt x="76" y="39"/>
                  </a:lnTo>
                  <a:lnTo>
                    <a:pt x="76" y="37"/>
                  </a:lnTo>
                  <a:lnTo>
                    <a:pt x="76" y="32"/>
                  </a:lnTo>
                  <a:lnTo>
                    <a:pt x="76" y="28"/>
                  </a:lnTo>
                  <a:lnTo>
                    <a:pt x="74" y="26"/>
                  </a:lnTo>
                  <a:lnTo>
                    <a:pt x="74" y="21"/>
                  </a:lnTo>
                  <a:lnTo>
                    <a:pt x="72" y="19"/>
                  </a:lnTo>
                  <a:lnTo>
                    <a:pt x="70" y="15"/>
                  </a:lnTo>
                  <a:lnTo>
                    <a:pt x="68" y="13"/>
                  </a:lnTo>
                  <a:lnTo>
                    <a:pt x="65" y="11"/>
                  </a:lnTo>
                  <a:lnTo>
                    <a:pt x="61" y="6"/>
                  </a:lnTo>
                  <a:lnTo>
                    <a:pt x="59" y="4"/>
                  </a:lnTo>
                  <a:lnTo>
                    <a:pt x="55" y="4"/>
                  </a:lnTo>
                  <a:lnTo>
                    <a:pt x="50" y="2"/>
                  </a:lnTo>
                  <a:lnTo>
                    <a:pt x="48" y="0"/>
                  </a:lnTo>
                  <a:lnTo>
                    <a:pt x="44" y="0"/>
                  </a:lnTo>
                  <a:lnTo>
                    <a:pt x="39" y="0"/>
                  </a:lnTo>
                  <a:lnTo>
                    <a:pt x="37" y="0"/>
                  </a:lnTo>
                  <a:lnTo>
                    <a:pt x="33" y="0"/>
                  </a:lnTo>
                  <a:lnTo>
                    <a:pt x="29" y="0"/>
                  </a:lnTo>
                  <a:lnTo>
                    <a:pt x="26" y="2"/>
                  </a:lnTo>
                  <a:lnTo>
                    <a:pt x="22" y="2"/>
                  </a:lnTo>
                  <a:lnTo>
                    <a:pt x="18" y="4"/>
                  </a:lnTo>
                  <a:lnTo>
                    <a:pt x="16" y="6"/>
                  </a:lnTo>
                  <a:lnTo>
                    <a:pt x="13" y="8"/>
                  </a:lnTo>
                  <a:lnTo>
                    <a:pt x="9" y="11"/>
                  </a:lnTo>
                  <a:lnTo>
                    <a:pt x="7" y="15"/>
                  </a:lnTo>
                  <a:lnTo>
                    <a:pt x="5" y="17"/>
                  </a:lnTo>
                  <a:lnTo>
                    <a:pt x="3" y="21"/>
                  </a:lnTo>
                  <a:lnTo>
                    <a:pt x="3" y="24"/>
                  </a:lnTo>
                  <a:lnTo>
                    <a:pt x="0" y="28"/>
                  </a:lnTo>
                  <a:lnTo>
                    <a:pt x="0" y="32"/>
                  </a:lnTo>
                  <a:lnTo>
                    <a:pt x="0" y="34"/>
                  </a:lnTo>
                  <a:lnTo>
                    <a:pt x="0" y="39"/>
                  </a:lnTo>
                  <a:lnTo>
                    <a:pt x="0" y="43"/>
                  </a:lnTo>
                  <a:lnTo>
                    <a:pt x="0" y="45"/>
                  </a:lnTo>
                  <a:lnTo>
                    <a:pt x="3" y="50"/>
                  </a:lnTo>
                  <a:lnTo>
                    <a:pt x="3" y="54"/>
                  </a:lnTo>
                  <a:lnTo>
                    <a:pt x="5" y="56"/>
                  </a:lnTo>
                  <a:lnTo>
                    <a:pt x="7" y="58"/>
                  </a:lnTo>
                  <a:lnTo>
                    <a:pt x="9" y="63"/>
                  </a:lnTo>
                  <a:lnTo>
                    <a:pt x="11" y="65"/>
                  </a:lnTo>
                  <a:lnTo>
                    <a:pt x="16" y="67"/>
                  </a:lnTo>
                  <a:lnTo>
                    <a:pt x="18" y="69"/>
                  </a:lnTo>
                  <a:lnTo>
                    <a:pt x="22" y="71"/>
                  </a:lnTo>
                  <a:lnTo>
                    <a:pt x="26" y="73"/>
                  </a:lnTo>
                  <a:lnTo>
                    <a:pt x="29" y="73"/>
                  </a:lnTo>
                  <a:lnTo>
                    <a:pt x="33" y="76"/>
                  </a:lnTo>
                  <a:lnTo>
                    <a:pt x="37" y="76"/>
                  </a:lnTo>
                  <a:lnTo>
                    <a:pt x="39" y="76"/>
                  </a:lnTo>
                  <a:lnTo>
                    <a:pt x="44" y="76"/>
                  </a:lnTo>
                  <a:lnTo>
                    <a:pt x="48" y="73"/>
                  </a:lnTo>
                  <a:lnTo>
                    <a:pt x="50" y="73"/>
                  </a:lnTo>
                  <a:lnTo>
                    <a:pt x="55" y="71"/>
                  </a:lnTo>
                  <a:lnTo>
                    <a:pt x="59" y="71"/>
                  </a:lnTo>
                  <a:lnTo>
                    <a:pt x="61" y="69"/>
                  </a:lnTo>
                  <a:lnTo>
                    <a:pt x="65" y="67"/>
                  </a:lnTo>
                  <a:lnTo>
                    <a:pt x="68" y="63"/>
                  </a:lnTo>
                  <a:lnTo>
                    <a:pt x="70" y="6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5" name="任意多边形 306304"/>
            <p:cNvSpPr/>
            <p:nvPr/>
          </p:nvSpPr>
          <p:spPr>
            <a:xfrm>
              <a:off x="2180" y="3547"/>
              <a:ext cx="76" cy="76"/>
            </a:xfrm>
            <a:custGeom>
              <a:rect l="0" t="0" r="0" b="0"/>
              <a:pathLst>
                <a:path w="76" h="76">
                  <a:moveTo>
                    <a:pt x="70" y="60"/>
                  </a:moveTo>
                  <a:lnTo>
                    <a:pt x="72" y="58"/>
                  </a:lnTo>
                  <a:lnTo>
                    <a:pt x="74" y="54"/>
                  </a:lnTo>
                  <a:lnTo>
                    <a:pt x="74" y="50"/>
                  </a:lnTo>
                  <a:lnTo>
                    <a:pt x="76" y="47"/>
                  </a:lnTo>
                  <a:lnTo>
                    <a:pt x="76" y="43"/>
                  </a:lnTo>
                  <a:lnTo>
                    <a:pt x="76" y="41"/>
                  </a:lnTo>
                  <a:lnTo>
                    <a:pt x="76" y="37"/>
                  </a:lnTo>
                  <a:lnTo>
                    <a:pt x="76" y="32"/>
                  </a:lnTo>
                  <a:lnTo>
                    <a:pt x="76" y="30"/>
                  </a:lnTo>
                  <a:lnTo>
                    <a:pt x="74" y="26"/>
                  </a:lnTo>
                  <a:lnTo>
                    <a:pt x="72" y="21"/>
                  </a:lnTo>
                  <a:lnTo>
                    <a:pt x="72" y="19"/>
                  </a:lnTo>
                  <a:lnTo>
                    <a:pt x="70" y="15"/>
                  </a:lnTo>
                  <a:lnTo>
                    <a:pt x="68" y="13"/>
                  </a:lnTo>
                  <a:lnTo>
                    <a:pt x="63" y="11"/>
                  </a:lnTo>
                  <a:lnTo>
                    <a:pt x="61" y="8"/>
                  </a:lnTo>
                  <a:lnTo>
                    <a:pt x="57" y="6"/>
                  </a:lnTo>
                  <a:lnTo>
                    <a:pt x="55" y="4"/>
                  </a:lnTo>
                  <a:lnTo>
                    <a:pt x="50" y="2"/>
                  </a:lnTo>
                  <a:lnTo>
                    <a:pt x="48" y="2"/>
                  </a:lnTo>
                  <a:lnTo>
                    <a:pt x="44" y="0"/>
                  </a:lnTo>
                  <a:lnTo>
                    <a:pt x="39" y="0"/>
                  </a:lnTo>
                  <a:lnTo>
                    <a:pt x="37" y="0"/>
                  </a:lnTo>
                  <a:lnTo>
                    <a:pt x="33" y="0"/>
                  </a:lnTo>
                  <a:lnTo>
                    <a:pt x="29" y="2"/>
                  </a:lnTo>
                  <a:lnTo>
                    <a:pt x="26" y="2"/>
                  </a:lnTo>
                  <a:lnTo>
                    <a:pt x="22" y="4"/>
                  </a:lnTo>
                  <a:lnTo>
                    <a:pt x="18" y="4"/>
                  </a:lnTo>
                  <a:lnTo>
                    <a:pt x="16" y="6"/>
                  </a:lnTo>
                  <a:lnTo>
                    <a:pt x="13" y="8"/>
                  </a:lnTo>
                  <a:lnTo>
                    <a:pt x="9" y="13"/>
                  </a:lnTo>
                  <a:lnTo>
                    <a:pt x="7" y="15"/>
                  </a:lnTo>
                  <a:lnTo>
                    <a:pt x="5" y="17"/>
                  </a:lnTo>
                  <a:lnTo>
                    <a:pt x="3" y="21"/>
                  </a:lnTo>
                  <a:lnTo>
                    <a:pt x="3" y="26"/>
                  </a:lnTo>
                  <a:lnTo>
                    <a:pt x="0" y="28"/>
                  </a:lnTo>
                  <a:lnTo>
                    <a:pt x="0" y="32"/>
                  </a:lnTo>
                  <a:lnTo>
                    <a:pt x="0" y="34"/>
                  </a:lnTo>
                  <a:lnTo>
                    <a:pt x="0" y="39"/>
                  </a:lnTo>
                  <a:lnTo>
                    <a:pt x="0" y="43"/>
                  </a:lnTo>
                  <a:lnTo>
                    <a:pt x="0" y="45"/>
                  </a:lnTo>
                  <a:lnTo>
                    <a:pt x="3" y="50"/>
                  </a:lnTo>
                  <a:lnTo>
                    <a:pt x="5" y="54"/>
                  </a:lnTo>
                  <a:lnTo>
                    <a:pt x="5" y="56"/>
                  </a:lnTo>
                  <a:lnTo>
                    <a:pt x="7" y="60"/>
                  </a:lnTo>
                  <a:lnTo>
                    <a:pt x="9" y="63"/>
                  </a:lnTo>
                  <a:lnTo>
                    <a:pt x="13" y="65"/>
                  </a:lnTo>
                  <a:lnTo>
                    <a:pt x="16" y="67"/>
                  </a:lnTo>
                  <a:lnTo>
                    <a:pt x="20" y="69"/>
                  </a:lnTo>
                  <a:lnTo>
                    <a:pt x="22" y="71"/>
                  </a:lnTo>
                  <a:lnTo>
                    <a:pt x="26" y="73"/>
                  </a:lnTo>
                  <a:lnTo>
                    <a:pt x="29" y="73"/>
                  </a:lnTo>
                  <a:lnTo>
                    <a:pt x="33" y="76"/>
                  </a:lnTo>
                  <a:lnTo>
                    <a:pt x="37" y="76"/>
                  </a:lnTo>
                  <a:lnTo>
                    <a:pt x="39" y="76"/>
                  </a:lnTo>
                  <a:lnTo>
                    <a:pt x="44" y="76"/>
                  </a:lnTo>
                  <a:lnTo>
                    <a:pt x="48" y="73"/>
                  </a:lnTo>
                  <a:lnTo>
                    <a:pt x="50" y="73"/>
                  </a:lnTo>
                  <a:lnTo>
                    <a:pt x="55" y="71"/>
                  </a:lnTo>
                  <a:lnTo>
                    <a:pt x="59" y="71"/>
                  </a:lnTo>
                  <a:lnTo>
                    <a:pt x="61" y="69"/>
                  </a:lnTo>
                  <a:lnTo>
                    <a:pt x="63" y="67"/>
                  </a:lnTo>
                  <a:lnTo>
                    <a:pt x="68" y="63"/>
                  </a:lnTo>
                  <a:lnTo>
                    <a:pt x="70" y="6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6" name="任意多边形 306305"/>
            <p:cNvSpPr/>
            <p:nvPr/>
          </p:nvSpPr>
          <p:spPr>
            <a:xfrm>
              <a:off x="2180" y="3549"/>
              <a:ext cx="76" cy="74"/>
            </a:xfrm>
            <a:custGeom>
              <a:rect l="0" t="0" r="0" b="0"/>
              <a:pathLst>
                <a:path w="76" h="74">
                  <a:moveTo>
                    <a:pt x="70" y="58"/>
                  </a:moveTo>
                  <a:lnTo>
                    <a:pt x="72" y="56"/>
                  </a:lnTo>
                  <a:lnTo>
                    <a:pt x="72" y="52"/>
                  </a:lnTo>
                  <a:lnTo>
                    <a:pt x="74" y="50"/>
                  </a:lnTo>
                  <a:lnTo>
                    <a:pt x="76" y="45"/>
                  </a:lnTo>
                  <a:lnTo>
                    <a:pt x="76" y="41"/>
                  </a:lnTo>
                  <a:lnTo>
                    <a:pt x="76" y="39"/>
                  </a:lnTo>
                  <a:lnTo>
                    <a:pt x="76" y="35"/>
                  </a:lnTo>
                  <a:lnTo>
                    <a:pt x="76" y="30"/>
                  </a:lnTo>
                  <a:lnTo>
                    <a:pt x="74" y="28"/>
                  </a:lnTo>
                  <a:lnTo>
                    <a:pt x="74" y="24"/>
                  </a:lnTo>
                  <a:lnTo>
                    <a:pt x="72" y="22"/>
                  </a:lnTo>
                  <a:lnTo>
                    <a:pt x="70" y="17"/>
                  </a:lnTo>
                  <a:lnTo>
                    <a:pt x="68" y="15"/>
                  </a:lnTo>
                  <a:lnTo>
                    <a:pt x="65" y="11"/>
                  </a:lnTo>
                  <a:lnTo>
                    <a:pt x="63" y="9"/>
                  </a:lnTo>
                  <a:lnTo>
                    <a:pt x="61" y="6"/>
                  </a:lnTo>
                  <a:lnTo>
                    <a:pt x="57" y="4"/>
                  </a:lnTo>
                  <a:lnTo>
                    <a:pt x="55" y="2"/>
                  </a:lnTo>
                  <a:lnTo>
                    <a:pt x="50" y="2"/>
                  </a:lnTo>
                  <a:lnTo>
                    <a:pt x="46" y="0"/>
                  </a:lnTo>
                  <a:lnTo>
                    <a:pt x="44" y="0"/>
                  </a:lnTo>
                  <a:lnTo>
                    <a:pt x="39" y="0"/>
                  </a:lnTo>
                  <a:lnTo>
                    <a:pt x="35" y="0"/>
                  </a:lnTo>
                  <a:lnTo>
                    <a:pt x="33" y="0"/>
                  </a:lnTo>
                  <a:lnTo>
                    <a:pt x="29" y="0"/>
                  </a:lnTo>
                  <a:lnTo>
                    <a:pt x="26" y="0"/>
                  </a:lnTo>
                  <a:lnTo>
                    <a:pt x="22" y="2"/>
                  </a:lnTo>
                  <a:lnTo>
                    <a:pt x="18" y="4"/>
                  </a:lnTo>
                  <a:lnTo>
                    <a:pt x="16" y="6"/>
                  </a:lnTo>
                  <a:lnTo>
                    <a:pt x="13" y="9"/>
                  </a:lnTo>
                  <a:lnTo>
                    <a:pt x="9" y="11"/>
                  </a:lnTo>
                  <a:lnTo>
                    <a:pt x="7" y="13"/>
                  </a:lnTo>
                  <a:lnTo>
                    <a:pt x="5" y="17"/>
                  </a:lnTo>
                  <a:lnTo>
                    <a:pt x="5" y="19"/>
                  </a:lnTo>
                  <a:lnTo>
                    <a:pt x="3" y="24"/>
                  </a:lnTo>
                  <a:lnTo>
                    <a:pt x="0" y="26"/>
                  </a:lnTo>
                  <a:lnTo>
                    <a:pt x="0" y="30"/>
                  </a:lnTo>
                  <a:lnTo>
                    <a:pt x="0" y="35"/>
                  </a:lnTo>
                  <a:lnTo>
                    <a:pt x="0" y="37"/>
                  </a:lnTo>
                  <a:lnTo>
                    <a:pt x="0" y="41"/>
                  </a:lnTo>
                  <a:lnTo>
                    <a:pt x="0" y="43"/>
                  </a:lnTo>
                  <a:lnTo>
                    <a:pt x="3" y="48"/>
                  </a:lnTo>
                  <a:lnTo>
                    <a:pt x="5" y="52"/>
                  </a:lnTo>
                  <a:lnTo>
                    <a:pt x="5" y="54"/>
                  </a:lnTo>
                  <a:lnTo>
                    <a:pt x="7" y="58"/>
                  </a:lnTo>
                  <a:lnTo>
                    <a:pt x="11" y="61"/>
                  </a:lnTo>
                  <a:lnTo>
                    <a:pt x="13" y="63"/>
                  </a:lnTo>
                  <a:lnTo>
                    <a:pt x="16" y="65"/>
                  </a:lnTo>
                  <a:lnTo>
                    <a:pt x="20" y="67"/>
                  </a:lnTo>
                  <a:lnTo>
                    <a:pt x="22" y="69"/>
                  </a:lnTo>
                  <a:lnTo>
                    <a:pt x="26" y="71"/>
                  </a:lnTo>
                  <a:lnTo>
                    <a:pt x="29" y="71"/>
                  </a:lnTo>
                  <a:lnTo>
                    <a:pt x="33" y="71"/>
                  </a:lnTo>
                  <a:lnTo>
                    <a:pt x="37" y="74"/>
                  </a:lnTo>
                  <a:lnTo>
                    <a:pt x="39" y="74"/>
                  </a:lnTo>
                  <a:lnTo>
                    <a:pt x="44" y="74"/>
                  </a:lnTo>
                  <a:lnTo>
                    <a:pt x="48" y="71"/>
                  </a:lnTo>
                  <a:lnTo>
                    <a:pt x="50" y="71"/>
                  </a:lnTo>
                  <a:lnTo>
                    <a:pt x="55" y="69"/>
                  </a:lnTo>
                  <a:lnTo>
                    <a:pt x="59" y="69"/>
                  </a:lnTo>
                  <a:lnTo>
                    <a:pt x="61" y="67"/>
                  </a:lnTo>
                  <a:lnTo>
                    <a:pt x="63" y="65"/>
                  </a:lnTo>
                  <a:lnTo>
                    <a:pt x="65" y="61"/>
                  </a:lnTo>
                  <a:lnTo>
                    <a:pt x="70" y="5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7" name="任意多边形 306306"/>
            <p:cNvSpPr/>
            <p:nvPr/>
          </p:nvSpPr>
          <p:spPr>
            <a:xfrm>
              <a:off x="2180" y="3549"/>
              <a:ext cx="76" cy="74"/>
            </a:xfrm>
            <a:custGeom>
              <a:rect l="0" t="0" r="0" b="0"/>
              <a:pathLst>
                <a:path w="76" h="74">
                  <a:moveTo>
                    <a:pt x="68" y="58"/>
                  </a:moveTo>
                  <a:lnTo>
                    <a:pt x="70" y="56"/>
                  </a:lnTo>
                  <a:lnTo>
                    <a:pt x="72" y="52"/>
                  </a:lnTo>
                  <a:lnTo>
                    <a:pt x="74" y="50"/>
                  </a:lnTo>
                  <a:lnTo>
                    <a:pt x="74" y="45"/>
                  </a:lnTo>
                  <a:lnTo>
                    <a:pt x="76" y="41"/>
                  </a:lnTo>
                  <a:lnTo>
                    <a:pt x="76" y="39"/>
                  </a:lnTo>
                  <a:lnTo>
                    <a:pt x="76" y="35"/>
                  </a:lnTo>
                  <a:lnTo>
                    <a:pt x="76" y="32"/>
                  </a:lnTo>
                  <a:lnTo>
                    <a:pt x="74" y="28"/>
                  </a:lnTo>
                  <a:lnTo>
                    <a:pt x="74" y="24"/>
                  </a:lnTo>
                  <a:lnTo>
                    <a:pt x="72" y="22"/>
                  </a:lnTo>
                  <a:lnTo>
                    <a:pt x="70" y="17"/>
                  </a:lnTo>
                  <a:lnTo>
                    <a:pt x="68" y="15"/>
                  </a:lnTo>
                  <a:lnTo>
                    <a:pt x="65" y="13"/>
                  </a:lnTo>
                  <a:lnTo>
                    <a:pt x="63" y="9"/>
                  </a:lnTo>
                  <a:lnTo>
                    <a:pt x="61" y="6"/>
                  </a:lnTo>
                  <a:lnTo>
                    <a:pt x="57" y="4"/>
                  </a:lnTo>
                  <a:lnTo>
                    <a:pt x="55" y="4"/>
                  </a:lnTo>
                  <a:lnTo>
                    <a:pt x="50" y="2"/>
                  </a:lnTo>
                  <a:lnTo>
                    <a:pt x="46" y="2"/>
                  </a:lnTo>
                  <a:lnTo>
                    <a:pt x="44" y="0"/>
                  </a:lnTo>
                  <a:lnTo>
                    <a:pt x="39" y="0"/>
                  </a:lnTo>
                  <a:lnTo>
                    <a:pt x="35" y="0"/>
                  </a:lnTo>
                  <a:lnTo>
                    <a:pt x="33" y="0"/>
                  </a:lnTo>
                  <a:lnTo>
                    <a:pt x="29" y="0"/>
                  </a:lnTo>
                  <a:lnTo>
                    <a:pt x="26" y="2"/>
                  </a:lnTo>
                  <a:lnTo>
                    <a:pt x="22" y="2"/>
                  </a:lnTo>
                  <a:lnTo>
                    <a:pt x="20" y="4"/>
                  </a:lnTo>
                  <a:lnTo>
                    <a:pt x="16" y="6"/>
                  </a:lnTo>
                  <a:lnTo>
                    <a:pt x="13" y="9"/>
                  </a:lnTo>
                  <a:lnTo>
                    <a:pt x="11" y="11"/>
                  </a:lnTo>
                  <a:lnTo>
                    <a:pt x="7" y="15"/>
                  </a:lnTo>
                  <a:lnTo>
                    <a:pt x="5" y="17"/>
                  </a:lnTo>
                  <a:lnTo>
                    <a:pt x="5" y="19"/>
                  </a:lnTo>
                  <a:lnTo>
                    <a:pt x="3" y="24"/>
                  </a:lnTo>
                  <a:lnTo>
                    <a:pt x="3" y="28"/>
                  </a:lnTo>
                  <a:lnTo>
                    <a:pt x="0" y="30"/>
                  </a:lnTo>
                  <a:lnTo>
                    <a:pt x="0" y="35"/>
                  </a:lnTo>
                  <a:lnTo>
                    <a:pt x="0" y="37"/>
                  </a:lnTo>
                  <a:lnTo>
                    <a:pt x="0" y="41"/>
                  </a:lnTo>
                  <a:lnTo>
                    <a:pt x="3" y="45"/>
                  </a:lnTo>
                  <a:lnTo>
                    <a:pt x="3" y="48"/>
                  </a:lnTo>
                  <a:lnTo>
                    <a:pt x="5" y="52"/>
                  </a:lnTo>
                  <a:lnTo>
                    <a:pt x="7" y="54"/>
                  </a:lnTo>
                  <a:lnTo>
                    <a:pt x="9" y="58"/>
                  </a:lnTo>
                  <a:lnTo>
                    <a:pt x="11" y="61"/>
                  </a:lnTo>
                  <a:lnTo>
                    <a:pt x="13" y="63"/>
                  </a:lnTo>
                  <a:lnTo>
                    <a:pt x="16" y="65"/>
                  </a:lnTo>
                  <a:lnTo>
                    <a:pt x="20" y="67"/>
                  </a:lnTo>
                  <a:lnTo>
                    <a:pt x="22" y="69"/>
                  </a:lnTo>
                  <a:lnTo>
                    <a:pt x="26" y="71"/>
                  </a:lnTo>
                  <a:lnTo>
                    <a:pt x="29" y="71"/>
                  </a:lnTo>
                  <a:lnTo>
                    <a:pt x="33" y="71"/>
                  </a:lnTo>
                  <a:lnTo>
                    <a:pt x="37" y="74"/>
                  </a:lnTo>
                  <a:lnTo>
                    <a:pt x="39" y="74"/>
                  </a:lnTo>
                  <a:lnTo>
                    <a:pt x="44" y="71"/>
                  </a:lnTo>
                  <a:lnTo>
                    <a:pt x="48" y="71"/>
                  </a:lnTo>
                  <a:lnTo>
                    <a:pt x="50" y="71"/>
                  </a:lnTo>
                  <a:lnTo>
                    <a:pt x="55" y="69"/>
                  </a:lnTo>
                  <a:lnTo>
                    <a:pt x="57" y="67"/>
                  </a:lnTo>
                  <a:lnTo>
                    <a:pt x="61" y="67"/>
                  </a:lnTo>
                  <a:lnTo>
                    <a:pt x="63" y="65"/>
                  </a:lnTo>
                  <a:lnTo>
                    <a:pt x="65" y="61"/>
                  </a:lnTo>
                  <a:lnTo>
                    <a:pt x="68" y="5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8" name="任意多边形 306307"/>
            <p:cNvSpPr/>
            <p:nvPr/>
          </p:nvSpPr>
          <p:spPr>
            <a:xfrm>
              <a:off x="2180" y="3549"/>
              <a:ext cx="76" cy="74"/>
            </a:xfrm>
            <a:custGeom>
              <a:rect l="0" t="0" r="0" b="0"/>
              <a:pathLst>
                <a:path w="76" h="74">
                  <a:moveTo>
                    <a:pt x="68" y="58"/>
                  </a:moveTo>
                  <a:lnTo>
                    <a:pt x="70" y="56"/>
                  </a:lnTo>
                  <a:lnTo>
                    <a:pt x="72" y="52"/>
                  </a:lnTo>
                  <a:lnTo>
                    <a:pt x="74" y="50"/>
                  </a:lnTo>
                  <a:lnTo>
                    <a:pt x="74" y="45"/>
                  </a:lnTo>
                  <a:lnTo>
                    <a:pt x="74" y="43"/>
                  </a:lnTo>
                  <a:lnTo>
                    <a:pt x="76" y="39"/>
                  </a:lnTo>
                  <a:lnTo>
                    <a:pt x="74" y="35"/>
                  </a:lnTo>
                  <a:lnTo>
                    <a:pt x="74" y="32"/>
                  </a:lnTo>
                  <a:lnTo>
                    <a:pt x="74" y="28"/>
                  </a:lnTo>
                  <a:lnTo>
                    <a:pt x="72" y="26"/>
                  </a:lnTo>
                  <a:lnTo>
                    <a:pt x="72" y="22"/>
                  </a:lnTo>
                  <a:lnTo>
                    <a:pt x="70" y="19"/>
                  </a:lnTo>
                  <a:lnTo>
                    <a:pt x="68" y="15"/>
                  </a:lnTo>
                  <a:lnTo>
                    <a:pt x="65" y="13"/>
                  </a:lnTo>
                  <a:lnTo>
                    <a:pt x="63" y="11"/>
                  </a:lnTo>
                  <a:lnTo>
                    <a:pt x="59" y="9"/>
                  </a:lnTo>
                  <a:lnTo>
                    <a:pt x="57" y="6"/>
                  </a:lnTo>
                  <a:lnTo>
                    <a:pt x="52" y="4"/>
                  </a:lnTo>
                  <a:lnTo>
                    <a:pt x="50" y="2"/>
                  </a:lnTo>
                  <a:lnTo>
                    <a:pt x="46" y="2"/>
                  </a:lnTo>
                  <a:lnTo>
                    <a:pt x="44" y="2"/>
                  </a:lnTo>
                  <a:lnTo>
                    <a:pt x="39" y="0"/>
                  </a:lnTo>
                  <a:lnTo>
                    <a:pt x="35" y="0"/>
                  </a:lnTo>
                  <a:lnTo>
                    <a:pt x="33" y="2"/>
                  </a:lnTo>
                  <a:lnTo>
                    <a:pt x="29" y="2"/>
                  </a:lnTo>
                  <a:lnTo>
                    <a:pt x="24" y="2"/>
                  </a:lnTo>
                  <a:lnTo>
                    <a:pt x="22" y="4"/>
                  </a:lnTo>
                  <a:lnTo>
                    <a:pt x="20" y="4"/>
                  </a:lnTo>
                  <a:lnTo>
                    <a:pt x="16" y="6"/>
                  </a:lnTo>
                  <a:lnTo>
                    <a:pt x="13" y="9"/>
                  </a:lnTo>
                  <a:lnTo>
                    <a:pt x="11" y="13"/>
                  </a:lnTo>
                  <a:lnTo>
                    <a:pt x="9" y="15"/>
                  </a:lnTo>
                  <a:lnTo>
                    <a:pt x="7" y="17"/>
                  </a:lnTo>
                  <a:lnTo>
                    <a:pt x="5" y="22"/>
                  </a:lnTo>
                  <a:lnTo>
                    <a:pt x="3" y="24"/>
                  </a:lnTo>
                  <a:lnTo>
                    <a:pt x="3" y="28"/>
                  </a:lnTo>
                  <a:lnTo>
                    <a:pt x="0" y="30"/>
                  </a:lnTo>
                  <a:lnTo>
                    <a:pt x="0" y="35"/>
                  </a:lnTo>
                  <a:lnTo>
                    <a:pt x="0" y="39"/>
                  </a:lnTo>
                  <a:lnTo>
                    <a:pt x="0" y="41"/>
                  </a:lnTo>
                  <a:lnTo>
                    <a:pt x="3" y="45"/>
                  </a:lnTo>
                  <a:lnTo>
                    <a:pt x="3" y="48"/>
                  </a:lnTo>
                  <a:lnTo>
                    <a:pt x="5" y="52"/>
                  </a:lnTo>
                  <a:lnTo>
                    <a:pt x="7" y="54"/>
                  </a:lnTo>
                  <a:lnTo>
                    <a:pt x="9" y="58"/>
                  </a:lnTo>
                  <a:lnTo>
                    <a:pt x="11" y="61"/>
                  </a:lnTo>
                  <a:lnTo>
                    <a:pt x="13" y="63"/>
                  </a:lnTo>
                  <a:lnTo>
                    <a:pt x="16" y="65"/>
                  </a:lnTo>
                  <a:lnTo>
                    <a:pt x="20" y="67"/>
                  </a:lnTo>
                  <a:lnTo>
                    <a:pt x="22" y="69"/>
                  </a:lnTo>
                  <a:lnTo>
                    <a:pt x="26" y="71"/>
                  </a:lnTo>
                  <a:lnTo>
                    <a:pt x="31" y="71"/>
                  </a:lnTo>
                  <a:lnTo>
                    <a:pt x="33" y="71"/>
                  </a:lnTo>
                  <a:lnTo>
                    <a:pt x="37" y="74"/>
                  </a:lnTo>
                  <a:lnTo>
                    <a:pt x="39" y="74"/>
                  </a:lnTo>
                  <a:lnTo>
                    <a:pt x="44" y="71"/>
                  </a:lnTo>
                  <a:lnTo>
                    <a:pt x="48" y="71"/>
                  </a:lnTo>
                  <a:lnTo>
                    <a:pt x="50" y="71"/>
                  </a:lnTo>
                  <a:lnTo>
                    <a:pt x="55" y="69"/>
                  </a:lnTo>
                  <a:lnTo>
                    <a:pt x="57" y="67"/>
                  </a:lnTo>
                  <a:lnTo>
                    <a:pt x="61" y="65"/>
                  </a:lnTo>
                  <a:lnTo>
                    <a:pt x="63" y="65"/>
                  </a:lnTo>
                  <a:lnTo>
                    <a:pt x="65" y="61"/>
                  </a:lnTo>
                  <a:lnTo>
                    <a:pt x="68" y="5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09" name="任意多边形 306308"/>
            <p:cNvSpPr/>
            <p:nvPr/>
          </p:nvSpPr>
          <p:spPr>
            <a:xfrm>
              <a:off x="2180" y="3551"/>
              <a:ext cx="74" cy="69"/>
            </a:xfrm>
            <a:custGeom>
              <a:rect l="0" t="0" r="0" b="0"/>
              <a:pathLst>
                <a:path w="74" h="69">
                  <a:moveTo>
                    <a:pt x="68" y="56"/>
                  </a:moveTo>
                  <a:lnTo>
                    <a:pt x="70" y="54"/>
                  </a:lnTo>
                  <a:lnTo>
                    <a:pt x="72" y="50"/>
                  </a:lnTo>
                  <a:lnTo>
                    <a:pt x="72" y="48"/>
                  </a:lnTo>
                  <a:lnTo>
                    <a:pt x="74" y="43"/>
                  </a:lnTo>
                  <a:lnTo>
                    <a:pt x="74" y="41"/>
                  </a:lnTo>
                  <a:lnTo>
                    <a:pt x="74" y="37"/>
                  </a:lnTo>
                  <a:lnTo>
                    <a:pt x="74" y="35"/>
                  </a:lnTo>
                  <a:lnTo>
                    <a:pt x="74" y="30"/>
                  </a:lnTo>
                  <a:lnTo>
                    <a:pt x="74" y="26"/>
                  </a:lnTo>
                  <a:lnTo>
                    <a:pt x="72" y="24"/>
                  </a:lnTo>
                  <a:lnTo>
                    <a:pt x="72" y="20"/>
                  </a:lnTo>
                  <a:lnTo>
                    <a:pt x="70" y="17"/>
                  </a:lnTo>
                  <a:lnTo>
                    <a:pt x="68" y="15"/>
                  </a:lnTo>
                  <a:lnTo>
                    <a:pt x="65" y="11"/>
                  </a:lnTo>
                  <a:lnTo>
                    <a:pt x="61" y="9"/>
                  </a:lnTo>
                  <a:lnTo>
                    <a:pt x="59" y="7"/>
                  </a:lnTo>
                  <a:lnTo>
                    <a:pt x="57" y="4"/>
                  </a:lnTo>
                  <a:lnTo>
                    <a:pt x="52" y="2"/>
                  </a:lnTo>
                  <a:lnTo>
                    <a:pt x="50" y="2"/>
                  </a:lnTo>
                  <a:lnTo>
                    <a:pt x="46" y="0"/>
                  </a:lnTo>
                  <a:lnTo>
                    <a:pt x="42" y="0"/>
                  </a:lnTo>
                  <a:lnTo>
                    <a:pt x="39" y="0"/>
                  </a:lnTo>
                  <a:lnTo>
                    <a:pt x="35" y="0"/>
                  </a:lnTo>
                  <a:lnTo>
                    <a:pt x="33" y="0"/>
                  </a:lnTo>
                  <a:lnTo>
                    <a:pt x="29" y="0"/>
                  </a:lnTo>
                  <a:lnTo>
                    <a:pt x="24" y="2"/>
                  </a:lnTo>
                  <a:lnTo>
                    <a:pt x="22" y="2"/>
                  </a:lnTo>
                  <a:lnTo>
                    <a:pt x="20" y="4"/>
                  </a:lnTo>
                  <a:lnTo>
                    <a:pt x="16" y="7"/>
                  </a:lnTo>
                  <a:lnTo>
                    <a:pt x="13" y="9"/>
                  </a:lnTo>
                  <a:lnTo>
                    <a:pt x="11" y="11"/>
                  </a:lnTo>
                  <a:lnTo>
                    <a:pt x="9" y="13"/>
                  </a:lnTo>
                  <a:lnTo>
                    <a:pt x="7" y="17"/>
                  </a:lnTo>
                  <a:lnTo>
                    <a:pt x="5" y="20"/>
                  </a:lnTo>
                  <a:lnTo>
                    <a:pt x="3" y="24"/>
                  </a:lnTo>
                  <a:lnTo>
                    <a:pt x="3" y="26"/>
                  </a:lnTo>
                  <a:lnTo>
                    <a:pt x="3" y="30"/>
                  </a:lnTo>
                  <a:lnTo>
                    <a:pt x="0" y="33"/>
                  </a:lnTo>
                  <a:lnTo>
                    <a:pt x="0" y="37"/>
                  </a:lnTo>
                  <a:lnTo>
                    <a:pt x="3" y="39"/>
                  </a:lnTo>
                  <a:lnTo>
                    <a:pt x="3" y="43"/>
                  </a:lnTo>
                  <a:lnTo>
                    <a:pt x="5" y="46"/>
                  </a:lnTo>
                  <a:lnTo>
                    <a:pt x="5" y="50"/>
                  </a:lnTo>
                  <a:lnTo>
                    <a:pt x="7" y="52"/>
                  </a:lnTo>
                  <a:lnTo>
                    <a:pt x="9" y="56"/>
                  </a:lnTo>
                  <a:lnTo>
                    <a:pt x="11" y="59"/>
                  </a:lnTo>
                  <a:lnTo>
                    <a:pt x="13" y="61"/>
                  </a:lnTo>
                  <a:lnTo>
                    <a:pt x="18" y="63"/>
                  </a:lnTo>
                  <a:lnTo>
                    <a:pt x="20" y="65"/>
                  </a:lnTo>
                  <a:lnTo>
                    <a:pt x="22" y="67"/>
                  </a:lnTo>
                  <a:lnTo>
                    <a:pt x="26" y="69"/>
                  </a:lnTo>
                  <a:lnTo>
                    <a:pt x="31" y="69"/>
                  </a:lnTo>
                  <a:lnTo>
                    <a:pt x="33" y="69"/>
                  </a:lnTo>
                  <a:lnTo>
                    <a:pt x="37" y="69"/>
                  </a:lnTo>
                  <a:lnTo>
                    <a:pt x="39" y="69"/>
                  </a:lnTo>
                  <a:lnTo>
                    <a:pt x="44" y="69"/>
                  </a:lnTo>
                  <a:lnTo>
                    <a:pt x="48" y="69"/>
                  </a:lnTo>
                  <a:lnTo>
                    <a:pt x="50" y="69"/>
                  </a:lnTo>
                  <a:lnTo>
                    <a:pt x="55" y="67"/>
                  </a:lnTo>
                  <a:lnTo>
                    <a:pt x="57" y="65"/>
                  </a:lnTo>
                  <a:lnTo>
                    <a:pt x="61" y="63"/>
                  </a:lnTo>
                  <a:lnTo>
                    <a:pt x="63" y="61"/>
                  </a:lnTo>
                  <a:lnTo>
                    <a:pt x="65" y="59"/>
                  </a:lnTo>
                  <a:lnTo>
                    <a:pt x="68"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0" name="任意多边形 306309"/>
            <p:cNvSpPr/>
            <p:nvPr/>
          </p:nvSpPr>
          <p:spPr>
            <a:xfrm>
              <a:off x="2183" y="3551"/>
              <a:ext cx="71" cy="69"/>
            </a:xfrm>
            <a:custGeom>
              <a:rect l="0" t="0" r="0" b="0"/>
              <a:pathLst>
                <a:path w="71" h="69">
                  <a:moveTo>
                    <a:pt x="65" y="56"/>
                  </a:moveTo>
                  <a:lnTo>
                    <a:pt x="67" y="54"/>
                  </a:lnTo>
                  <a:lnTo>
                    <a:pt x="69" y="50"/>
                  </a:lnTo>
                  <a:lnTo>
                    <a:pt x="69" y="48"/>
                  </a:lnTo>
                  <a:lnTo>
                    <a:pt x="71" y="43"/>
                  </a:lnTo>
                  <a:lnTo>
                    <a:pt x="71" y="41"/>
                  </a:lnTo>
                  <a:lnTo>
                    <a:pt x="71" y="37"/>
                  </a:lnTo>
                  <a:lnTo>
                    <a:pt x="71" y="35"/>
                  </a:lnTo>
                  <a:lnTo>
                    <a:pt x="71" y="30"/>
                  </a:lnTo>
                  <a:lnTo>
                    <a:pt x="69" y="28"/>
                  </a:lnTo>
                  <a:lnTo>
                    <a:pt x="69" y="24"/>
                  </a:lnTo>
                  <a:lnTo>
                    <a:pt x="67" y="22"/>
                  </a:lnTo>
                  <a:lnTo>
                    <a:pt x="65" y="17"/>
                  </a:lnTo>
                  <a:lnTo>
                    <a:pt x="65" y="15"/>
                  </a:lnTo>
                  <a:lnTo>
                    <a:pt x="62" y="13"/>
                  </a:lnTo>
                  <a:lnTo>
                    <a:pt x="58" y="11"/>
                  </a:lnTo>
                  <a:lnTo>
                    <a:pt x="56" y="7"/>
                  </a:lnTo>
                  <a:lnTo>
                    <a:pt x="52" y="7"/>
                  </a:lnTo>
                  <a:lnTo>
                    <a:pt x="49" y="4"/>
                  </a:lnTo>
                  <a:lnTo>
                    <a:pt x="45" y="2"/>
                  </a:lnTo>
                  <a:lnTo>
                    <a:pt x="43" y="2"/>
                  </a:lnTo>
                  <a:lnTo>
                    <a:pt x="39" y="0"/>
                  </a:lnTo>
                  <a:lnTo>
                    <a:pt x="36" y="0"/>
                  </a:lnTo>
                  <a:lnTo>
                    <a:pt x="32" y="0"/>
                  </a:lnTo>
                  <a:lnTo>
                    <a:pt x="30" y="0"/>
                  </a:lnTo>
                  <a:lnTo>
                    <a:pt x="26" y="2"/>
                  </a:lnTo>
                  <a:lnTo>
                    <a:pt x="21" y="2"/>
                  </a:lnTo>
                  <a:lnTo>
                    <a:pt x="19" y="4"/>
                  </a:lnTo>
                  <a:lnTo>
                    <a:pt x="17" y="4"/>
                  </a:lnTo>
                  <a:lnTo>
                    <a:pt x="13" y="7"/>
                  </a:lnTo>
                  <a:lnTo>
                    <a:pt x="10" y="9"/>
                  </a:lnTo>
                  <a:lnTo>
                    <a:pt x="8" y="11"/>
                  </a:lnTo>
                  <a:lnTo>
                    <a:pt x="6" y="13"/>
                  </a:lnTo>
                  <a:lnTo>
                    <a:pt x="4" y="17"/>
                  </a:lnTo>
                  <a:lnTo>
                    <a:pt x="2" y="20"/>
                  </a:lnTo>
                  <a:lnTo>
                    <a:pt x="0" y="24"/>
                  </a:lnTo>
                  <a:lnTo>
                    <a:pt x="0" y="26"/>
                  </a:lnTo>
                  <a:lnTo>
                    <a:pt x="0" y="30"/>
                  </a:lnTo>
                  <a:lnTo>
                    <a:pt x="0" y="33"/>
                  </a:lnTo>
                  <a:lnTo>
                    <a:pt x="0" y="37"/>
                  </a:lnTo>
                  <a:lnTo>
                    <a:pt x="0" y="39"/>
                  </a:lnTo>
                  <a:lnTo>
                    <a:pt x="0" y="43"/>
                  </a:lnTo>
                  <a:lnTo>
                    <a:pt x="2" y="46"/>
                  </a:lnTo>
                  <a:lnTo>
                    <a:pt x="2" y="50"/>
                  </a:lnTo>
                  <a:lnTo>
                    <a:pt x="4" y="52"/>
                  </a:lnTo>
                  <a:lnTo>
                    <a:pt x="6" y="56"/>
                  </a:lnTo>
                  <a:lnTo>
                    <a:pt x="8" y="59"/>
                  </a:lnTo>
                  <a:lnTo>
                    <a:pt x="10" y="61"/>
                  </a:lnTo>
                  <a:lnTo>
                    <a:pt x="15" y="63"/>
                  </a:lnTo>
                  <a:lnTo>
                    <a:pt x="17" y="65"/>
                  </a:lnTo>
                  <a:lnTo>
                    <a:pt x="21" y="67"/>
                  </a:lnTo>
                  <a:lnTo>
                    <a:pt x="23" y="67"/>
                  </a:lnTo>
                  <a:lnTo>
                    <a:pt x="28" y="69"/>
                  </a:lnTo>
                  <a:lnTo>
                    <a:pt x="30" y="69"/>
                  </a:lnTo>
                  <a:lnTo>
                    <a:pt x="34" y="69"/>
                  </a:lnTo>
                  <a:lnTo>
                    <a:pt x="36" y="69"/>
                  </a:lnTo>
                  <a:lnTo>
                    <a:pt x="41" y="69"/>
                  </a:lnTo>
                  <a:lnTo>
                    <a:pt x="45" y="69"/>
                  </a:lnTo>
                  <a:lnTo>
                    <a:pt x="47" y="69"/>
                  </a:lnTo>
                  <a:lnTo>
                    <a:pt x="52" y="67"/>
                  </a:lnTo>
                  <a:lnTo>
                    <a:pt x="54" y="65"/>
                  </a:lnTo>
                  <a:lnTo>
                    <a:pt x="56" y="63"/>
                  </a:lnTo>
                  <a:lnTo>
                    <a:pt x="60" y="61"/>
                  </a:lnTo>
                  <a:lnTo>
                    <a:pt x="62" y="59"/>
                  </a:lnTo>
                  <a:lnTo>
                    <a:pt x="65"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1" name="任意多边形 306310"/>
            <p:cNvSpPr/>
            <p:nvPr/>
          </p:nvSpPr>
          <p:spPr>
            <a:xfrm>
              <a:off x="2183" y="3553"/>
              <a:ext cx="71" cy="67"/>
            </a:xfrm>
            <a:custGeom>
              <a:rect l="0" t="0" r="0" b="0"/>
              <a:pathLst>
                <a:path w="71" h="67">
                  <a:moveTo>
                    <a:pt x="65" y="54"/>
                  </a:moveTo>
                  <a:lnTo>
                    <a:pt x="67" y="52"/>
                  </a:lnTo>
                  <a:lnTo>
                    <a:pt x="67" y="48"/>
                  </a:lnTo>
                  <a:lnTo>
                    <a:pt x="69" y="46"/>
                  </a:lnTo>
                  <a:lnTo>
                    <a:pt x="69" y="41"/>
                  </a:lnTo>
                  <a:lnTo>
                    <a:pt x="71" y="39"/>
                  </a:lnTo>
                  <a:lnTo>
                    <a:pt x="71" y="35"/>
                  </a:lnTo>
                  <a:lnTo>
                    <a:pt x="71" y="33"/>
                  </a:lnTo>
                  <a:lnTo>
                    <a:pt x="69" y="28"/>
                  </a:lnTo>
                  <a:lnTo>
                    <a:pt x="69" y="26"/>
                  </a:lnTo>
                  <a:lnTo>
                    <a:pt x="69" y="22"/>
                  </a:lnTo>
                  <a:lnTo>
                    <a:pt x="67" y="20"/>
                  </a:lnTo>
                  <a:lnTo>
                    <a:pt x="65" y="15"/>
                  </a:lnTo>
                  <a:lnTo>
                    <a:pt x="62" y="13"/>
                  </a:lnTo>
                  <a:lnTo>
                    <a:pt x="60" y="11"/>
                  </a:lnTo>
                  <a:lnTo>
                    <a:pt x="58" y="9"/>
                  </a:lnTo>
                  <a:lnTo>
                    <a:pt x="56" y="7"/>
                  </a:lnTo>
                  <a:lnTo>
                    <a:pt x="52" y="5"/>
                  </a:lnTo>
                  <a:lnTo>
                    <a:pt x="49" y="2"/>
                  </a:lnTo>
                  <a:lnTo>
                    <a:pt x="45" y="0"/>
                  </a:lnTo>
                  <a:lnTo>
                    <a:pt x="43" y="0"/>
                  </a:lnTo>
                  <a:lnTo>
                    <a:pt x="39" y="0"/>
                  </a:lnTo>
                  <a:lnTo>
                    <a:pt x="36" y="0"/>
                  </a:lnTo>
                  <a:lnTo>
                    <a:pt x="32" y="0"/>
                  </a:lnTo>
                  <a:lnTo>
                    <a:pt x="28" y="0"/>
                  </a:lnTo>
                  <a:lnTo>
                    <a:pt x="26" y="0"/>
                  </a:lnTo>
                  <a:lnTo>
                    <a:pt x="21" y="0"/>
                  </a:lnTo>
                  <a:lnTo>
                    <a:pt x="19" y="2"/>
                  </a:lnTo>
                  <a:lnTo>
                    <a:pt x="17" y="5"/>
                  </a:lnTo>
                  <a:lnTo>
                    <a:pt x="13" y="5"/>
                  </a:lnTo>
                  <a:lnTo>
                    <a:pt x="10" y="9"/>
                  </a:lnTo>
                  <a:lnTo>
                    <a:pt x="8" y="11"/>
                  </a:lnTo>
                  <a:lnTo>
                    <a:pt x="6" y="13"/>
                  </a:lnTo>
                  <a:lnTo>
                    <a:pt x="4" y="15"/>
                  </a:lnTo>
                  <a:lnTo>
                    <a:pt x="2" y="20"/>
                  </a:lnTo>
                  <a:lnTo>
                    <a:pt x="2" y="22"/>
                  </a:lnTo>
                  <a:lnTo>
                    <a:pt x="0" y="26"/>
                  </a:lnTo>
                  <a:lnTo>
                    <a:pt x="0" y="28"/>
                  </a:lnTo>
                  <a:lnTo>
                    <a:pt x="0" y="33"/>
                  </a:lnTo>
                  <a:lnTo>
                    <a:pt x="0" y="35"/>
                  </a:lnTo>
                  <a:lnTo>
                    <a:pt x="0" y="39"/>
                  </a:lnTo>
                  <a:lnTo>
                    <a:pt x="0" y="41"/>
                  </a:lnTo>
                  <a:lnTo>
                    <a:pt x="2" y="46"/>
                  </a:lnTo>
                  <a:lnTo>
                    <a:pt x="4" y="48"/>
                  </a:lnTo>
                  <a:lnTo>
                    <a:pt x="4" y="50"/>
                  </a:lnTo>
                  <a:lnTo>
                    <a:pt x="6" y="54"/>
                  </a:lnTo>
                  <a:lnTo>
                    <a:pt x="8" y="57"/>
                  </a:lnTo>
                  <a:lnTo>
                    <a:pt x="13" y="59"/>
                  </a:lnTo>
                  <a:lnTo>
                    <a:pt x="15" y="61"/>
                  </a:lnTo>
                  <a:lnTo>
                    <a:pt x="17" y="63"/>
                  </a:lnTo>
                  <a:lnTo>
                    <a:pt x="21" y="65"/>
                  </a:lnTo>
                  <a:lnTo>
                    <a:pt x="23" y="65"/>
                  </a:lnTo>
                  <a:lnTo>
                    <a:pt x="28" y="67"/>
                  </a:lnTo>
                  <a:lnTo>
                    <a:pt x="30" y="67"/>
                  </a:lnTo>
                  <a:lnTo>
                    <a:pt x="34" y="67"/>
                  </a:lnTo>
                  <a:lnTo>
                    <a:pt x="39" y="67"/>
                  </a:lnTo>
                  <a:lnTo>
                    <a:pt x="41" y="67"/>
                  </a:lnTo>
                  <a:lnTo>
                    <a:pt x="45" y="67"/>
                  </a:lnTo>
                  <a:lnTo>
                    <a:pt x="47" y="67"/>
                  </a:lnTo>
                  <a:lnTo>
                    <a:pt x="52" y="65"/>
                  </a:lnTo>
                  <a:lnTo>
                    <a:pt x="54" y="63"/>
                  </a:lnTo>
                  <a:lnTo>
                    <a:pt x="56" y="61"/>
                  </a:lnTo>
                  <a:lnTo>
                    <a:pt x="60" y="59"/>
                  </a:lnTo>
                  <a:lnTo>
                    <a:pt x="62" y="57"/>
                  </a:lnTo>
                  <a:lnTo>
                    <a:pt x="65" y="5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2" name="任意多边形 306311"/>
            <p:cNvSpPr/>
            <p:nvPr/>
          </p:nvSpPr>
          <p:spPr>
            <a:xfrm>
              <a:off x="2183" y="3553"/>
              <a:ext cx="71" cy="67"/>
            </a:xfrm>
            <a:custGeom>
              <a:rect l="0" t="0" r="0" b="0"/>
              <a:pathLst>
                <a:path w="71" h="67">
                  <a:moveTo>
                    <a:pt x="65" y="54"/>
                  </a:moveTo>
                  <a:lnTo>
                    <a:pt x="65" y="52"/>
                  </a:lnTo>
                  <a:lnTo>
                    <a:pt x="67" y="48"/>
                  </a:lnTo>
                  <a:lnTo>
                    <a:pt x="69" y="46"/>
                  </a:lnTo>
                  <a:lnTo>
                    <a:pt x="69" y="41"/>
                  </a:lnTo>
                  <a:lnTo>
                    <a:pt x="69" y="39"/>
                  </a:lnTo>
                  <a:lnTo>
                    <a:pt x="71" y="35"/>
                  </a:lnTo>
                  <a:lnTo>
                    <a:pt x="69" y="33"/>
                  </a:lnTo>
                  <a:lnTo>
                    <a:pt x="69" y="28"/>
                  </a:lnTo>
                  <a:lnTo>
                    <a:pt x="69" y="26"/>
                  </a:lnTo>
                  <a:lnTo>
                    <a:pt x="67" y="22"/>
                  </a:lnTo>
                  <a:lnTo>
                    <a:pt x="67" y="20"/>
                  </a:lnTo>
                  <a:lnTo>
                    <a:pt x="65" y="18"/>
                  </a:lnTo>
                  <a:lnTo>
                    <a:pt x="62" y="13"/>
                  </a:lnTo>
                  <a:lnTo>
                    <a:pt x="60" y="11"/>
                  </a:lnTo>
                  <a:lnTo>
                    <a:pt x="58" y="9"/>
                  </a:lnTo>
                  <a:lnTo>
                    <a:pt x="56" y="7"/>
                  </a:lnTo>
                  <a:lnTo>
                    <a:pt x="52" y="5"/>
                  </a:lnTo>
                  <a:lnTo>
                    <a:pt x="49" y="2"/>
                  </a:lnTo>
                  <a:lnTo>
                    <a:pt x="45" y="2"/>
                  </a:lnTo>
                  <a:lnTo>
                    <a:pt x="43" y="0"/>
                  </a:lnTo>
                  <a:lnTo>
                    <a:pt x="39" y="0"/>
                  </a:lnTo>
                  <a:lnTo>
                    <a:pt x="34" y="0"/>
                  </a:lnTo>
                  <a:lnTo>
                    <a:pt x="32" y="0"/>
                  </a:lnTo>
                  <a:lnTo>
                    <a:pt x="28" y="0"/>
                  </a:lnTo>
                  <a:lnTo>
                    <a:pt x="26" y="0"/>
                  </a:lnTo>
                  <a:lnTo>
                    <a:pt x="21" y="2"/>
                  </a:lnTo>
                  <a:lnTo>
                    <a:pt x="19" y="2"/>
                  </a:lnTo>
                  <a:lnTo>
                    <a:pt x="17" y="5"/>
                  </a:lnTo>
                  <a:lnTo>
                    <a:pt x="13" y="7"/>
                  </a:lnTo>
                  <a:lnTo>
                    <a:pt x="10" y="9"/>
                  </a:lnTo>
                  <a:lnTo>
                    <a:pt x="8" y="11"/>
                  </a:lnTo>
                  <a:lnTo>
                    <a:pt x="6" y="13"/>
                  </a:lnTo>
                  <a:lnTo>
                    <a:pt x="4" y="15"/>
                  </a:lnTo>
                  <a:lnTo>
                    <a:pt x="2" y="20"/>
                  </a:lnTo>
                  <a:lnTo>
                    <a:pt x="2" y="22"/>
                  </a:lnTo>
                  <a:lnTo>
                    <a:pt x="0" y="26"/>
                  </a:lnTo>
                  <a:lnTo>
                    <a:pt x="0" y="28"/>
                  </a:lnTo>
                  <a:lnTo>
                    <a:pt x="0" y="33"/>
                  </a:lnTo>
                  <a:lnTo>
                    <a:pt x="0" y="35"/>
                  </a:lnTo>
                  <a:lnTo>
                    <a:pt x="0" y="39"/>
                  </a:lnTo>
                  <a:lnTo>
                    <a:pt x="2" y="41"/>
                  </a:lnTo>
                  <a:lnTo>
                    <a:pt x="2" y="46"/>
                  </a:lnTo>
                  <a:lnTo>
                    <a:pt x="4" y="48"/>
                  </a:lnTo>
                  <a:lnTo>
                    <a:pt x="6" y="50"/>
                  </a:lnTo>
                  <a:lnTo>
                    <a:pt x="6" y="54"/>
                  </a:lnTo>
                  <a:lnTo>
                    <a:pt x="8" y="57"/>
                  </a:lnTo>
                  <a:lnTo>
                    <a:pt x="13" y="59"/>
                  </a:lnTo>
                  <a:lnTo>
                    <a:pt x="15" y="61"/>
                  </a:lnTo>
                  <a:lnTo>
                    <a:pt x="17" y="63"/>
                  </a:lnTo>
                  <a:lnTo>
                    <a:pt x="21" y="65"/>
                  </a:lnTo>
                  <a:lnTo>
                    <a:pt x="23" y="65"/>
                  </a:lnTo>
                  <a:lnTo>
                    <a:pt x="28" y="67"/>
                  </a:lnTo>
                  <a:lnTo>
                    <a:pt x="30" y="67"/>
                  </a:lnTo>
                  <a:lnTo>
                    <a:pt x="34" y="67"/>
                  </a:lnTo>
                  <a:lnTo>
                    <a:pt x="39" y="67"/>
                  </a:lnTo>
                  <a:lnTo>
                    <a:pt x="41" y="67"/>
                  </a:lnTo>
                  <a:lnTo>
                    <a:pt x="45" y="67"/>
                  </a:lnTo>
                  <a:lnTo>
                    <a:pt x="47" y="65"/>
                  </a:lnTo>
                  <a:lnTo>
                    <a:pt x="52" y="65"/>
                  </a:lnTo>
                  <a:lnTo>
                    <a:pt x="54" y="63"/>
                  </a:lnTo>
                  <a:lnTo>
                    <a:pt x="56" y="61"/>
                  </a:lnTo>
                  <a:lnTo>
                    <a:pt x="58" y="59"/>
                  </a:lnTo>
                  <a:lnTo>
                    <a:pt x="62" y="57"/>
                  </a:lnTo>
                  <a:lnTo>
                    <a:pt x="65" y="5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3" name="任意多边形 306312"/>
            <p:cNvSpPr/>
            <p:nvPr/>
          </p:nvSpPr>
          <p:spPr>
            <a:xfrm>
              <a:off x="2183" y="3553"/>
              <a:ext cx="69" cy="67"/>
            </a:xfrm>
            <a:custGeom>
              <a:rect l="0" t="0" r="0" b="0"/>
              <a:pathLst>
                <a:path w="69" h="67">
                  <a:moveTo>
                    <a:pt x="62" y="54"/>
                  </a:moveTo>
                  <a:lnTo>
                    <a:pt x="65" y="52"/>
                  </a:lnTo>
                  <a:lnTo>
                    <a:pt x="67" y="48"/>
                  </a:lnTo>
                  <a:lnTo>
                    <a:pt x="69" y="46"/>
                  </a:lnTo>
                  <a:lnTo>
                    <a:pt x="69" y="44"/>
                  </a:lnTo>
                  <a:lnTo>
                    <a:pt x="69" y="39"/>
                  </a:lnTo>
                  <a:lnTo>
                    <a:pt x="69" y="37"/>
                  </a:lnTo>
                  <a:lnTo>
                    <a:pt x="69" y="33"/>
                  </a:lnTo>
                  <a:lnTo>
                    <a:pt x="69" y="31"/>
                  </a:lnTo>
                  <a:lnTo>
                    <a:pt x="69" y="26"/>
                  </a:lnTo>
                  <a:lnTo>
                    <a:pt x="67" y="24"/>
                  </a:lnTo>
                  <a:lnTo>
                    <a:pt x="67" y="20"/>
                  </a:lnTo>
                  <a:lnTo>
                    <a:pt x="65" y="18"/>
                  </a:lnTo>
                  <a:lnTo>
                    <a:pt x="62" y="15"/>
                  </a:lnTo>
                  <a:lnTo>
                    <a:pt x="60" y="11"/>
                  </a:lnTo>
                  <a:lnTo>
                    <a:pt x="58" y="9"/>
                  </a:lnTo>
                  <a:lnTo>
                    <a:pt x="54" y="7"/>
                  </a:lnTo>
                  <a:lnTo>
                    <a:pt x="52" y="7"/>
                  </a:lnTo>
                  <a:lnTo>
                    <a:pt x="47" y="5"/>
                  </a:lnTo>
                  <a:lnTo>
                    <a:pt x="45" y="2"/>
                  </a:lnTo>
                  <a:lnTo>
                    <a:pt x="41" y="2"/>
                  </a:lnTo>
                  <a:lnTo>
                    <a:pt x="39" y="0"/>
                  </a:lnTo>
                  <a:lnTo>
                    <a:pt x="34" y="0"/>
                  </a:lnTo>
                  <a:lnTo>
                    <a:pt x="32" y="0"/>
                  </a:lnTo>
                  <a:lnTo>
                    <a:pt x="28" y="0"/>
                  </a:lnTo>
                  <a:lnTo>
                    <a:pt x="26" y="2"/>
                  </a:lnTo>
                  <a:lnTo>
                    <a:pt x="21" y="2"/>
                  </a:lnTo>
                  <a:lnTo>
                    <a:pt x="19" y="5"/>
                  </a:lnTo>
                  <a:lnTo>
                    <a:pt x="17" y="5"/>
                  </a:lnTo>
                  <a:lnTo>
                    <a:pt x="13" y="7"/>
                  </a:lnTo>
                  <a:lnTo>
                    <a:pt x="10" y="9"/>
                  </a:lnTo>
                  <a:lnTo>
                    <a:pt x="8" y="11"/>
                  </a:lnTo>
                  <a:lnTo>
                    <a:pt x="6" y="15"/>
                  </a:lnTo>
                  <a:lnTo>
                    <a:pt x="4" y="18"/>
                  </a:lnTo>
                  <a:lnTo>
                    <a:pt x="2" y="20"/>
                  </a:lnTo>
                  <a:lnTo>
                    <a:pt x="2" y="24"/>
                  </a:lnTo>
                  <a:lnTo>
                    <a:pt x="2" y="26"/>
                  </a:lnTo>
                  <a:lnTo>
                    <a:pt x="0" y="28"/>
                  </a:lnTo>
                  <a:lnTo>
                    <a:pt x="0" y="33"/>
                  </a:lnTo>
                  <a:lnTo>
                    <a:pt x="0" y="37"/>
                  </a:lnTo>
                  <a:lnTo>
                    <a:pt x="0" y="39"/>
                  </a:lnTo>
                  <a:lnTo>
                    <a:pt x="2" y="41"/>
                  </a:lnTo>
                  <a:lnTo>
                    <a:pt x="2" y="46"/>
                  </a:lnTo>
                  <a:lnTo>
                    <a:pt x="4" y="48"/>
                  </a:lnTo>
                  <a:lnTo>
                    <a:pt x="6" y="50"/>
                  </a:lnTo>
                  <a:lnTo>
                    <a:pt x="8" y="54"/>
                  </a:lnTo>
                  <a:lnTo>
                    <a:pt x="10" y="57"/>
                  </a:lnTo>
                  <a:lnTo>
                    <a:pt x="13" y="59"/>
                  </a:lnTo>
                  <a:lnTo>
                    <a:pt x="15" y="61"/>
                  </a:lnTo>
                  <a:lnTo>
                    <a:pt x="19" y="63"/>
                  </a:lnTo>
                  <a:lnTo>
                    <a:pt x="21" y="65"/>
                  </a:lnTo>
                  <a:lnTo>
                    <a:pt x="23" y="65"/>
                  </a:lnTo>
                  <a:lnTo>
                    <a:pt x="28" y="67"/>
                  </a:lnTo>
                  <a:lnTo>
                    <a:pt x="30" y="67"/>
                  </a:lnTo>
                  <a:lnTo>
                    <a:pt x="34" y="67"/>
                  </a:lnTo>
                  <a:lnTo>
                    <a:pt x="39" y="67"/>
                  </a:lnTo>
                  <a:lnTo>
                    <a:pt x="41" y="67"/>
                  </a:lnTo>
                  <a:lnTo>
                    <a:pt x="45" y="67"/>
                  </a:lnTo>
                  <a:lnTo>
                    <a:pt x="47" y="65"/>
                  </a:lnTo>
                  <a:lnTo>
                    <a:pt x="52" y="65"/>
                  </a:lnTo>
                  <a:lnTo>
                    <a:pt x="54" y="63"/>
                  </a:lnTo>
                  <a:lnTo>
                    <a:pt x="56" y="61"/>
                  </a:lnTo>
                  <a:lnTo>
                    <a:pt x="58" y="59"/>
                  </a:lnTo>
                  <a:lnTo>
                    <a:pt x="60" y="57"/>
                  </a:lnTo>
                  <a:lnTo>
                    <a:pt x="62" y="5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4" name="任意多边形 306313"/>
            <p:cNvSpPr/>
            <p:nvPr/>
          </p:nvSpPr>
          <p:spPr>
            <a:xfrm>
              <a:off x="2183" y="3555"/>
              <a:ext cx="69" cy="65"/>
            </a:xfrm>
            <a:custGeom>
              <a:rect l="0" t="0" r="0" b="0"/>
              <a:pathLst>
                <a:path w="69" h="65">
                  <a:moveTo>
                    <a:pt x="62" y="52"/>
                  </a:moveTo>
                  <a:lnTo>
                    <a:pt x="65" y="50"/>
                  </a:lnTo>
                  <a:lnTo>
                    <a:pt x="67" y="46"/>
                  </a:lnTo>
                  <a:lnTo>
                    <a:pt x="67" y="44"/>
                  </a:lnTo>
                  <a:lnTo>
                    <a:pt x="69" y="42"/>
                  </a:lnTo>
                  <a:lnTo>
                    <a:pt x="69" y="37"/>
                  </a:lnTo>
                  <a:lnTo>
                    <a:pt x="69" y="35"/>
                  </a:lnTo>
                  <a:lnTo>
                    <a:pt x="69" y="31"/>
                  </a:lnTo>
                  <a:lnTo>
                    <a:pt x="69" y="29"/>
                  </a:lnTo>
                  <a:lnTo>
                    <a:pt x="67" y="24"/>
                  </a:lnTo>
                  <a:lnTo>
                    <a:pt x="67" y="22"/>
                  </a:lnTo>
                  <a:lnTo>
                    <a:pt x="65" y="20"/>
                  </a:lnTo>
                  <a:lnTo>
                    <a:pt x="65" y="16"/>
                  </a:lnTo>
                  <a:lnTo>
                    <a:pt x="62" y="13"/>
                  </a:lnTo>
                  <a:lnTo>
                    <a:pt x="60" y="11"/>
                  </a:lnTo>
                  <a:lnTo>
                    <a:pt x="56" y="9"/>
                  </a:lnTo>
                  <a:lnTo>
                    <a:pt x="54" y="7"/>
                  </a:lnTo>
                  <a:lnTo>
                    <a:pt x="52" y="5"/>
                  </a:lnTo>
                  <a:lnTo>
                    <a:pt x="47" y="3"/>
                  </a:lnTo>
                  <a:lnTo>
                    <a:pt x="45" y="3"/>
                  </a:lnTo>
                  <a:lnTo>
                    <a:pt x="41" y="0"/>
                  </a:lnTo>
                  <a:lnTo>
                    <a:pt x="39" y="0"/>
                  </a:lnTo>
                  <a:lnTo>
                    <a:pt x="34" y="0"/>
                  </a:lnTo>
                  <a:lnTo>
                    <a:pt x="32" y="0"/>
                  </a:lnTo>
                  <a:lnTo>
                    <a:pt x="28" y="0"/>
                  </a:lnTo>
                  <a:lnTo>
                    <a:pt x="26" y="0"/>
                  </a:lnTo>
                  <a:lnTo>
                    <a:pt x="21" y="3"/>
                  </a:lnTo>
                  <a:lnTo>
                    <a:pt x="19" y="3"/>
                  </a:lnTo>
                  <a:lnTo>
                    <a:pt x="17" y="5"/>
                  </a:lnTo>
                  <a:lnTo>
                    <a:pt x="13" y="7"/>
                  </a:lnTo>
                  <a:lnTo>
                    <a:pt x="10" y="9"/>
                  </a:lnTo>
                  <a:lnTo>
                    <a:pt x="8" y="11"/>
                  </a:lnTo>
                  <a:lnTo>
                    <a:pt x="6" y="13"/>
                  </a:lnTo>
                  <a:lnTo>
                    <a:pt x="4" y="16"/>
                  </a:lnTo>
                  <a:lnTo>
                    <a:pt x="4" y="18"/>
                  </a:lnTo>
                  <a:lnTo>
                    <a:pt x="2" y="22"/>
                  </a:lnTo>
                  <a:lnTo>
                    <a:pt x="2" y="24"/>
                  </a:lnTo>
                  <a:lnTo>
                    <a:pt x="0" y="29"/>
                  </a:lnTo>
                  <a:lnTo>
                    <a:pt x="0" y="31"/>
                  </a:lnTo>
                  <a:lnTo>
                    <a:pt x="0" y="35"/>
                  </a:lnTo>
                  <a:lnTo>
                    <a:pt x="2" y="37"/>
                  </a:lnTo>
                  <a:lnTo>
                    <a:pt x="2" y="42"/>
                  </a:lnTo>
                  <a:lnTo>
                    <a:pt x="2" y="44"/>
                  </a:lnTo>
                  <a:lnTo>
                    <a:pt x="4" y="46"/>
                  </a:lnTo>
                  <a:lnTo>
                    <a:pt x="6" y="50"/>
                  </a:lnTo>
                  <a:lnTo>
                    <a:pt x="8" y="52"/>
                  </a:lnTo>
                  <a:lnTo>
                    <a:pt x="10" y="55"/>
                  </a:lnTo>
                  <a:lnTo>
                    <a:pt x="13" y="57"/>
                  </a:lnTo>
                  <a:lnTo>
                    <a:pt x="15" y="59"/>
                  </a:lnTo>
                  <a:lnTo>
                    <a:pt x="19" y="61"/>
                  </a:lnTo>
                  <a:lnTo>
                    <a:pt x="21" y="63"/>
                  </a:lnTo>
                  <a:lnTo>
                    <a:pt x="26" y="63"/>
                  </a:lnTo>
                  <a:lnTo>
                    <a:pt x="28" y="65"/>
                  </a:lnTo>
                  <a:lnTo>
                    <a:pt x="32" y="65"/>
                  </a:lnTo>
                  <a:lnTo>
                    <a:pt x="34" y="65"/>
                  </a:lnTo>
                  <a:lnTo>
                    <a:pt x="39" y="65"/>
                  </a:lnTo>
                  <a:lnTo>
                    <a:pt x="41" y="65"/>
                  </a:lnTo>
                  <a:lnTo>
                    <a:pt x="45" y="65"/>
                  </a:lnTo>
                  <a:lnTo>
                    <a:pt x="47" y="63"/>
                  </a:lnTo>
                  <a:lnTo>
                    <a:pt x="49" y="63"/>
                  </a:lnTo>
                  <a:lnTo>
                    <a:pt x="54" y="61"/>
                  </a:lnTo>
                  <a:lnTo>
                    <a:pt x="56" y="59"/>
                  </a:lnTo>
                  <a:lnTo>
                    <a:pt x="58" y="57"/>
                  </a:lnTo>
                  <a:lnTo>
                    <a:pt x="60" y="55"/>
                  </a:lnTo>
                  <a:lnTo>
                    <a:pt x="62" y="5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5" name="任意多边形 306314"/>
            <p:cNvSpPr/>
            <p:nvPr/>
          </p:nvSpPr>
          <p:spPr>
            <a:xfrm>
              <a:off x="2185" y="3555"/>
              <a:ext cx="67" cy="65"/>
            </a:xfrm>
            <a:custGeom>
              <a:rect l="0" t="0" r="0" b="0"/>
              <a:pathLst>
                <a:path w="67" h="65">
                  <a:moveTo>
                    <a:pt x="60" y="52"/>
                  </a:moveTo>
                  <a:lnTo>
                    <a:pt x="63" y="50"/>
                  </a:lnTo>
                  <a:lnTo>
                    <a:pt x="65" y="46"/>
                  </a:lnTo>
                  <a:lnTo>
                    <a:pt x="65" y="44"/>
                  </a:lnTo>
                  <a:lnTo>
                    <a:pt x="67" y="42"/>
                  </a:lnTo>
                  <a:lnTo>
                    <a:pt x="67" y="37"/>
                  </a:lnTo>
                  <a:lnTo>
                    <a:pt x="67" y="35"/>
                  </a:lnTo>
                  <a:lnTo>
                    <a:pt x="67" y="31"/>
                  </a:lnTo>
                  <a:lnTo>
                    <a:pt x="67" y="29"/>
                  </a:lnTo>
                  <a:lnTo>
                    <a:pt x="65" y="26"/>
                  </a:lnTo>
                  <a:lnTo>
                    <a:pt x="65" y="22"/>
                  </a:lnTo>
                  <a:lnTo>
                    <a:pt x="63" y="20"/>
                  </a:lnTo>
                  <a:lnTo>
                    <a:pt x="60" y="18"/>
                  </a:lnTo>
                  <a:lnTo>
                    <a:pt x="58" y="13"/>
                  </a:lnTo>
                  <a:lnTo>
                    <a:pt x="56" y="11"/>
                  </a:lnTo>
                  <a:lnTo>
                    <a:pt x="54" y="9"/>
                  </a:lnTo>
                  <a:lnTo>
                    <a:pt x="52" y="7"/>
                  </a:lnTo>
                  <a:lnTo>
                    <a:pt x="50" y="5"/>
                  </a:lnTo>
                  <a:lnTo>
                    <a:pt x="45" y="3"/>
                  </a:lnTo>
                  <a:lnTo>
                    <a:pt x="43" y="3"/>
                  </a:lnTo>
                  <a:lnTo>
                    <a:pt x="39" y="3"/>
                  </a:lnTo>
                  <a:lnTo>
                    <a:pt x="37" y="0"/>
                  </a:lnTo>
                  <a:lnTo>
                    <a:pt x="32" y="0"/>
                  </a:lnTo>
                  <a:lnTo>
                    <a:pt x="30" y="0"/>
                  </a:lnTo>
                  <a:lnTo>
                    <a:pt x="26" y="0"/>
                  </a:lnTo>
                  <a:lnTo>
                    <a:pt x="24" y="3"/>
                  </a:lnTo>
                  <a:lnTo>
                    <a:pt x="19" y="3"/>
                  </a:lnTo>
                  <a:lnTo>
                    <a:pt x="17" y="3"/>
                  </a:lnTo>
                  <a:lnTo>
                    <a:pt x="15" y="5"/>
                  </a:lnTo>
                  <a:lnTo>
                    <a:pt x="11" y="7"/>
                  </a:lnTo>
                  <a:lnTo>
                    <a:pt x="8" y="9"/>
                  </a:lnTo>
                  <a:lnTo>
                    <a:pt x="6" y="11"/>
                  </a:lnTo>
                  <a:lnTo>
                    <a:pt x="4" y="13"/>
                  </a:lnTo>
                  <a:lnTo>
                    <a:pt x="2" y="16"/>
                  </a:lnTo>
                  <a:lnTo>
                    <a:pt x="2" y="20"/>
                  </a:lnTo>
                  <a:lnTo>
                    <a:pt x="0" y="22"/>
                  </a:lnTo>
                  <a:lnTo>
                    <a:pt x="0" y="24"/>
                  </a:lnTo>
                  <a:lnTo>
                    <a:pt x="0" y="29"/>
                  </a:lnTo>
                  <a:lnTo>
                    <a:pt x="0" y="31"/>
                  </a:lnTo>
                  <a:lnTo>
                    <a:pt x="0" y="35"/>
                  </a:lnTo>
                  <a:lnTo>
                    <a:pt x="0" y="37"/>
                  </a:lnTo>
                  <a:lnTo>
                    <a:pt x="0" y="42"/>
                  </a:lnTo>
                  <a:lnTo>
                    <a:pt x="2" y="44"/>
                  </a:lnTo>
                  <a:lnTo>
                    <a:pt x="2" y="46"/>
                  </a:lnTo>
                  <a:lnTo>
                    <a:pt x="4" y="50"/>
                  </a:lnTo>
                  <a:lnTo>
                    <a:pt x="6" y="52"/>
                  </a:lnTo>
                  <a:lnTo>
                    <a:pt x="8" y="55"/>
                  </a:lnTo>
                  <a:lnTo>
                    <a:pt x="11" y="57"/>
                  </a:lnTo>
                  <a:lnTo>
                    <a:pt x="13" y="59"/>
                  </a:lnTo>
                  <a:lnTo>
                    <a:pt x="17" y="61"/>
                  </a:lnTo>
                  <a:lnTo>
                    <a:pt x="19" y="63"/>
                  </a:lnTo>
                  <a:lnTo>
                    <a:pt x="24" y="63"/>
                  </a:lnTo>
                  <a:lnTo>
                    <a:pt x="26" y="65"/>
                  </a:lnTo>
                  <a:lnTo>
                    <a:pt x="30" y="65"/>
                  </a:lnTo>
                  <a:lnTo>
                    <a:pt x="32" y="65"/>
                  </a:lnTo>
                  <a:lnTo>
                    <a:pt x="37" y="65"/>
                  </a:lnTo>
                  <a:lnTo>
                    <a:pt x="39" y="65"/>
                  </a:lnTo>
                  <a:lnTo>
                    <a:pt x="43" y="65"/>
                  </a:lnTo>
                  <a:lnTo>
                    <a:pt x="45" y="63"/>
                  </a:lnTo>
                  <a:lnTo>
                    <a:pt x="47" y="63"/>
                  </a:lnTo>
                  <a:lnTo>
                    <a:pt x="52" y="61"/>
                  </a:lnTo>
                  <a:lnTo>
                    <a:pt x="54" y="59"/>
                  </a:lnTo>
                  <a:lnTo>
                    <a:pt x="56" y="57"/>
                  </a:lnTo>
                  <a:lnTo>
                    <a:pt x="58" y="55"/>
                  </a:lnTo>
                  <a:lnTo>
                    <a:pt x="60" y="5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6" name="任意多边形 306315"/>
            <p:cNvSpPr/>
            <p:nvPr/>
          </p:nvSpPr>
          <p:spPr>
            <a:xfrm>
              <a:off x="2185" y="3558"/>
              <a:ext cx="67" cy="62"/>
            </a:xfrm>
            <a:custGeom>
              <a:rect l="0" t="0" r="0" b="0"/>
              <a:pathLst>
                <a:path w="67" h="62">
                  <a:moveTo>
                    <a:pt x="60" y="49"/>
                  </a:moveTo>
                  <a:lnTo>
                    <a:pt x="63" y="47"/>
                  </a:lnTo>
                  <a:lnTo>
                    <a:pt x="63" y="45"/>
                  </a:lnTo>
                  <a:lnTo>
                    <a:pt x="65" y="41"/>
                  </a:lnTo>
                  <a:lnTo>
                    <a:pt x="65" y="39"/>
                  </a:lnTo>
                  <a:lnTo>
                    <a:pt x="67" y="34"/>
                  </a:lnTo>
                  <a:lnTo>
                    <a:pt x="67" y="32"/>
                  </a:lnTo>
                  <a:lnTo>
                    <a:pt x="67" y="30"/>
                  </a:lnTo>
                  <a:lnTo>
                    <a:pt x="65" y="26"/>
                  </a:lnTo>
                  <a:lnTo>
                    <a:pt x="65" y="23"/>
                  </a:lnTo>
                  <a:lnTo>
                    <a:pt x="63" y="19"/>
                  </a:lnTo>
                  <a:lnTo>
                    <a:pt x="63" y="17"/>
                  </a:lnTo>
                  <a:lnTo>
                    <a:pt x="60" y="15"/>
                  </a:lnTo>
                  <a:lnTo>
                    <a:pt x="58" y="13"/>
                  </a:lnTo>
                  <a:lnTo>
                    <a:pt x="56" y="8"/>
                  </a:lnTo>
                  <a:lnTo>
                    <a:pt x="54" y="6"/>
                  </a:lnTo>
                  <a:lnTo>
                    <a:pt x="52" y="4"/>
                  </a:lnTo>
                  <a:lnTo>
                    <a:pt x="47" y="4"/>
                  </a:lnTo>
                  <a:lnTo>
                    <a:pt x="45" y="2"/>
                  </a:lnTo>
                  <a:lnTo>
                    <a:pt x="43" y="0"/>
                  </a:lnTo>
                  <a:lnTo>
                    <a:pt x="39" y="0"/>
                  </a:lnTo>
                  <a:lnTo>
                    <a:pt x="37" y="0"/>
                  </a:lnTo>
                  <a:lnTo>
                    <a:pt x="32" y="0"/>
                  </a:lnTo>
                  <a:lnTo>
                    <a:pt x="30" y="0"/>
                  </a:lnTo>
                  <a:lnTo>
                    <a:pt x="26" y="0"/>
                  </a:lnTo>
                  <a:lnTo>
                    <a:pt x="24" y="0"/>
                  </a:lnTo>
                  <a:lnTo>
                    <a:pt x="19" y="0"/>
                  </a:lnTo>
                  <a:lnTo>
                    <a:pt x="17" y="2"/>
                  </a:lnTo>
                  <a:lnTo>
                    <a:pt x="15" y="4"/>
                  </a:lnTo>
                  <a:lnTo>
                    <a:pt x="11" y="4"/>
                  </a:lnTo>
                  <a:lnTo>
                    <a:pt x="8" y="6"/>
                  </a:lnTo>
                  <a:lnTo>
                    <a:pt x="6" y="8"/>
                  </a:lnTo>
                  <a:lnTo>
                    <a:pt x="4" y="10"/>
                  </a:lnTo>
                  <a:lnTo>
                    <a:pt x="4" y="15"/>
                  </a:lnTo>
                  <a:lnTo>
                    <a:pt x="2" y="17"/>
                  </a:lnTo>
                  <a:lnTo>
                    <a:pt x="0" y="19"/>
                  </a:lnTo>
                  <a:lnTo>
                    <a:pt x="0" y="23"/>
                  </a:lnTo>
                  <a:lnTo>
                    <a:pt x="0" y="26"/>
                  </a:lnTo>
                  <a:lnTo>
                    <a:pt x="0" y="30"/>
                  </a:lnTo>
                  <a:lnTo>
                    <a:pt x="0" y="32"/>
                  </a:lnTo>
                  <a:lnTo>
                    <a:pt x="0" y="34"/>
                  </a:lnTo>
                  <a:lnTo>
                    <a:pt x="0" y="39"/>
                  </a:lnTo>
                  <a:lnTo>
                    <a:pt x="2" y="41"/>
                  </a:lnTo>
                  <a:lnTo>
                    <a:pt x="2" y="43"/>
                  </a:lnTo>
                  <a:lnTo>
                    <a:pt x="4" y="47"/>
                  </a:lnTo>
                  <a:lnTo>
                    <a:pt x="6" y="49"/>
                  </a:lnTo>
                  <a:lnTo>
                    <a:pt x="8" y="52"/>
                  </a:lnTo>
                  <a:lnTo>
                    <a:pt x="11" y="54"/>
                  </a:lnTo>
                  <a:lnTo>
                    <a:pt x="15" y="56"/>
                  </a:lnTo>
                  <a:lnTo>
                    <a:pt x="17" y="58"/>
                  </a:lnTo>
                  <a:lnTo>
                    <a:pt x="19" y="60"/>
                  </a:lnTo>
                  <a:lnTo>
                    <a:pt x="24" y="60"/>
                  </a:lnTo>
                  <a:lnTo>
                    <a:pt x="26" y="62"/>
                  </a:lnTo>
                  <a:lnTo>
                    <a:pt x="30" y="62"/>
                  </a:lnTo>
                  <a:lnTo>
                    <a:pt x="32" y="62"/>
                  </a:lnTo>
                  <a:lnTo>
                    <a:pt x="37" y="62"/>
                  </a:lnTo>
                  <a:lnTo>
                    <a:pt x="39" y="62"/>
                  </a:lnTo>
                  <a:lnTo>
                    <a:pt x="43" y="62"/>
                  </a:lnTo>
                  <a:lnTo>
                    <a:pt x="45" y="60"/>
                  </a:lnTo>
                  <a:lnTo>
                    <a:pt x="47" y="60"/>
                  </a:lnTo>
                  <a:lnTo>
                    <a:pt x="52" y="58"/>
                  </a:lnTo>
                  <a:lnTo>
                    <a:pt x="54" y="56"/>
                  </a:lnTo>
                  <a:lnTo>
                    <a:pt x="56" y="54"/>
                  </a:lnTo>
                  <a:lnTo>
                    <a:pt x="58" y="52"/>
                  </a:lnTo>
                  <a:lnTo>
                    <a:pt x="60" y="4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7" name="任意多边形 306316"/>
            <p:cNvSpPr/>
            <p:nvPr/>
          </p:nvSpPr>
          <p:spPr>
            <a:xfrm>
              <a:off x="2185" y="3558"/>
              <a:ext cx="65" cy="62"/>
            </a:xfrm>
            <a:custGeom>
              <a:rect l="0" t="0" r="0" b="0"/>
              <a:pathLst>
                <a:path w="65" h="62">
                  <a:moveTo>
                    <a:pt x="60" y="49"/>
                  </a:moveTo>
                  <a:lnTo>
                    <a:pt x="63" y="47"/>
                  </a:lnTo>
                  <a:lnTo>
                    <a:pt x="63" y="45"/>
                  </a:lnTo>
                  <a:lnTo>
                    <a:pt x="65" y="41"/>
                  </a:lnTo>
                  <a:lnTo>
                    <a:pt x="65" y="39"/>
                  </a:lnTo>
                  <a:lnTo>
                    <a:pt x="65" y="34"/>
                  </a:lnTo>
                  <a:lnTo>
                    <a:pt x="65" y="32"/>
                  </a:lnTo>
                  <a:lnTo>
                    <a:pt x="65" y="30"/>
                  </a:lnTo>
                  <a:lnTo>
                    <a:pt x="65" y="26"/>
                  </a:lnTo>
                  <a:lnTo>
                    <a:pt x="65" y="23"/>
                  </a:lnTo>
                  <a:lnTo>
                    <a:pt x="63" y="21"/>
                  </a:lnTo>
                  <a:lnTo>
                    <a:pt x="63" y="17"/>
                  </a:lnTo>
                  <a:lnTo>
                    <a:pt x="60" y="15"/>
                  </a:lnTo>
                  <a:lnTo>
                    <a:pt x="58" y="13"/>
                  </a:lnTo>
                  <a:lnTo>
                    <a:pt x="56" y="10"/>
                  </a:lnTo>
                  <a:lnTo>
                    <a:pt x="54" y="8"/>
                  </a:lnTo>
                  <a:lnTo>
                    <a:pt x="52" y="6"/>
                  </a:lnTo>
                  <a:lnTo>
                    <a:pt x="47" y="4"/>
                  </a:lnTo>
                  <a:lnTo>
                    <a:pt x="45" y="2"/>
                  </a:lnTo>
                  <a:lnTo>
                    <a:pt x="41" y="2"/>
                  </a:lnTo>
                  <a:lnTo>
                    <a:pt x="39" y="0"/>
                  </a:lnTo>
                  <a:lnTo>
                    <a:pt x="34" y="0"/>
                  </a:lnTo>
                  <a:lnTo>
                    <a:pt x="32" y="0"/>
                  </a:lnTo>
                  <a:lnTo>
                    <a:pt x="30" y="0"/>
                  </a:lnTo>
                  <a:lnTo>
                    <a:pt x="26" y="0"/>
                  </a:lnTo>
                  <a:lnTo>
                    <a:pt x="24" y="0"/>
                  </a:lnTo>
                  <a:lnTo>
                    <a:pt x="19" y="2"/>
                  </a:lnTo>
                  <a:lnTo>
                    <a:pt x="17" y="2"/>
                  </a:lnTo>
                  <a:lnTo>
                    <a:pt x="15" y="4"/>
                  </a:lnTo>
                  <a:lnTo>
                    <a:pt x="11" y="6"/>
                  </a:lnTo>
                  <a:lnTo>
                    <a:pt x="8" y="8"/>
                  </a:lnTo>
                  <a:lnTo>
                    <a:pt x="6" y="10"/>
                  </a:lnTo>
                  <a:lnTo>
                    <a:pt x="4" y="13"/>
                  </a:lnTo>
                  <a:lnTo>
                    <a:pt x="4" y="15"/>
                  </a:lnTo>
                  <a:lnTo>
                    <a:pt x="2" y="17"/>
                  </a:lnTo>
                  <a:lnTo>
                    <a:pt x="0" y="21"/>
                  </a:lnTo>
                  <a:lnTo>
                    <a:pt x="0" y="23"/>
                  </a:lnTo>
                  <a:lnTo>
                    <a:pt x="0" y="26"/>
                  </a:lnTo>
                  <a:lnTo>
                    <a:pt x="0" y="30"/>
                  </a:lnTo>
                  <a:lnTo>
                    <a:pt x="0" y="32"/>
                  </a:lnTo>
                  <a:lnTo>
                    <a:pt x="0" y="34"/>
                  </a:lnTo>
                  <a:lnTo>
                    <a:pt x="0" y="39"/>
                  </a:lnTo>
                  <a:lnTo>
                    <a:pt x="2" y="41"/>
                  </a:lnTo>
                  <a:lnTo>
                    <a:pt x="4" y="45"/>
                  </a:lnTo>
                  <a:lnTo>
                    <a:pt x="4" y="47"/>
                  </a:lnTo>
                  <a:lnTo>
                    <a:pt x="6" y="49"/>
                  </a:lnTo>
                  <a:lnTo>
                    <a:pt x="8" y="52"/>
                  </a:lnTo>
                  <a:lnTo>
                    <a:pt x="11" y="54"/>
                  </a:lnTo>
                  <a:lnTo>
                    <a:pt x="15" y="56"/>
                  </a:lnTo>
                  <a:lnTo>
                    <a:pt x="17" y="58"/>
                  </a:lnTo>
                  <a:lnTo>
                    <a:pt x="19" y="60"/>
                  </a:lnTo>
                  <a:lnTo>
                    <a:pt x="24" y="60"/>
                  </a:lnTo>
                  <a:lnTo>
                    <a:pt x="26" y="62"/>
                  </a:lnTo>
                  <a:lnTo>
                    <a:pt x="30" y="62"/>
                  </a:lnTo>
                  <a:lnTo>
                    <a:pt x="32" y="62"/>
                  </a:lnTo>
                  <a:lnTo>
                    <a:pt x="37" y="62"/>
                  </a:lnTo>
                  <a:lnTo>
                    <a:pt x="39" y="62"/>
                  </a:lnTo>
                  <a:lnTo>
                    <a:pt x="43" y="62"/>
                  </a:lnTo>
                  <a:lnTo>
                    <a:pt x="45" y="60"/>
                  </a:lnTo>
                  <a:lnTo>
                    <a:pt x="47" y="60"/>
                  </a:lnTo>
                  <a:lnTo>
                    <a:pt x="50" y="58"/>
                  </a:lnTo>
                  <a:lnTo>
                    <a:pt x="54" y="56"/>
                  </a:lnTo>
                  <a:lnTo>
                    <a:pt x="56" y="54"/>
                  </a:lnTo>
                  <a:lnTo>
                    <a:pt x="58" y="52"/>
                  </a:lnTo>
                  <a:lnTo>
                    <a:pt x="60" y="4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8" name="任意多边形 306317"/>
            <p:cNvSpPr/>
            <p:nvPr/>
          </p:nvSpPr>
          <p:spPr>
            <a:xfrm>
              <a:off x="2185" y="3558"/>
              <a:ext cx="65" cy="62"/>
            </a:xfrm>
            <a:custGeom>
              <a:rect l="0" t="0" r="0" b="0"/>
              <a:pathLst>
                <a:path w="65" h="62">
                  <a:moveTo>
                    <a:pt x="60" y="49"/>
                  </a:moveTo>
                  <a:lnTo>
                    <a:pt x="60" y="47"/>
                  </a:lnTo>
                  <a:lnTo>
                    <a:pt x="63" y="45"/>
                  </a:lnTo>
                  <a:lnTo>
                    <a:pt x="63" y="41"/>
                  </a:lnTo>
                  <a:lnTo>
                    <a:pt x="65" y="39"/>
                  </a:lnTo>
                  <a:lnTo>
                    <a:pt x="65" y="36"/>
                  </a:lnTo>
                  <a:lnTo>
                    <a:pt x="65" y="32"/>
                  </a:lnTo>
                  <a:lnTo>
                    <a:pt x="65" y="30"/>
                  </a:lnTo>
                  <a:lnTo>
                    <a:pt x="65" y="26"/>
                  </a:lnTo>
                  <a:lnTo>
                    <a:pt x="63" y="23"/>
                  </a:lnTo>
                  <a:lnTo>
                    <a:pt x="63" y="21"/>
                  </a:lnTo>
                  <a:lnTo>
                    <a:pt x="60" y="17"/>
                  </a:lnTo>
                  <a:lnTo>
                    <a:pt x="60" y="15"/>
                  </a:lnTo>
                  <a:lnTo>
                    <a:pt x="58" y="13"/>
                  </a:lnTo>
                  <a:lnTo>
                    <a:pt x="56" y="10"/>
                  </a:lnTo>
                  <a:lnTo>
                    <a:pt x="54" y="8"/>
                  </a:lnTo>
                  <a:lnTo>
                    <a:pt x="50" y="6"/>
                  </a:lnTo>
                  <a:lnTo>
                    <a:pt x="47" y="4"/>
                  </a:lnTo>
                  <a:lnTo>
                    <a:pt x="45" y="4"/>
                  </a:lnTo>
                  <a:lnTo>
                    <a:pt x="41" y="2"/>
                  </a:lnTo>
                  <a:lnTo>
                    <a:pt x="39" y="2"/>
                  </a:lnTo>
                  <a:lnTo>
                    <a:pt x="34" y="0"/>
                  </a:lnTo>
                  <a:lnTo>
                    <a:pt x="32" y="0"/>
                  </a:lnTo>
                  <a:lnTo>
                    <a:pt x="28" y="0"/>
                  </a:lnTo>
                  <a:lnTo>
                    <a:pt x="26" y="0"/>
                  </a:lnTo>
                  <a:lnTo>
                    <a:pt x="24" y="2"/>
                  </a:lnTo>
                  <a:lnTo>
                    <a:pt x="19" y="2"/>
                  </a:lnTo>
                  <a:lnTo>
                    <a:pt x="17" y="4"/>
                  </a:lnTo>
                  <a:lnTo>
                    <a:pt x="15" y="4"/>
                  </a:lnTo>
                  <a:lnTo>
                    <a:pt x="13" y="6"/>
                  </a:lnTo>
                  <a:lnTo>
                    <a:pt x="8" y="8"/>
                  </a:lnTo>
                  <a:lnTo>
                    <a:pt x="6" y="10"/>
                  </a:lnTo>
                  <a:lnTo>
                    <a:pt x="4" y="13"/>
                  </a:lnTo>
                  <a:lnTo>
                    <a:pt x="4" y="15"/>
                  </a:lnTo>
                  <a:lnTo>
                    <a:pt x="2" y="17"/>
                  </a:lnTo>
                  <a:lnTo>
                    <a:pt x="2" y="21"/>
                  </a:lnTo>
                  <a:lnTo>
                    <a:pt x="0" y="23"/>
                  </a:lnTo>
                  <a:lnTo>
                    <a:pt x="0" y="28"/>
                  </a:lnTo>
                  <a:lnTo>
                    <a:pt x="0" y="30"/>
                  </a:lnTo>
                  <a:lnTo>
                    <a:pt x="0" y="32"/>
                  </a:lnTo>
                  <a:lnTo>
                    <a:pt x="0" y="36"/>
                  </a:lnTo>
                  <a:lnTo>
                    <a:pt x="2" y="39"/>
                  </a:lnTo>
                  <a:lnTo>
                    <a:pt x="2" y="41"/>
                  </a:lnTo>
                  <a:lnTo>
                    <a:pt x="4" y="45"/>
                  </a:lnTo>
                  <a:lnTo>
                    <a:pt x="6" y="47"/>
                  </a:lnTo>
                  <a:lnTo>
                    <a:pt x="6" y="49"/>
                  </a:lnTo>
                  <a:lnTo>
                    <a:pt x="8" y="52"/>
                  </a:lnTo>
                  <a:lnTo>
                    <a:pt x="11" y="54"/>
                  </a:lnTo>
                  <a:lnTo>
                    <a:pt x="15" y="56"/>
                  </a:lnTo>
                  <a:lnTo>
                    <a:pt x="17" y="58"/>
                  </a:lnTo>
                  <a:lnTo>
                    <a:pt x="19" y="60"/>
                  </a:lnTo>
                  <a:lnTo>
                    <a:pt x="24" y="60"/>
                  </a:lnTo>
                  <a:lnTo>
                    <a:pt x="26" y="60"/>
                  </a:lnTo>
                  <a:lnTo>
                    <a:pt x="30" y="62"/>
                  </a:lnTo>
                  <a:lnTo>
                    <a:pt x="32" y="62"/>
                  </a:lnTo>
                  <a:lnTo>
                    <a:pt x="37" y="62"/>
                  </a:lnTo>
                  <a:lnTo>
                    <a:pt x="39" y="62"/>
                  </a:lnTo>
                  <a:lnTo>
                    <a:pt x="43" y="60"/>
                  </a:lnTo>
                  <a:lnTo>
                    <a:pt x="45" y="60"/>
                  </a:lnTo>
                  <a:lnTo>
                    <a:pt x="47" y="60"/>
                  </a:lnTo>
                  <a:lnTo>
                    <a:pt x="50" y="58"/>
                  </a:lnTo>
                  <a:lnTo>
                    <a:pt x="54" y="56"/>
                  </a:lnTo>
                  <a:lnTo>
                    <a:pt x="56" y="54"/>
                  </a:lnTo>
                  <a:lnTo>
                    <a:pt x="58" y="52"/>
                  </a:lnTo>
                  <a:lnTo>
                    <a:pt x="60" y="4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19" name="任意多边形 306318"/>
            <p:cNvSpPr/>
            <p:nvPr/>
          </p:nvSpPr>
          <p:spPr>
            <a:xfrm>
              <a:off x="2185" y="3560"/>
              <a:ext cx="65" cy="60"/>
            </a:xfrm>
            <a:custGeom>
              <a:rect l="0" t="0" r="0" b="0"/>
              <a:pathLst>
                <a:path w="65" h="60">
                  <a:moveTo>
                    <a:pt x="60" y="47"/>
                  </a:moveTo>
                  <a:lnTo>
                    <a:pt x="60" y="45"/>
                  </a:lnTo>
                  <a:lnTo>
                    <a:pt x="63" y="43"/>
                  </a:lnTo>
                  <a:lnTo>
                    <a:pt x="63" y="39"/>
                  </a:lnTo>
                  <a:lnTo>
                    <a:pt x="65" y="37"/>
                  </a:lnTo>
                  <a:lnTo>
                    <a:pt x="65" y="34"/>
                  </a:lnTo>
                  <a:lnTo>
                    <a:pt x="65" y="30"/>
                  </a:lnTo>
                  <a:lnTo>
                    <a:pt x="65" y="28"/>
                  </a:lnTo>
                  <a:lnTo>
                    <a:pt x="65" y="26"/>
                  </a:lnTo>
                  <a:lnTo>
                    <a:pt x="63" y="21"/>
                  </a:lnTo>
                  <a:lnTo>
                    <a:pt x="63" y="19"/>
                  </a:lnTo>
                  <a:lnTo>
                    <a:pt x="60" y="17"/>
                  </a:lnTo>
                  <a:lnTo>
                    <a:pt x="58" y="15"/>
                  </a:lnTo>
                  <a:lnTo>
                    <a:pt x="56" y="11"/>
                  </a:lnTo>
                  <a:lnTo>
                    <a:pt x="56" y="8"/>
                  </a:lnTo>
                  <a:lnTo>
                    <a:pt x="52" y="6"/>
                  </a:lnTo>
                  <a:lnTo>
                    <a:pt x="50" y="4"/>
                  </a:lnTo>
                  <a:lnTo>
                    <a:pt x="47" y="4"/>
                  </a:lnTo>
                  <a:lnTo>
                    <a:pt x="45" y="2"/>
                  </a:lnTo>
                  <a:lnTo>
                    <a:pt x="41" y="0"/>
                  </a:lnTo>
                  <a:lnTo>
                    <a:pt x="39" y="0"/>
                  </a:lnTo>
                  <a:lnTo>
                    <a:pt x="34" y="0"/>
                  </a:lnTo>
                  <a:lnTo>
                    <a:pt x="32" y="0"/>
                  </a:lnTo>
                  <a:lnTo>
                    <a:pt x="28" y="0"/>
                  </a:lnTo>
                  <a:lnTo>
                    <a:pt x="26" y="0"/>
                  </a:lnTo>
                  <a:lnTo>
                    <a:pt x="24" y="0"/>
                  </a:lnTo>
                  <a:lnTo>
                    <a:pt x="19" y="2"/>
                  </a:lnTo>
                  <a:lnTo>
                    <a:pt x="17" y="2"/>
                  </a:lnTo>
                  <a:lnTo>
                    <a:pt x="15" y="4"/>
                  </a:lnTo>
                  <a:lnTo>
                    <a:pt x="13" y="4"/>
                  </a:lnTo>
                  <a:lnTo>
                    <a:pt x="11" y="6"/>
                  </a:lnTo>
                  <a:lnTo>
                    <a:pt x="6" y="8"/>
                  </a:lnTo>
                  <a:lnTo>
                    <a:pt x="6" y="11"/>
                  </a:lnTo>
                  <a:lnTo>
                    <a:pt x="4" y="15"/>
                  </a:lnTo>
                  <a:lnTo>
                    <a:pt x="2" y="17"/>
                  </a:lnTo>
                  <a:lnTo>
                    <a:pt x="2" y="19"/>
                  </a:lnTo>
                  <a:lnTo>
                    <a:pt x="0" y="21"/>
                  </a:lnTo>
                  <a:lnTo>
                    <a:pt x="0" y="26"/>
                  </a:lnTo>
                  <a:lnTo>
                    <a:pt x="0" y="28"/>
                  </a:lnTo>
                  <a:lnTo>
                    <a:pt x="0" y="30"/>
                  </a:lnTo>
                  <a:lnTo>
                    <a:pt x="0" y="34"/>
                  </a:lnTo>
                  <a:lnTo>
                    <a:pt x="2" y="37"/>
                  </a:lnTo>
                  <a:lnTo>
                    <a:pt x="2" y="39"/>
                  </a:lnTo>
                  <a:lnTo>
                    <a:pt x="4" y="43"/>
                  </a:lnTo>
                  <a:lnTo>
                    <a:pt x="6" y="45"/>
                  </a:lnTo>
                  <a:lnTo>
                    <a:pt x="8" y="47"/>
                  </a:lnTo>
                  <a:lnTo>
                    <a:pt x="11" y="50"/>
                  </a:lnTo>
                  <a:lnTo>
                    <a:pt x="13" y="52"/>
                  </a:lnTo>
                  <a:lnTo>
                    <a:pt x="15" y="54"/>
                  </a:lnTo>
                  <a:lnTo>
                    <a:pt x="17" y="56"/>
                  </a:lnTo>
                  <a:lnTo>
                    <a:pt x="21" y="58"/>
                  </a:lnTo>
                  <a:lnTo>
                    <a:pt x="24" y="58"/>
                  </a:lnTo>
                  <a:lnTo>
                    <a:pt x="26" y="58"/>
                  </a:lnTo>
                  <a:lnTo>
                    <a:pt x="30" y="60"/>
                  </a:lnTo>
                  <a:lnTo>
                    <a:pt x="32" y="60"/>
                  </a:lnTo>
                  <a:lnTo>
                    <a:pt x="37" y="60"/>
                  </a:lnTo>
                  <a:lnTo>
                    <a:pt x="39" y="60"/>
                  </a:lnTo>
                  <a:lnTo>
                    <a:pt x="43" y="58"/>
                  </a:lnTo>
                  <a:lnTo>
                    <a:pt x="45" y="58"/>
                  </a:lnTo>
                  <a:lnTo>
                    <a:pt x="47" y="58"/>
                  </a:lnTo>
                  <a:lnTo>
                    <a:pt x="50" y="56"/>
                  </a:lnTo>
                  <a:lnTo>
                    <a:pt x="54" y="54"/>
                  </a:lnTo>
                  <a:lnTo>
                    <a:pt x="56" y="52"/>
                  </a:lnTo>
                  <a:lnTo>
                    <a:pt x="58" y="50"/>
                  </a:lnTo>
                  <a:lnTo>
                    <a:pt x="60" y="4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0" name="任意多边形 306319"/>
            <p:cNvSpPr/>
            <p:nvPr/>
          </p:nvSpPr>
          <p:spPr>
            <a:xfrm>
              <a:off x="2185" y="3560"/>
              <a:ext cx="65" cy="60"/>
            </a:xfrm>
            <a:custGeom>
              <a:rect l="0" t="0" r="0" b="0"/>
              <a:pathLst>
                <a:path w="65" h="60">
                  <a:moveTo>
                    <a:pt x="58" y="47"/>
                  </a:moveTo>
                  <a:lnTo>
                    <a:pt x="60" y="45"/>
                  </a:lnTo>
                  <a:lnTo>
                    <a:pt x="63" y="43"/>
                  </a:lnTo>
                  <a:lnTo>
                    <a:pt x="63" y="39"/>
                  </a:lnTo>
                  <a:lnTo>
                    <a:pt x="63" y="37"/>
                  </a:lnTo>
                  <a:lnTo>
                    <a:pt x="65" y="34"/>
                  </a:lnTo>
                  <a:lnTo>
                    <a:pt x="65" y="30"/>
                  </a:lnTo>
                  <a:lnTo>
                    <a:pt x="65" y="28"/>
                  </a:lnTo>
                  <a:lnTo>
                    <a:pt x="63" y="26"/>
                  </a:lnTo>
                  <a:lnTo>
                    <a:pt x="63" y="21"/>
                  </a:lnTo>
                  <a:lnTo>
                    <a:pt x="63" y="19"/>
                  </a:lnTo>
                  <a:lnTo>
                    <a:pt x="60" y="17"/>
                  </a:lnTo>
                  <a:lnTo>
                    <a:pt x="58" y="15"/>
                  </a:lnTo>
                  <a:lnTo>
                    <a:pt x="56" y="13"/>
                  </a:lnTo>
                  <a:lnTo>
                    <a:pt x="54" y="11"/>
                  </a:lnTo>
                  <a:lnTo>
                    <a:pt x="52" y="8"/>
                  </a:lnTo>
                  <a:lnTo>
                    <a:pt x="50" y="6"/>
                  </a:lnTo>
                  <a:lnTo>
                    <a:pt x="47" y="4"/>
                  </a:lnTo>
                  <a:lnTo>
                    <a:pt x="43" y="2"/>
                  </a:lnTo>
                  <a:lnTo>
                    <a:pt x="41" y="2"/>
                  </a:lnTo>
                  <a:lnTo>
                    <a:pt x="39" y="0"/>
                  </a:lnTo>
                  <a:lnTo>
                    <a:pt x="34" y="0"/>
                  </a:lnTo>
                  <a:lnTo>
                    <a:pt x="32" y="0"/>
                  </a:lnTo>
                  <a:lnTo>
                    <a:pt x="28" y="0"/>
                  </a:lnTo>
                  <a:lnTo>
                    <a:pt x="26" y="0"/>
                  </a:lnTo>
                  <a:lnTo>
                    <a:pt x="24" y="2"/>
                  </a:lnTo>
                  <a:lnTo>
                    <a:pt x="19" y="2"/>
                  </a:lnTo>
                  <a:lnTo>
                    <a:pt x="17" y="2"/>
                  </a:lnTo>
                  <a:lnTo>
                    <a:pt x="15" y="4"/>
                  </a:lnTo>
                  <a:lnTo>
                    <a:pt x="13" y="6"/>
                  </a:lnTo>
                  <a:lnTo>
                    <a:pt x="11" y="8"/>
                  </a:lnTo>
                  <a:lnTo>
                    <a:pt x="8" y="11"/>
                  </a:lnTo>
                  <a:lnTo>
                    <a:pt x="6" y="13"/>
                  </a:lnTo>
                  <a:lnTo>
                    <a:pt x="4" y="15"/>
                  </a:lnTo>
                  <a:lnTo>
                    <a:pt x="2" y="17"/>
                  </a:lnTo>
                  <a:lnTo>
                    <a:pt x="2" y="19"/>
                  </a:lnTo>
                  <a:lnTo>
                    <a:pt x="2" y="24"/>
                  </a:lnTo>
                  <a:lnTo>
                    <a:pt x="0" y="26"/>
                  </a:lnTo>
                  <a:lnTo>
                    <a:pt x="0" y="28"/>
                  </a:lnTo>
                  <a:lnTo>
                    <a:pt x="0" y="32"/>
                  </a:lnTo>
                  <a:lnTo>
                    <a:pt x="2" y="34"/>
                  </a:lnTo>
                  <a:lnTo>
                    <a:pt x="2" y="37"/>
                  </a:lnTo>
                  <a:lnTo>
                    <a:pt x="4" y="41"/>
                  </a:lnTo>
                  <a:lnTo>
                    <a:pt x="4" y="43"/>
                  </a:lnTo>
                  <a:lnTo>
                    <a:pt x="6" y="45"/>
                  </a:lnTo>
                  <a:lnTo>
                    <a:pt x="8" y="47"/>
                  </a:lnTo>
                  <a:lnTo>
                    <a:pt x="11" y="50"/>
                  </a:lnTo>
                  <a:lnTo>
                    <a:pt x="13" y="52"/>
                  </a:lnTo>
                  <a:lnTo>
                    <a:pt x="15" y="54"/>
                  </a:lnTo>
                  <a:lnTo>
                    <a:pt x="17" y="56"/>
                  </a:lnTo>
                  <a:lnTo>
                    <a:pt x="21" y="56"/>
                  </a:lnTo>
                  <a:lnTo>
                    <a:pt x="24" y="58"/>
                  </a:lnTo>
                  <a:lnTo>
                    <a:pt x="26" y="58"/>
                  </a:lnTo>
                  <a:lnTo>
                    <a:pt x="30" y="60"/>
                  </a:lnTo>
                  <a:lnTo>
                    <a:pt x="32" y="60"/>
                  </a:lnTo>
                  <a:lnTo>
                    <a:pt x="37" y="60"/>
                  </a:lnTo>
                  <a:lnTo>
                    <a:pt x="39" y="60"/>
                  </a:lnTo>
                  <a:lnTo>
                    <a:pt x="41" y="58"/>
                  </a:lnTo>
                  <a:lnTo>
                    <a:pt x="45" y="58"/>
                  </a:lnTo>
                  <a:lnTo>
                    <a:pt x="47" y="56"/>
                  </a:lnTo>
                  <a:lnTo>
                    <a:pt x="50" y="56"/>
                  </a:lnTo>
                  <a:lnTo>
                    <a:pt x="52" y="54"/>
                  </a:lnTo>
                  <a:lnTo>
                    <a:pt x="54" y="52"/>
                  </a:lnTo>
                  <a:lnTo>
                    <a:pt x="56" y="50"/>
                  </a:lnTo>
                  <a:lnTo>
                    <a:pt x="58" y="4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1" name="任意多边形 306320"/>
            <p:cNvSpPr/>
            <p:nvPr/>
          </p:nvSpPr>
          <p:spPr>
            <a:xfrm>
              <a:off x="2185" y="3562"/>
              <a:ext cx="63" cy="58"/>
            </a:xfrm>
            <a:custGeom>
              <a:rect l="0" t="0" r="0" b="0"/>
              <a:pathLst>
                <a:path w="62" h="57">
                  <a:moveTo>
                    <a:pt x="58" y="45"/>
                  </a:moveTo>
                  <a:lnTo>
                    <a:pt x="60" y="43"/>
                  </a:lnTo>
                  <a:lnTo>
                    <a:pt x="60" y="41"/>
                  </a:lnTo>
                  <a:lnTo>
                    <a:pt x="63" y="39"/>
                  </a:lnTo>
                  <a:lnTo>
                    <a:pt x="63" y="35"/>
                  </a:lnTo>
                  <a:lnTo>
                    <a:pt x="63" y="32"/>
                  </a:lnTo>
                  <a:lnTo>
                    <a:pt x="63" y="30"/>
                  </a:lnTo>
                  <a:lnTo>
                    <a:pt x="63" y="26"/>
                  </a:lnTo>
                  <a:lnTo>
                    <a:pt x="63" y="24"/>
                  </a:lnTo>
                  <a:lnTo>
                    <a:pt x="63" y="22"/>
                  </a:lnTo>
                  <a:lnTo>
                    <a:pt x="60" y="17"/>
                  </a:lnTo>
                  <a:lnTo>
                    <a:pt x="60" y="15"/>
                  </a:lnTo>
                  <a:lnTo>
                    <a:pt x="58" y="13"/>
                  </a:lnTo>
                  <a:lnTo>
                    <a:pt x="56" y="11"/>
                  </a:lnTo>
                  <a:lnTo>
                    <a:pt x="54" y="9"/>
                  </a:lnTo>
                  <a:lnTo>
                    <a:pt x="52" y="6"/>
                  </a:lnTo>
                  <a:lnTo>
                    <a:pt x="50" y="4"/>
                  </a:lnTo>
                  <a:lnTo>
                    <a:pt x="45" y="2"/>
                  </a:lnTo>
                  <a:lnTo>
                    <a:pt x="43" y="2"/>
                  </a:lnTo>
                  <a:lnTo>
                    <a:pt x="41" y="0"/>
                  </a:lnTo>
                  <a:lnTo>
                    <a:pt x="37" y="0"/>
                  </a:lnTo>
                  <a:lnTo>
                    <a:pt x="34" y="0"/>
                  </a:lnTo>
                  <a:lnTo>
                    <a:pt x="32" y="0"/>
                  </a:lnTo>
                  <a:lnTo>
                    <a:pt x="28" y="0"/>
                  </a:lnTo>
                  <a:lnTo>
                    <a:pt x="26" y="0"/>
                  </a:lnTo>
                  <a:lnTo>
                    <a:pt x="24" y="0"/>
                  </a:lnTo>
                  <a:lnTo>
                    <a:pt x="19" y="0"/>
                  </a:lnTo>
                  <a:lnTo>
                    <a:pt x="17" y="2"/>
                  </a:lnTo>
                  <a:lnTo>
                    <a:pt x="15" y="2"/>
                  </a:lnTo>
                  <a:lnTo>
                    <a:pt x="13" y="4"/>
                  </a:lnTo>
                  <a:lnTo>
                    <a:pt x="11" y="6"/>
                  </a:lnTo>
                  <a:lnTo>
                    <a:pt x="8" y="9"/>
                  </a:lnTo>
                  <a:lnTo>
                    <a:pt x="6" y="11"/>
                  </a:lnTo>
                  <a:lnTo>
                    <a:pt x="4" y="13"/>
                  </a:lnTo>
                  <a:lnTo>
                    <a:pt x="4" y="15"/>
                  </a:lnTo>
                  <a:lnTo>
                    <a:pt x="2" y="19"/>
                  </a:lnTo>
                  <a:lnTo>
                    <a:pt x="2" y="22"/>
                  </a:lnTo>
                  <a:lnTo>
                    <a:pt x="0" y="24"/>
                  </a:lnTo>
                  <a:lnTo>
                    <a:pt x="0" y="28"/>
                  </a:lnTo>
                  <a:lnTo>
                    <a:pt x="2" y="30"/>
                  </a:lnTo>
                  <a:lnTo>
                    <a:pt x="2" y="32"/>
                  </a:lnTo>
                  <a:lnTo>
                    <a:pt x="2" y="35"/>
                  </a:lnTo>
                  <a:lnTo>
                    <a:pt x="4" y="39"/>
                  </a:lnTo>
                  <a:lnTo>
                    <a:pt x="4" y="41"/>
                  </a:lnTo>
                  <a:lnTo>
                    <a:pt x="6" y="43"/>
                  </a:lnTo>
                  <a:lnTo>
                    <a:pt x="8" y="45"/>
                  </a:lnTo>
                  <a:lnTo>
                    <a:pt x="11" y="48"/>
                  </a:lnTo>
                  <a:lnTo>
                    <a:pt x="13" y="50"/>
                  </a:lnTo>
                  <a:lnTo>
                    <a:pt x="15" y="52"/>
                  </a:lnTo>
                  <a:lnTo>
                    <a:pt x="17" y="54"/>
                  </a:lnTo>
                  <a:lnTo>
                    <a:pt x="21" y="54"/>
                  </a:lnTo>
                  <a:lnTo>
                    <a:pt x="24" y="56"/>
                  </a:lnTo>
                  <a:lnTo>
                    <a:pt x="28" y="56"/>
                  </a:lnTo>
                  <a:lnTo>
                    <a:pt x="30" y="58"/>
                  </a:lnTo>
                  <a:lnTo>
                    <a:pt x="32" y="58"/>
                  </a:lnTo>
                  <a:lnTo>
                    <a:pt x="37" y="58"/>
                  </a:lnTo>
                  <a:lnTo>
                    <a:pt x="39" y="56"/>
                  </a:lnTo>
                  <a:lnTo>
                    <a:pt x="41" y="56"/>
                  </a:lnTo>
                  <a:lnTo>
                    <a:pt x="45" y="56"/>
                  </a:lnTo>
                  <a:lnTo>
                    <a:pt x="47" y="54"/>
                  </a:lnTo>
                  <a:lnTo>
                    <a:pt x="50" y="54"/>
                  </a:lnTo>
                  <a:lnTo>
                    <a:pt x="52" y="52"/>
                  </a:lnTo>
                  <a:lnTo>
                    <a:pt x="54" y="50"/>
                  </a:lnTo>
                  <a:lnTo>
                    <a:pt x="56" y="48"/>
                  </a:lnTo>
                  <a:lnTo>
                    <a:pt x="58"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2" name="任意多边形 306321"/>
            <p:cNvSpPr/>
            <p:nvPr/>
          </p:nvSpPr>
          <p:spPr>
            <a:xfrm>
              <a:off x="2187" y="3562"/>
              <a:ext cx="61" cy="58"/>
            </a:xfrm>
            <a:custGeom>
              <a:rect l="0" t="0" r="0" b="0"/>
              <a:pathLst>
                <a:path w="61" h="57">
                  <a:moveTo>
                    <a:pt x="56" y="45"/>
                  </a:moveTo>
                  <a:lnTo>
                    <a:pt x="58" y="43"/>
                  </a:lnTo>
                  <a:lnTo>
                    <a:pt x="58" y="41"/>
                  </a:lnTo>
                  <a:lnTo>
                    <a:pt x="61" y="39"/>
                  </a:lnTo>
                  <a:lnTo>
                    <a:pt x="61" y="35"/>
                  </a:lnTo>
                  <a:lnTo>
                    <a:pt x="61" y="32"/>
                  </a:lnTo>
                  <a:lnTo>
                    <a:pt x="61" y="30"/>
                  </a:lnTo>
                  <a:lnTo>
                    <a:pt x="61" y="26"/>
                  </a:lnTo>
                  <a:lnTo>
                    <a:pt x="61" y="24"/>
                  </a:lnTo>
                  <a:lnTo>
                    <a:pt x="61" y="22"/>
                  </a:lnTo>
                  <a:lnTo>
                    <a:pt x="58" y="19"/>
                  </a:lnTo>
                  <a:lnTo>
                    <a:pt x="56" y="17"/>
                  </a:lnTo>
                  <a:lnTo>
                    <a:pt x="56" y="13"/>
                  </a:lnTo>
                  <a:lnTo>
                    <a:pt x="54" y="11"/>
                  </a:lnTo>
                  <a:lnTo>
                    <a:pt x="52" y="9"/>
                  </a:lnTo>
                  <a:lnTo>
                    <a:pt x="50" y="6"/>
                  </a:lnTo>
                  <a:lnTo>
                    <a:pt x="48" y="4"/>
                  </a:lnTo>
                  <a:lnTo>
                    <a:pt x="43" y="4"/>
                  </a:lnTo>
                  <a:lnTo>
                    <a:pt x="41" y="2"/>
                  </a:lnTo>
                  <a:lnTo>
                    <a:pt x="39" y="2"/>
                  </a:lnTo>
                  <a:lnTo>
                    <a:pt x="35" y="0"/>
                  </a:lnTo>
                  <a:lnTo>
                    <a:pt x="32" y="0"/>
                  </a:lnTo>
                  <a:lnTo>
                    <a:pt x="30" y="0"/>
                  </a:lnTo>
                  <a:lnTo>
                    <a:pt x="26" y="0"/>
                  </a:lnTo>
                  <a:lnTo>
                    <a:pt x="24" y="0"/>
                  </a:lnTo>
                  <a:lnTo>
                    <a:pt x="19" y="0"/>
                  </a:lnTo>
                  <a:lnTo>
                    <a:pt x="17" y="2"/>
                  </a:lnTo>
                  <a:lnTo>
                    <a:pt x="15" y="2"/>
                  </a:lnTo>
                  <a:lnTo>
                    <a:pt x="13" y="4"/>
                  </a:lnTo>
                  <a:lnTo>
                    <a:pt x="11" y="4"/>
                  </a:lnTo>
                  <a:lnTo>
                    <a:pt x="9" y="6"/>
                  </a:lnTo>
                  <a:lnTo>
                    <a:pt x="6" y="9"/>
                  </a:lnTo>
                  <a:lnTo>
                    <a:pt x="4" y="11"/>
                  </a:lnTo>
                  <a:lnTo>
                    <a:pt x="2" y="13"/>
                  </a:lnTo>
                  <a:lnTo>
                    <a:pt x="2" y="17"/>
                  </a:lnTo>
                  <a:lnTo>
                    <a:pt x="0" y="19"/>
                  </a:lnTo>
                  <a:lnTo>
                    <a:pt x="0" y="22"/>
                  </a:lnTo>
                  <a:lnTo>
                    <a:pt x="0" y="24"/>
                  </a:lnTo>
                  <a:lnTo>
                    <a:pt x="0" y="28"/>
                  </a:lnTo>
                  <a:lnTo>
                    <a:pt x="0" y="30"/>
                  </a:lnTo>
                  <a:lnTo>
                    <a:pt x="0" y="32"/>
                  </a:lnTo>
                  <a:lnTo>
                    <a:pt x="0" y="35"/>
                  </a:lnTo>
                  <a:lnTo>
                    <a:pt x="2" y="39"/>
                  </a:lnTo>
                  <a:lnTo>
                    <a:pt x="2" y="41"/>
                  </a:lnTo>
                  <a:lnTo>
                    <a:pt x="4" y="43"/>
                  </a:lnTo>
                  <a:lnTo>
                    <a:pt x="6" y="45"/>
                  </a:lnTo>
                  <a:lnTo>
                    <a:pt x="9" y="48"/>
                  </a:lnTo>
                  <a:lnTo>
                    <a:pt x="11" y="50"/>
                  </a:lnTo>
                  <a:lnTo>
                    <a:pt x="13" y="52"/>
                  </a:lnTo>
                  <a:lnTo>
                    <a:pt x="17" y="54"/>
                  </a:lnTo>
                  <a:lnTo>
                    <a:pt x="19" y="54"/>
                  </a:lnTo>
                  <a:lnTo>
                    <a:pt x="22" y="56"/>
                  </a:lnTo>
                  <a:lnTo>
                    <a:pt x="26" y="56"/>
                  </a:lnTo>
                  <a:lnTo>
                    <a:pt x="28" y="56"/>
                  </a:lnTo>
                  <a:lnTo>
                    <a:pt x="30" y="58"/>
                  </a:lnTo>
                  <a:lnTo>
                    <a:pt x="35" y="58"/>
                  </a:lnTo>
                  <a:lnTo>
                    <a:pt x="37" y="56"/>
                  </a:lnTo>
                  <a:lnTo>
                    <a:pt x="39" y="56"/>
                  </a:lnTo>
                  <a:lnTo>
                    <a:pt x="43" y="56"/>
                  </a:lnTo>
                  <a:lnTo>
                    <a:pt x="45" y="54"/>
                  </a:lnTo>
                  <a:lnTo>
                    <a:pt x="48" y="54"/>
                  </a:lnTo>
                  <a:lnTo>
                    <a:pt x="50" y="52"/>
                  </a:lnTo>
                  <a:lnTo>
                    <a:pt x="52" y="50"/>
                  </a:lnTo>
                  <a:lnTo>
                    <a:pt x="54" y="48"/>
                  </a:lnTo>
                  <a:lnTo>
                    <a:pt x="56"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3" name="任意多边形 306322"/>
            <p:cNvSpPr/>
            <p:nvPr/>
          </p:nvSpPr>
          <p:spPr>
            <a:xfrm>
              <a:off x="2187" y="3562"/>
              <a:ext cx="61" cy="56"/>
            </a:xfrm>
            <a:custGeom>
              <a:rect l="0" t="0" r="0" b="0"/>
              <a:pathLst>
                <a:path w="61" h="56">
                  <a:moveTo>
                    <a:pt x="56" y="45"/>
                  </a:moveTo>
                  <a:lnTo>
                    <a:pt x="58" y="43"/>
                  </a:lnTo>
                  <a:lnTo>
                    <a:pt x="58" y="41"/>
                  </a:lnTo>
                  <a:lnTo>
                    <a:pt x="61" y="39"/>
                  </a:lnTo>
                  <a:lnTo>
                    <a:pt x="61" y="35"/>
                  </a:lnTo>
                  <a:lnTo>
                    <a:pt x="61" y="32"/>
                  </a:lnTo>
                  <a:lnTo>
                    <a:pt x="61" y="30"/>
                  </a:lnTo>
                  <a:lnTo>
                    <a:pt x="61" y="28"/>
                  </a:lnTo>
                  <a:lnTo>
                    <a:pt x="61" y="24"/>
                  </a:lnTo>
                  <a:lnTo>
                    <a:pt x="58" y="22"/>
                  </a:lnTo>
                  <a:lnTo>
                    <a:pt x="58" y="19"/>
                  </a:lnTo>
                  <a:lnTo>
                    <a:pt x="56" y="17"/>
                  </a:lnTo>
                  <a:lnTo>
                    <a:pt x="54" y="15"/>
                  </a:lnTo>
                  <a:lnTo>
                    <a:pt x="54" y="13"/>
                  </a:lnTo>
                  <a:lnTo>
                    <a:pt x="52" y="11"/>
                  </a:lnTo>
                  <a:lnTo>
                    <a:pt x="50" y="9"/>
                  </a:lnTo>
                  <a:lnTo>
                    <a:pt x="45" y="6"/>
                  </a:lnTo>
                  <a:lnTo>
                    <a:pt x="43" y="4"/>
                  </a:lnTo>
                  <a:lnTo>
                    <a:pt x="41" y="2"/>
                  </a:lnTo>
                  <a:lnTo>
                    <a:pt x="37" y="2"/>
                  </a:lnTo>
                  <a:lnTo>
                    <a:pt x="35" y="2"/>
                  </a:lnTo>
                  <a:lnTo>
                    <a:pt x="32" y="0"/>
                  </a:lnTo>
                  <a:lnTo>
                    <a:pt x="30" y="0"/>
                  </a:lnTo>
                  <a:lnTo>
                    <a:pt x="26" y="0"/>
                  </a:lnTo>
                  <a:lnTo>
                    <a:pt x="24" y="0"/>
                  </a:lnTo>
                  <a:lnTo>
                    <a:pt x="19" y="2"/>
                  </a:lnTo>
                  <a:lnTo>
                    <a:pt x="17" y="2"/>
                  </a:lnTo>
                  <a:lnTo>
                    <a:pt x="15" y="2"/>
                  </a:lnTo>
                  <a:lnTo>
                    <a:pt x="13" y="4"/>
                  </a:lnTo>
                  <a:lnTo>
                    <a:pt x="11" y="6"/>
                  </a:lnTo>
                  <a:lnTo>
                    <a:pt x="9" y="9"/>
                  </a:lnTo>
                  <a:lnTo>
                    <a:pt x="6" y="11"/>
                  </a:lnTo>
                  <a:lnTo>
                    <a:pt x="4" y="13"/>
                  </a:lnTo>
                  <a:lnTo>
                    <a:pt x="2" y="15"/>
                  </a:lnTo>
                  <a:lnTo>
                    <a:pt x="2" y="17"/>
                  </a:lnTo>
                  <a:lnTo>
                    <a:pt x="0" y="19"/>
                  </a:lnTo>
                  <a:lnTo>
                    <a:pt x="0" y="22"/>
                  </a:lnTo>
                  <a:lnTo>
                    <a:pt x="0" y="26"/>
                  </a:lnTo>
                  <a:lnTo>
                    <a:pt x="0" y="28"/>
                  </a:lnTo>
                  <a:lnTo>
                    <a:pt x="0" y="30"/>
                  </a:lnTo>
                  <a:lnTo>
                    <a:pt x="0" y="32"/>
                  </a:lnTo>
                  <a:lnTo>
                    <a:pt x="2" y="37"/>
                  </a:lnTo>
                  <a:lnTo>
                    <a:pt x="2" y="39"/>
                  </a:lnTo>
                  <a:lnTo>
                    <a:pt x="4" y="41"/>
                  </a:lnTo>
                  <a:lnTo>
                    <a:pt x="4" y="43"/>
                  </a:lnTo>
                  <a:lnTo>
                    <a:pt x="6" y="45"/>
                  </a:lnTo>
                  <a:lnTo>
                    <a:pt x="9" y="48"/>
                  </a:lnTo>
                  <a:lnTo>
                    <a:pt x="11" y="50"/>
                  </a:lnTo>
                  <a:lnTo>
                    <a:pt x="13" y="52"/>
                  </a:lnTo>
                  <a:lnTo>
                    <a:pt x="17" y="54"/>
                  </a:lnTo>
                  <a:lnTo>
                    <a:pt x="19" y="54"/>
                  </a:lnTo>
                  <a:lnTo>
                    <a:pt x="22" y="56"/>
                  </a:lnTo>
                  <a:lnTo>
                    <a:pt x="26" y="56"/>
                  </a:lnTo>
                  <a:lnTo>
                    <a:pt x="28" y="56"/>
                  </a:lnTo>
                  <a:lnTo>
                    <a:pt x="30" y="56"/>
                  </a:lnTo>
                  <a:lnTo>
                    <a:pt x="35" y="56"/>
                  </a:lnTo>
                  <a:lnTo>
                    <a:pt x="37" y="56"/>
                  </a:lnTo>
                  <a:lnTo>
                    <a:pt x="39" y="56"/>
                  </a:lnTo>
                  <a:lnTo>
                    <a:pt x="43" y="56"/>
                  </a:lnTo>
                  <a:lnTo>
                    <a:pt x="45" y="54"/>
                  </a:lnTo>
                  <a:lnTo>
                    <a:pt x="48" y="54"/>
                  </a:lnTo>
                  <a:lnTo>
                    <a:pt x="50" y="52"/>
                  </a:lnTo>
                  <a:lnTo>
                    <a:pt x="52" y="50"/>
                  </a:lnTo>
                  <a:lnTo>
                    <a:pt x="54" y="48"/>
                  </a:lnTo>
                  <a:lnTo>
                    <a:pt x="56"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4" name="任意多边形 306323"/>
            <p:cNvSpPr/>
            <p:nvPr/>
          </p:nvSpPr>
          <p:spPr>
            <a:xfrm>
              <a:off x="2187" y="3564"/>
              <a:ext cx="61" cy="54"/>
            </a:xfrm>
            <a:custGeom>
              <a:rect l="0" t="0" r="0" b="0"/>
              <a:pathLst>
                <a:path w="61" h="54">
                  <a:moveTo>
                    <a:pt x="56" y="43"/>
                  </a:moveTo>
                  <a:lnTo>
                    <a:pt x="56" y="41"/>
                  </a:lnTo>
                  <a:lnTo>
                    <a:pt x="58" y="39"/>
                  </a:lnTo>
                  <a:lnTo>
                    <a:pt x="58" y="37"/>
                  </a:lnTo>
                  <a:lnTo>
                    <a:pt x="61" y="33"/>
                  </a:lnTo>
                  <a:lnTo>
                    <a:pt x="61" y="30"/>
                  </a:lnTo>
                  <a:lnTo>
                    <a:pt x="61" y="28"/>
                  </a:lnTo>
                  <a:lnTo>
                    <a:pt x="61" y="26"/>
                  </a:lnTo>
                  <a:lnTo>
                    <a:pt x="58" y="22"/>
                  </a:lnTo>
                  <a:lnTo>
                    <a:pt x="58" y="20"/>
                  </a:lnTo>
                  <a:lnTo>
                    <a:pt x="58" y="17"/>
                  </a:lnTo>
                  <a:lnTo>
                    <a:pt x="56" y="15"/>
                  </a:lnTo>
                  <a:lnTo>
                    <a:pt x="54" y="13"/>
                  </a:lnTo>
                  <a:lnTo>
                    <a:pt x="52" y="11"/>
                  </a:lnTo>
                  <a:lnTo>
                    <a:pt x="52" y="9"/>
                  </a:lnTo>
                  <a:lnTo>
                    <a:pt x="48" y="7"/>
                  </a:lnTo>
                  <a:lnTo>
                    <a:pt x="45" y="4"/>
                  </a:lnTo>
                  <a:lnTo>
                    <a:pt x="43" y="2"/>
                  </a:lnTo>
                  <a:lnTo>
                    <a:pt x="41" y="2"/>
                  </a:lnTo>
                  <a:lnTo>
                    <a:pt x="37" y="0"/>
                  </a:lnTo>
                  <a:lnTo>
                    <a:pt x="35" y="0"/>
                  </a:lnTo>
                  <a:lnTo>
                    <a:pt x="32" y="0"/>
                  </a:lnTo>
                  <a:lnTo>
                    <a:pt x="28" y="0"/>
                  </a:lnTo>
                  <a:lnTo>
                    <a:pt x="26" y="0"/>
                  </a:lnTo>
                  <a:lnTo>
                    <a:pt x="24" y="0"/>
                  </a:lnTo>
                  <a:lnTo>
                    <a:pt x="19" y="0"/>
                  </a:lnTo>
                  <a:lnTo>
                    <a:pt x="17" y="0"/>
                  </a:lnTo>
                  <a:lnTo>
                    <a:pt x="15" y="2"/>
                  </a:lnTo>
                  <a:lnTo>
                    <a:pt x="13" y="4"/>
                  </a:lnTo>
                  <a:lnTo>
                    <a:pt x="11" y="4"/>
                  </a:lnTo>
                  <a:lnTo>
                    <a:pt x="9" y="7"/>
                  </a:lnTo>
                  <a:lnTo>
                    <a:pt x="6" y="9"/>
                  </a:lnTo>
                  <a:lnTo>
                    <a:pt x="4" y="11"/>
                  </a:lnTo>
                  <a:lnTo>
                    <a:pt x="2" y="13"/>
                  </a:lnTo>
                  <a:lnTo>
                    <a:pt x="2" y="15"/>
                  </a:lnTo>
                  <a:lnTo>
                    <a:pt x="0" y="17"/>
                  </a:lnTo>
                  <a:lnTo>
                    <a:pt x="0" y="22"/>
                  </a:lnTo>
                  <a:lnTo>
                    <a:pt x="0" y="24"/>
                  </a:lnTo>
                  <a:lnTo>
                    <a:pt x="0" y="26"/>
                  </a:lnTo>
                  <a:lnTo>
                    <a:pt x="0" y="28"/>
                  </a:lnTo>
                  <a:lnTo>
                    <a:pt x="0" y="33"/>
                  </a:lnTo>
                  <a:lnTo>
                    <a:pt x="2" y="35"/>
                  </a:lnTo>
                  <a:lnTo>
                    <a:pt x="2" y="37"/>
                  </a:lnTo>
                  <a:lnTo>
                    <a:pt x="4" y="39"/>
                  </a:lnTo>
                  <a:lnTo>
                    <a:pt x="4" y="41"/>
                  </a:lnTo>
                  <a:lnTo>
                    <a:pt x="6" y="43"/>
                  </a:lnTo>
                  <a:lnTo>
                    <a:pt x="9" y="46"/>
                  </a:lnTo>
                  <a:lnTo>
                    <a:pt x="11" y="48"/>
                  </a:lnTo>
                  <a:lnTo>
                    <a:pt x="15" y="50"/>
                  </a:lnTo>
                  <a:lnTo>
                    <a:pt x="17" y="52"/>
                  </a:lnTo>
                  <a:lnTo>
                    <a:pt x="19" y="52"/>
                  </a:lnTo>
                  <a:lnTo>
                    <a:pt x="22" y="54"/>
                  </a:lnTo>
                  <a:lnTo>
                    <a:pt x="26" y="54"/>
                  </a:lnTo>
                  <a:lnTo>
                    <a:pt x="28" y="54"/>
                  </a:lnTo>
                  <a:lnTo>
                    <a:pt x="30" y="54"/>
                  </a:lnTo>
                  <a:lnTo>
                    <a:pt x="35" y="54"/>
                  </a:lnTo>
                  <a:lnTo>
                    <a:pt x="37" y="54"/>
                  </a:lnTo>
                  <a:lnTo>
                    <a:pt x="39" y="54"/>
                  </a:lnTo>
                  <a:lnTo>
                    <a:pt x="43" y="54"/>
                  </a:lnTo>
                  <a:lnTo>
                    <a:pt x="45" y="52"/>
                  </a:lnTo>
                  <a:lnTo>
                    <a:pt x="48" y="52"/>
                  </a:lnTo>
                  <a:lnTo>
                    <a:pt x="50" y="50"/>
                  </a:lnTo>
                  <a:lnTo>
                    <a:pt x="52" y="48"/>
                  </a:lnTo>
                  <a:lnTo>
                    <a:pt x="54" y="46"/>
                  </a:lnTo>
                  <a:lnTo>
                    <a:pt x="56"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5" name="任意多边形 306324"/>
            <p:cNvSpPr/>
            <p:nvPr/>
          </p:nvSpPr>
          <p:spPr>
            <a:xfrm>
              <a:off x="2187" y="3564"/>
              <a:ext cx="61" cy="54"/>
            </a:xfrm>
            <a:custGeom>
              <a:rect l="0" t="0" r="0" b="0"/>
              <a:pathLst>
                <a:path w="61" h="54">
                  <a:moveTo>
                    <a:pt x="54" y="43"/>
                  </a:moveTo>
                  <a:lnTo>
                    <a:pt x="56" y="41"/>
                  </a:lnTo>
                  <a:lnTo>
                    <a:pt x="58" y="39"/>
                  </a:lnTo>
                  <a:lnTo>
                    <a:pt x="58" y="37"/>
                  </a:lnTo>
                  <a:lnTo>
                    <a:pt x="58" y="35"/>
                  </a:lnTo>
                  <a:lnTo>
                    <a:pt x="61" y="30"/>
                  </a:lnTo>
                  <a:lnTo>
                    <a:pt x="61" y="28"/>
                  </a:lnTo>
                  <a:lnTo>
                    <a:pt x="58" y="26"/>
                  </a:lnTo>
                  <a:lnTo>
                    <a:pt x="58" y="24"/>
                  </a:lnTo>
                  <a:lnTo>
                    <a:pt x="58" y="22"/>
                  </a:lnTo>
                  <a:lnTo>
                    <a:pt x="56" y="17"/>
                  </a:lnTo>
                  <a:lnTo>
                    <a:pt x="56" y="15"/>
                  </a:lnTo>
                  <a:lnTo>
                    <a:pt x="54" y="13"/>
                  </a:lnTo>
                  <a:lnTo>
                    <a:pt x="52" y="11"/>
                  </a:lnTo>
                  <a:lnTo>
                    <a:pt x="50" y="9"/>
                  </a:lnTo>
                  <a:lnTo>
                    <a:pt x="48" y="7"/>
                  </a:lnTo>
                  <a:lnTo>
                    <a:pt x="45" y="4"/>
                  </a:lnTo>
                  <a:lnTo>
                    <a:pt x="43" y="4"/>
                  </a:lnTo>
                  <a:lnTo>
                    <a:pt x="41" y="2"/>
                  </a:lnTo>
                  <a:lnTo>
                    <a:pt x="37" y="2"/>
                  </a:lnTo>
                  <a:lnTo>
                    <a:pt x="35" y="0"/>
                  </a:lnTo>
                  <a:lnTo>
                    <a:pt x="32" y="0"/>
                  </a:lnTo>
                  <a:lnTo>
                    <a:pt x="28" y="0"/>
                  </a:lnTo>
                  <a:lnTo>
                    <a:pt x="26" y="0"/>
                  </a:lnTo>
                  <a:lnTo>
                    <a:pt x="24" y="0"/>
                  </a:lnTo>
                  <a:lnTo>
                    <a:pt x="19" y="0"/>
                  </a:lnTo>
                  <a:lnTo>
                    <a:pt x="17" y="2"/>
                  </a:lnTo>
                  <a:lnTo>
                    <a:pt x="15" y="2"/>
                  </a:lnTo>
                  <a:lnTo>
                    <a:pt x="13" y="4"/>
                  </a:lnTo>
                  <a:lnTo>
                    <a:pt x="11" y="7"/>
                  </a:lnTo>
                  <a:lnTo>
                    <a:pt x="9" y="7"/>
                  </a:lnTo>
                  <a:lnTo>
                    <a:pt x="6" y="9"/>
                  </a:lnTo>
                  <a:lnTo>
                    <a:pt x="4" y="11"/>
                  </a:lnTo>
                  <a:lnTo>
                    <a:pt x="4" y="13"/>
                  </a:lnTo>
                  <a:lnTo>
                    <a:pt x="2" y="15"/>
                  </a:lnTo>
                  <a:lnTo>
                    <a:pt x="2" y="20"/>
                  </a:lnTo>
                  <a:lnTo>
                    <a:pt x="0" y="22"/>
                  </a:lnTo>
                  <a:lnTo>
                    <a:pt x="0" y="24"/>
                  </a:lnTo>
                  <a:lnTo>
                    <a:pt x="0" y="26"/>
                  </a:lnTo>
                  <a:lnTo>
                    <a:pt x="0" y="28"/>
                  </a:lnTo>
                  <a:lnTo>
                    <a:pt x="2" y="33"/>
                  </a:lnTo>
                  <a:lnTo>
                    <a:pt x="2" y="35"/>
                  </a:lnTo>
                  <a:lnTo>
                    <a:pt x="2" y="37"/>
                  </a:lnTo>
                  <a:lnTo>
                    <a:pt x="4" y="39"/>
                  </a:lnTo>
                  <a:lnTo>
                    <a:pt x="6" y="41"/>
                  </a:lnTo>
                  <a:lnTo>
                    <a:pt x="9" y="43"/>
                  </a:lnTo>
                  <a:lnTo>
                    <a:pt x="9" y="46"/>
                  </a:lnTo>
                  <a:lnTo>
                    <a:pt x="13" y="48"/>
                  </a:lnTo>
                  <a:lnTo>
                    <a:pt x="15" y="50"/>
                  </a:lnTo>
                  <a:lnTo>
                    <a:pt x="17" y="52"/>
                  </a:lnTo>
                  <a:lnTo>
                    <a:pt x="19" y="52"/>
                  </a:lnTo>
                  <a:lnTo>
                    <a:pt x="22" y="54"/>
                  </a:lnTo>
                  <a:lnTo>
                    <a:pt x="26" y="54"/>
                  </a:lnTo>
                  <a:lnTo>
                    <a:pt x="28" y="54"/>
                  </a:lnTo>
                  <a:lnTo>
                    <a:pt x="30" y="54"/>
                  </a:lnTo>
                  <a:lnTo>
                    <a:pt x="35" y="54"/>
                  </a:lnTo>
                  <a:lnTo>
                    <a:pt x="37" y="54"/>
                  </a:lnTo>
                  <a:lnTo>
                    <a:pt x="39" y="54"/>
                  </a:lnTo>
                  <a:lnTo>
                    <a:pt x="43" y="54"/>
                  </a:lnTo>
                  <a:lnTo>
                    <a:pt x="45" y="52"/>
                  </a:lnTo>
                  <a:lnTo>
                    <a:pt x="48" y="50"/>
                  </a:lnTo>
                  <a:lnTo>
                    <a:pt x="50" y="50"/>
                  </a:lnTo>
                  <a:lnTo>
                    <a:pt x="52" y="48"/>
                  </a:lnTo>
                  <a:lnTo>
                    <a:pt x="54" y="46"/>
                  </a:lnTo>
                  <a:lnTo>
                    <a:pt x="54"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6" name="任意多边形 306325"/>
            <p:cNvSpPr/>
            <p:nvPr/>
          </p:nvSpPr>
          <p:spPr>
            <a:xfrm>
              <a:off x="2187" y="3564"/>
              <a:ext cx="58" cy="54"/>
            </a:xfrm>
            <a:custGeom>
              <a:rect l="0" t="0" r="0" b="0"/>
              <a:pathLst>
                <a:path w="57" h="54">
                  <a:moveTo>
                    <a:pt x="54" y="43"/>
                  </a:moveTo>
                  <a:lnTo>
                    <a:pt x="56" y="41"/>
                  </a:lnTo>
                  <a:lnTo>
                    <a:pt x="58" y="39"/>
                  </a:lnTo>
                  <a:lnTo>
                    <a:pt x="58" y="37"/>
                  </a:lnTo>
                  <a:lnTo>
                    <a:pt x="58" y="35"/>
                  </a:lnTo>
                  <a:lnTo>
                    <a:pt x="58" y="30"/>
                  </a:lnTo>
                  <a:lnTo>
                    <a:pt x="58" y="28"/>
                  </a:lnTo>
                  <a:lnTo>
                    <a:pt x="58" y="26"/>
                  </a:lnTo>
                  <a:lnTo>
                    <a:pt x="58" y="24"/>
                  </a:lnTo>
                  <a:lnTo>
                    <a:pt x="58" y="22"/>
                  </a:lnTo>
                  <a:lnTo>
                    <a:pt x="56" y="17"/>
                  </a:lnTo>
                  <a:lnTo>
                    <a:pt x="54" y="15"/>
                  </a:lnTo>
                  <a:lnTo>
                    <a:pt x="54" y="13"/>
                  </a:lnTo>
                  <a:lnTo>
                    <a:pt x="52" y="11"/>
                  </a:lnTo>
                  <a:lnTo>
                    <a:pt x="50" y="9"/>
                  </a:lnTo>
                  <a:lnTo>
                    <a:pt x="48" y="9"/>
                  </a:lnTo>
                  <a:lnTo>
                    <a:pt x="45" y="7"/>
                  </a:lnTo>
                  <a:lnTo>
                    <a:pt x="43" y="4"/>
                  </a:lnTo>
                  <a:lnTo>
                    <a:pt x="39" y="4"/>
                  </a:lnTo>
                  <a:lnTo>
                    <a:pt x="37" y="2"/>
                  </a:lnTo>
                  <a:lnTo>
                    <a:pt x="35" y="2"/>
                  </a:lnTo>
                  <a:lnTo>
                    <a:pt x="30" y="0"/>
                  </a:lnTo>
                  <a:lnTo>
                    <a:pt x="28" y="0"/>
                  </a:lnTo>
                  <a:lnTo>
                    <a:pt x="26" y="0"/>
                  </a:lnTo>
                  <a:lnTo>
                    <a:pt x="24" y="2"/>
                  </a:lnTo>
                  <a:lnTo>
                    <a:pt x="19" y="2"/>
                  </a:lnTo>
                  <a:lnTo>
                    <a:pt x="17" y="2"/>
                  </a:lnTo>
                  <a:lnTo>
                    <a:pt x="15" y="4"/>
                  </a:lnTo>
                  <a:lnTo>
                    <a:pt x="13" y="4"/>
                  </a:lnTo>
                  <a:lnTo>
                    <a:pt x="11" y="7"/>
                  </a:lnTo>
                  <a:lnTo>
                    <a:pt x="9" y="9"/>
                  </a:lnTo>
                  <a:lnTo>
                    <a:pt x="6" y="11"/>
                  </a:lnTo>
                  <a:lnTo>
                    <a:pt x="4" y="13"/>
                  </a:lnTo>
                  <a:lnTo>
                    <a:pt x="4" y="15"/>
                  </a:lnTo>
                  <a:lnTo>
                    <a:pt x="2" y="17"/>
                  </a:lnTo>
                  <a:lnTo>
                    <a:pt x="2" y="20"/>
                  </a:lnTo>
                  <a:lnTo>
                    <a:pt x="2" y="22"/>
                  </a:lnTo>
                  <a:lnTo>
                    <a:pt x="0" y="24"/>
                  </a:lnTo>
                  <a:lnTo>
                    <a:pt x="0" y="26"/>
                  </a:lnTo>
                  <a:lnTo>
                    <a:pt x="2" y="30"/>
                  </a:lnTo>
                  <a:lnTo>
                    <a:pt x="2" y="33"/>
                  </a:lnTo>
                  <a:lnTo>
                    <a:pt x="2" y="35"/>
                  </a:lnTo>
                  <a:lnTo>
                    <a:pt x="4" y="37"/>
                  </a:lnTo>
                  <a:lnTo>
                    <a:pt x="4" y="39"/>
                  </a:lnTo>
                  <a:lnTo>
                    <a:pt x="6" y="41"/>
                  </a:lnTo>
                  <a:lnTo>
                    <a:pt x="9" y="43"/>
                  </a:lnTo>
                  <a:lnTo>
                    <a:pt x="11" y="46"/>
                  </a:lnTo>
                  <a:lnTo>
                    <a:pt x="13" y="48"/>
                  </a:lnTo>
                  <a:lnTo>
                    <a:pt x="15" y="50"/>
                  </a:lnTo>
                  <a:lnTo>
                    <a:pt x="17" y="52"/>
                  </a:lnTo>
                  <a:lnTo>
                    <a:pt x="19" y="52"/>
                  </a:lnTo>
                  <a:lnTo>
                    <a:pt x="24" y="54"/>
                  </a:lnTo>
                  <a:lnTo>
                    <a:pt x="26" y="54"/>
                  </a:lnTo>
                  <a:lnTo>
                    <a:pt x="28" y="54"/>
                  </a:lnTo>
                  <a:lnTo>
                    <a:pt x="30" y="54"/>
                  </a:lnTo>
                  <a:lnTo>
                    <a:pt x="35" y="54"/>
                  </a:lnTo>
                  <a:lnTo>
                    <a:pt x="37" y="54"/>
                  </a:lnTo>
                  <a:lnTo>
                    <a:pt x="39" y="54"/>
                  </a:lnTo>
                  <a:lnTo>
                    <a:pt x="41" y="54"/>
                  </a:lnTo>
                  <a:lnTo>
                    <a:pt x="45" y="52"/>
                  </a:lnTo>
                  <a:lnTo>
                    <a:pt x="48" y="50"/>
                  </a:lnTo>
                  <a:lnTo>
                    <a:pt x="50" y="50"/>
                  </a:lnTo>
                  <a:lnTo>
                    <a:pt x="52" y="48"/>
                  </a:lnTo>
                  <a:lnTo>
                    <a:pt x="54" y="46"/>
                  </a:lnTo>
                  <a:lnTo>
                    <a:pt x="54"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7" name="任意多边形 306326"/>
            <p:cNvSpPr/>
            <p:nvPr/>
          </p:nvSpPr>
          <p:spPr>
            <a:xfrm>
              <a:off x="2189" y="3566"/>
              <a:ext cx="56" cy="52"/>
            </a:xfrm>
            <a:custGeom>
              <a:rect l="0" t="0" r="0" b="0"/>
              <a:pathLst>
                <a:path w="56" h="52">
                  <a:moveTo>
                    <a:pt x="52" y="41"/>
                  </a:moveTo>
                  <a:lnTo>
                    <a:pt x="54" y="39"/>
                  </a:lnTo>
                  <a:lnTo>
                    <a:pt x="54" y="37"/>
                  </a:lnTo>
                  <a:lnTo>
                    <a:pt x="56" y="35"/>
                  </a:lnTo>
                  <a:lnTo>
                    <a:pt x="56" y="33"/>
                  </a:lnTo>
                  <a:lnTo>
                    <a:pt x="56" y="31"/>
                  </a:lnTo>
                  <a:lnTo>
                    <a:pt x="56" y="26"/>
                  </a:lnTo>
                  <a:lnTo>
                    <a:pt x="56" y="24"/>
                  </a:lnTo>
                  <a:lnTo>
                    <a:pt x="56" y="22"/>
                  </a:lnTo>
                  <a:lnTo>
                    <a:pt x="54" y="20"/>
                  </a:lnTo>
                  <a:lnTo>
                    <a:pt x="54" y="18"/>
                  </a:lnTo>
                  <a:lnTo>
                    <a:pt x="52" y="15"/>
                  </a:lnTo>
                  <a:lnTo>
                    <a:pt x="52" y="13"/>
                  </a:lnTo>
                  <a:lnTo>
                    <a:pt x="50" y="11"/>
                  </a:lnTo>
                  <a:lnTo>
                    <a:pt x="48" y="9"/>
                  </a:lnTo>
                  <a:lnTo>
                    <a:pt x="46" y="7"/>
                  </a:lnTo>
                  <a:lnTo>
                    <a:pt x="43" y="5"/>
                  </a:lnTo>
                  <a:lnTo>
                    <a:pt x="39" y="2"/>
                  </a:lnTo>
                  <a:lnTo>
                    <a:pt x="37" y="2"/>
                  </a:lnTo>
                  <a:lnTo>
                    <a:pt x="35" y="0"/>
                  </a:lnTo>
                  <a:lnTo>
                    <a:pt x="33" y="0"/>
                  </a:lnTo>
                  <a:lnTo>
                    <a:pt x="28" y="0"/>
                  </a:lnTo>
                  <a:lnTo>
                    <a:pt x="26" y="0"/>
                  </a:lnTo>
                  <a:lnTo>
                    <a:pt x="24" y="0"/>
                  </a:lnTo>
                  <a:lnTo>
                    <a:pt x="20" y="0"/>
                  </a:lnTo>
                  <a:lnTo>
                    <a:pt x="17" y="0"/>
                  </a:lnTo>
                  <a:lnTo>
                    <a:pt x="15" y="2"/>
                  </a:lnTo>
                  <a:lnTo>
                    <a:pt x="13" y="2"/>
                  </a:lnTo>
                  <a:lnTo>
                    <a:pt x="11" y="5"/>
                  </a:lnTo>
                  <a:lnTo>
                    <a:pt x="9" y="5"/>
                  </a:lnTo>
                  <a:lnTo>
                    <a:pt x="7" y="7"/>
                  </a:lnTo>
                  <a:lnTo>
                    <a:pt x="4" y="9"/>
                  </a:lnTo>
                  <a:lnTo>
                    <a:pt x="2" y="11"/>
                  </a:lnTo>
                  <a:lnTo>
                    <a:pt x="2" y="13"/>
                  </a:lnTo>
                  <a:lnTo>
                    <a:pt x="0" y="15"/>
                  </a:lnTo>
                  <a:lnTo>
                    <a:pt x="0" y="18"/>
                  </a:lnTo>
                  <a:lnTo>
                    <a:pt x="0" y="20"/>
                  </a:lnTo>
                  <a:lnTo>
                    <a:pt x="0" y="24"/>
                  </a:lnTo>
                  <a:lnTo>
                    <a:pt x="0" y="26"/>
                  </a:lnTo>
                  <a:lnTo>
                    <a:pt x="0" y="28"/>
                  </a:lnTo>
                  <a:lnTo>
                    <a:pt x="0" y="31"/>
                  </a:lnTo>
                  <a:lnTo>
                    <a:pt x="0" y="33"/>
                  </a:lnTo>
                  <a:lnTo>
                    <a:pt x="2" y="35"/>
                  </a:lnTo>
                  <a:lnTo>
                    <a:pt x="2" y="37"/>
                  </a:lnTo>
                  <a:lnTo>
                    <a:pt x="4" y="39"/>
                  </a:lnTo>
                  <a:lnTo>
                    <a:pt x="7" y="41"/>
                  </a:lnTo>
                  <a:lnTo>
                    <a:pt x="9" y="44"/>
                  </a:lnTo>
                  <a:lnTo>
                    <a:pt x="11" y="46"/>
                  </a:lnTo>
                  <a:lnTo>
                    <a:pt x="13" y="48"/>
                  </a:lnTo>
                  <a:lnTo>
                    <a:pt x="15" y="50"/>
                  </a:lnTo>
                  <a:lnTo>
                    <a:pt x="17" y="50"/>
                  </a:lnTo>
                  <a:lnTo>
                    <a:pt x="22" y="52"/>
                  </a:lnTo>
                  <a:lnTo>
                    <a:pt x="24" y="52"/>
                  </a:lnTo>
                  <a:lnTo>
                    <a:pt x="26" y="52"/>
                  </a:lnTo>
                  <a:lnTo>
                    <a:pt x="28" y="52"/>
                  </a:lnTo>
                  <a:lnTo>
                    <a:pt x="33" y="52"/>
                  </a:lnTo>
                  <a:lnTo>
                    <a:pt x="35" y="52"/>
                  </a:lnTo>
                  <a:lnTo>
                    <a:pt x="37" y="52"/>
                  </a:lnTo>
                  <a:lnTo>
                    <a:pt x="39" y="50"/>
                  </a:lnTo>
                  <a:lnTo>
                    <a:pt x="43" y="50"/>
                  </a:lnTo>
                  <a:lnTo>
                    <a:pt x="46" y="48"/>
                  </a:lnTo>
                  <a:lnTo>
                    <a:pt x="48" y="48"/>
                  </a:lnTo>
                  <a:lnTo>
                    <a:pt x="50" y="46"/>
                  </a:lnTo>
                  <a:lnTo>
                    <a:pt x="50" y="44"/>
                  </a:lnTo>
                  <a:lnTo>
                    <a:pt x="52"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8" name="任意多边形 306327"/>
            <p:cNvSpPr/>
            <p:nvPr/>
          </p:nvSpPr>
          <p:spPr>
            <a:xfrm>
              <a:off x="2189" y="3566"/>
              <a:ext cx="56" cy="52"/>
            </a:xfrm>
            <a:custGeom>
              <a:rect l="0" t="0" r="0" b="0"/>
              <a:pathLst>
                <a:path w="56" h="52">
                  <a:moveTo>
                    <a:pt x="52" y="41"/>
                  </a:moveTo>
                  <a:lnTo>
                    <a:pt x="54" y="39"/>
                  </a:lnTo>
                  <a:lnTo>
                    <a:pt x="54" y="37"/>
                  </a:lnTo>
                  <a:lnTo>
                    <a:pt x="56" y="35"/>
                  </a:lnTo>
                  <a:lnTo>
                    <a:pt x="56" y="33"/>
                  </a:lnTo>
                  <a:lnTo>
                    <a:pt x="56" y="31"/>
                  </a:lnTo>
                  <a:lnTo>
                    <a:pt x="56" y="26"/>
                  </a:lnTo>
                  <a:lnTo>
                    <a:pt x="56" y="24"/>
                  </a:lnTo>
                  <a:lnTo>
                    <a:pt x="56" y="22"/>
                  </a:lnTo>
                  <a:lnTo>
                    <a:pt x="54" y="20"/>
                  </a:lnTo>
                  <a:lnTo>
                    <a:pt x="54" y="18"/>
                  </a:lnTo>
                  <a:lnTo>
                    <a:pt x="52" y="15"/>
                  </a:lnTo>
                  <a:lnTo>
                    <a:pt x="50" y="13"/>
                  </a:lnTo>
                  <a:lnTo>
                    <a:pt x="50" y="11"/>
                  </a:lnTo>
                  <a:lnTo>
                    <a:pt x="48" y="9"/>
                  </a:lnTo>
                  <a:lnTo>
                    <a:pt x="46" y="7"/>
                  </a:lnTo>
                  <a:lnTo>
                    <a:pt x="41" y="5"/>
                  </a:lnTo>
                  <a:lnTo>
                    <a:pt x="39" y="5"/>
                  </a:lnTo>
                  <a:lnTo>
                    <a:pt x="37" y="2"/>
                  </a:lnTo>
                  <a:lnTo>
                    <a:pt x="35" y="2"/>
                  </a:lnTo>
                  <a:lnTo>
                    <a:pt x="30" y="2"/>
                  </a:lnTo>
                  <a:lnTo>
                    <a:pt x="28" y="0"/>
                  </a:lnTo>
                  <a:lnTo>
                    <a:pt x="26" y="0"/>
                  </a:lnTo>
                  <a:lnTo>
                    <a:pt x="24" y="0"/>
                  </a:lnTo>
                  <a:lnTo>
                    <a:pt x="20" y="0"/>
                  </a:lnTo>
                  <a:lnTo>
                    <a:pt x="17" y="2"/>
                  </a:lnTo>
                  <a:lnTo>
                    <a:pt x="15" y="2"/>
                  </a:lnTo>
                  <a:lnTo>
                    <a:pt x="13" y="2"/>
                  </a:lnTo>
                  <a:lnTo>
                    <a:pt x="11" y="5"/>
                  </a:lnTo>
                  <a:lnTo>
                    <a:pt x="9" y="7"/>
                  </a:lnTo>
                  <a:lnTo>
                    <a:pt x="7" y="7"/>
                  </a:lnTo>
                  <a:lnTo>
                    <a:pt x="4" y="9"/>
                  </a:lnTo>
                  <a:lnTo>
                    <a:pt x="2" y="11"/>
                  </a:lnTo>
                  <a:lnTo>
                    <a:pt x="2" y="13"/>
                  </a:lnTo>
                  <a:lnTo>
                    <a:pt x="0" y="15"/>
                  </a:lnTo>
                  <a:lnTo>
                    <a:pt x="0" y="18"/>
                  </a:lnTo>
                  <a:lnTo>
                    <a:pt x="0" y="22"/>
                  </a:lnTo>
                  <a:lnTo>
                    <a:pt x="0" y="24"/>
                  </a:lnTo>
                  <a:lnTo>
                    <a:pt x="0" y="26"/>
                  </a:lnTo>
                  <a:lnTo>
                    <a:pt x="0" y="28"/>
                  </a:lnTo>
                  <a:lnTo>
                    <a:pt x="0" y="31"/>
                  </a:lnTo>
                  <a:lnTo>
                    <a:pt x="0" y="33"/>
                  </a:lnTo>
                  <a:lnTo>
                    <a:pt x="2" y="35"/>
                  </a:lnTo>
                  <a:lnTo>
                    <a:pt x="2" y="37"/>
                  </a:lnTo>
                  <a:lnTo>
                    <a:pt x="4" y="39"/>
                  </a:lnTo>
                  <a:lnTo>
                    <a:pt x="7" y="41"/>
                  </a:lnTo>
                  <a:lnTo>
                    <a:pt x="9" y="44"/>
                  </a:lnTo>
                  <a:lnTo>
                    <a:pt x="11" y="46"/>
                  </a:lnTo>
                  <a:lnTo>
                    <a:pt x="13" y="48"/>
                  </a:lnTo>
                  <a:lnTo>
                    <a:pt x="15" y="50"/>
                  </a:lnTo>
                  <a:lnTo>
                    <a:pt x="17" y="50"/>
                  </a:lnTo>
                  <a:lnTo>
                    <a:pt x="22" y="52"/>
                  </a:lnTo>
                  <a:lnTo>
                    <a:pt x="24" y="52"/>
                  </a:lnTo>
                  <a:lnTo>
                    <a:pt x="26" y="52"/>
                  </a:lnTo>
                  <a:lnTo>
                    <a:pt x="30" y="52"/>
                  </a:lnTo>
                  <a:lnTo>
                    <a:pt x="33" y="52"/>
                  </a:lnTo>
                  <a:lnTo>
                    <a:pt x="35" y="52"/>
                  </a:lnTo>
                  <a:lnTo>
                    <a:pt x="37" y="52"/>
                  </a:lnTo>
                  <a:lnTo>
                    <a:pt x="39" y="50"/>
                  </a:lnTo>
                  <a:lnTo>
                    <a:pt x="41" y="50"/>
                  </a:lnTo>
                  <a:lnTo>
                    <a:pt x="46" y="48"/>
                  </a:lnTo>
                  <a:lnTo>
                    <a:pt x="48" y="48"/>
                  </a:lnTo>
                  <a:lnTo>
                    <a:pt x="50" y="46"/>
                  </a:lnTo>
                  <a:lnTo>
                    <a:pt x="50" y="44"/>
                  </a:lnTo>
                  <a:lnTo>
                    <a:pt x="52"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29" name="任意多边形 306328"/>
            <p:cNvSpPr/>
            <p:nvPr/>
          </p:nvSpPr>
          <p:spPr>
            <a:xfrm>
              <a:off x="2189" y="3568"/>
              <a:ext cx="56" cy="50"/>
            </a:xfrm>
            <a:custGeom>
              <a:rect l="0" t="0" r="0" b="0"/>
              <a:pathLst>
                <a:path w="56" h="50">
                  <a:moveTo>
                    <a:pt x="52" y="39"/>
                  </a:moveTo>
                  <a:lnTo>
                    <a:pt x="52" y="37"/>
                  </a:lnTo>
                  <a:lnTo>
                    <a:pt x="54" y="35"/>
                  </a:lnTo>
                  <a:lnTo>
                    <a:pt x="54" y="33"/>
                  </a:lnTo>
                  <a:lnTo>
                    <a:pt x="56" y="31"/>
                  </a:lnTo>
                  <a:lnTo>
                    <a:pt x="56" y="29"/>
                  </a:lnTo>
                  <a:lnTo>
                    <a:pt x="56" y="26"/>
                  </a:lnTo>
                  <a:lnTo>
                    <a:pt x="56" y="22"/>
                  </a:lnTo>
                  <a:lnTo>
                    <a:pt x="54" y="20"/>
                  </a:lnTo>
                  <a:lnTo>
                    <a:pt x="54" y="18"/>
                  </a:lnTo>
                  <a:lnTo>
                    <a:pt x="52" y="16"/>
                  </a:lnTo>
                  <a:lnTo>
                    <a:pt x="52" y="13"/>
                  </a:lnTo>
                  <a:lnTo>
                    <a:pt x="50" y="11"/>
                  </a:lnTo>
                  <a:lnTo>
                    <a:pt x="48" y="9"/>
                  </a:lnTo>
                  <a:lnTo>
                    <a:pt x="46" y="7"/>
                  </a:lnTo>
                  <a:lnTo>
                    <a:pt x="43" y="7"/>
                  </a:lnTo>
                  <a:lnTo>
                    <a:pt x="41" y="5"/>
                  </a:lnTo>
                  <a:lnTo>
                    <a:pt x="39" y="3"/>
                  </a:lnTo>
                  <a:lnTo>
                    <a:pt x="37" y="3"/>
                  </a:lnTo>
                  <a:lnTo>
                    <a:pt x="35" y="0"/>
                  </a:lnTo>
                  <a:lnTo>
                    <a:pt x="30" y="0"/>
                  </a:lnTo>
                  <a:lnTo>
                    <a:pt x="28" y="0"/>
                  </a:lnTo>
                  <a:lnTo>
                    <a:pt x="26" y="0"/>
                  </a:lnTo>
                  <a:lnTo>
                    <a:pt x="24" y="0"/>
                  </a:lnTo>
                  <a:lnTo>
                    <a:pt x="20" y="0"/>
                  </a:lnTo>
                  <a:lnTo>
                    <a:pt x="17" y="0"/>
                  </a:lnTo>
                  <a:lnTo>
                    <a:pt x="15" y="0"/>
                  </a:lnTo>
                  <a:lnTo>
                    <a:pt x="13" y="3"/>
                  </a:lnTo>
                  <a:lnTo>
                    <a:pt x="11" y="3"/>
                  </a:lnTo>
                  <a:lnTo>
                    <a:pt x="9" y="5"/>
                  </a:lnTo>
                  <a:lnTo>
                    <a:pt x="7" y="7"/>
                  </a:lnTo>
                  <a:lnTo>
                    <a:pt x="4" y="9"/>
                  </a:lnTo>
                  <a:lnTo>
                    <a:pt x="4" y="11"/>
                  </a:lnTo>
                  <a:lnTo>
                    <a:pt x="2" y="13"/>
                  </a:lnTo>
                  <a:lnTo>
                    <a:pt x="0" y="16"/>
                  </a:lnTo>
                  <a:lnTo>
                    <a:pt x="0" y="18"/>
                  </a:lnTo>
                  <a:lnTo>
                    <a:pt x="0" y="20"/>
                  </a:lnTo>
                  <a:lnTo>
                    <a:pt x="0" y="22"/>
                  </a:lnTo>
                  <a:lnTo>
                    <a:pt x="0" y="24"/>
                  </a:lnTo>
                  <a:lnTo>
                    <a:pt x="0" y="26"/>
                  </a:lnTo>
                  <a:lnTo>
                    <a:pt x="0" y="29"/>
                  </a:lnTo>
                  <a:lnTo>
                    <a:pt x="2" y="31"/>
                  </a:lnTo>
                  <a:lnTo>
                    <a:pt x="2" y="33"/>
                  </a:lnTo>
                  <a:lnTo>
                    <a:pt x="4" y="35"/>
                  </a:lnTo>
                  <a:lnTo>
                    <a:pt x="4" y="39"/>
                  </a:lnTo>
                  <a:lnTo>
                    <a:pt x="7" y="39"/>
                  </a:lnTo>
                  <a:lnTo>
                    <a:pt x="9" y="42"/>
                  </a:lnTo>
                  <a:lnTo>
                    <a:pt x="11" y="44"/>
                  </a:lnTo>
                  <a:lnTo>
                    <a:pt x="13" y="46"/>
                  </a:lnTo>
                  <a:lnTo>
                    <a:pt x="15" y="46"/>
                  </a:lnTo>
                  <a:lnTo>
                    <a:pt x="20" y="48"/>
                  </a:lnTo>
                  <a:lnTo>
                    <a:pt x="22" y="50"/>
                  </a:lnTo>
                  <a:lnTo>
                    <a:pt x="24" y="50"/>
                  </a:lnTo>
                  <a:lnTo>
                    <a:pt x="26" y="50"/>
                  </a:lnTo>
                  <a:lnTo>
                    <a:pt x="30" y="50"/>
                  </a:lnTo>
                  <a:lnTo>
                    <a:pt x="33" y="50"/>
                  </a:lnTo>
                  <a:lnTo>
                    <a:pt x="35" y="50"/>
                  </a:lnTo>
                  <a:lnTo>
                    <a:pt x="37" y="50"/>
                  </a:lnTo>
                  <a:lnTo>
                    <a:pt x="39" y="48"/>
                  </a:lnTo>
                  <a:lnTo>
                    <a:pt x="41" y="48"/>
                  </a:lnTo>
                  <a:lnTo>
                    <a:pt x="46" y="46"/>
                  </a:lnTo>
                  <a:lnTo>
                    <a:pt x="46" y="46"/>
                  </a:lnTo>
                  <a:lnTo>
                    <a:pt x="48" y="44"/>
                  </a:lnTo>
                  <a:lnTo>
                    <a:pt x="50" y="42"/>
                  </a:lnTo>
                  <a:lnTo>
                    <a:pt x="52"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0" name="任意多边形 306329"/>
            <p:cNvSpPr/>
            <p:nvPr/>
          </p:nvSpPr>
          <p:spPr>
            <a:xfrm>
              <a:off x="2189" y="3568"/>
              <a:ext cx="54" cy="50"/>
            </a:xfrm>
            <a:custGeom>
              <a:rect l="0" t="0" r="0" b="0"/>
              <a:pathLst>
                <a:path w="54" h="50">
                  <a:moveTo>
                    <a:pt x="52" y="39"/>
                  </a:moveTo>
                  <a:lnTo>
                    <a:pt x="52" y="37"/>
                  </a:lnTo>
                  <a:lnTo>
                    <a:pt x="54" y="35"/>
                  </a:lnTo>
                  <a:lnTo>
                    <a:pt x="54" y="33"/>
                  </a:lnTo>
                  <a:lnTo>
                    <a:pt x="54" y="31"/>
                  </a:lnTo>
                  <a:lnTo>
                    <a:pt x="54" y="29"/>
                  </a:lnTo>
                  <a:lnTo>
                    <a:pt x="54" y="26"/>
                  </a:lnTo>
                  <a:lnTo>
                    <a:pt x="54" y="24"/>
                  </a:lnTo>
                  <a:lnTo>
                    <a:pt x="54" y="22"/>
                  </a:lnTo>
                  <a:lnTo>
                    <a:pt x="54" y="18"/>
                  </a:lnTo>
                  <a:lnTo>
                    <a:pt x="52" y="16"/>
                  </a:lnTo>
                  <a:lnTo>
                    <a:pt x="52" y="13"/>
                  </a:lnTo>
                  <a:lnTo>
                    <a:pt x="50" y="11"/>
                  </a:lnTo>
                  <a:lnTo>
                    <a:pt x="48" y="11"/>
                  </a:lnTo>
                  <a:lnTo>
                    <a:pt x="46" y="9"/>
                  </a:lnTo>
                  <a:lnTo>
                    <a:pt x="43" y="7"/>
                  </a:lnTo>
                  <a:lnTo>
                    <a:pt x="41" y="5"/>
                  </a:lnTo>
                  <a:lnTo>
                    <a:pt x="39" y="5"/>
                  </a:lnTo>
                  <a:lnTo>
                    <a:pt x="37" y="3"/>
                  </a:lnTo>
                  <a:lnTo>
                    <a:pt x="33" y="3"/>
                  </a:lnTo>
                  <a:lnTo>
                    <a:pt x="30" y="0"/>
                  </a:lnTo>
                  <a:lnTo>
                    <a:pt x="28" y="0"/>
                  </a:lnTo>
                  <a:lnTo>
                    <a:pt x="26" y="0"/>
                  </a:lnTo>
                  <a:lnTo>
                    <a:pt x="24" y="0"/>
                  </a:lnTo>
                  <a:lnTo>
                    <a:pt x="20" y="0"/>
                  </a:lnTo>
                  <a:lnTo>
                    <a:pt x="17" y="0"/>
                  </a:lnTo>
                  <a:lnTo>
                    <a:pt x="15" y="3"/>
                  </a:lnTo>
                  <a:lnTo>
                    <a:pt x="13" y="3"/>
                  </a:lnTo>
                  <a:lnTo>
                    <a:pt x="11" y="5"/>
                  </a:lnTo>
                  <a:lnTo>
                    <a:pt x="9" y="5"/>
                  </a:lnTo>
                  <a:lnTo>
                    <a:pt x="7" y="7"/>
                  </a:lnTo>
                  <a:lnTo>
                    <a:pt x="4" y="9"/>
                  </a:lnTo>
                  <a:lnTo>
                    <a:pt x="4" y="11"/>
                  </a:lnTo>
                  <a:lnTo>
                    <a:pt x="2" y="13"/>
                  </a:lnTo>
                  <a:lnTo>
                    <a:pt x="2" y="16"/>
                  </a:lnTo>
                  <a:lnTo>
                    <a:pt x="0" y="18"/>
                  </a:lnTo>
                  <a:lnTo>
                    <a:pt x="0" y="20"/>
                  </a:lnTo>
                  <a:lnTo>
                    <a:pt x="0" y="22"/>
                  </a:lnTo>
                  <a:lnTo>
                    <a:pt x="0" y="24"/>
                  </a:lnTo>
                  <a:lnTo>
                    <a:pt x="0" y="26"/>
                  </a:lnTo>
                  <a:lnTo>
                    <a:pt x="0" y="29"/>
                  </a:lnTo>
                  <a:lnTo>
                    <a:pt x="2" y="33"/>
                  </a:lnTo>
                  <a:lnTo>
                    <a:pt x="2" y="35"/>
                  </a:lnTo>
                  <a:lnTo>
                    <a:pt x="4" y="37"/>
                  </a:lnTo>
                  <a:lnTo>
                    <a:pt x="7" y="39"/>
                  </a:lnTo>
                  <a:lnTo>
                    <a:pt x="7" y="39"/>
                  </a:lnTo>
                  <a:lnTo>
                    <a:pt x="9" y="42"/>
                  </a:lnTo>
                  <a:lnTo>
                    <a:pt x="11" y="44"/>
                  </a:lnTo>
                  <a:lnTo>
                    <a:pt x="13" y="46"/>
                  </a:lnTo>
                  <a:lnTo>
                    <a:pt x="17" y="46"/>
                  </a:lnTo>
                  <a:lnTo>
                    <a:pt x="20" y="48"/>
                  </a:lnTo>
                  <a:lnTo>
                    <a:pt x="22" y="48"/>
                  </a:lnTo>
                  <a:lnTo>
                    <a:pt x="24" y="50"/>
                  </a:lnTo>
                  <a:lnTo>
                    <a:pt x="26" y="50"/>
                  </a:lnTo>
                  <a:lnTo>
                    <a:pt x="30" y="50"/>
                  </a:lnTo>
                  <a:lnTo>
                    <a:pt x="33" y="50"/>
                  </a:lnTo>
                  <a:lnTo>
                    <a:pt x="35" y="50"/>
                  </a:lnTo>
                  <a:lnTo>
                    <a:pt x="37" y="50"/>
                  </a:lnTo>
                  <a:lnTo>
                    <a:pt x="39" y="48"/>
                  </a:lnTo>
                  <a:lnTo>
                    <a:pt x="41" y="48"/>
                  </a:lnTo>
                  <a:lnTo>
                    <a:pt x="43" y="46"/>
                  </a:lnTo>
                  <a:lnTo>
                    <a:pt x="46" y="46"/>
                  </a:lnTo>
                  <a:lnTo>
                    <a:pt x="48" y="44"/>
                  </a:lnTo>
                  <a:lnTo>
                    <a:pt x="50" y="42"/>
                  </a:lnTo>
                  <a:lnTo>
                    <a:pt x="52"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1" name="任意多边形 306330"/>
            <p:cNvSpPr/>
            <p:nvPr/>
          </p:nvSpPr>
          <p:spPr>
            <a:xfrm>
              <a:off x="2189" y="3568"/>
              <a:ext cx="54" cy="50"/>
            </a:xfrm>
            <a:custGeom>
              <a:rect l="0" t="0" r="0" b="0"/>
              <a:pathLst>
                <a:path w="54" h="50">
                  <a:moveTo>
                    <a:pt x="52" y="39"/>
                  </a:moveTo>
                  <a:lnTo>
                    <a:pt x="52" y="37"/>
                  </a:lnTo>
                  <a:lnTo>
                    <a:pt x="54" y="35"/>
                  </a:lnTo>
                  <a:lnTo>
                    <a:pt x="54" y="33"/>
                  </a:lnTo>
                  <a:lnTo>
                    <a:pt x="54" y="31"/>
                  </a:lnTo>
                  <a:lnTo>
                    <a:pt x="54" y="29"/>
                  </a:lnTo>
                  <a:lnTo>
                    <a:pt x="54" y="26"/>
                  </a:lnTo>
                  <a:lnTo>
                    <a:pt x="54" y="24"/>
                  </a:lnTo>
                  <a:lnTo>
                    <a:pt x="54" y="22"/>
                  </a:lnTo>
                  <a:lnTo>
                    <a:pt x="52" y="20"/>
                  </a:lnTo>
                  <a:lnTo>
                    <a:pt x="52" y="18"/>
                  </a:lnTo>
                  <a:lnTo>
                    <a:pt x="50" y="16"/>
                  </a:lnTo>
                  <a:lnTo>
                    <a:pt x="50" y="13"/>
                  </a:lnTo>
                  <a:lnTo>
                    <a:pt x="48" y="11"/>
                  </a:lnTo>
                  <a:lnTo>
                    <a:pt x="46" y="9"/>
                  </a:lnTo>
                  <a:lnTo>
                    <a:pt x="43" y="7"/>
                  </a:lnTo>
                  <a:lnTo>
                    <a:pt x="41" y="5"/>
                  </a:lnTo>
                  <a:lnTo>
                    <a:pt x="39" y="5"/>
                  </a:lnTo>
                  <a:lnTo>
                    <a:pt x="35" y="3"/>
                  </a:lnTo>
                  <a:lnTo>
                    <a:pt x="33" y="3"/>
                  </a:lnTo>
                  <a:lnTo>
                    <a:pt x="30" y="3"/>
                  </a:lnTo>
                  <a:lnTo>
                    <a:pt x="28" y="0"/>
                  </a:lnTo>
                  <a:lnTo>
                    <a:pt x="26" y="0"/>
                  </a:lnTo>
                  <a:lnTo>
                    <a:pt x="24" y="0"/>
                  </a:lnTo>
                  <a:lnTo>
                    <a:pt x="20" y="3"/>
                  </a:lnTo>
                  <a:lnTo>
                    <a:pt x="17" y="3"/>
                  </a:lnTo>
                  <a:lnTo>
                    <a:pt x="15" y="3"/>
                  </a:lnTo>
                  <a:lnTo>
                    <a:pt x="13" y="5"/>
                  </a:lnTo>
                  <a:lnTo>
                    <a:pt x="11" y="5"/>
                  </a:lnTo>
                  <a:lnTo>
                    <a:pt x="9" y="7"/>
                  </a:lnTo>
                  <a:lnTo>
                    <a:pt x="7" y="7"/>
                  </a:lnTo>
                  <a:lnTo>
                    <a:pt x="4" y="9"/>
                  </a:lnTo>
                  <a:lnTo>
                    <a:pt x="4" y="11"/>
                  </a:lnTo>
                  <a:lnTo>
                    <a:pt x="2" y="13"/>
                  </a:lnTo>
                  <a:lnTo>
                    <a:pt x="2" y="16"/>
                  </a:lnTo>
                  <a:lnTo>
                    <a:pt x="0" y="18"/>
                  </a:lnTo>
                  <a:lnTo>
                    <a:pt x="0" y="20"/>
                  </a:lnTo>
                  <a:lnTo>
                    <a:pt x="0" y="22"/>
                  </a:lnTo>
                  <a:lnTo>
                    <a:pt x="0" y="24"/>
                  </a:lnTo>
                  <a:lnTo>
                    <a:pt x="0" y="29"/>
                  </a:lnTo>
                  <a:lnTo>
                    <a:pt x="2" y="31"/>
                  </a:lnTo>
                  <a:lnTo>
                    <a:pt x="2" y="33"/>
                  </a:lnTo>
                  <a:lnTo>
                    <a:pt x="2" y="35"/>
                  </a:lnTo>
                  <a:lnTo>
                    <a:pt x="4" y="37"/>
                  </a:lnTo>
                  <a:lnTo>
                    <a:pt x="7" y="39"/>
                  </a:lnTo>
                  <a:lnTo>
                    <a:pt x="7" y="39"/>
                  </a:lnTo>
                  <a:lnTo>
                    <a:pt x="9" y="42"/>
                  </a:lnTo>
                  <a:lnTo>
                    <a:pt x="11" y="44"/>
                  </a:lnTo>
                  <a:lnTo>
                    <a:pt x="13" y="46"/>
                  </a:lnTo>
                  <a:lnTo>
                    <a:pt x="17" y="46"/>
                  </a:lnTo>
                  <a:lnTo>
                    <a:pt x="20" y="48"/>
                  </a:lnTo>
                  <a:lnTo>
                    <a:pt x="22" y="48"/>
                  </a:lnTo>
                  <a:lnTo>
                    <a:pt x="24" y="50"/>
                  </a:lnTo>
                  <a:lnTo>
                    <a:pt x="26" y="50"/>
                  </a:lnTo>
                  <a:lnTo>
                    <a:pt x="30" y="50"/>
                  </a:lnTo>
                  <a:lnTo>
                    <a:pt x="33" y="50"/>
                  </a:lnTo>
                  <a:lnTo>
                    <a:pt x="35" y="50"/>
                  </a:lnTo>
                  <a:lnTo>
                    <a:pt x="37" y="50"/>
                  </a:lnTo>
                  <a:lnTo>
                    <a:pt x="39" y="48"/>
                  </a:lnTo>
                  <a:lnTo>
                    <a:pt x="41" y="48"/>
                  </a:lnTo>
                  <a:lnTo>
                    <a:pt x="43" y="46"/>
                  </a:lnTo>
                  <a:lnTo>
                    <a:pt x="46" y="46"/>
                  </a:lnTo>
                  <a:lnTo>
                    <a:pt x="48" y="44"/>
                  </a:lnTo>
                  <a:lnTo>
                    <a:pt x="50" y="42"/>
                  </a:lnTo>
                  <a:lnTo>
                    <a:pt x="52"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2" name="任意多边形 306331"/>
            <p:cNvSpPr/>
            <p:nvPr/>
          </p:nvSpPr>
          <p:spPr>
            <a:xfrm>
              <a:off x="2189" y="3571"/>
              <a:ext cx="54" cy="47"/>
            </a:xfrm>
            <a:custGeom>
              <a:rect l="0" t="0" r="0" b="0"/>
              <a:pathLst>
                <a:path w="54" h="47">
                  <a:moveTo>
                    <a:pt x="50" y="36"/>
                  </a:moveTo>
                  <a:lnTo>
                    <a:pt x="52" y="34"/>
                  </a:lnTo>
                  <a:lnTo>
                    <a:pt x="52" y="32"/>
                  </a:lnTo>
                  <a:lnTo>
                    <a:pt x="54" y="30"/>
                  </a:lnTo>
                  <a:lnTo>
                    <a:pt x="54" y="28"/>
                  </a:lnTo>
                  <a:lnTo>
                    <a:pt x="54" y="26"/>
                  </a:lnTo>
                  <a:lnTo>
                    <a:pt x="54" y="23"/>
                  </a:lnTo>
                  <a:lnTo>
                    <a:pt x="54" y="21"/>
                  </a:lnTo>
                  <a:lnTo>
                    <a:pt x="52" y="19"/>
                  </a:lnTo>
                  <a:lnTo>
                    <a:pt x="52" y="17"/>
                  </a:lnTo>
                  <a:lnTo>
                    <a:pt x="52" y="15"/>
                  </a:lnTo>
                  <a:lnTo>
                    <a:pt x="50" y="13"/>
                  </a:lnTo>
                  <a:lnTo>
                    <a:pt x="48" y="10"/>
                  </a:lnTo>
                  <a:lnTo>
                    <a:pt x="48" y="8"/>
                  </a:lnTo>
                  <a:lnTo>
                    <a:pt x="46" y="6"/>
                  </a:lnTo>
                  <a:lnTo>
                    <a:pt x="43" y="4"/>
                  </a:lnTo>
                  <a:lnTo>
                    <a:pt x="41" y="4"/>
                  </a:lnTo>
                  <a:lnTo>
                    <a:pt x="39" y="2"/>
                  </a:lnTo>
                  <a:lnTo>
                    <a:pt x="35" y="2"/>
                  </a:lnTo>
                  <a:lnTo>
                    <a:pt x="33" y="0"/>
                  </a:lnTo>
                  <a:lnTo>
                    <a:pt x="30" y="0"/>
                  </a:lnTo>
                  <a:lnTo>
                    <a:pt x="28" y="0"/>
                  </a:lnTo>
                  <a:lnTo>
                    <a:pt x="26" y="0"/>
                  </a:lnTo>
                  <a:lnTo>
                    <a:pt x="22" y="0"/>
                  </a:lnTo>
                  <a:lnTo>
                    <a:pt x="20" y="0"/>
                  </a:lnTo>
                  <a:lnTo>
                    <a:pt x="17" y="0"/>
                  </a:lnTo>
                  <a:lnTo>
                    <a:pt x="15" y="2"/>
                  </a:lnTo>
                  <a:lnTo>
                    <a:pt x="13" y="2"/>
                  </a:lnTo>
                  <a:lnTo>
                    <a:pt x="11" y="2"/>
                  </a:lnTo>
                  <a:lnTo>
                    <a:pt x="9" y="4"/>
                  </a:lnTo>
                  <a:lnTo>
                    <a:pt x="7" y="6"/>
                  </a:lnTo>
                  <a:lnTo>
                    <a:pt x="7" y="8"/>
                  </a:lnTo>
                  <a:lnTo>
                    <a:pt x="4" y="8"/>
                  </a:lnTo>
                  <a:lnTo>
                    <a:pt x="2" y="10"/>
                  </a:lnTo>
                  <a:lnTo>
                    <a:pt x="2" y="13"/>
                  </a:lnTo>
                  <a:lnTo>
                    <a:pt x="2" y="15"/>
                  </a:lnTo>
                  <a:lnTo>
                    <a:pt x="0" y="19"/>
                  </a:lnTo>
                  <a:lnTo>
                    <a:pt x="0" y="21"/>
                  </a:lnTo>
                  <a:lnTo>
                    <a:pt x="0" y="23"/>
                  </a:lnTo>
                  <a:lnTo>
                    <a:pt x="0" y="26"/>
                  </a:lnTo>
                  <a:lnTo>
                    <a:pt x="2" y="28"/>
                  </a:lnTo>
                  <a:lnTo>
                    <a:pt x="2" y="30"/>
                  </a:lnTo>
                  <a:lnTo>
                    <a:pt x="4" y="32"/>
                  </a:lnTo>
                  <a:lnTo>
                    <a:pt x="4" y="34"/>
                  </a:lnTo>
                  <a:lnTo>
                    <a:pt x="7" y="36"/>
                  </a:lnTo>
                  <a:lnTo>
                    <a:pt x="9" y="39"/>
                  </a:lnTo>
                  <a:lnTo>
                    <a:pt x="11" y="39"/>
                  </a:lnTo>
                  <a:lnTo>
                    <a:pt x="13" y="41"/>
                  </a:lnTo>
                  <a:lnTo>
                    <a:pt x="15" y="43"/>
                  </a:lnTo>
                  <a:lnTo>
                    <a:pt x="17" y="43"/>
                  </a:lnTo>
                  <a:lnTo>
                    <a:pt x="20" y="45"/>
                  </a:lnTo>
                  <a:lnTo>
                    <a:pt x="22" y="45"/>
                  </a:lnTo>
                  <a:lnTo>
                    <a:pt x="24" y="47"/>
                  </a:lnTo>
                  <a:lnTo>
                    <a:pt x="28" y="47"/>
                  </a:lnTo>
                  <a:lnTo>
                    <a:pt x="30" y="47"/>
                  </a:lnTo>
                  <a:lnTo>
                    <a:pt x="33" y="47"/>
                  </a:lnTo>
                  <a:lnTo>
                    <a:pt x="35" y="47"/>
                  </a:lnTo>
                  <a:lnTo>
                    <a:pt x="37" y="45"/>
                  </a:lnTo>
                  <a:lnTo>
                    <a:pt x="39" y="45"/>
                  </a:lnTo>
                  <a:lnTo>
                    <a:pt x="41" y="45"/>
                  </a:lnTo>
                  <a:lnTo>
                    <a:pt x="43" y="43"/>
                  </a:lnTo>
                  <a:lnTo>
                    <a:pt x="46" y="43"/>
                  </a:lnTo>
                  <a:lnTo>
                    <a:pt x="48" y="41"/>
                  </a:lnTo>
                  <a:lnTo>
                    <a:pt x="50" y="39"/>
                  </a:lnTo>
                  <a:lnTo>
                    <a:pt x="50" y="3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3" name="任意多边形 306332"/>
            <p:cNvSpPr/>
            <p:nvPr/>
          </p:nvSpPr>
          <p:spPr>
            <a:xfrm>
              <a:off x="2189" y="3571"/>
              <a:ext cx="54" cy="47"/>
            </a:xfrm>
            <a:custGeom>
              <a:rect l="0" t="0" r="0" b="0"/>
              <a:pathLst>
                <a:path w="54" h="47">
                  <a:moveTo>
                    <a:pt x="50" y="36"/>
                  </a:moveTo>
                  <a:lnTo>
                    <a:pt x="52" y="34"/>
                  </a:lnTo>
                  <a:lnTo>
                    <a:pt x="52" y="32"/>
                  </a:lnTo>
                  <a:lnTo>
                    <a:pt x="52" y="30"/>
                  </a:lnTo>
                  <a:lnTo>
                    <a:pt x="54" y="28"/>
                  </a:lnTo>
                  <a:lnTo>
                    <a:pt x="54" y="26"/>
                  </a:lnTo>
                  <a:lnTo>
                    <a:pt x="54" y="23"/>
                  </a:lnTo>
                  <a:lnTo>
                    <a:pt x="52" y="21"/>
                  </a:lnTo>
                  <a:lnTo>
                    <a:pt x="52" y="19"/>
                  </a:lnTo>
                  <a:lnTo>
                    <a:pt x="52" y="17"/>
                  </a:lnTo>
                  <a:lnTo>
                    <a:pt x="50" y="15"/>
                  </a:lnTo>
                  <a:lnTo>
                    <a:pt x="50" y="13"/>
                  </a:lnTo>
                  <a:lnTo>
                    <a:pt x="48" y="10"/>
                  </a:lnTo>
                  <a:lnTo>
                    <a:pt x="46" y="8"/>
                  </a:lnTo>
                  <a:lnTo>
                    <a:pt x="46" y="8"/>
                  </a:lnTo>
                  <a:lnTo>
                    <a:pt x="41" y="6"/>
                  </a:lnTo>
                  <a:lnTo>
                    <a:pt x="39" y="4"/>
                  </a:lnTo>
                  <a:lnTo>
                    <a:pt x="37" y="4"/>
                  </a:lnTo>
                  <a:lnTo>
                    <a:pt x="35" y="2"/>
                  </a:lnTo>
                  <a:lnTo>
                    <a:pt x="33" y="2"/>
                  </a:lnTo>
                  <a:lnTo>
                    <a:pt x="30" y="0"/>
                  </a:lnTo>
                  <a:lnTo>
                    <a:pt x="28" y="0"/>
                  </a:lnTo>
                  <a:lnTo>
                    <a:pt x="24" y="0"/>
                  </a:lnTo>
                  <a:lnTo>
                    <a:pt x="22" y="0"/>
                  </a:lnTo>
                  <a:lnTo>
                    <a:pt x="20" y="0"/>
                  </a:lnTo>
                  <a:lnTo>
                    <a:pt x="17" y="2"/>
                  </a:lnTo>
                  <a:lnTo>
                    <a:pt x="15" y="2"/>
                  </a:lnTo>
                  <a:lnTo>
                    <a:pt x="13" y="2"/>
                  </a:lnTo>
                  <a:lnTo>
                    <a:pt x="11" y="4"/>
                  </a:lnTo>
                  <a:lnTo>
                    <a:pt x="9" y="4"/>
                  </a:lnTo>
                  <a:lnTo>
                    <a:pt x="7" y="6"/>
                  </a:lnTo>
                  <a:lnTo>
                    <a:pt x="7" y="8"/>
                  </a:lnTo>
                  <a:lnTo>
                    <a:pt x="4" y="10"/>
                  </a:lnTo>
                  <a:lnTo>
                    <a:pt x="2" y="13"/>
                  </a:lnTo>
                  <a:lnTo>
                    <a:pt x="2" y="15"/>
                  </a:lnTo>
                  <a:lnTo>
                    <a:pt x="2" y="17"/>
                  </a:lnTo>
                  <a:lnTo>
                    <a:pt x="2" y="19"/>
                  </a:lnTo>
                  <a:lnTo>
                    <a:pt x="0" y="21"/>
                  </a:lnTo>
                  <a:lnTo>
                    <a:pt x="0" y="23"/>
                  </a:lnTo>
                  <a:lnTo>
                    <a:pt x="2" y="26"/>
                  </a:lnTo>
                  <a:lnTo>
                    <a:pt x="2" y="28"/>
                  </a:lnTo>
                  <a:lnTo>
                    <a:pt x="2" y="30"/>
                  </a:lnTo>
                  <a:lnTo>
                    <a:pt x="4" y="32"/>
                  </a:lnTo>
                  <a:lnTo>
                    <a:pt x="4" y="34"/>
                  </a:lnTo>
                  <a:lnTo>
                    <a:pt x="7" y="36"/>
                  </a:lnTo>
                  <a:lnTo>
                    <a:pt x="9" y="39"/>
                  </a:lnTo>
                  <a:lnTo>
                    <a:pt x="11" y="39"/>
                  </a:lnTo>
                  <a:lnTo>
                    <a:pt x="13" y="41"/>
                  </a:lnTo>
                  <a:lnTo>
                    <a:pt x="15" y="43"/>
                  </a:lnTo>
                  <a:lnTo>
                    <a:pt x="17" y="43"/>
                  </a:lnTo>
                  <a:lnTo>
                    <a:pt x="20" y="45"/>
                  </a:lnTo>
                  <a:lnTo>
                    <a:pt x="22" y="45"/>
                  </a:lnTo>
                  <a:lnTo>
                    <a:pt x="24" y="47"/>
                  </a:lnTo>
                  <a:lnTo>
                    <a:pt x="28" y="47"/>
                  </a:lnTo>
                  <a:lnTo>
                    <a:pt x="30" y="47"/>
                  </a:lnTo>
                  <a:lnTo>
                    <a:pt x="33" y="47"/>
                  </a:lnTo>
                  <a:lnTo>
                    <a:pt x="35" y="47"/>
                  </a:lnTo>
                  <a:lnTo>
                    <a:pt x="37" y="45"/>
                  </a:lnTo>
                  <a:lnTo>
                    <a:pt x="39" y="45"/>
                  </a:lnTo>
                  <a:lnTo>
                    <a:pt x="41" y="45"/>
                  </a:lnTo>
                  <a:lnTo>
                    <a:pt x="43" y="43"/>
                  </a:lnTo>
                  <a:lnTo>
                    <a:pt x="46" y="43"/>
                  </a:lnTo>
                  <a:lnTo>
                    <a:pt x="48" y="41"/>
                  </a:lnTo>
                  <a:lnTo>
                    <a:pt x="50" y="39"/>
                  </a:lnTo>
                  <a:lnTo>
                    <a:pt x="50" y="3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4" name="任意多边形 306333"/>
            <p:cNvSpPr/>
            <p:nvPr/>
          </p:nvSpPr>
          <p:spPr>
            <a:xfrm>
              <a:off x="2191" y="3573"/>
              <a:ext cx="50" cy="45"/>
            </a:xfrm>
            <a:custGeom>
              <a:rect l="0" t="0" r="0" b="0"/>
              <a:pathLst>
                <a:path w="50" h="45">
                  <a:moveTo>
                    <a:pt x="48" y="34"/>
                  </a:moveTo>
                  <a:lnTo>
                    <a:pt x="50" y="32"/>
                  </a:lnTo>
                  <a:lnTo>
                    <a:pt x="50" y="30"/>
                  </a:lnTo>
                  <a:lnTo>
                    <a:pt x="50" y="28"/>
                  </a:lnTo>
                  <a:lnTo>
                    <a:pt x="50" y="26"/>
                  </a:lnTo>
                  <a:lnTo>
                    <a:pt x="50" y="24"/>
                  </a:lnTo>
                  <a:lnTo>
                    <a:pt x="50" y="21"/>
                  </a:lnTo>
                  <a:lnTo>
                    <a:pt x="50" y="19"/>
                  </a:lnTo>
                  <a:lnTo>
                    <a:pt x="50" y="17"/>
                  </a:lnTo>
                  <a:lnTo>
                    <a:pt x="50" y="15"/>
                  </a:lnTo>
                  <a:lnTo>
                    <a:pt x="48" y="13"/>
                  </a:lnTo>
                  <a:lnTo>
                    <a:pt x="48" y="11"/>
                  </a:lnTo>
                  <a:lnTo>
                    <a:pt x="46" y="8"/>
                  </a:lnTo>
                  <a:lnTo>
                    <a:pt x="44" y="8"/>
                  </a:lnTo>
                  <a:lnTo>
                    <a:pt x="41" y="6"/>
                  </a:lnTo>
                  <a:lnTo>
                    <a:pt x="39" y="4"/>
                  </a:lnTo>
                  <a:lnTo>
                    <a:pt x="37" y="2"/>
                  </a:lnTo>
                  <a:lnTo>
                    <a:pt x="35" y="2"/>
                  </a:lnTo>
                  <a:lnTo>
                    <a:pt x="33" y="0"/>
                  </a:lnTo>
                  <a:lnTo>
                    <a:pt x="31" y="0"/>
                  </a:lnTo>
                  <a:lnTo>
                    <a:pt x="28" y="0"/>
                  </a:lnTo>
                  <a:lnTo>
                    <a:pt x="26" y="0"/>
                  </a:lnTo>
                  <a:lnTo>
                    <a:pt x="22" y="0"/>
                  </a:lnTo>
                  <a:lnTo>
                    <a:pt x="20" y="0"/>
                  </a:lnTo>
                  <a:lnTo>
                    <a:pt x="18" y="0"/>
                  </a:lnTo>
                  <a:lnTo>
                    <a:pt x="15" y="0"/>
                  </a:lnTo>
                  <a:lnTo>
                    <a:pt x="13" y="0"/>
                  </a:lnTo>
                  <a:lnTo>
                    <a:pt x="11" y="2"/>
                  </a:lnTo>
                  <a:lnTo>
                    <a:pt x="9" y="2"/>
                  </a:lnTo>
                  <a:lnTo>
                    <a:pt x="7" y="4"/>
                  </a:lnTo>
                  <a:lnTo>
                    <a:pt x="5" y="6"/>
                  </a:lnTo>
                  <a:lnTo>
                    <a:pt x="5" y="6"/>
                  </a:lnTo>
                  <a:lnTo>
                    <a:pt x="2" y="8"/>
                  </a:lnTo>
                  <a:lnTo>
                    <a:pt x="0" y="11"/>
                  </a:lnTo>
                  <a:lnTo>
                    <a:pt x="0" y="13"/>
                  </a:lnTo>
                  <a:lnTo>
                    <a:pt x="0" y="15"/>
                  </a:lnTo>
                  <a:lnTo>
                    <a:pt x="0" y="17"/>
                  </a:lnTo>
                  <a:lnTo>
                    <a:pt x="0" y="19"/>
                  </a:lnTo>
                  <a:lnTo>
                    <a:pt x="0" y="21"/>
                  </a:lnTo>
                  <a:lnTo>
                    <a:pt x="0" y="24"/>
                  </a:lnTo>
                  <a:lnTo>
                    <a:pt x="0" y="26"/>
                  </a:lnTo>
                  <a:lnTo>
                    <a:pt x="0" y="28"/>
                  </a:lnTo>
                  <a:lnTo>
                    <a:pt x="2" y="30"/>
                  </a:lnTo>
                  <a:lnTo>
                    <a:pt x="5" y="32"/>
                  </a:lnTo>
                  <a:lnTo>
                    <a:pt x="5" y="34"/>
                  </a:lnTo>
                  <a:lnTo>
                    <a:pt x="7" y="37"/>
                  </a:lnTo>
                  <a:lnTo>
                    <a:pt x="9" y="37"/>
                  </a:lnTo>
                  <a:lnTo>
                    <a:pt x="11" y="39"/>
                  </a:lnTo>
                  <a:lnTo>
                    <a:pt x="13" y="41"/>
                  </a:lnTo>
                  <a:lnTo>
                    <a:pt x="15" y="41"/>
                  </a:lnTo>
                  <a:lnTo>
                    <a:pt x="18" y="43"/>
                  </a:lnTo>
                  <a:lnTo>
                    <a:pt x="20" y="43"/>
                  </a:lnTo>
                  <a:lnTo>
                    <a:pt x="22" y="45"/>
                  </a:lnTo>
                  <a:lnTo>
                    <a:pt x="26" y="45"/>
                  </a:lnTo>
                  <a:lnTo>
                    <a:pt x="28" y="45"/>
                  </a:lnTo>
                  <a:lnTo>
                    <a:pt x="31" y="45"/>
                  </a:lnTo>
                  <a:lnTo>
                    <a:pt x="33" y="45"/>
                  </a:lnTo>
                  <a:lnTo>
                    <a:pt x="35" y="43"/>
                  </a:lnTo>
                  <a:lnTo>
                    <a:pt x="37" y="43"/>
                  </a:lnTo>
                  <a:lnTo>
                    <a:pt x="39" y="43"/>
                  </a:lnTo>
                  <a:lnTo>
                    <a:pt x="41" y="41"/>
                  </a:lnTo>
                  <a:lnTo>
                    <a:pt x="44" y="39"/>
                  </a:lnTo>
                  <a:lnTo>
                    <a:pt x="46" y="39"/>
                  </a:lnTo>
                  <a:lnTo>
                    <a:pt x="48" y="37"/>
                  </a:lnTo>
                  <a:lnTo>
                    <a:pt x="48"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5" name="任意多边形 306334"/>
            <p:cNvSpPr/>
            <p:nvPr/>
          </p:nvSpPr>
          <p:spPr>
            <a:xfrm>
              <a:off x="2191" y="3573"/>
              <a:ext cx="50" cy="45"/>
            </a:xfrm>
            <a:custGeom>
              <a:rect l="0" t="0" r="0" b="0"/>
              <a:pathLst>
                <a:path w="50" h="45">
                  <a:moveTo>
                    <a:pt x="48" y="34"/>
                  </a:moveTo>
                  <a:lnTo>
                    <a:pt x="48" y="32"/>
                  </a:lnTo>
                  <a:lnTo>
                    <a:pt x="50" y="30"/>
                  </a:lnTo>
                  <a:lnTo>
                    <a:pt x="50" y="28"/>
                  </a:lnTo>
                  <a:lnTo>
                    <a:pt x="50" y="26"/>
                  </a:lnTo>
                  <a:lnTo>
                    <a:pt x="50" y="24"/>
                  </a:lnTo>
                  <a:lnTo>
                    <a:pt x="50" y="21"/>
                  </a:lnTo>
                  <a:lnTo>
                    <a:pt x="50" y="19"/>
                  </a:lnTo>
                  <a:lnTo>
                    <a:pt x="50" y="17"/>
                  </a:lnTo>
                  <a:lnTo>
                    <a:pt x="48" y="15"/>
                  </a:lnTo>
                  <a:lnTo>
                    <a:pt x="48" y="13"/>
                  </a:lnTo>
                  <a:lnTo>
                    <a:pt x="46" y="13"/>
                  </a:lnTo>
                  <a:lnTo>
                    <a:pt x="46" y="11"/>
                  </a:lnTo>
                  <a:lnTo>
                    <a:pt x="44" y="8"/>
                  </a:lnTo>
                  <a:lnTo>
                    <a:pt x="41" y="6"/>
                  </a:lnTo>
                  <a:lnTo>
                    <a:pt x="39" y="4"/>
                  </a:lnTo>
                  <a:lnTo>
                    <a:pt x="37" y="4"/>
                  </a:lnTo>
                  <a:lnTo>
                    <a:pt x="35" y="2"/>
                  </a:lnTo>
                  <a:lnTo>
                    <a:pt x="33" y="2"/>
                  </a:lnTo>
                  <a:lnTo>
                    <a:pt x="31" y="0"/>
                  </a:lnTo>
                  <a:lnTo>
                    <a:pt x="28" y="0"/>
                  </a:lnTo>
                  <a:lnTo>
                    <a:pt x="24" y="0"/>
                  </a:lnTo>
                  <a:lnTo>
                    <a:pt x="22" y="0"/>
                  </a:lnTo>
                  <a:lnTo>
                    <a:pt x="20" y="0"/>
                  </a:lnTo>
                  <a:lnTo>
                    <a:pt x="18" y="0"/>
                  </a:lnTo>
                  <a:lnTo>
                    <a:pt x="15" y="0"/>
                  </a:lnTo>
                  <a:lnTo>
                    <a:pt x="13" y="2"/>
                  </a:lnTo>
                  <a:lnTo>
                    <a:pt x="11" y="2"/>
                  </a:lnTo>
                  <a:lnTo>
                    <a:pt x="9" y="4"/>
                  </a:lnTo>
                  <a:lnTo>
                    <a:pt x="7" y="4"/>
                  </a:lnTo>
                  <a:lnTo>
                    <a:pt x="5" y="6"/>
                  </a:lnTo>
                  <a:lnTo>
                    <a:pt x="5" y="8"/>
                  </a:lnTo>
                  <a:lnTo>
                    <a:pt x="2" y="8"/>
                  </a:lnTo>
                  <a:lnTo>
                    <a:pt x="2" y="11"/>
                  </a:lnTo>
                  <a:lnTo>
                    <a:pt x="0" y="13"/>
                  </a:lnTo>
                  <a:lnTo>
                    <a:pt x="0" y="15"/>
                  </a:lnTo>
                  <a:lnTo>
                    <a:pt x="0" y="17"/>
                  </a:lnTo>
                  <a:lnTo>
                    <a:pt x="0" y="19"/>
                  </a:lnTo>
                  <a:lnTo>
                    <a:pt x="0" y="21"/>
                  </a:lnTo>
                  <a:lnTo>
                    <a:pt x="0" y="24"/>
                  </a:lnTo>
                  <a:lnTo>
                    <a:pt x="0" y="26"/>
                  </a:lnTo>
                  <a:lnTo>
                    <a:pt x="2" y="28"/>
                  </a:lnTo>
                  <a:lnTo>
                    <a:pt x="2" y="30"/>
                  </a:lnTo>
                  <a:lnTo>
                    <a:pt x="5" y="32"/>
                  </a:lnTo>
                  <a:lnTo>
                    <a:pt x="5" y="34"/>
                  </a:lnTo>
                  <a:lnTo>
                    <a:pt x="7" y="37"/>
                  </a:lnTo>
                  <a:lnTo>
                    <a:pt x="9" y="37"/>
                  </a:lnTo>
                  <a:lnTo>
                    <a:pt x="11" y="39"/>
                  </a:lnTo>
                  <a:lnTo>
                    <a:pt x="13" y="41"/>
                  </a:lnTo>
                  <a:lnTo>
                    <a:pt x="15" y="41"/>
                  </a:lnTo>
                  <a:lnTo>
                    <a:pt x="18" y="43"/>
                  </a:lnTo>
                  <a:lnTo>
                    <a:pt x="20" y="43"/>
                  </a:lnTo>
                  <a:lnTo>
                    <a:pt x="22" y="43"/>
                  </a:lnTo>
                  <a:lnTo>
                    <a:pt x="26" y="45"/>
                  </a:lnTo>
                  <a:lnTo>
                    <a:pt x="28" y="45"/>
                  </a:lnTo>
                  <a:lnTo>
                    <a:pt x="31" y="45"/>
                  </a:lnTo>
                  <a:lnTo>
                    <a:pt x="33" y="43"/>
                  </a:lnTo>
                  <a:lnTo>
                    <a:pt x="35" y="43"/>
                  </a:lnTo>
                  <a:lnTo>
                    <a:pt x="37" y="43"/>
                  </a:lnTo>
                  <a:lnTo>
                    <a:pt x="39" y="41"/>
                  </a:lnTo>
                  <a:lnTo>
                    <a:pt x="41" y="41"/>
                  </a:lnTo>
                  <a:lnTo>
                    <a:pt x="44" y="39"/>
                  </a:lnTo>
                  <a:lnTo>
                    <a:pt x="46" y="39"/>
                  </a:lnTo>
                  <a:lnTo>
                    <a:pt x="46" y="37"/>
                  </a:lnTo>
                  <a:lnTo>
                    <a:pt x="48"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6" name="任意多边形 306335"/>
            <p:cNvSpPr/>
            <p:nvPr/>
          </p:nvSpPr>
          <p:spPr>
            <a:xfrm>
              <a:off x="2191" y="3573"/>
              <a:ext cx="50" cy="45"/>
            </a:xfrm>
            <a:custGeom>
              <a:rect l="0" t="0" r="0" b="0"/>
              <a:pathLst>
                <a:path w="50" h="45">
                  <a:moveTo>
                    <a:pt x="48" y="34"/>
                  </a:moveTo>
                  <a:lnTo>
                    <a:pt x="48" y="32"/>
                  </a:lnTo>
                  <a:lnTo>
                    <a:pt x="50" y="30"/>
                  </a:lnTo>
                  <a:lnTo>
                    <a:pt x="50" y="28"/>
                  </a:lnTo>
                  <a:lnTo>
                    <a:pt x="50" y="28"/>
                  </a:lnTo>
                  <a:lnTo>
                    <a:pt x="50" y="24"/>
                  </a:lnTo>
                  <a:lnTo>
                    <a:pt x="50" y="24"/>
                  </a:lnTo>
                  <a:lnTo>
                    <a:pt x="50" y="19"/>
                  </a:lnTo>
                  <a:lnTo>
                    <a:pt x="50" y="19"/>
                  </a:lnTo>
                  <a:lnTo>
                    <a:pt x="48" y="17"/>
                  </a:lnTo>
                  <a:lnTo>
                    <a:pt x="48" y="15"/>
                  </a:lnTo>
                  <a:lnTo>
                    <a:pt x="46" y="13"/>
                  </a:lnTo>
                  <a:lnTo>
                    <a:pt x="44" y="11"/>
                  </a:lnTo>
                  <a:lnTo>
                    <a:pt x="44" y="8"/>
                  </a:lnTo>
                  <a:lnTo>
                    <a:pt x="41" y="6"/>
                  </a:lnTo>
                  <a:lnTo>
                    <a:pt x="39" y="6"/>
                  </a:lnTo>
                  <a:lnTo>
                    <a:pt x="37" y="4"/>
                  </a:lnTo>
                  <a:lnTo>
                    <a:pt x="35" y="4"/>
                  </a:lnTo>
                  <a:lnTo>
                    <a:pt x="33" y="2"/>
                  </a:lnTo>
                  <a:lnTo>
                    <a:pt x="31" y="2"/>
                  </a:lnTo>
                  <a:lnTo>
                    <a:pt x="26" y="2"/>
                  </a:lnTo>
                  <a:lnTo>
                    <a:pt x="24" y="0"/>
                  </a:lnTo>
                  <a:lnTo>
                    <a:pt x="22" y="0"/>
                  </a:lnTo>
                  <a:lnTo>
                    <a:pt x="20" y="0"/>
                  </a:lnTo>
                  <a:lnTo>
                    <a:pt x="18" y="2"/>
                  </a:lnTo>
                  <a:lnTo>
                    <a:pt x="15" y="2"/>
                  </a:lnTo>
                  <a:lnTo>
                    <a:pt x="13" y="2"/>
                  </a:lnTo>
                  <a:lnTo>
                    <a:pt x="11" y="2"/>
                  </a:lnTo>
                  <a:lnTo>
                    <a:pt x="9" y="4"/>
                  </a:lnTo>
                  <a:lnTo>
                    <a:pt x="7" y="6"/>
                  </a:lnTo>
                  <a:lnTo>
                    <a:pt x="7" y="6"/>
                  </a:lnTo>
                  <a:lnTo>
                    <a:pt x="5" y="8"/>
                  </a:lnTo>
                  <a:lnTo>
                    <a:pt x="2" y="11"/>
                  </a:lnTo>
                  <a:lnTo>
                    <a:pt x="2" y="13"/>
                  </a:lnTo>
                  <a:lnTo>
                    <a:pt x="0" y="13"/>
                  </a:lnTo>
                  <a:lnTo>
                    <a:pt x="0" y="17"/>
                  </a:lnTo>
                  <a:lnTo>
                    <a:pt x="0" y="17"/>
                  </a:lnTo>
                  <a:lnTo>
                    <a:pt x="0" y="19"/>
                  </a:lnTo>
                  <a:lnTo>
                    <a:pt x="0" y="21"/>
                  </a:lnTo>
                  <a:lnTo>
                    <a:pt x="0" y="24"/>
                  </a:lnTo>
                  <a:lnTo>
                    <a:pt x="0" y="26"/>
                  </a:lnTo>
                  <a:lnTo>
                    <a:pt x="2" y="28"/>
                  </a:lnTo>
                  <a:lnTo>
                    <a:pt x="2" y="30"/>
                  </a:lnTo>
                  <a:lnTo>
                    <a:pt x="5" y="32"/>
                  </a:lnTo>
                  <a:lnTo>
                    <a:pt x="7" y="34"/>
                  </a:lnTo>
                  <a:lnTo>
                    <a:pt x="7" y="37"/>
                  </a:lnTo>
                  <a:lnTo>
                    <a:pt x="9" y="37"/>
                  </a:lnTo>
                  <a:lnTo>
                    <a:pt x="11" y="39"/>
                  </a:lnTo>
                  <a:lnTo>
                    <a:pt x="13" y="41"/>
                  </a:lnTo>
                  <a:lnTo>
                    <a:pt x="15" y="41"/>
                  </a:lnTo>
                  <a:lnTo>
                    <a:pt x="18" y="43"/>
                  </a:lnTo>
                  <a:lnTo>
                    <a:pt x="20" y="43"/>
                  </a:lnTo>
                  <a:lnTo>
                    <a:pt x="24" y="43"/>
                  </a:lnTo>
                  <a:lnTo>
                    <a:pt x="26" y="45"/>
                  </a:lnTo>
                  <a:lnTo>
                    <a:pt x="28" y="45"/>
                  </a:lnTo>
                  <a:lnTo>
                    <a:pt x="31" y="45"/>
                  </a:lnTo>
                  <a:lnTo>
                    <a:pt x="33" y="43"/>
                  </a:lnTo>
                  <a:lnTo>
                    <a:pt x="35" y="43"/>
                  </a:lnTo>
                  <a:lnTo>
                    <a:pt x="37" y="43"/>
                  </a:lnTo>
                  <a:lnTo>
                    <a:pt x="39" y="41"/>
                  </a:lnTo>
                  <a:lnTo>
                    <a:pt x="41" y="41"/>
                  </a:lnTo>
                  <a:lnTo>
                    <a:pt x="44" y="39"/>
                  </a:lnTo>
                  <a:lnTo>
                    <a:pt x="44" y="39"/>
                  </a:lnTo>
                  <a:lnTo>
                    <a:pt x="46" y="37"/>
                  </a:lnTo>
                  <a:lnTo>
                    <a:pt x="48"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7" name="任意多边形 306336"/>
            <p:cNvSpPr/>
            <p:nvPr/>
          </p:nvSpPr>
          <p:spPr>
            <a:xfrm>
              <a:off x="2191" y="3575"/>
              <a:ext cx="50" cy="43"/>
            </a:xfrm>
            <a:custGeom>
              <a:rect l="0" t="0" r="0" b="0"/>
              <a:pathLst>
                <a:path w="50" h="43">
                  <a:moveTo>
                    <a:pt x="48" y="32"/>
                  </a:moveTo>
                  <a:lnTo>
                    <a:pt x="48" y="30"/>
                  </a:lnTo>
                  <a:lnTo>
                    <a:pt x="48" y="28"/>
                  </a:lnTo>
                  <a:lnTo>
                    <a:pt x="50" y="26"/>
                  </a:lnTo>
                  <a:lnTo>
                    <a:pt x="50" y="26"/>
                  </a:lnTo>
                  <a:lnTo>
                    <a:pt x="50" y="24"/>
                  </a:lnTo>
                  <a:lnTo>
                    <a:pt x="50" y="22"/>
                  </a:lnTo>
                  <a:lnTo>
                    <a:pt x="50" y="19"/>
                  </a:lnTo>
                  <a:lnTo>
                    <a:pt x="48" y="17"/>
                  </a:lnTo>
                  <a:lnTo>
                    <a:pt x="48" y="15"/>
                  </a:lnTo>
                  <a:lnTo>
                    <a:pt x="48" y="13"/>
                  </a:lnTo>
                  <a:lnTo>
                    <a:pt x="46" y="11"/>
                  </a:lnTo>
                  <a:lnTo>
                    <a:pt x="44" y="9"/>
                  </a:lnTo>
                  <a:lnTo>
                    <a:pt x="41" y="6"/>
                  </a:lnTo>
                  <a:lnTo>
                    <a:pt x="41" y="6"/>
                  </a:lnTo>
                  <a:lnTo>
                    <a:pt x="39" y="4"/>
                  </a:lnTo>
                  <a:lnTo>
                    <a:pt x="37" y="2"/>
                  </a:lnTo>
                  <a:lnTo>
                    <a:pt x="35" y="2"/>
                  </a:lnTo>
                  <a:lnTo>
                    <a:pt x="33" y="0"/>
                  </a:lnTo>
                  <a:lnTo>
                    <a:pt x="28" y="0"/>
                  </a:lnTo>
                  <a:lnTo>
                    <a:pt x="26" y="0"/>
                  </a:lnTo>
                  <a:lnTo>
                    <a:pt x="24" y="0"/>
                  </a:lnTo>
                  <a:lnTo>
                    <a:pt x="22" y="0"/>
                  </a:lnTo>
                  <a:lnTo>
                    <a:pt x="20" y="0"/>
                  </a:lnTo>
                  <a:lnTo>
                    <a:pt x="18" y="0"/>
                  </a:lnTo>
                  <a:lnTo>
                    <a:pt x="15" y="0"/>
                  </a:lnTo>
                  <a:lnTo>
                    <a:pt x="13" y="0"/>
                  </a:lnTo>
                  <a:lnTo>
                    <a:pt x="11" y="2"/>
                  </a:lnTo>
                  <a:lnTo>
                    <a:pt x="9" y="2"/>
                  </a:lnTo>
                  <a:lnTo>
                    <a:pt x="7" y="4"/>
                  </a:lnTo>
                  <a:lnTo>
                    <a:pt x="7" y="4"/>
                  </a:lnTo>
                  <a:lnTo>
                    <a:pt x="5" y="6"/>
                  </a:lnTo>
                  <a:lnTo>
                    <a:pt x="2" y="9"/>
                  </a:lnTo>
                  <a:lnTo>
                    <a:pt x="2" y="11"/>
                  </a:lnTo>
                  <a:lnTo>
                    <a:pt x="0" y="13"/>
                  </a:lnTo>
                  <a:lnTo>
                    <a:pt x="0" y="15"/>
                  </a:lnTo>
                  <a:lnTo>
                    <a:pt x="0" y="17"/>
                  </a:lnTo>
                  <a:lnTo>
                    <a:pt x="0" y="19"/>
                  </a:lnTo>
                  <a:lnTo>
                    <a:pt x="0" y="22"/>
                  </a:lnTo>
                  <a:lnTo>
                    <a:pt x="0" y="22"/>
                  </a:lnTo>
                  <a:lnTo>
                    <a:pt x="2" y="24"/>
                  </a:lnTo>
                  <a:lnTo>
                    <a:pt x="2" y="26"/>
                  </a:lnTo>
                  <a:lnTo>
                    <a:pt x="5" y="28"/>
                  </a:lnTo>
                  <a:lnTo>
                    <a:pt x="5" y="30"/>
                  </a:lnTo>
                  <a:lnTo>
                    <a:pt x="7" y="32"/>
                  </a:lnTo>
                  <a:lnTo>
                    <a:pt x="9" y="35"/>
                  </a:lnTo>
                  <a:lnTo>
                    <a:pt x="9" y="35"/>
                  </a:lnTo>
                  <a:lnTo>
                    <a:pt x="11" y="37"/>
                  </a:lnTo>
                  <a:lnTo>
                    <a:pt x="13" y="39"/>
                  </a:lnTo>
                  <a:lnTo>
                    <a:pt x="15" y="39"/>
                  </a:lnTo>
                  <a:lnTo>
                    <a:pt x="18" y="41"/>
                  </a:lnTo>
                  <a:lnTo>
                    <a:pt x="22" y="41"/>
                  </a:lnTo>
                  <a:lnTo>
                    <a:pt x="24" y="41"/>
                  </a:lnTo>
                  <a:lnTo>
                    <a:pt x="26" y="41"/>
                  </a:lnTo>
                  <a:lnTo>
                    <a:pt x="28" y="43"/>
                  </a:lnTo>
                  <a:lnTo>
                    <a:pt x="31" y="41"/>
                  </a:lnTo>
                  <a:lnTo>
                    <a:pt x="33" y="41"/>
                  </a:lnTo>
                  <a:lnTo>
                    <a:pt x="35" y="41"/>
                  </a:lnTo>
                  <a:lnTo>
                    <a:pt x="37" y="41"/>
                  </a:lnTo>
                  <a:lnTo>
                    <a:pt x="39" y="39"/>
                  </a:lnTo>
                  <a:lnTo>
                    <a:pt x="41" y="39"/>
                  </a:lnTo>
                  <a:lnTo>
                    <a:pt x="44" y="37"/>
                  </a:lnTo>
                  <a:lnTo>
                    <a:pt x="44" y="37"/>
                  </a:lnTo>
                  <a:lnTo>
                    <a:pt x="46" y="35"/>
                  </a:lnTo>
                  <a:lnTo>
                    <a:pt x="48" y="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8" name="任意多边形 306337"/>
            <p:cNvSpPr/>
            <p:nvPr/>
          </p:nvSpPr>
          <p:spPr>
            <a:xfrm>
              <a:off x="2191" y="3575"/>
              <a:ext cx="50" cy="41"/>
            </a:xfrm>
            <a:custGeom>
              <a:rect l="0" t="0" r="0" b="0"/>
              <a:pathLst>
                <a:path w="50" h="41">
                  <a:moveTo>
                    <a:pt x="48" y="32"/>
                  </a:moveTo>
                  <a:lnTo>
                    <a:pt x="48" y="30"/>
                  </a:lnTo>
                  <a:lnTo>
                    <a:pt x="48" y="28"/>
                  </a:lnTo>
                  <a:lnTo>
                    <a:pt x="50" y="28"/>
                  </a:lnTo>
                  <a:lnTo>
                    <a:pt x="50" y="26"/>
                  </a:lnTo>
                  <a:lnTo>
                    <a:pt x="50" y="24"/>
                  </a:lnTo>
                  <a:lnTo>
                    <a:pt x="50" y="22"/>
                  </a:lnTo>
                  <a:lnTo>
                    <a:pt x="48" y="19"/>
                  </a:lnTo>
                  <a:lnTo>
                    <a:pt x="48" y="17"/>
                  </a:lnTo>
                  <a:lnTo>
                    <a:pt x="48" y="15"/>
                  </a:lnTo>
                  <a:lnTo>
                    <a:pt x="46" y="13"/>
                  </a:lnTo>
                  <a:lnTo>
                    <a:pt x="46" y="11"/>
                  </a:lnTo>
                  <a:lnTo>
                    <a:pt x="44" y="11"/>
                  </a:lnTo>
                  <a:lnTo>
                    <a:pt x="41" y="9"/>
                  </a:lnTo>
                  <a:lnTo>
                    <a:pt x="39" y="6"/>
                  </a:lnTo>
                  <a:lnTo>
                    <a:pt x="37" y="4"/>
                  </a:lnTo>
                  <a:lnTo>
                    <a:pt x="37" y="4"/>
                  </a:lnTo>
                  <a:lnTo>
                    <a:pt x="33" y="2"/>
                  </a:lnTo>
                  <a:lnTo>
                    <a:pt x="31" y="2"/>
                  </a:lnTo>
                  <a:lnTo>
                    <a:pt x="28" y="0"/>
                  </a:lnTo>
                  <a:lnTo>
                    <a:pt x="26" y="0"/>
                  </a:lnTo>
                  <a:lnTo>
                    <a:pt x="24" y="0"/>
                  </a:lnTo>
                  <a:lnTo>
                    <a:pt x="22" y="0"/>
                  </a:lnTo>
                  <a:lnTo>
                    <a:pt x="20" y="0"/>
                  </a:lnTo>
                  <a:lnTo>
                    <a:pt x="18" y="0"/>
                  </a:lnTo>
                  <a:lnTo>
                    <a:pt x="15" y="0"/>
                  </a:lnTo>
                  <a:lnTo>
                    <a:pt x="13" y="2"/>
                  </a:lnTo>
                  <a:lnTo>
                    <a:pt x="11" y="2"/>
                  </a:lnTo>
                  <a:lnTo>
                    <a:pt x="9" y="4"/>
                  </a:lnTo>
                  <a:lnTo>
                    <a:pt x="7" y="4"/>
                  </a:lnTo>
                  <a:lnTo>
                    <a:pt x="7" y="6"/>
                  </a:lnTo>
                  <a:lnTo>
                    <a:pt x="5" y="9"/>
                  </a:lnTo>
                  <a:lnTo>
                    <a:pt x="2" y="9"/>
                  </a:lnTo>
                  <a:lnTo>
                    <a:pt x="2" y="11"/>
                  </a:lnTo>
                  <a:lnTo>
                    <a:pt x="2" y="13"/>
                  </a:lnTo>
                  <a:lnTo>
                    <a:pt x="0" y="15"/>
                  </a:lnTo>
                  <a:lnTo>
                    <a:pt x="0" y="17"/>
                  </a:lnTo>
                  <a:lnTo>
                    <a:pt x="0" y="19"/>
                  </a:lnTo>
                  <a:lnTo>
                    <a:pt x="0" y="22"/>
                  </a:lnTo>
                  <a:lnTo>
                    <a:pt x="0" y="24"/>
                  </a:lnTo>
                  <a:lnTo>
                    <a:pt x="2" y="26"/>
                  </a:lnTo>
                  <a:lnTo>
                    <a:pt x="2" y="26"/>
                  </a:lnTo>
                  <a:lnTo>
                    <a:pt x="5" y="28"/>
                  </a:lnTo>
                  <a:lnTo>
                    <a:pt x="5" y="30"/>
                  </a:lnTo>
                  <a:lnTo>
                    <a:pt x="7" y="32"/>
                  </a:lnTo>
                  <a:lnTo>
                    <a:pt x="9" y="35"/>
                  </a:lnTo>
                  <a:lnTo>
                    <a:pt x="11" y="35"/>
                  </a:lnTo>
                  <a:lnTo>
                    <a:pt x="11" y="37"/>
                  </a:lnTo>
                  <a:lnTo>
                    <a:pt x="13" y="39"/>
                  </a:lnTo>
                  <a:lnTo>
                    <a:pt x="15" y="39"/>
                  </a:lnTo>
                  <a:lnTo>
                    <a:pt x="18" y="41"/>
                  </a:lnTo>
                  <a:lnTo>
                    <a:pt x="22" y="41"/>
                  </a:lnTo>
                  <a:lnTo>
                    <a:pt x="24" y="41"/>
                  </a:lnTo>
                  <a:lnTo>
                    <a:pt x="26" y="41"/>
                  </a:lnTo>
                  <a:lnTo>
                    <a:pt x="28" y="41"/>
                  </a:lnTo>
                  <a:lnTo>
                    <a:pt x="31" y="41"/>
                  </a:lnTo>
                  <a:lnTo>
                    <a:pt x="33" y="41"/>
                  </a:lnTo>
                  <a:lnTo>
                    <a:pt x="35" y="41"/>
                  </a:lnTo>
                  <a:lnTo>
                    <a:pt x="37" y="41"/>
                  </a:lnTo>
                  <a:lnTo>
                    <a:pt x="39" y="39"/>
                  </a:lnTo>
                  <a:lnTo>
                    <a:pt x="41" y="39"/>
                  </a:lnTo>
                  <a:lnTo>
                    <a:pt x="44" y="37"/>
                  </a:lnTo>
                  <a:lnTo>
                    <a:pt x="44" y="37"/>
                  </a:lnTo>
                  <a:lnTo>
                    <a:pt x="46" y="35"/>
                  </a:lnTo>
                  <a:lnTo>
                    <a:pt x="48" y="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39" name="任意多边形 306338"/>
            <p:cNvSpPr/>
            <p:nvPr/>
          </p:nvSpPr>
          <p:spPr>
            <a:xfrm>
              <a:off x="2191" y="3575"/>
              <a:ext cx="48" cy="41"/>
            </a:xfrm>
            <a:custGeom>
              <a:rect l="0" t="0" r="0" b="0"/>
              <a:pathLst>
                <a:path w="48" h="41">
                  <a:moveTo>
                    <a:pt x="46" y="32"/>
                  </a:moveTo>
                  <a:lnTo>
                    <a:pt x="48" y="30"/>
                  </a:lnTo>
                  <a:lnTo>
                    <a:pt x="48" y="28"/>
                  </a:lnTo>
                  <a:lnTo>
                    <a:pt x="48" y="28"/>
                  </a:lnTo>
                  <a:lnTo>
                    <a:pt x="48" y="26"/>
                  </a:lnTo>
                  <a:lnTo>
                    <a:pt x="48" y="24"/>
                  </a:lnTo>
                  <a:lnTo>
                    <a:pt x="48" y="22"/>
                  </a:lnTo>
                  <a:lnTo>
                    <a:pt x="48" y="19"/>
                  </a:lnTo>
                  <a:lnTo>
                    <a:pt x="48" y="17"/>
                  </a:lnTo>
                  <a:lnTo>
                    <a:pt x="48" y="15"/>
                  </a:lnTo>
                  <a:lnTo>
                    <a:pt x="46" y="13"/>
                  </a:lnTo>
                  <a:lnTo>
                    <a:pt x="44" y="13"/>
                  </a:lnTo>
                  <a:lnTo>
                    <a:pt x="44" y="11"/>
                  </a:lnTo>
                  <a:lnTo>
                    <a:pt x="41" y="9"/>
                  </a:lnTo>
                  <a:lnTo>
                    <a:pt x="39" y="6"/>
                  </a:lnTo>
                  <a:lnTo>
                    <a:pt x="37" y="6"/>
                  </a:lnTo>
                  <a:lnTo>
                    <a:pt x="35" y="4"/>
                  </a:lnTo>
                  <a:lnTo>
                    <a:pt x="33" y="4"/>
                  </a:lnTo>
                  <a:lnTo>
                    <a:pt x="31" y="2"/>
                  </a:lnTo>
                  <a:lnTo>
                    <a:pt x="28" y="2"/>
                  </a:lnTo>
                  <a:lnTo>
                    <a:pt x="26" y="2"/>
                  </a:lnTo>
                  <a:lnTo>
                    <a:pt x="24" y="2"/>
                  </a:lnTo>
                  <a:lnTo>
                    <a:pt x="22" y="0"/>
                  </a:lnTo>
                  <a:lnTo>
                    <a:pt x="20" y="2"/>
                  </a:lnTo>
                  <a:lnTo>
                    <a:pt x="18" y="2"/>
                  </a:lnTo>
                  <a:lnTo>
                    <a:pt x="15" y="2"/>
                  </a:lnTo>
                  <a:lnTo>
                    <a:pt x="13" y="2"/>
                  </a:lnTo>
                  <a:lnTo>
                    <a:pt x="11" y="4"/>
                  </a:lnTo>
                  <a:lnTo>
                    <a:pt x="9" y="4"/>
                  </a:lnTo>
                  <a:lnTo>
                    <a:pt x="7" y="6"/>
                  </a:lnTo>
                  <a:lnTo>
                    <a:pt x="7" y="6"/>
                  </a:lnTo>
                  <a:lnTo>
                    <a:pt x="5" y="9"/>
                  </a:lnTo>
                  <a:lnTo>
                    <a:pt x="5" y="11"/>
                  </a:lnTo>
                  <a:lnTo>
                    <a:pt x="2" y="11"/>
                  </a:lnTo>
                  <a:lnTo>
                    <a:pt x="2" y="13"/>
                  </a:lnTo>
                  <a:lnTo>
                    <a:pt x="0" y="15"/>
                  </a:lnTo>
                  <a:lnTo>
                    <a:pt x="0" y="17"/>
                  </a:lnTo>
                  <a:lnTo>
                    <a:pt x="0" y="19"/>
                  </a:lnTo>
                  <a:lnTo>
                    <a:pt x="0" y="22"/>
                  </a:lnTo>
                  <a:lnTo>
                    <a:pt x="2" y="24"/>
                  </a:lnTo>
                  <a:lnTo>
                    <a:pt x="2" y="26"/>
                  </a:lnTo>
                  <a:lnTo>
                    <a:pt x="2" y="28"/>
                  </a:lnTo>
                  <a:lnTo>
                    <a:pt x="5" y="28"/>
                  </a:lnTo>
                  <a:lnTo>
                    <a:pt x="5" y="30"/>
                  </a:lnTo>
                  <a:lnTo>
                    <a:pt x="7" y="32"/>
                  </a:lnTo>
                  <a:lnTo>
                    <a:pt x="9" y="35"/>
                  </a:lnTo>
                  <a:lnTo>
                    <a:pt x="11" y="35"/>
                  </a:lnTo>
                  <a:lnTo>
                    <a:pt x="13" y="37"/>
                  </a:lnTo>
                  <a:lnTo>
                    <a:pt x="15" y="39"/>
                  </a:lnTo>
                  <a:lnTo>
                    <a:pt x="18" y="39"/>
                  </a:lnTo>
                  <a:lnTo>
                    <a:pt x="20" y="41"/>
                  </a:lnTo>
                  <a:lnTo>
                    <a:pt x="22" y="41"/>
                  </a:lnTo>
                  <a:lnTo>
                    <a:pt x="24" y="41"/>
                  </a:lnTo>
                  <a:lnTo>
                    <a:pt x="26" y="41"/>
                  </a:lnTo>
                  <a:lnTo>
                    <a:pt x="28" y="41"/>
                  </a:lnTo>
                  <a:lnTo>
                    <a:pt x="31" y="41"/>
                  </a:lnTo>
                  <a:lnTo>
                    <a:pt x="33" y="41"/>
                  </a:lnTo>
                  <a:lnTo>
                    <a:pt x="35" y="41"/>
                  </a:lnTo>
                  <a:lnTo>
                    <a:pt x="37" y="41"/>
                  </a:lnTo>
                  <a:lnTo>
                    <a:pt x="39" y="39"/>
                  </a:lnTo>
                  <a:lnTo>
                    <a:pt x="41" y="39"/>
                  </a:lnTo>
                  <a:lnTo>
                    <a:pt x="41" y="37"/>
                  </a:lnTo>
                  <a:lnTo>
                    <a:pt x="44" y="37"/>
                  </a:lnTo>
                  <a:lnTo>
                    <a:pt x="46" y="35"/>
                  </a:lnTo>
                  <a:lnTo>
                    <a:pt x="46" y="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0" name="任意多边形 306339"/>
            <p:cNvSpPr/>
            <p:nvPr/>
          </p:nvSpPr>
          <p:spPr>
            <a:xfrm>
              <a:off x="2193" y="3577"/>
              <a:ext cx="46" cy="39"/>
            </a:xfrm>
            <a:custGeom>
              <a:rect l="0" t="0" r="0" b="0"/>
              <a:pathLst>
                <a:path w="46" h="39">
                  <a:moveTo>
                    <a:pt x="44" y="30"/>
                  </a:moveTo>
                  <a:lnTo>
                    <a:pt x="46" y="28"/>
                  </a:lnTo>
                  <a:lnTo>
                    <a:pt x="46" y="26"/>
                  </a:lnTo>
                  <a:lnTo>
                    <a:pt x="46" y="26"/>
                  </a:lnTo>
                  <a:lnTo>
                    <a:pt x="46" y="24"/>
                  </a:lnTo>
                  <a:lnTo>
                    <a:pt x="46" y="22"/>
                  </a:lnTo>
                  <a:lnTo>
                    <a:pt x="46" y="20"/>
                  </a:lnTo>
                  <a:lnTo>
                    <a:pt x="46" y="17"/>
                  </a:lnTo>
                  <a:lnTo>
                    <a:pt x="46" y="15"/>
                  </a:lnTo>
                  <a:lnTo>
                    <a:pt x="44" y="13"/>
                  </a:lnTo>
                  <a:lnTo>
                    <a:pt x="44" y="13"/>
                  </a:lnTo>
                  <a:lnTo>
                    <a:pt x="42" y="11"/>
                  </a:lnTo>
                  <a:lnTo>
                    <a:pt x="42" y="9"/>
                  </a:lnTo>
                  <a:lnTo>
                    <a:pt x="39" y="7"/>
                  </a:lnTo>
                  <a:lnTo>
                    <a:pt x="37" y="7"/>
                  </a:lnTo>
                  <a:lnTo>
                    <a:pt x="35" y="4"/>
                  </a:lnTo>
                  <a:lnTo>
                    <a:pt x="33" y="2"/>
                  </a:lnTo>
                  <a:lnTo>
                    <a:pt x="31" y="2"/>
                  </a:lnTo>
                  <a:lnTo>
                    <a:pt x="29" y="2"/>
                  </a:lnTo>
                  <a:lnTo>
                    <a:pt x="26" y="0"/>
                  </a:lnTo>
                  <a:lnTo>
                    <a:pt x="24" y="0"/>
                  </a:lnTo>
                  <a:lnTo>
                    <a:pt x="22" y="0"/>
                  </a:lnTo>
                  <a:lnTo>
                    <a:pt x="20" y="0"/>
                  </a:lnTo>
                  <a:lnTo>
                    <a:pt x="18" y="0"/>
                  </a:lnTo>
                  <a:lnTo>
                    <a:pt x="16" y="0"/>
                  </a:lnTo>
                  <a:lnTo>
                    <a:pt x="13" y="0"/>
                  </a:lnTo>
                  <a:lnTo>
                    <a:pt x="11" y="2"/>
                  </a:lnTo>
                  <a:lnTo>
                    <a:pt x="9" y="2"/>
                  </a:lnTo>
                  <a:lnTo>
                    <a:pt x="7" y="2"/>
                  </a:lnTo>
                  <a:lnTo>
                    <a:pt x="7" y="4"/>
                  </a:lnTo>
                  <a:lnTo>
                    <a:pt x="5" y="4"/>
                  </a:lnTo>
                  <a:lnTo>
                    <a:pt x="3" y="7"/>
                  </a:lnTo>
                  <a:lnTo>
                    <a:pt x="3" y="9"/>
                  </a:lnTo>
                  <a:lnTo>
                    <a:pt x="0" y="11"/>
                  </a:lnTo>
                  <a:lnTo>
                    <a:pt x="0" y="13"/>
                  </a:lnTo>
                  <a:lnTo>
                    <a:pt x="0" y="13"/>
                  </a:lnTo>
                  <a:lnTo>
                    <a:pt x="0" y="15"/>
                  </a:lnTo>
                  <a:lnTo>
                    <a:pt x="0" y="17"/>
                  </a:lnTo>
                  <a:lnTo>
                    <a:pt x="0" y="20"/>
                  </a:lnTo>
                  <a:lnTo>
                    <a:pt x="0" y="22"/>
                  </a:lnTo>
                  <a:lnTo>
                    <a:pt x="0" y="24"/>
                  </a:lnTo>
                  <a:lnTo>
                    <a:pt x="3" y="26"/>
                  </a:lnTo>
                  <a:lnTo>
                    <a:pt x="3" y="28"/>
                  </a:lnTo>
                  <a:lnTo>
                    <a:pt x="5" y="28"/>
                  </a:lnTo>
                  <a:lnTo>
                    <a:pt x="5" y="30"/>
                  </a:lnTo>
                  <a:lnTo>
                    <a:pt x="7" y="33"/>
                  </a:lnTo>
                  <a:lnTo>
                    <a:pt x="9" y="33"/>
                  </a:lnTo>
                  <a:lnTo>
                    <a:pt x="11" y="35"/>
                  </a:lnTo>
                  <a:lnTo>
                    <a:pt x="13" y="37"/>
                  </a:lnTo>
                  <a:lnTo>
                    <a:pt x="16" y="37"/>
                  </a:lnTo>
                  <a:lnTo>
                    <a:pt x="18" y="39"/>
                  </a:lnTo>
                  <a:lnTo>
                    <a:pt x="20" y="39"/>
                  </a:lnTo>
                  <a:lnTo>
                    <a:pt x="22" y="39"/>
                  </a:lnTo>
                  <a:lnTo>
                    <a:pt x="24" y="39"/>
                  </a:lnTo>
                  <a:lnTo>
                    <a:pt x="26" y="39"/>
                  </a:lnTo>
                  <a:lnTo>
                    <a:pt x="29" y="39"/>
                  </a:lnTo>
                  <a:lnTo>
                    <a:pt x="31" y="39"/>
                  </a:lnTo>
                  <a:lnTo>
                    <a:pt x="33" y="39"/>
                  </a:lnTo>
                  <a:lnTo>
                    <a:pt x="35" y="39"/>
                  </a:lnTo>
                  <a:lnTo>
                    <a:pt x="37" y="37"/>
                  </a:lnTo>
                  <a:lnTo>
                    <a:pt x="37" y="37"/>
                  </a:lnTo>
                  <a:lnTo>
                    <a:pt x="39" y="35"/>
                  </a:lnTo>
                  <a:lnTo>
                    <a:pt x="42" y="35"/>
                  </a:lnTo>
                  <a:lnTo>
                    <a:pt x="44" y="33"/>
                  </a:lnTo>
                  <a:lnTo>
                    <a:pt x="44"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1" name="任意多边形 306340"/>
            <p:cNvSpPr/>
            <p:nvPr/>
          </p:nvSpPr>
          <p:spPr>
            <a:xfrm>
              <a:off x="2193" y="3577"/>
              <a:ext cx="46" cy="39"/>
            </a:xfrm>
            <a:custGeom>
              <a:rect l="0" t="0" r="0" b="0"/>
              <a:pathLst>
                <a:path w="46" h="39">
                  <a:moveTo>
                    <a:pt x="44" y="30"/>
                  </a:moveTo>
                  <a:lnTo>
                    <a:pt x="44" y="28"/>
                  </a:lnTo>
                  <a:lnTo>
                    <a:pt x="46" y="28"/>
                  </a:lnTo>
                  <a:lnTo>
                    <a:pt x="46" y="26"/>
                  </a:lnTo>
                  <a:lnTo>
                    <a:pt x="46" y="24"/>
                  </a:lnTo>
                  <a:lnTo>
                    <a:pt x="46" y="22"/>
                  </a:lnTo>
                  <a:lnTo>
                    <a:pt x="46" y="20"/>
                  </a:lnTo>
                  <a:lnTo>
                    <a:pt x="46" y="17"/>
                  </a:lnTo>
                  <a:lnTo>
                    <a:pt x="44" y="15"/>
                  </a:lnTo>
                  <a:lnTo>
                    <a:pt x="44" y="15"/>
                  </a:lnTo>
                  <a:lnTo>
                    <a:pt x="42" y="13"/>
                  </a:lnTo>
                  <a:lnTo>
                    <a:pt x="42" y="11"/>
                  </a:lnTo>
                  <a:lnTo>
                    <a:pt x="39" y="9"/>
                  </a:lnTo>
                  <a:lnTo>
                    <a:pt x="37" y="9"/>
                  </a:lnTo>
                  <a:lnTo>
                    <a:pt x="37" y="7"/>
                  </a:lnTo>
                  <a:lnTo>
                    <a:pt x="35" y="4"/>
                  </a:lnTo>
                  <a:lnTo>
                    <a:pt x="33" y="4"/>
                  </a:lnTo>
                  <a:lnTo>
                    <a:pt x="31" y="2"/>
                  </a:lnTo>
                  <a:lnTo>
                    <a:pt x="29" y="2"/>
                  </a:lnTo>
                  <a:lnTo>
                    <a:pt x="26" y="2"/>
                  </a:lnTo>
                  <a:lnTo>
                    <a:pt x="24" y="0"/>
                  </a:lnTo>
                  <a:lnTo>
                    <a:pt x="22" y="0"/>
                  </a:lnTo>
                  <a:lnTo>
                    <a:pt x="20" y="0"/>
                  </a:lnTo>
                  <a:lnTo>
                    <a:pt x="18" y="0"/>
                  </a:lnTo>
                  <a:lnTo>
                    <a:pt x="16" y="2"/>
                  </a:lnTo>
                  <a:lnTo>
                    <a:pt x="13" y="2"/>
                  </a:lnTo>
                  <a:lnTo>
                    <a:pt x="11" y="2"/>
                  </a:lnTo>
                  <a:lnTo>
                    <a:pt x="9" y="2"/>
                  </a:lnTo>
                  <a:lnTo>
                    <a:pt x="7" y="4"/>
                  </a:lnTo>
                  <a:lnTo>
                    <a:pt x="7" y="4"/>
                  </a:lnTo>
                  <a:lnTo>
                    <a:pt x="5" y="7"/>
                  </a:lnTo>
                  <a:lnTo>
                    <a:pt x="3" y="9"/>
                  </a:lnTo>
                  <a:lnTo>
                    <a:pt x="3" y="9"/>
                  </a:lnTo>
                  <a:lnTo>
                    <a:pt x="0" y="11"/>
                  </a:lnTo>
                  <a:lnTo>
                    <a:pt x="0" y="13"/>
                  </a:lnTo>
                  <a:lnTo>
                    <a:pt x="0" y="15"/>
                  </a:lnTo>
                  <a:lnTo>
                    <a:pt x="0" y="17"/>
                  </a:lnTo>
                  <a:lnTo>
                    <a:pt x="0" y="17"/>
                  </a:lnTo>
                  <a:lnTo>
                    <a:pt x="0" y="20"/>
                  </a:lnTo>
                  <a:lnTo>
                    <a:pt x="0" y="22"/>
                  </a:lnTo>
                  <a:lnTo>
                    <a:pt x="0" y="24"/>
                  </a:lnTo>
                  <a:lnTo>
                    <a:pt x="3" y="26"/>
                  </a:lnTo>
                  <a:lnTo>
                    <a:pt x="3" y="28"/>
                  </a:lnTo>
                  <a:lnTo>
                    <a:pt x="5" y="28"/>
                  </a:lnTo>
                  <a:lnTo>
                    <a:pt x="5" y="30"/>
                  </a:lnTo>
                  <a:lnTo>
                    <a:pt x="7" y="33"/>
                  </a:lnTo>
                  <a:lnTo>
                    <a:pt x="9" y="33"/>
                  </a:lnTo>
                  <a:lnTo>
                    <a:pt x="11" y="35"/>
                  </a:lnTo>
                  <a:lnTo>
                    <a:pt x="13" y="37"/>
                  </a:lnTo>
                  <a:lnTo>
                    <a:pt x="16" y="37"/>
                  </a:lnTo>
                  <a:lnTo>
                    <a:pt x="18" y="37"/>
                  </a:lnTo>
                  <a:lnTo>
                    <a:pt x="20" y="39"/>
                  </a:lnTo>
                  <a:lnTo>
                    <a:pt x="22" y="39"/>
                  </a:lnTo>
                  <a:lnTo>
                    <a:pt x="24" y="39"/>
                  </a:lnTo>
                  <a:lnTo>
                    <a:pt x="26" y="39"/>
                  </a:lnTo>
                  <a:lnTo>
                    <a:pt x="29" y="39"/>
                  </a:lnTo>
                  <a:lnTo>
                    <a:pt x="31" y="39"/>
                  </a:lnTo>
                  <a:lnTo>
                    <a:pt x="33" y="39"/>
                  </a:lnTo>
                  <a:lnTo>
                    <a:pt x="35" y="37"/>
                  </a:lnTo>
                  <a:lnTo>
                    <a:pt x="37" y="37"/>
                  </a:lnTo>
                  <a:lnTo>
                    <a:pt x="37" y="37"/>
                  </a:lnTo>
                  <a:lnTo>
                    <a:pt x="39" y="35"/>
                  </a:lnTo>
                  <a:lnTo>
                    <a:pt x="42" y="35"/>
                  </a:lnTo>
                  <a:lnTo>
                    <a:pt x="42" y="33"/>
                  </a:lnTo>
                  <a:lnTo>
                    <a:pt x="44"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2" name="任意多边形 306341"/>
            <p:cNvSpPr/>
            <p:nvPr/>
          </p:nvSpPr>
          <p:spPr>
            <a:xfrm>
              <a:off x="2193" y="3579"/>
              <a:ext cx="46" cy="37"/>
            </a:xfrm>
            <a:custGeom>
              <a:rect l="0" t="0" r="0" b="0"/>
              <a:pathLst>
                <a:path w="46" h="37">
                  <a:moveTo>
                    <a:pt x="44" y="28"/>
                  </a:moveTo>
                  <a:lnTo>
                    <a:pt x="44" y="26"/>
                  </a:lnTo>
                  <a:lnTo>
                    <a:pt x="46" y="26"/>
                  </a:lnTo>
                  <a:lnTo>
                    <a:pt x="46" y="24"/>
                  </a:lnTo>
                  <a:lnTo>
                    <a:pt x="46" y="22"/>
                  </a:lnTo>
                  <a:lnTo>
                    <a:pt x="46" y="20"/>
                  </a:lnTo>
                  <a:lnTo>
                    <a:pt x="46" y="18"/>
                  </a:lnTo>
                  <a:lnTo>
                    <a:pt x="44" y="15"/>
                  </a:lnTo>
                  <a:lnTo>
                    <a:pt x="44" y="15"/>
                  </a:lnTo>
                  <a:lnTo>
                    <a:pt x="44" y="13"/>
                  </a:lnTo>
                  <a:lnTo>
                    <a:pt x="42" y="11"/>
                  </a:lnTo>
                  <a:lnTo>
                    <a:pt x="42" y="9"/>
                  </a:lnTo>
                  <a:lnTo>
                    <a:pt x="39" y="9"/>
                  </a:lnTo>
                  <a:lnTo>
                    <a:pt x="37" y="7"/>
                  </a:lnTo>
                  <a:lnTo>
                    <a:pt x="37" y="5"/>
                  </a:lnTo>
                  <a:lnTo>
                    <a:pt x="35" y="5"/>
                  </a:lnTo>
                  <a:lnTo>
                    <a:pt x="33" y="2"/>
                  </a:lnTo>
                  <a:lnTo>
                    <a:pt x="31" y="2"/>
                  </a:lnTo>
                  <a:lnTo>
                    <a:pt x="29" y="0"/>
                  </a:lnTo>
                  <a:lnTo>
                    <a:pt x="26" y="0"/>
                  </a:lnTo>
                  <a:lnTo>
                    <a:pt x="24" y="0"/>
                  </a:lnTo>
                  <a:lnTo>
                    <a:pt x="22" y="0"/>
                  </a:lnTo>
                  <a:lnTo>
                    <a:pt x="20" y="0"/>
                  </a:lnTo>
                  <a:lnTo>
                    <a:pt x="18" y="0"/>
                  </a:lnTo>
                  <a:lnTo>
                    <a:pt x="16" y="0"/>
                  </a:lnTo>
                  <a:lnTo>
                    <a:pt x="13" y="0"/>
                  </a:lnTo>
                  <a:lnTo>
                    <a:pt x="11" y="0"/>
                  </a:lnTo>
                  <a:lnTo>
                    <a:pt x="9" y="2"/>
                  </a:lnTo>
                  <a:lnTo>
                    <a:pt x="7" y="2"/>
                  </a:lnTo>
                  <a:lnTo>
                    <a:pt x="7" y="5"/>
                  </a:lnTo>
                  <a:lnTo>
                    <a:pt x="5" y="5"/>
                  </a:lnTo>
                  <a:lnTo>
                    <a:pt x="3" y="7"/>
                  </a:lnTo>
                  <a:lnTo>
                    <a:pt x="3" y="9"/>
                  </a:lnTo>
                  <a:lnTo>
                    <a:pt x="0" y="9"/>
                  </a:lnTo>
                  <a:lnTo>
                    <a:pt x="0" y="11"/>
                  </a:lnTo>
                  <a:lnTo>
                    <a:pt x="0" y="13"/>
                  </a:lnTo>
                  <a:lnTo>
                    <a:pt x="0" y="15"/>
                  </a:lnTo>
                  <a:lnTo>
                    <a:pt x="0" y="18"/>
                  </a:lnTo>
                  <a:lnTo>
                    <a:pt x="0" y="18"/>
                  </a:lnTo>
                  <a:lnTo>
                    <a:pt x="0" y="20"/>
                  </a:lnTo>
                  <a:lnTo>
                    <a:pt x="3" y="22"/>
                  </a:lnTo>
                  <a:lnTo>
                    <a:pt x="3" y="24"/>
                  </a:lnTo>
                  <a:lnTo>
                    <a:pt x="3" y="26"/>
                  </a:lnTo>
                  <a:lnTo>
                    <a:pt x="5" y="28"/>
                  </a:lnTo>
                  <a:lnTo>
                    <a:pt x="7" y="28"/>
                  </a:lnTo>
                  <a:lnTo>
                    <a:pt x="7" y="31"/>
                  </a:lnTo>
                  <a:lnTo>
                    <a:pt x="9" y="31"/>
                  </a:lnTo>
                  <a:lnTo>
                    <a:pt x="11" y="33"/>
                  </a:lnTo>
                  <a:lnTo>
                    <a:pt x="13" y="35"/>
                  </a:lnTo>
                  <a:lnTo>
                    <a:pt x="16" y="35"/>
                  </a:lnTo>
                  <a:lnTo>
                    <a:pt x="18" y="35"/>
                  </a:lnTo>
                  <a:lnTo>
                    <a:pt x="20" y="37"/>
                  </a:lnTo>
                  <a:lnTo>
                    <a:pt x="22" y="37"/>
                  </a:lnTo>
                  <a:lnTo>
                    <a:pt x="24" y="37"/>
                  </a:lnTo>
                  <a:lnTo>
                    <a:pt x="26" y="37"/>
                  </a:lnTo>
                  <a:lnTo>
                    <a:pt x="29" y="37"/>
                  </a:lnTo>
                  <a:lnTo>
                    <a:pt x="31" y="37"/>
                  </a:lnTo>
                  <a:lnTo>
                    <a:pt x="33" y="37"/>
                  </a:lnTo>
                  <a:lnTo>
                    <a:pt x="35" y="35"/>
                  </a:lnTo>
                  <a:lnTo>
                    <a:pt x="37" y="35"/>
                  </a:lnTo>
                  <a:lnTo>
                    <a:pt x="37" y="35"/>
                  </a:lnTo>
                  <a:lnTo>
                    <a:pt x="39" y="33"/>
                  </a:lnTo>
                  <a:lnTo>
                    <a:pt x="42" y="31"/>
                  </a:lnTo>
                  <a:lnTo>
                    <a:pt x="42" y="31"/>
                  </a:lnTo>
                  <a:lnTo>
                    <a:pt x="44"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3" name="任意多边形 306342"/>
            <p:cNvSpPr/>
            <p:nvPr/>
          </p:nvSpPr>
          <p:spPr>
            <a:xfrm>
              <a:off x="2193" y="3579"/>
              <a:ext cx="46" cy="37"/>
            </a:xfrm>
            <a:custGeom>
              <a:rect l="0" t="0" r="0" b="0"/>
              <a:pathLst>
                <a:path w="46" h="37">
                  <a:moveTo>
                    <a:pt x="44" y="28"/>
                  </a:moveTo>
                  <a:lnTo>
                    <a:pt x="44" y="26"/>
                  </a:lnTo>
                  <a:lnTo>
                    <a:pt x="44" y="26"/>
                  </a:lnTo>
                  <a:lnTo>
                    <a:pt x="46" y="24"/>
                  </a:lnTo>
                  <a:lnTo>
                    <a:pt x="46" y="22"/>
                  </a:lnTo>
                  <a:lnTo>
                    <a:pt x="46" y="20"/>
                  </a:lnTo>
                  <a:lnTo>
                    <a:pt x="44" y="18"/>
                  </a:lnTo>
                  <a:lnTo>
                    <a:pt x="44" y="18"/>
                  </a:lnTo>
                  <a:lnTo>
                    <a:pt x="44" y="15"/>
                  </a:lnTo>
                  <a:lnTo>
                    <a:pt x="42" y="13"/>
                  </a:lnTo>
                  <a:lnTo>
                    <a:pt x="42" y="11"/>
                  </a:lnTo>
                  <a:lnTo>
                    <a:pt x="39" y="11"/>
                  </a:lnTo>
                  <a:lnTo>
                    <a:pt x="39" y="9"/>
                  </a:lnTo>
                  <a:lnTo>
                    <a:pt x="37" y="7"/>
                  </a:lnTo>
                  <a:lnTo>
                    <a:pt x="35" y="7"/>
                  </a:lnTo>
                  <a:lnTo>
                    <a:pt x="33" y="5"/>
                  </a:lnTo>
                  <a:lnTo>
                    <a:pt x="31" y="2"/>
                  </a:lnTo>
                  <a:lnTo>
                    <a:pt x="31" y="2"/>
                  </a:lnTo>
                  <a:lnTo>
                    <a:pt x="26" y="2"/>
                  </a:lnTo>
                  <a:lnTo>
                    <a:pt x="26" y="0"/>
                  </a:lnTo>
                  <a:lnTo>
                    <a:pt x="24" y="0"/>
                  </a:lnTo>
                  <a:lnTo>
                    <a:pt x="20" y="0"/>
                  </a:lnTo>
                  <a:lnTo>
                    <a:pt x="20" y="0"/>
                  </a:lnTo>
                  <a:lnTo>
                    <a:pt x="18" y="0"/>
                  </a:lnTo>
                  <a:lnTo>
                    <a:pt x="16" y="0"/>
                  </a:lnTo>
                  <a:lnTo>
                    <a:pt x="13" y="0"/>
                  </a:lnTo>
                  <a:lnTo>
                    <a:pt x="11" y="2"/>
                  </a:lnTo>
                  <a:lnTo>
                    <a:pt x="9" y="2"/>
                  </a:lnTo>
                  <a:lnTo>
                    <a:pt x="7" y="2"/>
                  </a:lnTo>
                  <a:lnTo>
                    <a:pt x="7" y="5"/>
                  </a:lnTo>
                  <a:lnTo>
                    <a:pt x="5" y="7"/>
                  </a:lnTo>
                  <a:lnTo>
                    <a:pt x="3" y="7"/>
                  </a:lnTo>
                  <a:lnTo>
                    <a:pt x="3" y="9"/>
                  </a:lnTo>
                  <a:lnTo>
                    <a:pt x="3" y="11"/>
                  </a:lnTo>
                  <a:lnTo>
                    <a:pt x="0" y="11"/>
                  </a:lnTo>
                  <a:lnTo>
                    <a:pt x="0" y="13"/>
                  </a:lnTo>
                  <a:lnTo>
                    <a:pt x="0" y="15"/>
                  </a:lnTo>
                  <a:lnTo>
                    <a:pt x="0" y="18"/>
                  </a:lnTo>
                  <a:lnTo>
                    <a:pt x="0" y="20"/>
                  </a:lnTo>
                  <a:lnTo>
                    <a:pt x="0" y="22"/>
                  </a:lnTo>
                  <a:lnTo>
                    <a:pt x="3" y="22"/>
                  </a:lnTo>
                  <a:lnTo>
                    <a:pt x="3" y="24"/>
                  </a:lnTo>
                  <a:lnTo>
                    <a:pt x="5" y="26"/>
                  </a:lnTo>
                  <a:lnTo>
                    <a:pt x="5" y="28"/>
                  </a:lnTo>
                  <a:lnTo>
                    <a:pt x="7" y="28"/>
                  </a:lnTo>
                  <a:lnTo>
                    <a:pt x="7" y="31"/>
                  </a:lnTo>
                  <a:lnTo>
                    <a:pt x="9" y="33"/>
                  </a:lnTo>
                  <a:lnTo>
                    <a:pt x="11" y="33"/>
                  </a:lnTo>
                  <a:lnTo>
                    <a:pt x="13" y="35"/>
                  </a:lnTo>
                  <a:lnTo>
                    <a:pt x="16" y="35"/>
                  </a:lnTo>
                  <a:lnTo>
                    <a:pt x="18" y="35"/>
                  </a:lnTo>
                  <a:lnTo>
                    <a:pt x="20" y="37"/>
                  </a:lnTo>
                  <a:lnTo>
                    <a:pt x="22" y="37"/>
                  </a:lnTo>
                  <a:lnTo>
                    <a:pt x="24" y="37"/>
                  </a:lnTo>
                  <a:lnTo>
                    <a:pt x="26" y="37"/>
                  </a:lnTo>
                  <a:lnTo>
                    <a:pt x="29" y="37"/>
                  </a:lnTo>
                  <a:lnTo>
                    <a:pt x="31" y="37"/>
                  </a:lnTo>
                  <a:lnTo>
                    <a:pt x="33" y="37"/>
                  </a:lnTo>
                  <a:lnTo>
                    <a:pt x="35" y="35"/>
                  </a:lnTo>
                  <a:lnTo>
                    <a:pt x="37" y="35"/>
                  </a:lnTo>
                  <a:lnTo>
                    <a:pt x="37" y="35"/>
                  </a:lnTo>
                  <a:lnTo>
                    <a:pt x="39" y="33"/>
                  </a:lnTo>
                  <a:lnTo>
                    <a:pt x="42" y="31"/>
                  </a:lnTo>
                  <a:lnTo>
                    <a:pt x="42" y="31"/>
                  </a:lnTo>
                  <a:lnTo>
                    <a:pt x="44"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4" name="任意多边形 306343"/>
            <p:cNvSpPr/>
            <p:nvPr/>
          </p:nvSpPr>
          <p:spPr>
            <a:xfrm>
              <a:off x="2193" y="3579"/>
              <a:ext cx="44" cy="37"/>
            </a:xfrm>
            <a:custGeom>
              <a:rect l="0" t="0" r="0" b="0"/>
              <a:pathLst>
                <a:path w="44" h="37">
                  <a:moveTo>
                    <a:pt x="42" y="28"/>
                  </a:moveTo>
                  <a:lnTo>
                    <a:pt x="44" y="26"/>
                  </a:lnTo>
                  <a:lnTo>
                    <a:pt x="44" y="26"/>
                  </a:lnTo>
                  <a:lnTo>
                    <a:pt x="44" y="24"/>
                  </a:lnTo>
                  <a:lnTo>
                    <a:pt x="44" y="22"/>
                  </a:lnTo>
                  <a:lnTo>
                    <a:pt x="44" y="20"/>
                  </a:lnTo>
                  <a:lnTo>
                    <a:pt x="44" y="20"/>
                  </a:lnTo>
                  <a:lnTo>
                    <a:pt x="44" y="18"/>
                  </a:lnTo>
                  <a:lnTo>
                    <a:pt x="44" y="15"/>
                  </a:lnTo>
                  <a:lnTo>
                    <a:pt x="42" y="13"/>
                  </a:lnTo>
                  <a:lnTo>
                    <a:pt x="42" y="11"/>
                  </a:lnTo>
                  <a:lnTo>
                    <a:pt x="39" y="11"/>
                  </a:lnTo>
                  <a:lnTo>
                    <a:pt x="39" y="9"/>
                  </a:lnTo>
                  <a:lnTo>
                    <a:pt x="37" y="7"/>
                  </a:lnTo>
                  <a:lnTo>
                    <a:pt x="35" y="7"/>
                  </a:lnTo>
                  <a:lnTo>
                    <a:pt x="33" y="5"/>
                  </a:lnTo>
                  <a:lnTo>
                    <a:pt x="31" y="5"/>
                  </a:lnTo>
                  <a:lnTo>
                    <a:pt x="29" y="2"/>
                  </a:lnTo>
                  <a:lnTo>
                    <a:pt x="26" y="2"/>
                  </a:lnTo>
                  <a:lnTo>
                    <a:pt x="24" y="2"/>
                  </a:lnTo>
                  <a:lnTo>
                    <a:pt x="22" y="2"/>
                  </a:lnTo>
                  <a:lnTo>
                    <a:pt x="20" y="0"/>
                  </a:lnTo>
                  <a:lnTo>
                    <a:pt x="18" y="0"/>
                  </a:lnTo>
                  <a:lnTo>
                    <a:pt x="16" y="2"/>
                  </a:lnTo>
                  <a:lnTo>
                    <a:pt x="16" y="2"/>
                  </a:lnTo>
                  <a:lnTo>
                    <a:pt x="13" y="2"/>
                  </a:lnTo>
                  <a:lnTo>
                    <a:pt x="11" y="2"/>
                  </a:lnTo>
                  <a:lnTo>
                    <a:pt x="9" y="2"/>
                  </a:lnTo>
                  <a:lnTo>
                    <a:pt x="7" y="5"/>
                  </a:lnTo>
                  <a:lnTo>
                    <a:pt x="7" y="5"/>
                  </a:lnTo>
                  <a:lnTo>
                    <a:pt x="5" y="7"/>
                  </a:lnTo>
                  <a:lnTo>
                    <a:pt x="3" y="9"/>
                  </a:lnTo>
                  <a:lnTo>
                    <a:pt x="3" y="9"/>
                  </a:lnTo>
                  <a:lnTo>
                    <a:pt x="3" y="11"/>
                  </a:lnTo>
                  <a:lnTo>
                    <a:pt x="0" y="13"/>
                  </a:lnTo>
                  <a:lnTo>
                    <a:pt x="0" y="13"/>
                  </a:lnTo>
                  <a:lnTo>
                    <a:pt x="0" y="15"/>
                  </a:lnTo>
                  <a:lnTo>
                    <a:pt x="0" y="18"/>
                  </a:lnTo>
                  <a:lnTo>
                    <a:pt x="0" y="20"/>
                  </a:lnTo>
                  <a:lnTo>
                    <a:pt x="3" y="22"/>
                  </a:lnTo>
                  <a:lnTo>
                    <a:pt x="3" y="22"/>
                  </a:lnTo>
                  <a:lnTo>
                    <a:pt x="3" y="24"/>
                  </a:lnTo>
                  <a:lnTo>
                    <a:pt x="5" y="26"/>
                  </a:lnTo>
                  <a:lnTo>
                    <a:pt x="5" y="28"/>
                  </a:lnTo>
                  <a:lnTo>
                    <a:pt x="7" y="28"/>
                  </a:lnTo>
                  <a:lnTo>
                    <a:pt x="9" y="31"/>
                  </a:lnTo>
                  <a:lnTo>
                    <a:pt x="9" y="33"/>
                  </a:lnTo>
                  <a:lnTo>
                    <a:pt x="11" y="33"/>
                  </a:lnTo>
                  <a:lnTo>
                    <a:pt x="13" y="35"/>
                  </a:lnTo>
                  <a:lnTo>
                    <a:pt x="16" y="35"/>
                  </a:lnTo>
                  <a:lnTo>
                    <a:pt x="18" y="35"/>
                  </a:lnTo>
                  <a:lnTo>
                    <a:pt x="20" y="37"/>
                  </a:lnTo>
                  <a:lnTo>
                    <a:pt x="22" y="37"/>
                  </a:lnTo>
                  <a:lnTo>
                    <a:pt x="24" y="37"/>
                  </a:lnTo>
                  <a:lnTo>
                    <a:pt x="26" y="37"/>
                  </a:lnTo>
                  <a:lnTo>
                    <a:pt x="29" y="37"/>
                  </a:lnTo>
                  <a:lnTo>
                    <a:pt x="31" y="37"/>
                  </a:lnTo>
                  <a:lnTo>
                    <a:pt x="33" y="37"/>
                  </a:lnTo>
                  <a:lnTo>
                    <a:pt x="35" y="35"/>
                  </a:lnTo>
                  <a:lnTo>
                    <a:pt x="35" y="35"/>
                  </a:lnTo>
                  <a:lnTo>
                    <a:pt x="37" y="35"/>
                  </a:lnTo>
                  <a:lnTo>
                    <a:pt x="39" y="33"/>
                  </a:lnTo>
                  <a:lnTo>
                    <a:pt x="42" y="31"/>
                  </a:lnTo>
                  <a:lnTo>
                    <a:pt x="42" y="31"/>
                  </a:lnTo>
                  <a:lnTo>
                    <a:pt x="42"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5" name="任意多边形 306344"/>
            <p:cNvSpPr/>
            <p:nvPr/>
          </p:nvSpPr>
          <p:spPr>
            <a:xfrm>
              <a:off x="2193" y="3581"/>
              <a:ext cx="44" cy="35"/>
            </a:xfrm>
            <a:custGeom>
              <a:rect l="0" t="0" r="0" b="0"/>
              <a:pathLst>
                <a:path w="44" h="35">
                  <a:moveTo>
                    <a:pt x="42" y="26"/>
                  </a:moveTo>
                  <a:lnTo>
                    <a:pt x="44" y="26"/>
                  </a:lnTo>
                  <a:lnTo>
                    <a:pt x="44" y="24"/>
                  </a:lnTo>
                  <a:lnTo>
                    <a:pt x="44" y="22"/>
                  </a:lnTo>
                  <a:lnTo>
                    <a:pt x="44" y="20"/>
                  </a:lnTo>
                  <a:lnTo>
                    <a:pt x="44" y="18"/>
                  </a:lnTo>
                  <a:lnTo>
                    <a:pt x="44" y="18"/>
                  </a:lnTo>
                  <a:lnTo>
                    <a:pt x="44" y="16"/>
                  </a:lnTo>
                  <a:lnTo>
                    <a:pt x="42" y="13"/>
                  </a:lnTo>
                  <a:lnTo>
                    <a:pt x="42" y="11"/>
                  </a:lnTo>
                  <a:lnTo>
                    <a:pt x="42" y="11"/>
                  </a:lnTo>
                  <a:lnTo>
                    <a:pt x="39" y="9"/>
                  </a:lnTo>
                  <a:lnTo>
                    <a:pt x="37" y="7"/>
                  </a:lnTo>
                  <a:lnTo>
                    <a:pt x="37" y="7"/>
                  </a:lnTo>
                  <a:lnTo>
                    <a:pt x="35" y="5"/>
                  </a:lnTo>
                  <a:lnTo>
                    <a:pt x="33" y="5"/>
                  </a:lnTo>
                  <a:lnTo>
                    <a:pt x="31" y="3"/>
                  </a:lnTo>
                  <a:lnTo>
                    <a:pt x="29" y="3"/>
                  </a:lnTo>
                  <a:lnTo>
                    <a:pt x="26" y="0"/>
                  </a:lnTo>
                  <a:lnTo>
                    <a:pt x="24" y="0"/>
                  </a:lnTo>
                  <a:lnTo>
                    <a:pt x="22" y="0"/>
                  </a:lnTo>
                  <a:lnTo>
                    <a:pt x="20" y="0"/>
                  </a:lnTo>
                  <a:lnTo>
                    <a:pt x="18" y="0"/>
                  </a:lnTo>
                  <a:lnTo>
                    <a:pt x="16" y="0"/>
                  </a:lnTo>
                  <a:lnTo>
                    <a:pt x="16" y="0"/>
                  </a:lnTo>
                  <a:lnTo>
                    <a:pt x="13" y="0"/>
                  </a:lnTo>
                  <a:lnTo>
                    <a:pt x="11" y="0"/>
                  </a:lnTo>
                  <a:lnTo>
                    <a:pt x="9" y="3"/>
                  </a:lnTo>
                  <a:lnTo>
                    <a:pt x="7" y="3"/>
                  </a:lnTo>
                  <a:lnTo>
                    <a:pt x="7" y="5"/>
                  </a:lnTo>
                  <a:lnTo>
                    <a:pt x="5" y="5"/>
                  </a:lnTo>
                  <a:lnTo>
                    <a:pt x="5" y="7"/>
                  </a:lnTo>
                  <a:lnTo>
                    <a:pt x="3" y="9"/>
                  </a:lnTo>
                  <a:lnTo>
                    <a:pt x="3" y="9"/>
                  </a:lnTo>
                  <a:lnTo>
                    <a:pt x="3" y="11"/>
                  </a:lnTo>
                  <a:lnTo>
                    <a:pt x="0" y="13"/>
                  </a:lnTo>
                  <a:lnTo>
                    <a:pt x="0" y="16"/>
                  </a:lnTo>
                  <a:lnTo>
                    <a:pt x="0" y="16"/>
                  </a:lnTo>
                  <a:lnTo>
                    <a:pt x="3" y="18"/>
                  </a:lnTo>
                  <a:lnTo>
                    <a:pt x="3" y="20"/>
                  </a:lnTo>
                  <a:lnTo>
                    <a:pt x="3" y="22"/>
                  </a:lnTo>
                  <a:lnTo>
                    <a:pt x="3" y="22"/>
                  </a:lnTo>
                  <a:lnTo>
                    <a:pt x="5" y="24"/>
                  </a:lnTo>
                  <a:lnTo>
                    <a:pt x="7" y="26"/>
                  </a:lnTo>
                  <a:lnTo>
                    <a:pt x="7" y="26"/>
                  </a:lnTo>
                  <a:lnTo>
                    <a:pt x="9" y="29"/>
                  </a:lnTo>
                  <a:lnTo>
                    <a:pt x="11" y="31"/>
                  </a:lnTo>
                  <a:lnTo>
                    <a:pt x="11" y="31"/>
                  </a:lnTo>
                  <a:lnTo>
                    <a:pt x="13" y="33"/>
                  </a:lnTo>
                  <a:lnTo>
                    <a:pt x="16" y="33"/>
                  </a:lnTo>
                  <a:lnTo>
                    <a:pt x="18" y="33"/>
                  </a:lnTo>
                  <a:lnTo>
                    <a:pt x="20" y="35"/>
                  </a:lnTo>
                  <a:lnTo>
                    <a:pt x="22" y="35"/>
                  </a:lnTo>
                  <a:lnTo>
                    <a:pt x="24" y="35"/>
                  </a:lnTo>
                  <a:lnTo>
                    <a:pt x="26" y="35"/>
                  </a:lnTo>
                  <a:lnTo>
                    <a:pt x="29" y="35"/>
                  </a:lnTo>
                  <a:lnTo>
                    <a:pt x="31" y="35"/>
                  </a:lnTo>
                  <a:lnTo>
                    <a:pt x="33" y="33"/>
                  </a:lnTo>
                  <a:lnTo>
                    <a:pt x="35" y="33"/>
                  </a:lnTo>
                  <a:lnTo>
                    <a:pt x="35" y="33"/>
                  </a:lnTo>
                  <a:lnTo>
                    <a:pt x="37" y="31"/>
                  </a:lnTo>
                  <a:lnTo>
                    <a:pt x="39" y="31"/>
                  </a:lnTo>
                  <a:lnTo>
                    <a:pt x="39" y="29"/>
                  </a:lnTo>
                  <a:lnTo>
                    <a:pt x="42" y="29"/>
                  </a:lnTo>
                  <a:lnTo>
                    <a:pt x="42"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6" name="任意多边形 306345"/>
            <p:cNvSpPr/>
            <p:nvPr/>
          </p:nvSpPr>
          <p:spPr>
            <a:xfrm>
              <a:off x="2196" y="3581"/>
              <a:ext cx="41" cy="35"/>
            </a:xfrm>
            <a:custGeom>
              <a:rect l="0" t="0" r="0" b="0"/>
              <a:pathLst>
                <a:path w="41" h="35">
                  <a:moveTo>
                    <a:pt x="39" y="26"/>
                  </a:moveTo>
                  <a:lnTo>
                    <a:pt x="39" y="26"/>
                  </a:lnTo>
                  <a:lnTo>
                    <a:pt x="41" y="24"/>
                  </a:lnTo>
                  <a:lnTo>
                    <a:pt x="41" y="22"/>
                  </a:lnTo>
                  <a:lnTo>
                    <a:pt x="41" y="20"/>
                  </a:lnTo>
                  <a:lnTo>
                    <a:pt x="41" y="20"/>
                  </a:lnTo>
                  <a:lnTo>
                    <a:pt x="41" y="18"/>
                  </a:lnTo>
                  <a:lnTo>
                    <a:pt x="39" y="16"/>
                  </a:lnTo>
                  <a:lnTo>
                    <a:pt x="39" y="13"/>
                  </a:lnTo>
                  <a:lnTo>
                    <a:pt x="39" y="13"/>
                  </a:lnTo>
                  <a:lnTo>
                    <a:pt x="36" y="11"/>
                  </a:lnTo>
                  <a:lnTo>
                    <a:pt x="36" y="9"/>
                  </a:lnTo>
                  <a:lnTo>
                    <a:pt x="34" y="9"/>
                  </a:lnTo>
                  <a:lnTo>
                    <a:pt x="32" y="7"/>
                  </a:lnTo>
                  <a:lnTo>
                    <a:pt x="32" y="5"/>
                  </a:lnTo>
                  <a:lnTo>
                    <a:pt x="30" y="5"/>
                  </a:lnTo>
                  <a:lnTo>
                    <a:pt x="28" y="3"/>
                  </a:lnTo>
                  <a:lnTo>
                    <a:pt x="26" y="3"/>
                  </a:lnTo>
                  <a:lnTo>
                    <a:pt x="23" y="3"/>
                  </a:lnTo>
                  <a:lnTo>
                    <a:pt x="21" y="0"/>
                  </a:lnTo>
                  <a:lnTo>
                    <a:pt x="19" y="0"/>
                  </a:lnTo>
                  <a:lnTo>
                    <a:pt x="17" y="0"/>
                  </a:lnTo>
                  <a:lnTo>
                    <a:pt x="15" y="0"/>
                  </a:lnTo>
                  <a:lnTo>
                    <a:pt x="13" y="0"/>
                  </a:lnTo>
                  <a:lnTo>
                    <a:pt x="10" y="0"/>
                  </a:lnTo>
                  <a:lnTo>
                    <a:pt x="10" y="3"/>
                  </a:lnTo>
                  <a:lnTo>
                    <a:pt x="8" y="3"/>
                  </a:lnTo>
                  <a:lnTo>
                    <a:pt x="6" y="3"/>
                  </a:lnTo>
                  <a:lnTo>
                    <a:pt x="4" y="5"/>
                  </a:lnTo>
                  <a:lnTo>
                    <a:pt x="4" y="5"/>
                  </a:lnTo>
                  <a:lnTo>
                    <a:pt x="2" y="7"/>
                  </a:lnTo>
                  <a:lnTo>
                    <a:pt x="2" y="7"/>
                  </a:lnTo>
                  <a:lnTo>
                    <a:pt x="0" y="9"/>
                  </a:lnTo>
                  <a:lnTo>
                    <a:pt x="0" y="11"/>
                  </a:lnTo>
                  <a:lnTo>
                    <a:pt x="0" y="11"/>
                  </a:lnTo>
                  <a:lnTo>
                    <a:pt x="0" y="13"/>
                  </a:lnTo>
                  <a:lnTo>
                    <a:pt x="0" y="16"/>
                  </a:lnTo>
                  <a:lnTo>
                    <a:pt x="0" y="16"/>
                  </a:lnTo>
                  <a:lnTo>
                    <a:pt x="0" y="18"/>
                  </a:lnTo>
                  <a:lnTo>
                    <a:pt x="0" y="20"/>
                  </a:lnTo>
                  <a:lnTo>
                    <a:pt x="0" y="22"/>
                  </a:lnTo>
                  <a:lnTo>
                    <a:pt x="2" y="22"/>
                  </a:lnTo>
                  <a:lnTo>
                    <a:pt x="2" y="24"/>
                  </a:lnTo>
                  <a:lnTo>
                    <a:pt x="4" y="26"/>
                  </a:lnTo>
                  <a:lnTo>
                    <a:pt x="4" y="26"/>
                  </a:lnTo>
                  <a:lnTo>
                    <a:pt x="6" y="29"/>
                  </a:lnTo>
                  <a:lnTo>
                    <a:pt x="8" y="31"/>
                  </a:lnTo>
                  <a:lnTo>
                    <a:pt x="10" y="31"/>
                  </a:lnTo>
                  <a:lnTo>
                    <a:pt x="10" y="33"/>
                  </a:lnTo>
                  <a:lnTo>
                    <a:pt x="13" y="33"/>
                  </a:lnTo>
                  <a:lnTo>
                    <a:pt x="15" y="33"/>
                  </a:lnTo>
                  <a:lnTo>
                    <a:pt x="17" y="35"/>
                  </a:lnTo>
                  <a:lnTo>
                    <a:pt x="19" y="35"/>
                  </a:lnTo>
                  <a:lnTo>
                    <a:pt x="21" y="35"/>
                  </a:lnTo>
                  <a:lnTo>
                    <a:pt x="23" y="35"/>
                  </a:lnTo>
                  <a:lnTo>
                    <a:pt x="26" y="35"/>
                  </a:lnTo>
                  <a:lnTo>
                    <a:pt x="28" y="35"/>
                  </a:lnTo>
                  <a:lnTo>
                    <a:pt x="30" y="33"/>
                  </a:lnTo>
                  <a:lnTo>
                    <a:pt x="32" y="33"/>
                  </a:lnTo>
                  <a:lnTo>
                    <a:pt x="32" y="33"/>
                  </a:lnTo>
                  <a:lnTo>
                    <a:pt x="34" y="31"/>
                  </a:lnTo>
                  <a:lnTo>
                    <a:pt x="36" y="31"/>
                  </a:lnTo>
                  <a:lnTo>
                    <a:pt x="36" y="29"/>
                  </a:lnTo>
                  <a:lnTo>
                    <a:pt x="39" y="29"/>
                  </a:lnTo>
                  <a:lnTo>
                    <a:pt x="39"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7" name="任意多边形 306346"/>
            <p:cNvSpPr/>
            <p:nvPr/>
          </p:nvSpPr>
          <p:spPr>
            <a:xfrm>
              <a:off x="2196" y="3584"/>
              <a:ext cx="41" cy="32"/>
            </a:xfrm>
            <a:custGeom>
              <a:rect l="0" t="0" r="0" b="0"/>
              <a:pathLst>
                <a:path w="41" h="32">
                  <a:moveTo>
                    <a:pt x="39" y="23"/>
                  </a:moveTo>
                  <a:lnTo>
                    <a:pt x="39" y="23"/>
                  </a:lnTo>
                  <a:lnTo>
                    <a:pt x="41" y="21"/>
                  </a:lnTo>
                  <a:lnTo>
                    <a:pt x="41" y="19"/>
                  </a:lnTo>
                  <a:lnTo>
                    <a:pt x="41" y="17"/>
                  </a:lnTo>
                  <a:lnTo>
                    <a:pt x="41" y="17"/>
                  </a:lnTo>
                  <a:lnTo>
                    <a:pt x="39" y="15"/>
                  </a:lnTo>
                  <a:lnTo>
                    <a:pt x="39" y="13"/>
                  </a:lnTo>
                  <a:lnTo>
                    <a:pt x="39" y="13"/>
                  </a:lnTo>
                  <a:lnTo>
                    <a:pt x="39" y="10"/>
                  </a:lnTo>
                  <a:lnTo>
                    <a:pt x="36" y="8"/>
                  </a:lnTo>
                  <a:lnTo>
                    <a:pt x="34" y="6"/>
                  </a:lnTo>
                  <a:lnTo>
                    <a:pt x="34" y="6"/>
                  </a:lnTo>
                  <a:lnTo>
                    <a:pt x="32" y="4"/>
                  </a:lnTo>
                  <a:lnTo>
                    <a:pt x="30" y="4"/>
                  </a:lnTo>
                  <a:lnTo>
                    <a:pt x="30" y="2"/>
                  </a:lnTo>
                  <a:lnTo>
                    <a:pt x="28" y="2"/>
                  </a:lnTo>
                  <a:lnTo>
                    <a:pt x="26" y="0"/>
                  </a:lnTo>
                  <a:lnTo>
                    <a:pt x="23" y="0"/>
                  </a:lnTo>
                  <a:lnTo>
                    <a:pt x="21" y="0"/>
                  </a:lnTo>
                  <a:lnTo>
                    <a:pt x="19" y="0"/>
                  </a:lnTo>
                  <a:lnTo>
                    <a:pt x="17" y="0"/>
                  </a:lnTo>
                  <a:lnTo>
                    <a:pt x="15" y="0"/>
                  </a:lnTo>
                  <a:lnTo>
                    <a:pt x="13" y="0"/>
                  </a:lnTo>
                  <a:lnTo>
                    <a:pt x="10" y="0"/>
                  </a:lnTo>
                  <a:lnTo>
                    <a:pt x="10" y="0"/>
                  </a:lnTo>
                  <a:lnTo>
                    <a:pt x="8" y="0"/>
                  </a:lnTo>
                  <a:lnTo>
                    <a:pt x="6" y="2"/>
                  </a:lnTo>
                  <a:lnTo>
                    <a:pt x="4" y="2"/>
                  </a:lnTo>
                  <a:lnTo>
                    <a:pt x="4" y="2"/>
                  </a:lnTo>
                  <a:lnTo>
                    <a:pt x="2" y="4"/>
                  </a:lnTo>
                  <a:lnTo>
                    <a:pt x="2" y="6"/>
                  </a:lnTo>
                  <a:lnTo>
                    <a:pt x="0" y="6"/>
                  </a:lnTo>
                  <a:lnTo>
                    <a:pt x="0" y="8"/>
                  </a:lnTo>
                  <a:lnTo>
                    <a:pt x="0" y="10"/>
                  </a:lnTo>
                  <a:lnTo>
                    <a:pt x="0" y="10"/>
                  </a:lnTo>
                  <a:lnTo>
                    <a:pt x="0" y="13"/>
                  </a:lnTo>
                  <a:lnTo>
                    <a:pt x="0" y="15"/>
                  </a:lnTo>
                  <a:lnTo>
                    <a:pt x="0" y="17"/>
                  </a:lnTo>
                  <a:lnTo>
                    <a:pt x="0" y="17"/>
                  </a:lnTo>
                  <a:lnTo>
                    <a:pt x="0" y="19"/>
                  </a:lnTo>
                  <a:lnTo>
                    <a:pt x="2" y="21"/>
                  </a:lnTo>
                  <a:lnTo>
                    <a:pt x="2" y="21"/>
                  </a:lnTo>
                  <a:lnTo>
                    <a:pt x="4" y="23"/>
                  </a:lnTo>
                  <a:lnTo>
                    <a:pt x="4" y="26"/>
                  </a:lnTo>
                  <a:lnTo>
                    <a:pt x="6" y="26"/>
                  </a:lnTo>
                  <a:lnTo>
                    <a:pt x="8" y="28"/>
                  </a:lnTo>
                  <a:lnTo>
                    <a:pt x="10" y="28"/>
                  </a:lnTo>
                  <a:lnTo>
                    <a:pt x="13" y="30"/>
                  </a:lnTo>
                  <a:lnTo>
                    <a:pt x="13" y="30"/>
                  </a:lnTo>
                  <a:lnTo>
                    <a:pt x="15" y="30"/>
                  </a:lnTo>
                  <a:lnTo>
                    <a:pt x="17" y="30"/>
                  </a:lnTo>
                  <a:lnTo>
                    <a:pt x="19" y="32"/>
                  </a:lnTo>
                  <a:lnTo>
                    <a:pt x="21" y="32"/>
                  </a:lnTo>
                  <a:lnTo>
                    <a:pt x="23" y="32"/>
                  </a:lnTo>
                  <a:lnTo>
                    <a:pt x="26" y="32"/>
                  </a:lnTo>
                  <a:lnTo>
                    <a:pt x="28" y="32"/>
                  </a:lnTo>
                  <a:lnTo>
                    <a:pt x="30" y="30"/>
                  </a:lnTo>
                  <a:lnTo>
                    <a:pt x="32" y="30"/>
                  </a:lnTo>
                  <a:lnTo>
                    <a:pt x="32" y="30"/>
                  </a:lnTo>
                  <a:lnTo>
                    <a:pt x="34" y="28"/>
                  </a:lnTo>
                  <a:lnTo>
                    <a:pt x="34" y="28"/>
                  </a:lnTo>
                  <a:lnTo>
                    <a:pt x="36" y="26"/>
                  </a:lnTo>
                  <a:lnTo>
                    <a:pt x="39" y="26"/>
                  </a:lnTo>
                  <a:lnTo>
                    <a:pt x="39" y="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8" name="任意多边形 306347"/>
            <p:cNvSpPr/>
            <p:nvPr/>
          </p:nvSpPr>
          <p:spPr>
            <a:xfrm>
              <a:off x="2196" y="3584"/>
              <a:ext cx="39" cy="32"/>
            </a:xfrm>
            <a:custGeom>
              <a:rect l="0" t="0" r="0" b="0"/>
              <a:pathLst>
                <a:path w="39" h="32">
                  <a:moveTo>
                    <a:pt x="39" y="23"/>
                  </a:moveTo>
                  <a:lnTo>
                    <a:pt x="39" y="23"/>
                  </a:lnTo>
                  <a:lnTo>
                    <a:pt x="39" y="21"/>
                  </a:lnTo>
                  <a:lnTo>
                    <a:pt x="39" y="19"/>
                  </a:lnTo>
                  <a:lnTo>
                    <a:pt x="39" y="17"/>
                  </a:lnTo>
                  <a:lnTo>
                    <a:pt x="39" y="17"/>
                  </a:lnTo>
                  <a:lnTo>
                    <a:pt x="39" y="15"/>
                  </a:lnTo>
                  <a:lnTo>
                    <a:pt x="39" y="13"/>
                  </a:lnTo>
                  <a:lnTo>
                    <a:pt x="39" y="13"/>
                  </a:lnTo>
                  <a:lnTo>
                    <a:pt x="36" y="10"/>
                  </a:lnTo>
                  <a:lnTo>
                    <a:pt x="36" y="8"/>
                  </a:lnTo>
                  <a:lnTo>
                    <a:pt x="34" y="8"/>
                  </a:lnTo>
                  <a:lnTo>
                    <a:pt x="34" y="6"/>
                  </a:lnTo>
                  <a:lnTo>
                    <a:pt x="32" y="6"/>
                  </a:lnTo>
                  <a:lnTo>
                    <a:pt x="30" y="4"/>
                  </a:lnTo>
                  <a:lnTo>
                    <a:pt x="28" y="4"/>
                  </a:lnTo>
                  <a:lnTo>
                    <a:pt x="28" y="2"/>
                  </a:lnTo>
                  <a:lnTo>
                    <a:pt x="26" y="2"/>
                  </a:lnTo>
                  <a:lnTo>
                    <a:pt x="23" y="0"/>
                  </a:lnTo>
                  <a:lnTo>
                    <a:pt x="21" y="0"/>
                  </a:lnTo>
                  <a:lnTo>
                    <a:pt x="19" y="0"/>
                  </a:lnTo>
                  <a:lnTo>
                    <a:pt x="17" y="0"/>
                  </a:lnTo>
                  <a:lnTo>
                    <a:pt x="15" y="0"/>
                  </a:lnTo>
                  <a:lnTo>
                    <a:pt x="13" y="0"/>
                  </a:lnTo>
                  <a:lnTo>
                    <a:pt x="10" y="0"/>
                  </a:lnTo>
                  <a:lnTo>
                    <a:pt x="10" y="0"/>
                  </a:lnTo>
                  <a:lnTo>
                    <a:pt x="8" y="2"/>
                  </a:lnTo>
                  <a:lnTo>
                    <a:pt x="6" y="2"/>
                  </a:lnTo>
                  <a:lnTo>
                    <a:pt x="4" y="2"/>
                  </a:lnTo>
                  <a:lnTo>
                    <a:pt x="4" y="4"/>
                  </a:lnTo>
                  <a:lnTo>
                    <a:pt x="2" y="4"/>
                  </a:lnTo>
                  <a:lnTo>
                    <a:pt x="2" y="6"/>
                  </a:lnTo>
                  <a:lnTo>
                    <a:pt x="0" y="6"/>
                  </a:lnTo>
                  <a:lnTo>
                    <a:pt x="0" y="8"/>
                  </a:lnTo>
                  <a:lnTo>
                    <a:pt x="0" y="10"/>
                  </a:lnTo>
                  <a:lnTo>
                    <a:pt x="0" y="13"/>
                  </a:lnTo>
                  <a:lnTo>
                    <a:pt x="0" y="13"/>
                  </a:lnTo>
                  <a:lnTo>
                    <a:pt x="0" y="15"/>
                  </a:lnTo>
                  <a:lnTo>
                    <a:pt x="0" y="17"/>
                  </a:lnTo>
                  <a:lnTo>
                    <a:pt x="0" y="17"/>
                  </a:lnTo>
                  <a:lnTo>
                    <a:pt x="2" y="19"/>
                  </a:lnTo>
                  <a:lnTo>
                    <a:pt x="2" y="21"/>
                  </a:lnTo>
                  <a:lnTo>
                    <a:pt x="4" y="21"/>
                  </a:lnTo>
                  <a:lnTo>
                    <a:pt x="4" y="23"/>
                  </a:lnTo>
                  <a:lnTo>
                    <a:pt x="6" y="26"/>
                  </a:lnTo>
                  <a:lnTo>
                    <a:pt x="6" y="26"/>
                  </a:lnTo>
                  <a:lnTo>
                    <a:pt x="8" y="28"/>
                  </a:lnTo>
                  <a:lnTo>
                    <a:pt x="10" y="28"/>
                  </a:lnTo>
                  <a:lnTo>
                    <a:pt x="13" y="30"/>
                  </a:lnTo>
                  <a:lnTo>
                    <a:pt x="15" y="30"/>
                  </a:lnTo>
                  <a:lnTo>
                    <a:pt x="17" y="30"/>
                  </a:lnTo>
                  <a:lnTo>
                    <a:pt x="17" y="30"/>
                  </a:lnTo>
                  <a:lnTo>
                    <a:pt x="19" y="32"/>
                  </a:lnTo>
                  <a:lnTo>
                    <a:pt x="21" y="32"/>
                  </a:lnTo>
                  <a:lnTo>
                    <a:pt x="23" y="32"/>
                  </a:lnTo>
                  <a:lnTo>
                    <a:pt x="26" y="32"/>
                  </a:lnTo>
                  <a:lnTo>
                    <a:pt x="28" y="30"/>
                  </a:lnTo>
                  <a:lnTo>
                    <a:pt x="30" y="30"/>
                  </a:lnTo>
                  <a:lnTo>
                    <a:pt x="32" y="30"/>
                  </a:lnTo>
                  <a:lnTo>
                    <a:pt x="32" y="30"/>
                  </a:lnTo>
                  <a:lnTo>
                    <a:pt x="34" y="28"/>
                  </a:lnTo>
                  <a:lnTo>
                    <a:pt x="34" y="28"/>
                  </a:lnTo>
                  <a:lnTo>
                    <a:pt x="36" y="26"/>
                  </a:lnTo>
                  <a:lnTo>
                    <a:pt x="36" y="26"/>
                  </a:lnTo>
                  <a:lnTo>
                    <a:pt x="39" y="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49" name="任意多边形 306348"/>
            <p:cNvSpPr/>
            <p:nvPr/>
          </p:nvSpPr>
          <p:spPr>
            <a:xfrm>
              <a:off x="2196" y="3584"/>
              <a:ext cx="39" cy="32"/>
            </a:xfrm>
            <a:custGeom>
              <a:rect l="0" t="0" r="0" b="0"/>
              <a:pathLst>
                <a:path w="39" h="32">
                  <a:moveTo>
                    <a:pt x="39" y="23"/>
                  </a:moveTo>
                  <a:lnTo>
                    <a:pt x="39" y="23"/>
                  </a:lnTo>
                  <a:lnTo>
                    <a:pt x="39" y="21"/>
                  </a:lnTo>
                  <a:lnTo>
                    <a:pt x="39" y="19"/>
                  </a:lnTo>
                  <a:lnTo>
                    <a:pt x="39" y="19"/>
                  </a:lnTo>
                  <a:lnTo>
                    <a:pt x="39" y="17"/>
                  </a:lnTo>
                  <a:lnTo>
                    <a:pt x="39" y="15"/>
                  </a:lnTo>
                  <a:lnTo>
                    <a:pt x="39" y="13"/>
                  </a:lnTo>
                  <a:lnTo>
                    <a:pt x="36" y="13"/>
                  </a:lnTo>
                  <a:lnTo>
                    <a:pt x="36" y="10"/>
                  </a:lnTo>
                  <a:lnTo>
                    <a:pt x="36" y="8"/>
                  </a:lnTo>
                  <a:lnTo>
                    <a:pt x="34" y="8"/>
                  </a:lnTo>
                  <a:lnTo>
                    <a:pt x="32" y="6"/>
                  </a:lnTo>
                  <a:lnTo>
                    <a:pt x="32" y="6"/>
                  </a:lnTo>
                  <a:lnTo>
                    <a:pt x="30" y="4"/>
                  </a:lnTo>
                  <a:lnTo>
                    <a:pt x="28" y="4"/>
                  </a:lnTo>
                  <a:lnTo>
                    <a:pt x="26" y="2"/>
                  </a:lnTo>
                  <a:lnTo>
                    <a:pt x="23" y="2"/>
                  </a:lnTo>
                  <a:lnTo>
                    <a:pt x="23" y="2"/>
                  </a:lnTo>
                  <a:lnTo>
                    <a:pt x="21" y="2"/>
                  </a:lnTo>
                  <a:lnTo>
                    <a:pt x="19" y="2"/>
                  </a:lnTo>
                  <a:lnTo>
                    <a:pt x="17" y="0"/>
                  </a:lnTo>
                  <a:lnTo>
                    <a:pt x="15" y="0"/>
                  </a:lnTo>
                  <a:lnTo>
                    <a:pt x="13" y="2"/>
                  </a:lnTo>
                  <a:lnTo>
                    <a:pt x="10" y="2"/>
                  </a:lnTo>
                  <a:lnTo>
                    <a:pt x="10" y="2"/>
                  </a:lnTo>
                  <a:lnTo>
                    <a:pt x="8" y="2"/>
                  </a:lnTo>
                  <a:lnTo>
                    <a:pt x="6" y="2"/>
                  </a:lnTo>
                  <a:lnTo>
                    <a:pt x="4" y="4"/>
                  </a:lnTo>
                  <a:lnTo>
                    <a:pt x="4" y="4"/>
                  </a:lnTo>
                  <a:lnTo>
                    <a:pt x="2" y="6"/>
                  </a:lnTo>
                  <a:lnTo>
                    <a:pt x="2" y="6"/>
                  </a:lnTo>
                  <a:lnTo>
                    <a:pt x="0" y="8"/>
                  </a:lnTo>
                  <a:lnTo>
                    <a:pt x="0" y="8"/>
                  </a:lnTo>
                  <a:lnTo>
                    <a:pt x="0" y="10"/>
                  </a:lnTo>
                  <a:lnTo>
                    <a:pt x="0" y="13"/>
                  </a:lnTo>
                  <a:lnTo>
                    <a:pt x="0" y="13"/>
                  </a:lnTo>
                  <a:lnTo>
                    <a:pt x="0" y="15"/>
                  </a:lnTo>
                  <a:lnTo>
                    <a:pt x="0" y="17"/>
                  </a:lnTo>
                  <a:lnTo>
                    <a:pt x="0" y="19"/>
                  </a:lnTo>
                  <a:lnTo>
                    <a:pt x="2" y="19"/>
                  </a:lnTo>
                  <a:lnTo>
                    <a:pt x="2" y="21"/>
                  </a:lnTo>
                  <a:lnTo>
                    <a:pt x="4" y="23"/>
                  </a:lnTo>
                  <a:lnTo>
                    <a:pt x="4" y="23"/>
                  </a:lnTo>
                  <a:lnTo>
                    <a:pt x="6" y="26"/>
                  </a:lnTo>
                  <a:lnTo>
                    <a:pt x="6" y="26"/>
                  </a:lnTo>
                  <a:lnTo>
                    <a:pt x="8" y="28"/>
                  </a:lnTo>
                  <a:lnTo>
                    <a:pt x="10" y="28"/>
                  </a:lnTo>
                  <a:lnTo>
                    <a:pt x="13" y="30"/>
                  </a:lnTo>
                  <a:lnTo>
                    <a:pt x="15" y="30"/>
                  </a:lnTo>
                  <a:lnTo>
                    <a:pt x="17" y="30"/>
                  </a:lnTo>
                  <a:lnTo>
                    <a:pt x="19" y="30"/>
                  </a:lnTo>
                  <a:lnTo>
                    <a:pt x="21" y="30"/>
                  </a:lnTo>
                  <a:lnTo>
                    <a:pt x="21" y="32"/>
                  </a:lnTo>
                  <a:lnTo>
                    <a:pt x="23" y="32"/>
                  </a:lnTo>
                  <a:lnTo>
                    <a:pt x="26" y="30"/>
                  </a:lnTo>
                  <a:lnTo>
                    <a:pt x="28" y="30"/>
                  </a:lnTo>
                  <a:lnTo>
                    <a:pt x="30" y="30"/>
                  </a:lnTo>
                  <a:lnTo>
                    <a:pt x="30" y="30"/>
                  </a:lnTo>
                  <a:lnTo>
                    <a:pt x="32" y="30"/>
                  </a:lnTo>
                  <a:lnTo>
                    <a:pt x="34" y="28"/>
                  </a:lnTo>
                  <a:lnTo>
                    <a:pt x="34" y="28"/>
                  </a:lnTo>
                  <a:lnTo>
                    <a:pt x="36" y="26"/>
                  </a:lnTo>
                  <a:lnTo>
                    <a:pt x="36" y="26"/>
                  </a:lnTo>
                  <a:lnTo>
                    <a:pt x="39" y="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0" name="任意多边形 306349"/>
            <p:cNvSpPr/>
            <p:nvPr/>
          </p:nvSpPr>
          <p:spPr>
            <a:xfrm>
              <a:off x="2196" y="3586"/>
              <a:ext cx="39" cy="28"/>
            </a:xfrm>
            <a:custGeom>
              <a:rect l="0" t="0" r="0" b="0"/>
              <a:pathLst>
                <a:path w="39" h="28">
                  <a:moveTo>
                    <a:pt x="39" y="21"/>
                  </a:moveTo>
                  <a:lnTo>
                    <a:pt x="39" y="21"/>
                  </a:lnTo>
                  <a:lnTo>
                    <a:pt x="39" y="19"/>
                  </a:lnTo>
                  <a:lnTo>
                    <a:pt x="39" y="17"/>
                  </a:lnTo>
                  <a:lnTo>
                    <a:pt x="39" y="17"/>
                  </a:lnTo>
                  <a:lnTo>
                    <a:pt x="39" y="15"/>
                  </a:lnTo>
                  <a:lnTo>
                    <a:pt x="39" y="13"/>
                  </a:lnTo>
                  <a:lnTo>
                    <a:pt x="39" y="13"/>
                  </a:lnTo>
                  <a:lnTo>
                    <a:pt x="36" y="11"/>
                  </a:lnTo>
                  <a:lnTo>
                    <a:pt x="36" y="8"/>
                  </a:lnTo>
                  <a:lnTo>
                    <a:pt x="34" y="8"/>
                  </a:lnTo>
                  <a:lnTo>
                    <a:pt x="34" y="6"/>
                  </a:lnTo>
                  <a:lnTo>
                    <a:pt x="32" y="6"/>
                  </a:lnTo>
                  <a:lnTo>
                    <a:pt x="32" y="4"/>
                  </a:lnTo>
                  <a:lnTo>
                    <a:pt x="30" y="4"/>
                  </a:lnTo>
                  <a:lnTo>
                    <a:pt x="28" y="2"/>
                  </a:lnTo>
                  <a:lnTo>
                    <a:pt x="26" y="2"/>
                  </a:lnTo>
                  <a:lnTo>
                    <a:pt x="21" y="0"/>
                  </a:lnTo>
                  <a:lnTo>
                    <a:pt x="19" y="0"/>
                  </a:lnTo>
                  <a:lnTo>
                    <a:pt x="15" y="0"/>
                  </a:lnTo>
                  <a:lnTo>
                    <a:pt x="10" y="0"/>
                  </a:lnTo>
                  <a:lnTo>
                    <a:pt x="10" y="0"/>
                  </a:lnTo>
                  <a:lnTo>
                    <a:pt x="8" y="0"/>
                  </a:lnTo>
                  <a:lnTo>
                    <a:pt x="6" y="2"/>
                  </a:lnTo>
                  <a:lnTo>
                    <a:pt x="4" y="2"/>
                  </a:lnTo>
                  <a:lnTo>
                    <a:pt x="4" y="4"/>
                  </a:lnTo>
                  <a:lnTo>
                    <a:pt x="2" y="4"/>
                  </a:lnTo>
                  <a:lnTo>
                    <a:pt x="2" y="6"/>
                  </a:lnTo>
                  <a:lnTo>
                    <a:pt x="2" y="6"/>
                  </a:lnTo>
                  <a:lnTo>
                    <a:pt x="0" y="8"/>
                  </a:lnTo>
                  <a:lnTo>
                    <a:pt x="0" y="8"/>
                  </a:lnTo>
                  <a:lnTo>
                    <a:pt x="0" y="11"/>
                  </a:lnTo>
                  <a:lnTo>
                    <a:pt x="0" y="13"/>
                  </a:lnTo>
                  <a:lnTo>
                    <a:pt x="0" y="13"/>
                  </a:lnTo>
                  <a:lnTo>
                    <a:pt x="0" y="15"/>
                  </a:lnTo>
                  <a:lnTo>
                    <a:pt x="2" y="17"/>
                  </a:lnTo>
                  <a:lnTo>
                    <a:pt x="2" y="17"/>
                  </a:lnTo>
                  <a:lnTo>
                    <a:pt x="2" y="19"/>
                  </a:lnTo>
                  <a:lnTo>
                    <a:pt x="4" y="21"/>
                  </a:lnTo>
                  <a:lnTo>
                    <a:pt x="4" y="21"/>
                  </a:lnTo>
                  <a:lnTo>
                    <a:pt x="6" y="24"/>
                  </a:lnTo>
                  <a:lnTo>
                    <a:pt x="8" y="24"/>
                  </a:lnTo>
                  <a:lnTo>
                    <a:pt x="8" y="26"/>
                  </a:lnTo>
                  <a:lnTo>
                    <a:pt x="10" y="26"/>
                  </a:lnTo>
                  <a:lnTo>
                    <a:pt x="13" y="28"/>
                  </a:lnTo>
                  <a:lnTo>
                    <a:pt x="15" y="28"/>
                  </a:lnTo>
                  <a:lnTo>
                    <a:pt x="17" y="28"/>
                  </a:lnTo>
                  <a:lnTo>
                    <a:pt x="19" y="28"/>
                  </a:lnTo>
                  <a:lnTo>
                    <a:pt x="21" y="28"/>
                  </a:lnTo>
                  <a:lnTo>
                    <a:pt x="23" y="28"/>
                  </a:lnTo>
                  <a:lnTo>
                    <a:pt x="28" y="28"/>
                  </a:lnTo>
                  <a:lnTo>
                    <a:pt x="30" y="28"/>
                  </a:lnTo>
                  <a:lnTo>
                    <a:pt x="30" y="28"/>
                  </a:lnTo>
                  <a:lnTo>
                    <a:pt x="32" y="28"/>
                  </a:lnTo>
                  <a:lnTo>
                    <a:pt x="34" y="26"/>
                  </a:lnTo>
                  <a:lnTo>
                    <a:pt x="34" y="26"/>
                  </a:lnTo>
                  <a:lnTo>
                    <a:pt x="36" y="24"/>
                  </a:lnTo>
                  <a:lnTo>
                    <a:pt x="36" y="24"/>
                  </a:lnTo>
                  <a:lnTo>
                    <a:pt x="39"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1" name="任意多边形 306350"/>
            <p:cNvSpPr/>
            <p:nvPr/>
          </p:nvSpPr>
          <p:spPr>
            <a:xfrm>
              <a:off x="2196" y="3586"/>
              <a:ext cx="39" cy="28"/>
            </a:xfrm>
            <a:custGeom>
              <a:rect l="0" t="0" r="0" b="0"/>
              <a:pathLst>
                <a:path w="39" h="28">
                  <a:moveTo>
                    <a:pt x="36" y="21"/>
                  </a:moveTo>
                  <a:lnTo>
                    <a:pt x="39" y="21"/>
                  </a:lnTo>
                  <a:lnTo>
                    <a:pt x="39" y="19"/>
                  </a:lnTo>
                  <a:lnTo>
                    <a:pt x="39" y="17"/>
                  </a:lnTo>
                  <a:lnTo>
                    <a:pt x="39" y="17"/>
                  </a:lnTo>
                  <a:lnTo>
                    <a:pt x="39" y="15"/>
                  </a:lnTo>
                  <a:lnTo>
                    <a:pt x="39" y="13"/>
                  </a:lnTo>
                  <a:lnTo>
                    <a:pt x="36" y="13"/>
                  </a:lnTo>
                  <a:lnTo>
                    <a:pt x="36" y="11"/>
                  </a:lnTo>
                  <a:lnTo>
                    <a:pt x="36" y="11"/>
                  </a:lnTo>
                  <a:lnTo>
                    <a:pt x="34" y="8"/>
                  </a:lnTo>
                  <a:lnTo>
                    <a:pt x="34" y="6"/>
                  </a:lnTo>
                  <a:lnTo>
                    <a:pt x="32" y="6"/>
                  </a:lnTo>
                  <a:lnTo>
                    <a:pt x="30" y="4"/>
                  </a:lnTo>
                  <a:lnTo>
                    <a:pt x="26" y="2"/>
                  </a:lnTo>
                  <a:lnTo>
                    <a:pt x="21" y="2"/>
                  </a:lnTo>
                  <a:lnTo>
                    <a:pt x="17" y="0"/>
                  </a:lnTo>
                  <a:lnTo>
                    <a:pt x="15" y="0"/>
                  </a:lnTo>
                  <a:lnTo>
                    <a:pt x="10" y="0"/>
                  </a:lnTo>
                  <a:lnTo>
                    <a:pt x="8" y="2"/>
                  </a:lnTo>
                  <a:lnTo>
                    <a:pt x="8" y="2"/>
                  </a:lnTo>
                  <a:lnTo>
                    <a:pt x="6" y="2"/>
                  </a:lnTo>
                  <a:lnTo>
                    <a:pt x="4" y="4"/>
                  </a:lnTo>
                  <a:lnTo>
                    <a:pt x="4" y="4"/>
                  </a:lnTo>
                  <a:lnTo>
                    <a:pt x="4" y="4"/>
                  </a:lnTo>
                  <a:lnTo>
                    <a:pt x="2" y="6"/>
                  </a:lnTo>
                  <a:lnTo>
                    <a:pt x="2" y="6"/>
                  </a:lnTo>
                  <a:lnTo>
                    <a:pt x="0" y="8"/>
                  </a:lnTo>
                  <a:lnTo>
                    <a:pt x="0" y="11"/>
                  </a:lnTo>
                  <a:lnTo>
                    <a:pt x="0" y="11"/>
                  </a:lnTo>
                  <a:lnTo>
                    <a:pt x="0" y="13"/>
                  </a:lnTo>
                  <a:lnTo>
                    <a:pt x="0" y="15"/>
                  </a:lnTo>
                  <a:lnTo>
                    <a:pt x="0" y="15"/>
                  </a:lnTo>
                  <a:lnTo>
                    <a:pt x="2" y="17"/>
                  </a:lnTo>
                  <a:lnTo>
                    <a:pt x="2" y="17"/>
                  </a:lnTo>
                  <a:lnTo>
                    <a:pt x="4" y="19"/>
                  </a:lnTo>
                  <a:lnTo>
                    <a:pt x="4" y="21"/>
                  </a:lnTo>
                  <a:lnTo>
                    <a:pt x="6" y="21"/>
                  </a:lnTo>
                  <a:lnTo>
                    <a:pt x="6" y="24"/>
                  </a:lnTo>
                  <a:lnTo>
                    <a:pt x="8" y="24"/>
                  </a:lnTo>
                  <a:lnTo>
                    <a:pt x="10" y="26"/>
                  </a:lnTo>
                  <a:lnTo>
                    <a:pt x="10" y="26"/>
                  </a:lnTo>
                  <a:lnTo>
                    <a:pt x="13" y="28"/>
                  </a:lnTo>
                  <a:lnTo>
                    <a:pt x="17" y="28"/>
                  </a:lnTo>
                  <a:lnTo>
                    <a:pt x="21" y="28"/>
                  </a:lnTo>
                  <a:lnTo>
                    <a:pt x="23" y="28"/>
                  </a:lnTo>
                  <a:lnTo>
                    <a:pt x="28" y="28"/>
                  </a:lnTo>
                  <a:lnTo>
                    <a:pt x="30" y="28"/>
                  </a:lnTo>
                  <a:lnTo>
                    <a:pt x="30" y="28"/>
                  </a:lnTo>
                  <a:lnTo>
                    <a:pt x="32" y="28"/>
                  </a:lnTo>
                  <a:lnTo>
                    <a:pt x="34" y="26"/>
                  </a:lnTo>
                  <a:lnTo>
                    <a:pt x="34" y="26"/>
                  </a:lnTo>
                  <a:lnTo>
                    <a:pt x="36" y="24"/>
                  </a:lnTo>
                  <a:lnTo>
                    <a:pt x="36" y="24"/>
                  </a:lnTo>
                  <a:lnTo>
                    <a:pt x="36"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2" name="任意多边形 306351"/>
            <p:cNvSpPr/>
            <p:nvPr/>
          </p:nvSpPr>
          <p:spPr>
            <a:xfrm>
              <a:off x="2196" y="3588"/>
              <a:ext cx="39" cy="26"/>
            </a:xfrm>
            <a:custGeom>
              <a:rect l="0" t="0" r="0" b="0"/>
              <a:pathLst>
                <a:path w="39" h="26">
                  <a:moveTo>
                    <a:pt x="36" y="19"/>
                  </a:moveTo>
                  <a:lnTo>
                    <a:pt x="36" y="19"/>
                  </a:lnTo>
                  <a:lnTo>
                    <a:pt x="39" y="17"/>
                  </a:lnTo>
                  <a:lnTo>
                    <a:pt x="39" y="15"/>
                  </a:lnTo>
                  <a:lnTo>
                    <a:pt x="39" y="15"/>
                  </a:lnTo>
                  <a:lnTo>
                    <a:pt x="39" y="13"/>
                  </a:lnTo>
                  <a:lnTo>
                    <a:pt x="36" y="13"/>
                  </a:lnTo>
                  <a:lnTo>
                    <a:pt x="36" y="11"/>
                  </a:lnTo>
                  <a:lnTo>
                    <a:pt x="36" y="9"/>
                  </a:lnTo>
                  <a:lnTo>
                    <a:pt x="34" y="6"/>
                  </a:lnTo>
                  <a:lnTo>
                    <a:pt x="32" y="4"/>
                  </a:lnTo>
                  <a:lnTo>
                    <a:pt x="28" y="2"/>
                  </a:lnTo>
                  <a:lnTo>
                    <a:pt x="26" y="0"/>
                  </a:lnTo>
                  <a:lnTo>
                    <a:pt x="21" y="0"/>
                  </a:lnTo>
                  <a:lnTo>
                    <a:pt x="17" y="0"/>
                  </a:lnTo>
                  <a:lnTo>
                    <a:pt x="15" y="0"/>
                  </a:lnTo>
                  <a:lnTo>
                    <a:pt x="10" y="0"/>
                  </a:lnTo>
                  <a:lnTo>
                    <a:pt x="8" y="0"/>
                  </a:lnTo>
                  <a:lnTo>
                    <a:pt x="8" y="0"/>
                  </a:lnTo>
                  <a:lnTo>
                    <a:pt x="6" y="2"/>
                  </a:lnTo>
                  <a:lnTo>
                    <a:pt x="6" y="2"/>
                  </a:lnTo>
                  <a:lnTo>
                    <a:pt x="4" y="2"/>
                  </a:lnTo>
                  <a:lnTo>
                    <a:pt x="4" y="4"/>
                  </a:lnTo>
                  <a:lnTo>
                    <a:pt x="2" y="4"/>
                  </a:lnTo>
                  <a:lnTo>
                    <a:pt x="2" y="6"/>
                  </a:lnTo>
                  <a:lnTo>
                    <a:pt x="2" y="6"/>
                  </a:lnTo>
                  <a:lnTo>
                    <a:pt x="0" y="9"/>
                  </a:lnTo>
                  <a:lnTo>
                    <a:pt x="0" y="11"/>
                  </a:lnTo>
                  <a:lnTo>
                    <a:pt x="0" y="11"/>
                  </a:lnTo>
                  <a:lnTo>
                    <a:pt x="0" y="13"/>
                  </a:lnTo>
                  <a:lnTo>
                    <a:pt x="2" y="13"/>
                  </a:lnTo>
                  <a:lnTo>
                    <a:pt x="2" y="15"/>
                  </a:lnTo>
                  <a:lnTo>
                    <a:pt x="2" y="17"/>
                  </a:lnTo>
                  <a:lnTo>
                    <a:pt x="4" y="19"/>
                  </a:lnTo>
                  <a:lnTo>
                    <a:pt x="6" y="22"/>
                  </a:lnTo>
                  <a:lnTo>
                    <a:pt x="10" y="24"/>
                  </a:lnTo>
                  <a:lnTo>
                    <a:pt x="13" y="26"/>
                  </a:lnTo>
                  <a:lnTo>
                    <a:pt x="17" y="26"/>
                  </a:lnTo>
                  <a:lnTo>
                    <a:pt x="21" y="26"/>
                  </a:lnTo>
                  <a:lnTo>
                    <a:pt x="23" y="26"/>
                  </a:lnTo>
                  <a:lnTo>
                    <a:pt x="28" y="26"/>
                  </a:lnTo>
                  <a:lnTo>
                    <a:pt x="30" y="26"/>
                  </a:lnTo>
                  <a:lnTo>
                    <a:pt x="30" y="26"/>
                  </a:lnTo>
                  <a:lnTo>
                    <a:pt x="32" y="24"/>
                  </a:lnTo>
                  <a:lnTo>
                    <a:pt x="32" y="24"/>
                  </a:lnTo>
                  <a:lnTo>
                    <a:pt x="34" y="24"/>
                  </a:lnTo>
                  <a:lnTo>
                    <a:pt x="34" y="22"/>
                  </a:lnTo>
                  <a:lnTo>
                    <a:pt x="36" y="22"/>
                  </a:lnTo>
                  <a:lnTo>
                    <a:pt x="36"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3" name="任意多边形 306352"/>
            <p:cNvSpPr/>
            <p:nvPr/>
          </p:nvSpPr>
          <p:spPr>
            <a:xfrm>
              <a:off x="2196" y="3588"/>
              <a:ext cx="36" cy="26"/>
            </a:xfrm>
            <a:custGeom>
              <a:rect l="0" t="0" r="0" b="0"/>
              <a:pathLst>
                <a:path w="36" h="26">
                  <a:moveTo>
                    <a:pt x="36" y="19"/>
                  </a:moveTo>
                  <a:lnTo>
                    <a:pt x="36" y="19"/>
                  </a:lnTo>
                  <a:lnTo>
                    <a:pt x="36" y="17"/>
                  </a:lnTo>
                  <a:lnTo>
                    <a:pt x="36" y="15"/>
                  </a:lnTo>
                  <a:lnTo>
                    <a:pt x="36" y="15"/>
                  </a:lnTo>
                  <a:lnTo>
                    <a:pt x="36" y="13"/>
                  </a:lnTo>
                  <a:lnTo>
                    <a:pt x="36" y="13"/>
                  </a:lnTo>
                  <a:lnTo>
                    <a:pt x="36" y="11"/>
                  </a:lnTo>
                  <a:lnTo>
                    <a:pt x="34" y="9"/>
                  </a:lnTo>
                  <a:lnTo>
                    <a:pt x="34" y="6"/>
                  </a:lnTo>
                  <a:lnTo>
                    <a:pt x="32" y="4"/>
                  </a:lnTo>
                  <a:lnTo>
                    <a:pt x="28" y="4"/>
                  </a:lnTo>
                  <a:lnTo>
                    <a:pt x="23" y="2"/>
                  </a:lnTo>
                  <a:lnTo>
                    <a:pt x="21" y="0"/>
                  </a:lnTo>
                  <a:lnTo>
                    <a:pt x="17" y="0"/>
                  </a:lnTo>
                  <a:lnTo>
                    <a:pt x="15" y="0"/>
                  </a:lnTo>
                  <a:lnTo>
                    <a:pt x="10" y="0"/>
                  </a:lnTo>
                  <a:lnTo>
                    <a:pt x="8" y="2"/>
                  </a:lnTo>
                  <a:lnTo>
                    <a:pt x="6" y="2"/>
                  </a:lnTo>
                  <a:lnTo>
                    <a:pt x="4" y="4"/>
                  </a:lnTo>
                  <a:lnTo>
                    <a:pt x="4" y="4"/>
                  </a:lnTo>
                  <a:lnTo>
                    <a:pt x="2" y="4"/>
                  </a:lnTo>
                  <a:lnTo>
                    <a:pt x="2" y="6"/>
                  </a:lnTo>
                  <a:lnTo>
                    <a:pt x="2" y="9"/>
                  </a:lnTo>
                  <a:lnTo>
                    <a:pt x="2" y="9"/>
                  </a:lnTo>
                  <a:lnTo>
                    <a:pt x="0" y="11"/>
                  </a:lnTo>
                  <a:lnTo>
                    <a:pt x="2" y="11"/>
                  </a:lnTo>
                  <a:lnTo>
                    <a:pt x="2" y="13"/>
                  </a:lnTo>
                  <a:lnTo>
                    <a:pt x="2" y="15"/>
                  </a:lnTo>
                  <a:lnTo>
                    <a:pt x="2" y="15"/>
                  </a:lnTo>
                  <a:lnTo>
                    <a:pt x="4" y="17"/>
                  </a:lnTo>
                  <a:lnTo>
                    <a:pt x="4" y="19"/>
                  </a:lnTo>
                  <a:lnTo>
                    <a:pt x="6" y="22"/>
                  </a:lnTo>
                  <a:lnTo>
                    <a:pt x="10" y="24"/>
                  </a:lnTo>
                  <a:lnTo>
                    <a:pt x="13" y="26"/>
                  </a:lnTo>
                  <a:lnTo>
                    <a:pt x="17" y="26"/>
                  </a:lnTo>
                  <a:lnTo>
                    <a:pt x="21" y="26"/>
                  </a:lnTo>
                  <a:lnTo>
                    <a:pt x="23" y="26"/>
                  </a:lnTo>
                  <a:lnTo>
                    <a:pt x="28" y="26"/>
                  </a:lnTo>
                  <a:lnTo>
                    <a:pt x="30" y="26"/>
                  </a:lnTo>
                  <a:lnTo>
                    <a:pt x="30" y="26"/>
                  </a:lnTo>
                  <a:lnTo>
                    <a:pt x="32" y="24"/>
                  </a:lnTo>
                  <a:lnTo>
                    <a:pt x="32" y="24"/>
                  </a:lnTo>
                  <a:lnTo>
                    <a:pt x="34" y="24"/>
                  </a:lnTo>
                  <a:lnTo>
                    <a:pt x="34" y="22"/>
                  </a:lnTo>
                  <a:lnTo>
                    <a:pt x="36" y="22"/>
                  </a:lnTo>
                  <a:lnTo>
                    <a:pt x="36"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4" name="任意多边形 306353"/>
            <p:cNvSpPr/>
            <p:nvPr/>
          </p:nvSpPr>
          <p:spPr>
            <a:xfrm>
              <a:off x="2198" y="3588"/>
              <a:ext cx="34" cy="26"/>
            </a:xfrm>
            <a:custGeom>
              <a:rect l="0" t="0" r="0" b="0"/>
              <a:pathLst>
                <a:path w="34" h="26">
                  <a:moveTo>
                    <a:pt x="34" y="19"/>
                  </a:moveTo>
                  <a:lnTo>
                    <a:pt x="34" y="19"/>
                  </a:lnTo>
                  <a:lnTo>
                    <a:pt x="34" y="17"/>
                  </a:lnTo>
                  <a:lnTo>
                    <a:pt x="34" y="15"/>
                  </a:lnTo>
                  <a:lnTo>
                    <a:pt x="34" y="15"/>
                  </a:lnTo>
                  <a:lnTo>
                    <a:pt x="34" y="13"/>
                  </a:lnTo>
                  <a:lnTo>
                    <a:pt x="34" y="13"/>
                  </a:lnTo>
                  <a:lnTo>
                    <a:pt x="34" y="11"/>
                  </a:lnTo>
                  <a:lnTo>
                    <a:pt x="32" y="11"/>
                  </a:lnTo>
                  <a:lnTo>
                    <a:pt x="30" y="9"/>
                  </a:lnTo>
                  <a:lnTo>
                    <a:pt x="28" y="6"/>
                  </a:lnTo>
                  <a:lnTo>
                    <a:pt x="26" y="4"/>
                  </a:lnTo>
                  <a:lnTo>
                    <a:pt x="21" y="2"/>
                  </a:lnTo>
                  <a:lnTo>
                    <a:pt x="19" y="2"/>
                  </a:lnTo>
                  <a:lnTo>
                    <a:pt x="15" y="0"/>
                  </a:lnTo>
                  <a:lnTo>
                    <a:pt x="11" y="0"/>
                  </a:lnTo>
                  <a:lnTo>
                    <a:pt x="8" y="2"/>
                  </a:lnTo>
                  <a:lnTo>
                    <a:pt x="6" y="2"/>
                  </a:lnTo>
                  <a:lnTo>
                    <a:pt x="4" y="4"/>
                  </a:lnTo>
                  <a:lnTo>
                    <a:pt x="2" y="4"/>
                  </a:lnTo>
                  <a:lnTo>
                    <a:pt x="2" y="4"/>
                  </a:lnTo>
                  <a:lnTo>
                    <a:pt x="0" y="6"/>
                  </a:lnTo>
                  <a:lnTo>
                    <a:pt x="0" y="6"/>
                  </a:lnTo>
                  <a:lnTo>
                    <a:pt x="0" y="9"/>
                  </a:lnTo>
                  <a:lnTo>
                    <a:pt x="0" y="9"/>
                  </a:lnTo>
                  <a:lnTo>
                    <a:pt x="0" y="11"/>
                  </a:lnTo>
                  <a:lnTo>
                    <a:pt x="0" y="13"/>
                  </a:lnTo>
                  <a:lnTo>
                    <a:pt x="0" y="13"/>
                  </a:lnTo>
                  <a:lnTo>
                    <a:pt x="0" y="15"/>
                  </a:lnTo>
                  <a:lnTo>
                    <a:pt x="0" y="15"/>
                  </a:lnTo>
                  <a:lnTo>
                    <a:pt x="2" y="17"/>
                  </a:lnTo>
                  <a:lnTo>
                    <a:pt x="4" y="19"/>
                  </a:lnTo>
                  <a:lnTo>
                    <a:pt x="6" y="22"/>
                  </a:lnTo>
                  <a:lnTo>
                    <a:pt x="8" y="24"/>
                  </a:lnTo>
                  <a:lnTo>
                    <a:pt x="11" y="24"/>
                  </a:lnTo>
                  <a:lnTo>
                    <a:pt x="15" y="26"/>
                  </a:lnTo>
                  <a:lnTo>
                    <a:pt x="19" y="26"/>
                  </a:lnTo>
                  <a:lnTo>
                    <a:pt x="21" y="26"/>
                  </a:lnTo>
                  <a:lnTo>
                    <a:pt x="26" y="26"/>
                  </a:lnTo>
                  <a:lnTo>
                    <a:pt x="28" y="26"/>
                  </a:lnTo>
                  <a:lnTo>
                    <a:pt x="30" y="24"/>
                  </a:lnTo>
                  <a:lnTo>
                    <a:pt x="32" y="24"/>
                  </a:lnTo>
                  <a:lnTo>
                    <a:pt x="32" y="22"/>
                  </a:lnTo>
                  <a:lnTo>
                    <a:pt x="34" y="22"/>
                  </a:lnTo>
                  <a:lnTo>
                    <a:pt x="34"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5" name="任意多边形 306354"/>
            <p:cNvSpPr/>
            <p:nvPr/>
          </p:nvSpPr>
          <p:spPr>
            <a:xfrm>
              <a:off x="2198" y="3590"/>
              <a:ext cx="34" cy="24"/>
            </a:xfrm>
            <a:custGeom>
              <a:rect l="0" t="0" r="0" b="0"/>
              <a:pathLst>
                <a:path w="34" h="24">
                  <a:moveTo>
                    <a:pt x="34" y="17"/>
                  </a:moveTo>
                  <a:lnTo>
                    <a:pt x="34" y="17"/>
                  </a:lnTo>
                  <a:lnTo>
                    <a:pt x="34" y="15"/>
                  </a:lnTo>
                  <a:lnTo>
                    <a:pt x="34" y="15"/>
                  </a:lnTo>
                  <a:lnTo>
                    <a:pt x="34" y="13"/>
                  </a:lnTo>
                  <a:lnTo>
                    <a:pt x="34" y="13"/>
                  </a:lnTo>
                  <a:lnTo>
                    <a:pt x="34" y="11"/>
                  </a:lnTo>
                  <a:lnTo>
                    <a:pt x="32" y="9"/>
                  </a:lnTo>
                  <a:lnTo>
                    <a:pt x="32" y="9"/>
                  </a:lnTo>
                  <a:lnTo>
                    <a:pt x="30" y="7"/>
                  </a:lnTo>
                  <a:lnTo>
                    <a:pt x="28" y="4"/>
                  </a:lnTo>
                  <a:lnTo>
                    <a:pt x="26" y="2"/>
                  </a:lnTo>
                  <a:lnTo>
                    <a:pt x="21" y="0"/>
                  </a:lnTo>
                  <a:lnTo>
                    <a:pt x="19" y="0"/>
                  </a:lnTo>
                  <a:lnTo>
                    <a:pt x="15" y="0"/>
                  </a:lnTo>
                  <a:lnTo>
                    <a:pt x="11" y="0"/>
                  </a:lnTo>
                  <a:lnTo>
                    <a:pt x="8" y="0"/>
                  </a:lnTo>
                  <a:lnTo>
                    <a:pt x="6" y="0"/>
                  </a:lnTo>
                  <a:lnTo>
                    <a:pt x="4" y="2"/>
                  </a:lnTo>
                  <a:lnTo>
                    <a:pt x="2" y="2"/>
                  </a:lnTo>
                  <a:lnTo>
                    <a:pt x="2" y="4"/>
                  </a:lnTo>
                  <a:lnTo>
                    <a:pt x="0" y="4"/>
                  </a:lnTo>
                  <a:lnTo>
                    <a:pt x="0" y="7"/>
                  </a:lnTo>
                  <a:lnTo>
                    <a:pt x="0" y="7"/>
                  </a:lnTo>
                  <a:lnTo>
                    <a:pt x="0" y="9"/>
                  </a:lnTo>
                  <a:lnTo>
                    <a:pt x="0" y="9"/>
                  </a:lnTo>
                  <a:lnTo>
                    <a:pt x="0" y="11"/>
                  </a:lnTo>
                  <a:lnTo>
                    <a:pt x="0" y="11"/>
                  </a:lnTo>
                  <a:lnTo>
                    <a:pt x="0" y="13"/>
                  </a:lnTo>
                  <a:lnTo>
                    <a:pt x="2" y="13"/>
                  </a:lnTo>
                  <a:lnTo>
                    <a:pt x="2" y="15"/>
                  </a:lnTo>
                  <a:lnTo>
                    <a:pt x="4" y="17"/>
                  </a:lnTo>
                  <a:lnTo>
                    <a:pt x="6" y="20"/>
                  </a:lnTo>
                  <a:lnTo>
                    <a:pt x="8" y="22"/>
                  </a:lnTo>
                  <a:lnTo>
                    <a:pt x="13" y="22"/>
                  </a:lnTo>
                  <a:lnTo>
                    <a:pt x="15" y="24"/>
                  </a:lnTo>
                  <a:lnTo>
                    <a:pt x="19" y="24"/>
                  </a:lnTo>
                  <a:lnTo>
                    <a:pt x="21" y="24"/>
                  </a:lnTo>
                  <a:lnTo>
                    <a:pt x="26" y="24"/>
                  </a:lnTo>
                  <a:lnTo>
                    <a:pt x="28" y="24"/>
                  </a:lnTo>
                  <a:lnTo>
                    <a:pt x="30" y="22"/>
                  </a:lnTo>
                  <a:lnTo>
                    <a:pt x="32" y="22"/>
                  </a:lnTo>
                  <a:lnTo>
                    <a:pt x="32" y="20"/>
                  </a:lnTo>
                  <a:lnTo>
                    <a:pt x="32" y="20"/>
                  </a:lnTo>
                  <a:lnTo>
                    <a:pt x="34"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6" name="任意多边形 306355"/>
            <p:cNvSpPr/>
            <p:nvPr/>
          </p:nvSpPr>
          <p:spPr>
            <a:xfrm>
              <a:off x="2198" y="3590"/>
              <a:ext cx="34" cy="24"/>
            </a:xfrm>
            <a:custGeom>
              <a:rect l="0" t="0" r="0" b="0"/>
              <a:pathLst>
                <a:path w="34" h="24">
                  <a:moveTo>
                    <a:pt x="34" y="17"/>
                  </a:moveTo>
                  <a:lnTo>
                    <a:pt x="34" y="17"/>
                  </a:lnTo>
                  <a:lnTo>
                    <a:pt x="34" y="15"/>
                  </a:lnTo>
                  <a:lnTo>
                    <a:pt x="34" y="15"/>
                  </a:lnTo>
                  <a:lnTo>
                    <a:pt x="34" y="13"/>
                  </a:lnTo>
                  <a:lnTo>
                    <a:pt x="32" y="11"/>
                  </a:lnTo>
                  <a:lnTo>
                    <a:pt x="32" y="9"/>
                  </a:lnTo>
                  <a:lnTo>
                    <a:pt x="30" y="7"/>
                  </a:lnTo>
                  <a:lnTo>
                    <a:pt x="28" y="4"/>
                  </a:lnTo>
                  <a:lnTo>
                    <a:pt x="24" y="2"/>
                  </a:lnTo>
                  <a:lnTo>
                    <a:pt x="21" y="2"/>
                  </a:lnTo>
                  <a:lnTo>
                    <a:pt x="17" y="0"/>
                  </a:lnTo>
                  <a:lnTo>
                    <a:pt x="15" y="0"/>
                  </a:lnTo>
                  <a:lnTo>
                    <a:pt x="11" y="0"/>
                  </a:lnTo>
                  <a:lnTo>
                    <a:pt x="8" y="0"/>
                  </a:lnTo>
                  <a:lnTo>
                    <a:pt x="6" y="2"/>
                  </a:lnTo>
                  <a:lnTo>
                    <a:pt x="4" y="2"/>
                  </a:lnTo>
                  <a:lnTo>
                    <a:pt x="2" y="4"/>
                  </a:lnTo>
                  <a:lnTo>
                    <a:pt x="2" y="4"/>
                  </a:lnTo>
                  <a:lnTo>
                    <a:pt x="2" y="7"/>
                  </a:lnTo>
                  <a:lnTo>
                    <a:pt x="0" y="7"/>
                  </a:lnTo>
                  <a:lnTo>
                    <a:pt x="0" y="9"/>
                  </a:lnTo>
                  <a:lnTo>
                    <a:pt x="0" y="9"/>
                  </a:lnTo>
                  <a:lnTo>
                    <a:pt x="0" y="11"/>
                  </a:lnTo>
                  <a:lnTo>
                    <a:pt x="0" y="11"/>
                  </a:lnTo>
                  <a:lnTo>
                    <a:pt x="0" y="13"/>
                  </a:lnTo>
                  <a:lnTo>
                    <a:pt x="0" y="13"/>
                  </a:lnTo>
                  <a:lnTo>
                    <a:pt x="2" y="15"/>
                  </a:lnTo>
                  <a:lnTo>
                    <a:pt x="2" y="15"/>
                  </a:lnTo>
                  <a:lnTo>
                    <a:pt x="4" y="17"/>
                  </a:lnTo>
                  <a:lnTo>
                    <a:pt x="6" y="20"/>
                  </a:lnTo>
                  <a:lnTo>
                    <a:pt x="8" y="22"/>
                  </a:lnTo>
                  <a:lnTo>
                    <a:pt x="13" y="22"/>
                  </a:lnTo>
                  <a:lnTo>
                    <a:pt x="15" y="24"/>
                  </a:lnTo>
                  <a:lnTo>
                    <a:pt x="19" y="24"/>
                  </a:lnTo>
                  <a:lnTo>
                    <a:pt x="21" y="24"/>
                  </a:lnTo>
                  <a:lnTo>
                    <a:pt x="26" y="24"/>
                  </a:lnTo>
                  <a:lnTo>
                    <a:pt x="28" y="22"/>
                  </a:lnTo>
                  <a:lnTo>
                    <a:pt x="30" y="22"/>
                  </a:lnTo>
                  <a:lnTo>
                    <a:pt x="32" y="20"/>
                  </a:lnTo>
                  <a:lnTo>
                    <a:pt x="32" y="20"/>
                  </a:lnTo>
                  <a:lnTo>
                    <a:pt x="32" y="20"/>
                  </a:lnTo>
                  <a:lnTo>
                    <a:pt x="34"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7" name="任意多边形 306356"/>
            <p:cNvSpPr/>
            <p:nvPr/>
          </p:nvSpPr>
          <p:spPr>
            <a:xfrm>
              <a:off x="2198" y="3592"/>
              <a:ext cx="34" cy="22"/>
            </a:xfrm>
            <a:custGeom>
              <a:rect l="0" t="0" r="0" b="0"/>
              <a:pathLst>
                <a:path w="34" h="22">
                  <a:moveTo>
                    <a:pt x="32" y="15"/>
                  </a:moveTo>
                  <a:lnTo>
                    <a:pt x="34" y="15"/>
                  </a:lnTo>
                  <a:lnTo>
                    <a:pt x="34" y="13"/>
                  </a:lnTo>
                  <a:lnTo>
                    <a:pt x="34" y="13"/>
                  </a:lnTo>
                  <a:lnTo>
                    <a:pt x="34" y="11"/>
                  </a:lnTo>
                  <a:lnTo>
                    <a:pt x="32" y="9"/>
                  </a:lnTo>
                  <a:lnTo>
                    <a:pt x="32" y="7"/>
                  </a:lnTo>
                  <a:lnTo>
                    <a:pt x="30" y="5"/>
                  </a:lnTo>
                  <a:lnTo>
                    <a:pt x="28" y="2"/>
                  </a:lnTo>
                  <a:lnTo>
                    <a:pt x="24" y="2"/>
                  </a:lnTo>
                  <a:lnTo>
                    <a:pt x="21" y="0"/>
                  </a:lnTo>
                  <a:lnTo>
                    <a:pt x="17" y="0"/>
                  </a:lnTo>
                  <a:lnTo>
                    <a:pt x="15" y="0"/>
                  </a:lnTo>
                  <a:lnTo>
                    <a:pt x="11" y="0"/>
                  </a:lnTo>
                  <a:lnTo>
                    <a:pt x="8" y="0"/>
                  </a:lnTo>
                  <a:lnTo>
                    <a:pt x="6" y="0"/>
                  </a:lnTo>
                  <a:lnTo>
                    <a:pt x="4" y="2"/>
                  </a:lnTo>
                  <a:lnTo>
                    <a:pt x="2" y="2"/>
                  </a:lnTo>
                  <a:lnTo>
                    <a:pt x="2" y="2"/>
                  </a:lnTo>
                  <a:lnTo>
                    <a:pt x="2" y="5"/>
                  </a:lnTo>
                  <a:lnTo>
                    <a:pt x="0" y="5"/>
                  </a:lnTo>
                  <a:lnTo>
                    <a:pt x="0" y="7"/>
                  </a:lnTo>
                  <a:lnTo>
                    <a:pt x="0" y="7"/>
                  </a:lnTo>
                  <a:lnTo>
                    <a:pt x="0" y="9"/>
                  </a:lnTo>
                  <a:lnTo>
                    <a:pt x="0" y="9"/>
                  </a:lnTo>
                  <a:lnTo>
                    <a:pt x="2" y="11"/>
                  </a:lnTo>
                  <a:lnTo>
                    <a:pt x="2" y="13"/>
                  </a:lnTo>
                  <a:lnTo>
                    <a:pt x="4" y="15"/>
                  </a:lnTo>
                  <a:lnTo>
                    <a:pt x="6" y="18"/>
                  </a:lnTo>
                  <a:lnTo>
                    <a:pt x="8" y="20"/>
                  </a:lnTo>
                  <a:lnTo>
                    <a:pt x="13" y="20"/>
                  </a:lnTo>
                  <a:lnTo>
                    <a:pt x="15" y="22"/>
                  </a:lnTo>
                  <a:lnTo>
                    <a:pt x="19" y="22"/>
                  </a:lnTo>
                  <a:lnTo>
                    <a:pt x="21" y="22"/>
                  </a:lnTo>
                  <a:lnTo>
                    <a:pt x="26" y="22"/>
                  </a:lnTo>
                  <a:lnTo>
                    <a:pt x="28" y="20"/>
                  </a:lnTo>
                  <a:lnTo>
                    <a:pt x="30" y="20"/>
                  </a:lnTo>
                  <a:lnTo>
                    <a:pt x="30" y="18"/>
                  </a:lnTo>
                  <a:lnTo>
                    <a:pt x="32" y="18"/>
                  </a:lnTo>
                  <a:lnTo>
                    <a:pt x="32" y="18"/>
                  </a:lnTo>
                  <a:lnTo>
                    <a:pt x="32"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8" name="任意多边形 306357"/>
            <p:cNvSpPr/>
            <p:nvPr/>
          </p:nvSpPr>
          <p:spPr>
            <a:xfrm>
              <a:off x="2198" y="3592"/>
              <a:ext cx="32" cy="22"/>
            </a:xfrm>
            <a:custGeom>
              <a:rect l="0" t="0" r="0" b="0"/>
              <a:pathLst>
                <a:path w="32" h="22">
                  <a:moveTo>
                    <a:pt x="32" y="15"/>
                  </a:moveTo>
                  <a:lnTo>
                    <a:pt x="32" y="15"/>
                  </a:lnTo>
                  <a:lnTo>
                    <a:pt x="32" y="13"/>
                  </a:lnTo>
                  <a:lnTo>
                    <a:pt x="32" y="13"/>
                  </a:lnTo>
                  <a:lnTo>
                    <a:pt x="32" y="11"/>
                  </a:lnTo>
                  <a:lnTo>
                    <a:pt x="32" y="9"/>
                  </a:lnTo>
                  <a:lnTo>
                    <a:pt x="30" y="7"/>
                  </a:lnTo>
                  <a:lnTo>
                    <a:pt x="28" y="5"/>
                  </a:lnTo>
                  <a:lnTo>
                    <a:pt x="26" y="5"/>
                  </a:lnTo>
                  <a:lnTo>
                    <a:pt x="24" y="2"/>
                  </a:lnTo>
                  <a:lnTo>
                    <a:pt x="21" y="0"/>
                  </a:lnTo>
                  <a:lnTo>
                    <a:pt x="17" y="0"/>
                  </a:lnTo>
                  <a:lnTo>
                    <a:pt x="15" y="0"/>
                  </a:lnTo>
                  <a:lnTo>
                    <a:pt x="11" y="0"/>
                  </a:lnTo>
                  <a:lnTo>
                    <a:pt x="8" y="0"/>
                  </a:lnTo>
                  <a:lnTo>
                    <a:pt x="6" y="0"/>
                  </a:lnTo>
                  <a:lnTo>
                    <a:pt x="4" y="2"/>
                  </a:lnTo>
                  <a:lnTo>
                    <a:pt x="2" y="2"/>
                  </a:lnTo>
                  <a:lnTo>
                    <a:pt x="2" y="5"/>
                  </a:lnTo>
                  <a:lnTo>
                    <a:pt x="2" y="5"/>
                  </a:lnTo>
                  <a:lnTo>
                    <a:pt x="0" y="7"/>
                  </a:lnTo>
                  <a:lnTo>
                    <a:pt x="0" y="7"/>
                  </a:lnTo>
                  <a:lnTo>
                    <a:pt x="0" y="9"/>
                  </a:lnTo>
                  <a:lnTo>
                    <a:pt x="0" y="9"/>
                  </a:lnTo>
                  <a:lnTo>
                    <a:pt x="0" y="11"/>
                  </a:lnTo>
                  <a:lnTo>
                    <a:pt x="2" y="13"/>
                  </a:lnTo>
                  <a:lnTo>
                    <a:pt x="2" y="15"/>
                  </a:lnTo>
                  <a:lnTo>
                    <a:pt x="4" y="15"/>
                  </a:lnTo>
                  <a:lnTo>
                    <a:pt x="6" y="18"/>
                  </a:lnTo>
                  <a:lnTo>
                    <a:pt x="11" y="20"/>
                  </a:lnTo>
                  <a:lnTo>
                    <a:pt x="13" y="20"/>
                  </a:lnTo>
                  <a:lnTo>
                    <a:pt x="17" y="22"/>
                  </a:lnTo>
                  <a:lnTo>
                    <a:pt x="19" y="22"/>
                  </a:lnTo>
                  <a:lnTo>
                    <a:pt x="21" y="22"/>
                  </a:lnTo>
                  <a:lnTo>
                    <a:pt x="26" y="22"/>
                  </a:lnTo>
                  <a:lnTo>
                    <a:pt x="28" y="20"/>
                  </a:lnTo>
                  <a:lnTo>
                    <a:pt x="30" y="20"/>
                  </a:lnTo>
                  <a:lnTo>
                    <a:pt x="30" y="18"/>
                  </a:lnTo>
                  <a:lnTo>
                    <a:pt x="32" y="18"/>
                  </a:lnTo>
                  <a:lnTo>
                    <a:pt x="32" y="18"/>
                  </a:lnTo>
                  <a:lnTo>
                    <a:pt x="32"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59" name="任意多边形 306358"/>
            <p:cNvSpPr/>
            <p:nvPr/>
          </p:nvSpPr>
          <p:spPr>
            <a:xfrm>
              <a:off x="2198" y="3592"/>
              <a:ext cx="32" cy="22"/>
            </a:xfrm>
            <a:custGeom>
              <a:rect l="0" t="0" r="0" b="0"/>
              <a:pathLst>
                <a:path w="32" h="22">
                  <a:moveTo>
                    <a:pt x="32" y="15"/>
                  </a:moveTo>
                  <a:lnTo>
                    <a:pt x="32" y="15"/>
                  </a:lnTo>
                  <a:lnTo>
                    <a:pt x="32" y="13"/>
                  </a:lnTo>
                  <a:lnTo>
                    <a:pt x="32" y="13"/>
                  </a:lnTo>
                  <a:lnTo>
                    <a:pt x="32" y="11"/>
                  </a:lnTo>
                  <a:lnTo>
                    <a:pt x="32" y="9"/>
                  </a:lnTo>
                  <a:lnTo>
                    <a:pt x="30" y="9"/>
                  </a:lnTo>
                  <a:lnTo>
                    <a:pt x="28" y="7"/>
                  </a:lnTo>
                  <a:lnTo>
                    <a:pt x="26" y="5"/>
                  </a:lnTo>
                  <a:lnTo>
                    <a:pt x="24" y="2"/>
                  </a:lnTo>
                  <a:lnTo>
                    <a:pt x="19" y="2"/>
                  </a:lnTo>
                  <a:lnTo>
                    <a:pt x="17" y="0"/>
                  </a:lnTo>
                  <a:lnTo>
                    <a:pt x="13" y="0"/>
                  </a:lnTo>
                  <a:lnTo>
                    <a:pt x="11" y="0"/>
                  </a:lnTo>
                  <a:lnTo>
                    <a:pt x="8" y="0"/>
                  </a:lnTo>
                  <a:lnTo>
                    <a:pt x="6" y="2"/>
                  </a:lnTo>
                  <a:lnTo>
                    <a:pt x="4" y="2"/>
                  </a:lnTo>
                  <a:lnTo>
                    <a:pt x="2" y="5"/>
                  </a:lnTo>
                  <a:lnTo>
                    <a:pt x="2" y="5"/>
                  </a:lnTo>
                  <a:lnTo>
                    <a:pt x="2" y="7"/>
                  </a:lnTo>
                  <a:lnTo>
                    <a:pt x="2" y="7"/>
                  </a:lnTo>
                  <a:lnTo>
                    <a:pt x="0" y="7"/>
                  </a:lnTo>
                  <a:lnTo>
                    <a:pt x="0" y="9"/>
                  </a:lnTo>
                  <a:lnTo>
                    <a:pt x="0" y="9"/>
                  </a:lnTo>
                  <a:lnTo>
                    <a:pt x="2" y="11"/>
                  </a:lnTo>
                  <a:lnTo>
                    <a:pt x="2" y="13"/>
                  </a:lnTo>
                  <a:lnTo>
                    <a:pt x="4" y="15"/>
                  </a:lnTo>
                  <a:lnTo>
                    <a:pt x="4" y="15"/>
                  </a:lnTo>
                  <a:lnTo>
                    <a:pt x="8" y="18"/>
                  </a:lnTo>
                  <a:lnTo>
                    <a:pt x="11" y="20"/>
                  </a:lnTo>
                  <a:lnTo>
                    <a:pt x="13" y="20"/>
                  </a:lnTo>
                  <a:lnTo>
                    <a:pt x="17" y="22"/>
                  </a:lnTo>
                  <a:lnTo>
                    <a:pt x="19" y="22"/>
                  </a:lnTo>
                  <a:lnTo>
                    <a:pt x="21" y="22"/>
                  </a:lnTo>
                  <a:lnTo>
                    <a:pt x="26" y="22"/>
                  </a:lnTo>
                  <a:lnTo>
                    <a:pt x="28" y="20"/>
                  </a:lnTo>
                  <a:lnTo>
                    <a:pt x="30" y="20"/>
                  </a:lnTo>
                  <a:lnTo>
                    <a:pt x="30" y="18"/>
                  </a:lnTo>
                  <a:lnTo>
                    <a:pt x="32" y="18"/>
                  </a:lnTo>
                  <a:lnTo>
                    <a:pt x="32" y="18"/>
                  </a:lnTo>
                  <a:lnTo>
                    <a:pt x="32"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0" name="任意多边形 306359"/>
            <p:cNvSpPr/>
            <p:nvPr/>
          </p:nvSpPr>
          <p:spPr>
            <a:xfrm>
              <a:off x="2200" y="3594"/>
              <a:ext cx="30" cy="20"/>
            </a:xfrm>
            <a:custGeom>
              <a:rect l="0" t="0" r="0" b="0"/>
              <a:pathLst>
                <a:path w="30" h="20">
                  <a:moveTo>
                    <a:pt x="30" y="13"/>
                  </a:moveTo>
                  <a:lnTo>
                    <a:pt x="30" y="13"/>
                  </a:lnTo>
                  <a:lnTo>
                    <a:pt x="30" y="11"/>
                  </a:lnTo>
                  <a:lnTo>
                    <a:pt x="30" y="11"/>
                  </a:lnTo>
                  <a:lnTo>
                    <a:pt x="30" y="9"/>
                  </a:lnTo>
                  <a:lnTo>
                    <a:pt x="28" y="9"/>
                  </a:lnTo>
                  <a:lnTo>
                    <a:pt x="28" y="7"/>
                  </a:lnTo>
                  <a:lnTo>
                    <a:pt x="26" y="5"/>
                  </a:lnTo>
                  <a:lnTo>
                    <a:pt x="24" y="3"/>
                  </a:lnTo>
                  <a:lnTo>
                    <a:pt x="22" y="3"/>
                  </a:lnTo>
                  <a:lnTo>
                    <a:pt x="17" y="0"/>
                  </a:lnTo>
                  <a:lnTo>
                    <a:pt x="15" y="0"/>
                  </a:lnTo>
                  <a:lnTo>
                    <a:pt x="11" y="0"/>
                  </a:lnTo>
                  <a:lnTo>
                    <a:pt x="9" y="0"/>
                  </a:lnTo>
                  <a:lnTo>
                    <a:pt x="6" y="0"/>
                  </a:lnTo>
                  <a:lnTo>
                    <a:pt x="4" y="0"/>
                  </a:lnTo>
                  <a:lnTo>
                    <a:pt x="2" y="3"/>
                  </a:lnTo>
                  <a:lnTo>
                    <a:pt x="0" y="3"/>
                  </a:lnTo>
                  <a:lnTo>
                    <a:pt x="0" y="3"/>
                  </a:lnTo>
                  <a:lnTo>
                    <a:pt x="0" y="5"/>
                  </a:lnTo>
                  <a:lnTo>
                    <a:pt x="0" y="5"/>
                  </a:lnTo>
                  <a:lnTo>
                    <a:pt x="0" y="7"/>
                  </a:lnTo>
                  <a:lnTo>
                    <a:pt x="0" y="7"/>
                  </a:lnTo>
                  <a:lnTo>
                    <a:pt x="0" y="9"/>
                  </a:lnTo>
                  <a:lnTo>
                    <a:pt x="0" y="9"/>
                  </a:lnTo>
                  <a:lnTo>
                    <a:pt x="0" y="11"/>
                  </a:lnTo>
                  <a:lnTo>
                    <a:pt x="2" y="13"/>
                  </a:lnTo>
                  <a:lnTo>
                    <a:pt x="4" y="16"/>
                  </a:lnTo>
                  <a:lnTo>
                    <a:pt x="6" y="16"/>
                  </a:lnTo>
                  <a:lnTo>
                    <a:pt x="9" y="18"/>
                  </a:lnTo>
                  <a:lnTo>
                    <a:pt x="11" y="18"/>
                  </a:lnTo>
                  <a:lnTo>
                    <a:pt x="15" y="20"/>
                  </a:lnTo>
                  <a:lnTo>
                    <a:pt x="17" y="20"/>
                  </a:lnTo>
                  <a:lnTo>
                    <a:pt x="22" y="20"/>
                  </a:lnTo>
                  <a:lnTo>
                    <a:pt x="24" y="20"/>
                  </a:lnTo>
                  <a:lnTo>
                    <a:pt x="26" y="18"/>
                  </a:lnTo>
                  <a:lnTo>
                    <a:pt x="28" y="18"/>
                  </a:lnTo>
                  <a:lnTo>
                    <a:pt x="28" y="16"/>
                  </a:lnTo>
                  <a:lnTo>
                    <a:pt x="28" y="16"/>
                  </a:lnTo>
                  <a:lnTo>
                    <a:pt x="30" y="16"/>
                  </a:lnTo>
                  <a:lnTo>
                    <a:pt x="30"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1" name="任意多边形 306360"/>
            <p:cNvSpPr/>
            <p:nvPr/>
          </p:nvSpPr>
          <p:spPr>
            <a:xfrm>
              <a:off x="2200" y="3594"/>
              <a:ext cx="30" cy="20"/>
            </a:xfrm>
            <a:custGeom>
              <a:rect l="0" t="0" r="0" b="0"/>
              <a:pathLst>
                <a:path w="30" h="20">
                  <a:moveTo>
                    <a:pt x="30" y="13"/>
                  </a:moveTo>
                  <a:lnTo>
                    <a:pt x="30" y="13"/>
                  </a:lnTo>
                  <a:lnTo>
                    <a:pt x="30" y="11"/>
                  </a:lnTo>
                  <a:lnTo>
                    <a:pt x="30" y="11"/>
                  </a:lnTo>
                  <a:lnTo>
                    <a:pt x="30" y="11"/>
                  </a:lnTo>
                  <a:lnTo>
                    <a:pt x="28" y="9"/>
                  </a:lnTo>
                  <a:lnTo>
                    <a:pt x="28" y="7"/>
                  </a:lnTo>
                  <a:lnTo>
                    <a:pt x="26" y="5"/>
                  </a:lnTo>
                  <a:lnTo>
                    <a:pt x="24" y="3"/>
                  </a:lnTo>
                  <a:lnTo>
                    <a:pt x="19" y="3"/>
                  </a:lnTo>
                  <a:lnTo>
                    <a:pt x="17" y="0"/>
                  </a:lnTo>
                  <a:lnTo>
                    <a:pt x="13" y="0"/>
                  </a:lnTo>
                  <a:lnTo>
                    <a:pt x="11" y="0"/>
                  </a:lnTo>
                  <a:lnTo>
                    <a:pt x="9" y="0"/>
                  </a:lnTo>
                  <a:lnTo>
                    <a:pt x="6" y="0"/>
                  </a:lnTo>
                  <a:lnTo>
                    <a:pt x="4" y="3"/>
                  </a:lnTo>
                  <a:lnTo>
                    <a:pt x="2" y="3"/>
                  </a:lnTo>
                  <a:lnTo>
                    <a:pt x="0" y="3"/>
                  </a:lnTo>
                  <a:lnTo>
                    <a:pt x="0" y="5"/>
                  </a:lnTo>
                  <a:lnTo>
                    <a:pt x="0" y="5"/>
                  </a:lnTo>
                  <a:lnTo>
                    <a:pt x="0" y="7"/>
                  </a:lnTo>
                  <a:lnTo>
                    <a:pt x="0" y="7"/>
                  </a:lnTo>
                  <a:lnTo>
                    <a:pt x="0" y="7"/>
                  </a:lnTo>
                  <a:lnTo>
                    <a:pt x="0" y="9"/>
                  </a:lnTo>
                  <a:lnTo>
                    <a:pt x="0" y="9"/>
                  </a:lnTo>
                  <a:lnTo>
                    <a:pt x="0" y="11"/>
                  </a:lnTo>
                  <a:lnTo>
                    <a:pt x="2" y="13"/>
                  </a:lnTo>
                  <a:lnTo>
                    <a:pt x="4" y="16"/>
                  </a:lnTo>
                  <a:lnTo>
                    <a:pt x="6" y="16"/>
                  </a:lnTo>
                  <a:lnTo>
                    <a:pt x="9" y="18"/>
                  </a:lnTo>
                  <a:lnTo>
                    <a:pt x="11" y="18"/>
                  </a:lnTo>
                  <a:lnTo>
                    <a:pt x="15" y="20"/>
                  </a:lnTo>
                  <a:lnTo>
                    <a:pt x="17" y="20"/>
                  </a:lnTo>
                  <a:lnTo>
                    <a:pt x="22" y="20"/>
                  </a:lnTo>
                  <a:lnTo>
                    <a:pt x="24" y="20"/>
                  </a:lnTo>
                  <a:lnTo>
                    <a:pt x="26" y="18"/>
                  </a:lnTo>
                  <a:lnTo>
                    <a:pt x="28" y="18"/>
                  </a:lnTo>
                  <a:lnTo>
                    <a:pt x="28" y="16"/>
                  </a:lnTo>
                  <a:lnTo>
                    <a:pt x="28" y="16"/>
                  </a:lnTo>
                  <a:lnTo>
                    <a:pt x="30" y="16"/>
                  </a:lnTo>
                  <a:lnTo>
                    <a:pt x="30"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2" name="任意多边形 306361"/>
            <p:cNvSpPr/>
            <p:nvPr/>
          </p:nvSpPr>
          <p:spPr>
            <a:xfrm>
              <a:off x="2200" y="3594"/>
              <a:ext cx="30" cy="20"/>
            </a:xfrm>
            <a:custGeom>
              <a:rect l="0" t="0" r="0" b="0"/>
              <a:pathLst>
                <a:path w="30" h="20">
                  <a:moveTo>
                    <a:pt x="30" y="13"/>
                  </a:moveTo>
                  <a:lnTo>
                    <a:pt x="30" y="13"/>
                  </a:lnTo>
                  <a:lnTo>
                    <a:pt x="30" y="11"/>
                  </a:lnTo>
                  <a:lnTo>
                    <a:pt x="30" y="11"/>
                  </a:lnTo>
                  <a:lnTo>
                    <a:pt x="28" y="11"/>
                  </a:lnTo>
                  <a:lnTo>
                    <a:pt x="28" y="9"/>
                  </a:lnTo>
                  <a:lnTo>
                    <a:pt x="26" y="7"/>
                  </a:lnTo>
                  <a:lnTo>
                    <a:pt x="24" y="5"/>
                  </a:lnTo>
                  <a:lnTo>
                    <a:pt x="22" y="5"/>
                  </a:lnTo>
                  <a:lnTo>
                    <a:pt x="19" y="3"/>
                  </a:lnTo>
                  <a:lnTo>
                    <a:pt x="17" y="3"/>
                  </a:lnTo>
                  <a:lnTo>
                    <a:pt x="13" y="3"/>
                  </a:lnTo>
                  <a:lnTo>
                    <a:pt x="11" y="0"/>
                  </a:lnTo>
                  <a:lnTo>
                    <a:pt x="9" y="3"/>
                  </a:lnTo>
                  <a:lnTo>
                    <a:pt x="6" y="3"/>
                  </a:lnTo>
                  <a:lnTo>
                    <a:pt x="4" y="3"/>
                  </a:lnTo>
                  <a:lnTo>
                    <a:pt x="2" y="5"/>
                  </a:lnTo>
                  <a:lnTo>
                    <a:pt x="0" y="5"/>
                  </a:lnTo>
                  <a:lnTo>
                    <a:pt x="0" y="5"/>
                  </a:lnTo>
                  <a:lnTo>
                    <a:pt x="0" y="7"/>
                  </a:lnTo>
                  <a:lnTo>
                    <a:pt x="0" y="7"/>
                  </a:lnTo>
                  <a:lnTo>
                    <a:pt x="0" y="7"/>
                  </a:lnTo>
                  <a:lnTo>
                    <a:pt x="0" y="9"/>
                  </a:lnTo>
                  <a:lnTo>
                    <a:pt x="0" y="9"/>
                  </a:lnTo>
                  <a:lnTo>
                    <a:pt x="0" y="9"/>
                  </a:lnTo>
                  <a:lnTo>
                    <a:pt x="0" y="11"/>
                  </a:lnTo>
                  <a:lnTo>
                    <a:pt x="2" y="13"/>
                  </a:lnTo>
                  <a:lnTo>
                    <a:pt x="4" y="16"/>
                  </a:lnTo>
                  <a:lnTo>
                    <a:pt x="6" y="16"/>
                  </a:lnTo>
                  <a:lnTo>
                    <a:pt x="9" y="18"/>
                  </a:lnTo>
                  <a:lnTo>
                    <a:pt x="13" y="18"/>
                  </a:lnTo>
                  <a:lnTo>
                    <a:pt x="15" y="20"/>
                  </a:lnTo>
                  <a:lnTo>
                    <a:pt x="17" y="20"/>
                  </a:lnTo>
                  <a:lnTo>
                    <a:pt x="22" y="20"/>
                  </a:lnTo>
                  <a:lnTo>
                    <a:pt x="24" y="18"/>
                  </a:lnTo>
                  <a:lnTo>
                    <a:pt x="26" y="18"/>
                  </a:lnTo>
                  <a:lnTo>
                    <a:pt x="28" y="18"/>
                  </a:lnTo>
                  <a:lnTo>
                    <a:pt x="28" y="16"/>
                  </a:lnTo>
                  <a:lnTo>
                    <a:pt x="28" y="16"/>
                  </a:lnTo>
                  <a:lnTo>
                    <a:pt x="28" y="16"/>
                  </a:lnTo>
                  <a:lnTo>
                    <a:pt x="30"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3" name="任意多边形 306362"/>
            <p:cNvSpPr/>
            <p:nvPr/>
          </p:nvSpPr>
          <p:spPr>
            <a:xfrm>
              <a:off x="2200" y="3597"/>
              <a:ext cx="28" cy="17"/>
            </a:xfrm>
            <a:custGeom>
              <a:rect l="0" t="0" r="0" b="0"/>
              <a:pathLst>
                <a:path w="28" h="17">
                  <a:moveTo>
                    <a:pt x="28" y="10"/>
                  </a:moveTo>
                  <a:lnTo>
                    <a:pt x="28" y="10"/>
                  </a:lnTo>
                  <a:lnTo>
                    <a:pt x="28" y="10"/>
                  </a:lnTo>
                  <a:lnTo>
                    <a:pt x="28" y="8"/>
                  </a:lnTo>
                  <a:lnTo>
                    <a:pt x="28" y="8"/>
                  </a:lnTo>
                  <a:lnTo>
                    <a:pt x="28" y="6"/>
                  </a:lnTo>
                  <a:lnTo>
                    <a:pt x="26" y="4"/>
                  </a:lnTo>
                  <a:lnTo>
                    <a:pt x="24" y="4"/>
                  </a:lnTo>
                  <a:lnTo>
                    <a:pt x="22" y="2"/>
                  </a:lnTo>
                  <a:lnTo>
                    <a:pt x="19" y="0"/>
                  </a:lnTo>
                  <a:lnTo>
                    <a:pt x="17" y="0"/>
                  </a:lnTo>
                  <a:lnTo>
                    <a:pt x="13" y="0"/>
                  </a:lnTo>
                  <a:lnTo>
                    <a:pt x="11" y="0"/>
                  </a:lnTo>
                  <a:lnTo>
                    <a:pt x="9" y="0"/>
                  </a:lnTo>
                  <a:lnTo>
                    <a:pt x="6" y="0"/>
                  </a:lnTo>
                  <a:lnTo>
                    <a:pt x="4" y="0"/>
                  </a:lnTo>
                  <a:lnTo>
                    <a:pt x="2" y="2"/>
                  </a:lnTo>
                  <a:lnTo>
                    <a:pt x="0" y="2"/>
                  </a:lnTo>
                  <a:lnTo>
                    <a:pt x="0" y="4"/>
                  </a:lnTo>
                  <a:lnTo>
                    <a:pt x="0" y="4"/>
                  </a:lnTo>
                  <a:lnTo>
                    <a:pt x="0" y="4"/>
                  </a:lnTo>
                  <a:lnTo>
                    <a:pt x="0" y="6"/>
                  </a:lnTo>
                  <a:lnTo>
                    <a:pt x="0" y="6"/>
                  </a:lnTo>
                  <a:lnTo>
                    <a:pt x="0" y="6"/>
                  </a:lnTo>
                  <a:lnTo>
                    <a:pt x="0" y="8"/>
                  </a:lnTo>
                  <a:lnTo>
                    <a:pt x="2" y="10"/>
                  </a:lnTo>
                  <a:lnTo>
                    <a:pt x="2" y="10"/>
                  </a:lnTo>
                  <a:lnTo>
                    <a:pt x="4" y="13"/>
                  </a:lnTo>
                  <a:lnTo>
                    <a:pt x="6" y="13"/>
                  </a:lnTo>
                  <a:lnTo>
                    <a:pt x="9" y="15"/>
                  </a:lnTo>
                  <a:lnTo>
                    <a:pt x="13" y="15"/>
                  </a:lnTo>
                  <a:lnTo>
                    <a:pt x="15" y="17"/>
                  </a:lnTo>
                  <a:lnTo>
                    <a:pt x="17" y="17"/>
                  </a:lnTo>
                  <a:lnTo>
                    <a:pt x="22" y="17"/>
                  </a:lnTo>
                  <a:lnTo>
                    <a:pt x="24" y="15"/>
                  </a:lnTo>
                  <a:lnTo>
                    <a:pt x="26" y="15"/>
                  </a:lnTo>
                  <a:lnTo>
                    <a:pt x="28" y="13"/>
                  </a:lnTo>
                  <a:lnTo>
                    <a:pt x="28" y="13"/>
                  </a:lnTo>
                  <a:lnTo>
                    <a:pt x="28" y="1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4" name="任意多边形 306363"/>
            <p:cNvSpPr/>
            <p:nvPr/>
          </p:nvSpPr>
          <p:spPr>
            <a:xfrm>
              <a:off x="2200" y="3597"/>
              <a:ext cx="28" cy="17"/>
            </a:xfrm>
            <a:custGeom>
              <a:rect l="0" t="0" r="0" b="0"/>
              <a:pathLst>
                <a:path w="28" h="17">
                  <a:moveTo>
                    <a:pt x="28" y="10"/>
                  </a:moveTo>
                  <a:lnTo>
                    <a:pt x="28" y="10"/>
                  </a:lnTo>
                  <a:lnTo>
                    <a:pt x="28" y="8"/>
                  </a:lnTo>
                  <a:lnTo>
                    <a:pt x="28" y="6"/>
                  </a:lnTo>
                  <a:lnTo>
                    <a:pt x="26" y="4"/>
                  </a:lnTo>
                  <a:lnTo>
                    <a:pt x="24" y="4"/>
                  </a:lnTo>
                  <a:lnTo>
                    <a:pt x="22" y="2"/>
                  </a:lnTo>
                  <a:lnTo>
                    <a:pt x="19" y="2"/>
                  </a:lnTo>
                  <a:lnTo>
                    <a:pt x="15" y="0"/>
                  </a:lnTo>
                  <a:lnTo>
                    <a:pt x="13" y="0"/>
                  </a:lnTo>
                  <a:lnTo>
                    <a:pt x="11" y="0"/>
                  </a:lnTo>
                  <a:lnTo>
                    <a:pt x="9" y="0"/>
                  </a:lnTo>
                  <a:lnTo>
                    <a:pt x="4" y="0"/>
                  </a:lnTo>
                  <a:lnTo>
                    <a:pt x="2" y="2"/>
                  </a:lnTo>
                  <a:lnTo>
                    <a:pt x="2" y="2"/>
                  </a:lnTo>
                  <a:lnTo>
                    <a:pt x="0" y="4"/>
                  </a:lnTo>
                  <a:lnTo>
                    <a:pt x="0" y="6"/>
                  </a:lnTo>
                  <a:lnTo>
                    <a:pt x="0" y="6"/>
                  </a:lnTo>
                  <a:lnTo>
                    <a:pt x="0" y="8"/>
                  </a:lnTo>
                  <a:lnTo>
                    <a:pt x="2" y="10"/>
                  </a:lnTo>
                  <a:lnTo>
                    <a:pt x="2" y="10"/>
                  </a:lnTo>
                  <a:lnTo>
                    <a:pt x="4" y="13"/>
                  </a:lnTo>
                  <a:lnTo>
                    <a:pt x="6" y="13"/>
                  </a:lnTo>
                  <a:lnTo>
                    <a:pt x="9" y="15"/>
                  </a:lnTo>
                  <a:lnTo>
                    <a:pt x="13" y="15"/>
                  </a:lnTo>
                  <a:lnTo>
                    <a:pt x="15" y="17"/>
                  </a:lnTo>
                  <a:lnTo>
                    <a:pt x="19" y="17"/>
                  </a:lnTo>
                  <a:lnTo>
                    <a:pt x="22" y="17"/>
                  </a:lnTo>
                  <a:lnTo>
                    <a:pt x="24" y="15"/>
                  </a:lnTo>
                  <a:lnTo>
                    <a:pt x="26" y="15"/>
                  </a:lnTo>
                  <a:lnTo>
                    <a:pt x="28" y="13"/>
                  </a:lnTo>
                  <a:lnTo>
                    <a:pt x="28" y="13"/>
                  </a:lnTo>
                  <a:lnTo>
                    <a:pt x="28" y="1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5" name="任意多边形 306364"/>
            <p:cNvSpPr/>
            <p:nvPr/>
          </p:nvSpPr>
          <p:spPr>
            <a:xfrm>
              <a:off x="2131" y="3480"/>
              <a:ext cx="34" cy="43"/>
            </a:xfrm>
            <a:custGeom>
              <a:rect l="0" t="0" r="0" b="0"/>
              <a:pathLst>
                <a:path w="34" h="43">
                  <a:moveTo>
                    <a:pt x="15" y="41"/>
                  </a:moveTo>
                  <a:lnTo>
                    <a:pt x="15" y="39"/>
                  </a:lnTo>
                  <a:lnTo>
                    <a:pt x="15" y="34"/>
                  </a:lnTo>
                  <a:lnTo>
                    <a:pt x="15" y="32"/>
                  </a:lnTo>
                  <a:lnTo>
                    <a:pt x="15" y="30"/>
                  </a:lnTo>
                  <a:lnTo>
                    <a:pt x="15" y="28"/>
                  </a:lnTo>
                  <a:lnTo>
                    <a:pt x="17" y="26"/>
                  </a:lnTo>
                  <a:lnTo>
                    <a:pt x="17" y="26"/>
                  </a:lnTo>
                  <a:lnTo>
                    <a:pt x="19" y="23"/>
                  </a:lnTo>
                  <a:lnTo>
                    <a:pt x="19" y="21"/>
                  </a:lnTo>
                  <a:lnTo>
                    <a:pt x="21" y="19"/>
                  </a:lnTo>
                  <a:lnTo>
                    <a:pt x="23" y="17"/>
                  </a:lnTo>
                  <a:lnTo>
                    <a:pt x="26" y="17"/>
                  </a:lnTo>
                  <a:lnTo>
                    <a:pt x="28" y="15"/>
                  </a:lnTo>
                  <a:lnTo>
                    <a:pt x="30" y="15"/>
                  </a:lnTo>
                  <a:lnTo>
                    <a:pt x="32" y="15"/>
                  </a:lnTo>
                  <a:lnTo>
                    <a:pt x="34" y="13"/>
                  </a:lnTo>
                  <a:lnTo>
                    <a:pt x="32" y="0"/>
                  </a:lnTo>
                  <a:lnTo>
                    <a:pt x="28" y="2"/>
                  </a:lnTo>
                  <a:lnTo>
                    <a:pt x="23" y="2"/>
                  </a:lnTo>
                  <a:lnTo>
                    <a:pt x="21" y="4"/>
                  </a:lnTo>
                  <a:lnTo>
                    <a:pt x="17" y="6"/>
                  </a:lnTo>
                  <a:lnTo>
                    <a:pt x="15" y="6"/>
                  </a:lnTo>
                  <a:lnTo>
                    <a:pt x="13" y="10"/>
                  </a:lnTo>
                  <a:lnTo>
                    <a:pt x="10" y="13"/>
                  </a:lnTo>
                  <a:lnTo>
                    <a:pt x="8" y="15"/>
                  </a:lnTo>
                  <a:lnTo>
                    <a:pt x="6" y="17"/>
                  </a:lnTo>
                  <a:lnTo>
                    <a:pt x="4" y="21"/>
                  </a:lnTo>
                  <a:lnTo>
                    <a:pt x="2" y="23"/>
                  </a:lnTo>
                  <a:lnTo>
                    <a:pt x="2" y="28"/>
                  </a:lnTo>
                  <a:lnTo>
                    <a:pt x="2" y="32"/>
                  </a:lnTo>
                  <a:lnTo>
                    <a:pt x="0" y="34"/>
                  </a:lnTo>
                  <a:lnTo>
                    <a:pt x="0" y="39"/>
                  </a:lnTo>
                  <a:lnTo>
                    <a:pt x="2" y="43"/>
                  </a:lnTo>
                  <a:lnTo>
                    <a:pt x="15"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6" name="任意多边形 306365"/>
            <p:cNvSpPr/>
            <p:nvPr/>
          </p:nvSpPr>
          <p:spPr>
            <a:xfrm>
              <a:off x="2133" y="3521"/>
              <a:ext cx="41" cy="32"/>
            </a:xfrm>
            <a:custGeom>
              <a:rect l="0" t="0" r="0" b="0"/>
              <a:pathLst>
                <a:path w="41" h="32">
                  <a:moveTo>
                    <a:pt x="39" y="19"/>
                  </a:moveTo>
                  <a:lnTo>
                    <a:pt x="37" y="19"/>
                  </a:lnTo>
                  <a:lnTo>
                    <a:pt x="34" y="19"/>
                  </a:lnTo>
                  <a:lnTo>
                    <a:pt x="32" y="19"/>
                  </a:lnTo>
                  <a:lnTo>
                    <a:pt x="30" y="17"/>
                  </a:lnTo>
                  <a:lnTo>
                    <a:pt x="28" y="17"/>
                  </a:lnTo>
                  <a:lnTo>
                    <a:pt x="26" y="17"/>
                  </a:lnTo>
                  <a:lnTo>
                    <a:pt x="24" y="15"/>
                  </a:lnTo>
                  <a:lnTo>
                    <a:pt x="21" y="15"/>
                  </a:lnTo>
                  <a:lnTo>
                    <a:pt x="19" y="13"/>
                  </a:lnTo>
                  <a:lnTo>
                    <a:pt x="17" y="11"/>
                  </a:lnTo>
                  <a:lnTo>
                    <a:pt x="17" y="8"/>
                  </a:lnTo>
                  <a:lnTo>
                    <a:pt x="15" y="8"/>
                  </a:lnTo>
                  <a:lnTo>
                    <a:pt x="15" y="6"/>
                  </a:lnTo>
                  <a:lnTo>
                    <a:pt x="13" y="4"/>
                  </a:lnTo>
                  <a:lnTo>
                    <a:pt x="13" y="2"/>
                  </a:lnTo>
                  <a:lnTo>
                    <a:pt x="13" y="0"/>
                  </a:lnTo>
                  <a:lnTo>
                    <a:pt x="0" y="2"/>
                  </a:lnTo>
                  <a:lnTo>
                    <a:pt x="0" y="4"/>
                  </a:lnTo>
                  <a:lnTo>
                    <a:pt x="0" y="8"/>
                  </a:lnTo>
                  <a:lnTo>
                    <a:pt x="2" y="13"/>
                  </a:lnTo>
                  <a:lnTo>
                    <a:pt x="4" y="15"/>
                  </a:lnTo>
                  <a:lnTo>
                    <a:pt x="6" y="17"/>
                  </a:lnTo>
                  <a:lnTo>
                    <a:pt x="8" y="21"/>
                  </a:lnTo>
                  <a:lnTo>
                    <a:pt x="11" y="24"/>
                  </a:lnTo>
                  <a:lnTo>
                    <a:pt x="13" y="26"/>
                  </a:lnTo>
                  <a:lnTo>
                    <a:pt x="17" y="28"/>
                  </a:lnTo>
                  <a:lnTo>
                    <a:pt x="19" y="28"/>
                  </a:lnTo>
                  <a:lnTo>
                    <a:pt x="24" y="30"/>
                  </a:lnTo>
                  <a:lnTo>
                    <a:pt x="26" y="30"/>
                  </a:lnTo>
                  <a:lnTo>
                    <a:pt x="30" y="32"/>
                  </a:lnTo>
                  <a:lnTo>
                    <a:pt x="34" y="32"/>
                  </a:lnTo>
                  <a:lnTo>
                    <a:pt x="37" y="32"/>
                  </a:lnTo>
                  <a:lnTo>
                    <a:pt x="41" y="32"/>
                  </a:lnTo>
                  <a:lnTo>
                    <a:pt x="39"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7" name="任意多边形 306366"/>
            <p:cNvSpPr/>
            <p:nvPr/>
          </p:nvSpPr>
          <p:spPr>
            <a:xfrm>
              <a:off x="2271" y="3529"/>
              <a:ext cx="31" cy="46"/>
            </a:xfrm>
            <a:custGeom>
              <a:rect l="0" t="0" r="0" b="0"/>
              <a:pathLst>
                <a:path w="31" h="46">
                  <a:moveTo>
                    <a:pt x="0" y="13"/>
                  </a:moveTo>
                  <a:lnTo>
                    <a:pt x="2" y="13"/>
                  </a:lnTo>
                  <a:lnTo>
                    <a:pt x="5" y="16"/>
                  </a:lnTo>
                  <a:lnTo>
                    <a:pt x="7" y="18"/>
                  </a:lnTo>
                  <a:lnTo>
                    <a:pt x="9" y="18"/>
                  </a:lnTo>
                  <a:lnTo>
                    <a:pt x="11" y="20"/>
                  </a:lnTo>
                  <a:lnTo>
                    <a:pt x="13" y="22"/>
                  </a:lnTo>
                  <a:lnTo>
                    <a:pt x="13" y="24"/>
                  </a:lnTo>
                  <a:lnTo>
                    <a:pt x="15" y="24"/>
                  </a:lnTo>
                  <a:lnTo>
                    <a:pt x="15" y="26"/>
                  </a:lnTo>
                  <a:lnTo>
                    <a:pt x="15" y="29"/>
                  </a:lnTo>
                  <a:lnTo>
                    <a:pt x="18" y="31"/>
                  </a:lnTo>
                  <a:lnTo>
                    <a:pt x="18" y="33"/>
                  </a:lnTo>
                  <a:lnTo>
                    <a:pt x="18" y="35"/>
                  </a:lnTo>
                  <a:lnTo>
                    <a:pt x="18" y="37"/>
                  </a:lnTo>
                  <a:lnTo>
                    <a:pt x="18" y="39"/>
                  </a:lnTo>
                  <a:lnTo>
                    <a:pt x="15" y="44"/>
                  </a:lnTo>
                  <a:lnTo>
                    <a:pt x="28" y="46"/>
                  </a:lnTo>
                  <a:lnTo>
                    <a:pt x="31" y="44"/>
                  </a:lnTo>
                  <a:lnTo>
                    <a:pt x="31" y="39"/>
                  </a:lnTo>
                  <a:lnTo>
                    <a:pt x="31" y="35"/>
                  </a:lnTo>
                  <a:lnTo>
                    <a:pt x="31" y="33"/>
                  </a:lnTo>
                  <a:lnTo>
                    <a:pt x="31" y="29"/>
                  </a:lnTo>
                  <a:lnTo>
                    <a:pt x="28" y="26"/>
                  </a:lnTo>
                  <a:lnTo>
                    <a:pt x="28" y="22"/>
                  </a:lnTo>
                  <a:lnTo>
                    <a:pt x="26" y="20"/>
                  </a:lnTo>
                  <a:lnTo>
                    <a:pt x="24" y="16"/>
                  </a:lnTo>
                  <a:lnTo>
                    <a:pt x="24" y="13"/>
                  </a:lnTo>
                  <a:lnTo>
                    <a:pt x="20" y="11"/>
                  </a:lnTo>
                  <a:lnTo>
                    <a:pt x="18" y="7"/>
                  </a:lnTo>
                  <a:lnTo>
                    <a:pt x="15" y="5"/>
                  </a:lnTo>
                  <a:lnTo>
                    <a:pt x="13" y="5"/>
                  </a:lnTo>
                  <a:lnTo>
                    <a:pt x="9" y="3"/>
                  </a:lnTo>
                  <a:lnTo>
                    <a:pt x="5" y="0"/>
                  </a:lnTo>
                  <a:lnTo>
                    <a:pt x="0"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8" name="任意多边形 306367"/>
            <p:cNvSpPr/>
            <p:nvPr/>
          </p:nvSpPr>
          <p:spPr>
            <a:xfrm>
              <a:off x="2230" y="3527"/>
              <a:ext cx="46" cy="31"/>
            </a:xfrm>
            <a:custGeom>
              <a:rect l="0" t="0" r="0" b="0"/>
              <a:pathLst>
                <a:path w="46" h="31">
                  <a:moveTo>
                    <a:pt x="13" y="31"/>
                  </a:moveTo>
                  <a:lnTo>
                    <a:pt x="13" y="28"/>
                  </a:lnTo>
                  <a:lnTo>
                    <a:pt x="15" y="26"/>
                  </a:lnTo>
                  <a:lnTo>
                    <a:pt x="15" y="24"/>
                  </a:lnTo>
                  <a:lnTo>
                    <a:pt x="18" y="22"/>
                  </a:lnTo>
                  <a:lnTo>
                    <a:pt x="20" y="22"/>
                  </a:lnTo>
                  <a:lnTo>
                    <a:pt x="22" y="20"/>
                  </a:lnTo>
                  <a:lnTo>
                    <a:pt x="22" y="18"/>
                  </a:lnTo>
                  <a:lnTo>
                    <a:pt x="24" y="18"/>
                  </a:lnTo>
                  <a:lnTo>
                    <a:pt x="26" y="15"/>
                  </a:lnTo>
                  <a:lnTo>
                    <a:pt x="28" y="15"/>
                  </a:lnTo>
                  <a:lnTo>
                    <a:pt x="31" y="15"/>
                  </a:lnTo>
                  <a:lnTo>
                    <a:pt x="33" y="15"/>
                  </a:lnTo>
                  <a:lnTo>
                    <a:pt x="35" y="15"/>
                  </a:lnTo>
                  <a:lnTo>
                    <a:pt x="37" y="15"/>
                  </a:lnTo>
                  <a:lnTo>
                    <a:pt x="39" y="15"/>
                  </a:lnTo>
                  <a:lnTo>
                    <a:pt x="41" y="15"/>
                  </a:lnTo>
                  <a:lnTo>
                    <a:pt x="46" y="2"/>
                  </a:lnTo>
                  <a:lnTo>
                    <a:pt x="43" y="2"/>
                  </a:lnTo>
                  <a:lnTo>
                    <a:pt x="39" y="0"/>
                  </a:lnTo>
                  <a:lnTo>
                    <a:pt x="35" y="0"/>
                  </a:lnTo>
                  <a:lnTo>
                    <a:pt x="33" y="0"/>
                  </a:lnTo>
                  <a:lnTo>
                    <a:pt x="28" y="2"/>
                  </a:lnTo>
                  <a:lnTo>
                    <a:pt x="26" y="2"/>
                  </a:lnTo>
                  <a:lnTo>
                    <a:pt x="22" y="5"/>
                  </a:lnTo>
                  <a:lnTo>
                    <a:pt x="18" y="5"/>
                  </a:lnTo>
                  <a:lnTo>
                    <a:pt x="15" y="7"/>
                  </a:lnTo>
                  <a:lnTo>
                    <a:pt x="13" y="9"/>
                  </a:lnTo>
                  <a:lnTo>
                    <a:pt x="9" y="11"/>
                  </a:lnTo>
                  <a:lnTo>
                    <a:pt x="7" y="13"/>
                  </a:lnTo>
                  <a:lnTo>
                    <a:pt x="5" y="15"/>
                  </a:lnTo>
                  <a:lnTo>
                    <a:pt x="2" y="20"/>
                  </a:lnTo>
                  <a:lnTo>
                    <a:pt x="2" y="24"/>
                  </a:lnTo>
                  <a:lnTo>
                    <a:pt x="0" y="26"/>
                  </a:lnTo>
                  <a:lnTo>
                    <a:pt x="13" y="3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69" name="任意多边形 306368"/>
            <p:cNvSpPr/>
            <p:nvPr/>
          </p:nvSpPr>
          <p:spPr>
            <a:xfrm>
              <a:off x="2139" y="3642"/>
              <a:ext cx="52" cy="22"/>
            </a:xfrm>
            <a:custGeom>
              <a:rect l="0" t="0" r="0" b="0"/>
              <a:pathLst>
                <a:path w="52" h="22">
                  <a:moveTo>
                    <a:pt x="44" y="4"/>
                  </a:moveTo>
                  <a:lnTo>
                    <a:pt x="41" y="7"/>
                  </a:lnTo>
                  <a:lnTo>
                    <a:pt x="39" y="7"/>
                  </a:lnTo>
                  <a:lnTo>
                    <a:pt x="37" y="9"/>
                  </a:lnTo>
                  <a:lnTo>
                    <a:pt x="35" y="9"/>
                  </a:lnTo>
                  <a:lnTo>
                    <a:pt x="33" y="9"/>
                  </a:lnTo>
                  <a:lnTo>
                    <a:pt x="31" y="9"/>
                  </a:lnTo>
                  <a:lnTo>
                    <a:pt x="28" y="9"/>
                  </a:lnTo>
                  <a:lnTo>
                    <a:pt x="26" y="9"/>
                  </a:lnTo>
                  <a:lnTo>
                    <a:pt x="24" y="9"/>
                  </a:lnTo>
                  <a:lnTo>
                    <a:pt x="22" y="7"/>
                  </a:lnTo>
                  <a:lnTo>
                    <a:pt x="20" y="7"/>
                  </a:lnTo>
                  <a:lnTo>
                    <a:pt x="18" y="7"/>
                  </a:lnTo>
                  <a:lnTo>
                    <a:pt x="15" y="4"/>
                  </a:lnTo>
                  <a:lnTo>
                    <a:pt x="15" y="2"/>
                  </a:lnTo>
                  <a:lnTo>
                    <a:pt x="13" y="0"/>
                  </a:lnTo>
                  <a:lnTo>
                    <a:pt x="11" y="0"/>
                  </a:lnTo>
                  <a:lnTo>
                    <a:pt x="0" y="7"/>
                  </a:lnTo>
                  <a:lnTo>
                    <a:pt x="2" y="9"/>
                  </a:lnTo>
                  <a:lnTo>
                    <a:pt x="5" y="13"/>
                  </a:lnTo>
                  <a:lnTo>
                    <a:pt x="7" y="15"/>
                  </a:lnTo>
                  <a:lnTo>
                    <a:pt x="11" y="17"/>
                  </a:lnTo>
                  <a:lnTo>
                    <a:pt x="13" y="20"/>
                  </a:lnTo>
                  <a:lnTo>
                    <a:pt x="18" y="20"/>
                  </a:lnTo>
                  <a:lnTo>
                    <a:pt x="20" y="22"/>
                  </a:lnTo>
                  <a:lnTo>
                    <a:pt x="24" y="22"/>
                  </a:lnTo>
                  <a:lnTo>
                    <a:pt x="26" y="22"/>
                  </a:lnTo>
                  <a:lnTo>
                    <a:pt x="31" y="22"/>
                  </a:lnTo>
                  <a:lnTo>
                    <a:pt x="35" y="22"/>
                  </a:lnTo>
                  <a:lnTo>
                    <a:pt x="37" y="22"/>
                  </a:lnTo>
                  <a:lnTo>
                    <a:pt x="41" y="22"/>
                  </a:lnTo>
                  <a:lnTo>
                    <a:pt x="46" y="20"/>
                  </a:lnTo>
                  <a:lnTo>
                    <a:pt x="48" y="17"/>
                  </a:lnTo>
                  <a:lnTo>
                    <a:pt x="52" y="17"/>
                  </a:lnTo>
                  <a:lnTo>
                    <a:pt x="44"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0" name="任意多边形 306369"/>
            <p:cNvSpPr/>
            <p:nvPr/>
          </p:nvSpPr>
          <p:spPr>
            <a:xfrm>
              <a:off x="2183" y="3607"/>
              <a:ext cx="23" cy="52"/>
            </a:xfrm>
            <a:custGeom>
              <a:rect l="0" t="0" r="0" b="0"/>
              <a:pathLst>
                <a:path w="23" h="52">
                  <a:moveTo>
                    <a:pt x="6" y="9"/>
                  </a:moveTo>
                  <a:lnTo>
                    <a:pt x="8" y="11"/>
                  </a:lnTo>
                  <a:lnTo>
                    <a:pt x="8" y="13"/>
                  </a:lnTo>
                  <a:lnTo>
                    <a:pt x="8" y="13"/>
                  </a:lnTo>
                  <a:lnTo>
                    <a:pt x="10" y="18"/>
                  </a:lnTo>
                  <a:lnTo>
                    <a:pt x="10" y="20"/>
                  </a:lnTo>
                  <a:lnTo>
                    <a:pt x="10" y="22"/>
                  </a:lnTo>
                  <a:lnTo>
                    <a:pt x="10" y="24"/>
                  </a:lnTo>
                  <a:lnTo>
                    <a:pt x="10" y="26"/>
                  </a:lnTo>
                  <a:lnTo>
                    <a:pt x="8" y="29"/>
                  </a:lnTo>
                  <a:lnTo>
                    <a:pt x="8" y="31"/>
                  </a:lnTo>
                  <a:lnTo>
                    <a:pt x="8" y="31"/>
                  </a:lnTo>
                  <a:lnTo>
                    <a:pt x="6" y="33"/>
                  </a:lnTo>
                  <a:lnTo>
                    <a:pt x="4" y="35"/>
                  </a:lnTo>
                  <a:lnTo>
                    <a:pt x="4" y="37"/>
                  </a:lnTo>
                  <a:lnTo>
                    <a:pt x="2" y="39"/>
                  </a:lnTo>
                  <a:lnTo>
                    <a:pt x="0" y="39"/>
                  </a:lnTo>
                  <a:lnTo>
                    <a:pt x="8" y="52"/>
                  </a:lnTo>
                  <a:lnTo>
                    <a:pt x="10" y="50"/>
                  </a:lnTo>
                  <a:lnTo>
                    <a:pt x="13" y="46"/>
                  </a:lnTo>
                  <a:lnTo>
                    <a:pt x="15" y="44"/>
                  </a:lnTo>
                  <a:lnTo>
                    <a:pt x="17" y="42"/>
                  </a:lnTo>
                  <a:lnTo>
                    <a:pt x="19" y="37"/>
                  </a:lnTo>
                  <a:lnTo>
                    <a:pt x="21" y="35"/>
                  </a:lnTo>
                  <a:lnTo>
                    <a:pt x="21" y="31"/>
                  </a:lnTo>
                  <a:lnTo>
                    <a:pt x="23" y="29"/>
                  </a:lnTo>
                  <a:lnTo>
                    <a:pt x="23" y="24"/>
                  </a:lnTo>
                  <a:lnTo>
                    <a:pt x="23" y="22"/>
                  </a:lnTo>
                  <a:lnTo>
                    <a:pt x="23" y="18"/>
                  </a:lnTo>
                  <a:lnTo>
                    <a:pt x="23" y="13"/>
                  </a:lnTo>
                  <a:lnTo>
                    <a:pt x="21" y="11"/>
                  </a:lnTo>
                  <a:lnTo>
                    <a:pt x="21" y="7"/>
                  </a:lnTo>
                  <a:lnTo>
                    <a:pt x="19" y="5"/>
                  </a:lnTo>
                  <a:lnTo>
                    <a:pt x="17" y="0"/>
                  </a:lnTo>
                  <a:lnTo>
                    <a:pt x="6"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1" name="任意多边形 306370"/>
            <p:cNvSpPr/>
            <p:nvPr/>
          </p:nvSpPr>
          <p:spPr>
            <a:xfrm>
              <a:off x="2185" y="3547"/>
              <a:ext cx="86" cy="86"/>
            </a:xfrm>
            <a:custGeom>
              <a:rect l="0" t="0" r="0" b="0"/>
              <a:pathLst>
                <a:path w="86" h="86">
                  <a:moveTo>
                    <a:pt x="78" y="69"/>
                  </a:moveTo>
                  <a:lnTo>
                    <a:pt x="80" y="67"/>
                  </a:lnTo>
                  <a:lnTo>
                    <a:pt x="82" y="63"/>
                  </a:lnTo>
                  <a:lnTo>
                    <a:pt x="82" y="58"/>
                  </a:lnTo>
                  <a:lnTo>
                    <a:pt x="84" y="54"/>
                  </a:lnTo>
                  <a:lnTo>
                    <a:pt x="84" y="50"/>
                  </a:lnTo>
                  <a:lnTo>
                    <a:pt x="86" y="45"/>
                  </a:lnTo>
                  <a:lnTo>
                    <a:pt x="86" y="43"/>
                  </a:lnTo>
                  <a:lnTo>
                    <a:pt x="84" y="39"/>
                  </a:lnTo>
                  <a:lnTo>
                    <a:pt x="84" y="34"/>
                  </a:lnTo>
                  <a:lnTo>
                    <a:pt x="84" y="30"/>
                  </a:lnTo>
                  <a:lnTo>
                    <a:pt x="82" y="26"/>
                  </a:lnTo>
                  <a:lnTo>
                    <a:pt x="80" y="21"/>
                  </a:lnTo>
                  <a:lnTo>
                    <a:pt x="78" y="19"/>
                  </a:lnTo>
                  <a:lnTo>
                    <a:pt x="76" y="15"/>
                  </a:lnTo>
                  <a:lnTo>
                    <a:pt x="73" y="13"/>
                  </a:lnTo>
                  <a:lnTo>
                    <a:pt x="69" y="11"/>
                  </a:lnTo>
                  <a:lnTo>
                    <a:pt x="65" y="6"/>
                  </a:lnTo>
                  <a:lnTo>
                    <a:pt x="63" y="4"/>
                  </a:lnTo>
                  <a:lnTo>
                    <a:pt x="58" y="4"/>
                  </a:lnTo>
                  <a:lnTo>
                    <a:pt x="54" y="2"/>
                  </a:lnTo>
                  <a:lnTo>
                    <a:pt x="50" y="2"/>
                  </a:lnTo>
                  <a:lnTo>
                    <a:pt x="45" y="0"/>
                  </a:lnTo>
                  <a:lnTo>
                    <a:pt x="41" y="0"/>
                  </a:lnTo>
                  <a:lnTo>
                    <a:pt x="39" y="2"/>
                  </a:lnTo>
                  <a:lnTo>
                    <a:pt x="34" y="2"/>
                  </a:lnTo>
                  <a:lnTo>
                    <a:pt x="30" y="2"/>
                  </a:lnTo>
                  <a:lnTo>
                    <a:pt x="26" y="4"/>
                  </a:lnTo>
                  <a:lnTo>
                    <a:pt x="21" y="6"/>
                  </a:lnTo>
                  <a:lnTo>
                    <a:pt x="19" y="8"/>
                  </a:lnTo>
                  <a:lnTo>
                    <a:pt x="15" y="11"/>
                  </a:lnTo>
                  <a:lnTo>
                    <a:pt x="13" y="15"/>
                  </a:lnTo>
                  <a:lnTo>
                    <a:pt x="8" y="17"/>
                  </a:lnTo>
                  <a:lnTo>
                    <a:pt x="6" y="21"/>
                  </a:lnTo>
                  <a:lnTo>
                    <a:pt x="4" y="24"/>
                  </a:lnTo>
                  <a:lnTo>
                    <a:pt x="4" y="28"/>
                  </a:lnTo>
                  <a:lnTo>
                    <a:pt x="2" y="32"/>
                  </a:lnTo>
                  <a:lnTo>
                    <a:pt x="2" y="37"/>
                  </a:lnTo>
                  <a:lnTo>
                    <a:pt x="0" y="41"/>
                  </a:lnTo>
                  <a:lnTo>
                    <a:pt x="0" y="45"/>
                  </a:lnTo>
                  <a:lnTo>
                    <a:pt x="0" y="47"/>
                  </a:lnTo>
                  <a:lnTo>
                    <a:pt x="2" y="52"/>
                  </a:lnTo>
                  <a:lnTo>
                    <a:pt x="2" y="56"/>
                  </a:lnTo>
                  <a:lnTo>
                    <a:pt x="4" y="60"/>
                  </a:lnTo>
                  <a:lnTo>
                    <a:pt x="6" y="65"/>
                  </a:lnTo>
                  <a:lnTo>
                    <a:pt x="8" y="67"/>
                  </a:lnTo>
                  <a:lnTo>
                    <a:pt x="11" y="71"/>
                  </a:lnTo>
                  <a:lnTo>
                    <a:pt x="13" y="73"/>
                  </a:lnTo>
                  <a:lnTo>
                    <a:pt x="17" y="78"/>
                  </a:lnTo>
                  <a:lnTo>
                    <a:pt x="21" y="80"/>
                  </a:lnTo>
                  <a:lnTo>
                    <a:pt x="24" y="82"/>
                  </a:lnTo>
                  <a:lnTo>
                    <a:pt x="28" y="82"/>
                  </a:lnTo>
                  <a:lnTo>
                    <a:pt x="32" y="84"/>
                  </a:lnTo>
                  <a:lnTo>
                    <a:pt x="37" y="84"/>
                  </a:lnTo>
                  <a:lnTo>
                    <a:pt x="41" y="86"/>
                  </a:lnTo>
                  <a:lnTo>
                    <a:pt x="45" y="86"/>
                  </a:lnTo>
                  <a:lnTo>
                    <a:pt x="47" y="86"/>
                  </a:lnTo>
                  <a:lnTo>
                    <a:pt x="52" y="84"/>
                  </a:lnTo>
                  <a:lnTo>
                    <a:pt x="56" y="84"/>
                  </a:lnTo>
                  <a:lnTo>
                    <a:pt x="60" y="82"/>
                  </a:lnTo>
                  <a:lnTo>
                    <a:pt x="65" y="80"/>
                  </a:lnTo>
                  <a:lnTo>
                    <a:pt x="67" y="78"/>
                  </a:lnTo>
                  <a:lnTo>
                    <a:pt x="71" y="76"/>
                  </a:lnTo>
                  <a:lnTo>
                    <a:pt x="73" y="73"/>
                  </a:lnTo>
                  <a:lnTo>
                    <a:pt x="78" y="69"/>
                  </a:lnTo>
                  <a:close/>
                </a:path>
              </a:pathLst>
            </a:custGeom>
            <a:solidFill>
              <a:srgbClr val="F4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2" name="任意多边形 306371"/>
            <p:cNvSpPr/>
            <p:nvPr/>
          </p:nvSpPr>
          <p:spPr>
            <a:xfrm>
              <a:off x="2185" y="3549"/>
              <a:ext cx="84" cy="84"/>
            </a:xfrm>
            <a:custGeom>
              <a:rect l="0" t="0" r="0" b="0"/>
              <a:pathLst>
                <a:path w="84" h="84">
                  <a:moveTo>
                    <a:pt x="76" y="67"/>
                  </a:moveTo>
                  <a:lnTo>
                    <a:pt x="78" y="65"/>
                  </a:lnTo>
                  <a:lnTo>
                    <a:pt x="80" y="61"/>
                  </a:lnTo>
                  <a:lnTo>
                    <a:pt x="82" y="56"/>
                  </a:lnTo>
                  <a:lnTo>
                    <a:pt x="84" y="52"/>
                  </a:lnTo>
                  <a:lnTo>
                    <a:pt x="84" y="48"/>
                  </a:lnTo>
                  <a:lnTo>
                    <a:pt x="84" y="45"/>
                  </a:lnTo>
                  <a:lnTo>
                    <a:pt x="84" y="41"/>
                  </a:lnTo>
                  <a:lnTo>
                    <a:pt x="84" y="37"/>
                  </a:lnTo>
                  <a:lnTo>
                    <a:pt x="84" y="32"/>
                  </a:lnTo>
                  <a:lnTo>
                    <a:pt x="82" y="28"/>
                  </a:lnTo>
                  <a:lnTo>
                    <a:pt x="82" y="24"/>
                  </a:lnTo>
                  <a:lnTo>
                    <a:pt x="80" y="22"/>
                  </a:lnTo>
                  <a:lnTo>
                    <a:pt x="78" y="17"/>
                  </a:lnTo>
                  <a:lnTo>
                    <a:pt x="76" y="15"/>
                  </a:lnTo>
                  <a:lnTo>
                    <a:pt x="71" y="11"/>
                  </a:lnTo>
                  <a:lnTo>
                    <a:pt x="69" y="9"/>
                  </a:lnTo>
                  <a:lnTo>
                    <a:pt x="65" y="6"/>
                  </a:lnTo>
                  <a:lnTo>
                    <a:pt x="60" y="4"/>
                  </a:lnTo>
                  <a:lnTo>
                    <a:pt x="58" y="2"/>
                  </a:lnTo>
                  <a:lnTo>
                    <a:pt x="54" y="2"/>
                  </a:lnTo>
                  <a:lnTo>
                    <a:pt x="50" y="0"/>
                  </a:lnTo>
                  <a:lnTo>
                    <a:pt x="45" y="0"/>
                  </a:lnTo>
                  <a:lnTo>
                    <a:pt x="41" y="0"/>
                  </a:lnTo>
                  <a:lnTo>
                    <a:pt x="37" y="0"/>
                  </a:lnTo>
                  <a:lnTo>
                    <a:pt x="34" y="0"/>
                  </a:lnTo>
                  <a:lnTo>
                    <a:pt x="30" y="2"/>
                  </a:lnTo>
                  <a:lnTo>
                    <a:pt x="26" y="2"/>
                  </a:lnTo>
                  <a:lnTo>
                    <a:pt x="21" y="4"/>
                  </a:lnTo>
                  <a:lnTo>
                    <a:pt x="19" y="6"/>
                  </a:lnTo>
                  <a:lnTo>
                    <a:pt x="15" y="9"/>
                  </a:lnTo>
                  <a:lnTo>
                    <a:pt x="13" y="13"/>
                  </a:lnTo>
                  <a:lnTo>
                    <a:pt x="11" y="15"/>
                  </a:lnTo>
                  <a:lnTo>
                    <a:pt x="6" y="19"/>
                  </a:lnTo>
                  <a:lnTo>
                    <a:pt x="4" y="24"/>
                  </a:lnTo>
                  <a:lnTo>
                    <a:pt x="4" y="26"/>
                  </a:lnTo>
                  <a:lnTo>
                    <a:pt x="2" y="30"/>
                  </a:lnTo>
                  <a:lnTo>
                    <a:pt x="2" y="35"/>
                  </a:lnTo>
                  <a:lnTo>
                    <a:pt x="0" y="39"/>
                  </a:lnTo>
                  <a:lnTo>
                    <a:pt x="0" y="43"/>
                  </a:lnTo>
                  <a:lnTo>
                    <a:pt x="2" y="48"/>
                  </a:lnTo>
                  <a:lnTo>
                    <a:pt x="2" y="52"/>
                  </a:lnTo>
                  <a:lnTo>
                    <a:pt x="2" y="54"/>
                  </a:lnTo>
                  <a:lnTo>
                    <a:pt x="4" y="58"/>
                  </a:lnTo>
                  <a:lnTo>
                    <a:pt x="6" y="63"/>
                  </a:lnTo>
                  <a:lnTo>
                    <a:pt x="8" y="65"/>
                  </a:lnTo>
                  <a:lnTo>
                    <a:pt x="11" y="69"/>
                  </a:lnTo>
                  <a:lnTo>
                    <a:pt x="15" y="71"/>
                  </a:lnTo>
                  <a:lnTo>
                    <a:pt x="17" y="76"/>
                  </a:lnTo>
                  <a:lnTo>
                    <a:pt x="21" y="78"/>
                  </a:lnTo>
                  <a:lnTo>
                    <a:pt x="24" y="80"/>
                  </a:lnTo>
                  <a:lnTo>
                    <a:pt x="28" y="80"/>
                  </a:lnTo>
                  <a:lnTo>
                    <a:pt x="32" y="82"/>
                  </a:lnTo>
                  <a:lnTo>
                    <a:pt x="37" y="82"/>
                  </a:lnTo>
                  <a:lnTo>
                    <a:pt x="41" y="84"/>
                  </a:lnTo>
                  <a:lnTo>
                    <a:pt x="45" y="84"/>
                  </a:lnTo>
                  <a:lnTo>
                    <a:pt x="47" y="82"/>
                  </a:lnTo>
                  <a:lnTo>
                    <a:pt x="52" y="82"/>
                  </a:lnTo>
                  <a:lnTo>
                    <a:pt x="56" y="82"/>
                  </a:lnTo>
                  <a:lnTo>
                    <a:pt x="60" y="80"/>
                  </a:lnTo>
                  <a:lnTo>
                    <a:pt x="63" y="78"/>
                  </a:lnTo>
                  <a:lnTo>
                    <a:pt x="67" y="76"/>
                  </a:lnTo>
                  <a:lnTo>
                    <a:pt x="71" y="74"/>
                  </a:lnTo>
                  <a:lnTo>
                    <a:pt x="73" y="71"/>
                  </a:lnTo>
                  <a:lnTo>
                    <a:pt x="76" y="67"/>
                  </a:lnTo>
                  <a:close/>
                </a:path>
              </a:pathLst>
            </a:custGeom>
            <a:solidFill>
              <a:srgbClr val="F4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3" name="任意多边形 306372"/>
            <p:cNvSpPr/>
            <p:nvPr/>
          </p:nvSpPr>
          <p:spPr>
            <a:xfrm>
              <a:off x="2187" y="3549"/>
              <a:ext cx="82" cy="84"/>
            </a:xfrm>
            <a:custGeom>
              <a:rect l="0" t="0" r="0" b="0"/>
              <a:pathLst>
                <a:path w="82" h="84">
                  <a:moveTo>
                    <a:pt x="74" y="67"/>
                  </a:moveTo>
                  <a:lnTo>
                    <a:pt x="76" y="65"/>
                  </a:lnTo>
                  <a:lnTo>
                    <a:pt x="78" y="61"/>
                  </a:lnTo>
                  <a:lnTo>
                    <a:pt x="80" y="56"/>
                  </a:lnTo>
                  <a:lnTo>
                    <a:pt x="82" y="52"/>
                  </a:lnTo>
                  <a:lnTo>
                    <a:pt x="82" y="50"/>
                  </a:lnTo>
                  <a:lnTo>
                    <a:pt x="82" y="45"/>
                  </a:lnTo>
                  <a:lnTo>
                    <a:pt x="82" y="41"/>
                  </a:lnTo>
                  <a:lnTo>
                    <a:pt x="82" y="37"/>
                  </a:lnTo>
                  <a:lnTo>
                    <a:pt x="82" y="32"/>
                  </a:lnTo>
                  <a:lnTo>
                    <a:pt x="80" y="28"/>
                  </a:lnTo>
                  <a:lnTo>
                    <a:pt x="80" y="26"/>
                  </a:lnTo>
                  <a:lnTo>
                    <a:pt x="78" y="22"/>
                  </a:lnTo>
                  <a:lnTo>
                    <a:pt x="76" y="17"/>
                  </a:lnTo>
                  <a:lnTo>
                    <a:pt x="71" y="15"/>
                  </a:lnTo>
                  <a:lnTo>
                    <a:pt x="69" y="13"/>
                  </a:lnTo>
                  <a:lnTo>
                    <a:pt x="67" y="9"/>
                  </a:lnTo>
                  <a:lnTo>
                    <a:pt x="63" y="6"/>
                  </a:lnTo>
                  <a:lnTo>
                    <a:pt x="58" y="4"/>
                  </a:lnTo>
                  <a:lnTo>
                    <a:pt x="56" y="2"/>
                  </a:lnTo>
                  <a:lnTo>
                    <a:pt x="52" y="2"/>
                  </a:lnTo>
                  <a:lnTo>
                    <a:pt x="48" y="0"/>
                  </a:lnTo>
                  <a:lnTo>
                    <a:pt x="43" y="0"/>
                  </a:lnTo>
                  <a:lnTo>
                    <a:pt x="39" y="0"/>
                  </a:lnTo>
                  <a:lnTo>
                    <a:pt x="35" y="0"/>
                  </a:lnTo>
                  <a:lnTo>
                    <a:pt x="32" y="2"/>
                  </a:lnTo>
                  <a:lnTo>
                    <a:pt x="28" y="2"/>
                  </a:lnTo>
                  <a:lnTo>
                    <a:pt x="24" y="4"/>
                  </a:lnTo>
                  <a:lnTo>
                    <a:pt x="19" y="6"/>
                  </a:lnTo>
                  <a:lnTo>
                    <a:pt x="17" y="9"/>
                  </a:lnTo>
                  <a:lnTo>
                    <a:pt x="13" y="11"/>
                  </a:lnTo>
                  <a:lnTo>
                    <a:pt x="11" y="13"/>
                  </a:lnTo>
                  <a:lnTo>
                    <a:pt x="9" y="17"/>
                  </a:lnTo>
                  <a:lnTo>
                    <a:pt x="4" y="19"/>
                  </a:lnTo>
                  <a:lnTo>
                    <a:pt x="4" y="24"/>
                  </a:lnTo>
                  <a:lnTo>
                    <a:pt x="2" y="28"/>
                  </a:lnTo>
                  <a:lnTo>
                    <a:pt x="0" y="30"/>
                  </a:lnTo>
                  <a:lnTo>
                    <a:pt x="0" y="35"/>
                  </a:lnTo>
                  <a:lnTo>
                    <a:pt x="0" y="39"/>
                  </a:lnTo>
                  <a:lnTo>
                    <a:pt x="0" y="43"/>
                  </a:lnTo>
                  <a:lnTo>
                    <a:pt x="0" y="48"/>
                  </a:lnTo>
                  <a:lnTo>
                    <a:pt x="0" y="52"/>
                  </a:lnTo>
                  <a:lnTo>
                    <a:pt x="2" y="54"/>
                  </a:lnTo>
                  <a:lnTo>
                    <a:pt x="2" y="58"/>
                  </a:lnTo>
                  <a:lnTo>
                    <a:pt x="4" y="63"/>
                  </a:lnTo>
                  <a:lnTo>
                    <a:pt x="6" y="65"/>
                  </a:lnTo>
                  <a:lnTo>
                    <a:pt x="9" y="69"/>
                  </a:lnTo>
                  <a:lnTo>
                    <a:pt x="13" y="71"/>
                  </a:lnTo>
                  <a:lnTo>
                    <a:pt x="15" y="76"/>
                  </a:lnTo>
                  <a:lnTo>
                    <a:pt x="19" y="78"/>
                  </a:lnTo>
                  <a:lnTo>
                    <a:pt x="22" y="80"/>
                  </a:lnTo>
                  <a:lnTo>
                    <a:pt x="26" y="80"/>
                  </a:lnTo>
                  <a:lnTo>
                    <a:pt x="30" y="82"/>
                  </a:lnTo>
                  <a:lnTo>
                    <a:pt x="35" y="82"/>
                  </a:lnTo>
                  <a:lnTo>
                    <a:pt x="39" y="82"/>
                  </a:lnTo>
                  <a:lnTo>
                    <a:pt x="43" y="84"/>
                  </a:lnTo>
                  <a:lnTo>
                    <a:pt x="45" y="82"/>
                  </a:lnTo>
                  <a:lnTo>
                    <a:pt x="50" y="82"/>
                  </a:lnTo>
                  <a:lnTo>
                    <a:pt x="54" y="82"/>
                  </a:lnTo>
                  <a:lnTo>
                    <a:pt x="58" y="80"/>
                  </a:lnTo>
                  <a:lnTo>
                    <a:pt x="61" y="78"/>
                  </a:lnTo>
                  <a:lnTo>
                    <a:pt x="65" y="76"/>
                  </a:lnTo>
                  <a:lnTo>
                    <a:pt x="69" y="74"/>
                  </a:lnTo>
                  <a:lnTo>
                    <a:pt x="71" y="71"/>
                  </a:lnTo>
                  <a:lnTo>
                    <a:pt x="74" y="67"/>
                  </a:lnTo>
                  <a:close/>
                </a:path>
              </a:pathLst>
            </a:custGeom>
            <a:solidFill>
              <a:srgbClr val="F5CD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4" name="任意多边形 306373"/>
            <p:cNvSpPr/>
            <p:nvPr/>
          </p:nvSpPr>
          <p:spPr>
            <a:xfrm>
              <a:off x="2187" y="3551"/>
              <a:ext cx="82" cy="80"/>
            </a:xfrm>
            <a:custGeom>
              <a:rect l="0" t="0" r="0" b="0"/>
              <a:pathLst>
                <a:path w="82" h="80">
                  <a:moveTo>
                    <a:pt x="74" y="65"/>
                  </a:moveTo>
                  <a:lnTo>
                    <a:pt x="76" y="63"/>
                  </a:lnTo>
                  <a:lnTo>
                    <a:pt x="78" y="59"/>
                  </a:lnTo>
                  <a:lnTo>
                    <a:pt x="80" y="54"/>
                  </a:lnTo>
                  <a:lnTo>
                    <a:pt x="80" y="50"/>
                  </a:lnTo>
                  <a:lnTo>
                    <a:pt x="82" y="48"/>
                  </a:lnTo>
                  <a:lnTo>
                    <a:pt x="82" y="43"/>
                  </a:lnTo>
                  <a:lnTo>
                    <a:pt x="82" y="39"/>
                  </a:lnTo>
                  <a:lnTo>
                    <a:pt x="82" y="35"/>
                  </a:lnTo>
                  <a:lnTo>
                    <a:pt x="80" y="30"/>
                  </a:lnTo>
                  <a:lnTo>
                    <a:pt x="80" y="28"/>
                  </a:lnTo>
                  <a:lnTo>
                    <a:pt x="78" y="24"/>
                  </a:lnTo>
                  <a:lnTo>
                    <a:pt x="76" y="20"/>
                  </a:lnTo>
                  <a:lnTo>
                    <a:pt x="74" y="17"/>
                  </a:lnTo>
                  <a:lnTo>
                    <a:pt x="71" y="13"/>
                  </a:lnTo>
                  <a:lnTo>
                    <a:pt x="69" y="11"/>
                  </a:lnTo>
                  <a:lnTo>
                    <a:pt x="65" y="9"/>
                  </a:lnTo>
                  <a:lnTo>
                    <a:pt x="63" y="4"/>
                  </a:lnTo>
                  <a:lnTo>
                    <a:pt x="58" y="2"/>
                  </a:lnTo>
                  <a:lnTo>
                    <a:pt x="54" y="2"/>
                  </a:lnTo>
                  <a:lnTo>
                    <a:pt x="52" y="0"/>
                  </a:lnTo>
                  <a:lnTo>
                    <a:pt x="48" y="0"/>
                  </a:lnTo>
                  <a:lnTo>
                    <a:pt x="43" y="0"/>
                  </a:lnTo>
                  <a:lnTo>
                    <a:pt x="39" y="0"/>
                  </a:lnTo>
                  <a:lnTo>
                    <a:pt x="35" y="0"/>
                  </a:lnTo>
                  <a:lnTo>
                    <a:pt x="32" y="0"/>
                  </a:lnTo>
                  <a:lnTo>
                    <a:pt x="28" y="2"/>
                  </a:lnTo>
                  <a:lnTo>
                    <a:pt x="24" y="2"/>
                  </a:lnTo>
                  <a:lnTo>
                    <a:pt x="19" y="4"/>
                  </a:lnTo>
                  <a:lnTo>
                    <a:pt x="17" y="7"/>
                  </a:lnTo>
                  <a:lnTo>
                    <a:pt x="13" y="9"/>
                  </a:lnTo>
                  <a:lnTo>
                    <a:pt x="11" y="11"/>
                  </a:lnTo>
                  <a:lnTo>
                    <a:pt x="9" y="15"/>
                  </a:lnTo>
                  <a:lnTo>
                    <a:pt x="6" y="17"/>
                  </a:lnTo>
                  <a:lnTo>
                    <a:pt x="4" y="22"/>
                  </a:lnTo>
                  <a:lnTo>
                    <a:pt x="2" y="26"/>
                  </a:lnTo>
                  <a:lnTo>
                    <a:pt x="0" y="30"/>
                  </a:lnTo>
                  <a:lnTo>
                    <a:pt x="0" y="33"/>
                  </a:lnTo>
                  <a:lnTo>
                    <a:pt x="0" y="37"/>
                  </a:lnTo>
                  <a:lnTo>
                    <a:pt x="0" y="41"/>
                  </a:lnTo>
                  <a:lnTo>
                    <a:pt x="0" y="46"/>
                  </a:lnTo>
                  <a:lnTo>
                    <a:pt x="0" y="50"/>
                  </a:lnTo>
                  <a:lnTo>
                    <a:pt x="2" y="52"/>
                  </a:lnTo>
                  <a:lnTo>
                    <a:pt x="2" y="56"/>
                  </a:lnTo>
                  <a:lnTo>
                    <a:pt x="4" y="61"/>
                  </a:lnTo>
                  <a:lnTo>
                    <a:pt x="6" y="63"/>
                  </a:lnTo>
                  <a:lnTo>
                    <a:pt x="9" y="67"/>
                  </a:lnTo>
                  <a:lnTo>
                    <a:pt x="13" y="69"/>
                  </a:lnTo>
                  <a:lnTo>
                    <a:pt x="15" y="74"/>
                  </a:lnTo>
                  <a:lnTo>
                    <a:pt x="19" y="76"/>
                  </a:lnTo>
                  <a:lnTo>
                    <a:pt x="22" y="78"/>
                  </a:lnTo>
                  <a:lnTo>
                    <a:pt x="26" y="78"/>
                  </a:lnTo>
                  <a:lnTo>
                    <a:pt x="30" y="80"/>
                  </a:lnTo>
                  <a:lnTo>
                    <a:pt x="35" y="80"/>
                  </a:lnTo>
                  <a:lnTo>
                    <a:pt x="39" y="80"/>
                  </a:lnTo>
                  <a:lnTo>
                    <a:pt x="43" y="80"/>
                  </a:lnTo>
                  <a:lnTo>
                    <a:pt x="45" y="80"/>
                  </a:lnTo>
                  <a:lnTo>
                    <a:pt x="50" y="80"/>
                  </a:lnTo>
                  <a:lnTo>
                    <a:pt x="54" y="80"/>
                  </a:lnTo>
                  <a:lnTo>
                    <a:pt x="58" y="78"/>
                  </a:lnTo>
                  <a:lnTo>
                    <a:pt x="61" y="76"/>
                  </a:lnTo>
                  <a:lnTo>
                    <a:pt x="65" y="74"/>
                  </a:lnTo>
                  <a:lnTo>
                    <a:pt x="67" y="72"/>
                  </a:lnTo>
                  <a:lnTo>
                    <a:pt x="71" y="69"/>
                  </a:lnTo>
                  <a:lnTo>
                    <a:pt x="74" y="65"/>
                  </a:lnTo>
                  <a:close/>
                </a:path>
              </a:pathLst>
            </a:custGeom>
            <a:solidFill>
              <a:srgbClr val="F5CD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5" name="任意多边形 306374"/>
            <p:cNvSpPr/>
            <p:nvPr/>
          </p:nvSpPr>
          <p:spPr>
            <a:xfrm>
              <a:off x="2187" y="3551"/>
              <a:ext cx="82" cy="80"/>
            </a:xfrm>
            <a:custGeom>
              <a:rect l="0" t="0" r="0" b="0"/>
              <a:pathLst>
                <a:path w="82" h="80">
                  <a:moveTo>
                    <a:pt x="74" y="65"/>
                  </a:moveTo>
                  <a:lnTo>
                    <a:pt x="76" y="63"/>
                  </a:lnTo>
                  <a:lnTo>
                    <a:pt x="78" y="59"/>
                  </a:lnTo>
                  <a:lnTo>
                    <a:pt x="80" y="54"/>
                  </a:lnTo>
                  <a:lnTo>
                    <a:pt x="80" y="52"/>
                  </a:lnTo>
                  <a:lnTo>
                    <a:pt x="82" y="48"/>
                  </a:lnTo>
                  <a:lnTo>
                    <a:pt x="82" y="43"/>
                  </a:lnTo>
                  <a:lnTo>
                    <a:pt x="82" y="39"/>
                  </a:lnTo>
                  <a:lnTo>
                    <a:pt x="82" y="35"/>
                  </a:lnTo>
                  <a:lnTo>
                    <a:pt x="80" y="33"/>
                  </a:lnTo>
                  <a:lnTo>
                    <a:pt x="80" y="28"/>
                  </a:lnTo>
                  <a:lnTo>
                    <a:pt x="78" y="24"/>
                  </a:lnTo>
                  <a:lnTo>
                    <a:pt x="76" y="22"/>
                  </a:lnTo>
                  <a:lnTo>
                    <a:pt x="74" y="17"/>
                  </a:lnTo>
                  <a:lnTo>
                    <a:pt x="71" y="13"/>
                  </a:lnTo>
                  <a:lnTo>
                    <a:pt x="69" y="11"/>
                  </a:lnTo>
                  <a:lnTo>
                    <a:pt x="65" y="9"/>
                  </a:lnTo>
                  <a:lnTo>
                    <a:pt x="63" y="7"/>
                  </a:lnTo>
                  <a:lnTo>
                    <a:pt x="58" y="4"/>
                  </a:lnTo>
                  <a:lnTo>
                    <a:pt x="54" y="2"/>
                  </a:lnTo>
                  <a:lnTo>
                    <a:pt x="52" y="2"/>
                  </a:lnTo>
                  <a:lnTo>
                    <a:pt x="48" y="0"/>
                  </a:lnTo>
                  <a:lnTo>
                    <a:pt x="43" y="0"/>
                  </a:lnTo>
                  <a:lnTo>
                    <a:pt x="39" y="0"/>
                  </a:lnTo>
                  <a:lnTo>
                    <a:pt x="35" y="0"/>
                  </a:lnTo>
                  <a:lnTo>
                    <a:pt x="32" y="0"/>
                  </a:lnTo>
                  <a:lnTo>
                    <a:pt x="28" y="2"/>
                  </a:lnTo>
                  <a:lnTo>
                    <a:pt x="24" y="4"/>
                  </a:lnTo>
                  <a:lnTo>
                    <a:pt x="19" y="4"/>
                  </a:lnTo>
                  <a:lnTo>
                    <a:pt x="17" y="7"/>
                  </a:lnTo>
                  <a:lnTo>
                    <a:pt x="13" y="11"/>
                  </a:lnTo>
                  <a:lnTo>
                    <a:pt x="11" y="13"/>
                  </a:lnTo>
                  <a:lnTo>
                    <a:pt x="9" y="15"/>
                  </a:lnTo>
                  <a:lnTo>
                    <a:pt x="6" y="20"/>
                  </a:lnTo>
                  <a:lnTo>
                    <a:pt x="4" y="22"/>
                  </a:lnTo>
                  <a:lnTo>
                    <a:pt x="2" y="26"/>
                  </a:lnTo>
                  <a:lnTo>
                    <a:pt x="2" y="30"/>
                  </a:lnTo>
                  <a:lnTo>
                    <a:pt x="0" y="35"/>
                  </a:lnTo>
                  <a:lnTo>
                    <a:pt x="0" y="39"/>
                  </a:lnTo>
                  <a:lnTo>
                    <a:pt x="0" y="41"/>
                  </a:lnTo>
                  <a:lnTo>
                    <a:pt x="0" y="46"/>
                  </a:lnTo>
                  <a:lnTo>
                    <a:pt x="2" y="50"/>
                  </a:lnTo>
                  <a:lnTo>
                    <a:pt x="2" y="54"/>
                  </a:lnTo>
                  <a:lnTo>
                    <a:pt x="4" y="56"/>
                  </a:lnTo>
                  <a:lnTo>
                    <a:pt x="4" y="61"/>
                  </a:lnTo>
                  <a:lnTo>
                    <a:pt x="6" y="63"/>
                  </a:lnTo>
                  <a:lnTo>
                    <a:pt x="11" y="67"/>
                  </a:lnTo>
                  <a:lnTo>
                    <a:pt x="13" y="69"/>
                  </a:lnTo>
                  <a:lnTo>
                    <a:pt x="15" y="74"/>
                  </a:lnTo>
                  <a:lnTo>
                    <a:pt x="19" y="76"/>
                  </a:lnTo>
                  <a:lnTo>
                    <a:pt x="24" y="78"/>
                  </a:lnTo>
                  <a:lnTo>
                    <a:pt x="26" y="78"/>
                  </a:lnTo>
                  <a:lnTo>
                    <a:pt x="30" y="80"/>
                  </a:lnTo>
                  <a:lnTo>
                    <a:pt x="35" y="80"/>
                  </a:lnTo>
                  <a:lnTo>
                    <a:pt x="39" y="80"/>
                  </a:lnTo>
                  <a:lnTo>
                    <a:pt x="43" y="80"/>
                  </a:lnTo>
                  <a:lnTo>
                    <a:pt x="45" y="80"/>
                  </a:lnTo>
                  <a:lnTo>
                    <a:pt x="50" y="80"/>
                  </a:lnTo>
                  <a:lnTo>
                    <a:pt x="54" y="78"/>
                  </a:lnTo>
                  <a:lnTo>
                    <a:pt x="58" y="78"/>
                  </a:lnTo>
                  <a:lnTo>
                    <a:pt x="61" y="76"/>
                  </a:lnTo>
                  <a:lnTo>
                    <a:pt x="65" y="74"/>
                  </a:lnTo>
                  <a:lnTo>
                    <a:pt x="67" y="72"/>
                  </a:lnTo>
                  <a:lnTo>
                    <a:pt x="71" y="69"/>
                  </a:lnTo>
                  <a:lnTo>
                    <a:pt x="74" y="65"/>
                  </a:lnTo>
                  <a:close/>
                </a:path>
              </a:pathLst>
            </a:custGeom>
            <a:solidFill>
              <a:srgbClr val="F5CD0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6" name="任意多边形 306375"/>
            <p:cNvSpPr/>
            <p:nvPr/>
          </p:nvSpPr>
          <p:spPr>
            <a:xfrm>
              <a:off x="2187" y="3551"/>
              <a:ext cx="80" cy="80"/>
            </a:xfrm>
            <a:custGeom>
              <a:rect l="0" t="0" r="0" b="0"/>
              <a:pathLst>
                <a:path w="80" h="80">
                  <a:moveTo>
                    <a:pt x="74" y="65"/>
                  </a:moveTo>
                  <a:lnTo>
                    <a:pt x="76" y="63"/>
                  </a:lnTo>
                  <a:lnTo>
                    <a:pt x="78" y="59"/>
                  </a:lnTo>
                  <a:lnTo>
                    <a:pt x="78" y="54"/>
                  </a:lnTo>
                  <a:lnTo>
                    <a:pt x="80" y="52"/>
                  </a:lnTo>
                  <a:lnTo>
                    <a:pt x="80" y="48"/>
                  </a:lnTo>
                  <a:lnTo>
                    <a:pt x="80" y="43"/>
                  </a:lnTo>
                  <a:lnTo>
                    <a:pt x="80" y="39"/>
                  </a:lnTo>
                  <a:lnTo>
                    <a:pt x="80" y="35"/>
                  </a:lnTo>
                  <a:lnTo>
                    <a:pt x="80" y="33"/>
                  </a:lnTo>
                  <a:lnTo>
                    <a:pt x="80" y="28"/>
                  </a:lnTo>
                  <a:lnTo>
                    <a:pt x="78" y="24"/>
                  </a:lnTo>
                  <a:lnTo>
                    <a:pt x="76" y="22"/>
                  </a:lnTo>
                  <a:lnTo>
                    <a:pt x="74" y="17"/>
                  </a:lnTo>
                  <a:lnTo>
                    <a:pt x="71" y="15"/>
                  </a:lnTo>
                  <a:lnTo>
                    <a:pt x="69" y="11"/>
                  </a:lnTo>
                  <a:lnTo>
                    <a:pt x="65" y="9"/>
                  </a:lnTo>
                  <a:lnTo>
                    <a:pt x="61" y="7"/>
                  </a:lnTo>
                  <a:lnTo>
                    <a:pt x="58" y="4"/>
                  </a:lnTo>
                  <a:lnTo>
                    <a:pt x="54" y="2"/>
                  </a:lnTo>
                  <a:lnTo>
                    <a:pt x="50" y="2"/>
                  </a:lnTo>
                  <a:lnTo>
                    <a:pt x="48" y="2"/>
                  </a:lnTo>
                  <a:lnTo>
                    <a:pt x="43" y="0"/>
                  </a:lnTo>
                  <a:lnTo>
                    <a:pt x="39" y="0"/>
                  </a:lnTo>
                  <a:lnTo>
                    <a:pt x="35" y="2"/>
                  </a:lnTo>
                  <a:lnTo>
                    <a:pt x="30" y="2"/>
                  </a:lnTo>
                  <a:lnTo>
                    <a:pt x="28" y="2"/>
                  </a:lnTo>
                  <a:lnTo>
                    <a:pt x="24" y="4"/>
                  </a:lnTo>
                  <a:lnTo>
                    <a:pt x="19" y="7"/>
                  </a:lnTo>
                  <a:lnTo>
                    <a:pt x="17" y="9"/>
                  </a:lnTo>
                  <a:lnTo>
                    <a:pt x="13" y="11"/>
                  </a:lnTo>
                  <a:lnTo>
                    <a:pt x="11" y="13"/>
                  </a:lnTo>
                  <a:lnTo>
                    <a:pt x="9" y="17"/>
                  </a:lnTo>
                  <a:lnTo>
                    <a:pt x="6" y="20"/>
                  </a:lnTo>
                  <a:lnTo>
                    <a:pt x="4" y="24"/>
                  </a:lnTo>
                  <a:lnTo>
                    <a:pt x="2" y="26"/>
                  </a:lnTo>
                  <a:lnTo>
                    <a:pt x="2" y="30"/>
                  </a:lnTo>
                  <a:lnTo>
                    <a:pt x="0" y="35"/>
                  </a:lnTo>
                  <a:lnTo>
                    <a:pt x="0" y="39"/>
                  </a:lnTo>
                  <a:lnTo>
                    <a:pt x="0" y="41"/>
                  </a:lnTo>
                  <a:lnTo>
                    <a:pt x="0" y="46"/>
                  </a:lnTo>
                  <a:lnTo>
                    <a:pt x="2" y="50"/>
                  </a:lnTo>
                  <a:lnTo>
                    <a:pt x="2" y="54"/>
                  </a:lnTo>
                  <a:lnTo>
                    <a:pt x="4" y="56"/>
                  </a:lnTo>
                  <a:lnTo>
                    <a:pt x="6" y="61"/>
                  </a:lnTo>
                  <a:lnTo>
                    <a:pt x="9" y="63"/>
                  </a:lnTo>
                  <a:lnTo>
                    <a:pt x="11" y="67"/>
                  </a:lnTo>
                  <a:lnTo>
                    <a:pt x="13" y="69"/>
                  </a:lnTo>
                  <a:lnTo>
                    <a:pt x="15" y="74"/>
                  </a:lnTo>
                  <a:lnTo>
                    <a:pt x="19" y="76"/>
                  </a:lnTo>
                  <a:lnTo>
                    <a:pt x="24" y="78"/>
                  </a:lnTo>
                  <a:lnTo>
                    <a:pt x="26" y="78"/>
                  </a:lnTo>
                  <a:lnTo>
                    <a:pt x="30" y="80"/>
                  </a:lnTo>
                  <a:lnTo>
                    <a:pt x="35" y="80"/>
                  </a:lnTo>
                  <a:lnTo>
                    <a:pt x="39" y="80"/>
                  </a:lnTo>
                  <a:lnTo>
                    <a:pt x="43" y="80"/>
                  </a:lnTo>
                  <a:lnTo>
                    <a:pt x="45" y="80"/>
                  </a:lnTo>
                  <a:lnTo>
                    <a:pt x="50" y="80"/>
                  </a:lnTo>
                  <a:lnTo>
                    <a:pt x="54" y="78"/>
                  </a:lnTo>
                  <a:lnTo>
                    <a:pt x="58" y="78"/>
                  </a:lnTo>
                  <a:lnTo>
                    <a:pt x="61" y="76"/>
                  </a:lnTo>
                  <a:lnTo>
                    <a:pt x="65" y="74"/>
                  </a:lnTo>
                  <a:lnTo>
                    <a:pt x="67" y="72"/>
                  </a:lnTo>
                  <a:lnTo>
                    <a:pt x="69" y="69"/>
                  </a:lnTo>
                  <a:lnTo>
                    <a:pt x="74" y="65"/>
                  </a:lnTo>
                  <a:close/>
                </a:path>
              </a:pathLst>
            </a:custGeom>
            <a:solidFill>
              <a:srgbClr val="F5CE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7" name="任意多边形 306376"/>
            <p:cNvSpPr/>
            <p:nvPr/>
          </p:nvSpPr>
          <p:spPr>
            <a:xfrm>
              <a:off x="2187" y="3553"/>
              <a:ext cx="80" cy="78"/>
            </a:xfrm>
            <a:custGeom>
              <a:rect l="0" t="0" r="0" b="0"/>
              <a:pathLst>
                <a:path w="80" h="78">
                  <a:moveTo>
                    <a:pt x="71" y="63"/>
                  </a:moveTo>
                  <a:lnTo>
                    <a:pt x="76" y="61"/>
                  </a:lnTo>
                  <a:lnTo>
                    <a:pt x="76" y="57"/>
                  </a:lnTo>
                  <a:lnTo>
                    <a:pt x="78" y="52"/>
                  </a:lnTo>
                  <a:lnTo>
                    <a:pt x="80" y="50"/>
                  </a:lnTo>
                  <a:lnTo>
                    <a:pt x="80" y="46"/>
                  </a:lnTo>
                  <a:lnTo>
                    <a:pt x="80" y="41"/>
                  </a:lnTo>
                  <a:lnTo>
                    <a:pt x="80" y="37"/>
                  </a:lnTo>
                  <a:lnTo>
                    <a:pt x="80" y="35"/>
                  </a:lnTo>
                  <a:lnTo>
                    <a:pt x="80" y="31"/>
                  </a:lnTo>
                  <a:lnTo>
                    <a:pt x="78" y="26"/>
                  </a:lnTo>
                  <a:lnTo>
                    <a:pt x="78" y="24"/>
                  </a:lnTo>
                  <a:lnTo>
                    <a:pt x="76" y="20"/>
                  </a:lnTo>
                  <a:lnTo>
                    <a:pt x="74" y="18"/>
                  </a:lnTo>
                  <a:lnTo>
                    <a:pt x="71" y="13"/>
                  </a:lnTo>
                  <a:lnTo>
                    <a:pt x="67" y="11"/>
                  </a:lnTo>
                  <a:lnTo>
                    <a:pt x="65" y="9"/>
                  </a:lnTo>
                  <a:lnTo>
                    <a:pt x="61" y="5"/>
                  </a:lnTo>
                  <a:lnTo>
                    <a:pt x="58" y="5"/>
                  </a:lnTo>
                  <a:lnTo>
                    <a:pt x="54" y="2"/>
                  </a:lnTo>
                  <a:lnTo>
                    <a:pt x="50" y="0"/>
                  </a:lnTo>
                  <a:lnTo>
                    <a:pt x="48" y="0"/>
                  </a:lnTo>
                  <a:lnTo>
                    <a:pt x="43" y="0"/>
                  </a:lnTo>
                  <a:lnTo>
                    <a:pt x="39" y="0"/>
                  </a:lnTo>
                  <a:lnTo>
                    <a:pt x="35" y="0"/>
                  </a:lnTo>
                  <a:lnTo>
                    <a:pt x="30" y="0"/>
                  </a:lnTo>
                  <a:lnTo>
                    <a:pt x="28" y="2"/>
                  </a:lnTo>
                  <a:lnTo>
                    <a:pt x="24" y="2"/>
                  </a:lnTo>
                  <a:lnTo>
                    <a:pt x="19" y="5"/>
                  </a:lnTo>
                  <a:lnTo>
                    <a:pt x="17" y="7"/>
                  </a:lnTo>
                  <a:lnTo>
                    <a:pt x="15" y="9"/>
                  </a:lnTo>
                  <a:lnTo>
                    <a:pt x="11" y="11"/>
                  </a:lnTo>
                  <a:lnTo>
                    <a:pt x="9" y="15"/>
                  </a:lnTo>
                  <a:lnTo>
                    <a:pt x="6" y="18"/>
                  </a:lnTo>
                  <a:lnTo>
                    <a:pt x="4" y="22"/>
                  </a:lnTo>
                  <a:lnTo>
                    <a:pt x="2" y="26"/>
                  </a:lnTo>
                  <a:lnTo>
                    <a:pt x="2" y="28"/>
                  </a:lnTo>
                  <a:lnTo>
                    <a:pt x="2" y="33"/>
                  </a:lnTo>
                  <a:lnTo>
                    <a:pt x="0" y="37"/>
                  </a:lnTo>
                  <a:lnTo>
                    <a:pt x="0" y="41"/>
                  </a:lnTo>
                  <a:lnTo>
                    <a:pt x="2" y="44"/>
                  </a:lnTo>
                  <a:lnTo>
                    <a:pt x="2" y="48"/>
                  </a:lnTo>
                  <a:lnTo>
                    <a:pt x="2" y="52"/>
                  </a:lnTo>
                  <a:lnTo>
                    <a:pt x="4" y="54"/>
                  </a:lnTo>
                  <a:lnTo>
                    <a:pt x="6" y="59"/>
                  </a:lnTo>
                  <a:lnTo>
                    <a:pt x="9" y="61"/>
                  </a:lnTo>
                  <a:lnTo>
                    <a:pt x="11" y="65"/>
                  </a:lnTo>
                  <a:lnTo>
                    <a:pt x="13" y="67"/>
                  </a:lnTo>
                  <a:lnTo>
                    <a:pt x="17" y="70"/>
                  </a:lnTo>
                  <a:lnTo>
                    <a:pt x="19" y="74"/>
                  </a:lnTo>
                  <a:lnTo>
                    <a:pt x="24" y="74"/>
                  </a:lnTo>
                  <a:lnTo>
                    <a:pt x="28" y="76"/>
                  </a:lnTo>
                  <a:lnTo>
                    <a:pt x="30" y="78"/>
                  </a:lnTo>
                  <a:lnTo>
                    <a:pt x="35" y="78"/>
                  </a:lnTo>
                  <a:lnTo>
                    <a:pt x="39" y="78"/>
                  </a:lnTo>
                  <a:lnTo>
                    <a:pt x="43" y="78"/>
                  </a:lnTo>
                  <a:lnTo>
                    <a:pt x="45" y="78"/>
                  </a:lnTo>
                  <a:lnTo>
                    <a:pt x="50" y="78"/>
                  </a:lnTo>
                  <a:lnTo>
                    <a:pt x="54" y="76"/>
                  </a:lnTo>
                  <a:lnTo>
                    <a:pt x="58" y="76"/>
                  </a:lnTo>
                  <a:lnTo>
                    <a:pt x="61" y="74"/>
                  </a:lnTo>
                  <a:lnTo>
                    <a:pt x="65" y="72"/>
                  </a:lnTo>
                  <a:lnTo>
                    <a:pt x="67" y="70"/>
                  </a:lnTo>
                  <a:lnTo>
                    <a:pt x="69" y="67"/>
                  </a:lnTo>
                  <a:lnTo>
                    <a:pt x="71" y="63"/>
                  </a:lnTo>
                  <a:close/>
                </a:path>
              </a:pathLst>
            </a:custGeom>
            <a:solidFill>
              <a:srgbClr val="F5CE1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8" name="任意多边形 306377"/>
            <p:cNvSpPr/>
            <p:nvPr/>
          </p:nvSpPr>
          <p:spPr>
            <a:xfrm>
              <a:off x="2189" y="3553"/>
              <a:ext cx="78" cy="78"/>
            </a:xfrm>
            <a:custGeom>
              <a:rect l="0" t="0" r="0" b="0"/>
              <a:pathLst>
                <a:path w="78" h="78">
                  <a:moveTo>
                    <a:pt x="69" y="63"/>
                  </a:moveTo>
                  <a:lnTo>
                    <a:pt x="72" y="61"/>
                  </a:lnTo>
                  <a:lnTo>
                    <a:pt x="74" y="57"/>
                  </a:lnTo>
                  <a:lnTo>
                    <a:pt x="76" y="52"/>
                  </a:lnTo>
                  <a:lnTo>
                    <a:pt x="78" y="50"/>
                  </a:lnTo>
                  <a:lnTo>
                    <a:pt x="78" y="46"/>
                  </a:lnTo>
                  <a:lnTo>
                    <a:pt x="78" y="41"/>
                  </a:lnTo>
                  <a:lnTo>
                    <a:pt x="78" y="39"/>
                  </a:lnTo>
                  <a:lnTo>
                    <a:pt x="78" y="35"/>
                  </a:lnTo>
                  <a:lnTo>
                    <a:pt x="78" y="31"/>
                  </a:lnTo>
                  <a:lnTo>
                    <a:pt x="76" y="26"/>
                  </a:lnTo>
                  <a:lnTo>
                    <a:pt x="74" y="24"/>
                  </a:lnTo>
                  <a:lnTo>
                    <a:pt x="74" y="20"/>
                  </a:lnTo>
                  <a:lnTo>
                    <a:pt x="69" y="18"/>
                  </a:lnTo>
                  <a:lnTo>
                    <a:pt x="67" y="13"/>
                  </a:lnTo>
                  <a:lnTo>
                    <a:pt x="65" y="11"/>
                  </a:lnTo>
                  <a:lnTo>
                    <a:pt x="63" y="9"/>
                  </a:lnTo>
                  <a:lnTo>
                    <a:pt x="59" y="7"/>
                  </a:lnTo>
                  <a:lnTo>
                    <a:pt x="56" y="5"/>
                  </a:lnTo>
                  <a:lnTo>
                    <a:pt x="52" y="2"/>
                  </a:lnTo>
                  <a:lnTo>
                    <a:pt x="48" y="2"/>
                  </a:lnTo>
                  <a:lnTo>
                    <a:pt x="43" y="0"/>
                  </a:lnTo>
                  <a:lnTo>
                    <a:pt x="41" y="0"/>
                  </a:lnTo>
                  <a:lnTo>
                    <a:pt x="37" y="0"/>
                  </a:lnTo>
                  <a:lnTo>
                    <a:pt x="33" y="0"/>
                  </a:lnTo>
                  <a:lnTo>
                    <a:pt x="28" y="2"/>
                  </a:lnTo>
                  <a:lnTo>
                    <a:pt x="26" y="2"/>
                  </a:lnTo>
                  <a:lnTo>
                    <a:pt x="22" y="5"/>
                  </a:lnTo>
                  <a:lnTo>
                    <a:pt x="17" y="5"/>
                  </a:lnTo>
                  <a:lnTo>
                    <a:pt x="15" y="7"/>
                  </a:lnTo>
                  <a:lnTo>
                    <a:pt x="13" y="11"/>
                  </a:lnTo>
                  <a:lnTo>
                    <a:pt x="9" y="13"/>
                  </a:lnTo>
                  <a:lnTo>
                    <a:pt x="7" y="15"/>
                  </a:lnTo>
                  <a:lnTo>
                    <a:pt x="4" y="20"/>
                  </a:lnTo>
                  <a:lnTo>
                    <a:pt x="2" y="22"/>
                  </a:lnTo>
                  <a:lnTo>
                    <a:pt x="2" y="26"/>
                  </a:lnTo>
                  <a:lnTo>
                    <a:pt x="0" y="31"/>
                  </a:lnTo>
                  <a:lnTo>
                    <a:pt x="0" y="33"/>
                  </a:lnTo>
                  <a:lnTo>
                    <a:pt x="0" y="37"/>
                  </a:lnTo>
                  <a:lnTo>
                    <a:pt x="0" y="41"/>
                  </a:lnTo>
                  <a:lnTo>
                    <a:pt x="0" y="44"/>
                  </a:lnTo>
                  <a:lnTo>
                    <a:pt x="0" y="48"/>
                  </a:lnTo>
                  <a:lnTo>
                    <a:pt x="0" y="52"/>
                  </a:lnTo>
                  <a:lnTo>
                    <a:pt x="2" y="54"/>
                  </a:lnTo>
                  <a:lnTo>
                    <a:pt x="4" y="59"/>
                  </a:lnTo>
                  <a:lnTo>
                    <a:pt x="7" y="63"/>
                  </a:lnTo>
                  <a:lnTo>
                    <a:pt x="9" y="65"/>
                  </a:lnTo>
                  <a:lnTo>
                    <a:pt x="11" y="67"/>
                  </a:lnTo>
                  <a:lnTo>
                    <a:pt x="15" y="70"/>
                  </a:lnTo>
                  <a:lnTo>
                    <a:pt x="17" y="72"/>
                  </a:lnTo>
                  <a:lnTo>
                    <a:pt x="22" y="74"/>
                  </a:lnTo>
                  <a:lnTo>
                    <a:pt x="26" y="76"/>
                  </a:lnTo>
                  <a:lnTo>
                    <a:pt x="28" y="78"/>
                  </a:lnTo>
                  <a:lnTo>
                    <a:pt x="33" y="78"/>
                  </a:lnTo>
                  <a:lnTo>
                    <a:pt x="37" y="78"/>
                  </a:lnTo>
                  <a:lnTo>
                    <a:pt x="41" y="78"/>
                  </a:lnTo>
                  <a:lnTo>
                    <a:pt x="43" y="78"/>
                  </a:lnTo>
                  <a:lnTo>
                    <a:pt x="48" y="78"/>
                  </a:lnTo>
                  <a:lnTo>
                    <a:pt x="52" y="76"/>
                  </a:lnTo>
                  <a:lnTo>
                    <a:pt x="54" y="76"/>
                  </a:lnTo>
                  <a:lnTo>
                    <a:pt x="59" y="74"/>
                  </a:lnTo>
                  <a:lnTo>
                    <a:pt x="61" y="72"/>
                  </a:lnTo>
                  <a:lnTo>
                    <a:pt x="65" y="70"/>
                  </a:lnTo>
                  <a:lnTo>
                    <a:pt x="67" y="67"/>
                  </a:lnTo>
                  <a:lnTo>
                    <a:pt x="69" y="63"/>
                  </a:lnTo>
                  <a:close/>
                </a:path>
              </a:pathLst>
            </a:custGeom>
            <a:solidFill>
              <a:srgbClr val="F4CF2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79" name="任意多边形 306378"/>
            <p:cNvSpPr/>
            <p:nvPr/>
          </p:nvSpPr>
          <p:spPr>
            <a:xfrm>
              <a:off x="2189" y="3555"/>
              <a:ext cx="78" cy="76"/>
            </a:xfrm>
            <a:custGeom>
              <a:rect l="0" t="0" r="0" b="0"/>
              <a:pathLst>
                <a:path w="78" h="76">
                  <a:moveTo>
                    <a:pt x="69" y="61"/>
                  </a:moveTo>
                  <a:lnTo>
                    <a:pt x="72" y="59"/>
                  </a:lnTo>
                  <a:lnTo>
                    <a:pt x="74" y="55"/>
                  </a:lnTo>
                  <a:lnTo>
                    <a:pt x="76" y="52"/>
                  </a:lnTo>
                  <a:lnTo>
                    <a:pt x="76" y="48"/>
                  </a:lnTo>
                  <a:lnTo>
                    <a:pt x="78" y="44"/>
                  </a:lnTo>
                  <a:lnTo>
                    <a:pt x="78" y="39"/>
                  </a:lnTo>
                  <a:lnTo>
                    <a:pt x="78" y="37"/>
                  </a:lnTo>
                  <a:lnTo>
                    <a:pt x="78" y="33"/>
                  </a:lnTo>
                  <a:lnTo>
                    <a:pt x="76" y="29"/>
                  </a:lnTo>
                  <a:lnTo>
                    <a:pt x="76" y="26"/>
                  </a:lnTo>
                  <a:lnTo>
                    <a:pt x="74" y="22"/>
                  </a:lnTo>
                  <a:lnTo>
                    <a:pt x="72" y="20"/>
                  </a:lnTo>
                  <a:lnTo>
                    <a:pt x="69" y="16"/>
                  </a:lnTo>
                  <a:lnTo>
                    <a:pt x="67" y="13"/>
                  </a:lnTo>
                  <a:lnTo>
                    <a:pt x="65" y="9"/>
                  </a:lnTo>
                  <a:lnTo>
                    <a:pt x="63" y="7"/>
                  </a:lnTo>
                  <a:lnTo>
                    <a:pt x="59" y="5"/>
                  </a:lnTo>
                  <a:lnTo>
                    <a:pt x="54" y="3"/>
                  </a:lnTo>
                  <a:lnTo>
                    <a:pt x="52" y="3"/>
                  </a:lnTo>
                  <a:lnTo>
                    <a:pt x="48" y="0"/>
                  </a:lnTo>
                  <a:lnTo>
                    <a:pt x="43" y="0"/>
                  </a:lnTo>
                  <a:lnTo>
                    <a:pt x="41" y="0"/>
                  </a:lnTo>
                  <a:lnTo>
                    <a:pt x="37" y="0"/>
                  </a:lnTo>
                  <a:lnTo>
                    <a:pt x="33" y="0"/>
                  </a:lnTo>
                  <a:lnTo>
                    <a:pt x="28" y="0"/>
                  </a:lnTo>
                  <a:lnTo>
                    <a:pt x="26" y="0"/>
                  </a:lnTo>
                  <a:lnTo>
                    <a:pt x="22" y="3"/>
                  </a:lnTo>
                  <a:lnTo>
                    <a:pt x="20" y="5"/>
                  </a:lnTo>
                  <a:lnTo>
                    <a:pt x="15" y="7"/>
                  </a:lnTo>
                  <a:lnTo>
                    <a:pt x="13" y="9"/>
                  </a:lnTo>
                  <a:lnTo>
                    <a:pt x="9" y="11"/>
                  </a:lnTo>
                  <a:lnTo>
                    <a:pt x="7" y="13"/>
                  </a:lnTo>
                  <a:lnTo>
                    <a:pt x="4" y="18"/>
                  </a:lnTo>
                  <a:lnTo>
                    <a:pt x="2" y="22"/>
                  </a:lnTo>
                  <a:lnTo>
                    <a:pt x="2" y="24"/>
                  </a:lnTo>
                  <a:lnTo>
                    <a:pt x="0" y="29"/>
                  </a:lnTo>
                  <a:lnTo>
                    <a:pt x="0" y="31"/>
                  </a:lnTo>
                  <a:lnTo>
                    <a:pt x="0" y="35"/>
                  </a:lnTo>
                  <a:lnTo>
                    <a:pt x="0" y="39"/>
                  </a:lnTo>
                  <a:lnTo>
                    <a:pt x="0" y="44"/>
                  </a:lnTo>
                  <a:lnTo>
                    <a:pt x="0" y="46"/>
                  </a:lnTo>
                  <a:lnTo>
                    <a:pt x="2" y="50"/>
                  </a:lnTo>
                  <a:lnTo>
                    <a:pt x="2" y="55"/>
                  </a:lnTo>
                  <a:lnTo>
                    <a:pt x="4" y="57"/>
                  </a:lnTo>
                  <a:lnTo>
                    <a:pt x="7" y="61"/>
                  </a:lnTo>
                  <a:lnTo>
                    <a:pt x="9" y="63"/>
                  </a:lnTo>
                  <a:lnTo>
                    <a:pt x="13" y="65"/>
                  </a:lnTo>
                  <a:lnTo>
                    <a:pt x="15" y="68"/>
                  </a:lnTo>
                  <a:lnTo>
                    <a:pt x="17" y="70"/>
                  </a:lnTo>
                  <a:lnTo>
                    <a:pt x="22" y="72"/>
                  </a:lnTo>
                  <a:lnTo>
                    <a:pt x="26" y="74"/>
                  </a:lnTo>
                  <a:lnTo>
                    <a:pt x="28" y="76"/>
                  </a:lnTo>
                  <a:lnTo>
                    <a:pt x="33" y="76"/>
                  </a:lnTo>
                  <a:lnTo>
                    <a:pt x="37" y="76"/>
                  </a:lnTo>
                  <a:lnTo>
                    <a:pt x="41" y="76"/>
                  </a:lnTo>
                  <a:lnTo>
                    <a:pt x="43" y="76"/>
                  </a:lnTo>
                  <a:lnTo>
                    <a:pt x="48" y="76"/>
                  </a:lnTo>
                  <a:lnTo>
                    <a:pt x="52" y="74"/>
                  </a:lnTo>
                  <a:lnTo>
                    <a:pt x="54" y="74"/>
                  </a:lnTo>
                  <a:lnTo>
                    <a:pt x="59" y="72"/>
                  </a:lnTo>
                  <a:lnTo>
                    <a:pt x="61" y="70"/>
                  </a:lnTo>
                  <a:lnTo>
                    <a:pt x="65" y="68"/>
                  </a:lnTo>
                  <a:lnTo>
                    <a:pt x="67" y="65"/>
                  </a:lnTo>
                  <a:lnTo>
                    <a:pt x="69" y="61"/>
                  </a:lnTo>
                  <a:close/>
                </a:path>
              </a:pathLst>
            </a:custGeom>
            <a:solidFill>
              <a:srgbClr val="F4CF3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80" name="任意多边形 306379"/>
            <p:cNvSpPr/>
            <p:nvPr/>
          </p:nvSpPr>
          <p:spPr>
            <a:xfrm>
              <a:off x="2189" y="3555"/>
              <a:ext cx="78" cy="76"/>
            </a:xfrm>
            <a:custGeom>
              <a:rect l="0" t="0" r="0" b="0"/>
              <a:pathLst>
                <a:path w="78" h="76">
                  <a:moveTo>
                    <a:pt x="69" y="61"/>
                  </a:moveTo>
                  <a:lnTo>
                    <a:pt x="72" y="59"/>
                  </a:lnTo>
                  <a:lnTo>
                    <a:pt x="74" y="55"/>
                  </a:lnTo>
                  <a:lnTo>
                    <a:pt x="76" y="52"/>
                  </a:lnTo>
                  <a:lnTo>
                    <a:pt x="76" y="48"/>
                  </a:lnTo>
                  <a:lnTo>
                    <a:pt x="76" y="44"/>
                  </a:lnTo>
                  <a:lnTo>
                    <a:pt x="78" y="42"/>
                  </a:lnTo>
                  <a:lnTo>
                    <a:pt x="78" y="37"/>
                  </a:lnTo>
                  <a:lnTo>
                    <a:pt x="76" y="33"/>
                  </a:lnTo>
                  <a:lnTo>
                    <a:pt x="76" y="31"/>
                  </a:lnTo>
                  <a:lnTo>
                    <a:pt x="74" y="26"/>
                  </a:lnTo>
                  <a:lnTo>
                    <a:pt x="74" y="22"/>
                  </a:lnTo>
                  <a:lnTo>
                    <a:pt x="72" y="20"/>
                  </a:lnTo>
                  <a:lnTo>
                    <a:pt x="69" y="16"/>
                  </a:lnTo>
                  <a:lnTo>
                    <a:pt x="67" y="13"/>
                  </a:lnTo>
                  <a:lnTo>
                    <a:pt x="65" y="11"/>
                  </a:lnTo>
                  <a:lnTo>
                    <a:pt x="61" y="9"/>
                  </a:lnTo>
                  <a:lnTo>
                    <a:pt x="59" y="7"/>
                  </a:lnTo>
                  <a:lnTo>
                    <a:pt x="54" y="5"/>
                  </a:lnTo>
                  <a:lnTo>
                    <a:pt x="52" y="3"/>
                  </a:lnTo>
                  <a:lnTo>
                    <a:pt x="48" y="3"/>
                  </a:lnTo>
                  <a:lnTo>
                    <a:pt x="43" y="0"/>
                  </a:lnTo>
                  <a:lnTo>
                    <a:pt x="39" y="0"/>
                  </a:lnTo>
                  <a:lnTo>
                    <a:pt x="37" y="0"/>
                  </a:lnTo>
                  <a:lnTo>
                    <a:pt x="33" y="0"/>
                  </a:lnTo>
                  <a:lnTo>
                    <a:pt x="28" y="0"/>
                  </a:lnTo>
                  <a:lnTo>
                    <a:pt x="26" y="3"/>
                  </a:lnTo>
                  <a:lnTo>
                    <a:pt x="22" y="3"/>
                  </a:lnTo>
                  <a:lnTo>
                    <a:pt x="20" y="5"/>
                  </a:lnTo>
                  <a:lnTo>
                    <a:pt x="15" y="7"/>
                  </a:lnTo>
                  <a:lnTo>
                    <a:pt x="13" y="9"/>
                  </a:lnTo>
                  <a:lnTo>
                    <a:pt x="11" y="11"/>
                  </a:lnTo>
                  <a:lnTo>
                    <a:pt x="7" y="16"/>
                  </a:lnTo>
                  <a:lnTo>
                    <a:pt x="4" y="18"/>
                  </a:lnTo>
                  <a:lnTo>
                    <a:pt x="2" y="22"/>
                  </a:lnTo>
                  <a:lnTo>
                    <a:pt x="2" y="24"/>
                  </a:lnTo>
                  <a:lnTo>
                    <a:pt x="0" y="29"/>
                  </a:lnTo>
                  <a:lnTo>
                    <a:pt x="0" y="33"/>
                  </a:lnTo>
                  <a:lnTo>
                    <a:pt x="0" y="35"/>
                  </a:lnTo>
                  <a:lnTo>
                    <a:pt x="0" y="39"/>
                  </a:lnTo>
                  <a:lnTo>
                    <a:pt x="0" y="44"/>
                  </a:lnTo>
                  <a:lnTo>
                    <a:pt x="0" y="46"/>
                  </a:lnTo>
                  <a:lnTo>
                    <a:pt x="2" y="50"/>
                  </a:lnTo>
                  <a:lnTo>
                    <a:pt x="2" y="55"/>
                  </a:lnTo>
                  <a:lnTo>
                    <a:pt x="4" y="57"/>
                  </a:lnTo>
                  <a:lnTo>
                    <a:pt x="7" y="61"/>
                  </a:lnTo>
                  <a:lnTo>
                    <a:pt x="9" y="63"/>
                  </a:lnTo>
                  <a:lnTo>
                    <a:pt x="13" y="65"/>
                  </a:lnTo>
                  <a:lnTo>
                    <a:pt x="15" y="68"/>
                  </a:lnTo>
                  <a:lnTo>
                    <a:pt x="20" y="70"/>
                  </a:lnTo>
                  <a:lnTo>
                    <a:pt x="22" y="72"/>
                  </a:lnTo>
                  <a:lnTo>
                    <a:pt x="26" y="74"/>
                  </a:lnTo>
                  <a:lnTo>
                    <a:pt x="28" y="74"/>
                  </a:lnTo>
                  <a:lnTo>
                    <a:pt x="33" y="76"/>
                  </a:lnTo>
                  <a:lnTo>
                    <a:pt x="37" y="76"/>
                  </a:lnTo>
                  <a:lnTo>
                    <a:pt x="41" y="76"/>
                  </a:lnTo>
                  <a:lnTo>
                    <a:pt x="43" y="76"/>
                  </a:lnTo>
                  <a:lnTo>
                    <a:pt x="48" y="76"/>
                  </a:lnTo>
                  <a:lnTo>
                    <a:pt x="52" y="74"/>
                  </a:lnTo>
                  <a:lnTo>
                    <a:pt x="54" y="74"/>
                  </a:lnTo>
                  <a:lnTo>
                    <a:pt x="59" y="72"/>
                  </a:lnTo>
                  <a:lnTo>
                    <a:pt x="61" y="70"/>
                  </a:lnTo>
                  <a:lnTo>
                    <a:pt x="65" y="68"/>
                  </a:lnTo>
                  <a:lnTo>
                    <a:pt x="67" y="65"/>
                  </a:lnTo>
                  <a:lnTo>
                    <a:pt x="69" y="61"/>
                  </a:lnTo>
                  <a:close/>
                </a:path>
              </a:pathLst>
            </a:custGeom>
            <a:solidFill>
              <a:srgbClr val="F5D13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06381" name="组合 306380"/>
          <p:cNvGrpSpPr/>
          <p:nvPr/>
        </p:nvGrpSpPr>
        <p:grpSpPr>
          <a:xfrm>
            <a:off x="1617663" y="1374775"/>
            <a:ext cx="6588125" cy="4702175"/>
            <a:chOff x="779" y="786"/>
            <a:chExt cx="4150" cy="2962"/>
          </a:xfrm>
        </p:grpSpPr>
        <p:sp>
          <p:nvSpPr>
            <p:cNvPr id="306382" name="任意多边形 306381"/>
            <p:cNvSpPr/>
            <p:nvPr/>
          </p:nvSpPr>
          <p:spPr>
            <a:xfrm>
              <a:off x="2189" y="3555"/>
              <a:ext cx="76" cy="76"/>
            </a:xfrm>
            <a:custGeom>
              <a:rect l="0" t="0" r="0" b="0"/>
              <a:pathLst>
                <a:path w="76" h="76">
                  <a:moveTo>
                    <a:pt x="69" y="61"/>
                  </a:moveTo>
                  <a:lnTo>
                    <a:pt x="72" y="59"/>
                  </a:lnTo>
                  <a:lnTo>
                    <a:pt x="74" y="55"/>
                  </a:lnTo>
                  <a:lnTo>
                    <a:pt x="74" y="52"/>
                  </a:lnTo>
                  <a:lnTo>
                    <a:pt x="76" y="48"/>
                  </a:lnTo>
                  <a:lnTo>
                    <a:pt x="76" y="44"/>
                  </a:lnTo>
                  <a:lnTo>
                    <a:pt x="76" y="42"/>
                  </a:lnTo>
                  <a:lnTo>
                    <a:pt x="76" y="37"/>
                  </a:lnTo>
                  <a:lnTo>
                    <a:pt x="76" y="33"/>
                  </a:lnTo>
                  <a:lnTo>
                    <a:pt x="76" y="31"/>
                  </a:lnTo>
                  <a:lnTo>
                    <a:pt x="74" y="26"/>
                  </a:lnTo>
                  <a:lnTo>
                    <a:pt x="74" y="24"/>
                  </a:lnTo>
                  <a:lnTo>
                    <a:pt x="72" y="20"/>
                  </a:lnTo>
                  <a:lnTo>
                    <a:pt x="69" y="18"/>
                  </a:lnTo>
                  <a:lnTo>
                    <a:pt x="67" y="13"/>
                  </a:lnTo>
                  <a:lnTo>
                    <a:pt x="63" y="11"/>
                  </a:lnTo>
                  <a:lnTo>
                    <a:pt x="61" y="9"/>
                  </a:lnTo>
                  <a:lnTo>
                    <a:pt x="59" y="7"/>
                  </a:lnTo>
                  <a:lnTo>
                    <a:pt x="54" y="5"/>
                  </a:lnTo>
                  <a:lnTo>
                    <a:pt x="50" y="3"/>
                  </a:lnTo>
                  <a:lnTo>
                    <a:pt x="48" y="3"/>
                  </a:lnTo>
                  <a:lnTo>
                    <a:pt x="43" y="3"/>
                  </a:lnTo>
                  <a:lnTo>
                    <a:pt x="39" y="0"/>
                  </a:lnTo>
                  <a:lnTo>
                    <a:pt x="37" y="0"/>
                  </a:lnTo>
                  <a:lnTo>
                    <a:pt x="33" y="3"/>
                  </a:lnTo>
                  <a:lnTo>
                    <a:pt x="28" y="3"/>
                  </a:lnTo>
                  <a:lnTo>
                    <a:pt x="26" y="3"/>
                  </a:lnTo>
                  <a:lnTo>
                    <a:pt x="22" y="5"/>
                  </a:lnTo>
                  <a:lnTo>
                    <a:pt x="20" y="7"/>
                  </a:lnTo>
                  <a:lnTo>
                    <a:pt x="15" y="9"/>
                  </a:lnTo>
                  <a:lnTo>
                    <a:pt x="13" y="11"/>
                  </a:lnTo>
                  <a:lnTo>
                    <a:pt x="11" y="13"/>
                  </a:lnTo>
                  <a:lnTo>
                    <a:pt x="7" y="16"/>
                  </a:lnTo>
                  <a:lnTo>
                    <a:pt x="4" y="20"/>
                  </a:lnTo>
                  <a:lnTo>
                    <a:pt x="4" y="22"/>
                  </a:lnTo>
                  <a:lnTo>
                    <a:pt x="2" y="26"/>
                  </a:lnTo>
                  <a:lnTo>
                    <a:pt x="0" y="29"/>
                  </a:lnTo>
                  <a:lnTo>
                    <a:pt x="0" y="33"/>
                  </a:lnTo>
                  <a:lnTo>
                    <a:pt x="0" y="37"/>
                  </a:lnTo>
                  <a:lnTo>
                    <a:pt x="0" y="39"/>
                  </a:lnTo>
                  <a:lnTo>
                    <a:pt x="0" y="44"/>
                  </a:lnTo>
                  <a:lnTo>
                    <a:pt x="2" y="48"/>
                  </a:lnTo>
                  <a:lnTo>
                    <a:pt x="2" y="50"/>
                  </a:lnTo>
                  <a:lnTo>
                    <a:pt x="4" y="55"/>
                  </a:lnTo>
                  <a:lnTo>
                    <a:pt x="7" y="57"/>
                  </a:lnTo>
                  <a:lnTo>
                    <a:pt x="7" y="61"/>
                  </a:lnTo>
                  <a:lnTo>
                    <a:pt x="11" y="63"/>
                  </a:lnTo>
                  <a:lnTo>
                    <a:pt x="13" y="65"/>
                  </a:lnTo>
                  <a:lnTo>
                    <a:pt x="15" y="68"/>
                  </a:lnTo>
                  <a:lnTo>
                    <a:pt x="20" y="70"/>
                  </a:lnTo>
                  <a:lnTo>
                    <a:pt x="22" y="72"/>
                  </a:lnTo>
                  <a:lnTo>
                    <a:pt x="26" y="74"/>
                  </a:lnTo>
                  <a:lnTo>
                    <a:pt x="30" y="74"/>
                  </a:lnTo>
                  <a:lnTo>
                    <a:pt x="33" y="76"/>
                  </a:lnTo>
                  <a:lnTo>
                    <a:pt x="37" y="76"/>
                  </a:lnTo>
                  <a:lnTo>
                    <a:pt x="41" y="76"/>
                  </a:lnTo>
                  <a:lnTo>
                    <a:pt x="43" y="76"/>
                  </a:lnTo>
                  <a:lnTo>
                    <a:pt x="48" y="76"/>
                  </a:lnTo>
                  <a:lnTo>
                    <a:pt x="52" y="74"/>
                  </a:lnTo>
                  <a:lnTo>
                    <a:pt x="54" y="74"/>
                  </a:lnTo>
                  <a:lnTo>
                    <a:pt x="59" y="72"/>
                  </a:lnTo>
                  <a:lnTo>
                    <a:pt x="61" y="70"/>
                  </a:lnTo>
                  <a:lnTo>
                    <a:pt x="63" y="68"/>
                  </a:lnTo>
                  <a:lnTo>
                    <a:pt x="67" y="65"/>
                  </a:lnTo>
                  <a:lnTo>
                    <a:pt x="69" y="61"/>
                  </a:lnTo>
                  <a:close/>
                </a:path>
              </a:pathLst>
            </a:custGeom>
            <a:solidFill>
              <a:srgbClr val="F5D13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83" name="任意多边形 306382"/>
            <p:cNvSpPr/>
            <p:nvPr/>
          </p:nvSpPr>
          <p:spPr>
            <a:xfrm>
              <a:off x="2189" y="3558"/>
              <a:ext cx="76" cy="73"/>
            </a:xfrm>
            <a:custGeom>
              <a:rect l="0" t="0" r="0" b="0"/>
              <a:pathLst>
                <a:path w="76" h="73">
                  <a:moveTo>
                    <a:pt x="69" y="58"/>
                  </a:moveTo>
                  <a:lnTo>
                    <a:pt x="72" y="56"/>
                  </a:lnTo>
                  <a:lnTo>
                    <a:pt x="74" y="52"/>
                  </a:lnTo>
                  <a:lnTo>
                    <a:pt x="74" y="49"/>
                  </a:lnTo>
                  <a:lnTo>
                    <a:pt x="76" y="45"/>
                  </a:lnTo>
                  <a:lnTo>
                    <a:pt x="76" y="43"/>
                  </a:lnTo>
                  <a:lnTo>
                    <a:pt x="76" y="39"/>
                  </a:lnTo>
                  <a:lnTo>
                    <a:pt x="76" y="34"/>
                  </a:lnTo>
                  <a:lnTo>
                    <a:pt x="76" y="32"/>
                  </a:lnTo>
                  <a:lnTo>
                    <a:pt x="76" y="28"/>
                  </a:lnTo>
                  <a:lnTo>
                    <a:pt x="74" y="23"/>
                  </a:lnTo>
                  <a:lnTo>
                    <a:pt x="72" y="21"/>
                  </a:lnTo>
                  <a:lnTo>
                    <a:pt x="72" y="17"/>
                  </a:lnTo>
                  <a:lnTo>
                    <a:pt x="69" y="15"/>
                  </a:lnTo>
                  <a:lnTo>
                    <a:pt x="67" y="13"/>
                  </a:lnTo>
                  <a:lnTo>
                    <a:pt x="63" y="8"/>
                  </a:lnTo>
                  <a:lnTo>
                    <a:pt x="61" y="6"/>
                  </a:lnTo>
                  <a:lnTo>
                    <a:pt x="56" y="4"/>
                  </a:lnTo>
                  <a:lnTo>
                    <a:pt x="54" y="2"/>
                  </a:lnTo>
                  <a:lnTo>
                    <a:pt x="50" y="2"/>
                  </a:lnTo>
                  <a:lnTo>
                    <a:pt x="48" y="0"/>
                  </a:lnTo>
                  <a:lnTo>
                    <a:pt x="43" y="0"/>
                  </a:lnTo>
                  <a:lnTo>
                    <a:pt x="39" y="0"/>
                  </a:lnTo>
                  <a:lnTo>
                    <a:pt x="37" y="0"/>
                  </a:lnTo>
                  <a:lnTo>
                    <a:pt x="33" y="0"/>
                  </a:lnTo>
                  <a:lnTo>
                    <a:pt x="28" y="0"/>
                  </a:lnTo>
                  <a:lnTo>
                    <a:pt x="26" y="2"/>
                  </a:lnTo>
                  <a:lnTo>
                    <a:pt x="22" y="2"/>
                  </a:lnTo>
                  <a:lnTo>
                    <a:pt x="20" y="4"/>
                  </a:lnTo>
                  <a:lnTo>
                    <a:pt x="15" y="6"/>
                  </a:lnTo>
                  <a:lnTo>
                    <a:pt x="13" y="8"/>
                  </a:lnTo>
                  <a:lnTo>
                    <a:pt x="11" y="10"/>
                  </a:lnTo>
                  <a:lnTo>
                    <a:pt x="7" y="13"/>
                  </a:lnTo>
                  <a:lnTo>
                    <a:pt x="7" y="17"/>
                  </a:lnTo>
                  <a:lnTo>
                    <a:pt x="4" y="19"/>
                  </a:lnTo>
                  <a:lnTo>
                    <a:pt x="2" y="23"/>
                  </a:lnTo>
                  <a:lnTo>
                    <a:pt x="2" y="28"/>
                  </a:lnTo>
                  <a:lnTo>
                    <a:pt x="0" y="30"/>
                  </a:lnTo>
                  <a:lnTo>
                    <a:pt x="0" y="34"/>
                  </a:lnTo>
                  <a:lnTo>
                    <a:pt x="0" y="36"/>
                  </a:lnTo>
                  <a:lnTo>
                    <a:pt x="0" y="41"/>
                  </a:lnTo>
                  <a:lnTo>
                    <a:pt x="2" y="45"/>
                  </a:lnTo>
                  <a:lnTo>
                    <a:pt x="2" y="47"/>
                  </a:lnTo>
                  <a:lnTo>
                    <a:pt x="4" y="52"/>
                  </a:lnTo>
                  <a:lnTo>
                    <a:pt x="7" y="54"/>
                  </a:lnTo>
                  <a:lnTo>
                    <a:pt x="9" y="58"/>
                  </a:lnTo>
                  <a:lnTo>
                    <a:pt x="11" y="60"/>
                  </a:lnTo>
                  <a:lnTo>
                    <a:pt x="13" y="62"/>
                  </a:lnTo>
                  <a:lnTo>
                    <a:pt x="15" y="65"/>
                  </a:lnTo>
                  <a:lnTo>
                    <a:pt x="20" y="67"/>
                  </a:lnTo>
                  <a:lnTo>
                    <a:pt x="22" y="69"/>
                  </a:lnTo>
                  <a:lnTo>
                    <a:pt x="26" y="71"/>
                  </a:lnTo>
                  <a:lnTo>
                    <a:pt x="30" y="71"/>
                  </a:lnTo>
                  <a:lnTo>
                    <a:pt x="33" y="73"/>
                  </a:lnTo>
                  <a:lnTo>
                    <a:pt x="37" y="73"/>
                  </a:lnTo>
                  <a:lnTo>
                    <a:pt x="41" y="73"/>
                  </a:lnTo>
                  <a:lnTo>
                    <a:pt x="43" y="73"/>
                  </a:lnTo>
                  <a:lnTo>
                    <a:pt x="48" y="71"/>
                  </a:lnTo>
                  <a:lnTo>
                    <a:pt x="52" y="71"/>
                  </a:lnTo>
                  <a:lnTo>
                    <a:pt x="54" y="69"/>
                  </a:lnTo>
                  <a:lnTo>
                    <a:pt x="59" y="69"/>
                  </a:lnTo>
                  <a:lnTo>
                    <a:pt x="61" y="67"/>
                  </a:lnTo>
                  <a:lnTo>
                    <a:pt x="63" y="65"/>
                  </a:lnTo>
                  <a:lnTo>
                    <a:pt x="67" y="62"/>
                  </a:lnTo>
                  <a:lnTo>
                    <a:pt x="69" y="58"/>
                  </a:lnTo>
                  <a:close/>
                </a:path>
              </a:pathLst>
            </a:custGeom>
            <a:solidFill>
              <a:srgbClr val="F5D13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84" name="任意多边形 306383"/>
            <p:cNvSpPr/>
            <p:nvPr/>
          </p:nvSpPr>
          <p:spPr>
            <a:xfrm>
              <a:off x="2189" y="3558"/>
              <a:ext cx="76" cy="73"/>
            </a:xfrm>
            <a:custGeom>
              <a:rect l="0" t="0" r="0" b="0"/>
              <a:pathLst>
                <a:path w="76" h="73">
                  <a:moveTo>
                    <a:pt x="69" y="58"/>
                  </a:moveTo>
                  <a:lnTo>
                    <a:pt x="69" y="56"/>
                  </a:lnTo>
                  <a:lnTo>
                    <a:pt x="72" y="52"/>
                  </a:lnTo>
                  <a:lnTo>
                    <a:pt x="74" y="49"/>
                  </a:lnTo>
                  <a:lnTo>
                    <a:pt x="74" y="45"/>
                  </a:lnTo>
                  <a:lnTo>
                    <a:pt x="76" y="43"/>
                  </a:lnTo>
                  <a:lnTo>
                    <a:pt x="76" y="39"/>
                  </a:lnTo>
                  <a:lnTo>
                    <a:pt x="76" y="34"/>
                  </a:lnTo>
                  <a:lnTo>
                    <a:pt x="76" y="32"/>
                  </a:lnTo>
                  <a:lnTo>
                    <a:pt x="74" y="28"/>
                  </a:lnTo>
                  <a:lnTo>
                    <a:pt x="74" y="26"/>
                  </a:lnTo>
                  <a:lnTo>
                    <a:pt x="72" y="21"/>
                  </a:lnTo>
                  <a:lnTo>
                    <a:pt x="69" y="19"/>
                  </a:lnTo>
                  <a:lnTo>
                    <a:pt x="67" y="15"/>
                  </a:lnTo>
                  <a:lnTo>
                    <a:pt x="65" y="13"/>
                  </a:lnTo>
                  <a:lnTo>
                    <a:pt x="63" y="10"/>
                  </a:lnTo>
                  <a:lnTo>
                    <a:pt x="61" y="8"/>
                  </a:lnTo>
                  <a:lnTo>
                    <a:pt x="56" y="6"/>
                  </a:lnTo>
                  <a:lnTo>
                    <a:pt x="54" y="4"/>
                  </a:lnTo>
                  <a:lnTo>
                    <a:pt x="50" y="2"/>
                  </a:lnTo>
                  <a:lnTo>
                    <a:pt x="46" y="2"/>
                  </a:lnTo>
                  <a:lnTo>
                    <a:pt x="43" y="0"/>
                  </a:lnTo>
                  <a:lnTo>
                    <a:pt x="39" y="0"/>
                  </a:lnTo>
                  <a:lnTo>
                    <a:pt x="35" y="0"/>
                  </a:lnTo>
                  <a:lnTo>
                    <a:pt x="33" y="0"/>
                  </a:lnTo>
                  <a:lnTo>
                    <a:pt x="28" y="2"/>
                  </a:lnTo>
                  <a:lnTo>
                    <a:pt x="26" y="2"/>
                  </a:lnTo>
                  <a:lnTo>
                    <a:pt x="22" y="4"/>
                  </a:lnTo>
                  <a:lnTo>
                    <a:pt x="20" y="4"/>
                  </a:lnTo>
                  <a:lnTo>
                    <a:pt x="15" y="6"/>
                  </a:lnTo>
                  <a:lnTo>
                    <a:pt x="13" y="8"/>
                  </a:lnTo>
                  <a:lnTo>
                    <a:pt x="11" y="10"/>
                  </a:lnTo>
                  <a:lnTo>
                    <a:pt x="9" y="15"/>
                  </a:lnTo>
                  <a:lnTo>
                    <a:pt x="7" y="17"/>
                  </a:lnTo>
                  <a:lnTo>
                    <a:pt x="4" y="21"/>
                  </a:lnTo>
                  <a:lnTo>
                    <a:pt x="2" y="23"/>
                  </a:lnTo>
                  <a:lnTo>
                    <a:pt x="2" y="28"/>
                  </a:lnTo>
                  <a:lnTo>
                    <a:pt x="0" y="30"/>
                  </a:lnTo>
                  <a:lnTo>
                    <a:pt x="0" y="34"/>
                  </a:lnTo>
                  <a:lnTo>
                    <a:pt x="0" y="39"/>
                  </a:lnTo>
                  <a:lnTo>
                    <a:pt x="2" y="41"/>
                  </a:lnTo>
                  <a:lnTo>
                    <a:pt x="2" y="45"/>
                  </a:lnTo>
                  <a:lnTo>
                    <a:pt x="2" y="47"/>
                  </a:lnTo>
                  <a:lnTo>
                    <a:pt x="4" y="52"/>
                  </a:lnTo>
                  <a:lnTo>
                    <a:pt x="7" y="54"/>
                  </a:lnTo>
                  <a:lnTo>
                    <a:pt x="9" y="58"/>
                  </a:lnTo>
                  <a:lnTo>
                    <a:pt x="11" y="60"/>
                  </a:lnTo>
                  <a:lnTo>
                    <a:pt x="13" y="62"/>
                  </a:lnTo>
                  <a:lnTo>
                    <a:pt x="17" y="65"/>
                  </a:lnTo>
                  <a:lnTo>
                    <a:pt x="20" y="67"/>
                  </a:lnTo>
                  <a:lnTo>
                    <a:pt x="24" y="69"/>
                  </a:lnTo>
                  <a:lnTo>
                    <a:pt x="26" y="71"/>
                  </a:lnTo>
                  <a:lnTo>
                    <a:pt x="30" y="71"/>
                  </a:lnTo>
                  <a:lnTo>
                    <a:pt x="33" y="73"/>
                  </a:lnTo>
                  <a:lnTo>
                    <a:pt x="37" y="73"/>
                  </a:lnTo>
                  <a:lnTo>
                    <a:pt x="41" y="73"/>
                  </a:lnTo>
                  <a:lnTo>
                    <a:pt x="43" y="73"/>
                  </a:lnTo>
                  <a:lnTo>
                    <a:pt x="48" y="71"/>
                  </a:lnTo>
                  <a:lnTo>
                    <a:pt x="52" y="71"/>
                  </a:lnTo>
                  <a:lnTo>
                    <a:pt x="54" y="69"/>
                  </a:lnTo>
                  <a:lnTo>
                    <a:pt x="59" y="69"/>
                  </a:lnTo>
                  <a:lnTo>
                    <a:pt x="61" y="67"/>
                  </a:lnTo>
                  <a:lnTo>
                    <a:pt x="63" y="65"/>
                  </a:lnTo>
                  <a:lnTo>
                    <a:pt x="67" y="62"/>
                  </a:lnTo>
                  <a:lnTo>
                    <a:pt x="69" y="58"/>
                  </a:lnTo>
                  <a:close/>
                </a:path>
              </a:pathLst>
            </a:custGeom>
            <a:solidFill>
              <a:srgbClr val="F5D24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85" name="任意多边形 306384"/>
            <p:cNvSpPr/>
            <p:nvPr/>
          </p:nvSpPr>
          <p:spPr>
            <a:xfrm>
              <a:off x="2189" y="3560"/>
              <a:ext cx="76" cy="71"/>
            </a:xfrm>
            <a:custGeom>
              <a:rect l="0" t="0" r="0" b="0"/>
              <a:pathLst>
                <a:path w="76" h="71">
                  <a:moveTo>
                    <a:pt x="67" y="56"/>
                  </a:moveTo>
                  <a:lnTo>
                    <a:pt x="69" y="54"/>
                  </a:lnTo>
                  <a:lnTo>
                    <a:pt x="72" y="50"/>
                  </a:lnTo>
                  <a:lnTo>
                    <a:pt x="74" y="47"/>
                  </a:lnTo>
                  <a:lnTo>
                    <a:pt x="74" y="43"/>
                  </a:lnTo>
                  <a:lnTo>
                    <a:pt x="74" y="41"/>
                  </a:lnTo>
                  <a:lnTo>
                    <a:pt x="76" y="37"/>
                  </a:lnTo>
                  <a:lnTo>
                    <a:pt x="76" y="32"/>
                  </a:lnTo>
                  <a:lnTo>
                    <a:pt x="74" y="30"/>
                  </a:lnTo>
                  <a:lnTo>
                    <a:pt x="74" y="26"/>
                  </a:lnTo>
                  <a:lnTo>
                    <a:pt x="74" y="24"/>
                  </a:lnTo>
                  <a:lnTo>
                    <a:pt x="72" y="19"/>
                  </a:lnTo>
                  <a:lnTo>
                    <a:pt x="69" y="17"/>
                  </a:lnTo>
                  <a:lnTo>
                    <a:pt x="67" y="15"/>
                  </a:lnTo>
                  <a:lnTo>
                    <a:pt x="65" y="11"/>
                  </a:lnTo>
                  <a:lnTo>
                    <a:pt x="63" y="8"/>
                  </a:lnTo>
                  <a:lnTo>
                    <a:pt x="59" y="6"/>
                  </a:lnTo>
                  <a:lnTo>
                    <a:pt x="56" y="4"/>
                  </a:lnTo>
                  <a:lnTo>
                    <a:pt x="52" y="2"/>
                  </a:lnTo>
                  <a:lnTo>
                    <a:pt x="50" y="2"/>
                  </a:lnTo>
                  <a:lnTo>
                    <a:pt x="46" y="0"/>
                  </a:lnTo>
                  <a:lnTo>
                    <a:pt x="43" y="0"/>
                  </a:lnTo>
                  <a:lnTo>
                    <a:pt x="39" y="0"/>
                  </a:lnTo>
                  <a:lnTo>
                    <a:pt x="35" y="0"/>
                  </a:lnTo>
                  <a:lnTo>
                    <a:pt x="33" y="0"/>
                  </a:lnTo>
                  <a:lnTo>
                    <a:pt x="28" y="0"/>
                  </a:lnTo>
                  <a:lnTo>
                    <a:pt x="26" y="0"/>
                  </a:lnTo>
                  <a:lnTo>
                    <a:pt x="22" y="2"/>
                  </a:lnTo>
                  <a:lnTo>
                    <a:pt x="20" y="4"/>
                  </a:lnTo>
                  <a:lnTo>
                    <a:pt x="15" y="6"/>
                  </a:lnTo>
                  <a:lnTo>
                    <a:pt x="13" y="8"/>
                  </a:lnTo>
                  <a:lnTo>
                    <a:pt x="11" y="11"/>
                  </a:lnTo>
                  <a:lnTo>
                    <a:pt x="9" y="13"/>
                  </a:lnTo>
                  <a:lnTo>
                    <a:pt x="7" y="15"/>
                  </a:lnTo>
                  <a:lnTo>
                    <a:pt x="4" y="19"/>
                  </a:lnTo>
                  <a:lnTo>
                    <a:pt x="2" y="21"/>
                  </a:lnTo>
                  <a:lnTo>
                    <a:pt x="2" y="26"/>
                  </a:lnTo>
                  <a:lnTo>
                    <a:pt x="2" y="30"/>
                  </a:lnTo>
                  <a:lnTo>
                    <a:pt x="0" y="32"/>
                  </a:lnTo>
                  <a:lnTo>
                    <a:pt x="2" y="37"/>
                  </a:lnTo>
                  <a:lnTo>
                    <a:pt x="2" y="39"/>
                  </a:lnTo>
                  <a:lnTo>
                    <a:pt x="2" y="43"/>
                  </a:lnTo>
                  <a:lnTo>
                    <a:pt x="2" y="47"/>
                  </a:lnTo>
                  <a:lnTo>
                    <a:pt x="4" y="50"/>
                  </a:lnTo>
                  <a:lnTo>
                    <a:pt x="7" y="52"/>
                  </a:lnTo>
                  <a:lnTo>
                    <a:pt x="9" y="56"/>
                  </a:lnTo>
                  <a:lnTo>
                    <a:pt x="11" y="58"/>
                  </a:lnTo>
                  <a:lnTo>
                    <a:pt x="13" y="60"/>
                  </a:lnTo>
                  <a:lnTo>
                    <a:pt x="17" y="63"/>
                  </a:lnTo>
                  <a:lnTo>
                    <a:pt x="20" y="65"/>
                  </a:lnTo>
                  <a:lnTo>
                    <a:pt x="24" y="67"/>
                  </a:lnTo>
                  <a:lnTo>
                    <a:pt x="26" y="69"/>
                  </a:lnTo>
                  <a:lnTo>
                    <a:pt x="30" y="69"/>
                  </a:lnTo>
                  <a:lnTo>
                    <a:pt x="33" y="71"/>
                  </a:lnTo>
                  <a:lnTo>
                    <a:pt x="37" y="71"/>
                  </a:lnTo>
                  <a:lnTo>
                    <a:pt x="41" y="71"/>
                  </a:lnTo>
                  <a:lnTo>
                    <a:pt x="43" y="71"/>
                  </a:lnTo>
                  <a:lnTo>
                    <a:pt x="48" y="69"/>
                  </a:lnTo>
                  <a:lnTo>
                    <a:pt x="50" y="69"/>
                  </a:lnTo>
                  <a:lnTo>
                    <a:pt x="54" y="67"/>
                  </a:lnTo>
                  <a:lnTo>
                    <a:pt x="56" y="67"/>
                  </a:lnTo>
                  <a:lnTo>
                    <a:pt x="61" y="65"/>
                  </a:lnTo>
                  <a:lnTo>
                    <a:pt x="63" y="63"/>
                  </a:lnTo>
                  <a:lnTo>
                    <a:pt x="65" y="60"/>
                  </a:lnTo>
                  <a:lnTo>
                    <a:pt x="67" y="56"/>
                  </a:lnTo>
                  <a:close/>
                </a:path>
              </a:pathLst>
            </a:custGeom>
            <a:solidFill>
              <a:srgbClr val="F5D2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86" name="任意多边形 306385"/>
            <p:cNvSpPr/>
            <p:nvPr/>
          </p:nvSpPr>
          <p:spPr>
            <a:xfrm>
              <a:off x="2191" y="3560"/>
              <a:ext cx="72" cy="71"/>
            </a:xfrm>
            <a:custGeom>
              <a:rect l="0" t="0" r="0" b="0"/>
              <a:pathLst>
                <a:path w="72" h="71">
                  <a:moveTo>
                    <a:pt x="65" y="56"/>
                  </a:moveTo>
                  <a:lnTo>
                    <a:pt x="67" y="54"/>
                  </a:lnTo>
                  <a:lnTo>
                    <a:pt x="70" y="50"/>
                  </a:lnTo>
                  <a:lnTo>
                    <a:pt x="72" y="47"/>
                  </a:lnTo>
                  <a:lnTo>
                    <a:pt x="72" y="43"/>
                  </a:lnTo>
                  <a:lnTo>
                    <a:pt x="72" y="41"/>
                  </a:lnTo>
                  <a:lnTo>
                    <a:pt x="72" y="37"/>
                  </a:lnTo>
                  <a:lnTo>
                    <a:pt x="72" y="34"/>
                  </a:lnTo>
                  <a:lnTo>
                    <a:pt x="72" y="30"/>
                  </a:lnTo>
                  <a:lnTo>
                    <a:pt x="72" y="28"/>
                  </a:lnTo>
                  <a:lnTo>
                    <a:pt x="70" y="24"/>
                  </a:lnTo>
                  <a:lnTo>
                    <a:pt x="70" y="21"/>
                  </a:lnTo>
                  <a:lnTo>
                    <a:pt x="67" y="17"/>
                  </a:lnTo>
                  <a:lnTo>
                    <a:pt x="65" y="15"/>
                  </a:lnTo>
                  <a:lnTo>
                    <a:pt x="63" y="13"/>
                  </a:lnTo>
                  <a:lnTo>
                    <a:pt x="61" y="8"/>
                  </a:lnTo>
                  <a:lnTo>
                    <a:pt x="57" y="6"/>
                  </a:lnTo>
                  <a:lnTo>
                    <a:pt x="54" y="4"/>
                  </a:lnTo>
                  <a:lnTo>
                    <a:pt x="50" y="4"/>
                  </a:lnTo>
                  <a:lnTo>
                    <a:pt x="48" y="2"/>
                  </a:lnTo>
                  <a:lnTo>
                    <a:pt x="44" y="0"/>
                  </a:lnTo>
                  <a:lnTo>
                    <a:pt x="41" y="0"/>
                  </a:lnTo>
                  <a:lnTo>
                    <a:pt x="37" y="0"/>
                  </a:lnTo>
                  <a:lnTo>
                    <a:pt x="33" y="0"/>
                  </a:lnTo>
                  <a:lnTo>
                    <a:pt x="31" y="0"/>
                  </a:lnTo>
                  <a:lnTo>
                    <a:pt x="26" y="0"/>
                  </a:lnTo>
                  <a:lnTo>
                    <a:pt x="24" y="2"/>
                  </a:lnTo>
                  <a:lnTo>
                    <a:pt x="20" y="2"/>
                  </a:lnTo>
                  <a:lnTo>
                    <a:pt x="18" y="4"/>
                  </a:lnTo>
                  <a:lnTo>
                    <a:pt x="13" y="6"/>
                  </a:lnTo>
                  <a:lnTo>
                    <a:pt x="11" y="8"/>
                  </a:lnTo>
                  <a:lnTo>
                    <a:pt x="9" y="11"/>
                  </a:lnTo>
                  <a:lnTo>
                    <a:pt x="7" y="13"/>
                  </a:lnTo>
                  <a:lnTo>
                    <a:pt x="5" y="17"/>
                  </a:lnTo>
                  <a:lnTo>
                    <a:pt x="2" y="19"/>
                  </a:lnTo>
                  <a:lnTo>
                    <a:pt x="0" y="24"/>
                  </a:lnTo>
                  <a:lnTo>
                    <a:pt x="0" y="26"/>
                  </a:lnTo>
                  <a:lnTo>
                    <a:pt x="0" y="30"/>
                  </a:lnTo>
                  <a:lnTo>
                    <a:pt x="0" y="32"/>
                  </a:lnTo>
                  <a:lnTo>
                    <a:pt x="0" y="37"/>
                  </a:lnTo>
                  <a:lnTo>
                    <a:pt x="0" y="41"/>
                  </a:lnTo>
                  <a:lnTo>
                    <a:pt x="0" y="43"/>
                  </a:lnTo>
                  <a:lnTo>
                    <a:pt x="2" y="47"/>
                  </a:lnTo>
                  <a:lnTo>
                    <a:pt x="2" y="50"/>
                  </a:lnTo>
                  <a:lnTo>
                    <a:pt x="5" y="52"/>
                  </a:lnTo>
                  <a:lnTo>
                    <a:pt x="7" y="56"/>
                  </a:lnTo>
                  <a:lnTo>
                    <a:pt x="9" y="58"/>
                  </a:lnTo>
                  <a:lnTo>
                    <a:pt x="11" y="60"/>
                  </a:lnTo>
                  <a:lnTo>
                    <a:pt x="15" y="63"/>
                  </a:lnTo>
                  <a:lnTo>
                    <a:pt x="18" y="65"/>
                  </a:lnTo>
                  <a:lnTo>
                    <a:pt x="22" y="67"/>
                  </a:lnTo>
                  <a:lnTo>
                    <a:pt x="24" y="69"/>
                  </a:lnTo>
                  <a:lnTo>
                    <a:pt x="28" y="69"/>
                  </a:lnTo>
                  <a:lnTo>
                    <a:pt x="31" y="71"/>
                  </a:lnTo>
                  <a:lnTo>
                    <a:pt x="35" y="71"/>
                  </a:lnTo>
                  <a:lnTo>
                    <a:pt x="39" y="71"/>
                  </a:lnTo>
                  <a:lnTo>
                    <a:pt x="41" y="71"/>
                  </a:lnTo>
                  <a:lnTo>
                    <a:pt x="46" y="69"/>
                  </a:lnTo>
                  <a:lnTo>
                    <a:pt x="48" y="69"/>
                  </a:lnTo>
                  <a:lnTo>
                    <a:pt x="52" y="67"/>
                  </a:lnTo>
                  <a:lnTo>
                    <a:pt x="54" y="65"/>
                  </a:lnTo>
                  <a:lnTo>
                    <a:pt x="59" y="65"/>
                  </a:lnTo>
                  <a:lnTo>
                    <a:pt x="61" y="63"/>
                  </a:lnTo>
                  <a:lnTo>
                    <a:pt x="63" y="58"/>
                  </a:lnTo>
                  <a:lnTo>
                    <a:pt x="65" y="56"/>
                  </a:lnTo>
                  <a:close/>
                </a:path>
              </a:pathLst>
            </a:custGeom>
            <a:solidFill>
              <a:srgbClr val="F5D24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87" name="任意多边形 306386"/>
            <p:cNvSpPr/>
            <p:nvPr/>
          </p:nvSpPr>
          <p:spPr>
            <a:xfrm>
              <a:off x="2191" y="3560"/>
              <a:ext cx="72" cy="71"/>
            </a:xfrm>
            <a:custGeom>
              <a:rect l="0" t="0" r="0" b="0"/>
              <a:pathLst>
                <a:path w="72" h="71">
                  <a:moveTo>
                    <a:pt x="65" y="56"/>
                  </a:moveTo>
                  <a:lnTo>
                    <a:pt x="67" y="54"/>
                  </a:lnTo>
                  <a:lnTo>
                    <a:pt x="70" y="50"/>
                  </a:lnTo>
                  <a:lnTo>
                    <a:pt x="70" y="47"/>
                  </a:lnTo>
                  <a:lnTo>
                    <a:pt x="72" y="43"/>
                  </a:lnTo>
                  <a:lnTo>
                    <a:pt x="72" y="41"/>
                  </a:lnTo>
                  <a:lnTo>
                    <a:pt x="72" y="37"/>
                  </a:lnTo>
                  <a:lnTo>
                    <a:pt x="72" y="34"/>
                  </a:lnTo>
                  <a:lnTo>
                    <a:pt x="72" y="30"/>
                  </a:lnTo>
                  <a:lnTo>
                    <a:pt x="72" y="28"/>
                  </a:lnTo>
                  <a:lnTo>
                    <a:pt x="70" y="24"/>
                  </a:lnTo>
                  <a:lnTo>
                    <a:pt x="67" y="21"/>
                  </a:lnTo>
                  <a:lnTo>
                    <a:pt x="67" y="17"/>
                  </a:lnTo>
                  <a:lnTo>
                    <a:pt x="65" y="15"/>
                  </a:lnTo>
                  <a:lnTo>
                    <a:pt x="63" y="13"/>
                  </a:lnTo>
                  <a:lnTo>
                    <a:pt x="59" y="11"/>
                  </a:lnTo>
                  <a:lnTo>
                    <a:pt x="57" y="8"/>
                  </a:lnTo>
                  <a:lnTo>
                    <a:pt x="54" y="6"/>
                  </a:lnTo>
                  <a:lnTo>
                    <a:pt x="50" y="4"/>
                  </a:lnTo>
                  <a:lnTo>
                    <a:pt x="48" y="2"/>
                  </a:lnTo>
                  <a:lnTo>
                    <a:pt x="44" y="2"/>
                  </a:lnTo>
                  <a:lnTo>
                    <a:pt x="39" y="2"/>
                  </a:lnTo>
                  <a:lnTo>
                    <a:pt x="37" y="0"/>
                  </a:lnTo>
                  <a:lnTo>
                    <a:pt x="33" y="0"/>
                  </a:lnTo>
                  <a:lnTo>
                    <a:pt x="31" y="2"/>
                  </a:lnTo>
                  <a:lnTo>
                    <a:pt x="26" y="2"/>
                  </a:lnTo>
                  <a:lnTo>
                    <a:pt x="24" y="2"/>
                  </a:lnTo>
                  <a:lnTo>
                    <a:pt x="20" y="4"/>
                  </a:lnTo>
                  <a:lnTo>
                    <a:pt x="18" y="4"/>
                  </a:lnTo>
                  <a:lnTo>
                    <a:pt x="13" y="6"/>
                  </a:lnTo>
                  <a:lnTo>
                    <a:pt x="11" y="8"/>
                  </a:lnTo>
                  <a:lnTo>
                    <a:pt x="9" y="11"/>
                  </a:lnTo>
                  <a:lnTo>
                    <a:pt x="7" y="15"/>
                  </a:lnTo>
                  <a:lnTo>
                    <a:pt x="5" y="17"/>
                  </a:lnTo>
                  <a:lnTo>
                    <a:pt x="2" y="19"/>
                  </a:lnTo>
                  <a:lnTo>
                    <a:pt x="2" y="24"/>
                  </a:lnTo>
                  <a:lnTo>
                    <a:pt x="0" y="26"/>
                  </a:lnTo>
                  <a:lnTo>
                    <a:pt x="0" y="30"/>
                  </a:lnTo>
                  <a:lnTo>
                    <a:pt x="0" y="34"/>
                  </a:lnTo>
                  <a:lnTo>
                    <a:pt x="0" y="37"/>
                  </a:lnTo>
                  <a:lnTo>
                    <a:pt x="0" y="41"/>
                  </a:lnTo>
                  <a:lnTo>
                    <a:pt x="0" y="43"/>
                  </a:lnTo>
                  <a:lnTo>
                    <a:pt x="2" y="47"/>
                  </a:lnTo>
                  <a:lnTo>
                    <a:pt x="5" y="50"/>
                  </a:lnTo>
                  <a:lnTo>
                    <a:pt x="5" y="54"/>
                  </a:lnTo>
                  <a:lnTo>
                    <a:pt x="7" y="56"/>
                  </a:lnTo>
                  <a:lnTo>
                    <a:pt x="9" y="58"/>
                  </a:lnTo>
                  <a:lnTo>
                    <a:pt x="11" y="60"/>
                  </a:lnTo>
                  <a:lnTo>
                    <a:pt x="15" y="63"/>
                  </a:lnTo>
                  <a:lnTo>
                    <a:pt x="18" y="65"/>
                  </a:lnTo>
                  <a:lnTo>
                    <a:pt x="22" y="67"/>
                  </a:lnTo>
                  <a:lnTo>
                    <a:pt x="24" y="69"/>
                  </a:lnTo>
                  <a:lnTo>
                    <a:pt x="28" y="69"/>
                  </a:lnTo>
                  <a:lnTo>
                    <a:pt x="33" y="69"/>
                  </a:lnTo>
                  <a:lnTo>
                    <a:pt x="35" y="71"/>
                  </a:lnTo>
                  <a:lnTo>
                    <a:pt x="39" y="71"/>
                  </a:lnTo>
                  <a:lnTo>
                    <a:pt x="41" y="69"/>
                  </a:lnTo>
                  <a:lnTo>
                    <a:pt x="46" y="69"/>
                  </a:lnTo>
                  <a:lnTo>
                    <a:pt x="48" y="69"/>
                  </a:lnTo>
                  <a:lnTo>
                    <a:pt x="52" y="67"/>
                  </a:lnTo>
                  <a:lnTo>
                    <a:pt x="54" y="65"/>
                  </a:lnTo>
                  <a:lnTo>
                    <a:pt x="59" y="65"/>
                  </a:lnTo>
                  <a:lnTo>
                    <a:pt x="61" y="63"/>
                  </a:lnTo>
                  <a:lnTo>
                    <a:pt x="63" y="58"/>
                  </a:lnTo>
                  <a:lnTo>
                    <a:pt x="65" y="56"/>
                  </a:lnTo>
                  <a:close/>
                </a:path>
              </a:pathLst>
            </a:custGeom>
            <a:solidFill>
              <a:srgbClr val="F4D3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88" name="任意多边形 306387"/>
            <p:cNvSpPr/>
            <p:nvPr/>
          </p:nvSpPr>
          <p:spPr>
            <a:xfrm>
              <a:off x="2191" y="3562"/>
              <a:ext cx="72" cy="69"/>
            </a:xfrm>
            <a:custGeom>
              <a:rect l="0" t="0" r="0" b="0"/>
              <a:pathLst>
                <a:path w="72" h="69">
                  <a:moveTo>
                    <a:pt x="65" y="54"/>
                  </a:moveTo>
                  <a:lnTo>
                    <a:pt x="67" y="52"/>
                  </a:lnTo>
                  <a:lnTo>
                    <a:pt x="70" y="48"/>
                  </a:lnTo>
                  <a:lnTo>
                    <a:pt x="70" y="45"/>
                  </a:lnTo>
                  <a:lnTo>
                    <a:pt x="72" y="41"/>
                  </a:lnTo>
                  <a:lnTo>
                    <a:pt x="72" y="39"/>
                  </a:lnTo>
                  <a:lnTo>
                    <a:pt x="72" y="35"/>
                  </a:lnTo>
                  <a:lnTo>
                    <a:pt x="72" y="32"/>
                  </a:lnTo>
                  <a:lnTo>
                    <a:pt x="72" y="28"/>
                  </a:lnTo>
                  <a:lnTo>
                    <a:pt x="70" y="26"/>
                  </a:lnTo>
                  <a:lnTo>
                    <a:pt x="70" y="22"/>
                  </a:lnTo>
                  <a:lnTo>
                    <a:pt x="67" y="19"/>
                  </a:lnTo>
                  <a:lnTo>
                    <a:pt x="65" y="17"/>
                  </a:lnTo>
                  <a:lnTo>
                    <a:pt x="65" y="13"/>
                  </a:lnTo>
                  <a:lnTo>
                    <a:pt x="61" y="11"/>
                  </a:lnTo>
                  <a:lnTo>
                    <a:pt x="59" y="9"/>
                  </a:lnTo>
                  <a:lnTo>
                    <a:pt x="57" y="6"/>
                  </a:lnTo>
                  <a:lnTo>
                    <a:pt x="54" y="4"/>
                  </a:lnTo>
                  <a:lnTo>
                    <a:pt x="50" y="2"/>
                  </a:lnTo>
                  <a:lnTo>
                    <a:pt x="48" y="2"/>
                  </a:lnTo>
                  <a:lnTo>
                    <a:pt x="44" y="0"/>
                  </a:lnTo>
                  <a:lnTo>
                    <a:pt x="39" y="0"/>
                  </a:lnTo>
                  <a:lnTo>
                    <a:pt x="37" y="0"/>
                  </a:lnTo>
                  <a:lnTo>
                    <a:pt x="33" y="0"/>
                  </a:lnTo>
                  <a:lnTo>
                    <a:pt x="31" y="0"/>
                  </a:lnTo>
                  <a:lnTo>
                    <a:pt x="26" y="0"/>
                  </a:lnTo>
                  <a:lnTo>
                    <a:pt x="24" y="2"/>
                  </a:lnTo>
                  <a:lnTo>
                    <a:pt x="20" y="2"/>
                  </a:lnTo>
                  <a:lnTo>
                    <a:pt x="18" y="4"/>
                  </a:lnTo>
                  <a:lnTo>
                    <a:pt x="13" y="6"/>
                  </a:lnTo>
                  <a:lnTo>
                    <a:pt x="11" y="9"/>
                  </a:lnTo>
                  <a:lnTo>
                    <a:pt x="9" y="11"/>
                  </a:lnTo>
                  <a:lnTo>
                    <a:pt x="7" y="13"/>
                  </a:lnTo>
                  <a:lnTo>
                    <a:pt x="5" y="15"/>
                  </a:lnTo>
                  <a:lnTo>
                    <a:pt x="2" y="19"/>
                  </a:lnTo>
                  <a:lnTo>
                    <a:pt x="2" y="22"/>
                  </a:lnTo>
                  <a:lnTo>
                    <a:pt x="0" y="26"/>
                  </a:lnTo>
                  <a:lnTo>
                    <a:pt x="0" y="28"/>
                  </a:lnTo>
                  <a:lnTo>
                    <a:pt x="0" y="32"/>
                  </a:lnTo>
                  <a:lnTo>
                    <a:pt x="0" y="35"/>
                  </a:lnTo>
                  <a:lnTo>
                    <a:pt x="0" y="39"/>
                  </a:lnTo>
                  <a:lnTo>
                    <a:pt x="2" y="41"/>
                  </a:lnTo>
                  <a:lnTo>
                    <a:pt x="2" y="45"/>
                  </a:lnTo>
                  <a:lnTo>
                    <a:pt x="5" y="48"/>
                  </a:lnTo>
                  <a:lnTo>
                    <a:pt x="5" y="52"/>
                  </a:lnTo>
                  <a:lnTo>
                    <a:pt x="7" y="54"/>
                  </a:lnTo>
                  <a:lnTo>
                    <a:pt x="9" y="56"/>
                  </a:lnTo>
                  <a:lnTo>
                    <a:pt x="13" y="58"/>
                  </a:lnTo>
                  <a:lnTo>
                    <a:pt x="15" y="61"/>
                  </a:lnTo>
                  <a:lnTo>
                    <a:pt x="18" y="63"/>
                  </a:lnTo>
                  <a:lnTo>
                    <a:pt x="22" y="65"/>
                  </a:lnTo>
                  <a:lnTo>
                    <a:pt x="24" y="67"/>
                  </a:lnTo>
                  <a:lnTo>
                    <a:pt x="28" y="67"/>
                  </a:lnTo>
                  <a:lnTo>
                    <a:pt x="33" y="67"/>
                  </a:lnTo>
                  <a:lnTo>
                    <a:pt x="35" y="69"/>
                  </a:lnTo>
                  <a:lnTo>
                    <a:pt x="39" y="69"/>
                  </a:lnTo>
                  <a:lnTo>
                    <a:pt x="41" y="67"/>
                  </a:lnTo>
                  <a:lnTo>
                    <a:pt x="46" y="67"/>
                  </a:lnTo>
                  <a:lnTo>
                    <a:pt x="48" y="67"/>
                  </a:lnTo>
                  <a:lnTo>
                    <a:pt x="52" y="65"/>
                  </a:lnTo>
                  <a:lnTo>
                    <a:pt x="54" y="63"/>
                  </a:lnTo>
                  <a:lnTo>
                    <a:pt x="57" y="63"/>
                  </a:lnTo>
                  <a:lnTo>
                    <a:pt x="61" y="61"/>
                  </a:lnTo>
                  <a:lnTo>
                    <a:pt x="63" y="56"/>
                  </a:lnTo>
                  <a:lnTo>
                    <a:pt x="65" y="54"/>
                  </a:lnTo>
                  <a:close/>
                </a:path>
              </a:pathLst>
            </a:custGeom>
            <a:solidFill>
              <a:srgbClr val="F4D44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89" name="任意多边形 306388"/>
            <p:cNvSpPr/>
            <p:nvPr/>
          </p:nvSpPr>
          <p:spPr>
            <a:xfrm>
              <a:off x="2191" y="3562"/>
              <a:ext cx="72" cy="67"/>
            </a:xfrm>
            <a:custGeom>
              <a:rect l="0" t="0" r="0" b="0"/>
              <a:pathLst>
                <a:path w="72" h="67">
                  <a:moveTo>
                    <a:pt x="65" y="54"/>
                  </a:moveTo>
                  <a:lnTo>
                    <a:pt x="67" y="52"/>
                  </a:lnTo>
                  <a:lnTo>
                    <a:pt x="67" y="48"/>
                  </a:lnTo>
                  <a:lnTo>
                    <a:pt x="70" y="45"/>
                  </a:lnTo>
                  <a:lnTo>
                    <a:pt x="70" y="43"/>
                  </a:lnTo>
                  <a:lnTo>
                    <a:pt x="72" y="39"/>
                  </a:lnTo>
                  <a:lnTo>
                    <a:pt x="72" y="37"/>
                  </a:lnTo>
                  <a:lnTo>
                    <a:pt x="72" y="32"/>
                  </a:lnTo>
                  <a:lnTo>
                    <a:pt x="70" y="30"/>
                  </a:lnTo>
                  <a:lnTo>
                    <a:pt x="70" y="26"/>
                  </a:lnTo>
                  <a:lnTo>
                    <a:pt x="70" y="24"/>
                  </a:lnTo>
                  <a:lnTo>
                    <a:pt x="67" y="19"/>
                  </a:lnTo>
                  <a:lnTo>
                    <a:pt x="65" y="17"/>
                  </a:lnTo>
                  <a:lnTo>
                    <a:pt x="63" y="15"/>
                  </a:lnTo>
                  <a:lnTo>
                    <a:pt x="61" y="11"/>
                  </a:lnTo>
                  <a:lnTo>
                    <a:pt x="59" y="9"/>
                  </a:lnTo>
                  <a:lnTo>
                    <a:pt x="57" y="6"/>
                  </a:lnTo>
                  <a:lnTo>
                    <a:pt x="52" y="4"/>
                  </a:lnTo>
                  <a:lnTo>
                    <a:pt x="50" y="4"/>
                  </a:lnTo>
                  <a:lnTo>
                    <a:pt x="46" y="2"/>
                  </a:lnTo>
                  <a:lnTo>
                    <a:pt x="44" y="2"/>
                  </a:lnTo>
                  <a:lnTo>
                    <a:pt x="39" y="0"/>
                  </a:lnTo>
                  <a:lnTo>
                    <a:pt x="37" y="0"/>
                  </a:lnTo>
                  <a:lnTo>
                    <a:pt x="33" y="0"/>
                  </a:lnTo>
                  <a:lnTo>
                    <a:pt x="31" y="0"/>
                  </a:lnTo>
                  <a:lnTo>
                    <a:pt x="26" y="2"/>
                  </a:lnTo>
                  <a:lnTo>
                    <a:pt x="24" y="2"/>
                  </a:lnTo>
                  <a:lnTo>
                    <a:pt x="20" y="2"/>
                  </a:lnTo>
                  <a:lnTo>
                    <a:pt x="18" y="4"/>
                  </a:lnTo>
                  <a:lnTo>
                    <a:pt x="13" y="6"/>
                  </a:lnTo>
                  <a:lnTo>
                    <a:pt x="11" y="9"/>
                  </a:lnTo>
                  <a:lnTo>
                    <a:pt x="9" y="11"/>
                  </a:lnTo>
                  <a:lnTo>
                    <a:pt x="7" y="13"/>
                  </a:lnTo>
                  <a:lnTo>
                    <a:pt x="5" y="17"/>
                  </a:lnTo>
                  <a:lnTo>
                    <a:pt x="5" y="19"/>
                  </a:lnTo>
                  <a:lnTo>
                    <a:pt x="2" y="22"/>
                  </a:lnTo>
                  <a:lnTo>
                    <a:pt x="0" y="26"/>
                  </a:lnTo>
                  <a:lnTo>
                    <a:pt x="0" y="28"/>
                  </a:lnTo>
                  <a:lnTo>
                    <a:pt x="0" y="32"/>
                  </a:lnTo>
                  <a:lnTo>
                    <a:pt x="0" y="35"/>
                  </a:lnTo>
                  <a:lnTo>
                    <a:pt x="0" y="39"/>
                  </a:lnTo>
                  <a:lnTo>
                    <a:pt x="2" y="41"/>
                  </a:lnTo>
                  <a:lnTo>
                    <a:pt x="2" y="45"/>
                  </a:lnTo>
                  <a:lnTo>
                    <a:pt x="5" y="48"/>
                  </a:lnTo>
                  <a:lnTo>
                    <a:pt x="7" y="52"/>
                  </a:lnTo>
                  <a:lnTo>
                    <a:pt x="9" y="54"/>
                  </a:lnTo>
                  <a:lnTo>
                    <a:pt x="11" y="56"/>
                  </a:lnTo>
                  <a:lnTo>
                    <a:pt x="13" y="58"/>
                  </a:lnTo>
                  <a:lnTo>
                    <a:pt x="15" y="61"/>
                  </a:lnTo>
                  <a:lnTo>
                    <a:pt x="18" y="63"/>
                  </a:lnTo>
                  <a:lnTo>
                    <a:pt x="22" y="65"/>
                  </a:lnTo>
                  <a:lnTo>
                    <a:pt x="26" y="67"/>
                  </a:lnTo>
                  <a:lnTo>
                    <a:pt x="28" y="67"/>
                  </a:lnTo>
                  <a:lnTo>
                    <a:pt x="33" y="67"/>
                  </a:lnTo>
                  <a:lnTo>
                    <a:pt x="35" y="67"/>
                  </a:lnTo>
                  <a:lnTo>
                    <a:pt x="39" y="67"/>
                  </a:lnTo>
                  <a:lnTo>
                    <a:pt x="41" y="67"/>
                  </a:lnTo>
                  <a:lnTo>
                    <a:pt x="46" y="67"/>
                  </a:lnTo>
                  <a:lnTo>
                    <a:pt x="48" y="67"/>
                  </a:lnTo>
                  <a:lnTo>
                    <a:pt x="52" y="65"/>
                  </a:lnTo>
                  <a:lnTo>
                    <a:pt x="54" y="63"/>
                  </a:lnTo>
                  <a:lnTo>
                    <a:pt x="57" y="63"/>
                  </a:lnTo>
                  <a:lnTo>
                    <a:pt x="61" y="61"/>
                  </a:lnTo>
                  <a:lnTo>
                    <a:pt x="63" y="56"/>
                  </a:lnTo>
                  <a:lnTo>
                    <a:pt x="65" y="54"/>
                  </a:lnTo>
                  <a:close/>
                </a:path>
              </a:pathLst>
            </a:custGeom>
            <a:solidFill>
              <a:srgbClr val="F4D45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0" name="任意多边形 306389"/>
            <p:cNvSpPr/>
            <p:nvPr/>
          </p:nvSpPr>
          <p:spPr>
            <a:xfrm>
              <a:off x="2191" y="3562"/>
              <a:ext cx="70" cy="67"/>
            </a:xfrm>
            <a:custGeom>
              <a:rect l="0" t="0" r="0" b="0"/>
              <a:pathLst>
                <a:path w="70" h="67">
                  <a:moveTo>
                    <a:pt x="65" y="54"/>
                  </a:moveTo>
                  <a:lnTo>
                    <a:pt x="65" y="52"/>
                  </a:lnTo>
                  <a:lnTo>
                    <a:pt x="67" y="48"/>
                  </a:lnTo>
                  <a:lnTo>
                    <a:pt x="70" y="45"/>
                  </a:lnTo>
                  <a:lnTo>
                    <a:pt x="70" y="43"/>
                  </a:lnTo>
                  <a:lnTo>
                    <a:pt x="70" y="39"/>
                  </a:lnTo>
                  <a:lnTo>
                    <a:pt x="70" y="37"/>
                  </a:lnTo>
                  <a:lnTo>
                    <a:pt x="70" y="32"/>
                  </a:lnTo>
                  <a:lnTo>
                    <a:pt x="70" y="30"/>
                  </a:lnTo>
                  <a:lnTo>
                    <a:pt x="70" y="26"/>
                  </a:lnTo>
                  <a:lnTo>
                    <a:pt x="67" y="24"/>
                  </a:lnTo>
                  <a:lnTo>
                    <a:pt x="67" y="19"/>
                  </a:lnTo>
                  <a:lnTo>
                    <a:pt x="65" y="17"/>
                  </a:lnTo>
                  <a:lnTo>
                    <a:pt x="63" y="15"/>
                  </a:lnTo>
                  <a:lnTo>
                    <a:pt x="61" y="13"/>
                  </a:lnTo>
                  <a:lnTo>
                    <a:pt x="59" y="11"/>
                  </a:lnTo>
                  <a:lnTo>
                    <a:pt x="57" y="9"/>
                  </a:lnTo>
                  <a:lnTo>
                    <a:pt x="52" y="6"/>
                  </a:lnTo>
                  <a:lnTo>
                    <a:pt x="50" y="4"/>
                  </a:lnTo>
                  <a:lnTo>
                    <a:pt x="46" y="2"/>
                  </a:lnTo>
                  <a:lnTo>
                    <a:pt x="44" y="2"/>
                  </a:lnTo>
                  <a:lnTo>
                    <a:pt x="39" y="2"/>
                  </a:lnTo>
                  <a:lnTo>
                    <a:pt x="37" y="0"/>
                  </a:lnTo>
                  <a:lnTo>
                    <a:pt x="33" y="0"/>
                  </a:lnTo>
                  <a:lnTo>
                    <a:pt x="28" y="2"/>
                  </a:lnTo>
                  <a:lnTo>
                    <a:pt x="26" y="2"/>
                  </a:lnTo>
                  <a:lnTo>
                    <a:pt x="24" y="2"/>
                  </a:lnTo>
                  <a:lnTo>
                    <a:pt x="20" y="4"/>
                  </a:lnTo>
                  <a:lnTo>
                    <a:pt x="18" y="6"/>
                  </a:lnTo>
                  <a:lnTo>
                    <a:pt x="15" y="6"/>
                  </a:lnTo>
                  <a:lnTo>
                    <a:pt x="11" y="9"/>
                  </a:lnTo>
                  <a:lnTo>
                    <a:pt x="9" y="11"/>
                  </a:lnTo>
                  <a:lnTo>
                    <a:pt x="7" y="15"/>
                  </a:lnTo>
                  <a:lnTo>
                    <a:pt x="5" y="17"/>
                  </a:lnTo>
                  <a:lnTo>
                    <a:pt x="5" y="19"/>
                  </a:lnTo>
                  <a:lnTo>
                    <a:pt x="2" y="24"/>
                  </a:lnTo>
                  <a:lnTo>
                    <a:pt x="2" y="26"/>
                  </a:lnTo>
                  <a:lnTo>
                    <a:pt x="0" y="30"/>
                  </a:lnTo>
                  <a:lnTo>
                    <a:pt x="0" y="32"/>
                  </a:lnTo>
                  <a:lnTo>
                    <a:pt x="0" y="37"/>
                  </a:lnTo>
                  <a:lnTo>
                    <a:pt x="2" y="39"/>
                  </a:lnTo>
                  <a:lnTo>
                    <a:pt x="2" y="43"/>
                  </a:lnTo>
                  <a:lnTo>
                    <a:pt x="2" y="45"/>
                  </a:lnTo>
                  <a:lnTo>
                    <a:pt x="5" y="48"/>
                  </a:lnTo>
                  <a:lnTo>
                    <a:pt x="7" y="52"/>
                  </a:lnTo>
                  <a:lnTo>
                    <a:pt x="9" y="54"/>
                  </a:lnTo>
                  <a:lnTo>
                    <a:pt x="11" y="56"/>
                  </a:lnTo>
                  <a:lnTo>
                    <a:pt x="13" y="58"/>
                  </a:lnTo>
                  <a:lnTo>
                    <a:pt x="15" y="61"/>
                  </a:lnTo>
                  <a:lnTo>
                    <a:pt x="20" y="63"/>
                  </a:lnTo>
                  <a:lnTo>
                    <a:pt x="22" y="65"/>
                  </a:lnTo>
                  <a:lnTo>
                    <a:pt x="26" y="67"/>
                  </a:lnTo>
                  <a:lnTo>
                    <a:pt x="28" y="67"/>
                  </a:lnTo>
                  <a:lnTo>
                    <a:pt x="33" y="67"/>
                  </a:lnTo>
                  <a:lnTo>
                    <a:pt x="35" y="67"/>
                  </a:lnTo>
                  <a:lnTo>
                    <a:pt x="39" y="67"/>
                  </a:lnTo>
                  <a:lnTo>
                    <a:pt x="41" y="67"/>
                  </a:lnTo>
                  <a:lnTo>
                    <a:pt x="46" y="67"/>
                  </a:lnTo>
                  <a:lnTo>
                    <a:pt x="48" y="67"/>
                  </a:lnTo>
                  <a:lnTo>
                    <a:pt x="52" y="65"/>
                  </a:lnTo>
                  <a:lnTo>
                    <a:pt x="54" y="63"/>
                  </a:lnTo>
                  <a:lnTo>
                    <a:pt x="57" y="63"/>
                  </a:lnTo>
                  <a:lnTo>
                    <a:pt x="61" y="58"/>
                  </a:lnTo>
                  <a:lnTo>
                    <a:pt x="63" y="56"/>
                  </a:lnTo>
                  <a:lnTo>
                    <a:pt x="65" y="54"/>
                  </a:lnTo>
                  <a:close/>
                </a:path>
              </a:pathLst>
            </a:custGeom>
            <a:solidFill>
              <a:srgbClr val="F4D45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1" name="任意多边形 306390"/>
            <p:cNvSpPr/>
            <p:nvPr/>
          </p:nvSpPr>
          <p:spPr>
            <a:xfrm>
              <a:off x="2191" y="3564"/>
              <a:ext cx="70" cy="65"/>
            </a:xfrm>
            <a:custGeom>
              <a:rect l="0" t="0" r="0" b="0"/>
              <a:pathLst>
                <a:path w="70" h="65">
                  <a:moveTo>
                    <a:pt x="65" y="52"/>
                  </a:moveTo>
                  <a:lnTo>
                    <a:pt x="65" y="50"/>
                  </a:lnTo>
                  <a:lnTo>
                    <a:pt x="67" y="48"/>
                  </a:lnTo>
                  <a:lnTo>
                    <a:pt x="67" y="43"/>
                  </a:lnTo>
                  <a:lnTo>
                    <a:pt x="70" y="41"/>
                  </a:lnTo>
                  <a:lnTo>
                    <a:pt x="70" y="37"/>
                  </a:lnTo>
                  <a:lnTo>
                    <a:pt x="70" y="35"/>
                  </a:lnTo>
                  <a:lnTo>
                    <a:pt x="70" y="30"/>
                  </a:lnTo>
                  <a:lnTo>
                    <a:pt x="70" y="28"/>
                  </a:lnTo>
                  <a:lnTo>
                    <a:pt x="70" y="26"/>
                  </a:lnTo>
                  <a:lnTo>
                    <a:pt x="67" y="22"/>
                  </a:lnTo>
                  <a:lnTo>
                    <a:pt x="65" y="20"/>
                  </a:lnTo>
                  <a:lnTo>
                    <a:pt x="65" y="15"/>
                  </a:lnTo>
                  <a:lnTo>
                    <a:pt x="63" y="13"/>
                  </a:lnTo>
                  <a:lnTo>
                    <a:pt x="61" y="11"/>
                  </a:lnTo>
                  <a:lnTo>
                    <a:pt x="59" y="9"/>
                  </a:lnTo>
                  <a:lnTo>
                    <a:pt x="54" y="7"/>
                  </a:lnTo>
                  <a:lnTo>
                    <a:pt x="52" y="4"/>
                  </a:lnTo>
                  <a:lnTo>
                    <a:pt x="50" y="2"/>
                  </a:lnTo>
                  <a:lnTo>
                    <a:pt x="46" y="2"/>
                  </a:lnTo>
                  <a:lnTo>
                    <a:pt x="44" y="0"/>
                  </a:lnTo>
                  <a:lnTo>
                    <a:pt x="39" y="0"/>
                  </a:lnTo>
                  <a:lnTo>
                    <a:pt x="37" y="0"/>
                  </a:lnTo>
                  <a:lnTo>
                    <a:pt x="33" y="0"/>
                  </a:lnTo>
                  <a:lnTo>
                    <a:pt x="28" y="0"/>
                  </a:lnTo>
                  <a:lnTo>
                    <a:pt x="26" y="0"/>
                  </a:lnTo>
                  <a:lnTo>
                    <a:pt x="22" y="2"/>
                  </a:lnTo>
                  <a:lnTo>
                    <a:pt x="20" y="2"/>
                  </a:lnTo>
                  <a:lnTo>
                    <a:pt x="18" y="4"/>
                  </a:lnTo>
                  <a:lnTo>
                    <a:pt x="15" y="7"/>
                  </a:lnTo>
                  <a:lnTo>
                    <a:pt x="11" y="9"/>
                  </a:lnTo>
                  <a:lnTo>
                    <a:pt x="9" y="11"/>
                  </a:lnTo>
                  <a:lnTo>
                    <a:pt x="7" y="13"/>
                  </a:lnTo>
                  <a:lnTo>
                    <a:pt x="5" y="15"/>
                  </a:lnTo>
                  <a:lnTo>
                    <a:pt x="5" y="20"/>
                  </a:lnTo>
                  <a:lnTo>
                    <a:pt x="2" y="22"/>
                  </a:lnTo>
                  <a:lnTo>
                    <a:pt x="2" y="24"/>
                  </a:lnTo>
                  <a:lnTo>
                    <a:pt x="2" y="28"/>
                  </a:lnTo>
                  <a:lnTo>
                    <a:pt x="0" y="30"/>
                  </a:lnTo>
                  <a:lnTo>
                    <a:pt x="2" y="35"/>
                  </a:lnTo>
                  <a:lnTo>
                    <a:pt x="2" y="37"/>
                  </a:lnTo>
                  <a:lnTo>
                    <a:pt x="2" y="41"/>
                  </a:lnTo>
                  <a:lnTo>
                    <a:pt x="5" y="43"/>
                  </a:lnTo>
                  <a:lnTo>
                    <a:pt x="5" y="46"/>
                  </a:lnTo>
                  <a:lnTo>
                    <a:pt x="7" y="50"/>
                  </a:lnTo>
                  <a:lnTo>
                    <a:pt x="9" y="52"/>
                  </a:lnTo>
                  <a:lnTo>
                    <a:pt x="11" y="54"/>
                  </a:lnTo>
                  <a:lnTo>
                    <a:pt x="13" y="56"/>
                  </a:lnTo>
                  <a:lnTo>
                    <a:pt x="15" y="59"/>
                  </a:lnTo>
                  <a:lnTo>
                    <a:pt x="20" y="61"/>
                  </a:lnTo>
                  <a:lnTo>
                    <a:pt x="22" y="63"/>
                  </a:lnTo>
                  <a:lnTo>
                    <a:pt x="26" y="63"/>
                  </a:lnTo>
                  <a:lnTo>
                    <a:pt x="28" y="65"/>
                  </a:lnTo>
                  <a:lnTo>
                    <a:pt x="33" y="65"/>
                  </a:lnTo>
                  <a:lnTo>
                    <a:pt x="35" y="65"/>
                  </a:lnTo>
                  <a:lnTo>
                    <a:pt x="39" y="65"/>
                  </a:lnTo>
                  <a:lnTo>
                    <a:pt x="41" y="65"/>
                  </a:lnTo>
                  <a:lnTo>
                    <a:pt x="46" y="65"/>
                  </a:lnTo>
                  <a:lnTo>
                    <a:pt x="48" y="65"/>
                  </a:lnTo>
                  <a:lnTo>
                    <a:pt x="52" y="63"/>
                  </a:lnTo>
                  <a:lnTo>
                    <a:pt x="54" y="61"/>
                  </a:lnTo>
                  <a:lnTo>
                    <a:pt x="57" y="59"/>
                  </a:lnTo>
                  <a:lnTo>
                    <a:pt x="59" y="56"/>
                  </a:lnTo>
                  <a:lnTo>
                    <a:pt x="61" y="54"/>
                  </a:lnTo>
                  <a:lnTo>
                    <a:pt x="65" y="52"/>
                  </a:lnTo>
                  <a:close/>
                </a:path>
              </a:pathLst>
            </a:custGeom>
            <a:solidFill>
              <a:srgbClr val="F4D65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2" name="任意多边形 306391"/>
            <p:cNvSpPr/>
            <p:nvPr/>
          </p:nvSpPr>
          <p:spPr>
            <a:xfrm>
              <a:off x="2193" y="3564"/>
              <a:ext cx="68" cy="65"/>
            </a:xfrm>
            <a:custGeom>
              <a:rect l="0" t="0" r="0" b="0"/>
              <a:pathLst>
                <a:path w="68" h="65">
                  <a:moveTo>
                    <a:pt x="61" y="52"/>
                  </a:moveTo>
                  <a:lnTo>
                    <a:pt x="63" y="50"/>
                  </a:lnTo>
                  <a:lnTo>
                    <a:pt x="65" y="48"/>
                  </a:lnTo>
                  <a:lnTo>
                    <a:pt x="65" y="43"/>
                  </a:lnTo>
                  <a:lnTo>
                    <a:pt x="68" y="41"/>
                  </a:lnTo>
                  <a:lnTo>
                    <a:pt x="68" y="37"/>
                  </a:lnTo>
                  <a:lnTo>
                    <a:pt x="68" y="35"/>
                  </a:lnTo>
                  <a:lnTo>
                    <a:pt x="68" y="33"/>
                  </a:lnTo>
                  <a:lnTo>
                    <a:pt x="68" y="28"/>
                  </a:lnTo>
                  <a:lnTo>
                    <a:pt x="65" y="26"/>
                  </a:lnTo>
                  <a:lnTo>
                    <a:pt x="65" y="22"/>
                  </a:lnTo>
                  <a:lnTo>
                    <a:pt x="63" y="20"/>
                  </a:lnTo>
                  <a:lnTo>
                    <a:pt x="63" y="17"/>
                  </a:lnTo>
                  <a:lnTo>
                    <a:pt x="61" y="15"/>
                  </a:lnTo>
                  <a:lnTo>
                    <a:pt x="59" y="11"/>
                  </a:lnTo>
                  <a:lnTo>
                    <a:pt x="55" y="9"/>
                  </a:lnTo>
                  <a:lnTo>
                    <a:pt x="52" y="7"/>
                  </a:lnTo>
                  <a:lnTo>
                    <a:pt x="50" y="4"/>
                  </a:lnTo>
                  <a:lnTo>
                    <a:pt x="46" y="4"/>
                  </a:lnTo>
                  <a:lnTo>
                    <a:pt x="44" y="2"/>
                  </a:lnTo>
                  <a:lnTo>
                    <a:pt x="39" y="2"/>
                  </a:lnTo>
                  <a:lnTo>
                    <a:pt x="37" y="0"/>
                  </a:lnTo>
                  <a:lnTo>
                    <a:pt x="33" y="0"/>
                  </a:lnTo>
                  <a:lnTo>
                    <a:pt x="31" y="0"/>
                  </a:lnTo>
                  <a:lnTo>
                    <a:pt x="26" y="0"/>
                  </a:lnTo>
                  <a:lnTo>
                    <a:pt x="24" y="2"/>
                  </a:lnTo>
                  <a:lnTo>
                    <a:pt x="20" y="2"/>
                  </a:lnTo>
                  <a:lnTo>
                    <a:pt x="18" y="4"/>
                  </a:lnTo>
                  <a:lnTo>
                    <a:pt x="16" y="4"/>
                  </a:lnTo>
                  <a:lnTo>
                    <a:pt x="13" y="7"/>
                  </a:lnTo>
                  <a:lnTo>
                    <a:pt x="9" y="9"/>
                  </a:lnTo>
                  <a:lnTo>
                    <a:pt x="7" y="11"/>
                  </a:lnTo>
                  <a:lnTo>
                    <a:pt x="5" y="13"/>
                  </a:lnTo>
                  <a:lnTo>
                    <a:pt x="5" y="17"/>
                  </a:lnTo>
                  <a:lnTo>
                    <a:pt x="3" y="20"/>
                  </a:lnTo>
                  <a:lnTo>
                    <a:pt x="0" y="22"/>
                  </a:lnTo>
                  <a:lnTo>
                    <a:pt x="0" y="26"/>
                  </a:lnTo>
                  <a:lnTo>
                    <a:pt x="0" y="28"/>
                  </a:lnTo>
                  <a:lnTo>
                    <a:pt x="0" y="33"/>
                  </a:lnTo>
                  <a:lnTo>
                    <a:pt x="0" y="35"/>
                  </a:lnTo>
                  <a:lnTo>
                    <a:pt x="0" y="37"/>
                  </a:lnTo>
                  <a:lnTo>
                    <a:pt x="0" y="41"/>
                  </a:lnTo>
                  <a:lnTo>
                    <a:pt x="3" y="43"/>
                  </a:lnTo>
                  <a:lnTo>
                    <a:pt x="3" y="46"/>
                  </a:lnTo>
                  <a:lnTo>
                    <a:pt x="5" y="50"/>
                  </a:lnTo>
                  <a:lnTo>
                    <a:pt x="7" y="52"/>
                  </a:lnTo>
                  <a:lnTo>
                    <a:pt x="9" y="54"/>
                  </a:lnTo>
                  <a:lnTo>
                    <a:pt x="11" y="56"/>
                  </a:lnTo>
                  <a:lnTo>
                    <a:pt x="16" y="59"/>
                  </a:lnTo>
                  <a:lnTo>
                    <a:pt x="18" y="61"/>
                  </a:lnTo>
                  <a:lnTo>
                    <a:pt x="20" y="63"/>
                  </a:lnTo>
                  <a:lnTo>
                    <a:pt x="24" y="63"/>
                  </a:lnTo>
                  <a:lnTo>
                    <a:pt x="26" y="65"/>
                  </a:lnTo>
                  <a:lnTo>
                    <a:pt x="31" y="65"/>
                  </a:lnTo>
                  <a:lnTo>
                    <a:pt x="33" y="65"/>
                  </a:lnTo>
                  <a:lnTo>
                    <a:pt x="37" y="65"/>
                  </a:lnTo>
                  <a:lnTo>
                    <a:pt x="39" y="65"/>
                  </a:lnTo>
                  <a:lnTo>
                    <a:pt x="44" y="65"/>
                  </a:lnTo>
                  <a:lnTo>
                    <a:pt x="46" y="63"/>
                  </a:lnTo>
                  <a:lnTo>
                    <a:pt x="48" y="63"/>
                  </a:lnTo>
                  <a:lnTo>
                    <a:pt x="52" y="61"/>
                  </a:lnTo>
                  <a:lnTo>
                    <a:pt x="55" y="59"/>
                  </a:lnTo>
                  <a:lnTo>
                    <a:pt x="57" y="56"/>
                  </a:lnTo>
                  <a:lnTo>
                    <a:pt x="59" y="54"/>
                  </a:lnTo>
                  <a:lnTo>
                    <a:pt x="61" y="52"/>
                  </a:lnTo>
                  <a:close/>
                </a:path>
              </a:pathLst>
            </a:custGeom>
            <a:solidFill>
              <a:srgbClr val="F4D65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3" name="任意多边形 306392"/>
            <p:cNvSpPr/>
            <p:nvPr/>
          </p:nvSpPr>
          <p:spPr>
            <a:xfrm>
              <a:off x="2193" y="3566"/>
              <a:ext cx="68" cy="63"/>
            </a:xfrm>
            <a:custGeom>
              <a:rect l="0" t="0" r="0" b="0"/>
              <a:pathLst>
                <a:path w="68" h="62">
                  <a:moveTo>
                    <a:pt x="61" y="50"/>
                  </a:moveTo>
                  <a:lnTo>
                    <a:pt x="63" y="48"/>
                  </a:lnTo>
                  <a:lnTo>
                    <a:pt x="65" y="46"/>
                  </a:lnTo>
                  <a:lnTo>
                    <a:pt x="65" y="41"/>
                  </a:lnTo>
                  <a:lnTo>
                    <a:pt x="65" y="39"/>
                  </a:lnTo>
                  <a:lnTo>
                    <a:pt x="68" y="37"/>
                  </a:lnTo>
                  <a:lnTo>
                    <a:pt x="68" y="33"/>
                  </a:lnTo>
                  <a:lnTo>
                    <a:pt x="68" y="31"/>
                  </a:lnTo>
                  <a:lnTo>
                    <a:pt x="65" y="26"/>
                  </a:lnTo>
                  <a:lnTo>
                    <a:pt x="65" y="24"/>
                  </a:lnTo>
                  <a:lnTo>
                    <a:pt x="65" y="22"/>
                  </a:lnTo>
                  <a:lnTo>
                    <a:pt x="63" y="18"/>
                  </a:lnTo>
                  <a:lnTo>
                    <a:pt x="61" y="15"/>
                  </a:lnTo>
                  <a:lnTo>
                    <a:pt x="59" y="13"/>
                  </a:lnTo>
                  <a:lnTo>
                    <a:pt x="57" y="11"/>
                  </a:lnTo>
                  <a:lnTo>
                    <a:pt x="55" y="9"/>
                  </a:lnTo>
                  <a:lnTo>
                    <a:pt x="52" y="7"/>
                  </a:lnTo>
                  <a:lnTo>
                    <a:pt x="50" y="5"/>
                  </a:lnTo>
                  <a:lnTo>
                    <a:pt x="46" y="2"/>
                  </a:lnTo>
                  <a:lnTo>
                    <a:pt x="44" y="2"/>
                  </a:lnTo>
                  <a:lnTo>
                    <a:pt x="39" y="0"/>
                  </a:lnTo>
                  <a:lnTo>
                    <a:pt x="37" y="0"/>
                  </a:lnTo>
                  <a:lnTo>
                    <a:pt x="33" y="0"/>
                  </a:lnTo>
                  <a:lnTo>
                    <a:pt x="31" y="0"/>
                  </a:lnTo>
                  <a:lnTo>
                    <a:pt x="26" y="0"/>
                  </a:lnTo>
                  <a:lnTo>
                    <a:pt x="24" y="0"/>
                  </a:lnTo>
                  <a:lnTo>
                    <a:pt x="20" y="2"/>
                  </a:lnTo>
                  <a:lnTo>
                    <a:pt x="18" y="2"/>
                  </a:lnTo>
                  <a:lnTo>
                    <a:pt x="16" y="5"/>
                  </a:lnTo>
                  <a:lnTo>
                    <a:pt x="13" y="7"/>
                  </a:lnTo>
                  <a:lnTo>
                    <a:pt x="9" y="7"/>
                  </a:lnTo>
                  <a:lnTo>
                    <a:pt x="7" y="9"/>
                  </a:lnTo>
                  <a:lnTo>
                    <a:pt x="7" y="13"/>
                  </a:lnTo>
                  <a:lnTo>
                    <a:pt x="5" y="15"/>
                  </a:lnTo>
                  <a:lnTo>
                    <a:pt x="3" y="18"/>
                  </a:lnTo>
                  <a:lnTo>
                    <a:pt x="3" y="20"/>
                  </a:lnTo>
                  <a:lnTo>
                    <a:pt x="0" y="24"/>
                  </a:lnTo>
                  <a:lnTo>
                    <a:pt x="0" y="26"/>
                  </a:lnTo>
                  <a:lnTo>
                    <a:pt x="0" y="31"/>
                  </a:lnTo>
                  <a:lnTo>
                    <a:pt x="0" y="33"/>
                  </a:lnTo>
                  <a:lnTo>
                    <a:pt x="0" y="37"/>
                  </a:lnTo>
                  <a:lnTo>
                    <a:pt x="0" y="39"/>
                  </a:lnTo>
                  <a:lnTo>
                    <a:pt x="3" y="41"/>
                  </a:lnTo>
                  <a:lnTo>
                    <a:pt x="5" y="46"/>
                  </a:lnTo>
                  <a:lnTo>
                    <a:pt x="5" y="48"/>
                  </a:lnTo>
                  <a:lnTo>
                    <a:pt x="7" y="50"/>
                  </a:lnTo>
                  <a:lnTo>
                    <a:pt x="9" y="52"/>
                  </a:lnTo>
                  <a:lnTo>
                    <a:pt x="11" y="54"/>
                  </a:lnTo>
                  <a:lnTo>
                    <a:pt x="16" y="57"/>
                  </a:lnTo>
                  <a:lnTo>
                    <a:pt x="18" y="59"/>
                  </a:lnTo>
                  <a:lnTo>
                    <a:pt x="20" y="61"/>
                  </a:lnTo>
                  <a:lnTo>
                    <a:pt x="24" y="61"/>
                  </a:lnTo>
                  <a:lnTo>
                    <a:pt x="26" y="63"/>
                  </a:lnTo>
                  <a:lnTo>
                    <a:pt x="31" y="63"/>
                  </a:lnTo>
                  <a:lnTo>
                    <a:pt x="33" y="63"/>
                  </a:lnTo>
                  <a:lnTo>
                    <a:pt x="37" y="63"/>
                  </a:lnTo>
                  <a:lnTo>
                    <a:pt x="39" y="63"/>
                  </a:lnTo>
                  <a:lnTo>
                    <a:pt x="44" y="63"/>
                  </a:lnTo>
                  <a:lnTo>
                    <a:pt x="46" y="61"/>
                  </a:lnTo>
                  <a:lnTo>
                    <a:pt x="48" y="61"/>
                  </a:lnTo>
                  <a:lnTo>
                    <a:pt x="52" y="59"/>
                  </a:lnTo>
                  <a:lnTo>
                    <a:pt x="55" y="57"/>
                  </a:lnTo>
                  <a:lnTo>
                    <a:pt x="57" y="54"/>
                  </a:lnTo>
                  <a:lnTo>
                    <a:pt x="59" y="52"/>
                  </a:lnTo>
                  <a:lnTo>
                    <a:pt x="61" y="50"/>
                  </a:lnTo>
                  <a:close/>
                </a:path>
              </a:pathLst>
            </a:custGeom>
            <a:solidFill>
              <a:srgbClr val="F4D6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4" name="任意多边形 306393"/>
            <p:cNvSpPr/>
            <p:nvPr/>
          </p:nvSpPr>
          <p:spPr>
            <a:xfrm>
              <a:off x="2193" y="3566"/>
              <a:ext cx="65" cy="63"/>
            </a:xfrm>
            <a:custGeom>
              <a:rect l="0" t="0" r="0" b="0"/>
              <a:pathLst>
                <a:path w="65" h="62">
                  <a:moveTo>
                    <a:pt x="61" y="50"/>
                  </a:moveTo>
                  <a:lnTo>
                    <a:pt x="63" y="48"/>
                  </a:lnTo>
                  <a:lnTo>
                    <a:pt x="63" y="46"/>
                  </a:lnTo>
                  <a:lnTo>
                    <a:pt x="65" y="41"/>
                  </a:lnTo>
                  <a:lnTo>
                    <a:pt x="65" y="39"/>
                  </a:lnTo>
                  <a:lnTo>
                    <a:pt x="65" y="37"/>
                  </a:lnTo>
                  <a:lnTo>
                    <a:pt x="65" y="33"/>
                  </a:lnTo>
                  <a:lnTo>
                    <a:pt x="65" y="31"/>
                  </a:lnTo>
                  <a:lnTo>
                    <a:pt x="65" y="26"/>
                  </a:lnTo>
                  <a:lnTo>
                    <a:pt x="65" y="24"/>
                  </a:lnTo>
                  <a:lnTo>
                    <a:pt x="63" y="22"/>
                  </a:lnTo>
                  <a:lnTo>
                    <a:pt x="63" y="18"/>
                  </a:lnTo>
                  <a:lnTo>
                    <a:pt x="61" y="15"/>
                  </a:lnTo>
                  <a:lnTo>
                    <a:pt x="59" y="13"/>
                  </a:lnTo>
                  <a:lnTo>
                    <a:pt x="57" y="11"/>
                  </a:lnTo>
                  <a:lnTo>
                    <a:pt x="55" y="9"/>
                  </a:lnTo>
                  <a:lnTo>
                    <a:pt x="52" y="7"/>
                  </a:lnTo>
                  <a:lnTo>
                    <a:pt x="48" y="5"/>
                  </a:lnTo>
                  <a:lnTo>
                    <a:pt x="46" y="2"/>
                  </a:lnTo>
                  <a:lnTo>
                    <a:pt x="44" y="2"/>
                  </a:lnTo>
                  <a:lnTo>
                    <a:pt x="39" y="0"/>
                  </a:lnTo>
                  <a:lnTo>
                    <a:pt x="37" y="0"/>
                  </a:lnTo>
                  <a:lnTo>
                    <a:pt x="33" y="0"/>
                  </a:lnTo>
                  <a:lnTo>
                    <a:pt x="31" y="0"/>
                  </a:lnTo>
                  <a:lnTo>
                    <a:pt x="26" y="0"/>
                  </a:lnTo>
                  <a:lnTo>
                    <a:pt x="24" y="2"/>
                  </a:lnTo>
                  <a:lnTo>
                    <a:pt x="20" y="2"/>
                  </a:lnTo>
                  <a:lnTo>
                    <a:pt x="18" y="2"/>
                  </a:lnTo>
                  <a:lnTo>
                    <a:pt x="16" y="5"/>
                  </a:lnTo>
                  <a:lnTo>
                    <a:pt x="13" y="7"/>
                  </a:lnTo>
                  <a:lnTo>
                    <a:pt x="9" y="9"/>
                  </a:lnTo>
                  <a:lnTo>
                    <a:pt x="9" y="11"/>
                  </a:lnTo>
                  <a:lnTo>
                    <a:pt x="7" y="13"/>
                  </a:lnTo>
                  <a:lnTo>
                    <a:pt x="5" y="15"/>
                  </a:lnTo>
                  <a:lnTo>
                    <a:pt x="3" y="18"/>
                  </a:lnTo>
                  <a:lnTo>
                    <a:pt x="3" y="22"/>
                  </a:lnTo>
                  <a:lnTo>
                    <a:pt x="0" y="24"/>
                  </a:lnTo>
                  <a:lnTo>
                    <a:pt x="0" y="26"/>
                  </a:lnTo>
                  <a:lnTo>
                    <a:pt x="0" y="31"/>
                  </a:lnTo>
                  <a:lnTo>
                    <a:pt x="0" y="33"/>
                  </a:lnTo>
                  <a:lnTo>
                    <a:pt x="0" y="37"/>
                  </a:lnTo>
                  <a:lnTo>
                    <a:pt x="3" y="39"/>
                  </a:lnTo>
                  <a:lnTo>
                    <a:pt x="3" y="41"/>
                  </a:lnTo>
                  <a:lnTo>
                    <a:pt x="5" y="46"/>
                  </a:lnTo>
                  <a:lnTo>
                    <a:pt x="7" y="48"/>
                  </a:lnTo>
                  <a:lnTo>
                    <a:pt x="7" y="50"/>
                  </a:lnTo>
                  <a:lnTo>
                    <a:pt x="9" y="52"/>
                  </a:lnTo>
                  <a:lnTo>
                    <a:pt x="13" y="54"/>
                  </a:lnTo>
                  <a:lnTo>
                    <a:pt x="16" y="57"/>
                  </a:lnTo>
                  <a:lnTo>
                    <a:pt x="18" y="59"/>
                  </a:lnTo>
                  <a:lnTo>
                    <a:pt x="20" y="61"/>
                  </a:lnTo>
                  <a:lnTo>
                    <a:pt x="24" y="61"/>
                  </a:lnTo>
                  <a:lnTo>
                    <a:pt x="26" y="63"/>
                  </a:lnTo>
                  <a:lnTo>
                    <a:pt x="31" y="63"/>
                  </a:lnTo>
                  <a:lnTo>
                    <a:pt x="33" y="63"/>
                  </a:lnTo>
                  <a:lnTo>
                    <a:pt x="37" y="63"/>
                  </a:lnTo>
                  <a:lnTo>
                    <a:pt x="39" y="63"/>
                  </a:lnTo>
                  <a:lnTo>
                    <a:pt x="44" y="63"/>
                  </a:lnTo>
                  <a:lnTo>
                    <a:pt x="46" y="61"/>
                  </a:lnTo>
                  <a:lnTo>
                    <a:pt x="48" y="61"/>
                  </a:lnTo>
                  <a:lnTo>
                    <a:pt x="52" y="59"/>
                  </a:lnTo>
                  <a:lnTo>
                    <a:pt x="55" y="57"/>
                  </a:lnTo>
                  <a:lnTo>
                    <a:pt x="57" y="54"/>
                  </a:lnTo>
                  <a:lnTo>
                    <a:pt x="59" y="52"/>
                  </a:lnTo>
                  <a:lnTo>
                    <a:pt x="61" y="50"/>
                  </a:lnTo>
                  <a:close/>
                </a:path>
              </a:pathLst>
            </a:custGeom>
            <a:solidFill>
              <a:srgbClr val="F4D6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5" name="任意多边形 306394"/>
            <p:cNvSpPr/>
            <p:nvPr/>
          </p:nvSpPr>
          <p:spPr>
            <a:xfrm>
              <a:off x="2193" y="3566"/>
              <a:ext cx="65" cy="63"/>
            </a:xfrm>
            <a:custGeom>
              <a:rect l="0" t="0" r="0" b="0"/>
              <a:pathLst>
                <a:path w="65" h="62">
                  <a:moveTo>
                    <a:pt x="61" y="50"/>
                  </a:moveTo>
                  <a:lnTo>
                    <a:pt x="63" y="48"/>
                  </a:lnTo>
                  <a:lnTo>
                    <a:pt x="63" y="46"/>
                  </a:lnTo>
                  <a:lnTo>
                    <a:pt x="65" y="41"/>
                  </a:lnTo>
                  <a:lnTo>
                    <a:pt x="65" y="39"/>
                  </a:lnTo>
                  <a:lnTo>
                    <a:pt x="65" y="37"/>
                  </a:lnTo>
                  <a:lnTo>
                    <a:pt x="65" y="33"/>
                  </a:lnTo>
                  <a:lnTo>
                    <a:pt x="65" y="31"/>
                  </a:lnTo>
                  <a:lnTo>
                    <a:pt x="65" y="28"/>
                  </a:lnTo>
                  <a:lnTo>
                    <a:pt x="65" y="24"/>
                  </a:lnTo>
                  <a:lnTo>
                    <a:pt x="63" y="22"/>
                  </a:lnTo>
                  <a:lnTo>
                    <a:pt x="63" y="20"/>
                  </a:lnTo>
                  <a:lnTo>
                    <a:pt x="61" y="15"/>
                  </a:lnTo>
                  <a:lnTo>
                    <a:pt x="59" y="13"/>
                  </a:lnTo>
                  <a:lnTo>
                    <a:pt x="57" y="11"/>
                  </a:lnTo>
                  <a:lnTo>
                    <a:pt x="55" y="9"/>
                  </a:lnTo>
                  <a:lnTo>
                    <a:pt x="52" y="7"/>
                  </a:lnTo>
                  <a:lnTo>
                    <a:pt x="48" y="7"/>
                  </a:lnTo>
                  <a:lnTo>
                    <a:pt x="46" y="5"/>
                  </a:lnTo>
                  <a:lnTo>
                    <a:pt x="42" y="2"/>
                  </a:lnTo>
                  <a:lnTo>
                    <a:pt x="39" y="2"/>
                  </a:lnTo>
                  <a:lnTo>
                    <a:pt x="37" y="2"/>
                  </a:lnTo>
                  <a:lnTo>
                    <a:pt x="33" y="0"/>
                  </a:lnTo>
                  <a:lnTo>
                    <a:pt x="31" y="0"/>
                  </a:lnTo>
                  <a:lnTo>
                    <a:pt x="26" y="2"/>
                  </a:lnTo>
                  <a:lnTo>
                    <a:pt x="24" y="2"/>
                  </a:lnTo>
                  <a:lnTo>
                    <a:pt x="20" y="2"/>
                  </a:lnTo>
                  <a:lnTo>
                    <a:pt x="18" y="5"/>
                  </a:lnTo>
                  <a:lnTo>
                    <a:pt x="16" y="5"/>
                  </a:lnTo>
                  <a:lnTo>
                    <a:pt x="13" y="7"/>
                  </a:lnTo>
                  <a:lnTo>
                    <a:pt x="11" y="9"/>
                  </a:lnTo>
                  <a:lnTo>
                    <a:pt x="9" y="11"/>
                  </a:lnTo>
                  <a:lnTo>
                    <a:pt x="7" y="13"/>
                  </a:lnTo>
                  <a:lnTo>
                    <a:pt x="5" y="15"/>
                  </a:lnTo>
                  <a:lnTo>
                    <a:pt x="3" y="20"/>
                  </a:lnTo>
                  <a:lnTo>
                    <a:pt x="3" y="22"/>
                  </a:lnTo>
                  <a:lnTo>
                    <a:pt x="0" y="24"/>
                  </a:lnTo>
                  <a:lnTo>
                    <a:pt x="0" y="28"/>
                  </a:lnTo>
                  <a:lnTo>
                    <a:pt x="0" y="31"/>
                  </a:lnTo>
                  <a:lnTo>
                    <a:pt x="0" y="35"/>
                  </a:lnTo>
                  <a:lnTo>
                    <a:pt x="0" y="37"/>
                  </a:lnTo>
                  <a:lnTo>
                    <a:pt x="3" y="39"/>
                  </a:lnTo>
                  <a:lnTo>
                    <a:pt x="3" y="41"/>
                  </a:lnTo>
                  <a:lnTo>
                    <a:pt x="5" y="46"/>
                  </a:lnTo>
                  <a:lnTo>
                    <a:pt x="7" y="48"/>
                  </a:lnTo>
                  <a:lnTo>
                    <a:pt x="9" y="50"/>
                  </a:lnTo>
                  <a:lnTo>
                    <a:pt x="11" y="52"/>
                  </a:lnTo>
                  <a:lnTo>
                    <a:pt x="13" y="54"/>
                  </a:lnTo>
                  <a:lnTo>
                    <a:pt x="16" y="57"/>
                  </a:lnTo>
                  <a:lnTo>
                    <a:pt x="18" y="59"/>
                  </a:lnTo>
                  <a:lnTo>
                    <a:pt x="22" y="61"/>
                  </a:lnTo>
                  <a:lnTo>
                    <a:pt x="24" y="61"/>
                  </a:lnTo>
                  <a:lnTo>
                    <a:pt x="26" y="63"/>
                  </a:lnTo>
                  <a:lnTo>
                    <a:pt x="31" y="63"/>
                  </a:lnTo>
                  <a:lnTo>
                    <a:pt x="33" y="63"/>
                  </a:lnTo>
                  <a:lnTo>
                    <a:pt x="37" y="63"/>
                  </a:lnTo>
                  <a:lnTo>
                    <a:pt x="39" y="63"/>
                  </a:lnTo>
                  <a:lnTo>
                    <a:pt x="44" y="63"/>
                  </a:lnTo>
                  <a:lnTo>
                    <a:pt x="46" y="61"/>
                  </a:lnTo>
                  <a:lnTo>
                    <a:pt x="48" y="61"/>
                  </a:lnTo>
                  <a:lnTo>
                    <a:pt x="52" y="59"/>
                  </a:lnTo>
                  <a:lnTo>
                    <a:pt x="55" y="57"/>
                  </a:lnTo>
                  <a:lnTo>
                    <a:pt x="57" y="54"/>
                  </a:lnTo>
                  <a:lnTo>
                    <a:pt x="59" y="52"/>
                  </a:lnTo>
                  <a:lnTo>
                    <a:pt x="61" y="50"/>
                  </a:lnTo>
                  <a:close/>
                </a:path>
              </a:pathLst>
            </a:custGeom>
            <a:solidFill>
              <a:srgbClr val="F4D7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6" name="任意多边形 306395"/>
            <p:cNvSpPr/>
            <p:nvPr/>
          </p:nvSpPr>
          <p:spPr>
            <a:xfrm>
              <a:off x="2193" y="3568"/>
              <a:ext cx="65" cy="61"/>
            </a:xfrm>
            <a:custGeom>
              <a:rect l="0" t="0" r="0" b="0"/>
              <a:pathLst>
                <a:path w="65" h="61">
                  <a:moveTo>
                    <a:pt x="61" y="48"/>
                  </a:moveTo>
                  <a:lnTo>
                    <a:pt x="61" y="46"/>
                  </a:lnTo>
                  <a:lnTo>
                    <a:pt x="63" y="44"/>
                  </a:lnTo>
                  <a:lnTo>
                    <a:pt x="65" y="42"/>
                  </a:lnTo>
                  <a:lnTo>
                    <a:pt x="65" y="37"/>
                  </a:lnTo>
                  <a:lnTo>
                    <a:pt x="65" y="35"/>
                  </a:lnTo>
                  <a:lnTo>
                    <a:pt x="65" y="33"/>
                  </a:lnTo>
                  <a:lnTo>
                    <a:pt x="65" y="29"/>
                  </a:lnTo>
                  <a:lnTo>
                    <a:pt x="65" y="26"/>
                  </a:lnTo>
                  <a:lnTo>
                    <a:pt x="63" y="22"/>
                  </a:lnTo>
                  <a:lnTo>
                    <a:pt x="63" y="20"/>
                  </a:lnTo>
                  <a:lnTo>
                    <a:pt x="61" y="18"/>
                  </a:lnTo>
                  <a:lnTo>
                    <a:pt x="61" y="16"/>
                  </a:lnTo>
                  <a:lnTo>
                    <a:pt x="59" y="13"/>
                  </a:lnTo>
                  <a:lnTo>
                    <a:pt x="57" y="11"/>
                  </a:lnTo>
                  <a:lnTo>
                    <a:pt x="55" y="7"/>
                  </a:lnTo>
                  <a:lnTo>
                    <a:pt x="50" y="7"/>
                  </a:lnTo>
                  <a:lnTo>
                    <a:pt x="48" y="5"/>
                  </a:lnTo>
                  <a:lnTo>
                    <a:pt x="46" y="3"/>
                  </a:lnTo>
                  <a:lnTo>
                    <a:pt x="42" y="3"/>
                  </a:lnTo>
                  <a:lnTo>
                    <a:pt x="39" y="0"/>
                  </a:lnTo>
                  <a:lnTo>
                    <a:pt x="35" y="0"/>
                  </a:lnTo>
                  <a:lnTo>
                    <a:pt x="33" y="0"/>
                  </a:lnTo>
                  <a:lnTo>
                    <a:pt x="31" y="0"/>
                  </a:lnTo>
                  <a:lnTo>
                    <a:pt x="26" y="0"/>
                  </a:lnTo>
                  <a:lnTo>
                    <a:pt x="24" y="0"/>
                  </a:lnTo>
                  <a:lnTo>
                    <a:pt x="20" y="3"/>
                  </a:lnTo>
                  <a:lnTo>
                    <a:pt x="18" y="3"/>
                  </a:lnTo>
                  <a:lnTo>
                    <a:pt x="16" y="5"/>
                  </a:lnTo>
                  <a:lnTo>
                    <a:pt x="13" y="7"/>
                  </a:lnTo>
                  <a:lnTo>
                    <a:pt x="11" y="7"/>
                  </a:lnTo>
                  <a:lnTo>
                    <a:pt x="9" y="9"/>
                  </a:lnTo>
                  <a:lnTo>
                    <a:pt x="7" y="13"/>
                  </a:lnTo>
                  <a:lnTo>
                    <a:pt x="5" y="16"/>
                  </a:lnTo>
                  <a:lnTo>
                    <a:pt x="3" y="18"/>
                  </a:lnTo>
                  <a:lnTo>
                    <a:pt x="3" y="20"/>
                  </a:lnTo>
                  <a:lnTo>
                    <a:pt x="3" y="24"/>
                  </a:lnTo>
                  <a:lnTo>
                    <a:pt x="0" y="26"/>
                  </a:lnTo>
                  <a:lnTo>
                    <a:pt x="0" y="29"/>
                  </a:lnTo>
                  <a:lnTo>
                    <a:pt x="0" y="33"/>
                  </a:lnTo>
                  <a:lnTo>
                    <a:pt x="3" y="35"/>
                  </a:lnTo>
                  <a:lnTo>
                    <a:pt x="3" y="37"/>
                  </a:lnTo>
                  <a:lnTo>
                    <a:pt x="3" y="42"/>
                  </a:lnTo>
                  <a:lnTo>
                    <a:pt x="5" y="44"/>
                  </a:lnTo>
                  <a:lnTo>
                    <a:pt x="7" y="46"/>
                  </a:lnTo>
                  <a:lnTo>
                    <a:pt x="9" y="48"/>
                  </a:lnTo>
                  <a:lnTo>
                    <a:pt x="11" y="50"/>
                  </a:lnTo>
                  <a:lnTo>
                    <a:pt x="13" y="52"/>
                  </a:lnTo>
                  <a:lnTo>
                    <a:pt x="16" y="55"/>
                  </a:lnTo>
                  <a:lnTo>
                    <a:pt x="18" y="57"/>
                  </a:lnTo>
                  <a:lnTo>
                    <a:pt x="22" y="59"/>
                  </a:lnTo>
                  <a:lnTo>
                    <a:pt x="24" y="59"/>
                  </a:lnTo>
                  <a:lnTo>
                    <a:pt x="26" y="61"/>
                  </a:lnTo>
                  <a:lnTo>
                    <a:pt x="31" y="61"/>
                  </a:lnTo>
                  <a:lnTo>
                    <a:pt x="33" y="61"/>
                  </a:lnTo>
                  <a:lnTo>
                    <a:pt x="37" y="61"/>
                  </a:lnTo>
                  <a:lnTo>
                    <a:pt x="39" y="61"/>
                  </a:lnTo>
                  <a:lnTo>
                    <a:pt x="44" y="61"/>
                  </a:lnTo>
                  <a:lnTo>
                    <a:pt x="46" y="59"/>
                  </a:lnTo>
                  <a:lnTo>
                    <a:pt x="48" y="59"/>
                  </a:lnTo>
                  <a:lnTo>
                    <a:pt x="52" y="57"/>
                  </a:lnTo>
                  <a:lnTo>
                    <a:pt x="55" y="55"/>
                  </a:lnTo>
                  <a:lnTo>
                    <a:pt x="57" y="52"/>
                  </a:lnTo>
                  <a:lnTo>
                    <a:pt x="59" y="50"/>
                  </a:lnTo>
                  <a:lnTo>
                    <a:pt x="61" y="48"/>
                  </a:lnTo>
                  <a:close/>
                </a:path>
              </a:pathLst>
            </a:custGeom>
            <a:solidFill>
              <a:srgbClr val="F4D7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7" name="任意多边形 306396"/>
            <p:cNvSpPr/>
            <p:nvPr/>
          </p:nvSpPr>
          <p:spPr>
            <a:xfrm>
              <a:off x="2196" y="3568"/>
              <a:ext cx="62" cy="61"/>
            </a:xfrm>
            <a:custGeom>
              <a:rect l="0" t="0" r="0" b="0"/>
              <a:pathLst>
                <a:path w="62" h="61">
                  <a:moveTo>
                    <a:pt x="56" y="48"/>
                  </a:moveTo>
                  <a:lnTo>
                    <a:pt x="58" y="46"/>
                  </a:lnTo>
                  <a:lnTo>
                    <a:pt x="60" y="44"/>
                  </a:lnTo>
                  <a:lnTo>
                    <a:pt x="60" y="42"/>
                  </a:lnTo>
                  <a:lnTo>
                    <a:pt x="62" y="37"/>
                  </a:lnTo>
                  <a:lnTo>
                    <a:pt x="62" y="35"/>
                  </a:lnTo>
                  <a:lnTo>
                    <a:pt x="62" y="33"/>
                  </a:lnTo>
                  <a:lnTo>
                    <a:pt x="62" y="29"/>
                  </a:lnTo>
                  <a:lnTo>
                    <a:pt x="62" y="26"/>
                  </a:lnTo>
                  <a:lnTo>
                    <a:pt x="60" y="24"/>
                  </a:lnTo>
                  <a:lnTo>
                    <a:pt x="60" y="20"/>
                  </a:lnTo>
                  <a:lnTo>
                    <a:pt x="58" y="18"/>
                  </a:lnTo>
                  <a:lnTo>
                    <a:pt x="56" y="16"/>
                  </a:lnTo>
                  <a:lnTo>
                    <a:pt x="54" y="13"/>
                  </a:lnTo>
                  <a:lnTo>
                    <a:pt x="52" y="11"/>
                  </a:lnTo>
                  <a:lnTo>
                    <a:pt x="49" y="9"/>
                  </a:lnTo>
                  <a:lnTo>
                    <a:pt x="47" y="7"/>
                  </a:lnTo>
                  <a:lnTo>
                    <a:pt x="45" y="5"/>
                  </a:lnTo>
                  <a:lnTo>
                    <a:pt x="43" y="5"/>
                  </a:lnTo>
                  <a:lnTo>
                    <a:pt x="39" y="3"/>
                  </a:lnTo>
                  <a:lnTo>
                    <a:pt x="36" y="3"/>
                  </a:lnTo>
                  <a:lnTo>
                    <a:pt x="32" y="0"/>
                  </a:lnTo>
                  <a:lnTo>
                    <a:pt x="30" y="0"/>
                  </a:lnTo>
                  <a:lnTo>
                    <a:pt x="28" y="0"/>
                  </a:lnTo>
                  <a:lnTo>
                    <a:pt x="23" y="0"/>
                  </a:lnTo>
                  <a:lnTo>
                    <a:pt x="21" y="3"/>
                  </a:lnTo>
                  <a:lnTo>
                    <a:pt x="17" y="3"/>
                  </a:lnTo>
                  <a:lnTo>
                    <a:pt x="15" y="5"/>
                  </a:lnTo>
                  <a:lnTo>
                    <a:pt x="13" y="5"/>
                  </a:lnTo>
                  <a:lnTo>
                    <a:pt x="10" y="7"/>
                  </a:lnTo>
                  <a:lnTo>
                    <a:pt x="8" y="9"/>
                  </a:lnTo>
                  <a:lnTo>
                    <a:pt x="6" y="11"/>
                  </a:lnTo>
                  <a:lnTo>
                    <a:pt x="4" y="13"/>
                  </a:lnTo>
                  <a:lnTo>
                    <a:pt x="2" y="16"/>
                  </a:lnTo>
                  <a:lnTo>
                    <a:pt x="0" y="18"/>
                  </a:lnTo>
                  <a:lnTo>
                    <a:pt x="0" y="22"/>
                  </a:lnTo>
                  <a:lnTo>
                    <a:pt x="0" y="24"/>
                  </a:lnTo>
                  <a:lnTo>
                    <a:pt x="0" y="26"/>
                  </a:lnTo>
                  <a:lnTo>
                    <a:pt x="0" y="29"/>
                  </a:lnTo>
                  <a:lnTo>
                    <a:pt x="0" y="33"/>
                  </a:lnTo>
                  <a:lnTo>
                    <a:pt x="0" y="35"/>
                  </a:lnTo>
                  <a:lnTo>
                    <a:pt x="0" y="37"/>
                  </a:lnTo>
                  <a:lnTo>
                    <a:pt x="2" y="42"/>
                  </a:lnTo>
                  <a:lnTo>
                    <a:pt x="2" y="44"/>
                  </a:lnTo>
                  <a:lnTo>
                    <a:pt x="4" y="46"/>
                  </a:lnTo>
                  <a:lnTo>
                    <a:pt x="6" y="48"/>
                  </a:lnTo>
                  <a:lnTo>
                    <a:pt x="8" y="50"/>
                  </a:lnTo>
                  <a:lnTo>
                    <a:pt x="10" y="52"/>
                  </a:lnTo>
                  <a:lnTo>
                    <a:pt x="13" y="55"/>
                  </a:lnTo>
                  <a:lnTo>
                    <a:pt x="17" y="57"/>
                  </a:lnTo>
                  <a:lnTo>
                    <a:pt x="19" y="59"/>
                  </a:lnTo>
                  <a:lnTo>
                    <a:pt x="21" y="59"/>
                  </a:lnTo>
                  <a:lnTo>
                    <a:pt x="26" y="61"/>
                  </a:lnTo>
                  <a:lnTo>
                    <a:pt x="28" y="61"/>
                  </a:lnTo>
                  <a:lnTo>
                    <a:pt x="30" y="61"/>
                  </a:lnTo>
                  <a:lnTo>
                    <a:pt x="34" y="61"/>
                  </a:lnTo>
                  <a:lnTo>
                    <a:pt x="36" y="61"/>
                  </a:lnTo>
                  <a:lnTo>
                    <a:pt x="41" y="61"/>
                  </a:lnTo>
                  <a:lnTo>
                    <a:pt x="43" y="59"/>
                  </a:lnTo>
                  <a:lnTo>
                    <a:pt x="45" y="59"/>
                  </a:lnTo>
                  <a:lnTo>
                    <a:pt x="47" y="57"/>
                  </a:lnTo>
                  <a:lnTo>
                    <a:pt x="52" y="55"/>
                  </a:lnTo>
                  <a:lnTo>
                    <a:pt x="54" y="52"/>
                  </a:lnTo>
                  <a:lnTo>
                    <a:pt x="56" y="50"/>
                  </a:lnTo>
                  <a:lnTo>
                    <a:pt x="56" y="48"/>
                  </a:lnTo>
                  <a:close/>
                </a:path>
              </a:pathLst>
            </a:custGeom>
            <a:solidFill>
              <a:srgbClr val="F4D7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8" name="任意多边形 306397"/>
            <p:cNvSpPr/>
            <p:nvPr/>
          </p:nvSpPr>
          <p:spPr>
            <a:xfrm>
              <a:off x="2196" y="3571"/>
              <a:ext cx="62" cy="58"/>
            </a:xfrm>
            <a:custGeom>
              <a:rect l="0" t="0" r="0" b="0"/>
              <a:pathLst>
                <a:path w="62" h="57">
                  <a:moveTo>
                    <a:pt x="56" y="45"/>
                  </a:moveTo>
                  <a:lnTo>
                    <a:pt x="58" y="43"/>
                  </a:lnTo>
                  <a:lnTo>
                    <a:pt x="60" y="41"/>
                  </a:lnTo>
                  <a:lnTo>
                    <a:pt x="60" y="39"/>
                  </a:lnTo>
                  <a:lnTo>
                    <a:pt x="60" y="34"/>
                  </a:lnTo>
                  <a:lnTo>
                    <a:pt x="62" y="32"/>
                  </a:lnTo>
                  <a:lnTo>
                    <a:pt x="62" y="30"/>
                  </a:lnTo>
                  <a:lnTo>
                    <a:pt x="62" y="26"/>
                  </a:lnTo>
                  <a:lnTo>
                    <a:pt x="60" y="23"/>
                  </a:lnTo>
                  <a:lnTo>
                    <a:pt x="60" y="21"/>
                  </a:lnTo>
                  <a:lnTo>
                    <a:pt x="58" y="19"/>
                  </a:lnTo>
                  <a:lnTo>
                    <a:pt x="58" y="15"/>
                  </a:lnTo>
                  <a:lnTo>
                    <a:pt x="56" y="13"/>
                  </a:lnTo>
                  <a:lnTo>
                    <a:pt x="54" y="10"/>
                  </a:lnTo>
                  <a:lnTo>
                    <a:pt x="52" y="8"/>
                  </a:lnTo>
                  <a:lnTo>
                    <a:pt x="49" y="6"/>
                  </a:lnTo>
                  <a:lnTo>
                    <a:pt x="47" y="4"/>
                  </a:lnTo>
                  <a:lnTo>
                    <a:pt x="45" y="4"/>
                  </a:lnTo>
                  <a:lnTo>
                    <a:pt x="41" y="2"/>
                  </a:lnTo>
                  <a:lnTo>
                    <a:pt x="39" y="0"/>
                  </a:lnTo>
                  <a:lnTo>
                    <a:pt x="36" y="0"/>
                  </a:lnTo>
                  <a:lnTo>
                    <a:pt x="32" y="0"/>
                  </a:lnTo>
                  <a:lnTo>
                    <a:pt x="30" y="0"/>
                  </a:lnTo>
                  <a:lnTo>
                    <a:pt x="26" y="0"/>
                  </a:lnTo>
                  <a:lnTo>
                    <a:pt x="23" y="0"/>
                  </a:lnTo>
                  <a:lnTo>
                    <a:pt x="21" y="0"/>
                  </a:lnTo>
                  <a:lnTo>
                    <a:pt x="17" y="0"/>
                  </a:lnTo>
                  <a:lnTo>
                    <a:pt x="15" y="2"/>
                  </a:lnTo>
                  <a:lnTo>
                    <a:pt x="13" y="4"/>
                  </a:lnTo>
                  <a:lnTo>
                    <a:pt x="10" y="4"/>
                  </a:lnTo>
                  <a:lnTo>
                    <a:pt x="8" y="6"/>
                  </a:lnTo>
                  <a:lnTo>
                    <a:pt x="6" y="8"/>
                  </a:lnTo>
                  <a:lnTo>
                    <a:pt x="4" y="10"/>
                  </a:lnTo>
                  <a:lnTo>
                    <a:pt x="2" y="13"/>
                  </a:lnTo>
                  <a:lnTo>
                    <a:pt x="2" y="17"/>
                  </a:lnTo>
                  <a:lnTo>
                    <a:pt x="0" y="19"/>
                  </a:lnTo>
                  <a:lnTo>
                    <a:pt x="0" y="21"/>
                  </a:lnTo>
                  <a:lnTo>
                    <a:pt x="0" y="23"/>
                  </a:lnTo>
                  <a:lnTo>
                    <a:pt x="0" y="28"/>
                  </a:lnTo>
                  <a:lnTo>
                    <a:pt x="0" y="30"/>
                  </a:lnTo>
                  <a:lnTo>
                    <a:pt x="0" y="32"/>
                  </a:lnTo>
                  <a:lnTo>
                    <a:pt x="0" y="36"/>
                  </a:lnTo>
                  <a:lnTo>
                    <a:pt x="2" y="39"/>
                  </a:lnTo>
                  <a:lnTo>
                    <a:pt x="4" y="41"/>
                  </a:lnTo>
                  <a:lnTo>
                    <a:pt x="4" y="43"/>
                  </a:lnTo>
                  <a:lnTo>
                    <a:pt x="6" y="45"/>
                  </a:lnTo>
                  <a:lnTo>
                    <a:pt x="8" y="47"/>
                  </a:lnTo>
                  <a:lnTo>
                    <a:pt x="10" y="49"/>
                  </a:lnTo>
                  <a:lnTo>
                    <a:pt x="13" y="52"/>
                  </a:lnTo>
                  <a:lnTo>
                    <a:pt x="17" y="54"/>
                  </a:lnTo>
                  <a:lnTo>
                    <a:pt x="19" y="56"/>
                  </a:lnTo>
                  <a:lnTo>
                    <a:pt x="21" y="56"/>
                  </a:lnTo>
                  <a:lnTo>
                    <a:pt x="26" y="56"/>
                  </a:lnTo>
                  <a:lnTo>
                    <a:pt x="28" y="58"/>
                  </a:lnTo>
                  <a:lnTo>
                    <a:pt x="32" y="58"/>
                  </a:lnTo>
                  <a:lnTo>
                    <a:pt x="34" y="58"/>
                  </a:lnTo>
                  <a:lnTo>
                    <a:pt x="36" y="58"/>
                  </a:lnTo>
                  <a:lnTo>
                    <a:pt x="41" y="56"/>
                  </a:lnTo>
                  <a:lnTo>
                    <a:pt x="43" y="56"/>
                  </a:lnTo>
                  <a:lnTo>
                    <a:pt x="45" y="54"/>
                  </a:lnTo>
                  <a:lnTo>
                    <a:pt x="47" y="54"/>
                  </a:lnTo>
                  <a:lnTo>
                    <a:pt x="49" y="52"/>
                  </a:lnTo>
                  <a:lnTo>
                    <a:pt x="52" y="49"/>
                  </a:lnTo>
                  <a:lnTo>
                    <a:pt x="54" y="47"/>
                  </a:lnTo>
                  <a:lnTo>
                    <a:pt x="56" y="45"/>
                  </a:lnTo>
                  <a:close/>
                </a:path>
              </a:pathLst>
            </a:custGeom>
            <a:solidFill>
              <a:srgbClr val="F4D86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399" name="任意多边形 306398"/>
            <p:cNvSpPr/>
            <p:nvPr/>
          </p:nvSpPr>
          <p:spPr>
            <a:xfrm>
              <a:off x="2196" y="3571"/>
              <a:ext cx="60" cy="58"/>
            </a:xfrm>
            <a:custGeom>
              <a:rect l="0" t="0" r="0" b="0"/>
              <a:pathLst>
                <a:path w="60" h="57">
                  <a:moveTo>
                    <a:pt x="56" y="45"/>
                  </a:moveTo>
                  <a:lnTo>
                    <a:pt x="58" y="43"/>
                  </a:lnTo>
                  <a:lnTo>
                    <a:pt x="60" y="41"/>
                  </a:lnTo>
                  <a:lnTo>
                    <a:pt x="60" y="39"/>
                  </a:lnTo>
                  <a:lnTo>
                    <a:pt x="60" y="34"/>
                  </a:lnTo>
                  <a:lnTo>
                    <a:pt x="60" y="32"/>
                  </a:lnTo>
                  <a:lnTo>
                    <a:pt x="60" y="30"/>
                  </a:lnTo>
                  <a:lnTo>
                    <a:pt x="60" y="28"/>
                  </a:lnTo>
                  <a:lnTo>
                    <a:pt x="60" y="23"/>
                  </a:lnTo>
                  <a:lnTo>
                    <a:pt x="60" y="21"/>
                  </a:lnTo>
                  <a:lnTo>
                    <a:pt x="58" y="19"/>
                  </a:lnTo>
                  <a:lnTo>
                    <a:pt x="58" y="17"/>
                  </a:lnTo>
                  <a:lnTo>
                    <a:pt x="56" y="15"/>
                  </a:lnTo>
                  <a:lnTo>
                    <a:pt x="54" y="10"/>
                  </a:lnTo>
                  <a:lnTo>
                    <a:pt x="52" y="8"/>
                  </a:lnTo>
                  <a:lnTo>
                    <a:pt x="49" y="6"/>
                  </a:lnTo>
                  <a:lnTo>
                    <a:pt x="47" y="6"/>
                  </a:lnTo>
                  <a:lnTo>
                    <a:pt x="45" y="4"/>
                  </a:lnTo>
                  <a:lnTo>
                    <a:pt x="41" y="2"/>
                  </a:lnTo>
                  <a:lnTo>
                    <a:pt x="39" y="2"/>
                  </a:lnTo>
                  <a:lnTo>
                    <a:pt x="34" y="0"/>
                  </a:lnTo>
                  <a:lnTo>
                    <a:pt x="32" y="0"/>
                  </a:lnTo>
                  <a:lnTo>
                    <a:pt x="30" y="0"/>
                  </a:lnTo>
                  <a:lnTo>
                    <a:pt x="26" y="0"/>
                  </a:lnTo>
                  <a:lnTo>
                    <a:pt x="23" y="0"/>
                  </a:lnTo>
                  <a:lnTo>
                    <a:pt x="21" y="0"/>
                  </a:lnTo>
                  <a:lnTo>
                    <a:pt x="17" y="2"/>
                  </a:lnTo>
                  <a:lnTo>
                    <a:pt x="15" y="2"/>
                  </a:lnTo>
                  <a:lnTo>
                    <a:pt x="13" y="4"/>
                  </a:lnTo>
                  <a:lnTo>
                    <a:pt x="10" y="6"/>
                  </a:lnTo>
                  <a:lnTo>
                    <a:pt x="8" y="8"/>
                  </a:lnTo>
                  <a:lnTo>
                    <a:pt x="6" y="8"/>
                  </a:lnTo>
                  <a:lnTo>
                    <a:pt x="4" y="10"/>
                  </a:lnTo>
                  <a:lnTo>
                    <a:pt x="2" y="15"/>
                  </a:lnTo>
                  <a:lnTo>
                    <a:pt x="2" y="17"/>
                  </a:lnTo>
                  <a:lnTo>
                    <a:pt x="0" y="19"/>
                  </a:lnTo>
                  <a:lnTo>
                    <a:pt x="0" y="21"/>
                  </a:lnTo>
                  <a:lnTo>
                    <a:pt x="0" y="26"/>
                  </a:lnTo>
                  <a:lnTo>
                    <a:pt x="0" y="28"/>
                  </a:lnTo>
                  <a:lnTo>
                    <a:pt x="0" y="30"/>
                  </a:lnTo>
                  <a:lnTo>
                    <a:pt x="0" y="32"/>
                  </a:lnTo>
                  <a:lnTo>
                    <a:pt x="2" y="36"/>
                  </a:lnTo>
                  <a:lnTo>
                    <a:pt x="2" y="39"/>
                  </a:lnTo>
                  <a:lnTo>
                    <a:pt x="4" y="41"/>
                  </a:lnTo>
                  <a:lnTo>
                    <a:pt x="4" y="43"/>
                  </a:lnTo>
                  <a:lnTo>
                    <a:pt x="6" y="45"/>
                  </a:lnTo>
                  <a:lnTo>
                    <a:pt x="8" y="47"/>
                  </a:lnTo>
                  <a:lnTo>
                    <a:pt x="10" y="49"/>
                  </a:lnTo>
                  <a:lnTo>
                    <a:pt x="13" y="52"/>
                  </a:lnTo>
                  <a:lnTo>
                    <a:pt x="17" y="54"/>
                  </a:lnTo>
                  <a:lnTo>
                    <a:pt x="19" y="54"/>
                  </a:lnTo>
                  <a:lnTo>
                    <a:pt x="21" y="56"/>
                  </a:lnTo>
                  <a:lnTo>
                    <a:pt x="26" y="56"/>
                  </a:lnTo>
                  <a:lnTo>
                    <a:pt x="28" y="58"/>
                  </a:lnTo>
                  <a:lnTo>
                    <a:pt x="32" y="58"/>
                  </a:lnTo>
                  <a:lnTo>
                    <a:pt x="34" y="58"/>
                  </a:lnTo>
                  <a:lnTo>
                    <a:pt x="36" y="58"/>
                  </a:lnTo>
                  <a:lnTo>
                    <a:pt x="41" y="56"/>
                  </a:lnTo>
                  <a:lnTo>
                    <a:pt x="43" y="56"/>
                  </a:lnTo>
                  <a:lnTo>
                    <a:pt x="45" y="54"/>
                  </a:lnTo>
                  <a:lnTo>
                    <a:pt x="47" y="54"/>
                  </a:lnTo>
                  <a:lnTo>
                    <a:pt x="49" y="52"/>
                  </a:lnTo>
                  <a:lnTo>
                    <a:pt x="52" y="49"/>
                  </a:lnTo>
                  <a:lnTo>
                    <a:pt x="54" y="47"/>
                  </a:lnTo>
                  <a:lnTo>
                    <a:pt x="56" y="45"/>
                  </a:lnTo>
                  <a:close/>
                </a:path>
              </a:pathLst>
            </a:custGeom>
            <a:solidFill>
              <a:srgbClr val="F4D86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0" name="任意多边形 306399"/>
            <p:cNvSpPr/>
            <p:nvPr/>
          </p:nvSpPr>
          <p:spPr>
            <a:xfrm>
              <a:off x="2196" y="3571"/>
              <a:ext cx="60" cy="58"/>
            </a:xfrm>
            <a:custGeom>
              <a:rect l="0" t="0" r="0" b="0"/>
              <a:pathLst>
                <a:path w="60" h="57">
                  <a:moveTo>
                    <a:pt x="56" y="45"/>
                  </a:moveTo>
                  <a:lnTo>
                    <a:pt x="58" y="43"/>
                  </a:lnTo>
                  <a:lnTo>
                    <a:pt x="58" y="41"/>
                  </a:lnTo>
                  <a:lnTo>
                    <a:pt x="60" y="39"/>
                  </a:lnTo>
                  <a:lnTo>
                    <a:pt x="60" y="36"/>
                  </a:lnTo>
                  <a:lnTo>
                    <a:pt x="60" y="32"/>
                  </a:lnTo>
                  <a:lnTo>
                    <a:pt x="60" y="30"/>
                  </a:lnTo>
                  <a:lnTo>
                    <a:pt x="60" y="28"/>
                  </a:lnTo>
                  <a:lnTo>
                    <a:pt x="60" y="26"/>
                  </a:lnTo>
                  <a:lnTo>
                    <a:pt x="60" y="21"/>
                  </a:lnTo>
                  <a:lnTo>
                    <a:pt x="58" y="19"/>
                  </a:lnTo>
                  <a:lnTo>
                    <a:pt x="56" y="17"/>
                  </a:lnTo>
                  <a:lnTo>
                    <a:pt x="56" y="15"/>
                  </a:lnTo>
                  <a:lnTo>
                    <a:pt x="54" y="13"/>
                  </a:lnTo>
                  <a:lnTo>
                    <a:pt x="52" y="10"/>
                  </a:lnTo>
                  <a:lnTo>
                    <a:pt x="49" y="8"/>
                  </a:lnTo>
                  <a:lnTo>
                    <a:pt x="47" y="6"/>
                  </a:lnTo>
                  <a:lnTo>
                    <a:pt x="43" y="4"/>
                  </a:lnTo>
                  <a:lnTo>
                    <a:pt x="41" y="4"/>
                  </a:lnTo>
                  <a:lnTo>
                    <a:pt x="39" y="2"/>
                  </a:lnTo>
                  <a:lnTo>
                    <a:pt x="34" y="2"/>
                  </a:lnTo>
                  <a:lnTo>
                    <a:pt x="32" y="2"/>
                  </a:lnTo>
                  <a:lnTo>
                    <a:pt x="30" y="0"/>
                  </a:lnTo>
                  <a:lnTo>
                    <a:pt x="26" y="0"/>
                  </a:lnTo>
                  <a:lnTo>
                    <a:pt x="23" y="2"/>
                  </a:lnTo>
                  <a:lnTo>
                    <a:pt x="21" y="2"/>
                  </a:lnTo>
                  <a:lnTo>
                    <a:pt x="17" y="2"/>
                  </a:lnTo>
                  <a:lnTo>
                    <a:pt x="15" y="4"/>
                  </a:lnTo>
                  <a:lnTo>
                    <a:pt x="13" y="4"/>
                  </a:lnTo>
                  <a:lnTo>
                    <a:pt x="10" y="6"/>
                  </a:lnTo>
                  <a:lnTo>
                    <a:pt x="8" y="8"/>
                  </a:lnTo>
                  <a:lnTo>
                    <a:pt x="6" y="10"/>
                  </a:lnTo>
                  <a:lnTo>
                    <a:pt x="4" y="13"/>
                  </a:lnTo>
                  <a:lnTo>
                    <a:pt x="4" y="15"/>
                  </a:lnTo>
                  <a:lnTo>
                    <a:pt x="2" y="17"/>
                  </a:lnTo>
                  <a:lnTo>
                    <a:pt x="0" y="19"/>
                  </a:lnTo>
                  <a:lnTo>
                    <a:pt x="0" y="21"/>
                  </a:lnTo>
                  <a:lnTo>
                    <a:pt x="0" y="26"/>
                  </a:lnTo>
                  <a:lnTo>
                    <a:pt x="0" y="28"/>
                  </a:lnTo>
                  <a:lnTo>
                    <a:pt x="0" y="30"/>
                  </a:lnTo>
                  <a:lnTo>
                    <a:pt x="0" y="34"/>
                  </a:lnTo>
                  <a:lnTo>
                    <a:pt x="2" y="36"/>
                  </a:lnTo>
                  <a:lnTo>
                    <a:pt x="2" y="39"/>
                  </a:lnTo>
                  <a:lnTo>
                    <a:pt x="4" y="41"/>
                  </a:lnTo>
                  <a:lnTo>
                    <a:pt x="6" y="43"/>
                  </a:lnTo>
                  <a:lnTo>
                    <a:pt x="6" y="45"/>
                  </a:lnTo>
                  <a:lnTo>
                    <a:pt x="8" y="47"/>
                  </a:lnTo>
                  <a:lnTo>
                    <a:pt x="10" y="49"/>
                  </a:lnTo>
                  <a:lnTo>
                    <a:pt x="15" y="52"/>
                  </a:lnTo>
                  <a:lnTo>
                    <a:pt x="17" y="54"/>
                  </a:lnTo>
                  <a:lnTo>
                    <a:pt x="19" y="54"/>
                  </a:lnTo>
                  <a:lnTo>
                    <a:pt x="21" y="56"/>
                  </a:lnTo>
                  <a:lnTo>
                    <a:pt x="26" y="56"/>
                  </a:lnTo>
                  <a:lnTo>
                    <a:pt x="28" y="58"/>
                  </a:lnTo>
                  <a:lnTo>
                    <a:pt x="32" y="58"/>
                  </a:lnTo>
                  <a:lnTo>
                    <a:pt x="34" y="58"/>
                  </a:lnTo>
                  <a:lnTo>
                    <a:pt x="36" y="58"/>
                  </a:lnTo>
                  <a:lnTo>
                    <a:pt x="41" y="56"/>
                  </a:lnTo>
                  <a:lnTo>
                    <a:pt x="43" y="56"/>
                  </a:lnTo>
                  <a:lnTo>
                    <a:pt x="45" y="54"/>
                  </a:lnTo>
                  <a:lnTo>
                    <a:pt x="47" y="54"/>
                  </a:lnTo>
                  <a:lnTo>
                    <a:pt x="49" y="52"/>
                  </a:lnTo>
                  <a:lnTo>
                    <a:pt x="52" y="49"/>
                  </a:lnTo>
                  <a:lnTo>
                    <a:pt x="54" y="47"/>
                  </a:lnTo>
                  <a:lnTo>
                    <a:pt x="56" y="45"/>
                  </a:lnTo>
                  <a:close/>
                </a:path>
              </a:pathLst>
            </a:custGeom>
            <a:solidFill>
              <a:srgbClr val="F3DA6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1" name="任意多边形 306400"/>
            <p:cNvSpPr/>
            <p:nvPr/>
          </p:nvSpPr>
          <p:spPr>
            <a:xfrm>
              <a:off x="2196" y="3573"/>
              <a:ext cx="60" cy="56"/>
            </a:xfrm>
            <a:custGeom>
              <a:rect l="0" t="0" r="0" b="0"/>
              <a:pathLst>
                <a:path w="60" h="56">
                  <a:moveTo>
                    <a:pt x="56" y="43"/>
                  </a:moveTo>
                  <a:lnTo>
                    <a:pt x="58" y="41"/>
                  </a:lnTo>
                  <a:lnTo>
                    <a:pt x="58" y="39"/>
                  </a:lnTo>
                  <a:lnTo>
                    <a:pt x="60" y="37"/>
                  </a:lnTo>
                  <a:lnTo>
                    <a:pt x="60" y="34"/>
                  </a:lnTo>
                  <a:lnTo>
                    <a:pt x="60" y="30"/>
                  </a:lnTo>
                  <a:lnTo>
                    <a:pt x="60" y="28"/>
                  </a:lnTo>
                  <a:lnTo>
                    <a:pt x="60" y="26"/>
                  </a:lnTo>
                  <a:lnTo>
                    <a:pt x="60" y="24"/>
                  </a:lnTo>
                  <a:lnTo>
                    <a:pt x="58" y="19"/>
                  </a:lnTo>
                  <a:lnTo>
                    <a:pt x="58" y="17"/>
                  </a:lnTo>
                  <a:lnTo>
                    <a:pt x="56" y="15"/>
                  </a:lnTo>
                  <a:lnTo>
                    <a:pt x="54" y="13"/>
                  </a:lnTo>
                  <a:lnTo>
                    <a:pt x="52" y="11"/>
                  </a:lnTo>
                  <a:lnTo>
                    <a:pt x="52" y="8"/>
                  </a:lnTo>
                  <a:lnTo>
                    <a:pt x="49" y="6"/>
                  </a:lnTo>
                  <a:lnTo>
                    <a:pt x="45" y="4"/>
                  </a:lnTo>
                  <a:lnTo>
                    <a:pt x="43" y="2"/>
                  </a:lnTo>
                  <a:lnTo>
                    <a:pt x="41" y="2"/>
                  </a:lnTo>
                  <a:lnTo>
                    <a:pt x="39" y="0"/>
                  </a:lnTo>
                  <a:lnTo>
                    <a:pt x="34" y="0"/>
                  </a:lnTo>
                  <a:lnTo>
                    <a:pt x="32" y="0"/>
                  </a:lnTo>
                  <a:lnTo>
                    <a:pt x="28" y="0"/>
                  </a:lnTo>
                  <a:lnTo>
                    <a:pt x="26" y="0"/>
                  </a:lnTo>
                  <a:lnTo>
                    <a:pt x="23" y="0"/>
                  </a:lnTo>
                  <a:lnTo>
                    <a:pt x="21" y="0"/>
                  </a:lnTo>
                  <a:lnTo>
                    <a:pt x="17" y="2"/>
                  </a:lnTo>
                  <a:lnTo>
                    <a:pt x="15" y="2"/>
                  </a:lnTo>
                  <a:lnTo>
                    <a:pt x="13" y="4"/>
                  </a:lnTo>
                  <a:lnTo>
                    <a:pt x="10" y="4"/>
                  </a:lnTo>
                  <a:lnTo>
                    <a:pt x="8" y="6"/>
                  </a:lnTo>
                  <a:lnTo>
                    <a:pt x="6" y="8"/>
                  </a:lnTo>
                  <a:lnTo>
                    <a:pt x="4" y="11"/>
                  </a:lnTo>
                  <a:lnTo>
                    <a:pt x="4" y="13"/>
                  </a:lnTo>
                  <a:lnTo>
                    <a:pt x="2" y="15"/>
                  </a:lnTo>
                  <a:lnTo>
                    <a:pt x="2" y="19"/>
                  </a:lnTo>
                  <a:lnTo>
                    <a:pt x="0" y="21"/>
                  </a:lnTo>
                  <a:lnTo>
                    <a:pt x="0" y="24"/>
                  </a:lnTo>
                  <a:lnTo>
                    <a:pt x="0" y="26"/>
                  </a:lnTo>
                  <a:lnTo>
                    <a:pt x="0" y="28"/>
                  </a:lnTo>
                  <a:lnTo>
                    <a:pt x="0" y="32"/>
                  </a:lnTo>
                  <a:lnTo>
                    <a:pt x="2" y="34"/>
                  </a:lnTo>
                  <a:lnTo>
                    <a:pt x="2" y="37"/>
                  </a:lnTo>
                  <a:lnTo>
                    <a:pt x="4" y="39"/>
                  </a:lnTo>
                  <a:lnTo>
                    <a:pt x="6" y="41"/>
                  </a:lnTo>
                  <a:lnTo>
                    <a:pt x="6" y="43"/>
                  </a:lnTo>
                  <a:lnTo>
                    <a:pt x="10" y="45"/>
                  </a:lnTo>
                  <a:lnTo>
                    <a:pt x="13" y="47"/>
                  </a:lnTo>
                  <a:lnTo>
                    <a:pt x="15" y="50"/>
                  </a:lnTo>
                  <a:lnTo>
                    <a:pt x="17" y="52"/>
                  </a:lnTo>
                  <a:lnTo>
                    <a:pt x="19" y="52"/>
                  </a:lnTo>
                  <a:lnTo>
                    <a:pt x="23" y="54"/>
                  </a:lnTo>
                  <a:lnTo>
                    <a:pt x="26" y="54"/>
                  </a:lnTo>
                  <a:lnTo>
                    <a:pt x="28" y="56"/>
                  </a:lnTo>
                  <a:lnTo>
                    <a:pt x="32" y="56"/>
                  </a:lnTo>
                  <a:lnTo>
                    <a:pt x="34" y="56"/>
                  </a:lnTo>
                  <a:lnTo>
                    <a:pt x="36" y="54"/>
                  </a:lnTo>
                  <a:lnTo>
                    <a:pt x="39" y="54"/>
                  </a:lnTo>
                  <a:lnTo>
                    <a:pt x="43" y="54"/>
                  </a:lnTo>
                  <a:lnTo>
                    <a:pt x="45" y="52"/>
                  </a:lnTo>
                  <a:lnTo>
                    <a:pt x="47" y="52"/>
                  </a:lnTo>
                  <a:lnTo>
                    <a:pt x="49" y="50"/>
                  </a:lnTo>
                  <a:lnTo>
                    <a:pt x="52" y="47"/>
                  </a:lnTo>
                  <a:lnTo>
                    <a:pt x="54" y="45"/>
                  </a:lnTo>
                  <a:lnTo>
                    <a:pt x="56" y="43"/>
                  </a:lnTo>
                  <a:close/>
                </a:path>
              </a:pathLst>
            </a:custGeom>
            <a:solidFill>
              <a:srgbClr val="F3DA6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2" name="任意多边形 306401"/>
            <p:cNvSpPr/>
            <p:nvPr/>
          </p:nvSpPr>
          <p:spPr>
            <a:xfrm>
              <a:off x="2196" y="3573"/>
              <a:ext cx="60" cy="56"/>
            </a:xfrm>
            <a:custGeom>
              <a:rect l="0" t="0" r="0" b="0"/>
              <a:pathLst>
                <a:path w="60" h="56">
                  <a:moveTo>
                    <a:pt x="56" y="43"/>
                  </a:moveTo>
                  <a:lnTo>
                    <a:pt x="56" y="41"/>
                  </a:lnTo>
                  <a:lnTo>
                    <a:pt x="58" y="39"/>
                  </a:lnTo>
                  <a:lnTo>
                    <a:pt x="58" y="37"/>
                  </a:lnTo>
                  <a:lnTo>
                    <a:pt x="60" y="34"/>
                  </a:lnTo>
                  <a:lnTo>
                    <a:pt x="60" y="30"/>
                  </a:lnTo>
                  <a:lnTo>
                    <a:pt x="60" y="28"/>
                  </a:lnTo>
                  <a:lnTo>
                    <a:pt x="60" y="26"/>
                  </a:lnTo>
                  <a:lnTo>
                    <a:pt x="58" y="24"/>
                  </a:lnTo>
                  <a:lnTo>
                    <a:pt x="58" y="21"/>
                  </a:lnTo>
                  <a:lnTo>
                    <a:pt x="56" y="17"/>
                  </a:lnTo>
                  <a:lnTo>
                    <a:pt x="56" y="15"/>
                  </a:lnTo>
                  <a:lnTo>
                    <a:pt x="54" y="13"/>
                  </a:lnTo>
                  <a:lnTo>
                    <a:pt x="52" y="11"/>
                  </a:lnTo>
                  <a:lnTo>
                    <a:pt x="49" y="8"/>
                  </a:lnTo>
                  <a:lnTo>
                    <a:pt x="47" y="6"/>
                  </a:lnTo>
                  <a:lnTo>
                    <a:pt x="45" y="6"/>
                  </a:lnTo>
                  <a:lnTo>
                    <a:pt x="43" y="4"/>
                  </a:lnTo>
                  <a:lnTo>
                    <a:pt x="41" y="2"/>
                  </a:lnTo>
                  <a:lnTo>
                    <a:pt x="36" y="2"/>
                  </a:lnTo>
                  <a:lnTo>
                    <a:pt x="34" y="2"/>
                  </a:lnTo>
                  <a:lnTo>
                    <a:pt x="32" y="0"/>
                  </a:lnTo>
                  <a:lnTo>
                    <a:pt x="28" y="0"/>
                  </a:lnTo>
                  <a:lnTo>
                    <a:pt x="26" y="0"/>
                  </a:lnTo>
                  <a:lnTo>
                    <a:pt x="23" y="0"/>
                  </a:lnTo>
                  <a:lnTo>
                    <a:pt x="21" y="2"/>
                  </a:lnTo>
                  <a:lnTo>
                    <a:pt x="17" y="2"/>
                  </a:lnTo>
                  <a:lnTo>
                    <a:pt x="15" y="2"/>
                  </a:lnTo>
                  <a:lnTo>
                    <a:pt x="13" y="4"/>
                  </a:lnTo>
                  <a:lnTo>
                    <a:pt x="10" y="6"/>
                  </a:lnTo>
                  <a:lnTo>
                    <a:pt x="8" y="6"/>
                  </a:lnTo>
                  <a:lnTo>
                    <a:pt x="6" y="8"/>
                  </a:lnTo>
                  <a:lnTo>
                    <a:pt x="4" y="11"/>
                  </a:lnTo>
                  <a:lnTo>
                    <a:pt x="4" y="13"/>
                  </a:lnTo>
                  <a:lnTo>
                    <a:pt x="2" y="17"/>
                  </a:lnTo>
                  <a:lnTo>
                    <a:pt x="2" y="19"/>
                  </a:lnTo>
                  <a:lnTo>
                    <a:pt x="0" y="21"/>
                  </a:lnTo>
                  <a:lnTo>
                    <a:pt x="0" y="24"/>
                  </a:lnTo>
                  <a:lnTo>
                    <a:pt x="0" y="26"/>
                  </a:lnTo>
                  <a:lnTo>
                    <a:pt x="0" y="30"/>
                  </a:lnTo>
                  <a:lnTo>
                    <a:pt x="2" y="32"/>
                  </a:lnTo>
                  <a:lnTo>
                    <a:pt x="2" y="34"/>
                  </a:lnTo>
                  <a:lnTo>
                    <a:pt x="4" y="37"/>
                  </a:lnTo>
                  <a:lnTo>
                    <a:pt x="4" y="39"/>
                  </a:lnTo>
                  <a:lnTo>
                    <a:pt x="6" y="41"/>
                  </a:lnTo>
                  <a:lnTo>
                    <a:pt x="8" y="43"/>
                  </a:lnTo>
                  <a:lnTo>
                    <a:pt x="10" y="45"/>
                  </a:lnTo>
                  <a:lnTo>
                    <a:pt x="13" y="47"/>
                  </a:lnTo>
                  <a:lnTo>
                    <a:pt x="15" y="50"/>
                  </a:lnTo>
                  <a:lnTo>
                    <a:pt x="17" y="52"/>
                  </a:lnTo>
                  <a:lnTo>
                    <a:pt x="19" y="52"/>
                  </a:lnTo>
                  <a:lnTo>
                    <a:pt x="23" y="54"/>
                  </a:lnTo>
                  <a:lnTo>
                    <a:pt x="26" y="54"/>
                  </a:lnTo>
                  <a:lnTo>
                    <a:pt x="28" y="54"/>
                  </a:lnTo>
                  <a:lnTo>
                    <a:pt x="32" y="56"/>
                  </a:lnTo>
                  <a:lnTo>
                    <a:pt x="34" y="56"/>
                  </a:lnTo>
                  <a:lnTo>
                    <a:pt x="36" y="54"/>
                  </a:lnTo>
                  <a:lnTo>
                    <a:pt x="39" y="54"/>
                  </a:lnTo>
                  <a:lnTo>
                    <a:pt x="43" y="54"/>
                  </a:lnTo>
                  <a:lnTo>
                    <a:pt x="45" y="52"/>
                  </a:lnTo>
                  <a:lnTo>
                    <a:pt x="47" y="52"/>
                  </a:lnTo>
                  <a:lnTo>
                    <a:pt x="49" y="50"/>
                  </a:lnTo>
                  <a:lnTo>
                    <a:pt x="52" y="47"/>
                  </a:lnTo>
                  <a:lnTo>
                    <a:pt x="54" y="45"/>
                  </a:lnTo>
                  <a:lnTo>
                    <a:pt x="56" y="43"/>
                  </a:lnTo>
                  <a:close/>
                </a:path>
              </a:pathLst>
            </a:custGeom>
            <a:solidFill>
              <a:srgbClr val="F3DA6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3" name="任意多边形 306402"/>
            <p:cNvSpPr/>
            <p:nvPr/>
          </p:nvSpPr>
          <p:spPr>
            <a:xfrm>
              <a:off x="2196" y="3575"/>
              <a:ext cx="60" cy="52"/>
            </a:xfrm>
            <a:custGeom>
              <a:rect l="0" t="0" r="0" b="0"/>
              <a:pathLst>
                <a:path w="60" h="52">
                  <a:moveTo>
                    <a:pt x="56" y="41"/>
                  </a:moveTo>
                  <a:lnTo>
                    <a:pt x="56" y="39"/>
                  </a:lnTo>
                  <a:lnTo>
                    <a:pt x="58" y="37"/>
                  </a:lnTo>
                  <a:lnTo>
                    <a:pt x="58" y="35"/>
                  </a:lnTo>
                  <a:lnTo>
                    <a:pt x="58" y="32"/>
                  </a:lnTo>
                  <a:lnTo>
                    <a:pt x="60" y="30"/>
                  </a:lnTo>
                  <a:lnTo>
                    <a:pt x="60" y="26"/>
                  </a:lnTo>
                  <a:lnTo>
                    <a:pt x="58" y="24"/>
                  </a:lnTo>
                  <a:lnTo>
                    <a:pt x="58" y="22"/>
                  </a:lnTo>
                  <a:lnTo>
                    <a:pt x="58" y="19"/>
                  </a:lnTo>
                  <a:lnTo>
                    <a:pt x="56" y="17"/>
                  </a:lnTo>
                  <a:lnTo>
                    <a:pt x="56" y="15"/>
                  </a:lnTo>
                  <a:lnTo>
                    <a:pt x="54" y="13"/>
                  </a:lnTo>
                  <a:lnTo>
                    <a:pt x="52" y="11"/>
                  </a:lnTo>
                  <a:lnTo>
                    <a:pt x="49" y="9"/>
                  </a:lnTo>
                  <a:lnTo>
                    <a:pt x="47" y="6"/>
                  </a:lnTo>
                  <a:lnTo>
                    <a:pt x="45" y="4"/>
                  </a:lnTo>
                  <a:lnTo>
                    <a:pt x="43" y="2"/>
                  </a:lnTo>
                  <a:lnTo>
                    <a:pt x="39" y="2"/>
                  </a:lnTo>
                  <a:lnTo>
                    <a:pt x="36" y="0"/>
                  </a:lnTo>
                  <a:lnTo>
                    <a:pt x="34" y="0"/>
                  </a:lnTo>
                  <a:lnTo>
                    <a:pt x="32" y="0"/>
                  </a:lnTo>
                  <a:lnTo>
                    <a:pt x="28" y="0"/>
                  </a:lnTo>
                  <a:lnTo>
                    <a:pt x="26" y="0"/>
                  </a:lnTo>
                  <a:lnTo>
                    <a:pt x="23" y="0"/>
                  </a:lnTo>
                  <a:lnTo>
                    <a:pt x="21" y="0"/>
                  </a:lnTo>
                  <a:lnTo>
                    <a:pt x="17" y="0"/>
                  </a:lnTo>
                  <a:lnTo>
                    <a:pt x="15" y="2"/>
                  </a:lnTo>
                  <a:lnTo>
                    <a:pt x="13" y="2"/>
                  </a:lnTo>
                  <a:lnTo>
                    <a:pt x="10" y="4"/>
                  </a:lnTo>
                  <a:lnTo>
                    <a:pt x="8" y="6"/>
                  </a:lnTo>
                  <a:lnTo>
                    <a:pt x="6" y="9"/>
                  </a:lnTo>
                  <a:lnTo>
                    <a:pt x="4" y="11"/>
                  </a:lnTo>
                  <a:lnTo>
                    <a:pt x="4" y="13"/>
                  </a:lnTo>
                  <a:lnTo>
                    <a:pt x="2" y="15"/>
                  </a:lnTo>
                  <a:lnTo>
                    <a:pt x="2" y="17"/>
                  </a:lnTo>
                  <a:lnTo>
                    <a:pt x="2" y="19"/>
                  </a:lnTo>
                  <a:lnTo>
                    <a:pt x="0" y="22"/>
                  </a:lnTo>
                  <a:lnTo>
                    <a:pt x="0" y="26"/>
                  </a:lnTo>
                  <a:lnTo>
                    <a:pt x="2" y="28"/>
                  </a:lnTo>
                  <a:lnTo>
                    <a:pt x="2" y="30"/>
                  </a:lnTo>
                  <a:lnTo>
                    <a:pt x="2" y="32"/>
                  </a:lnTo>
                  <a:lnTo>
                    <a:pt x="4" y="35"/>
                  </a:lnTo>
                  <a:lnTo>
                    <a:pt x="4" y="37"/>
                  </a:lnTo>
                  <a:lnTo>
                    <a:pt x="6" y="39"/>
                  </a:lnTo>
                  <a:lnTo>
                    <a:pt x="8" y="43"/>
                  </a:lnTo>
                  <a:lnTo>
                    <a:pt x="10" y="43"/>
                  </a:lnTo>
                  <a:lnTo>
                    <a:pt x="13" y="45"/>
                  </a:lnTo>
                  <a:lnTo>
                    <a:pt x="15" y="48"/>
                  </a:lnTo>
                  <a:lnTo>
                    <a:pt x="17" y="50"/>
                  </a:lnTo>
                  <a:lnTo>
                    <a:pt x="21" y="50"/>
                  </a:lnTo>
                  <a:lnTo>
                    <a:pt x="23" y="52"/>
                  </a:lnTo>
                  <a:lnTo>
                    <a:pt x="26" y="52"/>
                  </a:lnTo>
                  <a:lnTo>
                    <a:pt x="28" y="52"/>
                  </a:lnTo>
                  <a:lnTo>
                    <a:pt x="32" y="52"/>
                  </a:lnTo>
                  <a:lnTo>
                    <a:pt x="34" y="52"/>
                  </a:lnTo>
                  <a:lnTo>
                    <a:pt x="36" y="52"/>
                  </a:lnTo>
                  <a:lnTo>
                    <a:pt x="39" y="52"/>
                  </a:lnTo>
                  <a:lnTo>
                    <a:pt x="43" y="52"/>
                  </a:lnTo>
                  <a:lnTo>
                    <a:pt x="45" y="50"/>
                  </a:lnTo>
                  <a:lnTo>
                    <a:pt x="47" y="50"/>
                  </a:lnTo>
                  <a:lnTo>
                    <a:pt x="49" y="48"/>
                  </a:lnTo>
                  <a:lnTo>
                    <a:pt x="52" y="45"/>
                  </a:lnTo>
                  <a:lnTo>
                    <a:pt x="54" y="43"/>
                  </a:lnTo>
                  <a:lnTo>
                    <a:pt x="56" y="41"/>
                  </a:lnTo>
                  <a:close/>
                </a:path>
              </a:pathLst>
            </a:custGeom>
            <a:solidFill>
              <a:srgbClr val="F3DB7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4" name="任意多边形 306403"/>
            <p:cNvSpPr/>
            <p:nvPr/>
          </p:nvSpPr>
          <p:spPr>
            <a:xfrm>
              <a:off x="2198" y="3575"/>
              <a:ext cx="56" cy="52"/>
            </a:xfrm>
            <a:custGeom>
              <a:rect l="0" t="0" r="0" b="0"/>
              <a:pathLst>
                <a:path w="56" h="52">
                  <a:moveTo>
                    <a:pt x="52" y="41"/>
                  </a:moveTo>
                  <a:lnTo>
                    <a:pt x="54" y="39"/>
                  </a:lnTo>
                  <a:lnTo>
                    <a:pt x="54" y="37"/>
                  </a:lnTo>
                  <a:lnTo>
                    <a:pt x="56" y="35"/>
                  </a:lnTo>
                  <a:lnTo>
                    <a:pt x="56" y="32"/>
                  </a:lnTo>
                  <a:lnTo>
                    <a:pt x="56" y="30"/>
                  </a:lnTo>
                  <a:lnTo>
                    <a:pt x="56" y="28"/>
                  </a:lnTo>
                  <a:lnTo>
                    <a:pt x="56" y="24"/>
                  </a:lnTo>
                  <a:lnTo>
                    <a:pt x="56" y="22"/>
                  </a:lnTo>
                  <a:lnTo>
                    <a:pt x="54" y="19"/>
                  </a:lnTo>
                  <a:lnTo>
                    <a:pt x="54" y="17"/>
                  </a:lnTo>
                  <a:lnTo>
                    <a:pt x="52" y="15"/>
                  </a:lnTo>
                  <a:lnTo>
                    <a:pt x="52" y="13"/>
                  </a:lnTo>
                  <a:lnTo>
                    <a:pt x="50" y="11"/>
                  </a:lnTo>
                  <a:lnTo>
                    <a:pt x="47" y="9"/>
                  </a:lnTo>
                  <a:lnTo>
                    <a:pt x="45" y="6"/>
                  </a:lnTo>
                  <a:lnTo>
                    <a:pt x="43" y="4"/>
                  </a:lnTo>
                  <a:lnTo>
                    <a:pt x="41" y="4"/>
                  </a:lnTo>
                  <a:lnTo>
                    <a:pt x="37" y="2"/>
                  </a:lnTo>
                  <a:lnTo>
                    <a:pt x="34" y="2"/>
                  </a:lnTo>
                  <a:lnTo>
                    <a:pt x="32" y="0"/>
                  </a:lnTo>
                  <a:lnTo>
                    <a:pt x="30" y="0"/>
                  </a:lnTo>
                  <a:lnTo>
                    <a:pt x="26" y="0"/>
                  </a:lnTo>
                  <a:lnTo>
                    <a:pt x="24" y="0"/>
                  </a:lnTo>
                  <a:lnTo>
                    <a:pt x="21" y="0"/>
                  </a:lnTo>
                  <a:lnTo>
                    <a:pt x="19" y="0"/>
                  </a:lnTo>
                  <a:lnTo>
                    <a:pt x="15" y="2"/>
                  </a:lnTo>
                  <a:lnTo>
                    <a:pt x="13" y="2"/>
                  </a:lnTo>
                  <a:lnTo>
                    <a:pt x="11" y="4"/>
                  </a:lnTo>
                  <a:lnTo>
                    <a:pt x="8" y="4"/>
                  </a:lnTo>
                  <a:lnTo>
                    <a:pt x="6" y="6"/>
                  </a:lnTo>
                  <a:lnTo>
                    <a:pt x="4" y="9"/>
                  </a:lnTo>
                  <a:lnTo>
                    <a:pt x="4" y="11"/>
                  </a:lnTo>
                  <a:lnTo>
                    <a:pt x="2" y="13"/>
                  </a:lnTo>
                  <a:lnTo>
                    <a:pt x="0" y="15"/>
                  </a:lnTo>
                  <a:lnTo>
                    <a:pt x="0" y="17"/>
                  </a:lnTo>
                  <a:lnTo>
                    <a:pt x="0" y="19"/>
                  </a:lnTo>
                  <a:lnTo>
                    <a:pt x="0" y="24"/>
                  </a:lnTo>
                  <a:lnTo>
                    <a:pt x="0" y="26"/>
                  </a:lnTo>
                  <a:lnTo>
                    <a:pt x="0" y="28"/>
                  </a:lnTo>
                  <a:lnTo>
                    <a:pt x="0" y="30"/>
                  </a:lnTo>
                  <a:lnTo>
                    <a:pt x="0" y="32"/>
                  </a:lnTo>
                  <a:lnTo>
                    <a:pt x="2" y="35"/>
                  </a:lnTo>
                  <a:lnTo>
                    <a:pt x="4" y="39"/>
                  </a:lnTo>
                  <a:lnTo>
                    <a:pt x="4" y="39"/>
                  </a:lnTo>
                  <a:lnTo>
                    <a:pt x="6" y="43"/>
                  </a:lnTo>
                  <a:lnTo>
                    <a:pt x="8" y="43"/>
                  </a:lnTo>
                  <a:lnTo>
                    <a:pt x="11" y="45"/>
                  </a:lnTo>
                  <a:lnTo>
                    <a:pt x="13" y="48"/>
                  </a:lnTo>
                  <a:lnTo>
                    <a:pt x="15" y="50"/>
                  </a:lnTo>
                  <a:lnTo>
                    <a:pt x="19" y="50"/>
                  </a:lnTo>
                  <a:lnTo>
                    <a:pt x="21" y="52"/>
                  </a:lnTo>
                  <a:lnTo>
                    <a:pt x="24" y="52"/>
                  </a:lnTo>
                  <a:lnTo>
                    <a:pt x="26" y="52"/>
                  </a:lnTo>
                  <a:lnTo>
                    <a:pt x="30" y="52"/>
                  </a:lnTo>
                  <a:lnTo>
                    <a:pt x="32" y="52"/>
                  </a:lnTo>
                  <a:lnTo>
                    <a:pt x="34" y="52"/>
                  </a:lnTo>
                  <a:lnTo>
                    <a:pt x="37" y="52"/>
                  </a:lnTo>
                  <a:lnTo>
                    <a:pt x="41" y="52"/>
                  </a:lnTo>
                  <a:lnTo>
                    <a:pt x="43" y="50"/>
                  </a:lnTo>
                  <a:lnTo>
                    <a:pt x="45" y="50"/>
                  </a:lnTo>
                  <a:lnTo>
                    <a:pt x="47" y="48"/>
                  </a:lnTo>
                  <a:lnTo>
                    <a:pt x="50" y="45"/>
                  </a:lnTo>
                  <a:lnTo>
                    <a:pt x="52" y="43"/>
                  </a:lnTo>
                  <a:lnTo>
                    <a:pt x="52" y="41"/>
                  </a:lnTo>
                  <a:close/>
                </a:path>
              </a:pathLst>
            </a:custGeom>
            <a:solidFill>
              <a:srgbClr val="F3DB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5" name="任意多边形 306404"/>
            <p:cNvSpPr/>
            <p:nvPr/>
          </p:nvSpPr>
          <p:spPr>
            <a:xfrm>
              <a:off x="2198" y="3575"/>
              <a:ext cx="56" cy="52"/>
            </a:xfrm>
            <a:custGeom>
              <a:rect l="0" t="0" r="0" b="0"/>
              <a:pathLst>
                <a:path w="56" h="52">
                  <a:moveTo>
                    <a:pt x="52" y="41"/>
                  </a:moveTo>
                  <a:lnTo>
                    <a:pt x="54" y="39"/>
                  </a:lnTo>
                  <a:lnTo>
                    <a:pt x="54" y="37"/>
                  </a:lnTo>
                  <a:lnTo>
                    <a:pt x="56" y="35"/>
                  </a:lnTo>
                  <a:lnTo>
                    <a:pt x="56" y="32"/>
                  </a:lnTo>
                  <a:lnTo>
                    <a:pt x="56" y="30"/>
                  </a:lnTo>
                  <a:lnTo>
                    <a:pt x="56" y="28"/>
                  </a:lnTo>
                  <a:lnTo>
                    <a:pt x="56" y="26"/>
                  </a:lnTo>
                  <a:lnTo>
                    <a:pt x="56" y="22"/>
                  </a:lnTo>
                  <a:lnTo>
                    <a:pt x="54" y="19"/>
                  </a:lnTo>
                  <a:lnTo>
                    <a:pt x="54" y="17"/>
                  </a:lnTo>
                  <a:lnTo>
                    <a:pt x="52" y="15"/>
                  </a:lnTo>
                  <a:lnTo>
                    <a:pt x="50" y="13"/>
                  </a:lnTo>
                  <a:lnTo>
                    <a:pt x="50" y="11"/>
                  </a:lnTo>
                  <a:lnTo>
                    <a:pt x="47" y="9"/>
                  </a:lnTo>
                  <a:lnTo>
                    <a:pt x="45" y="6"/>
                  </a:lnTo>
                  <a:lnTo>
                    <a:pt x="43" y="6"/>
                  </a:lnTo>
                  <a:lnTo>
                    <a:pt x="39" y="4"/>
                  </a:lnTo>
                  <a:lnTo>
                    <a:pt x="37" y="2"/>
                  </a:lnTo>
                  <a:lnTo>
                    <a:pt x="34" y="2"/>
                  </a:lnTo>
                  <a:lnTo>
                    <a:pt x="32" y="2"/>
                  </a:lnTo>
                  <a:lnTo>
                    <a:pt x="28" y="0"/>
                  </a:lnTo>
                  <a:lnTo>
                    <a:pt x="26" y="0"/>
                  </a:lnTo>
                  <a:lnTo>
                    <a:pt x="24" y="0"/>
                  </a:lnTo>
                  <a:lnTo>
                    <a:pt x="21" y="0"/>
                  </a:lnTo>
                  <a:lnTo>
                    <a:pt x="19" y="2"/>
                  </a:lnTo>
                  <a:lnTo>
                    <a:pt x="15" y="2"/>
                  </a:lnTo>
                  <a:lnTo>
                    <a:pt x="13" y="4"/>
                  </a:lnTo>
                  <a:lnTo>
                    <a:pt x="11" y="4"/>
                  </a:lnTo>
                  <a:lnTo>
                    <a:pt x="8" y="6"/>
                  </a:lnTo>
                  <a:lnTo>
                    <a:pt x="6" y="6"/>
                  </a:lnTo>
                  <a:lnTo>
                    <a:pt x="4" y="9"/>
                  </a:lnTo>
                  <a:lnTo>
                    <a:pt x="4" y="11"/>
                  </a:lnTo>
                  <a:lnTo>
                    <a:pt x="2" y="13"/>
                  </a:lnTo>
                  <a:lnTo>
                    <a:pt x="2" y="15"/>
                  </a:lnTo>
                  <a:lnTo>
                    <a:pt x="0" y="19"/>
                  </a:lnTo>
                  <a:lnTo>
                    <a:pt x="0" y="22"/>
                  </a:lnTo>
                  <a:lnTo>
                    <a:pt x="0" y="24"/>
                  </a:lnTo>
                  <a:lnTo>
                    <a:pt x="0" y="26"/>
                  </a:lnTo>
                  <a:lnTo>
                    <a:pt x="0" y="28"/>
                  </a:lnTo>
                  <a:lnTo>
                    <a:pt x="0" y="30"/>
                  </a:lnTo>
                  <a:lnTo>
                    <a:pt x="2" y="32"/>
                  </a:lnTo>
                  <a:lnTo>
                    <a:pt x="2" y="35"/>
                  </a:lnTo>
                  <a:lnTo>
                    <a:pt x="4" y="39"/>
                  </a:lnTo>
                  <a:lnTo>
                    <a:pt x="4" y="41"/>
                  </a:lnTo>
                  <a:lnTo>
                    <a:pt x="6" y="43"/>
                  </a:lnTo>
                  <a:lnTo>
                    <a:pt x="8" y="43"/>
                  </a:lnTo>
                  <a:lnTo>
                    <a:pt x="11" y="45"/>
                  </a:lnTo>
                  <a:lnTo>
                    <a:pt x="13" y="48"/>
                  </a:lnTo>
                  <a:lnTo>
                    <a:pt x="15" y="50"/>
                  </a:lnTo>
                  <a:lnTo>
                    <a:pt x="19" y="50"/>
                  </a:lnTo>
                  <a:lnTo>
                    <a:pt x="21" y="52"/>
                  </a:lnTo>
                  <a:lnTo>
                    <a:pt x="24" y="52"/>
                  </a:lnTo>
                  <a:lnTo>
                    <a:pt x="26" y="52"/>
                  </a:lnTo>
                  <a:lnTo>
                    <a:pt x="30" y="52"/>
                  </a:lnTo>
                  <a:lnTo>
                    <a:pt x="32" y="52"/>
                  </a:lnTo>
                  <a:lnTo>
                    <a:pt x="34" y="52"/>
                  </a:lnTo>
                  <a:lnTo>
                    <a:pt x="37" y="52"/>
                  </a:lnTo>
                  <a:lnTo>
                    <a:pt x="41" y="52"/>
                  </a:lnTo>
                  <a:lnTo>
                    <a:pt x="43" y="50"/>
                  </a:lnTo>
                  <a:lnTo>
                    <a:pt x="45" y="50"/>
                  </a:lnTo>
                  <a:lnTo>
                    <a:pt x="47" y="48"/>
                  </a:lnTo>
                  <a:lnTo>
                    <a:pt x="50" y="45"/>
                  </a:lnTo>
                  <a:lnTo>
                    <a:pt x="50" y="43"/>
                  </a:lnTo>
                  <a:lnTo>
                    <a:pt x="52" y="41"/>
                  </a:lnTo>
                  <a:close/>
                </a:path>
              </a:pathLst>
            </a:custGeom>
            <a:solidFill>
              <a:srgbClr val="F3DC7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6" name="任意多边形 306405"/>
            <p:cNvSpPr/>
            <p:nvPr/>
          </p:nvSpPr>
          <p:spPr>
            <a:xfrm>
              <a:off x="2198" y="3577"/>
              <a:ext cx="56" cy="50"/>
            </a:xfrm>
            <a:custGeom>
              <a:rect l="0" t="0" r="0" b="0"/>
              <a:pathLst>
                <a:path w="56" h="50">
                  <a:moveTo>
                    <a:pt x="52" y="39"/>
                  </a:moveTo>
                  <a:lnTo>
                    <a:pt x="54" y="37"/>
                  </a:lnTo>
                  <a:lnTo>
                    <a:pt x="54" y="35"/>
                  </a:lnTo>
                  <a:lnTo>
                    <a:pt x="54" y="33"/>
                  </a:lnTo>
                  <a:lnTo>
                    <a:pt x="56" y="30"/>
                  </a:lnTo>
                  <a:lnTo>
                    <a:pt x="56" y="28"/>
                  </a:lnTo>
                  <a:lnTo>
                    <a:pt x="56" y="26"/>
                  </a:lnTo>
                  <a:lnTo>
                    <a:pt x="56" y="24"/>
                  </a:lnTo>
                  <a:lnTo>
                    <a:pt x="54" y="22"/>
                  </a:lnTo>
                  <a:lnTo>
                    <a:pt x="54" y="17"/>
                  </a:lnTo>
                  <a:lnTo>
                    <a:pt x="54" y="15"/>
                  </a:lnTo>
                  <a:lnTo>
                    <a:pt x="52" y="13"/>
                  </a:lnTo>
                  <a:lnTo>
                    <a:pt x="50" y="11"/>
                  </a:lnTo>
                  <a:lnTo>
                    <a:pt x="47" y="9"/>
                  </a:lnTo>
                  <a:lnTo>
                    <a:pt x="47" y="9"/>
                  </a:lnTo>
                  <a:lnTo>
                    <a:pt x="43" y="7"/>
                  </a:lnTo>
                  <a:lnTo>
                    <a:pt x="41" y="4"/>
                  </a:lnTo>
                  <a:lnTo>
                    <a:pt x="39" y="2"/>
                  </a:lnTo>
                  <a:lnTo>
                    <a:pt x="37" y="2"/>
                  </a:lnTo>
                  <a:lnTo>
                    <a:pt x="34" y="0"/>
                  </a:lnTo>
                  <a:lnTo>
                    <a:pt x="32" y="0"/>
                  </a:lnTo>
                  <a:lnTo>
                    <a:pt x="28" y="0"/>
                  </a:lnTo>
                  <a:lnTo>
                    <a:pt x="26" y="0"/>
                  </a:lnTo>
                  <a:lnTo>
                    <a:pt x="24" y="0"/>
                  </a:lnTo>
                  <a:lnTo>
                    <a:pt x="21" y="0"/>
                  </a:lnTo>
                  <a:lnTo>
                    <a:pt x="17" y="0"/>
                  </a:lnTo>
                  <a:lnTo>
                    <a:pt x="15" y="2"/>
                  </a:lnTo>
                  <a:lnTo>
                    <a:pt x="13" y="2"/>
                  </a:lnTo>
                  <a:lnTo>
                    <a:pt x="11" y="2"/>
                  </a:lnTo>
                  <a:lnTo>
                    <a:pt x="8" y="4"/>
                  </a:lnTo>
                  <a:lnTo>
                    <a:pt x="6" y="7"/>
                  </a:lnTo>
                  <a:lnTo>
                    <a:pt x="4" y="9"/>
                  </a:lnTo>
                  <a:lnTo>
                    <a:pt x="4" y="11"/>
                  </a:lnTo>
                  <a:lnTo>
                    <a:pt x="2" y="13"/>
                  </a:lnTo>
                  <a:lnTo>
                    <a:pt x="2" y="15"/>
                  </a:lnTo>
                  <a:lnTo>
                    <a:pt x="0" y="17"/>
                  </a:lnTo>
                  <a:lnTo>
                    <a:pt x="0" y="20"/>
                  </a:lnTo>
                  <a:lnTo>
                    <a:pt x="0" y="22"/>
                  </a:lnTo>
                  <a:lnTo>
                    <a:pt x="0" y="24"/>
                  </a:lnTo>
                  <a:lnTo>
                    <a:pt x="0" y="26"/>
                  </a:lnTo>
                  <a:lnTo>
                    <a:pt x="0" y="28"/>
                  </a:lnTo>
                  <a:lnTo>
                    <a:pt x="2" y="33"/>
                  </a:lnTo>
                  <a:lnTo>
                    <a:pt x="2" y="35"/>
                  </a:lnTo>
                  <a:lnTo>
                    <a:pt x="4" y="37"/>
                  </a:lnTo>
                  <a:lnTo>
                    <a:pt x="6" y="39"/>
                  </a:lnTo>
                  <a:lnTo>
                    <a:pt x="6" y="41"/>
                  </a:lnTo>
                  <a:lnTo>
                    <a:pt x="8" y="41"/>
                  </a:lnTo>
                  <a:lnTo>
                    <a:pt x="11" y="43"/>
                  </a:lnTo>
                  <a:lnTo>
                    <a:pt x="13" y="46"/>
                  </a:lnTo>
                  <a:lnTo>
                    <a:pt x="17" y="48"/>
                  </a:lnTo>
                  <a:lnTo>
                    <a:pt x="19" y="48"/>
                  </a:lnTo>
                  <a:lnTo>
                    <a:pt x="21" y="50"/>
                  </a:lnTo>
                  <a:lnTo>
                    <a:pt x="24" y="50"/>
                  </a:lnTo>
                  <a:lnTo>
                    <a:pt x="26" y="50"/>
                  </a:lnTo>
                  <a:lnTo>
                    <a:pt x="30" y="50"/>
                  </a:lnTo>
                  <a:lnTo>
                    <a:pt x="32" y="50"/>
                  </a:lnTo>
                  <a:lnTo>
                    <a:pt x="34" y="50"/>
                  </a:lnTo>
                  <a:lnTo>
                    <a:pt x="37" y="50"/>
                  </a:lnTo>
                  <a:lnTo>
                    <a:pt x="41" y="48"/>
                  </a:lnTo>
                  <a:lnTo>
                    <a:pt x="43" y="48"/>
                  </a:lnTo>
                  <a:lnTo>
                    <a:pt x="45" y="46"/>
                  </a:lnTo>
                  <a:lnTo>
                    <a:pt x="47" y="46"/>
                  </a:lnTo>
                  <a:lnTo>
                    <a:pt x="50" y="43"/>
                  </a:lnTo>
                  <a:lnTo>
                    <a:pt x="50" y="41"/>
                  </a:lnTo>
                  <a:lnTo>
                    <a:pt x="52" y="39"/>
                  </a:lnTo>
                  <a:close/>
                </a:path>
              </a:pathLst>
            </a:custGeom>
            <a:solidFill>
              <a:srgbClr val="F3DC7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7" name="任意多边形 306406"/>
            <p:cNvSpPr/>
            <p:nvPr/>
          </p:nvSpPr>
          <p:spPr>
            <a:xfrm>
              <a:off x="2198" y="3577"/>
              <a:ext cx="56" cy="50"/>
            </a:xfrm>
            <a:custGeom>
              <a:rect l="0" t="0" r="0" b="0"/>
              <a:pathLst>
                <a:path w="56" h="50">
                  <a:moveTo>
                    <a:pt x="52" y="39"/>
                  </a:moveTo>
                  <a:lnTo>
                    <a:pt x="54" y="37"/>
                  </a:lnTo>
                  <a:lnTo>
                    <a:pt x="54" y="35"/>
                  </a:lnTo>
                  <a:lnTo>
                    <a:pt x="54" y="33"/>
                  </a:lnTo>
                  <a:lnTo>
                    <a:pt x="54" y="30"/>
                  </a:lnTo>
                  <a:lnTo>
                    <a:pt x="56" y="28"/>
                  </a:lnTo>
                  <a:lnTo>
                    <a:pt x="56" y="26"/>
                  </a:lnTo>
                  <a:lnTo>
                    <a:pt x="54" y="24"/>
                  </a:lnTo>
                  <a:lnTo>
                    <a:pt x="54" y="22"/>
                  </a:lnTo>
                  <a:lnTo>
                    <a:pt x="54" y="20"/>
                  </a:lnTo>
                  <a:lnTo>
                    <a:pt x="52" y="17"/>
                  </a:lnTo>
                  <a:lnTo>
                    <a:pt x="52" y="15"/>
                  </a:lnTo>
                  <a:lnTo>
                    <a:pt x="50" y="13"/>
                  </a:lnTo>
                  <a:lnTo>
                    <a:pt x="47" y="11"/>
                  </a:lnTo>
                  <a:lnTo>
                    <a:pt x="45" y="9"/>
                  </a:lnTo>
                  <a:lnTo>
                    <a:pt x="43" y="7"/>
                  </a:lnTo>
                  <a:lnTo>
                    <a:pt x="41" y="4"/>
                  </a:lnTo>
                  <a:lnTo>
                    <a:pt x="39" y="4"/>
                  </a:lnTo>
                  <a:lnTo>
                    <a:pt x="37" y="2"/>
                  </a:lnTo>
                  <a:lnTo>
                    <a:pt x="34" y="2"/>
                  </a:lnTo>
                  <a:lnTo>
                    <a:pt x="30" y="0"/>
                  </a:lnTo>
                  <a:lnTo>
                    <a:pt x="28" y="0"/>
                  </a:lnTo>
                  <a:lnTo>
                    <a:pt x="26" y="0"/>
                  </a:lnTo>
                  <a:lnTo>
                    <a:pt x="24" y="0"/>
                  </a:lnTo>
                  <a:lnTo>
                    <a:pt x="21" y="0"/>
                  </a:lnTo>
                  <a:lnTo>
                    <a:pt x="17" y="2"/>
                  </a:lnTo>
                  <a:lnTo>
                    <a:pt x="15" y="2"/>
                  </a:lnTo>
                  <a:lnTo>
                    <a:pt x="13" y="2"/>
                  </a:lnTo>
                  <a:lnTo>
                    <a:pt x="11" y="4"/>
                  </a:lnTo>
                  <a:lnTo>
                    <a:pt x="8" y="4"/>
                  </a:lnTo>
                  <a:lnTo>
                    <a:pt x="6" y="7"/>
                  </a:lnTo>
                  <a:lnTo>
                    <a:pt x="4" y="9"/>
                  </a:lnTo>
                  <a:lnTo>
                    <a:pt x="4" y="11"/>
                  </a:lnTo>
                  <a:lnTo>
                    <a:pt x="2" y="13"/>
                  </a:lnTo>
                  <a:lnTo>
                    <a:pt x="2" y="15"/>
                  </a:lnTo>
                  <a:lnTo>
                    <a:pt x="0" y="17"/>
                  </a:lnTo>
                  <a:lnTo>
                    <a:pt x="0" y="20"/>
                  </a:lnTo>
                  <a:lnTo>
                    <a:pt x="0" y="22"/>
                  </a:lnTo>
                  <a:lnTo>
                    <a:pt x="0" y="24"/>
                  </a:lnTo>
                  <a:lnTo>
                    <a:pt x="0" y="26"/>
                  </a:lnTo>
                  <a:lnTo>
                    <a:pt x="2" y="30"/>
                  </a:lnTo>
                  <a:lnTo>
                    <a:pt x="2" y="33"/>
                  </a:lnTo>
                  <a:lnTo>
                    <a:pt x="2" y="35"/>
                  </a:lnTo>
                  <a:lnTo>
                    <a:pt x="4" y="37"/>
                  </a:lnTo>
                  <a:lnTo>
                    <a:pt x="6" y="39"/>
                  </a:lnTo>
                  <a:lnTo>
                    <a:pt x="8" y="41"/>
                  </a:lnTo>
                  <a:lnTo>
                    <a:pt x="8" y="41"/>
                  </a:lnTo>
                  <a:lnTo>
                    <a:pt x="11" y="43"/>
                  </a:lnTo>
                  <a:lnTo>
                    <a:pt x="15" y="46"/>
                  </a:lnTo>
                  <a:lnTo>
                    <a:pt x="17" y="48"/>
                  </a:lnTo>
                  <a:lnTo>
                    <a:pt x="19" y="48"/>
                  </a:lnTo>
                  <a:lnTo>
                    <a:pt x="21" y="50"/>
                  </a:lnTo>
                  <a:lnTo>
                    <a:pt x="24" y="50"/>
                  </a:lnTo>
                  <a:lnTo>
                    <a:pt x="28" y="50"/>
                  </a:lnTo>
                  <a:lnTo>
                    <a:pt x="30" y="50"/>
                  </a:lnTo>
                  <a:lnTo>
                    <a:pt x="32" y="50"/>
                  </a:lnTo>
                  <a:lnTo>
                    <a:pt x="34" y="50"/>
                  </a:lnTo>
                  <a:lnTo>
                    <a:pt x="37" y="50"/>
                  </a:lnTo>
                  <a:lnTo>
                    <a:pt x="41" y="48"/>
                  </a:lnTo>
                  <a:lnTo>
                    <a:pt x="43" y="48"/>
                  </a:lnTo>
                  <a:lnTo>
                    <a:pt x="45" y="46"/>
                  </a:lnTo>
                  <a:lnTo>
                    <a:pt x="47" y="46"/>
                  </a:lnTo>
                  <a:lnTo>
                    <a:pt x="47" y="43"/>
                  </a:lnTo>
                  <a:lnTo>
                    <a:pt x="50" y="41"/>
                  </a:lnTo>
                  <a:lnTo>
                    <a:pt x="52" y="39"/>
                  </a:lnTo>
                  <a:close/>
                </a:path>
              </a:pathLst>
            </a:custGeom>
            <a:solidFill>
              <a:srgbClr val="F3DD7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8" name="任意多边形 306407"/>
            <p:cNvSpPr/>
            <p:nvPr/>
          </p:nvSpPr>
          <p:spPr>
            <a:xfrm>
              <a:off x="2198" y="3579"/>
              <a:ext cx="54" cy="48"/>
            </a:xfrm>
            <a:custGeom>
              <a:rect l="0" t="0" r="0" b="0"/>
              <a:pathLst>
                <a:path w="54" h="48">
                  <a:moveTo>
                    <a:pt x="52" y="37"/>
                  </a:moveTo>
                  <a:lnTo>
                    <a:pt x="52" y="35"/>
                  </a:lnTo>
                  <a:lnTo>
                    <a:pt x="54" y="33"/>
                  </a:lnTo>
                  <a:lnTo>
                    <a:pt x="54" y="31"/>
                  </a:lnTo>
                  <a:lnTo>
                    <a:pt x="54" y="28"/>
                  </a:lnTo>
                  <a:lnTo>
                    <a:pt x="54" y="26"/>
                  </a:lnTo>
                  <a:lnTo>
                    <a:pt x="54" y="24"/>
                  </a:lnTo>
                  <a:lnTo>
                    <a:pt x="54" y="22"/>
                  </a:lnTo>
                  <a:lnTo>
                    <a:pt x="54" y="20"/>
                  </a:lnTo>
                  <a:lnTo>
                    <a:pt x="54" y="18"/>
                  </a:lnTo>
                  <a:lnTo>
                    <a:pt x="52" y="15"/>
                  </a:lnTo>
                  <a:lnTo>
                    <a:pt x="50" y="13"/>
                  </a:lnTo>
                  <a:lnTo>
                    <a:pt x="50" y="11"/>
                  </a:lnTo>
                  <a:lnTo>
                    <a:pt x="47" y="9"/>
                  </a:lnTo>
                  <a:lnTo>
                    <a:pt x="45" y="7"/>
                  </a:lnTo>
                  <a:lnTo>
                    <a:pt x="43" y="5"/>
                  </a:lnTo>
                  <a:lnTo>
                    <a:pt x="41" y="5"/>
                  </a:lnTo>
                  <a:lnTo>
                    <a:pt x="39" y="2"/>
                  </a:lnTo>
                  <a:lnTo>
                    <a:pt x="37" y="0"/>
                  </a:lnTo>
                  <a:lnTo>
                    <a:pt x="32" y="0"/>
                  </a:lnTo>
                  <a:lnTo>
                    <a:pt x="30" y="0"/>
                  </a:lnTo>
                  <a:lnTo>
                    <a:pt x="28" y="0"/>
                  </a:lnTo>
                  <a:lnTo>
                    <a:pt x="26" y="0"/>
                  </a:lnTo>
                  <a:lnTo>
                    <a:pt x="24" y="0"/>
                  </a:lnTo>
                  <a:lnTo>
                    <a:pt x="19" y="0"/>
                  </a:lnTo>
                  <a:lnTo>
                    <a:pt x="17" y="0"/>
                  </a:lnTo>
                  <a:lnTo>
                    <a:pt x="15" y="0"/>
                  </a:lnTo>
                  <a:lnTo>
                    <a:pt x="13" y="2"/>
                  </a:lnTo>
                  <a:lnTo>
                    <a:pt x="11" y="2"/>
                  </a:lnTo>
                  <a:lnTo>
                    <a:pt x="8" y="5"/>
                  </a:lnTo>
                  <a:lnTo>
                    <a:pt x="6" y="7"/>
                  </a:lnTo>
                  <a:lnTo>
                    <a:pt x="6" y="7"/>
                  </a:lnTo>
                  <a:lnTo>
                    <a:pt x="4" y="9"/>
                  </a:lnTo>
                  <a:lnTo>
                    <a:pt x="2" y="11"/>
                  </a:lnTo>
                  <a:lnTo>
                    <a:pt x="2" y="13"/>
                  </a:lnTo>
                  <a:lnTo>
                    <a:pt x="2" y="15"/>
                  </a:lnTo>
                  <a:lnTo>
                    <a:pt x="0" y="18"/>
                  </a:lnTo>
                  <a:lnTo>
                    <a:pt x="0" y="22"/>
                  </a:lnTo>
                  <a:lnTo>
                    <a:pt x="0" y="24"/>
                  </a:lnTo>
                  <a:lnTo>
                    <a:pt x="2" y="26"/>
                  </a:lnTo>
                  <a:lnTo>
                    <a:pt x="2" y="28"/>
                  </a:lnTo>
                  <a:lnTo>
                    <a:pt x="2" y="31"/>
                  </a:lnTo>
                  <a:lnTo>
                    <a:pt x="4" y="33"/>
                  </a:lnTo>
                  <a:lnTo>
                    <a:pt x="4" y="35"/>
                  </a:lnTo>
                  <a:lnTo>
                    <a:pt x="6" y="37"/>
                  </a:lnTo>
                  <a:lnTo>
                    <a:pt x="8" y="39"/>
                  </a:lnTo>
                  <a:lnTo>
                    <a:pt x="11" y="41"/>
                  </a:lnTo>
                  <a:lnTo>
                    <a:pt x="13" y="41"/>
                  </a:lnTo>
                  <a:lnTo>
                    <a:pt x="15" y="44"/>
                  </a:lnTo>
                  <a:lnTo>
                    <a:pt x="17" y="46"/>
                  </a:lnTo>
                  <a:lnTo>
                    <a:pt x="19" y="46"/>
                  </a:lnTo>
                  <a:lnTo>
                    <a:pt x="21" y="46"/>
                  </a:lnTo>
                  <a:lnTo>
                    <a:pt x="24" y="48"/>
                  </a:lnTo>
                  <a:lnTo>
                    <a:pt x="28" y="48"/>
                  </a:lnTo>
                  <a:lnTo>
                    <a:pt x="30" y="48"/>
                  </a:lnTo>
                  <a:lnTo>
                    <a:pt x="32" y="48"/>
                  </a:lnTo>
                  <a:lnTo>
                    <a:pt x="34" y="48"/>
                  </a:lnTo>
                  <a:lnTo>
                    <a:pt x="37" y="48"/>
                  </a:lnTo>
                  <a:lnTo>
                    <a:pt x="39" y="46"/>
                  </a:lnTo>
                  <a:lnTo>
                    <a:pt x="41" y="46"/>
                  </a:lnTo>
                  <a:lnTo>
                    <a:pt x="43" y="44"/>
                  </a:lnTo>
                  <a:lnTo>
                    <a:pt x="45" y="44"/>
                  </a:lnTo>
                  <a:lnTo>
                    <a:pt x="47" y="41"/>
                  </a:lnTo>
                  <a:lnTo>
                    <a:pt x="50" y="39"/>
                  </a:lnTo>
                  <a:lnTo>
                    <a:pt x="52" y="37"/>
                  </a:lnTo>
                  <a:close/>
                </a:path>
              </a:pathLst>
            </a:custGeom>
            <a:solidFill>
              <a:srgbClr val="F3DD7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09" name="任意多边形 306408"/>
            <p:cNvSpPr/>
            <p:nvPr/>
          </p:nvSpPr>
          <p:spPr>
            <a:xfrm>
              <a:off x="2200" y="3579"/>
              <a:ext cx="52" cy="48"/>
            </a:xfrm>
            <a:custGeom>
              <a:rect l="0" t="0" r="0" b="0"/>
              <a:pathLst>
                <a:path w="52" h="48">
                  <a:moveTo>
                    <a:pt x="50" y="37"/>
                  </a:moveTo>
                  <a:lnTo>
                    <a:pt x="50" y="35"/>
                  </a:lnTo>
                  <a:lnTo>
                    <a:pt x="52" y="33"/>
                  </a:lnTo>
                  <a:lnTo>
                    <a:pt x="52" y="31"/>
                  </a:lnTo>
                  <a:lnTo>
                    <a:pt x="52" y="28"/>
                  </a:lnTo>
                  <a:lnTo>
                    <a:pt x="52" y="26"/>
                  </a:lnTo>
                  <a:lnTo>
                    <a:pt x="52" y="24"/>
                  </a:lnTo>
                  <a:lnTo>
                    <a:pt x="52" y="22"/>
                  </a:lnTo>
                  <a:lnTo>
                    <a:pt x="52" y="20"/>
                  </a:lnTo>
                  <a:lnTo>
                    <a:pt x="50" y="18"/>
                  </a:lnTo>
                  <a:lnTo>
                    <a:pt x="50" y="15"/>
                  </a:lnTo>
                  <a:lnTo>
                    <a:pt x="48" y="13"/>
                  </a:lnTo>
                  <a:lnTo>
                    <a:pt x="48" y="11"/>
                  </a:lnTo>
                  <a:lnTo>
                    <a:pt x="45" y="9"/>
                  </a:lnTo>
                  <a:lnTo>
                    <a:pt x="43" y="7"/>
                  </a:lnTo>
                  <a:lnTo>
                    <a:pt x="41" y="7"/>
                  </a:lnTo>
                  <a:lnTo>
                    <a:pt x="39" y="5"/>
                  </a:lnTo>
                  <a:lnTo>
                    <a:pt x="37" y="2"/>
                  </a:lnTo>
                  <a:lnTo>
                    <a:pt x="35" y="2"/>
                  </a:lnTo>
                  <a:lnTo>
                    <a:pt x="30" y="0"/>
                  </a:lnTo>
                  <a:lnTo>
                    <a:pt x="28" y="0"/>
                  </a:lnTo>
                  <a:lnTo>
                    <a:pt x="26" y="0"/>
                  </a:lnTo>
                  <a:lnTo>
                    <a:pt x="24" y="0"/>
                  </a:lnTo>
                  <a:lnTo>
                    <a:pt x="22" y="0"/>
                  </a:lnTo>
                  <a:lnTo>
                    <a:pt x="17" y="0"/>
                  </a:lnTo>
                  <a:lnTo>
                    <a:pt x="15" y="0"/>
                  </a:lnTo>
                  <a:lnTo>
                    <a:pt x="13" y="2"/>
                  </a:lnTo>
                  <a:lnTo>
                    <a:pt x="11" y="2"/>
                  </a:lnTo>
                  <a:lnTo>
                    <a:pt x="9" y="5"/>
                  </a:lnTo>
                  <a:lnTo>
                    <a:pt x="6" y="5"/>
                  </a:lnTo>
                  <a:lnTo>
                    <a:pt x="4" y="7"/>
                  </a:lnTo>
                  <a:lnTo>
                    <a:pt x="4" y="9"/>
                  </a:lnTo>
                  <a:lnTo>
                    <a:pt x="2" y="11"/>
                  </a:lnTo>
                  <a:lnTo>
                    <a:pt x="0" y="13"/>
                  </a:lnTo>
                  <a:lnTo>
                    <a:pt x="0" y="15"/>
                  </a:lnTo>
                  <a:lnTo>
                    <a:pt x="0" y="18"/>
                  </a:lnTo>
                  <a:lnTo>
                    <a:pt x="0" y="20"/>
                  </a:lnTo>
                  <a:lnTo>
                    <a:pt x="0" y="22"/>
                  </a:lnTo>
                  <a:lnTo>
                    <a:pt x="0" y="24"/>
                  </a:lnTo>
                  <a:lnTo>
                    <a:pt x="0" y="26"/>
                  </a:lnTo>
                  <a:lnTo>
                    <a:pt x="0" y="28"/>
                  </a:lnTo>
                  <a:lnTo>
                    <a:pt x="0" y="31"/>
                  </a:lnTo>
                  <a:lnTo>
                    <a:pt x="2" y="33"/>
                  </a:lnTo>
                  <a:lnTo>
                    <a:pt x="2" y="35"/>
                  </a:lnTo>
                  <a:lnTo>
                    <a:pt x="4" y="37"/>
                  </a:lnTo>
                  <a:lnTo>
                    <a:pt x="6" y="39"/>
                  </a:lnTo>
                  <a:lnTo>
                    <a:pt x="9" y="41"/>
                  </a:lnTo>
                  <a:lnTo>
                    <a:pt x="11" y="41"/>
                  </a:lnTo>
                  <a:lnTo>
                    <a:pt x="13" y="44"/>
                  </a:lnTo>
                  <a:lnTo>
                    <a:pt x="15" y="46"/>
                  </a:lnTo>
                  <a:lnTo>
                    <a:pt x="17" y="46"/>
                  </a:lnTo>
                  <a:lnTo>
                    <a:pt x="19" y="46"/>
                  </a:lnTo>
                  <a:lnTo>
                    <a:pt x="22" y="48"/>
                  </a:lnTo>
                  <a:lnTo>
                    <a:pt x="26" y="48"/>
                  </a:lnTo>
                  <a:lnTo>
                    <a:pt x="28" y="48"/>
                  </a:lnTo>
                  <a:lnTo>
                    <a:pt x="30" y="48"/>
                  </a:lnTo>
                  <a:lnTo>
                    <a:pt x="32" y="48"/>
                  </a:lnTo>
                  <a:lnTo>
                    <a:pt x="35" y="48"/>
                  </a:lnTo>
                  <a:lnTo>
                    <a:pt x="37" y="46"/>
                  </a:lnTo>
                  <a:lnTo>
                    <a:pt x="39" y="46"/>
                  </a:lnTo>
                  <a:lnTo>
                    <a:pt x="41" y="44"/>
                  </a:lnTo>
                  <a:lnTo>
                    <a:pt x="43" y="44"/>
                  </a:lnTo>
                  <a:lnTo>
                    <a:pt x="45" y="41"/>
                  </a:lnTo>
                  <a:lnTo>
                    <a:pt x="48" y="39"/>
                  </a:lnTo>
                  <a:lnTo>
                    <a:pt x="50" y="37"/>
                  </a:lnTo>
                  <a:close/>
                </a:path>
              </a:pathLst>
            </a:custGeom>
            <a:solidFill>
              <a:srgbClr val="F3DE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0" name="任意多边形 306409"/>
            <p:cNvSpPr/>
            <p:nvPr/>
          </p:nvSpPr>
          <p:spPr>
            <a:xfrm>
              <a:off x="2200" y="3579"/>
              <a:ext cx="52" cy="48"/>
            </a:xfrm>
            <a:custGeom>
              <a:rect l="0" t="0" r="0" b="0"/>
              <a:pathLst>
                <a:path w="52" h="48">
                  <a:moveTo>
                    <a:pt x="48" y="37"/>
                  </a:moveTo>
                  <a:lnTo>
                    <a:pt x="50" y="35"/>
                  </a:lnTo>
                  <a:lnTo>
                    <a:pt x="50" y="33"/>
                  </a:lnTo>
                  <a:lnTo>
                    <a:pt x="52" y="31"/>
                  </a:lnTo>
                  <a:lnTo>
                    <a:pt x="52" y="28"/>
                  </a:lnTo>
                  <a:lnTo>
                    <a:pt x="52" y="26"/>
                  </a:lnTo>
                  <a:lnTo>
                    <a:pt x="52" y="24"/>
                  </a:lnTo>
                  <a:lnTo>
                    <a:pt x="52" y="22"/>
                  </a:lnTo>
                  <a:lnTo>
                    <a:pt x="50" y="20"/>
                  </a:lnTo>
                  <a:lnTo>
                    <a:pt x="50" y="18"/>
                  </a:lnTo>
                  <a:lnTo>
                    <a:pt x="50" y="15"/>
                  </a:lnTo>
                  <a:lnTo>
                    <a:pt x="48" y="13"/>
                  </a:lnTo>
                  <a:lnTo>
                    <a:pt x="45" y="11"/>
                  </a:lnTo>
                  <a:lnTo>
                    <a:pt x="45" y="11"/>
                  </a:lnTo>
                  <a:lnTo>
                    <a:pt x="43" y="9"/>
                  </a:lnTo>
                  <a:lnTo>
                    <a:pt x="41" y="7"/>
                  </a:lnTo>
                  <a:lnTo>
                    <a:pt x="39" y="5"/>
                  </a:lnTo>
                  <a:lnTo>
                    <a:pt x="35" y="5"/>
                  </a:lnTo>
                  <a:lnTo>
                    <a:pt x="32" y="2"/>
                  </a:lnTo>
                  <a:lnTo>
                    <a:pt x="30" y="2"/>
                  </a:lnTo>
                  <a:lnTo>
                    <a:pt x="28" y="2"/>
                  </a:lnTo>
                  <a:lnTo>
                    <a:pt x="26" y="0"/>
                  </a:lnTo>
                  <a:lnTo>
                    <a:pt x="24" y="0"/>
                  </a:lnTo>
                  <a:lnTo>
                    <a:pt x="19" y="0"/>
                  </a:lnTo>
                  <a:lnTo>
                    <a:pt x="17" y="0"/>
                  </a:lnTo>
                  <a:lnTo>
                    <a:pt x="15" y="2"/>
                  </a:lnTo>
                  <a:lnTo>
                    <a:pt x="13" y="2"/>
                  </a:lnTo>
                  <a:lnTo>
                    <a:pt x="11" y="2"/>
                  </a:lnTo>
                  <a:lnTo>
                    <a:pt x="9" y="5"/>
                  </a:lnTo>
                  <a:lnTo>
                    <a:pt x="6" y="7"/>
                  </a:lnTo>
                  <a:lnTo>
                    <a:pt x="6" y="7"/>
                  </a:lnTo>
                  <a:lnTo>
                    <a:pt x="4" y="9"/>
                  </a:lnTo>
                  <a:lnTo>
                    <a:pt x="2" y="11"/>
                  </a:lnTo>
                  <a:lnTo>
                    <a:pt x="2" y="13"/>
                  </a:lnTo>
                  <a:lnTo>
                    <a:pt x="0" y="15"/>
                  </a:lnTo>
                  <a:lnTo>
                    <a:pt x="0" y="18"/>
                  </a:lnTo>
                  <a:lnTo>
                    <a:pt x="0" y="20"/>
                  </a:lnTo>
                  <a:lnTo>
                    <a:pt x="0" y="22"/>
                  </a:lnTo>
                  <a:lnTo>
                    <a:pt x="0" y="24"/>
                  </a:lnTo>
                  <a:lnTo>
                    <a:pt x="0" y="26"/>
                  </a:lnTo>
                  <a:lnTo>
                    <a:pt x="0" y="28"/>
                  </a:lnTo>
                  <a:lnTo>
                    <a:pt x="0" y="31"/>
                  </a:lnTo>
                  <a:lnTo>
                    <a:pt x="2" y="33"/>
                  </a:lnTo>
                  <a:lnTo>
                    <a:pt x="4" y="35"/>
                  </a:lnTo>
                  <a:lnTo>
                    <a:pt x="4" y="37"/>
                  </a:lnTo>
                  <a:lnTo>
                    <a:pt x="6" y="39"/>
                  </a:lnTo>
                  <a:lnTo>
                    <a:pt x="9" y="41"/>
                  </a:lnTo>
                  <a:lnTo>
                    <a:pt x="11" y="41"/>
                  </a:lnTo>
                  <a:lnTo>
                    <a:pt x="13" y="44"/>
                  </a:lnTo>
                  <a:lnTo>
                    <a:pt x="15" y="46"/>
                  </a:lnTo>
                  <a:lnTo>
                    <a:pt x="17" y="46"/>
                  </a:lnTo>
                  <a:lnTo>
                    <a:pt x="19" y="46"/>
                  </a:lnTo>
                  <a:lnTo>
                    <a:pt x="24" y="48"/>
                  </a:lnTo>
                  <a:lnTo>
                    <a:pt x="26" y="48"/>
                  </a:lnTo>
                  <a:lnTo>
                    <a:pt x="28" y="48"/>
                  </a:lnTo>
                  <a:lnTo>
                    <a:pt x="30" y="48"/>
                  </a:lnTo>
                  <a:lnTo>
                    <a:pt x="32" y="48"/>
                  </a:lnTo>
                  <a:lnTo>
                    <a:pt x="35" y="46"/>
                  </a:lnTo>
                  <a:lnTo>
                    <a:pt x="37" y="46"/>
                  </a:lnTo>
                  <a:lnTo>
                    <a:pt x="39" y="46"/>
                  </a:lnTo>
                  <a:lnTo>
                    <a:pt x="41" y="44"/>
                  </a:lnTo>
                  <a:lnTo>
                    <a:pt x="43" y="44"/>
                  </a:lnTo>
                  <a:lnTo>
                    <a:pt x="45" y="41"/>
                  </a:lnTo>
                  <a:lnTo>
                    <a:pt x="48" y="39"/>
                  </a:lnTo>
                  <a:lnTo>
                    <a:pt x="48" y="37"/>
                  </a:lnTo>
                  <a:close/>
                </a:path>
              </a:pathLst>
            </a:custGeom>
            <a:solidFill>
              <a:srgbClr val="F2DE7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1" name="任意多边形 306410"/>
            <p:cNvSpPr/>
            <p:nvPr/>
          </p:nvSpPr>
          <p:spPr>
            <a:xfrm>
              <a:off x="2200" y="3581"/>
              <a:ext cx="52" cy="46"/>
            </a:xfrm>
            <a:custGeom>
              <a:rect l="0" t="0" r="0" b="0"/>
              <a:pathLst>
                <a:path w="52" h="46">
                  <a:moveTo>
                    <a:pt x="48" y="35"/>
                  </a:moveTo>
                  <a:lnTo>
                    <a:pt x="50" y="33"/>
                  </a:lnTo>
                  <a:lnTo>
                    <a:pt x="50" y="31"/>
                  </a:lnTo>
                  <a:lnTo>
                    <a:pt x="50" y="29"/>
                  </a:lnTo>
                  <a:lnTo>
                    <a:pt x="52" y="26"/>
                  </a:lnTo>
                  <a:lnTo>
                    <a:pt x="52" y="24"/>
                  </a:lnTo>
                  <a:lnTo>
                    <a:pt x="52" y="22"/>
                  </a:lnTo>
                  <a:lnTo>
                    <a:pt x="50" y="20"/>
                  </a:lnTo>
                  <a:lnTo>
                    <a:pt x="50" y="18"/>
                  </a:lnTo>
                  <a:lnTo>
                    <a:pt x="50" y="16"/>
                  </a:lnTo>
                  <a:lnTo>
                    <a:pt x="48" y="13"/>
                  </a:lnTo>
                  <a:lnTo>
                    <a:pt x="48" y="11"/>
                  </a:lnTo>
                  <a:lnTo>
                    <a:pt x="45" y="11"/>
                  </a:lnTo>
                  <a:lnTo>
                    <a:pt x="43" y="9"/>
                  </a:lnTo>
                  <a:lnTo>
                    <a:pt x="41" y="7"/>
                  </a:lnTo>
                  <a:lnTo>
                    <a:pt x="39" y="5"/>
                  </a:lnTo>
                  <a:lnTo>
                    <a:pt x="37" y="5"/>
                  </a:lnTo>
                  <a:lnTo>
                    <a:pt x="35" y="3"/>
                  </a:lnTo>
                  <a:lnTo>
                    <a:pt x="32" y="3"/>
                  </a:lnTo>
                  <a:lnTo>
                    <a:pt x="30" y="0"/>
                  </a:lnTo>
                  <a:lnTo>
                    <a:pt x="28" y="0"/>
                  </a:lnTo>
                  <a:lnTo>
                    <a:pt x="26" y="0"/>
                  </a:lnTo>
                  <a:lnTo>
                    <a:pt x="24" y="0"/>
                  </a:lnTo>
                  <a:lnTo>
                    <a:pt x="19" y="0"/>
                  </a:lnTo>
                  <a:lnTo>
                    <a:pt x="17" y="0"/>
                  </a:lnTo>
                  <a:lnTo>
                    <a:pt x="15" y="0"/>
                  </a:lnTo>
                  <a:lnTo>
                    <a:pt x="13" y="0"/>
                  </a:lnTo>
                  <a:lnTo>
                    <a:pt x="11" y="3"/>
                  </a:lnTo>
                  <a:lnTo>
                    <a:pt x="9" y="3"/>
                  </a:lnTo>
                  <a:lnTo>
                    <a:pt x="6" y="5"/>
                  </a:lnTo>
                  <a:lnTo>
                    <a:pt x="6" y="7"/>
                  </a:lnTo>
                  <a:lnTo>
                    <a:pt x="4" y="7"/>
                  </a:lnTo>
                  <a:lnTo>
                    <a:pt x="2" y="9"/>
                  </a:lnTo>
                  <a:lnTo>
                    <a:pt x="2" y="11"/>
                  </a:lnTo>
                  <a:lnTo>
                    <a:pt x="0" y="13"/>
                  </a:lnTo>
                  <a:lnTo>
                    <a:pt x="0" y="16"/>
                  </a:lnTo>
                  <a:lnTo>
                    <a:pt x="0" y="18"/>
                  </a:lnTo>
                  <a:lnTo>
                    <a:pt x="0" y="20"/>
                  </a:lnTo>
                  <a:lnTo>
                    <a:pt x="0" y="22"/>
                  </a:lnTo>
                  <a:lnTo>
                    <a:pt x="0" y="24"/>
                  </a:lnTo>
                  <a:lnTo>
                    <a:pt x="0" y="26"/>
                  </a:lnTo>
                  <a:lnTo>
                    <a:pt x="2" y="29"/>
                  </a:lnTo>
                  <a:lnTo>
                    <a:pt x="2" y="31"/>
                  </a:lnTo>
                  <a:lnTo>
                    <a:pt x="4" y="33"/>
                  </a:lnTo>
                  <a:lnTo>
                    <a:pt x="4" y="35"/>
                  </a:lnTo>
                  <a:lnTo>
                    <a:pt x="6" y="37"/>
                  </a:lnTo>
                  <a:lnTo>
                    <a:pt x="9" y="39"/>
                  </a:lnTo>
                  <a:lnTo>
                    <a:pt x="11" y="39"/>
                  </a:lnTo>
                  <a:lnTo>
                    <a:pt x="13" y="42"/>
                  </a:lnTo>
                  <a:lnTo>
                    <a:pt x="15" y="44"/>
                  </a:lnTo>
                  <a:lnTo>
                    <a:pt x="17" y="44"/>
                  </a:lnTo>
                  <a:lnTo>
                    <a:pt x="19" y="44"/>
                  </a:lnTo>
                  <a:lnTo>
                    <a:pt x="24" y="46"/>
                  </a:lnTo>
                  <a:lnTo>
                    <a:pt x="26" y="46"/>
                  </a:lnTo>
                  <a:lnTo>
                    <a:pt x="28" y="46"/>
                  </a:lnTo>
                  <a:lnTo>
                    <a:pt x="30" y="46"/>
                  </a:lnTo>
                  <a:lnTo>
                    <a:pt x="32" y="46"/>
                  </a:lnTo>
                  <a:lnTo>
                    <a:pt x="35" y="44"/>
                  </a:lnTo>
                  <a:lnTo>
                    <a:pt x="37" y="44"/>
                  </a:lnTo>
                  <a:lnTo>
                    <a:pt x="39" y="44"/>
                  </a:lnTo>
                  <a:lnTo>
                    <a:pt x="41" y="42"/>
                  </a:lnTo>
                  <a:lnTo>
                    <a:pt x="43" y="42"/>
                  </a:lnTo>
                  <a:lnTo>
                    <a:pt x="45" y="39"/>
                  </a:lnTo>
                  <a:lnTo>
                    <a:pt x="48" y="37"/>
                  </a:lnTo>
                  <a:lnTo>
                    <a:pt x="48" y="35"/>
                  </a:lnTo>
                  <a:close/>
                </a:path>
              </a:pathLst>
            </a:custGeom>
            <a:solidFill>
              <a:srgbClr val="F2DF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2" name="任意多边形 306411"/>
            <p:cNvSpPr/>
            <p:nvPr/>
          </p:nvSpPr>
          <p:spPr>
            <a:xfrm>
              <a:off x="2200" y="3581"/>
              <a:ext cx="50" cy="46"/>
            </a:xfrm>
            <a:custGeom>
              <a:rect l="0" t="0" r="0" b="0"/>
              <a:pathLst>
                <a:path w="50" h="46">
                  <a:moveTo>
                    <a:pt x="48" y="35"/>
                  </a:moveTo>
                  <a:lnTo>
                    <a:pt x="50" y="33"/>
                  </a:lnTo>
                  <a:lnTo>
                    <a:pt x="50" y="31"/>
                  </a:lnTo>
                  <a:lnTo>
                    <a:pt x="50" y="29"/>
                  </a:lnTo>
                  <a:lnTo>
                    <a:pt x="50" y="29"/>
                  </a:lnTo>
                  <a:lnTo>
                    <a:pt x="50" y="26"/>
                  </a:lnTo>
                  <a:lnTo>
                    <a:pt x="50" y="24"/>
                  </a:lnTo>
                  <a:lnTo>
                    <a:pt x="50" y="22"/>
                  </a:lnTo>
                  <a:lnTo>
                    <a:pt x="50" y="20"/>
                  </a:lnTo>
                  <a:lnTo>
                    <a:pt x="50" y="18"/>
                  </a:lnTo>
                  <a:lnTo>
                    <a:pt x="48" y="16"/>
                  </a:lnTo>
                  <a:lnTo>
                    <a:pt x="48" y="13"/>
                  </a:lnTo>
                  <a:lnTo>
                    <a:pt x="45" y="11"/>
                  </a:lnTo>
                  <a:lnTo>
                    <a:pt x="43" y="9"/>
                  </a:lnTo>
                  <a:lnTo>
                    <a:pt x="41" y="7"/>
                  </a:lnTo>
                  <a:lnTo>
                    <a:pt x="39" y="7"/>
                  </a:lnTo>
                  <a:lnTo>
                    <a:pt x="37" y="5"/>
                  </a:lnTo>
                  <a:lnTo>
                    <a:pt x="35" y="3"/>
                  </a:lnTo>
                  <a:lnTo>
                    <a:pt x="32" y="3"/>
                  </a:lnTo>
                  <a:lnTo>
                    <a:pt x="30" y="3"/>
                  </a:lnTo>
                  <a:lnTo>
                    <a:pt x="28" y="0"/>
                  </a:lnTo>
                  <a:lnTo>
                    <a:pt x="26" y="0"/>
                  </a:lnTo>
                  <a:lnTo>
                    <a:pt x="22" y="0"/>
                  </a:lnTo>
                  <a:lnTo>
                    <a:pt x="19" y="0"/>
                  </a:lnTo>
                  <a:lnTo>
                    <a:pt x="17" y="0"/>
                  </a:lnTo>
                  <a:lnTo>
                    <a:pt x="15" y="0"/>
                  </a:lnTo>
                  <a:lnTo>
                    <a:pt x="13" y="3"/>
                  </a:lnTo>
                  <a:lnTo>
                    <a:pt x="11" y="3"/>
                  </a:lnTo>
                  <a:lnTo>
                    <a:pt x="9" y="5"/>
                  </a:lnTo>
                  <a:lnTo>
                    <a:pt x="6" y="5"/>
                  </a:lnTo>
                  <a:lnTo>
                    <a:pt x="6" y="7"/>
                  </a:lnTo>
                  <a:lnTo>
                    <a:pt x="4" y="9"/>
                  </a:lnTo>
                  <a:lnTo>
                    <a:pt x="2" y="11"/>
                  </a:lnTo>
                  <a:lnTo>
                    <a:pt x="2" y="11"/>
                  </a:lnTo>
                  <a:lnTo>
                    <a:pt x="0" y="13"/>
                  </a:lnTo>
                  <a:lnTo>
                    <a:pt x="0" y="16"/>
                  </a:lnTo>
                  <a:lnTo>
                    <a:pt x="0" y="18"/>
                  </a:lnTo>
                  <a:lnTo>
                    <a:pt x="0" y="20"/>
                  </a:lnTo>
                  <a:lnTo>
                    <a:pt x="0" y="22"/>
                  </a:lnTo>
                  <a:lnTo>
                    <a:pt x="0" y="24"/>
                  </a:lnTo>
                  <a:lnTo>
                    <a:pt x="0" y="26"/>
                  </a:lnTo>
                  <a:lnTo>
                    <a:pt x="2" y="29"/>
                  </a:lnTo>
                  <a:lnTo>
                    <a:pt x="2" y="31"/>
                  </a:lnTo>
                  <a:lnTo>
                    <a:pt x="4" y="33"/>
                  </a:lnTo>
                  <a:lnTo>
                    <a:pt x="6" y="35"/>
                  </a:lnTo>
                  <a:lnTo>
                    <a:pt x="6" y="37"/>
                  </a:lnTo>
                  <a:lnTo>
                    <a:pt x="9" y="39"/>
                  </a:lnTo>
                  <a:lnTo>
                    <a:pt x="11" y="39"/>
                  </a:lnTo>
                  <a:lnTo>
                    <a:pt x="13" y="42"/>
                  </a:lnTo>
                  <a:lnTo>
                    <a:pt x="15" y="44"/>
                  </a:lnTo>
                  <a:lnTo>
                    <a:pt x="17" y="44"/>
                  </a:lnTo>
                  <a:lnTo>
                    <a:pt x="19" y="44"/>
                  </a:lnTo>
                  <a:lnTo>
                    <a:pt x="24" y="46"/>
                  </a:lnTo>
                  <a:lnTo>
                    <a:pt x="26" y="46"/>
                  </a:lnTo>
                  <a:lnTo>
                    <a:pt x="28" y="46"/>
                  </a:lnTo>
                  <a:lnTo>
                    <a:pt x="30" y="46"/>
                  </a:lnTo>
                  <a:lnTo>
                    <a:pt x="32" y="46"/>
                  </a:lnTo>
                  <a:lnTo>
                    <a:pt x="35" y="44"/>
                  </a:lnTo>
                  <a:lnTo>
                    <a:pt x="37" y="44"/>
                  </a:lnTo>
                  <a:lnTo>
                    <a:pt x="39" y="44"/>
                  </a:lnTo>
                  <a:lnTo>
                    <a:pt x="41" y="42"/>
                  </a:lnTo>
                  <a:lnTo>
                    <a:pt x="43" y="42"/>
                  </a:lnTo>
                  <a:lnTo>
                    <a:pt x="45" y="39"/>
                  </a:lnTo>
                  <a:lnTo>
                    <a:pt x="45" y="37"/>
                  </a:lnTo>
                  <a:lnTo>
                    <a:pt x="48" y="35"/>
                  </a:lnTo>
                  <a:close/>
                </a:path>
              </a:pathLst>
            </a:custGeom>
            <a:solidFill>
              <a:srgbClr val="F2DF8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3" name="任意多边形 306412"/>
            <p:cNvSpPr/>
            <p:nvPr/>
          </p:nvSpPr>
          <p:spPr>
            <a:xfrm>
              <a:off x="2200" y="3581"/>
              <a:ext cx="50" cy="46"/>
            </a:xfrm>
            <a:custGeom>
              <a:rect l="0" t="0" r="0" b="0"/>
              <a:pathLst>
                <a:path w="50" h="46">
                  <a:moveTo>
                    <a:pt x="48" y="35"/>
                  </a:moveTo>
                  <a:lnTo>
                    <a:pt x="48" y="33"/>
                  </a:lnTo>
                  <a:lnTo>
                    <a:pt x="50" y="33"/>
                  </a:lnTo>
                  <a:lnTo>
                    <a:pt x="50" y="31"/>
                  </a:lnTo>
                  <a:lnTo>
                    <a:pt x="50" y="29"/>
                  </a:lnTo>
                  <a:lnTo>
                    <a:pt x="50" y="26"/>
                  </a:lnTo>
                  <a:lnTo>
                    <a:pt x="50" y="24"/>
                  </a:lnTo>
                  <a:lnTo>
                    <a:pt x="50" y="22"/>
                  </a:lnTo>
                  <a:lnTo>
                    <a:pt x="50" y="20"/>
                  </a:lnTo>
                  <a:lnTo>
                    <a:pt x="48" y="18"/>
                  </a:lnTo>
                  <a:lnTo>
                    <a:pt x="48" y="16"/>
                  </a:lnTo>
                  <a:lnTo>
                    <a:pt x="45" y="13"/>
                  </a:lnTo>
                  <a:lnTo>
                    <a:pt x="45" y="11"/>
                  </a:lnTo>
                  <a:lnTo>
                    <a:pt x="43" y="9"/>
                  </a:lnTo>
                  <a:lnTo>
                    <a:pt x="41" y="9"/>
                  </a:lnTo>
                  <a:lnTo>
                    <a:pt x="39" y="7"/>
                  </a:lnTo>
                  <a:lnTo>
                    <a:pt x="37" y="5"/>
                  </a:lnTo>
                  <a:lnTo>
                    <a:pt x="35" y="5"/>
                  </a:lnTo>
                  <a:lnTo>
                    <a:pt x="32" y="3"/>
                  </a:lnTo>
                  <a:lnTo>
                    <a:pt x="30" y="3"/>
                  </a:lnTo>
                  <a:lnTo>
                    <a:pt x="28" y="3"/>
                  </a:lnTo>
                  <a:lnTo>
                    <a:pt x="24" y="0"/>
                  </a:lnTo>
                  <a:lnTo>
                    <a:pt x="22" y="0"/>
                  </a:lnTo>
                  <a:lnTo>
                    <a:pt x="19" y="0"/>
                  </a:lnTo>
                  <a:lnTo>
                    <a:pt x="17" y="3"/>
                  </a:lnTo>
                  <a:lnTo>
                    <a:pt x="15" y="3"/>
                  </a:lnTo>
                  <a:lnTo>
                    <a:pt x="13" y="3"/>
                  </a:lnTo>
                  <a:lnTo>
                    <a:pt x="11" y="5"/>
                  </a:lnTo>
                  <a:lnTo>
                    <a:pt x="9" y="5"/>
                  </a:lnTo>
                  <a:lnTo>
                    <a:pt x="6" y="7"/>
                  </a:lnTo>
                  <a:lnTo>
                    <a:pt x="6" y="7"/>
                  </a:lnTo>
                  <a:lnTo>
                    <a:pt x="4" y="9"/>
                  </a:lnTo>
                  <a:lnTo>
                    <a:pt x="2" y="11"/>
                  </a:lnTo>
                  <a:lnTo>
                    <a:pt x="2" y="13"/>
                  </a:lnTo>
                  <a:lnTo>
                    <a:pt x="2" y="16"/>
                  </a:lnTo>
                  <a:lnTo>
                    <a:pt x="0" y="18"/>
                  </a:lnTo>
                  <a:lnTo>
                    <a:pt x="0" y="20"/>
                  </a:lnTo>
                  <a:lnTo>
                    <a:pt x="0" y="22"/>
                  </a:lnTo>
                  <a:lnTo>
                    <a:pt x="0" y="22"/>
                  </a:lnTo>
                  <a:lnTo>
                    <a:pt x="0" y="26"/>
                  </a:lnTo>
                  <a:lnTo>
                    <a:pt x="2" y="26"/>
                  </a:lnTo>
                  <a:lnTo>
                    <a:pt x="2" y="29"/>
                  </a:lnTo>
                  <a:lnTo>
                    <a:pt x="2" y="31"/>
                  </a:lnTo>
                  <a:lnTo>
                    <a:pt x="4" y="33"/>
                  </a:lnTo>
                  <a:lnTo>
                    <a:pt x="6" y="35"/>
                  </a:lnTo>
                  <a:lnTo>
                    <a:pt x="6" y="37"/>
                  </a:lnTo>
                  <a:lnTo>
                    <a:pt x="9" y="39"/>
                  </a:lnTo>
                  <a:lnTo>
                    <a:pt x="11" y="39"/>
                  </a:lnTo>
                  <a:lnTo>
                    <a:pt x="13" y="42"/>
                  </a:lnTo>
                  <a:lnTo>
                    <a:pt x="15" y="42"/>
                  </a:lnTo>
                  <a:lnTo>
                    <a:pt x="17" y="44"/>
                  </a:lnTo>
                  <a:lnTo>
                    <a:pt x="22" y="44"/>
                  </a:lnTo>
                  <a:lnTo>
                    <a:pt x="24" y="44"/>
                  </a:lnTo>
                  <a:lnTo>
                    <a:pt x="26" y="46"/>
                  </a:lnTo>
                  <a:lnTo>
                    <a:pt x="28" y="46"/>
                  </a:lnTo>
                  <a:lnTo>
                    <a:pt x="30" y="46"/>
                  </a:lnTo>
                  <a:lnTo>
                    <a:pt x="32" y="46"/>
                  </a:lnTo>
                  <a:lnTo>
                    <a:pt x="35" y="44"/>
                  </a:lnTo>
                  <a:lnTo>
                    <a:pt x="37" y="44"/>
                  </a:lnTo>
                  <a:lnTo>
                    <a:pt x="39" y="44"/>
                  </a:lnTo>
                  <a:lnTo>
                    <a:pt x="41" y="42"/>
                  </a:lnTo>
                  <a:lnTo>
                    <a:pt x="43" y="39"/>
                  </a:lnTo>
                  <a:lnTo>
                    <a:pt x="45" y="39"/>
                  </a:lnTo>
                  <a:lnTo>
                    <a:pt x="45" y="37"/>
                  </a:lnTo>
                  <a:lnTo>
                    <a:pt x="48" y="35"/>
                  </a:lnTo>
                  <a:close/>
                </a:path>
              </a:pathLst>
            </a:custGeom>
            <a:solidFill>
              <a:srgbClr val="F2DF8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4" name="任意多边形 306413"/>
            <p:cNvSpPr/>
            <p:nvPr/>
          </p:nvSpPr>
          <p:spPr>
            <a:xfrm>
              <a:off x="2200" y="3584"/>
              <a:ext cx="50" cy="43"/>
            </a:xfrm>
            <a:custGeom>
              <a:rect l="0" t="0" r="0" b="0"/>
              <a:pathLst>
                <a:path w="50" h="43">
                  <a:moveTo>
                    <a:pt x="48" y="32"/>
                  </a:moveTo>
                  <a:lnTo>
                    <a:pt x="48" y="30"/>
                  </a:lnTo>
                  <a:lnTo>
                    <a:pt x="50" y="30"/>
                  </a:lnTo>
                  <a:lnTo>
                    <a:pt x="50" y="28"/>
                  </a:lnTo>
                  <a:lnTo>
                    <a:pt x="50" y="26"/>
                  </a:lnTo>
                  <a:lnTo>
                    <a:pt x="50" y="23"/>
                  </a:lnTo>
                  <a:lnTo>
                    <a:pt x="50" y="21"/>
                  </a:lnTo>
                  <a:lnTo>
                    <a:pt x="50" y="19"/>
                  </a:lnTo>
                  <a:lnTo>
                    <a:pt x="48" y="17"/>
                  </a:lnTo>
                  <a:lnTo>
                    <a:pt x="48" y="15"/>
                  </a:lnTo>
                  <a:lnTo>
                    <a:pt x="48" y="13"/>
                  </a:lnTo>
                  <a:lnTo>
                    <a:pt x="45" y="10"/>
                  </a:lnTo>
                  <a:lnTo>
                    <a:pt x="43" y="8"/>
                  </a:lnTo>
                  <a:lnTo>
                    <a:pt x="43" y="8"/>
                  </a:lnTo>
                  <a:lnTo>
                    <a:pt x="41" y="6"/>
                  </a:lnTo>
                  <a:lnTo>
                    <a:pt x="39" y="4"/>
                  </a:lnTo>
                  <a:lnTo>
                    <a:pt x="37" y="4"/>
                  </a:lnTo>
                  <a:lnTo>
                    <a:pt x="35" y="2"/>
                  </a:lnTo>
                  <a:lnTo>
                    <a:pt x="32" y="2"/>
                  </a:lnTo>
                  <a:lnTo>
                    <a:pt x="30" y="0"/>
                  </a:lnTo>
                  <a:lnTo>
                    <a:pt x="28" y="0"/>
                  </a:lnTo>
                  <a:lnTo>
                    <a:pt x="24" y="0"/>
                  </a:lnTo>
                  <a:lnTo>
                    <a:pt x="22" y="0"/>
                  </a:lnTo>
                  <a:lnTo>
                    <a:pt x="19" y="0"/>
                  </a:lnTo>
                  <a:lnTo>
                    <a:pt x="17" y="0"/>
                  </a:lnTo>
                  <a:lnTo>
                    <a:pt x="15" y="0"/>
                  </a:lnTo>
                  <a:lnTo>
                    <a:pt x="13" y="2"/>
                  </a:lnTo>
                  <a:lnTo>
                    <a:pt x="11" y="2"/>
                  </a:lnTo>
                  <a:lnTo>
                    <a:pt x="9" y="2"/>
                  </a:lnTo>
                  <a:lnTo>
                    <a:pt x="6" y="4"/>
                  </a:lnTo>
                  <a:lnTo>
                    <a:pt x="6" y="6"/>
                  </a:lnTo>
                  <a:lnTo>
                    <a:pt x="4" y="6"/>
                  </a:lnTo>
                  <a:lnTo>
                    <a:pt x="2" y="8"/>
                  </a:lnTo>
                  <a:lnTo>
                    <a:pt x="2" y="10"/>
                  </a:lnTo>
                  <a:lnTo>
                    <a:pt x="2" y="13"/>
                  </a:lnTo>
                  <a:lnTo>
                    <a:pt x="0" y="15"/>
                  </a:lnTo>
                  <a:lnTo>
                    <a:pt x="0" y="17"/>
                  </a:lnTo>
                  <a:lnTo>
                    <a:pt x="0" y="19"/>
                  </a:lnTo>
                  <a:lnTo>
                    <a:pt x="0" y="21"/>
                  </a:lnTo>
                  <a:lnTo>
                    <a:pt x="2" y="23"/>
                  </a:lnTo>
                  <a:lnTo>
                    <a:pt x="2" y="26"/>
                  </a:lnTo>
                  <a:lnTo>
                    <a:pt x="2" y="26"/>
                  </a:lnTo>
                  <a:lnTo>
                    <a:pt x="4" y="28"/>
                  </a:lnTo>
                  <a:lnTo>
                    <a:pt x="4" y="30"/>
                  </a:lnTo>
                  <a:lnTo>
                    <a:pt x="6" y="32"/>
                  </a:lnTo>
                  <a:lnTo>
                    <a:pt x="9" y="34"/>
                  </a:lnTo>
                  <a:lnTo>
                    <a:pt x="9" y="36"/>
                  </a:lnTo>
                  <a:lnTo>
                    <a:pt x="11" y="36"/>
                  </a:lnTo>
                  <a:lnTo>
                    <a:pt x="13" y="39"/>
                  </a:lnTo>
                  <a:lnTo>
                    <a:pt x="17" y="39"/>
                  </a:lnTo>
                  <a:lnTo>
                    <a:pt x="19" y="41"/>
                  </a:lnTo>
                  <a:lnTo>
                    <a:pt x="22" y="41"/>
                  </a:lnTo>
                  <a:lnTo>
                    <a:pt x="24" y="41"/>
                  </a:lnTo>
                  <a:lnTo>
                    <a:pt x="26" y="43"/>
                  </a:lnTo>
                  <a:lnTo>
                    <a:pt x="28" y="43"/>
                  </a:lnTo>
                  <a:lnTo>
                    <a:pt x="30" y="43"/>
                  </a:lnTo>
                  <a:lnTo>
                    <a:pt x="32" y="41"/>
                  </a:lnTo>
                  <a:lnTo>
                    <a:pt x="35" y="41"/>
                  </a:lnTo>
                  <a:lnTo>
                    <a:pt x="37" y="41"/>
                  </a:lnTo>
                  <a:lnTo>
                    <a:pt x="39" y="41"/>
                  </a:lnTo>
                  <a:lnTo>
                    <a:pt x="41" y="39"/>
                  </a:lnTo>
                  <a:lnTo>
                    <a:pt x="43" y="36"/>
                  </a:lnTo>
                  <a:lnTo>
                    <a:pt x="45" y="36"/>
                  </a:lnTo>
                  <a:lnTo>
                    <a:pt x="45" y="34"/>
                  </a:lnTo>
                  <a:lnTo>
                    <a:pt x="48" y="32"/>
                  </a:lnTo>
                  <a:close/>
                </a:path>
              </a:pathLst>
            </a:custGeom>
            <a:solidFill>
              <a:srgbClr val="F2E08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5" name="任意多边形 306414"/>
            <p:cNvSpPr/>
            <p:nvPr/>
          </p:nvSpPr>
          <p:spPr>
            <a:xfrm>
              <a:off x="2200" y="3584"/>
              <a:ext cx="50" cy="43"/>
            </a:xfrm>
            <a:custGeom>
              <a:rect l="0" t="0" r="0" b="0"/>
              <a:pathLst>
                <a:path w="50" h="43">
                  <a:moveTo>
                    <a:pt x="48" y="32"/>
                  </a:moveTo>
                  <a:lnTo>
                    <a:pt x="48" y="30"/>
                  </a:lnTo>
                  <a:lnTo>
                    <a:pt x="48" y="30"/>
                  </a:lnTo>
                  <a:lnTo>
                    <a:pt x="50" y="28"/>
                  </a:lnTo>
                  <a:lnTo>
                    <a:pt x="50" y="26"/>
                  </a:lnTo>
                  <a:lnTo>
                    <a:pt x="50" y="23"/>
                  </a:lnTo>
                  <a:lnTo>
                    <a:pt x="50" y="21"/>
                  </a:lnTo>
                  <a:lnTo>
                    <a:pt x="48" y="19"/>
                  </a:lnTo>
                  <a:lnTo>
                    <a:pt x="48" y="17"/>
                  </a:lnTo>
                  <a:lnTo>
                    <a:pt x="48" y="15"/>
                  </a:lnTo>
                  <a:lnTo>
                    <a:pt x="45" y="13"/>
                  </a:lnTo>
                  <a:lnTo>
                    <a:pt x="45" y="13"/>
                  </a:lnTo>
                  <a:lnTo>
                    <a:pt x="43" y="10"/>
                  </a:lnTo>
                  <a:lnTo>
                    <a:pt x="41" y="8"/>
                  </a:lnTo>
                  <a:lnTo>
                    <a:pt x="41" y="6"/>
                  </a:lnTo>
                  <a:lnTo>
                    <a:pt x="39" y="6"/>
                  </a:lnTo>
                  <a:lnTo>
                    <a:pt x="37" y="4"/>
                  </a:lnTo>
                  <a:lnTo>
                    <a:pt x="35" y="2"/>
                  </a:lnTo>
                  <a:lnTo>
                    <a:pt x="30" y="2"/>
                  </a:lnTo>
                  <a:lnTo>
                    <a:pt x="28" y="2"/>
                  </a:lnTo>
                  <a:lnTo>
                    <a:pt x="26" y="0"/>
                  </a:lnTo>
                  <a:lnTo>
                    <a:pt x="24" y="0"/>
                  </a:lnTo>
                  <a:lnTo>
                    <a:pt x="22" y="0"/>
                  </a:lnTo>
                  <a:lnTo>
                    <a:pt x="19" y="0"/>
                  </a:lnTo>
                  <a:lnTo>
                    <a:pt x="17" y="0"/>
                  </a:lnTo>
                  <a:lnTo>
                    <a:pt x="15" y="2"/>
                  </a:lnTo>
                  <a:lnTo>
                    <a:pt x="13" y="2"/>
                  </a:lnTo>
                  <a:lnTo>
                    <a:pt x="11" y="2"/>
                  </a:lnTo>
                  <a:lnTo>
                    <a:pt x="9" y="4"/>
                  </a:lnTo>
                  <a:lnTo>
                    <a:pt x="9" y="4"/>
                  </a:lnTo>
                  <a:lnTo>
                    <a:pt x="6" y="6"/>
                  </a:lnTo>
                  <a:lnTo>
                    <a:pt x="4" y="8"/>
                  </a:lnTo>
                  <a:lnTo>
                    <a:pt x="4" y="8"/>
                  </a:lnTo>
                  <a:lnTo>
                    <a:pt x="2" y="10"/>
                  </a:lnTo>
                  <a:lnTo>
                    <a:pt x="2" y="13"/>
                  </a:lnTo>
                  <a:lnTo>
                    <a:pt x="2" y="15"/>
                  </a:lnTo>
                  <a:lnTo>
                    <a:pt x="0" y="17"/>
                  </a:lnTo>
                  <a:lnTo>
                    <a:pt x="0" y="19"/>
                  </a:lnTo>
                  <a:lnTo>
                    <a:pt x="2" y="21"/>
                  </a:lnTo>
                  <a:lnTo>
                    <a:pt x="2" y="23"/>
                  </a:lnTo>
                  <a:lnTo>
                    <a:pt x="2" y="26"/>
                  </a:lnTo>
                  <a:lnTo>
                    <a:pt x="2" y="28"/>
                  </a:lnTo>
                  <a:lnTo>
                    <a:pt x="4" y="30"/>
                  </a:lnTo>
                  <a:lnTo>
                    <a:pt x="4" y="30"/>
                  </a:lnTo>
                  <a:lnTo>
                    <a:pt x="6" y="32"/>
                  </a:lnTo>
                  <a:lnTo>
                    <a:pt x="9" y="34"/>
                  </a:lnTo>
                  <a:lnTo>
                    <a:pt x="11" y="36"/>
                  </a:lnTo>
                  <a:lnTo>
                    <a:pt x="13" y="36"/>
                  </a:lnTo>
                  <a:lnTo>
                    <a:pt x="15" y="39"/>
                  </a:lnTo>
                  <a:lnTo>
                    <a:pt x="17" y="39"/>
                  </a:lnTo>
                  <a:lnTo>
                    <a:pt x="19" y="41"/>
                  </a:lnTo>
                  <a:lnTo>
                    <a:pt x="22" y="41"/>
                  </a:lnTo>
                  <a:lnTo>
                    <a:pt x="24" y="41"/>
                  </a:lnTo>
                  <a:lnTo>
                    <a:pt x="26" y="41"/>
                  </a:lnTo>
                  <a:lnTo>
                    <a:pt x="28" y="43"/>
                  </a:lnTo>
                  <a:lnTo>
                    <a:pt x="30" y="41"/>
                  </a:lnTo>
                  <a:lnTo>
                    <a:pt x="32" y="41"/>
                  </a:lnTo>
                  <a:lnTo>
                    <a:pt x="35" y="41"/>
                  </a:lnTo>
                  <a:lnTo>
                    <a:pt x="37" y="41"/>
                  </a:lnTo>
                  <a:lnTo>
                    <a:pt x="39" y="39"/>
                  </a:lnTo>
                  <a:lnTo>
                    <a:pt x="41" y="39"/>
                  </a:lnTo>
                  <a:lnTo>
                    <a:pt x="43" y="36"/>
                  </a:lnTo>
                  <a:lnTo>
                    <a:pt x="43" y="36"/>
                  </a:lnTo>
                  <a:lnTo>
                    <a:pt x="45" y="34"/>
                  </a:lnTo>
                  <a:lnTo>
                    <a:pt x="48" y="32"/>
                  </a:lnTo>
                  <a:close/>
                </a:path>
              </a:pathLst>
            </a:custGeom>
            <a:solidFill>
              <a:srgbClr val="F2E0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6" name="任意多边形 306415"/>
            <p:cNvSpPr/>
            <p:nvPr/>
          </p:nvSpPr>
          <p:spPr>
            <a:xfrm>
              <a:off x="2202" y="3586"/>
              <a:ext cx="48" cy="39"/>
            </a:xfrm>
            <a:custGeom>
              <a:rect l="0" t="0" r="0" b="0"/>
              <a:pathLst>
                <a:path w="48" h="39">
                  <a:moveTo>
                    <a:pt x="43" y="30"/>
                  </a:moveTo>
                  <a:lnTo>
                    <a:pt x="46" y="28"/>
                  </a:lnTo>
                  <a:lnTo>
                    <a:pt x="46" y="28"/>
                  </a:lnTo>
                  <a:lnTo>
                    <a:pt x="46" y="26"/>
                  </a:lnTo>
                  <a:lnTo>
                    <a:pt x="48" y="24"/>
                  </a:lnTo>
                  <a:lnTo>
                    <a:pt x="48" y="21"/>
                  </a:lnTo>
                  <a:lnTo>
                    <a:pt x="46" y="19"/>
                  </a:lnTo>
                  <a:lnTo>
                    <a:pt x="46" y="17"/>
                  </a:lnTo>
                  <a:lnTo>
                    <a:pt x="46" y="15"/>
                  </a:lnTo>
                  <a:lnTo>
                    <a:pt x="46" y="13"/>
                  </a:lnTo>
                  <a:lnTo>
                    <a:pt x="43" y="13"/>
                  </a:lnTo>
                  <a:lnTo>
                    <a:pt x="43" y="11"/>
                  </a:lnTo>
                  <a:lnTo>
                    <a:pt x="41" y="8"/>
                  </a:lnTo>
                  <a:lnTo>
                    <a:pt x="39" y="6"/>
                  </a:lnTo>
                  <a:lnTo>
                    <a:pt x="37" y="4"/>
                  </a:lnTo>
                  <a:lnTo>
                    <a:pt x="35" y="4"/>
                  </a:lnTo>
                  <a:lnTo>
                    <a:pt x="33" y="2"/>
                  </a:lnTo>
                  <a:lnTo>
                    <a:pt x="30" y="2"/>
                  </a:lnTo>
                  <a:lnTo>
                    <a:pt x="28" y="0"/>
                  </a:lnTo>
                  <a:lnTo>
                    <a:pt x="26" y="0"/>
                  </a:lnTo>
                  <a:lnTo>
                    <a:pt x="24" y="0"/>
                  </a:lnTo>
                  <a:lnTo>
                    <a:pt x="22" y="0"/>
                  </a:lnTo>
                  <a:lnTo>
                    <a:pt x="20" y="0"/>
                  </a:lnTo>
                  <a:lnTo>
                    <a:pt x="17" y="0"/>
                  </a:lnTo>
                  <a:lnTo>
                    <a:pt x="15" y="0"/>
                  </a:lnTo>
                  <a:lnTo>
                    <a:pt x="13" y="0"/>
                  </a:lnTo>
                  <a:lnTo>
                    <a:pt x="11" y="0"/>
                  </a:lnTo>
                  <a:lnTo>
                    <a:pt x="9" y="2"/>
                  </a:lnTo>
                  <a:lnTo>
                    <a:pt x="7" y="2"/>
                  </a:lnTo>
                  <a:lnTo>
                    <a:pt x="7" y="4"/>
                  </a:lnTo>
                  <a:lnTo>
                    <a:pt x="4" y="4"/>
                  </a:lnTo>
                  <a:lnTo>
                    <a:pt x="2" y="6"/>
                  </a:lnTo>
                  <a:lnTo>
                    <a:pt x="2" y="8"/>
                  </a:lnTo>
                  <a:lnTo>
                    <a:pt x="0" y="11"/>
                  </a:lnTo>
                  <a:lnTo>
                    <a:pt x="0" y="11"/>
                  </a:lnTo>
                  <a:lnTo>
                    <a:pt x="0" y="13"/>
                  </a:lnTo>
                  <a:lnTo>
                    <a:pt x="0" y="15"/>
                  </a:lnTo>
                  <a:lnTo>
                    <a:pt x="0" y="17"/>
                  </a:lnTo>
                  <a:lnTo>
                    <a:pt x="0" y="19"/>
                  </a:lnTo>
                  <a:lnTo>
                    <a:pt x="0" y="21"/>
                  </a:lnTo>
                  <a:lnTo>
                    <a:pt x="0" y="24"/>
                  </a:lnTo>
                  <a:lnTo>
                    <a:pt x="2" y="26"/>
                  </a:lnTo>
                  <a:lnTo>
                    <a:pt x="2" y="28"/>
                  </a:lnTo>
                  <a:lnTo>
                    <a:pt x="4" y="28"/>
                  </a:lnTo>
                  <a:lnTo>
                    <a:pt x="4" y="30"/>
                  </a:lnTo>
                  <a:lnTo>
                    <a:pt x="7" y="32"/>
                  </a:lnTo>
                  <a:lnTo>
                    <a:pt x="9" y="34"/>
                  </a:lnTo>
                  <a:lnTo>
                    <a:pt x="11" y="34"/>
                  </a:lnTo>
                  <a:lnTo>
                    <a:pt x="13" y="37"/>
                  </a:lnTo>
                  <a:lnTo>
                    <a:pt x="15" y="37"/>
                  </a:lnTo>
                  <a:lnTo>
                    <a:pt x="17" y="39"/>
                  </a:lnTo>
                  <a:lnTo>
                    <a:pt x="20" y="39"/>
                  </a:lnTo>
                  <a:lnTo>
                    <a:pt x="22" y="39"/>
                  </a:lnTo>
                  <a:lnTo>
                    <a:pt x="24" y="39"/>
                  </a:lnTo>
                  <a:lnTo>
                    <a:pt x="26" y="39"/>
                  </a:lnTo>
                  <a:lnTo>
                    <a:pt x="28" y="39"/>
                  </a:lnTo>
                  <a:lnTo>
                    <a:pt x="30" y="39"/>
                  </a:lnTo>
                  <a:lnTo>
                    <a:pt x="33" y="39"/>
                  </a:lnTo>
                  <a:lnTo>
                    <a:pt x="35" y="39"/>
                  </a:lnTo>
                  <a:lnTo>
                    <a:pt x="37" y="37"/>
                  </a:lnTo>
                  <a:lnTo>
                    <a:pt x="39" y="37"/>
                  </a:lnTo>
                  <a:lnTo>
                    <a:pt x="41" y="34"/>
                  </a:lnTo>
                  <a:lnTo>
                    <a:pt x="41" y="34"/>
                  </a:lnTo>
                  <a:lnTo>
                    <a:pt x="43" y="32"/>
                  </a:lnTo>
                  <a:lnTo>
                    <a:pt x="43" y="30"/>
                  </a:lnTo>
                  <a:close/>
                </a:path>
              </a:pathLst>
            </a:custGeom>
            <a:solidFill>
              <a:srgbClr val="F2E08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7" name="任意多边形 306416"/>
            <p:cNvSpPr/>
            <p:nvPr/>
          </p:nvSpPr>
          <p:spPr>
            <a:xfrm>
              <a:off x="2202" y="3586"/>
              <a:ext cx="46" cy="39"/>
            </a:xfrm>
            <a:custGeom>
              <a:rect l="0" t="0" r="0" b="0"/>
              <a:pathLst>
                <a:path w="46" h="39">
                  <a:moveTo>
                    <a:pt x="43" y="30"/>
                  </a:moveTo>
                  <a:lnTo>
                    <a:pt x="46" y="28"/>
                  </a:lnTo>
                  <a:lnTo>
                    <a:pt x="46" y="28"/>
                  </a:lnTo>
                  <a:lnTo>
                    <a:pt x="46" y="26"/>
                  </a:lnTo>
                  <a:lnTo>
                    <a:pt x="46" y="24"/>
                  </a:lnTo>
                  <a:lnTo>
                    <a:pt x="46" y="21"/>
                  </a:lnTo>
                  <a:lnTo>
                    <a:pt x="46" y="19"/>
                  </a:lnTo>
                  <a:lnTo>
                    <a:pt x="46" y="17"/>
                  </a:lnTo>
                  <a:lnTo>
                    <a:pt x="46" y="15"/>
                  </a:lnTo>
                  <a:lnTo>
                    <a:pt x="43" y="15"/>
                  </a:lnTo>
                  <a:lnTo>
                    <a:pt x="43" y="13"/>
                  </a:lnTo>
                  <a:lnTo>
                    <a:pt x="41" y="11"/>
                  </a:lnTo>
                  <a:lnTo>
                    <a:pt x="41" y="8"/>
                  </a:lnTo>
                  <a:lnTo>
                    <a:pt x="39" y="6"/>
                  </a:lnTo>
                  <a:lnTo>
                    <a:pt x="37" y="6"/>
                  </a:lnTo>
                  <a:lnTo>
                    <a:pt x="35" y="4"/>
                  </a:lnTo>
                  <a:lnTo>
                    <a:pt x="33" y="4"/>
                  </a:lnTo>
                  <a:lnTo>
                    <a:pt x="30" y="2"/>
                  </a:lnTo>
                  <a:lnTo>
                    <a:pt x="28" y="2"/>
                  </a:lnTo>
                  <a:lnTo>
                    <a:pt x="26" y="0"/>
                  </a:lnTo>
                  <a:lnTo>
                    <a:pt x="24" y="0"/>
                  </a:lnTo>
                  <a:lnTo>
                    <a:pt x="22" y="0"/>
                  </a:lnTo>
                  <a:lnTo>
                    <a:pt x="20" y="0"/>
                  </a:lnTo>
                  <a:lnTo>
                    <a:pt x="17" y="0"/>
                  </a:lnTo>
                  <a:lnTo>
                    <a:pt x="15" y="0"/>
                  </a:lnTo>
                  <a:lnTo>
                    <a:pt x="13" y="0"/>
                  </a:lnTo>
                  <a:lnTo>
                    <a:pt x="11" y="2"/>
                  </a:lnTo>
                  <a:lnTo>
                    <a:pt x="9" y="2"/>
                  </a:lnTo>
                  <a:lnTo>
                    <a:pt x="7" y="4"/>
                  </a:lnTo>
                  <a:lnTo>
                    <a:pt x="7" y="4"/>
                  </a:lnTo>
                  <a:lnTo>
                    <a:pt x="4" y="6"/>
                  </a:lnTo>
                  <a:lnTo>
                    <a:pt x="2" y="6"/>
                  </a:lnTo>
                  <a:lnTo>
                    <a:pt x="2" y="8"/>
                  </a:lnTo>
                  <a:lnTo>
                    <a:pt x="0" y="11"/>
                  </a:lnTo>
                  <a:lnTo>
                    <a:pt x="0" y="13"/>
                  </a:lnTo>
                  <a:lnTo>
                    <a:pt x="0" y="15"/>
                  </a:lnTo>
                  <a:lnTo>
                    <a:pt x="0" y="17"/>
                  </a:lnTo>
                  <a:lnTo>
                    <a:pt x="0" y="17"/>
                  </a:lnTo>
                  <a:lnTo>
                    <a:pt x="0" y="19"/>
                  </a:lnTo>
                  <a:lnTo>
                    <a:pt x="0" y="21"/>
                  </a:lnTo>
                  <a:lnTo>
                    <a:pt x="0" y="24"/>
                  </a:lnTo>
                  <a:lnTo>
                    <a:pt x="2" y="26"/>
                  </a:lnTo>
                  <a:lnTo>
                    <a:pt x="2" y="28"/>
                  </a:lnTo>
                  <a:lnTo>
                    <a:pt x="4" y="28"/>
                  </a:lnTo>
                  <a:lnTo>
                    <a:pt x="4" y="30"/>
                  </a:lnTo>
                  <a:lnTo>
                    <a:pt x="7" y="32"/>
                  </a:lnTo>
                  <a:lnTo>
                    <a:pt x="9" y="34"/>
                  </a:lnTo>
                  <a:lnTo>
                    <a:pt x="11" y="34"/>
                  </a:lnTo>
                  <a:lnTo>
                    <a:pt x="13" y="37"/>
                  </a:lnTo>
                  <a:lnTo>
                    <a:pt x="15" y="37"/>
                  </a:lnTo>
                  <a:lnTo>
                    <a:pt x="17" y="39"/>
                  </a:lnTo>
                  <a:lnTo>
                    <a:pt x="20" y="39"/>
                  </a:lnTo>
                  <a:lnTo>
                    <a:pt x="22" y="39"/>
                  </a:lnTo>
                  <a:lnTo>
                    <a:pt x="24" y="39"/>
                  </a:lnTo>
                  <a:lnTo>
                    <a:pt x="26" y="39"/>
                  </a:lnTo>
                  <a:lnTo>
                    <a:pt x="28" y="39"/>
                  </a:lnTo>
                  <a:lnTo>
                    <a:pt x="30" y="39"/>
                  </a:lnTo>
                  <a:lnTo>
                    <a:pt x="33" y="39"/>
                  </a:lnTo>
                  <a:lnTo>
                    <a:pt x="35" y="39"/>
                  </a:lnTo>
                  <a:lnTo>
                    <a:pt x="37" y="37"/>
                  </a:lnTo>
                  <a:lnTo>
                    <a:pt x="39" y="37"/>
                  </a:lnTo>
                  <a:lnTo>
                    <a:pt x="39" y="34"/>
                  </a:lnTo>
                  <a:lnTo>
                    <a:pt x="41" y="34"/>
                  </a:lnTo>
                  <a:lnTo>
                    <a:pt x="43" y="32"/>
                  </a:lnTo>
                  <a:lnTo>
                    <a:pt x="43" y="30"/>
                  </a:lnTo>
                  <a:close/>
                </a:path>
              </a:pathLst>
            </a:custGeom>
            <a:solidFill>
              <a:srgbClr val="F2E1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8" name="任意多边形 306417"/>
            <p:cNvSpPr/>
            <p:nvPr/>
          </p:nvSpPr>
          <p:spPr>
            <a:xfrm>
              <a:off x="2202" y="3586"/>
              <a:ext cx="46" cy="39"/>
            </a:xfrm>
            <a:custGeom>
              <a:rect l="0" t="0" r="0" b="0"/>
              <a:pathLst>
                <a:path w="46" h="39">
                  <a:moveTo>
                    <a:pt x="43" y="30"/>
                  </a:moveTo>
                  <a:lnTo>
                    <a:pt x="46" y="30"/>
                  </a:lnTo>
                  <a:lnTo>
                    <a:pt x="46" y="28"/>
                  </a:lnTo>
                  <a:lnTo>
                    <a:pt x="46" y="26"/>
                  </a:lnTo>
                  <a:lnTo>
                    <a:pt x="46" y="24"/>
                  </a:lnTo>
                  <a:lnTo>
                    <a:pt x="46" y="21"/>
                  </a:lnTo>
                  <a:lnTo>
                    <a:pt x="46" y="19"/>
                  </a:lnTo>
                  <a:lnTo>
                    <a:pt x="46" y="17"/>
                  </a:lnTo>
                  <a:lnTo>
                    <a:pt x="46" y="17"/>
                  </a:lnTo>
                  <a:lnTo>
                    <a:pt x="43" y="15"/>
                  </a:lnTo>
                  <a:lnTo>
                    <a:pt x="43" y="13"/>
                  </a:lnTo>
                  <a:lnTo>
                    <a:pt x="41" y="11"/>
                  </a:lnTo>
                  <a:lnTo>
                    <a:pt x="39" y="8"/>
                  </a:lnTo>
                  <a:lnTo>
                    <a:pt x="39" y="8"/>
                  </a:lnTo>
                  <a:lnTo>
                    <a:pt x="37" y="6"/>
                  </a:lnTo>
                  <a:lnTo>
                    <a:pt x="35" y="4"/>
                  </a:lnTo>
                  <a:lnTo>
                    <a:pt x="33" y="4"/>
                  </a:lnTo>
                  <a:lnTo>
                    <a:pt x="30" y="4"/>
                  </a:lnTo>
                  <a:lnTo>
                    <a:pt x="28" y="2"/>
                  </a:lnTo>
                  <a:lnTo>
                    <a:pt x="26" y="2"/>
                  </a:lnTo>
                  <a:lnTo>
                    <a:pt x="24" y="2"/>
                  </a:lnTo>
                  <a:lnTo>
                    <a:pt x="22" y="0"/>
                  </a:lnTo>
                  <a:lnTo>
                    <a:pt x="20" y="0"/>
                  </a:lnTo>
                  <a:lnTo>
                    <a:pt x="17" y="0"/>
                  </a:lnTo>
                  <a:lnTo>
                    <a:pt x="15" y="2"/>
                  </a:lnTo>
                  <a:lnTo>
                    <a:pt x="13" y="2"/>
                  </a:lnTo>
                  <a:lnTo>
                    <a:pt x="11" y="2"/>
                  </a:lnTo>
                  <a:lnTo>
                    <a:pt x="9" y="4"/>
                  </a:lnTo>
                  <a:lnTo>
                    <a:pt x="7" y="4"/>
                  </a:lnTo>
                  <a:lnTo>
                    <a:pt x="7" y="4"/>
                  </a:lnTo>
                  <a:lnTo>
                    <a:pt x="4" y="6"/>
                  </a:lnTo>
                  <a:lnTo>
                    <a:pt x="2" y="8"/>
                  </a:lnTo>
                  <a:lnTo>
                    <a:pt x="2" y="8"/>
                  </a:lnTo>
                  <a:lnTo>
                    <a:pt x="0" y="11"/>
                  </a:lnTo>
                  <a:lnTo>
                    <a:pt x="0" y="13"/>
                  </a:lnTo>
                  <a:lnTo>
                    <a:pt x="0" y="15"/>
                  </a:lnTo>
                  <a:lnTo>
                    <a:pt x="0" y="17"/>
                  </a:lnTo>
                  <a:lnTo>
                    <a:pt x="0" y="19"/>
                  </a:lnTo>
                  <a:lnTo>
                    <a:pt x="0" y="21"/>
                  </a:lnTo>
                  <a:lnTo>
                    <a:pt x="0" y="21"/>
                  </a:lnTo>
                  <a:lnTo>
                    <a:pt x="0" y="24"/>
                  </a:lnTo>
                  <a:lnTo>
                    <a:pt x="2" y="26"/>
                  </a:lnTo>
                  <a:lnTo>
                    <a:pt x="2" y="28"/>
                  </a:lnTo>
                  <a:lnTo>
                    <a:pt x="4" y="30"/>
                  </a:lnTo>
                  <a:lnTo>
                    <a:pt x="7" y="30"/>
                  </a:lnTo>
                  <a:lnTo>
                    <a:pt x="7" y="32"/>
                  </a:lnTo>
                  <a:lnTo>
                    <a:pt x="9" y="34"/>
                  </a:lnTo>
                  <a:lnTo>
                    <a:pt x="11" y="34"/>
                  </a:lnTo>
                  <a:lnTo>
                    <a:pt x="13" y="37"/>
                  </a:lnTo>
                  <a:lnTo>
                    <a:pt x="15" y="37"/>
                  </a:lnTo>
                  <a:lnTo>
                    <a:pt x="17" y="39"/>
                  </a:lnTo>
                  <a:lnTo>
                    <a:pt x="20" y="39"/>
                  </a:lnTo>
                  <a:lnTo>
                    <a:pt x="22" y="39"/>
                  </a:lnTo>
                  <a:lnTo>
                    <a:pt x="24" y="39"/>
                  </a:lnTo>
                  <a:lnTo>
                    <a:pt x="26" y="39"/>
                  </a:lnTo>
                  <a:lnTo>
                    <a:pt x="28" y="39"/>
                  </a:lnTo>
                  <a:lnTo>
                    <a:pt x="30" y="39"/>
                  </a:lnTo>
                  <a:lnTo>
                    <a:pt x="33" y="39"/>
                  </a:lnTo>
                  <a:lnTo>
                    <a:pt x="35" y="39"/>
                  </a:lnTo>
                  <a:lnTo>
                    <a:pt x="37" y="37"/>
                  </a:lnTo>
                  <a:lnTo>
                    <a:pt x="39" y="37"/>
                  </a:lnTo>
                  <a:lnTo>
                    <a:pt x="39" y="34"/>
                  </a:lnTo>
                  <a:lnTo>
                    <a:pt x="41" y="34"/>
                  </a:lnTo>
                  <a:lnTo>
                    <a:pt x="43" y="32"/>
                  </a:lnTo>
                  <a:lnTo>
                    <a:pt x="43" y="30"/>
                  </a:lnTo>
                  <a:close/>
                </a:path>
              </a:pathLst>
            </a:custGeom>
            <a:solidFill>
              <a:srgbClr val="F2E18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19" name="任意多边形 306418"/>
            <p:cNvSpPr/>
            <p:nvPr/>
          </p:nvSpPr>
          <p:spPr>
            <a:xfrm>
              <a:off x="2202" y="3588"/>
              <a:ext cx="46" cy="37"/>
            </a:xfrm>
            <a:custGeom>
              <a:rect l="0" t="0" r="0" b="0"/>
              <a:pathLst>
                <a:path w="46" h="37">
                  <a:moveTo>
                    <a:pt x="43" y="28"/>
                  </a:moveTo>
                  <a:lnTo>
                    <a:pt x="43" y="28"/>
                  </a:lnTo>
                  <a:lnTo>
                    <a:pt x="46" y="26"/>
                  </a:lnTo>
                  <a:lnTo>
                    <a:pt x="46" y="24"/>
                  </a:lnTo>
                  <a:lnTo>
                    <a:pt x="46" y="22"/>
                  </a:lnTo>
                  <a:lnTo>
                    <a:pt x="46" y="19"/>
                  </a:lnTo>
                  <a:lnTo>
                    <a:pt x="46" y="17"/>
                  </a:lnTo>
                  <a:lnTo>
                    <a:pt x="46" y="17"/>
                  </a:lnTo>
                  <a:lnTo>
                    <a:pt x="43" y="15"/>
                  </a:lnTo>
                  <a:lnTo>
                    <a:pt x="43" y="13"/>
                  </a:lnTo>
                  <a:lnTo>
                    <a:pt x="41" y="11"/>
                  </a:lnTo>
                  <a:lnTo>
                    <a:pt x="41" y="9"/>
                  </a:lnTo>
                  <a:lnTo>
                    <a:pt x="39" y="9"/>
                  </a:lnTo>
                  <a:lnTo>
                    <a:pt x="37" y="6"/>
                  </a:lnTo>
                  <a:lnTo>
                    <a:pt x="37" y="4"/>
                  </a:lnTo>
                  <a:lnTo>
                    <a:pt x="35" y="4"/>
                  </a:lnTo>
                  <a:lnTo>
                    <a:pt x="33" y="2"/>
                  </a:lnTo>
                  <a:lnTo>
                    <a:pt x="30" y="2"/>
                  </a:lnTo>
                  <a:lnTo>
                    <a:pt x="28" y="2"/>
                  </a:lnTo>
                  <a:lnTo>
                    <a:pt x="26" y="0"/>
                  </a:lnTo>
                  <a:lnTo>
                    <a:pt x="24" y="0"/>
                  </a:lnTo>
                  <a:lnTo>
                    <a:pt x="22" y="0"/>
                  </a:lnTo>
                  <a:lnTo>
                    <a:pt x="20" y="0"/>
                  </a:lnTo>
                  <a:lnTo>
                    <a:pt x="17" y="0"/>
                  </a:lnTo>
                  <a:lnTo>
                    <a:pt x="15" y="0"/>
                  </a:lnTo>
                  <a:lnTo>
                    <a:pt x="13" y="0"/>
                  </a:lnTo>
                  <a:lnTo>
                    <a:pt x="11" y="2"/>
                  </a:lnTo>
                  <a:lnTo>
                    <a:pt x="9" y="2"/>
                  </a:lnTo>
                  <a:lnTo>
                    <a:pt x="7" y="2"/>
                  </a:lnTo>
                  <a:lnTo>
                    <a:pt x="7" y="4"/>
                  </a:lnTo>
                  <a:lnTo>
                    <a:pt x="4" y="4"/>
                  </a:lnTo>
                  <a:lnTo>
                    <a:pt x="4" y="6"/>
                  </a:lnTo>
                  <a:lnTo>
                    <a:pt x="2" y="9"/>
                  </a:lnTo>
                  <a:lnTo>
                    <a:pt x="2" y="11"/>
                  </a:lnTo>
                  <a:lnTo>
                    <a:pt x="0" y="11"/>
                  </a:lnTo>
                  <a:lnTo>
                    <a:pt x="0" y="13"/>
                  </a:lnTo>
                  <a:lnTo>
                    <a:pt x="0" y="15"/>
                  </a:lnTo>
                  <a:lnTo>
                    <a:pt x="0" y="17"/>
                  </a:lnTo>
                  <a:lnTo>
                    <a:pt x="0" y="19"/>
                  </a:lnTo>
                  <a:lnTo>
                    <a:pt x="0" y="19"/>
                  </a:lnTo>
                  <a:lnTo>
                    <a:pt x="2" y="22"/>
                  </a:lnTo>
                  <a:lnTo>
                    <a:pt x="2" y="24"/>
                  </a:lnTo>
                  <a:lnTo>
                    <a:pt x="4" y="26"/>
                  </a:lnTo>
                  <a:lnTo>
                    <a:pt x="4" y="28"/>
                  </a:lnTo>
                  <a:lnTo>
                    <a:pt x="7" y="28"/>
                  </a:lnTo>
                  <a:lnTo>
                    <a:pt x="7" y="30"/>
                  </a:lnTo>
                  <a:lnTo>
                    <a:pt x="9" y="32"/>
                  </a:lnTo>
                  <a:lnTo>
                    <a:pt x="11" y="32"/>
                  </a:lnTo>
                  <a:lnTo>
                    <a:pt x="13" y="35"/>
                  </a:lnTo>
                  <a:lnTo>
                    <a:pt x="15" y="35"/>
                  </a:lnTo>
                  <a:lnTo>
                    <a:pt x="17" y="37"/>
                  </a:lnTo>
                  <a:lnTo>
                    <a:pt x="20" y="37"/>
                  </a:lnTo>
                  <a:lnTo>
                    <a:pt x="22" y="37"/>
                  </a:lnTo>
                  <a:lnTo>
                    <a:pt x="24" y="37"/>
                  </a:lnTo>
                  <a:lnTo>
                    <a:pt x="26" y="37"/>
                  </a:lnTo>
                  <a:lnTo>
                    <a:pt x="28" y="37"/>
                  </a:lnTo>
                  <a:lnTo>
                    <a:pt x="30" y="37"/>
                  </a:lnTo>
                  <a:lnTo>
                    <a:pt x="33" y="37"/>
                  </a:lnTo>
                  <a:lnTo>
                    <a:pt x="35" y="37"/>
                  </a:lnTo>
                  <a:lnTo>
                    <a:pt x="37" y="35"/>
                  </a:lnTo>
                  <a:lnTo>
                    <a:pt x="39" y="35"/>
                  </a:lnTo>
                  <a:lnTo>
                    <a:pt x="39" y="32"/>
                  </a:lnTo>
                  <a:lnTo>
                    <a:pt x="41" y="32"/>
                  </a:lnTo>
                  <a:lnTo>
                    <a:pt x="43" y="30"/>
                  </a:lnTo>
                  <a:lnTo>
                    <a:pt x="43" y="28"/>
                  </a:lnTo>
                  <a:close/>
                </a:path>
              </a:pathLst>
            </a:custGeom>
            <a:solidFill>
              <a:srgbClr val="F2E39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0" name="任意多边形 306419"/>
            <p:cNvSpPr/>
            <p:nvPr/>
          </p:nvSpPr>
          <p:spPr>
            <a:xfrm>
              <a:off x="2202" y="3588"/>
              <a:ext cx="46" cy="37"/>
            </a:xfrm>
            <a:custGeom>
              <a:rect l="0" t="0" r="0" b="0"/>
              <a:pathLst>
                <a:path w="46" h="37">
                  <a:moveTo>
                    <a:pt x="43" y="28"/>
                  </a:moveTo>
                  <a:lnTo>
                    <a:pt x="43" y="28"/>
                  </a:lnTo>
                  <a:lnTo>
                    <a:pt x="43" y="26"/>
                  </a:lnTo>
                  <a:lnTo>
                    <a:pt x="46" y="24"/>
                  </a:lnTo>
                  <a:lnTo>
                    <a:pt x="46" y="22"/>
                  </a:lnTo>
                  <a:lnTo>
                    <a:pt x="46" y="19"/>
                  </a:lnTo>
                  <a:lnTo>
                    <a:pt x="46" y="19"/>
                  </a:lnTo>
                  <a:lnTo>
                    <a:pt x="43" y="17"/>
                  </a:lnTo>
                  <a:lnTo>
                    <a:pt x="43" y="15"/>
                  </a:lnTo>
                  <a:lnTo>
                    <a:pt x="43" y="13"/>
                  </a:lnTo>
                  <a:lnTo>
                    <a:pt x="41" y="11"/>
                  </a:lnTo>
                  <a:lnTo>
                    <a:pt x="41" y="11"/>
                  </a:lnTo>
                  <a:lnTo>
                    <a:pt x="39" y="9"/>
                  </a:lnTo>
                  <a:lnTo>
                    <a:pt x="37" y="6"/>
                  </a:lnTo>
                  <a:lnTo>
                    <a:pt x="37" y="6"/>
                  </a:lnTo>
                  <a:lnTo>
                    <a:pt x="35" y="4"/>
                  </a:lnTo>
                  <a:lnTo>
                    <a:pt x="33" y="4"/>
                  </a:lnTo>
                  <a:lnTo>
                    <a:pt x="30" y="2"/>
                  </a:lnTo>
                  <a:lnTo>
                    <a:pt x="28" y="2"/>
                  </a:lnTo>
                  <a:lnTo>
                    <a:pt x="26" y="2"/>
                  </a:lnTo>
                  <a:lnTo>
                    <a:pt x="24" y="0"/>
                  </a:lnTo>
                  <a:lnTo>
                    <a:pt x="22" y="0"/>
                  </a:lnTo>
                  <a:lnTo>
                    <a:pt x="20" y="0"/>
                  </a:lnTo>
                  <a:lnTo>
                    <a:pt x="17" y="0"/>
                  </a:lnTo>
                  <a:lnTo>
                    <a:pt x="15" y="0"/>
                  </a:lnTo>
                  <a:lnTo>
                    <a:pt x="13" y="2"/>
                  </a:lnTo>
                  <a:lnTo>
                    <a:pt x="11" y="2"/>
                  </a:lnTo>
                  <a:lnTo>
                    <a:pt x="9" y="2"/>
                  </a:lnTo>
                  <a:lnTo>
                    <a:pt x="7" y="4"/>
                  </a:lnTo>
                  <a:lnTo>
                    <a:pt x="7" y="4"/>
                  </a:lnTo>
                  <a:lnTo>
                    <a:pt x="4" y="6"/>
                  </a:lnTo>
                  <a:lnTo>
                    <a:pt x="4" y="6"/>
                  </a:lnTo>
                  <a:lnTo>
                    <a:pt x="2" y="9"/>
                  </a:lnTo>
                  <a:lnTo>
                    <a:pt x="2" y="11"/>
                  </a:lnTo>
                  <a:lnTo>
                    <a:pt x="0" y="13"/>
                  </a:lnTo>
                  <a:lnTo>
                    <a:pt x="0" y="13"/>
                  </a:lnTo>
                  <a:lnTo>
                    <a:pt x="0" y="15"/>
                  </a:lnTo>
                  <a:lnTo>
                    <a:pt x="0" y="17"/>
                  </a:lnTo>
                  <a:lnTo>
                    <a:pt x="0" y="19"/>
                  </a:lnTo>
                  <a:lnTo>
                    <a:pt x="2" y="22"/>
                  </a:lnTo>
                  <a:lnTo>
                    <a:pt x="2" y="22"/>
                  </a:lnTo>
                  <a:lnTo>
                    <a:pt x="2" y="24"/>
                  </a:lnTo>
                  <a:lnTo>
                    <a:pt x="4" y="26"/>
                  </a:lnTo>
                  <a:lnTo>
                    <a:pt x="4" y="28"/>
                  </a:lnTo>
                  <a:lnTo>
                    <a:pt x="7" y="30"/>
                  </a:lnTo>
                  <a:lnTo>
                    <a:pt x="9" y="30"/>
                  </a:lnTo>
                  <a:lnTo>
                    <a:pt x="9" y="32"/>
                  </a:lnTo>
                  <a:lnTo>
                    <a:pt x="11" y="32"/>
                  </a:lnTo>
                  <a:lnTo>
                    <a:pt x="13" y="35"/>
                  </a:lnTo>
                  <a:lnTo>
                    <a:pt x="15" y="35"/>
                  </a:lnTo>
                  <a:lnTo>
                    <a:pt x="17" y="37"/>
                  </a:lnTo>
                  <a:lnTo>
                    <a:pt x="20" y="37"/>
                  </a:lnTo>
                  <a:lnTo>
                    <a:pt x="22" y="37"/>
                  </a:lnTo>
                  <a:lnTo>
                    <a:pt x="24" y="37"/>
                  </a:lnTo>
                  <a:lnTo>
                    <a:pt x="26" y="37"/>
                  </a:lnTo>
                  <a:lnTo>
                    <a:pt x="28" y="37"/>
                  </a:lnTo>
                  <a:lnTo>
                    <a:pt x="30" y="37"/>
                  </a:lnTo>
                  <a:lnTo>
                    <a:pt x="33" y="37"/>
                  </a:lnTo>
                  <a:lnTo>
                    <a:pt x="35" y="37"/>
                  </a:lnTo>
                  <a:lnTo>
                    <a:pt x="37" y="35"/>
                  </a:lnTo>
                  <a:lnTo>
                    <a:pt x="37" y="35"/>
                  </a:lnTo>
                  <a:lnTo>
                    <a:pt x="39" y="32"/>
                  </a:lnTo>
                  <a:lnTo>
                    <a:pt x="41" y="32"/>
                  </a:lnTo>
                  <a:lnTo>
                    <a:pt x="41" y="30"/>
                  </a:lnTo>
                  <a:lnTo>
                    <a:pt x="43" y="28"/>
                  </a:lnTo>
                  <a:close/>
                </a:path>
              </a:pathLst>
            </a:custGeom>
            <a:solidFill>
              <a:srgbClr val="F2E3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1" name="任意多边形 306420"/>
            <p:cNvSpPr/>
            <p:nvPr/>
          </p:nvSpPr>
          <p:spPr>
            <a:xfrm>
              <a:off x="2202" y="3590"/>
              <a:ext cx="43" cy="35"/>
            </a:xfrm>
            <a:custGeom>
              <a:rect l="0" t="0" r="0" b="0"/>
              <a:pathLst>
                <a:path w="43" h="35">
                  <a:moveTo>
                    <a:pt x="43" y="26"/>
                  </a:moveTo>
                  <a:lnTo>
                    <a:pt x="43" y="26"/>
                  </a:lnTo>
                  <a:lnTo>
                    <a:pt x="43" y="24"/>
                  </a:lnTo>
                  <a:lnTo>
                    <a:pt x="43" y="22"/>
                  </a:lnTo>
                  <a:lnTo>
                    <a:pt x="43" y="20"/>
                  </a:lnTo>
                  <a:lnTo>
                    <a:pt x="43" y="17"/>
                  </a:lnTo>
                  <a:lnTo>
                    <a:pt x="43" y="17"/>
                  </a:lnTo>
                  <a:lnTo>
                    <a:pt x="43" y="15"/>
                  </a:lnTo>
                  <a:lnTo>
                    <a:pt x="43" y="13"/>
                  </a:lnTo>
                  <a:lnTo>
                    <a:pt x="41" y="11"/>
                  </a:lnTo>
                  <a:lnTo>
                    <a:pt x="41" y="11"/>
                  </a:lnTo>
                  <a:lnTo>
                    <a:pt x="39" y="9"/>
                  </a:lnTo>
                  <a:lnTo>
                    <a:pt x="39" y="7"/>
                  </a:lnTo>
                  <a:lnTo>
                    <a:pt x="37" y="7"/>
                  </a:lnTo>
                  <a:lnTo>
                    <a:pt x="35" y="4"/>
                  </a:lnTo>
                  <a:lnTo>
                    <a:pt x="33" y="2"/>
                  </a:lnTo>
                  <a:lnTo>
                    <a:pt x="33" y="2"/>
                  </a:lnTo>
                  <a:lnTo>
                    <a:pt x="28" y="2"/>
                  </a:lnTo>
                  <a:lnTo>
                    <a:pt x="28" y="0"/>
                  </a:lnTo>
                  <a:lnTo>
                    <a:pt x="26" y="0"/>
                  </a:lnTo>
                  <a:lnTo>
                    <a:pt x="24" y="0"/>
                  </a:lnTo>
                  <a:lnTo>
                    <a:pt x="22" y="0"/>
                  </a:lnTo>
                  <a:lnTo>
                    <a:pt x="20" y="0"/>
                  </a:lnTo>
                  <a:lnTo>
                    <a:pt x="17" y="0"/>
                  </a:lnTo>
                  <a:lnTo>
                    <a:pt x="15" y="0"/>
                  </a:lnTo>
                  <a:lnTo>
                    <a:pt x="13" y="0"/>
                  </a:lnTo>
                  <a:lnTo>
                    <a:pt x="11" y="0"/>
                  </a:lnTo>
                  <a:lnTo>
                    <a:pt x="9" y="2"/>
                  </a:lnTo>
                  <a:lnTo>
                    <a:pt x="7" y="2"/>
                  </a:lnTo>
                  <a:lnTo>
                    <a:pt x="7" y="2"/>
                  </a:lnTo>
                  <a:lnTo>
                    <a:pt x="4" y="4"/>
                  </a:lnTo>
                  <a:lnTo>
                    <a:pt x="4" y="7"/>
                  </a:lnTo>
                  <a:lnTo>
                    <a:pt x="2" y="7"/>
                  </a:lnTo>
                  <a:lnTo>
                    <a:pt x="2" y="9"/>
                  </a:lnTo>
                  <a:lnTo>
                    <a:pt x="2" y="11"/>
                  </a:lnTo>
                  <a:lnTo>
                    <a:pt x="0" y="13"/>
                  </a:lnTo>
                  <a:lnTo>
                    <a:pt x="0" y="13"/>
                  </a:lnTo>
                  <a:lnTo>
                    <a:pt x="0" y="15"/>
                  </a:lnTo>
                  <a:lnTo>
                    <a:pt x="0" y="17"/>
                  </a:lnTo>
                  <a:lnTo>
                    <a:pt x="2" y="20"/>
                  </a:lnTo>
                  <a:lnTo>
                    <a:pt x="2" y="22"/>
                  </a:lnTo>
                  <a:lnTo>
                    <a:pt x="2" y="22"/>
                  </a:lnTo>
                  <a:lnTo>
                    <a:pt x="4" y="24"/>
                  </a:lnTo>
                  <a:lnTo>
                    <a:pt x="4" y="26"/>
                  </a:lnTo>
                  <a:lnTo>
                    <a:pt x="7" y="28"/>
                  </a:lnTo>
                  <a:lnTo>
                    <a:pt x="9" y="28"/>
                  </a:lnTo>
                  <a:lnTo>
                    <a:pt x="11" y="30"/>
                  </a:lnTo>
                  <a:lnTo>
                    <a:pt x="11" y="30"/>
                  </a:lnTo>
                  <a:lnTo>
                    <a:pt x="13" y="33"/>
                  </a:lnTo>
                  <a:lnTo>
                    <a:pt x="15" y="33"/>
                  </a:lnTo>
                  <a:lnTo>
                    <a:pt x="17" y="35"/>
                  </a:lnTo>
                  <a:lnTo>
                    <a:pt x="20" y="35"/>
                  </a:lnTo>
                  <a:lnTo>
                    <a:pt x="22" y="35"/>
                  </a:lnTo>
                  <a:lnTo>
                    <a:pt x="24" y="35"/>
                  </a:lnTo>
                  <a:lnTo>
                    <a:pt x="26" y="35"/>
                  </a:lnTo>
                  <a:lnTo>
                    <a:pt x="28" y="35"/>
                  </a:lnTo>
                  <a:lnTo>
                    <a:pt x="30" y="35"/>
                  </a:lnTo>
                  <a:lnTo>
                    <a:pt x="33" y="35"/>
                  </a:lnTo>
                  <a:lnTo>
                    <a:pt x="35" y="33"/>
                  </a:lnTo>
                  <a:lnTo>
                    <a:pt x="37" y="33"/>
                  </a:lnTo>
                  <a:lnTo>
                    <a:pt x="37" y="33"/>
                  </a:lnTo>
                  <a:lnTo>
                    <a:pt x="39" y="30"/>
                  </a:lnTo>
                  <a:lnTo>
                    <a:pt x="41" y="30"/>
                  </a:lnTo>
                  <a:lnTo>
                    <a:pt x="41" y="28"/>
                  </a:lnTo>
                  <a:lnTo>
                    <a:pt x="43" y="26"/>
                  </a:lnTo>
                  <a:close/>
                </a:path>
              </a:pathLst>
            </a:custGeom>
            <a:solidFill>
              <a:srgbClr val="F2E4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2" name="任意多边形 306421"/>
            <p:cNvSpPr/>
            <p:nvPr/>
          </p:nvSpPr>
          <p:spPr>
            <a:xfrm>
              <a:off x="2202" y="3590"/>
              <a:ext cx="43" cy="35"/>
            </a:xfrm>
            <a:custGeom>
              <a:rect l="0" t="0" r="0" b="0"/>
              <a:pathLst>
                <a:path w="43" h="35">
                  <a:moveTo>
                    <a:pt x="43" y="26"/>
                  </a:moveTo>
                  <a:lnTo>
                    <a:pt x="43" y="26"/>
                  </a:lnTo>
                  <a:lnTo>
                    <a:pt x="43" y="24"/>
                  </a:lnTo>
                  <a:lnTo>
                    <a:pt x="43" y="22"/>
                  </a:lnTo>
                  <a:lnTo>
                    <a:pt x="43" y="20"/>
                  </a:lnTo>
                  <a:lnTo>
                    <a:pt x="43" y="20"/>
                  </a:lnTo>
                  <a:lnTo>
                    <a:pt x="43" y="17"/>
                  </a:lnTo>
                  <a:lnTo>
                    <a:pt x="43" y="15"/>
                  </a:lnTo>
                  <a:lnTo>
                    <a:pt x="43" y="13"/>
                  </a:lnTo>
                  <a:lnTo>
                    <a:pt x="41" y="13"/>
                  </a:lnTo>
                  <a:lnTo>
                    <a:pt x="41" y="11"/>
                  </a:lnTo>
                  <a:lnTo>
                    <a:pt x="39" y="9"/>
                  </a:lnTo>
                  <a:lnTo>
                    <a:pt x="39" y="7"/>
                  </a:lnTo>
                  <a:lnTo>
                    <a:pt x="37" y="7"/>
                  </a:lnTo>
                  <a:lnTo>
                    <a:pt x="35" y="4"/>
                  </a:lnTo>
                  <a:lnTo>
                    <a:pt x="33" y="4"/>
                  </a:lnTo>
                  <a:lnTo>
                    <a:pt x="30" y="2"/>
                  </a:lnTo>
                  <a:lnTo>
                    <a:pt x="28" y="2"/>
                  </a:lnTo>
                  <a:lnTo>
                    <a:pt x="26" y="2"/>
                  </a:lnTo>
                  <a:lnTo>
                    <a:pt x="24" y="0"/>
                  </a:lnTo>
                  <a:lnTo>
                    <a:pt x="22" y="0"/>
                  </a:lnTo>
                  <a:lnTo>
                    <a:pt x="20" y="0"/>
                  </a:lnTo>
                  <a:lnTo>
                    <a:pt x="17" y="0"/>
                  </a:lnTo>
                  <a:lnTo>
                    <a:pt x="17" y="0"/>
                  </a:lnTo>
                  <a:lnTo>
                    <a:pt x="15" y="0"/>
                  </a:lnTo>
                  <a:lnTo>
                    <a:pt x="13" y="0"/>
                  </a:lnTo>
                  <a:lnTo>
                    <a:pt x="11" y="2"/>
                  </a:lnTo>
                  <a:lnTo>
                    <a:pt x="9" y="2"/>
                  </a:lnTo>
                  <a:lnTo>
                    <a:pt x="7" y="2"/>
                  </a:lnTo>
                  <a:lnTo>
                    <a:pt x="7" y="4"/>
                  </a:lnTo>
                  <a:lnTo>
                    <a:pt x="4" y="4"/>
                  </a:lnTo>
                  <a:lnTo>
                    <a:pt x="4" y="7"/>
                  </a:lnTo>
                  <a:lnTo>
                    <a:pt x="2" y="9"/>
                  </a:lnTo>
                  <a:lnTo>
                    <a:pt x="2" y="9"/>
                  </a:lnTo>
                  <a:lnTo>
                    <a:pt x="2" y="11"/>
                  </a:lnTo>
                  <a:lnTo>
                    <a:pt x="2" y="13"/>
                  </a:lnTo>
                  <a:lnTo>
                    <a:pt x="0" y="15"/>
                  </a:lnTo>
                  <a:lnTo>
                    <a:pt x="0" y="17"/>
                  </a:lnTo>
                  <a:lnTo>
                    <a:pt x="2" y="17"/>
                  </a:lnTo>
                  <a:lnTo>
                    <a:pt x="2" y="20"/>
                  </a:lnTo>
                  <a:lnTo>
                    <a:pt x="2" y="22"/>
                  </a:lnTo>
                  <a:lnTo>
                    <a:pt x="4" y="24"/>
                  </a:lnTo>
                  <a:lnTo>
                    <a:pt x="4" y="24"/>
                  </a:lnTo>
                  <a:lnTo>
                    <a:pt x="7" y="26"/>
                  </a:lnTo>
                  <a:lnTo>
                    <a:pt x="7" y="28"/>
                  </a:lnTo>
                  <a:lnTo>
                    <a:pt x="9" y="28"/>
                  </a:lnTo>
                  <a:lnTo>
                    <a:pt x="11" y="30"/>
                  </a:lnTo>
                  <a:lnTo>
                    <a:pt x="13" y="30"/>
                  </a:lnTo>
                  <a:lnTo>
                    <a:pt x="15" y="33"/>
                  </a:lnTo>
                  <a:lnTo>
                    <a:pt x="15" y="33"/>
                  </a:lnTo>
                  <a:lnTo>
                    <a:pt x="17" y="35"/>
                  </a:lnTo>
                  <a:lnTo>
                    <a:pt x="20" y="35"/>
                  </a:lnTo>
                  <a:lnTo>
                    <a:pt x="22" y="35"/>
                  </a:lnTo>
                  <a:lnTo>
                    <a:pt x="24" y="35"/>
                  </a:lnTo>
                  <a:lnTo>
                    <a:pt x="26" y="35"/>
                  </a:lnTo>
                  <a:lnTo>
                    <a:pt x="28" y="35"/>
                  </a:lnTo>
                  <a:lnTo>
                    <a:pt x="30" y="35"/>
                  </a:lnTo>
                  <a:lnTo>
                    <a:pt x="33" y="35"/>
                  </a:lnTo>
                  <a:lnTo>
                    <a:pt x="35" y="33"/>
                  </a:lnTo>
                  <a:lnTo>
                    <a:pt x="37" y="33"/>
                  </a:lnTo>
                  <a:lnTo>
                    <a:pt x="37" y="33"/>
                  </a:lnTo>
                  <a:lnTo>
                    <a:pt x="39" y="30"/>
                  </a:lnTo>
                  <a:lnTo>
                    <a:pt x="39" y="30"/>
                  </a:lnTo>
                  <a:lnTo>
                    <a:pt x="41" y="28"/>
                  </a:lnTo>
                  <a:lnTo>
                    <a:pt x="43" y="26"/>
                  </a:lnTo>
                  <a:close/>
                </a:path>
              </a:pathLst>
            </a:custGeom>
            <a:solidFill>
              <a:srgbClr val="F2E4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3" name="任意多边形 306422"/>
            <p:cNvSpPr/>
            <p:nvPr/>
          </p:nvSpPr>
          <p:spPr>
            <a:xfrm>
              <a:off x="2204" y="3590"/>
              <a:ext cx="41" cy="35"/>
            </a:xfrm>
            <a:custGeom>
              <a:rect l="0" t="0" r="0" b="0"/>
              <a:pathLst>
                <a:path w="41" h="35">
                  <a:moveTo>
                    <a:pt x="39" y="26"/>
                  </a:moveTo>
                  <a:lnTo>
                    <a:pt x="41" y="26"/>
                  </a:lnTo>
                  <a:lnTo>
                    <a:pt x="41" y="24"/>
                  </a:lnTo>
                  <a:lnTo>
                    <a:pt x="41" y="22"/>
                  </a:lnTo>
                  <a:lnTo>
                    <a:pt x="41" y="20"/>
                  </a:lnTo>
                  <a:lnTo>
                    <a:pt x="41" y="20"/>
                  </a:lnTo>
                  <a:lnTo>
                    <a:pt x="41" y="17"/>
                  </a:lnTo>
                  <a:lnTo>
                    <a:pt x="41" y="15"/>
                  </a:lnTo>
                  <a:lnTo>
                    <a:pt x="39" y="13"/>
                  </a:lnTo>
                  <a:lnTo>
                    <a:pt x="39" y="13"/>
                  </a:lnTo>
                  <a:lnTo>
                    <a:pt x="37" y="11"/>
                  </a:lnTo>
                  <a:lnTo>
                    <a:pt x="37" y="9"/>
                  </a:lnTo>
                  <a:lnTo>
                    <a:pt x="35" y="9"/>
                  </a:lnTo>
                  <a:lnTo>
                    <a:pt x="35" y="7"/>
                  </a:lnTo>
                  <a:lnTo>
                    <a:pt x="33" y="7"/>
                  </a:lnTo>
                  <a:lnTo>
                    <a:pt x="31" y="4"/>
                  </a:lnTo>
                  <a:lnTo>
                    <a:pt x="28" y="4"/>
                  </a:lnTo>
                  <a:lnTo>
                    <a:pt x="26" y="2"/>
                  </a:lnTo>
                  <a:lnTo>
                    <a:pt x="24" y="2"/>
                  </a:lnTo>
                  <a:lnTo>
                    <a:pt x="22" y="2"/>
                  </a:lnTo>
                  <a:lnTo>
                    <a:pt x="20" y="2"/>
                  </a:lnTo>
                  <a:lnTo>
                    <a:pt x="18" y="0"/>
                  </a:lnTo>
                  <a:lnTo>
                    <a:pt x="15" y="0"/>
                  </a:lnTo>
                  <a:lnTo>
                    <a:pt x="15" y="0"/>
                  </a:lnTo>
                  <a:lnTo>
                    <a:pt x="13" y="2"/>
                  </a:lnTo>
                  <a:lnTo>
                    <a:pt x="11" y="2"/>
                  </a:lnTo>
                  <a:lnTo>
                    <a:pt x="9" y="2"/>
                  </a:lnTo>
                  <a:lnTo>
                    <a:pt x="7" y="2"/>
                  </a:lnTo>
                  <a:lnTo>
                    <a:pt x="5" y="4"/>
                  </a:lnTo>
                  <a:lnTo>
                    <a:pt x="5" y="4"/>
                  </a:lnTo>
                  <a:lnTo>
                    <a:pt x="2" y="7"/>
                  </a:lnTo>
                  <a:lnTo>
                    <a:pt x="2" y="7"/>
                  </a:lnTo>
                  <a:lnTo>
                    <a:pt x="0" y="9"/>
                  </a:lnTo>
                  <a:lnTo>
                    <a:pt x="0" y="11"/>
                  </a:lnTo>
                  <a:lnTo>
                    <a:pt x="0" y="11"/>
                  </a:lnTo>
                  <a:lnTo>
                    <a:pt x="0" y="13"/>
                  </a:lnTo>
                  <a:lnTo>
                    <a:pt x="0" y="15"/>
                  </a:lnTo>
                  <a:lnTo>
                    <a:pt x="0" y="17"/>
                  </a:lnTo>
                  <a:lnTo>
                    <a:pt x="0" y="17"/>
                  </a:lnTo>
                  <a:lnTo>
                    <a:pt x="0" y="20"/>
                  </a:lnTo>
                  <a:lnTo>
                    <a:pt x="0" y="22"/>
                  </a:lnTo>
                  <a:lnTo>
                    <a:pt x="2" y="24"/>
                  </a:lnTo>
                  <a:lnTo>
                    <a:pt x="2" y="24"/>
                  </a:lnTo>
                  <a:lnTo>
                    <a:pt x="5" y="26"/>
                  </a:lnTo>
                  <a:lnTo>
                    <a:pt x="5" y="28"/>
                  </a:lnTo>
                  <a:lnTo>
                    <a:pt x="7" y="28"/>
                  </a:lnTo>
                  <a:lnTo>
                    <a:pt x="9" y="30"/>
                  </a:lnTo>
                  <a:lnTo>
                    <a:pt x="11" y="30"/>
                  </a:lnTo>
                  <a:lnTo>
                    <a:pt x="13" y="33"/>
                  </a:lnTo>
                  <a:lnTo>
                    <a:pt x="15" y="33"/>
                  </a:lnTo>
                  <a:lnTo>
                    <a:pt x="15" y="35"/>
                  </a:lnTo>
                  <a:lnTo>
                    <a:pt x="20" y="35"/>
                  </a:lnTo>
                  <a:lnTo>
                    <a:pt x="20" y="35"/>
                  </a:lnTo>
                  <a:lnTo>
                    <a:pt x="22" y="35"/>
                  </a:lnTo>
                  <a:lnTo>
                    <a:pt x="24" y="35"/>
                  </a:lnTo>
                  <a:lnTo>
                    <a:pt x="26" y="35"/>
                  </a:lnTo>
                  <a:lnTo>
                    <a:pt x="28" y="35"/>
                  </a:lnTo>
                  <a:lnTo>
                    <a:pt x="31" y="35"/>
                  </a:lnTo>
                  <a:lnTo>
                    <a:pt x="33" y="33"/>
                  </a:lnTo>
                  <a:lnTo>
                    <a:pt x="35" y="33"/>
                  </a:lnTo>
                  <a:lnTo>
                    <a:pt x="35" y="33"/>
                  </a:lnTo>
                  <a:lnTo>
                    <a:pt x="37" y="30"/>
                  </a:lnTo>
                  <a:lnTo>
                    <a:pt x="37" y="30"/>
                  </a:lnTo>
                  <a:lnTo>
                    <a:pt x="39" y="28"/>
                  </a:lnTo>
                  <a:lnTo>
                    <a:pt x="39" y="26"/>
                  </a:lnTo>
                  <a:close/>
                </a:path>
              </a:pathLst>
            </a:custGeom>
            <a:solidFill>
              <a:srgbClr val="F2E4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4" name="任意多边形 306423"/>
            <p:cNvSpPr/>
            <p:nvPr/>
          </p:nvSpPr>
          <p:spPr>
            <a:xfrm>
              <a:off x="2204" y="3592"/>
              <a:ext cx="41" cy="33"/>
            </a:xfrm>
            <a:custGeom>
              <a:rect l="0" t="0" r="0" b="0"/>
              <a:pathLst>
                <a:path w="41" h="33">
                  <a:moveTo>
                    <a:pt x="39" y="24"/>
                  </a:moveTo>
                  <a:lnTo>
                    <a:pt x="41" y="24"/>
                  </a:lnTo>
                  <a:lnTo>
                    <a:pt x="41" y="22"/>
                  </a:lnTo>
                  <a:lnTo>
                    <a:pt x="41" y="20"/>
                  </a:lnTo>
                  <a:lnTo>
                    <a:pt x="41" y="18"/>
                  </a:lnTo>
                  <a:lnTo>
                    <a:pt x="41" y="18"/>
                  </a:lnTo>
                  <a:lnTo>
                    <a:pt x="41" y="15"/>
                  </a:lnTo>
                  <a:lnTo>
                    <a:pt x="39" y="13"/>
                  </a:lnTo>
                  <a:lnTo>
                    <a:pt x="39" y="13"/>
                  </a:lnTo>
                  <a:lnTo>
                    <a:pt x="39" y="11"/>
                  </a:lnTo>
                  <a:lnTo>
                    <a:pt x="37" y="9"/>
                  </a:lnTo>
                  <a:lnTo>
                    <a:pt x="37" y="9"/>
                  </a:lnTo>
                  <a:lnTo>
                    <a:pt x="35" y="7"/>
                  </a:lnTo>
                  <a:lnTo>
                    <a:pt x="33" y="5"/>
                  </a:lnTo>
                  <a:lnTo>
                    <a:pt x="33" y="5"/>
                  </a:lnTo>
                  <a:lnTo>
                    <a:pt x="31" y="2"/>
                  </a:lnTo>
                  <a:lnTo>
                    <a:pt x="28" y="2"/>
                  </a:lnTo>
                  <a:lnTo>
                    <a:pt x="26" y="2"/>
                  </a:lnTo>
                  <a:lnTo>
                    <a:pt x="24" y="0"/>
                  </a:lnTo>
                  <a:lnTo>
                    <a:pt x="22" y="0"/>
                  </a:lnTo>
                  <a:lnTo>
                    <a:pt x="20" y="0"/>
                  </a:lnTo>
                  <a:lnTo>
                    <a:pt x="18" y="0"/>
                  </a:lnTo>
                  <a:lnTo>
                    <a:pt x="15" y="0"/>
                  </a:lnTo>
                  <a:lnTo>
                    <a:pt x="13" y="0"/>
                  </a:lnTo>
                  <a:lnTo>
                    <a:pt x="13" y="0"/>
                  </a:lnTo>
                  <a:lnTo>
                    <a:pt x="11" y="0"/>
                  </a:lnTo>
                  <a:lnTo>
                    <a:pt x="9" y="0"/>
                  </a:lnTo>
                  <a:lnTo>
                    <a:pt x="7" y="2"/>
                  </a:lnTo>
                  <a:lnTo>
                    <a:pt x="5" y="2"/>
                  </a:lnTo>
                  <a:lnTo>
                    <a:pt x="5" y="5"/>
                  </a:lnTo>
                  <a:lnTo>
                    <a:pt x="2" y="5"/>
                  </a:lnTo>
                  <a:lnTo>
                    <a:pt x="2" y="7"/>
                  </a:lnTo>
                  <a:lnTo>
                    <a:pt x="2" y="7"/>
                  </a:lnTo>
                  <a:lnTo>
                    <a:pt x="0" y="9"/>
                  </a:lnTo>
                  <a:lnTo>
                    <a:pt x="0" y="11"/>
                  </a:lnTo>
                  <a:lnTo>
                    <a:pt x="0" y="11"/>
                  </a:lnTo>
                  <a:lnTo>
                    <a:pt x="0" y="13"/>
                  </a:lnTo>
                  <a:lnTo>
                    <a:pt x="0" y="15"/>
                  </a:lnTo>
                  <a:lnTo>
                    <a:pt x="0" y="18"/>
                  </a:lnTo>
                  <a:lnTo>
                    <a:pt x="0" y="18"/>
                  </a:lnTo>
                  <a:lnTo>
                    <a:pt x="2" y="20"/>
                  </a:lnTo>
                  <a:lnTo>
                    <a:pt x="2" y="22"/>
                  </a:lnTo>
                  <a:lnTo>
                    <a:pt x="2" y="22"/>
                  </a:lnTo>
                  <a:lnTo>
                    <a:pt x="5" y="24"/>
                  </a:lnTo>
                  <a:lnTo>
                    <a:pt x="7" y="26"/>
                  </a:lnTo>
                  <a:lnTo>
                    <a:pt x="7" y="26"/>
                  </a:lnTo>
                  <a:lnTo>
                    <a:pt x="9" y="28"/>
                  </a:lnTo>
                  <a:lnTo>
                    <a:pt x="11" y="28"/>
                  </a:lnTo>
                  <a:lnTo>
                    <a:pt x="13" y="31"/>
                  </a:lnTo>
                  <a:lnTo>
                    <a:pt x="15" y="31"/>
                  </a:lnTo>
                  <a:lnTo>
                    <a:pt x="18" y="31"/>
                  </a:lnTo>
                  <a:lnTo>
                    <a:pt x="20" y="33"/>
                  </a:lnTo>
                  <a:lnTo>
                    <a:pt x="20" y="33"/>
                  </a:lnTo>
                  <a:lnTo>
                    <a:pt x="22" y="33"/>
                  </a:lnTo>
                  <a:lnTo>
                    <a:pt x="24" y="33"/>
                  </a:lnTo>
                  <a:lnTo>
                    <a:pt x="26" y="33"/>
                  </a:lnTo>
                  <a:lnTo>
                    <a:pt x="28" y="33"/>
                  </a:lnTo>
                  <a:lnTo>
                    <a:pt x="31" y="33"/>
                  </a:lnTo>
                  <a:lnTo>
                    <a:pt x="33" y="31"/>
                  </a:lnTo>
                  <a:lnTo>
                    <a:pt x="33" y="31"/>
                  </a:lnTo>
                  <a:lnTo>
                    <a:pt x="35" y="28"/>
                  </a:lnTo>
                  <a:lnTo>
                    <a:pt x="37" y="28"/>
                  </a:lnTo>
                  <a:lnTo>
                    <a:pt x="37" y="28"/>
                  </a:lnTo>
                  <a:lnTo>
                    <a:pt x="39" y="26"/>
                  </a:lnTo>
                  <a:lnTo>
                    <a:pt x="39" y="24"/>
                  </a:lnTo>
                  <a:close/>
                </a:path>
              </a:pathLst>
            </a:custGeom>
            <a:solidFill>
              <a:srgbClr val="F2E5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5" name="任意多边形 306424"/>
            <p:cNvSpPr/>
            <p:nvPr/>
          </p:nvSpPr>
          <p:spPr>
            <a:xfrm>
              <a:off x="2204" y="3592"/>
              <a:ext cx="41" cy="33"/>
            </a:xfrm>
            <a:custGeom>
              <a:rect l="0" t="0" r="0" b="0"/>
              <a:pathLst>
                <a:path w="41" h="33">
                  <a:moveTo>
                    <a:pt x="39" y="24"/>
                  </a:moveTo>
                  <a:lnTo>
                    <a:pt x="39" y="24"/>
                  </a:lnTo>
                  <a:lnTo>
                    <a:pt x="41" y="22"/>
                  </a:lnTo>
                  <a:lnTo>
                    <a:pt x="41" y="20"/>
                  </a:lnTo>
                  <a:lnTo>
                    <a:pt x="41" y="20"/>
                  </a:lnTo>
                  <a:lnTo>
                    <a:pt x="41" y="18"/>
                  </a:lnTo>
                  <a:lnTo>
                    <a:pt x="39" y="15"/>
                  </a:lnTo>
                  <a:lnTo>
                    <a:pt x="39" y="15"/>
                  </a:lnTo>
                  <a:lnTo>
                    <a:pt x="39" y="13"/>
                  </a:lnTo>
                  <a:lnTo>
                    <a:pt x="37" y="11"/>
                  </a:lnTo>
                  <a:lnTo>
                    <a:pt x="37" y="11"/>
                  </a:lnTo>
                  <a:lnTo>
                    <a:pt x="35" y="9"/>
                  </a:lnTo>
                  <a:lnTo>
                    <a:pt x="35" y="7"/>
                  </a:lnTo>
                  <a:lnTo>
                    <a:pt x="33" y="7"/>
                  </a:lnTo>
                  <a:lnTo>
                    <a:pt x="31" y="5"/>
                  </a:lnTo>
                  <a:lnTo>
                    <a:pt x="31" y="5"/>
                  </a:lnTo>
                  <a:lnTo>
                    <a:pt x="28" y="2"/>
                  </a:lnTo>
                  <a:lnTo>
                    <a:pt x="26" y="2"/>
                  </a:lnTo>
                  <a:lnTo>
                    <a:pt x="24" y="2"/>
                  </a:lnTo>
                  <a:lnTo>
                    <a:pt x="22" y="0"/>
                  </a:lnTo>
                  <a:lnTo>
                    <a:pt x="20" y="0"/>
                  </a:lnTo>
                  <a:lnTo>
                    <a:pt x="18" y="0"/>
                  </a:lnTo>
                  <a:lnTo>
                    <a:pt x="15" y="0"/>
                  </a:lnTo>
                  <a:lnTo>
                    <a:pt x="13" y="0"/>
                  </a:lnTo>
                  <a:lnTo>
                    <a:pt x="13" y="0"/>
                  </a:lnTo>
                  <a:lnTo>
                    <a:pt x="11" y="2"/>
                  </a:lnTo>
                  <a:lnTo>
                    <a:pt x="9" y="2"/>
                  </a:lnTo>
                  <a:lnTo>
                    <a:pt x="7" y="2"/>
                  </a:lnTo>
                  <a:lnTo>
                    <a:pt x="7" y="5"/>
                  </a:lnTo>
                  <a:lnTo>
                    <a:pt x="5" y="5"/>
                  </a:lnTo>
                  <a:lnTo>
                    <a:pt x="2" y="5"/>
                  </a:lnTo>
                  <a:lnTo>
                    <a:pt x="2" y="7"/>
                  </a:lnTo>
                  <a:lnTo>
                    <a:pt x="2" y="9"/>
                  </a:lnTo>
                  <a:lnTo>
                    <a:pt x="0" y="9"/>
                  </a:lnTo>
                  <a:lnTo>
                    <a:pt x="0" y="11"/>
                  </a:lnTo>
                  <a:lnTo>
                    <a:pt x="0" y="13"/>
                  </a:lnTo>
                  <a:lnTo>
                    <a:pt x="0" y="13"/>
                  </a:lnTo>
                  <a:lnTo>
                    <a:pt x="0" y="15"/>
                  </a:lnTo>
                  <a:lnTo>
                    <a:pt x="0" y="18"/>
                  </a:lnTo>
                  <a:lnTo>
                    <a:pt x="0" y="18"/>
                  </a:lnTo>
                  <a:lnTo>
                    <a:pt x="2" y="20"/>
                  </a:lnTo>
                  <a:lnTo>
                    <a:pt x="2" y="22"/>
                  </a:lnTo>
                  <a:lnTo>
                    <a:pt x="5" y="22"/>
                  </a:lnTo>
                  <a:lnTo>
                    <a:pt x="5" y="24"/>
                  </a:lnTo>
                  <a:lnTo>
                    <a:pt x="7" y="26"/>
                  </a:lnTo>
                  <a:lnTo>
                    <a:pt x="7" y="26"/>
                  </a:lnTo>
                  <a:lnTo>
                    <a:pt x="9" y="28"/>
                  </a:lnTo>
                  <a:lnTo>
                    <a:pt x="11" y="28"/>
                  </a:lnTo>
                  <a:lnTo>
                    <a:pt x="13" y="31"/>
                  </a:lnTo>
                  <a:lnTo>
                    <a:pt x="15" y="31"/>
                  </a:lnTo>
                  <a:lnTo>
                    <a:pt x="18" y="31"/>
                  </a:lnTo>
                  <a:lnTo>
                    <a:pt x="20" y="33"/>
                  </a:lnTo>
                  <a:lnTo>
                    <a:pt x="22" y="33"/>
                  </a:lnTo>
                  <a:lnTo>
                    <a:pt x="24" y="33"/>
                  </a:lnTo>
                  <a:lnTo>
                    <a:pt x="24" y="33"/>
                  </a:lnTo>
                  <a:lnTo>
                    <a:pt x="26" y="33"/>
                  </a:lnTo>
                  <a:lnTo>
                    <a:pt x="28" y="33"/>
                  </a:lnTo>
                  <a:lnTo>
                    <a:pt x="31" y="31"/>
                  </a:lnTo>
                  <a:lnTo>
                    <a:pt x="33" y="31"/>
                  </a:lnTo>
                  <a:lnTo>
                    <a:pt x="33" y="31"/>
                  </a:lnTo>
                  <a:lnTo>
                    <a:pt x="35" y="28"/>
                  </a:lnTo>
                  <a:lnTo>
                    <a:pt x="37" y="28"/>
                  </a:lnTo>
                  <a:lnTo>
                    <a:pt x="37" y="28"/>
                  </a:lnTo>
                  <a:lnTo>
                    <a:pt x="39" y="26"/>
                  </a:lnTo>
                  <a:lnTo>
                    <a:pt x="39" y="24"/>
                  </a:lnTo>
                  <a:close/>
                </a:path>
              </a:pathLst>
            </a:custGeom>
            <a:solidFill>
              <a:srgbClr val="F2E5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6" name="任意多边形 306425"/>
            <p:cNvSpPr/>
            <p:nvPr/>
          </p:nvSpPr>
          <p:spPr>
            <a:xfrm>
              <a:off x="2204" y="3594"/>
              <a:ext cx="39" cy="31"/>
            </a:xfrm>
            <a:custGeom>
              <a:rect l="0" t="0" r="0" b="0"/>
              <a:pathLst>
                <a:path w="39" h="31">
                  <a:moveTo>
                    <a:pt x="39" y="22"/>
                  </a:moveTo>
                  <a:lnTo>
                    <a:pt x="39" y="22"/>
                  </a:lnTo>
                  <a:lnTo>
                    <a:pt x="39" y="20"/>
                  </a:lnTo>
                  <a:lnTo>
                    <a:pt x="39" y="18"/>
                  </a:lnTo>
                  <a:lnTo>
                    <a:pt x="39" y="18"/>
                  </a:lnTo>
                  <a:lnTo>
                    <a:pt x="39" y="16"/>
                  </a:lnTo>
                  <a:lnTo>
                    <a:pt x="39" y="13"/>
                  </a:lnTo>
                  <a:lnTo>
                    <a:pt x="39" y="13"/>
                  </a:lnTo>
                  <a:lnTo>
                    <a:pt x="39" y="11"/>
                  </a:lnTo>
                  <a:lnTo>
                    <a:pt x="37" y="9"/>
                  </a:lnTo>
                  <a:lnTo>
                    <a:pt x="37" y="9"/>
                  </a:lnTo>
                  <a:lnTo>
                    <a:pt x="35" y="7"/>
                  </a:lnTo>
                  <a:lnTo>
                    <a:pt x="35" y="7"/>
                  </a:lnTo>
                  <a:lnTo>
                    <a:pt x="33" y="5"/>
                  </a:lnTo>
                  <a:lnTo>
                    <a:pt x="31" y="3"/>
                  </a:lnTo>
                  <a:lnTo>
                    <a:pt x="28" y="3"/>
                  </a:lnTo>
                  <a:lnTo>
                    <a:pt x="26" y="3"/>
                  </a:lnTo>
                  <a:lnTo>
                    <a:pt x="26" y="0"/>
                  </a:lnTo>
                  <a:lnTo>
                    <a:pt x="24" y="0"/>
                  </a:lnTo>
                  <a:lnTo>
                    <a:pt x="22" y="0"/>
                  </a:lnTo>
                  <a:lnTo>
                    <a:pt x="20" y="0"/>
                  </a:lnTo>
                  <a:lnTo>
                    <a:pt x="18" y="0"/>
                  </a:lnTo>
                  <a:lnTo>
                    <a:pt x="15" y="0"/>
                  </a:lnTo>
                  <a:lnTo>
                    <a:pt x="13" y="0"/>
                  </a:lnTo>
                  <a:lnTo>
                    <a:pt x="13" y="0"/>
                  </a:lnTo>
                  <a:lnTo>
                    <a:pt x="11" y="0"/>
                  </a:lnTo>
                  <a:lnTo>
                    <a:pt x="9" y="0"/>
                  </a:lnTo>
                  <a:lnTo>
                    <a:pt x="7" y="3"/>
                  </a:lnTo>
                  <a:lnTo>
                    <a:pt x="7" y="3"/>
                  </a:lnTo>
                  <a:lnTo>
                    <a:pt x="5" y="3"/>
                  </a:lnTo>
                  <a:lnTo>
                    <a:pt x="2" y="5"/>
                  </a:lnTo>
                  <a:lnTo>
                    <a:pt x="2" y="5"/>
                  </a:lnTo>
                  <a:lnTo>
                    <a:pt x="2" y="7"/>
                  </a:lnTo>
                  <a:lnTo>
                    <a:pt x="0" y="9"/>
                  </a:lnTo>
                  <a:lnTo>
                    <a:pt x="0" y="9"/>
                  </a:lnTo>
                  <a:lnTo>
                    <a:pt x="0" y="11"/>
                  </a:lnTo>
                  <a:lnTo>
                    <a:pt x="0" y="13"/>
                  </a:lnTo>
                  <a:lnTo>
                    <a:pt x="0" y="13"/>
                  </a:lnTo>
                  <a:lnTo>
                    <a:pt x="0" y="16"/>
                  </a:lnTo>
                  <a:lnTo>
                    <a:pt x="2" y="18"/>
                  </a:lnTo>
                  <a:lnTo>
                    <a:pt x="2" y="18"/>
                  </a:lnTo>
                  <a:lnTo>
                    <a:pt x="2" y="20"/>
                  </a:lnTo>
                  <a:lnTo>
                    <a:pt x="5" y="22"/>
                  </a:lnTo>
                  <a:lnTo>
                    <a:pt x="5" y="22"/>
                  </a:lnTo>
                  <a:lnTo>
                    <a:pt x="7" y="24"/>
                  </a:lnTo>
                  <a:lnTo>
                    <a:pt x="9" y="24"/>
                  </a:lnTo>
                  <a:lnTo>
                    <a:pt x="9" y="26"/>
                  </a:lnTo>
                  <a:lnTo>
                    <a:pt x="11" y="26"/>
                  </a:lnTo>
                  <a:lnTo>
                    <a:pt x="13" y="29"/>
                  </a:lnTo>
                  <a:lnTo>
                    <a:pt x="15" y="29"/>
                  </a:lnTo>
                  <a:lnTo>
                    <a:pt x="18" y="29"/>
                  </a:lnTo>
                  <a:lnTo>
                    <a:pt x="20" y="31"/>
                  </a:lnTo>
                  <a:lnTo>
                    <a:pt x="22" y="31"/>
                  </a:lnTo>
                  <a:lnTo>
                    <a:pt x="24" y="31"/>
                  </a:lnTo>
                  <a:lnTo>
                    <a:pt x="24" y="31"/>
                  </a:lnTo>
                  <a:lnTo>
                    <a:pt x="26" y="31"/>
                  </a:lnTo>
                  <a:lnTo>
                    <a:pt x="28" y="31"/>
                  </a:lnTo>
                  <a:lnTo>
                    <a:pt x="31" y="29"/>
                  </a:lnTo>
                  <a:lnTo>
                    <a:pt x="33" y="29"/>
                  </a:lnTo>
                  <a:lnTo>
                    <a:pt x="33" y="29"/>
                  </a:lnTo>
                  <a:lnTo>
                    <a:pt x="35" y="26"/>
                  </a:lnTo>
                  <a:lnTo>
                    <a:pt x="37" y="26"/>
                  </a:lnTo>
                  <a:lnTo>
                    <a:pt x="37" y="26"/>
                  </a:lnTo>
                  <a:lnTo>
                    <a:pt x="37" y="24"/>
                  </a:lnTo>
                  <a:lnTo>
                    <a:pt x="39" y="22"/>
                  </a:lnTo>
                  <a:close/>
                </a:path>
              </a:pathLst>
            </a:custGeom>
            <a:solidFill>
              <a:srgbClr val="F2E6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7" name="任意多边形 306426"/>
            <p:cNvSpPr/>
            <p:nvPr/>
          </p:nvSpPr>
          <p:spPr>
            <a:xfrm>
              <a:off x="2204" y="3594"/>
              <a:ext cx="39" cy="31"/>
            </a:xfrm>
            <a:custGeom>
              <a:rect l="0" t="0" r="0" b="0"/>
              <a:pathLst>
                <a:path w="39" h="31">
                  <a:moveTo>
                    <a:pt x="39" y="22"/>
                  </a:moveTo>
                  <a:lnTo>
                    <a:pt x="39" y="22"/>
                  </a:lnTo>
                  <a:lnTo>
                    <a:pt x="39" y="20"/>
                  </a:lnTo>
                  <a:lnTo>
                    <a:pt x="39" y="18"/>
                  </a:lnTo>
                  <a:lnTo>
                    <a:pt x="39" y="18"/>
                  </a:lnTo>
                  <a:lnTo>
                    <a:pt x="39" y="16"/>
                  </a:lnTo>
                  <a:lnTo>
                    <a:pt x="39" y="13"/>
                  </a:lnTo>
                  <a:lnTo>
                    <a:pt x="39" y="13"/>
                  </a:lnTo>
                  <a:lnTo>
                    <a:pt x="37" y="11"/>
                  </a:lnTo>
                  <a:lnTo>
                    <a:pt x="37" y="9"/>
                  </a:lnTo>
                  <a:lnTo>
                    <a:pt x="37" y="9"/>
                  </a:lnTo>
                  <a:lnTo>
                    <a:pt x="35" y="7"/>
                  </a:lnTo>
                  <a:lnTo>
                    <a:pt x="33" y="7"/>
                  </a:lnTo>
                  <a:lnTo>
                    <a:pt x="33" y="5"/>
                  </a:lnTo>
                  <a:lnTo>
                    <a:pt x="31" y="5"/>
                  </a:lnTo>
                  <a:lnTo>
                    <a:pt x="28" y="3"/>
                  </a:lnTo>
                  <a:lnTo>
                    <a:pt x="26" y="3"/>
                  </a:lnTo>
                  <a:lnTo>
                    <a:pt x="24" y="0"/>
                  </a:lnTo>
                  <a:lnTo>
                    <a:pt x="20" y="0"/>
                  </a:lnTo>
                  <a:lnTo>
                    <a:pt x="15" y="0"/>
                  </a:lnTo>
                  <a:lnTo>
                    <a:pt x="11" y="0"/>
                  </a:lnTo>
                  <a:lnTo>
                    <a:pt x="11" y="0"/>
                  </a:lnTo>
                  <a:lnTo>
                    <a:pt x="9" y="3"/>
                  </a:lnTo>
                  <a:lnTo>
                    <a:pt x="7" y="3"/>
                  </a:lnTo>
                  <a:lnTo>
                    <a:pt x="7" y="3"/>
                  </a:lnTo>
                  <a:lnTo>
                    <a:pt x="5" y="5"/>
                  </a:lnTo>
                  <a:lnTo>
                    <a:pt x="5" y="5"/>
                  </a:lnTo>
                  <a:lnTo>
                    <a:pt x="2" y="7"/>
                  </a:lnTo>
                  <a:lnTo>
                    <a:pt x="2" y="7"/>
                  </a:lnTo>
                  <a:lnTo>
                    <a:pt x="2" y="9"/>
                  </a:lnTo>
                  <a:lnTo>
                    <a:pt x="0" y="11"/>
                  </a:lnTo>
                  <a:lnTo>
                    <a:pt x="0" y="11"/>
                  </a:lnTo>
                  <a:lnTo>
                    <a:pt x="0" y="13"/>
                  </a:lnTo>
                  <a:lnTo>
                    <a:pt x="0" y="16"/>
                  </a:lnTo>
                  <a:lnTo>
                    <a:pt x="2" y="16"/>
                  </a:lnTo>
                  <a:lnTo>
                    <a:pt x="2" y="18"/>
                  </a:lnTo>
                  <a:lnTo>
                    <a:pt x="2" y="20"/>
                  </a:lnTo>
                  <a:lnTo>
                    <a:pt x="2" y="20"/>
                  </a:lnTo>
                  <a:lnTo>
                    <a:pt x="5" y="22"/>
                  </a:lnTo>
                  <a:lnTo>
                    <a:pt x="5" y="22"/>
                  </a:lnTo>
                  <a:lnTo>
                    <a:pt x="7" y="24"/>
                  </a:lnTo>
                  <a:lnTo>
                    <a:pt x="9" y="24"/>
                  </a:lnTo>
                  <a:lnTo>
                    <a:pt x="9" y="26"/>
                  </a:lnTo>
                  <a:lnTo>
                    <a:pt x="11" y="26"/>
                  </a:lnTo>
                  <a:lnTo>
                    <a:pt x="13" y="29"/>
                  </a:lnTo>
                  <a:lnTo>
                    <a:pt x="15" y="29"/>
                  </a:lnTo>
                  <a:lnTo>
                    <a:pt x="18" y="29"/>
                  </a:lnTo>
                  <a:lnTo>
                    <a:pt x="20" y="31"/>
                  </a:lnTo>
                  <a:lnTo>
                    <a:pt x="22" y="31"/>
                  </a:lnTo>
                  <a:lnTo>
                    <a:pt x="24" y="31"/>
                  </a:lnTo>
                  <a:lnTo>
                    <a:pt x="28" y="31"/>
                  </a:lnTo>
                  <a:lnTo>
                    <a:pt x="31" y="29"/>
                  </a:lnTo>
                  <a:lnTo>
                    <a:pt x="33" y="29"/>
                  </a:lnTo>
                  <a:lnTo>
                    <a:pt x="33" y="29"/>
                  </a:lnTo>
                  <a:lnTo>
                    <a:pt x="35" y="26"/>
                  </a:lnTo>
                  <a:lnTo>
                    <a:pt x="35" y="26"/>
                  </a:lnTo>
                  <a:lnTo>
                    <a:pt x="37" y="24"/>
                  </a:lnTo>
                  <a:lnTo>
                    <a:pt x="37" y="24"/>
                  </a:lnTo>
                  <a:lnTo>
                    <a:pt x="39" y="22"/>
                  </a:lnTo>
                  <a:close/>
                </a:path>
              </a:pathLst>
            </a:custGeom>
            <a:solidFill>
              <a:srgbClr val="F3E7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8" name="任意多边形 306427"/>
            <p:cNvSpPr/>
            <p:nvPr/>
          </p:nvSpPr>
          <p:spPr>
            <a:xfrm>
              <a:off x="2204" y="3594"/>
              <a:ext cx="39" cy="31"/>
            </a:xfrm>
            <a:custGeom>
              <a:rect l="0" t="0" r="0" b="0"/>
              <a:pathLst>
                <a:path w="39" h="31">
                  <a:moveTo>
                    <a:pt x="37" y="22"/>
                  </a:moveTo>
                  <a:lnTo>
                    <a:pt x="39" y="22"/>
                  </a:lnTo>
                  <a:lnTo>
                    <a:pt x="39" y="20"/>
                  </a:lnTo>
                  <a:lnTo>
                    <a:pt x="39" y="20"/>
                  </a:lnTo>
                  <a:lnTo>
                    <a:pt x="39" y="18"/>
                  </a:lnTo>
                  <a:lnTo>
                    <a:pt x="39" y="16"/>
                  </a:lnTo>
                  <a:lnTo>
                    <a:pt x="39" y="16"/>
                  </a:lnTo>
                  <a:lnTo>
                    <a:pt x="37" y="13"/>
                  </a:lnTo>
                  <a:lnTo>
                    <a:pt x="37" y="11"/>
                  </a:lnTo>
                  <a:lnTo>
                    <a:pt x="37" y="11"/>
                  </a:lnTo>
                  <a:lnTo>
                    <a:pt x="35" y="9"/>
                  </a:lnTo>
                  <a:lnTo>
                    <a:pt x="35" y="9"/>
                  </a:lnTo>
                  <a:lnTo>
                    <a:pt x="33" y="7"/>
                  </a:lnTo>
                  <a:lnTo>
                    <a:pt x="31" y="5"/>
                  </a:lnTo>
                  <a:lnTo>
                    <a:pt x="26" y="3"/>
                  </a:lnTo>
                  <a:lnTo>
                    <a:pt x="22" y="3"/>
                  </a:lnTo>
                  <a:lnTo>
                    <a:pt x="20" y="0"/>
                  </a:lnTo>
                  <a:lnTo>
                    <a:pt x="15" y="0"/>
                  </a:lnTo>
                  <a:lnTo>
                    <a:pt x="11" y="3"/>
                  </a:lnTo>
                  <a:lnTo>
                    <a:pt x="11" y="3"/>
                  </a:lnTo>
                  <a:lnTo>
                    <a:pt x="9" y="3"/>
                  </a:lnTo>
                  <a:lnTo>
                    <a:pt x="7" y="3"/>
                  </a:lnTo>
                  <a:lnTo>
                    <a:pt x="7" y="5"/>
                  </a:lnTo>
                  <a:lnTo>
                    <a:pt x="5" y="5"/>
                  </a:lnTo>
                  <a:lnTo>
                    <a:pt x="5" y="7"/>
                  </a:lnTo>
                  <a:lnTo>
                    <a:pt x="2" y="7"/>
                  </a:lnTo>
                  <a:lnTo>
                    <a:pt x="2" y="9"/>
                  </a:lnTo>
                  <a:lnTo>
                    <a:pt x="2" y="9"/>
                  </a:lnTo>
                  <a:lnTo>
                    <a:pt x="0" y="11"/>
                  </a:lnTo>
                  <a:lnTo>
                    <a:pt x="0" y="13"/>
                  </a:lnTo>
                  <a:lnTo>
                    <a:pt x="0" y="13"/>
                  </a:lnTo>
                  <a:lnTo>
                    <a:pt x="2" y="16"/>
                  </a:lnTo>
                  <a:lnTo>
                    <a:pt x="2" y="16"/>
                  </a:lnTo>
                  <a:lnTo>
                    <a:pt x="2" y="18"/>
                  </a:lnTo>
                  <a:lnTo>
                    <a:pt x="2" y="20"/>
                  </a:lnTo>
                  <a:lnTo>
                    <a:pt x="5" y="20"/>
                  </a:lnTo>
                  <a:lnTo>
                    <a:pt x="5" y="22"/>
                  </a:lnTo>
                  <a:lnTo>
                    <a:pt x="7" y="22"/>
                  </a:lnTo>
                  <a:lnTo>
                    <a:pt x="7" y="24"/>
                  </a:lnTo>
                  <a:lnTo>
                    <a:pt x="9" y="24"/>
                  </a:lnTo>
                  <a:lnTo>
                    <a:pt x="11" y="26"/>
                  </a:lnTo>
                  <a:lnTo>
                    <a:pt x="13" y="26"/>
                  </a:lnTo>
                  <a:lnTo>
                    <a:pt x="13" y="29"/>
                  </a:lnTo>
                  <a:lnTo>
                    <a:pt x="18" y="29"/>
                  </a:lnTo>
                  <a:lnTo>
                    <a:pt x="22" y="31"/>
                  </a:lnTo>
                  <a:lnTo>
                    <a:pt x="24" y="31"/>
                  </a:lnTo>
                  <a:lnTo>
                    <a:pt x="28" y="29"/>
                  </a:lnTo>
                  <a:lnTo>
                    <a:pt x="31" y="29"/>
                  </a:lnTo>
                  <a:lnTo>
                    <a:pt x="31" y="29"/>
                  </a:lnTo>
                  <a:lnTo>
                    <a:pt x="33" y="29"/>
                  </a:lnTo>
                  <a:lnTo>
                    <a:pt x="35" y="26"/>
                  </a:lnTo>
                  <a:lnTo>
                    <a:pt x="35" y="26"/>
                  </a:lnTo>
                  <a:lnTo>
                    <a:pt x="37" y="24"/>
                  </a:lnTo>
                  <a:lnTo>
                    <a:pt x="37" y="24"/>
                  </a:lnTo>
                  <a:lnTo>
                    <a:pt x="37" y="22"/>
                  </a:lnTo>
                  <a:close/>
                </a:path>
              </a:pathLst>
            </a:custGeom>
            <a:solidFill>
              <a:srgbClr val="F3E8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29" name="任意多边形 306428"/>
            <p:cNvSpPr/>
            <p:nvPr/>
          </p:nvSpPr>
          <p:spPr>
            <a:xfrm>
              <a:off x="2206" y="3597"/>
              <a:ext cx="37" cy="28"/>
            </a:xfrm>
            <a:custGeom>
              <a:rect l="0" t="0" r="0" b="0"/>
              <a:pathLst>
                <a:path w="37" h="28">
                  <a:moveTo>
                    <a:pt x="35" y="19"/>
                  </a:moveTo>
                  <a:lnTo>
                    <a:pt x="37" y="19"/>
                  </a:lnTo>
                  <a:lnTo>
                    <a:pt x="37" y="17"/>
                  </a:lnTo>
                  <a:lnTo>
                    <a:pt x="37" y="17"/>
                  </a:lnTo>
                  <a:lnTo>
                    <a:pt x="37" y="15"/>
                  </a:lnTo>
                  <a:lnTo>
                    <a:pt x="37" y="13"/>
                  </a:lnTo>
                  <a:lnTo>
                    <a:pt x="35" y="13"/>
                  </a:lnTo>
                  <a:lnTo>
                    <a:pt x="35" y="10"/>
                  </a:lnTo>
                  <a:lnTo>
                    <a:pt x="35" y="10"/>
                  </a:lnTo>
                  <a:lnTo>
                    <a:pt x="33" y="6"/>
                  </a:lnTo>
                  <a:lnTo>
                    <a:pt x="31" y="4"/>
                  </a:lnTo>
                  <a:lnTo>
                    <a:pt x="29" y="2"/>
                  </a:lnTo>
                  <a:lnTo>
                    <a:pt x="24" y="2"/>
                  </a:lnTo>
                  <a:lnTo>
                    <a:pt x="20" y="0"/>
                  </a:lnTo>
                  <a:lnTo>
                    <a:pt x="18" y="0"/>
                  </a:lnTo>
                  <a:lnTo>
                    <a:pt x="13" y="0"/>
                  </a:lnTo>
                  <a:lnTo>
                    <a:pt x="9" y="0"/>
                  </a:lnTo>
                  <a:lnTo>
                    <a:pt x="9" y="0"/>
                  </a:lnTo>
                  <a:lnTo>
                    <a:pt x="7" y="0"/>
                  </a:lnTo>
                  <a:lnTo>
                    <a:pt x="5" y="2"/>
                  </a:lnTo>
                  <a:lnTo>
                    <a:pt x="5" y="2"/>
                  </a:lnTo>
                  <a:lnTo>
                    <a:pt x="3" y="2"/>
                  </a:lnTo>
                  <a:lnTo>
                    <a:pt x="3" y="4"/>
                  </a:lnTo>
                  <a:lnTo>
                    <a:pt x="0" y="4"/>
                  </a:lnTo>
                  <a:lnTo>
                    <a:pt x="0" y="6"/>
                  </a:lnTo>
                  <a:lnTo>
                    <a:pt x="0" y="6"/>
                  </a:lnTo>
                  <a:lnTo>
                    <a:pt x="0" y="8"/>
                  </a:lnTo>
                  <a:lnTo>
                    <a:pt x="0" y="10"/>
                  </a:lnTo>
                  <a:lnTo>
                    <a:pt x="0" y="10"/>
                  </a:lnTo>
                  <a:lnTo>
                    <a:pt x="0" y="13"/>
                  </a:lnTo>
                  <a:lnTo>
                    <a:pt x="0" y="15"/>
                  </a:lnTo>
                  <a:lnTo>
                    <a:pt x="0" y="15"/>
                  </a:lnTo>
                  <a:lnTo>
                    <a:pt x="0" y="17"/>
                  </a:lnTo>
                  <a:lnTo>
                    <a:pt x="3" y="19"/>
                  </a:lnTo>
                  <a:lnTo>
                    <a:pt x="5" y="21"/>
                  </a:lnTo>
                  <a:lnTo>
                    <a:pt x="9" y="23"/>
                  </a:lnTo>
                  <a:lnTo>
                    <a:pt x="11" y="26"/>
                  </a:lnTo>
                  <a:lnTo>
                    <a:pt x="16" y="26"/>
                  </a:lnTo>
                  <a:lnTo>
                    <a:pt x="20" y="28"/>
                  </a:lnTo>
                  <a:lnTo>
                    <a:pt x="22" y="28"/>
                  </a:lnTo>
                  <a:lnTo>
                    <a:pt x="26" y="26"/>
                  </a:lnTo>
                  <a:lnTo>
                    <a:pt x="29" y="26"/>
                  </a:lnTo>
                  <a:lnTo>
                    <a:pt x="29" y="26"/>
                  </a:lnTo>
                  <a:lnTo>
                    <a:pt x="31" y="26"/>
                  </a:lnTo>
                  <a:lnTo>
                    <a:pt x="33" y="23"/>
                  </a:lnTo>
                  <a:lnTo>
                    <a:pt x="33" y="23"/>
                  </a:lnTo>
                  <a:lnTo>
                    <a:pt x="35" y="21"/>
                  </a:lnTo>
                  <a:lnTo>
                    <a:pt x="35" y="21"/>
                  </a:lnTo>
                  <a:lnTo>
                    <a:pt x="35" y="19"/>
                  </a:lnTo>
                  <a:close/>
                </a:path>
              </a:pathLst>
            </a:custGeom>
            <a:solidFill>
              <a:srgbClr val="F3E8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0" name="任意多边形 306429"/>
            <p:cNvSpPr/>
            <p:nvPr/>
          </p:nvSpPr>
          <p:spPr>
            <a:xfrm>
              <a:off x="2206" y="3597"/>
              <a:ext cx="37" cy="26"/>
            </a:xfrm>
            <a:custGeom>
              <a:rect l="0" t="0" r="0" b="0"/>
              <a:pathLst>
                <a:path w="37" h="26">
                  <a:moveTo>
                    <a:pt x="35" y="19"/>
                  </a:moveTo>
                  <a:lnTo>
                    <a:pt x="35" y="19"/>
                  </a:lnTo>
                  <a:lnTo>
                    <a:pt x="37" y="17"/>
                  </a:lnTo>
                  <a:lnTo>
                    <a:pt x="37" y="17"/>
                  </a:lnTo>
                  <a:lnTo>
                    <a:pt x="37" y="15"/>
                  </a:lnTo>
                  <a:lnTo>
                    <a:pt x="35" y="13"/>
                  </a:lnTo>
                  <a:lnTo>
                    <a:pt x="35" y="13"/>
                  </a:lnTo>
                  <a:lnTo>
                    <a:pt x="35" y="10"/>
                  </a:lnTo>
                  <a:lnTo>
                    <a:pt x="35" y="10"/>
                  </a:lnTo>
                  <a:lnTo>
                    <a:pt x="33" y="8"/>
                  </a:lnTo>
                  <a:lnTo>
                    <a:pt x="31" y="6"/>
                  </a:lnTo>
                  <a:lnTo>
                    <a:pt x="26" y="4"/>
                  </a:lnTo>
                  <a:lnTo>
                    <a:pt x="24" y="2"/>
                  </a:lnTo>
                  <a:lnTo>
                    <a:pt x="20" y="0"/>
                  </a:lnTo>
                  <a:lnTo>
                    <a:pt x="16" y="0"/>
                  </a:lnTo>
                  <a:lnTo>
                    <a:pt x="13" y="0"/>
                  </a:lnTo>
                  <a:lnTo>
                    <a:pt x="9" y="0"/>
                  </a:lnTo>
                  <a:lnTo>
                    <a:pt x="7" y="2"/>
                  </a:lnTo>
                  <a:lnTo>
                    <a:pt x="5" y="2"/>
                  </a:lnTo>
                  <a:lnTo>
                    <a:pt x="3" y="4"/>
                  </a:lnTo>
                  <a:lnTo>
                    <a:pt x="3" y="4"/>
                  </a:lnTo>
                  <a:lnTo>
                    <a:pt x="0" y="6"/>
                  </a:lnTo>
                  <a:lnTo>
                    <a:pt x="0" y="6"/>
                  </a:lnTo>
                  <a:lnTo>
                    <a:pt x="0" y="8"/>
                  </a:lnTo>
                  <a:lnTo>
                    <a:pt x="0" y="8"/>
                  </a:lnTo>
                  <a:lnTo>
                    <a:pt x="0" y="10"/>
                  </a:lnTo>
                  <a:lnTo>
                    <a:pt x="0" y="13"/>
                  </a:lnTo>
                  <a:lnTo>
                    <a:pt x="0" y="13"/>
                  </a:lnTo>
                  <a:lnTo>
                    <a:pt x="0" y="15"/>
                  </a:lnTo>
                  <a:lnTo>
                    <a:pt x="0" y="15"/>
                  </a:lnTo>
                  <a:lnTo>
                    <a:pt x="3" y="17"/>
                  </a:lnTo>
                  <a:lnTo>
                    <a:pt x="3" y="19"/>
                  </a:lnTo>
                  <a:lnTo>
                    <a:pt x="7" y="21"/>
                  </a:lnTo>
                  <a:lnTo>
                    <a:pt x="9" y="23"/>
                  </a:lnTo>
                  <a:lnTo>
                    <a:pt x="13" y="26"/>
                  </a:lnTo>
                  <a:lnTo>
                    <a:pt x="16" y="26"/>
                  </a:lnTo>
                  <a:lnTo>
                    <a:pt x="20" y="26"/>
                  </a:lnTo>
                  <a:lnTo>
                    <a:pt x="24" y="26"/>
                  </a:lnTo>
                  <a:lnTo>
                    <a:pt x="26" y="26"/>
                  </a:lnTo>
                  <a:lnTo>
                    <a:pt x="29" y="26"/>
                  </a:lnTo>
                  <a:lnTo>
                    <a:pt x="29" y="26"/>
                  </a:lnTo>
                  <a:lnTo>
                    <a:pt x="31" y="26"/>
                  </a:lnTo>
                  <a:lnTo>
                    <a:pt x="33" y="23"/>
                  </a:lnTo>
                  <a:lnTo>
                    <a:pt x="33" y="23"/>
                  </a:lnTo>
                  <a:lnTo>
                    <a:pt x="35" y="21"/>
                  </a:lnTo>
                  <a:lnTo>
                    <a:pt x="35" y="21"/>
                  </a:lnTo>
                  <a:lnTo>
                    <a:pt x="35" y="19"/>
                  </a:lnTo>
                  <a:close/>
                </a:path>
              </a:pathLst>
            </a:custGeom>
            <a:solidFill>
              <a:srgbClr val="F3E8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1" name="任意多边形 306430"/>
            <p:cNvSpPr/>
            <p:nvPr/>
          </p:nvSpPr>
          <p:spPr>
            <a:xfrm>
              <a:off x="2206" y="3599"/>
              <a:ext cx="35" cy="24"/>
            </a:xfrm>
            <a:custGeom>
              <a:rect l="0" t="0" r="0" b="0"/>
              <a:pathLst>
                <a:path w="35" h="24">
                  <a:moveTo>
                    <a:pt x="35" y="17"/>
                  </a:moveTo>
                  <a:lnTo>
                    <a:pt x="35" y="17"/>
                  </a:lnTo>
                  <a:lnTo>
                    <a:pt x="35" y="15"/>
                  </a:lnTo>
                  <a:lnTo>
                    <a:pt x="35" y="15"/>
                  </a:lnTo>
                  <a:lnTo>
                    <a:pt x="35" y="13"/>
                  </a:lnTo>
                  <a:lnTo>
                    <a:pt x="35" y="11"/>
                  </a:lnTo>
                  <a:lnTo>
                    <a:pt x="35" y="11"/>
                  </a:lnTo>
                  <a:lnTo>
                    <a:pt x="35" y="8"/>
                  </a:lnTo>
                  <a:lnTo>
                    <a:pt x="33" y="8"/>
                  </a:lnTo>
                  <a:lnTo>
                    <a:pt x="33" y="6"/>
                  </a:lnTo>
                  <a:lnTo>
                    <a:pt x="29" y="4"/>
                  </a:lnTo>
                  <a:lnTo>
                    <a:pt x="26" y="2"/>
                  </a:lnTo>
                  <a:lnTo>
                    <a:pt x="24" y="0"/>
                  </a:lnTo>
                  <a:lnTo>
                    <a:pt x="20" y="0"/>
                  </a:lnTo>
                  <a:lnTo>
                    <a:pt x="16" y="0"/>
                  </a:lnTo>
                  <a:lnTo>
                    <a:pt x="13" y="0"/>
                  </a:lnTo>
                  <a:lnTo>
                    <a:pt x="9" y="0"/>
                  </a:lnTo>
                  <a:lnTo>
                    <a:pt x="7" y="0"/>
                  </a:lnTo>
                  <a:lnTo>
                    <a:pt x="5" y="2"/>
                  </a:lnTo>
                  <a:lnTo>
                    <a:pt x="3" y="2"/>
                  </a:lnTo>
                  <a:lnTo>
                    <a:pt x="3" y="4"/>
                  </a:lnTo>
                  <a:lnTo>
                    <a:pt x="0" y="4"/>
                  </a:lnTo>
                  <a:lnTo>
                    <a:pt x="0" y="6"/>
                  </a:lnTo>
                  <a:lnTo>
                    <a:pt x="0" y="6"/>
                  </a:lnTo>
                  <a:lnTo>
                    <a:pt x="0" y="8"/>
                  </a:lnTo>
                  <a:lnTo>
                    <a:pt x="0" y="8"/>
                  </a:lnTo>
                  <a:lnTo>
                    <a:pt x="0" y="11"/>
                  </a:lnTo>
                  <a:lnTo>
                    <a:pt x="0" y="11"/>
                  </a:lnTo>
                  <a:lnTo>
                    <a:pt x="0" y="13"/>
                  </a:lnTo>
                  <a:lnTo>
                    <a:pt x="0" y="15"/>
                  </a:lnTo>
                  <a:lnTo>
                    <a:pt x="3" y="15"/>
                  </a:lnTo>
                  <a:lnTo>
                    <a:pt x="5" y="17"/>
                  </a:lnTo>
                  <a:lnTo>
                    <a:pt x="7" y="19"/>
                  </a:lnTo>
                  <a:lnTo>
                    <a:pt x="9" y="21"/>
                  </a:lnTo>
                  <a:lnTo>
                    <a:pt x="13" y="24"/>
                  </a:lnTo>
                  <a:lnTo>
                    <a:pt x="16" y="24"/>
                  </a:lnTo>
                  <a:lnTo>
                    <a:pt x="20" y="24"/>
                  </a:lnTo>
                  <a:lnTo>
                    <a:pt x="24" y="24"/>
                  </a:lnTo>
                  <a:lnTo>
                    <a:pt x="26" y="24"/>
                  </a:lnTo>
                  <a:lnTo>
                    <a:pt x="29" y="24"/>
                  </a:lnTo>
                  <a:lnTo>
                    <a:pt x="33" y="21"/>
                  </a:lnTo>
                  <a:lnTo>
                    <a:pt x="33" y="21"/>
                  </a:lnTo>
                  <a:lnTo>
                    <a:pt x="33" y="19"/>
                  </a:lnTo>
                  <a:lnTo>
                    <a:pt x="35" y="19"/>
                  </a:lnTo>
                  <a:lnTo>
                    <a:pt x="35" y="17"/>
                  </a:lnTo>
                  <a:close/>
                </a:path>
              </a:pathLst>
            </a:custGeom>
            <a:solidFill>
              <a:srgbClr val="F4E9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2" name="任意多边形 306431"/>
            <p:cNvSpPr/>
            <p:nvPr/>
          </p:nvSpPr>
          <p:spPr>
            <a:xfrm>
              <a:off x="2206" y="3599"/>
              <a:ext cx="35" cy="24"/>
            </a:xfrm>
            <a:custGeom>
              <a:rect l="0" t="0" r="0" b="0"/>
              <a:pathLst>
                <a:path w="35" h="24">
                  <a:moveTo>
                    <a:pt x="35" y="17"/>
                  </a:moveTo>
                  <a:lnTo>
                    <a:pt x="35" y="17"/>
                  </a:lnTo>
                  <a:lnTo>
                    <a:pt x="35" y="15"/>
                  </a:lnTo>
                  <a:lnTo>
                    <a:pt x="35" y="15"/>
                  </a:lnTo>
                  <a:lnTo>
                    <a:pt x="35" y="13"/>
                  </a:lnTo>
                  <a:lnTo>
                    <a:pt x="35" y="13"/>
                  </a:lnTo>
                  <a:lnTo>
                    <a:pt x="35" y="11"/>
                  </a:lnTo>
                  <a:lnTo>
                    <a:pt x="35" y="11"/>
                  </a:lnTo>
                  <a:lnTo>
                    <a:pt x="33" y="8"/>
                  </a:lnTo>
                  <a:lnTo>
                    <a:pt x="31" y="6"/>
                  </a:lnTo>
                  <a:lnTo>
                    <a:pt x="29" y="4"/>
                  </a:lnTo>
                  <a:lnTo>
                    <a:pt x="26" y="2"/>
                  </a:lnTo>
                  <a:lnTo>
                    <a:pt x="22" y="2"/>
                  </a:lnTo>
                  <a:lnTo>
                    <a:pt x="20" y="0"/>
                  </a:lnTo>
                  <a:lnTo>
                    <a:pt x="16" y="0"/>
                  </a:lnTo>
                  <a:lnTo>
                    <a:pt x="13" y="0"/>
                  </a:lnTo>
                  <a:lnTo>
                    <a:pt x="9" y="0"/>
                  </a:lnTo>
                  <a:lnTo>
                    <a:pt x="7" y="2"/>
                  </a:lnTo>
                  <a:lnTo>
                    <a:pt x="5" y="2"/>
                  </a:lnTo>
                  <a:lnTo>
                    <a:pt x="3" y="4"/>
                  </a:lnTo>
                  <a:lnTo>
                    <a:pt x="3" y="4"/>
                  </a:lnTo>
                  <a:lnTo>
                    <a:pt x="3" y="4"/>
                  </a:lnTo>
                  <a:lnTo>
                    <a:pt x="0" y="6"/>
                  </a:lnTo>
                  <a:lnTo>
                    <a:pt x="0" y="6"/>
                  </a:lnTo>
                  <a:lnTo>
                    <a:pt x="0" y="8"/>
                  </a:lnTo>
                  <a:lnTo>
                    <a:pt x="0" y="8"/>
                  </a:lnTo>
                  <a:lnTo>
                    <a:pt x="0" y="11"/>
                  </a:lnTo>
                  <a:lnTo>
                    <a:pt x="0" y="13"/>
                  </a:lnTo>
                  <a:lnTo>
                    <a:pt x="0" y="13"/>
                  </a:lnTo>
                  <a:lnTo>
                    <a:pt x="3" y="15"/>
                  </a:lnTo>
                  <a:lnTo>
                    <a:pt x="3" y="15"/>
                  </a:lnTo>
                  <a:lnTo>
                    <a:pt x="5" y="17"/>
                  </a:lnTo>
                  <a:lnTo>
                    <a:pt x="7" y="19"/>
                  </a:lnTo>
                  <a:lnTo>
                    <a:pt x="9" y="21"/>
                  </a:lnTo>
                  <a:lnTo>
                    <a:pt x="13" y="24"/>
                  </a:lnTo>
                  <a:lnTo>
                    <a:pt x="16" y="24"/>
                  </a:lnTo>
                  <a:lnTo>
                    <a:pt x="20" y="24"/>
                  </a:lnTo>
                  <a:lnTo>
                    <a:pt x="24" y="24"/>
                  </a:lnTo>
                  <a:lnTo>
                    <a:pt x="26" y="24"/>
                  </a:lnTo>
                  <a:lnTo>
                    <a:pt x="29" y="24"/>
                  </a:lnTo>
                  <a:lnTo>
                    <a:pt x="31" y="21"/>
                  </a:lnTo>
                  <a:lnTo>
                    <a:pt x="33" y="21"/>
                  </a:lnTo>
                  <a:lnTo>
                    <a:pt x="33" y="19"/>
                  </a:lnTo>
                  <a:lnTo>
                    <a:pt x="35" y="19"/>
                  </a:lnTo>
                  <a:lnTo>
                    <a:pt x="35" y="17"/>
                  </a:lnTo>
                  <a:close/>
                </a:path>
              </a:pathLst>
            </a:custGeom>
            <a:solidFill>
              <a:srgbClr val="F4E9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3" name="任意多边形 306432"/>
            <p:cNvSpPr/>
            <p:nvPr/>
          </p:nvSpPr>
          <p:spPr>
            <a:xfrm>
              <a:off x="2206" y="3599"/>
              <a:ext cx="35" cy="24"/>
            </a:xfrm>
            <a:custGeom>
              <a:rect l="0" t="0" r="0" b="0"/>
              <a:pathLst>
                <a:path w="35" h="24">
                  <a:moveTo>
                    <a:pt x="35" y="17"/>
                  </a:moveTo>
                  <a:lnTo>
                    <a:pt x="35" y="17"/>
                  </a:lnTo>
                  <a:lnTo>
                    <a:pt x="35" y="15"/>
                  </a:lnTo>
                  <a:lnTo>
                    <a:pt x="35" y="15"/>
                  </a:lnTo>
                  <a:lnTo>
                    <a:pt x="35" y="13"/>
                  </a:lnTo>
                  <a:lnTo>
                    <a:pt x="35" y="11"/>
                  </a:lnTo>
                  <a:lnTo>
                    <a:pt x="33" y="8"/>
                  </a:lnTo>
                  <a:lnTo>
                    <a:pt x="31" y="6"/>
                  </a:lnTo>
                  <a:lnTo>
                    <a:pt x="29" y="4"/>
                  </a:lnTo>
                  <a:lnTo>
                    <a:pt x="26" y="4"/>
                  </a:lnTo>
                  <a:lnTo>
                    <a:pt x="22" y="2"/>
                  </a:lnTo>
                  <a:lnTo>
                    <a:pt x="20" y="2"/>
                  </a:lnTo>
                  <a:lnTo>
                    <a:pt x="16" y="0"/>
                  </a:lnTo>
                  <a:lnTo>
                    <a:pt x="11" y="0"/>
                  </a:lnTo>
                  <a:lnTo>
                    <a:pt x="9" y="2"/>
                  </a:lnTo>
                  <a:lnTo>
                    <a:pt x="7" y="2"/>
                  </a:lnTo>
                  <a:lnTo>
                    <a:pt x="5" y="4"/>
                  </a:lnTo>
                  <a:lnTo>
                    <a:pt x="3" y="4"/>
                  </a:lnTo>
                  <a:lnTo>
                    <a:pt x="3" y="4"/>
                  </a:lnTo>
                  <a:lnTo>
                    <a:pt x="3" y="6"/>
                  </a:lnTo>
                  <a:lnTo>
                    <a:pt x="0" y="6"/>
                  </a:lnTo>
                  <a:lnTo>
                    <a:pt x="0" y="8"/>
                  </a:lnTo>
                  <a:lnTo>
                    <a:pt x="0" y="8"/>
                  </a:lnTo>
                  <a:lnTo>
                    <a:pt x="0" y="11"/>
                  </a:lnTo>
                  <a:lnTo>
                    <a:pt x="0" y="11"/>
                  </a:lnTo>
                  <a:lnTo>
                    <a:pt x="0" y="13"/>
                  </a:lnTo>
                  <a:lnTo>
                    <a:pt x="0" y="13"/>
                  </a:lnTo>
                  <a:lnTo>
                    <a:pt x="3" y="15"/>
                  </a:lnTo>
                  <a:lnTo>
                    <a:pt x="3" y="15"/>
                  </a:lnTo>
                  <a:lnTo>
                    <a:pt x="5" y="17"/>
                  </a:lnTo>
                  <a:lnTo>
                    <a:pt x="7" y="19"/>
                  </a:lnTo>
                  <a:lnTo>
                    <a:pt x="11" y="21"/>
                  </a:lnTo>
                  <a:lnTo>
                    <a:pt x="13" y="24"/>
                  </a:lnTo>
                  <a:lnTo>
                    <a:pt x="18" y="24"/>
                  </a:lnTo>
                  <a:lnTo>
                    <a:pt x="20" y="24"/>
                  </a:lnTo>
                  <a:lnTo>
                    <a:pt x="24" y="24"/>
                  </a:lnTo>
                  <a:lnTo>
                    <a:pt x="26" y="24"/>
                  </a:lnTo>
                  <a:lnTo>
                    <a:pt x="29" y="24"/>
                  </a:lnTo>
                  <a:lnTo>
                    <a:pt x="31" y="21"/>
                  </a:lnTo>
                  <a:lnTo>
                    <a:pt x="33" y="21"/>
                  </a:lnTo>
                  <a:lnTo>
                    <a:pt x="33" y="19"/>
                  </a:lnTo>
                  <a:lnTo>
                    <a:pt x="33" y="19"/>
                  </a:lnTo>
                  <a:lnTo>
                    <a:pt x="35" y="17"/>
                  </a:lnTo>
                  <a:close/>
                </a:path>
              </a:pathLst>
            </a:custGeom>
            <a:solidFill>
              <a:srgbClr val="F4EA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4" name="任意多边形 306433"/>
            <p:cNvSpPr/>
            <p:nvPr/>
          </p:nvSpPr>
          <p:spPr>
            <a:xfrm>
              <a:off x="2206" y="3601"/>
              <a:ext cx="35" cy="22"/>
            </a:xfrm>
            <a:custGeom>
              <a:rect l="0" t="0" r="0" b="0"/>
              <a:pathLst>
                <a:path w="35" h="22">
                  <a:moveTo>
                    <a:pt x="35" y="15"/>
                  </a:moveTo>
                  <a:lnTo>
                    <a:pt x="35" y="15"/>
                  </a:lnTo>
                  <a:lnTo>
                    <a:pt x="35" y="13"/>
                  </a:lnTo>
                  <a:lnTo>
                    <a:pt x="35" y="13"/>
                  </a:lnTo>
                  <a:lnTo>
                    <a:pt x="35" y="11"/>
                  </a:lnTo>
                  <a:lnTo>
                    <a:pt x="33" y="9"/>
                  </a:lnTo>
                  <a:lnTo>
                    <a:pt x="33" y="6"/>
                  </a:lnTo>
                  <a:lnTo>
                    <a:pt x="31" y="4"/>
                  </a:lnTo>
                  <a:lnTo>
                    <a:pt x="29" y="4"/>
                  </a:lnTo>
                  <a:lnTo>
                    <a:pt x="24" y="2"/>
                  </a:lnTo>
                  <a:lnTo>
                    <a:pt x="22" y="0"/>
                  </a:lnTo>
                  <a:lnTo>
                    <a:pt x="18" y="0"/>
                  </a:lnTo>
                  <a:lnTo>
                    <a:pt x="16" y="0"/>
                  </a:lnTo>
                  <a:lnTo>
                    <a:pt x="11" y="0"/>
                  </a:lnTo>
                  <a:lnTo>
                    <a:pt x="9" y="0"/>
                  </a:lnTo>
                  <a:lnTo>
                    <a:pt x="7" y="0"/>
                  </a:lnTo>
                  <a:lnTo>
                    <a:pt x="5" y="2"/>
                  </a:lnTo>
                  <a:lnTo>
                    <a:pt x="3" y="2"/>
                  </a:lnTo>
                  <a:lnTo>
                    <a:pt x="3" y="4"/>
                  </a:lnTo>
                  <a:lnTo>
                    <a:pt x="3" y="4"/>
                  </a:lnTo>
                  <a:lnTo>
                    <a:pt x="0" y="6"/>
                  </a:lnTo>
                  <a:lnTo>
                    <a:pt x="0" y="6"/>
                  </a:lnTo>
                  <a:lnTo>
                    <a:pt x="0" y="6"/>
                  </a:lnTo>
                  <a:lnTo>
                    <a:pt x="0" y="9"/>
                  </a:lnTo>
                  <a:lnTo>
                    <a:pt x="0" y="9"/>
                  </a:lnTo>
                  <a:lnTo>
                    <a:pt x="3" y="13"/>
                  </a:lnTo>
                  <a:lnTo>
                    <a:pt x="3" y="13"/>
                  </a:lnTo>
                  <a:lnTo>
                    <a:pt x="5" y="15"/>
                  </a:lnTo>
                  <a:lnTo>
                    <a:pt x="7" y="17"/>
                  </a:lnTo>
                  <a:lnTo>
                    <a:pt x="11" y="19"/>
                  </a:lnTo>
                  <a:lnTo>
                    <a:pt x="13" y="22"/>
                  </a:lnTo>
                  <a:lnTo>
                    <a:pt x="18" y="22"/>
                  </a:lnTo>
                  <a:lnTo>
                    <a:pt x="20" y="22"/>
                  </a:lnTo>
                  <a:lnTo>
                    <a:pt x="24" y="22"/>
                  </a:lnTo>
                  <a:lnTo>
                    <a:pt x="26" y="22"/>
                  </a:lnTo>
                  <a:lnTo>
                    <a:pt x="29" y="22"/>
                  </a:lnTo>
                  <a:lnTo>
                    <a:pt x="31" y="19"/>
                  </a:lnTo>
                  <a:lnTo>
                    <a:pt x="33" y="19"/>
                  </a:lnTo>
                  <a:lnTo>
                    <a:pt x="33" y="17"/>
                  </a:lnTo>
                  <a:lnTo>
                    <a:pt x="33" y="17"/>
                  </a:lnTo>
                  <a:lnTo>
                    <a:pt x="35" y="15"/>
                  </a:lnTo>
                  <a:close/>
                </a:path>
              </a:pathLst>
            </a:custGeom>
            <a:solidFill>
              <a:srgbClr val="F4EA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5" name="任意多边形 306434"/>
            <p:cNvSpPr/>
            <p:nvPr/>
          </p:nvSpPr>
          <p:spPr>
            <a:xfrm>
              <a:off x="2206" y="3601"/>
              <a:ext cx="35" cy="22"/>
            </a:xfrm>
            <a:custGeom>
              <a:rect l="0" t="0" r="0" b="0"/>
              <a:pathLst>
                <a:path w="35" h="22">
                  <a:moveTo>
                    <a:pt x="33" y="15"/>
                  </a:moveTo>
                  <a:lnTo>
                    <a:pt x="35" y="15"/>
                  </a:lnTo>
                  <a:lnTo>
                    <a:pt x="35" y="13"/>
                  </a:lnTo>
                  <a:lnTo>
                    <a:pt x="35" y="13"/>
                  </a:lnTo>
                  <a:lnTo>
                    <a:pt x="35" y="11"/>
                  </a:lnTo>
                  <a:lnTo>
                    <a:pt x="33" y="9"/>
                  </a:lnTo>
                  <a:lnTo>
                    <a:pt x="33" y="9"/>
                  </a:lnTo>
                  <a:lnTo>
                    <a:pt x="31" y="6"/>
                  </a:lnTo>
                  <a:lnTo>
                    <a:pt x="29" y="4"/>
                  </a:lnTo>
                  <a:lnTo>
                    <a:pt x="24" y="2"/>
                  </a:lnTo>
                  <a:lnTo>
                    <a:pt x="22" y="2"/>
                  </a:lnTo>
                  <a:lnTo>
                    <a:pt x="18" y="0"/>
                  </a:lnTo>
                  <a:lnTo>
                    <a:pt x="16" y="0"/>
                  </a:lnTo>
                  <a:lnTo>
                    <a:pt x="11" y="0"/>
                  </a:lnTo>
                  <a:lnTo>
                    <a:pt x="9" y="0"/>
                  </a:lnTo>
                  <a:lnTo>
                    <a:pt x="7" y="2"/>
                  </a:lnTo>
                  <a:lnTo>
                    <a:pt x="5" y="2"/>
                  </a:lnTo>
                  <a:lnTo>
                    <a:pt x="3" y="4"/>
                  </a:lnTo>
                  <a:lnTo>
                    <a:pt x="3" y="4"/>
                  </a:lnTo>
                  <a:lnTo>
                    <a:pt x="3" y="4"/>
                  </a:lnTo>
                  <a:lnTo>
                    <a:pt x="3" y="6"/>
                  </a:lnTo>
                  <a:lnTo>
                    <a:pt x="0" y="6"/>
                  </a:lnTo>
                  <a:lnTo>
                    <a:pt x="0" y="9"/>
                  </a:lnTo>
                  <a:lnTo>
                    <a:pt x="0" y="9"/>
                  </a:lnTo>
                  <a:lnTo>
                    <a:pt x="0" y="11"/>
                  </a:lnTo>
                  <a:lnTo>
                    <a:pt x="3" y="13"/>
                  </a:lnTo>
                  <a:lnTo>
                    <a:pt x="3" y="15"/>
                  </a:lnTo>
                  <a:lnTo>
                    <a:pt x="5" y="17"/>
                  </a:lnTo>
                  <a:lnTo>
                    <a:pt x="7" y="17"/>
                  </a:lnTo>
                  <a:lnTo>
                    <a:pt x="11" y="19"/>
                  </a:lnTo>
                  <a:lnTo>
                    <a:pt x="13" y="22"/>
                  </a:lnTo>
                  <a:lnTo>
                    <a:pt x="18" y="22"/>
                  </a:lnTo>
                  <a:lnTo>
                    <a:pt x="20" y="22"/>
                  </a:lnTo>
                  <a:lnTo>
                    <a:pt x="24" y="22"/>
                  </a:lnTo>
                  <a:lnTo>
                    <a:pt x="26" y="22"/>
                  </a:lnTo>
                  <a:lnTo>
                    <a:pt x="29" y="19"/>
                  </a:lnTo>
                  <a:lnTo>
                    <a:pt x="31" y="19"/>
                  </a:lnTo>
                  <a:lnTo>
                    <a:pt x="33" y="19"/>
                  </a:lnTo>
                  <a:lnTo>
                    <a:pt x="33" y="17"/>
                  </a:lnTo>
                  <a:lnTo>
                    <a:pt x="33" y="17"/>
                  </a:lnTo>
                  <a:lnTo>
                    <a:pt x="33" y="15"/>
                  </a:lnTo>
                  <a:close/>
                </a:path>
              </a:pathLst>
            </a:custGeom>
            <a:solidFill>
              <a:srgbClr val="F5EC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6" name="任意多边形 306435"/>
            <p:cNvSpPr/>
            <p:nvPr/>
          </p:nvSpPr>
          <p:spPr>
            <a:xfrm>
              <a:off x="2206" y="3601"/>
              <a:ext cx="33" cy="22"/>
            </a:xfrm>
            <a:custGeom>
              <a:rect l="0" t="0" r="0" b="0"/>
              <a:pathLst>
                <a:path w="33" h="22">
                  <a:moveTo>
                    <a:pt x="33" y="15"/>
                  </a:moveTo>
                  <a:lnTo>
                    <a:pt x="33" y="15"/>
                  </a:lnTo>
                  <a:lnTo>
                    <a:pt x="33" y="13"/>
                  </a:lnTo>
                  <a:lnTo>
                    <a:pt x="33" y="13"/>
                  </a:lnTo>
                  <a:lnTo>
                    <a:pt x="33" y="13"/>
                  </a:lnTo>
                  <a:lnTo>
                    <a:pt x="33" y="11"/>
                  </a:lnTo>
                  <a:lnTo>
                    <a:pt x="31" y="9"/>
                  </a:lnTo>
                  <a:lnTo>
                    <a:pt x="29" y="6"/>
                  </a:lnTo>
                  <a:lnTo>
                    <a:pt x="26" y="4"/>
                  </a:lnTo>
                  <a:lnTo>
                    <a:pt x="24" y="2"/>
                  </a:lnTo>
                  <a:lnTo>
                    <a:pt x="22" y="2"/>
                  </a:lnTo>
                  <a:lnTo>
                    <a:pt x="18" y="2"/>
                  </a:lnTo>
                  <a:lnTo>
                    <a:pt x="16" y="0"/>
                  </a:lnTo>
                  <a:lnTo>
                    <a:pt x="11" y="2"/>
                  </a:lnTo>
                  <a:lnTo>
                    <a:pt x="9" y="2"/>
                  </a:lnTo>
                  <a:lnTo>
                    <a:pt x="7" y="2"/>
                  </a:lnTo>
                  <a:lnTo>
                    <a:pt x="5" y="4"/>
                  </a:lnTo>
                  <a:lnTo>
                    <a:pt x="3" y="4"/>
                  </a:lnTo>
                  <a:lnTo>
                    <a:pt x="3" y="4"/>
                  </a:lnTo>
                  <a:lnTo>
                    <a:pt x="3" y="6"/>
                  </a:lnTo>
                  <a:lnTo>
                    <a:pt x="3" y="6"/>
                  </a:lnTo>
                  <a:lnTo>
                    <a:pt x="3" y="9"/>
                  </a:lnTo>
                  <a:lnTo>
                    <a:pt x="0" y="9"/>
                  </a:lnTo>
                  <a:lnTo>
                    <a:pt x="0" y="9"/>
                  </a:lnTo>
                  <a:lnTo>
                    <a:pt x="3" y="11"/>
                  </a:lnTo>
                  <a:lnTo>
                    <a:pt x="3" y="13"/>
                  </a:lnTo>
                  <a:lnTo>
                    <a:pt x="5" y="15"/>
                  </a:lnTo>
                  <a:lnTo>
                    <a:pt x="7" y="17"/>
                  </a:lnTo>
                  <a:lnTo>
                    <a:pt x="9" y="17"/>
                  </a:lnTo>
                  <a:lnTo>
                    <a:pt x="11" y="19"/>
                  </a:lnTo>
                  <a:lnTo>
                    <a:pt x="13" y="22"/>
                  </a:lnTo>
                  <a:lnTo>
                    <a:pt x="18" y="22"/>
                  </a:lnTo>
                  <a:lnTo>
                    <a:pt x="20" y="22"/>
                  </a:lnTo>
                  <a:lnTo>
                    <a:pt x="24" y="22"/>
                  </a:lnTo>
                  <a:lnTo>
                    <a:pt x="26" y="22"/>
                  </a:lnTo>
                  <a:lnTo>
                    <a:pt x="29" y="19"/>
                  </a:lnTo>
                  <a:lnTo>
                    <a:pt x="31" y="19"/>
                  </a:lnTo>
                  <a:lnTo>
                    <a:pt x="33" y="19"/>
                  </a:lnTo>
                  <a:lnTo>
                    <a:pt x="33" y="17"/>
                  </a:lnTo>
                  <a:lnTo>
                    <a:pt x="33" y="17"/>
                  </a:lnTo>
                  <a:lnTo>
                    <a:pt x="33" y="15"/>
                  </a:lnTo>
                  <a:close/>
                </a:path>
              </a:pathLst>
            </a:custGeom>
            <a:solidFill>
              <a:srgbClr val="F5EC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7" name="任意多边形 306436"/>
            <p:cNvSpPr/>
            <p:nvPr/>
          </p:nvSpPr>
          <p:spPr>
            <a:xfrm>
              <a:off x="2209" y="3603"/>
              <a:ext cx="30" cy="20"/>
            </a:xfrm>
            <a:custGeom>
              <a:rect l="0" t="0" r="0" b="0"/>
              <a:pathLst>
                <a:path w="30" h="20">
                  <a:moveTo>
                    <a:pt x="30" y="13"/>
                  </a:moveTo>
                  <a:lnTo>
                    <a:pt x="30" y="13"/>
                  </a:lnTo>
                  <a:lnTo>
                    <a:pt x="30" y="11"/>
                  </a:lnTo>
                  <a:lnTo>
                    <a:pt x="30" y="11"/>
                  </a:lnTo>
                  <a:lnTo>
                    <a:pt x="30" y="11"/>
                  </a:lnTo>
                  <a:lnTo>
                    <a:pt x="30" y="9"/>
                  </a:lnTo>
                  <a:lnTo>
                    <a:pt x="28" y="7"/>
                  </a:lnTo>
                  <a:lnTo>
                    <a:pt x="26" y="4"/>
                  </a:lnTo>
                  <a:lnTo>
                    <a:pt x="23" y="2"/>
                  </a:lnTo>
                  <a:lnTo>
                    <a:pt x="21" y="2"/>
                  </a:lnTo>
                  <a:lnTo>
                    <a:pt x="17" y="0"/>
                  </a:lnTo>
                  <a:lnTo>
                    <a:pt x="15" y="0"/>
                  </a:lnTo>
                  <a:lnTo>
                    <a:pt x="10" y="0"/>
                  </a:lnTo>
                  <a:lnTo>
                    <a:pt x="8" y="0"/>
                  </a:lnTo>
                  <a:lnTo>
                    <a:pt x="6" y="0"/>
                  </a:lnTo>
                  <a:lnTo>
                    <a:pt x="4" y="0"/>
                  </a:lnTo>
                  <a:lnTo>
                    <a:pt x="2" y="2"/>
                  </a:lnTo>
                  <a:lnTo>
                    <a:pt x="0" y="2"/>
                  </a:lnTo>
                  <a:lnTo>
                    <a:pt x="0" y="4"/>
                  </a:lnTo>
                  <a:lnTo>
                    <a:pt x="0" y="4"/>
                  </a:lnTo>
                  <a:lnTo>
                    <a:pt x="0" y="4"/>
                  </a:lnTo>
                  <a:lnTo>
                    <a:pt x="0" y="7"/>
                  </a:lnTo>
                  <a:lnTo>
                    <a:pt x="0" y="7"/>
                  </a:lnTo>
                  <a:lnTo>
                    <a:pt x="0" y="9"/>
                  </a:lnTo>
                  <a:lnTo>
                    <a:pt x="0" y="9"/>
                  </a:lnTo>
                  <a:lnTo>
                    <a:pt x="0" y="11"/>
                  </a:lnTo>
                  <a:lnTo>
                    <a:pt x="2" y="13"/>
                  </a:lnTo>
                  <a:lnTo>
                    <a:pt x="4" y="15"/>
                  </a:lnTo>
                  <a:lnTo>
                    <a:pt x="6" y="15"/>
                  </a:lnTo>
                  <a:lnTo>
                    <a:pt x="8" y="17"/>
                  </a:lnTo>
                  <a:lnTo>
                    <a:pt x="10" y="20"/>
                  </a:lnTo>
                  <a:lnTo>
                    <a:pt x="15" y="20"/>
                  </a:lnTo>
                  <a:lnTo>
                    <a:pt x="17" y="20"/>
                  </a:lnTo>
                  <a:lnTo>
                    <a:pt x="21" y="20"/>
                  </a:lnTo>
                  <a:lnTo>
                    <a:pt x="23" y="20"/>
                  </a:lnTo>
                  <a:lnTo>
                    <a:pt x="26" y="17"/>
                  </a:lnTo>
                  <a:lnTo>
                    <a:pt x="28" y="17"/>
                  </a:lnTo>
                  <a:lnTo>
                    <a:pt x="28" y="17"/>
                  </a:lnTo>
                  <a:lnTo>
                    <a:pt x="30" y="15"/>
                  </a:lnTo>
                  <a:lnTo>
                    <a:pt x="30" y="15"/>
                  </a:lnTo>
                  <a:lnTo>
                    <a:pt x="30" y="13"/>
                  </a:lnTo>
                  <a:close/>
                </a:path>
              </a:pathLst>
            </a:custGeom>
            <a:solidFill>
              <a:srgbClr val="F5EC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8" name="任意多边形 306437"/>
            <p:cNvSpPr/>
            <p:nvPr/>
          </p:nvSpPr>
          <p:spPr>
            <a:xfrm>
              <a:off x="2209" y="3603"/>
              <a:ext cx="30" cy="20"/>
            </a:xfrm>
            <a:custGeom>
              <a:rect l="0" t="0" r="0" b="0"/>
              <a:pathLst>
                <a:path w="30" h="20">
                  <a:moveTo>
                    <a:pt x="30" y="13"/>
                  </a:moveTo>
                  <a:lnTo>
                    <a:pt x="30" y="13"/>
                  </a:lnTo>
                  <a:lnTo>
                    <a:pt x="30" y="13"/>
                  </a:lnTo>
                  <a:lnTo>
                    <a:pt x="30" y="11"/>
                  </a:lnTo>
                  <a:lnTo>
                    <a:pt x="30" y="11"/>
                  </a:lnTo>
                  <a:lnTo>
                    <a:pt x="28" y="9"/>
                  </a:lnTo>
                  <a:lnTo>
                    <a:pt x="28" y="7"/>
                  </a:lnTo>
                  <a:lnTo>
                    <a:pt x="26" y="4"/>
                  </a:lnTo>
                  <a:lnTo>
                    <a:pt x="23" y="4"/>
                  </a:lnTo>
                  <a:lnTo>
                    <a:pt x="21" y="2"/>
                  </a:lnTo>
                  <a:lnTo>
                    <a:pt x="17" y="2"/>
                  </a:lnTo>
                  <a:lnTo>
                    <a:pt x="15" y="0"/>
                  </a:lnTo>
                  <a:lnTo>
                    <a:pt x="10" y="0"/>
                  </a:lnTo>
                  <a:lnTo>
                    <a:pt x="8" y="0"/>
                  </a:lnTo>
                  <a:lnTo>
                    <a:pt x="6" y="0"/>
                  </a:lnTo>
                  <a:lnTo>
                    <a:pt x="4" y="2"/>
                  </a:lnTo>
                  <a:lnTo>
                    <a:pt x="2" y="2"/>
                  </a:lnTo>
                  <a:lnTo>
                    <a:pt x="0" y="4"/>
                  </a:lnTo>
                  <a:lnTo>
                    <a:pt x="0" y="4"/>
                  </a:lnTo>
                  <a:lnTo>
                    <a:pt x="0" y="4"/>
                  </a:lnTo>
                  <a:lnTo>
                    <a:pt x="0" y="7"/>
                  </a:lnTo>
                  <a:lnTo>
                    <a:pt x="0" y="7"/>
                  </a:lnTo>
                  <a:lnTo>
                    <a:pt x="0" y="9"/>
                  </a:lnTo>
                  <a:lnTo>
                    <a:pt x="0" y="9"/>
                  </a:lnTo>
                  <a:lnTo>
                    <a:pt x="0" y="9"/>
                  </a:lnTo>
                  <a:lnTo>
                    <a:pt x="0" y="11"/>
                  </a:lnTo>
                  <a:lnTo>
                    <a:pt x="2" y="13"/>
                  </a:lnTo>
                  <a:lnTo>
                    <a:pt x="4" y="15"/>
                  </a:lnTo>
                  <a:lnTo>
                    <a:pt x="6" y="17"/>
                  </a:lnTo>
                  <a:lnTo>
                    <a:pt x="8" y="17"/>
                  </a:lnTo>
                  <a:lnTo>
                    <a:pt x="13" y="17"/>
                  </a:lnTo>
                  <a:lnTo>
                    <a:pt x="15" y="20"/>
                  </a:lnTo>
                  <a:lnTo>
                    <a:pt x="19" y="20"/>
                  </a:lnTo>
                  <a:lnTo>
                    <a:pt x="21" y="20"/>
                  </a:lnTo>
                  <a:lnTo>
                    <a:pt x="23" y="20"/>
                  </a:lnTo>
                  <a:lnTo>
                    <a:pt x="26" y="17"/>
                  </a:lnTo>
                  <a:lnTo>
                    <a:pt x="28" y="17"/>
                  </a:lnTo>
                  <a:lnTo>
                    <a:pt x="28" y="15"/>
                  </a:lnTo>
                  <a:lnTo>
                    <a:pt x="30" y="15"/>
                  </a:lnTo>
                  <a:lnTo>
                    <a:pt x="30" y="15"/>
                  </a:lnTo>
                  <a:lnTo>
                    <a:pt x="30" y="13"/>
                  </a:lnTo>
                  <a:close/>
                </a:path>
              </a:pathLst>
            </a:custGeom>
            <a:solidFill>
              <a:srgbClr val="F5E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39" name="任意多边形 306438"/>
            <p:cNvSpPr/>
            <p:nvPr/>
          </p:nvSpPr>
          <p:spPr>
            <a:xfrm>
              <a:off x="2209" y="3605"/>
              <a:ext cx="30" cy="18"/>
            </a:xfrm>
            <a:custGeom>
              <a:rect l="0" t="0" r="0" b="0"/>
              <a:pathLst>
                <a:path w="30" h="18">
                  <a:moveTo>
                    <a:pt x="30" y="11"/>
                  </a:moveTo>
                  <a:lnTo>
                    <a:pt x="30" y="11"/>
                  </a:lnTo>
                  <a:lnTo>
                    <a:pt x="30" y="11"/>
                  </a:lnTo>
                  <a:lnTo>
                    <a:pt x="30" y="9"/>
                  </a:lnTo>
                  <a:lnTo>
                    <a:pt x="30" y="9"/>
                  </a:lnTo>
                  <a:lnTo>
                    <a:pt x="28" y="7"/>
                  </a:lnTo>
                  <a:lnTo>
                    <a:pt x="26" y="5"/>
                  </a:lnTo>
                  <a:lnTo>
                    <a:pt x="26" y="5"/>
                  </a:lnTo>
                  <a:lnTo>
                    <a:pt x="23" y="2"/>
                  </a:lnTo>
                  <a:lnTo>
                    <a:pt x="19" y="0"/>
                  </a:lnTo>
                  <a:lnTo>
                    <a:pt x="17" y="0"/>
                  </a:lnTo>
                  <a:lnTo>
                    <a:pt x="15" y="0"/>
                  </a:lnTo>
                  <a:lnTo>
                    <a:pt x="10" y="0"/>
                  </a:lnTo>
                  <a:lnTo>
                    <a:pt x="8" y="0"/>
                  </a:lnTo>
                  <a:lnTo>
                    <a:pt x="6" y="0"/>
                  </a:lnTo>
                  <a:lnTo>
                    <a:pt x="4" y="0"/>
                  </a:lnTo>
                  <a:lnTo>
                    <a:pt x="2" y="2"/>
                  </a:lnTo>
                  <a:lnTo>
                    <a:pt x="2" y="2"/>
                  </a:lnTo>
                  <a:lnTo>
                    <a:pt x="0" y="2"/>
                  </a:lnTo>
                  <a:lnTo>
                    <a:pt x="0" y="5"/>
                  </a:lnTo>
                  <a:lnTo>
                    <a:pt x="0" y="5"/>
                  </a:lnTo>
                  <a:lnTo>
                    <a:pt x="0" y="5"/>
                  </a:lnTo>
                  <a:lnTo>
                    <a:pt x="0" y="7"/>
                  </a:lnTo>
                  <a:lnTo>
                    <a:pt x="0" y="7"/>
                  </a:lnTo>
                  <a:lnTo>
                    <a:pt x="0" y="9"/>
                  </a:lnTo>
                  <a:lnTo>
                    <a:pt x="0" y="9"/>
                  </a:lnTo>
                  <a:lnTo>
                    <a:pt x="2" y="11"/>
                  </a:lnTo>
                  <a:lnTo>
                    <a:pt x="4" y="13"/>
                  </a:lnTo>
                  <a:lnTo>
                    <a:pt x="6" y="15"/>
                  </a:lnTo>
                  <a:lnTo>
                    <a:pt x="8" y="15"/>
                  </a:lnTo>
                  <a:lnTo>
                    <a:pt x="13" y="15"/>
                  </a:lnTo>
                  <a:lnTo>
                    <a:pt x="15" y="18"/>
                  </a:lnTo>
                  <a:lnTo>
                    <a:pt x="19" y="18"/>
                  </a:lnTo>
                  <a:lnTo>
                    <a:pt x="21" y="18"/>
                  </a:lnTo>
                  <a:lnTo>
                    <a:pt x="23" y="18"/>
                  </a:lnTo>
                  <a:lnTo>
                    <a:pt x="26" y="15"/>
                  </a:lnTo>
                  <a:lnTo>
                    <a:pt x="28" y="15"/>
                  </a:lnTo>
                  <a:lnTo>
                    <a:pt x="28" y="13"/>
                  </a:lnTo>
                  <a:lnTo>
                    <a:pt x="28" y="13"/>
                  </a:lnTo>
                  <a:lnTo>
                    <a:pt x="30" y="13"/>
                  </a:lnTo>
                  <a:lnTo>
                    <a:pt x="30" y="11"/>
                  </a:lnTo>
                  <a:close/>
                </a:path>
              </a:pathLst>
            </a:custGeom>
            <a:solidFill>
              <a:srgbClr val="F5ED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0" name="任意多边形 306439"/>
            <p:cNvSpPr/>
            <p:nvPr/>
          </p:nvSpPr>
          <p:spPr>
            <a:xfrm>
              <a:off x="2209" y="3605"/>
              <a:ext cx="30" cy="18"/>
            </a:xfrm>
            <a:custGeom>
              <a:rect l="0" t="0" r="0" b="0"/>
              <a:pathLst>
                <a:path w="30" h="18">
                  <a:moveTo>
                    <a:pt x="30" y="11"/>
                  </a:moveTo>
                  <a:lnTo>
                    <a:pt x="30" y="11"/>
                  </a:lnTo>
                  <a:lnTo>
                    <a:pt x="30" y="11"/>
                  </a:lnTo>
                  <a:lnTo>
                    <a:pt x="30" y="9"/>
                  </a:lnTo>
                  <a:lnTo>
                    <a:pt x="28" y="9"/>
                  </a:lnTo>
                  <a:lnTo>
                    <a:pt x="28" y="7"/>
                  </a:lnTo>
                  <a:lnTo>
                    <a:pt x="26" y="5"/>
                  </a:lnTo>
                  <a:lnTo>
                    <a:pt x="23" y="5"/>
                  </a:lnTo>
                  <a:lnTo>
                    <a:pt x="21" y="2"/>
                  </a:lnTo>
                  <a:lnTo>
                    <a:pt x="19" y="2"/>
                  </a:lnTo>
                  <a:lnTo>
                    <a:pt x="17" y="0"/>
                  </a:lnTo>
                  <a:lnTo>
                    <a:pt x="13" y="0"/>
                  </a:lnTo>
                  <a:lnTo>
                    <a:pt x="10" y="0"/>
                  </a:lnTo>
                  <a:lnTo>
                    <a:pt x="8" y="0"/>
                  </a:lnTo>
                  <a:lnTo>
                    <a:pt x="6" y="0"/>
                  </a:lnTo>
                  <a:lnTo>
                    <a:pt x="4" y="2"/>
                  </a:lnTo>
                  <a:lnTo>
                    <a:pt x="2" y="2"/>
                  </a:lnTo>
                  <a:lnTo>
                    <a:pt x="2" y="2"/>
                  </a:lnTo>
                  <a:lnTo>
                    <a:pt x="0" y="5"/>
                  </a:lnTo>
                  <a:lnTo>
                    <a:pt x="0" y="5"/>
                  </a:lnTo>
                  <a:lnTo>
                    <a:pt x="0" y="5"/>
                  </a:lnTo>
                  <a:lnTo>
                    <a:pt x="0" y="7"/>
                  </a:lnTo>
                  <a:lnTo>
                    <a:pt x="0" y="7"/>
                  </a:lnTo>
                  <a:lnTo>
                    <a:pt x="0" y="9"/>
                  </a:lnTo>
                  <a:lnTo>
                    <a:pt x="0" y="9"/>
                  </a:lnTo>
                  <a:lnTo>
                    <a:pt x="2" y="11"/>
                  </a:lnTo>
                  <a:lnTo>
                    <a:pt x="2" y="11"/>
                  </a:lnTo>
                  <a:lnTo>
                    <a:pt x="4" y="13"/>
                  </a:lnTo>
                  <a:lnTo>
                    <a:pt x="6" y="15"/>
                  </a:lnTo>
                  <a:lnTo>
                    <a:pt x="10" y="15"/>
                  </a:lnTo>
                  <a:lnTo>
                    <a:pt x="13" y="15"/>
                  </a:lnTo>
                  <a:lnTo>
                    <a:pt x="15" y="18"/>
                  </a:lnTo>
                  <a:lnTo>
                    <a:pt x="19" y="18"/>
                  </a:lnTo>
                  <a:lnTo>
                    <a:pt x="21" y="18"/>
                  </a:lnTo>
                  <a:lnTo>
                    <a:pt x="23" y="15"/>
                  </a:lnTo>
                  <a:lnTo>
                    <a:pt x="26" y="15"/>
                  </a:lnTo>
                  <a:lnTo>
                    <a:pt x="28" y="15"/>
                  </a:lnTo>
                  <a:lnTo>
                    <a:pt x="28" y="13"/>
                  </a:lnTo>
                  <a:lnTo>
                    <a:pt x="30" y="11"/>
                  </a:lnTo>
                  <a:close/>
                </a:path>
              </a:pathLst>
            </a:custGeom>
            <a:solidFill>
              <a:srgbClr val="F6EF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1" name="任意多边形 306440"/>
            <p:cNvSpPr/>
            <p:nvPr/>
          </p:nvSpPr>
          <p:spPr>
            <a:xfrm>
              <a:off x="2209" y="3605"/>
              <a:ext cx="30" cy="18"/>
            </a:xfrm>
            <a:custGeom>
              <a:rect l="0" t="0" r="0" b="0"/>
              <a:pathLst>
                <a:path w="30" h="18">
                  <a:moveTo>
                    <a:pt x="30" y="11"/>
                  </a:moveTo>
                  <a:lnTo>
                    <a:pt x="30" y="11"/>
                  </a:lnTo>
                  <a:lnTo>
                    <a:pt x="28" y="9"/>
                  </a:lnTo>
                  <a:lnTo>
                    <a:pt x="28" y="7"/>
                  </a:lnTo>
                  <a:lnTo>
                    <a:pt x="26" y="7"/>
                  </a:lnTo>
                  <a:lnTo>
                    <a:pt x="23" y="5"/>
                  </a:lnTo>
                  <a:lnTo>
                    <a:pt x="21" y="2"/>
                  </a:lnTo>
                  <a:lnTo>
                    <a:pt x="19" y="2"/>
                  </a:lnTo>
                  <a:lnTo>
                    <a:pt x="17" y="2"/>
                  </a:lnTo>
                  <a:lnTo>
                    <a:pt x="13" y="0"/>
                  </a:lnTo>
                  <a:lnTo>
                    <a:pt x="10" y="0"/>
                  </a:lnTo>
                  <a:lnTo>
                    <a:pt x="8" y="0"/>
                  </a:lnTo>
                  <a:lnTo>
                    <a:pt x="6" y="2"/>
                  </a:lnTo>
                  <a:lnTo>
                    <a:pt x="4" y="2"/>
                  </a:lnTo>
                  <a:lnTo>
                    <a:pt x="2" y="2"/>
                  </a:lnTo>
                  <a:lnTo>
                    <a:pt x="0" y="5"/>
                  </a:lnTo>
                  <a:lnTo>
                    <a:pt x="0" y="7"/>
                  </a:lnTo>
                  <a:lnTo>
                    <a:pt x="0" y="7"/>
                  </a:lnTo>
                  <a:lnTo>
                    <a:pt x="0" y="9"/>
                  </a:lnTo>
                  <a:lnTo>
                    <a:pt x="2" y="11"/>
                  </a:lnTo>
                  <a:lnTo>
                    <a:pt x="4" y="13"/>
                  </a:lnTo>
                  <a:lnTo>
                    <a:pt x="4" y="13"/>
                  </a:lnTo>
                  <a:lnTo>
                    <a:pt x="8" y="15"/>
                  </a:lnTo>
                  <a:lnTo>
                    <a:pt x="10" y="15"/>
                  </a:lnTo>
                  <a:lnTo>
                    <a:pt x="13" y="15"/>
                  </a:lnTo>
                  <a:lnTo>
                    <a:pt x="15" y="18"/>
                  </a:lnTo>
                  <a:lnTo>
                    <a:pt x="19" y="18"/>
                  </a:lnTo>
                  <a:lnTo>
                    <a:pt x="21" y="18"/>
                  </a:lnTo>
                  <a:lnTo>
                    <a:pt x="23" y="15"/>
                  </a:lnTo>
                  <a:lnTo>
                    <a:pt x="26" y="15"/>
                  </a:lnTo>
                  <a:lnTo>
                    <a:pt x="28" y="15"/>
                  </a:lnTo>
                  <a:lnTo>
                    <a:pt x="28" y="13"/>
                  </a:lnTo>
                  <a:lnTo>
                    <a:pt x="30" y="11"/>
                  </a:lnTo>
                  <a:close/>
                </a:path>
              </a:pathLst>
            </a:custGeom>
            <a:solidFill>
              <a:srgbClr val="F6EF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2" name="任意多边形 306441"/>
            <p:cNvSpPr/>
            <p:nvPr/>
          </p:nvSpPr>
          <p:spPr>
            <a:xfrm>
              <a:off x="2159" y="3499"/>
              <a:ext cx="32" cy="41"/>
            </a:xfrm>
            <a:custGeom>
              <a:rect l="0" t="0" r="0" b="0"/>
              <a:pathLst>
                <a:path w="32" h="41">
                  <a:moveTo>
                    <a:pt x="13" y="39"/>
                  </a:moveTo>
                  <a:lnTo>
                    <a:pt x="13" y="37"/>
                  </a:lnTo>
                  <a:lnTo>
                    <a:pt x="13" y="35"/>
                  </a:lnTo>
                  <a:lnTo>
                    <a:pt x="13" y="33"/>
                  </a:lnTo>
                  <a:lnTo>
                    <a:pt x="13" y="30"/>
                  </a:lnTo>
                  <a:lnTo>
                    <a:pt x="15" y="28"/>
                  </a:lnTo>
                  <a:lnTo>
                    <a:pt x="15" y="26"/>
                  </a:lnTo>
                  <a:lnTo>
                    <a:pt x="17" y="24"/>
                  </a:lnTo>
                  <a:lnTo>
                    <a:pt x="17" y="22"/>
                  </a:lnTo>
                  <a:lnTo>
                    <a:pt x="19" y="20"/>
                  </a:lnTo>
                  <a:lnTo>
                    <a:pt x="19" y="20"/>
                  </a:lnTo>
                  <a:lnTo>
                    <a:pt x="21" y="17"/>
                  </a:lnTo>
                  <a:lnTo>
                    <a:pt x="24" y="15"/>
                  </a:lnTo>
                  <a:lnTo>
                    <a:pt x="26" y="15"/>
                  </a:lnTo>
                  <a:lnTo>
                    <a:pt x="28" y="13"/>
                  </a:lnTo>
                  <a:lnTo>
                    <a:pt x="30" y="13"/>
                  </a:lnTo>
                  <a:lnTo>
                    <a:pt x="32" y="13"/>
                  </a:lnTo>
                  <a:lnTo>
                    <a:pt x="30" y="0"/>
                  </a:lnTo>
                  <a:lnTo>
                    <a:pt x="26" y="0"/>
                  </a:lnTo>
                  <a:lnTo>
                    <a:pt x="24" y="2"/>
                  </a:lnTo>
                  <a:lnTo>
                    <a:pt x="19" y="2"/>
                  </a:lnTo>
                  <a:lnTo>
                    <a:pt x="17" y="4"/>
                  </a:lnTo>
                  <a:lnTo>
                    <a:pt x="15" y="7"/>
                  </a:lnTo>
                  <a:lnTo>
                    <a:pt x="11" y="9"/>
                  </a:lnTo>
                  <a:lnTo>
                    <a:pt x="8" y="11"/>
                  </a:lnTo>
                  <a:lnTo>
                    <a:pt x="6" y="13"/>
                  </a:lnTo>
                  <a:lnTo>
                    <a:pt x="4" y="17"/>
                  </a:lnTo>
                  <a:lnTo>
                    <a:pt x="2" y="20"/>
                  </a:lnTo>
                  <a:lnTo>
                    <a:pt x="2" y="24"/>
                  </a:lnTo>
                  <a:lnTo>
                    <a:pt x="0" y="26"/>
                  </a:lnTo>
                  <a:lnTo>
                    <a:pt x="0" y="30"/>
                  </a:lnTo>
                  <a:lnTo>
                    <a:pt x="0" y="35"/>
                  </a:lnTo>
                  <a:lnTo>
                    <a:pt x="0" y="37"/>
                  </a:lnTo>
                  <a:lnTo>
                    <a:pt x="0" y="41"/>
                  </a:lnTo>
                  <a:lnTo>
                    <a:pt x="13" y="39"/>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3" name="任意多边形 306442"/>
            <p:cNvSpPr/>
            <p:nvPr/>
          </p:nvSpPr>
          <p:spPr>
            <a:xfrm>
              <a:off x="2159" y="3538"/>
              <a:ext cx="41" cy="33"/>
            </a:xfrm>
            <a:custGeom>
              <a:rect l="0" t="0" r="0" b="0"/>
              <a:pathLst>
                <a:path w="41" h="33">
                  <a:moveTo>
                    <a:pt x="41" y="20"/>
                  </a:moveTo>
                  <a:lnTo>
                    <a:pt x="37" y="20"/>
                  </a:lnTo>
                  <a:lnTo>
                    <a:pt x="34" y="20"/>
                  </a:lnTo>
                  <a:lnTo>
                    <a:pt x="32" y="20"/>
                  </a:lnTo>
                  <a:lnTo>
                    <a:pt x="30" y="20"/>
                  </a:lnTo>
                  <a:lnTo>
                    <a:pt x="28" y="17"/>
                  </a:lnTo>
                  <a:lnTo>
                    <a:pt x="26" y="17"/>
                  </a:lnTo>
                  <a:lnTo>
                    <a:pt x="24" y="15"/>
                  </a:lnTo>
                  <a:lnTo>
                    <a:pt x="21" y="15"/>
                  </a:lnTo>
                  <a:lnTo>
                    <a:pt x="21" y="13"/>
                  </a:lnTo>
                  <a:lnTo>
                    <a:pt x="19" y="13"/>
                  </a:lnTo>
                  <a:lnTo>
                    <a:pt x="17" y="11"/>
                  </a:lnTo>
                  <a:lnTo>
                    <a:pt x="17" y="9"/>
                  </a:lnTo>
                  <a:lnTo>
                    <a:pt x="15" y="7"/>
                  </a:lnTo>
                  <a:lnTo>
                    <a:pt x="15" y="4"/>
                  </a:lnTo>
                  <a:lnTo>
                    <a:pt x="13" y="2"/>
                  </a:lnTo>
                  <a:lnTo>
                    <a:pt x="13" y="0"/>
                  </a:lnTo>
                  <a:lnTo>
                    <a:pt x="0" y="2"/>
                  </a:lnTo>
                  <a:lnTo>
                    <a:pt x="2" y="7"/>
                  </a:lnTo>
                  <a:lnTo>
                    <a:pt x="2" y="9"/>
                  </a:lnTo>
                  <a:lnTo>
                    <a:pt x="4" y="13"/>
                  </a:lnTo>
                  <a:lnTo>
                    <a:pt x="4" y="15"/>
                  </a:lnTo>
                  <a:lnTo>
                    <a:pt x="6" y="20"/>
                  </a:lnTo>
                  <a:lnTo>
                    <a:pt x="8" y="22"/>
                  </a:lnTo>
                  <a:lnTo>
                    <a:pt x="13" y="24"/>
                  </a:lnTo>
                  <a:lnTo>
                    <a:pt x="15" y="26"/>
                  </a:lnTo>
                  <a:lnTo>
                    <a:pt x="17" y="28"/>
                  </a:lnTo>
                  <a:lnTo>
                    <a:pt x="21" y="30"/>
                  </a:lnTo>
                  <a:lnTo>
                    <a:pt x="24" y="30"/>
                  </a:lnTo>
                  <a:lnTo>
                    <a:pt x="28" y="33"/>
                  </a:lnTo>
                  <a:lnTo>
                    <a:pt x="30" y="33"/>
                  </a:lnTo>
                  <a:lnTo>
                    <a:pt x="34" y="33"/>
                  </a:lnTo>
                  <a:lnTo>
                    <a:pt x="39" y="33"/>
                  </a:lnTo>
                  <a:lnTo>
                    <a:pt x="41" y="33"/>
                  </a:lnTo>
                  <a:lnTo>
                    <a:pt x="41" y="2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4" name="任意多边形 306443"/>
            <p:cNvSpPr/>
            <p:nvPr/>
          </p:nvSpPr>
          <p:spPr>
            <a:xfrm>
              <a:off x="2299" y="3547"/>
              <a:ext cx="31" cy="47"/>
            </a:xfrm>
            <a:custGeom>
              <a:rect l="0" t="0" r="0" b="0"/>
              <a:pathLst>
                <a:path w="31" h="47">
                  <a:moveTo>
                    <a:pt x="0" y="13"/>
                  </a:moveTo>
                  <a:lnTo>
                    <a:pt x="3" y="15"/>
                  </a:lnTo>
                  <a:lnTo>
                    <a:pt x="5" y="15"/>
                  </a:lnTo>
                  <a:lnTo>
                    <a:pt x="7" y="17"/>
                  </a:lnTo>
                  <a:lnTo>
                    <a:pt x="9" y="17"/>
                  </a:lnTo>
                  <a:lnTo>
                    <a:pt x="9" y="19"/>
                  </a:lnTo>
                  <a:lnTo>
                    <a:pt x="11" y="21"/>
                  </a:lnTo>
                  <a:lnTo>
                    <a:pt x="13" y="24"/>
                  </a:lnTo>
                  <a:lnTo>
                    <a:pt x="13" y="26"/>
                  </a:lnTo>
                  <a:lnTo>
                    <a:pt x="16" y="28"/>
                  </a:lnTo>
                  <a:lnTo>
                    <a:pt x="16" y="30"/>
                  </a:lnTo>
                  <a:lnTo>
                    <a:pt x="16" y="32"/>
                  </a:lnTo>
                  <a:lnTo>
                    <a:pt x="16" y="34"/>
                  </a:lnTo>
                  <a:lnTo>
                    <a:pt x="16" y="37"/>
                  </a:lnTo>
                  <a:lnTo>
                    <a:pt x="16" y="39"/>
                  </a:lnTo>
                  <a:lnTo>
                    <a:pt x="16" y="41"/>
                  </a:lnTo>
                  <a:lnTo>
                    <a:pt x="16" y="43"/>
                  </a:lnTo>
                  <a:lnTo>
                    <a:pt x="29" y="47"/>
                  </a:lnTo>
                  <a:lnTo>
                    <a:pt x="29" y="43"/>
                  </a:lnTo>
                  <a:lnTo>
                    <a:pt x="31" y="39"/>
                  </a:lnTo>
                  <a:lnTo>
                    <a:pt x="31" y="37"/>
                  </a:lnTo>
                  <a:lnTo>
                    <a:pt x="31" y="32"/>
                  </a:lnTo>
                  <a:lnTo>
                    <a:pt x="29" y="28"/>
                  </a:lnTo>
                  <a:lnTo>
                    <a:pt x="29" y="26"/>
                  </a:lnTo>
                  <a:lnTo>
                    <a:pt x="26" y="21"/>
                  </a:lnTo>
                  <a:lnTo>
                    <a:pt x="26" y="19"/>
                  </a:lnTo>
                  <a:lnTo>
                    <a:pt x="24" y="15"/>
                  </a:lnTo>
                  <a:lnTo>
                    <a:pt x="22" y="13"/>
                  </a:lnTo>
                  <a:lnTo>
                    <a:pt x="20" y="11"/>
                  </a:lnTo>
                  <a:lnTo>
                    <a:pt x="18" y="8"/>
                  </a:lnTo>
                  <a:lnTo>
                    <a:pt x="13" y="6"/>
                  </a:lnTo>
                  <a:lnTo>
                    <a:pt x="11" y="4"/>
                  </a:lnTo>
                  <a:lnTo>
                    <a:pt x="7" y="2"/>
                  </a:lnTo>
                  <a:lnTo>
                    <a:pt x="5" y="0"/>
                  </a:lnTo>
                  <a:lnTo>
                    <a:pt x="0" y="13"/>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5" name="任意多边形 306444"/>
            <p:cNvSpPr/>
            <p:nvPr/>
          </p:nvSpPr>
          <p:spPr>
            <a:xfrm>
              <a:off x="2258" y="3547"/>
              <a:ext cx="46" cy="28"/>
            </a:xfrm>
            <a:custGeom>
              <a:rect l="0" t="0" r="0" b="0"/>
              <a:pathLst>
                <a:path w="46" h="28">
                  <a:moveTo>
                    <a:pt x="11" y="28"/>
                  </a:moveTo>
                  <a:lnTo>
                    <a:pt x="13" y="26"/>
                  </a:lnTo>
                  <a:lnTo>
                    <a:pt x="13" y="24"/>
                  </a:lnTo>
                  <a:lnTo>
                    <a:pt x="15" y="21"/>
                  </a:lnTo>
                  <a:lnTo>
                    <a:pt x="18" y="21"/>
                  </a:lnTo>
                  <a:lnTo>
                    <a:pt x="18" y="19"/>
                  </a:lnTo>
                  <a:lnTo>
                    <a:pt x="20" y="17"/>
                  </a:lnTo>
                  <a:lnTo>
                    <a:pt x="22" y="17"/>
                  </a:lnTo>
                  <a:lnTo>
                    <a:pt x="24" y="15"/>
                  </a:lnTo>
                  <a:lnTo>
                    <a:pt x="26" y="15"/>
                  </a:lnTo>
                  <a:lnTo>
                    <a:pt x="28" y="13"/>
                  </a:lnTo>
                  <a:lnTo>
                    <a:pt x="31" y="13"/>
                  </a:lnTo>
                  <a:lnTo>
                    <a:pt x="33" y="13"/>
                  </a:lnTo>
                  <a:lnTo>
                    <a:pt x="35" y="13"/>
                  </a:lnTo>
                  <a:lnTo>
                    <a:pt x="37" y="13"/>
                  </a:lnTo>
                  <a:lnTo>
                    <a:pt x="39" y="13"/>
                  </a:lnTo>
                  <a:lnTo>
                    <a:pt x="41" y="13"/>
                  </a:lnTo>
                  <a:lnTo>
                    <a:pt x="46" y="0"/>
                  </a:lnTo>
                  <a:lnTo>
                    <a:pt x="41" y="0"/>
                  </a:lnTo>
                  <a:lnTo>
                    <a:pt x="39" y="0"/>
                  </a:lnTo>
                  <a:lnTo>
                    <a:pt x="35" y="0"/>
                  </a:lnTo>
                  <a:lnTo>
                    <a:pt x="31" y="0"/>
                  </a:lnTo>
                  <a:lnTo>
                    <a:pt x="28" y="0"/>
                  </a:lnTo>
                  <a:lnTo>
                    <a:pt x="24" y="0"/>
                  </a:lnTo>
                  <a:lnTo>
                    <a:pt x="20" y="2"/>
                  </a:lnTo>
                  <a:lnTo>
                    <a:pt x="18" y="4"/>
                  </a:lnTo>
                  <a:lnTo>
                    <a:pt x="15" y="4"/>
                  </a:lnTo>
                  <a:lnTo>
                    <a:pt x="11" y="6"/>
                  </a:lnTo>
                  <a:lnTo>
                    <a:pt x="9" y="8"/>
                  </a:lnTo>
                  <a:lnTo>
                    <a:pt x="7" y="13"/>
                  </a:lnTo>
                  <a:lnTo>
                    <a:pt x="5" y="15"/>
                  </a:lnTo>
                  <a:lnTo>
                    <a:pt x="3" y="17"/>
                  </a:lnTo>
                  <a:lnTo>
                    <a:pt x="0" y="21"/>
                  </a:lnTo>
                  <a:lnTo>
                    <a:pt x="0" y="24"/>
                  </a:lnTo>
                  <a:lnTo>
                    <a:pt x="11" y="28"/>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6" name="任意多边形 306445"/>
            <p:cNvSpPr/>
            <p:nvPr/>
          </p:nvSpPr>
          <p:spPr>
            <a:xfrm>
              <a:off x="2167" y="3659"/>
              <a:ext cx="50" cy="24"/>
            </a:xfrm>
            <a:custGeom>
              <a:rect l="0" t="0" r="0" b="0"/>
              <a:pathLst>
                <a:path w="50" h="24">
                  <a:moveTo>
                    <a:pt x="42" y="7"/>
                  </a:moveTo>
                  <a:lnTo>
                    <a:pt x="42" y="7"/>
                  </a:lnTo>
                  <a:lnTo>
                    <a:pt x="39" y="9"/>
                  </a:lnTo>
                  <a:lnTo>
                    <a:pt x="37" y="9"/>
                  </a:lnTo>
                  <a:lnTo>
                    <a:pt x="35" y="9"/>
                  </a:lnTo>
                  <a:lnTo>
                    <a:pt x="33" y="11"/>
                  </a:lnTo>
                  <a:lnTo>
                    <a:pt x="31" y="11"/>
                  </a:lnTo>
                  <a:lnTo>
                    <a:pt x="29" y="11"/>
                  </a:lnTo>
                  <a:lnTo>
                    <a:pt x="24" y="9"/>
                  </a:lnTo>
                  <a:lnTo>
                    <a:pt x="24" y="9"/>
                  </a:lnTo>
                  <a:lnTo>
                    <a:pt x="22" y="9"/>
                  </a:lnTo>
                  <a:lnTo>
                    <a:pt x="20" y="7"/>
                  </a:lnTo>
                  <a:lnTo>
                    <a:pt x="18" y="7"/>
                  </a:lnTo>
                  <a:lnTo>
                    <a:pt x="16" y="5"/>
                  </a:lnTo>
                  <a:lnTo>
                    <a:pt x="13" y="5"/>
                  </a:lnTo>
                  <a:lnTo>
                    <a:pt x="11" y="3"/>
                  </a:lnTo>
                  <a:lnTo>
                    <a:pt x="11" y="0"/>
                  </a:lnTo>
                  <a:lnTo>
                    <a:pt x="0" y="7"/>
                  </a:lnTo>
                  <a:lnTo>
                    <a:pt x="3" y="11"/>
                  </a:lnTo>
                  <a:lnTo>
                    <a:pt x="5" y="13"/>
                  </a:lnTo>
                  <a:lnTo>
                    <a:pt x="7" y="16"/>
                  </a:lnTo>
                  <a:lnTo>
                    <a:pt x="9" y="18"/>
                  </a:lnTo>
                  <a:lnTo>
                    <a:pt x="13" y="20"/>
                  </a:lnTo>
                  <a:lnTo>
                    <a:pt x="16" y="22"/>
                  </a:lnTo>
                  <a:lnTo>
                    <a:pt x="20" y="22"/>
                  </a:lnTo>
                  <a:lnTo>
                    <a:pt x="22" y="22"/>
                  </a:lnTo>
                  <a:lnTo>
                    <a:pt x="26" y="24"/>
                  </a:lnTo>
                  <a:lnTo>
                    <a:pt x="31" y="24"/>
                  </a:lnTo>
                  <a:lnTo>
                    <a:pt x="33" y="24"/>
                  </a:lnTo>
                  <a:lnTo>
                    <a:pt x="37" y="22"/>
                  </a:lnTo>
                  <a:lnTo>
                    <a:pt x="39" y="22"/>
                  </a:lnTo>
                  <a:lnTo>
                    <a:pt x="44" y="22"/>
                  </a:lnTo>
                  <a:lnTo>
                    <a:pt x="46" y="20"/>
                  </a:lnTo>
                  <a:lnTo>
                    <a:pt x="50" y="18"/>
                  </a:lnTo>
                  <a:lnTo>
                    <a:pt x="42" y="7"/>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7" name="任意多边形 306446"/>
            <p:cNvSpPr/>
            <p:nvPr/>
          </p:nvSpPr>
          <p:spPr>
            <a:xfrm>
              <a:off x="2209" y="3625"/>
              <a:ext cx="26" cy="52"/>
            </a:xfrm>
            <a:custGeom>
              <a:rect l="0" t="0" r="0" b="0"/>
              <a:pathLst>
                <a:path w="26" h="52">
                  <a:moveTo>
                    <a:pt x="6" y="8"/>
                  </a:moveTo>
                  <a:lnTo>
                    <a:pt x="8" y="11"/>
                  </a:lnTo>
                  <a:lnTo>
                    <a:pt x="8" y="13"/>
                  </a:lnTo>
                  <a:lnTo>
                    <a:pt x="10" y="15"/>
                  </a:lnTo>
                  <a:lnTo>
                    <a:pt x="10" y="17"/>
                  </a:lnTo>
                  <a:lnTo>
                    <a:pt x="10" y="19"/>
                  </a:lnTo>
                  <a:lnTo>
                    <a:pt x="10" y="21"/>
                  </a:lnTo>
                  <a:lnTo>
                    <a:pt x="10" y="24"/>
                  </a:lnTo>
                  <a:lnTo>
                    <a:pt x="10" y="26"/>
                  </a:lnTo>
                  <a:lnTo>
                    <a:pt x="10" y="28"/>
                  </a:lnTo>
                  <a:lnTo>
                    <a:pt x="8" y="30"/>
                  </a:lnTo>
                  <a:lnTo>
                    <a:pt x="8" y="32"/>
                  </a:lnTo>
                  <a:lnTo>
                    <a:pt x="8" y="34"/>
                  </a:lnTo>
                  <a:lnTo>
                    <a:pt x="6" y="37"/>
                  </a:lnTo>
                  <a:lnTo>
                    <a:pt x="4" y="37"/>
                  </a:lnTo>
                  <a:lnTo>
                    <a:pt x="2" y="39"/>
                  </a:lnTo>
                  <a:lnTo>
                    <a:pt x="0" y="41"/>
                  </a:lnTo>
                  <a:lnTo>
                    <a:pt x="8" y="52"/>
                  </a:lnTo>
                  <a:lnTo>
                    <a:pt x="10" y="50"/>
                  </a:lnTo>
                  <a:lnTo>
                    <a:pt x="15" y="47"/>
                  </a:lnTo>
                  <a:lnTo>
                    <a:pt x="17" y="45"/>
                  </a:lnTo>
                  <a:lnTo>
                    <a:pt x="19" y="41"/>
                  </a:lnTo>
                  <a:lnTo>
                    <a:pt x="21" y="39"/>
                  </a:lnTo>
                  <a:lnTo>
                    <a:pt x="21" y="34"/>
                  </a:lnTo>
                  <a:lnTo>
                    <a:pt x="23" y="32"/>
                  </a:lnTo>
                  <a:lnTo>
                    <a:pt x="23" y="28"/>
                  </a:lnTo>
                  <a:lnTo>
                    <a:pt x="23" y="24"/>
                  </a:lnTo>
                  <a:lnTo>
                    <a:pt x="26" y="21"/>
                  </a:lnTo>
                  <a:lnTo>
                    <a:pt x="23" y="17"/>
                  </a:lnTo>
                  <a:lnTo>
                    <a:pt x="23" y="15"/>
                  </a:lnTo>
                  <a:lnTo>
                    <a:pt x="23" y="11"/>
                  </a:lnTo>
                  <a:lnTo>
                    <a:pt x="21" y="6"/>
                  </a:lnTo>
                  <a:lnTo>
                    <a:pt x="21" y="4"/>
                  </a:lnTo>
                  <a:lnTo>
                    <a:pt x="19" y="0"/>
                  </a:lnTo>
                  <a:lnTo>
                    <a:pt x="6" y="8"/>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8" name="任意多边形 306447"/>
            <p:cNvSpPr/>
            <p:nvPr/>
          </p:nvSpPr>
          <p:spPr>
            <a:xfrm>
              <a:off x="2375" y="3545"/>
              <a:ext cx="85" cy="86"/>
            </a:xfrm>
            <a:custGeom>
              <a:rect l="0" t="0" r="0" b="0"/>
              <a:pathLst>
                <a:path w="85" h="86">
                  <a:moveTo>
                    <a:pt x="67" y="78"/>
                  </a:moveTo>
                  <a:lnTo>
                    <a:pt x="72" y="75"/>
                  </a:lnTo>
                  <a:lnTo>
                    <a:pt x="76" y="73"/>
                  </a:lnTo>
                  <a:lnTo>
                    <a:pt x="78" y="69"/>
                  </a:lnTo>
                  <a:lnTo>
                    <a:pt x="80" y="65"/>
                  </a:lnTo>
                  <a:lnTo>
                    <a:pt x="83" y="62"/>
                  </a:lnTo>
                  <a:lnTo>
                    <a:pt x="83" y="58"/>
                  </a:lnTo>
                  <a:lnTo>
                    <a:pt x="85" y="54"/>
                  </a:lnTo>
                  <a:lnTo>
                    <a:pt x="85" y="49"/>
                  </a:lnTo>
                  <a:lnTo>
                    <a:pt x="85" y="45"/>
                  </a:lnTo>
                  <a:lnTo>
                    <a:pt x="85" y="41"/>
                  </a:lnTo>
                  <a:lnTo>
                    <a:pt x="85" y="36"/>
                  </a:lnTo>
                  <a:lnTo>
                    <a:pt x="85" y="34"/>
                  </a:lnTo>
                  <a:lnTo>
                    <a:pt x="83" y="30"/>
                  </a:lnTo>
                  <a:lnTo>
                    <a:pt x="83" y="26"/>
                  </a:lnTo>
                  <a:lnTo>
                    <a:pt x="80" y="21"/>
                  </a:lnTo>
                  <a:lnTo>
                    <a:pt x="78" y="17"/>
                  </a:lnTo>
                  <a:lnTo>
                    <a:pt x="74" y="15"/>
                  </a:lnTo>
                  <a:lnTo>
                    <a:pt x="72" y="10"/>
                  </a:lnTo>
                  <a:lnTo>
                    <a:pt x="67" y="8"/>
                  </a:lnTo>
                  <a:lnTo>
                    <a:pt x="65" y="6"/>
                  </a:lnTo>
                  <a:lnTo>
                    <a:pt x="61" y="4"/>
                  </a:lnTo>
                  <a:lnTo>
                    <a:pt x="57" y="2"/>
                  </a:lnTo>
                  <a:lnTo>
                    <a:pt x="54" y="2"/>
                  </a:lnTo>
                  <a:lnTo>
                    <a:pt x="50" y="2"/>
                  </a:lnTo>
                  <a:lnTo>
                    <a:pt x="46" y="0"/>
                  </a:lnTo>
                  <a:lnTo>
                    <a:pt x="41" y="0"/>
                  </a:lnTo>
                  <a:lnTo>
                    <a:pt x="37" y="2"/>
                  </a:lnTo>
                  <a:lnTo>
                    <a:pt x="33" y="2"/>
                  </a:lnTo>
                  <a:lnTo>
                    <a:pt x="28" y="2"/>
                  </a:lnTo>
                  <a:lnTo>
                    <a:pt x="24" y="4"/>
                  </a:lnTo>
                  <a:lnTo>
                    <a:pt x="22" y="6"/>
                  </a:lnTo>
                  <a:lnTo>
                    <a:pt x="18" y="8"/>
                  </a:lnTo>
                  <a:lnTo>
                    <a:pt x="13" y="13"/>
                  </a:lnTo>
                  <a:lnTo>
                    <a:pt x="11" y="15"/>
                  </a:lnTo>
                  <a:lnTo>
                    <a:pt x="9" y="19"/>
                  </a:lnTo>
                  <a:lnTo>
                    <a:pt x="7" y="21"/>
                  </a:lnTo>
                  <a:lnTo>
                    <a:pt x="5" y="26"/>
                  </a:lnTo>
                  <a:lnTo>
                    <a:pt x="2" y="30"/>
                  </a:lnTo>
                  <a:lnTo>
                    <a:pt x="0" y="34"/>
                  </a:lnTo>
                  <a:lnTo>
                    <a:pt x="0" y="36"/>
                  </a:lnTo>
                  <a:lnTo>
                    <a:pt x="0" y="41"/>
                  </a:lnTo>
                  <a:lnTo>
                    <a:pt x="0" y="45"/>
                  </a:lnTo>
                  <a:lnTo>
                    <a:pt x="0" y="49"/>
                  </a:lnTo>
                  <a:lnTo>
                    <a:pt x="0" y="54"/>
                  </a:lnTo>
                  <a:lnTo>
                    <a:pt x="2" y="58"/>
                  </a:lnTo>
                  <a:lnTo>
                    <a:pt x="5" y="62"/>
                  </a:lnTo>
                  <a:lnTo>
                    <a:pt x="7" y="65"/>
                  </a:lnTo>
                  <a:lnTo>
                    <a:pt x="9" y="69"/>
                  </a:lnTo>
                  <a:lnTo>
                    <a:pt x="11" y="73"/>
                  </a:lnTo>
                  <a:lnTo>
                    <a:pt x="13" y="75"/>
                  </a:lnTo>
                  <a:lnTo>
                    <a:pt x="18" y="78"/>
                  </a:lnTo>
                  <a:lnTo>
                    <a:pt x="22" y="80"/>
                  </a:lnTo>
                  <a:lnTo>
                    <a:pt x="24" y="82"/>
                  </a:lnTo>
                  <a:lnTo>
                    <a:pt x="28" y="84"/>
                  </a:lnTo>
                  <a:lnTo>
                    <a:pt x="33" y="86"/>
                  </a:lnTo>
                  <a:lnTo>
                    <a:pt x="37" y="86"/>
                  </a:lnTo>
                  <a:lnTo>
                    <a:pt x="41" y="86"/>
                  </a:lnTo>
                  <a:lnTo>
                    <a:pt x="46" y="86"/>
                  </a:lnTo>
                  <a:lnTo>
                    <a:pt x="48" y="86"/>
                  </a:lnTo>
                  <a:lnTo>
                    <a:pt x="52" y="86"/>
                  </a:lnTo>
                  <a:lnTo>
                    <a:pt x="57" y="84"/>
                  </a:lnTo>
                  <a:lnTo>
                    <a:pt x="61" y="82"/>
                  </a:lnTo>
                  <a:lnTo>
                    <a:pt x="65" y="80"/>
                  </a:lnTo>
                  <a:lnTo>
                    <a:pt x="67" y="78"/>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49" name="任意多边形 306448"/>
            <p:cNvSpPr/>
            <p:nvPr/>
          </p:nvSpPr>
          <p:spPr>
            <a:xfrm>
              <a:off x="2499" y="3564"/>
              <a:ext cx="21" cy="54"/>
            </a:xfrm>
            <a:custGeom>
              <a:rect l="0" t="0" r="0" b="0"/>
              <a:pathLst>
                <a:path w="21" h="54">
                  <a:moveTo>
                    <a:pt x="4" y="2"/>
                  </a:moveTo>
                  <a:lnTo>
                    <a:pt x="0" y="11"/>
                  </a:lnTo>
                  <a:lnTo>
                    <a:pt x="8" y="54"/>
                  </a:lnTo>
                  <a:lnTo>
                    <a:pt x="21" y="50"/>
                  </a:lnTo>
                  <a:lnTo>
                    <a:pt x="13" y="7"/>
                  </a:lnTo>
                  <a:lnTo>
                    <a:pt x="4" y="2"/>
                  </a:lnTo>
                  <a:lnTo>
                    <a:pt x="13" y="7"/>
                  </a:lnTo>
                  <a:lnTo>
                    <a:pt x="11" y="0"/>
                  </a:lnTo>
                  <a:lnTo>
                    <a:pt x="4" y="2"/>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0" name="任意多边形 306449"/>
            <p:cNvSpPr/>
            <p:nvPr/>
          </p:nvSpPr>
          <p:spPr>
            <a:xfrm>
              <a:off x="2460" y="3566"/>
              <a:ext cx="45" cy="24"/>
            </a:xfrm>
            <a:custGeom>
              <a:rect l="0" t="0" r="0" b="0"/>
              <a:pathLst>
                <a:path w="45" h="24">
                  <a:moveTo>
                    <a:pt x="2" y="24"/>
                  </a:moveTo>
                  <a:lnTo>
                    <a:pt x="45" y="13"/>
                  </a:lnTo>
                  <a:lnTo>
                    <a:pt x="43" y="0"/>
                  </a:lnTo>
                  <a:lnTo>
                    <a:pt x="0" y="9"/>
                  </a:lnTo>
                  <a:lnTo>
                    <a:pt x="2" y="24"/>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1" name="任意多边形 306450"/>
            <p:cNvSpPr/>
            <p:nvPr/>
          </p:nvSpPr>
          <p:spPr>
            <a:xfrm>
              <a:off x="2338" y="3640"/>
              <a:ext cx="48" cy="37"/>
            </a:xfrm>
            <a:custGeom>
              <a:rect l="0" t="0" r="0" b="0"/>
              <a:pathLst>
                <a:path w="48" h="37">
                  <a:moveTo>
                    <a:pt x="48" y="30"/>
                  </a:moveTo>
                  <a:lnTo>
                    <a:pt x="46" y="22"/>
                  </a:lnTo>
                  <a:lnTo>
                    <a:pt x="5" y="0"/>
                  </a:lnTo>
                  <a:lnTo>
                    <a:pt x="0" y="13"/>
                  </a:lnTo>
                  <a:lnTo>
                    <a:pt x="39" y="32"/>
                  </a:lnTo>
                  <a:lnTo>
                    <a:pt x="48" y="30"/>
                  </a:lnTo>
                  <a:lnTo>
                    <a:pt x="39" y="32"/>
                  </a:lnTo>
                  <a:lnTo>
                    <a:pt x="46" y="37"/>
                  </a:lnTo>
                  <a:lnTo>
                    <a:pt x="48" y="3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2" name="任意多边形 306451"/>
            <p:cNvSpPr/>
            <p:nvPr/>
          </p:nvSpPr>
          <p:spPr>
            <a:xfrm>
              <a:off x="2375" y="3625"/>
              <a:ext cx="33" cy="45"/>
            </a:xfrm>
            <a:custGeom>
              <a:rect l="0" t="0" r="0" b="0"/>
              <a:pathLst>
                <a:path w="33" h="45">
                  <a:moveTo>
                    <a:pt x="20" y="0"/>
                  </a:moveTo>
                  <a:lnTo>
                    <a:pt x="0" y="39"/>
                  </a:lnTo>
                  <a:lnTo>
                    <a:pt x="11" y="45"/>
                  </a:lnTo>
                  <a:lnTo>
                    <a:pt x="33" y="4"/>
                  </a:lnTo>
                  <a:lnTo>
                    <a:pt x="20" y="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3" name="任意多边形 306452"/>
            <p:cNvSpPr/>
            <p:nvPr/>
          </p:nvSpPr>
          <p:spPr>
            <a:xfrm>
              <a:off x="2356" y="3486"/>
              <a:ext cx="50" cy="37"/>
            </a:xfrm>
            <a:custGeom>
              <a:rect l="0" t="0" r="0" b="0"/>
              <a:pathLst>
                <a:path w="50" h="37">
                  <a:moveTo>
                    <a:pt x="4" y="35"/>
                  </a:moveTo>
                  <a:lnTo>
                    <a:pt x="13" y="37"/>
                  </a:lnTo>
                  <a:lnTo>
                    <a:pt x="50" y="11"/>
                  </a:lnTo>
                  <a:lnTo>
                    <a:pt x="41" y="0"/>
                  </a:lnTo>
                  <a:lnTo>
                    <a:pt x="6" y="26"/>
                  </a:lnTo>
                  <a:lnTo>
                    <a:pt x="4" y="35"/>
                  </a:lnTo>
                  <a:lnTo>
                    <a:pt x="6" y="26"/>
                  </a:lnTo>
                  <a:lnTo>
                    <a:pt x="0" y="30"/>
                  </a:lnTo>
                  <a:lnTo>
                    <a:pt x="4" y="35"/>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4" name="任意多边形 306453"/>
            <p:cNvSpPr/>
            <p:nvPr/>
          </p:nvSpPr>
          <p:spPr>
            <a:xfrm>
              <a:off x="2360" y="3512"/>
              <a:ext cx="37" cy="46"/>
            </a:xfrm>
            <a:custGeom>
              <a:rect l="0" t="0" r="0" b="0"/>
              <a:pathLst>
                <a:path w="37" h="46">
                  <a:moveTo>
                    <a:pt x="37" y="37"/>
                  </a:moveTo>
                  <a:lnTo>
                    <a:pt x="11" y="0"/>
                  </a:lnTo>
                  <a:lnTo>
                    <a:pt x="0" y="9"/>
                  </a:lnTo>
                  <a:lnTo>
                    <a:pt x="26" y="46"/>
                  </a:lnTo>
                  <a:lnTo>
                    <a:pt x="37" y="37"/>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5" name="任意多边形 306454"/>
            <p:cNvSpPr/>
            <p:nvPr/>
          </p:nvSpPr>
          <p:spPr>
            <a:xfrm>
              <a:off x="2375" y="3547"/>
              <a:ext cx="85" cy="84"/>
            </a:xfrm>
            <a:custGeom>
              <a:rect l="0" t="0" r="0" b="0"/>
              <a:pathLst>
                <a:path w="85" h="84">
                  <a:moveTo>
                    <a:pt x="67" y="76"/>
                  </a:moveTo>
                  <a:lnTo>
                    <a:pt x="72" y="73"/>
                  </a:lnTo>
                  <a:lnTo>
                    <a:pt x="74" y="71"/>
                  </a:lnTo>
                  <a:lnTo>
                    <a:pt x="78" y="67"/>
                  </a:lnTo>
                  <a:lnTo>
                    <a:pt x="80" y="63"/>
                  </a:lnTo>
                  <a:lnTo>
                    <a:pt x="80" y="60"/>
                  </a:lnTo>
                  <a:lnTo>
                    <a:pt x="83" y="56"/>
                  </a:lnTo>
                  <a:lnTo>
                    <a:pt x="85" y="52"/>
                  </a:lnTo>
                  <a:lnTo>
                    <a:pt x="85" y="47"/>
                  </a:lnTo>
                  <a:lnTo>
                    <a:pt x="85" y="43"/>
                  </a:lnTo>
                  <a:lnTo>
                    <a:pt x="85" y="41"/>
                  </a:lnTo>
                  <a:lnTo>
                    <a:pt x="85" y="37"/>
                  </a:lnTo>
                  <a:lnTo>
                    <a:pt x="85" y="32"/>
                  </a:lnTo>
                  <a:lnTo>
                    <a:pt x="83" y="28"/>
                  </a:lnTo>
                  <a:lnTo>
                    <a:pt x="80" y="24"/>
                  </a:lnTo>
                  <a:lnTo>
                    <a:pt x="78" y="19"/>
                  </a:lnTo>
                  <a:lnTo>
                    <a:pt x="76" y="17"/>
                  </a:lnTo>
                  <a:lnTo>
                    <a:pt x="74" y="13"/>
                  </a:lnTo>
                  <a:lnTo>
                    <a:pt x="72" y="11"/>
                  </a:lnTo>
                  <a:lnTo>
                    <a:pt x="67" y="6"/>
                  </a:lnTo>
                  <a:lnTo>
                    <a:pt x="65" y="4"/>
                  </a:lnTo>
                  <a:lnTo>
                    <a:pt x="61" y="4"/>
                  </a:lnTo>
                  <a:lnTo>
                    <a:pt x="57" y="2"/>
                  </a:lnTo>
                  <a:lnTo>
                    <a:pt x="52" y="0"/>
                  </a:lnTo>
                  <a:lnTo>
                    <a:pt x="48" y="0"/>
                  </a:lnTo>
                  <a:lnTo>
                    <a:pt x="46" y="0"/>
                  </a:lnTo>
                  <a:lnTo>
                    <a:pt x="41" y="0"/>
                  </a:lnTo>
                  <a:lnTo>
                    <a:pt x="37" y="0"/>
                  </a:lnTo>
                  <a:lnTo>
                    <a:pt x="33" y="0"/>
                  </a:lnTo>
                  <a:lnTo>
                    <a:pt x="28" y="2"/>
                  </a:lnTo>
                  <a:lnTo>
                    <a:pt x="24" y="4"/>
                  </a:lnTo>
                  <a:lnTo>
                    <a:pt x="22" y="6"/>
                  </a:lnTo>
                  <a:lnTo>
                    <a:pt x="18" y="8"/>
                  </a:lnTo>
                  <a:lnTo>
                    <a:pt x="13" y="11"/>
                  </a:lnTo>
                  <a:lnTo>
                    <a:pt x="11" y="13"/>
                  </a:lnTo>
                  <a:lnTo>
                    <a:pt x="9" y="17"/>
                  </a:lnTo>
                  <a:lnTo>
                    <a:pt x="7" y="19"/>
                  </a:lnTo>
                  <a:lnTo>
                    <a:pt x="5" y="24"/>
                  </a:lnTo>
                  <a:lnTo>
                    <a:pt x="2" y="28"/>
                  </a:lnTo>
                  <a:lnTo>
                    <a:pt x="0" y="32"/>
                  </a:lnTo>
                  <a:lnTo>
                    <a:pt x="0" y="34"/>
                  </a:lnTo>
                  <a:lnTo>
                    <a:pt x="0" y="39"/>
                  </a:lnTo>
                  <a:lnTo>
                    <a:pt x="0" y="43"/>
                  </a:lnTo>
                  <a:lnTo>
                    <a:pt x="0" y="47"/>
                  </a:lnTo>
                  <a:lnTo>
                    <a:pt x="0" y="52"/>
                  </a:lnTo>
                  <a:lnTo>
                    <a:pt x="2" y="56"/>
                  </a:lnTo>
                  <a:lnTo>
                    <a:pt x="5" y="60"/>
                  </a:lnTo>
                  <a:lnTo>
                    <a:pt x="7" y="63"/>
                  </a:lnTo>
                  <a:lnTo>
                    <a:pt x="9" y="67"/>
                  </a:lnTo>
                  <a:lnTo>
                    <a:pt x="11" y="71"/>
                  </a:lnTo>
                  <a:lnTo>
                    <a:pt x="15" y="73"/>
                  </a:lnTo>
                  <a:lnTo>
                    <a:pt x="18" y="76"/>
                  </a:lnTo>
                  <a:lnTo>
                    <a:pt x="22" y="78"/>
                  </a:lnTo>
                  <a:lnTo>
                    <a:pt x="24" y="80"/>
                  </a:lnTo>
                  <a:lnTo>
                    <a:pt x="28" y="82"/>
                  </a:lnTo>
                  <a:lnTo>
                    <a:pt x="33" y="84"/>
                  </a:lnTo>
                  <a:lnTo>
                    <a:pt x="37" y="84"/>
                  </a:lnTo>
                  <a:lnTo>
                    <a:pt x="41" y="84"/>
                  </a:lnTo>
                  <a:lnTo>
                    <a:pt x="44" y="84"/>
                  </a:lnTo>
                  <a:lnTo>
                    <a:pt x="48" y="84"/>
                  </a:lnTo>
                  <a:lnTo>
                    <a:pt x="52" y="84"/>
                  </a:lnTo>
                  <a:lnTo>
                    <a:pt x="57" y="82"/>
                  </a:lnTo>
                  <a:lnTo>
                    <a:pt x="61" y="80"/>
                  </a:lnTo>
                  <a:lnTo>
                    <a:pt x="65" y="78"/>
                  </a:lnTo>
                  <a:lnTo>
                    <a:pt x="67" y="76"/>
                  </a:lnTo>
                  <a:close/>
                </a:path>
              </a:pathLst>
            </a:custGeom>
            <a:solidFill>
              <a:srgbClr val="F4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6" name="任意多边形 306455"/>
            <p:cNvSpPr/>
            <p:nvPr/>
          </p:nvSpPr>
          <p:spPr>
            <a:xfrm>
              <a:off x="2375" y="3547"/>
              <a:ext cx="85" cy="84"/>
            </a:xfrm>
            <a:custGeom>
              <a:rect l="0" t="0" r="0" b="0"/>
              <a:pathLst>
                <a:path w="85" h="84">
                  <a:moveTo>
                    <a:pt x="67" y="76"/>
                  </a:moveTo>
                  <a:lnTo>
                    <a:pt x="72" y="73"/>
                  </a:lnTo>
                  <a:lnTo>
                    <a:pt x="74" y="71"/>
                  </a:lnTo>
                  <a:lnTo>
                    <a:pt x="76" y="67"/>
                  </a:lnTo>
                  <a:lnTo>
                    <a:pt x="78" y="63"/>
                  </a:lnTo>
                  <a:lnTo>
                    <a:pt x="80" y="60"/>
                  </a:lnTo>
                  <a:lnTo>
                    <a:pt x="83" y="56"/>
                  </a:lnTo>
                  <a:lnTo>
                    <a:pt x="83" y="52"/>
                  </a:lnTo>
                  <a:lnTo>
                    <a:pt x="85" y="47"/>
                  </a:lnTo>
                  <a:lnTo>
                    <a:pt x="85" y="45"/>
                  </a:lnTo>
                  <a:lnTo>
                    <a:pt x="85" y="41"/>
                  </a:lnTo>
                  <a:lnTo>
                    <a:pt x="85" y="37"/>
                  </a:lnTo>
                  <a:lnTo>
                    <a:pt x="83" y="32"/>
                  </a:lnTo>
                  <a:lnTo>
                    <a:pt x="83" y="28"/>
                  </a:lnTo>
                  <a:lnTo>
                    <a:pt x="80" y="24"/>
                  </a:lnTo>
                  <a:lnTo>
                    <a:pt x="78" y="21"/>
                  </a:lnTo>
                  <a:lnTo>
                    <a:pt x="76" y="17"/>
                  </a:lnTo>
                  <a:lnTo>
                    <a:pt x="74" y="15"/>
                  </a:lnTo>
                  <a:lnTo>
                    <a:pt x="70" y="11"/>
                  </a:lnTo>
                  <a:lnTo>
                    <a:pt x="67" y="8"/>
                  </a:lnTo>
                  <a:lnTo>
                    <a:pt x="63" y="6"/>
                  </a:lnTo>
                  <a:lnTo>
                    <a:pt x="61" y="4"/>
                  </a:lnTo>
                  <a:lnTo>
                    <a:pt x="57" y="2"/>
                  </a:lnTo>
                  <a:lnTo>
                    <a:pt x="52" y="2"/>
                  </a:lnTo>
                  <a:lnTo>
                    <a:pt x="48" y="0"/>
                  </a:lnTo>
                  <a:lnTo>
                    <a:pt x="44" y="0"/>
                  </a:lnTo>
                  <a:lnTo>
                    <a:pt x="41" y="0"/>
                  </a:lnTo>
                  <a:lnTo>
                    <a:pt x="37" y="0"/>
                  </a:lnTo>
                  <a:lnTo>
                    <a:pt x="33" y="2"/>
                  </a:lnTo>
                  <a:lnTo>
                    <a:pt x="28" y="2"/>
                  </a:lnTo>
                  <a:lnTo>
                    <a:pt x="24" y="4"/>
                  </a:lnTo>
                  <a:lnTo>
                    <a:pt x="22" y="6"/>
                  </a:lnTo>
                  <a:lnTo>
                    <a:pt x="18" y="8"/>
                  </a:lnTo>
                  <a:lnTo>
                    <a:pt x="13" y="11"/>
                  </a:lnTo>
                  <a:lnTo>
                    <a:pt x="11" y="15"/>
                  </a:lnTo>
                  <a:lnTo>
                    <a:pt x="9" y="17"/>
                  </a:lnTo>
                  <a:lnTo>
                    <a:pt x="7" y="21"/>
                  </a:lnTo>
                  <a:lnTo>
                    <a:pt x="5" y="24"/>
                  </a:lnTo>
                  <a:lnTo>
                    <a:pt x="2" y="28"/>
                  </a:lnTo>
                  <a:lnTo>
                    <a:pt x="2" y="32"/>
                  </a:lnTo>
                  <a:lnTo>
                    <a:pt x="0" y="37"/>
                  </a:lnTo>
                  <a:lnTo>
                    <a:pt x="0" y="41"/>
                  </a:lnTo>
                  <a:lnTo>
                    <a:pt x="0" y="43"/>
                  </a:lnTo>
                  <a:lnTo>
                    <a:pt x="0" y="47"/>
                  </a:lnTo>
                  <a:lnTo>
                    <a:pt x="2" y="52"/>
                  </a:lnTo>
                  <a:lnTo>
                    <a:pt x="2" y="56"/>
                  </a:lnTo>
                  <a:lnTo>
                    <a:pt x="5" y="60"/>
                  </a:lnTo>
                  <a:lnTo>
                    <a:pt x="7" y="63"/>
                  </a:lnTo>
                  <a:lnTo>
                    <a:pt x="9" y="67"/>
                  </a:lnTo>
                  <a:lnTo>
                    <a:pt x="11" y="71"/>
                  </a:lnTo>
                  <a:lnTo>
                    <a:pt x="15" y="73"/>
                  </a:lnTo>
                  <a:lnTo>
                    <a:pt x="18" y="76"/>
                  </a:lnTo>
                  <a:lnTo>
                    <a:pt x="22" y="78"/>
                  </a:lnTo>
                  <a:lnTo>
                    <a:pt x="24" y="80"/>
                  </a:lnTo>
                  <a:lnTo>
                    <a:pt x="28" y="82"/>
                  </a:lnTo>
                  <a:lnTo>
                    <a:pt x="33" y="82"/>
                  </a:lnTo>
                  <a:lnTo>
                    <a:pt x="37" y="84"/>
                  </a:lnTo>
                  <a:lnTo>
                    <a:pt x="41" y="84"/>
                  </a:lnTo>
                  <a:lnTo>
                    <a:pt x="44" y="84"/>
                  </a:lnTo>
                  <a:lnTo>
                    <a:pt x="48" y="84"/>
                  </a:lnTo>
                  <a:lnTo>
                    <a:pt x="52" y="82"/>
                  </a:lnTo>
                  <a:lnTo>
                    <a:pt x="57" y="82"/>
                  </a:lnTo>
                  <a:lnTo>
                    <a:pt x="61" y="80"/>
                  </a:lnTo>
                  <a:lnTo>
                    <a:pt x="65" y="78"/>
                  </a:lnTo>
                  <a:lnTo>
                    <a:pt x="67" y="76"/>
                  </a:lnTo>
                  <a:close/>
                </a:path>
              </a:pathLst>
            </a:custGeom>
            <a:solidFill>
              <a:srgbClr val="F4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7" name="任意多边形 306456"/>
            <p:cNvSpPr/>
            <p:nvPr/>
          </p:nvSpPr>
          <p:spPr>
            <a:xfrm>
              <a:off x="2375" y="3547"/>
              <a:ext cx="85" cy="84"/>
            </a:xfrm>
            <a:custGeom>
              <a:rect l="0" t="0" r="0" b="0"/>
              <a:pathLst>
                <a:path w="85" h="84">
                  <a:moveTo>
                    <a:pt x="67" y="76"/>
                  </a:moveTo>
                  <a:lnTo>
                    <a:pt x="72" y="73"/>
                  </a:lnTo>
                  <a:lnTo>
                    <a:pt x="74" y="71"/>
                  </a:lnTo>
                  <a:lnTo>
                    <a:pt x="76" y="67"/>
                  </a:lnTo>
                  <a:lnTo>
                    <a:pt x="78" y="63"/>
                  </a:lnTo>
                  <a:lnTo>
                    <a:pt x="80" y="60"/>
                  </a:lnTo>
                  <a:lnTo>
                    <a:pt x="83" y="56"/>
                  </a:lnTo>
                  <a:lnTo>
                    <a:pt x="83" y="52"/>
                  </a:lnTo>
                  <a:lnTo>
                    <a:pt x="85" y="50"/>
                  </a:lnTo>
                  <a:lnTo>
                    <a:pt x="85" y="45"/>
                  </a:lnTo>
                  <a:lnTo>
                    <a:pt x="85" y="41"/>
                  </a:lnTo>
                  <a:lnTo>
                    <a:pt x="83" y="37"/>
                  </a:lnTo>
                  <a:lnTo>
                    <a:pt x="83" y="32"/>
                  </a:lnTo>
                  <a:lnTo>
                    <a:pt x="83" y="28"/>
                  </a:lnTo>
                  <a:lnTo>
                    <a:pt x="80" y="26"/>
                  </a:lnTo>
                  <a:lnTo>
                    <a:pt x="78" y="21"/>
                  </a:lnTo>
                  <a:lnTo>
                    <a:pt x="76" y="17"/>
                  </a:lnTo>
                  <a:lnTo>
                    <a:pt x="74" y="15"/>
                  </a:lnTo>
                  <a:lnTo>
                    <a:pt x="70" y="11"/>
                  </a:lnTo>
                  <a:lnTo>
                    <a:pt x="67" y="8"/>
                  </a:lnTo>
                  <a:lnTo>
                    <a:pt x="63" y="6"/>
                  </a:lnTo>
                  <a:lnTo>
                    <a:pt x="59" y="4"/>
                  </a:lnTo>
                  <a:lnTo>
                    <a:pt x="57" y="4"/>
                  </a:lnTo>
                  <a:lnTo>
                    <a:pt x="52" y="2"/>
                  </a:lnTo>
                  <a:lnTo>
                    <a:pt x="48" y="2"/>
                  </a:lnTo>
                  <a:lnTo>
                    <a:pt x="44" y="0"/>
                  </a:lnTo>
                  <a:lnTo>
                    <a:pt x="39" y="0"/>
                  </a:lnTo>
                  <a:lnTo>
                    <a:pt x="37" y="2"/>
                  </a:lnTo>
                  <a:lnTo>
                    <a:pt x="33" y="2"/>
                  </a:lnTo>
                  <a:lnTo>
                    <a:pt x="28" y="4"/>
                  </a:lnTo>
                  <a:lnTo>
                    <a:pt x="24" y="4"/>
                  </a:lnTo>
                  <a:lnTo>
                    <a:pt x="22" y="6"/>
                  </a:lnTo>
                  <a:lnTo>
                    <a:pt x="18" y="8"/>
                  </a:lnTo>
                  <a:lnTo>
                    <a:pt x="13" y="13"/>
                  </a:lnTo>
                  <a:lnTo>
                    <a:pt x="11" y="15"/>
                  </a:lnTo>
                  <a:lnTo>
                    <a:pt x="9" y="17"/>
                  </a:lnTo>
                  <a:lnTo>
                    <a:pt x="7" y="21"/>
                  </a:lnTo>
                  <a:lnTo>
                    <a:pt x="5" y="26"/>
                  </a:lnTo>
                  <a:lnTo>
                    <a:pt x="2" y="28"/>
                  </a:lnTo>
                  <a:lnTo>
                    <a:pt x="2" y="32"/>
                  </a:lnTo>
                  <a:lnTo>
                    <a:pt x="0" y="37"/>
                  </a:lnTo>
                  <a:lnTo>
                    <a:pt x="0" y="41"/>
                  </a:lnTo>
                  <a:lnTo>
                    <a:pt x="0" y="45"/>
                  </a:lnTo>
                  <a:lnTo>
                    <a:pt x="0" y="47"/>
                  </a:lnTo>
                  <a:lnTo>
                    <a:pt x="2" y="52"/>
                  </a:lnTo>
                  <a:lnTo>
                    <a:pt x="2" y="56"/>
                  </a:lnTo>
                  <a:lnTo>
                    <a:pt x="5" y="60"/>
                  </a:lnTo>
                  <a:lnTo>
                    <a:pt x="7" y="63"/>
                  </a:lnTo>
                  <a:lnTo>
                    <a:pt x="9" y="67"/>
                  </a:lnTo>
                  <a:lnTo>
                    <a:pt x="11" y="71"/>
                  </a:lnTo>
                  <a:lnTo>
                    <a:pt x="15" y="73"/>
                  </a:lnTo>
                  <a:lnTo>
                    <a:pt x="18" y="76"/>
                  </a:lnTo>
                  <a:lnTo>
                    <a:pt x="22" y="78"/>
                  </a:lnTo>
                  <a:lnTo>
                    <a:pt x="26" y="80"/>
                  </a:lnTo>
                  <a:lnTo>
                    <a:pt x="28" y="82"/>
                  </a:lnTo>
                  <a:lnTo>
                    <a:pt x="33" y="82"/>
                  </a:lnTo>
                  <a:lnTo>
                    <a:pt x="37" y="84"/>
                  </a:lnTo>
                  <a:lnTo>
                    <a:pt x="41" y="84"/>
                  </a:lnTo>
                  <a:lnTo>
                    <a:pt x="44" y="84"/>
                  </a:lnTo>
                  <a:lnTo>
                    <a:pt x="48" y="84"/>
                  </a:lnTo>
                  <a:lnTo>
                    <a:pt x="52" y="82"/>
                  </a:lnTo>
                  <a:lnTo>
                    <a:pt x="57" y="82"/>
                  </a:lnTo>
                  <a:lnTo>
                    <a:pt x="61" y="80"/>
                  </a:lnTo>
                  <a:lnTo>
                    <a:pt x="63" y="78"/>
                  </a:lnTo>
                  <a:lnTo>
                    <a:pt x="67" y="76"/>
                  </a:lnTo>
                  <a:close/>
                </a:path>
              </a:pathLst>
            </a:custGeom>
            <a:solidFill>
              <a:srgbClr val="F5CD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8" name="任意多边形 306457"/>
            <p:cNvSpPr/>
            <p:nvPr/>
          </p:nvSpPr>
          <p:spPr>
            <a:xfrm>
              <a:off x="2375" y="3549"/>
              <a:ext cx="83" cy="82"/>
            </a:xfrm>
            <a:custGeom>
              <a:rect l="0" t="0" r="0" b="0"/>
              <a:pathLst>
                <a:path w="83" h="82">
                  <a:moveTo>
                    <a:pt x="67" y="74"/>
                  </a:moveTo>
                  <a:lnTo>
                    <a:pt x="70" y="71"/>
                  </a:lnTo>
                  <a:lnTo>
                    <a:pt x="74" y="69"/>
                  </a:lnTo>
                  <a:lnTo>
                    <a:pt x="76" y="65"/>
                  </a:lnTo>
                  <a:lnTo>
                    <a:pt x="78" y="61"/>
                  </a:lnTo>
                  <a:lnTo>
                    <a:pt x="80" y="58"/>
                  </a:lnTo>
                  <a:lnTo>
                    <a:pt x="80" y="54"/>
                  </a:lnTo>
                  <a:lnTo>
                    <a:pt x="83" y="50"/>
                  </a:lnTo>
                  <a:lnTo>
                    <a:pt x="83" y="48"/>
                  </a:lnTo>
                  <a:lnTo>
                    <a:pt x="83" y="43"/>
                  </a:lnTo>
                  <a:lnTo>
                    <a:pt x="83" y="39"/>
                  </a:lnTo>
                  <a:lnTo>
                    <a:pt x="83" y="35"/>
                  </a:lnTo>
                  <a:lnTo>
                    <a:pt x="83" y="30"/>
                  </a:lnTo>
                  <a:lnTo>
                    <a:pt x="80" y="28"/>
                  </a:lnTo>
                  <a:lnTo>
                    <a:pt x="80" y="24"/>
                  </a:lnTo>
                  <a:lnTo>
                    <a:pt x="78" y="19"/>
                  </a:lnTo>
                  <a:lnTo>
                    <a:pt x="76" y="15"/>
                  </a:lnTo>
                  <a:lnTo>
                    <a:pt x="72" y="13"/>
                  </a:lnTo>
                  <a:lnTo>
                    <a:pt x="70" y="11"/>
                  </a:lnTo>
                  <a:lnTo>
                    <a:pt x="65" y="9"/>
                  </a:lnTo>
                  <a:lnTo>
                    <a:pt x="63" y="4"/>
                  </a:lnTo>
                  <a:lnTo>
                    <a:pt x="59" y="4"/>
                  </a:lnTo>
                  <a:lnTo>
                    <a:pt x="57" y="2"/>
                  </a:lnTo>
                  <a:lnTo>
                    <a:pt x="52" y="0"/>
                  </a:lnTo>
                  <a:lnTo>
                    <a:pt x="48" y="0"/>
                  </a:lnTo>
                  <a:lnTo>
                    <a:pt x="44" y="0"/>
                  </a:lnTo>
                  <a:lnTo>
                    <a:pt x="39" y="0"/>
                  </a:lnTo>
                  <a:lnTo>
                    <a:pt x="37" y="0"/>
                  </a:lnTo>
                  <a:lnTo>
                    <a:pt x="33" y="0"/>
                  </a:lnTo>
                  <a:lnTo>
                    <a:pt x="28" y="2"/>
                  </a:lnTo>
                  <a:lnTo>
                    <a:pt x="24" y="4"/>
                  </a:lnTo>
                  <a:lnTo>
                    <a:pt x="22" y="4"/>
                  </a:lnTo>
                  <a:lnTo>
                    <a:pt x="18" y="9"/>
                  </a:lnTo>
                  <a:lnTo>
                    <a:pt x="13" y="11"/>
                  </a:lnTo>
                  <a:lnTo>
                    <a:pt x="11" y="13"/>
                  </a:lnTo>
                  <a:lnTo>
                    <a:pt x="9" y="17"/>
                  </a:lnTo>
                  <a:lnTo>
                    <a:pt x="7" y="19"/>
                  </a:lnTo>
                  <a:lnTo>
                    <a:pt x="5" y="24"/>
                  </a:lnTo>
                  <a:lnTo>
                    <a:pt x="2" y="28"/>
                  </a:lnTo>
                  <a:lnTo>
                    <a:pt x="2" y="30"/>
                  </a:lnTo>
                  <a:lnTo>
                    <a:pt x="0" y="35"/>
                  </a:lnTo>
                  <a:lnTo>
                    <a:pt x="0" y="39"/>
                  </a:lnTo>
                  <a:lnTo>
                    <a:pt x="0" y="43"/>
                  </a:lnTo>
                  <a:lnTo>
                    <a:pt x="2" y="48"/>
                  </a:lnTo>
                  <a:lnTo>
                    <a:pt x="2" y="50"/>
                  </a:lnTo>
                  <a:lnTo>
                    <a:pt x="2" y="54"/>
                  </a:lnTo>
                  <a:lnTo>
                    <a:pt x="5" y="58"/>
                  </a:lnTo>
                  <a:lnTo>
                    <a:pt x="7" y="63"/>
                  </a:lnTo>
                  <a:lnTo>
                    <a:pt x="9" y="65"/>
                  </a:lnTo>
                  <a:lnTo>
                    <a:pt x="11" y="69"/>
                  </a:lnTo>
                  <a:lnTo>
                    <a:pt x="15" y="71"/>
                  </a:lnTo>
                  <a:lnTo>
                    <a:pt x="18" y="74"/>
                  </a:lnTo>
                  <a:lnTo>
                    <a:pt x="22" y="76"/>
                  </a:lnTo>
                  <a:lnTo>
                    <a:pt x="26" y="78"/>
                  </a:lnTo>
                  <a:lnTo>
                    <a:pt x="28" y="80"/>
                  </a:lnTo>
                  <a:lnTo>
                    <a:pt x="33" y="80"/>
                  </a:lnTo>
                  <a:lnTo>
                    <a:pt x="37" y="82"/>
                  </a:lnTo>
                  <a:lnTo>
                    <a:pt x="41" y="82"/>
                  </a:lnTo>
                  <a:lnTo>
                    <a:pt x="44" y="82"/>
                  </a:lnTo>
                  <a:lnTo>
                    <a:pt x="48" y="82"/>
                  </a:lnTo>
                  <a:lnTo>
                    <a:pt x="52" y="80"/>
                  </a:lnTo>
                  <a:lnTo>
                    <a:pt x="57" y="80"/>
                  </a:lnTo>
                  <a:lnTo>
                    <a:pt x="61" y="78"/>
                  </a:lnTo>
                  <a:lnTo>
                    <a:pt x="63" y="76"/>
                  </a:lnTo>
                  <a:lnTo>
                    <a:pt x="67" y="74"/>
                  </a:lnTo>
                  <a:close/>
                </a:path>
              </a:pathLst>
            </a:custGeom>
            <a:solidFill>
              <a:srgbClr val="F5CD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59" name="任意多边形 306458"/>
            <p:cNvSpPr/>
            <p:nvPr/>
          </p:nvSpPr>
          <p:spPr>
            <a:xfrm>
              <a:off x="2375" y="3549"/>
              <a:ext cx="83" cy="82"/>
            </a:xfrm>
            <a:custGeom>
              <a:rect l="0" t="0" r="0" b="0"/>
              <a:pathLst>
                <a:path w="83" h="82">
                  <a:moveTo>
                    <a:pt x="67" y="74"/>
                  </a:moveTo>
                  <a:lnTo>
                    <a:pt x="70" y="71"/>
                  </a:lnTo>
                  <a:lnTo>
                    <a:pt x="72" y="69"/>
                  </a:lnTo>
                  <a:lnTo>
                    <a:pt x="76" y="65"/>
                  </a:lnTo>
                  <a:lnTo>
                    <a:pt x="78" y="61"/>
                  </a:lnTo>
                  <a:lnTo>
                    <a:pt x="78" y="58"/>
                  </a:lnTo>
                  <a:lnTo>
                    <a:pt x="80" y="54"/>
                  </a:lnTo>
                  <a:lnTo>
                    <a:pt x="83" y="52"/>
                  </a:lnTo>
                  <a:lnTo>
                    <a:pt x="83" y="48"/>
                  </a:lnTo>
                  <a:lnTo>
                    <a:pt x="83" y="43"/>
                  </a:lnTo>
                  <a:lnTo>
                    <a:pt x="83" y="39"/>
                  </a:lnTo>
                  <a:lnTo>
                    <a:pt x="83" y="35"/>
                  </a:lnTo>
                  <a:lnTo>
                    <a:pt x="83" y="32"/>
                  </a:lnTo>
                  <a:lnTo>
                    <a:pt x="80" y="28"/>
                  </a:lnTo>
                  <a:lnTo>
                    <a:pt x="78" y="24"/>
                  </a:lnTo>
                  <a:lnTo>
                    <a:pt x="76" y="19"/>
                  </a:lnTo>
                  <a:lnTo>
                    <a:pt x="74" y="17"/>
                  </a:lnTo>
                  <a:lnTo>
                    <a:pt x="72" y="13"/>
                  </a:lnTo>
                  <a:lnTo>
                    <a:pt x="70" y="11"/>
                  </a:lnTo>
                  <a:lnTo>
                    <a:pt x="65" y="9"/>
                  </a:lnTo>
                  <a:lnTo>
                    <a:pt x="63" y="6"/>
                  </a:lnTo>
                  <a:lnTo>
                    <a:pt x="59" y="4"/>
                  </a:lnTo>
                  <a:lnTo>
                    <a:pt x="54" y="2"/>
                  </a:lnTo>
                  <a:lnTo>
                    <a:pt x="52" y="2"/>
                  </a:lnTo>
                  <a:lnTo>
                    <a:pt x="48" y="0"/>
                  </a:lnTo>
                  <a:lnTo>
                    <a:pt x="44" y="0"/>
                  </a:lnTo>
                  <a:lnTo>
                    <a:pt x="39" y="0"/>
                  </a:lnTo>
                  <a:lnTo>
                    <a:pt x="35" y="0"/>
                  </a:lnTo>
                  <a:lnTo>
                    <a:pt x="33" y="2"/>
                  </a:lnTo>
                  <a:lnTo>
                    <a:pt x="28" y="2"/>
                  </a:lnTo>
                  <a:lnTo>
                    <a:pt x="24" y="4"/>
                  </a:lnTo>
                  <a:lnTo>
                    <a:pt x="20" y="6"/>
                  </a:lnTo>
                  <a:lnTo>
                    <a:pt x="18" y="9"/>
                  </a:lnTo>
                  <a:lnTo>
                    <a:pt x="13" y="11"/>
                  </a:lnTo>
                  <a:lnTo>
                    <a:pt x="11" y="15"/>
                  </a:lnTo>
                  <a:lnTo>
                    <a:pt x="9" y="17"/>
                  </a:lnTo>
                  <a:lnTo>
                    <a:pt x="7" y="19"/>
                  </a:lnTo>
                  <a:lnTo>
                    <a:pt x="5" y="24"/>
                  </a:lnTo>
                  <a:lnTo>
                    <a:pt x="2" y="28"/>
                  </a:lnTo>
                  <a:lnTo>
                    <a:pt x="2" y="32"/>
                  </a:lnTo>
                  <a:lnTo>
                    <a:pt x="2" y="35"/>
                  </a:lnTo>
                  <a:lnTo>
                    <a:pt x="0" y="39"/>
                  </a:lnTo>
                  <a:lnTo>
                    <a:pt x="0" y="43"/>
                  </a:lnTo>
                  <a:lnTo>
                    <a:pt x="2" y="48"/>
                  </a:lnTo>
                  <a:lnTo>
                    <a:pt x="2" y="52"/>
                  </a:lnTo>
                  <a:lnTo>
                    <a:pt x="5" y="54"/>
                  </a:lnTo>
                  <a:lnTo>
                    <a:pt x="5" y="58"/>
                  </a:lnTo>
                  <a:lnTo>
                    <a:pt x="7" y="63"/>
                  </a:lnTo>
                  <a:lnTo>
                    <a:pt x="9" y="65"/>
                  </a:lnTo>
                  <a:lnTo>
                    <a:pt x="13" y="69"/>
                  </a:lnTo>
                  <a:lnTo>
                    <a:pt x="15" y="71"/>
                  </a:lnTo>
                  <a:lnTo>
                    <a:pt x="18" y="74"/>
                  </a:lnTo>
                  <a:lnTo>
                    <a:pt x="22" y="76"/>
                  </a:lnTo>
                  <a:lnTo>
                    <a:pt x="26" y="78"/>
                  </a:lnTo>
                  <a:lnTo>
                    <a:pt x="28" y="80"/>
                  </a:lnTo>
                  <a:lnTo>
                    <a:pt x="33" y="80"/>
                  </a:lnTo>
                  <a:lnTo>
                    <a:pt x="37" y="82"/>
                  </a:lnTo>
                  <a:lnTo>
                    <a:pt x="41" y="82"/>
                  </a:lnTo>
                  <a:lnTo>
                    <a:pt x="44" y="82"/>
                  </a:lnTo>
                  <a:lnTo>
                    <a:pt x="48" y="82"/>
                  </a:lnTo>
                  <a:lnTo>
                    <a:pt x="52" y="80"/>
                  </a:lnTo>
                  <a:lnTo>
                    <a:pt x="57" y="80"/>
                  </a:lnTo>
                  <a:lnTo>
                    <a:pt x="61" y="78"/>
                  </a:lnTo>
                  <a:lnTo>
                    <a:pt x="63" y="76"/>
                  </a:lnTo>
                  <a:lnTo>
                    <a:pt x="67" y="74"/>
                  </a:lnTo>
                  <a:close/>
                </a:path>
              </a:pathLst>
            </a:custGeom>
            <a:solidFill>
              <a:srgbClr val="F5CD0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0" name="任意多边形 306459"/>
            <p:cNvSpPr/>
            <p:nvPr/>
          </p:nvSpPr>
          <p:spPr>
            <a:xfrm>
              <a:off x="2377" y="3551"/>
              <a:ext cx="81" cy="80"/>
            </a:xfrm>
            <a:custGeom>
              <a:rect l="0" t="0" r="0" b="0"/>
              <a:pathLst>
                <a:path w="81" h="80">
                  <a:moveTo>
                    <a:pt x="65" y="72"/>
                  </a:moveTo>
                  <a:lnTo>
                    <a:pt x="68" y="69"/>
                  </a:lnTo>
                  <a:lnTo>
                    <a:pt x="70" y="67"/>
                  </a:lnTo>
                  <a:lnTo>
                    <a:pt x="74" y="63"/>
                  </a:lnTo>
                  <a:lnTo>
                    <a:pt x="74" y="59"/>
                  </a:lnTo>
                  <a:lnTo>
                    <a:pt x="76" y="56"/>
                  </a:lnTo>
                  <a:lnTo>
                    <a:pt x="78" y="52"/>
                  </a:lnTo>
                  <a:lnTo>
                    <a:pt x="78" y="50"/>
                  </a:lnTo>
                  <a:lnTo>
                    <a:pt x="81" y="46"/>
                  </a:lnTo>
                  <a:lnTo>
                    <a:pt x="81" y="41"/>
                  </a:lnTo>
                  <a:lnTo>
                    <a:pt x="81" y="37"/>
                  </a:lnTo>
                  <a:lnTo>
                    <a:pt x="81" y="35"/>
                  </a:lnTo>
                  <a:lnTo>
                    <a:pt x="78" y="30"/>
                  </a:lnTo>
                  <a:lnTo>
                    <a:pt x="78" y="26"/>
                  </a:lnTo>
                  <a:lnTo>
                    <a:pt x="76" y="22"/>
                  </a:lnTo>
                  <a:lnTo>
                    <a:pt x="74" y="20"/>
                  </a:lnTo>
                  <a:lnTo>
                    <a:pt x="72" y="15"/>
                  </a:lnTo>
                  <a:lnTo>
                    <a:pt x="70" y="13"/>
                  </a:lnTo>
                  <a:lnTo>
                    <a:pt x="65" y="9"/>
                  </a:lnTo>
                  <a:lnTo>
                    <a:pt x="63" y="7"/>
                  </a:lnTo>
                  <a:lnTo>
                    <a:pt x="59" y="4"/>
                  </a:lnTo>
                  <a:lnTo>
                    <a:pt x="57" y="2"/>
                  </a:lnTo>
                  <a:lnTo>
                    <a:pt x="52" y="2"/>
                  </a:lnTo>
                  <a:lnTo>
                    <a:pt x="48" y="0"/>
                  </a:lnTo>
                  <a:lnTo>
                    <a:pt x="46" y="0"/>
                  </a:lnTo>
                  <a:lnTo>
                    <a:pt x="42" y="0"/>
                  </a:lnTo>
                  <a:lnTo>
                    <a:pt x="37" y="0"/>
                  </a:lnTo>
                  <a:lnTo>
                    <a:pt x="33" y="0"/>
                  </a:lnTo>
                  <a:lnTo>
                    <a:pt x="31" y="0"/>
                  </a:lnTo>
                  <a:lnTo>
                    <a:pt x="26" y="2"/>
                  </a:lnTo>
                  <a:lnTo>
                    <a:pt x="22" y="2"/>
                  </a:lnTo>
                  <a:lnTo>
                    <a:pt x="18" y="4"/>
                  </a:lnTo>
                  <a:lnTo>
                    <a:pt x="16" y="7"/>
                  </a:lnTo>
                  <a:lnTo>
                    <a:pt x="11" y="11"/>
                  </a:lnTo>
                  <a:lnTo>
                    <a:pt x="9" y="13"/>
                  </a:lnTo>
                  <a:lnTo>
                    <a:pt x="7" y="15"/>
                  </a:lnTo>
                  <a:lnTo>
                    <a:pt x="5" y="20"/>
                  </a:lnTo>
                  <a:lnTo>
                    <a:pt x="3" y="22"/>
                  </a:lnTo>
                  <a:lnTo>
                    <a:pt x="3" y="26"/>
                  </a:lnTo>
                  <a:lnTo>
                    <a:pt x="0" y="30"/>
                  </a:lnTo>
                  <a:lnTo>
                    <a:pt x="0" y="33"/>
                  </a:lnTo>
                  <a:lnTo>
                    <a:pt x="0" y="37"/>
                  </a:lnTo>
                  <a:lnTo>
                    <a:pt x="0" y="41"/>
                  </a:lnTo>
                  <a:lnTo>
                    <a:pt x="0" y="46"/>
                  </a:lnTo>
                  <a:lnTo>
                    <a:pt x="0" y="50"/>
                  </a:lnTo>
                  <a:lnTo>
                    <a:pt x="3" y="52"/>
                  </a:lnTo>
                  <a:lnTo>
                    <a:pt x="3" y="56"/>
                  </a:lnTo>
                  <a:lnTo>
                    <a:pt x="5" y="61"/>
                  </a:lnTo>
                  <a:lnTo>
                    <a:pt x="7" y="63"/>
                  </a:lnTo>
                  <a:lnTo>
                    <a:pt x="11" y="67"/>
                  </a:lnTo>
                  <a:lnTo>
                    <a:pt x="13" y="69"/>
                  </a:lnTo>
                  <a:lnTo>
                    <a:pt x="16" y="72"/>
                  </a:lnTo>
                  <a:lnTo>
                    <a:pt x="20" y="74"/>
                  </a:lnTo>
                  <a:lnTo>
                    <a:pt x="24" y="76"/>
                  </a:lnTo>
                  <a:lnTo>
                    <a:pt x="26" y="78"/>
                  </a:lnTo>
                  <a:lnTo>
                    <a:pt x="31" y="78"/>
                  </a:lnTo>
                  <a:lnTo>
                    <a:pt x="35" y="80"/>
                  </a:lnTo>
                  <a:lnTo>
                    <a:pt x="39" y="80"/>
                  </a:lnTo>
                  <a:lnTo>
                    <a:pt x="42" y="80"/>
                  </a:lnTo>
                  <a:lnTo>
                    <a:pt x="46" y="80"/>
                  </a:lnTo>
                  <a:lnTo>
                    <a:pt x="50" y="78"/>
                  </a:lnTo>
                  <a:lnTo>
                    <a:pt x="55" y="78"/>
                  </a:lnTo>
                  <a:lnTo>
                    <a:pt x="57" y="76"/>
                  </a:lnTo>
                  <a:lnTo>
                    <a:pt x="61" y="74"/>
                  </a:lnTo>
                  <a:lnTo>
                    <a:pt x="65" y="72"/>
                  </a:lnTo>
                  <a:close/>
                </a:path>
              </a:pathLst>
            </a:custGeom>
            <a:solidFill>
              <a:srgbClr val="F5CE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1" name="任意多边形 306460"/>
            <p:cNvSpPr/>
            <p:nvPr/>
          </p:nvSpPr>
          <p:spPr>
            <a:xfrm>
              <a:off x="2377" y="3551"/>
              <a:ext cx="81" cy="80"/>
            </a:xfrm>
            <a:custGeom>
              <a:rect l="0" t="0" r="0" b="0"/>
              <a:pathLst>
                <a:path w="81" h="80">
                  <a:moveTo>
                    <a:pt x="63" y="72"/>
                  </a:moveTo>
                  <a:lnTo>
                    <a:pt x="68" y="69"/>
                  </a:lnTo>
                  <a:lnTo>
                    <a:pt x="70" y="67"/>
                  </a:lnTo>
                  <a:lnTo>
                    <a:pt x="72" y="63"/>
                  </a:lnTo>
                  <a:lnTo>
                    <a:pt x="74" y="61"/>
                  </a:lnTo>
                  <a:lnTo>
                    <a:pt x="76" y="56"/>
                  </a:lnTo>
                  <a:lnTo>
                    <a:pt x="78" y="52"/>
                  </a:lnTo>
                  <a:lnTo>
                    <a:pt x="78" y="50"/>
                  </a:lnTo>
                  <a:lnTo>
                    <a:pt x="78" y="46"/>
                  </a:lnTo>
                  <a:lnTo>
                    <a:pt x="81" y="41"/>
                  </a:lnTo>
                  <a:lnTo>
                    <a:pt x="81" y="37"/>
                  </a:lnTo>
                  <a:lnTo>
                    <a:pt x="78" y="35"/>
                  </a:lnTo>
                  <a:lnTo>
                    <a:pt x="78" y="30"/>
                  </a:lnTo>
                  <a:lnTo>
                    <a:pt x="76" y="26"/>
                  </a:lnTo>
                  <a:lnTo>
                    <a:pt x="76" y="24"/>
                  </a:lnTo>
                  <a:lnTo>
                    <a:pt x="74" y="20"/>
                  </a:lnTo>
                  <a:lnTo>
                    <a:pt x="72" y="15"/>
                  </a:lnTo>
                  <a:lnTo>
                    <a:pt x="70" y="13"/>
                  </a:lnTo>
                  <a:lnTo>
                    <a:pt x="65" y="11"/>
                  </a:lnTo>
                  <a:lnTo>
                    <a:pt x="63" y="7"/>
                  </a:lnTo>
                  <a:lnTo>
                    <a:pt x="59" y="7"/>
                  </a:lnTo>
                  <a:lnTo>
                    <a:pt x="57" y="4"/>
                  </a:lnTo>
                  <a:lnTo>
                    <a:pt x="52" y="2"/>
                  </a:lnTo>
                  <a:lnTo>
                    <a:pt x="48" y="0"/>
                  </a:lnTo>
                  <a:lnTo>
                    <a:pt x="44" y="0"/>
                  </a:lnTo>
                  <a:lnTo>
                    <a:pt x="42" y="0"/>
                  </a:lnTo>
                  <a:lnTo>
                    <a:pt x="37" y="0"/>
                  </a:lnTo>
                  <a:lnTo>
                    <a:pt x="33" y="0"/>
                  </a:lnTo>
                  <a:lnTo>
                    <a:pt x="29" y="0"/>
                  </a:lnTo>
                  <a:lnTo>
                    <a:pt x="26" y="2"/>
                  </a:lnTo>
                  <a:lnTo>
                    <a:pt x="22" y="4"/>
                  </a:lnTo>
                  <a:lnTo>
                    <a:pt x="18" y="7"/>
                  </a:lnTo>
                  <a:lnTo>
                    <a:pt x="16" y="9"/>
                  </a:lnTo>
                  <a:lnTo>
                    <a:pt x="13" y="11"/>
                  </a:lnTo>
                  <a:lnTo>
                    <a:pt x="9" y="13"/>
                  </a:lnTo>
                  <a:lnTo>
                    <a:pt x="7" y="17"/>
                  </a:lnTo>
                  <a:lnTo>
                    <a:pt x="5" y="20"/>
                  </a:lnTo>
                  <a:lnTo>
                    <a:pt x="3" y="24"/>
                  </a:lnTo>
                  <a:lnTo>
                    <a:pt x="3" y="26"/>
                  </a:lnTo>
                  <a:lnTo>
                    <a:pt x="0" y="30"/>
                  </a:lnTo>
                  <a:lnTo>
                    <a:pt x="0" y="35"/>
                  </a:lnTo>
                  <a:lnTo>
                    <a:pt x="0" y="37"/>
                  </a:lnTo>
                  <a:lnTo>
                    <a:pt x="0" y="41"/>
                  </a:lnTo>
                  <a:lnTo>
                    <a:pt x="0" y="46"/>
                  </a:lnTo>
                  <a:lnTo>
                    <a:pt x="0" y="50"/>
                  </a:lnTo>
                  <a:lnTo>
                    <a:pt x="3" y="52"/>
                  </a:lnTo>
                  <a:lnTo>
                    <a:pt x="5" y="56"/>
                  </a:lnTo>
                  <a:lnTo>
                    <a:pt x="7" y="61"/>
                  </a:lnTo>
                  <a:lnTo>
                    <a:pt x="9" y="63"/>
                  </a:lnTo>
                  <a:lnTo>
                    <a:pt x="11" y="67"/>
                  </a:lnTo>
                  <a:lnTo>
                    <a:pt x="13" y="69"/>
                  </a:lnTo>
                  <a:lnTo>
                    <a:pt x="18" y="72"/>
                  </a:lnTo>
                  <a:lnTo>
                    <a:pt x="20" y="74"/>
                  </a:lnTo>
                  <a:lnTo>
                    <a:pt x="24" y="76"/>
                  </a:lnTo>
                  <a:lnTo>
                    <a:pt x="26" y="78"/>
                  </a:lnTo>
                  <a:lnTo>
                    <a:pt x="31" y="78"/>
                  </a:lnTo>
                  <a:lnTo>
                    <a:pt x="35" y="78"/>
                  </a:lnTo>
                  <a:lnTo>
                    <a:pt x="39" y="80"/>
                  </a:lnTo>
                  <a:lnTo>
                    <a:pt x="42" y="80"/>
                  </a:lnTo>
                  <a:lnTo>
                    <a:pt x="46" y="78"/>
                  </a:lnTo>
                  <a:lnTo>
                    <a:pt x="50" y="78"/>
                  </a:lnTo>
                  <a:lnTo>
                    <a:pt x="55" y="78"/>
                  </a:lnTo>
                  <a:lnTo>
                    <a:pt x="57" y="76"/>
                  </a:lnTo>
                  <a:lnTo>
                    <a:pt x="61" y="74"/>
                  </a:lnTo>
                  <a:lnTo>
                    <a:pt x="63" y="72"/>
                  </a:lnTo>
                  <a:close/>
                </a:path>
              </a:pathLst>
            </a:custGeom>
            <a:solidFill>
              <a:srgbClr val="F5CE1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2" name="任意多边形 306461"/>
            <p:cNvSpPr/>
            <p:nvPr/>
          </p:nvSpPr>
          <p:spPr>
            <a:xfrm>
              <a:off x="2377" y="3551"/>
              <a:ext cx="78" cy="80"/>
            </a:xfrm>
            <a:custGeom>
              <a:rect l="0" t="0" r="0" b="0"/>
              <a:pathLst>
                <a:path w="78" h="80">
                  <a:moveTo>
                    <a:pt x="63" y="72"/>
                  </a:moveTo>
                  <a:lnTo>
                    <a:pt x="68" y="69"/>
                  </a:lnTo>
                  <a:lnTo>
                    <a:pt x="70" y="67"/>
                  </a:lnTo>
                  <a:lnTo>
                    <a:pt x="72" y="63"/>
                  </a:lnTo>
                  <a:lnTo>
                    <a:pt x="74" y="61"/>
                  </a:lnTo>
                  <a:lnTo>
                    <a:pt x="76" y="56"/>
                  </a:lnTo>
                  <a:lnTo>
                    <a:pt x="76" y="52"/>
                  </a:lnTo>
                  <a:lnTo>
                    <a:pt x="78" y="50"/>
                  </a:lnTo>
                  <a:lnTo>
                    <a:pt x="78" y="46"/>
                  </a:lnTo>
                  <a:lnTo>
                    <a:pt x="78" y="41"/>
                  </a:lnTo>
                  <a:lnTo>
                    <a:pt x="78" y="39"/>
                  </a:lnTo>
                  <a:lnTo>
                    <a:pt x="78" y="35"/>
                  </a:lnTo>
                  <a:lnTo>
                    <a:pt x="78" y="30"/>
                  </a:lnTo>
                  <a:lnTo>
                    <a:pt x="76" y="26"/>
                  </a:lnTo>
                  <a:lnTo>
                    <a:pt x="74" y="24"/>
                  </a:lnTo>
                  <a:lnTo>
                    <a:pt x="74" y="20"/>
                  </a:lnTo>
                  <a:lnTo>
                    <a:pt x="70" y="17"/>
                  </a:lnTo>
                  <a:lnTo>
                    <a:pt x="68" y="13"/>
                  </a:lnTo>
                  <a:lnTo>
                    <a:pt x="65" y="11"/>
                  </a:lnTo>
                  <a:lnTo>
                    <a:pt x="63" y="9"/>
                  </a:lnTo>
                  <a:lnTo>
                    <a:pt x="59" y="7"/>
                  </a:lnTo>
                  <a:lnTo>
                    <a:pt x="55" y="4"/>
                  </a:lnTo>
                  <a:lnTo>
                    <a:pt x="52" y="2"/>
                  </a:lnTo>
                  <a:lnTo>
                    <a:pt x="48" y="2"/>
                  </a:lnTo>
                  <a:lnTo>
                    <a:pt x="44" y="2"/>
                  </a:lnTo>
                  <a:lnTo>
                    <a:pt x="42" y="0"/>
                  </a:lnTo>
                  <a:lnTo>
                    <a:pt x="37" y="0"/>
                  </a:lnTo>
                  <a:lnTo>
                    <a:pt x="33" y="2"/>
                  </a:lnTo>
                  <a:lnTo>
                    <a:pt x="29" y="2"/>
                  </a:lnTo>
                  <a:lnTo>
                    <a:pt x="26" y="2"/>
                  </a:lnTo>
                  <a:lnTo>
                    <a:pt x="22" y="4"/>
                  </a:lnTo>
                  <a:lnTo>
                    <a:pt x="18" y="7"/>
                  </a:lnTo>
                  <a:lnTo>
                    <a:pt x="16" y="9"/>
                  </a:lnTo>
                  <a:lnTo>
                    <a:pt x="13" y="11"/>
                  </a:lnTo>
                  <a:lnTo>
                    <a:pt x="9" y="13"/>
                  </a:lnTo>
                  <a:lnTo>
                    <a:pt x="7" y="17"/>
                  </a:lnTo>
                  <a:lnTo>
                    <a:pt x="5" y="20"/>
                  </a:lnTo>
                  <a:lnTo>
                    <a:pt x="3" y="24"/>
                  </a:lnTo>
                  <a:lnTo>
                    <a:pt x="3" y="28"/>
                  </a:lnTo>
                  <a:lnTo>
                    <a:pt x="0" y="30"/>
                  </a:lnTo>
                  <a:lnTo>
                    <a:pt x="0" y="35"/>
                  </a:lnTo>
                  <a:lnTo>
                    <a:pt x="0" y="39"/>
                  </a:lnTo>
                  <a:lnTo>
                    <a:pt x="0" y="41"/>
                  </a:lnTo>
                  <a:lnTo>
                    <a:pt x="0" y="46"/>
                  </a:lnTo>
                  <a:lnTo>
                    <a:pt x="3" y="50"/>
                  </a:lnTo>
                  <a:lnTo>
                    <a:pt x="3" y="52"/>
                  </a:lnTo>
                  <a:lnTo>
                    <a:pt x="5" y="56"/>
                  </a:lnTo>
                  <a:lnTo>
                    <a:pt x="7" y="61"/>
                  </a:lnTo>
                  <a:lnTo>
                    <a:pt x="9" y="63"/>
                  </a:lnTo>
                  <a:lnTo>
                    <a:pt x="11" y="67"/>
                  </a:lnTo>
                  <a:lnTo>
                    <a:pt x="13" y="69"/>
                  </a:lnTo>
                  <a:lnTo>
                    <a:pt x="18" y="72"/>
                  </a:lnTo>
                  <a:lnTo>
                    <a:pt x="20" y="74"/>
                  </a:lnTo>
                  <a:lnTo>
                    <a:pt x="24" y="76"/>
                  </a:lnTo>
                  <a:lnTo>
                    <a:pt x="26" y="78"/>
                  </a:lnTo>
                  <a:lnTo>
                    <a:pt x="31" y="78"/>
                  </a:lnTo>
                  <a:lnTo>
                    <a:pt x="35" y="78"/>
                  </a:lnTo>
                  <a:lnTo>
                    <a:pt x="39" y="80"/>
                  </a:lnTo>
                  <a:lnTo>
                    <a:pt x="42" y="80"/>
                  </a:lnTo>
                  <a:lnTo>
                    <a:pt x="46" y="78"/>
                  </a:lnTo>
                  <a:lnTo>
                    <a:pt x="50" y="78"/>
                  </a:lnTo>
                  <a:lnTo>
                    <a:pt x="52" y="78"/>
                  </a:lnTo>
                  <a:lnTo>
                    <a:pt x="57" y="76"/>
                  </a:lnTo>
                  <a:lnTo>
                    <a:pt x="61" y="74"/>
                  </a:lnTo>
                  <a:lnTo>
                    <a:pt x="63" y="72"/>
                  </a:lnTo>
                  <a:close/>
                </a:path>
              </a:pathLst>
            </a:custGeom>
            <a:solidFill>
              <a:srgbClr val="F4CF2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3" name="任意多边形 306462"/>
            <p:cNvSpPr/>
            <p:nvPr/>
          </p:nvSpPr>
          <p:spPr>
            <a:xfrm>
              <a:off x="2377" y="3553"/>
              <a:ext cx="78" cy="76"/>
            </a:xfrm>
            <a:custGeom>
              <a:rect l="0" t="0" r="0" b="0"/>
              <a:pathLst>
                <a:path w="78" h="76">
                  <a:moveTo>
                    <a:pt x="63" y="70"/>
                  </a:moveTo>
                  <a:lnTo>
                    <a:pt x="65" y="67"/>
                  </a:lnTo>
                  <a:lnTo>
                    <a:pt x="70" y="65"/>
                  </a:lnTo>
                  <a:lnTo>
                    <a:pt x="72" y="61"/>
                  </a:lnTo>
                  <a:lnTo>
                    <a:pt x="74" y="59"/>
                  </a:lnTo>
                  <a:lnTo>
                    <a:pt x="76" y="54"/>
                  </a:lnTo>
                  <a:lnTo>
                    <a:pt x="76" y="50"/>
                  </a:lnTo>
                  <a:lnTo>
                    <a:pt x="78" y="48"/>
                  </a:lnTo>
                  <a:lnTo>
                    <a:pt x="78" y="44"/>
                  </a:lnTo>
                  <a:lnTo>
                    <a:pt x="78" y="39"/>
                  </a:lnTo>
                  <a:lnTo>
                    <a:pt x="78" y="37"/>
                  </a:lnTo>
                  <a:lnTo>
                    <a:pt x="78" y="33"/>
                  </a:lnTo>
                  <a:lnTo>
                    <a:pt x="76" y="28"/>
                  </a:lnTo>
                  <a:lnTo>
                    <a:pt x="76" y="26"/>
                  </a:lnTo>
                  <a:lnTo>
                    <a:pt x="74" y="22"/>
                  </a:lnTo>
                  <a:lnTo>
                    <a:pt x="72" y="18"/>
                  </a:lnTo>
                  <a:lnTo>
                    <a:pt x="70" y="15"/>
                  </a:lnTo>
                  <a:lnTo>
                    <a:pt x="68" y="11"/>
                  </a:lnTo>
                  <a:lnTo>
                    <a:pt x="65" y="9"/>
                  </a:lnTo>
                  <a:lnTo>
                    <a:pt x="61" y="7"/>
                  </a:lnTo>
                  <a:lnTo>
                    <a:pt x="59" y="5"/>
                  </a:lnTo>
                  <a:lnTo>
                    <a:pt x="55" y="2"/>
                  </a:lnTo>
                  <a:lnTo>
                    <a:pt x="52" y="2"/>
                  </a:lnTo>
                  <a:lnTo>
                    <a:pt x="48" y="0"/>
                  </a:lnTo>
                  <a:lnTo>
                    <a:pt x="44" y="0"/>
                  </a:lnTo>
                  <a:lnTo>
                    <a:pt x="39" y="0"/>
                  </a:lnTo>
                  <a:lnTo>
                    <a:pt x="37" y="0"/>
                  </a:lnTo>
                  <a:lnTo>
                    <a:pt x="33" y="0"/>
                  </a:lnTo>
                  <a:lnTo>
                    <a:pt x="29" y="0"/>
                  </a:lnTo>
                  <a:lnTo>
                    <a:pt x="26" y="2"/>
                  </a:lnTo>
                  <a:lnTo>
                    <a:pt x="22" y="2"/>
                  </a:lnTo>
                  <a:lnTo>
                    <a:pt x="18" y="5"/>
                  </a:lnTo>
                  <a:lnTo>
                    <a:pt x="16" y="7"/>
                  </a:lnTo>
                  <a:lnTo>
                    <a:pt x="13" y="9"/>
                  </a:lnTo>
                  <a:lnTo>
                    <a:pt x="9" y="13"/>
                  </a:lnTo>
                  <a:lnTo>
                    <a:pt x="7" y="15"/>
                  </a:lnTo>
                  <a:lnTo>
                    <a:pt x="5" y="20"/>
                  </a:lnTo>
                  <a:lnTo>
                    <a:pt x="3" y="22"/>
                  </a:lnTo>
                  <a:lnTo>
                    <a:pt x="3" y="26"/>
                  </a:lnTo>
                  <a:lnTo>
                    <a:pt x="0" y="28"/>
                  </a:lnTo>
                  <a:lnTo>
                    <a:pt x="0" y="33"/>
                  </a:lnTo>
                  <a:lnTo>
                    <a:pt x="0" y="37"/>
                  </a:lnTo>
                  <a:lnTo>
                    <a:pt x="0" y="39"/>
                  </a:lnTo>
                  <a:lnTo>
                    <a:pt x="0" y="44"/>
                  </a:lnTo>
                  <a:lnTo>
                    <a:pt x="3" y="48"/>
                  </a:lnTo>
                  <a:lnTo>
                    <a:pt x="3" y="52"/>
                  </a:lnTo>
                  <a:lnTo>
                    <a:pt x="5" y="54"/>
                  </a:lnTo>
                  <a:lnTo>
                    <a:pt x="7" y="59"/>
                  </a:lnTo>
                  <a:lnTo>
                    <a:pt x="9" y="61"/>
                  </a:lnTo>
                  <a:lnTo>
                    <a:pt x="11" y="65"/>
                  </a:lnTo>
                  <a:lnTo>
                    <a:pt x="13" y="67"/>
                  </a:lnTo>
                  <a:lnTo>
                    <a:pt x="18" y="70"/>
                  </a:lnTo>
                  <a:lnTo>
                    <a:pt x="20" y="72"/>
                  </a:lnTo>
                  <a:lnTo>
                    <a:pt x="24" y="74"/>
                  </a:lnTo>
                  <a:lnTo>
                    <a:pt x="26" y="76"/>
                  </a:lnTo>
                  <a:lnTo>
                    <a:pt x="31" y="76"/>
                  </a:lnTo>
                  <a:lnTo>
                    <a:pt x="35" y="76"/>
                  </a:lnTo>
                  <a:lnTo>
                    <a:pt x="39" y="76"/>
                  </a:lnTo>
                  <a:lnTo>
                    <a:pt x="42" y="76"/>
                  </a:lnTo>
                  <a:lnTo>
                    <a:pt x="46" y="76"/>
                  </a:lnTo>
                  <a:lnTo>
                    <a:pt x="50" y="76"/>
                  </a:lnTo>
                  <a:lnTo>
                    <a:pt x="52" y="76"/>
                  </a:lnTo>
                  <a:lnTo>
                    <a:pt x="57" y="74"/>
                  </a:lnTo>
                  <a:lnTo>
                    <a:pt x="61" y="72"/>
                  </a:lnTo>
                  <a:lnTo>
                    <a:pt x="63" y="70"/>
                  </a:lnTo>
                  <a:close/>
                </a:path>
              </a:pathLst>
            </a:custGeom>
            <a:solidFill>
              <a:srgbClr val="F4CF3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4" name="任意多边形 306463"/>
            <p:cNvSpPr/>
            <p:nvPr/>
          </p:nvSpPr>
          <p:spPr>
            <a:xfrm>
              <a:off x="2377" y="3553"/>
              <a:ext cx="78" cy="76"/>
            </a:xfrm>
            <a:custGeom>
              <a:rect l="0" t="0" r="0" b="0"/>
              <a:pathLst>
                <a:path w="78" h="76">
                  <a:moveTo>
                    <a:pt x="63" y="70"/>
                  </a:moveTo>
                  <a:lnTo>
                    <a:pt x="65" y="67"/>
                  </a:lnTo>
                  <a:lnTo>
                    <a:pt x="70" y="65"/>
                  </a:lnTo>
                  <a:lnTo>
                    <a:pt x="72" y="61"/>
                  </a:lnTo>
                  <a:lnTo>
                    <a:pt x="74" y="59"/>
                  </a:lnTo>
                  <a:lnTo>
                    <a:pt x="74" y="54"/>
                  </a:lnTo>
                  <a:lnTo>
                    <a:pt x="76" y="52"/>
                  </a:lnTo>
                  <a:lnTo>
                    <a:pt x="76" y="48"/>
                  </a:lnTo>
                  <a:lnTo>
                    <a:pt x="78" y="44"/>
                  </a:lnTo>
                  <a:lnTo>
                    <a:pt x="78" y="41"/>
                  </a:lnTo>
                  <a:lnTo>
                    <a:pt x="78" y="37"/>
                  </a:lnTo>
                  <a:lnTo>
                    <a:pt x="76" y="33"/>
                  </a:lnTo>
                  <a:lnTo>
                    <a:pt x="76" y="28"/>
                  </a:lnTo>
                  <a:lnTo>
                    <a:pt x="76" y="26"/>
                  </a:lnTo>
                  <a:lnTo>
                    <a:pt x="74" y="22"/>
                  </a:lnTo>
                  <a:lnTo>
                    <a:pt x="72" y="20"/>
                  </a:lnTo>
                  <a:lnTo>
                    <a:pt x="70" y="15"/>
                  </a:lnTo>
                  <a:lnTo>
                    <a:pt x="68" y="13"/>
                  </a:lnTo>
                  <a:lnTo>
                    <a:pt x="63" y="11"/>
                  </a:lnTo>
                  <a:lnTo>
                    <a:pt x="61" y="7"/>
                  </a:lnTo>
                  <a:lnTo>
                    <a:pt x="59" y="5"/>
                  </a:lnTo>
                  <a:lnTo>
                    <a:pt x="55" y="5"/>
                  </a:lnTo>
                  <a:lnTo>
                    <a:pt x="50" y="2"/>
                  </a:lnTo>
                  <a:lnTo>
                    <a:pt x="48" y="2"/>
                  </a:lnTo>
                  <a:lnTo>
                    <a:pt x="44" y="0"/>
                  </a:lnTo>
                  <a:lnTo>
                    <a:pt x="39" y="0"/>
                  </a:lnTo>
                  <a:lnTo>
                    <a:pt x="37" y="0"/>
                  </a:lnTo>
                  <a:lnTo>
                    <a:pt x="33" y="0"/>
                  </a:lnTo>
                  <a:lnTo>
                    <a:pt x="29" y="2"/>
                  </a:lnTo>
                  <a:lnTo>
                    <a:pt x="26" y="2"/>
                  </a:lnTo>
                  <a:lnTo>
                    <a:pt x="22" y="5"/>
                  </a:lnTo>
                  <a:lnTo>
                    <a:pt x="18" y="7"/>
                  </a:lnTo>
                  <a:lnTo>
                    <a:pt x="16" y="9"/>
                  </a:lnTo>
                  <a:lnTo>
                    <a:pt x="13" y="11"/>
                  </a:lnTo>
                  <a:lnTo>
                    <a:pt x="9" y="13"/>
                  </a:lnTo>
                  <a:lnTo>
                    <a:pt x="7" y="15"/>
                  </a:lnTo>
                  <a:lnTo>
                    <a:pt x="5" y="20"/>
                  </a:lnTo>
                  <a:lnTo>
                    <a:pt x="5" y="22"/>
                  </a:lnTo>
                  <a:lnTo>
                    <a:pt x="3" y="26"/>
                  </a:lnTo>
                  <a:lnTo>
                    <a:pt x="3" y="31"/>
                  </a:lnTo>
                  <a:lnTo>
                    <a:pt x="0" y="33"/>
                  </a:lnTo>
                  <a:lnTo>
                    <a:pt x="0" y="37"/>
                  </a:lnTo>
                  <a:lnTo>
                    <a:pt x="0" y="41"/>
                  </a:lnTo>
                  <a:lnTo>
                    <a:pt x="0" y="44"/>
                  </a:lnTo>
                  <a:lnTo>
                    <a:pt x="3" y="48"/>
                  </a:lnTo>
                  <a:lnTo>
                    <a:pt x="3" y="52"/>
                  </a:lnTo>
                  <a:lnTo>
                    <a:pt x="5" y="54"/>
                  </a:lnTo>
                  <a:lnTo>
                    <a:pt x="7" y="59"/>
                  </a:lnTo>
                  <a:lnTo>
                    <a:pt x="9" y="61"/>
                  </a:lnTo>
                  <a:lnTo>
                    <a:pt x="11" y="65"/>
                  </a:lnTo>
                  <a:lnTo>
                    <a:pt x="13" y="67"/>
                  </a:lnTo>
                  <a:lnTo>
                    <a:pt x="18" y="70"/>
                  </a:lnTo>
                  <a:lnTo>
                    <a:pt x="20" y="72"/>
                  </a:lnTo>
                  <a:lnTo>
                    <a:pt x="24" y="74"/>
                  </a:lnTo>
                  <a:lnTo>
                    <a:pt x="26" y="74"/>
                  </a:lnTo>
                  <a:lnTo>
                    <a:pt x="31" y="76"/>
                  </a:lnTo>
                  <a:lnTo>
                    <a:pt x="35" y="76"/>
                  </a:lnTo>
                  <a:lnTo>
                    <a:pt x="39" y="76"/>
                  </a:lnTo>
                  <a:lnTo>
                    <a:pt x="42" y="76"/>
                  </a:lnTo>
                  <a:lnTo>
                    <a:pt x="46" y="76"/>
                  </a:lnTo>
                  <a:lnTo>
                    <a:pt x="50" y="76"/>
                  </a:lnTo>
                  <a:lnTo>
                    <a:pt x="52" y="74"/>
                  </a:lnTo>
                  <a:lnTo>
                    <a:pt x="57" y="74"/>
                  </a:lnTo>
                  <a:lnTo>
                    <a:pt x="59" y="72"/>
                  </a:lnTo>
                  <a:lnTo>
                    <a:pt x="63" y="70"/>
                  </a:lnTo>
                  <a:close/>
                </a:path>
              </a:pathLst>
            </a:custGeom>
            <a:solidFill>
              <a:srgbClr val="F5D13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5" name="任意多边形 306464"/>
            <p:cNvSpPr/>
            <p:nvPr/>
          </p:nvSpPr>
          <p:spPr>
            <a:xfrm>
              <a:off x="2377" y="3553"/>
              <a:ext cx="76" cy="76"/>
            </a:xfrm>
            <a:custGeom>
              <a:rect l="0" t="0" r="0" b="0"/>
              <a:pathLst>
                <a:path w="76" h="76">
                  <a:moveTo>
                    <a:pt x="63" y="70"/>
                  </a:moveTo>
                  <a:lnTo>
                    <a:pt x="65" y="67"/>
                  </a:lnTo>
                  <a:lnTo>
                    <a:pt x="68" y="65"/>
                  </a:lnTo>
                  <a:lnTo>
                    <a:pt x="70" y="61"/>
                  </a:lnTo>
                  <a:lnTo>
                    <a:pt x="72" y="59"/>
                  </a:lnTo>
                  <a:lnTo>
                    <a:pt x="74" y="54"/>
                  </a:lnTo>
                  <a:lnTo>
                    <a:pt x="76" y="52"/>
                  </a:lnTo>
                  <a:lnTo>
                    <a:pt x="76" y="48"/>
                  </a:lnTo>
                  <a:lnTo>
                    <a:pt x="76" y="44"/>
                  </a:lnTo>
                  <a:lnTo>
                    <a:pt x="76" y="41"/>
                  </a:lnTo>
                  <a:lnTo>
                    <a:pt x="76" y="37"/>
                  </a:lnTo>
                  <a:lnTo>
                    <a:pt x="76" y="33"/>
                  </a:lnTo>
                  <a:lnTo>
                    <a:pt x="76" y="31"/>
                  </a:lnTo>
                  <a:lnTo>
                    <a:pt x="74" y="26"/>
                  </a:lnTo>
                  <a:lnTo>
                    <a:pt x="74" y="22"/>
                  </a:lnTo>
                  <a:lnTo>
                    <a:pt x="72" y="20"/>
                  </a:lnTo>
                  <a:lnTo>
                    <a:pt x="70" y="15"/>
                  </a:lnTo>
                  <a:lnTo>
                    <a:pt x="65" y="13"/>
                  </a:lnTo>
                  <a:lnTo>
                    <a:pt x="63" y="11"/>
                  </a:lnTo>
                  <a:lnTo>
                    <a:pt x="61" y="9"/>
                  </a:lnTo>
                  <a:lnTo>
                    <a:pt x="57" y="7"/>
                  </a:lnTo>
                  <a:lnTo>
                    <a:pt x="55" y="5"/>
                  </a:lnTo>
                  <a:lnTo>
                    <a:pt x="50" y="2"/>
                  </a:lnTo>
                  <a:lnTo>
                    <a:pt x="48" y="2"/>
                  </a:lnTo>
                  <a:lnTo>
                    <a:pt x="44" y="2"/>
                  </a:lnTo>
                  <a:lnTo>
                    <a:pt x="39" y="0"/>
                  </a:lnTo>
                  <a:lnTo>
                    <a:pt x="35" y="0"/>
                  </a:lnTo>
                  <a:lnTo>
                    <a:pt x="33" y="2"/>
                  </a:lnTo>
                  <a:lnTo>
                    <a:pt x="29" y="2"/>
                  </a:lnTo>
                  <a:lnTo>
                    <a:pt x="26" y="2"/>
                  </a:lnTo>
                  <a:lnTo>
                    <a:pt x="22" y="5"/>
                  </a:lnTo>
                  <a:lnTo>
                    <a:pt x="18" y="7"/>
                  </a:lnTo>
                  <a:lnTo>
                    <a:pt x="16" y="9"/>
                  </a:lnTo>
                  <a:lnTo>
                    <a:pt x="13" y="11"/>
                  </a:lnTo>
                  <a:lnTo>
                    <a:pt x="9" y="13"/>
                  </a:lnTo>
                  <a:lnTo>
                    <a:pt x="7" y="18"/>
                  </a:lnTo>
                  <a:lnTo>
                    <a:pt x="7" y="20"/>
                  </a:lnTo>
                  <a:lnTo>
                    <a:pt x="5" y="24"/>
                  </a:lnTo>
                  <a:lnTo>
                    <a:pt x="3" y="26"/>
                  </a:lnTo>
                  <a:lnTo>
                    <a:pt x="3" y="31"/>
                  </a:lnTo>
                  <a:lnTo>
                    <a:pt x="0" y="33"/>
                  </a:lnTo>
                  <a:lnTo>
                    <a:pt x="0" y="37"/>
                  </a:lnTo>
                  <a:lnTo>
                    <a:pt x="0" y="41"/>
                  </a:lnTo>
                  <a:lnTo>
                    <a:pt x="3" y="44"/>
                  </a:lnTo>
                  <a:lnTo>
                    <a:pt x="3" y="48"/>
                  </a:lnTo>
                  <a:lnTo>
                    <a:pt x="3" y="52"/>
                  </a:lnTo>
                  <a:lnTo>
                    <a:pt x="5" y="54"/>
                  </a:lnTo>
                  <a:lnTo>
                    <a:pt x="7" y="59"/>
                  </a:lnTo>
                  <a:lnTo>
                    <a:pt x="9" y="61"/>
                  </a:lnTo>
                  <a:lnTo>
                    <a:pt x="11" y="65"/>
                  </a:lnTo>
                  <a:lnTo>
                    <a:pt x="16" y="67"/>
                  </a:lnTo>
                  <a:lnTo>
                    <a:pt x="18" y="70"/>
                  </a:lnTo>
                  <a:lnTo>
                    <a:pt x="20" y="72"/>
                  </a:lnTo>
                  <a:lnTo>
                    <a:pt x="24" y="74"/>
                  </a:lnTo>
                  <a:lnTo>
                    <a:pt x="29" y="74"/>
                  </a:lnTo>
                  <a:lnTo>
                    <a:pt x="31" y="76"/>
                  </a:lnTo>
                  <a:lnTo>
                    <a:pt x="35" y="76"/>
                  </a:lnTo>
                  <a:lnTo>
                    <a:pt x="39" y="76"/>
                  </a:lnTo>
                  <a:lnTo>
                    <a:pt x="42" y="76"/>
                  </a:lnTo>
                  <a:lnTo>
                    <a:pt x="46" y="76"/>
                  </a:lnTo>
                  <a:lnTo>
                    <a:pt x="50" y="76"/>
                  </a:lnTo>
                  <a:lnTo>
                    <a:pt x="52" y="74"/>
                  </a:lnTo>
                  <a:lnTo>
                    <a:pt x="57" y="74"/>
                  </a:lnTo>
                  <a:lnTo>
                    <a:pt x="59" y="72"/>
                  </a:lnTo>
                  <a:lnTo>
                    <a:pt x="63" y="70"/>
                  </a:lnTo>
                  <a:close/>
                </a:path>
              </a:pathLst>
            </a:custGeom>
            <a:solidFill>
              <a:srgbClr val="F5D13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6" name="任意多边形 306465"/>
            <p:cNvSpPr/>
            <p:nvPr/>
          </p:nvSpPr>
          <p:spPr>
            <a:xfrm>
              <a:off x="2377" y="3555"/>
              <a:ext cx="76" cy="74"/>
            </a:xfrm>
            <a:custGeom>
              <a:rect l="0" t="0" r="0" b="0"/>
              <a:pathLst>
                <a:path w="76" h="74">
                  <a:moveTo>
                    <a:pt x="63" y="68"/>
                  </a:moveTo>
                  <a:lnTo>
                    <a:pt x="65" y="65"/>
                  </a:lnTo>
                  <a:lnTo>
                    <a:pt x="68" y="61"/>
                  </a:lnTo>
                  <a:lnTo>
                    <a:pt x="70" y="59"/>
                  </a:lnTo>
                  <a:lnTo>
                    <a:pt x="72" y="57"/>
                  </a:lnTo>
                  <a:lnTo>
                    <a:pt x="74" y="52"/>
                  </a:lnTo>
                  <a:lnTo>
                    <a:pt x="74" y="50"/>
                  </a:lnTo>
                  <a:lnTo>
                    <a:pt x="76" y="46"/>
                  </a:lnTo>
                  <a:lnTo>
                    <a:pt x="76" y="42"/>
                  </a:lnTo>
                  <a:lnTo>
                    <a:pt x="76" y="39"/>
                  </a:lnTo>
                  <a:lnTo>
                    <a:pt x="76" y="35"/>
                  </a:lnTo>
                  <a:lnTo>
                    <a:pt x="76" y="31"/>
                  </a:lnTo>
                  <a:lnTo>
                    <a:pt x="74" y="29"/>
                  </a:lnTo>
                  <a:lnTo>
                    <a:pt x="74" y="24"/>
                  </a:lnTo>
                  <a:lnTo>
                    <a:pt x="72" y="22"/>
                  </a:lnTo>
                  <a:lnTo>
                    <a:pt x="70" y="18"/>
                  </a:lnTo>
                  <a:lnTo>
                    <a:pt x="68" y="16"/>
                  </a:lnTo>
                  <a:lnTo>
                    <a:pt x="65" y="11"/>
                  </a:lnTo>
                  <a:lnTo>
                    <a:pt x="63" y="9"/>
                  </a:lnTo>
                  <a:lnTo>
                    <a:pt x="59" y="7"/>
                  </a:lnTo>
                  <a:lnTo>
                    <a:pt x="57" y="5"/>
                  </a:lnTo>
                  <a:lnTo>
                    <a:pt x="55" y="3"/>
                  </a:lnTo>
                  <a:lnTo>
                    <a:pt x="50" y="3"/>
                  </a:lnTo>
                  <a:lnTo>
                    <a:pt x="46" y="0"/>
                  </a:lnTo>
                  <a:lnTo>
                    <a:pt x="44" y="0"/>
                  </a:lnTo>
                  <a:lnTo>
                    <a:pt x="39" y="0"/>
                  </a:lnTo>
                  <a:lnTo>
                    <a:pt x="35" y="0"/>
                  </a:lnTo>
                  <a:lnTo>
                    <a:pt x="33" y="0"/>
                  </a:lnTo>
                  <a:lnTo>
                    <a:pt x="29" y="0"/>
                  </a:lnTo>
                  <a:lnTo>
                    <a:pt x="24" y="3"/>
                  </a:lnTo>
                  <a:lnTo>
                    <a:pt x="22" y="3"/>
                  </a:lnTo>
                  <a:lnTo>
                    <a:pt x="18" y="5"/>
                  </a:lnTo>
                  <a:lnTo>
                    <a:pt x="16" y="7"/>
                  </a:lnTo>
                  <a:lnTo>
                    <a:pt x="13" y="9"/>
                  </a:lnTo>
                  <a:lnTo>
                    <a:pt x="9" y="13"/>
                  </a:lnTo>
                  <a:lnTo>
                    <a:pt x="7" y="16"/>
                  </a:lnTo>
                  <a:lnTo>
                    <a:pt x="7" y="18"/>
                  </a:lnTo>
                  <a:lnTo>
                    <a:pt x="5" y="22"/>
                  </a:lnTo>
                  <a:lnTo>
                    <a:pt x="3" y="24"/>
                  </a:lnTo>
                  <a:lnTo>
                    <a:pt x="3" y="29"/>
                  </a:lnTo>
                  <a:lnTo>
                    <a:pt x="3" y="33"/>
                  </a:lnTo>
                  <a:lnTo>
                    <a:pt x="0" y="35"/>
                  </a:lnTo>
                  <a:lnTo>
                    <a:pt x="3" y="39"/>
                  </a:lnTo>
                  <a:lnTo>
                    <a:pt x="3" y="44"/>
                  </a:lnTo>
                  <a:lnTo>
                    <a:pt x="3" y="46"/>
                  </a:lnTo>
                  <a:lnTo>
                    <a:pt x="5" y="50"/>
                  </a:lnTo>
                  <a:lnTo>
                    <a:pt x="5" y="52"/>
                  </a:lnTo>
                  <a:lnTo>
                    <a:pt x="7" y="57"/>
                  </a:lnTo>
                  <a:lnTo>
                    <a:pt x="9" y="59"/>
                  </a:lnTo>
                  <a:lnTo>
                    <a:pt x="11" y="63"/>
                  </a:lnTo>
                  <a:lnTo>
                    <a:pt x="16" y="65"/>
                  </a:lnTo>
                  <a:lnTo>
                    <a:pt x="18" y="68"/>
                  </a:lnTo>
                  <a:lnTo>
                    <a:pt x="22" y="70"/>
                  </a:lnTo>
                  <a:lnTo>
                    <a:pt x="24" y="72"/>
                  </a:lnTo>
                  <a:lnTo>
                    <a:pt x="29" y="72"/>
                  </a:lnTo>
                  <a:lnTo>
                    <a:pt x="31" y="74"/>
                  </a:lnTo>
                  <a:lnTo>
                    <a:pt x="35" y="74"/>
                  </a:lnTo>
                  <a:lnTo>
                    <a:pt x="39" y="74"/>
                  </a:lnTo>
                  <a:lnTo>
                    <a:pt x="42" y="74"/>
                  </a:lnTo>
                  <a:lnTo>
                    <a:pt x="46" y="74"/>
                  </a:lnTo>
                  <a:lnTo>
                    <a:pt x="48" y="74"/>
                  </a:lnTo>
                  <a:lnTo>
                    <a:pt x="52" y="72"/>
                  </a:lnTo>
                  <a:lnTo>
                    <a:pt x="57" y="72"/>
                  </a:lnTo>
                  <a:lnTo>
                    <a:pt x="59" y="70"/>
                  </a:lnTo>
                  <a:lnTo>
                    <a:pt x="63" y="68"/>
                  </a:lnTo>
                  <a:close/>
                </a:path>
              </a:pathLst>
            </a:custGeom>
            <a:solidFill>
              <a:srgbClr val="F5D13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7" name="任意多边形 306466"/>
            <p:cNvSpPr/>
            <p:nvPr/>
          </p:nvSpPr>
          <p:spPr>
            <a:xfrm>
              <a:off x="2380" y="3555"/>
              <a:ext cx="73" cy="74"/>
            </a:xfrm>
            <a:custGeom>
              <a:rect l="0" t="0" r="0" b="0"/>
              <a:pathLst>
                <a:path w="73" h="74">
                  <a:moveTo>
                    <a:pt x="60" y="68"/>
                  </a:moveTo>
                  <a:lnTo>
                    <a:pt x="62" y="65"/>
                  </a:lnTo>
                  <a:lnTo>
                    <a:pt x="65" y="61"/>
                  </a:lnTo>
                  <a:lnTo>
                    <a:pt x="67" y="59"/>
                  </a:lnTo>
                  <a:lnTo>
                    <a:pt x="69" y="57"/>
                  </a:lnTo>
                  <a:lnTo>
                    <a:pt x="71" y="52"/>
                  </a:lnTo>
                  <a:lnTo>
                    <a:pt x="71" y="50"/>
                  </a:lnTo>
                  <a:lnTo>
                    <a:pt x="73" y="46"/>
                  </a:lnTo>
                  <a:lnTo>
                    <a:pt x="73" y="44"/>
                  </a:lnTo>
                  <a:lnTo>
                    <a:pt x="73" y="39"/>
                  </a:lnTo>
                  <a:lnTo>
                    <a:pt x="73" y="35"/>
                  </a:lnTo>
                  <a:lnTo>
                    <a:pt x="73" y="33"/>
                  </a:lnTo>
                  <a:lnTo>
                    <a:pt x="71" y="29"/>
                  </a:lnTo>
                  <a:lnTo>
                    <a:pt x="71" y="24"/>
                  </a:lnTo>
                  <a:lnTo>
                    <a:pt x="69" y="22"/>
                  </a:lnTo>
                  <a:lnTo>
                    <a:pt x="67" y="18"/>
                  </a:lnTo>
                  <a:lnTo>
                    <a:pt x="65" y="16"/>
                  </a:lnTo>
                  <a:lnTo>
                    <a:pt x="62" y="13"/>
                  </a:lnTo>
                  <a:lnTo>
                    <a:pt x="60" y="9"/>
                  </a:lnTo>
                  <a:lnTo>
                    <a:pt x="56" y="7"/>
                  </a:lnTo>
                  <a:lnTo>
                    <a:pt x="54" y="7"/>
                  </a:lnTo>
                  <a:lnTo>
                    <a:pt x="49" y="5"/>
                  </a:lnTo>
                  <a:lnTo>
                    <a:pt x="47" y="3"/>
                  </a:lnTo>
                  <a:lnTo>
                    <a:pt x="43" y="3"/>
                  </a:lnTo>
                  <a:lnTo>
                    <a:pt x="41" y="0"/>
                  </a:lnTo>
                  <a:lnTo>
                    <a:pt x="36" y="0"/>
                  </a:lnTo>
                  <a:lnTo>
                    <a:pt x="32" y="0"/>
                  </a:lnTo>
                  <a:lnTo>
                    <a:pt x="30" y="0"/>
                  </a:lnTo>
                  <a:lnTo>
                    <a:pt x="26" y="3"/>
                  </a:lnTo>
                  <a:lnTo>
                    <a:pt x="21" y="3"/>
                  </a:lnTo>
                  <a:lnTo>
                    <a:pt x="19" y="5"/>
                  </a:lnTo>
                  <a:lnTo>
                    <a:pt x="15" y="7"/>
                  </a:lnTo>
                  <a:lnTo>
                    <a:pt x="13" y="9"/>
                  </a:lnTo>
                  <a:lnTo>
                    <a:pt x="10" y="11"/>
                  </a:lnTo>
                  <a:lnTo>
                    <a:pt x="6" y="13"/>
                  </a:lnTo>
                  <a:lnTo>
                    <a:pt x="4" y="16"/>
                  </a:lnTo>
                  <a:lnTo>
                    <a:pt x="4" y="20"/>
                  </a:lnTo>
                  <a:lnTo>
                    <a:pt x="2" y="22"/>
                  </a:lnTo>
                  <a:lnTo>
                    <a:pt x="0" y="26"/>
                  </a:lnTo>
                  <a:lnTo>
                    <a:pt x="0" y="29"/>
                  </a:lnTo>
                  <a:lnTo>
                    <a:pt x="0" y="33"/>
                  </a:lnTo>
                  <a:lnTo>
                    <a:pt x="0" y="35"/>
                  </a:lnTo>
                  <a:lnTo>
                    <a:pt x="0" y="39"/>
                  </a:lnTo>
                  <a:lnTo>
                    <a:pt x="0" y="44"/>
                  </a:lnTo>
                  <a:lnTo>
                    <a:pt x="0" y="46"/>
                  </a:lnTo>
                  <a:lnTo>
                    <a:pt x="2" y="50"/>
                  </a:lnTo>
                  <a:lnTo>
                    <a:pt x="4" y="52"/>
                  </a:lnTo>
                  <a:lnTo>
                    <a:pt x="4" y="57"/>
                  </a:lnTo>
                  <a:lnTo>
                    <a:pt x="6" y="59"/>
                  </a:lnTo>
                  <a:lnTo>
                    <a:pt x="10" y="63"/>
                  </a:lnTo>
                  <a:lnTo>
                    <a:pt x="13" y="65"/>
                  </a:lnTo>
                  <a:lnTo>
                    <a:pt x="15" y="68"/>
                  </a:lnTo>
                  <a:lnTo>
                    <a:pt x="19" y="70"/>
                  </a:lnTo>
                  <a:lnTo>
                    <a:pt x="21" y="72"/>
                  </a:lnTo>
                  <a:lnTo>
                    <a:pt x="26" y="72"/>
                  </a:lnTo>
                  <a:lnTo>
                    <a:pt x="28" y="74"/>
                  </a:lnTo>
                  <a:lnTo>
                    <a:pt x="32" y="74"/>
                  </a:lnTo>
                  <a:lnTo>
                    <a:pt x="36" y="74"/>
                  </a:lnTo>
                  <a:lnTo>
                    <a:pt x="39" y="74"/>
                  </a:lnTo>
                  <a:lnTo>
                    <a:pt x="43" y="74"/>
                  </a:lnTo>
                  <a:lnTo>
                    <a:pt x="45" y="74"/>
                  </a:lnTo>
                  <a:lnTo>
                    <a:pt x="49" y="72"/>
                  </a:lnTo>
                  <a:lnTo>
                    <a:pt x="54" y="72"/>
                  </a:lnTo>
                  <a:lnTo>
                    <a:pt x="56" y="70"/>
                  </a:lnTo>
                  <a:lnTo>
                    <a:pt x="60" y="68"/>
                  </a:lnTo>
                  <a:close/>
                </a:path>
              </a:pathLst>
            </a:custGeom>
            <a:solidFill>
              <a:srgbClr val="F5D24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8" name="任意多边形 306467"/>
            <p:cNvSpPr/>
            <p:nvPr/>
          </p:nvSpPr>
          <p:spPr>
            <a:xfrm>
              <a:off x="2380" y="3558"/>
              <a:ext cx="73" cy="71"/>
            </a:xfrm>
            <a:custGeom>
              <a:rect l="0" t="0" r="0" b="0"/>
              <a:pathLst>
                <a:path w="73" h="71">
                  <a:moveTo>
                    <a:pt x="58" y="65"/>
                  </a:moveTo>
                  <a:lnTo>
                    <a:pt x="62" y="62"/>
                  </a:lnTo>
                  <a:lnTo>
                    <a:pt x="65" y="58"/>
                  </a:lnTo>
                  <a:lnTo>
                    <a:pt x="67" y="56"/>
                  </a:lnTo>
                  <a:lnTo>
                    <a:pt x="69" y="54"/>
                  </a:lnTo>
                  <a:lnTo>
                    <a:pt x="69" y="49"/>
                  </a:lnTo>
                  <a:lnTo>
                    <a:pt x="71" y="47"/>
                  </a:lnTo>
                  <a:lnTo>
                    <a:pt x="71" y="43"/>
                  </a:lnTo>
                  <a:lnTo>
                    <a:pt x="71" y="41"/>
                  </a:lnTo>
                  <a:lnTo>
                    <a:pt x="73" y="36"/>
                  </a:lnTo>
                  <a:lnTo>
                    <a:pt x="73" y="32"/>
                  </a:lnTo>
                  <a:lnTo>
                    <a:pt x="71" y="30"/>
                  </a:lnTo>
                  <a:lnTo>
                    <a:pt x="71" y="26"/>
                  </a:lnTo>
                  <a:lnTo>
                    <a:pt x="69" y="23"/>
                  </a:lnTo>
                  <a:lnTo>
                    <a:pt x="69" y="19"/>
                  </a:lnTo>
                  <a:lnTo>
                    <a:pt x="67" y="17"/>
                  </a:lnTo>
                  <a:lnTo>
                    <a:pt x="65" y="13"/>
                  </a:lnTo>
                  <a:lnTo>
                    <a:pt x="62" y="10"/>
                  </a:lnTo>
                  <a:lnTo>
                    <a:pt x="58" y="8"/>
                  </a:lnTo>
                  <a:lnTo>
                    <a:pt x="56" y="6"/>
                  </a:lnTo>
                  <a:lnTo>
                    <a:pt x="54" y="4"/>
                  </a:lnTo>
                  <a:lnTo>
                    <a:pt x="49" y="2"/>
                  </a:lnTo>
                  <a:lnTo>
                    <a:pt x="47" y="0"/>
                  </a:lnTo>
                  <a:lnTo>
                    <a:pt x="43" y="0"/>
                  </a:lnTo>
                  <a:lnTo>
                    <a:pt x="39" y="0"/>
                  </a:lnTo>
                  <a:lnTo>
                    <a:pt x="36" y="0"/>
                  </a:lnTo>
                  <a:lnTo>
                    <a:pt x="32" y="0"/>
                  </a:lnTo>
                  <a:lnTo>
                    <a:pt x="28" y="0"/>
                  </a:lnTo>
                  <a:lnTo>
                    <a:pt x="26" y="0"/>
                  </a:lnTo>
                  <a:lnTo>
                    <a:pt x="21" y="0"/>
                  </a:lnTo>
                  <a:lnTo>
                    <a:pt x="19" y="2"/>
                  </a:lnTo>
                  <a:lnTo>
                    <a:pt x="15" y="4"/>
                  </a:lnTo>
                  <a:lnTo>
                    <a:pt x="13" y="6"/>
                  </a:lnTo>
                  <a:lnTo>
                    <a:pt x="10" y="8"/>
                  </a:lnTo>
                  <a:lnTo>
                    <a:pt x="8" y="10"/>
                  </a:lnTo>
                  <a:lnTo>
                    <a:pt x="6" y="15"/>
                  </a:lnTo>
                  <a:lnTo>
                    <a:pt x="4" y="17"/>
                  </a:lnTo>
                  <a:lnTo>
                    <a:pt x="2" y="19"/>
                  </a:lnTo>
                  <a:lnTo>
                    <a:pt x="0" y="23"/>
                  </a:lnTo>
                  <a:lnTo>
                    <a:pt x="0" y="26"/>
                  </a:lnTo>
                  <a:lnTo>
                    <a:pt x="0" y="30"/>
                  </a:lnTo>
                  <a:lnTo>
                    <a:pt x="0" y="34"/>
                  </a:lnTo>
                  <a:lnTo>
                    <a:pt x="0" y="36"/>
                  </a:lnTo>
                  <a:lnTo>
                    <a:pt x="0" y="41"/>
                  </a:lnTo>
                  <a:lnTo>
                    <a:pt x="0" y="43"/>
                  </a:lnTo>
                  <a:lnTo>
                    <a:pt x="2" y="47"/>
                  </a:lnTo>
                  <a:lnTo>
                    <a:pt x="4" y="49"/>
                  </a:lnTo>
                  <a:lnTo>
                    <a:pt x="6" y="54"/>
                  </a:lnTo>
                  <a:lnTo>
                    <a:pt x="6" y="56"/>
                  </a:lnTo>
                  <a:lnTo>
                    <a:pt x="10" y="60"/>
                  </a:lnTo>
                  <a:lnTo>
                    <a:pt x="13" y="62"/>
                  </a:lnTo>
                  <a:lnTo>
                    <a:pt x="15" y="65"/>
                  </a:lnTo>
                  <a:lnTo>
                    <a:pt x="19" y="67"/>
                  </a:lnTo>
                  <a:lnTo>
                    <a:pt x="21" y="69"/>
                  </a:lnTo>
                  <a:lnTo>
                    <a:pt x="26" y="69"/>
                  </a:lnTo>
                  <a:lnTo>
                    <a:pt x="28" y="71"/>
                  </a:lnTo>
                  <a:lnTo>
                    <a:pt x="32" y="71"/>
                  </a:lnTo>
                  <a:lnTo>
                    <a:pt x="34" y="71"/>
                  </a:lnTo>
                  <a:lnTo>
                    <a:pt x="39" y="71"/>
                  </a:lnTo>
                  <a:lnTo>
                    <a:pt x="43" y="71"/>
                  </a:lnTo>
                  <a:lnTo>
                    <a:pt x="45" y="71"/>
                  </a:lnTo>
                  <a:lnTo>
                    <a:pt x="49" y="69"/>
                  </a:lnTo>
                  <a:lnTo>
                    <a:pt x="52" y="67"/>
                  </a:lnTo>
                  <a:lnTo>
                    <a:pt x="56" y="67"/>
                  </a:lnTo>
                  <a:lnTo>
                    <a:pt x="58" y="65"/>
                  </a:lnTo>
                  <a:close/>
                </a:path>
              </a:pathLst>
            </a:custGeom>
            <a:solidFill>
              <a:srgbClr val="F5D2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69" name="任意多边形 306468"/>
            <p:cNvSpPr/>
            <p:nvPr/>
          </p:nvSpPr>
          <p:spPr>
            <a:xfrm>
              <a:off x="2380" y="3558"/>
              <a:ext cx="71" cy="71"/>
            </a:xfrm>
            <a:custGeom>
              <a:rect l="0" t="0" r="0" b="0"/>
              <a:pathLst>
                <a:path w="71" h="71">
                  <a:moveTo>
                    <a:pt x="58" y="65"/>
                  </a:moveTo>
                  <a:lnTo>
                    <a:pt x="60" y="62"/>
                  </a:lnTo>
                  <a:lnTo>
                    <a:pt x="65" y="58"/>
                  </a:lnTo>
                  <a:lnTo>
                    <a:pt x="67" y="56"/>
                  </a:lnTo>
                  <a:lnTo>
                    <a:pt x="67" y="54"/>
                  </a:lnTo>
                  <a:lnTo>
                    <a:pt x="69" y="49"/>
                  </a:lnTo>
                  <a:lnTo>
                    <a:pt x="71" y="47"/>
                  </a:lnTo>
                  <a:lnTo>
                    <a:pt x="71" y="43"/>
                  </a:lnTo>
                  <a:lnTo>
                    <a:pt x="71" y="41"/>
                  </a:lnTo>
                  <a:lnTo>
                    <a:pt x="71" y="36"/>
                  </a:lnTo>
                  <a:lnTo>
                    <a:pt x="71" y="34"/>
                  </a:lnTo>
                  <a:lnTo>
                    <a:pt x="71" y="30"/>
                  </a:lnTo>
                  <a:lnTo>
                    <a:pt x="71" y="26"/>
                  </a:lnTo>
                  <a:lnTo>
                    <a:pt x="69" y="23"/>
                  </a:lnTo>
                  <a:lnTo>
                    <a:pt x="67" y="19"/>
                  </a:lnTo>
                  <a:lnTo>
                    <a:pt x="67" y="17"/>
                  </a:lnTo>
                  <a:lnTo>
                    <a:pt x="62" y="15"/>
                  </a:lnTo>
                  <a:lnTo>
                    <a:pt x="60" y="10"/>
                  </a:lnTo>
                  <a:lnTo>
                    <a:pt x="58" y="8"/>
                  </a:lnTo>
                  <a:lnTo>
                    <a:pt x="56" y="6"/>
                  </a:lnTo>
                  <a:lnTo>
                    <a:pt x="52" y="4"/>
                  </a:lnTo>
                  <a:lnTo>
                    <a:pt x="49" y="2"/>
                  </a:lnTo>
                  <a:lnTo>
                    <a:pt x="45" y="2"/>
                  </a:lnTo>
                  <a:lnTo>
                    <a:pt x="43" y="0"/>
                  </a:lnTo>
                  <a:lnTo>
                    <a:pt x="39" y="0"/>
                  </a:lnTo>
                  <a:lnTo>
                    <a:pt x="36" y="0"/>
                  </a:lnTo>
                  <a:lnTo>
                    <a:pt x="32" y="0"/>
                  </a:lnTo>
                  <a:lnTo>
                    <a:pt x="28" y="0"/>
                  </a:lnTo>
                  <a:lnTo>
                    <a:pt x="26" y="0"/>
                  </a:lnTo>
                  <a:lnTo>
                    <a:pt x="21" y="2"/>
                  </a:lnTo>
                  <a:lnTo>
                    <a:pt x="19" y="4"/>
                  </a:lnTo>
                  <a:lnTo>
                    <a:pt x="15" y="4"/>
                  </a:lnTo>
                  <a:lnTo>
                    <a:pt x="13" y="6"/>
                  </a:lnTo>
                  <a:lnTo>
                    <a:pt x="10" y="8"/>
                  </a:lnTo>
                  <a:lnTo>
                    <a:pt x="8" y="13"/>
                  </a:lnTo>
                  <a:lnTo>
                    <a:pt x="6" y="15"/>
                  </a:lnTo>
                  <a:lnTo>
                    <a:pt x="4" y="17"/>
                  </a:lnTo>
                  <a:lnTo>
                    <a:pt x="2" y="21"/>
                  </a:lnTo>
                  <a:lnTo>
                    <a:pt x="2" y="23"/>
                  </a:lnTo>
                  <a:lnTo>
                    <a:pt x="0" y="28"/>
                  </a:lnTo>
                  <a:lnTo>
                    <a:pt x="0" y="30"/>
                  </a:lnTo>
                  <a:lnTo>
                    <a:pt x="0" y="34"/>
                  </a:lnTo>
                  <a:lnTo>
                    <a:pt x="0" y="36"/>
                  </a:lnTo>
                  <a:lnTo>
                    <a:pt x="0" y="41"/>
                  </a:lnTo>
                  <a:lnTo>
                    <a:pt x="2" y="45"/>
                  </a:lnTo>
                  <a:lnTo>
                    <a:pt x="2" y="47"/>
                  </a:lnTo>
                  <a:lnTo>
                    <a:pt x="4" y="52"/>
                  </a:lnTo>
                  <a:lnTo>
                    <a:pt x="6" y="54"/>
                  </a:lnTo>
                  <a:lnTo>
                    <a:pt x="8" y="56"/>
                  </a:lnTo>
                  <a:lnTo>
                    <a:pt x="10" y="60"/>
                  </a:lnTo>
                  <a:lnTo>
                    <a:pt x="13" y="62"/>
                  </a:lnTo>
                  <a:lnTo>
                    <a:pt x="15" y="65"/>
                  </a:lnTo>
                  <a:lnTo>
                    <a:pt x="19" y="67"/>
                  </a:lnTo>
                  <a:lnTo>
                    <a:pt x="21" y="69"/>
                  </a:lnTo>
                  <a:lnTo>
                    <a:pt x="26" y="69"/>
                  </a:lnTo>
                  <a:lnTo>
                    <a:pt x="28" y="71"/>
                  </a:lnTo>
                  <a:lnTo>
                    <a:pt x="32" y="71"/>
                  </a:lnTo>
                  <a:lnTo>
                    <a:pt x="34" y="71"/>
                  </a:lnTo>
                  <a:lnTo>
                    <a:pt x="39" y="71"/>
                  </a:lnTo>
                  <a:lnTo>
                    <a:pt x="43" y="71"/>
                  </a:lnTo>
                  <a:lnTo>
                    <a:pt x="45" y="71"/>
                  </a:lnTo>
                  <a:lnTo>
                    <a:pt x="49" y="69"/>
                  </a:lnTo>
                  <a:lnTo>
                    <a:pt x="52" y="67"/>
                  </a:lnTo>
                  <a:lnTo>
                    <a:pt x="56" y="67"/>
                  </a:lnTo>
                  <a:lnTo>
                    <a:pt x="58" y="65"/>
                  </a:lnTo>
                  <a:close/>
                </a:path>
              </a:pathLst>
            </a:custGeom>
            <a:solidFill>
              <a:srgbClr val="F5D24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0" name="任意多边形 306469"/>
            <p:cNvSpPr/>
            <p:nvPr/>
          </p:nvSpPr>
          <p:spPr>
            <a:xfrm>
              <a:off x="2380" y="3558"/>
              <a:ext cx="71" cy="71"/>
            </a:xfrm>
            <a:custGeom>
              <a:rect l="0" t="0" r="0" b="0"/>
              <a:pathLst>
                <a:path w="71" h="71">
                  <a:moveTo>
                    <a:pt x="58" y="65"/>
                  </a:moveTo>
                  <a:lnTo>
                    <a:pt x="60" y="62"/>
                  </a:lnTo>
                  <a:lnTo>
                    <a:pt x="62" y="58"/>
                  </a:lnTo>
                  <a:lnTo>
                    <a:pt x="65" y="56"/>
                  </a:lnTo>
                  <a:lnTo>
                    <a:pt x="67" y="54"/>
                  </a:lnTo>
                  <a:lnTo>
                    <a:pt x="69" y="49"/>
                  </a:lnTo>
                  <a:lnTo>
                    <a:pt x="69" y="47"/>
                  </a:lnTo>
                  <a:lnTo>
                    <a:pt x="71" y="43"/>
                  </a:lnTo>
                  <a:lnTo>
                    <a:pt x="71" y="41"/>
                  </a:lnTo>
                  <a:lnTo>
                    <a:pt x="71" y="36"/>
                  </a:lnTo>
                  <a:lnTo>
                    <a:pt x="71" y="34"/>
                  </a:lnTo>
                  <a:lnTo>
                    <a:pt x="71" y="30"/>
                  </a:lnTo>
                  <a:lnTo>
                    <a:pt x="69" y="28"/>
                  </a:lnTo>
                  <a:lnTo>
                    <a:pt x="69" y="23"/>
                  </a:lnTo>
                  <a:lnTo>
                    <a:pt x="67" y="21"/>
                  </a:lnTo>
                  <a:lnTo>
                    <a:pt x="65" y="17"/>
                  </a:lnTo>
                  <a:lnTo>
                    <a:pt x="62" y="15"/>
                  </a:lnTo>
                  <a:lnTo>
                    <a:pt x="60" y="10"/>
                  </a:lnTo>
                  <a:lnTo>
                    <a:pt x="58" y="8"/>
                  </a:lnTo>
                  <a:lnTo>
                    <a:pt x="56" y="6"/>
                  </a:lnTo>
                  <a:lnTo>
                    <a:pt x="52" y="4"/>
                  </a:lnTo>
                  <a:lnTo>
                    <a:pt x="49" y="4"/>
                  </a:lnTo>
                  <a:lnTo>
                    <a:pt x="45" y="2"/>
                  </a:lnTo>
                  <a:lnTo>
                    <a:pt x="43" y="2"/>
                  </a:lnTo>
                  <a:lnTo>
                    <a:pt x="39" y="0"/>
                  </a:lnTo>
                  <a:lnTo>
                    <a:pt x="34" y="0"/>
                  </a:lnTo>
                  <a:lnTo>
                    <a:pt x="32" y="0"/>
                  </a:lnTo>
                  <a:lnTo>
                    <a:pt x="28" y="0"/>
                  </a:lnTo>
                  <a:lnTo>
                    <a:pt x="26" y="2"/>
                  </a:lnTo>
                  <a:lnTo>
                    <a:pt x="21" y="2"/>
                  </a:lnTo>
                  <a:lnTo>
                    <a:pt x="19" y="4"/>
                  </a:lnTo>
                  <a:lnTo>
                    <a:pt x="15" y="6"/>
                  </a:lnTo>
                  <a:lnTo>
                    <a:pt x="13" y="8"/>
                  </a:lnTo>
                  <a:lnTo>
                    <a:pt x="10" y="10"/>
                  </a:lnTo>
                  <a:lnTo>
                    <a:pt x="8" y="13"/>
                  </a:lnTo>
                  <a:lnTo>
                    <a:pt x="6" y="15"/>
                  </a:lnTo>
                  <a:lnTo>
                    <a:pt x="4" y="17"/>
                  </a:lnTo>
                  <a:lnTo>
                    <a:pt x="2" y="21"/>
                  </a:lnTo>
                  <a:lnTo>
                    <a:pt x="2" y="23"/>
                  </a:lnTo>
                  <a:lnTo>
                    <a:pt x="0" y="28"/>
                  </a:lnTo>
                  <a:lnTo>
                    <a:pt x="0" y="30"/>
                  </a:lnTo>
                  <a:lnTo>
                    <a:pt x="0" y="34"/>
                  </a:lnTo>
                  <a:lnTo>
                    <a:pt x="0" y="39"/>
                  </a:lnTo>
                  <a:lnTo>
                    <a:pt x="0" y="41"/>
                  </a:lnTo>
                  <a:lnTo>
                    <a:pt x="2" y="45"/>
                  </a:lnTo>
                  <a:lnTo>
                    <a:pt x="2" y="47"/>
                  </a:lnTo>
                  <a:lnTo>
                    <a:pt x="4" y="52"/>
                  </a:lnTo>
                  <a:lnTo>
                    <a:pt x="6" y="54"/>
                  </a:lnTo>
                  <a:lnTo>
                    <a:pt x="8" y="56"/>
                  </a:lnTo>
                  <a:lnTo>
                    <a:pt x="10" y="60"/>
                  </a:lnTo>
                  <a:lnTo>
                    <a:pt x="13" y="62"/>
                  </a:lnTo>
                  <a:lnTo>
                    <a:pt x="17" y="65"/>
                  </a:lnTo>
                  <a:lnTo>
                    <a:pt x="19" y="67"/>
                  </a:lnTo>
                  <a:lnTo>
                    <a:pt x="21" y="67"/>
                  </a:lnTo>
                  <a:lnTo>
                    <a:pt x="26" y="69"/>
                  </a:lnTo>
                  <a:lnTo>
                    <a:pt x="28" y="71"/>
                  </a:lnTo>
                  <a:lnTo>
                    <a:pt x="32" y="71"/>
                  </a:lnTo>
                  <a:lnTo>
                    <a:pt x="34" y="71"/>
                  </a:lnTo>
                  <a:lnTo>
                    <a:pt x="39" y="71"/>
                  </a:lnTo>
                  <a:lnTo>
                    <a:pt x="43" y="71"/>
                  </a:lnTo>
                  <a:lnTo>
                    <a:pt x="45" y="71"/>
                  </a:lnTo>
                  <a:lnTo>
                    <a:pt x="49" y="69"/>
                  </a:lnTo>
                  <a:lnTo>
                    <a:pt x="52" y="67"/>
                  </a:lnTo>
                  <a:lnTo>
                    <a:pt x="56" y="67"/>
                  </a:lnTo>
                  <a:lnTo>
                    <a:pt x="58" y="65"/>
                  </a:lnTo>
                  <a:close/>
                </a:path>
              </a:pathLst>
            </a:custGeom>
            <a:solidFill>
              <a:srgbClr val="F4D3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1" name="任意多边形 306470"/>
            <p:cNvSpPr/>
            <p:nvPr/>
          </p:nvSpPr>
          <p:spPr>
            <a:xfrm>
              <a:off x="2380" y="3560"/>
              <a:ext cx="71" cy="69"/>
            </a:xfrm>
            <a:custGeom>
              <a:rect l="0" t="0" r="0" b="0"/>
              <a:pathLst>
                <a:path w="71" h="69">
                  <a:moveTo>
                    <a:pt x="58" y="63"/>
                  </a:moveTo>
                  <a:lnTo>
                    <a:pt x="60" y="60"/>
                  </a:lnTo>
                  <a:lnTo>
                    <a:pt x="62" y="56"/>
                  </a:lnTo>
                  <a:lnTo>
                    <a:pt x="65" y="54"/>
                  </a:lnTo>
                  <a:lnTo>
                    <a:pt x="67" y="52"/>
                  </a:lnTo>
                  <a:lnTo>
                    <a:pt x="69" y="47"/>
                  </a:lnTo>
                  <a:lnTo>
                    <a:pt x="69" y="45"/>
                  </a:lnTo>
                  <a:lnTo>
                    <a:pt x="69" y="43"/>
                  </a:lnTo>
                  <a:lnTo>
                    <a:pt x="71" y="39"/>
                  </a:lnTo>
                  <a:lnTo>
                    <a:pt x="71" y="34"/>
                  </a:lnTo>
                  <a:lnTo>
                    <a:pt x="71" y="32"/>
                  </a:lnTo>
                  <a:lnTo>
                    <a:pt x="69" y="28"/>
                  </a:lnTo>
                  <a:lnTo>
                    <a:pt x="69" y="26"/>
                  </a:lnTo>
                  <a:lnTo>
                    <a:pt x="67" y="21"/>
                  </a:lnTo>
                  <a:lnTo>
                    <a:pt x="67" y="19"/>
                  </a:lnTo>
                  <a:lnTo>
                    <a:pt x="65" y="15"/>
                  </a:lnTo>
                  <a:lnTo>
                    <a:pt x="62" y="13"/>
                  </a:lnTo>
                  <a:lnTo>
                    <a:pt x="60" y="11"/>
                  </a:lnTo>
                  <a:lnTo>
                    <a:pt x="58" y="8"/>
                  </a:lnTo>
                  <a:lnTo>
                    <a:pt x="54" y="6"/>
                  </a:lnTo>
                  <a:lnTo>
                    <a:pt x="52" y="4"/>
                  </a:lnTo>
                  <a:lnTo>
                    <a:pt x="49" y="2"/>
                  </a:lnTo>
                  <a:lnTo>
                    <a:pt x="45" y="2"/>
                  </a:lnTo>
                  <a:lnTo>
                    <a:pt x="41" y="0"/>
                  </a:lnTo>
                  <a:lnTo>
                    <a:pt x="39" y="0"/>
                  </a:lnTo>
                  <a:lnTo>
                    <a:pt x="34" y="0"/>
                  </a:lnTo>
                  <a:lnTo>
                    <a:pt x="32" y="0"/>
                  </a:lnTo>
                  <a:lnTo>
                    <a:pt x="28" y="0"/>
                  </a:lnTo>
                  <a:lnTo>
                    <a:pt x="26" y="0"/>
                  </a:lnTo>
                  <a:lnTo>
                    <a:pt x="21" y="2"/>
                  </a:lnTo>
                  <a:lnTo>
                    <a:pt x="19" y="2"/>
                  </a:lnTo>
                  <a:lnTo>
                    <a:pt x="15" y="4"/>
                  </a:lnTo>
                  <a:lnTo>
                    <a:pt x="13" y="6"/>
                  </a:lnTo>
                  <a:lnTo>
                    <a:pt x="10" y="8"/>
                  </a:lnTo>
                  <a:lnTo>
                    <a:pt x="8" y="11"/>
                  </a:lnTo>
                  <a:lnTo>
                    <a:pt x="6" y="13"/>
                  </a:lnTo>
                  <a:lnTo>
                    <a:pt x="4" y="17"/>
                  </a:lnTo>
                  <a:lnTo>
                    <a:pt x="2" y="19"/>
                  </a:lnTo>
                  <a:lnTo>
                    <a:pt x="2" y="21"/>
                  </a:lnTo>
                  <a:lnTo>
                    <a:pt x="0" y="26"/>
                  </a:lnTo>
                  <a:lnTo>
                    <a:pt x="0" y="30"/>
                  </a:lnTo>
                  <a:lnTo>
                    <a:pt x="0" y="32"/>
                  </a:lnTo>
                  <a:lnTo>
                    <a:pt x="0" y="37"/>
                  </a:lnTo>
                  <a:lnTo>
                    <a:pt x="0" y="39"/>
                  </a:lnTo>
                  <a:lnTo>
                    <a:pt x="2" y="43"/>
                  </a:lnTo>
                  <a:lnTo>
                    <a:pt x="2" y="45"/>
                  </a:lnTo>
                  <a:lnTo>
                    <a:pt x="4" y="50"/>
                  </a:lnTo>
                  <a:lnTo>
                    <a:pt x="6" y="52"/>
                  </a:lnTo>
                  <a:lnTo>
                    <a:pt x="8" y="54"/>
                  </a:lnTo>
                  <a:lnTo>
                    <a:pt x="10" y="58"/>
                  </a:lnTo>
                  <a:lnTo>
                    <a:pt x="13" y="60"/>
                  </a:lnTo>
                  <a:lnTo>
                    <a:pt x="17" y="63"/>
                  </a:lnTo>
                  <a:lnTo>
                    <a:pt x="19" y="65"/>
                  </a:lnTo>
                  <a:lnTo>
                    <a:pt x="21" y="65"/>
                  </a:lnTo>
                  <a:lnTo>
                    <a:pt x="26" y="67"/>
                  </a:lnTo>
                  <a:lnTo>
                    <a:pt x="28" y="67"/>
                  </a:lnTo>
                  <a:lnTo>
                    <a:pt x="32" y="69"/>
                  </a:lnTo>
                  <a:lnTo>
                    <a:pt x="34" y="69"/>
                  </a:lnTo>
                  <a:lnTo>
                    <a:pt x="39" y="69"/>
                  </a:lnTo>
                  <a:lnTo>
                    <a:pt x="43" y="69"/>
                  </a:lnTo>
                  <a:lnTo>
                    <a:pt x="45" y="67"/>
                  </a:lnTo>
                  <a:lnTo>
                    <a:pt x="49" y="67"/>
                  </a:lnTo>
                  <a:lnTo>
                    <a:pt x="52" y="65"/>
                  </a:lnTo>
                  <a:lnTo>
                    <a:pt x="56" y="65"/>
                  </a:lnTo>
                  <a:lnTo>
                    <a:pt x="58" y="63"/>
                  </a:lnTo>
                  <a:close/>
                </a:path>
              </a:pathLst>
            </a:custGeom>
            <a:solidFill>
              <a:srgbClr val="F4D44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2" name="任意多边形 306471"/>
            <p:cNvSpPr/>
            <p:nvPr/>
          </p:nvSpPr>
          <p:spPr>
            <a:xfrm>
              <a:off x="2380" y="3560"/>
              <a:ext cx="69" cy="69"/>
            </a:xfrm>
            <a:custGeom>
              <a:rect l="0" t="0" r="0" b="0"/>
              <a:pathLst>
                <a:path w="69" h="69">
                  <a:moveTo>
                    <a:pt x="58" y="63"/>
                  </a:moveTo>
                  <a:lnTo>
                    <a:pt x="60" y="60"/>
                  </a:lnTo>
                  <a:lnTo>
                    <a:pt x="62" y="56"/>
                  </a:lnTo>
                  <a:lnTo>
                    <a:pt x="65" y="54"/>
                  </a:lnTo>
                  <a:lnTo>
                    <a:pt x="67" y="52"/>
                  </a:lnTo>
                  <a:lnTo>
                    <a:pt x="67" y="47"/>
                  </a:lnTo>
                  <a:lnTo>
                    <a:pt x="69" y="45"/>
                  </a:lnTo>
                  <a:lnTo>
                    <a:pt x="69" y="43"/>
                  </a:lnTo>
                  <a:lnTo>
                    <a:pt x="69" y="39"/>
                  </a:lnTo>
                  <a:lnTo>
                    <a:pt x="69" y="37"/>
                  </a:lnTo>
                  <a:lnTo>
                    <a:pt x="69" y="32"/>
                  </a:lnTo>
                  <a:lnTo>
                    <a:pt x="69" y="30"/>
                  </a:lnTo>
                  <a:lnTo>
                    <a:pt x="69" y="26"/>
                  </a:lnTo>
                  <a:lnTo>
                    <a:pt x="67" y="21"/>
                  </a:lnTo>
                  <a:lnTo>
                    <a:pt x="67" y="19"/>
                  </a:lnTo>
                  <a:lnTo>
                    <a:pt x="65" y="17"/>
                  </a:lnTo>
                  <a:lnTo>
                    <a:pt x="62" y="13"/>
                  </a:lnTo>
                  <a:lnTo>
                    <a:pt x="60" y="11"/>
                  </a:lnTo>
                  <a:lnTo>
                    <a:pt x="56" y="8"/>
                  </a:lnTo>
                  <a:lnTo>
                    <a:pt x="54" y="6"/>
                  </a:lnTo>
                  <a:lnTo>
                    <a:pt x="52" y="4"/>
                  </a:lnTo>
                  <a:lnTo>
                    <a:pt x="47" y="2"/>
                  </a:lnTo>
                  <a:lnTo>
                    <a:pt x="45" y="2"/>
                  </a:lnTo>
                  <a:lnTo>
                    <a:pt x="41" y="0"/>
                  </a:lnTo>
                  <a:lnTo>
                    <a:pt x="39" y="0"/>
                  </a:lnTo>
                  <a:lnTo>
                    <a:pt x="34" y="0"/>
                  </a:lnTo>
                  <a:lnTo>
                    <a:pt x="32" y="0"/>
                  </a:lnTo>
                  <a:lnTo>
                    <a:pt x="28" y="0"/>
                  </a:lnTo>
                  <a:lnTo>
                    <a:pt x="26" y="2"/>
                  </a:lnTo>
                  <a:lnTo>
                    <a:pt x="21" y="2"/>
                  </a:lnTo>
                  <a:lnTo>
                    <a:pt x="19" y="4"/>
                  </a:lnTo>
                  <a:lnTo>
                    <a:pt x="15" y="4"/>
                  </a:lnTo>
                  <a:lnTo>
                    <a:pt x="13" y="6"/>
                  </a:lnTo>
                  <a:lnTo>
                    <a:pt x="10" y="8"/>
                  </a:lnTo>
                  <a:lnTo>
                    <a:pt x="8" y="11"/>
                  </a:lnTo>
                  <a:lnTo>
                    <a:pt x="6" y="15"/>
                  </a:lnTo>
                  <a:lnTo>
                    <a:pt x="4" y="17"/>
                  </a:lnTo>
                  <a:lnTo>
                    <a:pt x="2" y="19"/>
                  </a:lnTo>
                  <a:lnTo>
                    <a:pt x="2" y="24"/>
                  </a:lnTo>
                  <a:lnTo>
                    <a:pt x="2" y="26"/>
                  </a:lnTo>
                  <a:lnTo>
                    <a:pt x="0" y="30"/>
                  </a:lnTo>
                  <a:lnTo>
                    <a:pt x="0" y="32"/>
                  </a:lnTo>
                  <a:lnTo>
                    <a:pt x="0" y="37"/>
                  </a:lnTo>
                  <a:lnTo>
                    <a:pt x="2" y="39"/>
                  </a:lnTo>
                  <a:lnTo>
                    <a:pt x="2" y="43"/>
                  </a:lnTo>
                  <a:lnTo>
                    <a:pt x="4" y="45"/>
                  </a:lnTo>
                  <a:lnTo>
                    <a:pt x="4" y="50"/>
                  </a:lnTo>
                  <a:lnTo>
                    <a:pt x="6" y="52"/>
                  </a:lnTo>
                  <a:lnTo>
                    <a:pt x="8" y="54"/>
                  </a:lnTo>
                  <a:lnTo>
                    <a:pt x="10" y="58"/>
                  </a:lnTo>
                  <a:lnTo>
                    <a:pt x="13" y="60"/>
                  </a:lnTo>
                  <a:lnTo>
                    <a:pt x="17" y="63"/>
                  </a:lnTo>
                  <a:lnTo>
                    <a:pt x="19" y="65"/>
                  </a:lnTo>
                  <a:lnTo>
                    <a:pt x="21" y="65"/>
                  </a:lnTo>
                  <a:lnTo>
                    <a:pt x="26" y="67"/>
                  </a:lnTo>
                  <a:lnTo>
                    <a:pt x="28" y="67"/>
                  </a:lnTo>
                  <a:lnTo>
                    <a:pt x="32" y="69"/>
                  </a:lnTo>
                  <a:lnTo>
                    <a:pt x="34" y="69"/>
                  </a:lnTo>
                  <a:lnTo>
                    <a:pt x="39" y="69"/>
                  </a:lnTo>
                  <a:lnTo>
                    <a:pt x="43" y="69"/>
                  </a:lnTo>
                  <a:lnTo>
                    <a:pt x="45" y="67"/>
                  </a:lnTo>
                  <a:lnTo>
                    <a:pt x="49" y="67"/>
                  </a:lnTo>
                  <a:lnTo>
                    <a:pt x="52" y="65"/>
                  </a:lnTo>
                  <a:lnTo>
                    <a:pt x="54" y="65"/>
                  </a:lnTo>
                  <a:lnTo>
                    <a:pt x="58" y="63"/>
                  </a:lnTo>
                  <a:close/>
                </a:path>
              </a:pathLst>
            </a:custGeom>
            <a:solidFill>
              <a:srgbClr val="F4D45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3" name="任意多边形 306472"/>
            <p:cNvSpPr/>
            <p:nvPr/>
          </p:nvSpPr>
          <p:spPr>
            <a:xfrm>
              <a:off x="2380" y="3560"/>
              <a:ext cx="69" cy="69"/>
            </a:xfrm>
            <a:custGeom>
              <a:rect l="0" t="0" r="0" b="0"/>
              <a:pathLst>
                <a:path w="69" h="69">
                  <a:moveTo>
                    <a:pt x="58" y="60"/>
                  </a:moveTo>
                  <a:lnTo>
                    <a:pt x="60" y="58"/>
                  </a:lnTo>
                  <a:lnTo>
                    <a:pt x="62" y="56"/>
                  </a:lnTo>
                  <a:lnTo>
                    <a:pt x="65" y="54"/>
                  </a:lnTo>
                  <a:lnTo>
                    <a:pt x="65" y="52"/>
                  </a:lnTo>
                  <a:lnTo>
                    <a:pt x="67" y="50"/>
                  </a:lnTo>
                  <a:lnTo>
                    <a:pt x="69" y="45"/>
                  </a:lnTo>
                  <a:lnTo>
                    <a:pt x="69" y="43"/>
                  </a:lnTo>
                  <a:lnTo>
                    <a:pt x="69" y="39"/>
                  </a:lnTo>
                  <a:lnTo>
                    <a:pt x="69" y="37"/>
                  </a:lnTo>
                  <a:lnTo>
                    <a:pt x="69" y="32"/>
                  </a:lnTo>
                  <a:lnTo>
                    <a:pt x="69" y="30"/>
                  </a:lnTo>
                  <a:lnTo>
                    <a:pt x="67" y="26"/>
                  </a:lnTo>
                  <a:lnTo>
                    <a:pt x="67" y="24"/>
                  </a:lnTo>
                  <a:lnTo>
                    <a:pt x="65" y="19"/>
                  </a:lnTo>
                  <a:lnTo>
                    <a:pt x="62" y="17"/>
                  </a:lnTo>
                  <a:lnTo>
                    <a:pt x="60" y="15"/>
                  </a:lnTo>
                  <a:lnTo>
                    <a:pt x="58" y="11"/>
                  </a:lnTo>
                  <a:lnTo>
                    <a:pt x="56" y="8"/>
                  </a:lnTo>
                  <a:lnTo>
                    <a:pt x="54" y="6"/>
                  </a:lnTo>
                  <a:lnTo>
                    <a:pt x="49" y="4"/>
                  </a:lnTo>
                  <a:lnTo>
                    <a:pt x="47" y="4"/>
                  </a:lnTo>
                  <a:lnTo>
                    <a:pt x="45" y="2"/>
                  </a:lnTo>
                  <a:lnTo>
                    <a:pt x="41" y="2"/>
                  </a:lnTo>
                  <a:lnTo>
                    <a:pt x="39" y="2"/>
                  </a:lnTo>
                  <a:lnTo>
                    <a:pt x="34" y="0"/>
                  </a:lnTo>
                  <a:lnTo>
                    <a:pt x="32" y="0"/>
                  </a:lnTo>
                  <a:lnTo>
                    <a:pt x="28" y="2"/>
                  </a:lnTo>
                  <a:lnTo>
                    <a:pt x="23" y="2"/>
                  </a:lnTo>
                  <a:lnTo>
                    <a:pt x="21" y="2"/>
                  </a:lnTo>
                  <a:lnTo>
                    <a:pt x="19" y="4"/>
                  </a:lnTo>
                  <a:lnTo>
                    <a:pt x="15" y="6"/>
                  </a:lnTo>
                  <a:lnTo>
                    <a:pt x="13" y="8"/>
                  </a:lnTo>
                  <a:lnTo>
                    <a:pt x="10" y="11"/>
                  </a:lnTo>
                  <a:lnTo>
                    <a:pt x="8" y="13"/>
                  </a:lnTo>
                  <a:lnTo>
                    <a:pt x="6" y="15"/>
                  </a:lnTo>
                  <a:lnTo>
                    <a:pt x="4" y="17"/>
                  </a:lnTo>
                  <a:lnTo>
                    <a:pt x="4" y="21"/>
                  </a:lnTo>
                  <a:lnTo>
                    <a:pt x="2" y="24"/>
                  </a:lnTo>
                  <a:lnTo>
                    <a:pt x="2" y="26"/>
                  </a:lnTo>
                  <a:lnTo>
                    <a:pt x="0" y="30"/>
                  </a:lnTo>
                  <a:lnTo>
                    <a:pt x="0" y="32"/>
                  </a:lnTo>
                  <a:lnTo>
                    <a:pt x="0" y="37"/>
                  </a:lnTo>
                  <a:lnTo>
                    <a:pt x="2" y="39"/>
                  </a:lnTo>
                  <a:lnTo>
                    <a:pt x="2" y="43"/>
                  </a:lnTo>
                  <a:lnTo>
                    <a:pt x="4" y="45"/>
                  </a:lnTo>
                  <a:lnTo>
                    <a:pt x="4" y="50"/>
                  </a:lnTo>
                  <a:lnTo>
                    <a:pt x="6" y="52"/>
                  </a:lnTo>
                  <a:lnTo>
                    <a:pt x="8" y="54"/>
                  </a:lnTo>
                  <a:lnTo>
                    <a:pt x="10" y="58"/>
                  </a:lnTo>
                  <a:lnTo>
                    <a:pt x="13" y="60"/>
                  </a:lnTo>
                  <a:lnTo>
                    <a:pt x="17" y="63"/>
                  </a:lnTo>
                  <a:lnTo>
                    <a:pt x="19" y="65"/>
                  </a:lnTo>
                  <a:lnTo>
                    <a:pt x="23" y="65"/>
                  </a:lnTo>
                  <a:lnTo>
                    <a:pt x="26" y="67"/>
                  </a:lnTo>
                  <a:lnTo>
                    <a:pt x="28" y="67"/>
                  </a:lnTo>
                  <a:lnTo>
                    <a:pt x="32" y="69"/>
                  </a:lnTo>
                  <a:lnTo>
                    <a:pt x="34" y="69"/>
                  </a:lnTo>
                  <a:lnTo>
                    <a:pt x="39" y="69"/>
                  </a:lnTo>
                  <a:lnTo>
                    <a:pt x="41" y="69"/>
                  </a:lnTo>
                  <a:lnTo>
                    <a:pt x="45" y="67"/>
                  </a:lnTo>
                  <a:lnTo>
                    <a:pt x="49" y="67"/>
                  </a:lnTo>
                  <a:lnTo>
                    <a:pt x="52" y="65"/>
                  </a:lnTo>
                  <a:lnTo>
                    <a:pt x="54" y="63"/>
                  </a:lnTo>
                  <a:lnTo>
                    <a:pt x="58" y="60"/>
                  </a:lnTo>
                  <a:close/>
                </a:path>
              </a:pathLst>
            </a:custGeom>
            <a:solidFill>
              <a:srgbClr val="F4D45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4" name="任意多边形 306473"/>
            <p:cNvSpPr/>
            <p:nvPr/>
          </p:nvSpPr>
          <p:spPr>
            <a:xfrm>
              <a:off x="2382" y="3562"/>
              <a:ext cx="67" cy="67"/>
            </a:xfrm>
            <a:custGeom>
              <a:rect l="0" t="0" r="0" b="0"/>
              <a:pathLst>
                <a:path w="67" h="67">
                  <a:moveTo>
                    <a:pt x="54" y="58"/>
                  </a:moveTo>
                  <a:lnTo>
                    <a:pt x="58" y="56"/>
                  </a:lnTo>
                  <a:lnTo>
                    <a:pt x="60" y="54"/>
                  </a:lnTo>
                  <a:lnTo>
                    <a:pt x="60" y="52"/>
                  </a:lnTo>
                  <a:lnTo>
                    <a:pt x="63" y="50"/>
                  </a:lnTo>
                  <a:lnTo>
                    <a:pt x="65" y="48"/>
                  </a:lnTo>
                  <a:lnTo>
                    <a:pt x="65" y="43"/>
                  </a:lnTo>
                  <a:lnTo>
                    <a:pt x="67" y="41"/>
                  </a:lnTo>
                  <a:lnTo>
                    <a:pt x="67" y="37"/>
                  </a:lnTo>
                  <a:lnTo>
                    <a:pt x="67" y="35"/>
                  </a:lnTo>
                  <a:lnTo>
                    <a:pt x="67" y="30"/>
                  </a:lnTo>
                  <a:lnTo>
                    <a:pt x="67" y="28"/>
                  </a:lnTo>
                  <a:lnTo>
                    <a:pt x="65" y="24"/>
                  </a:lnTo>
                  <a:lnTo>
                    <a:pt x="65" y="22"/>
                  </a:lnTo>
                  <a:lnTo>
                    <a:pt x="63" y="19"/>
                  </a:lnTo>
                  <a:lnTo>
                    <a:pt x="60" y="15"/>
                  </a:lnTo>
                  <a:lnTo>
                    <a:pt x="58" y="13"/>
                  </a:lnTo>
                  <a:lnTo>
                    <a:pt x="56" y="11"/>
                  </a:lnTo>
                  <a:lnTo>
                    <a:pt x="54" y="9"/>
                  </a:lnTo>
                  <a:lnTo>
                    <a:pt x="50" y="6"/>
                  </a:lnTo>
                  <a:lnTo>
                    <a:pt x="47" y="4"/>
                  </a:lnTo>
                  <a:lnTo>
                    <a:pt x="45" y="2"/>
                  </a:lnTo>
                  <a:lnTo>
                    <a:pt x="41" y="2"/>
                  </a:lnTo>
                  <a:lnTo>
                    <a:pt x="39" y="0"/>
                  </a:lnTo>
                  <a:lnTo>
                    <a:pt x="34" y="0"/>
                  </a:lnTo>
                  <a:lnTo>
                    <a:pt x="32" y="0"/>
                  </a:lnTo>
                  <a:lnTo>
                    <a:pt x="28" y="0"/>
                  </a:lnTo>
                  <a:lnTo>
                    <a:pt x="26" y="0"/>
                  </a:lnTo>
                  <a:lnTo>
                    <a:pt x="21" y="0"/>
                  </a:lnTo>
                  <a:lnTo>
                    <a:pt x="19" y="2"/>
                  </a:lnTo>
                  <a:lnTo>
                    <a:pt x="17" y="2"/>
                  </a:lnTo>
                  <a:lnTo>
                    <a:pt x="13" y="4"/>
                  </a:lnTo>
                  <a:lnTo>
                    <a:pt x="11" y="6"/>
                  </a:lnTo>
                  <a:lnTo>
                    <a:pt x="8" y="9"/>
                  </a:lnTo>
                  <a:lnTo>
                    <a:pt x="6" y="11"/>
                  </a:lnTo>
                  <a:lnTo>
                    <a:pt x="4" y="13"/>
                  </a:lnTo>
                  <a:lnTo>
                    <a:pt x="2" y="17"/>
                  </a:lnTo>
                  <a:lnTo>
                    <a:pt x="2" y="19"/>
                  </a:lnTo>
                  <a:lnTo>
                    <a:pt x="0" y="22"/>
                  </a:lnTo>
                  <a:lnTo>
                    <a:pt x="0" y="26"/>
                  </a:lnTo>
                  <a:lnTo>
                    <a:pt x="0" y="28"/>
                  </a:lnTo>
                  <a:lnTo>
                    <a:pt x="0" y="32"/>
                  </a:lnTo>
                  <a:lnTo>
                    <a:pt x="0" y="35"/>
                  </a:lnTo>
                  <a:lnTo>
                    <a:pt x="0" y="39"/>
                  </a:lnTo>
                  <a:lnTo>
                    <a:pt x="0" y="41"/>
                  </a:lnTo>
                  <a:lnTo>
                    <a:pt x="2" y="43"/>
                  </a:lnTo>
                  <a:lnTo>
                    <a:pt x="4" y="48"/>
                  </a:lnTo>
                  <a:lnTo>
                    <a:pt x="4" y="50"/>
                  </a:lnTo>
                  <a:lnTo>
                    <a:pt x="6" y="52"/>
                  </a:lnTo>
                  <a:lnTo>
                    <a:pt x="8" y="56"/>
                  </a:lnTo>
                  <a:lnTo>
                    <a:pt x="13" y="58"/>
                  </a:lnTo>
                  <a:lnTo>
                    <a:pt x="15" y="61"/>
                  </a:lnTo>
                  <a:lnTo>
                    <a:pt x="17" y="63"/>
                  </a:lnTo>
                  <a:lnTo>
                    <a:pt x="21" y="63"/>
                  </a:lnTo>
                  <a:lnTo>
                    <a:pt x="24" y="65"/>
                  </a:lnTo>
                  <a:lnTo>
                    <a:pt x="26" y="65"/>
                  </a:lnTo>
                  <a:lnTo>
                    <a:pt x="30" y="67"/>
                  </a:lnTo>
                  <a:lnTo>
                    <a:pt x="32" y="67"/>
                  </a:lnTo>
                  <a:lnTo>
                    <a:pt x="37" y="67"/>
                  </a:lnTo>
                  <a:lnTo>
                    <a:pt x="39" y="67"/>
                  </a:lnTo>
                  <a:lnTo>
                    <a:pt x="43" y="65"/>
                  </a:lnTo>
                  <a:lnTo>
                    <a:pt x="45" y="65"/>
                  </a:lnTo>
                  <a:lnTo>
                    <a:pt x="50" y="63"/>
                  </a:lnTo>
                  <a:lnTo>
                    <a:pt x="52" y="61"/>
                  </a:lnTo>
                  <a:lnTo>
                    <a:pt x="54" y="58"/>
                  </a:lnTo>
                  <a:close/>
                </a:path>
              </a:pathLst>
            </a:custGeom>
            <a:solidFill>
              <a:srgbClr val="F4D65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5" name="任意多边形 306474"/>
            <p:cNvSpPr/>
            <p:nvPr/>
          </p:nvSpPr>
          <p:spPr>
            <a:xfrm>
              <a:off x="2382" y="3562"/>
              <a:ext cx="67" cy="67"/>
            </a:xfrm>
            <a:custGeom>
              <a:rect l="0" t="0" r="0" b="0"/>
              <a:pathLst>
                <a:path w="67" h="67">
                  <a:moveTo>
                    <a:pt x="54" y="58"/>
                  </a:moveTo>
                  <a:lnTo>
                    <a:pt x="56" y="56"/>
                  </a:lnTo>
                  <a:lnTo>
                    <a:pt x="58" y="54"/>
                  </a:lnTo>
                  <a:lnTo>
                    <a:pt x="60" y="52"/>
                  </a:lnTo>
                  <a:lnTo>
                    <a:pt x="63" y="50"/>
                  </a:lnTo>
                  <a:lnTo>
                    <a:pt x="65" y="48"/>
                  </a:lnTo>
                  <a:lnTo>
                    <a:pt x="65" y="43"/>
                  </a:lnTo>
                  <a:lnTo>
                    <a:pt x="65" y="41"/>
                  </a:lnTo>
                  <a:lnTo>
                    <a:pt x="67" y="37"/>
                  </a:lnTo>
                  <a:lnTo>
                    <a:pt x="67" y="35"/>
                  </a:lnTo>
                  <a:lnTo>
                    <a:pt x="65" y="30"/>
                  </a:lnTo>
                  <a:lnTo>
                    <a:pt x="65" y="28"/>
                  </a:lnTo>
                  <a:lnTo>
                    <a:pt x="65" y="26"/>
                  </a:lnTo>
                  <a:lnTo>
                    <a:pt x="63" y="22"/>
                  </a:lnTo>
                  <a:lnTo>
                    <a:pt x="63" y="19"/>
                  </a:lnTo>
                  <a:lnTo>
                    <a:pt x="60" y="15"/>
                  </a:lnTo>
                  <a:lnTo>
                    <a:pt x="58" y="13"/>
                  </a:lnTo>
                  <a:lnTo>
                    <a:pt x="56" y="11"/>
                  </a:lnTo>
                  <a:lnTo>
                    <a:pt x="54" y="9"/>
                  </a:lnTo>
                  <a:lnTo>
                    <a:pt x="50" y="6"/>
                  </a:lnTo>
                  <a:lnTo>
                    <a:pt x="47" y="4"/>
                  </a:lnTo>
                  <a:lnTo>
                    <a:pt x="45" y="2"/>
                  </a:lnTo>
                  <a:lnTo>
                    <a:pt x="41" y="2"/>
                  </a:lnTo>
                  <a:lnTo>
                    <a:pt x="39" y="2"/>
                  </a:lnTo>
                  <a:lnTo>
                    <a:pt x="34" y="0"/>
                  </a:lnTo>
                  <a:lnTo>
                    <a:pt x="32" y="0"/>
                  </a:lnTo>
                  <a:lnTo>
                    <a:pt x="28" y="0"/>
                  </a:lnTo>
                  <a:lnTo>
                    <a:pt x="26" y="0"/>
                  </a:lnTo>
                  <a:lnTo>
                    <a:pt x="21" y="2"/>
                  </a:lnTo>
                  <a:lnTo>
                    <a:pt x="19" y="2"/>
                  </a:lnTo>
                  <a:lnTo>
                    <a:pt x="17" y="4"/>
                  </a:lnTo>
                  <a:lnTo>
                    <a:pt x="13" y="4"/>
                  </a:lnTo>
                  <a:lnTo>
                    <a:pt x="11" y="6"/>
                  </a:lnTo>
                  <a:lnTo>
                    <a:pt x="8" y="9"/>
                  </a:lnTo>
                  <a:lnTo>
                    <a:pt x="6" y="11"/>
                  </a:lnTo>
                  <a:lnTo>
                    <a:pt x="4" y="13"/>
                  </a:lnTo>
                  <a:lnTo>
                    <a:pt x="2" y="17"/>
                  </a:lnTo>
                  <a:lnTo>
                    <a:pt x="2" y="19"/>
                  </a:lnTo>
                  <a:lnTo>
                    <a:pt x="0" y="22"/>
                  </a:lnTo>
                  <a:lnTo>
                    <a:pt x="0" y="26"/>
                  </a:lnTo>
                  <a:lnTo>
                    <a:pt x="0" y="28"/>
                  </a:lnTo>
                  <a:lnTo>
                    <a:pt x="0" y="32"/>
                  </a:lnTo>
                  <a:lnTo>
                    <a:pt x="0" y="35"/>
                  </a:lnTo>
                  <a:lnTo>
                    <a:pt x="0" y="39"/>
                  </a:lnTo>
                  <a:lnTo>
                    <a:pt x="0" y="41"/>
                  </a:lnTo>
                  <a:lnTo>
                    <a:pt x="2" y="45"/>
                  </a:lnTo>
                  <a:lnTo>
                    <a:pt x="4" y="48"/>
                  </a:lnTo>
                  <a:lnTo>
                    <a:pt x="4" y="50"/>
                  </a:lnTo>
                  <a:lnTo>
                    <a:pt x="6" y="54"/>
                  </a:lnTo>
                  <a:lnTo>
                    <a:pt x="11" y="56"/>
                  </a:lnTo>
                  <a:lnTo>
                    <a:pt x="13" y="58"/>
                  </a:lnTo>
                  <a:lnTo>
                    <a:pt x="15" y="61"/>
                  </a:lnTo>
                  <a:lnTo>
                    <a:pt x="17" y="63"/>
                  </a:lnTo>
                  <a:lnTo>
                    <a:pt x="21" y="63"/>
                  </a:lnTo>
                  <a:lnTo>
                    <a:pt x="24" y="65"/>
                  </a:lnTo>
                  <a:lnTo>
                    <a:pt x="28" y="65"/>
                  </a:lnTo>
                  <a:lnTo>
                    <a:pt x="30" y="65"/>
                  </a:lnTo>
                  <a:lnTo>
                    <a:pt x="32" y="67"/>
                  </a:lnTo>
                  <a:lnTo>
                    <a:pt x="37" y="67"/>
                  </a:lnTo>
                  <a:lnTo>
                    <a:pt x="39" y="65"/>
                  </a:lnTo>
                  <a:lnTo>
                    <a:pt x="43" y="65"/>
                  </a:lnTo>
                  <a:lnTo>
                    <a:pt x="45" y="65"/>
                  </a:lnTo>
                  <a:lnTo>
                    <a:pt x="50" y="63"/>
                  </a:lnTo>
                  <a:lnTo>
                    <a:pt x="52" y="61"/>
                  </a:lnTo>
                  <a:lnTo>
                    <a:pt x="54" y="58"/>
                  </a:lnTo>
                  <a:close/>
                </a:path>
              </a:pathLst>
            </a:custGeom>
            <a:solidFill>
              <a:srgbClr val="F4D65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6" name="任意多边形 306475"/>
            <p:cNvSpPr/>
            <p:nvPr/>
          </p:nvSpPr>
          <p:spPr>
            <a:xfrm>
              <a:off x="2382" y="3562"/>
              <a:ext cx="65" cy="67"/>
            </a:xfrm>
            <a:custGeom>
              <a:rect l="0" t="0" r="0" b="0"/>
              <a:pathLst>
                <a:path w="65" h="67">
                  <a:moveTo>
                    <a:pt x="54" y="58"/>
                  </a:moveTo>
                  <a:lnTo>
                    <a:pt x="56" y="56"/>
                  </a:lnTo>
                  <a:lnTo>
                    <a:pt x="58" y="54"/>
                  </a:lnTo>
                  <a:lnTo>
                    <a:pt x="60" y="52"/>
                  </a:lnTo>
                  <a:lnTo>
                    <a:pt x="63" y="50"/>
                  </a:lnTo>
                  <a:lnTo>
                    <a:pt x="63" y="48"/>
                  </a:lnTo>
                  <a:lnTo>
                    <a:pt x="65" y="43"/>
                  </a:lnTo>
                  <a:lnTo>
                    <a:pt x="65" y="41"/>
                  </a:lnTo>
                  <a:lnTo>
                    <a:pt x="65" y="39"/>
                  </a:lnTo>
                  <a:lnTo>
                    <a:pt x="65" y="35"/>
                  </a:lnTo>
                  <a:lnTo>
                    <a:pt x="65" y="32"/>
                  </a:lnTo>
                  <a:lnTo>
                    <a:pt x="65" y="28"/>
                  </a:lnTo>
                  <a:lnTo>
                    <a:pt x="65" y="26"/>
                  </a:lnTo>
                  <a:lnTo>
                    <a:pt x="63" y="22"/>
                  </a:lnTo>
                  <a:lnTo>
                    <a:pt x="60" y="19"/>
                  </a:lnTo>
                  <a:lnTo>
                    <a:pt x="60" y="17"/>
                  </a:lnTo>
                  <a:lnTo>
                    <a:pt x="58" y="13"/>
                  </a:lnTo>
                  <a:lnTo>
                    <a:pt x="54" y="11"/>
                  </a:lnTo>
                  <a:lnTo>
                    <a:pt x="52" y="9"/>
                  </a:lnTo>
                  <a:lnTo>
                    <a:pt x="50" y="6"/>
                  </a:lnTo>
                  <a:lnTo>
                    <a:pt x="47" y="4"/>
                  </a:lnTo>
                  <a:lnTo>
                    <a:pt x="43" y="4"/>
                  </a:lnTo>
                  <a:lnTo>
                    <a:pt x="41" y="2"/>
                  </a:lnTo>
                  <a:lnTo>
                    <a:pt x="39" y="2"/>
                  </a:lnTo>
                  <a:lnTo>
                    <a:pt x="34" y="2"/>
                  </a:lnTo>
                  <a:lnTo>
                    <a:pt x="32" y="0"/>
                  </a:lnTo>
                  <a:lnTo>
                    <a:pt x="28" y="2"/>
                  </a:lnTo>
                  <a:lnTo>
                    <a:pt x="26" y="2"/>
                  </a:lnTo>
                  <a:lnTo>
                    <a:pt x="21" y="2"/>
                  </a:lnTo>
                  <a:lnTo>
                    <a:pt x="19" y="2"/>
                  </a:lnTo>
                  <a:lnTo>
                    <a:pt x="17" y="4"/>
                  </a:lnTo>
                  <a:lnTo>
                    <a:pt x="13" y="6"/>
                  </a:lnTo>
                  <a:lnTo>
                    <a:pt x="11" y="9"/>
                  </a:lnTo>
                  <a:lnTo>
                    <a:pt x="8" y="11"/>
                  </a:lnTo>
                  <a:lnTo>
                    <a:pt x="6" y="13"/>
                  </a:lnTo>
                  <a:lnTo>
                    <a:pt x="4" y="15"/>
                  </a:lnTo>
                  <a:lnTo>
                    <a:pt x="2" y="17"/>
                  </a:lnTo>
                  <a:lnTo>
                    <a:pt x="2" y="19"/>
                  </a:lnTo>
                  <a:lnTo>
                    <a:pt x="0" y="24"/>
                  </a:lnTo>
                  <a:lnTo>
                    <a:pt x="0" y="26"/>
                  </a:lnTo>
                  <a:lnTo>
                    <a:pt x="0" y="28"/>
                  </a:lnTo>
                  <a:lnTo>
                    <a:pt x="0" y="32"/>
                  </a:lnTo>
                  <a:lnTo>
                    <a:pt x="0" y="35"/>
                  </a:lnTo>
                  <a:lnTo>
                    <a:pt x="0" y="39"/>
                  </a:lnTo>
                  <a:lnTo>
                    <a:pt x="2" y="41"/>
                  </a:lnTo>
                  <a:lnTo>
                    <a:pt x="2" y="45"/>
                  </a:lnTo>
                  <a:lnTo>
                    <a:pt x="4" y="48"/>
                  </a:lnTo>
                  <a:lnTo>
                    <a:pt x="6" y="50"/>
                  </a:lnTo>
                  <a:lnTo>
                    <a:pt x="8" y="54"/>
                  </a:lnTo>
                  <a:lnTo>
                    <a:pt x="11" y="56"/>
                  </a:lnTo>
                  <a:lnTo>
                    <a:pt x="13" y="58"/>
                  </a:lnTo>
                  <a:lnTo>
                    <a:pt x="15" y="61"/>
                  </a:lnTo>
                  <a:lnTo>
                    <a:pt x="17" y="63"/>
                  </a:lnTo>
                  <a:lnTo>
                    <a:pt x="21" y="63"/>
                  </a:lnTo>
                  <a:lnTo>
                    <a:pt x="24" y="65"/>
                  </a:lnTo>
                  <a:lnTo>
                    <a:pt x="28" y="65"/>
                  </a:lnTo>
                  <a:lnTo>
                    <a:pt x="30" y="65"/>
                  </a:lnTo>
                  <a:lnTo>
                    <a:pt x="32" y="67"/>
                  </a:lnTo>
                  <a:lnTo>
                    <a:pt x="37" y="67"/>
                  </a:lnTo>
                  <a:lnTo>
                    <a:pt x="39" y="65"/>
                  </a:lnTo>
                  <a:lnTo>
                    <a:pt x="43" y="65"/>
                  </a:lnTo>
                  <a:lnTo>
                    <a:pt x="45" y="65"/>
                  </a:lnTo>
                  <a:lnTo>
                    <a:pt x="50" y="63"/>
                  </a:lnTo>
                  <a:lnTo>
                    <a:pt x="52" y="61"/>
                  </a:lnTo>
                  <a:lnTo>
                    <a:pt x="54" y="58"/>
                  </a:lnTo>
                  <a:close/>
                </a:path>
              </a:pathLst>
            </a:custGeom>
            <a:solidFill>
              <a:srgbClr val="F4D6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7" name="任意多边形 306476"/>
            <p:cNvSpPr/>
            <p:nvPr/>
          </p:nvSpPr>
          <p:spPr>
            <a:xfrm>
              <a:off x="2382" y="3564"/>
              <a:ext cx="65" cy="63"/>
            </a:xfrm>
            <a:custGeom>
              <a:rect l="0" t="0" r="0" b="0"/>
              <a:pathLst>
                <a:path w="65" h="62">
                  <a:moveTo>
                    <a:pt x="54" y="56"/>
                  </a:moveTo>
                  <a:lnTo>
                    <a:pt x="56" y="54"/>
                  </a:lnTo>
                  <a:lnTo>
                    <a:pt x="58" y="52"/>
                  </a:lnTo>
                  <a:lnTo>
                    <a:pt x="60" y="50"/>
                  </a:lnTo>
                  <a:lnTo>
                    <a:pt x="60" y="48"/>
                  </a:lnTo>
                  <a:lnTo>
                    <a:pt x="63" y="46"/>
                  </a:lnTo>
                  <a:lnTo>
                    <a:pt x="65" y="41"/>
                  </a:lnTo>
                  <a:lnTo>
                    <a:pt x="65" y="39"/>
                  </a:lnTo>
                  <a:lnTo>
                    <a:pt x="65" y="37"/>
                  </a:lnTo>
                  <a:lnTo>
                    <a:pt x="65" y="33"/>
                  </a:lnTo>
                  <a:lnTo>
                    <a:pt x="65" y="30"/>
                  </a:lnTo>
                  <a:lnTo>
                    <a:pt x="65" y="26"/>
                  </a:lnTo>
                  <a:lnTo>
                    <a:pt x="63" y="24"/>
                  </a:lnTo>
                  <a:lnTo>
                    <a:pt x="63" y="22"/>
                  </a:lnTo>
                  <a:lnTo>
                    <a:pt x="60" y="17"/>
                  </a:lnTo>
                  <a:lnTo>
                    <a:pt x="58" y="15"/>
                  </a:lnTo>
                  <a:lnTo>
                    <a:pt x="56" y="13"/>
                  </a:lnTo>
                  <a:lnTo>
                    <a:pt x="54" y="11"/>
                  </a:lnTo>
                  <a:lnTo>
                    <a:pt x="52" y="9"/>
                  </a:lnTo>
                  <a:lnTo>
                    <a:pt x="50" y="7"/>
                  </a:lnTo>
                  <a:lnTo>
                    <a:pt x="47" y="4"/>
                  </a:lnTo>
                  <a:lnTo>
                    <a:pt x="43" y="2"/>
                  </a:lnTo>
                  <a:lnTo>
                    <a:pt x="41" y="2"/>
                  </a:lnTo>
                  <a:lnTo>
                    <a:pt x="37" y="0"/>
                  </a:lnTo>
                  <a:lnTo>
                    <a:pt x="34" y="0"/>
                  </a:lnTo>
                  <a:lnTo>
                    <a:pt x="32" y="0"/>
                  </a:lnTo>
                  <a:lnTo>
                    <a:pt x="28" y="0"/>
                  </a:lnTo>
                  <a:lnTo>
                    <a:pt x="26" y="0"/>
                  </a:lnTo>
                  <a:lnTo>
                    <a:pt x="21" y="0"/>
                  </a:lnTo>
                  <a:lnTo>
                    <a:pt x="19" y="2"/>
                  </a:lnTo>
                  <a:lnTo>
                    <a:pt x="17" y="2"/>
                  </a:lnTo>
                  <a:lnTo>
                    <a:pt x="13" y="4"/>
                  </a:lnTo>
                  <a:lnTo>
                    <a:pt x="11" y="7"/>
                  </a:lnTo>
                  <a:lnTo>
                    <a:pt x="8" y="9"/>
                  </a:lnTo>
                  <a:lnTo>
                    <a:pt x="6" y="11"/>
                  </a:lnTo>
                  <a:lnTo>
                    <a:pt x="4" y="13"/>
                  </a:lnTo>
                  <a:lnTo>
                    <a:pt x="2" y="15"/>
                  </a:lnTo>
                  <a:lnTo>
                    <a:pt x="2" y="20"/>
                  </a:lnTo>
                  <a:lnTo>
                    <a:pt x="2" y="22"/>
                  </a:lnTo>
                  <a:lnTo>
                    <a:pt x="0" y="24"/>
                  </a:lnTo>
                  <a:lnTo>
                    <a:pt x="0" y="28"/>
                  </a:lnTo>
                  <a:lnTo>
                    <a:pt x="0" y="30"/>
                  </a:lnTo>
                  <a:lnTo>
                    <a:pt x="0" y="33"/>
                  </a:lnTo>
                  <a:lnTo>
                    <a:pt x="0" y="37"/>
                  </a:lnTo>
                  <a:lnTo>
                    <a:pt x="2" y="39"/>
                  </a:lnTo>
                  <a:lnTo>
                    <a:pt x="2" y="43"/>
                  </a:lnTo>
                  <a:lnTo>
                    <a:pt x="4" y="46"/>
                  </a:lnTo>
                  <a:lnTo>
                    <a:pt x="6" y="48"/>
                  </a:lnTo>
                  <a:lnTo>
                    <a:pt x="8" y="52"/>
                  </a:lnTo>
                  <a:lnTo>
                    <a:pt x="11" y="54"/>
                  </a:lnTo>
                  <a:lnTo>
                    <a:pt x="13" y="56"/>
                  </a:lnTo>
                  <a:lnTo>
                    <a:pt x="15" y="59"/>
                  </a:lnTo>
                  <a:lnTo>
                    <a:pt x="19" y="59"/>
                  </a:lnTo>
                  <a:lnTo>
                    <a:pt x="21" y="61"/>
                  </a:lnTo>
                  <a:lnTo>
                    <a:pt x="24" y="63"/>
                  </a:lnTo>
                  <a:lnTo>
                    <a:pt x="28" y="63"/>
                  </a:lnTo>
                  <a:lnTo>
                    <a:pt x="30" y="63"/>
                  </a:lnTo>
                  <a:lnTo>
                    <a:pt x="32" y="63"/>
                  </a:lnTo>
                  <a:lnTo>
                    <a:pt x="37" y="63"/>
                  </a:lnTo>
                  <a:lnTo>
                    <a:pt x="39" y="63"/>
                  </a:lnTo>
                  <a:lnTo>
                    <a:pt x="43" y="63"/>
                  </a:lnTo>
                  <a:lnTo>
                    <a:pt x="45" y="61"/>
                  </a:lnTo>
                  <a:lnTo>
                    <a:pt x="47" y="61"/>
                  </a:lnTo>
                  <a:lnTo>
                    <a:pt x="52" y="59"/>
                  </a:lnTo>
                  <a:lnTo>
                    <a:pt x="54" y="56"/>
                  </a:lnTo>
                  <a:close/>
                </a:path>
              </a:pathLst>
            </a:custGeom>
            <a:solidFill>
              <a:srgbClr val="F4D6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8" name="任意多边形 306477"/>
            <p:cNvSpPr/>
            <p:nvPr/>
          </p:nvSpPr>
          <p:spPr>
            <a:xfrm>
              <a:off x="2382" y="3564"/>
              <a:ext cx="65" cy="63"/>
            </a:xfrm>
            <a:custGeom>
              <a:rect l="0" t="0" r="0" b="0"/>
              <a:pathLst>
                <a:path w="65" h="62">
                  <a:moveTo>
                    <a:pt x="54" y="56"/>
                  </a:moveTo>
                  <a:lnTo>
                    <a:pt x="56" y="54"/>
                  </a:lnTo>
                  <a:lnTo>
                    <a:pt x="58" y="52"/>
                  </a:lnTo>
                  <a:lnTo>
                    <a:pt x="60" y="50"/>
                  </a:lnTo>
                  <a:lnTo>
                    <a:pt x="60" y="48"/>
                  </a:lnTo>
                  <a:lnTo>
                    <a:pt x="63" y="46"/>
                  </a:lnTo>
                  <a:lnTo>
                    <a:pt x="63" y="41"/>
                  </a:lnTo>
                  <a:lnTo>
                    <a:pt x="65" y="39"/>
                  </a:lnTo>
                  <a:lnTo>
                    <a:pt x="65" y="37"/>
                  </a:lnTo>
                  <a:lnTo>
                    <a:pt x="65" y="33"/>
                  </a:lnTo>
                  <a:lnTo>
                    <a:pt x="65" y="30"/>
                  </a:lnTo>
                  <a:lnTo>
                    <a:pt x="63" y="28"/>
                  </a:lnTo>
                  <a:lnTo>
                    <a:pt x="63" y="24"/>
                  </a:lnTo>
                  <a:lnTo>
                    <a:pt x="60" y="22"/>
                  </a:lnTo>
                  <a:lnTo>
                    <a:pt x="60" y="17"/>
                  </a:lnTo>
                  <a:lnTo>
                    <a:pt x="58" y="15"/>
                  </a:lnTo>
                  <a:lnTo>
                    <a:pt x="56" y="13"/>
                  </a:lnTo>
                  <a:lnTo>
                    <a:pt x="54" y="11"/>
                  </a:lnTo>
                  <a:lnTo>
                    <a:pt x="52" y="9"/>
                  </a:lnTo>
                  <a:lnTo>
                    <a:pt x="50" y="7"/>
                  </a:lnTo>
                  <a:lnTo>
                    <a:pt x="45" y="4"/>
                  </a:lnTo>
                  <a:lnTo>
                    <a:pt x="43" y="4"/>
                  </a:lnTo>
                  <a:lnTo>
                    <a:pt x="41" y="2"/>
                  </a:lnTo>
                  <a:lnTo>
                    <a:pt x="37" y="2"/>
                  </a:lnTo>
                  <a:lnTo>
                    <a:pt x="34" y="0"/>
                  </a:lnTo>
                  <a:lnTo>
                    <a:pt x="30" y="0"/>
                  </a:lnTo>
                  <a:lnTo>
                    <a:pt x="28" y="0"/>
                  </a:lnTo>
                  <a:lnTo>
                    <a:pt x="26" y="0"/>
                  </a:lnTo>
                  <a:lnTo>
                    <a:pt x="21" y="2"/>
                  </a:lnTo>
                  <a:lnTo>
                    <a:pt x="19" y="2"/>
                  </a:lnTo>
                  <a:lnTo>
                    <a:pt x="15" y="4"/>
                  </a:lnTo>
                  <a:lnTo>
                    <a:pt x="13" y="4"/>
                  </a:lnTo>
                  <a:lnTo>
                    <a:pt x="11" y="7"/>
                  </a:lnTo>
                  <a:lnTo>
                    <a:pt x="8" y="9"/>
                  </a:lnTo>
                  <a:lnTo>
                    <a:pt x="6" y="11"/>
                  </a:lnTo>
                  <a:lnTo>
                    <a:pt x="4" y="13"/>
                  </a:lnTo>
                  <a:lnTo>
                    <a:pt x="4" y="17"/>
                  </a:lnTo>
                  <a:lnTo>
                    <a:pt x="2" y="20"/>
                  </a:lnTo>
                  <a:lnTo>
                    <a:pt x="2" y="22"/>
                  </a:lnTo>
                  <a:lnTo>
                    <a:pt x="0" y="26"/>
                  </a:lnTo>
                  <a:lnTo>
                    <a:pt x="0" y="28"/>
                  </a:lnTo>
                  <a:lnTo>
                    <a:pt x="0" y="30"/>
                  </a:lnTo>
                  <a:lnTo>
                    <a:pt x="0" y="35"/>
                  </a:lnTo>
                  <a:lnTo>
                    <a:pt x="2" y="37"/>
                  </a:lnTo>
                  <a:lnTo>
                    <a:pt x="2" y="39"/>
                  </a:lnTo>
                  <a:lnTo>
                    <a:pt x="2" y="43"/>
                  </a:lnTo>
                  <a:lnTo>
                    <a:pt x="4" y="46"/>
                  </a:lnTo>
                  <a:lnTo>
                    <a:pt x="6" y="48"/>
                  </a:lnTo>
                  <a:lnTo>
                    <a:pt x="8" y="52"/>
                  </a:lnTo>
                  <a:lnTo>
                    <a:pt x="11" y="54"/>
                  </a:lnTo>
                  <a:lnTo>
                    <a:pt x="13" y="56"/>
                  </a:lnTo>
                  <a:lnTo>
                    <a:pt x="15" y="59"/>
                  </a:lnTo>
                  <a:lnTo>
                    <a:pt x="19" y="59"/>
                  </a:lnTo>
                  <a:lnTo>
                    <a:pt x="21" y="61"/>
                  </a:lnTo>
                  <a:lnTo>
                    <a:pt x="24" y="63"/>
                  </a:lnTo>
                  <a:lnTo>
                    <a:pt x="28" y="63"/>
                  </a:lnTo>
                  <a:lnTo>
                    <a:pt x="30" y="63"/>
                  </a:lnTo>
                  <a:lnTo>
                    <a:pt x="32" y="63"/>
                  </a:lnTo>
                  <a:lnTo>
                    <a:pt x="37" y="63"/>
                  </a:lnTo>
                  <a:lnTo>
                    <a:pt x="39" y="63"/>
                  </a:lnTo>
                  <a:lnTo>
                    <a:pt x="43" y="63"/>
                  </a:lnTo>
                  <a:lnTo>
                    <a:pt x="45" y="61"/>
                  </a:lnTo>
                  <a:lnTo>
                    <a:pt x="47" y="61"/>
                  </a:lnTo>
                  <a:lnTo>
                    <a:pt x="52" y="59"/>
                  </a:lnTo>
                  <a:lnTo>
                    <a:pt x="54" y="56"/>
                  </a:lnTo>
                  <a:close/>
                </a:path>
              </a:pathLst>
            </a:custGeom>
            <a:solidFill>
              <a:srgbClr val="F4D7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79" name="任意多边形 306478"/>
            <p:cNvSpPr/>
            <p:nvPr/>
          </p:nvSpPr>
          <p:spPr>
            <a:xfrm>
              <a:off x="2382" y="3566"/>
              <a:ext cx="63" cy="61"/>
            </a:xfrm>
            <a:custGeom>
              <a:rect l="0" t="0" r="0" b="0"/>
              <a:pathLst>
                <a:path w="62" h="61">
                  <a:moveTo>
                    <a:pt x="54" y="54"/>
                  </a:moveTo>
                  <a:lnTo>
                    <a:pt x="56" y="52"/>
                  </a:lnTo>
                  <a:lnTo>
                    <a:pt x="58" y="50"/>
                  </a:lnTo>
                  <a:lnTo>
                    <a:pt x="58" y="48"/>
                  </a:lnTo>
                  <a:lnTo>
                    <a:pt x="60" y="46"/>
                  </a:lnTo>
                  <a:lnTo>
                    <a:pt x="63" y="44"/>
                  </a:lnTo>
                  <a:lnTo>
                    <a:pt x="63" y="41"/>
                  </a:lnTo>
                  <a:lnTo>
                    <a:pt x="63" y="37"/>
                  </a:lnTo>
                  <a:lnTo>
                    <a:pt x="63" y="35"/>
                  </a:lnTo>
                  <a:lnTo>
                    <a:pt x="63" y="31"/>
                  </a:lnTo>
                  <a:lnTo>
                    <a:pt x="63" y="28"/>
                  </a:lnTo>
                  <a:lnTo>
                    <a:pt x="63" y="26"/>
                  </a:lnTo>
                  <a:lnTo>
                    <a:pt x="63" y="22"/>
                  </a:lnTo>
                  <a:lnTo>
                    <a:pt x="60" y="20"/>
                  </a:lnTo>
                  <a:lnTo>
                    <a:pt x="58" y="18"/>
                  </a:lnTo>
                  <a:lnTo>
                    <a:pt x="58" y="13"/>
                  </a:lnTo>
                  <a:lnTo>
                    <a:pt x="56" y="11"/>
                  </a:lnTo>
                  <a:lnTo>
                    <a:pt x="54" y="9"/>
                  </a:lnTo>
                  <a:lnTo>
                    <a:pt x="50" y="7"/>
                  </a:lnTo>
                  <a:lnTo>
                    <a:pt x="47" y="5"/>
                  </a:lnTo>
                  <a:lnTo>
                    <a:pt x="45" y="2"/>
                  </a:lnTo>
                  <a:lnTo>
                    <a:pt x="43" y="2"/>
                  </a:lnTo>
                  <a:lnTo>
                    <a:pt x="39" y="0"/>
                  </a:lnTo>
                  <a:lnTo>
                    <a:pt x="37" y="0"/>
                  </a:lnTo>
                  <a:lnTo>
                    <a:pt x="34" y="0"/>
                  </a:lnTo>
                  <a:lnTo>
                    <a:pt x="30" y="0"/>
                  </a:lnTo>
                  <a:lnTo>
                    <a:pt x="28" y="0"/>
                  </a:lnTo>
                  <a:lnTo>
                    <a:pt x="24" y="0"/>
                  </a:lnTo>
                  <a:lnTo>
                    <a:pt x="21" y="0"/>
                  </a:lnTo>
                  <a:lnTo>
                    <a:pt x="19" y="0"/>
                  </a:lnTo>
                  <a:lnTo>
                    <a:pt x="15" y="2"/>
                  </a:lnTo>
                  <a:lnTo>
                    <a:pt x="13" y="5"/>
                  </a:lnTo>
                  <a:lnTo>
                    <a:pt x="11" y="7"/>
                  </a:lnTo>
                  <a:lnTo>
                    <a:pt x="8" y="9"/>
                  </a:lnTo>
                  <a:lnTo>
                    <a:pt x="6" y="9"/>
                  </a:lnTo>
                  <a:lnTo>
                    <a:pt x="4" y="13"/>
                  </a:lnTo>
                  <a:lnTo>
                    <a:pt x="4" y="15"/>
                  </a:lnTo>
                  <a:lnTo>
                    <a:pt x="2" y="18"/>
                  </a:lnTo>
                  <a:lnTo>
                    <a:pt x="2" y="20"/>
                  </a:lnTo>
                  <a:lnTo>
                    <a:pt x="0" y="24"/>
                  </a:lnTo>
                  <a:lnTo>
                    <a:pt x="0" y="26"/>
                  </a:lnTo>
                  <a:lnTo>
                    <a:pt x="0" y="28"/>
                  </a:lnTo>
                  <a:lnTo>
                    <a:pt x="0" y="33"/>
                  </a:lnTo>
                  <a:lnTo>
                    <a:pt x="2" y="35"/>
                  </a:lnTo>
                  <a:lnTo>
                    <a:pt x="2" y="37"/>
                  </a:lnTo>
                  <a:lnTo>
                    <a:pt x="4" y="41"/>
                  </a:lnTo>
                  <a:lnTo>
                    <a:pt x="4" y="44"/>
                  </a:lnTo>
                  <a:lnTo>
                    <a:pt x="6" y="46"/>
                  </a:lnTo>
                  <a:lnTo>
                    <a:pt x="8" y="50"/>
                  </a:lnTo>
                  <a:lnTo>
                    <a:pt x="11" y="52"/>
                  </a:lnTo>
                  <a:lnTo>
                    <a:pt x="13" y="54"/>
                  </a:lnTo>
                  <a:lnTo>
                    <a:pt x="15" y="57"/>
                  </a:lnTo>
                  <a:lnTo>
                    <a:pt x="19" y="57"/>
                  </a:lnTo>
                  <a:lnTo>
                    <a:pt x="21" y="59"/>
                  </a:lnTo>
                  <a:lnTo>
                    <a:pt x="24" y="59"/>
                  </a:lnTo>
                  <a:lnTo>
                    <a:pt x="28" y="61"/>
                  </a:lnTo>
                  <a:lnTo>
                    <a:pt x="30" y="61"/>
                  </a:lnTo>
                  <a:lnTo>
                    <a:pt x="32" y="61"/>
                  </a:lnTo>
                  <a:lnTo>
                    <a:pt x="37" y="61"/>
                  </a:lnTo>
                  <a:lnTo>
                    <a:pt x="39" y="61"/>
                  </a:lnTo>
                  <a:lnTo>
                    <a:pt x="43" y="61"/>
                  </a:lnTo>
                  <a:lnTo>
                    <a:pt x="45" y="59"/>
                  </a:lnTo>
                  <a:lnTo>
                    <a:pt x="47" y="59"/>
                  </a:lnTo>
                  <a:lnTo>
                    <a:pt x="50" y="57"/>
                  </a:lnTo>
                  <a:lnTo>
                    <a:pt x="54" y="54"/>
                  </a:lnTo>
                  <a:close/>
                </a:path>
              </a:pathLst>
            </a:custGeom>
            <a:solidFill>
              <a:srgbClr val="F4D7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0" name="任意多边形 306479"/>
            <p:cNvSpPr/>
            <p:nvPr/>
          </p:nvSpPr>
          <p:spPr>
            <a:xfrm>
              <a:off x="2382" y="3566"/>
              <a:ext cx="63" cy="61"/>
            </a:xfrm>
            <a:custGeom>
              <a:rect l="0" t="0" r="0" b="0"/>
              <a:pathLst>
                <a:path w="62" h="61">
                  <a:moveTo>
                    <a:pt x="52" y="54"/>
                  </a:moveTo>
                  <a:lnTo>
                    <a:pt x="54" y="52"/>
                  </a:lnTo>
                  <a:lnTo>
                    <a:pt x="56" y="50"/>
                  </a:lnTo>
                  <a:lnTo>
                    <a:pt x="58" y="48"/>
                  </a:lnTo>
                  <a:lnTo>
                    <a:pt x="60" y="46"/>
                  </a:lnTo>
                  <a:lnTo>
                    <a:pt x="60" y="44"/>
                  </a:lnTo>
                  <a:lnTo>
                    <a:pt x="63" y="41"/>
                  </a:lnTo>
                  <a:lnTo>
                    <a:pt x="63" y="37"/>
                  </a:lnTo>
                  <a:lnTo>
                    <a:pt x="63" y="35"/>
                  </a:lnTo>
                  <a:lnTo>
                    <a:pt x="63" y="33"/>
                  </a:lnTo>
                  <a:lnTo>
                    <a:pt x="63" y="28"/>
                  </a:lnTo>
                  <a:lnTo>
                    <a:pt x="63" y="26"/>
                  </a:lnTo>
                  <a:lnTo>
                    <a:pt x="60" y="24"/>
                  </a:lnTo>
                  <a:lnTo>
                    <a:pt x="60" y="20"/>
                  </a:lnTo>
                  <a:lnTo>
                    <a:pt x="58" y="18"/>
                  </a:lnTo>
                  <a:lnTo>
                    <a:pt x="56" y="15"/>
                  </a:lnTo>
                  <a:lnTo>
                    <a:pt x="54" y="13"/>
                  </a:lnTo>
                  <a:lnTo>
                    <a:pt x="52" y="9"/>
                  </a:lnTo>
                  <a:lnTo>
                    <a:pt x="50" y="7"/>
                  </a:lnTo>
                  <a:lnTo>
                    <a:pt x="47" y="7"/>
                  </a:lnTo>
                  <a:lnTo>
                    <a:pt x="45" y="5"/>
                  </a:lnTo>
                  <a:lnTo>
                    <a:pt x="43" y="2"/>
                  </a:lnTo>
                  <a:lnTo>
                    <a:pt x="39" y="2"/>
                  </a:lnTo>
                  <a:lnTo>
                    <a:pt x="37" y="0"/>
                  </a:lnTo>
                  <a:lnTo>
                    <a:pt x="32" y="0"/>
                  </a:lnTo>
                  <a:lnTo>
                    <a:pt x="30" y="0"/>
                  </a:lnTo>
                  <a:lnTo>
                    <a:pt x="28" y="0"/>
                  </a:lnTo>
                  <a:lnTo>
                    <a:pt x="24" y="0"/>
                  </a:lnTo>
                  <a:lnTo>
                    <a:pt x="21" y="0"/>
                  </a:lnTo>
                  <a:lnTo>
                    <a:pt x="19" y="2"/>
                  </a:lnTo>
                  <a:lnTo>
                    <a:pt x="15" y="2"/>
                  </a:lnTo>
                  <a:lnTo>
                    <a:pt x="13" y="5"/>
                  </a:lnTo>
                  <a:lnTo>
                    <a:pt x="11" y="7"/>
                  </a:lnTo>
                  <a:lnTo>
                    <a:pt x="8" y="9"/>
                  </a:lnTo>
                  <a:lnTo>
                    <a:pt x="6" y="11"/>
                  </a:lnTo>
                  <a:lnTo>
                    <a:pt x="4" y="13"/>
                  </a:lnTo>
                  <a:lnTo>
                    <a:pt x="4" y="15"/>
                  </a:lnTo>
                  <a:lnTo>
                    <a:pt x="2" y="18"/>
                  </a:lnTo>
                  <a:lnTo>
                    <a:pt x="2" y="22"/>
                  </a:lnTo>
                  <a:lnTo>
                    <a:pt x="2" y="24"/>
                  </a:lnTo>
                  <a:lnTo>
                    <a:pt x="0" y="26"/>
                  </a:lnTo>
                  <a:lnTo>
                    <a:pt x="0" y="31"/>
                  </a:lnTo>
                  <a:lnTo>
                    <a:pt x="2" y="33"/>
                  </a:lnTo>
                  <a:lnTo>
                    <a:pt x="2" y="35"/>
                  </a:lnTo>
                  <a:lnTo>
                    <a:pt x="2" y="39"/>
                  </a:lnTo>
                  <a:lnTo>
                    <a:pt x="4" y="41"/>
                  </a:lnTo>
                  <a:lnTo>
                    <a:pt x="4" y="44"/>
                  </a:lnTo>
                  <a:lnTo>
                    <a:pt x="6" y="46"/>
                  </a:lnTo>
                  <a:lnTo>
                    <a:pt x="8" y="50"/>
                  </a:lnTo>
                  <a:lnTo>
                    <a:pt x="11" y="52"/>
                  </a:lnTo>
                  <a:lnTo>
                    <a:pt x="13" y="54"/>
                  </a:lnTo>
                  <a:lnTo>
                    <a:pt x="15" y="57"/>
                  </a:lnTo>
                  <a:lnTo>
                    <a:pt x="19" y="57"/>
                  </a:lnTo>
                  <a:lnTo>
                    <a:pt x="21" y="59"/>
                  </a:lnTo>
                  <a:lnTo>
                    <a:pt x="24" y="59"/>
                  </a:lnTo>
                  <a:lnTo>
                    <a:pt x="28" y="61"/>
                  </a:lnTo>
                  <a:lnTo>
                    <a:pt x="30" y="61"/>
                  </a:lnTo>
                  <a:lnTo>
                    <a:pt x="32" y="61"/>
                  </a:lnTo>
                  <a:lnTo>
                    <a:pt x="37" y="61"/>
                  </a:lnTo>
                  <a:lnTo>
                    <a:pt x="39" y="61"/>
                  </a:lnTo>
                  <a:lnTo>
                    <a:pt x="43" y="61"/>
                  </a:lnTo>
                  <a:lnTo>
                    <a:pt x="45" y="59"/>
                  </a:lnTo>
                  <a:lnTo>
                    <a:pt x="47" y="59"/>
                  </a:lnTo>
                  <a:lnTo>
                    <a:pt x="50" y="57"/>
                  </a:lnTo>
                  <a:lnTo>
                    <a:pt x="52" y="54"/>
                  </a:lnTo>
                  <a:close/>
                </a:path>
              </a:pathLst>
            </a:custGeom>
            <a:solidFill>
              <a:srgbClr val="F4D7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1" name="任意多边形 306480"/>
            <p:cNvSpPr/>
            <p:nvPr/>
          </p:nvSpPr>
          <p:spPr>
            <a:xfrm>
              <a:off x="2384" y="3566"/>
              <a:ext cx="61" cy="61"/>
            </a:xfrm>
            <a:custGeom>
              <a:rect l="0" t="0" r="0" b="0"/>
              <a:pathLst>
                <a:path w="61" h="61">
                  <a:moveTo>
                    <a:pt x="50" y="54"/>
                  </a:moveTo>
                  <a:lnTo>
                    <a:pt x="52" y="52"/>
                  </a:lnTo>
                  <a:lnTo>
                    <a:pt x="54" y="50"/>
                  </a:lnTo>
                  <a:lnTo>
                    <a:pt x="56" y="48"/>
                  </a:lnTo>
                  <a:lnTo>
                    <a:pt x="58" y="46"/>
                  </a:lnTo>
                  <a:lnTo>
                    <a:pt x="58" y="44"/>
                  </a:lnTo>
                  <a:lnTo>
                    <a:pt x="58" y="41"/>
                  </a:lnTo>
                  <a:lnTo>
                    <a:pt x="61" y="37"/>
                  </a:lnTo>
                  <a:lnTo>
                    <a:pt x="61" y="35"/>
                  </a:lnTo>
                  <a:lnTo>
                    <a:pt x="61" y="33"/>
                  </a:lnTo>
                  <a:lnTo>
                    <a:pt x="61" y="28"/>
                  </a:lnTo>
                  <a:lnTo>
                    <a:pt x="58" y="26"/>
                  </a:lnTo>
                  <a:lnTo>
                    <a:pt x="58" y="24"/>
                  </a:lnTo>
                  <a:lnTo>
                    <a:pt x="58" y="20"/>
                  </a:lnTo>
                  <a:lnTo>
                    <a:pt x="56" y="18"/>
                  </a:lnTo>
                  <a:lnTo>
                    <a:pt x="54" y="15"/>
                  </a:lnTo>
                  <a:lnTo>
                    <a:pt x="52" y="13"/>
                  </a:lnTo>
                  <a:lnTo>
                    <a:pt x="50" y="11"/>
                  </a:lnTo>
                  <a:lnTo>
                    <a:pt x="48" y="9"/>
                  </a:lnTo>
                  <a:lnTo>
                    <a:pt x="45" y="7"/>
                  </a:lnTo>
                  <a:lnTo>
                    <a:pt x="43" y="5"/>
                  </a:lnTo>
                  <a:lnTo>
                    <a:pt x="39" y="2"/>
                  </a:lnTo>
                  <a:lnTo>
                    <a:pt x="37" y="2"/>
                  </a:lnTo>
                  <a:lnTo>
                    <a:pt x="35" y="2"/>
                  </a:lnTo>
                  <a:lnTo>
                    <a:pt x="30" y="0"/>
                  </a:lnTo>
                  <a:lnTo>
                    <a:pt x="28" y="0"/>
                  </a:lnTo>
                  <a:lnTo>
                    <a:pt x="26" y="0"/>
                  </a:lnTo>
                  <a:lnTo>
                    <a:pt x="22" y="2"/>
                  </a:lnTo>
                  <a:lnTo>
                    <a:pt x="19" y="2"/>
                  </a:lnTo>
                  <a:lnTo>
                    <a:pt x="17" y="2"/>
                  </a:lnTo>
                  <a:lnTo>
                    <a:pt x="13" y="5"/>
                  </a:lnTo>
                  <a:lnTo>
                    <a:pt x="11" y="5"/>
                  </a:lnTo>
                  <a:lnTo>
                    <a:pt x="9" y="7"/>
                  </a:lnTo>
                  <a:lnTo>
                    <a:pt x="6" y="9"/>
                  </a:lnTo>
                  <a:lnTo>
                    <a:pt x="4" y="11"/>
                  </a:lnTo>
                  <a:lnTo>
                    <a:pt x="2" y="13"/>
                  </a:lnTo>
                  <a:lnTo>
                    <a:pt x="2" y="15"/>
                  </a:lnTo>
                  <a:lnTo>
                    <a:pt x="0" y="20"/>
                  </a:lnTo>
                  <a:lnTo>
                    <a:pt x="0" y="22"/>
                  </a:lnTo>
                  <a:lnTo>
                    <a:pt x="0" y="24"/>
                  </a:lnTo>
                  <a:lnTo>
                    <a:pt x="0" y="26"/>
                  </a:lnTo>
                  <a:lnTo>
                    <a:pt x="0" y="31"/>
                  </a:lnTo>
                  <a:lnTo>
                    <a:pt x="0" y="33"/>
                  </a:lnTo>
                  <a:lnTo>
                    <a:pt x="0" y="35"/>
                  </a:lnTo>
                  <a:lnTo>
                    <a:pt x="0" y="39"/>
                  </a:lnTo>
                  <a:lnTo>
                    <a:pt x="2" y="41"/>
                  </a:lnTo>
                  <a:lnTo>
                    <a:pt x="2" y="44"/>
                  </a:lnTo>
                  <a:lnTo>
                    <a:pt x="4" y="48"/>
                  </a:lnTo>
                  <a:lnTo>
                    <a:pt x="6" y="50"/>
                  </a:lnTo>
                  <a:lnTo>
                    <a:pt x="9" y="52"/>
                  </a:lnTo>
                  <a:lnTo>
                    <a:pt x="11" y="54"/>
                  </a:lnTo>
                  <a:lnTo>
                    <a:pt x="15" y="57"/>
                  </a:lnTo>
                  <a:lnTo>
                    <a:pt x="17" y="57"/>
                  </a:lnTo>
                  <a:lnTo>
                    <a:pt x="19" y="59"/>
                  </a:lnTo>
                  <a:lnTo>
                    <a:pt x="22" y="59"/>
                  </a:lnTo>
                  <a:lnTo>
                    <a:pt x="26" y="61"/>
                  </a:lnTo>
                  <a:lnTo>
                    <a:pt x="28" y="61"/>
                  </a:lnTo>
                  <a:lnTo>
                    <a:pt x="30" y="61"/>
                  </a:lnTo>
                  <a:lnTo>
                    <a:pt x="35" y="61"/>
                  </a:lnTo>
                  <a:lnTo>
                    <a:pt x="37" y="61"/>
                  </a:lnTo>
                  <a:lnTo>
                    <a:pt x="39" y="61"/>
                  </a:lnTo>
                  <a:lnTo>
                    <a:pt x="43" y="59"/>
                  </a:lnTo>
                  <a:lnTo>
                    <a:pt x="45" y="59"/>
                  </a:lnTo>
                  <a:lnTo>
                    <a:pt x="48" y="57"/>
                  </a:lnTo>
                  <a:lnTo>
                    <a:pt x="50" y="54"/>
                  </a:lnTo>
                  <a:close/>
                </a:path>
              </a:pathLst>
            </a:custGeom>
            <a:solidFill>
              <a:srgbClr val="F4D86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2" name="任意多边形 306481"/>
            <p:cNvSpPr/>
            <p:nvPr/>
          </p:nvSpPr>
          <p:spPr>
            <a:xfrm>
              <a:off x="2384" y="3568"/>
              <a:ext cx="61" cy="59"/>
            </a:xfrm>
            <a:custGeom>
              <a:rect l="0" t="0" r="0" b="0"/>
              <a:pathLst>
                <a:path w="61" h="59">
                  <a:moveTo>
                    <a:pt x="50" y="52"/>
                  </a:moveTo>
                  <a:lnTo>
                    <a:pt x="52" y="50"/>
                  </a:lnTo>
                  <a:lnTo>
                    <a:pt x="54" y="48"/>
                  </a:lnTo>
                  <a:lnTo>
                    <a:pt x="56" y="46"/>
                  </a:lnTo>
                  <a:lnTo>
                    <a:pt x="56" y="44"/>
                  </a:lnTo>
                  <a:lnTo>
                    <a:pt x="58" y="42"/>
                  </a:lnTo>
                  <a:lnTo>
                    <a:pt x="58" y="39"/>
                  </a:lnTo>
                  <a:lnTo>
                    <a:pt x="58" y="35"/>
                  </a:lnTo>
                  <a:lnTo>
                    <a:pt x="61" y="33"/>
                  </a:lnTo>
                  <a:lnTo>
                    <a:pt x="61" y="31"/>
                  </a:lnTo>
                  <a:lnTo>
                    <a:pt x="58" y="29"/>
                  </a:lnTo>
                  <a:lnTo>
                    <a:pt x="58" y="24"/>
                  </a:lnTo>
                  <a:lnTo>
                    <a:pt x="58" y="22"/>
                  </a:lnTo>
                  <a:lnTo>
                    <a:pt x="56" y="20"/>
                  </a:lnTo>
                  <a:lnTo>
                    <a:pt x="56" y="16"/>
                  </a:lnTo>
                  <a:lnTo>
                    <a:pt x="54" y="13"/>
                  </a:lnTo>
                  <a:lnTo>
                    <a:pt x="52" y="11"/>
                  </a:lnTo>
                  <a:lnTo>
                    <a:pt x="50" y="9"/>
                  </a:lnTo>
                  <a:lnTo>
                    <a:pt x="48" y="7"/>
                  </a:lnTo>
                  <a:lnTo>
                    <a:pt x="45" y="5"/>
                  </a:lnTo>
                  <a:lnTo>
                    <a:pt x="41" y="5"/>
                  </a:lnTo>
                  <a:lnTo>
                    <a:pt x="39" y="3"/>
                  </a:lnTo>
                  <a:lnTo>
                    <a:pt x="37" y="0"/>
                  </a:lnTo>
                  <a:lnTo>
                    <a:pt x="35" y="0"/>
                  </a:lnTo>
                  <a:lnTo>
                    <a:pt x="30" y="0"/>
                  </a:lnTo>
                  <a:lnTo>
                    <a:pt x="28" y="0"/>
                  </a:lnTo>
                  <a:lnTo>
                    <a:pt x="24" y="0"/>
                  </a:lnTo>
                  <a:lnTo>
                    <a:pt x="22" y="0"/>
                  </a:lnTo>
                  <a:lnTo>
                    <a:pt x="19" y="0"/>
                  </a:lnTo>
                  <a:lnTo>
                    <a:pt x="17" y="3"/>
                  </a:lnTo>
                  <a:lnTo>
                    <a:pt x="13" y="3"/>
                  </a:lnTo>
                  <a:lnTo>
                    <a:pt x="11" y="5"/>
                  </a:lnTo>
                  <a:lnTo>
                    <a:pt x="9" y="7"/>
                  </a:lnTo>
                  <a:lnTo>
                    <a:pt x="6" y="7"/>
                  </a:lnTo>
                  <a:lnTo>
                    <a:pt x="4" y="9"/>
                  </a:lnTo>
                  <a:lnTo>
                    <a:pt x="2" y="11"/>
                  </a:lnTo>
                  <a:lnTo>
                    <a:pt x="2" y="16"/>
                  </a:lnTo>
                  <a:lnTo>
                    <a:pt x="0" y="18"/>
                  </a:lnTo>
                  <a:lnTo>
                    <a:pt x="0" y="20"/>
                  </a:lnTo>
                  <a:lnTo>
                    <a:pt x="0" y="22"/>
                  </a:lnTo>
                  <a:lnTo>
                    <a:pt x="0" y="26"/>
                  </a:lnTo>
                  <a:lnTo>
                    <a:pt x="0" y="29"/>
                  </a:lnTo>
                  <a:lnTo>
                    <a:pt x="0" y="31"/>
                  </a:lnTo>
                  <a:lnTo>
                    <a:pt x="0" y="35"/>
                  </a:lnTo>
                  <a:lnTo>
                    <a:pt x="0" y="37"/>
                  </a:lnTo>
                  <a:lnTo>
                    <a:pt x="2" y="39"/>
                  </a:lnTo>
                  <a:lnTo>
                    <a:pt x="4" y="42"/>
                  </a:lnTo>
                  <a:lnTo>
                    <a:pt x="4" y="46"/>
                  </a:lnTo>
                  <a:lnTo>
                    <a:pt x="6" y="48"/>
                  </a:lnTo>
                  <a:lnTo>
                    <a:pt x="9" y="50"/>
                  </a:lnTo>
                  <a:lnTo>
                    <a:pt x="13" y="52"/>
                  </a:lnTo>
                  <a:lnTo>
                    <a:pt x="15" y="52"/>
                  </a:lnTo>
                  <a:lnTo>
                    <a:pt x="17" y="55"/>
                  </a:lnTo>
                  <a:lnTo>
                    <a:pt x="19" y="57"/>
                  </a:lnTo>
                  <a:lnTo>
                    <a:pt x="22" y="57"/>
                  </a:lnTo>
                  <a:lnTo>
                    <a:pt x="26" y="59"/>
                  </a:lnTo>
                  <a:lnTo>
                    <a:pt x="28" y="59"/>
                  </a:lnTo>
                  <a:lnTo>
                    <a:pt x="30" y="59"/>
                  </a:lnTo>
                  <a:lnTo>
                    <a:pt x="35" y="59"/>
                  </a:lnTo>
                  <a:lnTo>
                    <a:pt x="37" y="59"/>
                  </a:lnTo>
                  <a:lnTo>
                    <a:pt x="39" y="59"/>
                  </a:lnTo>
                  <a:lnTo>
                    <a:pt x="43" y="57"/>
                  </a:lnTo>
                  <a:lnTo>
                    <a:pt x="45" y="57"/>
                  </a:lnTo>
                  <a:lnTo>
                    <a:pt x="48" y="55"/>
                  </a:lnTo>
                  <a:lnTo>
                    <a:pt x="50" y="52"/>
                  </a:lnTo>
                  <a:close/>
                </a:path>
              </a:pathLst>
            </a:custGeom>
            <a:solidFill>
              <a:srgbClr val="F4D86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3" name="任意多边形 306482"/>
            <p:cNvSpPr/>
            <p:nvPr/>
          </p:nvSpPr>
          <p:spPr>
            <a:xfrm>
              <a:off x="2384" y="3568"/>
              <a:ext cx="58" cy="59"/>
            </a:xfrm>
            <a:custGeom>
              <a:rect l="0" t="0" r="0" b="0"/>
              <a:pathLst>
                <a:path w="57" h="59">
                  <a:moveTo>
                    <a:pt x="50" y="52"/>
                  </a:moveTo>
                  <a:lnTo>
                    <a:pt x="52" y="50"/>
                  </a:lnTo>
                  <a:lnTo>
                    <a:pt x="54" y="48"/>
                  </a:lnTo>
                  <a:lnTo>
                    <a:pt x="56" y="46"/>
                  </a:lnTo>
                  <a:lnTo>
                    <a:pt x="56" y="44"/>
                  </a:lnTo>
                  <a:lnTo>
                    <a:pt x="58" y="42"/>
                  </a:lnTo>
                  <a:lnTo>
                    <a:pt x="58" y="39"/>
                  </a:lnTo>
                  <a:lnTo>
                    <a:pt x="58" y="35"/>
                  </a:lnTo>
                  <a:lnTo>
                    <a:pt x="58" y="33"/>
                  </a:lnTo>
                  <a:lnTo>
                    <a:pt x="58" y="31"/>
                  </a:lnTo>
                  <a:lnTo>
                    <a:pt x="58" y="29"/>
                  </a:lnTo>
                  <a:lnTo>
                    <a:pt x="58" y="24"/>
                  </a:lnTo>
                  <a:lnTo>
                    <a:pt x="56" y="22"/>
                  </a:lnTo>
                  <a:lnTo>
                    <a:pt x="56" y="20"/>
                  </a:lnTo>
                  <a:lnTo>
                    <a:pt x="54" y="18"/>
                  </a:lnTo>
                  <a:lnTo>
                    <a:pt x="52" y="13"/>
                  </a:lnTo>
                  <a:lnTo>
                    <a:pt x="52" y="11"/>
                  </a:lnTo>
                  <a:lnTo>
                    <a:pt x="50" y="9"/>
                  </a:lnTo>
                  <a:lnTo>
                    <a:pt x="45" y="7"/>
                  </a:lnTo>
                  <a:lnTo>
                    <a:pt x="43" y="5"/>
                  </a:lnTo>
                  <a:lnTo>
                    <a:pt x="41" y="5"/>
                  </a:lnTo>
                  <a:lnTo>
                    <a:pt x="39" y="3"/>
                  </a:lnTo>
                  <a:lnTo>
                    <a:pt x="37" y="3"/>
                  </a:lnTo>
                  <a:lnTo>
                    <a:pt x="32" y="0"/>
                  </a:lnTo>
                  <a:lnTo>
                    <a:pt x="30" y="0"/>
                  </a:lnTo>
                  <a:lnTo>
                    <a:pt x="28" y="0"/>
                  </a:lnTo>
                  <a:lnTo>
                    <a:pt x="24" y="0"/>
                  </a:lnTo>
                  <a:lnTo>
                    <a:pt x="22" y="0"/>
                  </a:lnTo>
                  <a:lnTo>
                    <a:pt x="19" y="0"/>
                  </a:lnTo>
                  <a:lnTo>
                    <a:pt x="17" y="3"/>
                  </a:lnTo>
                  <a:lnTo>
                    <a:pt x="13" y="3"/>
                  </a:lnTo>
                  <a:lnTo>
                    <a:pt x="11" y="5"/>
                  </a:lnTo>
                  <a:lnTo>
                    <a:pt x="9" y="7"/>
                  </a:lnTo>
                  <a:lnTo>
                    <a:pt x="6" y="9"/>
                  </a:lnTo>
                  <a:lnTo>
                    <a:pt x="4" y="11"/>
                  </a:lnTo>
                  <a:lnTo>
                    <a:pt x="4" y="13"/>
                  </a:lnTo>
                  <a:lnTo>
                    <a:pt x="2" y="16"/>
                  </a:lnTo>
                  <a:lnTo>
                    <a:pt x="0" y="18"/>
                  </a:lnTo>
                  <a:lnTo>
                    <a:pt x="0" y="20"/>
                  </a:lnTo>
                  <a:lnTo>
                    <a:pt x="0" y="24"/>
                  </a:lnTo>
                  <a:lnTo>
                    <a:pt x="0" y="26"/>
                  </a:lnTo>
                  <a:lnTo>
                    <a:pt x="0" y="29"/>
                  </a:lnTo>
                  <a:lnTo>
                    <a:pt x="0" y="31"/>
                  </a:lnTo>
                  <a:lnTo>
                    <a:pt x="0" y="35"/>
                  </a:lnTo>
                  <a:lnTo>
                    <a:pt x="2" y="37"/>
                  </a:lnTo>
                  <a:lnTo>
                    <a:pt x="2" y="39"/>
                  </a:lnTo>
                  <a:lnTo>
                    <a:pt x="4" y="42"/>
                  </a:lnTo>
                  <a:lnTo>
                    <a:pt x="6" y="46"/>
                  </a:lnTo>
                  <a:lnTo>
                    <a:pt x="6" y="48"/>
                  </a:lnTo>
                  <a:lnTo>
                    <a:pt x="9" y="50"/>
                  </a:lnTo>
                  <a:lnTo>
                    <a:pt x="13" y="52"/>
                  </a:lnTo>
                  <a:lnTo>
                    <a:pt x="15" y="52"/>
                  </a:lnTo>
                  <a:lnTo>
                    <a:pt x="17" y="55"/>
                  </a:lnTo>
                  <a:lnTo>
                    <a:pt x="19" y="57"/>
                  </a:lnTo>
                  <a:lnTo>
                    <a:pt x="24" y="57"/>
                  </a:lnTo>
                  <a:lnTo>
                    <a:pt x="26" y="59"/>
                  </a:lnTo>
                  <a:lnTo>
                    <a:pt x="28" y="59"/>
                  </a:lnTo>
                  <a:lnTo>
                    <a:pt x="30" y="59"/>
                  </a:lnTo>
                  <a:lnTo>
                    <a:pt x="35" y="59"/>
                  </a:lnTo>
                  <a:lnTo>
                    <a:pt x="37" y="59"/>
                  </a:lnTo>
                  <a:lnTo>
                    <a:pt x="39" y="57"/>
                  </a:lnTo>
                  <a:lnTo>
                    <a:pt x="43" y="57"/>
                  </a:lnTo>
                  <a:lnTo>
                    <a:pt x="45" y="57"/>
                  </a:lnTo>
                  <a:lnTo>
                    <a:pt x="48" y="55"/>
                  </a:lnTo>
                  <a:lnTo>
                    <a:pt x="50" y="52"/>
                  </a:lnTo>
                  <a:close/>
                </a:path>
              </a:pathLst>
            </a:custGeom>
            <a:solidFill>
              <a:srgbClr val="F3DA6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4" name="任意多边形 306483"/>
            <p:cNvSpPr/>
            <p:nvPr/>
          </p:nvSpPr>
          <p:spPr>
            <a:xfrm>
              <a:off x="2384" y="3568"/>
              <a:ext cx="58" cy="59"/>
            </a:xfrm>
            <a:custGeom>
              <a:rect l="0" t="0" r="0" b="0"/>
              <a:pathLst>
                <a:path w="57" h="59">
                  <a:moveTo>
                    <a:pt x="50" y="52"/>
                  </a:moveTo>
                  <a:lnTo>
                    <a:pt x="52" y="50"/>
                  </a:lnTo>
                  <a:lnTo>
                    <a:pt x="54" y="48"/>
                  </a:lnTo>
                  <a:lnTo>
                    <a:pt x="54" y="46"/>
                  </a:lnTo>
                  <a:lnTo>
                    <a:pt x="56" y="44"/>
                  </a:lnTo>
                  <a:lnTo>
                    <a:pt x="56" y="42"/>
                  </a:lnTo>
                  <a:lnTo>
                    <a:pt x="58" y="39"/>
                  </a:lnTo>
                  <a:lnTo>
                    <a:pt x="58" y="37"/>
                  </a:lnTo>
                  <a:lnTo>
                    <a:pt x="58" y="33"/>
                  </a:lnTo>
                  <a:lnTo>
                    <a:pt x="58" y="31"/>
                  </a:lnTo>
                  <a:lnTo>
                    <a:pt x="58" y="29"/>
                  </a:lnTo>
                  <a:lnTo>
                    <a:pt x="58" y="24"/>
                  </a:lnTo>
                  <a:lnTo>
                    <a:pt x="56" y="22"/>
                  </a:lnTo>
                  <a:lnTo>
                    <a:pt x="56" y="20"/>
                  </a:lnTo>
                  <a:lnTo>
                    <a:pt x="54" y="18"/>
                  </a:lnTo>
                  <a:lnTo>
                    <a:pt x="52" y="16"/>
                  </a:lnTo>
                  <a:lnTo>
                    <a:pt x="50" y="13"/>
                  </a:lnTo>
                  <a:lnTo>
                    <a:pt x="48" y="11"/>
                  </a:lnTo>
                  <a:lnTo>
                    <a:pt x="45" y="9"/>
                  </a:lnTo>
                  <a:lnTo>
                    <a:pt x="43" y="7"/>
                  </a:lnTo>
                  <a:lnTo>
                    <a:pt x="41" y="5"/>
                  </a:lnTo>
                  <a:lnTo>
                    <a:pt x="39" y="5"/>
                  </a:lnTo>
                  <a:lnTo>
                    <a:pt x="35" y="3"/>
                  </a:lnTo>
                  <a:lnTo>
                    <a:pt x="32" y="3"/>
                  </a:lnTo>
                  <a:lnTo>
                    <a:pt x="30" y="3"/>
                  </a:lnTo>
                  <a:lnTo>
                    <a:pt x="28" y="0"/>
                  </a:lnTo>
                  <a:lnTo>
                    <a:pt x="24" y="0"/>
                  </a:lnTo>
                  <a:lnTo>
                    <a:pt x="22" y="3"/>
                  </a:lnTo>
                  <a:lnTo>
                    <a:pt x="19" y="3"/>
                  </a:lnTo>
                  <a:lnTo>
                    <a:pt x="17" y="3"/>
                  </a:lnTo>
                  <a:lnTo>
                    <a:pt x="13" y="5"/>
                  </a:lnTo>
                  <a:lnTo>
                    <a:pt x="11" y="5"/>
                  </a:lnTo>
                  <a:lnTo>
                    <a:pt x="9" y="7"/>
                  </a:lnTo>
                  <a:lnTo>
                    <a:pt x="6" y="9"/>
                  </a:lnTo>
                  <a:lnTo>
                    <a:pt x="4" y="11"/>
                  </a:lnTo>
                  <a:lnTo>
                    <a:pt x="4" y="13"/>
                  </a:lnTo>
                  <a:lnTo>
                    <a:pt x="2" y="16"/>
                  </a:lnTo>
                  <a:lnTo>
                    <a:pt x="2" y="18"/>
                  </a:lnTo>
                  <a:lnTo>
                    <a:pt x="0" y="22"/>
                  </a:lnTo>
                  <a:lnTo>
                    <a:pt x="0" y="24"/>
                  </a:lnTo>
                  <a:lnTo>
                    <a:pt x="0" y="26"/>
                  </a:lnTo>
                  <a:lnTo>
                    <a:pt x="0" y="29"/>
                  </a:lnTo>
                  <a:lnTo>
                    <a:pt x="0" y="33"/>
                  </a:lnTo>
                  <a:lnTo>
                    <a:pt x="0" y="35"/>
                  </a:lnTo>
                  <a:lnTo>
                    <a:pt x="2" y="37"/>
                  </a:lnTo>
                  <a:lnTo>
                    <a:pt x="2" y="39"/>
                  </a:lnTo>
                  <a:lnTo>
                    <a:pt x="4" y="42"/>
                  </a:lnTo>
                  <a:lnTo>
                    <a:pt x="6" y="46"/>
                  </a:lnTo>
                  <a:lnTo>
                    <a:pt x="9" y="48"/>
                  </a:lnTo>
                  <a:lnTo>
                    <a:pt x="11" y="50"/>
                  </a:lnTo>
                  <a:lnTo>
                    <a:pt x="13" y="52"/>
                  </a:lnTo>
                  <a:lnTo>
                    <a:pt x="15" y="52"/>
                  </a:lnTo>
                  <a:lnTo>
                    <a:pt x="17" y="55"/>
                  </a:lnTo>
                  <a:lnTo>
                    <a:pt x="19" y="57"/>
                  </a:lnTo>
                  <a:lnTo>
                    <a:pt x="24" y="57"/>
                  </a:lnTo>
                  <a:lnTo>
                    <a:pt x="26" y="59"/>
                  </a:lnTo>
                  <a:lnTo>
                    <a:pt x="28" y="59"/>
                  </a:lnTo>
                  <a:lnTo>
                    <a:pt x="30" y="59"/>
                  </a:lnTo>
                  <a:lnTo>
                    <a:pt x="35" y="59"/>
                  </a:lnTo>
                  <a:lnTo>
                    <a:pt x="37" y="59"/>
                  </a:lnTo>
                  <a:lnTo>
                    <a:pt x="39" y="57"/>
                  </a:lnTo>
                  <a:lnTo>
                    <a:pt x="41" y="57"/>
                  </a:lnTo>
                  <a:lnTo>
                    <a:pt x="45" y="57"/>
                  </a:lnTo>
                  <a:lnTo>
                    <a:pt x="48" y="55"/>
                  </a:lnTo>
                  <a:lnTo>
                    <a:pt x="50" y="52"/>
                  </a:lnTo>
                  <a:close/>
                </a:path>
              </a:pathLst>
            </a:custGeom>
            <a:solidFill>
              <a:srgbClr val="F3DA6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5" name="任意多边形 306484"/>
            <p:cNvSpPr/>
            <p:nvPr/>
          </p:nvSpPr>
          <p:spPr>
            <a:xfrm>
              <a:off x="2384" y="3571"/>
              <a:ext cx="58" cy="56"/>
            </a:xfrm>
            <a:custGeom>
              <a:rect l="0" t="0" r="0" b="0"/>
              <a:pathLst>
                <a:path w="57" h="56">
                  <a:moveTo>
                    <a:pt x="50" y="49"/>
                  </a:moveTo>
                  <a:lnTo>
                    <a:pt x="52" y="47"/>
                  </a:lnTo>
                  <a:lnTo>
                    <a:pt x="52" y="45"/>
                  </a:lnTo>
                  <a:lnTo>
                    <a:pt x="54" y="43"/>
                  </a:lnTo>
                  <a:lnTo>
                    <a:pt x="56" y="41"/>
                  </a:lnTo>
                  <a:lnTo>
                    <a:pt x="56" y="39"/>
                  </a:lnTo>
                  <a:lnTo>
                    <a:pt x="56" y="36"/>
                  </a:lnTo>
                  <a:lnTo>
                    <a:pt x="58" y="34"/>
                  </a:lnTo>
                  <a:lnTo>
                    <a:pt x="58" y="30"/>
                  </a:lnTo>
                  <a:lnTo>
                    <a:pt x="58" y="28"/>
                  </a:lnTo>
                  <a:lnTo>
                    <a:pt x="58" y="26"/>
                  </a:lnTo>
                  <a:lnTo>
                    <a:pt x="56" y="23"/>
                  </a:lnTo>
                  <a:lnTo>
                    <a:pt x="56" y="19"/>
                  </a:lnTo>
                  <a:lnTo>
                    <a:pt x="54" y="17"/>
                  </a:lnTo>
                  <a:lnTo>
                    <a:pt x="54" y="15"/>
                  </a:lnTo>
                  <a:lnTo>
                    <a:pt x="52" y="13"/>
                  </a:lnTo>
                  <a:lnTo>
                    <a:pt x="50" y="10"/>
                  </a:lnTo>
                  <a:lnTo>
                    <a:pt x="48" y="8"/>
                  </a:lnTo>
                  <a:lnTo>
                    <a:pt x="45" y="6"/>
                  </a:lnTo>
                  <a:lnTo>
                    <a:pt x="43" y="4"/>
                  </a:lnTo>
                  <a:lnTo>
                    <a:pt x="41" y="2"/>
                  </a:lnTo>
                  <a:lnTo>
                    <a:pt x="37" y="2"/>
                  </a:lnTo>
                  <a:lnTo>
                    <a:pt x="35" y="2"/>
                  </a:lnTo>
                  <a:lnTo>
                    <a:pt x="32" y="0"/>
                  </a:lnTo>
                  <a:lnTo>
                    <a:pt x="30" y="0"/>
                  </a:lnTo>
                  <a:lnTo>
                    <a:pt x="26" y="0"/>
                  </a:lnTo>
                  <a:lnTo>
                    <a:pt x="24" y="0"/>
                  </a:lnTo>
                  <a:lnTo>
                    <a:pt x="22" y="0"/>
                  </a:lnTo>
                  <a:lnTo>
                    <a:pt x="19" y="0"/>
                  </a:lnTo>
                  <a:lnTo>
                    <a:pt x="15" y="2"/>
                  </a:lnTo>
                  <a:lnTo>
                    <a:pt x="13" y="2"/>
                  </a:lnTo>
                  <a:lnTo>
                    <a:pt x="11" y="4"/>
                  </a:lnTo>
                  <a:lnTo>
                    <a:pt x="9" y="4"/>
                  </a:lnTo>
                  <a:lnTo>
                    <a:pt x="6" y="6"/>
                  </a:lnTo>
                  <a:lnTo>
                    <a:pt x="4" y="8"/>
                  </a:lnTo>
                  <a:lnTo>
                    <a:pt x="4" y="10"/>
                  </a:lnTo>
                  <a:lnTo>
                    <a:pt x="2" y="13"/>
                  </a:lnTo>
                  <a:lnTo>
                    <a:pt x="2" y="17"/>
                  </a:lnTo>
                  <a:lnTo>
                    <a:pt x="0" y="19"/>
                  </a:lnTo>
                  <a:lnTo>
                    <a:pt x="0" y="21"/>
                  </a:lnTo>
                  <a:lnTo>
                    <a:pt x="0" y="23"/>
                  </a:lnTo>
                  <a:lnTo>
                    <a:pt x="0" y="26"/>
                  </a:lnTo>
                  <a:lnTo>
                    <a:pt x="0" y="30"/>
                  </a:lnTo>
                  <a:lnTo>
                    <a:pt x="2" y="32"/>
                  </a:lnTo>
                  <a:lnTo>
                    <a:pt x="2" y="34"/>
                  </a:lnTo>
                  <a:lnTo>
                    <a:pt x="2" y="36"/>
                  </a:lnTo>
                  <a:lnTo>
                    <a:pt x="4" y="39"/>
                  </a:lnTo>
                  <a:lnTo>
                    <a:pt x="6" y="43"/>
                  </a:lnTo>
                  <a:lnTo>
                    <a:pt x="9" y="45"/>
                  </a:lnTo>
                  <a:lnTo>
                    <a:pt x="11" y="47"/>
                  </a:lnTo>
                  <a:lnTo>
                    <a:pt x="13" y="49"/>
                  </a:lnTo>
                  <a:lnTo>
                    <a:pt x="15" y="49"/>
                  </a:lnTo>
                  <a:lnTo>
                    <a:pt x="17" y="52"/>
                  </a:lnTo>
                  <a:lnTo>
                    <a:pt x="19" y="54"/>
                  </a:lnTo>
                  <a:lnTo>
                    <a:pt x="24" y="54"/>
                  </a:lnTo>
                  <a:lnTo>
                    <a:pt x="26" y="54"/>
                  </a:lnTo>
                  <a:lnTo>
                    <a:pt x="28" y="56"/>
                  </a:lnTo>
                  <a:lnTo>
                    <a:pt x="30" y="56"/>
                  </a:lnTo>
                  <a:lnTo>
                    <a:pt x="35" y="56"/>
                  </a:lnTo>
                  <a:lnTo>
                    <a:pt x="37" y="56"/>
                  </a:lnTo>
                  <a:lnTo>
                    <a:pt x="39" y="54"/>
                  </a:lnTo>
                  <a:lnTo>
                    <a:pt x="41" y="54"/>
                  </a:lnTo>
                  <a:lnTo>
                    <a:pt x="45" y="52"/>
                  </a:lnTo>
                  <a:lnTo>
                    <a:pt x="48" y="52"/>
                  </a:lnTo>
                  <a:lnTo>
                    <a:pt x="50" y="49"/>
                  </a:lnTo>
                  <a:close/>
                </a:path>
              </a:pathLst>
            </a:custGeom>
            <a:solidFill>
              <a:srgbClr val="F3DA6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6" name="任意多边形 306485"/>
            <p:cNvSpPr/>
            <p:nvPr/>
          </p:nvSpPr>
          <p:spPr>
            <a:xfrm>
              <a:off x="2384" y="3571"/>
              <a:ext cx="58" cy="56"/>
            </a:xfrm>
            <a:custGeom>
              <a:rect l="0" t="0" r="0" b="0"/>
              <a:pathLst>
                <a:path w="57" h="56">
                  <a:moveTo>
                    <a:pt x="48" y="49"/>
                  </a:moveTo>
                  <a:lnTo>
                    <a:pt x="50" y="47"/>
                  </a:lnTo>
                  <a:lnTo>
                    <a:pt x="52" y="45"/>
                  </a:lnTo>
                  <a:lnTo>
                    <a:pt x="54" y="43"/>
                  </a:lnTo>
                  <a:lnTo>
                    <a:pt x="56" y="41"/>
                  </a:lnTo>
                  <a:lnTo>
                    <a:pt x="56" y="39"/>
                  </a:lnTo>
                  <a:lnTo>
                    <a:pt x="56" y="36"/>
                  </a:lnTo>
                  <a:lnTo>
                    <a:pt x="56" y="34"/>
                  </a:lnTo>
                  <a:lnTo>
                    <a:pt x="58" y="32"/>
                  </a:lnTo>
                  <a:lnTo>
                    <a:pt x="56" y="28"/>
                  </a:lnTo>
                  <a:lnTo>
                    <a:pt x="56" y="26"/>
                  </a:lnTo>
                  <a:lnTo>
                    <a:pt x="56" y="23"/>
                  </a:lnTo>
                  <a:lnTo>
                    <a:pt x="56" y="21"/>
                  </a:lnTo>
                  <a:lnTo>
                    <a:pt x="54" y="17"/>
                  </a:lnTo>
                  <a:lnTo>
                    <a:pt x="52" y="15"/>
                  </a:lnTo>
                  <a:lnTo>
                    <a:pt x="52" y="13"/>
                  </a:lnTo>
                  <a:lnTo>
                    <a:pt x="50" y="10"/>
                  </a:lnTo>
                  <a:lnTo>
                    <a:pt x="48" y="8"/>
                  </a:lnTo>
                  <a:lnTo>
                    <a:pt x="45" y="6"/>
                  </a:lnTo>
                  <a:lnTo>
                    <a:pt x="43" y="4"/>
                  </a:lnTo>
                  <a:lnTo>
                    <a:pt x="39" y="4"/>
                  </a:lnTo>
                  <a:lnTo>
                    <a:pt x="37" y="2"/>
                  </a:lnTo>
                  <a:lnTo>
                    <a:pt x="35" y="2"/>
                  </a:lnTo>
                  <a:lnTo>
                    <a:pt x="32" y="2"/>
                  </a:lnTo>
                  <a:lnTo>
                    <a:pt x="30" y="0"/>
                  </a:lnTo>
                  <a:lnTo>
                    <a:pt x="26" y="0"/>
                  </a:lnTo>
                  <a:lnTo>
                    <a:pt x="24" y="0"/>
                  </a:lnTo>
                  <a:lnTo>
                    <a:pt x="22" y="0"/>
                  </a:lnTo>
                  <a:lnTo>
                    <a:pt x="19" y="2"/>
                  </a:lnTo>
                  <a:lnTo>
                    <a:pt x="15" y="2"/>
                  </a:lnTo>
                  <a:lnTo>
                    <a:pt x="13" y="2"/>
                  </a:lnTo>
                  <a:lnTo>
                    <a:pt x="11" y="4"/>
                  </a:lnTo>
                  <a:lnTo>
                    <a:pt x="9" y="6"/>
                  </a:lnTo>
                  <a:lnTo>
                    <a:pt x="6" y="8"/>
                  </a:lnTo>
                  <a:lnTo>
                    <a:pt x="4" y="10"/>
                  </a:lnTo>
                  <a:lnTo>
                    <a:pt x="4" y="13"/>
                  </a:lnTo>
                  <a:lnTo>
                    <a:pt x="2" y="15"/>
                  </a:lnTo>
                  <a:lnTo>
                    <a:pt x="2" y="17"/>
                  </a:lnTo>
                  <a:lnTo>
                    <a:pt x="0" y="19"/>
                  </a:lnTo>
                  <a:lnTo>
                    <a:pt x="0" y="21"/>
                  </a:lnTo>
                  <a:lnTo>
                    <a:pt x="0" y="23"/>
                  </a:lnTo>
                  <a:lnTo>
                    <a:pt x="0" y="28"/>
                  </a:lnTo>
                  <a:lnTo>
                    <a:pt x="0" y="30"/>
                  </a:lnTo>
                  <a:lnTo>
                    <a:pt x="2" y="32"/>
                  </a:lnTo>
                  <a:lnTo>
                    <a:pt x="2" y="34"/>
                  </a:lnTo>
                  <a:lnTo>
                    <a:pt x="4" y="36"/>
                  </a:lnTo>
                  <a:lnTo>
                    <a:pt x="4" y="41"/>
                  </a:lnTo>
                  <a:lnTo>
                    <a:pt x="6" y="43"/>
                  </a:lnTo>
                  <a:lnTo>
                    <a:pt x="9" y="45"/>
                  </a:lnTo>
                  <a:lnTo>
                    <a:pt x="11" y="47"/>
                  </a:lnTo>
                  <a:lnTo>
                    <a:pt x="13" y="49"/>
                  </a:lnTo>
                  <a:lnTo>
                    <a:pt x="15" y="49"/>
                  </a:lnTo>
                  <a:lnTo>
                    <a:pt x="17" y="52"/>
                  </a:lnTo>
                  <a:lnTo>
                    <a:pt x="19" y="54"/>
                  </a:lnTo>
                  <a:lnTo>
                    <a:pt x="24" y="54"/>
                  </a:lnTo>
                  <a:lnTo>
                    <a:pt x="26" y="54"/>
                  </a:lnTo>
                  <a:lnTo>
                    <a:pt x="28" y="56"/>
                  </a:lnTo>
                  <a:lnTo>
                    <a:pt x="30" y="56"/>
                  </a:lnTo>
                  <a:lnTo>
                    <a:pt x="35" y="56"/>
                  </a:lnTo>
                  <a:lnTo>
                    <a:pt x="37" y="56"/>
                  </a:lnTo>
                  <a:lnTo>
                    <a:pt x="39" y="54"/>
                  </a:lnTo>
                  <a:lnTo>
                    <a:pt x="41" y="54"/>
                  </a:lnTo>
                  <a:lnTo>
                    <a:pt x="43" y="52"/>
                  </a:lnTo>
                  <a:lnTo>
                    <a:pt x="48" y="52"/>
                  </a:lnTo>
                  <a:lnTo>
                    <a:pt x="48" y="49"/>
                  </a:lnTo>
                  <a:close/>
                </a:path>
              </a:pathLst>
            </a:custGeom>
            <a:solidFill>
              <a:srgbClr val="F3DB7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7" name="任意多边形 306486"/>
            <p:cNvSpPr/>
            <p:nvPr/>
          </p:nvSpPr>
          <p:spPr>
            <a:xfrm>
              <a:off x="2384" y="3573"/>
              <a:ext cx="56" cy="54"/>
            </a:xfrm>
            <a:custGeom>
              <a:rect l="0" t="0" r="0" b="0"/>
              <a:pathLst>
                <a:path w="56" h="54">
                  <a:moveTo>
                    <a:pt x="48" y="47"/>
                  </a:moveTo>
                  <a:lnTo>
                    <a:pt x="50" y="45"/>
                  </a:lnTo>
                  <a:lnTo>
                    <a:pt x="52" y="43"/>
                  </a:lnTo>
                  <a:lnTo>
                    <a:pt x="54" y="41"/>
                  </a:lnTo>
                  <a:lnTo>
                    <a:pt x="54" y="39"/>
                  </a:lnTo>
                  <a:lnTo>
                    <a:pt x="56" y="37"/>
                  </a:lnTo>
                  <a:lnTo>
                    <a:pt x="56" y="34"/>
                  </a:lnTo>
                  <a:lnTo>
                    <a:pt x="56" y="32"/>
                  </a:lnTo>
                  <a:lnTo>
                    <a:pt x="56" y="30"/>
                  </a:lnTo>
                  <a:lnTo>
                    <a:pt x="56" y="26"/>
                  </a:lnTo>
                  <a:lnTo>
                    <a:pt x="56" y="24"/>
                  </a:lnTo>
                  <a:lnTo>
                    <a:pt x="56" y="21"/>
                  </a:lnTo>
                  <a:lnTo>
                    <a:pt x="54" y="19"/>
                  </a:lnTo>
                  <a:lnTo>
                    <a:pt x="54" y="17"/>
                  </a:lnTo>
                  <a:lnTo>
                    <a:pt x="52" y="13"/>
                  </a:lnTo>
                  <a:lnTo>
                    <a:pt x="50" y="11"/>
                  </a:lnTo>
                  <a:lnTo>
                    <a:pt x="48" y="8"/>
                  </a:lnTo>
                  <a:lnTo>
                    <a:pt x="48" y="6"/>
                  </a:lnTo>
                  <a:lnTo>
                    <a:pt x="45" y="6"/>
                  </a:lnTo>
                  <a:lnTo>
                    <a:pt x="41" y="4"/>
                  </a:lnTo>
                  <a:lnTo>
                    <a:pt x="39" y="2"/>
                  </a:lnTo>
                  <a:lnTo>
                    <a:pt x="37" y="2"/>
                  </a:lnTo>
                  <a:lnTo>
                    <a:pt x="35" y="0"/>
                  </a:lnTo>
                  <a:lnTo>
                    <a:pt x="32" y="0"/>
                  </a:lnTo>
                  <a:lnTo>
                    <a:pt x="28" y="0"/>
                  </a:lnTo>
                  <a:lnTo>
                    <a:pt x="26" y="0"/>
                  </a:lnTo>
                  <a:lnTo>
                    <a:pt x="24" y="0"/>
                  </a:lnTo>
                  <a:lnTo>
                    <a:pt x="22" y="0"/>
                  </a:lnTo>
                  <a:lnTo>
                    <a:pt x="17" y="0"/>
                  </a:lnTo>
                  <a:lnTo>
                    <a:pt x="15" y="0"/>
                  </a:lnTo>
                  <a:lnTo>
                    <a:pt x="13" y="2"/>
                  </a:lnTo>
                  <a:lnTo>
                    <a:pt x="11" y="2"/>
                  </a:lnTo>
                  <a:lnTo>
                    <a:pt x="9" y="4"/>
                  </a:lnTo>
                  <a:lnTo>
                    <a:pt x="6" y="6"/>
                  </a:lnTo>
                  <a:lnTo>
                    <a:pt x="6" y="8"/>
                  </a:lnTo>
                  <a:lnTo>
                    <a:pt x="4" y="11"/>
                  </a:lnTo>
                  <a:lnTo>
                    <a:pt x="2" y="13"/>
                  </a:lnTo>
                  <a:lnTo>
                    <a:pt x="2" y="15"/>
                  </a:lnTo>
                  <a:lnTo>
                    <a:pt x="2" y="17"/>
                  </a:lnTo>
                  <a:lnTo>
                    <a:pt x="0" y="19"/>
                  </a:lnTo>
                  <a:lnTo>
                    <a:pt x="0" y="24"/>
                  </a:lnTo>
                  <a:lnTo>
                    <a:pt x="0" y="26"/>
                  </a:lnTo>
                  <a:lnTo>
                    <a:pt x="2" y="28"/>
                  </a:lnTo>
                  <a:lnTo>
                    <a:pt x="2" y="30"/>
                  </a:lnTo>
                  <a:lnTo>
                    <a:pt x="2" y="32"/>
                  </a:lnTo>
                  <a:lnTo>
                    <a:pt x="4" y="34"/>
                  </a:lnTo>
                  <a:lnTo>
                    <a:pt x="4" y="39"/>
                  </a:lnTo>
                  <a:lnTo>
                    <a:pt x="6" y="41"/>
                  </a:lnTo>
                  <a:lnTo>
                    <a:pt x="9" y="43"/>
                  </a:lnTo>
                  <a:lnTo>
                    <a:pt x="11" y="45"/>
                  </a:lnTo>
                  <a:lnTo>
                    <a:pt x="13" y="47"/>
                  </a:lnTo>
                  <a:lnTo>
                    <a:pt x="15" y="47"/>
                  </a:lnTo>
                  <a:lnTo>
                    <a:pt x="17" y="50"/>
                  </a:lnTo>
                  <a:lnTo>
                    <a:pt x="19" y="52"/>
                  </a:lnTo>
                  <a:lnTo>
                    <a:pt x="24" y="52"/>
                  </a:lnTo>
                  <a:lnTo>
                    <a:pt x="26" y="52"/>
                  </a:lnTo>
                  <a:lnTo>
                    <a:pt x="28" y="54"/>
                  </a:lnTo>
                  <a:lnTo>
                    <a:pt x="30" y="54"/>
                  </a:lnTo>
                  <a:lnTo>
                    <a:pt x="35" y="54"/>
                  </a:lnTo>
                  <a:lnTo>
                    <a:pt x="37" y="52"/>
                  </a:lnTo>
                  <a:lnTo>
                    <a:pt x="39" y="52"/>
                  </a:lnTo>
                  <a:lnTo>
                    <a:pt x="41" y="52"/>
                  </a:lnTo>
                  <a:lnTo>
                    <a:pt x="43" y="50"/>
                  </a:lnTo>
                  <a:lnTo>
                    <a:pt x="45" y="50"/>
                  </a:lnTo>
                  <a:lnTo>
                    <a:pt x="48" y="47"/>
                  </a:lnTo>
                  <a:close/>
                </a:path>
              </a:pathLst>
            </a:custGeom>
            <a:solidFill>
              <a:srgbClr val="F3DB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8" name="任意多边形 306487"/>
            <p:cNvSpPr/>
            <p:nvPr/>
          </p:nvSpPr>
          <p:spPr>
            <a:xfrm>
              <a:off x="2384" y="3573"/>
              <a:ext cx="56" cy="54"/>
            </a:xfrm>
            <a:custGeom>
              <a:rect l="0" t="0" r="0" b="0"/>
              <a:pathLst>
                <a:path w="56" h="54">
                  <a:moveTo>
                    <a:pt x="48" y="47"/>
                  </a:moveTo>
                  <a:lnTo>
                    <a:pt x="50" y="45"/>
                  </a:lnTo>
                  <a:lnTo>
                    <a:pt x="52" y="43"/>
                  </a:lnTo>
                  <a:lnTo>
                    <a:pt x="52" y="41"/>
                  </a:lnTo>
                  <a:lnTo>
                    <a:pt x="54" y="39"/>
                  </a:lnTo>
                  <a:lnTo>
                    <a:pt x="54" y="37"/>
                  </a:lnTo>
                  <a:lnTo>
                    <a:pt x="56" y="34"/>
                  </a:lnTo>
                  <a:lnTo>
                    <a:pt x="56" y="32"/>
                  </a:lnTo>
                  <a:lnTo>
                    <a:pt x="56" y="30"/>
                  </a:lnTo>
                  <a:lnTo>
                    <a:pt x="56" y="28"/>
                  </a:lnTo>
                  <a:lnTo>
                    <a:pt x="56" y="24"/>
                  </a:lnTo>
                  <a:lnTo>
                    <a:pt x="54" y="21"/>
                  </a:lnTo>
                  <a:lnTo>
                    <a:pt x="54" y="19"/>
                  </a:lnTo>
                  <a:lnTo>
                    <a:pt x="52" y="17"/>
                  </a:lnTo>
                  <a:lnTo>
                    <a:pt x="52" y="15"/>
                  </a:lnTo>
                  <a:lnTo>
                    <a:pt x="50" y="13"/>
                  </a:lnTo>
                  <a:lnTo>
                    <a:pt x="48" y="11"/>
                  </a:lnTo>
                  <a:lnTo>
                    <a:pt x="45" y="8"/>
                  </a:lnTo>
                  <a:lnTo>
                    <a:pt x="43" y="6"/>
                  </a:lnTo>
                  <a:lnTo>
                    <a:pt x="41" y="4"/>
                  </a:lnTo>
                  <a:lnTo>
                    <a:pt x="39" y="2"/>
                  </a:lnTo>
                  <a:lnTo>
                    <a:pt x="37" y="2"/>
                  </a:lnTo>
                  <a:lnTo>
                    <a:pt x="35" y="2"/>
                  </a:lnTo>
                  <a:lnTo>
                    <a:pt x="30" y="0"/>
                  </a:lnTo>
                  <a:lnTo>
                    <a:pt x="28" y="0"/>
                  </a:lnTo>
                  <a:lnTo>
                    <a:pt x="26" y="0"/>
                  </a:lnTo>
                  <a:lnTo>
                    <a:pt x="24" y="0"/>
                  </a:lnTo>
                  <a:lnTo>
                    <a:pt x="22" y="0"/>
                  </a:lnTo>
                  <a:lnTo>
                    <a:pt x="17" y="0"/>
                  </a:lnTo>
                  <a:lnTo>
                    <a:pt x="15" y="2"/>
                  </a:lnTo>
                  <a:lnTo>
                    <a:pt x="13" y="2"/>
                  </a:lnTo>
                  <a:lnTo>
                    <a:pt x="11" y="4"/>
                  </a:lnTo>
                  <a:lnTo>
                    <a:pt x="9" y="6"/>
                  </a:lnTo>
                  <a:lnTo>
                    <a:pt x="6" y="6"/>
                  </a:lnTo>
                  <a:lnTo>
                    <a:pt x="6" y="8"/>
                  </a:lnTo>
                  <a:lnTo>
                    <a:pt x="4" y="11"/>
                  </a:lnTo>
                  <a:lnTo>
                    <a:pt x="2" y="13"/>
                  </a:lnTo>
                  <a:lnTo>
                    <a:pt x="2" y="15"/>
                  </a:lnTo>
                  <a:lnTo>
                    <a:pt x="2" y="17"/>
                  </a:lnTo>
                  <a:lnTo>
                    <a:pt x="0" y="21"/>
                  </a:lnTo>
                  <a:lnTo>
                    <a:pt x="0" y="24"/>
                  </a:lnTo>
                  <a:lnTo>
                    <a:pt x="0" y="26"/>
                  </a:lnTo>
                  <a:lnTo>
                    <a:pt x="2" y="28"/>
                  </a:lnTo>
                  <a:lnTo>
                    <a:pt x="2" y="30"/>
                  </a:lnTo>
                  <a:lnTo>
                    <a:pt x="2" y="32"/>
                  </a:lnTo>
                  <a:lnTo>
                    <a:pt x="4" y="37"/>
                  </a:lnTo>
                  <a:lnTo>
                    <a:pt x="6" y="39"/>
                  </a:lnTo>
                  <a:lnTo>
                    <a:pt x="6" y="41"/>
                  </a:lnTo>
                  <a:lnTo>
                    <a:pt x="9" y="43"/>
                  </a:lnTo>
                  <a:lnTo>
                    <a:pt x="11" y="45"/>
                  </a:lnTo>
                  <a:lnTo>
                    <a:pt x="13" y="47"/>
                  </a:lnTo>
                  <a:lnTo>
                    <a:pt x="15" y="47"/>
                  </a:lnTo>
                  <a:lnTo>
                    <a:pt x="17" y="50"/>
                  </a:lnTo>
                  <a:lnTo>
                    <a:pt x="22" y="52"/>
                  </a:lnTo>
                  <a:lnTo>
                    <a:pt x="24" y="52"/>
                  </a:lnTo>
                  <a:lnTo>
                    <a:pt x="26" y="52"/>
                  </a:lnTo>
                  <a:lnTo>
                    <a:pt x="28" y="52"/>
                  </a:lnTo>
                  <a:lnTo>
                    <a:pt x="30" y="54"/>
                  </a:lnTo>
                  <a:lnTo>
                    <a:pt x="35" y="54"/>
                  </a:lnTo>
                  <a:lnTo>
                    <a:pt x="37" y="52"/>
                  </a:lnTo>
                  <a:lnTo>
                    <a:pt x="39" y="52"/>
                  </a:lnTo>
                  <a:lnTo>
                    <a:pt x="41" y="52"/>
                  </a:lnTo>
                  <a:lnTo>
                    <a:pt x="43" y="50"/>
                  </a:lnTo>
                  <a:lnTo>
                    <a:pt x="45" y="50"/>
                  </a:lnTo>
                  <a:lnTo>
                    <a:pt x="48" y="47"/>
                  </a:lnTo>
                  <a:close/>
                </a:path>
              </a:pathLst>
            </a:custGeom>
            <a:solidFill>
              <a:srgbClr val="F3DC7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89" name="任意多边形 306488"/>
            <p:cNvSpPr/>
            <p:nvPr/>
          </p:nvSpPr>
          <p:spPr>
            <a:xfrm>
              <a:off x="2386" y="3573"/>
              <a:ext cx="54" cy="52"/>
            </a:xfrm>
            <a:custGeom>
              <a:rect l="0" t="0" r="0" b="0"/>
              <a:pathLst>
                <a:path w="54" h="52">
                  <a:moveTo>
                    <a:pt x="46" y="47"/>
                  </a:moveTo>
                  <a:lnTo>
                    <a:pt x="48" y="45"/>
                  </a:lnTo>
                  <a:lnTo>
                    <a:pt x="50" y="43"/>
                  </a:lnTo>
                  <a:lnTo>
                    <a:pt x="50" y="41"/>
                  </a:lnTo>
                  <a:lnTo>
                    <a:pt x="52" y="39"/>
                  </a:lnTo>
                  <a:lnTo>
                    <a:pt x="52" y="37"/>
                  </a:lnTo>
                  <a:lnTo>
                    <a:pt x="54" y="34"/>
                  </a:lnTo>
                  <a:lnTo>
                    <a:pt x="54" y="32"/>
                  </a:lnTo>
                  <a:lnTo>
                    <a:pt x="54" y="30"/>
                  </a:lnTo>
                  <a:lnTo>
                    <a:pt x="54" y="28"/>
                  </a:lnTo>
                  <a:lnTo>
                    <a:pt x="52" y="24"/>
                  </a:lnTo>
                  <a:lnTo>
                    <a:pt x="52" y="21"/>
                  </a:lnTo>
                  <a:lnTo>
                    <a:pt x="52" y="19"/>
                  </a:lnTo>
                  <a:lnTo>
                    <a:pt x="50" y="17"/>
                  </a:lnTo>
                  <a:lnTo>
                    <a:pt x="50" y="15"/>
                  </a:lnTo>
                  <a:lnTo>
                    <a:pt x="48" y="13"/>
                  </a:lnTo>
                  <a:lnTo>
                    <a:pt x="46" y="11"/>
                  </a:lnTo>
                  <a:lnTo>
                    <a:pt x="43" y="8"/>
                  </a:lnTo>
                  <a:lnTo>
                    <a:pt x="41" y="6"/>
                  </a:lnTo>
                  <a:lnTo>
                    <a:pt x="39" y="4"/>
                  </a:lnTo>
                  <a:lnTo>
                    <a:pt x="37" y="4"/>
                  </a:lnTo>
                  <a:lnTo>
                    <a:pt x="35" y="2"/>
                  </a:lnTo>
                  <a:lnTo>
                    <a:pt x="30" y="2"/>
                  </a:lnTo>
                  <a:lnTo>
                    <a:pt x="28" y="2"/>
                  </a:lnTo>
                  <a:lnTo>
                    <a:pt x="26" y="0"/>
                  </a:lnTo>
                  <a:lnTo>
                    <a:pt x="24" y="0"/>
                  </a:lnTo>
                  <a:lnTo>
                    <a:pt x="22" y="0"/>
                  </a:lnTo>
                  <a:lnTo>
                    <a:pt x="17" y="0"/>
                  </a:lnTo>
                  <a:lnTo>
                    <a:pt x="15" y="2"/>
                  </a:lnTo>
                  <a:lnTo>
                    <a:pt x="13" y="2"/>
                  </a:lnTo>
                  <a:lnTo>
                    <a:pt x="11" y="2"/>
                  </a:lnTo>
                  <a:lnTo>
                    <a:pt x="9" y="4"/>
                  </a:lnTo>
                  <a:lnTo>
                    <a:pt x="7" y="6"/>
                  </a:lnTo>
                  <a:lnTo>
                    <a:pt x="4" y="8"/>
                  </a:lnTo>
                  <a:lnTo>
                    <a:pt x="4" y="8"/>
                  </a:lnTo>
                  <a:lnTo>
                    <a:pt x="2" y="13"/>
                  </a:lnTo>
                  <a:lnTo>
                    <a:pt x="0" y="13"/>
                  </a:lnTo>
                  <a:lnTo>
                    <a:pt x="0" y="17"/>
                  </a:lnTo>
                  <a:lnTo>
                    <a:pt x="0" y="19"/>
                  </a:lnTo>
                  <a:lnTo>
                    <a:pt x="0" y="21"/>
                  </a:lnTo>
                  <a:lnTo>
                    <a:pt x="0" y="24"/>
                  </a:lnTo>
                  <a:lnTo>
                    <a:pt x="0" y="26"/>
                  </a:lnTo>
                  <a:lnTo>
                    <a:pt x="0" y="28"/>
                  </a:lnTo>
                  <a:lnTo>
                    <a:pt x="0" y="30"/>
                  </a:lnTo>
                  <a:lnTo>
                    <a:pt x="0" y="34"/>
                  </a:lnTo>
                  <a:lnTo>
                    <a:pt x="2" y="37"/>
                  </a:lnTo>
                  <a:lnTo>
                    <a:pt x="4" y="39"/>
                  </a:lnTo>
                  <a:lnTo>
                    <a:pt x="4" y="41"/>
                  </a:lnTo>
                  <a:lnTo>
                    <a:pt x="7" y="43"/>
                  </a:lnTo>
                  <a:lnTo>
                    <a:pt x="9" y="45"/>
                  </a:lnTo>
                  <a:lnTo>
                    <a:pt x="11" y="47"/>
                  </a:lnTo>
                  <a:lnTo>
                    <a:pt x="13" y="47"/>
                  </a:lnTo>
                  <a:lnTo>
                    <a:pt x="15" y="50"/>
                  </a:lnTo>
                  <a:lnTo>
                    <a:pt x="20" y="52"/>
                  </a:lnTo>
                  <a:lnTo>
                    <a:pt x="22" y="52"/>
                  </a:lnTo>
                  <a:lnTo>
                    <a:pt x="24" y="52"/>
                  </a:lnTo>
                  <a:lnTo>
                    <a:pt x="26" y="52"/>
                  </a:lnTo>
                  <a:lnTo>
                    <a:pt x="28" y="52"/>
                  </a:lnTo>
                  <a:lnTo>
                    <a:pt x="33" y="52"/>
                  </a:lnTo>
                  <a:lnTo>
                    <a:pt x="35" y="52"/>
                  </a:lnTo>
                  <a:lnTo>
                    <a:pt x="37" y="52"/>
                  </a:lnTo>
                  <a:lnTo>
                    <a:pt x="39" y="52"/>
                  </a:lnTo>
                  <a:lnTo>
                    <a:pt x="41" y="50"/>
                  </a:lnTo>
                  <a:lnTo>
                    <a:pt x="43" y="50"/>
                  </a:lnTo>
                  <a:lnTo>
                    <a:pt x="46" y="47"/>
                  </a:lnTo>
                  <a:close/>
                </a:path>
              </a:pathLst>
            </a:custGeom>
            <a:solidFill>
              <a:srgbClr val="F3DC7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0" name="任意多边形 306489"/>
            <p:cNvSpPr/>
            <p:nvPr/>
          </p:nvSpPr>
          <p:spPr>
            <a:xfrm>
              <a:off x="2386" y="3575"/>
              <a:ext cx="52" cy="50"/>
            </a:xfrm>
            <a:custGeom>
              <a:rect l="0" t="0" r="0" b="0"/>
              <a:pathLst>
                <a:path w="52" h="50">
                  <a:moveTo>
                    <a:pt x="46" y="45"/>
                  </a:moveTo>
                  <a:lnTo>
                    <a:pt x="48" y="43"/>
                  </a:lnTo>
                  <a:lnTo>
                    <a:pt x="48" y="41"/>
                  </a:lnTo>
                  <a:lnTo>
                    <a:pt x="50" y="39"/>
                  </a:lnTo>
                  <a:lnTo>
                    <a:pt x="52" y="37"/>
                  </a:lnTo>
                  <a:lnTo>
                    <a:pt x="52" y="35"/>
                  </a:lnTo>
                  <a:lnTo>
                    <a:pt x="52" y="32"/>
                  </a:lnTo>
                  <a:lnTo>
                    <a:pt x="52" y="30"/>
                  </a:lnTo>
                  <a:lnTo>
                    <a:pt x="52" y="28"/>
                  </a:lnTo>
                  <a:lnTo>
                    <a:pt x="52" y="26"/>
                  </a:lnTo>
                  <a:lnTo>
                    <a:pt x="52" y="24"/>
                  </a:lnTo>
                  <a:lnTo>
                    <a:pt x="52" y="22"/>
                  </a:lnTo>
                  <a:lnTo>
                    <a:pt x="50" y="17"/>
                  </a:lnTo>
                  <a:lnTo>
                    <a:pt x="50" y="15"/>
                  </a:lnTo>
                  <a:lnTo>
                    <a:pt x="48" y="13"/>
                  </a:lnTo>
                  <a:lnTo>
                    <a:pt x="46" y="11"/>
                  </a:lnTo>
                  <a:lnTo>
                    <a:pt x="46" y="9"/>
                  </a:lnTo>
                  <a:lnTo>
                    <a:pt x="43" y="6"/>
                  </a:lnTo>
                  <a:lnTo>
                    <a:pt x="41" y="4"/>
                  </a:lnTo>
                  <a:lnTo>
                    <a:pt x="39" y="4"/>
                  </a:lnTo>
                  <a:lnTo>
                    <a:pt x="35" y="2"/>
                  </a:lnTo>
                  <a:lnTo>
                    <a:pt x="33" y="2"/>
                  </a:lnTo>
                  <a:lnTo>
                    <a:pt x="30" y="0"/>
                  </a:lnTo>
                  <a:lnTo>
                    <a:pt x="28" y="0"/>
                  </a:lnTo>
                  <a:lnTo>
                    <a:pt x="26" y="0"/>
                  </a:lnTo>
                  <a:lnTo>
                    <a:pt x="24" y="0"/>
                  </a:lnTo>
                  <a:lnTo>
                    <a:pt x="22" y="0"/>
                  </a:lnTo>
                  <a:lnTo>
                    <a:pt x="17" y="0"/>
                  </a:lnTo>
                  <a:lnTo>
                    <a:pt x="15" y="0"/>
                  </a:lnTo>
                  <a:lnTo>
                    <a:pt x="13" y="0"/>
                  </a:lnTo>
                  <a:lnTo>
                    <a:pt x="11" y="2"/>
                  </a:lnTo>
                  <a:lnTo>
                    <a:pt x="9" y="4"/>
                  </a:lnTo>
                  <a:lnTo>
                    <a:pt x="7" y="4"/>
                  </a:lnTo>
                  <a:lnTo>
                    <a:pt x="4" y="6"/>
                  </a:lnTo>
                  <a:lnTo>
                    <a:pt x="4" y="9"/>
                  </a:lnTo>
                  <a:lnTo>
                    <a:pt x="2" y="11"/>
                  </a:lnTo>
                  <a:lnTo>
                    <a:pt x="0" y="13"/>
                  </a:lnTo>
                  <a:lnTo>
                    <a:pt x="0" y="15"/>
                  </a:lnTo>
                  <a:lnTo>
                    <a:pt x="0" y="17"/>
                  </a:lnTo>
                  <a:lnTo>
                    <a:pt x="0" y="19"/>
                  </a:lnTo>
                  <a:lnTo>
                    <a:pt x="0" y="22"/>
                  </a:lnTo>
                  <a:lnTo>
                    <a:pt x="0" y="24"/>
                  </a:lnTo>
                  <a:lnTo>
                    <a:pt x="0" y="26"/>
                  </a:lnTo>
                  <a:lnTo>
                    <a:pt x="0" y="28"/>
                  </a:lnTo>
                  <a:lnTo>
                    <a:pt x="2" y="32"/>
                  </a:lnTo>
                  <a:lnTo>
                    <a:pt x="2" y="35"/>
                  </a:lnTo>
                  <a:lnTo>
                    <a:pt x="4" y="37"/>
                  </a:lnTo>
                  <a:lnTo>
                    <a:pt x="7" y="39"/>
                  </a:lnTo>
                  <a:lnTo>
                    <a:pt x="7" y="41"/>
                  </a:lnTo>
                  <a:lnTo>
                    <a:pt x="9" y="43"/>
                  </a:lnTo>
                  <a:lnTo>
                    <a:pt x="11" y="45"/>
                  </a:lnTo>
                  <a:lnTo>
                    <a:pt x="13" y="45"/>
                  </a:lnTo>
                  <a:lnTo>
                    <a:pt x="17" y="48"/>
                  </a:lnTo>
                  <a:lnTo>
                    <a:pt x="20" y="48"/>
                  </a:lnTo>
                  <a:lnTo>
                    <a:pt x="22" y="50"/>
                  </a:lnTo>
                  <a:lnTo>
                    <a:pt x="24" y="50"/>
                  </a:lnTo>
                  <a:lnTo>
                    <a:pt x="26" y="50"/>
                  </a:lnTo>
                  <a:lnTo>
                    <a:pt x="28" y="50"/>
                  </a:lnTo>
                  <a:lnTo>
                    <a:pt x="33" y="50"/>
                  </a:lnTo>
                  <a:lnTo>
                    <a:pt x="35" y="50"/>
                  </a:lnTo>
                  <a:lnTo>
                    <a:pt x="37" y="50"/>
                  </a:lnTo>
                  <a:lnTo>
                    <a:pt x="39" y="50"/>
                  </a:lnTo>
                  <a:lnTo>
                    <a:pt x="41" y="48"/>
                  </a:lnTo>
                  <a:lnTo>
                    <a:pt x="43" y="48"/>
                  </a:lnTo>
                  <a:lnTo>
                    <a:pt x="46" y="45"/>
                  </a:lnTo>
                  <a:close/>
                </a:path>
              </a:pathLst>
            </a:custGeom>
            <a:solidFill>
              <a:srgbClr val="F3DD7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1" name="任意多边形 306490"/>
            <p:cNvSpPr/>
            <p:nvPr/>
          </p:nvSpPr>
          <p:spPr>
            <a:xfrm>
              <a:off x="2386" y="3575"/>
              <a:ext cx="52" cy="50"/>
            </a:xfrm>
            <a:custGeom>
              <a:rect l="0" t="0" r="0" b="0"/>
              <a:pathLst>
                <a:path w="52" h="50">
                  <a:moveTo>
                    <a:pt x="46" y="45"/>
                  </a:moveTo>
                  <a:lnTo>
                    <a:pt x="48" y="43"/>
                  </a:lnTo>
                  <a:lnTo>
                    <a:pt x="48" y="41"/>
                  </a:lnTo>
                  <a:lnTo>
                    <a:pt x="50" y="39"/>
                  </a:lnTo>
                  <a:lnTo>
                    <a:pt x="50" y="37"/>
                  </a:lnTo>
                  <a:lnTo>
                    <a:pt x="52" y="35"/>
                  </a:lnTo>
                  <a:lnTo>
                    <a:pt x="52" y="32"/>
                  </a:lnTo>
                  <a:lnTo>
                    <a:pt x="52" y="30"/>
                  </a:lnTo>
                  <a:lnTo>
                    <a:pt x="52" y="28"/>
                  </a:lnTo>
                  <a:lnTo>
                    <a:pt x="52" y="26"/>
                  </a:lnTo>
                  <a:lnTo>
                    <a:pt x="52" y="24"/>
                  </a:lnTo>
                  <a:lnTo>
                    <a:pt x="52" y="22"/>
                  </a:lnTo>
                  <a:lnTo>
                    <a:pt x="50" y="19"/>
                  </a:lnTo>
                  <a:lnTo>
                    <a:pt x="50" y="15"/>
                  </a:lnTo>
                  <a:lnTo>
                    <a:pt x="48" y="13"/>
                  </a:lnTo>
                  <a:lnTo>
                    <a:pt x="46" y="11"/>
                  </a:lnTo>
                  <a:lnTo>
                    <a:pt x="43" y="9"/>
                  </a:lnTo>
                  <a:lnTo>
                    <a:pt x="41" y="6"/>
                  </a:lnTo>
                  <a:lnTo>
                    <a:pt x="39" y="6"/>
                  </a:lnTo>
                  <a:lnTo>
                    <a:pt x="37" y="4"/>
                  </a:lnTo>
                  <a:lnTo>
                    <a:pt x="35" y="2"/>
                  </a:lnTo>
                  <a:lnTo>
                    <a:pt x="33" y="2"/>
                  </a:lnTo>
                  <a:lnTo>
                    <a:pt x="30" y="2"/>
                  </a:lnTo>
                  <a:lnTo>
                    <a:pt x="28" y="0"/>
                  </a:lnTo>
                  <a:lnTo>
                    <a:pt x="26" y="0"/>
                  </a:lnTo>
                  <a:lnTo>
                    <a:pt x="24" y="0"/>
                  </a:lnTo>
                  <a:lnTo>
                    <a:pt x="20" y="0"/>
                  </a:lnTo>
                  <a:lnTo>
                    <a:pt x="17" y="0"/>
                  </a:lnTo>
                  <a:lnTo>
                    <a:pt x="15" y="0"/>
                  </a:lnTo>
                  <a:lnTo>
                    <a:pt x="13" y="2"/>
                  </a:lnTo>
                  <a:lnTo>
                    <a:pt x="11" y="2"/>
                  </a:lnTo>
                  <a:lnTo>
                    <a:pt x="9" y="4"/>
                  </a:lnTo>
                  <a:lnTo>
                    <a:pt x="7" y="4"/>
                  </a:lnTo>
                  <a:lnTo>
                    <a:pt x="4" y="6"/>
                  </a:lnTo>
                  <a:lnTo>
                    <a:pt x="4" y="9"/>
                  </a:lnTo>
                  <a:lnTo>
                    <a:pt x="2" y="11"/>
                  </a:lnTo>
                  <a:lnTo>
                    <a:pt x="2" y="13"/>
                  </a:lnTo>
                  <a:lnTo>
                    <a:pt x="0" y="15"/>
                  </a:lnTo>
                  <a:lnTo>
                    <a:pt x="0" y="17"/>
                  </a:lnTo>
                  <a:lnTo>
                    <a:pt x="0" y="19"/>
                  </a:lnTo>
                  <a:lnTo>
                    <a:pt x="0" y="22"/>
                  </a:lnTo>
                  <a:lnTo>
                    <a:pt x="0" y="24"/>
                  </a:lnTo>
                  <a:lnTo>
                    <a:pt x="0" y="28"/>
                  </a:lnTo>
                  <a:lnTo>
                    <a:pt x="0" y="30"/>
                  </a:lnTo>
                  <a:lnTo>
                    <a:pt x="2" y="32"/>
                  </a:lnTo>
                  <a:lnTo>
                    <a:pt x="2" y="35"/>
                  </a:lnTo>
                  <a:lnTo>
                    <a:pt x="4" y="37"/>
                  </a:lnTo>
                  <a:lnTo>
                    <a:pt x="7" y="39"/>
                  </a:lnTo>
                  <a:lnTo>
                    <a:pt x="9" y="41"/>
                  </a:lnTo>
                  <a:lnTo>
                    <a:pt x="11" y="43"/>
                  </a:lnTo>
                  <a:lnTo>
                    <a:pt x="11" y="45"/>
                  </a:lnTo>
                  <a:lnTo>
                    <a:pt x="15" y="45"/>
                  </a:lnTo>
                  <a:lnTo>
                    <a:pt x="17" y="48"/>
                  </a:lnTo>
                  <a:lnTo>
                    <a:pt x="20" y="48"/>
                  </a:lnTo>
                  <a:lnTo>
                    <a:pt x="22" y="50"/>
                  </a:lnTo>
                  <a:lnTo>
                    <a:pt x="24" y="50"/>
                  </a:lnTo>
                  <a:lnTo>
                    <a:pt x="26" y="50"/>
                  </a:lnTo>
                  <a:lnTo>
                    <a:pt x="28" y="50"/>
                  </a:lnTo>
                  <a:lnTo>
                    <a:pt x="33" y="50"/>
                  </a:lnTo>
                  <a:lnTo>
                    <a:pt x="35" y="50"/>
                  </a:lnTo>
                  <a:lnTo>
                    <a:pt x="37" y="50"/>
                  </a:lnTo>
                  <a:lnTo>
                    <a:pt x="39" y="50"/>
                  </a:lnTo>
                  <a:lnTo>
                    <a:pt x="41" y="48"/>
                  </a:lnTo>
                  <a:lnTo>
                    <a:pt x="43" y="45"/>
                  </a:lnTo>
                  <a:lnTo>
                    <a:pt x="46" y="45"/>
                  </a:lnTo>
                  <a:close/>
                </a:path>
              </a:pathLst>
            </a:custGeom>
            <a:solidFill>
              <a:srgbClr val="F3DD7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2" name="任意多边形 306491"/>
            <p:cNvSpPr/>
            <p:nvPr/>
          </p:nvSpPr>
          <p:spPr>
            <a:xfrm>
              <a:off x="2386" y="3575"/>
              <a:ext cx="52" cy="50"/>
            </a:xfrm>
            <a:custGeom>
              <a:rect l="0" t="0" r="0" b="0"/>
              <a:pathLst>
                <a:path w="52" h="50">
                  <a:moveTo>
                    <a:pt x="46" y="45"/>
                  </a:moveTo>
                  <a:lnTo>
                    <a:pt x="46" y="43"/>
                  </a:lnTo>
                  <a:lnTo>
                    <a:pt x="48" y="41"/>
                  </a:lnTo>
                  <a:lnTo>
                    <a:pt x="50" y="39"/>
                  </a:lnTo>
                  <a:lnTo>
                    <a:pt x="50" y="37"/>
                  </a:lnTo>
                  <a:lnTo>
                    <a:pt x="50" y="35"/>
                  </a:lnTo>
                  <a:lnTo>
                    <a:pt x="52" y="32"/>
                  </a:lnTo>
                  <a:lnTo>
                    <a:pt x="52" y="30"/>
                  </a:lnTo>
                  <a:lnTo>
                    <a:pt x="52" y="28"/>
                  </a:lnTo>
                  <a:lnTo>
                    <a:pt x="52" y="26"/>
                  </a:lnTo>
                  <a:lnTo>
                    <a:pt x="52" y="24"/>
                  </a:lnTo>
                  <a:lnTo>
                    <a:pt x="50" y="22"/>
                  </a:lnTo>
                  <a:lnTo>
                    <a:pt x="50" y="19"/>
                  </a:lnTo>
                  <a:lnTo>
                    <a:pt x="48" y="17"/>
                  </a:lnTo>
                  <a:lnTo>
                    <a:pt x="48" y="15"/>
                  </a:lnTo>
                  <a:lnTo>
                    <a:pt x="46" y="13"/>
                  </a:lnTo>
                  <a:lnTo>
                    <a:pt x="43" y="11"/>
                  </a:lnTo>
                  <a:lnTo>
                    <a:pt x="41" y="9"/>
                  </a:lnTo>
                  <a:lnTo>
                    <a:pt x="39" y="6"/>
                  </a:lnTo>
                  <a:lnTo>
                    <a:pt x="37" y="4"/>
                  </a:lnTo>
                  <a:lnTo>
                    <a:pt x="35" y="4"/>
                  </a:lnTo>
                  <a:lnTo>
                    <a:pt x="33" y="2"/>
                  </a:lnTo>
                  <a:lnTo>
                    <a:pt x="30" y="2"/>
                  </a:lnTo>
                  <a:lnTo>
                    <a:pt x="28" y="2"/>
                  </a:lnTo>
                  <a:lnTo>
                    <a:pt x="26" y="0"/>
                  </a:lnTo>
                  <a:lnTo>
                    <a:pt x="22" y="0"/>
                  </a:lnTo>
                  <a:lnTo>
                    <a:pt x="20" y="0"/>
                  </a:lnTo>
                  <a:lnTo>
                    <a:pt x="17" y="0"/>
                  </a:lnTo>
                  <a:lnTo>
                    <a:pt x="15" y="2"/>
                  </a:lnTo>
                  <a:lnTo>
                    <a:pt x="13" y="2"/>
                  </a:lnTo>
                  <a:lnTo>
                    <a:pt x="11" y="4"/>
                  </a:lnTo>
                  <a:lnTo>
                    <a:pt x="9" y="4"/>
                  </a:lnTo>
                  <a:lnTo>
                    <a:pt x="7" y="6"/>
                  </a:lnTo>
                  <a:lnTo>
                    <a:pt x="4" y="9"/>
                  </a:lnTo>
                  <a:lnTo>
                    <a:pt x="4" y="9"/>
                  </a:lnTo>
                  <a:lnTo>
                    <a:pt x="2" y="11"/>
                  </a:lnTo>
                  <a:lnTo>
                    <a:pt x="2" y="13"/>
                  </a:lnTo>
                  <a:lnTo>
                    <a:pt x="0" y="15"/>
                  </a:lnTo>
                  <a:lnTo>
                    <a:pt x="0" y="17"/>
                  </a:lnTo>
                  <a:lnTo>
                    <a:pt x="0" y="19"/>
                  </a:lnTo>
                  <a:lnTo>
                    <a:pt x="0" y="22"/>
                  </a:lnTo>
                  <a:lnTo>
                    <a:pt x="0" y="26"/>
                  </a:lnTo>
                  <a:lnTo>
                    <a:pt x="0" y="28"/>
                  </a:lnTo>
                  <a:lnTo>
                    <a:pt x="0" y="30"/>
                  </a:lnTo>
                  <a:lnTo>
                    <a:pt x="2" y="32"/>
                  </a:lnTo>
                  <a:lnTo>
                    <a:pt x="4" y="35"/>
                  </a:lnTo>
                  <a:lnTo>
                    <a:pt x="4" y="37"/>
                  </a:lnTo>
                  <a:lnTo>
                    <a:pt x="7" y="39"/>
                  </a:lnTo>
                  <a:lnTo>
                    <a:pt x="9" y="41"/>
                  </a:lnTo>
                  <a:lnTo>
                    <a:pt x="11" y="43"/>
                  </a:lnTo>
                  <a:lnTo>
                    <a:pt x="13" y="45"/>
                  </a:lnTo>
                  <a:lnTo>
                    <a:pt x="15" y="45"/>
                  </a:lnTo>
                  <a:lnTo>
                    <a:pt x="17" y="48"/>
                  </a:lnTo>
                  <a:lnTo>
                    <a:pt x="20" y="48"/>
                  </a:lnTo>
                  <a:lnTo>
                    <a:pt x="22" y="50"/>
                  </a:lnTo>
                  <a:lnTo>
                    <a:pt x="24" y="50"/>
                  </a:lnTo>
                  <a:lnTo>
                    <a:pt x="26" y="50"/>
                  </a:lnTo>
                  <a:lnTo>
                    <a:pt x="28" y="50"/>
                  </a:lnTo>
                  <a:lnTo>
                    <a:pt x="33" y="50"/>
                  </a:lnTo>
                  <a:lnTo>
                    <a:pt x="35" y="50"/>
                  </a:lnTo>
                  <a:lnTo>
                    <a:pt x="37" y="50"/>
                  </a:lnTo>
                  <a:lnTo>
                    <a:pt x="39" y="50"/>
                  </a:lnTo>
                  <a:lnTo>
                    <a:pt x="41" y="48"/>
                  </a:lnTo>
                  <a:lnTo>
                    <a:pt x="43" y="45"/>
                  </a:lnTo>
                  <a:lnTo>
                    <a:pt x="46" y="45"/>
                  </a:lnTo>
                  <a:close/>
                </a:path>
              </a:pathLst>
            </a:custGeom>
            <a:solidFill>
              <a:srgbClr val="F3DE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3" name="任意多边形 306492"/>
            <p:cNvSpPr/>
            <p:nvPr/>
          </p:nvSpPr>
          <p:spPr>
            <a:xfrm>
              <a:off x="2386" y="3577"/>
              <a:ext cx="52" cy="48"/>
            </a:xfrm>
            <a:custGeom>
              <a:rect l="0" t="0" r="0" b="0"/>
              <a:pathLst>
                <a:path w="52" h="48">
                  <a:moveTo>
                    <a:pt x="43" y="43"/>
                  </a:moveTo>
                  <a:lnTo>
                    <a:pt x="46" y="41"/>
                  </a:lnTo>
                  <a:lnTo>
                    <a:pt x="48" y="39"/>
                  </a:lnTo>
                  <a:lnTo>
                    <a:pt x="48" y="37"/>
                  </a:lnTo>
                  <a:lnTo>
                    <a:pt x="50" y="35"/>
                  </a:lnTo>
                  <a:lnTo>
                    <a:pt x="50" y="33"/>
                  </a:lnTo>
                  <a:lnTo>
                    <a:pt x="50" y="30"/>
                  </a:lnTo>
                  <a:lnTo>
                    <a:pt x="52" y="28"/>
                  </a:lnTo>
                  <a:lnTo>
                    <a:pt x="52" y="26"/>
                  </a:lnTo>
                  <a:lnTo>
                    <a:pt x="50" y="24"/>
                  </a:lnTo>
                  <a:lnTo>
                    <a:pt x="50" y="22"/>
                  </a:lnTo>
                  <a:lnTo>
                    <a:pt x="50" y="20"/>
                  </a:lnTo>
                  <a:lnTo>
                    <a:pt x="50" y="17"/>
                  </a:lnTo>
                  <a:lnTo>
                    <a:pt x="48" y="15"/>
                  </a:lnTo>
                  <a:lnTo>
                    <a:pt x="46" y="13"/>
                  </a:lnTo>
                  <a:lnTo>
                    <a:pt x="46" y="11"/>
                  </a:lnTo>
                  <a:lnTo>
                    <a:pt x="43" y="9"/>
                  </a:lnTo>
                  <a:lnTo>
                    <a:pt x="41" y="7"/>
                  </a:lnTo>
                  <a:lnTo>
                    <a:pt x="39" y="4"/>
                  </a:lnTo>
                  <a:lnTo>
                    <a:pt x="37" y="4"/>
                  </a:lnTo>
                  <a:lnTo>
                    <a:pt x="35" y="2"/>
                  </a:lnTo>
                  <a:lnTo>
                    <a:pt x="33" y="2"/>
                  </a:lnTo>
                  <a:lnTo>
                    <a:pt x="30" y="0"/>
                  </a:lnTo>
                  <a:lnTo>
                    <a:pt x="28" y="0"/>
                  </a:lnTo>
                  <a:lnTo>
                    <a:pt x="24" y="0"/>
                  </a:lnTo>
                  <a:lnTo>
                    <a:pt x="22" y="0"/>
                  </a:lnTo>
                  <a:lnTo>
                    <a:pt x="20" y="0"/>
                  </a:lnTo>
                  <a:lnTo>
                    <a:pt x="17" y="0"/>
                  </a:lnTo>
                  <a:lnTo>
                    <a:pt x="15" y="0"/>
                  </a:lnTo>
                  <a:lnTo>
                    <a:pt x="13" y="2"/>
                  </a:lnTo>
                  <a:lnTo>
                    <a:pt x="11" y="2"/>
                  </a:lnTo>
                  <a:lnTo>
                    <a:pt x="9" y="2"/>
                  </a:lnTo>
                  <a:lnTo>
                    <a:pt x="7" y="4"/>
                  </a:lnTo>
                  <a:lnTo>
                    <a:pt x="4" y="7"/>
                  </a:lnTo>
                  <a:lnTo>
                    <a:pt x="4" y="9"/>
                  </a:lnTo>
                  <a:lnTo>
                    <a:pt x="2" y="11"/>
                  </a:lnTo>
                  <a:lnTo>
                    <a:pt x="2" y="13"/>
                  </a:lnTo>
                  <a:lnTo>
                    <a:pt x="0" y="15"/>
                  </a:lnTo>
                  <a:lnTo>
                    <a:pt x="0" y="17"/>
                  </a:lnTo>
                  <a:lnTo>
                    <a:pt x="0" y="20"/>
                  </a:lnTo>
                  <a:lnTo>
                    <a:pt x="0" y="22"/>
                  </a:lnTo>
                  <a:lnTo>
                    <a:pt x="0" y="24"/>
                  </a:lnTo>
                  <a:lnTo>
                    <a:pt x="0" y="26"/>
                  </a:lnTo>
                  <a:lnTo>
                    <a:pt x="2" y="28"/>
                  </a:lnTo>
                  <a:lnTo>
                    <a:pt x="2" y="30"/>
                  </a:lnTo>
                  <a:lnTo>
                    <a:pt x="4" y="33"/>
                  </a:lnTo>
                  <a:lnTo>
                    <a:pt x="4" y="35"/>
                  </a:lnTo>
                  <a:lnTo>
                    <a:pt x="7" y="37"/>
                  </a:lnTo>
                  <a:lnTo>
                    <a:pt x="9" y="39"/>
                  </a:lnTo>
                  <a:lnTo>
                    <a:pt x="11" y="41"/>
                  </a:lnTo>
                  <a:lnTo>
                    <a:pt x="13" y="43"/>
                  </a:lnTo>
                  <a:lnTo>
                    <a:pt x="15" y="43"/>
                  </a:lnTo>
                  <a:lnTo>
                    <a:pt x="17" y="46"/>
                  </a:lnTo>
                  <a:lnTo>
                    <a:pt x="20" y="46"/>
                  </a:lnTo>
                  <a:lnTo>
                    <a:pt x="22" y="48"/>
                  </a:lnTo>
                  <a:lnTo>
                    <a:pt x="24" y="48"/>
                  </a:lnTo>
                  <a:lnTo>
                    <a:pt x="26" y="48"/>
                  </a:lnTo>
                  <a:lnTo>
                    <a:pt x="28" y="48"/>
                  </a:lnTo>
                  <a:lnTo>
                    <a:pt x="33" y="48"/>
                  </a:lnTo>
                  <a:lnTo>
                    <a:pt x="35" y="48"/>
                  </a:lnTo>
                  <a:lnTo>
                    <a:pt x="37" y="48"/>
                  </a:lnTo>
                  <a:lnTo>
                    <a:pt x="39" y="46"/>
                  </a:lnTo>
                  <a:lnTo>
                    <a:pt x="41" y="46"/>
                  </a:lnTo>
                  <a:lnTo>
                    <a:pt x="43" y="43"/>
                  </a:lnTo>
                  <a:lnTo>
                    <a:pt x="43" y="43"/>
                  </a:lnTo>
                  <a:close/>
                </a:path>
              </a:pathLst>
            </a:custGeom>
            <a:solidFill>
              <a:srgbClr val="F2DE7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4" name="任意多边形 306493"/>
            <p:cNvSpPr/>
            <p:nvPr/>
          </p:nvSpPr>
          <p:spPr>
            <a:xfrm>
              <a:off x="2386" y="3577"/>
              <a:ext cx="50" cy="48"/>
            </a:xfrm>
            <a:custGeom>
              <a:rect l="0" t="0" r="0" b="0"/>
              <a:pathLst>
                <a:path w="50" h="48">
                  <a:moveTo>
                    <a:pt x="43" y="43"/>
                  </a:moveTo>
                  <a:lnTo>
                    <a:pt x="46" y="41"/>
                  </a:lnTo>
                  <a:lnTo>
                    <a:pt x="48" y="39"/>
                  </a:lnTo>
                  <a:lnTo>
                    <a:pt x="48" y="37"/>
                  </a:lnTo>
                  <a:lnTo>
                    <a:pt x="50" y="35"/>
                  </a:lnTo>
                  <a:lnTo>
                    <a:pt x="50" y="33"/>
                  </a:lnTo>
                  <a:lnTo>
                    <a:pt x="50" y="30"/>
                  </a:lnTo>
                  <a:lnTo>
                    <a:pt x="50" y="28"/>
                  </a:lnTo>
                  <a:lnTo>
                    <a:pt x="50" y="26"/>
                  </a:lnTo>
                  <a:lnTo>
                    <a:pt x="50" y="24"/>
                  </a:lnTo>
                  <a:lnTo>
                    <a:pt x="50" y="22"/>
                  </a:lnTo>
                  <a:lnTo>
                    <a:pt x="50" y="20"/>
                  </a:lnTo>
                  <a:lnTo>
                    <a:pt x="48" y="17"/>
                  </a:lnTo>
                  <a:lnTo>
                    <a:pt x="48" y="15"/>
                  </a:lnTo>
                  <a:lnTo>
                    <a:pt x="46" y="13"/>
                  </a:lnTo>
                  <a:lnTo>
                    <a:pt x="43" y="11"/>
                  </a:lnTo>
                  <a:lnTo>
                    <a:pt x="43" y="9"/>
                  </a:lnTo>
                  <a:lnTo>
                    <a:pt x="41" y="7"/>
                  </a:lnTo>
                  <a:lnTo>
                    <a:pt x="39" y="7"/>
                  </a:lnTo>
                  <a:lnTo>
                    <a:pt x="37" y="4"/>
                  </a:lnTo>
                  <a:lnTo>
                    <a:pt x="35" y="2"/>
                  </a:lnTo>
                  <a:lnTo>
                    <a:pt x="33" y="2"/>
                  </a:lnTo>
                  <a:lnTo>
                    <a:pt x="28" y="2"/>
                  </a:lnTo>
                  <a:lnTo>
                    <a:pt x="26" y="0"/>
                  </a:lnTo>
                  <a:lnTo>
                    <a:pt x="24" y="0"/>
                  </a:lnTo>
                  <a:lnTo>
                    <a:pt x="22" y="0"/>
                  </a:lnTo>
                  <a:lnTo>
                    <a:pt x="20" y="0"/>
                  </a:lnTo>
                  <a:lnTo>
                    <a:pt x="17" y="0"/>
                  </a:lnTo>
                  <a:lnTo>
                    <a:pt x="15" y="2"/>
                  </a:lnTo>
                  <a:lnTo>
                    <a:pt x="13" y="2"/>
                  </a:lnTo>
                  <a:lnTo>
                    <a:pt x="11" y="2"/>
                  </a:lnTo>
                  <a:lnTo>
                    <a:pt x="9" y="4"/>
                  </a:lnTo>
                  <a:lnTo>
                    <a:pt x="7" y="4"/>
                  </a:lnTo>
                  <a:lnTo>
                    <a:pt x="4" y="7"/>
                  </a:lnTo>
                  <a:lnTo>
                    <a:pt x="4" y="9"/>
                  </a:lnTo>
                  <a:lnTo>
                    <a:pt x="2" y="11"/>
                  </a:lnTo>
                  <a:lnTo>
                    <a:pt x="2" y="13"/>
                  </a:lnTo>
                  <a:lnTo>
                    <a:pt x="0" y="15"/>
                  </a:lnTo>
                  <a:lnTo>
                    <a:pt x="0" y="17"/>
                  </a:lnTo>
                  <a:lnTo>
                    <a:pt x="0" y="20"/>
                  </a:lnTo>
                  <a:lnTo>
                    <a:pt x="0" y="22"/>
                  </a:lnTo>
                  <a:lnTo>
                    <a:pt x="0" y="24"/>
                  </a:lnTo>
                  <a:lnTo>
                    <a:pt x="0" y="26"/>
                  </a:lnTo>
                  <a:lnTo>
                    <a:pt x="2" y="28"/>
                  </a:lnTo>
                  <a:lnTo>
                    <a:pt x="2" y="30"/>
                  </a:lnTo>
                  <a:lnTo>
                    <a:pt x="4" y="33"/>
                  </a:lnTo>
                  <a:lnTo>
                    <a:pt x="4" y="35"/>
                  </a:lnTo>
                  <a:lnTo>
                    <a:pt x="7" y="37"/>
                  </a:lnTo>
                  <a:lnTo>
                    <a:pt x="9" y="39"/>
                  </a:lnTo>
                  <a:lnTo>
                    <a:pt x="11" y="41"/>
                  </a:lnTo>
                  <a:lnTo>
                    <a:pt x="13" y="43"/>
                  </a:lnTo>
                  <a:lnTo>
                    <a:pt x="15" y="43"/>
                  </a:lnTo>
                  <a:lnTo>
                    <a:pt x="17" y="46"/>
                  </a:lnTo>
                  <a:lnTo>
                    <a:pt x="20" y="46"/>
                  </a:lnTo>
                  <a:lnTo>
                    <a:pt x="22" y="48"/>
                  </a:lnTo>
                  <a:lnTo>
                    <a:pt x="24" y="48"/>
                  </a:lnTo>
                  <a:lnTo>
                    <a:pt x="26" y="48"/>
                  </a:lnTo>
                  <a:lnTo>
                    <a:pt x="28" y="48"/>
                  </a:lnTo>
                  <a:lnTo>
                    <a:pt x="33" y="48"/>
                  </a:lnTo>
                  <a:lnTo>
                    <a:pt x="35" y="48"/>
                  </a:lnTo>
                  <a:lnTo>
                    <a:pt x="37" y="48"/>
                  </a:lnTo>
                  <a:lnTo>
                    <a:pt x="39" y="46"/>
                  </a:lnTo>
                  <a:lnTo>
                    <a:pt x="41" y="46"/>
                  </a:lnTo>
                  <a:lnTo>
                    <a:pt x="41" y="43"/>
                  </a:lnTo>
                  <a:lnTo>
                    <a:pt x="43" y="43"/>
                  </a:lnTo>
                  <a:close/>
                </a:path>
              </a:pathLst>
            </a:custGeom>
            <a:solidFill>
              <a:srgbClr val="F2DF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5" name="任意多边形 306494"/>
            <p:cNvSpPr/>
            <p:nvPr/>
          </p:nvSpPr>
          <p:spPr>
            <a:xfrm>
              <a:off x="2386" y="3579"/>
              <a:ext cx="50" cy="46"/>
            </a:xfrm>
            <a:custGeom>
              <a:rect l="0" t="0" r="0" b="0"/>
              <a:pathLst>
                <a:path w="50" h="46">
                  <a:moveTo>
                    <a:pt x="43" y="41"/>
                  </a:moveTo>
                  <a:lnTo>
                    <a:pt x="46" y="39"/>
                  </a:lnTo>
                  <a:lnTo>
                    <a:pt x="46" y="37"/>
                  </a:lnTo>
                  <a:lnTo>
                    <a:pt x="48" y="35"/>
                  </a:lnTo>
                  <a:lnTo>
                    <a:pt x="48" y="33"/>
                  </a:lnTo>
                  <a:lnTo>
                    <a:pt x="50" y="31"/>
                  </a:lnTo>
                  <a:lnTo>
                    <a:pt x="50" y="28"/>
                  </a:lnTo>
                  <a:lnTo>
                    <a:pt x="50" y="28"/>
                  </a:lnTo>
                  <a:lnTo>
                    <a:pt x="50" y="24"/>
                  </a:lnTo>
                  <a:lnTo>
                    <a:pt x="50" y="22"/>
                  </a:lnTo>
                  <a:lnTo>
                    <a:pt x="50" y="20"/>
                  </a:lnTo>
                  <a:lnTo>
                    <a:pt x="48" y="18"/>
                  </a:lnTo>
                  <a:lnTo>
                    <a:pt x="48" y="15"/>
                  </a:lnTo>
                  <a:lnTo>
                    <a:pt x="46" y="13"/>
                  </a:lnTo>
                  <a:lnTo>
                    <a:pt x="46" y="11"/>
                  </a:lnTo>
                  <a:lnTo>
                    <a:pt x="43" y="9"/>
                  </a:lnTo>
                  <a:lnTo>
                    <a:pt x="41" y="7"/>
                  </a:lnTo>
                  <a:lnTo>
                    <a:pt x="39" y="7"/>
                  </a:lnTo>
                  <a:lnTo>
                    <a:pt x="37" y="5"/>
                  </a:lnTo>
                  <a:lnTo>
                    <a:pt x="35" y="2"/>
                  </a:lnTo>
                  <a:lnTo>
                    <a:pt x="33" y="2"/>
                  </a:lnTo>
                  <a:lnTo>
                    <a:pt x="30" y="0"/>
                  </a:lnTo>
                  <a:lnTo>
                    <a:pt x="28" y="0"/>
                  </a:lnTo>
                  <a:lnTo>
                    <a:pt x="26" y="0"/>
                  </a:lnTo>
                  <a:lnTo>
                    <a:pt x="24" y="0"/>
                  </a:lnTo>
                  <a:lnTo>
                    <a:pt x="22" y="0"/>
                  </a:lnTo>
                  <a:lnTo>
                    <a:pt x="20" y="0"/>
                  </a:lnTo>
                  <a:lnTo>
                    <a:pt x="17" y="0"/>
                  </a:lnTo>
                  <a:lnTo>
                    <a:pt x="15" y="0"/>
                  </a:lnTo>
                  <a:lnTo>
                    <a:pt x="13" y="0"/>
                  </a:lnTo>
                  <a:lnTo>
                    <a:pt x="11" y="2"/>
                  </a:lnTo>
                  <a:lnTo>
                    <a:pt x="9" y="2"/>
                  </a:lnTo>
                  <a:lnTo>
                    <a:pt x="7" y="5"/>
                  </a:lnTo>
                  <a:lnTo>
                    <a:pt x="4" y="7"/>
                  </a:lnTo>
                  <a:lnTo>
                    <a:pt x="4" y="7"/>
                  </a:lnTo>
                  <a:lnTo>
                    <a:pt x="2" y="9"/>
                  </a:lnTo>
                  <a:lnTo>
                    <a:pt x="2" y="11"/>
                  </a:lnTo>
                  <a:lnTo>
                    <a:pt x="2" y="13"/>
                  </a:lnTo>
                  <a:lnTo>
                    <a:pt x="0" y="15"/>
                  </a:lnTo>
                  <a:lnTo>
                    <a:pt x="0" y="18"/>
                  </a:lnTo>
                  <a:lnTo>
                    <a:pt x="0" y="20"/>
                  </a:lnTo>
                  <a:lnTo>
                    <a:pt x="0" y="22"/>
                  </a:lnTo>
                  <a:lnTo>
                    <a:pt x="2" y="24"/>
                  </a:lnTo>
                  <a:lnTo>
                    <a:pt x="2" y="26"/>
                  </a:lnTo>
                  <a:lnTo>
                    <a:pt x="2" y="28"/>
                  </a:lnTo>
                  <a:lnTo>
                    <a:pt x="4" y="31"/>
                  </a:lnTo>
                  <a:lnTo>
                    <a:pt x="7" y="33"/>
                  </a:lnTo>
                  <a:lnTo>
                    <a:pt x="7" y="35"/>
                  </a:lnTo>
                  <a:lnTo>
                    <a:pt x="9" y="37"/>
                  </a:lnTo>
                  <a:lnTo>
                    <a:pt x="11" y="39"/>
                  </a:lnTo>
                  <a:lnTo>
                    <a:pt x="13" y="41"/>
                  </a:lnTo>
                  <a:lnTo>
                    <a:pt x="15" y="41"/>
                  </a:lnTo>
                  <a:lnTo>
                    <a:pt x="17" y="44"/>
                  </a:lnTo>
                  <a:lnTo>
                    <a:pt x="20" y="44"/>
                  </a:lnTo>
                  <a:lnTo>
                    <a:pt x="22" y="46"/>
                  </a:lnTo>
                  <a:lnTo>
                    <a:pt x="24" y="46"/>
                  </a:lnTo>
                  <a:lnTo>
                    <a:pt x="26" y="46"/>
                  </a:lnTo>
                  <a:lnTo>
                    <a:pt x="28" y="46"/>
                  </a:lnTo>
                  <a:lnTo>
                    <a:pt x="30" y="46"/>
                  </a:lnTo>
                  <a:lnTo>
                    <a:pt x="33" y="46"/>
                  </a:lnTo>
                  <a:lnTo>
                    <a:pt x="35" y="46"/>
                  </a:lnTo>
                  <a:lnTo>
                    <a:pt x="39" y="44"/>
                  </a:lnTo>
                  <a:lnTo>
                    <a:pt x="39" y="44"/>
                  </a:lnTo>
                  <a:lnTo>
                    <a:pt x="41" y="41"/>
                  </a:lnTo>
                  <a:lnTo>
                    <a:pt x="43" y="41"/>
                  </a:lnTo>
                  <a:close/>
                </a:path>
              </a:pathLst>
            </a:custGeom>
            <a:solidFill>
              <a:srgbClr val="F2DF8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6" name="任意多边形 306495"/>
            <p:cNvSpPr/>
            <p:nvPr/>
          </p:nvSpPr>
          <p:spPr>
            <a:xfrm>
              <a:off x="2386" y="3579"/>
              <a:ext cx="50" cy="46"/>
            </a:xfrm>
            <a:custGeom>
              <a:rect l="0" t="0" r="0" b="0"/>
              <a:pathLst>
                <a:path w="50" h="46">
                  <a:moveTo>
                    <a:pt x="43" y="41"/>
                  </a:moveTo>
                  <a:lnTo>
                    <a:pt x="46" y="39"/>
                  </a:lnTo>
                  <a:lnTo>
                    <a:pt x="46" y="37"/>
                  </a:lnTo>
                  <a:lnTo>
                    <a:pt x="48" y="35"/>
                  </a:lnTo>
                  <a:lnTo>
                    <a:pt x="48" y="33"/>
                  </a:lnTo>
                  <a:lnTo>
                    <a:pt x="50" y="31"/>
                  </a:lnTo>
                  <a:lnTo>
                    <a:pt x="50" y="31"/>
                  </a:lnTo>
                  <a:lnTo>
                    <a:pt x="50" y="28"/>
                  </a:lnTo>
                  <a:lnTo>
                    <a:pt x="50" y="26"/>
                  </a:lnTo>
                  <a:lnTo>
                    <a:pt x="50" y="24"/>
                  </a:lnTo>
                  <a:lnTo>
                    <a:pt x="48" y="22"/>
                  </a:lnTo>
                  <a:lnTo>
                    <a:pt x="48" y="18"/>
                  </a:lnTo>
                  <a:lnTo>
                    <a:pt x="48" y="18"/>
                  </a:lnTo>
                  <a:lnTo>
                    <a:pt x="46" y="13"/>
                  </a:lnTo>
                  <a:lnTo>
                    <a:pt x="46" y="13"/>
                  </a:lnTo>
                  <a:lnTo>
                    <a:pt x="43" y="11"/>
                  </a:lnTo>
                  <a:lnTo>
                    <a:pt x="41" y="9"/>
                  </a:lnTo>
                  <a:lnTo>
                    <a:pt x="39" y="7"/>
                  </a:lnTo>
                  <a:lnTo>
                    <a:pt x="37" y="5"/>
                  </a:lnTo>
                  <a:lnTo>
                    <a:pt x="35" y="5"/>
                  </a:lnTo>
                  <a:lnTo>
                    <a:pt x="33" y="2"/>
                  </a:lnTo>
                  <a:lnTo>
                    <a:pt x="30" y="2"/>
                  </a:lnTo>
                  <a:lnTo>
                    <a:pt x="28" y="0"/>
                  </a:lnTo>
                  <a:lnTo>
                    <a:pt x="26" y="0"/>
                  </a:lnTo>
                  <a:lnTo>
                    <a:pt x="24" y="0"/>
                  </a:lnTo>
                  <a:lnTo>
                    <a:pt x="22" y="0"/>
                  </a:lnTo>
                  <a:lnTo>
                    <a:pt x="20" y="0"/>
                  </a:lnTo>
                  <a:lnTo>
                    <a:pt x="17" y="0"/>
                  </a:lnTo>
                  <a:lnTo>
                    <a:pt x="15" y="0"/>
                  </a:lnTo>
                  <a:lnTo>
                    <a:pt x="13" y="2"/>
                  </a:lnTo>
                  <a:lnTo>
                    <a:pt x="11" y="2"/>
                  </a:lnTo>
                  <a:lnTo>
                    <a:pt x="9" y="2"/>
                  </a:lnTo>
                  <a:lnTo>
                    <a:pt x="7" y="5"/>
                  </a:lnTo>
                  <a:lnTo>
                    <a:pt x="7" y="7"/>
                  </a:lnTo>
                  <a:lnTo>
                    <a:pt x="4" y="9"/>
                  </a:lnTo>
                  <a:lnTo>
                    <a:pt x="2" y="11"/>
                  </a:lnTo>
                  <a:lnTo>
                    <a:pt x="2" y="11"/>
                  </a:lnTo>
                  <a:lnTo>
                    <a:pt x="2" y="13"/>
                  </a:lnTo>
                  <a:lnTo>
                    <a:pt x="2" y="15"/>
                  </a:lnTo>
                  <a:lnTo>
                    <a:pt x="0" y="18"/>
                  </a:lnTo>
                  <a:lnTo>
                    <a:pt x="0" y="20"/>
                  </a:lnTo>
                  <a:lnTo>
                    <a:pt x="2" y="22"/>
                  </a:lnTo>
                  <a:lnTo>
                    <a:pt x="2" y="24"/>
                  </a:lnTo>
                  <a:lnTo>
                    <a:pt x="2" y="26"/>
                  </a:lnTo>
                  <a:lnTo>
                    <a:pt x="4" y="28"/>
                  </a:lnTo>
                  <a:lnTo>
                    <a:pt x="4" y="31"/>
                  </a:lnTo>
                  <a:lnTo>
                    <a:pt x="7" y="33"/>
                  </a:lnTo>
                  <a:lnTo>
                    <a:pt x="7" y="35"/>
                  </a:lnTo>
                  <a:lnTo>
                    <a:pt x="9" y="37"/>
                  </a:lnTo>
                  <a:lnTo>
                    <a:pt x="11" y="39"/>
                  </a:lnTo>
                  <a:lnTo>
                    <a:pt x="13" y="41"/>
                  </a:lnTo>
                  <a:lnTo>
                    <a:pt x="15" y="41"/>
                  </a:lnTo>
                  <a:lnTo>
                    <a:pt x="17" y="44"/>
                  </a:lnTo>
                  <a:lnTo>
                    <a:pt x="20" y="44"/>
                  </a:lnTo>
                  <a:lnTo>
                    <a:pt x="22" y="44"/>
                  </a:lnTo>
                  <a:lnTo>
                    <a:pt x="24" y="46"/>
                  </a:lnTo>
                  <a:lnTo>
                    <a:pt x="26" y="46"/>
                  </a:lnTo>
                  <a:lnTo>
                    <a:pt x="28" y="46"/>
                  </a:lnTo>
                  <a:lnTo>
                    <a:pt x="30" y="46"/>
                  </a:lnTo>
                  <a:lnTo>
                    <a:pt x="33" y="46"/>
                  </a:lnTo>
                  <a:lnTo>
                    <a:pt x="35" y="46"/>
                  </a:lnTo>
                  <a:lnTo>
                    <a:pt x="37" y="44"/>
                  </a:lnTo>
                  <a:lnTo>
                    <a:pt x="39" y="44"/>
                  </a:lnTo>
                  <a:lnTo>
                    <a:pt x="41" y="41"/>
                  </a:lnTo>
                  <a:lnTo>
                    <a:pt x="43" y="41"/>
                  </a:lnTo>
                  <a:close/>
                </a:path>
              </a:pathLst>
            </a:custGeom>
            <a:solidFill>
              <a:srgbClr val="F2DF8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7" name="任意多边形 306496"/>
            <p:cNvSpPr/>
            <p:nvPr/>
          </p:nvSpPr>
          <p:spPr>
            <a:xfrm>
              <a:off x="2388" y="3579"/>
              <a:ext cx="48" cy="46"/>
            </a:xfrm>
            <a:custGeom>
              <a:rect l="0" t="0" r="0" b="0"/>
              <a:pathLst>
                <a:path w="48" h="46">
                  <a:moveTo>
                    <a:pt x="41" y="41"/>
                  </a:moveTo>
                  <a:lnTo>
                    <a:pt x="44" y="39"/>
                  </a:lnTo>
                  <a:lnTo>
                    <a:pt x="44" y="37"/>
                  </a:lnTo>
                  <a:lnTo>
                    <a:pt x="46" y="35"/>
                  </a:lnTo>
                  <a:lnTo>
                    <a:pt x="46" y="33"/>
                  </a:lnTo>
                  <a:lnTo>
                    <a:pt x="46" y="31"/>
                  </a:lnTo>
                  <a:lnTo>
                    <a:pt x="46" y="31"/>
                  </a:lnTo>
                  <a:lnTo>
                    <a:pt x="48" y="28"/>
                  </a:lnTo>
                  <a:lnTo>
                    <a:pt x="46" y="26"/>
                  </a:lnTo>
                  <a:lnTo>
                    <a:pt x="46" y="24"/>
                  </a:lnTo>
                  <a:lnTo>
                    <a:pt x="46" y="22"/>
                  </a:lnTo>
                  <a:lnTo>
                    <a:pt x="46" y="20"/>
                  </a:lnTo>
                  <a:lnTo>
                    <a:pt x="44" y="18"/>
                  </a:lnTo>
                  <a:lnTo>
                    <a:pt x="44" y="15"/>
                  </a:lnTo>
                  <a:lnTo>
                    <a:pt x="41" y="13"/>
                  </a:lnTo>
                  <a:lnTo>
                    <a:pt x="41" y="11"/>
                  </a:lnTo>
                  <a:lnTo>
                    <a:pt x="39" y="9"/>
                  </a:lnTo>
                  <a:lnTo>
                    <a:pt x="37" y="7"/>
                  </a:lnTo>
                  <a:lnTo>
                    <a:pt x="35" y="7"/>
                  </a:lnTo>
                  <a:lnTo>
                    <a:pt x="33" y="5"/>
                  </a:lnTo>
                  <a:lnTo>
                    <a:pt x="31" y="2"/>
                  </a:lnTo>
                  <a:lnTo>
                    <a:pt x="28" y="2"/>
                  </a:lnTo>
                  <a:lnTo>
                    <a:pt x="26" y="2"/>
                  </a:lnTo>
                  <a:lnTo>
                    <a:pt x="24" y="0"/>
                  </a:lnTo>
                  <a:lnTo>
                    <a:pt x="22" y="0"/>
                  </a:lnTo>
                  <a:lnTo>
                    <a:pt x="20" y="0"/>
                  </a:lnTo>
                  <a:lnTo>
                    <a:pt x="18" y="0"/>
                  </a:lnTo>
                  <a:lnTo>
                    <a:pt x="15" y="0"/>
                  </a:lnTo>
                  <a:lnTo>
                    <a:pt x="13" y="2"/>
                  </a:lnTo>
                  <a:lnTo>
                    <a:pt x="11" y="2"/>
                  </a:lnTo>
                  <a:lnTo>
                    <a:pt x="9" y="2"/>
                  </a:lnTo>
                  <a:lnTo>
                    <a:pt x="7" y="5"/>
                  </a:lnTo>
                  <a:lnTo>
                    <a:pt x="5" y="5"/>
                  </a:lnTo>
                  <a:lnTo>
                    <a:pt x="5" y="7"/>
                  </a:lnTo>
                  <a:lnTo>
                    <a:pt x="2" y="9"/>
                  </a:lnTo>
                  <a:lnTo>
                    <a:pt x="2" y="11"/>
                  </a:lnTo>
                  <a:lnTo>
                    <a:pt x="0" y="13"/>
                  </a:lnTo>
                  <a:lnTo>
                    <a:pt x="0" y="13"/>
                  </a:lnTo>
                  <a:lnTo>
                    <a:pt x="0" y="18"/>
                  </a:lnTo>
                  <a:lnTo>
                    <a:pt x="0" y="18"/>
                  </a:lnTo>
                  <a:lnTo>
                    <a:pt x="0" y="20"/>
                  </a:lnTo>
                  <a:lnTo>
                    <a:pt x="0" y="22"/>
                  </a:lnTo>
                  <a:lnTo>
                    <a:pt x="0" y="24"/>
                  </a:lnTo>
                  <a:lnTo>
                    <a:pt x="0" y="26"/>
                  </a:lnTo>
                  <a:lnTo>
                    <a:pt x="2" y="28"/>
                  </a:lnTo>
                  <a:lnTo>
                    <a:pt x="2" y="31"/>
                  </a:lnTo>
                  <a:lnTo>
                    <a:pt x="5" y="33"/>
                  </a:lnTo>
                  <a:lnTo>
                    <a:pt x="5" y="35"/>
                  </a:lnTo>
                  <a:lnTo>
                    <a:pt x="7" y="37"/>
                  </a:lnTo>
                  <a:lnTo>
                    <a:pt x="9" y="39"/>
                  </a:lnTo>
                  <a:lnTo>
                    <a:pt x="11" y="39"/>
                  </a:lnTo>
                  <a:lnTo>
                    <a:pt x="13" y="41"/>
                  </a:lnTo>
                  <a:lnTo>
                    <a:pt x="15" y="44"/>
                  </a:lnTo>
                  <a:lnTo>
                    <a:pt x="18" y="44"/>
                  </a:lnTo>
                  <a:lnTo>
                    <a:pt x="20" y="44"/>
                  </a:lnTo>
                  <a:lnTo>
                    <a:pt x="22" y="46"/>
                  </a:lnTo>
                  <a:lnTo>
                    <a:pt x="24" y="46"/>
                  </a:lnTo>
                  <a:lnTo>
                    <a:pt x="26" y="46"/>
                  </a:lnTo>
                  <a:lnTo>
                    <a:pt x="28" y="46"/>
                  </a:lnTo>
                  <a:lnTo>
                    <a:pt x="31" y="46"/>
                  </a:lnTo>
                  <a:lnTo>
                    <a:pt x="33" y="46"/>
                  </a:lnTo>
                  <a:lnTo>
                    <a:pt x="35" y="44"/>
                  </a:lnTo>
                  <a:lnTo>
                    <a:pt x="37" y="44"/>
                  </a:lnTo>
                  <a:lnTo>
                    <a:pt x="39" y="41"/>
                  </a:lnTo>
                  <a:lnTo>
                    <a:pt x="41" y="41"/>
                  </a:lnTo>
                  <a:close/>
                </a:path>
              </a:pathLst>
            </a:custGeom>
            <a:solidFill>
              <a:srgbClr val="F2E08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8" name="任意多边形 306497"/>
            <p:cNvSpPr/>
            <p:nvPr/>
          </p:nvSpPr>
          <p:spPr>
            <a:xfrm>
              <a:off x="2388" y="3581"/>
              <a:ext cx="46" cy="44"/>
            </a:xfrm>
            <a:custGeom>
              <a:rect l="0" t="0" r="0" b="0"/>
              <a:pathLst>
                <a:path w="46" h="44">
                  <a:moveTo>
                    <a:pt x="41" y="39"/>
                  </a:moveTo>
                  <a:lnTo>
                    <a:pt x="41" y="37"/>
                  </a:lnTo>
                  <a:lnTo>
                    <a:pt x="44" y="35"/>
                  </a:lnTo>
                  <a:lnTo>
                    <a:pt x="44" y="33"/>
                  </a:lnTo>
                  <a:lnTo>
                    <a:pt x="46" y="31"/>
                  </a:lnTo>
                  <a:lnTo>
                    <a:pt x="46" y="31"/>
                  </a:lnTo>
                  <a:lnTo>
                    <a:pt x="46" y="29"/>
                  </a:lnTo>
                  <a:lnTo>
                    <a:pt x="46" y="26"/>
                  </a:lnTo>
                  <a:lnTo>
                    <a:pt x="46" y="24"/>
                  </a:lnTo>
                  <a:lnTo>
                    <a:pt x="46" y="22"/>
                  </a:lnTo>
                  <a:lnTo>
                    <a:pt x="46" y="20"/>
                  </a:lnTo>
                  <a:lnTo>
                    <a:pt x="44" y="18"/>
                  </a:lnTo>
                  <a:lnTo>
                    <a:pt x="44" y="16"/>
                  </a:lnTo>
                  <a:lnTo>
                    <a:pt x="44" y="13"/>
                  </a:lnTo>
                  <a:lnTo>
                    <a:pt x="41" y="11"/>
                  </a:lnTo>
                  <a:lnTo>
                    <a:pt x="39" y="9"/>
                  </a:lnTo>
                  <a:lnTo>
                    <a:pt x="37" y="7"/>
                  </a:lnTo>
                  <a:lnTo>
                    <a:pt x="37" y="7"/>
                  </a:lnTo>
                  <a:lnTo>
                    <a:pt x="35" y="5"/>
                  </a:lnTo>
                  <a:lnTo>
                    <a:pt x="33" y="3"/>
                  </a:lnTo>
                  <a:lnTo>
                    <a:pt x="31" y="3"/>
                  </a:lnTo>
                  <a:lnTo>
                    <a:pt x="28" y="0"/>
                  </a:lnTo>
                  <a:lnTo>
                    <a:pt x="26" y="0"/>
                  </a:lnTo>
                  <a:lnTo>
                    <a:pt x="24" y="0"/>
                  </a:lnTo>
                  <a:lnTo>
                    <a:pt x="22" y="0"/>
                  </a:lnTo>
                  <a:lnTo>
                    <a:pt x="20" y="0"/>
                  </a:lnTo>
                  <a:lnTo>
                    <a:pt x="18" y="0"/>
                  </a:lnTo>
                  <a:lnTo>
                    <a:pt x="15" y="0"/>
                  </a:lnTo>
                  <a:lnTo>
                    <a:pt x="13" y="0"/>
                  </a:lnTo>
                  <a:lnTo>
                    <a:pt x="11" y="0"/>
                  </a:lnTo>
                  <a:lnTo>
                    <a:pt x="9" y="3"/>
                  </a:lnTo>
                  <a:lnTo>
                    <a:pt x="7" y="3"/>
                  </a:lnTo>
                  <a:lnTo>
                    <a:pt x="5" y="5"/>
                  </a:lnTo>
                  <a:lnTo>
                    <a:pt x="5" y="5"/>
                  </a:lnTo>
                  <a:lnTo>
                    <a:pt x="2" y="7"/>
                  </a:lnTo>
                  <a:lnTo>
                    <a:pt x="2" y="9"/>
                  </a:lnTo>
                  <a:lnTo>
                    <a:pt x="0" y="11"/>
                  </a:lnTo>
                  <a:lnTo>
                    <a:pt x="0" y="13"/>
                  </a:lnTo>
                  <a:lnTo>
                    <a:pt x="0" y="16"/>
                  </a:lnTo>
                  <a:lnTo>
                    <a:pt x="0" y="18"/>
                  </a:lnTo>
                  <a:lnTo>
                    <a:pt x="0" y="20"/>
                  </a:lnTo>
                  <a:lnTo>
                    <a:pt x="0" y="22"/>
                  </a:lnTo>
                  <a:lnTo>
                    <a:pt x="0" y="22"/>
                  </a:lnTo>
                  <a:lnTo>
                    <a:pt x="0" y="26"/>
                  </a:lnTo>
                  <a:lnTo>
                    <a:pt x="2" y="26"/>
                  </a:lnTo>
                  <a:lnTo>
                    <a:pt x="2" y="29"/>
                  </a:lnTo>
                  <a:lnTo>
                    <a:pt x="5" y="31"/>
                  </a:lnTo>
                  <a:lnTo>
                    <a:pt x="7" y="33"/>
                  </a:lnTo>
                  <a:lnTo>
                    <a:pt x="9" y="35"/>
                  </a:lnTo>
                  <a:lnTo>
                    <a:pt x="9" y="37"/>
                  </a:lnTo>
                  <a:lnTo>
                    <a:pt x="11" y="37"/>
                  </a:lnTo>
                  <a:lnTo>
                    <a:pt x="13" y="39"/>
                  </a:lnTo>
                  <a:lnTo>
                    <a:pt x="15" y="42"/>
                  </a:lnTo>
                  <a:lnTo>
                    <a:pt x="18" y="42"/>
                  </a:lnTo>
                  <a:lnTo>
                    <a:pt x="20" y="42"/>
                  </a:lnTo>
                  <a:lnTo>
                    <a:pt x="22" y="44"/>
                  </a:lnTo>
                  <a:lnTo>
                    <a:pt x="24" y="44"/>
                  </a:lnTo>
                  <a:lnTo>
                    <a:pt x="26" y="44"/>
                  </a:lnTo>
                  <a:lnTo>
                    <a:pt x="28" y="44"/>
                  </a:lnTo>
                  <a:lnTo>
                    <a:pt x="31" y="44"/>
                  </a:lnTo>
                  <a:lnTo>
                    <a:pt x="33" y="42"/>
                  </a:lnTo>
                  <a:lnTo>
                    <a:pt x="35" y="42"/>
                  </a:lnTo>
                  <a:lnTo>
                    <a:pt x="37" y="42"/>
                  </a:lnTo>
                  <a:lnTo>
                    <a:pt x="39" y="39"/>
                  </a:lnTo>
                  <a:lnTo>
                    <a:pt x="41" y="39"/>
                  </a:lnTo>
                  <a:close/>
                </a:path>
              </a:pathLst>
            </a:custGeom>
            <a:solidFill>
              <a:srgbClr val="F2E0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499" name="任意多边形 306498"/>
            <p:cNvSpPr/>
            <p:nvPr/>
          </p:nvSpPr>
          <p:spPr>
            <a:xfrm>
              <a:off x="2388" y="3581"/>
              <a:ext cx="46" cy="44"/>
            </a:xfrm>
            <a:custGeom>
              <a:rect l="0" t="0" r="0" b="0"/>
              <a:pathLst>
                <a:path w="46" h="44">
                  <a:moveTo>
                    <a:pt x="41" y="39"/>
                  </a:moveTo>
                  <a:lnTo>
                    <a:pt x="41" y="37"/>
                  </a:lnTo>
                  <a:lnTo>
                    <a:pt x="44" y="35"/>
                  </a:lnTo>
                  <a:lnTo>
                    <a:pt x="44" y="33"/>
                  </a:lnTo>
                  <a:lnTo>
                    <a:pt x="44" y="33"/>
                  </a:lnTo>
                  <a:lnTo>
                    <a:pt x="46" y="31"/>
                  </a:lnTo>
                  <a:lnTo>
                    <a:pt x="46" y="29"/>
                  </a:lnTo>
                  <a:lnTo>
                    <a:pt x="46" y="26"/>
                  </a:lnTo>
                  <a:lnTo>
                    <a:pt x="46" y="24"/>
                  </a:lnTo>
                  <a:lnTo>
                    <a:pt x="46" y="22"/>
                  </a:lnTo>
                  <a:lnTo>
                    <a:pt x="44" y="20"/>
                  </a:lnTo>
                  <a:lnTo>
                    <a:pt x="44" y="18"/>
                  </a:lnTo>
                  <a:lnTo>
                    <a:pt x="44" y="16"/>
                  </a:lnTo>
                  <a:lnTo>
                    <a:pt x="41" y="13"/>
                  </a:lnTo>
                  <a:lnTo>
                    <a:pt x="41" y="11"/>
                  </a:lnTo>
                  <a:lnTo>
                    <a:pt x="39" y="9"/>
                  </a:lnTo>
                  <a:lnTo>
                    <a:pt x="37" y="9"/>
                  </a:lnTo>
                  <a:lnTo>
                    <a:pt x="35" y="7"/>
                  </a:lnTo>
                  <a:lnTo>
                    <a:pt x="33" y="5"/>
                  </a:lnTo>
                  <a:lnTo>
                    <a:pt x="31" y="5"/>
                  </a:lnTo>
                  <a:lnTo>
                    <a:pt x="31" y="3"/>
                  </a:lnTo>
                  <a:lnTo>
                    <a:pt x="26" y="3"/>
                  </a:lnTo>
                  <a:lnTo>
                    <a:pt x="24" y="0"/>
                  </a:lnTo>
                  <a:lnTo>
                    <a:pt x="24" y="0"/>
                  </a:lnTo>
                  <a:lnTo>
                    <a:pt x="20" y="0"/>
                  </a:lnTo>
                  <a:lnTo>
                    <a:pt x="18" y="0"/>
                  </a:lnTo>
                  <a:lnTo>
                    <a:pt x="15" y="0"/>
                  </a:lnTo>
                  <a:lnTo>
                    <a:pt x="13" y="0"/>
                  </a:lnTo>
                  <a:lnTo>
                    <a:pt x="13" y="0"/>
                  </a:lnTo>
                  <a:lnTo>
                    <a:pt x="11" y="3"/>
                  </a:lnTo>
                  <a:lnTo>
                    <a:pt x="9" y="3"/>
                  </a:lnTo>
                  <a:lnTo>
                    <a:pt x="7" y="5"/>
                  </a:lnTo>
                  <a:lnTo>
                    <a:pt x="5" y="5"/>
                  </a:lnTo>
                  <a:lnTo>
                    <a:pt x="5" y="7"/>
                  </a:lnTo>
                  <a:lnTo>
                    <a:pt x="2" y="9"/>
                  </a:lnTo>
                  <a:lnTo>
                    <a:pt x="2" y="9"/>
                  </a:lnTo>
                  <a:lnTo>
                    <a:pt x="0" y="11"/>
                  </a:lnTo>
                  <a:lnTo>
                    <a:pt x="0" y="13"/>
                  </a:lnTo>
                  <a:lnTo>
                    <a:pt x="0" y="16"/>
                  </a:lnTo>
                  <a:lnTo>
                    <a:pt x="0" y="18"/>
                  </a:lnTo>
                  <a:lnTo>
                    <a:pt x="0" y="20"/>
                  </a:lnTo>
                  <a:lnTo>
                    <a:pt x="0" y="22"/>
                  </a:lnTo>
                  <a:lnTo>
                    <a:pt x="0" y="24"/>
                  </a:lnTo>
                  <a:lnTo>
                    <a:pt x="2" y="26"/>
                  </a:lnTo>
                  <a:lnTo>
                    <a:pt x="2" y="29"/>
                  </a:lnTo>
                  <a:lnTo>
                    <a:pt x="2" y="29"/>
                  </a:lnTo>
                  <a:lnTo>
                    <a:pt x="5" y="31"/>
                  </a:lnTo>
                  <a:lnTo>
                    <a:pt x="7" y="33"/>
                  </a:lnTo>
                  <a:lnTo>
                    <a:pt x="9" y="35"/>
                  </a:lnTo>
                  <a:lnTo>
                    <a:pt x="9" y="37"/>
                  </a:lnTo>
                  <a:lnTo>
                    <a:pt x="11" y="37"/>
                  </a:lnTo>
                  <a:lnTo>
                    <a:pt x="13" y="39"/>
                  </a:lnTo>
                  <a:lnTo>
                    <a:pt x="15" y="39"/>
                  </a:lnTo>
                  <a:lnTo>
                    <a:pt x="18" y="42"/>
                  </a:lnTo>
                  <a:lnTo>
                    <a:pt x="20" y="42"/>
                  </a:lnTo>
                  <a:lnTo>
                    <a:pt x="22" y="44"/>
                  </a:lnTo>
                  <a:lnTo>
                    <a:pt x="24" y="44"/>
                  </a:lnTo>
                  <a:lnTo>
                    <a:pt x="26" y="44"/>
                  </a:lnTo>
                  <a:lnTo>
                    <a:pt x="28" y="44"/>
                  </a:lnTo>
                  <a:lnTo>
                    <a:pt x="31" y="44"/>
                  </a:lnTo>
                  <a:lnTo>
                    <a:pt x="33" y="42"/>
                  </a:lnTo>
                  <a:lnTo>
                    <a:pt x="35" y="42"/>
                  </a:lnTo>
                  <a:lnTo>
                    <a:pt x="37" y="42"/>
                  </a:lnTo>
                  <a:lnTo>
                    <a:pt x="39" y="39"/>
                  </a:lnTo>
                  <a:lnTo>
                    <a:pt x="41" y="39"/>
                  </a:lnTo>
                  <a:close/>
                </a:path>
              </a:pathLst>
            </a:custGeom>
            <a:solidFill>
              <a:srgbClr val="F2E08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0" name="任意多边形 306499"/>
            <p:cNvSpPr/>
            <p:nvPr/>
          </p:nvSpPr>
          <p:spPr>
            <a:xfrm>
              <a:off x="2388" y="3581"/>
              <a:ext cx="46" cy="44"/>
            </a:xfrm>
            <a:custGeom>
              <a:rect l="0" t="0" r="0" b="0"/>
              <a:pathLst>
                <a:path w="46" h="44">
                  <a:moveTo>
                    <a:pt x="39" y="37"/>
                  </a:moveTo>
                  <a:lnTo>
                    <a:pt x="41" y="37"/>
                  </a:lnTo>
                  <a:lnTo>
                    <a:pt x="44" y="35"/>
                  </a:lnTo>
                  <a:lnTo>
                    <a:pt x="44" y="33"/>
                  </a:lnTo>
                  <a:lnTo>
                    <a:pt x="44" y="33"/>
                  </a:lnTo>
                  <a:lnTo>
                    <a:pt x="44" y="31"/>
                  </a:lnTo>
                  <a:lnTo>
                    <a:pt x="46" y="29"/>
                  </a:lnTo>
                  <a:lnTo>
                    <a:pt x="46" y="26"/>
                  </a:lnTo>
                  <a:lnTo>
                    <a:pt x="46" y="24"/>
                  </a:lnTo>
                  <a:lnTo>
                    <a:pt x="44" y="22"/>
                  </a:lnTo>
                  <a:lnTo>
                    <a:pt x="44" y="20"/>
                  </a:lnTo>
                  <a:lnTo>
                    <a:pt x="44" y="18"/>
                  </a:lnTo>
                  <a:lnTo>
                    <a:pt x="41" y="16"/>
                  </a:lnTo>
                  <a:lnTo>
                    <a:pt x="41" y="13"/>
                  </a:lnTo>
                  <a:lnTo>
                    <a:pt x="39" y="11"/>
                  </a:lnTo>
                  <a:lnTo>
                    <a:pt x="39" y="11"/>
                  </a:lnTo>
                  <a:lnTo>
                    <a:pt x="37" y="9"/>
                  </a:lnTo>
                  <a:lnTo>
                    <a:pt x="35" y="7"/>
                  </a:lnTo>
                  <a:lnTo>
                    <a:pt x="33" y="5"/>
                  </a:lnTo>
                  <a:lnTo>
                    <a:pt x="31" y="5"/>
                  </a:lnTo>
                  <a:lnTo>
                    <a:pt x="28" y="3"/>
                  </a:lnTo>
                  <a:lnTo>
                    <a:pt x="26" y="3"/>
                  </a:lnTo>
                  <a:lnTo>
                    <a:pt x="24" y="3"/>
                  </a:lnTo>
                  <a:lnTo>
                    <a:pt x="22" y="0"/>
                  </a:lnTo>
                  <a:lnTo>
                    <a:pt x="20" y="0"/>
                  </a:lnTo>
                  <a:lnTo>
                    <a:pt x="18" y="0"/>
                  </a:lnTo>
                  <a:lnTo>
                    <a:pt x="15" y="0"/>
                  </a:lnTo>
                  <a:lnTo>
                    <a:pt x="13" y="0"/>
                  </a:lnTo>
                  <a:lnTo>
                    <a:pt x="13" y="3"/>
                  </a:lnTo>
                  <a:lnTo>
                    <a:pt x="11" y="3"/>
                  </a:lnTo>
                  <a:lnTo>
                    <a:pt x="9" y="3"/>
                  </a:lnTo>
                  <a:lnTo>
                    <a:pt x="7" y="5"/>
                  </a:lnTo>
                  <a:lnTo>
                    <a:pt x="5" y="5"/>
                  </a:lnTo>
                  <a:lnTo>
                    <a:pt x="5" y="7"/>
                  </a:lnTo>
                  <a:lnTo>
                    <a:pt x="2" y="9"/>
                  </a:lnTo>
                  <a:lnTo>
                    <a:pt x="2" y="11"/>
                  </a:lnTo>
                  <a:lnTo>
                    <a:pt x="0" y="11"/>
                  </a:lnTo>
                  <a:lnTo>
                    <a:pt x="0" y="13"/>
                  </a:lnTo>
                  <a:lnTo>
                    <a:pt x="0" y="16"/>
                  </a:lnTo>
                  <a:lnTo>
                    <a:pt x="0" y="18"/>
                  </a:lnTo>
                  <a:lnTo>
                    <a:pt x="0" y="20"/>
                  </a:lnTo>
                  <a:lnTo>
                    <a:pt x="0" y="22"/>
                  </a:lnTo>
                  <a:lnTo>
                    <a:pt x="0" y="24"/>
                  </a:lnTo>
                  <a:lnTo>
                    <a:pt x="2" y="26"/>
                  </a:lnTo>
                  <a:lnTo>
                    <a:pt x="2" y="29"/>
                  </a:lnTo>
                  <a:lnTo>
                    <a:pt x="5" y="29"/>
                  </a:lnTo>
                  <a:lnTo>
                    <a:pt x="5" y="31"/>
                  </a:lnTo>
                  <a:lnTo>
                    <a:pt x="7" y="33"/>
                  </a:lnTo>
                  <a:lnTo>
                    <a:pt x="9" y="35"/>
                  </a:lnTo>
                  <a:lnTo>
                    <a:pt x="11" y="37"/>
                  </a:lnTo>
                  <a:lnTo>
                    <a:pt x="13" y="37"/>
                  </a:lnTo>
                  <a:lnTo>
                    <a:pt x="13" y="39"/>
                  </a:lnTo>
                  <a:lnTo>
                    <a:pt x="15" y="39"/>
                  </a:lnTo>
                  <a:lnTo>
                    <a:pt x="18" y="42"/>
                  </a:lnTo>
                  <a:lnTo>
                    <a:pt x="20" y="42"/>
                  </a:lnTo>
                  <a:lnTo>
                    <a:pt x="22" y="42"/>
                  </a:lnTo>
                  <a:lnTo>
                    <a:pt x="24" y="44"/>
                  </a:lnTo>
                  <a:lnTo>
                    <a:pt x="26" y="44"/>
                  </a:lnTo>
                  <a:lnTo>
                    <a:pt x="28" y="44"/>
                  </a:lnTo>
                  <a:lnTo>
                    <a:pt x="31" y="44"/>
                  </a:lnTo>
                  <a:lnTo>
                    <a:pt x="33" y="42"/>
                  </a:lnTo>
                  <a:lnTo>
                    <a:pt x="35" y="42"/>
                  </a:lnTo>
                  <a:lnTo>
                    <a:pt x="37" y="39"/>
                  </a:lnTo>
                  <a:lnTo>
                    <a:pt x="39" y="39"/>
                  </a:lnTo>
                  <a:lnTo>
                    <a:pt x="39" y="37"/>
                  </a:lnTo>
                  <a:close/>
                </a:path>
              </a:pathLst>
            </a:custGeom>
            <a:solidFill>
              <a:srgbClr val="F2E1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1" name="任意多边形 306500"/>
            <p:cNvSpPr/>
            <p:nvPr/>
          </p:nvSpPr>
          <p:spPr>
            <a:xfrm>
              <a:off x="2388" y="3584"/>
              <a:ext cx="44" cy="41"/>
            </a:xfrm>
            <a:custGeom>
              <a:rect l="0" t="0" r="0" b="0"/>
              <a:pathLst>
                <a:path w="44" h="41">
                  <a:moveTo>
                    <a:pt x="39" y="34"/>
                  </a:moveTo>
                  <a:lnTo>
                    <a:pt x="41" y="34"/>
                  </a:lnTo>
                  <a:lnTo>
                    <a:pt x="41" y="32"/>
                  </a:lnTo>
                  <a:lnTo>
                    <a:pt x="44" y="30"/>
                  </a:lnTo>
                  <a:lnTo>
                    <a:pt x="44" y="30"/>
                  </a:lnTo>
                  <a:lnTo>
                    <a:pt x="44" y="28"/>
                  </a:lnTo>
                  <a:lnTo>
                    <a:pt x="44" y="26"/>
                  </a:lnTo>
                  <a:lnTo>
                    <a:pt x="44" y="23"/>
                  </a:lnTo>
                  <a:lnTo>
                    <a:pt x="44" y="21"/>
                  </a:lnTo>
                  <a:lnTo>
                    <a:pt x="44" y="19"/>
                  </a:lnTo>
                  <a:lnTo>
                    <a:pt x="44" y="17"/>
                  </a:lnTo>
                  <a:lnTo>
                    <a:pt x="44" y="15"/>
                  </a:lnTo>
                  <a:lnTo>
                    <a:pt x="41" y="13"/>
                  </a:lnTo>
                  <a:lnTo>
                    <a:pt x="41" y="13"/>
                  </a:lnTo>
                  <a:lnTo>
                    <a:pt x="39" y="10"/>
                  </a:lnTo>
                  <a:lnTo>
                    <a:pt x="37" y="8"/>
                  </a:lnTo>
                  <a:lnTo>
                    <a:pt x="37" y="6"/>
                  </a:lnTo>
                  <a:lnTo>
                    <a:pt x="35" y="4"/>
                  </a:lnTo>
                  <a:lnTo>
                    <a:pt x="33" y="4"/>
                  </a:lnTo>
                  <a:lnTo>
                    <a:pt x="31" y="2"/>
                  </a:lnTo>
                  <a:lnTo>
                    <a:pt x="28" y="2"/>
                  </a:lnTo>
                  <a:lnTo>
                    <a:pt x="26" y="0"/>
                  </a:lnTo>
                  <a:lnTo>
                    <a:pt x="24" y="0"/>
                  </a:lnTo>
                  <a:lnTo>
                    <a:pt x="22" y="0"/>
                  </a:lnTo>
                  <a:lnTo>
                    <a:pt x="20" y="0"/>
                  </a:lnTo>
                  <a:lnTo>
                    <a:pt x="18" y="0"/>
                  </a:lnTo>
                  <a:lnTo>
                    <a:pt x="15" y="0"/>
                  </a:lnTo>
                  <a:lnTo>
                    <a:pt x="13" y="0"/>
                  </a:lnTo>
                  <a:lnTo>
                    <a:pt x="11" y="0"/>
                  </a:lnTo>
                  <a:lnTo>
                    <a:pt x="11" y="0"/>
                  </a:lnTo>
                  <a:lnTo>
                    <a:pt x="9" y="2"/>
                  </a:lnTo>
                  <a:lnTo>
                    <a:pt x="7" y="2"/>
                  </a:lnTo>
                  <a:lnTo>
                    <a:pt x="5" y="4"/>
                  </a:lnTo>
                  <a:lnTo>
                    <a:pt x="5" y="4"/>
                  </a:lnTo>
                  <a:lnTo>
                    <a:pt x="2" y="6"/>
                  </a:lnTo>
                  <a:lnTo>
                    <a:pt x="2" y="8"/>
                  </a:lnTo>
                  <a:lnTo>
                    <a:pt x="0" y="10"/>
                  </a:lnTo>
                  <a:lnTo>
                    <a:pt x="0" y="13"/>
                  </a:lnTo>
                  <a:lnTo>
                    <a:pt x="0" y="13"/>
                  </a:lnTo>
                  <a:lnTo>
                    <a:pt x="0" y="15"/>
                  </a:lnTo>
                  <a:lnTo>
                    <a:pt x="0" y="17"/>
                  </a:lnTo>
                  <a:lnTo>
                    <a:pt x="0" y="19"/>
                  </a:lnTo>
                  <a:lnTo>
                    <a:pt x="2" y="21"/>
                  </a:lnTo>
                  <a:lnTo>
                    <a:pt x="2" y="23"/>
                  </a:lnTo>
                  <a:lnTo>
                    <a:pt x="2" y="26"/>
                  </a:lnTo>
                  <a:lnTo>
                    <a:pt x="5" y="28"/>
                  </a:lnTo>
                  <a:lnTo>
                    <a:pt x="5" y="30"/>
                  </a:lnTo>
                  <a:lnTo>
                    <a:pt x="7" y="30"/>
                  </a:lnTo>
                  <a:lnTo>
                    <a:pt x="9" y="32"/>
                  </a:lnTo>
                  <a:lnTo>
                    <a:pt x="11" y="34"/>
                  </a:lnTo>
                  <a:lnTo>
                    <a:pt x="13" y="34"/>
                  </a:lnTo>
                  <a:lnTo>
                    <a:pt x="15" y="36"/>
                  </a:lnTo>
                  <a:lnTo>
                    <a:pt x="15" y="36"/>
                  </a:lnTo>
                  <a:lnTo>
                    <a:pt x="18" y="39"/>
                  </a:lnTo>
                  <a:lnTo>
                    <a:pt x="20" y="39"/>
                  </a:lnTo>
                  <a:lnTo>
                    <a:pt x="22" y="39"/>
                  </a:lnTo>
                  <a:lnTo>
                    <a:pt x="24" y="41"/>
                  </a:lnTo>
                  <a:lnTo>
                    <a:pt x="26" y="41"/>
                  </a:lnTo>
                  <a:lnTo>
                    <a:pt x="28" y="41"/>
                  </a:lnTo>
                  <a:lnTo>
                    <a:pt x="31" y="39"/>
                  </a:lnTo>
                  <a:lnTo>
                    <a:pt x="33" y="39"/>
                  </a:lnTo>
                  <a:lnTo>
                    <a:pt x="35" y="39"/>
                  </a:lnTo>
                  <a:lnTo>
                    <a:pt x="37" y="36"/>
                  </a:lnTo>
                  <a:lnTo>
                    <a:pt x="37" y="36"/>
                  </a:lnTo>
                  <a:lnTo>
                    <a:pt x="39" y="34"/>
                  </a:lnTo>
                  <a:close/>
                </a:path>
              </a:pathLst>
            </a:custGeom>
            <a:solidFill>
              <a:srgbClr val="F2E18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2" name="任意多边形 306501"/>
            <p:cNvSpPr/>
            <p:nvPr/>
          </p:nvSpPr>
          <p:spPr>
            <a:xfrm>
              <a:off x="2388" y="3584"/>
              <a:ext cx="44" cy="41"/>
            </a:xfrm>
            <a:custGeom>
              <a:rect l="0" t="0" r="0" b="0"/>
              <a:pathLst>
                <a:path w="44" h="41">
                  <a:moveTo>
                    <a:pt x="39" y="34"/>
                  </a:moveTo>
                  <a:lnTo>
                    <a:pt x="41" y="34"/>
                  </a:lnTo>
                  <a:lnTo>
                    <a:pt x="41" y="32"/>
                  </a:lnTo>
                  <a:lnTo>
                    <a:pt x="44" y="30"/>
                  </a:lnTo>
                  <a:lnTo>
                    <a:pt x="44" y="30"/>
                  </a:lnTo>
                  <a:lnTo>
                    <a:pt x="44" y="28"/>
                  </a:lnTo>
                  <a:lnTo>
                    <a:pt x="44" y="26"/>
                  </a:lnTo>
                  <a:lnTo>
                    <a:pt x="44" y="23"/>
                  </a:lnTo>
                  <a:lnTo>
                    <a:pt x="44" y="21"/>
                  </a:lnTo>
                  <a:lnTo>
                    <a:pt x="44" y="19"/>
                  </a:lnTo>
                  <a:lnTo>
                    <a:pt x="44" y="17"/>
                  </a:lnTo>
                  <a:lnTo>
                    <a:pt x="41" y="17"/>
                  </a:lnTo>
                  <a:lnTo>
                    <a:pt x="41" y="15"/>
                  </a:lnTo>
                  <a:lnTo>
                    <a:pt x="39" y="13"/>
                  </a:lnTo>
                  <a:lnTo>
                    <a:pt x="39" y="10"/>
                  </a:lnTo>
                  <a:lnTo>
                    <a:pt x="37" y="8"/>
                  </a:lnTo>
                  <a:lnTo>
                    <a:pt x="35" y="6"/>
                  </a:lnTo>
                  <a:lnTo>
                    <a:pt x="33" y="6"/>
                  </a:lnTo>
                  <a:lnTo>
                    <a:pt x="33" y="4"/>
                  </a:lnTo>
                  <a:lnTo>
                    <a:pt x="31" y="4"/>
                  </a:lnTo>
                  <a:lnTo>
                    <a:pt x="28" y="2"/>
                  </a:lnTo>
                  <a:lnTo>
                    <a:pt x="26" y="2"/>
                  </a:lnTo>
                  <a:lnTo>
                    <a:pt x="24" y="0"/>
                  </a:lnTo>
                  <a:lnTo>
                    <a:pt x="22" y="0"/>
                  </a:lnTo>
                  <a:lnTo>
                    <a:pt x="20" y="0"/>
                  </a:lnTo>
                  <a:lnTo>
                    <a:pt x="18" y="0"/>
                  </a:lnTo>
                  <a:lnTo>
                    <a:pt x="15" y="0"/>
                  </a:lnTo>
                  <a:lnTo>
                    <a:pt x="13" y="0"/>
                  </a:lnTo>
                  <a:lnTo>
                    <a:pt x="11" y="0"/>
                  </a:lnTo>
                  <a:lnTo>
                    <a:pt x="9" y="2"/>
                  </a:lnTo>
                  <a:lnTo>
                    <a:pt x="9" y="2"/>
                  </a:lnTo>
                  <a:lnTo>
                    <a:pt x="7" y="4"/>
                  </a:lnTo>
                  <a:lnTo>
                    <a:pt x="5" y="4"/>
                  </a:lnTo>
                  <a:lnTo>
                    <a:pt x="5" y="6"/>
                  </a:lnTo>
                  <a:lnTo>
                    <a:pt x="2" y="6"/>
                  </a:lnTo>
                  <a:lnTo>
                    <a:pt x="2" y="8"/>
                  </a:lnTo>
                  <a:lnTo>
                    <a:pt x="2" y="10"/>
                  </a:lnTo>
                  <a:lnTo>
                    <a:pt x="0" y="13"/>
                  </a:lnTo>
                  <a:lnTo>
                    <a:pt x="0" y="15"/>
                  </a:lnTo>
                  <a:lnTo>
                    <a:pt x="0" y="17"/>
                  </a:lnTo>
                  <a:lnTo>
                    <a:pt x="0" y="17"/>
                  </a:lnTo>
                  <a:lnTo>
                    <a:pt x="0" y="19"/>
                  </a:lnTo>
                  <a:lnTo>
                    <a:pt x="2" y="21"/>
                  </a:lnTo>
                  <a:lnTo>
                    <a:pt x="2" y="23"/>
                  </a:lnTo>
                  <a:lnTo>
                    <a:pt x="2" y="26"/>
                  </a:lnTo>
                  <a:lnTo>
                    <a:pt x="5" y="28"/>
                  </a:lnTo>
                  <a:lnTo>
                    <a:pt x="5" y="30"/>
                  </a:lnTo>
                  <a:lnTo>
                    <a:pt x="7" y="30"/>
                  </a:lnTo>
                  <a:lnTo>
                    <a:pt x="9" y="32"/>
                  </a:lnTo>
                  <a:lnTo>
                    <a:pt x="11" y="34"/>
                  </a:lnTo>
                  <a:lnTo>
                    <a:pt x="13" y="34"/>
                  </a:lnTo>
                  <a:lnTo>
                    <a:pt x="15" y="36"/>
                  </a:lnTo>
                  <a:lnTo>
                    <a:pt x="18" y="36"/>
                  </a:lnTo>
                  <a:lnTo>
                    <a:pt x="20" y="39"/>
                  </a:lnTo>
                  <a:lnTo>
                    <a:pt x="20" y="39"/>
                  </a:lnTo>
                  <a:lnTo>
                    <a:pt x="22" y="39"/>
                  </a:lnTo>
                  <a:lnTo>
                    <a:pt x="24" y="39"/>
                  </a:lnTo>
                  <a:lnTo>
                    <a:pt x="26" y="41"/>
                  </a:lnTo>
                  <a:lnTo>
                    <a:pt x="28" y="39"/>
                  </a:lnTo>
                  <a:lnTo>
                    <a:pt x="31" y="39"/>
                  </a:lnTo>
                  <a:lnTo>
                    <a:pt x="33" y="39"/>
                  </a:lnTo>
                  <a:lnTo>
                    <a:pt x="35" y="39"/>
                  </a:lnTo>
                  <a:lnTo>
                    <a:pt x="37" y="36"/>
                  </a:lnTo>
                  <a:lnTo>
                    <a:pt x="37" y="36"/>
                  </a:lnTo>
                  <a:lnTo>
                    <a:pt x="39" y="34"/>
                  </a:lnTo>
                  <a:close/>
                </a:path>
              </a:pathLst>
            </a:custGeom>
            <a:solidFill>
              <a:srgbClr val="F2E39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3" name="任意多边形 306502"/>
            <p:cNvSpPr/>
            <p:nvPr/>
          </p:nvSpPr>
          <p:spPr>
            <a:xfrm>
              <a:off x="2388" y="3584"/>
              <a:ext cx="44" cy="39"/>
            </a:xfrm>
            <a:custGeom>
              <a:rect l="0" t="0" r="0" b="0"/>
              <a:pathLst>
                <a:path w="44" h="39">
                  <a:moveTo>
                    <a:pt x="39" y="34"/>
                  </a:moveTo>
                  <a:lnTo>
                    <a:pt x="39" y="34"/>
                  </a:lnTo>
                  <a:lnTo>
                    <a:pt x="41" y="32"/>
                  </a:lnTo>
                  <a:lnTo>
                    <a:pt x="41" y="30"/>
                  </a:lnTo>
                  <a:lnTo>
                    <a:pt x="44" y="30"/>
                  </a:lnTo>
                  <a:lnTo>
                    <a:pt x="44" y="28"/>
                  </a:lnTo>
                  <a:lnTo>
                    <a:pt x="44" y="26"/>
                  </a:lnTo>
                  <a:lnTo>
                    <a:pt x="44" y="23"/>
                  </a:lnTo>
                  <a:lnTo>
                    <a:pt x="44" y="21"/>
                  </a:lnTo>
                  <a:lnTo>
                    <a:pt x="44" y="19"/>
                  </a:lnTo>
                  <a:lnTo>
                    <a:pt x="41" y="19"/>
                  </a:lnTo>
                  <a:lnTo>
                    <a:pt x="41" y="17"/>
                  </a:lnTo>
                  <a:lnTo>
                    <a:pt x="41" y="15"/>
                  </a:lnTo>
                  <a:lnTo>
                    <a:pt x="39" y="13"/>
                  </a:lnTo>
                  <a:lnTo>
                    <a:pt x="37" y="10"/>
                  </a:lnTo>
                  <a:lnTo>
                    <a:pt x="37" y="8"/>
                  </a:lnTo>
                  <a:lnTo>
                    <a:pt x="35" y="8"/>
                  </a:lnTo>
                  <a:lnTo>
                    <a:pt x="33" y="6"/>
                  </a:lnTo>
                  <a:lnTo>
                    <a:pt x="31" y="4"/>
                  </a:lnTo>
                  <a:lnTo>
                    <a:pt x="31" y="4"/>
                  </a:lnTo>
                  <a:lnTo>
                    <a:pt x="28" y="2"/>
                  </a:lnTo>
                  <a:lnTo>
                    <a:pt x="26" y="2"/>
                  </a:lnTo>
                  <a:lnTo>
                    <a:pt x="24" y="2"/>
                  </a:lnTo>
                  <a:lnTo>
                    <a:pt x="22" y="2"/>
                  </a:lnTo>
                  <a:lnTo>
                    <a:pt x="20" y="0"/>
                  </a:lnTo>
                  <a:lnTo>
                    <a:pt x="18" y="0"/>
                  </a:lnTo>
                  <a:lnTo>
                    <a:pt x="15" y="0"/>
                  </a:lnTo>
                  <a:lnTo>
                    <a:pt x="13" y="2"/>
                  </a:lnTo>
                  <a:lnTo>
                    <a:pt x="11" y="2"/>
                  </a:lnTo>
                  <a:lnTo>
                    <a:pt x="9" y="2"/>
                  </a:lnTo>
                  <a:lnTo>
                    <a:pt x="9" y="2"/>
                  </a:lnTo>
                  <a:lnTo>
                    <a:pt x="7" y="4"/>
                  </a:lnTo>
                  <a:lnTo>
                    <a:pt x="5" y="6"/>
                  </a:lnTo>
                  <a:lnTo>
                    <a:pt x="5" y="6"/>
                  </a:lnTo>
                  <a:lnTo>
                    <a:pt x="2" y="8"/>
                  </a:lnTo>
                  <a:lnTo>
                    <a:pt x="2" y="8"/>
                  </a:lnTo>
                  <a:lnTo>
                    <a:pt x="2" y="10"/>
                  </a:lnTo>
                  <a:lnTo>
                    <a:pt x="0" y="13"/>
                  </a:lnTo>
                  <a:lnTo>
                    <a:pt x="0" y="15"/>
                  </a:lnTo>
                  <a:lnTo>
                    <a:pt x="0" y="17"/>
                  </a:lnTo>
                  <a:lnTo>
                    <a:pt x="0" y="19"/>
                  </a:lnTo>
                  <a:lnTo>
                    <a:pt x="2" y="19"/>
                  </a:lnTo>
                  <a:lnTo>
                    <a:pt x="2" y="21"/>
                  </a:lnTo>
                  <a:lnTo>
                    <a:pt x="2" y="23"/>
                  </a:lnTo>
                  <a:lnTo>
                    <a:pt x="5" y="26"/>
                  </a:lnTo>
                  <a:lnTo>
                    <a:pt x="5" y="28"/>
                  </a:lnTo>
                  <a:lnTo>
                    <a:pt x="7" y="30"/>
                  </a:lnTo>
                  <a:lnTo>
                    <a:pt x="7" y="30"/>
                  </a:lnTo>
                  <a:lnTo>
                    <a:pt x="9" y="32"/>
                  </a:lnTo>
                  <a:lnTo>
                    <a:pt x="11" y="34"/>
                  </a:lnTo>
                  <a:lnTo>
                    <a:pt x="13" y="34"/>
                  </a:lnTo>
                  <a:lnTo>
                    <a:pt x="15" y="36"/>
                  </a:lnTo>
                  <a:lnTo>
                    <a:pt x="18" y="36"/>
                  </a:lnTo>
                  <a:lnTo>
                    <a:pt x="20" y="39"/>
                  </a:lnTo>
                  <a:lnTo>
                    <a:pt x="20" y="39"/>
                  </a:lnTo>
                  <a:lnTo>
                    <a:pt x="24" y="39"/>
                  </a:lnTo>
                  <a:lnTo>
                    <a:pt x="24" y="39"/>
                  </a:lnTo>
                  <a:lnTo>
                    <a:pt x="26" y="39"/>
                  </a:lnTo>
                  <a:lnTo>
                    <a:pt x="28" y="39"/>
                  </a:lnTo>
                  <a:lnTo>
                    <a:pt x="31" y="39"/>
                  </a:lnTo>
                  <a:lnTo>
                    <a:pt x="33" y="39"/>
                  </a:lnTo>
                  <a:lnTo>
                    <a:pt x="35" y="39"/>
                  </a:lnTo>
                  <a:lnTo>
                    <a:pt x="37" y="36"/>
                  </a:lnTo>
                  <a:lnTo>
                    <a:pt x="37" y="36"/>
                  </a:lnTo>
                  <a:lnTo>
                    <a:pt x="39" y="34"/>
                  </a:lnTo>
                  <a:close/>
                </a:path>
              </a:pathLst>
            </a:custGeom>
            <a:solidFill>
              <a:srgbClr val="F2E3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4" name="任意多边形 306503"/>
            <p:cNvSpPr/>
            <p:nvPr/>
          </p:nvSpPr>
          <p:spPr>
            <a:xfrm>
              <a:off x="2388" y="3586"/>
              <a:ext cx="44" cy="37"/>
            </a:xfrm>
            <a:custGeom>
              <a:rect l="0" t="0" r="0" b="0"/>
              <a:pathLst>
                <a:path w="44" h="37">
                  <a:moveTo>
                    <a:pt x="39" y="32"/>
                  </a:moveTo>
                  <a:lnTo>
                    <a:pt x="39" y="32"/>
                  </a:lnTo>
                  <a:lnTo>
                    <a:pt x="41" y="30"/>
                  </a:lnTo>
                  <a:lnTo>
                    <a:pt x="41" y="28"/>
                  </a:lnTo>
                  <a:lnTo>
                    <a:pt x="41" y="28"/>
                  </a:lnTo>
                  <a:lnTo>
                    <a:pt x="44" y="26"/>
                  </a:lnTo>
                  <a:lnTo>
                    <a:pt x="44" y="24"/>
                  </a:lnTo>
                  <a:lnTo>
                    <a:pt x="44" y="21"/>
                  </a:lnTo>
                  <a:lnTo>
                    <a:pt x="44" y="19"/>
                  </a:lnTo>
                  <a:lnTo>
                    <a:pt x="41" y="17"/>
                  </a:lnTo>
                  <a:lnTo>
                    <a:pt x="41" y="17"/>
                  </a:lnTo>
                  <a:lnTo>
                    <a:pt x="41" y="15"/>
                  </a:lnTo>
                  <a:lnTo>
                    <a:pt x="39" y="13"/>
                  </a:lnTo>
                  <a:lnTo>
                    <a:pt x="39" y="11"/>
                  </a:lnTo>
                  <a:lnTo>
                    <a:pt x="37" y="8"/>
                  </a:lnTo>
                  <a:lnTo>
                    <a:pt x="37" y="8"/>
                  </a:lnTo>
                  <a:lnTo>
                    <a:pt x="35" y="6"/>
                  </a:lnTo>
                  <a:lnTo>
                    <a:pt x="33" y="4"/>
                  </a:lnTo>
                  <a:lnTo>
                    <a:pt x="31" y="4"/>
                  </a:lnTo>
                  <a:lnTo>
                    <a:pt x="28" y="2"/>
                  </a:lnTo>
                  <a:lnTo>
                    <a:pt x="26" y="2"/>
                  </a:lnTo>
                  <a:lnTo>
                    <a:pt x="24" y="0"/>
                  </a:lnTo>
                  <a:lnTo>
                    <a:pt x="24" y="0"/>
                  </a:lnTo>
                  <a:lnTo>
                    <a:pt x="22" y="0"/>
                  </a:lnTo>
                  <a:lnTo>
                    <a:pt x="20" y="0"/>
                  </a:lnTo>
                  <a:lnTo>
                    <a:pt x="18" y="0"/>
                  </a:lnTo>
                  <a:lnTo>
                    <a:pt x="15" y="0"/>
                  </a:lnTo>
                  <a:lnTo>
                    <a:pt x="13" y="0"/>
                  </a:lnTo>
                  <a:lnTo>
                    <a:pt x="11" y="0"/>
                  </a:lnTo>
                  <a:lnTo>
                    <a:pt x="9" y="0"/>
                  </a:lnTo>
                  <a:lnTo>
                    <a:pt x="9" y="2"/>
                  </a:lnTo>
                  <a:lnTo>
                    <a:pt x="7" y="2"/>
                  </a:lnTo>
                  <a:lnTo>
                    <a:pt x="5" y="4"/>
                  </a:lnTo>
                  <a:lnTo>
                    <a:pt x="5" y="4"/>
                  </a:lnTo>
                  <a:lnTo>
                    <a:pt x="2" y="6"/>
                  </a:lnTo>
                  <a:lnTo>
                    <a:pt x="2" y="8"/>
                  </a:lnTo>
                  <a:lnTo>
                    <a:pt x="2" y="11"/>
                  </a:lnTo>
                  <a:lnTo>
                    <a:pt x="2" y="11"/>
                  </a:lnTo>
                  <a:lnTo>
                    <a:pt x="0" y="13"/>
                  </a:lnTo>
                  <a:lnTo>
                    <a:pt x="0" y="15"/>
                  </a:lnTo>
                  <a:lnTo>
                    <a:pt x="2" y="17"/>
                  </a:lnTo>
                  <a:lnTo>
                    <a:pt x="2" y="19"/>
                  </a:lnTo>
                  <a:lnTo>
                    <a:pt x="2" y="19"/>
                  </a:lnTo>
                  <a:lnTo>
                    <a:pt x="2" y="21"/>
                  </a:lnTo>
                  <a:lnTo>
                    <a:pt x="5" y="24"/>
                  </a:lnTo>
                  <a:lnTo>
                    <a:pt x="5" y="26"/>
                  </a:lnTo>
                  <a:lnTo>
                    <a:pt x="7" y="28"/>
                  </a:lnTo>
                  <a:lnTo>
                    <a:pt x="9" y="28"/>
                  </a:lnTo>
                  <a:lnTo>
                    <a:pt x="9" y="30"/>
                  </a:lnTo>
                  <a:lnTo>
                    <a:pt x="11" y="32"/>
                  </a:lnTo>
                  <a:lnTo>
                    <a:pt x="13" y="32"/>
                  </a:lnTo>
                  <a:lnTo>
                    <a:pt x="15" y="34"/>
                  </a:lnTo>
                  <a:lnTo>
                    <a:pt x="18" y="34"/>
                  </a:lnTo>
                  <a:lnTo>
                    <a:pt x="20" y="37"/>
                  </a:lnTo>
                  <a:lnTo>
                    <a:pt x="22" y="37"/>
                  </a:lnTo>
                  <a:lnTo>
                    <a:pt x="24" y="37"/>
                  </a:lnTo>
                  <a:lnTo>
                    <a:pt x="24" y="37"/>
                  </a:lnTo>
                  <a:lnTo>
                    <a:pt x="26" y="37"/>
                  </a:lnTo>
                  <a:lnTo>
                    <a:pt x="28" y="37"/>
                  </a:lnTo>
                  <a:lnTo>
                    <a:pt x="31" y="37"/>
                  </a:lnTo>
                  <a:lnTo>
                    <a:pt x="33" y="37"/>
                  </a:lnTo>
                  <a:lnTo>
                    <a:pt x="35" y="37"/>
                  </a:lnTo>
                  <a:lnTo>
                    <a:pt x="35" y="34"/>
                  </a:lnTo>
                  <a:lnTo>
                    <a:pt x="37" y="34"/>
                  </a:lnTo>
                  <a:lnTo>
                    <a:pt x="39" y="32"/>
                  </a:lnTo>
                  <a:close/>
                </a:path>
              </a:pathLst>
            </a:custGeom>
            <a:solidFill>
              <a:srgbClr val="F2E4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5" name="任意多边形 306504"/>
            <p:cNvSpPr/>
            <p:nvPr/>
          </p:nvSpPr>
          <p:spPr>
            <a:xfrm>
              <a:off x="2390" y="3586"/>
              <a:ext cx="39" cy="37"/>
            </a:xfrm>
            <a:custGeom>
              <a:rect l="0" t="0" r="0" b="0"/>
              <a:pathLst>
                <a:path w="39" h="37">
                  <a:moveTo>
                    <a:pt x="37" y="32"/>
                  </a:moveTo>
                  <a:lnTo>
                    <a:pt x="37" y="32"/>
                  </a:lnTo>
                  <a:lnTo>
                    <a:pt x="39" y="30"/>
                  </a:lnTo>
                  <a:lnTo>
                    <a:pt x="39" y="28"/>
                  </a:lnTo>
                  <a:lnTo>
                    <a:pt x="39" y="28"/>
                  </a:lnTo>
                  <a:lnTo>
                    <a:pt x="39" y="26"/>
                  </a:lnTo>
                  <a:lnTo>
                    <a:pt x="39" y="24"/>
                  </a:lnTo>
                  <a:lnTo>
                    <a:pt x="39" y="21"/>
                  </a:lnTo>
                  <a:lnTo>
                    <a:pt x="39" y="21"/>
                  </a:lnTo>
                  <a:lnTo>
                    <a:pt x="39" y="19"/>
                  </a:lnTo>
                  <a:lnTo>
                    <a:pt x="39" y="17"/>
                  </a:lnTo>
                  <a:lnTo>
                    <a:pt x="39" y="15"/>
                  </a:lnTo>
                  <a:lnTo>
                    <a:pt x="37" y="13"/>
                  </a:lnTo>
                  <a:lnTo>
                    <a:pt x="35" y="11"/>
                  </a:lnTo>
                  <a:lnTo>
                    <a:pt x="35" y="11"/>
                  </a:lnTo>
                  <a:lnTo>
                    <a:pt x="33" y="8"/>
                  </a:lnTo>
                  <a:lnTo>
                    <a:pt x="31" y="6"/>
                  </a:lnTo>
                  <a:lnTo>
                    <a:pt x="31" y="6"/>
                  </a:lnTo>
                  <a:lnTo>
                    <a:pt x="29" y="4"/>
                  </a:lnTo>
                  <a:lnTo>
                    <a:pt x="26" y="4"/>
                  </a:lnTo>
                  <a:lnTo>
                    <a:pt x="24" y="2"/>
                  </a:lnTo>
                  <a:lnTo>
                    <a:pt x="22" y="2"/>
                  </a:lnTo>
                  <a:lnTo>
                    <a:pt x="20" y="0"/>
                  </a:lnTo>
                  <a:lnTo>
                    <a:pt x="18" y="0"/>
                  </a:lnTo>
                  <a:lnTo>
                    <a:pt x="18" y="0"/>
                  </a:lnTo>
                  <a:lnTo>
                    <a:pt x="16" y="0"/>
                  </a:lnTo>
                  <a:lnTo>
                    <a:pt x="13" y="0"/>
                  </a:lnTo>
                  <a:lnTo>
                    <a:pt x="11" y="0"/>
                  </a:lnTo>
                  <a:lnTo>
                    <a:pt x="9" y="0"/>
                  </a:lnTo>
                  <a:lnTo>
                    <a:pt x="7" y="2"/>
                  </a:lnTo>
                  <a:lnTo>
                    <a:pt x="7" y="2"/>
                  </a:lnTo>
                  <a:lnTo>
                    <a:pt x="5" y="4"/>
                  </a:lnTo>
                  <a:lnTo>
                    <a:pt x="3" y="4"/>
                  </a:lnTo>
                  <a:lnTo>
                    <a:pt x="3" y="6"/>
                  </a:lnTo>
                  <a:lnTo>
                    <a:pt x="0" y="6"/>
                  </a:lnTo>
                  <a:lnTo>
                    <a:pt x="0" y="8"/>
                  </a:lnTo>
                  <a:lnTo>
                    <a:pt x="0" y="11"/>
                  </a:lnTo>
                  <a:lnTo>
                    <a:pt x="0" y="11"/>
                  </a:lnTo>
                  <a:lnTo>
                    <a:pt x="0" y="13"/>
                  </a:lnTo>
                  <a:lnTo>
                    <a:pt x="0" y="15"/>
                  </a:lnTo>
                  <a:lnTo>
                    <a:pt x="0" y="17"/>
                  </a:lnTo>
                  <a:lnTo>
                    <a:pt x="0" y="19"/>
                  </a:lnTo>
                  <a:lnTo>
                    <a:pt x="0" y="21"/>
                  </a:lnTo>
                  <a:lnTo>
                    <a:pt x="0" y="21"/>
                  </a:lnTo>
                  <a:lnTo>
                    <a:pt x="3" y="24"/>
                  </a:lnTo>
                  <a:lnTo>
                    <a:pt x="3" y="26"/>
                  </a:lnTo>
                  <a:lnTo>
                    <a:pt x="5" y="28"/>
                  </a:lnTo>
                  <a:lnTo>
                    <a:pt x="7" y="28"/>
                  </a:lnTo>
                  <a:lnTo>
                    <a:pt x="7" y="30"/>
                  </a:lnTo>
                  <a:lnTo>
                    <a:pt x="9" y="32"/>
                  </a:lnTo>
                  <a:lnTo>
                    <a:pt x="11" y="32"/>
                  </a:lnTo>
                  <a:lnTo>
                    <a:pt x="13" y="34"/>
                  </a:lnTo>
                  <a:lnTo>
                    <a:pt x="16" y="34"/>
                  </a:lnTo>
                  <a:lnTo>
                    <a:pt x="18" y="37"/>
                  </a:lnTo>
                  <a:lnTo>
                    <a:pt x="20" y="37"/>
                  </a:lnTo>
                  <a:lnTo>
                    <a:pt x="22" y="37"/>
                  </a:lnTo>
                  <a:lnTo>
                    <a:pt x="22" y="37"/>
                  </a:lnTo>
                  <a:lnTo>
                    <a:pt x="24" y="37"/>
                  </a:lnTo>
                  <a:lnTo>
                    <a:pt x="26" y="37"/>
                  </a:lnTo>
                  <a:lnTo>
                    <a:pt x="29" y="37"/>
                  </a:lnTo>
                  <a:lnTo>
                    <a:pt x="31" y="37"/>
                  </a:lnTo>
                  <a:lnTo>
                    <a:pt x="33" y="37"/>
                  </a:lnTo>
                  <a:lnTo>
                    <a:pt x="33" y="34"/>
                  </a:lnTo>
                  <a:lnTo>
                    <a:pt x="35" y="34"/>
                  </a:lnTo>
                  <a:lnTo>
                    <a:pt x="37" y="32"/>
                  </a:lnTo>
                  <a:close/>
                </a:path>
              </a:pathLst>
            </a:custGeom>
            <a:solidFill>
              <a:srgbClr val="F2E4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6" name="任意多边形 306505"/>
            <p:cNvSpPr/>
            <p:nvPr/>
          </p:nvSpPr>
          <p:spPr>
            <a:xfrm>
              <a:off x="2390" y="3586"/>
              <a:ext cx="39" cy="37"/>
            </a:xfrm>
            <a:custGeom>
              <a:rect l="0" t="0" r="0" b="0"/>
              <a:pathLst>
                <a:path w="39" h="37">
                  <a:moveTo>
                    <a:pt x="35" y="32"/>
                  </a:moveTo>
                  <a:lnTo>
                    <a:pt x="37" y="32"/>
                  </a:lnTo>
                  <a:lnTo>
                    <a:pt x="37" y="30"/>
                  </a:lnTo>
                  <a:lnTo>
                    <a:pt x="39" y="28"/>
                  </a:lnTo>
                  <a:lnTo>
                    <a:pt x="39" y="28"/>
                  </a:lnTo>
                  <a:lnTo>
                    <a:pt x="39" y="26"/>
                  </a:lnTo>
                  <a:lnTo>
                    <a:pt x="39" y="24"/>
                  </a:lnTo>
                  <a:lnTo>
                    <a:pt x="39" y="21"/>
                  </a:lnTo>
                  <a:lnTo>
                    <a:pt x="39" y="21"/>
                  </a:lnTo>
                  <a:lnTo>
                    <a:pt x="39" y="19"/>
                  </a:lnTo>
                  <a:lnTo>
                    <a:pt x="39" y="17"/>
                  </a:lnTo>
                  <a:lnTo>
                    <a:pt x="37" y="15"/>
                  </a:lnTo>
                  <a:lnTo>
                    <a:pt x="37" y="13"/>
                  </a:lnTo>
                  <a:lnTo>
                    <a:pt x="35" y="13"/>
                  </a:lnTo>
                  <a:lnTo>
                    <a:pt x="35" y="11"/>
                  </a:lnTo>
                  <a:lnTo>
                    <a:pt x="33" y="8"/>
                  </a:lnTo>
                  <a:lnTo>
                    <a:pt x="31" y="6"/>
                  </a:lnTo>
                  <a:lnTo>
                    <a:pt x="29" y="6"/>
                  </a:lnTo>
                  <a:lnTo>
                    <a:pt x="29" y="4"/>
                  </a:lnTo>
                  <a:lnTo>
                    <a:pt x="26" y="4"/>
                  </a:lnTo>
                  <a:lnTo>
                    <a:pt x="24" y="2"/>
                  </a:lnTo>
                  <a:lnTo>
                    <a:pt x="22" y="2"/>
                  </a:lnTo>
                  <a:lnTo>
                    <a:pt x="20" y="2"/>
                  </a:lnTo>
                  <a:lnTo>
                    <a:pt x="18" y="2"/>
                  </a:lnTo>
                  <a:lnTo>
                    <a:pt x="16" y="0"/>
                  </a:lnTo>
                  <a:lnTo>
                    <a:pt x="13" y="0"/>
                  </a:lnTo>
                  <a:lnTo>
                    <a:pt x="13" y="2"/>
                  </a:lnTo>
                  <a:lnTo>
                    <a:pt x="11" y="2"/>
                  </a:lnTo>
                  <a:lnTo>
                    <a:pt x="9" y="2"/>
                  </a:lnTo>
                  <a:lnTo>
                    <a:pt x="7" y="2"/>
                  </a:lnTo>
                  <a:lnTo>
                    <a:pt x="7" y="4"/>
                  </a:lnTo>
                  <a:lnTo>
                    <a:pt x="5" y="4"/>
                  </a:lnTo>
                  <a:lnTo>
                    <a:pt x="3" y="4"/>
                  </a:lnTo>
                  <a:lnTo>
                    <a:pt x="3" y="6"/>
                  </a:lnTo>
                  <a:lnTo>
                    <a:pt x="0" y="8"/>
                  </a:lnTo>
                  <a:lnTo>
                    <a:pt x="0" y="8"/>
                  </a:lnTo>
                  <a:lnTo>
                    <a:pt x="0" y="11"/>
                  </a:lnTo>
                  <a:lnTo>
                    <a:pt x="0" y="13"/>
                  </a:lnTo>
                  <a:lnTo>
                    <a:pt x="0" y="15"/>
                  </a:lnTo>
                  <a:lnTo>
                    <a:pt x="0" y="15"/>
                  </a:lnTo>
                  <a:lnTo>
                    <a:pt x="0" y="17"/>
                  </a:lnTo>
                  <a:lnTo>
                    <a:pt x="0" y="19"/>
                  </a:lnTo>
                  <a:lnTo>
                    <a:pt x="0" y="21"/>
                  </a:lnTo>
                  <a:lnTo>
                    <a:pt x="3" y="21"/>
                  </a:lnTo>
                  <a:lnTo>
                    <a:pt x="3" y="24"/>
                  </a:lnTo>
                  <a:lnTo>
                    <a:pt x="3" y="26"/>
                  </a:lnTo>
                  <a:lnTo>
                    <a:pt x="5" y="28"/>
                  </a:lnTo>
                  <a:lnTo>
                    <a:pt x="7" y="28"/>
                  </a:lnTo>
                  <a:lnTo>
                    <a:pt x="9" y="30"/>
                  </a:lnTo>
                  <a:lnTo>
                    <a:pt x="9" y="32"/>
                  </a:lnTo>
                  <a:lnTo>
                    <a:pt x="11" y="32"/>
                  </a:lnTo>
                  <a:lnTo>
                    <a:pt x="13" y="34"/>
                  </a:lnTo>
                  <a:lnTo>
                    <a:pt x="16" y="34"/>
                  </a:lnTo>
                  <a:lnTo>
                    <a:pt x="18" y="37"/>
                  </a:lnTo>
                  <a:lnTo>
                    <a:pt x="20" y="37"/>
                  </a:lnTo>
                  <a:lnTo>
                    <a:pt x="22" y="37"/>
                  </a:lnTo>
                  <a:lnTo>
                    <a:pt x="22" y="37"/>
                  </a:lnTo>
                  <a:lnTo>
                    <a:pt x="24" y="37"/>
                  </a:lnTo>
                  <a:lnTo>
                    <a:pt x="26" y="37"/>
                  </a:lnTo>
                  <a:lnTo>
                    <a:pt x="29" y="37"/>
                  </a:lnTo>
                  <a:lnTo>
                    <a:pt x="31" y="37"/>
                  </a:lnTo>
                  <a:lnTo>
                    <a:pt x="31" y="34"/>
                  </a:lnTo>
                  <a:lnTo>
                    <a:pt x="33" y="34"/>
                  </a:lnTo>
                  <a:lnTo>
                    <a:pt x="35" y="34"/>
                  </a:lnTo>
                  <a:lnTo>
                    <a:pt x="35" y="32"/>
                  </a:lnTo>
                  <a:close/>
                </a:path>
              </a:pathLst>
            </a:custGeom>
            <a:solidFill>
              <a:srgbClr val="F2E4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7" name="任意多边形 306506"/>
            <p:cNvSpPr/>
            <p:nvPr/>
          </p:nvSpPr>
          <p:spPr>
            <a:xfrm>
              <a:off x="2390" y="3588"/>
              <a:ext cx="39" cy="35"/>
            </a:xfrm>
            <a:custGeom>
              <a:rect l="0" t="0" r="0" b="0"/>
              <a:pathLst>
                <a:path w="39" h="35">
                  <a:moveTo>
                    <a:pt x="35" y="30"/>
                  </a:moveTo>
                  <a:lnTo>
                    <a:pt x="37" y="30"/>
                  </a:lnTo>
                  <a:lnTo>
                    <a:pt x="37" y="28"/>
                  </a:lnTo>
                  <a:lnTo>
                    <a:pt x="37" y="26"/>
                  </a:lnTo>
                  <a:lnTo>
                    <a:pt x="39" y="26"/>
                  </a:lnTo>
                  <a:lnTo>
                    <a:pt x="39" y="24"/>
                  </a:lnTo>
                  <a:lnTo>
                    <a:pt x="39" y="22"/>
                  </a:lnTo>
                  <a:lnTo>
                    <a:pt x="39" y="19"/>
                  </a:lnTo>
                  <a:lnTo>
                    <a:pt x="39" y="19"/>
                  </a:lnTo>
                  <a:lnTo>
                    <a:pt x="39" y="17"/>
                  </a:lnTo>
                  <a:lnTo>
                    <a:pt x="37" y="15"/>
                  </a:lnTo>
                  <a:lnTo>
                    <a:pt x="37" y="13"/>
                  </a:lnTo>
                  <a:lnTo>
                    <a:pt x="35" y="13"/>
                  </a:lnTo>
                  <a:lnTo>
                    <a:pt x="35" y="11"/>
                  </a:lnTo>
                  <a:lnTo>
                    <a:pt x="33" y="9"/>
                  </a:lnTo>
                  <a:lnTo>
                    <a:pt x="33" y="6"/>
                  </a:lnTo>
                  <a:lnTo>
                    <a:pt x="31" y="6"/>
                  </a:lnTo>
                  <a:lnTo>
                    <a:pt x="29" y="4"/>
                  </a:lnTo>
                  <a:lnTo>
                    <a:pt x="26" y="4"/>
                  </a:lnTo>
                  <a:lnTo>
                    <a:pt x="24" y="2"/>
                  </a:lnTo>
                  <a:lnTo>
                    <a:pt x="24" y="2"/>
                  </a:lnTo>
                  <a:lnTo>
                    <a:pt x="22" y="0"/>
                  </a:lnTo>
                  <a:lnTo>
                    <a:pt x="20" y="0"/>
                  </a:lnTo>
                  <a:lnTo>
                    <a:pt x="18" y="0"/>
                  </a:lnTo>
                  <a:lnTo>
                    <a:pt x="16" y="0"/>
                  </a:lnTo>
                  <a:lnTo>
                    <a:pt x="13" y="0"/>
                  </a:lnTo>
                  <a:lnTo>
                    <a:pt x="11" y="0"/>
                  </a:lnTo>
                  <a:lnTo>
                    <a:pt x="11" y="0"/>
                  </a:lnTo>
                  <a:lnTo>
                    <a:pt x="9" y="0"/>
                  </a:lnTo>
                  <a:lnTo>
                    <a:pt x="7" y="2"/>
                  </a:lnTo>
                  <a:lnTo>
                    <a:pt x="7" y="2"/>
                  </a:lnTo>
                  <a:lnTo>
                    <a:pt x="5" y="2"/>
                  </a:lnTo>
                  <a:lnTo>
                    <a:pt x="3" y="4"/>
                  </a:lnTo>
                  <a:lnTo>
                    <a:pt x="3" y="4"/>
                  </a:lnTo>
                  <a:lnTo>
                    <a:pt x="0" y="6"/>
                  </a:lnTo>
                  <a:lnTo>
                    <a:pt x="0" y="9"/>
                  </a:lnTo>
                  <a:lnTo>
                    <a:pt x="0" y="9"/>
                  </a:lnTo>
                  <a:lnTo>
                    <a:pt x="0" y="11"/>
                  </a:lnTo>
                  <a:lnTo>
                    <a:pt x="0" y="13"/>
                  </a:lnTo>
                  <a:lnTo>
                    <a:pt x="0" y="15"/>
                  </a:lnTo>
                  <a:lnTo>
                    <a:pt x="0" y="15"/>
                  </a:lnTo>
                  <a:lnTo>
                    <a:pt x="0" y="17"/>
                  </a:lnTo>
                  <a:lnTo>
                    <a:pt x="0" y="19"/>
                  </a:lnTo>
                  <a:lnTo>
                    <a:pt x="3" y="22"/>
                  </a:lnTo>
                  <a:lnTo>
                    <a:pt x="3" y="22"/>
                  </a:lnTo>
                  <a:lnTo>
                    <a:pt x="5" y="24"/>
                  </a:lnTo>
                  <a:lnTo>
                    <a:pt x="5" y="26"/>
                  </a:lnTo>
                  <a:lnTo>
                    <a:pt x="7" y="28"/>
                  </a:lnTo>
                  <a:lnTo>
                    <a:pt x="9" y="28"/>
                  </a:lnTo>
                  <a:lnTo>
                    <a:pt x="11" y="30"/>
                  </a:lnTo>
                  <a:lnTo>
                    <a:pt x="11" y="30"/>
                  </a:lnTo>
                  <a:lnTo>
                    <a:pt x="13" y="32"/>
                  </a:lnTo>
                  <a:lnTo>
                    <a:pt x="16" y="32"/>
                  </a:lnTo>
                  <a:lnTo>
                    <a:pt x="18" y="32"/>
                  </a:lnTo>
                  <a:lnTo>
                    <a:pt x="20" y="35"/>
                  </a:lnTo>
                  <a:lnTo>
                    <a:pt x="22" y="35"/>
                  </a:lnTo>
                  <a:lnTo>
                    <a:pt x="22" y="35"/>
                  </a:lnTo>
                  <a:lnTo>
                    <a:pt x="24" y="35"/>
                  </a:lnTo>
                  <a:lnTo>
                    <a:pt x="26" y="35"/>
                  </a:lnTo>
                  <a:lnTo>
                    <a:pt x="29" y="35"/>
                  </a:lnTo>
                  <a:lnTo>
                    <a:pt x="31" y="35"/>
                  </a:lnTo>
                  <a:lnTo>
                    <a:pt x="31" y="32"/>
                  </a:lnTo>
                  <a:lnTo>
                    <a:pt x="33" y="32"/>
                  </a:lnTo>
                  <a:lnTo>
                    <a:pt x="35" y="32"/>
                  </a:lnTo>
                  <a:lnTo>
                    <a:pt x="35" y="30"/>
                  </a:lnTo>
                  <a:close/>
                </a:path>
              </a:pathLst>
            </a:custGeom>
            <a:solidFill>
              <a:srgbClr val="F2E5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8" name="任意多边形 306507"/>
            <p:cNvSpPr/>
            <p:nvPr/>
          </p:nvSpPr>
          <p:spPr>
            <a:xfrm>
              <a:off x="2390" y="3588"/>
              <a:ext cx="39" cy="35"/>
            </a:xfrm>
            <a:custGeom>
              <a:rect l="0" t="0" r="0" b="0"/>
              <a:pathLst>
                <a:path w="39" h="35">
                  <a:moveTo>
                    <a:pt x="35" y="30"/>
                  </a:moveTo>
                  <a:lnTo>
                    <a:pt x="37" y="30"/>
                  </a:lnTo>
                  <a:lnTo>
                    <a:pt x="37" y="28"/>
                  </a:lnTo>
                  <a:lnTo>
                    <a:pt x="37" y="26"/>
                  </a:lnTo>
                  <a:lnTo>
                    <a:pt x="37" y="26"/>
                  </a:lnTo>
                  <a:lnTo>
                    <a:pt x="39" y="24"/>
                  </a:lnTo>
                  <a:lnTo>
                    <a:pt x="39" y="22"/>
                  </a:lnTo>
                  <a:lnTo>
                    <a:pt x="39" y="22"/>
                  </a:lnTo>
                  <a:lnTo>
                    <a:pt x="37" y="19"/>
                  </a:lnTo>
                  <a:lnTo>
                    <a:pt x="37" y="17"/>
                  </a:lnTo>
                  <a:lnTo>
                    <a:pt x="37" y="15"/>
                  </a:lnTo>
                  <a:lnTo>
                    <a:pt x="37" y="15"/>
                  </a:lnTo>
                  <a:lnTo>
                    <a:pt x="35" y="13"/>
                  </a:lnTo>
                  <a:lnTo>
                    <a:pt x="35" y="11"/>
                  </a:lnTo>
                  <a:lnTo>
                    <a:pt x="33" y="9"/>
                  </a:lnTo>
                  <a:lnTo>
                    <a:pt x="31" y="9"/>
                  </a:lnTo>
                  <a:lnTo>
                    <a:pt x="31" y="6"/>
                  </a:lnTo>
                  <a:lnTo>
                    <a:pt x="29" y="4"/>
                  </a:lnTo>
                  <a:lnTo>
                    <a:pt x="26" y="4"/>
                  </a:lnTo>
                  <a:lnTo>
                    <a:pt x="24" y="2"/>
                  </a:lnTo>
                  <a:lnTo>
                    <a:pt x="22" y="2"/>
                  </a:lnTo>
                  <a:lnTo>
                    <a:pt x="22" y="2"/>
                  </a:lnTo>
                  <a:lnTo>
                    <a:pt x="20" y="2"/>
                  </a:lnTo>
                  <a:lnTo>
                    <a:pt x="18" y="0"/>
                  </a:lnTo>
                  <a:lnTo>
                    <a:pt x="16" y="0"/>
                  </a:lnTo>
                  <a:lnTo>
                    <a:pt x="13" y="0"/>
                  </a:lnTo>
                  <a:lnTo>
                    <a:pt x="11" y="0"/>
                  </a:lnTo>
                  <a:lnTo>
                    <a:pt x="11" y="0"/>
                  </a:lnTo>
                  <a:lnTo>
                    <a:pt x="9" y="2"/>
                  </a:lnTo>
                  <a:lnTo>
                    <a:pt x="7" y="2"/>
                  </a:lnTo>
                  <a:lnTo>
                    <a:pt x="7" y="2"/>
                  </a:lnTo>
                  <a:lnTo>
                    <a:pt x="5" y="4"/>
                  </a:lnTo>
                  <a:lnTo>
                    <a:pt x="3" y="4"/>
                  </a:lnTo>
                  <a:lnTo>
                    <a:pt x="3" y="6"/>
                  </a:lnTo>
                  <a:lnTo>
                    <a:pt x="3" y="6"/>
                  </a:lnTo>
                  <a:lnTo>
                    <a:pt x="0" y="9"/>
                  </a:lnTo>
                  <a:lnTo>
                    <a:pt x="0" y="11"/>
                  </a:lnTo>
                  <a:lnTo>
                    <a:pt x="0" y="11"/>
                  </a:lnTo>
                  <a:lnTo>
                    <a:pt x="0" y="13"/>
                  </a:lnTo>
                  <a:lnTo>
                    <a:pt x="0" y="15"/>
                  </a:lnTo>
                  <a:lnTo>
                    <a:pt x="0" y="15"/>
                  </a:lnTo>
                  <a:lnTo>
                    <a:pt x="0" y="17"/>
                  </a:lnTo>
                  <a:lnTo>
                    <a:pt x="3" y="19"/>
                  </a:lnTo>
                  <a:lnTo>
                    <a:pt x="3" y="22"/>
                  </a:lnTo>
                  <a:lnTo>
                    <a:pt x="3" y="22"/>
                  </a:lnTo>
                  <a:lnTo>
                    <a:pt x="5" y="24"/>
                  </a:lnTo>
                  <a:lnTo>
                    <a:pt x="5" y="26"/>
                  </a:lnTo>
                  <a:lnTo>
                    <a:pt x="7" y="28"/>
                  </a:lnTo>
                  <a:lnTo>
                    <a:pt x="9" y="28"/>
                  </a:lnTo>
                  <a:lnTo>
                    <a:pt x="11" y="30"/>
                  </a:lnTo>
                  <a:lnTo>
                    <a:pt x="11" y="30"/>
                  </a:lnTo>
                  <a:lnTo>
                    <a:pt x="13" y="32"/>
                  </a:lnTo>
                  <a:lnTo>
                    <a:pt x="16" y="32"/>
                  </a:lnTo>
                  <a:lnTo>
                    <a:pt x="18" y="32"/>
                  </a:lnTo>
                  <a:lnTo>
                    <a:pt x="20" y="35"/>
                  </a:lnTo>
                  <a:lnTo>
                    <a:pt x="22" y="35"/>
                  </a:lnTo>
                  <a:lnTo>
                    <a:pt x="22" y="35"/>
                  </a:lnTo>
                  <a:lnTo>
                    <a:pt x="24" y="35"/>
                  </a:lnTo>
                  <a:lnTo>
                    <a:pt x="26" y="35"/>
                  </a:lnTo>
                  <a:lnTo>
                    <a:pt x="29" y="35"/>
                  </a:lnTo>
                  <a:lnTo>
                    <a:pt x="31" y="35"/>
                  </a:lnTo>
                  <a:lnTo>
                    <a:pt x="31" y="32"/>
                  </a:lnTo>
                  <a:lnTo>
                    <a:pt x="33" y="32"/>
                  </a:lnTo>
                  <a:lnTo>
                    <a:pt x="35" y="32"/>
                  </a:lnTo>
                  <a:lnTo>
                    <a:pt x="35" y="30"/>
                  </a:lnTo>
                  <a:close/>
                </a:path>
              </a:pathLst>
            </a:custGeom>
            <a:solidFill>
              <a:srgbClr val="F2E5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09" name="任意多边形 306508"/>
            <p:cNvSpPr/>
            <p:nvPr/>
          </p:nvSpPr>
          <p:spPr>
            <a:xfrm>
              <a:off x="2390" y="3590"/>
              <a:ext cx="37" cy="33"/>
            </a:xfrm>
            <a:custGeom>
              <a:rect l="0" t="0" r="0" b="0"/>
              <a:pathLst>
                <a:path w="37" h="33">
                  <a:moveTo>
                    <a:pt x="35" y="28"/>
                  </a:moveTo>
                  <a:lnTo>
                    <a:pt x="35" y="28"/>
                  </a:lnTo>
                  <a:lnTo>
                    <a:pt x="37" y="26"/>
                  </a:lnTo>
                  <a:lnTo>
                    <a:pt x="37" y="24"/>
                  </a:lnTo>
                  <a:lnTo>
                    <a:pt x="37" y="24"/>
                  </a:lnTo>
                  <a:lnTo>
                    <a:pt x="37" y="22"/>
                  </a:lnTo>
                  <a:lnTo>
                    <a:pt x="37" y="20"/>
                  </a:lnTo>
                  <a:lnTo>
                    <a:pt x="37" y="20"/>
                  </a:lnTo>
                  <a:lnTo>
                    <a:pt x="37" y="17"/>
                  </a:lnTo>
                  <a:lnTo>
                    <a:pt x="37" y="15"/>
                  </a:lnTo>
                  <a:lnTo>
                    <a:pt x="37" y="13"/>
                  </a:lnTo>
                  <a:lnTo>
                    <a:pt x="35" y="13"/>
                  </a:lnTo>
                  <a:lnTo>
                    <a:pt x="35" y="11"/>
                  </a:lnTo>
                  <a:lnTo>
                    <a:pt x="33" y="9"/>
                  </a:lnTo>
                  <a:lnTo>
                    <a:pt x="33" y="9"/>
                  </a:lnTo>
                  <a:lnTo>
                    <a:pt x="31" y="7"/>
                  </a:lnTo>
                  <a:lnTo>
                    <a:pt x="29" y="4"/>
                  </a:lnTo>
                  <a:lnTo>
                    <a:pt x="29" y="4"/>
                  </a:lnTo>
                  <a:lnTo>
                    <a:pt x="26" y="2"/>
                  </a:lnTo>
                  <a:lnTo>
                    <a:pt x="24" y="2"/>
                  </a:lnTo>
                  <a:lnTo>
                    <a:pt x="22" y="0"/>
                  </a:lnTo>
                  <a:lnTo>
                    <a:pt x="20" y="0"/>
                  </a:lnTo>
                  <a:lnTo>
                    <a:pt x="18" y="0"/>
                  </a:lnTo>
                  <a:lnTo>
                    <a:pt x="18" y="0"/>
                  </a:lnTo>
                  <a:lnTo>
                    <a:pt x="16" y="0"/>
                  </a:lnTo>
                  <a:lnTo>
                    <a:pt x="13" y="0"/>
                  </a:lnTo>
                  <a:lnTo>
                    <a:pt x="11" y="0"/>
                  </a:lnTo>
                  <a:lnTo>
                    <a:pt x="11" y="0"/>
                  </a:lnTo>
                  <a:lnTo>
                    <a:pt x="9" y="0"/>
                  </a:lnTo>
                  <a:lnTo>
                    <a:pt x="7" y="0"/>
                  </a:lnTo>
                  <a:lnTo>
                    <a:pt x="5" y="2"/>
                  </a:lnTo>
                  <a:lnTo>
                    <a:pt x="5" y="2"/>
                  </a:lnTo>
                  <a:lnTo>
                    <a:pt x="3" y="2"/>
                  </a:lnTo>
                  <a:lnTo>
                    <a:pt x="3" y="4"/>
                  </a:lnTo>
                  <a:lnTo>
                    <a:pt x="3" y="7"/>
                  </a:lnTo>
                  <a:lnTo>
                    <a:pt x="0" y="7"/>
                  </a:lnTo>
                  <a:lnTo>
                    <a:pt x="0" y="9"/>
                  </a:lnTo>
                  <a:lnTo>
                    <a:pt x="0" y="11"/>
                  </a:lnTo>
                  <a:lnTo>
                    <a:pt x="0" y="11"/>
                  </a:lnTo>
                  <a:lnTo>
                    <a:pt x="0" y="13"/>
                  </a:lnTo>
                  <a:lnTo>
                    <a:pt x="0" y="15"/>
                  </a:lnTo>
                  <a:lnTo>
                    <a:pt x="0" y="15"/>
                  </a:lnTo>
                  <a:lnTo>
                    <a:pt x="3" y="17"/>
                  </a:lnTo>
                  <a:lnTo>
                    <a:pt x="3" y="20"/>
                  </a:lnTo>
                  <a:lnTo>
                    <a:pt x="3" y="22"/>
                  </a:lnTo>
                  <a:lnTo>
                    <a:pt x="5" y="22"/>
                  </a:lnTo>
                  <a:lnTo>
                    <a:pt x="7" y="24"/>
                  </a:lnTo>
                  <a:lnTo>
                    <a:pt x="7" y="26"/>
                  </a:lnTo>
                  <a:lnTo>
                    <a:pt x="9" y="26"/>
                  </a:lnTo>
                  <a:lnTo>
                    <a:pt x="11" y="28"/>
                  </a:lnTo>
                  <a:lnTo>
                    <a:pt x="13" y="28"/>
                  </a:lnTo>
                  <a:lnTo>
                    <a:pt x="13" y="30"/>
                  </a:lnTo>
                  <a:lnTo>
                    <a:pt x="16" y="30"/>
                  </a:lnTo>
                  <a:lnTo>
                    <a:pt x="18" y="30"/>
                  </a:lnTo>
                  <a:lnTo>
                    <a:pt x="20" y="33"/>
                  </a:lnTo>
                  <a:lnTo>
                    <a:pt x="22" y="33"/>
                  </a:lnTo>
                  <a:lnTo>
                    <a:pt x="22" y="33"/>
                  </a:lnTo>
                  <a:lnTo>
                    <a:pt x="24" y="33"/>
                  </a:lnTo>
                  <a:lnTo>
                    <a:pt x="26" y="33"/>
                  </a:lnTo>
                  <a:lnTo>
                    <a:pt x="29" y="33"/>
                  </a:lnTo>
                  <a:lnTo>
                    <a:pt x="31" y="33"/>
                  </a:lnTo>
                  <a:lnTo>
                    <a:pt x="31" y="30"/>
                  </a:lnTo>
                  <a:lnTo>
                    <a:pt x="33" y="30"/>
                  </a:lnTo>
                  <a:lnTo>
                    <a:pt x="33" y="30"/>
                  </a:lnTo>
                  <a:lnTo>
                    <a:pt x="35" y="28"/>
                  </a:lnTo>
                  <a:close/>
                </a:path>
              </a:pathLst>
            </a:custGeom>
            <a:solidFill>
              <a:srgbClr val="F2E6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0" name="任意多边形 306509"/>
            <p:cNvSpPr/>
            <p:nvPr/>
          </p:nvSpPr>
          <p:spPr>
            <a:xfrm>
              <a:off x="2390" y="3590"/>
              <a:ext cx="37" cy="33"/>
            </a:xfrm>
            <a:custGeom>
              <a:rect l="0" t="0" r="0" b="0"/>
              <a:pathLst>
                <a:path w="37" h="33">
                  <a:moveTo>
                    <a:pt x="35" y="28"/>
                  </a:moveTo>
                  <a:lnTo>
                    <a:pt x="35" y="28"/>
                  </a:lnTo>
                  <a:lnTo>
                    <a:pt x="37" y="26"/>
                  </a:lnTo>
                  <a:lnTo>
                    <a:pt x="37" y="24"/>
                  </a:lnTo>
                  <a:lnTo>
                    <a:pt x="37" y="24"/>
                  </a:lnTo>
                  <a:lnTo>
                    <a:pt x="37" y="22"/>
                  </a:lnTo>
                  <a:lnTo>
                    <a:pt x="37" y="20"/>
                  </a:lnTo>
                  <a:lnTo>
                    <a:pt x="37" y="20"/>
                  </a:lnTo>
                  <a:lnTo>
                    <a:pt x="37" y="17"/>
                  </a:lnTo>
                  <a:lnTo>
                    <a:pt x="37" y="15"/>
                  </a:lnTo>
                  <a:lnTo>
                    <a:pt x="35" y="15"/>
                  </a:lnTo>
                  <a:lnTo>
                    <a:pt x="35" y="13"/>
                  </a:lnTo>
                  <a:lnTo>
                    <a:pt x="35" y="11"/>
                  </a:lnTo>
                  <a:lnTo>
                    <a:pt x="33" y="11"/>
                  </a:lnTo>
                  <a:lnTo>
                    <a:pt x="31" y="9"/>
                  </a:lnTo>
                  <a:lnTo>
                    <a:pt x="31" y="7"/>
                  </a:lnTo>
                  <a:lnTo>
                    <a:pt x="29" y="7"/>
                  </a:lnTo>
                  <a:lnTo>
                    <a:pt x="26" y="2"/>
                  </a:lnTo>
                  <a:lnTo>
                    <a:pt x="22" y="2"/>
                  </a:lnTo>
                  <a:lnTo>
                    <a:pt x="18" y="0"/>
                  </a:lnTo>
                  <a:lnTo>
                    <a:pt x="16" y="0"/>
                  </a:lnTo>
                  <a:lnTo>
                    <a:pt x="13" y="0"/>
                  </a:lnTo>
                  <a:lnTo>
                    <a:pt x="11" y="0"/>
                  </a:lnTo>
                  <a:lnTo>
                    <a:pt x="9" y="0"/>
                  </a:lnTo>
                  <a:lnTo>
                    <a:pt x="9" y="0"/>
                  </a:lnTo>
                  <a:lnTo>
                    <a:pt x="7" y="2"/>
                  </a:lnTo>
                  <a:lnTo>
                    <a:pt x="5" y="2"/>
                  </a:lnTo>
                  <a:lnTo>
                    <a:pt x="5" y="2"/>
                  </a:lnTo>
                  <a:lnTo>
                    <a:pt x="3" y="4"/>
                  </a:lnTo>
                  <a:lnTo>
                    <a:pt x="3" y="4"/>
                  </a:lnTo>
                  <a:lnTo>
                    <a:pt x="3" y="7"/>
                  </a:lnTo>
                  <a:lnTo>
                    <a:pt x="0" y="7"/>
                  </a:lnTo>
                  <a:lnTo>
                    <a:pt x="0" y="9"/>
                  </a:lnTo>
                  <a:lnTo>
                    <a:pt x="0" y="11"/>
                  </a:lnTo>
                  <a:lnTo>
                    <a:pt x="0" y="11"/>
                  </a:lnTo>
                  <a:lnTo>
                    <a:pt x="0" y="13"/>
                  </a:lnTo>
                  <a:lnTo>
                    <a:pt x="0" y="15"/>
                  </a:lnTo>
                  <a:lnTo>
                    <a:pt x="3" y="17"/>
                  </a:lnTo>
                  <a:lnTo>
                    <a:pt x="3" y="17"/>
                  </a:lnTo>
                  <a:lnTo>
                    <a:pt x="3" y="20"/>
                  </a:lnTo>
                  <a:lnTo>
                    <a:pt x="5" y="22"/>
                  </a:lnTo>
                  <a:lnTo>
                    <a:pt x="5" y="22"/>
                  </a:lnTo>
                  <a:lnTo>
                    <a:pt x="7" y="24"/>
                  </a:lnTo>
                  <a:lnTo>
                    <a:pt x="7" y="26"/>
                  </a:lnTo>
                  <a:lnTo>
                    <a:pt x="9" y="26"/>
                  </a:lnTo>
                  <a:lnTo>
                    <a:pt x="11" y="28"/>
                  </a:lnTo>
                  <a:lnTo>
                    <a:pt x="13" y="28"/>
                  </a:lnTo>
                  <a:lnTo>
                    <a:pt x="13" y="30"/>
                  </a:lnTo>
                  <a:lnTo>
                    <a:pt x="16" y="30"/>
                  </a:lnTo>
                  <a:lnTo>
                    <a:pt x="20" y="33"/>
                  </a:lnTo>
                  <a:lnTo>
                    <a:pt x="22" y="33"/>
                  </a:lnTo>
                  <a:lnTo>
                    <a:pt x="24" y="33"/>
                  </a:lnTo>
                  <a:lnTo>
                    <a:pt x="26" y="33"/>
                  </a:lnTo>
                  <a:lnTo>
                    <a:pt x="29" y="33"/>
                  </a:lnTo>
                  <a:lnTo>
                    <a:pt x="29" y="30"/>
                  </a:lnTo>
                  <a:lnTo>
                    <a:pt x="31" y="30"/>
                  </a:lnTo>
                  <a:lnTo>
                    <a:pt x="33" y="30"/>
                  </a:lnTo>
                  <a:lnTo>
                    <a:pt x="33" y="30"/>
                  </a:lnTo>
                  <a:lnTo>
                    <a:pt x="35" y="28"/>
                  </a:lnTo>
                  <a:close/>
                </a:path>
              </a:pathLst>
            </a:custGeom>
            <a:solidFill>
              <a:srgbClr val="F3E7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1" name="任意多边形 306510"/>
            <p:cNvSpPr/>
            <p:nvPr/>
          </p:nvSpPr>
          <p:spPr>
            <a:xfrm>
              <a:off x="2390" y="3590"/>
              <a:ext cx="37" cy="33"/>
            </a:xfrm>
            <a:custGeom>
              <a:rect l="0" t="0" r="0" b="0"/>
              <a:pathLst>
                <a:path w="37" h="33">
                  <a:moveTo>
                    <a:pt x="35" y="28"/>
                  </a:moveTo>
                  <a:lnTo>
                    <a:pt x="35" y="28"/>
                  </a:lnTo>
                  <a:lnTo>
                    <a:pt x="35" y="26"/>
                  </a:lnTo>
                  <a:lnTo>
                    <a:pt x="37" y="24"/>
                  </a:lnTo>
                  <a:lnTo>
                    <a:pt x="37" y="24"/>
                  </a:lnTo>
                  <a:lnTo>
                    <a:pt x="37" y="22"/>
                  </a:lnTo>
                  <a:lnTo>
                    <a:pt x="37" y="20"/>
                  </a:lnTo>
                  <a:lnTo>
                    <a:pt x="37" y="20"/>
                  </a:lnTo>
                  <a:lnTo>
                    <a:pt x="37" y="17"/>
                  </a:lnTo>
                  <a:lnTo>
                    <a:pt x="35" y="15"/>
                  </a:lnTo>
                  <a:lnTo>
                    <a:pt x="33" y="11"/>
                  </a:lnTo>
                  <a:lnTo>
                    <a:pt x="31" y="9"/>
                  </a:lnTo>
                  <a:lnTo>
                    <a:pt x="29" y="7"/>
                  </a:lnTo>
                  <a:lnTo>
                    <a:pt x="24" y="4"/>
                  </a:lnTo>
                  <a:lnTo>
                    <a:pt x="22" y="2"/>
                  </a:lnTo>
                  <a:lnTo>
                    <a:pt x="18" y="2"/>
                  </a:lnTo>
                  <a:lnTo>
                    <a:pt x="13" y="0"/>
                  </a:lnTo>
                  <a:lnTo>
                    <a:pt x="13" y="0"/>
                  </a:lnTo>
                  <a:lnTo>
                    <a:pt x="11" y="0"/>
                  </a:lnTo>
                  <a:lnTo>
                    <a:pt x="9" y="0"/>
                  </a:lnTo>
                  <a:lnTo>
                    <a:pt x="9" y="2"/>
                  </a:lnTo>
                  <a:lnTo>
                    <a:pt x="7" y="2"/>
                  </a:lnTo>
                  <a:lnTo>
                    <a:pt x="5" y="2"/>
                  </a:lnTo>
                  <a:lnTo>
                    <a:pt x="5" y="4"/>
                  </a:lnTo>
                  <a:lnTo>
                    <a:pt x="3" y="4"/>
                  </a:lnTo>
                  <a:lnTo>
                    <a:pt x="3" y="7"/>
                  </a:lnTo>
                  <a:lnTo>
                    <a:pt x="3" y="7"/>
                  </a:lnTo>
                  <a:lnTo>
                    <a:pt x="0" y="9"/>
                  </a:lnTo>
                  <a:lnTo>
                    <a:pt x="0" y="9"/>
                  </a:lnTo>
                  <a:lnTo>
                    <a:pt x="0" y="11"/>
                  </a:lnTo>
                  <a:lnTo>
                    <a:pt x="0" y="13"/>
                  </a:lnTo>
                  <a:lnTo>
                    <a:pt x="0" y="13"/>
                  </a:lnTo>
                  <a:lnTo>
                    <a:pt x="0" y="15"/>
                  </a:lnTo>
                  <a:lnTo>
                    <a:pt x="3" y="17"/>
                  </a:lnTo>
                  <a:lnTo>
                    <a:pt x="3" y="17"/>
                  </a:lnTo>
                  <a:lnTo>
                    <a:pt x="3" y="20"/>
                  </a:lnTo>
                  <a:lnTo>
                    <a:pt x="5" y="22"/>
                  </a:lnTo>
                  <a:lnTo>
                    <a:pt x="5" y="22"/>
                  </a:lnTo>
                  <a:lnTo>
                    <a:pt x="7" y="24"/>
                  </a:lnTo>
                  <a:lnTo>
                    <a:pt x="7" y="26"/>
                  </a:lnTo>
                  <a:lnTo>
                    <a:pt x="9" y="26"/>
                  </a:lnTo>
                  <a:lnTo>
                    <a:pt x="13" y="28"/>
                  </a:lnTo>
                  <a:lnTo>
                    <a:pt x="16" y="30"/>
                  </a:lnTo>
                  <a:lnTo>
                    <a:pt x="20" y="30"/>
                  </a:lnTo>
                  <a:lnTo>
                    <a:pt x="24" y="33"/>
                  </a:lnTo>
                  <a:lnTo>
                    <a:pt x="24" y="33"/>
                  </a:lnTo>
                  <a:lnTo>
                    <a:pt x="26" y="33"/>
                  </a:lnTo>
                  <a:lnTo>
                    <a:pt x="29" y="33"/>
                  </a:lnTo>
                  <a:lnTo>
                    <a:pt x="29" y="30"/>
                  </a:lnTo>
                  <a:lnTo>
                    <a:pt x="31" y="30"/>
                  </a:lnTo>
                  <a:lnTo>
                    <a:pt x="33" y="30"/>
                  </a:lnTo>
                  <a:lnTo>
                    <a:pt x="33" y="28"/>
                  </a:lnTo>
                  <a:lnTo>
                    <a:pt x="35" y="28"/>
                  </a:lnTo>
                  <a:close/>
                </a:path>
              </a:pathLst>
            </a:custGeom>
            <a:solidFill>
              <a:srgbClr val="F3E8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2" name="任意多边形 306511"/>
            <p:cNvSpPr/>
            <p:nvPr/>
          </p:nvSpPr>
          <p:spPr>
            <a:xfrm>
              <a:off x="2390" y="3592"/>
              <a:ext cx="37" cy="31"/>
            </a:xfrm>
            <a:custGeom>
              <a:rect l="0" t="0" r="0" b="0"/>
              <a:pathLst>
                <a:path w="37" h="31">
                  <a:moveTo>
                    <a:pt x="35" y="26"/>
                  </a:moveTo>
                  <a:lnTo>
                    <a:pt x="35" y="26"/>
                  </a:lnTo>
                  <a:lnTo>
                    <a:pt x="35" y="24"/>
                  </a:lnTo>
                  <a:lnTo>
                    <a:pt x="35" y="22"/>
                  </a:lnTo>
                  <a:lnTo>
                    <a:pt x="35" y="22"/>
                  </a:lnTo>
                  <a:lnTo>
                    <a:pt x="37" y="20"/>
                  </a:lnTo>
                  <a:lnTo>
                    <a:pt x="37" y="18"/>
                  </a:lnTo>
                  <a:lnTo>
                    <a:pt x="35" y="18"/>
                  </a:lnTo>
                  <a:lnTo>
                    <a:pt x="35" y="15"/>
                  </a:lnTo>
                  <a:lnTo>
                    <a:pt x="35" y="13"/>
                  </a:lnTo>
                  <a:lnTo>
                    <a:pt x="33" y="11"/>
                  </a:lnTo>
                  <a:lnTo>
                    <a:pt x="31" y="7"/>
                  </a:lnTo>
                  <a:lnTo>
                    <a:pt x="29" y="5"/>
                  </a:lnTo>
                  <a:lnTo>
                    <a:pt x="24" y="2"/>
                  </a:lnTo>
                  <a:lnTo>
                    <a:pt x="22" y="0"/>
                  </a:lnTo>
                  <a:lnTo>
                    <a:pt x="18" y="0"/>
                  </a:lnTo>
                  <a:lnTo>
                    <a:pt x="13" y="0"/>
                  </a:lnTo>
                  <a:lnTo>
                    <a:pt x="13" y="0"/>
                  </a:lnTo>
                  <a:lnTo>
                    <a:pt x="11" y="0"/>
                  </a:lnTo>
                  <a:lnTo>
                    <a:pt x="9" y="0"/>
                  </a:lnTo>
                  <a:lnTo>
                    <a:pt x="9" y="0"/>
                  </a:lnTo>
                  <a:lnTo>
                    <a:pt x="7" y="0"/>
                  </a:lnTo>
                  <a:lnTo>
                    <a:pt x="5" y="2"/>
                  </a:lnTo>
                  <a:lnTo>
                    <a:pt x="5" y="2"/>
                  </a:lnTo>
                  <a:lnTo>
                    <a:pt x="3" y="2"/>
                  </a:lnTo>
                  <a:lnTo>
                    <a:pt x="3" y="5"/>
                  </a:lnTo>
                  <a:lnTo>
                    <a:pt x="3" y="5"/>
                  </a:lnTo>
                  <a:lnTo>
                    <a:pt x="0" y="7"/>
                  </a:lnTo>
                  <a:lnTo>
                    <a:pt x="0" y="9"/>
                  </a:lnTo>
                  <a:lnTo>
                    <a:pt x="0" y="9"/>
                  </a:lnTo>
                  <a:lnTo>
                    <a:pt x="0" y="11"/>
                  </a:lnTo>
                  <a:lnTo>
                    <a:pt x="0" y="13"/>
                  </a:lnTo>
                  <a:lnTo>
                    <a:pt x="3" y="13"/>
                  </a:lnTo>
                  <a:lnTo>
                    <a:pt x="3" y="18"/>
                  </a:lnTo>
                  <a:lnTo>
                    <a:pt x="5" y="20"/>
                  </a:lnTo>
                  <a:lnTo>
                    <a:pt x="7" y="22"/>
                  </a:lnTo>
                  <a:lnTo>
                    <a:pt x="9" y="24"/>
                  </a:lnTo>
                  <a:lnTo>
                    <a:pt x="13" y="26"/>
                  </a:lnTo>
                  <a:lnTo>
                    <a:pt x="16" y="28"/>
                  </a:lnTo>
                  <a:lnTo>
                    <a:pt x="20" y="28"/>
                  </a:lnTo>
                  <a:lnTo>
                    <a:pt x="24" y="31"/>
                  </a:lnTo>
                  <a:lnTo>
                    <a:pt x="24" y="31"/>
                  </a:lnTo>
                  <a:lnTo>
                    <a:pt x="26" y="31"/>
                  </a:lnTo>
                  <a:lnTo>
                    <a:pt x="29" y="31"/>
                  </a:lnTo>
                  <a:lnTo>
                    <a:pt x="29" y="28"/>
                  </a:lnTo>
                  <a:lnTo>
                    <a:pt x="31" y="28"/>
                  </a:lnTo>
                  <a:lnTo>
                    <a:pt x="31" y="28"/>
                  </a:lnTo>
                  <a:lnTo>
                    <a:pt x="33" y="26"/>
                  </a:lnTo>
                  <a:lnTo>
                    <a:pt x="35" y="26"/>
                  </a:lnTo>
                  <a:close/>
                </a:path>
              </a:pathLst>
            </a:custGeom>
            <a:solidFill>
              <a:srgbClr val="F3E8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3" name="任意多边形 306512"/>
            <p:cNvSpPr/>
            <p:nvPr/>
          </p:nvSpPr>
          <p:spPr>
            <a:xfrm>
              <a:off x="2390" y="3592"/>
              <a:ext cx="35" cy="31"/>
            </a:xfrm>
            <a:custGeom>
              <a:rect l="0" t="0" r="0" b="0"/>
              <a:pathLst>
                <a:path w="35" h="31">
                  <a:moveTo>
                    <a:pt x="33" y="26"/>
                  </a:moveTo>
                  <a:lnTo>
                    <a:pt x="35" y="26"/>
                  </a:lnTo>
                  <a:lnTo>
                    <a:pt x="35" y="24"/>
                  </a:lnTo>
                  <a:lnTo>
                    <a:pt x="35" y="22"/>
                  </a:lnTo>
                  <a:lnTo>
                    <a:pt x="35" y="22"/>
                  </a:lnTo>
                  <a:lnTo>
                    <a:pt x="35" y="20"/>
                  </a:lnTo>
                  <a:lnTo>
                    <a:pt x="35" y="20"/>
                  </a:lnTo>
                  <a:lnTo>
                    <a:pt x="35" y="18"/>
                  </a:lnTo>
                  <a:lnTo>
                    <a:pt x="35" y="15"/>
                  </a:lnTo>
                  <a:lnTo>
                    <a:pt x="35" y="13"/>
                  </a:lnTo>
                  <a:lnTo>
                    <a:pt x="33" y="11"/>
                  </a:lnTo>
                  <a:lnTo>
                    <a:pt x="31" y="9"/>
                  </a:lnTo>
                  <a:lnTo>
                    <a:pt x="26" y="5"/>
                  </a:lnTo>
                  <a:lnTo>
                    <a:pt x="24" y="2"/>
                  </a:lnTo>
                  <a:lnTo>
                    <a:pt x="20" y="2"/>
                  </a:lnTo>
                  <a:lnTo>
                    <a:pt x="18" y="0"/>
                  </a:lnTo>
                  <a:lnTo>
                    <a:pt x="13" y="0"/>
                  </a:lnTo>
                  <a:lnTo>
                    <a:pt x="11" y="0"/>
                  </a:lnTo>
                  <a:lnTo>
                    <a:pt x="11" y="0"/>
                  </a:lnTo>
                  <a:lnTo>
                    <a:pt x="9" y="0"/>
                  </a:lnTo>
                  <a:lnTo>
                    <a:pt x="7" y="0"/>
                  </a:lnTo>
                  <a:lnTo>
                    <a:pt x="7" y="2"/>
                  </a:lnTo>
                  <a:lnTo>
                    <a:pt x="5" y="2"/>
                  </a:lnTo>
                  <a:lnTo>
                    <a:pt x="5" y="2"/>
                  </a:lnTo>
                  <a:lnTo>
                    <a:pt x="3" y="5"/>
                  </a:lnTo>
                  <a:lnTo>
                    <a:pt x="3" y="5"/>
                  </a:lnTo>
                  <a:lnTo>
                    <a:pt x="3" y="7"/>
                  </a:lnTo>
                  <a:lnTo>
                    <a:pt x="3" y="7"/>
                  </a:lnTo>
                  <a:lnTo>
                    <a:pt x="0" y="9"/>
                  </a:lnTo>
                  <a:lnTo>
                    <a:pt x="0" y="11"/>
                  </a:lnTo>
                  <a:lnTo>
                    <a:pt x="0" y="11"/>
                  </a:lnTo>
                  <a:lnTo>
                    <a:pt x="3" y="13"/>
                  </a:lnTo>
                  <a:lnTo>
                    <a:pt x="3" y="13"/>
                  </a:lnTo>
                  <a:lnTo>
                    <a:pt x="3" y="18"/>
                  </a:lnTo>
                  <a:lnTo>
                    <a:pt x="5" y="20"/>
                  </a:lnTo>
                  <a:lnTo>
                    <a:pt x="7" y="22"/>
                  </a:lnTo>
                  <a:lnTo>
                    <a:pt x="11" y="24"/>
                  </a:lnTo>
                  <a:lnTo>
                    <a:pt x="13" y="26"/>
                  </a:lnTo>
                  <a:lnTo>
                    <a:pt x="18" y="28"/>
                  </a:lnTo>
                  <a:lnTo>
                    <a:pt x="20" y="28"/>
                  </a:lnTo>
                  <a:lnTo>
                    <a:pt x="24" y="31"/>
                  </a:lnTo>
                  <a:lnTo>
                    <a:pt x="24" y="31"/>
                  </a:lnTo>
                  <a:lnTo>
                    <a:pt x="26" y="31"/>
                  </a:lnTo>
                  <a:lnTo>
                    <a:pt x="29" y="28"/>
                  </a:lnTo>
                  <a:lnTo>
                    <a:pt x="29" y="28"/>
                  </a:lnTo>
                  <a:lnTo>
                    <a:pt x="31" y="28"/>
                  </a:lnTo>
                  <a:lnTo>
                    <a:pt x="31" y="28"/>
                  </a:lnTo>
                  <a:lnTo>
                    <a:pt x="33" y="26"/>
                  </a:lnTo>
                  <a:lnTo>
                    <a:pt x="33" y="26"/>
                  </a:lnTo>
                  <a:close/>
                </a:path>
              </a:pathLst>
            </a:custGeom>
            <a:solidFill>
              <a:srgbClr val="F3E8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4" name="任意多边形 306513"/>
            <p:cNvSpPr/>
            <p:nvPr/>
          </p:nvSpPr>
          <p:spPr>
            <a:xfrm>
              <a:off x="2390" y="3592"/>
              <a:ext cx="35" cy="31"/>
            </a:xfrm>
            <a:custGeom>
              <a:rect l="0" t="0" r="0" b="0"/>
              <a:pathLst>
                <a:path w="35" h="31">
                  <a:moveTo>
                    <a:pt x="33" y="26"/>
                  </a:moveTo>
                  <a:lnTo>
                    <a:pt x="35" y="24"/>
                  </a:lnTo>
                  <a:lnTo>
                    <a:pt x="35" y="24"/>
                  </a:lnTo>
                  <a:lnTo>
                    <a:pt x="35" y="22"/>
                  </a:lnTo>
                  <a:lnTo>
                    <a:pt x="35" y="22"/>
                  </a:lnTo>
                  <a:lnTo>
                    <a:pt x="35" y="20"/>
                  </a:lnTo>
                  <a:lnTo>
                    <a:pt x="35" y="20"/>
                  </a:lnTo>
                  <a:lnTo>
                    <a:pt x="35" y="18"/>
                  </a:lnTo>
                  <a:lnTo>
                    <a:pt x="35" y="15"/>
                  </a:lnTo>
                  <a:lnTo>
                    <a:pt x="33" y="13"/>
                  </a:lnTo>
                  <a:lnTo>
                    <a:pt x="31" y="11"/>
                  </a:lnTo>
                  <a:lnTo>
                    <a:pt x="29" y="9"/>
                  </a:lnTo>
                  <a:lnTo>
                    <a:pt x="26" y="7"/>
                  </a:lnTo>
                  <a:lnTo>
                    <a:pt x="24" y="5"/>
                  </a:lnTo>
                  <a:lnTo>
                    <a:pt x="20" y="2"/>
                  </a:lnTo>
                  <a:lnTo>
                    <a:pt x="18" y="2"/>
                  </a:lnTo>
                  <a:lnTo>
                    <a:pt x="13" y="0"/>
                  </a:lnTo>
                  <a:lnTo>
                    <a:pt x="11" y="0"/>
                  </a:lnTo>
                  <a:lnTo>
                    <a:pt x="7" y="2"/>
                  </a:lnTo>
                  <a:lnTo>
                    <a:pt x="7" y="2"/>
                  </a:lnTo>
                  <a:lnTo>
                    <a:pt x="5" y="2"/>
                  </a:lnTo>
                  <a:lnTo>
                    <a:pt x="5" y="5"/>
                  </a:lnTo>
                  <a:lnTo>
                    <a:pt x="3" y="5"/>
                  </a:lnTo>
                  <a:lnTo>
                    <a:pt x="3" y="7"/>
                  </a:lnTo>
                  <a:lnTo>
                    <a:pt x="3" y="7"/>
                  </a:lnTo>
                  <a:lnTo>
                    <a:pt x="3" y="9"/>
                  </a:lnTo>
                  <a:lnTo>
                    <a:pt x="3" y="9"/>
                  </a:lnTo>
                  <a:lnTo>
                    <a:pt x="0" y="11"/>
                  </a:lnTo>
                  <a:lnTo>
                    <a:pt x="3" y="11"/>
                  </a:lnTo>
                  <a:lnTo>
                    <a:pt x="3" y="13"/>
                  </a:lnTo>
                  <a:lnTo>
                    <a:pt x="3" y="15"/>
                  </a:lnTo>
                  <a:lnTo>
                    <a:pt x="3" y="18"/>
                  </a:lnTo>
                  <a:lnTo>
                    <a:pt x="5" y="20"/>
                  </a:lnTo>
                  <a:lnTo>
                    <a:pt x="7" y="22"/>
                  </a:lnTo>
                  <a:lnTo>
                    <a:pt x="11" y="24"/>
                  </a:lnTo>
                  <a:lnTo>
                    <a:pt x="13" y="26"/>
                  </a:lnTo>
                  <a:lnTo>
                    <a:pt x="18" y="28"/>
                  </a:lnTo>
                  <a:lnTo>
                    <a:pt x="20" y="28"/>
                  </a:lnTo>
                  <a:lnTo>
                    <a:pt x="24" y="31"/>
                  </a:lnTo>
                  <a:lnTo>
                    <a:pt x="26" y="28"/>
                  </a:lnTo>
                  <a:lnTo>
                    <a:pt x="29" y="28"/>
                  </a:lnTo>
                  <a:lnTo>
                    <a:pt x="31" y="28"/>
                  </a:lnTo>
                  <a:lnTo>
                    <a:pt x="31" y="28"/>
                  </a:lnTo>
                  <a:lnTo>
                    <a:pt x="33" y="26"/>
                  </a:lnTo>
                  <a:lnTo>
                    <a:pt x="33" y="26"/>
                  </a:lnTo>
                  <a:close/>
                </a:path>
              </a:pathLst>
            </a:custGeom>
            <a:solidFill>
              <a:srgbClr val="F4E9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5" name="任意多边形 306514"/>
            <p:cNvSpPr/>
            <p:nvPr/>
          </p:nvSpPr>
          <p:spPr>
            <a:xfrm>
              <a:off x="2393" y="3594"/>
              <a:ext cx="32" cy="26"/>
            </a:xfrm>
            <a:custGeom>
              <a:rect l="0" t="0" r="0" b="0"/>
              <a:pathLst>
                <a:path w="32" h="26">
                  <a:moveTo>
                    <a:pt x="30" y="24"/>
                  </a:moveTo>
                  <a:lnTo>
                    <a:pt x="30" y="22"/>
                  </a:lnTo>
                  <a:lnTo>
                    <a:pt x="32" y="22"/>
                  </a:lnTo>
                  <a:lnTo>
                    <a:pt x="32" y="20"/>
                  </a:lnTo>
                  <a:lnTo>
                    <a:pt x="32" y="20"/>
                  </a:lnTo>
                  <a:lnTo>
                    <a:pt x="32" y="18"/>
                  </a:lnTo>
                  <a:lnTo>
                    <a:pt x="32" y="18"/>
                  </a:lnTo>
                  <a:lnTo>
                    <a:pt x="32" y="16"/>
                  </a:lnTo>
                  <a:lnTo>
                    <a:pt x="32" y="13"/>
                  </a:lnTo>
                  <a:lnTo>
                    <a:pt x="30" y="11"/>
                  </a:lnTo>
                  <a:lnTo>
                    <a:pt x="28" y="9"/>
                  </a:lnTo>
                  <a:lnTo>
                    <a:pt x="26" y="7"/>
                  </a:lnTo>
                  <a:lnTo>
                    <a:pt x="23" y="5"/>
                  </a:lnTo>
                  <a:lnTo>
                    <a:pt x="19" y="3"/>
                  </a:lnTo>
                  <a:lnTo>
                    <a:pt x="17" y="0"/>
                  </a:lnTo>
                  <a:lnTo>
                    <a:pt x="13" y="0"/>
                  </a:lnTo>
                  <a:lnTo>
                    <a:pt x="10" y="0"/>
                  </a:lnTo>
                  <a:lnTo>
                    <a:pt x="8" y="0"/>
                  </a:lnTo>
                  <a:lnTo>
                    <a:pt x="4" y="0"/>
                  </a:lnTo>
                  <a:lnTo>
                    <a:pt x="4" y="0"/>
                  </a:lnTo>
                  <a:lnTo>
                    <a:pt x="2" y="3"/>
                  </a:lnTo>
                  <a:lnTo>
                    <a:pt x="2" y="3"/>
                  </a:lnTo>
                  <a:lnTo>
                    <a:pt x="0" y="3"/>
                  </a:lnTo>
                  <a:lnTo>
                    <a:pt x="0" y="5"/>
                  </a:lnTo>
                  <a:lnTo>
                    <a:pt x="0" y="5"/>
                  </a:lnTo>
                  <a:lnTo>
                    <a:pt x="0" y="7"/>
                  </a:lnTo>
                  <a:lnTo>
                    <a:pt x="0" y="7"/>
                  </a:lnTo>
                  <a:lnTo>
                    <a:pt x="0" y="9"/>
                  </a:lnTo>
                  <a:lnTo>
                    <a:pt x="0" y="11"/>
                  </a:lnTo>
                  <a:lnTo>
                    <a:pt x="0" y="11"/>
                  </a:lnTo>
                  <a:lnTo>
                    <a:pt x="0" y="13"/>
                  </a:lnTo>
                  <a:lnTo>
                    <a:pt x="0" y="16"/>
                  </a:lnTo>
                  <a:lnTo>
                    <a:pt x="2" y="18"/>
                  </a:lnTo>
                  <a:lnTo>
                    <a:pt x="4" y="20"/>
                  </a:lnTo>
                  <a:lnTo>
                    <a:pt x="8" y="22"/>
                  </a:lnTo>
                  <a:lnTo>
                    <a:pt x="10" y="24"/>
                  </a:lnTo>
                  <a:lnTo>
                    <a:pt x="15" y="26"/>
                  </a:lnTo>
                  <a:lnTo>
                    <a:pt x="17" y="26"/>
                  </a:lnTo>
                  <a:lnTo>
                    <a:pt x="21" y="26"/>
                  </a:lnTo>
                  <a:lnTo>
                    <a:pt x="23" y="26"/>
                  </a:lnTo>
                  <a:lnTo>
                    <a:pt x="26" y="26"/>
                  </a:lnTo>
                  <a:lnTo>
                    <a:pt x="28" y="26"/>
                  </a:lnTo>
                  <a:lnTo>
                    <a:pt x="28" y="26"/>
                  </a:lnTo>
                  <a:lnTo>
                    <a:pt x="30" y="24"/>
                  </a:lnTo>
                  <a:lnTo>
                    <a:pt x="30" y="24"/>
                  </a:lnTo>
                  <a:close/>
                </a:path>
              </a:pathLst>
            </a:custGeom>
            <a:solidFill>
              <a:srgbClr val="F4E9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6" name="任意多边形 306515"/>
            <p:cNvSpPr/>
            <p:nvPr/>
          </p:nvSpPr>
          <p:spPr>
            <a:xfrm>
              <a:off x="2393" y="3594"/>
              <a:ext cx="32" cy="26"/>
            </a:xfrm>
            <a:custGeom>
              <a:rect l="0" t="0" r="0" b="0"/>
              <a:pathLst>
                <a:path w="32" h="26">
                  <a:moveTo>
                    <a:pt x="30" y="24"/>
                  </a:moveTo>
                  <a:lnTo>
                    <a:pt x="30" y="22"/>
                  </a:lnTo>
                  <a:lnTo>
                    <a:pt x="30" y="22"/>
                  </a:lnTo>
                  <a:lnTo>
                    <a:pt x="32" y="20"/>
                  </a:lnTo>
                  <a:lnTo>
                    <a:pt x="32" y="20"/>
                  </a:lnTo>
                  <a:lnTo>
                    <a:pt x="32" y="18"/>
                  </a:lnTo>
                  <a:lnTo>
                    <a:pt x="30" y="16"/>
                  </a:lnTo>
                  <a:lnTo>
                    <a:pt x="30" y="11"/>
                  </a:lnTo>
                  <a:lnTo>
                    <a:pt x="28" y="9"/>
                  </a:lnTo>
                  <a:lnTo>
                    <a:pt x="26" y="7"/>
                  </a:lnTo>
                  <a:lnTo>
                    <a:pt x="21" y="5"/>
                  </a:lnTo>
                  <a:lnTo>
                    <a:pt x="19" y="3"/>
                  </a:lnTo>
                  <a:lnTo>
                    <a:pt x="17" y="3"/>
                  </a:lnTo>
                  <a:lnTo>
                    <a:pt x="13" y="0"/>
                  </a:lnTo>
                  <a:lnTo>
                    <a:pt x="10" y="0"/>
                  </a:lnTo>
                  <a:lnTo>
                    <a:pt x="6" y="0"/>
                  </a:lnTo>
                  <a:lnTo>
                    <a:pt x="4" y="3"/>
                  </a:lnTo>
                  <a:lnTo>
                    <a:pt x="4" y="3"/>
                  </a:lnTo>
                  <a:lnTo>
                    <a:pt x="2" y="3"/>
                  </a:lnTo>
                  <a:lnTo>
                    <a:pt x="2" y="3"/>
                  </a:lnTo>
                  <a:lnTo>
                    <a:pt x="0" y="5"/>
                  </a:lnTo>
                  <a:lnTo>
                    <a:pt x="0" y="5"/>
                  </a:lnTo>
                  <a:lnTo>
                    <a:pt x="0" y="7"/>
                  </a:lnTo>
                  <a:lnTo>
                    <a:pt x="0" y="7"/>
                  </a:lnTo>
                  <a:lnTo>
                    <a:pt x="0" y="9"/>
                  </a:lnTo>
                  <a:lnTo>
                    <a:pt x="0" y="11"/>
                  </a:lnTo>
                  <a:lnTo>
                    <a:pt x="0" y="13"/>
                  </a:lnTo>
                  <a:lnTo>
                    <a:pt x="2" y="16"/>
                  </a:lnTo>
                  <a:lnTo>
                    <a:pt x="4" y="18"/>
                  </a:lnTo>
                  <a:lnTo>
                    <a:pt x="6" y="20"/>
                  </a:lnTo>
                  <a:lnTo>
                    <a:pt x="8" y="22"/>
                  </a:lnTo>
                  <a:lnTo>
                    <a:pt x="10" y="24"/>
                  </a:lnTo>
                  <a:lnTo>
                    <a:pt x="15" y="26"/>
                  </a:lnTo>
                  <a:lnTo>
                    <a:pt x="17" y="26"/>
                  </a:lnTo>
                  <a:lnTo>
                    <a:pt x="21" y="26"/>
                  </a:lnTo>
                  <a:lnTo>
                    <a:pt x="23" y="26"/>
                  </a:lnTo>
                  <a:lnTo>
                    <a:pt x="26" y="26"/>
                  </a:lnTo>
                  <a:lnTo>
                    <a:pt x="28" y="26"/>
                  </a:lnTo>
                  <a:lnTo>
                    <a:pt x="28" y="26"/>
                  </a:lnTo>
                  <a:lnTo>
                    <a:pt x="28" y="24"/>
                  </a:lnTo>
                  <a:lnTo>
                    <a:pt x="30" y="24"/>
                  </a:lnTo>
                  <a:close/>
                </a:path>
              </a:pathLst>
            </a:custGeom>
            <a:solidFill>
              <a:srgbClr val="F4EA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7" name="任意多边形 306516"/>
            <p:cNvSpPr/>
            <p:nvPr/>
          </p:nvSpPr>
          <p:spPr>
            <a:xfrm>
              <a:off x="2393" y="3597"/>
              <a:ext cx="30" cy="23"/>
            </a:xfrm>
            <a:custGeom>
              <a:rect l="0" t="0" r="0" b="0"/>
              <a:pathLst>
                <a:path w="30" h="23">
                  <a:moveTo>
                    <a:pt x="30" y="21"/>
                  </a:moveTo>
                  <a:lnTo>
                    <a:pt x="30" y="19"/>
                  </a:lnTo>
                  <a:lnTo>
                    <a:pt x="30" y="19"/>
                  </a:lnTo>
                  <a:lnTo>
                    <a:pt x="30" y="17"/>
                  </a:lnTo>
                  <a:lnTo>
                    <a:pt x="30" y="17"/>
                  </a:lnTo>
                  <a:lnTo>
                    <a:pt x="30" y="15"/>
                  </a:lnTo>
                  <a:lnTo>
                    <a:pt x="30" y="13"/>
                  </a:lnTo>
                  <a:lnTo>
                    <a:pt x="28" y="10"/>
                  </a:lnTo>
                  <a:lnTo>
                    <a:pt x="26" y="6"/>
                  </a:lnTo>
                  <a:lnTo>
                    <a:pt x="23" y="4"/>
                  </a:lnTo>
                  <a:lnTo>
                    <a:pt x="21" y="4"/>
                  </a:lnTo>
                  <a:lnTo>
                    <a:pt x="19" y="2"/>
                  </a:lnTo>
                  <a:lnTo>
                    <a:pt x="15" y="0"/>
                  </a:lnTo>
                  <a:lnTo>
                    <a:pt x="13" y="0"/>
                  </a:lnTo>
                  <a:lnTo>
                    <a:pt x="10" y="0"/>
                  </a:lnTo>
                  <a:lnTo>
                    <a:pt x="6" y="0"/>
                  </a:lnTo>
                  <a:lnTo>
                    <a:pt x="4" y="0"/>
                  </a:lnTo>
                  <a:lnTo>
                    <a:pt x="4" y="0"/>
                  </a:lnTo>
                  <a:lnTo>
                    <a:pt x="2" y="0"/>
                  </a:lnTo>
                  <a:lnTo>
                    <a:pt x="2" y="2"/>
                  </a:lnTo>
                  <a:lnTo>
                    <a:pt x="0" y="2"/>
                  </a:lnTo>
                  <a:lnTo>
                    <a:pt x="0" y="4"/>
                  </a:lnTo>
                  <a:lnTo>
                    <a:pt x="0" y="4"/>
                  </a:lnTo>
                  <a:lnTo>
                    <a:pt x="0" y="4"/>
                  </a:lnTo>
                  <a:lnTo>
                    <a:pt x="0" y="6"/>
                  </a:lnTo>
                  <a:lnTo>
                    <a:pt x="0" y="8"/>
                  </a:lnTo>
                  <a:lnTo>
                    <a:pt x="0" y="10"/>
                  </a:lnTo>
                  <a:lnTo>
                    <a:pt x="2" y="13"/>
                  </a:lnTo>
                  <a:lnTo>
                    <a:pt x="4" y="15"/>
                  </a:lnTo>
                  <a:lnTo>
                    <a:pt x="6" y="17"/>
                  </a:lnTo>
                  <a:lnTo>
                    <a:pt x="8" y="19"/>
                  </a:lnTo>
                  <a:lnTo>
                    <a:pt x="10" y="21"/>
                  </a:lnTo>
                  <a:lnTo>
                    <a:pt x="15" y="23"/>
                  </a:lnTo>
                  <a:lnTo>
                    <a:pt x="17" y="23"/>
                  </a:lnTo>
                  <a:lnTo>
                    <a:pt x="21" y="23"/>
                  </a:lnTo>
                  <a:lnTo>
                    <a:pt x="23" y="23"/>
                  </a:lnTo>
                  <a:lnTo>
                    <a:pt x="26" y="23"/>
                  </a:lnTo>
                  <a:lnTo>
                    <a:pt x="26" y="23"/>
                  </a:lnTo>
                  <a:lnTo>
                    <a:pt x="28" y="23"/>
                  </a:lnTo>
                  <a:lnTo>
                    <a:pt x="28" y="21"/>
                  </a:lnTo>
                  <a:lnTo>
                    <a:pt x="30" y="21"/>
                  </a:lnTo>
                  <a:close/>
                </a:path>
              </a:pathLst>
            </a:custGeom>
            <a:solidFill>
              <a:srgbClr val="F4EA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8" name="任意多边形 306517"/>
            <p:cNvSpPr/>
            <p:nvPr/>
          </p:nvSpPr>
          <p:spPr>
            <a:xfrm>
              <a:off x="2393" y="3597"/>
              <a:ext cx="30" cy="23"/>
            </a:xfrm>
            <a:custGeom>
              <a:rect l="0" t="0" r="0" b="0"/>
              <a:pathLst>
                <a:path w="30" h="23">
                  <a:moveTo>
                    <a:pt x="28" y="21"/>
                  </a:moveTo>
                  <a:lnTo>
                    <a:pt x="30" y="19"/>
                  </a:lnTo>
                  <a:lnTo>
                    <a:pt x="30" y="19"/>
                  </a:lnTo>
                  <a:lnTo>
                    <a:pt x="30" y="17"/>
                  </a:lnTo>
                  <a:lnTo>
                    <a:pt x="30" y="17"/>
                  </a:lnTo>
                  <a:lnTo>
                    <a:pt x="30" y="15"/>
                  </a:lnTo>
                  <a:lnTo>
                    <a:pt x="30" y="13"/>
                  </a:lnTo>
                  <a:lnTo>
                    <a:pt x="28" y="10"/>
                  </a:lnTo>
                  <a:lnTo>
                    <a:pt x="26" y="8"/>
                  </a:lnTo>
                  <a:lnTo>
                    <a:pt x="23" y="6"/>
                  </a:lnTo>
                  <a:lnTo>
                    <a:pt x="21" y="4"/>
                  </a:lnTo>
                  <a:lnTo>
                    <a:pt x="19" y="2"/>
                  </a:lnTo>
                  <a:lnTo>
                    <a:pt x="15" y="0"/>
                  </a:lnTo>
                  <a:lnTo>
                    <a:pt x="13" y="0"/>
                  </a:lnTo>
                  <a:lnTo>
                    <a:pt x="8" y="0"/>
                  </a:lnTo>
                  <a:lnTo>
                    <a:pt x="6" y="0"/>
                  </a:lnTo>
                  <a:lnTo>
                    <a:pt x="4" y="0"/>
                  </a:lnTo>
                  <a:lnTo>
                    <a:pt x="4" y="0"/>
                  </a:lnTo>
                  <a:lnTo>
                    <a:pt x="2" y="2"/>
                  </a:lnTo>
                  <a:lnTo>
                    <a:pt x="2" y="2"/>
                  </a:lnTo>
                  <a:lnTo>
                    <a:pt x="0" y="2"/>
                  </a:lnTo>
                  <a:lnTo>
                    <a:pt x="0" y="4"/>
                  </a:lnTo>
                  <a:lnTo>
                    <a:pt x="0" y="4"/>
                  </a:lnTo>
                  <a:lnTo>
                    <a:pt x="0" y="6"/>
                  </a:lnTo>
                  <a:lnTo>
                    <a:pt x="0" y="6"/>
                  </a:lnTo>
                  <a:lnTo>
                    <a:pt x="0" y="8"/>
                  </a:lnTo>
                  <a:lnTo>
                    <a:pt x="0" y="10"/>
                  </a:lnTo>
                  <a:lnTo>
                    <a:pt x="2" y="13"/>
                  </a:lnTo>
                  <a:lnTo>
                    <a:pt x="4" y="17"/>
                  </a:lnTo>
                  <a:lnTo>
                    <a:pt x="6" y="17"/>
                  </a:lnTo>
                  <a:lnTo>
                    <a:pt x="8" y="19"/>
                  </a:lnTo>
                  <a:lnTo>
                    <a:pt x="10" y="21"/>
                  </a:lnTo>
                  <a:lnTo>
                    <a:pt x="15" y="23"/>
                  </a:lnTo>
                  <a:lnTo>
                    <a:pt x="17" y="23"/>
                  </a:lnTo>
                  <a:lnTo>
                    <a:pt x="21" y="23"/>
                  </a:lnTo>
                  <a:lnTo>
                    <a:pt x="23" y="23"/>
                  </a:lnTo>
                  <a:lnTo>
                    <a:pt x="26" y="23"/>
                  </a:lnTo>
                  <a:lnTo>
                    <a:pt x="26" y="23"/>
                  </a:lnTo>
                  <a:lnTo>
                    <a:pt x="28" y="21"/>
                  </a:lnTo>
                  <a:lnTo>
                    <a:pt x="28" y="21"/>
                  </a:lnTo>
                  <a:lnTo>
                    <a:pt x="28" y="21"/>
                  </a:lnTo>
                  <a:close/>
                </a:path>
              </a:pathLst>
            </a:custGeom>
            <a:solidFill>
              <a:srgbClr val="F5EC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19" name="任意多边形 306518"/>
            <p:cNvSpPr/>
            <p:nvPr/>
          </p:nvSpPr>
          <p:spPr>
            <a:xfrm>
              <a:off x="2393" y="3597"/>
              <a:ext cx="30" cy="23"/>
            </a:xfrm>
            <a:custGeom>
              <a:rect l="0" t="0" r="0" b="0"/>
              <a:pathLst>
                <a:path w="30" h="23">
                  <a:moveTo>
                    <a:pt x="28" y="21"/>
                  </a:moveTo>
                  <a:lnTo>
                    <a:pt x="30" y="19"/>
                  </a:lnTo>
                  <a:lnTo>
                    <a:pt x="30" y="19"/>
                  </a:lnTo>
                  <a:lnTo>
                    <a:pt x="30" y="17"/>
                  </a:lnTo>
                  <a:lnTo>
                    <a:pt x="30" y="17"/>
                  </a:lnTo>
                  <a:lnTo>
                    <a:pt x="30" y="15"/>
                  </a:lnTo>
                  <a:lnTo>
                    <a:pt x="28" y="13"/>
                  </a:lnTo>
                  <a:lnTo>
                    <a:pt x="28" y="10"/>
                  </a:lnTo>
                  <a:lnTo>
                    <a:pt x="26" y="8"/>
                  </a:lnTo>
                  <a:lnTo>
                    <a:pt x="23" y="6"/>
                  </a:lnTo>
                  <a:lnTo>
                    <a:pt x="21" y="4"/>
                  </a:lnTo>
                  <a:lnTo>
                    <a:pt x="17" y="2"/>
                  </a:lnTo>
                  <a:lnTo>
                    <a:pt x="15" y="2"/>
                  </a:lnTo>
                  <a:lnTo>
                    <a:pt x="10" y="0"/>
                  </a:lnTo>
                  <a:lnTo>
                    <a:pt x="8" y="0"/>
                  </a:lnTo>
                  <a:lnTo>
                    <a:pt x="6" y="0"/>
                  </a:lnTo>
                  <a:lnTo>
                    <a:pt x="4" y="2"/>
                  </a:lnTo>
                  <a:lnTo>
                    <a:pt x="4" y="2"/>
                  </a:lnTo>
                  <a:lnTo>
                    <a:pt x="2" y="2"/>
                  </a:lnTo>
                  <a:lnTo>
                    <a:pt x="2" y="2"/>
                  </a:lnTo>
                  <a:lnTo>
                    <a:pt x="0" y="4"/>
                  </a:lnTo>
                  <a:lnTo>
                    <a:pt x="0" y="4"/>
                  </a:lnTo>
                  <a:lnTo>
                    <a:pt x="0" y="6"/>
                  </a:lnTo>
                  <a:lnTo>
                    <a:pt x="0" y="6"/>
                  </a:lnTo>
                  <a:lnTo>
                    <a:pt x="0" y="6"/>
                  </a:lnTo>
                  <a:lnTo>
                    <a:pt x="0" y="10"/>
                  </a:lnTo>
                  <a:lnTo>
                    <a:pt x="0" y="13"/>
                  </a:lnTo>
                  <a:lnTo>
                    <a:pt x="2" y="15"/>
                  </a:lnTo>
                  <a:lnTo>
                    <a:pt x="4" y="17"/>
                  </a:lnTo>
                  <a:lnTo>
                    <a:pt x="6" y="19"/>
                  </a:lnTo>
                  <a:lnTo>
                    <a:pt x="8" y="21"/>
                  </a:lnTo>
                  <a:lnTo>
                    <a:pt x="13" y="21"/>
                  </a:lnTo>
                  <a:lnTo>
                    <a:pt x="15" y="23"/>
                  </a:lnTo>
                  <a:lnTo>
                    <a:pt x="17" y="23"/>
                  </a:lnTo>
                  <a:lnTo>
                    <a:pt x="21" y="23"/>
                  </a:lnTo>
                  <a:lnTo>
                    <a:pt x="23" y="23"/>
                  </a:lnTo>
                  <a:lnTo>
                    <a:pt x="26" y="23"/>
                  </a:lnTo>
                  <a:lnTo>
                    <a:pt x="26" y="23"/>
                  </a:lnTo>
                  <a:lnTo>
                    <a:pt x="28" y="21"/>
                  </a:lnTo>
                  <a:lnTo>
                    <a:pt x="28" y="21"/>
                  </a:lnTo>
                  <a:lnTo>
                    <a:pt x="28" y="21"/>
                  </a:lnTo>
                  <a:close/>
                </a:path>
              </a:pathLst>
            </a:custGeom>
            <a:solidFill>
              <a:srgbClr val="F5EC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0" name="任意多边形 306519"/>
            <p:cNvSpPr/>
            <p:nvPr/>
          </p:nvSpPr>
          <p:spPr>
            <a:xfrm>
              <a:off x="2393" y="3599"/>
              <a:ext cx="30" cy="21"/>
            </a:xfrm>
            <a:custGeom>
              <a:rect l="0" t="0" r="0" b="0"/>
              <a:pathLst>
                <a:path w="30" h="21">
                  <a:moveTo>
                    <a:pt x="28" y="19"/>
                  </a:moveTo>
                  <a:lnTo>
                    <a:pt x="28" y="17"/>
                  </a:lnTo>
                  <a:lnTo>
                    <a:pt x="30" y="17"/>
                  </a:lnTo>
                  <a:lnTo>
                    <a:pt x="30" y="15"/>
                  </a:lnTo>
                  <a:lnTo>
                    <a:pt x="30" y="15"/>
                  </a:lnTo>
                  <a:lnTo>
                    <a:pt x="28" y="13"/>
                  </a:lnTo>
                  <a:lnTo>
                    <a:pt x="28" y="11"/>
                  </a:lnTo>
                  <a:lnTo>
                    <a:pt x="26" y="8"/>
                  </a:lnTo>
                  <a:lnTo>
                    <a:pt x="26" y="6"/>
                  </a:lnTo>
                  <a:lnTo>
                    <a:pt x="23" y="4"/>
                  </a:lnTo>
                  <a:lnTo>
                    <a:pt x="19" y="2"/>
                  </a:lnTo>
                  <a:lnTo>
                    <a:pt x="17" y="2"/>
                  </a:lnTo>
                  <a:lnTo>
                    <a:pt x="15" y="0"/>
                  </a:lnTo>
                  <a:lnTo>
                    <a:pt x="10" y="0"/>
                  </a:lnTo>
                  <a:lnTo>
                    <a:pt x="8" y="0"/>
                  </a:lnTo>
                  <a:lnTo>
                    <a:pt x="6" y="0"/>
                  </a:lnTo>
                  <a:lnTo>
                    <a:pt x="4" y="0"/>
                  </a:lnTo>
                  <a:lnTo>
                    <a:pt x="4" y="0"/>
                  </a:lnTo>
                  <a:lnTo>
                    <a:pt x="2" y="0"/>
                  </a:lnTo>
                  <a:lnTo>
                    <a:pt x="2" y="2"/>
                  </a:lnTo>
                  <a:lnTo>
                    <a:pt x="0" y="2"/>
                  </a:lnTo>
                  <a:lnTo>
                    <a:pt x="0" y="2"/>
                  </a:lnTo>
                  <a:lnTo>
                    <a:pt x="0" y="4"/>
                  </a:lnTo>
                  <a:lnTo>
                    <a:pt x="0" y="4"/>
                  </a:lnTo>
                  <a:lnTo>
                    <a:pt x="0" y="6"/>
                  </a:lnTo>
                  <a:lnTo>
                    <a:pt x="0" y="8"/>
                  </a:lnTo>
                  <a:lnTo>
                    <a:pt x="2" y="11"/>
                  </a:lnTo>
                  <a:lnTo>
                    <a:pt x="2" y="13"/>
                  </a:lnTo>
                  <a:lnTo>
                    <a:pt x="4" y="15"/>
                  </a:lnTo>
                  <a:lnTo>
                    <a:pt x="6" y="17"/>
                  </a:lnTo>
                  <a:lnTo>
                    <a:pt x="8" y="19"/>
                  </a:lnTo>
                  <a:lnTo>
                    <a:pt x="13" y="19"/>
                  </a:lnTo>
                  <a:lnTo>
                    <a:pt x="15" y="21"/>
                  </a:lnTo>
                  <a:lnTo>
                    <a:pt x="17" y="21"/>
                  </a:lnTo>
                  <a:lnTo>
                    <a:pt x="21" y="21"/>
                  </a:lnTo>
                  <a:lnTo>
                    <a:pt x="23" y="21"/>
                  </a:lnTo>
                  <a:lnTo>
                    <a:pt x="26" y="21"/>
                  </a:lnTo>
                  <a:lnTo>
                    <a:pt x="26" y="21"/>
                  </a:lnTo>
                  <a:lnTo>
                    <a:pt x="28" y="19"/>
                  </a:lnTo>
                  <a:lnTo>
                    <a:pt x="28" y="19"/>
                  </a:lnTo>
                  <a:lnTo>
                    <a:pt x="28" y="19"/>
                  </a:lnTo>
                  <a:close/>
                </a:path>
              </a:pathLst>
            </a:custGeom>
            <a:solidFill>
              <a:srgbClr val="F5EC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1" name="任意多边形 306520"/>
            <p:cNvSpPr/>
            <p:nvPr/>
          </p:nvSpPr>
          <p:spPr>
            <a:xfrm>
              <a:off x="2393" y="3599"/>
              <a:ext cx="28" cy="21"/>
            </a:xfrm>
            <a:custGeom>
              <a:rect l="0" t="0" r="0" b="0"/>
              <a:pathLst>
                <a:path w="28" h="21">
                  <a:moveTo>
                    <a:pt x="28" y="19"/>
                  </a:moveTo>
                  <a:lnTo>
                    <a:pt x="28" y="17"/>
                  </a:lnTo>
                  <a:lnTo>
                    <a:pt x="28" y="17"/>
                  </a:lnTo>
                  <a:lnTo>
                    <a:pt x="28" y="15"/>
                  </a:lnTo>
                  <a:lnTo>
                    <a:pt x="28" y="15"/>
                  </a:lnTo>
                  <a:lnTo>
                    <a:pt x="28" y="13"/>
                  </a:lnTo>
                  <a:lnTo>
                    <a:pt x="28" y="11"/>
                  </a:lnTo>
                  <a:lnTo>
                    <a:pt x="26" y="8"/>
                  </a:lnTo>
                  <a:lnTo>
                    <a:pt x="23" y="6"/>
                  </a:lnTo>
                  <a:lnTo>
                    <a:pt x="21" y="4"/>
                  </a:lnTo>
                  <a:lnTo>
                    <a:pt x="19" y="4"/>
                  </a:lnTo>
                  <a:lnTo>
                    <a:pt x="17" y="2"/>
                  </a:lnTo>
                  <a:lnTo>
                    <a:pt x="13" y="0"/>
                  </a:lnTo>
                  <a:lnTo>
                    <a:pt x="10" y="0"/>
                  </a:lnTo>
                  <a:lnTo>
                    <a:pt x="8" y="0"/>
                  </a:lnTo>
                  <a:lnTo>
                    <a:pt x="6" y="0"/>
                  </a:lnTo>
                  <a:lnTo>
                    <a:pt x="4" y="0"/>
                  </a:lnTo>
                  <a:lnTo>
                    <a:pt x="2" y="2"/>
                  </a:lnTo>
                  <a:lnTo>
                    <a:pt x="2" y="2"/>
                  </a:lnTo>
                  <a:lnTo>
                    <a:pt x="2" y="2"/>
                  </a:lnTo>
                  <a:lnTo>
                    <a:pt x="0" y="2"/>
                  </a:lnTo>
                  <a:lnTo>
                    <a:pt x="0" y="4"/>
                  </a:lnTo>
                  <a:lnTo>
                    <a:pt x="0" y="4"/>
                  </a:lnTo>
                  <a:lnTo>
                    <a:pt x="0" y="6"/>
                  </a:lnTo>
                  <a:lnTo>
                    <a:pt x="0" y="6"/>
                  </a:lnTo>
                  <a:lnTo>
                    <a:pt x="0" y="8"/>
                  </a:lnTo>
                  <a:lnTo>
                    <a:pt x="2" y="11"/>
                  </a:lnTo>
                  <a:lnTo>
                    <a:pt x="2" y="13"/>
                  </a:lnTo>
                  <a:lnTo>
                    <a:pt x="4" y="15"/>
                  </a:lnTo>
                  <a:lnTo>
                    <a:pt x="6" y="17"/>
                  </a:lnTo>
                  <a:lnTo>
                    <a:pt x="10" y="19"/>
                  </a:lnTo>
                  <a:lnTo>
                    <a:pt x="13" y="19"/>
                  </a:lnTo>
                  <a:lnTo>
                    <a:pt x="15" y="21"/>
                  </a:lnTo>
                  <a:lnTo>
                    <a:pt x="17" y="21"/>
                  </a:lnTo>
                  <a:lnTo>
                    <a:pt x="21" y="21"/>
                  </a:lnTo>
                  <a:lnTo>
                    <a:pt x="23" y="21"/>
                  </a:lnTo>
                  <a:lnTo>
                    <a:pt x="26" y="21"/>
                  </a:lnTo>
                  <a:lnTo>
                    <a:pt x="26" y="21"/>
                  </a:lnTo>
                  <a:lnTo>
                    <a:pt x="26" y="19"/>
                  </a:lnTo>
                  <a:lnTo>
                    <a:pt x="28" y="19"/>
                  </a:lnTo>
                  <a:lnTo>
                    <a:pt x="28" y="19"/>
                  </a:lnTo>
                  <a:close/>
                </a:path>
              </a:pathLst>
            </a:custGeom>
            <a:solidFill>
              <a:srgbClr val="F5E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2" name="任意多边形 306521"/>
            <p:cNvSpPr/>
            <p:nvPr/>
          </p:nvSpPr>
          <p:spPr>
            <a:xfrm>
              <a:off x="2393" y="3599"/>
              <a:ext cx="28" cy="21"/>
            </a:xfrm>
            <a:custGeom>
              <a:rect l="0" t="0" r="0" b="0"/>
              <a:pathLst>
                <a:path w="28" h="21">
                  <a:moveTo>
                    <a:pt x="28" y="19"/>
                  </a:moveTo>
                  <a:lnTo>
                    <a:pt x="28" y="17"/>
                  </a:lnTo>
                  <a:lnTo>
                    <a:pt x="28" y="17"/>
                  </a:lnTo>
                  <a:lnTo>
                    <a:pt x="28" y="15"/>
                  </a:lnTo>
                  <a:lnTo>
                    <a:pt x="28" y="15"/>
                  </a:lnTo>
                  <a:lnTo>
                    <a:pt x="28" y="13"/>
                  </a:lnTo>
                  <a:lnTo>
                    <a:pt x="28" y="11"/>
                  </a:lnTo>
                  <a:lnTo>
                    <a:pt x="26" y="8"/>
                  </a:lnTo>
                  <a:lnTo>
                    <a:pt x="23" y="6"/>
                  </a:lnTo>
                  <a:lnTo>
                    <a:pt x="21" y="6"/>
                  </a:lnTo>
                  <a:lnTo>
                    <a:pt x="19" y="4"/>
                  </a:lnTo>
                  <a:lnTo>
                    <a:pt x="15" y="2"/>
                  </a:lnTo>
                  <a:lnTo>
                    <a:pt x="13" y="2"/>
                  </a:lnTo>
                  <a:lnTo>
                    <a:pt x="10" y="2"/>
                  </a:lnTo>
                  <a:lnTo>
                    <a:pt x="8" y="0"/>
                  </a:lnTo>
                  <a:lnTo>
                    <a:pt x="6" y="0"/>
                  </a:lnTo>
                  <a:lnTo>
                    <a:pt x="4" y="2"/>
                  </a:lnTo>
                  <a:lnTo>
                    <a:pt x="2" y="2"/>
                  </a:lnTo>
                  <a:lnTo>
                    <a:pt x="2" y="2"/>
                  </a:lnTo>
                  <a:lnTo>
                    <a:pt x="2" y="2"/>
                  </a:lnTo>
                  <a:lnTo>
                    <a:pt x="0" y="4"/>
                  </a:lnTo>
                  <a:lnTo>
                    <a:pt x="0" y="4"/>
                  </a:lnTo>
                  <a:lnTo>
                    <a:pt x="0" y="4"/>
                  </a:lnTo>
                  <a:lnTo>
                    <a:pt x="0" y="6"/>
                  </a:lnTo>
                  <a:lnTo>
                    <a:pt x="0" y="6"/>
                  </a:lnTo>
                  <a:lnTo>
                    <a:pt x="0" y="8"/>
                  </a:lnTo>
                  <a:lnTo>
                    <a:pt x="2" y="11"/>
                  </a:lnTo>
                  <a:lnTo>
                    <a:pt x="4" y="13"/>
                  </a:lnTo>
                  <a:lnTo>
                    <a:pt x="4" y="15"/>
                  </a:lnTo>
                  <a:lnTo>
                    <a:pt x="6" y="17"/>
                  </a:lnTo>
                  <a:lnTo>
                    <a:pt x="10" y="19"/>
                  </a:lnTo>
                  <a:lnTo>
                    <a:pt x="13" y="19"/>
                  </a:lnTo>
                  <a:lnTo>
                    <a:pt x="15" y="21"/>
                  </a:lnTo>
                  <a:lnTo>
                    <a:pt x="19" y="21"/>
                  </a:lnTo>
                  <a:lnTo>
                    <a:pt x="21" y="21"/>
                  </a:lnTo>
                  <a:lnTo>
                    <a:pt x="23" y="21"/>
                  </a:lnTo>
                  <a:lnTo>
                    <a:pt x="26" y="21"/>
                  </a:lnTo>
                  <a:lnTo>
                    <a:pt x="26" y="19"/>
                  </a:lnTo>
                  <a:lnTo>
                    <a:pt x="26" y="19"/>
                  </a:lnTo>
                  <a:lnTo>
                    <a:pt x="28" y="19"/>
                  </a:lnTo>
                  <a:lnTo>
                    <a:pt x="28" y="19"/>
                  </a:lnTo>
                  <a:close/>
                </a:path>
              </a:pathLst>
            </a:custGeom>
            <a:solidFill>
              <a:srgbClr val="F5ED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3" name="任意多边形 306522"/>
            <p:cNvSpPr/>
            <p:nvPr/>
          </p:nvSpPr>
          <p:spPr>
            <a:xfrm>
              <a:off x="2393" y="3601"/>
              <a:ext cx="28" cy="19"/>
            </a:xfrm>
            <a:custGeom>
              <a:rect l="0" t="0" r="0" b="0"/>
              <a:pathLst>
                <a:path w="28" h="19">
                  <a:moveTo>
                    <a:pt x="28" y="17"/>
                  </a:moveTo>
                  <a:lnTo>
                    <a:pt x="28" y="15"/>
                  </a:lnTo>
                  <a:lnTo>
                    <a:pt x="28" y="15"/>
                  </a:lnTo>
                  <a:lnTo>
                    <a:pt x="28" y="13"/>
                  </a:lnTo>
                  <a:lnTo>
                    <a:pt x="28" y="13"/>
                  </a:lnTo>
                  <a:lnTo>
                    <a:pt x="28" y="11"/>
                  </a:lnTo>
                  <a:lnTo>
                    <a:pt x="26" y="9"/>
                  </a:lnTo>
                  <a:lnTo>
                    <a:pt x="26" y="6"/>
                  </a:lnTo>
                  <a:lnTo>
                    <a:pt x="23" y="6"/>
                  </a:lnTo>
                  <a:lnTo>
                    <a:pt x="21" y="4"/>
                  </a:lnTo>
                  <a:lnTo>
                    <a:pt x="19" y="2"/>
                  </a:lnTo>
                  <a:lnTo>
                    <a:pt x="15" y="0"/>
                  </a:lnTo>
                  <a:lnTo>
                    <a:pt x="13" y="0"/>
                  </a:lnTo>
                  <a:lnTo>
                    <a:pt x="10" y="0"/>
                  </a:lnTo>
                  <a:lnTo>
                    <a:pt x="8" y="0"/>
                  </a:lnTo>
                  <a:lnTo>
                    <a:pt x="6" y="0"/>
                  </a:lnTo>
                  <a:lnTo>
                    <a:pt x="4" y="0"/>
                  </a:lnTo>
                  <a:lnTo>
                    <a:pt x="2" y="0"/>
                  </a:lnTo>
                  <a:lnTo>
                    <a:pt x="2" y="0"/>
                  </a:lnTo>
                  <a:lnTo>
                    <a:pt x="2" y="2"/>
                  </a:lnTo>
                  <a:lnTo>
                    <a:pt x="0" y="2"/>
                  </a:lnTo>
                  <a:lnTo>
                    <a:pt x="0" y="2"/>
                  </a:lnTo>
                  <a:lnTo>
                    <a:pt x="0" y="4"/>
                  </a:lnTo>
                  <a:lnTo>
                    <a:pt x="0" y="4"/>
                  </a:lnTo>
                  <a:lnTo>
                    <a:pt x="0" y="6"/>
                  </a:lnTo>
                  <a:lnTo>
                    <a:pt x="0" y="6"/>
                  </a:lnTo>
                  <a:lnTo>
                    <a:pt x="2" y="9"/>
                  </a:lnTo>
                  <a:lnTo>
                    <a:pt x="4" y="11"/>
                  </a:lnTo>
                  <a:lnTo>
                    <a:pt x="6" y="13"/>
                  </a:lnTo>
                  <a:lnTo>
                    <a:pt x="8" y="15"/>
                  </a:lnTo>
                  <a:lnTo>
                    <a:pt x="10" y="17"/>
                  </a:lnTo>
                  <a:lnTo>
                    <a:pt x="13" y="17"/>
                  </a:lnTo>
                  <a:lnTo>
                    <a:pt x="15" y="19"/>
                  </a:lnTo>
                  <a:lnTo>
                    <a:pt x="19" y="19"/>
                  </a:lnTo>
                  <a:lnTo>
                    <a:pt x="21" y="19"/>
                  </a:lnTo>
                  <a:lnTo>
                    <a:pt x="23" y="19"/>
                  </a:lnTo>
                  <a:lnTo>
                    <a:pt x="26" y="19"/>
                  </a:lnTo>
                  <a:lnTo>
                    <a:pt x="26" y="17"/>
                  </a:lnTo>
                  <a:lnTo>
                    <a:pt x="26" y="17"/>
                  </a:lnTo>
                  <a:lnTo>
                    <a:pt x="28" y="17"/>
                  </a:lnTo>
                  <a:lnTo>
                    <a:pt x="28" y="17"/>
                  </a:lnTo>
                  <a:close/>
                </a:path>
              </a:pathLst>
            </a:custGeom>
            <a:solidFill>
              <a:srgbClr val="F6EF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4" name="任意多边形 306523"/>
            <p:cNvSpPr/>
            <p:nvPr/>
          </p:nvSpPr>
          <p:spPr>
            <a:xfrm>
              <a:off x="2393" y="3601"/>
              <a:ext cx="28" cy="19"/>
            </a:xfrm>
            <a:custGeom>
              <a:rect l="0" t="0" r="0" b="0"/>
              <a:pathLst>
                <a:path w="28" h="19">
                  <a:moveTo>
                    <a:pt x="28" y="17"/>
                  </a:moveTo>
                  <a:lnTo>
                    <a:pt x="28" y="15"/>
                  </a:lnTo>
                  <a:lnTo>
                    <a:pt x="28" y="13"/>
                  </a:lnTo>
                  <a:lnTo>
                    <a:pt x="26" y="11"/>
                  </a:lnTo>
                  <a:lnTo>
                    <a:pt x="26" y="9"/>
                  </a:lnTo>
                  <a:lnTo>
                    <a:pt x="23" y="9"/>
                  </a:lnTo>
                  <a:lnTo>
                    <a:pt x="21" y="6"/>
                  </a:lnTo>
                  <a:lnTo>
                    <a:pt x="19" y="4"/>
                  </a:lnTo>
                  <a:lnTo>
                    <a:pt x="17" y="2"/>
                  </a:lnTo>
                  <a:lnTo>
                    <a:pt x="15" y="2"/>
                  </a:lnTo>
                  <a:lnTo>
                    <a:pt x="13" y="0"/>
                  </a:lnTo>
                  <a:lnTo>
                    <a:pt x="10" y="0"/>
                  </a:lnTo>
                  <a:lnTo>
                    <a:pt x="8" y="0"/>
                  </a:lnTo>
                  <a:lnTo>
                    <a:pt x="4" y="0"/>
                  </a:lnTo>
                  <a:lnTo>
                    <a:pt x="4" y="0"/>
                  </a:lnTo>
                  <a:lnTo>
                    <a:pt x="2" y="2"/>
                  </a:lnTo>
                  <a:lnTo>
                    <a:pt x="0" y="2"/>
                  </a:lnTo>
                  <a:lnTo>
                    <a:pt x="0" y="4"/>
                  </a:lnTo>
                  <a:lnTo>
                    <a:pt x="0" y="6"/>
                  </a:lnTo>
                  <a:lnTo>
                    <a:pt x="2" y="9"/>
                  </a:lnTo>
                  <a:lnTo>
                    <a:pt x="2" y="9"/>
                  </a:lnTo>
                  <a:lnTo>
                    <a:pt x="4" y="11"/>
                  </a:lnTo>
                  <a:lnTo>
                    <a:pt x="6" y="13"/>
                  </a:lnTo>
                  <a:lnTo>
                    <a:pt x="8" y="15"/>
                  </a:lnTo>
                  <a:lnTo>
                    <a:pt x="10" y="17"/>
                  </a:lnTo>
                  <a:lnTo>
                    <a:pt x="13" y="17"/>
                  </a:lnTo>
                  <a:lnTo>
                    <a:pt x="15" y="19"/>
                  </a:lnTo>
                  <a:lnTo>
                    <a:pt x="19" y="19"/>
                  </a:lnTo>
                  <a:lnTo>
                    <a:pt x="21" y="19"/>
                  </a:lnTo>
                  <a:lnTo>
                    <a:pt x="23" y="19"/>
                  </a:lnTo>
                  <a:lnTo>
                    <a:pt x="26" y="17"/>
                  </a:lnTo>
                  <a:lnTo>
                    <a:pt x="26" y="17"/>
                  </a:lnTo>
                  <a:lnTo>
                    <a:pt x="28" y="17"/>
                  </a:lnTo>
                  <a:close/>
                </a:path>
              </a:pathLst>
            </a:custGeom>
            <a:solidFill>
              <a:srgbClr val="F6EF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5" name="任意多边形 306524"/>
            <p:cNvSpPr/>
            <p:nvPr/>
          </p:nvSpPr>
          <p:spPr>
            <a:xfrm>
              <a:off x="2393" y="3601"/>
              <a:ext cx="28" cy="19"/>
            </a:xfrm>
            <a:custGeom>
              <a:rect l="0" t="0" r="0" b="0"/>
              <a:pathLst>
                <a:path w="28" h="19">
                  <a:moveTo>
                    <a:pt x="10" y="17"/>
                  </a:moveTo>
                  <a:lnTo>
                    <a:pt x="13" y="17"/>
                  </a:lnTo>
                  <a:lnTo>
                    <a:pt x="15" y="17"/>
                  </a:lnTo>
                  <a:lnTo>
                    <a:pt x="19" y="19"/>
                  </a:lnTo>
                  <a:lnTo>
                    <a:pt x="21" y="19"/>
                  </a:lnTo>
                  <a:lnTo>
                    <a:pt x="23" y="19"/>
                  </a:lnTo>
                  <a:lnTo>
                    <a:pt x="23" y="17"/>
                  </a:lnTo>
                  <a:lnTo>
                    <a:pt x="26" y="17"/>
                  </a:lnTo>
                  <a:lnTo>
                    <a:pt x="26" y="17"/>
                  </a:lnTo>
                  <a:lnTo>
                    <a:pt x="28" y="15"/>
                  </a:lnTo>
                  <a:lnTo>
                    <a:pt x="28" y="13"/>
                  </a:lnTo>
                  <a:lnTo>
                    <a:pt x="26" y="11"/>
                  </a:lnTo>
                  <a:lnTo>
                    <a:pt x="26" y="9"/>
                  </a:lnTo>
                  <a:lnTo>
                    <a:pt x="23" y="9"/>
                  </a:lnTo>
                  <a:lnTo>
                    <a:pt x="21" y="6"/>
                  </a:lnTo>
                  <a:lnTo>
                    <a:pt x="19" y="4"/>
                  </a:lnTo>
                  <a:lnTo>
                    <a:pt x="17" y="4"/>
                  </a:lnTo>
                  <a:lnTo>
                    <a:pt x="15" y="2"/>
                  </a:lnTo>
                  <a:lnTo>
                    <a:pt x="10" y="2"/>
                  </a:lnTo>
                  <a:lnTo>
                    <a:pt x="8" y="2"/>
                  </a:lnTo>
                  <a:lnTo>
                    <a:pt x="6" y="0"/>
                  </a:lnTo>
                  <a:lnTo>
                    <a:pt x="4" y="2"/>
                  </a:lnTo>
                  <a:lnTo>
                    <a:pt x="4" y="2"/>
                  </a:lnTo>
                  <a:lnTo>
                    <a:pt x="2" y="2"/>
                  </a:lnTo>
                  <a:lnTo>
                    <a:pt x="0" y="4"/>
                  </a:lnTo>
                  <a:lnTo>
                    <a:pt x="0" y="4"/>
                  </a:lnTo>
                  <a:lnTo>
                    <a:pt x="0" y="6"/>
                  </a:lnTo>
                  <a:lnTo>
                    <a:pt x="2" y="9"/>
                  </a:lnTo>
                  <a:lnTo>
                    <a:pt x="2" y="11"/>
                  </a:lnTo>
                  <a:lnTo>
                    <a:pt x="4" y="11"/>
                  </a:lnTo>
                  <a:lnTo>
                    <a:pt x="6" y="13"/>
                  </a:lnTo>
                  <a:lnTo>
                    <a:pt x="8" y="15"/>
                  </a:lnTo>
                  <a:lnTo>
                    <a:pt x="10" y="17"/>
                  </a:lnTo>
                  <a:close/>
                </a:path>
              </a:pathLst>
            </a:custGeom>
            <a:solidFill>
              <a:srgbClr val="F7F1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6" name="任意多边形 306525"/>
            <p:cNvSpPr/>
            <p:nvPr/>
          </p:nvSpPr>
          <p:spPr>
            <a:xfrm>
              <a:off x="3729" y="3558"/>
              <a:ext cx="123" cy="190"/>
            </a:xfrm>
            <a:custGeom>
              <a:rect l="0" t="0" r="0" b="0"/>
              <a:pathLst>
                <a:path w="123" h="190">
                  <a:moveTo>
                    <a:pt x="123" y="0"/>
                  </a:moveTo>
                  <a:lnTo>
                    <a:pt x="102" y="0"/>
                  </a:lnTo>
                  <a:lnTo>
                    <a:pt x="26" y="88"/>
                  </a:lnTo>
                  <a:lnTo>
                    <a:pt x="67" y="88"/>
                  </a:lnTo>
                  <a:lnTo>
                    <a:pt x="19" y="138"/>
                  </a:lnTo>
                  <a:lnTo>
                    <a:pt x="0" y="138"/>
                  </a:lnTo>
                  <a:lnTo>
                    <a:pt x="2" y="190"/>
                  </a:lnTo>
                  <a:lnTo>
                    <a:pt x="65" y="140"/>
                  </a:lnTo>
                  <a:lnTo>
                    <a:pt x="41" y="136"/>
                  </a:lnTo>
                  <a:lnTo>
                    <a:pt x="104" y="69"/>
                  </a:lnTo>
                  <a:lnTo>
                    <a:pt x="65" y="71"/>
                  </a:lnTo>
                  <a:lnTo>
                    <a:pt x="12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7" name="任意多边形 306526"/>
            <p:cNvSpPr/>
            <p:nvPr/>
          </p:nvSpPr>
          <p:spPr>
            <a:xfrm>
              <a:off x="3714" y="3551"/>
              <a:ext cx="123" cy="191"/>
            </a:xfrm>
            <a:custGeom>
              <a:rect l="0" t="0" r="0" b="0"/>
              <a:pathLst>
                <a:path w="123" h="191">
                  <a:moveTo>
                    <a:pt x="123" y="0"/>
                  </a:moveTo>
                  <a:lnTo>
                    <a:pt x="102" y="0"/>
                  </a:lnTo>
                  <a:lnTo>
                    <a:pt x="28" y="89"/>
                  </a:lnTo>
                  <a:lnTo>
                    <a:pt x="67" y="89"/>
                  </a:lnTo>
                  <a:lnTo>
                    <a:pt x="19" y="139"/>
                  </a:lnTo>
                  <a:lnTo>
                    <a:pt x="0" y="139"/>
                  </a:lnTo>
                  <a:lnTo>
                    <a:pt x="2" y="191"/>
                  </a:lnTo>
                  <a:lnTo>
                    <a:pt x="67" y="141"/>
                  </a:lnTo>
                  <a:lnTo>
                    <a:pt x="41" y="137"/>
                  </a:lnTo>
                  <a:lnTo>
                    <a:pt x="106" y="67"/>
                  </a:lnTo>
                  <a:lnTo>
                    <a:pt x="65" y="69"/>
                  </a:lnTo>
                  <a:lnTo>
                    <a:pt x="123" y="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8" name="任意多边形 306527"/>
            <p:cNvSpPr/>
            <p:nvPr/>
          </p:nvSpPr>
          <p:spPr>
            <a:xfrm>
              <a:off x="4409" y="2340"/>
              <a:ext cx="515" cy="613"/>
            </a:xfrm>
            <a:custGeom>
              <a:rect l="0" t="0" r="0" b="0"/>
              <a:pathLst>
                <a:path w="515" h="613">
                  <a:moveTo>
                    <a:pt x="411" y="613"/>
                  </a:moveTo>
                  <a:lnTo>
                    <a:pt x="411" y="429"/>
                  </a:lnTo>
                  <a:lnTo>
                    <a:pt x="411" y="403"/>
                  </a:lnTo>
                  <a:lnTo>
                    <a:pt x="411" y="381"/>
                  </a:lnTo>
                  <a:lnTo>
                    <a:pt x="411" y="364"/>
                  </a:lnTo>
                  <a:lnTo>
                    <a:pt x="411" y="347"/>
                  </a:lnTo>
                  <a:lnTo>
                    <a:pt x="411" y="340"/>
                  </a:lnTo>
                  <a:lnTo>
                    <a:pt x="414" y="331"/>
                  </a:lnTo>
                  <a:lnTo>
                    <a:pt x="414" y="325"/>
                  </a:lnTo>
                  <a:lnTo>
                    <a:pt x="416" y="316"/>
                  </a:lnTo>
                  <a:lnTo>
                    <a:pt x="418" y="308"/>
                  </a:lnTo>
                  <a:lnTo>
                    <a:pt x="420" y="299"/>
                  </a:lnTo>
                  <a:lnTo>
                    <a:pt x="424" y="288"/>
                  </a:lnTo>
                  <a:lnTo>
                    <a:pt x="427" y="277"/>
                  </a:lnTo>
                  <a:lnTo>
                    <a:pt x="435" y="260"/>
                  </a:lnTo>
                  <a:lnTo>
                    <a:pt x="444" y="240"/>
                  </a:lnTo>
                  <a:lnTo>
                    <a:pt x="453" y="217"/>
                  </a:lnTo>
                  <a:lnTo>
                    <a:pt x="463" y="191"/>
                  </a:lnTo>
                  <a:lnTo>
                    <a:pt x="474" y="167"/>
                  </a:lnTo>
                  <a:lnTo>
                    <a:pt x="485" y="143"/>
                  </a:lnTo>
                  <a:lnTo>
                    <a:pt x="496" y="123"/>
                  </a:lnTo>
                  <a:lnTo>
                    <a:pt x="502" y="106"/>
                  </a:lnTo>
                  <a:lnTo>
                    <a:pt x="505" y="102"/>
                  </a:lnTo>
                  <a:lnTo>
                    <a:pt x="507" y="97"/>
                  </a:lnTo>
                  <a:lnTo>
                    <a:pt x="509" y="93"/>
                  </a:lnTo>
                  <a:lnTo>
                    <a:pt x="509" y="87"/>
                  </a:lnTo>
                  <a:lnTo>
                    <a:pt x="511" y="82"/>
                  </a:lnTo>
                  <a:lnTo>
                    <a:pt x="511" y="78"/>
                  </a:lnTo>
                  <a:lnTo>
                    <a:pt x="513" y="74"/>
                  </a:lnTo>
                  <a:lnTo>
                    <a:pt x="513" y="69"/>
                  </a:lnTo>
                  <a:lnTo>
                    <a:pt x="513" y="65"/>
                  </a:lnTo>
                  <a:lnTo>
                    <a:pt x="515" y="61"/>
                  </a:lnTo>
                  <a:lnTo>
                    <a:pt x="515" y="56"/>
                  </a:lnTo>
                  <a:lnTo>
                    <a:pt x="515" y="52"/>
                  </a:lnTo>
                  <a:lnTo>
                    <a:pt x="515" y="48"/>
                  </a:lnTo>
                  <a:lnTo>
                    <a:pt x="515" y="43"/>
                  </a:lnTo>
                  <a:lnTo>
                    <a:pt x="515" y="39"/>
                  </a:lnTo>
                  <a:lnTo>
                    <a:pt x="513" y="35"/>
                  </a:lnTo>
                  <a:lnTo>
                    <a:pt x="513" y="32"/>
                  </a:lnTo>
                  <a:lnTo>
                    <a:pt x="513" y="28"/>
                  </a:lnTo>
                  <a:lnTo>
                    <a:pt x="511" y="24"/>
                  </a:lnTo>
                  <a:lnTo>
                    <a:pt x="511" y="22"/>
                  </a:lnTo>
                  <a:lnTo>
                    <a:pt x="509" y="17"/>
                  </a:lnTo>
                  <a:lnTo>
                    <a:pt x="509" y="15"/>
                  </a:lnTo>
                  <a:lnTo>
                    <a:pt x="507" y="13"/>
                  </a:lnTo>
                  <a:lnTo>
                    <a:pt x="505" y="11"/>
                  </a:lnTo>
                  <a:lnTo>
                    <a:pt x="502" y="9"/>
                  </a:lnTo>
                  <a:lnTo>
                    <a:pt x="500" y="6"/>
                  </a:lnTo>
                  <a:lnTo>
                    <a:pt x="500" y="4"/>
                  </a:lnTo>
                  <a:lnTo>
                    <a:pt x="496" y="2"/>
                  </a:lnTo>
                  <a:lnTo>
                    <a:pt x="494" y="2"/>
                  </a:lnTo>
                  <a:lnTo>
                    <a:pt x="492" y="2"/>
                  </a:lnTo>
                  <a:lnTo>
                    <a:pt x="489" y="0"/>
                  </a:lnTo>
                  <a:lnTo>
                    <a:pt x="487" y="0"/>
                  </a:lnTo>
                  <a:lnTo>
                    <a:pt x="474" y="0"/>
                  </a:lnTo>
                  <a:lnTo>
                    <a:pt x="461" y="0"/>
                  </a:lnTo>
                  <a:lnTo>
                    <a:pt x="446" y="2"/>
                  </a:lnTo>
                  <a:lnTo>
                    <a:pt x="433" y="2"/>
                  </a:lnTo>
                  <a:lnTo>
                    <a:pt x="420" y="2"/>
                  </a:lnTo>
                  <a:lnTo>
                    <a:pt x="411" y="2"/>
                  </a:lnTo>
                  <a:lnTo>
                    <a:pt x="403" y="2"/>
                  </a:lnTo>
                  <a:lnTo>
                    <a:pt x="401" y="2"/>
                  </a:lnTo>
                  <a:lnTo>
                    <a:pt x="390" y="2"/>
                  </a:lnTo>
                  <a:lnTo>
                    <a:pt x="377" y="4"/>
                  </a:lnTo>
                  <a:lnTo>
                    <a:pt x="136" y="4"/>
                  </a:lnTo>
                  <a:lnTo>
                    <a:pt x="123" y="2"/>
                  </a:lnTo>
                  <a:lnTo>
                    <a:pt x="108" y="4"/>
                  </a:lnTo>
                  <a:lnTo>
                    <a:pt x="106" y="4"/>
                  </a:lnTo>
                  <a:lnTo>
                    <a:pt x="100" y="4"/>
                  </a:lnTo>
                  <a:lnTo>
                    <a:pt x="93" y="4"/>
                  </a:lnTo>
                  <a:lnTo>
                    <a:pt x="82" y="4"/>
                  </a:lnTo>
                  <a:lnTo>
                    <a:pt x="69" y="2"/>
                  </a:lnTo>
                  <a:lnTo>
                    <a:pt x="58" y="2"/>
                  </a:lnTo>
                  <a:lnTo>
                    <a:pt x="45" y="4"/>
                  </a:lnTo>
                  <a:lnTo>
                    <a:pt x="35" y="4"/>
                  </a:lnTo>
                  <a:lnTo>
                    <a:pt x="32" y="4"/>
                  </a:lnTo>
                  <a:lnTo>
                    <a:pt x="28" y="4"/>
                  </a:lnTo>
                  <a:lnTo>
                    <a:pt x="26" y="4"/>
                  </a:lnTo>
                  <a:lnTo>
                    <a:pt x="24" y="6"/>
                  </a:lnTo>
                  <a:lnTo>
                    <a:pt x="22" y="6"/>
                  </a:lnTo>
                  <a:lnTo>
                    <a:pt x="19" y="9"/>
                  </a:lnTo>
                  <a:lnTo>
                    <a:pt x="17" y="11"/>
                  </a:lnTo>
                  <a:lnTo>
                    <a:pt x="15" y="11"/>
                  </a:lnTo>
                  <a:lnTo>
                    <a:pt x="13" y="13"/>
                  </a:lnTo>
                  <a:lnTo>
                    <a:pt x="11" y="15"/>
                  </a:lnTo>
                  <a:lnTo>
                    <a:pt x="11" y="17"/>
                  </a:lnTo>
                  <a:lnTo>
                    <a:pt x="9" y="19"/>
                  </a:lnTo>
                  <a:lnTo>
                    <a:pt x="6" y="22"/>
                  </a:lnTo>
                  <a:lnTo>
                    <a:pt x="6" y="26"/>
                  </a:lnTo>
                  <a:lnTo>
                    <a:pt x="4" y="28"/>
                  </a:lnTo>
                  <a:lnTo>
                    <a:pt x="4" y="30"/>
                  </a:lnTo>
                  <a:lnTo>
                    <a:pt x="4" y="35"/>
                  </a:lnTo>
                  <a:lnTo>
                    <a:pt x="2" y="37"/>
                  </a:lnTo>
                  <a:lnTo>
                    <a:pt x="2" y="39"/>
                  </a:lnTo>
                  <a:lnTo>
                    <a:pt x="2" y="43"/>
                  </a:lnTo>
                  <a:lnTo>
                    <a:pt x="0" y="50"/>
                  </a:lnTo>
                  <a:lnTo>
                    <a:pt x="0" y="58"/>
                  </a:lnTo>
                  <a:lnTo>
                    <a:pt x="2" y="65"/>
                  </a:lnTo>
                  <a:lnTo>
                    <a:pt x="2" y="74"/>
                  </a:lnTo>
                  <a:lnTo>
                    <a:pt x="4" y="82"/>
                  </a:lnTo>
                  <a:lnTo>
                    <a:pt x="6" y="89"/>
                  </a:lnTo>
                  <a:lnTo>
                    <a:pt x="9" y="100"/>
                  </a:lnTo>
                  <a:lnTo>
                    <a:pt x="11" y="108"/>
                  </a:lnTo>
                  <a:lnTo>
                    <a:pt x="15" y="119"/>
                  </a:lnTo>
                  <a:lnTo>
                    <a:pt x="19" y="130"/>
                  </a:lnTo>
                  <a:lnTo>
                    <a:pt x="28" y="154"/>
                  </a:lnTo>
                  <a:lnTo>
                    <a:pt x="39" y="178"/>
                  </a:lnTo>
                  <a:lnTo>
                    <a:pt x="50" y="204"/>
                  </a:lnTo>
                  <a:lnTo>
                    <a:pt x="61" y="230"/>
                  </a:lnTo>
                  <a:lnTo>
                    <a:pt x="71" y="253"/>
                  </a:lnTo>
                  <a:lnTo>
                    <a:pt x="82" y="275"/>
                  </a:lnTo>
                  <a:lnTo>
                    <a:pt x="87" y="286"/>
                  </a:lnTo>
                  <a:lnTo>
                    <a:pt x="91" y="295"/>
                  </a:lnTo>
                  <a:lnTo>
                    <a:pt x="93" y="299"/>
                  </a:lnTo>
                  <a:lnTo>
                    <a:pt x="95" y="303"/>
                  </a:lnTo>
                  <a:lnTo>
                    <a:pt x="97" y="308"/>
                  </a:lnTo>
                  <a:lnTo>
                    <a:pt x="97" y="314"/>
                  </a:lnTo>
                  <a:lnTo>
                    <a:pt x="100" y="321"/>
                  </a:lnTo>
                  <a:lnTo>
                    <a:pt x="100" y="329"/>
                  </a:lnTo>
                  <a:lnTo>
                    <a:pt x="100" y="338"/>
                  </a:lnTo>
                  <a:lnTo>
                    <a:pt x="100" y="349"/>
                  </a:lnTo>
                  <a:lnTo>
                    <a:pt x="102" y="379"/>
                  </a:lnTo>
                  <a:lnTo>
                    <a:pt x="102" y="418"/>
                  </a:lnTo>
                  <a:lnTo>
                    <a:pt x="102" y="613"/>
                  </a:lnTo>
                  <a:lnTo>
                    <a:pt x="411" y="6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29" name="矩形 306528"/>
            <p:cNvSpPr/>
            <p:nvPr/>
          </p:nvSpPr>
          <p:spPr>
            <a:xfrm>
              <a:off x="4816" y="2769"/>
              <a:ext cx="9" cy="184"/>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0" name="任意多边形 306529"/>
            <p:cNvSpPr/>
            <p:nvPr/>
          </p:nvSpPr>
          <p:spPr>
            <a:xfrm>
              <a:off x="4816" y="2615"/>
              <a:ext cx="24" cy="154"/>
            </a:xfrm>
            <a:custGeom>
              <a:rect l="0" t="0" r="0" b="0"/>
              <a:pathLst>
                <a:path w="24" h="154">
                  <a:moveTo>
                    <a:pt x="15" y="0"/>
                  </a:moveTo>
                  <a:lnTo>
                    <a:pt x="13" y="11"/>
                  </a:lnTo>
                  <a:lnTo>
                    <a:pt x="9" y="22"/>
                  </a:lnTo>
                  <a:lnTo>
                    <a:pt x="7" y="30"/>
                  </a:lnTo>
                  <a:lnTo>
                    <a:pt x="4" y="39"/>
                  </a:lnTo>
                  <a:lnTo>
                    <a:pt x="2" y="48"/>
                  </a:lnTo>
                  <a:lnTo>
                    <a:pt x="2" y="56"/>
                  </a:lnTo>
                  <a:lnTo>
                    <a:pt x="0" y="65"/>
                  </a:lnTo>
                  <a:lnTo>
                    <a:pt x="0" y="72"/>
                  </a:lnTo>
                  <a:lnTo>
                    <a:pt x="0" y="89"/>
                  </a:lnTo>
                  <a:lnTo>
                    <a:pt x="0" y="106"/>
                  </a:lnTo>
                  <a:lnTo>
                    <a:pt x="0" y="128"/>
                  </a:lnTo>
                  <a:lnTo>
                    <a:pt x="0" y="154"/>
                  </a:lnTo>
                  <a:lnTo>
                    <a:pt x="9" y="154"/>
                  </a:lnTo>
                  <a:lnTo>
                    <a:pt x="9" y="128"/>
                  </a:lnTo>
                  <a:lnTo>
                    <a:pt x="9" y="106"/>
                  </a:lnTo>
                  <a:lnTo>
                    <a:pt x="9" y="89"/>
                  </a:lnTo>
                  <a:lnTo>
                    <a:pt x="9" y="74"/>
                  </a:lnTo>
                  <a:lnTo>
                    <a:pt x="9" y="65"/>
                  </a:lnTo>
                  <a:lnTo>
                    <a:pt x="11" y="56"/>
                  </a:lnTo>
                  <a:lnTo>
                    <a:pt x="11" y="50"/>
                  </a:lnTo>
                  <a:lnTo>
                    <a:pt x="13" y="41"/>
                  </a:lnTo>
                  <a:lnTo>
                    <a:pt x="15" y="33"/>
                  </a:lnTo>
                  <a:lnTo>
                    <a:pt x="17" y="24"/>
                  </a:lnTo>
                  <a:lnTo>
                    <a:pt x="22" y="15"/>
                  </a:lnTo>
                  <a:lnTo>
                    <a:pt x="24" y="4"/>
                  </a:lnTo>
                  <a:lnTo>
                    <a:pt x="1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1" name="任意多边形 306530"/>
            <p:cNvSpPr/>
            <p:nvPr/>
          </p:nvSpPr>
          <p:spPr>
            <a:xfrm>
              <a:off x="4831" y="2444"/>
              <a:ext cx="85" cy="175"/>
            </a:xfrm>
            <a:custGeom>
              <a:rect l="0" t="0" r="0" b="0"/>
              <a:pathLst>
                <a:path w="85" h="175">
                  <a:moveTo>
                    <a:pt x="76" y="0"/>
                  </a:moveTo>
                  <a:lnTo>
                    <a:pt x="70" y="17"/>
                  </a:lnTo>
                  <a:lnTo>
                    <a:pt x="59" y="39"/>
                  </a:lnTo>
                  <a:lnTo>
                    <a:pt x="48" y="61"/>
                  </a:lnTo>
                  <a:lnTo>
                    <a:pt x="37" y="87"/>
                  </a:lnTo>
                  <a:lnTo>
                    <a:pt x="26" y="110"/>
                  </a:lnTo>
                  <a:lnTo>
                    <a:pt x="18" y="134"/>
                  </a:lnTo>
                  <a:lnTo>
                    <a:pt x="9" y="154"/>
                  </a:lnTo>
                  <a:lnTo>
                    <a:pt x="0" y="171"/>
                  </a:lnTo>
                  <a:lnTo>
                    <a:pt x="9" y="175"/>
                  </a:lnTo>
                  <a:lnTo>
                    <a:pt x="18" y="158"/>
                  </a:lnTo>
                  <a:lnTo>
                    <a:pt x="24" y="136"/>
                  </a:lnTo>
                  <a:lnTo>
                    <a:pt x="35" y="115"/>
                  </a:lnTo>
                  <a:lnTo>
                    <a:pt x="46" y="89"/>
                  </a:lnTo>
                  <a:lnTo>
                    <a:pt x="57" y="65"/>
                  </a:lnTo>
                  <a:lnTo>
                    <a:pt x="67" y="41"/>
                  </a:lnTo>
                  <a:lnTo>
                    <a:pt x="78" y="22"/>
                  </a:lnTo>
                  <a:lnTo>
                    <a:pt x="85" y="4"/>
                  </a:lnTo>
                  <a:lnTo>
                    <a:pt x="7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2" name="任意多边形 306531"/>
            <p:cNvSpPr/>
            <p:nvPr/>
          </p:nvSpPr>
          <p:spPr>
            <a:xfrm>
              <a:off x="4896" y="2336"/>
              <a:ext cx="33" cy="112"/>
            </a:xfrm>
            <a:custGeom>
              <a:rect l="0" t="0" r="0" b="0"/>
              <a:pathLst>
                <a:path w="33" h="112">
                  <a:moveTo>
                    <a:pt x="0" y="8"/>
                  </a:moveTo>
                  <a:lnTo>
                    <a:pt x="2" y="8"/>
                  </a:lnTo>
                  <a:lnTo>
                    <a:pt x="5" y="10"/>
                  </a:lnTo>
                  <a:lnTo>
                    <a:pt x="7" y="10"/>
                  </a:lnTo>
                  <a:lnTo>
                    <a:pt x="7" y="10"/>
                  </a:lnTo>
                  <a:lnTo>
                    <a:pt x="9" y="13"/>
                  </a:lnTo>
                  <a:lnTo>
                    <a:pt x="11" y="13"/>
                  </a:lnTo>
                  <a:lnTo>
                    <a:pt x="13" y="15"/>
                  </a:lnTo>
                  <a:lnTo>
                    <a:pt x="13" y="17"/>
                  </a:lnTo>
                  <a:lnTo>
                    <a:pt x="15" y="19"/>
                  </a:lnTo>
                  <a:lnTo>
                    <a:pt x="18" y="21"/>
                  </a:lnTo>
                  <a:lnTo>
                    <a:pt x="18" y="23"/>
                  </a:lnTo>
                  <a:lnTo>
                    <a:pt x="20" y="28"/>
                  </a:lnTo>
                  <a:lnTo>
                    <a:pt x="20" y="30"/>
                  </a:lnTo>
                  <a:lnTo>
                    <a:pt x="22" y="32"/>
                  </a:lnTo>
                  <a:lnTo>
                    <a:pt x="22" y="36"/>
                  </a:lnTo>
                  <a:lnTo>
                    <a:pt x="22" y="41"/>
                  </a:lnTo>
                  <a:lnTo>
                    <a:pt x="24" y="43"/>
                  </a:lnTo>
                  <a:lnTo>
                    <a:pt x="24" y="47"/>
                  </a:lnTo>
                  <a:lnTo>
                    <a:pt x="24" y="52"/>
                  </a:lnTo>
                  <a:lnTo>
                    <a:pt x="24" y="56"/>
                  </a:lnTo>
                  <a:lnTo>
                    <a:pt x="24" y="60"/>
                  </a:lnTo>
                  <a:lnTo>
                    <a:pt x="24" y="65"/>
                  </a:lnTo>
                  <a:lnTo>
                    <a:pt x="24" y="69"/>
                  </a:lnTo>
                  <a:lnTo>
                    <a:pt x="22" y="73"/>
                  </a:lnTo>
                  <a:lnTo>
                    <a:pt x="22" y="78"/>
                  </a:lnTo>
                  <a:lnTo>
                    <a:pt x="20" y="82"/>
                  </a:lnTo>
                  <a:lnTo>
                    <a:pt x="20" y="86"/>
                  </a:lnTo>
                  <a:lnTo>
                    <a:pt x="18" y="91"/>
                  </a:lnTo>
                  <a:lnTo>
                    <a:pt x="18" y="95"/>
                  </a:lnTo>
                  <a:lnTo>
                    <a:pt x="15" y="99"/>
                  </a:lnTo>
                  <a:lnTo>
                    <a:pt x="13" y="104"/>
                  </a:lnTo>
                  <a:lnTo>
                    <a:pt x="11" y="108"/>
                  </a:lnTo>
                  <a:lnTo>
                    <a:pt x="20" y="112"/>
                  </a:lnTo>
                  <a:lnTo>
                    <a:pt x="22" y="108"/>
                  </a:lnTo>
                  <a:lnTo>
                    <a:pt x="24" y="101"/>
                  </a:lnTo>
                  <a:lnTo>
                    <a:pt x="26" y="97"/>
                  </a:lnTo>
                  <a:lnTo>
                    <a:pt x="26" y="93"/>
                  </a:lnTo>
                  <a:lnTo>
                    <a:pt x="28" y="88"/>
                  </a:lnTo>
                  <a:lnTo>
                    <a:pt x="31" y="84"/>
                  </a:lnTo>
                  <a:lnTo>
                    <a:pt x="31" y="78"/>
                  </a:lnTo>
                  <a:lnTo>
                    <a:pt x="31" y="73"/>
                  </a:lnTo>
                  <a:lnTo>
                    <a:pt x="33" y="69"/>
                  </a:lnTo>
                  <a:lnTo>
                    <a:pt x="33" y="65"/>
                  </a:lnTo>
                  <a:lnTo>
                    <a:pt x="33" y="60"/>
                  </a:lnTo>
                  <a:lnTo>
                    <a:pt x="33" y="56"/>
                  </a:lnTo>
                  <a:lnTo>
                    <a:pt x="33" y="52"/>
                  </a:lnTo>
                  <a:lnTo>
                    <a:pt x="33" y="47"/>
                  </a:lnTo>
                  <a:lnTo>
                    <a:pt x="33" y="43"/>
                  </a:lnTo>
                  <a:lnTo>
                    <a:pt x="31" y="39"/>
                  </a:lnTo>
                  <a:lnTo>
                    <a:pt x="31" y="34"/>
                  </a:lnTo>
                  <a:lnTo>
                    <a:pt x="31" y="30"/>
                  </a:lnTo>
                  <a:lnTo>
                    <a:pt x="28" y="28"/>
                  </a:lnTo>
                  <a:lnTo>
                    <a:pt x="28" y="23"/>
                  </a:lnTo>
                  <a:lnTo>
                    <a:pt x="26" y="21"/>
                  </a:lnTo>
                  <a:lnTo>
                    <a:pt x="24" y="17"/>
                  </a:lnTo>
                  <a:lnTo>
                    <a:pt x="24" y="15"/>
                  </a:lnTo>
                  <a:lnTo>
                    <a:pt x="22" y="13"/>
                  </a:lnTo>
                  <a:lnTo>
                    <a:pt x="20" y="8"/>
                  </a:lnTo>
                  <a:lnTo>
                    <a:pt x="18" y="6"/>
                  </a:lnTo>
                  <a:lnTo>
                    <a:pt x="15" y="6"/>
                  </a:lnTo>
                  <a:lnTo>
                    <a:pt x="13" y="4"/>
                  </a:lnTo>
                  <a:lnTo>
                    <a:pt x="9" y="2"/>
                  </a:lnTo>
                  <a:lnTo>
                    <a:pt x="7" y="2"/>
                  </a:lnTo>
                  <a:lnTo>
                    <a:pt x="2"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3" name="任意多边形 306532"/>
            <p:cNvSpPr/>
            <p:nvPr/>
          </p:nvSpPr>
          <p:spPr>
            <a:xfrm>
              <a:off x="4810" y="2336"/>
              <a:ext cx="86" cy="10"/>
            </a:xfrm>
            <a:custGeom>
              <a:rect l="0" t="0" r="0" b="0"/>
              <a:pathLst>
                <a:path w="86" h="10">
                  <a:moveTo>
                    <a:pt x="0" y="10"/>
                  </a:moveTo>
                  <a:lnTo>
                    <a:pt x="0" y="10"/>
                  </a:lnTo>
                  <a:lnTo>
                    <a:pt x="4" y="10"/>
                  </a:lnTo>
                  <a:lnTo>
                    <a:pt x="10" y="10"/>
                  </a:lnTo>
                  <a:lnTo>
                    <a:pt x="19" y="10"/>
                  </a:lnTo>
                  <a:lnTo>
                    <a:pt x="32" y="10"/>
                  </a:lnTo>
                  <a:lnTo>
                    <a:pt x="45" y="10"/>
                  </a:lnTo>
                  <a:lnTo>
                    <a:pt x="60" y="8"/>
                  </a:lnTo>
                  <a:lnTo>
                    <a:pt x="73" y="8"/>
                  </a:lnTo>
                  <a:lnTo>
                    <a:pt x="86" y="8"/>
                  </a:lnTo>
                  <a:lnTo>
                    <a:pt x="86" y="0"/>
                  </a:lnTo>
                  <a:lnTo>
                    <a:pt x="73" y="0"/>
                  </a:lnTo>
                  <a:lnTo>
                    <a:pt x="60" y="0"/>
                  </a:lnTo>
                  <a:lnTo>
                    <a:pt x="45" y="0"/>
                  </a:lnTo>
                  <a:lnTo>
                    <a:pt x="32" y="2"/>
                  </a:lnTo>
                  <a:lnTo>
                    <a:pt x="19" y="2"/>
                  </a:lnTo>
                  <a:lnTo>
                    <a:pt x="8" y="2"/>
                  </a:lnTo>
                  <a:lnTo>
                    <a:pt x="2" y="2"/>
                  </a:lnTo>
                  <a:lnTo>
                    <a:pt x="0" y="2"/>
                  </a:lnTo>
                  <a:lnTo>
                    <a:pt x="0" y="1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4" name="任意多边形 306533"/>
            <p:cNvSpPr/>
            <p:nvPr/>
          </p:nvSpPr>
          <p:spPr>
            <a:xfrm>
              <a:off x="4799" y="2338"/>
              <a:ext cx="11" cy="11"/>
            </a:xfrm>
            <a:custGeom>
              <a:rect l="0" t="0" r="0" b="0"/>
              <a:pathLst>
                <a:path w="11" h="11">
                  <a:moveTo>
                    <a:pt x="0" y="11"/>
                  </a:moveTo>
                  <a:lnTo>
                    <a:pt x="11" y="8"/>
                  </a:lnTo>
                  <a:lnTo>
                    <a:pt x="11" y="0"/>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5" name="任意多边形 306534"/>
            <p:cNvSpPr/>
            <p:nvPr/>
          </p:nvSpPr>
          <p:spPr>
            <a:xfrm>
              <a:off x="4786" y="2338"/>
              <a:ext cx="13" cy="11"/>
            </a:xfrm>
            <a:custGeom>
              <a:rect l="0" t="0" r="0" b="0"/>
              <a:pathLst>
                <a:path w="13" h="11">
                  <a:moveTo>
                    <a:pt x="0" y="11"/>
                  </a:moveTo>
                  <a:lnTo>
                    <a:pt x="0" y="11"/>
                  </a:lnTo>
                  <a:lnTo>
                    <a:pt x="13" y="11"/>
                  </a:lnTo>
                  <a:lnTo>
                    <a:pt x="13" y="0"/>
                  </a:lnTo>
                  <a:lnTo>
                    <a:pt x="0" y="2"/>
                  </a:lnTo>
                  <a:lnTo>
                    <a:pt x="0" y="11"/>
                  </a:lnTo>
                  <a:lnTo>
                    <a:pt x="0" y="11"/>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6" name="任意多边形 306535"/>
            <p:cNvSpPr/>
            <p:nvPr/>
          </p:nvSpPr>
          <p:spPr>
            <a:xfrm>
              <a:off x="4545" y="2340"/>
              <a:ext cx="241" cy="9"/>
            </a:xfrm>
            <a:custGeom>
              <a:rect l="0" t="0" r="0" b="0"/>
              <a:pathLst>
                <a:path w="241" h="9">
                  <a:moveTo>
                    <a:pt x="0" y="9"/>
                  </a:moveTo>
                  <a:lnTo>
                    <a:pt x="0" y="9"/>
                  </a:lnTo>
                  <a:lnTo>
                    <a:pt x="241" y="9"/>
                  </a:lnTo>
                  <a:lnTo>
                    <a:pt x="241" y="0"/>
                  </a:lnTo>
                  <a:lnTo>
                    <a:pt x="0" y="0"/>
                  </a:lnTo>
                  <a:lnTo>
                    <a:pt x="0" y="9"/>
                  </a:lnTo>
                  <a:lnTo>
                    <a:pt x="0" y="9"/>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7" name="任意多边形 306536"/>
            <p:cNvSpPr/>
            <p:nvPr/>
          </p:nvSpPr>
          <p:spPr>
            <a:xfrm>
              <a:off x="4532" y="2338"/>
              <a:ext cx="13" cy="11"/>
            </a:xfrm>
            <a:custGeom>
              <a:rect l="0" t="0" r="0" b="0"/>
              <a:pathLst>
                <a:path w="13" h="11">
                  <a:moveTo>
                    <a:pt x="0" y="0"/>
                  </a:moveTo>
                  <a:lnTo>
                    <a:pt x="0" y="11"/>
                  </a:lnTo>
                  <a:lnTo>
                    <a:pt x="13" y="11"/>
                  </a:lnTo>
                  <a:lnTo>
                    <a:pt x="13" y="2"/>
                  </a:lnTo>
                  <a:lnTo>
                    <a:pt x="0" y="0"/>
                  </a:lnTo>
                  <a:lnTo>
                    <a:pt x="0" y="0"/>
                  </a:lnTo>
                  <a:lnTo>
                    <a:pt x="0" y="0"/>
                  </a:lnTo>
                  <a:lnTo>
                    <a:pt x="0" y="0"/>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8" name="任意多边形 306537"/>
            <p:cNvSpPr/>
            <p:nvPr/>
          </p:nvSpPr>
          <p:spPr>
            <a:xfrm>
              <a:off x="4517" y="2338"/>
              <a:ext cx="15" cy="11"/>
            </a:xfrm>
            <a:custGeom>
              <a:rect l="0" t="0" r="0" b="0"/>
              <a:pathLst>
                <a:path w="15" h="11">
                  <a:moveTo>
                    <a:pt x="0" y="11"/>
                  </a:moveTo>
                  <a:lnTo>
                    <a:pt x="0" y="11"/>
                  </a:lnTo>
                  <a:lnTo>
                    <a:pt x="15" y="11"/>
                  </a:lnTo>
                  <a:lnTo>
                    <a:pt x="15" y="0"/>
                  </a:lnTo>
                  <a:lnTo>
                    <a:pt x="0" y="2"/>
                  </a:lnTo>
                  <a:lnTo>
                    <a:pt x="0" y="11"/>
                  </a:lnTo>
                  <a:lnTo>
                    <a:pt x="0" y="11"/>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39" name="任意多边形 306538"/>
            <p:cNvSpPr/>
            <p:nvPr/>
          </p:nvSpPr>
          <p:spPr>
            <a:xfrm>
              <a:off x="4444" y="2338"/>
              <a:ext cx="73" cy="11"/>
            </a:xfrm>
            <a:custGeom>
              <a:rect l="0" t="0" r="0" b="0"/>
              <a:pathLst>
                <a:path w="73" h="11">
                  <a:moveTo>
                    <a:pt x="0" y="11"/>
                  </a:moveTo>
                  <a:lnTo>
                    <a:pt x="10" y="11"/>
                  </a:lnTo>
                  <a:lnTo>
                    <a:pt x="23" y="11"/>
                  </a:lnTo>
                  <a:lnTo>
                    <a:pt x="34" y="11"/>
                  </a:lnTo>
                  <a:lnTo>
                    <a:pt x="47" y="11"/>
                  </a:lnTo>
                  <a:lnTo>
                    <a:pt x="58" y="11"/>
                  </a:lnTo>
                  <a:lnTo>
                    <a:pt x="65" y="11"/>
                  </a:lnTo>
                  <a:lnTo>
                    <a:pt x="71" y="11"/>
                  </a:lnTo>
                  <a:lnTo>
                    <a:pt x="73" y="11"/>
                  </a:lnTo>
                  <a:lnTo>
                    <a:pt x="73" y="2"/>
                  </a:lnTo>
                  <a:lnTo>
                    <a:pt x="71" y="2"/>
                  </a:lnTo>
                  <a:lnTo>
                    <a:pt x="65" y="2"/>
                  </a:lnTo>
                  <a:lnTo>
                    <a:pt x="58" y="0"/>
                  </a:lnTo>
                  <a:lnTo>
                    <a:pt x="47" y="0"/>
                  </a:lnTo>
                  <a:lnTo>
                    <a:pt x="34" y="0"/>
                  </a:lnTo>
                  <a:lnTo>
                    <a:pt x="23" y="0"/>
                  </a:lnTo>
                  <a:lnTo>
                    <a:pt x="10" y="0"/>
                  </a:lnTo>
                  <a:lnTo>
                    <a:pt x="0" y="2"/>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0" name="任意多边形 306539"/>
            <p:cNvSpPr/>
            <p:nvPr/>
          </p:nvSpPr>
          <p:spPr>
            <a:xfrm>
              <a:off x="4405" y="2340"/>
              <a:ext cx="39" cy="91"/>
            </a:xfrm>
            <a:custGeom>
              <a:rect l="0" t="0" r="0" b="0"/>
              <a:pathLst>
                <a:path w="39" h="91">
                  <a:moveTo>
                    <a:pt x="15" y="89"/>
                  </a:moveTo>
                  <a:lnTo>
                    <a:pt x="13" y="80"/>
                  </a:lnTo>
                  <a:lnTo>
                    <a:pt x="10" y="74"/>
                  </a:lnTo>
                  <a:lnTo>
                    <a:pt x="10" y="65"/>
                  </a:lnTo>
                  <a:lnTo>
                    <a:pt x="8" y="58"/>
                  </a:lnTo>
                  <a:lnTo>
                    <a:pt x="8" y="50"/>
                  </a:lnTo>
                  <a:lnTo>
                    <a:pt x="10" y="43"/>
                  </a:lnTo>
                  <a:lnTo>
                    <a:pt x="10" y="41"/>
                  </a:lnTo>
                  <a:lnTo>
                    <a:pt x="10" y="37"/>
                  </a:lnTo>
                  <a:lnTo>
                    <a:pt x="13" y="35"/>
                  </a:lnTo>
                  <a:lnTo>
                    <a:pt x="13" y="32"/>
                  </a:lnTo>
                  <a:lnTo>
                    <a:pt x="13" y="30"/>
                  </a:lnTo>
                  <a:lnTo>
                    <a:pt x="15" y="26"/>
                  </a:lnTo>
                  <a:lnTo>
                    <a:pt x="15" y="24"/>
                  </a:lnTo>
                  <a:lnTo>
                    <a:pt x="17" y="22"/>
                  </a:lnTo>
                  <a:lnTo>
                    <a:pt x="17" y="19"/>
                  </a:lnTo>
                  <a:lnTo>
                    <a:pt x="19" y="19"/>
                  </a:lnTo>
                  <a:lnTo>
                    <a:pt x="21" y="17"/>
                  </a:lnTo>
                  <a:lnTo>
                    <a:pt x="21" y="15"/>
                  </a:lnTo>
                  <a:lnTo>
                    <a:pt x="23" y="13"/>
                  </a:lnTo>
                  <a:lnTo>
                    <a:pt x="26" y="13"/>
                  </a:lnTo>
                  <a:lnTo>
                    <a:pt x="28" y="11"/>
                  </a:lnTo>
                  <a:lnTo>
                    <a:pt x="30" y="11"/>
                  </a:lnTo>
                  <a:lnTo>
                    <a:pt x="32" y="9"/>
                  </a:lnTo>
                  <a:lnTo>
                    <a:pt x="34" y="9"/>
                  </a:lnTo>
                  <a:lnTo>
                    <a:pt x="36" y="9"/>
                  </a:lnTo>
                  <a:lnTo>
                    <a:pt x="39" y="9"/>
                  </a:lnTo>
                  <a:lnTo>
                    <a:pt x="39" y="0"/>
                  </a:lnTo>
                  <a:lnTo>
                    <a:pt x="34" y="0"/>
                  </a:lnTo>
                  <a:lnTo>
                    <a:pt x="32" y="0"/>
                  </a:lnTo>
                  <a:lnTo>
                    <a:pt x="30" y="2"/>
                  </a:lnTo>
                  <a:lnTo>
                    <a:pt x="26" y="2"/>
                  </a:lnTo>
                  <a:lnTo>
                    <a:pt x="23" y="4"/>
                  </a:lnTo>
                  <a:lnTo>
                    <a:pt x="21" y="4"/>
                  </a:lnTo>
                  <a:lnTo>
                    <a:pt x="19" y="6"/>
                  </a:lnTo>
                  <a:lnTo>
                    <a:pt x="17" y="9"/>
                  </a:lnTo>
                  <a:lnTo>
                    <a:pt x="15" y="11"/>
                  </a:lnTo>
                  <a:lnTo>
                    <a:pt x="13" y="13"/>
                  </a:lnTo>
                  <a:lnTo>
                    <a:pt x="10" y="15"/>
                  </a:lnTo>
                  <a:lnTo>
                    <a:pt x="8" y="17"/>
                  </a:lnTo>
                  <a:lnTo>
                    <a:pt x="8" y="19"/>
                  </a:lnTo>
                  <a:lnTo>
                    <a:pt x="6" y="24"/>
                  </a:lnTo>
                  <a:lnTo>
                    <a:pt x="4" y="26"/>
                  </a:lnTo>
                  <a:lnTo>
                    <a:pt x="4" y="30"/>
                  </a:lnTo>
                  <a:lnTo>
                    <a:pt x="2" y="32"/>
                  </a:lnTo>
                  <a:lnTo>
                    <a:pt x="2" y="37"/>
                  </a:lnTo>
                  <a:lnTo>
                    <a:pt x="2" y="39"/>
                  </a:lnTo>
                  <a:lnTo>
                    <a:pt x="2" y="43"/>
                  </a:lnTo>
                  <a:lnTo>
                    <a:pt x="0" y="50"/>
                  </a:lnTo>
                  <a:lnTo>
                    <a:pt x="0" y="58"/>
                  </a:lnTo>
                  <a:lnTo>
                    <a:pt x="2" y="65"/>
                  </a:lnTo>
                  <a:lnTo>
                    <a:pt x="2" y="74"/>
                  </a:lnTo>
                  <a:lnTo>
                    <a:pt x="4" y="82"/>
                  </a:lnTo>
                  <a:lnTo>
                    <a:pt x="6" y="91"/>
                  </a:lnTo>
                  <a:lnTo>
                    <a:pt x="15" y="8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1" name="任意多边形 306540"/>
            <p:cNvSpPr/>
            <p:nvPr/>
          </p:nvSpPr>
          <p:spPr>
            <a:xfrm>
              <a:off x="4411" y="2429"/>
              <a:ext cx="85" cy="188"/>
            </a:xfrm>
            <a:custGeom>
              <a:rect l="0" t="0" r="0" b="0"/>
              <a:pathLst>
                <a:path w="85" h="188">
                  <a:moveTo>
                    <a:pt x="85" y="184"/>
                  </a:moveTo>
                  <a:lnTo>
                    <a:pt x="74" y="162"/>
                  </a:lnTo>
                  <a:lnTo>
                    <a:pt x="63" y="138"/>
                  </a:lnTo>
                  <a:lnTo>
                    <a:pt x="52" y="112"/>
                  </a:lnTo>
                  <a:lnTo>
                    <a:pt x="41" y="89"/>
                  </a:lnTo>
                  <a:lnTo>
                    <a:pt x="30" y="63"/>
                  </a:lnTo>
                  <a:lnTo>
                    <a:pt x="22" y="39"/>
                  </a:lnTo>
                  <a:lnTo>
                    <a:pt x="17" y="28"/>
                  </a:lnTo>
                  <a:lnTo>
                    <a:pt x="13" y="17"/>
                  </a:lnTo>
                  <a:lnTo>
                    <a:pt x="11" y="8"/>
                  </a:lnTo>
                  <a:lnTo>
                    <a:pt x="9" y="0"/>
                  </a:lnTo>
                  <a:lnTo>
                    <a:pt x="0" y="2"/>
                  </a:lnTo>
                  <a:lnTo>
                    <a:pt x="2" y="11"/>
                  </a:lnTo>
                  <a:lnTo>
                    <a:pt x="7" y="21"/>
                  </a:lnTo>
                  <a:lnTo>
                    <a:pt x="9" y="32"/>
                  </a:lnTo>
                  <a:lnTo>
                    <a:pt x="13" y="43"/>
                  </a:lnTo>
                  <a:lnTo>
                    <a:pt x="22" y="67"/>
                  </a:lnTo>
                  <a:lnTo>
                    <a:pt x="33" y="91"/>
                  </a:lnTo>
                  <a:lnTo>
                    <a:pt x="43" y="117"/>
                  </a:lnTo>
                  <a:lnTo>
                    <a:pt x="54" y="141"/>
                  </a:lnTo>
                  <a:lnTo>
                    <a:pt x="65" y="167"/>
                  </a:lnTo>
                  <a:lnTo>
                    <a:pt x="76" y="188"/>
                  </a:lnTo>
                  <a:lnTo>
                    <a:pt x="85" y="18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2" name="任意多边形 306541"/>
            <p:cNvSpPr/>
            <p:nvPr/>
          </p:nvSpPr>
          <p:spPr>
            <a:xfrm>
              <a:off x="4487" y="2613"/>
              <a:ext cx="28" cy="145"/>
            </a:xfrm>
            <a:custGeom>
              <a:rect l="0" t="0" r="0" b="0"/>
              <a:pathLst>
                <a:path w="28" h="145">
                  <a:moveTo>
                    <a:pt x="28" y="145"/>
                  </a:moveTo>
                  <a:lnTo>
                    <a:pt x="28" y="106"/>
                  </a:lnTo>
                  <a:lnTo>
                    <a:pt x="28" y="76"/>
                  </a:lnTo>
                  <a:lnTo>
                    <a:pt x="26" y="65"/>
                  </a:lnTo>
                  <a:lnTo>
                    <a:pt x="26" y="56"/>
                  </a:lnTo>
                  <a:lnTo>
                    <a:pt x="26" y="48"/>
                  </a:lnTo>
                  <a:lnTo>
                    <a:pt x="24" y="41"/>
                  </a:lnTo>
                  <a:lnTo>
                    <a:pt x="24" y="35"/>
                  </a:lnTo>
                  <a:lnTo>
                    <a:pt x="22" y="28"/>
                  </a:lnTo>
                  <a:lnTo>
                    <a:pt x="19" y="24"/>
                  </a:lnTo>
                  <a:lnTo>
                    <a:pt x="17" y="19"/>
                  </a:lnTo>
                  <a:lnTo>
                    <a:pt x="13" y="11"/>
                  </a:lnTo>
                  <a:lnTo>
                    <a:pt x="9" y="0"/>
                  </a:lnTo>
                  <a:lnTo>
                    <a:pt x="0" y="4"/>
                  </a:lnTo>
                  <a:lnTo>
                    <a:pt x="4" y="15"/>
                  </a:lnTo>
                  <a:lnTo>
                    <a:pt x="11" y="24"/>
                  </a:lnTo>
                  <a:lnTo>
                    <a:pt x="11" y="28"/>
                  </a:lnTo>
                  <a:lnTo>
                    <a:pt x="13" y="32"/>
                  </a:lnTo>
                  <a:lnTo>
                    <a:pt x="15" y="37"/>
                  </a:lnTo>
                  <a:lnTo>
                    <a:pt x="15" y="41"/>
                  </a:lnTo>
                  <a:lnTo>
                    <a:pt x="17" y="48"/>
                  </a:lnTo>
                  <a:lnTo>
                    <a:pt x="17" y="56"/>
                  </a:lnTo>
                  <a:lnTo>
                    <a:pt x="17" y="65"/>
                  </a:lnTo>
                  <a:lnTo>
                    <a:pt x="17" y="76"/>
                  </a:lnTo>
                  <a:lnTo>
                    <a:pt x="19" y="106"/>
                  </a:lnTo>
                  <a:lnTo>
                    <a:pt x="19" y="145"/>
                  </a:lnTo>
                  <a:lnTo>
                    <a:pt x="28" y="1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3" name="任意多边形 306542"/>
            <p:cNvSpPr/>
            <p:nvPr/>
          </p:nvSpPr>
          <p:spPr>
            <a:xfrm>
              <a:off x="4506" y="2758"/>
              <a:ext cx="9" cy="199"/>
            </a:xfrm>
            <a:custGeom>
              <a:rect l="0" t="0" r="0" b="0"/>
              <a:pathLst>
                <a:path w="9" h="199">
                  <a:moveTo>
                    <a:pt x="5" y="199"/>
                  </a:moveTo>
                  <a:lnTo>
                    <a:pt x="9" y="195"/>
                  </a:lnTo>
                  <a:lnTo>
                    <a:pt x="9" y="0"/>
                  </a:lnTo>
                  <a:lnTo>
                    <a:pt x="0" y="0"/>
                  </a:lnTo>
                  <a:lnTo>
                    <a:pt x="0" y="195"/>
                  </a:lnTo>
                  <a:lnTo>
                    <a:pt x="5" y="199"/>
                  </a:lnTo>
                  <a:lnTo>
                    <a:pt x="0" y="195"/>
                  </a:lnTo>
                  <a:lnTo>
                    <a:pt x="0" y="199"/>
                  </a:lnTo>
                  <a:lnTo>
                    <a:pt x="5" y="19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4" name="任意多边形 306543"/>
            <p:cNvSpPr/>
            <p:nvPr/>
          </p:nvSpPr>
          <p:spPr>
            <a:xfrm>
              <a:off x="4511" y="2949"/>
              <a:ext cx="314" cy="8"/>
            </a:xfrm>
            <a:custGeom>
              <a:rect l="0" t="0" r="0" b="0"/>
              <a:pathLst>
                <a:path w="314" h="8">
                  <a:moveTo>
                    <a:pt x="314" y="4"/>
                  </a:moveTo>
                  <a:lnTo>
                    <a:pt x="309" y="0"/>
                  </a:lnTo>
                  <a:lnTo>
                    <a:pt x="0" y="0"/>
                  </a:lnTo>
                  <a:lnTo>
                    <a:pt x="0" y="8"/>
                  </a:lnTo>
                  <a:lnTo>
                    <a:pt x="309" y="8"/>
                  </a:lnTo>
                  <a:lnTo>
                    <a:pt x="314" y="4"/>
                  </a:lnTo>
                  <a:lnTo>
                    <a:pt x="309" y="8"/>
                  </a:lnTo>
                  <a:lnTo>
                    <a:pt x="314" y="8"/>
                  </a:lnTo>
                  <a:lnTo>
                    <a:pt x="314"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5" name="任意多边形 306544"/>
            <p:cNvSpPr/>
            <p:nvPr/>
          </p:nvSpPr>
          <p:spPr>
            <a:xfrm>
              <a:off x="3824" y="2338"/>
              <a:ext cx="516" cy="615"/>
            </a:xfrm>
            <a:custGeom>
              <a:rect l="0" t="0" r="0" b="0"/>
              <a:pathLst>
                <a:path w="516" h="615">
                  <a:moveTo>
                    <a:pt x="412" y="615"/>
                  </a:moveTo>
                  <a:lnTo>
                    <a:pt x="412" y="433"/>
                  </a:lnTo>
                  <a:lnTo>
                    <a:pt x="412" y="407"/>
                  </a:lnTo>
                  <a:lnTo>
                    <a:pt x="412" y="385"/>
                  </a:lnTo>
                  <a:lnTo>
                    <a:pt x="412" y="366"/>
                  </a:lnTo>
                  <a:lnTo>
                    <a:pt x="412" y="351"/>
                  </a:lnTo>
                  <a:lnTo>
                    <a:pt x="414" y="342"/>
                  </a:lnTo>
                  <a:lnTo>
                    <a:pt x="414" y="333"/>
                  </a:lnTo>
                  <a:lnTo>
                    <a:pt x="416" y="327"/>
                  </a:lnTo>
                  <a:lnTo>
                    <a:pt x="416" y="318"/>
                  </a:lnTo>
                  <a:lnTo>
                    <a:pt x="418" y="310"/>
                  </a:lnTo>
                  <a:lnTo>
                    <a:pt x="423" y="301"/>
                  </a:lnTo>
                  <a:lnTo>
                    <a:pt x="425" y="290"/>
                  </a:lnTo>
                  <a:lnTo>
                    <a:pt x="429" y="279"/>
                  </a:lnTo>
                  <a:lnTo>
                    <a:pt x="436" y="262"/>
                  </a:lnTo>
                  <a:lnTo>
                    <a:pt x="444" y="242"/>
                  </a:lnTo>
                  <a:lnTo>
                    <a:pt x="455" y="219"/>
                  </a:lnTo>
                  <a:lnTo>
                    <a:pt x="466" y="193"/>
                  </a:lnTo>
                  <a:lnTo>
                    <a:pt x="477" y="169"/>
                  </a:lnTo>
                  <a:lnTo>
                    <a:pt x="488" y="145"/>
                  </a:lnTo>
                  <a:lnTo>
                    <a:pt x="496" y="123"/>
                  </a:lnTo>
                  <a:lnTo>
                    <a:pt x="505" y="106"/>
                  </a:lnTo>
                  <a:lnTo>
                    <a:pt x="507" y="102"/>
                  </a:lnTo>
                  <a:lnTo>
                    <a:pt x="509" y="97"/>
                  </a:lnTo>
                  <a:lnTo>
                    <a:pt x="509" y="93"/>
                  </a:lnTo>
                  <a:lnTo>
                    <a:pt x="511" y="89"/>
                  </a:lnTo>
                  <a:lnTo>
                    <a:pt x="514" y="84"/>
                  </a:lnTo>
                  <a:lnTo>
                    <a:pt x="514" y="80"/>
                  </a:lnTo>
                  <a:lnTo>
                    <a:pt x="516" y="73"/>
                  </a:lnTo>
                  <a:lnTo>
                    <a:pt x="516" y="69"/>
                  </a:lnTo>
                  <a:lnTo>
                    <a:pt x="516" y="65"/>
                  </a:lnTo>
                  <a:lnTo>
                    <a:pt x="516" y="60"/>
                  </a:lnTo>
                  <a:lnTo>
                    <a:pt x="516" y="56"/>
                  </a:lnTo>
                  <a:lnTo>
                    <a:pt x="516" y="52"/>
                  </a:lnTo>
                  <a:lnTo>
                    <a:pt x="516" y="47"/>
                  </a:lnTo>
                  <a:lnTo>
                    <a:pt x="516" y="43"/>
                  </a:lnTo>
                  <a:lnTo>
                    <a:pt x="516" y="39"/>
                  </a:lnTo>
                  <a:lnTo>
                    <a:pt x="516" y="37"/>
                  </a:lnTo>
                  <a:lnTo>
                    <a:pt x="516" y="32"/>
                  </a:lnTo>
                  <a:lnTo>
                    <a:pt x="514" y="28"/>
                  </a:lnTo>
                  <a:lnTo>
                    <a:pt x="514" y="26"/>
                  </a:lnTo>
                  <a:lnTo>
                    <a:pt x="511" y="21"/>
                  </a:lnTo>
                  <a:lnTo>
                    <a:pt x="511" y="19"/>
                  </a:lnTo>
                  <a:lnTo>
                    <a:pt x="509" y="15"/>
                  </a:lnTo>
                  <a:lnTo>
                    <a:pt x="507" y="13"/>
                  </a:lnTo>
                  <a:lnTo>
                    <a:pt x="507" y="11"/>
                  </a:lnTo>
                  <a:lnTo>
                    <a:pt x="505" y="8"/>
                  </a:lnTo>
                  <a:lnTo>
                    <a:pt x="503" y="6"/>
                  </a:lnTo>
                  <a:lnTo>
                    <a:pt x="501" y="4"/>
                  </a:lnTo>
                  <a:lnTo>
                    <a:pt x="498" y="4"/>
                  </a:lnTo>
                  <a:lnTo>
                    <a:pt x="496" y="2"/>
                  </a:lnTo>
                  <a:lnTo>
                    <a:pt x="494" y="2"/>
                  </a:lnTo>
                  <a:lnTo>
                    <a:pt x="492" y="2"/>
                  </a:lnTo>
                  <a:lnTo>
                    <a:pt x="490" y="0"/>
                  </a:lnTo>
                  <a:lnTo>
                    <a:pt x="477" y="0"/>
                  </a:lnTo>
                  <a:lnTo>
                    <a:pt x="462" y="2"/>
                  </a:lnTo>
                  <a:lnTo>
                    <a:pt x="449" y="2"/>
                  </a:lnTo>
                  <a:lnTo>
                    <a:pt x="433" y="2"/>
                  </a:lnTo>
                  <a:lnTo>
                    <a:pt x="420" y="2"/>
                  </a:lnTo>
                  <a:lnTo>
                    <a:pt x="412" y="2"/>
                  </a:lnTo>
                  <a:lnTo>
                    <a:pt x="405" y="2"/>
                  </a:lnTo>
                  <a:lnTo>
                    <a:pt x="403" y="2"/>
                  </a:lnTo>
                  <a:lnTo>
                    <a:pt x="390" y="4"/>
                  </a:lnTo>
                  <a:lnTo>
                    <a:pt x="377" y="4"/>
                  </a:lnTo>
                  <a:lnTo>
                    <a:pt x="134" y="4"/>
                  </a:lnTo>
                  <a:lnTo>
                    <a:pt x="121" y="4"/>
                  </a:lnTo>
                  <a:lnTo>
                    <a:pt x="106" y="4"/>
                  </a:lnTo>
                  <a:lnTo>
                    <a:pt x="104" y="4"/>
                  </a:lnTo>
                  <a:lnTo>
                    <a:pt x="100" y="4"/>
                  </a:lnTo>
                  <a:lnTo>
                    <a:pt x="91" y="4"/>
                  </a:lnTo>
                  <a:lnTo>
                    <a:pt x="80" y="4"/>
                  </a:lnTo>
                  <a:lnTo>
                    <a:pt x="70" y="4"/>
                  </a:lnTo>
                  <a:lnTo>
                    <a:pt x="57" y="4"/>
                  </a:lnTo>
                  <a:lnTo>
                    <a:pt x="44" y="4"/>
                  </a:lnTo>
                  <a:lnTo>
                    <a:pt x="33" y="4"/>
                  </a:lnTo>
                  <a:lnTo>
                    <a:pt x="31" y="4"/>
                  </a:lnTo>
                  <a:lnTo>
                    <a:pt x="28" y="4"/>
                  </a:lnTo>
                  <a:lnTo>
                    <a:pt x="24" y="6"/>
                  </a:lnTo>
                  <a:lnTo>
                    <a:pt x="22" y="6"/>
                  </a:lnTo>
                  <a:lnTo>
                    <a:pt x="20" y="8"/>
                  </a:lnTo>
                  <a:lnTo>
                    <a:pt x="18" y="8"/>
                  </a:lnTo>
                  <a:lnTo>
                    <a:pt x="15" y="11"/>
                  </a:lnTo>
                  <a:lnTo>
                    <a:pt x="13" y="13"/>
                  </a:lnTo>
                  <a:lnTo>
                    <a:pt x="13" y="13"/>
                  </a:lnTo>
                  <a:lnTo>
                    <a:pt x="11" y="15"/>
                  </a:lnTo>
                  <a:lnTo>
                    <a:pt x="9" y="17"/>
                  </a:lnTo>
                  <a:lnTo>
                    <a:pt x="7" y="21"/>
                  </a:lnTo>
                  <a:lnTo>
                    <a:pt x="7" y="24"/>
                  </a:lnTo>
                  <a:lnTo>
                    <a:pt x="5" y="26"/>
                  </a:lnTo>
                  <a:lnTo>
                    <a:pt x="5" y="28"/>
                  </a:lnTo>
                  <a:lnTo>
                    <a:pt x="2" y="32"/>
                  </a:lnTo>
                  <a:lnTo>
                    <a:pt x="2" y="34"/>
                  </a:lnTo>
                  <a:lnTo>
                    <a:pt x="0" y="37"/>
                  </a:lnTo>
                  <a:lnTo>
                    <a:pt x="0" y="41"/>
                  </a:lnTo>
                  <a:lnTo>
                    <a:pt x="0" y="43"/>
                  </a:lnTo>
                  <a:lnTo>
                    <a:pt x="0" y="52"/>
                  </a:lnTo>
                  <a:lnTo>
                    <a:pt x="0" y="58"/>
                  </a:lnTo>
                  <a:lnTo>
                    <a:pt x="0" y="67"/>
                  </a:lnTo>
                  <a:lnTo>
                    <a:pt x="0" y="73"/>
                  </a:lnTo>
                  <a:lnTo>
                    <a:pt x="2" y="82"/>
                  </a:lnTo>
                  <a:lnTo>
                    <a:pt x="5" y="91"/>
                  </a:lnTo>
                  <a:lnTo>
                    <a:pt x="7" y="99"/>
                  </a:lnTo>
                  <a:lnTo>
                    <a:pt x="11" y="108"/>
                  </a:lnTo>
                  <a:lnTo>
                    <a:pt x="13" y="119"/>
                  </a:lnTo>
                  <a:lnTo>
                    <a:pt x="18" y="130"/>
                  </a:lnTo>
                  <a:lnTo>
                    <a:pt x="26" y="154"/>
                  </a:lnTo>
                  <a:lnTo>
                    <a:pt x="37" y="180"/>
                  </a:lnTo>
                  <a:lnTo>
                    <a:pt x="48" y="206"/>
                  </a:lnTo>
                  <a:lnTo>
                    <a:pt x="59" y="229"/>
                  </a:lnTo>
                  <a:lnTo>
                    <a:pt x="70" y="255"/>
                  </a:lnTo>
                  <a:lnTo>
                    <a:pt x="80" y="277"/>
                  </a:lnTo>
                  <a:lnTo>
                    <a:pt x="87" y="288"/>
                  </a:lnTo>
                  <a:lnTo>
                    <a:pt x="91" y="297"/>
                  </a:lnTo>
                  <a:lnTo>
                    <a:pt x="93" y="301"/>
                  </a:lnTo>
                  <a:lnTo>
                    <a:pt x="93" y="305"/>
                  </a:lnTo>
                  <a:lnTo>
                    <a:pt x="96" y="310"/>
                  </a:lnTo>
                  <a:lnTo>
                    <a:pt x="98" y="316"/>
                  </a:lnTo>
                  <a:lnTo>
                    <a:pt x="98" y="323"/>
                  </a:lnTo>
                  <a:lnTo>
                    <a:pt x="98" y="331"/>
                  </a:lnTo>
                  <a:lnTo>
                    <a:pt x="100" y="340"/>
                  </a:lnTo>
                  <a:lnTo>
                    <a:pt x="100" y="353"/>
                  </a:lnTo>
                  <a:lnTo>
                    <a:pt x="100" y="381"/>
                  </a:lnTo>
                  <a:lnTo>
                    <a:pt x="100" y="420"/>
                  </a:lnTo>
                  <a:lnTo>
                    <a:pt x="102" y="615"/>
                  </a:lnTo>
                  <a:lnTo>
                    <a:pt x="412" y="6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6" name="任意多边形 306545"/>
            <p:cNvSpPr/>
            <p:nvPr/>
          </p:nvSpPr>
          <p:spPr>
            <a:xfrm>
              <a:off x="4231" y="2769"/>
              <a:ext cx="11" cy="184"/>
            </a:xfrm>
            <a:custGeom>
              <a:rect l="0" t="0" r="0" b="0"/>
              <a:pathLst>
                <a:path w="11" h="184">
                  <a:moveTo>
                    <a:pt x="0" y="0"/>
                  </a:moveTo>
                  <a:lnTo>
                    <a:pt x="0" y="2"/>
                  </a:lnTo>
                  <a:lnTo>
                    <a:pt x="0" y="184"/>
                  </a:lnTo>
                  <a:lnTo>
                    <a:pt x="11" y="184"/>
                  </a:lnTo>
                  <a:lnTo>
                    <a:pt x="11" y="2"/>
                  </a:lnTo>
                  <a:lnTo>
                    <a:pt x="0" y="0"/>
                  </a:lnTo>
                  <a:lnTo>
                    <a:pt x="0" y="2"/>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7" name="任意多边形 306546"/>
            <p:cNvSpPr/>
            <p:nvPr/>
          </p:nvSpPr>
          <p:spPr>
            <a:xfrm>
              <a:off x="4231" y="2615"/>
              <a:ext cx="26" cy="156"/>
            </a:xfrm>
            <a:custGeom>
              <a:rect l="0" t="0" r="0" b="0"/>
              <a:pathLst>
                <a:path w="26" h="156">
                  <a:moveTo>
                    <a:pt x="18" y="0"/>
                  </a:moveTo>
                  <a:lnTo>
                    <a:pt x="13" y="11"/>
                  </a:lnTo>
                  <a:lnTo>
                    <a:pt x="11" y="22"/>
                  </a:lnTo>
                  <a:lnTo>
                    <a:pt x="7" y="30"/>
                  </a:lnTo>
                  <a:lnTo>
                    <a:pt x="5" y="39"/>
                  </a:lnTo>
                  <a:lnTo>
                    <a:pt x="5" y="48"/>
                  </a:lnTo>
                  <a:lnTo>
                    <a:pt x="3" y="56"/>
                  </a:lnTo>
                  <a:lnTo>
                    <a:pt x="3" y="65"/>
                  </a:lnTo>
                  <a:lnTo>
                    <a:pt x="0" y="72"/>
                  </a:lnTo>
                  <a:lnTo>
                    <a:pt x="0" y="89"/>
                  </a:lnTo>
                  <a:lnTo>
                    <a:pt x="0" y="108"/>
                  </a:lnTo>
                  <a:lnTo>
                    <a:pt x="0" y="130"/>
                  </a:lnTo>
                  <a:lnTo>
                    <a:pt x="0" y="154"/>
                  </a:lnTo>
                  <a:lnTo>
                    <a:pt x="11" y="156"/>
                  </a:lnTo>
                  <a:lnTo>
                    <a:pt x="11" y="130"/>
                  </a:lnTo>
                  <a:lnTo>
                    <a:pt x="9" y="108"/>
                  </a:lnTo>
                  <a:lnTo>
                    <a:pt x="9" y="89"/>
                  </a:lnTo>
                  <a:lnTo>
                    <a:pt x="11" y="74"/>
                  </a:lnTo>
                  <a:lnTo>
                    <a:pt x="11" y="65"/>
                  </a:lnTo>
                  <a:lnTo>
                    <a:pt x="11" y="59"/>
                  </a:lnTo>
                  <a:lnTo>
                    <a:pt x="13" y="50"/>
                  </a:lnTo>
                  <a:lnTo>
                    <a:pt x="13" y="41"/>
                  </a:lnTo>
                  <a:lnTo>
                    <a:pt x="16" y="33"/>
                  </a:lnTo>
                  <a:lnTo>
                    <a:pt x="20" y="24"/>
                  </a:lnTo>
                  <a:lnTo>
                    <a:pt x="22" y="15"/>
                  </a:lnTo>
                  <a:lnTo>
                    <a:pt x="26" y="4"/>
                  </a:lnTo>
                  <a:lnTo>
                    <a:pt x="1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8" name="任意多边形 306547"/>
            <p:cNvSpPr/>
            <p:nvPr/>
          </p:nvSpPr>
          <p:spPr>
            <a:xfrm>
              <a:off x="4249" y="2442"/>
              <a:ext cx="84" cy="177"/>
            </a:xfrm>
            <a:custGeom>
              <a:rect l="0" t="0" r="0" b="0"/>
              <a:pathLst>
                <a:path w="84" h="177">
                  <a:moveTo>
                    <a:pt x="76" y="0"/>
                  </a:moveTo>
                  <a:lnTo>
                    <a:pt x="67" y="17"/>
                  </a:lnTo>
                  <a:lnTo>
                    <a:pt x="58" y="39"/>
                  </a:lnTo>
                  <a:lnTo>
                    <a:pt x="47" y="63"/>
                  </a:lnTo>
                  <a:lnTo>
                    <a:pt x="37" y="86"/>
                  </a:lnTo>
                  <a:lnTo>
                    <a:pt x="26" y="112"/>
                  </a:lnTo>
                  <a:lnTo>
                    <a:pt x="15" y="136"/>
                  </a:lnTo>
                  <a:lnTo>
                    <a:pt x="6" y="156"/>
                  </a:lnTo>
                  <a:lnTo>
                    <a:pt x="0" y="173"/>
                  </a:lnTo>
                  <a:lnTo>
                    <a:pt x="8" y="177"/>
                  </a:lnTo>
                  <a:lnTo>
                    <a:pt x="15" y="160"/>
                  </a:lnTo>
                  <a:lnTo>
                    <a:pt x="24" y="138"/>
                  </a:lnTo>
                  <a:lnTo>
                    <a:pt x="34" y="115"/>
                  </a:lnTo>
                  <a:lnTo>
                    <a:pt x="45" y="91"/>
                  </a:lnTo>
                  <a:lnTo>
                    <a:pt x="56" y="67"/>
                  </a:lnTo>
                  <a:lnTo>
                    <a:pt x="67" y="43"/>
                  </a:lnTo>
                  <a:lnTo>
                    <a:pt x="76" y="21"/>
                  </a:lnTo>
                  <a:lnTo>
                    <a:pt x="84" y="4"/>
                  </a:lnTo>
                  <a:lnTo>
                    <a:pt x="7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49" name="任意多边形 306548"/>
            <p:cNvSpPr/>
            <p:nvPr/>
          </p:nvSpPr>
          <p:spPr>
            <a:xfrm>
              <a:off x="4314" y="2333"/>
              <a:ext cx="32" cy="113"/>
            </a:xfrm>
            <a:custGeom>
              <a:rect l="0" t="0" r="0" b="0"/>
              <a:pathLst>
                <a:path w="32" h="113">
                  <a:moveTo>
                    <a:pt x="0" y="11"/>
                  </a:moveTo>
                  <a:lnTo>
                    <a:pt x="0" y="11"/>
                  </a:lnTo>
                  <a:lnTo>
                    <a:pt x="2" y="11"/>
                  </a:lnTo>
                  <a:lnTo>
                    <a:pt x="4" y="11"/>
                  </a:lnTo>
                  <a:lnTo>
                    <a:pt x="6" y="11"/>
                  </a:lnTo>
                  <a:lnTo>
                    <a:pt x="8" y="13"/>
                  </a:lnTo>
                  <a:lnTo>
                    <a:pt x="11" y="16"/>
                  </a:lnTo>
                  <a:lnTo>
                    <a:pt x="11" y="16"/>
                  </a:lnTo>
                  <a:lnTo>
                    <a:pt x="13" y="18"/>
                  </a:lnTo>
                  <a:lnTo>
                    <a:pt x="15" y="20"/>
                  </a:lnTo>
                  <a:lnTo>
                    <a:pt x="15" y="22"/>
                  </a:lnTo>
                  <a:lnTo>
                    <a:pt x="17" y="26"/>
                  </a:lnTo>
                  <a:lnTo>
                    <a:pt x="17" y="29"/>
                  </a:lnTo>
                  <a:lnTo>
                    <a:pt x="19" y="31"/>
                  </a:lnTo>
                  <a:lnTo>
                    <a:pt x="19" y="35"/>
                  </a:lnTo>
                  <a:lnTo>
                    <a:pt x="21" y="37"/>
                  </a:lnTo>
                  <a:lnTo>
                    <a:pt x="21" y="42"/>
                  </a:lnTo>
                  <a:lnTo>
                    <a:pt x="21" y="46"/>
                  </a:lnTo>
                  <a:lnTo>
                    <a:pt x="21" y="48"/>
                  </a:lnTo>
                  <a:lnTo>
                    <a:pt x="21" y="52"/>
                  </a:lnTo>
                  <a:lnTo>
                    <a:pt x="21" y="57"/>
                  </a:lnTo>
                  <a:lnTo>
                    <a:pt x="21" y="61"/>
                  </a:lnTo>
                  <a:lnTo>
                    <a:pt x="21" y="65"/>
                  </a:lnTo>
                  <a:lnTo>
                    <a:pt x="21" y="70"/>
                  </a:lnTo>
                  <a:lnTo>
                    <a:pt x="21" y="74"/>
                  </a:lnTo>
                  <a:lnTo>
                    <a:pt x="19" y="78"/>
                  </a:lnTo>
                  <a:lnTo>
                    <a:pt x="19" y="83"/>
                  </a:lnTo>
                  <a:lnTo>
                    <a:pt x="17" y="87"/>
                  </a:lnTo>
                  <a:lnTo>
                    <a:pt x="17" y="91"/>
                  </a:lnTo>
                  <a:lnTo>
                    <a:pt x="15" y="96"/>
                  </a:lnTo>
                  <a:lnTo>
                    <a:pt x="15" y="100"/>
                  </a:lnTo>
                  <a:lnTo>
                    <a:pt x="13" y="104"/>
                  </a:lnTo>
                  <a:lnTo>
                    <a:pt x="11" y="109"/>
                  </a:lnTo>
                  <a:lnTo>
                    <a:pt x="19" y="113"/>
                  </a:lnTo>
                  <a:lnTo>
                    <a:pt x="21" y="109"/>
                  </a:lnTo>
                  <a:lnTo>
                    <a:pt x="21" y="104"/>
                  </a:lnTo>
                  <a:lnTo>
                    <a:pt x="24" y="100"/>
                  </a:lnTo>
                  <a:lnTo>
                    <a:pt x="26" y="94"/>
                  </a:lnTo>
                  <a:lnTo>
                    <a:pt x="28" y="89"/>
                  </a:lnTo>
                  <a:lnTo>
                    <a:pt x="28" y="85"/>
                  </a:lnTo>
                  <a:lnTo>
                    <a:pt x="30" y="81"/>
                  </a:lnTo>
                  <a:lnTo>
                    <a:pt x="30" y="76"/>
                  </a:lnTo>
                  <a:lnTo>
                    <a:pt x="30" y="70"/>
                  </a:lnTo>
                  <a:lnTo>
                    <a:pt x="30" y="65"/>
                  </a:lnTo>
                  <a:lnTo>
                    <a:pt x="32" y="61"/>
                  </a:lnTo>
                  <a:lnTo>
                    <a:pt x="32" y="57"/>
                  </a:lnTo>
                  <a:lnTo>
                    <a:pt x="32" y="52"/>
                  </a:lnTo>
                  <a:lnTo>
                    <a:pt x="30" y="48"/>
                  </a:lnTo>
                  <a:lnTo>
                    <a:pt x="30" y="44"/>
                  </a:lnTo>
                  <a:lnTo>
                    <a:pt x="30" y="39"/>
                  </a:lnTo>
                  <a:lnTo>
                    <a:pt x="30" y="35"/>
                  </a:lnTo>
                  <a:lnTo>
                    <a:pt x="28" y="33"/>
                  </a:lnTo>
                  <a:lnTo>
                    <a:pt x="28" y="29"/>
                  </a:lnTo>
                  <a:lnTo>
                    <a:pt x="26" y="24"/>
                  </a:lnTo>
                  <a:lnTo>
                    <a:pt x="26" y="22"/>
                  </a:lnTo>
                  <a:lnTo>
                    <a:pt x="24" y="18"/>
                  </a:lnTo>
                  <a:lnTo>
                    <a:pt x="21" y="16"/>
                  </a:lnTo>
                  <a:lnTo>
                    <a:pt x="19" y="13"/>
                  </a:lnTo>
                  <a:lnTo>
                    <a:pt x="17" y="11"/>
                  </a:lnTo>
                  <a:lnTo>
                    <a:pt x="15" y="9"/>
                  </a:lnTo>
                  <a:lnTo>
                    <a:pt x="13" y="7"/>
                  </a:lnTo>
                  <a:lnTo>
                    <a:pt x="11" y="5"/>
                  </a:lnTo>
                  <a:lnTo>
                    <a:pt x="8" y="3"/>
                  </a:lnTo>
                  <a:lnTo>
                    <a:pt x="4" y="3"/>
                  </a:lnTo>
                  <a:lnTo>
                    <a:pt x="2" y="0"/>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0" name="任意多边形 306549"/>
            <p:cNvSpPr/>
            <p:nvPr/>
          </p:nvSpPr>
          <p:spPr>
            <a:xfrm>
              <a:off x="4225" y="2333"/>
              <a:ext cx="89" cy="11"/>
            </a:xfrm>
            <a:custGeom>
              <a:rect l="0" t="0" r="0" b="0"/>
              <a:pathLst>
                <a:path w="89" h="11">
                  <a:moveTo>
                    <a:pt x="2" y="11"/>
                  </a:moveTo>
                  <a:lnTo>
                    <a:pt x="2" y="11"/>
                  </a:lnTo>
                  <a:lnTo>
                    <a:pt x="4" y="11"/>
                  </a:lnTo>
                  <a:lnTo>
                    <a:pt x="11" y="11"/>
                  </a:lnTo>
                  <a:lnTo>
                    <a:pt x="19" y="11"/>
                  </a:lnTo>
                  <a:lnTo>
                    <a:pt x="32" y="11"/>
                  </a:lnTo>
                  <a:lnTo>
                    <a:pt x="48" y="11"/>
                  </a:lnTo>
                  <a:lnTo>
                    <a:pt x="61" y="11"/>
                  </a:lnTo>
                  <a:lnTo>
                    <a:pt x="76" y="11"/>
                  </a:lnTo>
                  <a:lnTo>
                    <a:pt x="89" y="11"/>
                  </a:lnTo>
                  <a:lnTo>
                    <a:pt x="89" y="0"/>
                  </a:lnTo>
                  <a:lnTo>
                    <a:pt x="76" y="0"/>
                  </a:lnTo>
                  <a:lnTo>
                    <a:pt x="61" y="0"/>
                  </a:lnTo>
                  <a:lnTo>
                    <a:pt x="48" y="3"/>
                  </a:lnTo>
                  <a:lnTo>
                    <a:pt x="32" y="3"/>
                  </a:lnTo>
                  <a:lnTo>
                    <a:pt x="19" y="3"/>
                  </a:lnTo>
                  <a:lnTo>
                    <a:pt x="11" y="3"/>
                  </a:lnTo>
                  <a:lnTo>
                    <a:pt x="4" y="3"/>
                  </a:lnTo>
                  <a:lnTo>
                    <a:pt x="0" y="3"/>
                  </a:lnTo>
                  <a:lnTo>
                    <a:pt x="2"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1" name="任意多边形 306550"/>
            <p:cNvSpPr/>
            <p:nvPr/>
          </p:nvSpPr>
          <p:spPr>
            <a:xfrm>
              <a:off x="4214" y="2336"/>
              <a:ext cx="13" cy="10"/>
            </a:xfrm>
            <a:custGeom>
              <a:rect l="0" t="0" r="0" b="0"/>
              <a:pathLst>
                <a:path w="13" h="10">
                  <a:moveTo>
                    <a:pt x="2" y="10"/>
                  </a:moveTo>
                  <a:lnTo>
                    <a:pt x="13" y="8"/>
                  </a:lnTo>
                  <a:lnTo>
                    <a:pt x="11" y="0"/>
                  </a:lnTo>
                  <a:lnTo>
                    <a:pt x="0" y="2"/>
                  </a:lnTo>
                  <a:lnTo>
                    <a:pt x="2" y="1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2" name="任意多边形 306551"/>
            <p:cNvSpPr/>
            <p:nvPr/>
          </p:nvSpPr>
          <p:spPr>
            <a:xfrm>
              <a:off x="4201" y="2338"/>
              <a:ext cx="15" cy="8"/>
            </a:xfrm>
            <a:custGeom>
              <a:rect l="0" t="0" r="0" b="0"/>
              <a:pathLst>
                <a:path w="15" h="8">
                  <a:moveTo>
                    <a:pt x="0" y="8"/>
                  </a:moveTo>
                  <a:lnTo>
                    <a:pt x="15" y="8"/>
                  </a:lnTo>
                  <a:lnTo>
                    <a:pt x="13"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3" name="任意多边形 306552"/>
            <p:cNvSpPr/>
            <p:nvPr/>
          </p:nvSpPr>
          <p:spPr>
            <a:xfrm>
              <a:off x="3958" y="2338"/>
              <a:ext cx="243" cy="8"/>
            </a:xfrm>
            <a:custGeom>
              <a:rect l="0" t="0" r="0" b="0"/>
              <a:pathLst>
                <a:path w="243" h="8">
                  <a:moveTo>
                    <a:pt x="0" y="8"/>
                  </a:moveTo>
                  <a:lnTo>
                    <a:pt x="0" y="8"/>
                  </a:lnTo>
                  <a:lnTo>
                    <a:pt x="243" y="8"/>
                  </a:lnTo>
                  <a:lnTo>
                    <a:pt x="243" y="0"/>
                  </a:lnTo>
                  <a:lnTo>
                    <a:pt x="0" y="0"/>
                  </a:lnTo>
                  <a:lnTo>
                    <a:pt x="0" y="8"/>
                  </a:lnTo>
                  <a:lnTo>
                    <a:pt x="0" y="8"/>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4" name="任意多边形 306553"/>
            <p:cNvSpPr/>
            <p:nvPr/>
          </p:nvSpPr>
          <p:spPr>
            <a:xfrm>
              <a:off x="3945" y="2338"/>
              <a:ext cx="16" cy="8"/>
            </a:xfrm>
            <a:custGeom>
              <a:rect l="0" t="0" r="0" b="0"/>
              <a:pathLst>
                <a:path w="16" h="8">
                  <a:moveTo>
                    <a:pt x="0" y="0"/>
                  </a:moveTo>
                  <a:lnTo>
                    <a:pt x="0" y="8"/>
                  </a:lnTo>
                  <a:lnTo>
                    <a:pt x="13" y="8"/>
                  </a:lnTo>
                  <a:lnTo>
                    <a:pt x="16" y="0"/>
                  </a:lnTo>
                  <a:lnTo>
                    <a:pt x="3" y="0"/>
                  </a:lnTo>
                  <a:lnTo>
                    <a:pt x="0" y="0"/>
                  </a:lnTo>
                  <a:lnTo>
                    <a:pt x="3" y="0"/>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5" name="任意多边形 306554"/>
            <p:cNvSpPr/>
            <p:nvPr/>
          </p:nvSpPr>
          <p:spPr>
            <a:xfrm>
              <a:off x="3930" y="2338"/>
              <a:ext cx="18" cy="8"/>
            </a:xfrm>
            <a:custGeom>
              <a:rect l="0" t="0" r="0" b="0"/>
              <a:pathLst>
                <a:path w="18" h="8">
                  <a:moveTo>
                    <a:pt x="0" y="8"/>
                  </a:moveTo>
                  <a:lnTo>
                    <a:pt x="0" y="8"/>
                  </a:lnTo>
                  <a:lnTo>
                    <a:pt x="18" y="8"/>
                  </a:lnTo>
                  <a:lnTo>
                    <a:pt x="15" y="0"/>
                  </a:lnTo>
                  <a:lnTo>
                    <a:pt x="0" y="0"/>
                  </a:lnTo>
                  <a:lnTo>
                    <a:pt x="0" y="8"/>
                  </a:lnTo>
                  <a:lnTo>
                    <a:pt x="0" y="8"/>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6" name="任意多边形 306555"/>
            <p:cNvSpPr/>
            <p:nvPr/>
          </p:nvSpPr>
          <p:spPr>
            <a:xfrm>
              <a:off x="3857" y="2338"/>
              <a:ext cx="73" cy="8"/>
            </a:xfrm>
            <a:custGeom>
              <a:rect l="0" t="0" r="0" b="0"/>
              <a:pathLst>
                <a:path w="73" h="8">
                  <a:moveTo>
                    <a:pt x="0" y="8"/>
                  </a:moveTo>
                  <a:lnTo>
                    <a:pt x="11" y="8"/>
                  </a:lnTo>
                  <a:lnTo>
                    <a:pt x="24" y="8"/>
                  </a:lnTo>
                  <a:lnTo>
                    <a:pt x="37" y="8"/>
                  </a:lnTo>
                  <a:lnTo>
                    <a:pt x="47" y="8"/>
                  </a:lnTo>
                  <a:lnTo>
                    <a:pt x="58" y="8"/>
                  </a:lnTo>
                  <a:lnTo>
                    <a:pt x="67" y="8"/>
                  </a:lnTo>
                  <a:lnTo>
                    <a:pt x="71" y="8"/>
                  </a:lnTo>
                  <a:lnTo>
                    <a:pt x="73" y="8"/>
                  </a:lnTo>
                  <a:lnTo>
                    <a:pt x="73" y="0"/>
                  </a:lnTo>
                  <a:lnTo>
                    <a:pt x="71" y="0"/>
                  </a:lnTo>
                  <a:lnTo>
                    <a:pt x="67" y="0"/>
                  </a:lnTo>
                  <a:lnTo>
                    <a:pt x="58" y="0"/>
                  </a:lnTo>
                  <a:lnTo>
                    <a:pt x="47" y="0"/>
                  </a:lnTo>
                  <a:lnTo>
                    <a:pt x="37" y="0"/>
                  </a:lnTo>
                  <a:lnTo>
                    <a:pt x="24" y="0"/>
                  </a:lnTo>
                  <a:lnTo>
                    <a:pt x="11"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7" name="任意多边形 306556"/>
            <p:cNvSpPr/>
            <p:nvPr/>
          </p:nvSpPr>
          <p:spPr>
            <a:xfrm>
              <a:off x="3820" y="2338"/>
              <a:ext cx="37" cy="91"/>
            </a:xfrm>
            <a:custGeom>
              <a:rect l="0" t="0" r="0" b="0"/>
              <a:pathLst>
                <a:path w="37" h="91">
                  <a:moveTo>
                    <a:pt x="13" y="89"/>
                  </a:moveTo>
                  <a:lnTo>
                    <a:pt x="11" y="82"/>
                  </a:lnTo>
                  <a:lnTo>
                    <a:pt x="9" y="73"/>
                  </a:lnTo>
                  <a:lnTo>
                    <a:pt x="9" y="65"/>
                  </a:lnTo>
                  <a:lnTo>
                    <a:pt x="9" y="58"/>
                  </a:lnTo>
                  <a:lnTo>
                    <a:pt x="9" y="52"/>
                  </a:lnTo>
                  <a:lnTo>
                    <a:pt x="9" y="45"/>
                  </a:lnTo>
                  <a:lnTo>
                    <a:pt x="9" y="41"/>
                  </a:lnTo>
                  <a:lnTo>
                    <a:pt x="9" y="39"/>
                  </a:lnTo>
                  <a:lnTo>
                    <a:pt x="11" y="34"/>
                  </a:lnTo>
                  <a:lnTo>
                    <a:pt x="11" y="32"/>
                  </a:lnTo>
                  <a:lnTo>
                    <a:pt x="13" y="30"/>
                  </a:lnTo>
                  <a:lnTo>
                    <a:pt x="13" y="28"/>
                  </a:lnTo>
                  <a:lnTo>
                    <a:pt x="13" y="26"/>
                  </a:lnTo>
                  <a:lnTo>
                    <a:pt x="15" y="24"/>
                  </a:lnTo>
                  <a:lnTo>
                    <a:pt x="17" y="21"/>
                  </a:lnTo>
                  <a:lnTo>
                    <a:pt x="17" y="19"/>
                  </a:lnTo>
                  <a:lnTo>
                    <a:pt x="19" y="17"/>
                  </a:lnTo>
                  <a:lnTo>
                    <a:pt x="22" y="15"/>
                  </a:lnTo>
                  <a:lnTo>
                    <a:pt x="24" y="13"/>
                  </a:lnTo>
                  <a:lnTo>
                    <a:pt x="24" y="13"/>
                  </a:lnTo>
                  <a:lnTo>
                    <a:pt x="26" y="11"/>
                  </a:lnTo>
                  <a:lnTo>
                    <a:pt x="28" y="11"/>
                  </a:lnTo>
                  <a:lnTo>
                    <a:pt x="30" y="11"/>
                  </a:lnTo>
                  <a:lnTo>
                    <a:pt x="32" y="8"/>
                  </a:lnTo>
                  <a:lnTo>
                    <a:pt x="35" y="8"/>
                  </a:lnTo>
                  <a:lnTo>
                    <a:pt x="37" y="8"/>
                  </a:lnTo>
                  <a:lnTo>
                    <a:pt x="37" y="0"/>
                  </a:lnTo>
                  <a:lnTo>
                    <a:pt x="35" y="0"/>
                  </a:lnTo>
                  <a:lnTo>
                    <a:pt x="30" y="0"/>
                  </a:lnTo>
                  <a:lnTo>
                    <a:pt x="28" y="2"/>
                  </a:lnTo>
                  <a:lnTo>
                    <a:pt x="26" y="2"/>
                  </a:lnTo>
                  <a:lnTo>
                    <a:pt x="22" y="4"/>
                  </a:lnTo>
                  <a:lnTo>
                    <a:pt x="19" y="4"/>
                  </a:lnTo>
                  <a:lnTo>
                    <a:pt x="17" y="6"/>
                  </a:lnTo>
                  <a:lnTo>
                    <a:pt x="15" y="8"/>
                  </a:lnTo>
                  <a:lnTo>
                    <a:pt x="13" y="11"/>
                  </a:lnTo>
                  <a:lnTo>
                    <a:pt x="11" y="13"/>
                  </a:lnTo>
                  <a:lnTo>
                    <a:pt x="9" y="15"/>
                  </a:lnTo>
                  <a:lnTo>
                    <a:pt x="6" y="17"/>
                  </a:lnTo>
                  <a:lnTo>
                    <a:pt x="6" y="21"/>
                  </a:lnTo>
                  <a:lnTo>
                    <a:pt x="4" y="24"/>
                  </a:lnTo>
                  <a:lnTo>
                    <a:pt x="4" y="26"/>
                  </a:lnTo>
                  <a:lnTo>
                    <a:pt x="2" y="30"/>
                  </a:lnTo>
                  <a:lnTo>
                    <a:pt x="2" y="32"/>
                  </a:lnTo>
                  <a:lnTo>
                    <a:pt x="0" y="37"/>
                  </a:lnTo>
                  <a:lnTo>
                    <a:pt x="0" y="39"/>
                  </a:lnTo>
                  <a:lnTo>
                    <a:pt x="0" y="43"/>
                  </a:lnTo>
                  <a:lnTo>
                    <a:pt x="0" y="52"/>
                  </a:lnTo>
                  <a:lnTo>
                    <a:pt x="0" y="58"/>
                  </a:lnTo>
                  <a:lnTo>
                    <a:pt x="0" y="67"/>
                  </a:lnTo>
                  <a:lnTo>
                    <a:pt x="0" y="76"/>
                  </a:lnTo>
                  <a:lnTo>
                    <a:pt x="2" y="84"/>
                  </a:lnTo>
                  <a:lnTo>
                    <a:pt x="4" y="91"/>
                  </a:lnTo>
                  <a:lnTo>
                    <a:pt x="13" y="8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8" name="任意多边形 306557"/>
            <p:cNvSpPr/>
            <p:nvPr/>
          </p:nvSpPr>
          <p:spPr>
            <a:xfrm>
              <a:off x="3824" y="2427"/>
              <a:ext cx="85" cy="190"/>
            </a:xfrm>
            <a:custGeom>
              <a:rect l="0" t="0" r="0" b="0"/>
              <a:pathLst>
                <a:path w="85" h="190">
                  <a:moveTo>
                    <a:pt x="85" y="186"/>
                  </a:moveTo>
                  <a:lnTo>
                    <a:pt x="74" y="164"/>
                  </a:lnTo>
                  <a:lnTo>
                    <a:pt x="63" y="140"/>
                  </a:lnTo>
                  <a:lnTo>
                    <a:pt x="52" y="114"/>
                  </a:lnTo>
                  <a:lnTo>
                    <a:pt x="41" y="88"/>
                  </a:lnTo>
                  <a:lnTo>
                    <a:pt x="31" y="65"/>
                  </a:lnTo>
                  <a:lnTo>
                    <a:pt x="22" y="41"/>
                  </a:lnTo>
                  <a:lnTo>
                    <a:pt x="18" y="30"/>
                  </a:lnTo>
                  <a:lnTo>
                    <a:pt x="15" y="19"/>
                  </a:lnTo>
                  <a:lnTo>
                    <a:pt x="11" y="8"/>
                  </a:lnTo>
                  <a:lnTo>
                    <a:pt x="9" y="0"/>
                  </a:lnTo>
                  <a:lnTo>
                    <a:pt x="0" y="2"/>
                  </a:lnTo>
                  <a:lnTo>
                    <a:pt x="2" y="13"/>
                  </a:lnTo>
                  <a:lnTo>
                    <a:pt x="7" y="21"/>
                  </a:lnTo>
                  <a:lnTo>
                    <a:pt x="9" y="32"/>
                  </a:lnTo>
                  <a:lnTo>
                    <a:pt x="13" y="43"/>
                  </a:lnTo>
                  <a:lnTo>
                    <a:pt x="24" y="67"/>
                  </a:lnTo>
                  <a:lnTo>
                    <a:pt x="33" y="93"/>
                  </a:lnTo>
                  <a:lnTo>
                    <a:pt x="44" y="119"/>
                  </a:lnTo>
                  <a:lnTo>
                    <a:pt x="54" y="143"/>
                  </a:lnTo>
                  <a:lnTo>
                    <a:pt x="65" y="166"/>
                  </a:lnTo>
                  <a:lnTo>
                    <a:pt x="76" y="190"/>
                  </a:lnTo>
                  <a:lnTo>
                    <a:pt x="85" y="18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59" name="任意多边形 306558"/>
            <p:cNvSpPr/>
            <p:nvPr/>
          </p:nvSpPr>
          <p:spPr>
            <a:xfrm>
              <a:off x="3900" y="2613"/>
              <a:ext cx="28" cy="145"/>
            </a:xfrm>
            <a:custGeom>
              <a:rect l="0" t="0" r="0" b="0"/>
              <a:pathLst>
                <a:path w="28" h="145">
                  <a:moveTo>
                    <a:pt x="28" y="145"/>
                  </a:moveTo>
                  <a:lnTo>
                    <a:pt x="28" y="106"/>
                  </a:lnTo>
                  <a:lnTo>
                    <a:pt x="28" y="76"/>
                  </a:lnTo>
                  <a:lnTo>
                    <a:pt x="28" y="65"/>
                  </a:lnTo>
                  <a:lnTo>
                    <a:pt x="28" y="56"/>
                  </a:lnTo>
                  <a:lnTo>
                    <a:pt x="26" y="48"/>
                  </a:lnTo>
                  <a:lnTo>
                    <a:pt x="26" y="41"/>
                  </a:lnTo>
                  <a:lnTo>
                    <a:pt x="24" y="35"/>
                  </a:lnTo>
                  <a:lnTo>
                    <a:pt x="22" y="28"/>
                  </a:lnTo>
                  <a:lnTo>
                    <a:pt x="22" y="24"/>
                  </a:lnTo>
                  <a:lnTo>
                    <a:pt x="20" y="19"/>
                  </a:lnTo>
                  <a:lnTo>
                    <a:pt x="15" y="11"/>
                  </a:lnTo>
                  <a:lnTo>
                    <a:pt x="9" y="0"/>
                  </a:lnTo>
                  <a:lnTo>
                    <a:pt x="0" y="4"/>
                  </a:lnTo>
                  <a:lnTo>
                    <a:pt x="7" y="15"/>
                  </a:lnTo>
                  <a:lnTo>
                    <a:pt x="11" y="24"/>
                  </a:lnTo>
                  <a:lnTo>
                    <a:pt x="13" y="28"/>
                  </a:lnTo>
                  <a:lnTo>
                    <a:pt x="15" y="32"/>
                  </a:lnTo>
                  <a:lnTo>
                    <a:pt x="15" y="37"/>
                  </a:lnTo>
                  <a:lnTo>
                    <a:pt x="17" y="41"/>
                  </a:lnTo>
                  <a:lnTo>
                    <a:pt x="17" y="48"/>
                  </a:lnTo>
                  <a:lnTo>
                    <a:pt x="17" y="56"/>
                  </a:lnTo>
                  <a:lnTo>
                    <a:pt x="20" y="65"/>
                  </a:lnTo>
                  <a:lnTo>
                    <a:pt x="20" y="78"/>
                  </a:lnTo>
                  <a:lnTo>
                    <a:pt x="20" y="106"/>
                  </a:lnTo>
                  <a:lnTo>
                    <a:pt x="20" y="145"/>
                  </a:lnTo>
                  <a:lnTo>
                    <a:pt x="28" y="1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0" name="任意多边形 306559"/>
            <p:cNvSpPr/>
            <p:nvPr/>
          </p:nvSpPr>
          <p:spPr>
            <a:xfrm>
              <a:off x="3920" y="2758"/>
              <a:ext cx="10" cy="199"/>
            </a:xfrm>
            <a:custGeom>
              <a:rect l="0" t="0" r="0" b="0"/>
              <a:pathLst>
                <a:path w="10" h="199">
                  <a:moveTo>
                    <a:pt x="6" y="199"/>
                  </a:moveTo>
                  <a:lnTo>
                    <a:pt x="10" y="195"/>
                  </a:lnTo>
                  <a:lnTo>
                    <a:pt x="8" y="0"/>
                  </a:lnTo>
                  <a:lnTo>
                    <a:pt x="0" y="0"/>
                  </a:lnTo>
                  <a:lnTo>
                    <a:pt x="2" y="195"/>
                  </a:lnTo>
                  <a:lnTo>
                    <a:pt x="6" y="199"/>
                  </a:lnTo>
                  <a:lnTo>
                    <a:pt x="2" y="195"/>
                  </a:lnTo>
                  <a:lnTo>
                    <a:pt x="2" y="199"/>
                  </a:lnTo>
                  <a:lnTo>
                    <a:pt x="6" y="19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1" name="任意多边形 306560"/>
            <p:cNvSpPr/>
            <p:nvPr/>
          </p:nvSpPr>
          <p:spPr>
            <a:xfrm>
              <a:off x="3926" y="2949"/>
              <a:ext cx="316" cy="8"/>
            </a:xfrm>
            <a:custGeom>
              <a:rect l="0" t="0" r="0" b="0"/>
              <a:pathLst>
                <a:path w="316" h="8">
                  <a:moveTo>
                    <a:pt x="316" y="4"/>
                  </a:moveTo>
                  <a:lnTo>
                    <a:pt x="310" y="0"/>
                  </a:lnTo>
                  <a:lnTo>
                    <a:pt x="0" y="0"/>
                  </a:lnTo>
                  <a:lnTo>
                    <a:pt x="0" y="8"/>
                  </a:lnTo>
                  <a:lnTo>
                    <a:pt x="310" y="8"/>
                  </a:lnTo>
                  <a:lnTo>
                    <a:pt x="316" y="4"/>
                  </a:lnTo>
                  <a:lnTo>
                    <a:pt x="310" y="8"/>
                  </a:lnTo>
                  <a:lnTo>
                    <a:pt x="316" y="8"/>
                  </a:lnTo>
                  <a:lnTo>
                    <a:pt x="316"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2" name="任意多边形 306561"/>
            <p:cNvSpPr/>
            <p:nvPr/>
          </p:nvSpPr>
          <p:spPr>
            <a:xfrm>
              <a:off x="803" y="791"/>
              <a:ext cx="1843" cy="1198"/>
            </a:xfrm>
            <a:custGeom>
              <a:rect l="0" t="0" r="0" b="0"/>
              <a:pathLst>
                <a:path w="1843" h="1198">
                  <a:moveTo>
                    <a:pt x="1011" y="0"/>
                  </a:moveTo>
                  <a:lnTo>
                    <a:pt x="1011" y="524"/>
                  </a:lnTo>
                  <a:lnTo>
                    <a:pt x="1843" y="1198"/>
                  </a:lnTo>
                  <a:lnTo>
                    <a:pt x="892" y="810"/>
                  </a:lnTo>
                  <a:lnTo>
                    <a:pt x="0" y="1198"/>
                  </a:lnTo>
                  <a:lnTo>
                    <a:pt x="784" y="535"/>
                  </a:lnTo>
                  <a:lnTo>
                    <a:pt x="784" y="0"/>
                  </a:lnTo>
                  <a:lnTo>
                    <a:pt x="101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3" name="任意多边形 306562"/>
            <p:cNvSpPr/>
            <p:nvPr/>
          </p:nvSpPr>
          <p:spPr>
            <a:xfrm>
              <a:off x="1810" y="791"/>
              <a:ext cx="9" cy="526"/>
            </a:xfrm>
            <a:custGeom>
              <a:rect l="0" t="0" r="0" b="0"/>
              <a:pathLst>
                <a:path w="9" h="526">
                  <a:moveTo>
                    <a:pt x="2" y="526"/>
                  </a:moveTo>
                  <a:lnTo>
                    <a:pt x="9" y="524"/>
                  </a:lnTo>
                  <a:lnTo>
                    <a:pt x="9" y="0"/>
                  </a:lnTo>
                  <a:lnTo>
                    <a:pt x="0" y="0"/>
                  </a:lnTo>
                  <a:lnTo>
                    <a:pt x="0" y="524"/>
                  </a:lnTo>
                  <a:lnTo>
                    <a:pt x="2" y="526"/>
                  </a:lnTo>
                  <a:lnTo>
                    <a:pt x="0" y="524"/>
                  </a:lnTo>
                  <a:lnTo>
                    <a:pt x="0" y="526"/>
                  </a:lnTo>
                  <a:lnTo>
                    <a:pt x="2" y="5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4" name="任意多边形 306563"/>
            <p:cNvSpPr/>
            <p:nvPr/>
          </p:nvSpPr>
          <p:spPr>
            <a:xfrm>
              <a:off x="1812" y="1311"/>
              <a:ext cx="858" cy="691"/>
            </a:xfrm>
            <a:custGeom>
              <a:rect l="0" t="0" r="0" b="0"/>
              <a:pathLst>
                <a:path w="858" h="691">
                  <a:moveTo>
                    <a:pt x="834" y="682"/>
                  </a:moveTo>
                  <a:lnTo>
                    <a:pt x="838" y="676"/>
                  </a:lnTo>
                  <a:lnTo>
                    <a:pt x="5" y="0"/>
                  </a:lnTo>
                  <a:lnTo>
                    <a:pt x="0" y="6"/>
                  </a:lnTo>
                  <a:lnTo>
                    <a:pt x="832" y="682"/>
                  </a:lnTo>
                  <a:lnTo>
                    <a:pt x="834" y="682"/>
                  </a:lnTo>
                  <a:lnTo>
                    <a:pt x="858" y="691"/>
                  </a:lnTo>
                  <a:lnTo>
                    <a:pt x="838" y="676"/>
                  </a:lnTo>
                  <a:lnTo>
                    <a:pt x="834" y="6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5" name="任意多边形 306564"/>
            <p:cNvSpPr/>
            <p:nvPr/>
          </p:nvSpPr>
          <p:spPr>
            <a:xfrm>
              <a:off x="1693" y="1595"/>
              <a:ext cx="955" cy="398"/>
            </a:xfrm>
            <a:custGeom>
              <a:rect l="0" t="0" r="0" b="0"/>
              <a:pathLst>
                <a:path w="955" h="398">
                  <a:moveTo>
                    <a:pt x="0" y="2"/>
                  </a:moveTo>
                  <a:lnTo>
                    <a:pt x="0" y="8"/>
                  </a:lnTo>
                  <a:lnTo>
                    <a:pt x="953" y="398"/>
                  </a:lnTo>
                  <a:lnTo>
                    <a:pt x="955" y="392"/>
                  </a:lnTo>
                  <a:lnTo>
                    <a:pt x="4" y="2"/>
                  </a:lnTo>
                  <a:lnTo>
                    <a:pt x="0" y="2"/>
                  </a:lnTo>
                  <a:lnTo>
                    <a:pt x="4" y="2"/>
                  </a:lnTo>
                  <a:lnTo>
                    <a:pt x="2" y="0"/>
                  </a:lnTo>
                  <a:lnTo>
                    <a:pt x="0"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6" name="任意多边形 306565"/>
            <p:cNvSpPr/>
            <p:nvPr/>
          </p:nvSpPr>
          <p:spPr>
            <a:xfrm>
              <a:off x="779" y="1597"/>
              <a:ext cx="918" cy="407"/>
            </a:xfrm>
            <a:custGeom>
              <a:rect l="0" t="0" r="0" b="0"/>
              <a:pathLst>
                <a:path w="918" h="407">
                  <a:moveTo>
                    <a:pt x="20" y="388"/>
                  </a:moveTo>
                  <a:lnTo>
                    <a:pt x="26" y="396"/>
                  </a:lnTo>
                  <a:lnTo>
                    <a:pt x="918" y="6"/>
                  </a:lnTo>
                  <a:lnTo>
                    <a:pt x="914" y="0"/>
                  </a:lnTo>
                  <a:lnTo>
                    <a:pt x="22" y="388"/>
                  </a:lnTo>
                  <a:lnTo>
                    <a:pt x="20" y="388"/>
                  </a:lnTo>
                  <a:lnTo>
                    <a:pt x="0" y="407"/>
                  </a:lnTo>
                  <a:lnTo>
                    <a:pt x="26" y="396"/>
                  </a:lnTo>
                  <a:lnTo>
                    <a:pt x="20" y="38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7" name="任意多边形 306566"/>
            <p:cNvSpPr/>
            <p:nvPr/>
          </p:nvSpPr>
          <p:spPr>
            <a:xfrm>
              <a:off x="799" y="1322"/>
              <a:ext cx="792" cy="671"/>
            </a:xfrm>
            <a:custGeom>
              <a:rect l="0" t="0" r="0" b="0"/>
              <a:pathLst>
                <a:path w="792" h="671">
                  <a:moveTo>
                    <a:pt x="792" y="4"/>
                  </a:moveTo>
                  <a:lnTo>
                    <a:pt x="786" y="0"/>
                  </a:lnTo>
                  <a:lnTo>
                    <a:pt x="0" y="663"/>
                  </a:lnTo>
                  <a:lnTo>
                    <a:pt x="6" y="671"/>
                  </a:lnTo>
                  <a:lnTo>
                    <a:pt x="790" y="6"/>
                  </a:lnTo>
                  <a:lnTo>
                    <a:pt x="792" y="4"/>
                  </a:lnTo>
                  <a:lnTo>
                    <a:pt x="790" y="6"/>
                  </a:lnTo>
                  <a:lnTo>
                    <a:pt x="792" y="6"/>
                  </a:lnTo>
                  <a:lnTo>
                    <a:pt x="792"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8" name="任意多边形 306567"/>
            <p:cNvSpPr/>
            <p:nvPr/>
          </p:nvSpPr>
          <p:spPr>
            <a:xfrm>
              <a:off x="1580" y="786"/>
              <a:ext cx="11" cy="540"/>
            </a:xfrm>
            <a:custGeom>
              <a:rect l="0" t="0" r="0" b="0"/>
              <a:pathLst>
                <a:path w="11" h="540">
                  <a:moveTo>
                    <a:pt x="7" y="0"/>
                  </a:moveTo>
                  <a:lnTo>
                    <a:pt x="0" y="5"/>
                  </a:lnTo>
                  <a:lnTo>
                    <a:pt x="3" y="540"/>
                  </a:lnTo>
                  <a:lnTo>
                    <a:pt x="11" y="540"/>
                  </a:lnTo>
                  <a:lnTo>
                    <a:pt x="11" y="5"/>
                  </a:lnTo>
                  <a:lnTo>
                    <a:pt x="7" y="0"/>
                  </a:lnTo>
                  <a:lnTo>
                    <a:pt x="0" y="0"/>
                  </a:lnTo>
                  <a:lnTo>
                    <a:pt x="0" y="5"/>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69" name="任意多边形 306568"/>
            <p:cNvSpPr/>
            <p:nvPr/>
          </p:nvSpPr>
          <p:spPr>
            <a:xfrm>
              <a:off x="1587" y="786"/>
              <a:ext cx="232" cy="9"/>
            </a:xfrm>
            <a:custGeom>
              <a:rect l="0" t="0" r="0" b="0"/>
              <a:pathLst>
                <a:path w="231" h="9">
                  <a:moveTo>
                    <a:pt x="232" y="5"/>
                  </a:moveTo>
                  <a:lnTo>
                    <a:pt x="227" y="0"/>
                  </a:lnTo>
                  <a:lnTo>
                    <a:pt x="0" y="0"/>
                  </a:lnTo>
                  <a:lnTo>
                    <a:pt x="0" y="9"/>
                  </a:lnTo>
                  <a:lnTo>
                    <a:pt x="227" y="9"/>
                  </a:lnTo>
                  <a:lnTo>
                    <a:pt x="232" y="5"/>
                  </a:lnTo>
                  <a:lnTo>
                    <a:pt x="232" y="0"/>
                  </a:lnTo>
                  <a:lnTo>
                    <a:pt x="227" y="0"/>
                  </a:lnTo>
                  <a:lnTo>
                    <a:pt x="232"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0" name="任意多边形 306569"/>
            <p:cNvSpPr/>
            <p:nvPr/>
          </p:nvSpPr>
          <p:spPr>
            <a:xfrm>
              <a:off x="957" y="808"/>
              <a:ext cx="1488" cy="1075"/>
            </a:xfrm>
            <a:custGeom>
              <a:rect l="0" t="0" r="0" b="0"/>
              <a:pathLst>
                <a:path w="1488" h="1075">
                  <a:moveTo>
                    <a:pt x="753" y="0"/>
                  </a:moveTo>
                  <a:lnTo>
                    <a:pt x="747" y="535"/>
                  </a:lnTo>
                  <a:lnTo>
                    <a:pt x="1488" y="1075"/>
                  </a:lnTo>
                  <a:lnTo>
                    <a:pt x="695" y="652"/>
                  </a:lnTo>
                  <a:lnTo>
                    <a:pt x="0" y="1064"/>
                  </a:lnTo>
                  <a:lnTo>
                    <a:pt x="665" y="535"/>
                  </a:lnTo>
                  <a:lnTo>
                    <a:pt x="680" y="0"/>
                  </a:lnTo>
                  <a:lnTo>
                    <a:pt x="75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1" name="任意多边形 306570"/>
            <p:cNvSpPr/>
            <p:nvPr/>
          </p:nvSpPr>
          <p:spPr>
            <a:xfrm>
              <a:off x="1700" y="808"/>
              <a:ext cx="15" cy="540"/>
            </a:xfrm>
            <a:custGeom>
              <a:rect l="0" t="0" r="0" b="0"/>
              <a:pathLst>
                <a:path w="15" h="540">
                  <a:moveTo>
                    <a:pt x="2" y="540"/>
                  </a:moveTo>
                  <a:lnTo>
                    <a:pt x="8" y="535"/>
                  </a:lnTo>
                  <a:lnTo>
                    <a:pt x="15" y="0"/>
                  </a:lnTo>
                  <a:lnTo>
                    <a:pt x="6" y="0"/>
                  </a:lnTo>
                  <a:lnTo>
                    <a:pt x="0" y="535"/>
                  </a:lnTo>
                  <a:lnTo>
                    <a:pt x="2" y="540"/>
                  </a:lnTo>
                  <a:lnTo>
                    <a:pt x="0" y="535"/>
                  </a:lnTo>
                  <a:lnTo>
                    <a:pt x="0" y="537"/>
                  </a:lnTo>
                  <a:lnTo>
                    <a:pt x="2" y="54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2" name="任意多边形 306571"/>
            <p:cNvSpPr/>
            <p:nvPr/>
          </p:nvSpPr>
          <p:spPr>
            <a:xfrm>
              <a:off x="1702" y="1339"/>
              <a:ext cx="773" cy="563"/>
            </a:xfrm>
            <a:custGeom>
              <a:rect l="0" t="0" r="0" b="0"/>
              <a:pathLst>
                <a:path w="773" h="563">
                  <a:moveTo>
                    <a:pt x="740" y="548"/>
                  </a:moveTo>
                  <a:lnTo>
                    <a:pt x="745" y="539"/>
                  </a:lnTo>
                  <a:lnTo>
                    <a:pt x="4" y="0"/>
                  </a:lnTo>
                  <a:lnTo>
                    <a:pt x="0" y="9"/>
                  </a:lnTo>
                  <a:lnTo>
                    <a:pt x="740" y="548"/>
                  </a:lnTo>
                  <a:lnTo>
                    <a:pt x="740" y="548"/>
                  </a:lnTo>
                  <a:lnTo>
                    <a:pt x="773" y="563"/>
                  </a:lnTo>
                  <a:lnTo>
                    <a:pt x="745" y="539"/>
                  </a:lnTo>
                  <a:lnTo>
                    <a:pt x="740" y="54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3" name="任意多边形 306572"/>
            <p:cNvSpPr/>
            <p:nvPr/>
          </p:nvSpPr>
          <p:spPr>
            <a:xfrm>
              <a:off x="1650" y="1456"/>
              <a:ext cx="797" cy="431"/>
            </a:xfrm>
            <a:custGeom>
              <a:rect l="0" t="0" r="0" b="0"/>
              <a:pathLst>
                <a:path w="797" h="431">
                  <a:moveTo>
                    <a:pt x="0" y="0"/>
                  </a:moveTo>
                  <a:lnTo>
                    <a:pt x="0" y="9"/>
                  </a:lnTo>
                  <a:lnTo>
                    <a:pt x="792" y="431"/>
                  </a:lnTo>
                  <a:lnTo>
                    <a:pt x="797" y="422"/>
                  </a:lnTo>
                  <a:lnTo>
                    <a:pt x="4" y="0"/>
                  </a:lnTo>
                  <a:lnTo>
                    <a:pt x="0" y="0"/>
                  </a:lnTo>
                  <a:lnTo>
                    <a:pt x="4" y="0"/>
                  </a:lnTo>
                  <a:lnTo>
                    <a:pt x="2" y="0"/>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4" name="任意多边形 306573"/>
            <p:cNvSpPr/>
            <p:nvPr/>
          </p:nvSpPr>
          <p:spPr>
            <a:xfrm>
              <a:off x="918" y="1456"/>
              <a:ext cx="736" cy="442"/>
            </a:xfrm>
            <a:custGeom>
              <a:rect l="0" t="0" r="0" b="0"/>
              <a:pathLst>
                <a:path w="736" h="442">
                  <a:moveTo>
                    <a:pt x="37" y="412"/>
                  </a:moveTo>
                  <a:lnTo>
                    <a:pt x="41" y="420"/>
                  </a:lnTo>
                  <a:lnTo>
                    <a:pt x="736" y="9"/>
                  </a:lnTo>
                  <a:lnTo>
                    <a:pt x="732" y="0"/>
                  </a:lnTo>
                  <a:lnTo>
                    <a:pt x="37" y="412"/>
                  </a:lnTo>
                  <a:lnTo>
                    <a:pt x="37" y="412"/>
                  </a:lnTo>
                  <a:lnTo>
                    <a:pt x="0" y="442"/>
                  </a:lnTo>
                  <a:lnTo>
                    <a:pt x="41" y="420"/>
                  </a:lnTo>
                  <a:lnTo>
                    <a:pt x="37" y="41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5" name="任意多边形 306574"/>
            <p:cNvSpPr/>
            <p:nvPr/>
          </p:nvSpPr>
          <p:spPr>
            <a:xfrm>
              <a:off x="955" y="1339"/>
              <a:ext cx="671" cy="537"/>
            </a:xfrm>
            <a:custGeom>
              <a:rect l="0" t="0" r="0" b="0"/>
              <a:pathLst>
                <a:path w="671" h="537">
                  <a:moveTo>
                    <a:pt x="671" y="4"/>
                  </a:moveTo>
                  <a:lnTo>
                    <a:pt x="662" y="0"/>
                  </a:lnTo>
                  <a:lnTo>
                    <a:pt x="0" y="529"/>
                  </a:lnTo>
                  <a:lnTo>
                    <a:pt x="4" y="537"/>
                  </a:lnTo>
                  <a:lnTo>
                    <a:pt x="669" y="6"/>
                  </a:lnTo>
                  <a:lnTo>
                    <a:pt x="671" y="4"/>
                  </a:lnTo>
                  <a:lnTo>
                    <a:pt x="669" y="6"/>
                  </a:lnTo>
                  <a:lnTo>
                    <a:pt x="671" y="6"/>
                  </a:lnTo>
                  <a:lnTo>
                    <a:pt x="671"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6" name="任意多边形 306575"/>
            <p:cNvSpPr/>
            <p:nvPr/>
          </p:nvSpPr>
          <p:spPr>
            <a:xfrm>
              <a:off x="1617" y="804"/>
              <a:ext cx="24" cy="539"/>
            </a:xfrm>
            <a:custGeom>
              <a:rect l="0" t="0" r="0" b="0"/>
              <a:pathLst>
                <a:path w="24" h="539">
                  <a:moveTo>
                    <a:pt x="20" y="0"/>
                  </a:moveTo>
                  <a:lnTo>
                    <a:pt x="15" y="4"/>
                  </a:lnTo>
                  <a:lnTo>
                    <a:pt x="0" y="539"/>
                  </a:lnTo>
                  <a:lnTo>
                    <a:pt x="9" y="539"/>
                  </a:lnTo>
                  <a:lnTo>
                    <a:pt x="24" y="4"/>
                  </a:lnTo>
                  <a:lnTo>
                    <a:pt x="20" y="0"/>
                  </a:lnTo>
                  <a:lnTo>
                    <a:pt x="15" y="0"/>
                  </a:lnTo>
                  <a:lnTo>
                    <a:pt x="15" y="4"/>
                  </a:lnTo>
                  <a:lnTo>
                    <a:pt x="2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7" name="任意多边形 306576"/>
            <p:cNvSpPr/>
            <p:nvPr/>
          </p:nvSpPr>
          <p:spPr>
            <a:xfrm>
              <a:off x="1637" y="802"/>
              <a:ext cx="78" cy="10"/>
            </a:xfrm>
            <a:custGeom>
              <a:rect l="0" t="0" r="0" b="0"/>
              <a:pathLst>
                <a:path w="78" h="10">
                  <a:moveTo>
                    <a:pt x="78" y="6"/>
                  </a:moveTo>
                  <a:lnTo>
                    <a:pt x="73" y="0"/>
                  </a:lnTo>
                  <a:lnTo>
                    <a:pt x="0" y="2"/>
                  </a:lnTo>
                  <a:lnTo>
                    <a:pt x="0" y="10"/>
                  </a:lnTo>
                  <a:lnTo>
                    <a:pt x="73" y="10"/>
                  </a:lnTo>
                  <a:lnTo>
                    <a:pt x="78" y="6"/>
                  </a:lnTo>
                  <a:lnTo>
                    <a:pt x="78" y="0"/>
                  </a:lnTo>
                  <a:lnTo>
                    <a:pt x="73" y="0"/>
                  </a:lnTo>
                  <a:lnTo>
                    <a:pt x="78"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8" name="任意多边形 306577"/>
            <p:cNvSpPr/>
            <p:nvPr/>
          </p:nvSpPr>
          <p:spPr>
            <a:xfrm>
              <a:off x="4357" y="1861"/>
              <a:ext cx="80" cy="80"/>
            </a:xfrm>
            <a:custGeom>
              <a:rect l="0" t="0" r="0" b="0"/>
              <a:pathLst>
                <a:path w="80" h="80">
                  <a:moveTo>
                    <a:pt x="39" y="80"/>
                  </a:moveTo>
                  <a:lnTo>
                    <a:pt x="43" y="78"/>
                  </a:lnTo>
                  <a:lnTo>
                    <a:pt x="48" y="78"/>
                  </a:lnTo>
                  <a:lnTo>
                    <a:pt x="52" y="78"/>
                  </a:lnTo>
                  <a:lnTo>
                    <a:pt x="56" y="76"/>
                  </a:lnTo>
                  <a:lnTo>
                    <a:pt x="58" y="74"/>
                  </a:lnTo>
                  <a:lnTo>
                    <a:pt x="63" y="72"/>
                  </a:lnTo>
                  <a:lnTo>
                    <a:pt x="65" y="69"/>
                  </a:lnTo>
                  <a:lnTo>
                    <a:pt x="67" y="67"/>
                  </a:lnTo>
                  <a:lnTo>
                    <a:pt x="69" y="65"/>
                  </a:lnTo>
                  <a:lnTo>
                    <a:pt x="74" y="61"/>
                  </a:lnTo>
                  <a:lnTo>
                    <a:pt x="76" y="59"/>
                  </a:lnTo>
                  <a:lnTo>
                    <a:pt x="76" y="54"/>
                  </a:lnTo>
                  <a:lnTo>
                    <a:pt x="78" y="52"/>
                  </a:lnTo>
                  <a:lnTo>
                    <a:pt x="78" y="48"/>
                  </a:lnTo>
                  <a:lnTo>
                    <a:pt x="80" y="43"/>
                  </a:lnTo>
                  <a:lnTo>
                    <a:pt x="80" y="39"/>
                  </a:lnTo>
                  <a:lnTo>
                    <a:pt x="80" y="35"/>
                  </a:lnTo>
                  <a:lnTo>
                    <a:pt x="78" y="30"/>
                  </a:lnTo>
                  <a:lnTo>
                    <a:pt x="78" y="28"/>
                  </a:lnTo>
                  <a:lnTo>
                    <a:pt x="76" y="24"/>
                  </a:lnTo>
                  <a:lnTo>
                    <a:pt x="76" y="20"/>
                  </a:lnTo>
                  <a:lnTo>
                    <a:pt x="74" y="17"/>
                  </a:lnTo>
                  <a:lnTo>
                    <a:pt x="69" y="13"/>
                  </a:lnTo>
                  <a:lnTo>
                    <a:pt x="67" y="11"/>
                  </a:lnTo>
                  <a:lnTo>
                    <a:pt x="65" y="9"/>
                  </a:lnTo>
                  <a:lnTo>
                    <a:pt x="63" y="7"/>
                  </a:lnTo>
                  <a:lnTo>
                    <a:pt x="58" y="4"/>
                  </a:lnTo>
                  <a:lnTo>
                    <a:pt x="56" y="2"/>
                  </a:lnTo>
                  <a:lnTo>
                    <a:pt x="52" y="0"/>
                  </a:lnTo>
                  <a:lnTo>
                    <a:pt x="48" y="0"/>
                  </a:lnTo>
                  <a:lnTo>
                    <a:pt x="43" y="0"/>
                  </a:lnTo>
                  <a:lnTo>
                    <a:pt x="39" y="0"/>
                  </a:lnTo>
                  <a:lnTo>
                    <a:pt x="35" y="0"/>
                  </a:lnTo>
                  <a:lnTo>
                    <a:pt x="32" y="0"/>
                  </a:lnTo>
                  <a:lnTo>
                    <a:pt x="28" y="0"/>
                  </a:lnTo>
                  <a:lnTo>
                    <a:pt x="24" y="2"/>
                  </a:lnTo>
                  <a:lnTo>
                    <a:pt x="22" y="4"/>
                  </a:lnTo>
                  <a:lnTo>
                    <a:pt x="17" y="7"/>
                  </a:lnTo>
                  <a:lnTo>
                    <a:pt x="13" y="9"/>
                  </a:lnTo>
                  <a:lnTo>
                    <a:pt x="11" y="11"/>
                  </a:lnTo>
                  <a:lnTo>
                    <a:pt x="9" y="13"/>
                  </a:lnTo>
                  <a:lnTo>
                    <a:pt x="6" y="17"/>
                  </a:lnTo>
                  <a:lnTo>
                    <a:pt x="4" y="20"/>
                  </a:lnTo>
                  <a:lnTo>
                    <a:pt x="2" y="24"/>
                  </a:lnTo>
                  <a:lnTo>
                    <a:pt x="2" y="28"/>
                  </a:lnTo>
                  <a:lnTo>
                    <a:pt x="0" y="30"/>
                  </a:lnTo>
                  <a:lnTo>
                    <a:pt x="0" y="35"/>
                  </a:lnTo>
                  <a:lnTo>
                    <a:pt x="0" y="39"/>
                  </a:lnTo>
                  <a:lnTo>
                    <a:pt x="0" y="43"/>
                  </a:lnTo>
                  <a:lnTo>
                    <a:pt x="0" y="48"/>
                  </a:lnTo>
                  <a:lnTo>
                    <a:pt x="2" y="52"/>
                  </a:lnTo>
                  <a:lnTo>
                    <a:pt x="2" y="54"/>
                  </a:lnTo>
                  <a:lnTo>
                    <a:pt x="4" y="59"/>
                  </a:lnTo>
                  <a:lnTo>
                    <a:pt x="6" y="61"/>
                  </a:lnTo>
                  <a:lnTo>
                    <a:pt x="9" y="65"/>
                  </a:lnTo>
                  <a:lnTo>
                    <a:pt x="11" y="67"/>
                  </a:lnTo>
                  <a:lnTo>
                    <a:pt x="13" y="69"/>
                  </a:lnTo>
                  <a:lnTo>
                    <a:pt x="17" y="72"/>
                  </a:lnTo>
                  <a:lnTo>
                    <a:pt x="22" y="74"/>
                  </a:lnTo>
                  <a:lnTo>
                    <a:pt x="24" y="76"/>
                  </a:lnTo>
                  <a:lnTo>
                    <a:pt x="28" y="78"/>
                  </a:lnTo>
                  <a:lnTo>
                    <a:pt x="32" y="78"/>
                  </a:lnTo>
                  <a:lnTo>
                    <a:pt x="35" y="78"/>
                  </a:lnTo>
                  <a:lnTo>
                    <a:pt x="39"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79" name="任意多边形 306578"/>
            <p:cNvSpPr/>
            <p:nvPr/>
          </p:nvSpPr>
          <p:spPr>
            <a:xfrm>
              <a:off x="4396" y="1900"/>
              <a:ext cx="45" cy="46"/>
            </a:xfrm>
            <a:custGeom>
              <a:rect l="0" t="0" r="0" b="0"/>
              <a:pathLst>
                <a:path w="45" h="46">
                  <a:moveTo>
                    <a:pt x="37" y="0"/>
                  </a:moveTo>
                  <a:lnTo>
                    <a:pt x="37" y="4"/>
                  </a:lnTo>
                  <a:lnTo>
                    <a:pt x="35" y="7"/>
                  </a:lnTo>
                  <a:lnTo>
                    <a:pt x="35" y="11"/>
                  </a:lnTo>
                  <a:lnTo>
                    <a:pt x="32" y="15"/>
                  </a:lnTo>
                  <a:lnTo>
                    <a:pt x="32" y="17"/>
                  </a:lnTo>
                  <a:lnTo>
                    <a:pt x="30" y="20"/>
                  </a:lnTo>
                  <a:lnTo>
                    <a:pt x="28" y="24"/>
                  </a:lnTo>
                  <a:lnTo>
                    <a:pt x="26" y="26"/>
                  </a:lnTo>
                  <a:lnTo>
                    <a:pt x="24" y="28"/>
                  </a:lnTo>
                  <a:lnTo>
                    <a:pt x="22" y="30"/>
                  </a:lnTo>
                  <a:lnTo>
                    <a:pt x="17" y="33"/>
                  </a:lnTo>
                  <a:lnTo>
                    <a:pt x="15" y="33"/>
                  </a:lnTo>
                  <a:lnTo>
                    <a:pt x="11" y="35"/>
                  </a:lnTo>
                  <a:lnTo>
                    <a:pt x="9" y="35"/>
                  </a:lnTo>
                  <a:lnTo>
                    <a:pt x="4" y="35"/>
                  </a:lnTo>
                  <a:lnTo>
                    <a:pt x="0" y="35"/>
                  </a:lnTo>
                  <a:lnTo>
                    <a:pt x="0" y="46"/>
                  </a:lnTo>
                  <a:lnTo>
                    <a:pt x="4" y="46"/>
                  </a:lnTo>
                  <a:lnTo>
                    <a:pt x="9" y="43"/>
                  </a:lnTo>
                  <a:lnTo>
                    <a:pt x="13" y="43"/>
                  </a:lnTo>
                  <a:lnTo>
                    <a:pt x="17" y="41"/>
                  </a:lnTo>
                  <a:lnTo>
                    <a:pt x="22" y="39"/>
                  </a:lnTo>
                  <a:lnTo>
                    <a:pt x="26" y="37"/>
                  </a:lnTo>
                  <a:lnTo>
                    <a:pt x="28" y="35"/>
                  </a:lnTo>
                  <a:lnTo>
                    <a:pt x="32" y="33"/>
                  </a:lnTo>
                  <a:lnTo>
                    <a:pt x="35" y="28"/>
                  </a:lnTo>
                  <a:lnTo>
                    <a:pt x="37" y="26"/>
                  </a:lnTo>
                  <a:lnTo>
                    <a:pt x="39" y="22"/>
                  </a:lnTo>
                  <a:lnTo>
                    <a:pt x="41" y="17"/>
                  </a:lnTo>
                  <a:lnTo>
                    <a:pt x="43" y="13"/>
                  </a:lnTo>
                  <a:lnTo>
                    <a:pt x="43" y="9"/>
                  </a:lnTo>
                  <a:lnTo>
                    <a:pt x="45" y="4"/>
                  </a:lnTo>
                  <a:lnTo>
                    <a:pt x="45" y="0"/>
                  </a:lnTo>
                  <a:lnTo>
                    <a:pt x="3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80" name="任意多边形 306579"/>
            <p:cNvSpPr/>
            <p:nvPr/>
          </p:nvSpPr>
          <p:spPr>
            <a:xfrm>
              <a:off x="4396" y="1857"/>
              <a:ext cx="45" cy="43"/>
            </a:xfrm>
            <a:custGeom>
              <a:rect l="0" t="0" r="0" b="0"/>
              <a:pathLst>
                <a:path w="45" h="43">
                  <a:moveTo>
                    <a:pt x="0" y="8"/>
                  </a:moveTo>
                  <a:lnTo>
                    <a:pt x="4" y="8"/>
                  </a:lnTo>
                  <a:lnTo>
                    <a:pt x="9" y="8"/>
                  </a:lnTo>
                  <a:lnTo>
                    <a:pt x="11" y="8"/>
                  </a:lnTo>
                  <a:lnTo>
                    <a:pt x="15" y="11"/>
                  </a:lnTo>
                  <a:lnTo>
                    <a:pt x="17" y="13"/>
                  </a:lnTo>
                  <a:lnTo>
                    <a:pt x="22" y="15"/>
                  </a:lnTo>
                  <a:lnTo>
                    <a:pt x="24" y="15"/>
                  </a:lnTo>
                  <a:lnTo>
                    <a:pt x="26" y="19"/>
                  </a:lnTo>
                  <a:lnTo>
                    <a:pt x="28" y="21"/>
                  </a:lnTo>
                  <a:lnTo>
                    <a:pt x="30" y="24"/>
                  </a:lnTo>
                  <a:lnTo>
                    <a:pt x="32" y="26"/>
                  </a:lnTo>
                  <a:lnTo>
                    <a:pt x="32" y="30"/>
                  </a:lnTo>
                  <a:lnTo>
                    <a:pt x="35" y="32"/>
                  </a:lnTo>
                  <a:lnTo>
                    <a:pt x="35" y="37"/>
                  </a:lnTo>
                  <a:lnTo>
                    <a:pt x="37" y="39"/>
                  </a:lnTo>
                  <a:lnTo>
                    <a:pt x="37" y="43"/>
                  </a:lnTo>
                  <a:lnTo>
                    <a:pt x="45" y="43"/>
                  </a:lnTo>
                  <a:lnTo>
                    <a:pt x="45" y="39"/>
                  </a:lnTo>
                  <a:lnTo>
                    <a:pt x="43" y="34"/>
                  </a:lnTo>
                  <a:lnTo>
                    <a:pt x="43" y="30"/>
                  </a:lnTo>
                  <a:lnTo>
                    <a:pt x="41" y="26"/>
                  </a:lnTo>
                  <a:lnTo>
                    <a:pt x="39" y="21"/>
                  </a:lnTo>
                  <a:lnTo>
                    <a:pt x="37" y="19"/>
                  </a:lnTo>
                  <a:lnTo>
                    <a:pt x="35" y="15"/>
                  </a:lnTo>
                  <a:lnTo>
                    <a:pt x="32" y="13"/>
                  </a:lnTo>
                  <a:lnTo>
                    <a:pt x="28" y="8"/>
                  </a:lnTo>
                  <a:lnTo>
                    <a:pt x="26" y="6"/>
                  </a:lnTo>
                  <a:lnTo>
                    <a:pt x="22" y="4"/>
                  </a:lnTo>
                  <a:lnTo>
                    <a:pt x="17" y="2"/>
                  </a:lnTo>
                  <a:lnTo>
                    <a:pt x="13" y="2"/>
                  </a:lnTo>
                  <a:lnTo>
                    <a:pt x="9" y="0"/>
                  </a:lnTo>
                  <a:lnTo>
                    <a:pt x="4"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81" name="任意多边形 306580"/>
            <p:cNvSpPr/>
            <p:nvPr/>
          </p:nvSpPr>
          <p:spPr>
            <a:xfrm>
              <a:off x="4353" y="1857"/>
              <a:ext cx="43" cy="43"/>
            </a:xfrm>
            <a:custGeom>
              <a:rect l="0" t="0" r="0" b="0"/>
              <a:pathLst>
                <a:path w="43" h="43">
                  <a:moveTo>
                    <a:pt x="8" y="43"/>
                  </a:moveTo>
                  <a:lnTo>
                    <a:pt x="8" y="39"/>
                  </a:lnTo>
                  <a:lnTo>
                    <a:pt x="8" y="37"/>
                  </a:lnTo>
                  <a:lnTo>
                    <a:pt x="10" y="32"/>
                  </a:lnTo>
                  <a:lnTo>
                    <a:pt x="10" y="30"/>
                  </a:lnTo>
                  <a:lnTo>
                    <a:pt x="13" y="26"/>
                  </a:lnTo>
                  <a:lnTo>
                    <a:pt x="15" y="24"/>
                  </a:lnTo>
                  <a:lnTo>
                    <a:pt x="17" y="21"/>
                  </a:lnTo>
                  <a:lnTo>
                    <a:pt x="19" y="19"/>
                  </a:lnTo>
                  <a:lnTo>
                    <a:pt x="21" y="15"/>
                  </a:lnTo>
                  <a:lnTo>
                    <a:pt x="23" y="15"/>
                  </a:lnTo>
                  <a:lnTo>
                    <a:pt x="26" y="13"/>
                  </a:lnTo>
                  <a:lnTo>
                    <a:pt x="30" y="11"/>
                  </a:lnTo>
                  <a:lnTo>
                    <a:pt x="32" y="8"/>
                  </a:lnTo>
                  <a:lnTo>
                    <a:pt x="36" y="8"/>
                  </a:lnTo>
                  <a:lnTo>
                    <a:pt x="41" y="8"/>
                  </a:lnTo>
                  <a:lnTo>
                    <a:pt x="43" y="8"/>
                  </a:lnTo>
                  <a:lnTo>
                    <a:pt x="43" y="0"/>
                  </a:lnTo>
                  <a:lnTo>
                    <a:pt x="39" y="0"/>
                  </a:lnTo>
                  <a:lnTo>
                    <a:pt x="34" y="0"/>
                  </a:lnTo>
                  <a:lnTo>
                    <a:pt x="30" y="2"/>
                  </a:lnTo>
                  <a:lnTo>
                    <a:pt x="26" y="2"/>
                  </a:lnTo>
                  <a:lnTo>
                    <a:pt x="21" y="4"/>
                  </a:lnTo>
                  <a:lnTo>
                    <a:pt x="19" y="6"/>
                  </a:lnTo>
                  <a:lnTo>
                    <a:pt x="15" y="8"/>
                  </a:lnTo>
                  <a:lnTo>
                    <a:pt x="13" y="13"/>
                  </a:lnTo>
                  <a:lnTo>
                    <a:pt x="8" y="15"/>
                  </a:lnTo>
                  <a:lnTo>
                    <a:pt x="6" y="19"/>
                  </a:lnTo>
                  <a:lnTo>
                    <a:pt x="4" y="21"/>
                  </a:lnTo>
                  <a:lnTo>
                    <a:pt x="2" y="26"/>
                  </a:lnTo>
                  <a:lnTo>
                    <a:pt x="2" y="30"/>
                  </a:lnTo>
                  <a:lnTo>
                    <a:pt x="0" y="34"/>
                  </a:lnTo>
                  <a:lnTo>
                    <a:pt x="0" y="39"/>
                  </a:lnTo>
                  <a:lnTo>
                    <a:pt x="0" y="43"/>
                  </a:lnTo>
                  <a:lnTo>
                    <a:pt x="8"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06582" name="组合 306581"/>
          <p:cNvGrpSpPr/>
          <p:nvPr/>
        </p:nvGrpSpPr>
        <p:grpSpPr>
          <a:xfrm>
            <a:off x="2198688" y="1957388"/>
            <a:ext cx="5267325" cy="2854325"/>
            <a:chOff x="1145" y="1153"/>
            <a:chExt cx="3318" cy="1798"/>
          </a:xfrm>
        </p:grpSpPr>
        <p:sp>
          <p:nvSpPr>
            <p:cNvPr id="306583" name="任意多边形 306582"/>
            <p:cNvSpPr/>
            <p:nvPr/>
          </p:nvSpPr>
          <p:spPr>
            <a:xfrm>
              <a:off x="4353" y="1900"/>
              <a:ext cx="43" cy="46"/>
            </a:xfrm>
            <a:custGeom>
              <a:rect l="0" t="0" r="0" b="0"/>
              <a:pathLst>
                <a:path w="43" h="46">
                  <a:moveTo>
                    <a:pt x="43" y="35"/>
                  </a:moveTo>
                  <a:lnTo>
                    <a:pt x="41" y="35"/>
                  </a:lnTo>
                  <a:lnTo>
                    <a:pt x="36" y="35"/>
                  </a:lnTo>
                  <a:lnTo>
                    <a:pt x="32" y="35"/>
                  </a:lnTo>
                  <a:lnTo>
                    <a:pt x="30" y="33"/>
                  </a:lnTo>
                  <a:lnTo>
                    <a:pt x="26" y="33"/>
                  </a:lnTo>
                  <a:lnTo>
                    <a:pt x="23" y="30"/>
                  </a:lnTo>
                  <a:lnTo>
                    <a:pt x="21" y="28"/>
                  </a:lnTo>
                  <a:lnTo>
                    <a:pt x="19" y="26"/>
                  </a:lnTo>
                  <a:lnTo>
                    <a:pt x="17" y="24"/>
                  </a:lnTo>
                  <a:lnTo>
                    <a:pt x="15" y="20"/>
                  </a:lnTo>
                  <a:lnTo>
                    <a:pt x="13" y="17"/>
                  </a:lnTo>
                  <a:lnTo>
                    <a:pt x="10" y="15"/>
                  </a:lnTo>
                  <a:lnTo>
                    <a:pt x="10" y="11"/>
                  </a:lnTo>
                  <a:lnTo>
                    <a:pt x="8" y="7"/>
                  </a:lnTo>
                  <a:lnTo>
                    <a:pt x="8" y="4"/>
                  </a:lnTo>
                  <a:lnTo>
                    <a:pt x="8" y="0"/>
                  </a:lnTo>
                  <a:lnTo>
                    <a:pt x="0" y="0"/>
                  </a:lnTo>
                  <a:lnTo>
                    <a:pt x="0" y="4"/>
                  </a:lnTo>
                  <a:lnTo>
                    <a:pt x="0" y="9"/>
                  </a:lnTo>
                  <a:lnTo>
                    <a:pt x="2" y="13"/>
                  </a:lnTo>
                  <a:lnTo>
                    <a:pt x="2" y="17"/>
                  </a:lnTo>
                  <a:lnTo>
                    <a:pt x="4" y="22"/>
                  </a:lnTo>
                  <a:lnTo>
                    <a:pt x="6" y="26"/>
                  </a:lnTo>
                  <a:lnTo>
                    <a:pt x="8" y="28"/>
                  </a:lnTo>
                  <a:lnTo>
                    <a:pt x="13" y="33"/>
                  </a:lnTo>
                  <a:lnTo>
                    <a:pt x="15" y="35"/>
                  </a:lnTo>
                  <a:lnTo>
                    <a:pt x="19" y="37"/>
                  </a:lnTo>
                  <a:lnTo>
                    <a:pt x="21" y="39"/>
                  </a:lnTo>
                  <a:lnTo>
                    <a:pt x="26" y="41"/>
                  </a:lnTo>
                  <a:lnTo>
                    <a:pt x="30" y="43"/>
                  </a:lnTo>
                  <a:lnTo>
                    <a:pt x="34" y="43"/>
                  </a:lnTo>
                  <a:lnTo>
                    <a:pt x="39" y="46"/>
                  </a:lnTo>
                  <a:lnTo>
                    <a:pt x="43" y="46"/>
                  </a:lnTo>
                  <a:lnTo>
                    <a:pt x="43"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84" name="任意多边形 306583"/>
            <p:cNvSpPr/>
            <p:nvPr/>
          </p:nvSpPr>
          <p:spPr>
            <a:xfrm>
              <a:off x="4340" y="2134"/>
              <a:ext cx="80" cy="80"/>
            </a:xfrm>
            <a:custGeom>
              <a:rect l="0" t="0" r="0" b="0"/>
              <a:pathLst>
                <a:path w="80" h="80">
                  <a:moveTo>
                    <a:pt x="41" y="80"/>
                  </a:moveTo>
                  <a:lnTo>
                    <a:pt x="45" y="80"/>
                  </a:lnTo>
                  <a:lnTo>
                    <a:pt x="49" y="80"/>
                  </a:lnTo>
                  <a:lnTo>
                    <a:pt x="52" y="78"/>
                  </a:lnTo>
                  <a:lnTo>
                    <a:pt x="56" y="78"/>
                  </a:lnTo>
                  <a:lnTo>
                    <a:pt x="60" y="76"/>
                  </a:lnTo>
                  <a:lnTo>
                    <a:pt x="62" y="74"/>
                  </a:lnTo>
                  <a:lnTo>
                    <a:pt x="67" y="72"/>
                  </a:lnTo>
                  <a:lnTo>
                    <a:pt x="69" y="69"/>
                  </a:lnTo>
                  <a:lnTo>
                    <a:pt x="71" y="65"/>
                  </a:lnTo>
                  <a:lnTo>
                    <a:pt x="73" y="63"/>
                  </a:lnTo>
                  <a:lnTo>
                    <a:pt x="75" y="59"/>
                  </a:lnTo>
                  <a:lnTo>
                    <a:pt x="78" y="56"/>
                  </a:lnTo>
                  <a:lnTo>
                    <a:pt x="80" y="52"/>
                  </a:lnTo>
                  <a:lnTo>
                    <a:pt x="80" y="48"/>
                  </a:lnTo>
                  <a:lnTo>
                    <a:pt x="80" y="46"/>
                  </a:lnTo>
                  <a:lnTo>
                    <a:pt x="80" y="41"/>
                  </a:lnTo>
                  <a:lnTo>
                    <a:pt x="80" y="37"/>
                  </a:lnTo>
                  <a:lnTo>
                    <a:pt x="80" y="33"/>
                  </a:lnTo>
                  <a:lnTo>
                    <a:pt x="80" y="28"/>
                  </a:lnTo>
                  <a:lnTo>
                    <a:pt x="78" y="24"/>
                  </a:lnTo>
                  <a:lnTo>
                    <a:pt x="75" y="22"/>
                  </a:lnTo>
                  <a:lnTo>
                    <a:pt x="73" y="17"/>
                  </a:lnTo>
                  <a:lnTo>
                    <a:pt x="71" y="15"/>
                  </a:lnTo>
                  <a:lnTo>
                    <a:pt x="69" y="13"/>
                  </a:lnTo>
                  <a:lnTo>
                    <a:pt x="67" y="9"/>
                  </a:lnTo>
                  <a:lnTo>
                    <a:pt x="62" y="7"/>
                  </a:lnTo>
                  <a:lnTo>
                    <a:pt x="60" y="4"/>
                  </a:lnTo>
                  <a:lnTo>
                    <a:pt x="56" y="4"/>
                  </a:lnTo>
                  <a:lnTo>
                    <a:pt x="52" y="2"/>
                  </a:lnTo>
                  <a:lnTo>
                    <a:pt x="49" y="2"/>
                  </a:lnTo>
                  <a:lnTo>
                    <a:pt x="45" y="0"/>
                  </a:lnTo>
                  <a:lnTo>
                    <a:pt x="41" y="0"/>
                  </a:lnTo>
                  <a:lnTo>
                    <a:pt x="36" y="0"/>
                  </a:lnTo>
                  <a:lnTo>
                    <a:pt x="32" y="2"/>
                  </a:lnTo>
                  <a:lnTo>
                    <a:pt x="28" y="2"/>
                  </a:lnTo>
                  <a:lnTo>
                    <a:pt x="26" y="4"/>
                  </a:lnTo>
                  <a:lnTo>
                    <a:pt x="21" y="4"/>
                  </a:lnTo>
                  <a:lnTo>
                    <a:pt x="19" y="7"/>
                  </a:lnTo>
                  <a:lnTo>
                    <a:pt x="15" y="9"/>
                  </a:lnTo>
                  <a:lnTo>
                    <a:pt x="13" y="13"/>
                  </a:lnTo>
                  <a:lnTo>
                    <a:pt x="10" y="15"/>
                  </a:lnTo>
                  <a:lnTo>
                    <a:pt x="8" y="17"/>
                  </a:lnTo>
                  <a:lnTo>
                    <a:pt x="6" y="22"/>
                  </a:lnTo>
                  <a:lnTo>
                    <a:pt x="4" y="24"/>
                  </a:lnTo>
                  <a:lnTo>
                    <a:pt x="2" y="28"/>
                  </a:lnTo>
                  <a:lnTo>
                    <a:pt x="2" y="33"/>
                  </a:lnTo>
                  <a:lnTo>
                    <a:pt x="2" y="37"/>
                  </a:lnTo>
                  <a:lnTo>
                    <a:pt x="0" y="41"/>
                  </a:lnTo>
                  <a:lnTo>
                    <a:pt x="2" y="46"/>
                  </a:lnTo>
                  <a:lnTo>
                    <a:pt x="2" y="48"/>
                  </a:lnTo>
                  <a:lnTo>
                    <a:pt x="2" y="52"/>
                  </a:lnTo>
                  <a:lnTo>
                    <a:pt x="4" y="56"/>
                  </a:lnTo>
                  <a:lnTo>
                    <a:pt x="6" y="59"/>
                  </a:lnTo>
                  <a:lnTo>
                    <a:pt x="8" y="63"/>
                  </a:lnTo>
                  <a:lnTo>
                    <a:pt x="10" y="65"/>
                  </a:lnTo>
                  <a:lnTo>
                    <a:pt x="13" y="69"/>
                  </a:lnTo>
                  <a:lnTo>
                    <a:pt x="15" y="72"/>
                  </a:lnTo>
                  <a:lnTo>
                    <a:pt x="19" y="74"/>
                  </a:lnTo>
                  <a:lnTo>
                    <a:pt x="21" y="76"/>
                  </a:lnTo>
                  <a:lnTo>
                    <a:pt x="26" y="78"/>
                  </a:lnTo>
                  <a:lnTo>
                    <a:pt x="28" y="78"/>
                  </a:lnTo>
                  <a:lnTo>
                    <a:pt x="32" y="80"/>
                  </a:lnTo>
                  <a:lnTo>
                    <a:pt x="36" y="80"/>
                  </a:lnTo>
                  <a:lnTo>
                    <a:pt x="41"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85" name="任意多边形 306584"/>
            <p:cNvSpPr/>
            <p:nvPr/>
          </p:nvSpPr>
          <p:spPr>
            <a:xfrm>
              <a:off x="4381" y="2175"/>
              <a:ext cx="43" cy="44"/>
            </a:xfrm>
            <a:custGeom>
              <a:rect l="0" t="0" r="0" b="0"/>
              <a:pathLst>
                <a:path w="43" h="44">
                  <a:moveTo>
                    <a:pt x="34" y="0"/>
                  </a:moveTo>
                  <a:lnTo>
                    <a:pt x="34" y="2"/>
                  </a:lnTo>
                  <a:lnTo>
                    <a:pt x="34" y="7"/>
                  </a:lnTo>
                  <a:lnTo>
                    <a:pt x="34" y="9"/>
                  </a:lnTo>
                  <a:lnTo>
                    <a:pt x="32" y="13"/>
                  </a:lnTo>
                  <a:lnTo>
                    <a:pt x="30" y="15"/>
                  </a:lnTo>
                  <a:lnTo>
                    <a:pt x="28" y="20"/>
                  </a:lnTo>
                  <a:lnTo>
                    <a:pt x="28" y="22"/>
                  </a:lnTo>
                  <a:lnTo>
                    <a:pt x="26" y="24"/>
                  </a:lnTo>
                  <a:lnTo>
                    <a:pt x="21" y="26"/>
                  </a:lnTo>
                  <a:lnTo>
                    <a:pt x="19" y="28"/>
                  </a:lnTo>
                  <a:lnTo>
                    <a:pt x="17" y="31"/>
                  </a:lnTo>
                  <a:lnTo>
                    <a:pt x="13" y="33"/>
                  </a:lnTo>
                  <a:lnTo>
                    <a:pt x="11" y="33"/>
                  </a:lnTo>
                  <a:lnTo>
                    <a:pt x="6" y="35"/>
                  </a:lnTo>
                  <a:lnTo>
                    <a:pt x="4" y="35"/>
                  </a:lnTo>
                  <a:lnTo>
                    <a:pt x="0" y="35"/>
                  </a:lnTo>
                  <a:lnTo>
                    <a:pt x="0" y="44"/>
                  </a:lnTo>
                  <a:lnTo>
                    <a:pt x="4" y="44"/>
                  </a:lnTo>
                  <a:lnTo>
                    <a:pt x="8" y="44"/>
                  </a:lnTo>
                  <a:lnTo>
                    <a:pt x="13" y="41"/>
                  </a:lnTo>
                  <a:lnTo>
                    <a:pt x="17" y="39"/>
                  </a:lnTo>
                  <a:lnTo>
                    <a:pt x="21" y="39"/>
                  </a:lnTo>
                  <a:lnTo>
                    <a:pt x="24" y="37"/>
                  </a:lnTo>
                  <a:lnTo>
                    <a:pt x="28" y="33"/>
                  </a:lnTo>
                  <a:lnTo>
                    <a:pt x="30" y="31"/>
                  </a:lnTo>
                  <a:lnTo>
                    <a:pt x="34" y="28"/>
                  </a:lnTo>
                  <a:lnTo>
                    <a:pt x="37" y="24"/>
                  </a:lnTo>
                  <a:lnTo>
                    <a:pt x="39" y="20"/>
                  </a:lnTo>
                  <a:lnTo>
                    <a:pt x="41" y="18"/>
                  </a:lnTo>
                  <a:lnTo>
                    <a:pt x="43" y="13"/>
                  </a:lnTo>
                  <a:lnTo>
                    <a:pt x="43" y="9"/>
                  </a:lnTo>
                  <a:lnTo>
                    <a:pt x="43" y="5"/>
                  </a:lnTo>
                  <a:lnTo>
                    <a:pt x="43" y="0"/>
                  </a:lnTo>
                  <a:lnTo>
                    <a:pt x="3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86" name="任意多边形 306585"/>
            <p:cNvSpPr/>
            <p:nvPr/>
          </p:nvSpPr>
          <p:spPr>
            <a:xfrm>
              <a:off x="4381" y="2130"/>
              <a:ext cx="43" cy="45"/>
            </a:xfrm>
            <a:custGeom>
              <a:rect l="0" t="0" r="0" b="0"/>
              <a:pathLst>
                <a:path w="43" h="45">
                  <a:moveTo>
                    <a:pt x="0" y="8"/>
                  </a:moveTo>
                  <a:lnTo>
                    <a:pt x="4" y="8"/>
                  </a:lnTo>
                  <a:lnTo>
                    <a:pt x="6" y="11"/>
                  </a:lnTo>
                  <a:lnTo>
                    <a:pt x="11" y="11"/>
                  </a:lnTo>
                  <a:lnTo>
                    <a:pt x="13" y="13"/>
                  </a:lnTo>
                  <a:lnTo>
                    <a:pt x="17" y="13"/>
                  </a:lnTo>
                  <a:lnTo>
                    <a:pt x="19" y="15"/>
                  </a:lnTo>
                  <a:lnTo>
                    <a:pt x="21" y="17"/>
                  </a:lnTo>
                  <a:lnTo>
                    <a:pt x="26" y="19"/>
                  </a:lnTo>
                  <a:lnTo>
                    <a:pt x="28" y="21"/>
                  </a:lnTo>
                  <a:lnTo>
                    <a:pt x="28" y="24"/>
                  </a:lnTo>
                  <a:lnTo>
                    <a:pt x="30" y="28"/>
                  </a:lnTo>
                  <a:lnTo>
                    <a:pt x="32" y="30"/>
                  </a:lnTo>
                  <a:lnTo>
                    <a:pt x="34" y="34"/>
                  </a:lnTo>
                  <a:lnTo>
                    <a:pt x="34" y="37"/>
                  </a:lnTo>
                  <a:lnTo>
                    <a:pt x="34" y="41"/>
                  </a:lnTo>
                  <a:lnTo>
                    <a:pt x="34" y="45"/>
                  </a:lnTo>
                  <a:lnTo>
                    <a:pt x="43" y="45"/>
                  </a:lnTo>
                  <a:lnTo>
                    <a:pt x="43" y="39"/>
                  </a:lnTo>
                  <a:lnTo>
                    <a:pt x="43" y="34"/>
                  </a:lnTo>
                  <a:lnTo>
                    <a:pt x="43" y="32"/>
                  </a:lnTo>
                  <a:lnTo>
                    <a:pt x="41" y="28"/>
                  </a:lnTo>
                  <a:lnTo>
                    <a:pt x="39" y="24"/>
                  </a:lnTo>
                  <a:lnTo>
                    <a:pt x="37" y="19"/>
                  </a:lnTo>
                  <a:lnTo>
                    <a:pt x="34" y="17"/>
                  </a:lnTo>
                  <a:lnTo>
                    <a:pt x="30" y="13"/>
                  </a:lnTo>
                  <a:lnTo>
                    <a:pt x="28" y="11"/>
                  </a:lnTo>
                  <a:lnTo>
                    <a:pt x="24" y="8"/>
                  </a:lnTo>
                  <a:lnTo>
                    <a:pt x="21" y="6"/>
                  </a:lnTo>
                  <a:lnTo>
                    <a:pt x="17" y="4"/>
                  </a:lnTo>
                  <a:lnTo>
                    <a:pt x="13" y="2"/>
                  </a:lnTo>
                  <a:lnTo>
                    <a:pt x="8" y="0"/>
                  </a:lnTo>
                  <a:lnTo>
                    <a:pt x="4"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87" name="任意多边形 306586"/>
            <p:cNvSpPr/>
            <p:nvPr/>
          </p:nvSpPr>
          <p:spPr>
            <a:xfrm>
              <a:off x="4335" y="2130"/>
              <a:ext cx="46" cy="45"/>
            </a:xfrm>
            <a:custGeom>
              <a:rect l="0" t="0" r="0" b="0"/>
              <a:pathLst>
                <a:path w="46" h="45">
                  <a:moveTo>
                    <a:pt x="11" y="45"/>
                  </a:moveTo>
                  <a:lnTo>
                    <a:pt x="11" y="41"/>
                  </a:lnTo>
                  <a:lnTo>
                    <a:pt x="11" y="37"/>
                  </a:lnTo>
                  <a:lnTo>
                    <a:pt x="11" y="34"/>
                  </a:lnTo>
                  <a:lnTo>
                    <a:pt x="13" y="30"/>
                  </a:lnTo>
                  <a:lnTo>
                    <a:pt x="15" y="28"/>
                  </a:lnTo>
                  <a:lnTo>
                    <a:pt x="15" y="24"/>
                  </a:lnTo>
                  <a:lnTo>
                    <a:pt x="18" y="21"/>
                  </a:lnTo>
                  <a:lnTo>
                    <a:pt x="20" y="19"/>
                  </a:lnTo>
                  <a:lnTo>
                    <a:pt x="22" y="17"/>
                  </a:lnTo>
                  <a:lnTo>
                    <a:pt x="26" y="15"/>
                  </a:lnTo>
                  <a:lnTo>
                    <a:pt x="28" y="13"/>
                  </a:lnTo>
                  <a:lnTo>
                    <a:pt x="33" y="13"/>
                  </a:lnTo>
                  <a:lnTo>
                    <a:pt x="35" y="11"/>
                  </a:lnTo>
                  <a:lnTo>
                    <a:pt x="39" y="11"/>
                  </a:lnTo>
                  <a:lnTo>
                    <a:pt x="41" y="8"/>
                  </a:lnTo>
                  <a:lnTo>
                    <a:pt x="46" y="8"/>
                  </a:lnTo>
                  <a:lnTo>
                    <a:pt x="46" y="0"/>
                  </a:lnTo>
                  <a:lnTo>
                    <a:pt x="41" y="0"/>
                  </a:lnTo>
                  <a:lnTo>
                    <a:pt x="37" y="0"/>
                  </a:lnTo>
                  <a:lnTo>
                    <a:pt x="33" y="2"/>
                  </a:lnTo>
                  <a:lnTo>
                    <a:pt x="28" y="4"/>
                  </a:lnTo>
                  <a:lnTo>
                    <a:pt x="24" y="6"/>
                  </a:lnTo>
                  <a:lnTo>
                    <a:pt x="20" y="8"/>
                  </a:lnTo>
                  <a:lnTo>
                    <a:pt x="18" y="11"/>
                  </a:lnTo>
                  <a:lnTo>
                    <a:pt x="13" y="13"/>
                  </a:lnTo>
                  <a:lnTo>
                    <a:pt x="11" y="17"/>
                  </a:lnTo>
                  <a:lnTo>
                    <a:pt x="9" y="19"/>
                  </a:lnTo>
                  <a:lnTo>
                    <a:pt x="7" y="24"/>
                  </a:lnTo>
                  <a:lnTo>
                    <a:pt x="5" y="28"/>
                  </a:lnTo>
                  <a:lnTo>
                    <a:pt x="3" y="32"/>
                  </a:lnTo>
                  <a:lnTo>
                    <a:pt x="3" y="34"/>
                  </a:lnTo>
                  <a:lnTo>
                    <a:pt x="0" y="39"/>
                  </a:lnTo>
                  <a:lnTo>
                    <a:pt x="0" y="45"/>
                  </a:lnTo>
                  <a:lnTo>
                    <a:pt x="11"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88" name="任意多边形 306587"/>
            <p:cNvSpPr/>
            <p:nvPr/>
          </p:nvSpPr>
          <p:spPr>
            <a:xfrm>
              <a:off x="4335" y="2175"/>
              <a:ext cx="46" cy="44"/>
            </a:xfrm>
            <a:custGeom>
              <a:rect l="0" t="0" r="0" b="0"/>
              <a:pathLst>
                <a:path w="46" h="44">
                  <a:moveTo>
                    <a:pt x="46" y="35"/>
                  </a:moveTo>
                  <a:lnTo>
                    <a:pt x="41" y="35"/>
                  </a:lnTo>
                  <a:lnTo>
                    <a:pt x="39" y="35"/>
                  </a:lnTo>
                  <a:lnTo>
                    <a:pt x="35" y="33"/>
                  </a:lnTo>
                  <a:lnTo>
                    <a:pt x="33" y="33"/>
                  </a:lnTo>
                  <a:lnTo>
                    <a:pt x="28" y="31"/>
                  </a:lnTo>
                  <a:lnTo>
                    <a:pt x="26" y="28"/>
                  </a:lnTo>
                  <a:lnTo>
                    <a:pt x="22" y="26"/>
                  </a:lnTo>
                  <a:lnTo>
                    <a:pt x="20" y="24"/>
                  </a:lnTo>
                  <a:lnTo>
                    <a:pt x="18" y="22"/>
                  </a:lnTo>
                  <a:lnTo>
                    <a:pt x="15" y="20"/>
                  </a:lnTo>
                  <a:lnTo>
                    <a:pt x="15" y="15"/>
                  </a:lnTo>
                  <a:lnTo>
                    <a:pt x="13" y="13"/>
                  </a:lnTo>
                  <a:lnTo>
                    <a:pt x="11" y="9"/>
                  </a:lnTo>
                  <a:lnTo>
                    <a:pt x="11" y="7"/>
                  </a:lnTo>
                  <a:lnTo>
                    <a:pt x="11" y="2"/>
                  </a:lnTo>
                  <a:lnTo>
                    <a:pt x="11" y="0"/>
                  </a:lnTo>
                  <a:lnTo>
                    <a:pt x="0" y="0"/>
                  </a:lnTo>
                  <a:lnTo>
                    <a:pt x="0" y="5"/>
                  </a:lnTo>
                  <a:lnTo>
                    <a:pt x="3" y="9"/>
                  </a:lnTo>
                  <a:lnTo>
                    <a:pt x="3" y="13"/>
                  </a:lnTo>
                  <a:lnTo>
                    <a:pt x="5" y="18"/>
                  </a:lnTo>
                  <a:lnTo>
                    <a:pt x="7" y="20"/>
                  </a:lnTo>
                  <a:lnTo>
                    <a:pt x="9" y="24"/>
                  </a:lnTo>
                  <a:lnTo>
                    <a:pt x="11" y="28"/>
                  </a:lnTo>
                  <a:lnTo>
                    <a:pt x="13" y="31"/>
                  </a:lnTo>
                  <a:lnTo>
                    <a:pt x="18" y="33"/>
                  </a:lnTo>
                  <a:lnTo>
                    <a:pt x="20" y="37"/>
                  </a:lnTo>
                  <a:lnTo>
                    <a:pt x="24" y="39"/>
                  </a:lnTo>
                  <a:lnTo>
                    <a:pt x="28" y="39"/>
                  </a:lnTo>
                  <a:lnTo>
                    <a:pt x="33" y="41"/>
                  </a:lnTo>
                  <a:lnTo>
                    <a:pt x="37" y="44"/>
                  </a:lnTo>
                  <a:lnTo>
                    <a:pt x="41" y="44"/>
                  </a:lnTo>
                  <a:lnTo>
                    <a:pt x="46" y="44"/>
                  </a:lnTo>
                  <a:lnTo>
                    <a:pt x="46"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89" name="任意多边形 306588"/>
            <p:cNvSpPr/>
            <p:nvPr/>
          </p:nvSpPr>
          <p:spPr>
            <a:xfrm>
              <a:off x="4247" y="1800"/>
              <a:ext cx="80" cy="81"/>
            </a:xfrm>
            <a:custGeom>
              <a:rect l="0" t="0" r="0" b="0"/>
              <a:pathLst>
                <a:path w="80" h="81">
                  <a:moveTo>
                    <a:pt x="39" y="81"/>
                  </a:moveTo>
                  <a:lnTo>
                    <a:pt x="43" y="81"/>
                  </a:lnTo>
                  <a:lnTo>
                    <a:pt x="47" y="81"/>
                  </a:lnTo>
                  <a:lnTo>
                    <a:pt x="52" y="78"/>
                  </a:lnTo>
                  <a:lnTo>
                    <a:pt x="56" y="76"/>
                  </a:lnTo>
                  <a:lnTo>
                    <a:pt x="58" y="76"/>
                  </a:lnTo>
                  <a:lnTo>
                    <a:pt x="62" y="74"/>
                  </a:lnTo>
                  <a:lnTo>
                    <a:pt x="65" y="72"/>
                  </a:lnTo>
                  <a:lnTo>
                    <a:pt x="67" y="68"/>
                  </a:lnTo>
                  <a:lnTo>
                    <a:pt x="71" y="65"/>
                  </a:lnTo>
                  <a:lnTo>
                    <a:pt x="73" y="63"/>
                  </a:lnTo>
                  <a:lnTo>
                    <a:pt x="75" y="59"/>
                  </a:lnTo>
                  <a:lnTo>
                    <a:pt x="75" y="57"/>
                  </a:lnTo>
                  <a:lnTo>
                    <a:pt x="78" y="52"/>
                  </a:lnTo>
                  <a:lnTo>
                    <a:pt x="80" y="48"/>
                  </a:lnTo>
                  <a:lnTo>
                    <a:pt x="80" y="44"/>
                  </a:lnTo>
                  <a:lnTo>
                    <a:pt x="80" y="39"/>
                  </a:lnTo>
                  <a:lnTo>
                    <a:pt x="80" y="37"/>
                  </a:lnTo>
                  <a:lnTo>
                    <a:pt x="80" y="33"/>
                  </a:lnTo>
                  <a:lnTo>
                    <a:pt x="78" y="29"/>
                  </a:lnTo>
                  <a:lnTo>
                    <a:pt x="75" y="24"/>
                  </a:lnTo>
                  <a:lnTo>
                    <a:pt x="75" y="22"/>
                  </a:lnTo>
                  <a:lnTo>
                    <a:pt x="73" y="18"/>
                  </a:lnTo>
                  <a:lnTo>
                    <a:pt x="71" y="16"/>
                  </a:lnTo>
                  <a:lnTo>
                    <a:pt x="67" y="11"/>
                  </a:lnTo>
                  <a:lnTo>
                    <a:pt x="65" y="9"/>
                  </a:lnTo>
                  <a:lnTo>
                    <a:pt x="62" y="7"/>
                  </a:lnTo>
                  <a:lnTo>
                    <a:pt x="58" y="5"/>
                  </a:lnTo>
                  <a:lnTo>
                    <a:pt x="56" y="5"/>
                  </a:lnTo>
                  <a:lnTo>
                    <a:pt x="52" y="3"/>
                  </a:lnTo>
                  <a:lnTo>
                    <a:pt x="47" y="0"/>
                  </a:lnTo>
                  <a:lnTo>
                    <a:pt x="43" y="0"/>
                  </a:lnTo>
                  <a:lnTo>
                    <a:pt x="39" y="0"/>
                  </a:lnTo>
                  <a:lnTo>
                    <a:pt x="36" y="0"/>
                  </a:lnTo>
                  <a:lnTo>
                    <a:pt x="32" y="0"/>
                  </a:lnTo>
                  <a:lnTo>
                    <a:pt x="28" y="3"/>
                  </a:lnTo>
                  <a:lnTo>
                    <a:pt x="23" y="5"/>
                  </a:lnTo>
                  <a:lnTo>
                    <a:pt x="21" y="5"/>
                  </a:lnTo>
                  <a:lnTo>
                    <a:pt x="17" y="7"/>
                  </a:lnTo>
                  <a:lnTo>
                    <a:pt x="15" y="9"/>
                  </a:lnTo>
                  <a:lnTo>
                    <a:pt x="10" y="11"/>
                  </a:lnTo>
                  <a:lnTo>
                    <a:pt x="8" y="16"/>
                  </a:lnTo>
                  <a:lnTo>
                    <a:pt x="6" y="18"/>
                  </a:lnTo>
                  <a:lnTo>
                    <a:pt x="4" y="22"/>
                  </a:lnTo>
                  <a:lnTo>
                    <a:pt x="2" y="24"/>
                  </a:lnTo>
                  <a:lnTo>
                    <a:pt x="2" y="29"/>
                  </a:lnTo>
                  <a:lnTo>
                    <a:pt x="0" y="33"/>
                  </a:lnTo>
                  <a:lnTo>
                    <a:pt x="0" y="37"/>
                  </a:lnTo>
                  <a:lnTo>
                    <a:pt x="0" y="39"/>
                  </a:lnTo>
                  <a:lnTo>
                    <a:pt x="0" y="44"/>
                  </a:lnTo>
                  <a:lnTo>
                    <a:pt x="0" y="48"/>
                  </a:lnTo>
                  <a:lnTo>
                    <a:pt x="2" y="52"/>
                  </a:lnTo>
                  <a:lnTo>
                    <a:pt x="2" y="57"/>
                  </a:lnTo>
                  <a:lnTo>
                    <a:pt x="4" y="59"/>
                  </a:lnTo>
                  <a:lnTo>
                    <a:pt x="6" y="63"/>
                  </a:lnTo>
                  <a:lnTo>
                    <a:pt x="8" y="65"/>
                  </a:lnTo>
                  <a:lnTo>
                    <a:pt x="10" y="68"/>
                  </a:lnTo>
                  <a:lnTo>
                    <a:pt x="15" y="72"/>
                  </a:lnTo>
                  <a:lnTo>
                    <a:pt x="17" y="74"/>
                  </a:lnTo>
                  <a:lnTo>
                    <a:pt x="21" y="76"/>
                  </a:lnTo>
                  <a:lnTo>
                    <a:pt x="23" y="76"/>
                  </a:lnTo>
                  <a:lnTo>
                    <a:pt x="28" y="78"/>
                  </a:lnTo>
                  <a:lnTo>
                    <a:pt x="32" y="81"/>
                  </a:lnTo>
                  <a:lnTo>
                    <a:pt x="36" y="81"/>
                  </a:lnTo>
                  <a:lnTo>
                    <a:pt x="39" y="8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0" name="任意多边形 306589"/>
            <p:cNvSpPr/>
            <p:nvPr/>
          </p:nvSpPr>
          <p:spPr>
            <a:xfrm>
              <a:off x="4286" y="1839"/>
              <a:ext cx="45" cy="46"/>
            </a:xfrm>
            <a:custGeom>
              <a:rect l="0" t="0" r="0" b="0"/>
              <a:pathLst>
                <a:path w="45" h="46">
                  <a:moveTo>
                    <a:pt x="36" y="0"/>
                  </a:moveTo>
                  <a:lnTo>
                    <a:pt x="36" y="5"/>
                  </a:lnTo>
                  <a:lnTo>
                    <a:pt x="34" y="9"/>
                  </a:lnTo>
                  <a:lnTo>
                    <a:pt x="34" y="11"/>
                  </a:lnTo>
                  <a:lnTo>
                    <a:pt x="34" y="16"/>
                  </a:lnTo>
                  <a:lnTo>
                    <a:pt x="32" y="18"/>
                  </a:lnTo>
                  <a:lnTo>
                    <a:pt x="30" y="22"/>
                  </a:lnTo>
                  <a:lnTo>
                    <a:pt x="28" y="24"/>
                  </a:lnTo>
                  <a:lnTo>
                    <a:pt x="26" y="26"/>
                  </a:lnTo>
                  <a:lnTo>
                    <a:pt x="23" y="29"/>
                  </a:lnTo>
                  <a:lnTo>
                    <a:pt x="21" y="31"/>
                  </a:lnTo>
                  <a:lnTo>
                    <a:pt x="17" y="33"/>
                  </a:lnTo>
                  <a:lnTo>
                    <a:pt x="15" y="35"/>
                  </a:lnTo>
                  <a:lnTo>
                    <a:pt x="10" y="35"/>
                  </a:lnTo>
                  <a:lnTo>
                    <a:pt x="8" y="37"/>
                  </a:lnTo>
                  <a:lnTo>
                    <a:pt x="4" y="37"/>
                  </a:lnTo>
                  <a:lnTo>
                    <a:pt x="0" y="37"/>
                  </a:lnTo>
                  <a:lnTo>
                    <a:pt x="0" y="46"/>
                  </a:lnTo>
                  <a:lnTo>
                    <a:pt x="6" y="46"/>
                  </a:lnTo>
                  <a:lnTo>
                    <a:pt x="10" y="46"/>
                  </a:lnTo>
                  <a:lnTo>
                    <a:pt x="15" y="44"/>
                  </a:lnTo>
                  <a:lnTo>
                    <a:pt x="17" y="42"/>
                  </a:lnTo>
                  <a:lnTo>
                    <a:pt x="21" y="39"/>
                  </a:lnTo>
                  <a:lnTo>
                    <a:pt x="26" y="39"/>
                  </a:lnTo>
                  <a:lnTo>
                    <a:pt x="28" y="35"/>
                  </a:lnTo>
                  <a:lnTo>
                    <a:pt x="32" y="33"/>
                  </a:lnTo>
                  <a:lnTo>
                    <a:pt x="34" y="29"/>
                  </a:lnTo>
                  <a:lnTo>
                    <a:pt x="39" y="26"/>
                  </a:lnTo>
                  <a:lnTo>
                    <a:pt x="39" y="22"/>
                  </a:lnTo>
                  <a:lnTo>
                    <a:pt x="41" y="20"/>
                  </a:lnTo>
                  <a:lnTo>
                    <a:pt x="43" y="16"/>
                  </a:lnTo>
                  <a:lnTo>
                    <a:pt x="45" y="11"/>
                  </a:lnTo>
                  <a:lnTo>
                    <a:pt x="45" y="7"/>
                  </a:lnTo>
                  <a:lnTo>
                    <a:pt x="45" y="0"/>
                  </a:lnTo>
                  <a:lnTo>
                    <a:pt x="3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1" name="任意多边形 306590"/>
            <p:cNvSpPr/>
            <p:nvPr/>
          </p:nvSpPr>
          <p:spPr>
            <a:xfrm>
              <a:off x="4286" y="1796"/>
              <a:ext cx="45" cy="43"/>
            </a:xfrm>
            <a:custGeom>
              <a:rect l="0" t="0" r="0" b="0"/>
              <a:pathLst>
                <a:path w="45" h="43">
                  <a:moveTo>
                    <a:pt x="0" y="9"/>
                  </a:moveTo>
                  <a:lnTo>
                    <a:pt x="4" y="9"/>
                  </a:lnTo>
                  <a:lnTo>
                    <a:pt x="8" y="9"/>
                  </a:lnTo>
                  <a:lnTo>
                    <a:pt x="10" y="11"/>
                  </a:lnTo>
                  <a:lnTo>
                    <a:pt x="15" y="11"/>
                  </a:lnTo>
                  <a:lnTo>
                    <a:pt x="17" y="13"/>
                  </a:lnTo>
                  <a:lnTo>
                    <a:pt x="21" y="15"/>
                  </a:lnTo>
                  <a:lnTo>
                    <a:pt x="23" y="17"/>
                  </a:lnTo>
                  <a:lnTo>
                    <a:pt x="26" y="20"/>
                  </a:lnTo>
                  <a:lnTo>
                    <a:pt x="28" y="22"/>
                  </a:lnTo>
                  <a:lnTo>
                    <a:pt x="30" y="24"/>
                  </a:lnTo>
                  <a:lnTo>
                    <a:pt x="32" y="28"/>
                  </a:lnTo>
                  <a:lnTo>
                    <a:pt x="34" y="30"/>
                  </a:lnTo>
                  <a:lnTo>
                    <a:pt x="34" y="35"/>
                  </a:lnTo>
                  <a:lnTo>
                    <a:pt x="34" y="37"/>
                  </a:lnTo>
                  <a:lnTo>
                    <a:pt x="36" y="41"/>
                  </a:lnTo>
                  <a:lnTo>
                    <a:pt x="36" y="43"/>
                  </a:lnTo>
                  <a:lnTo>
                    <a:pt x="45" y="43"/>
                  </a:lnTo>
                  <a:lnTo>
                    <a:pt x="45" y="39"/>
                  </a:lnTo>
                  <a:lnTo>
                    <a:pt x="45" y="35"/>
                  </a:lnTo>
                  <a:lnTo>
                    <a:pt x="43" y="30"/>
                  </a:lnTo>
                  <a:lnTo>
                    <a:pt x="41" y="26"/>
                  </a:lnTo>
                  <a:lnTo>
                    <a:pt x="39" y="24"/>
                  </a:lnTo>
                  <a:lnTo>
                    <a:pt x="39" y="20"/>
                  </a:lnTo>
                  <a:lnTo>
                    <a:pt x="34" y="15"/>
                  </a:lnTo>
                  <a:lnTo>
                    <a:pt x="32" y="13"/>
                  </a:lnTo>
                  <a:lnTo>
                    <a:pt x="28" y="11"/>
                  </a:lnTo>
                  <a:lnTo>
                    <a:pt x="26" y="7"/>
                  </a:lnTo>
                  <a:lnTo>
                    <a:pt x="21" y="4"/>
                  </a:lnTo>
                  <a:lnTo>
                    <a:pt x="17" y="4"/>
                  </a:lnTo>
                  <a:lnTo>
                    <a:pt x="15" y="2"/>
                  </a:lnTo>
                  <a:lnTo>
                    <a:pt x="10" y="0"/>
                  </a:lnTo>
                  <a:lnTo>
                    <a:pt x="6"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2" name="任意多边形 306591"/>
            <p:cNvSpPr/>
            <p:nvPr/>
          </p:nvSpPr>
          <p:spPr>
            <a:xfrm>
              <a:off x="4242" y="1796"/>
              <a:ext cx="44" cy="43"/>
            </a:xfrm>
            <a:custGeom>
              <a:rect l="0" t="0" r="0" b="0"/>
              <a:pathLst>
                <a:path w="44" h="43">
                  <a:moveTo>
                    <a:pt x="9" y="43"/>
                  </a:moveTo>
                  <a:lnTo>
                    <a:pt x="9" y="41"/>
                  </a:lnTo>
                  <a:lnTo>
                    <a:pt x="9" y="37"/>
                  </a:lnTo>
                  <a:lnTo>
                    <a:pt x="11" y="35"/>
                  </a:lnTo>
                  <a:lnTo>
                    <a:pt x="11" y="30"/>
                  </a:lnTo>
                  <a:lnTo>
                    <a:pt x="13" y="28"/>
                  </a:lnTo>
                  <a:lnTo>
                    <a:pt x="15" y="24"/>
                  </a:lnTo>
                  <a:lnTo>
                    <a:pt x="18" y="22"/>
                  </a:lnTo>
                  <a:lnTo>
                    <a:pt x="20" y="20"/>
                  </a:lnTo>
                  <a:lnTo>
                    <a:pt x="22" y="17"/>
                  </a:lnTo>
                  <a:lnTo>
                    <a:pt x="24" y="15"/>
                  </a:lnTo>
                  <a:lnTo>
                    <a:pt x="28" y="13"/>
                  </a:lnTo>
                  <a:lnTo>
                    <a:pt x="31" y="11"/>
                  </a:lnTo>
                  <a:lnTo>
                    <a:pt x="35" y="11"/>
                  </a:lnTo>
                  <a:lnTo>
                    <a:pt x="37" y="9"/>
                  </a:lnTo>
                  <a:lnTo>
                    <a:pt x="41" y="9"/>
                  </a:lnTo>
                  <a:lnTo>
                    <a:pt x="44" y="9"/>
                  </a:lnTo>
                  <a:lnTo>
                    <a:pt x="44" y="0"/>
                  </a:lnTo>
                  <a:lnTo>
                    <a:pt x="39" y="0"/>
                  </a:lnTo>
                  <a:lnTo>
                    <a:pt x="35" y="0"/>
                  </a:lnTo>
                  <a:lnTo>
                    <a:pt x="31" y="2"/>
                  </a:lnTo>
                  <a:lnTo>
                    <a:pt x="26" y="4"/>
                  </a:lnTo>
                  <a:lnTo>
                    <a:pt x="24" y="4"/>
                  </a:lnTo>
                  <a:lnTo>
                    <a:pt x="20" y="7"/>
                  </a:lnTo>
                  <a:lnTo>
                    <a:pt x="15" y="11"/>
                  </a:lnTo>
                  <a:lnTo>
                    <a:pt x="13" y="13"/>
                  </a:lnTo>
                  <a:lnTo>
                    <a:pt x="11" y="15"/>
                  </a:lnTo>
                  <a:lnTo>
                    <a:pt x="7" y="20"/>
                  </a:lnTo>
                  <a:lnTo>
                    <a:pt x="5" y="24"/>
                  </a:lnTo>
                  <a:lnTo>
                    <a:pt x="5" y="26"/>
                  </a:lnTo>
                  <a:lnTo>
                    <a:pt x="2" y="30"/>
                  </a:lnTo>
                  <a:lnTo>
                    <a:pt x="0" y="35"/>
                  </a:lnTo>
                  <a:lnTo>
                    <a:pt x="0" y="39"/>
                  </a:lnTo>
                  <a:lnTo>
                    <a:pt x="0" y="43"/>
                  </a:lnTo>
                  <a:lnTo>
                    <a:pt x="9"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3" name="任意多边形 306592"/>
            <p:cNvSpPr/>
            <p:nvPr/>
          </p:nvSpPr>
          <p:spPr>
            <a:xfrm>
              <a:off x="4242" y="1839"/>
              <a:ext cx="44" cy="46"/>
            </a:xfrm>
            <a:custGeom>
              <a:rect l="0" t="0" r="0" b="0"/>
              <a:pathLst>
                <a:path w="44" h="46">
                  <a:moveTo>
                    <a:pt x="44" y="37"/>
                  </a:moveTo>
                  <a:lnTo>
                    <a:pt x="41" y="37"/>
                  </a:lnTo>
                  <a:lnTo>
                    <a:pt x="37" y="37"/>
                  </a:lnTo>
                  <a:lnTo>
                    <a:pt x="35" y="35"/>
                  </a:lnTo>
                  <a:lnTo>
                    <a:pt x="31" y="35"/>
                  </a:lnTo>
                  <a:lnTo>
                    <a:pt x="28" y="33"/>
                  </a:lnTo>
                  <a:lnTo>
                    <a:pt x="24" y="31"/>
                  </a:lnTo>
                  <a:lnTo>
                    <a:pt x="22" y="29"/>
                  </a:lnTo>
                  <a:lnTo>
                    <a:pt x="20" y="26"/>
                  </a:lnTo>
                  <a:lnTo>
                    <a:pt x="18" y="24"/>
                  </a:lnTo>
                  <a:lnTo>
                    <a:pt x="15" y="22"/>
                  </a:lnTo>
                  <a:lnTo>
                    <a:pt x="13" y="18"/>
                  </a:lnTo>
                  <a:lnTo>
                    <a:pt x="11" y="16"/>
                  </a:lnTo>
                  <a:lnTo>
                    <a:pt x="11" y="11"/>
                  </a:lnTo>
                  <a:lnTo>
                    <a:pt x="9" y="9"/>
                  </a:lnTo>
                  <a:lnTo>
                    <a:pt x="9" y="5"/>
                  </a:lnTo>
                  <a:lnTo>
                    <a:pt x="9" y="0"/>
                  </a:lnTo>
                  <a:lnTo>
                    <a:pt x="0" y="0"/>
                  </a:lnTo>
                  <a:lnTo>
                    <a:pt x="0" y="7"/>
                  </a:lnTo>
                  <a:lnTo>
                    <a:pt x="0" y="11"/>
                  </a:lnTo>
                  <a:lnTo>
                    <a:pt x="2" y="16"/>
                  </a:lnTo>
                  <a:lnTo>
                    <a:pt x="5" y="20"/>
                  </a:lnTo>
                  <a:lnTo>
                    <a:pt x="5" y="22"/>
                  </a:lnTo>
                  <a:lnTo>
                    <a:pt x="7" y="26"/>
                  </a:lnTo>
                  <a:lnTo>
                    <a:pt x="11" y="29"/>
                  </a:lnTo>
                  <a:lnTo>
                    <a:pt x="13" y="33"/>
                  </a:lnTo>
                  <a:lnTo>
                    <a:pt x="15" y="35"/>
                  </a:lnTo>
                  <a:lnTo>
                    <a:pt x="20" y="39"/>
                  </a:lnTo>
                  <a:lnTo>
                    <a:pt x="24" y="39"/>
                  </a:lnTo>
                  <a:lnTo>
                    <a:pt x="26" y="42"/>
                  </a:lnTo>
                  <a:lnTo>
                    <a:pt x="31" y="44"/>
                  </a:lnTo>
                  <a:lnTo>
                    <a:pt x="35" y="46"/>
                  </a:lnTo>
                  <a:lnTo>
                    <a:pt x="39" y="46"/>
                  </a:lnTo>
                  <a:lnTo>
                    <a:pt x="44" y="46"/>
                  </a:lnTo>
                  <a:lnTo>
                    <a:pt x="44"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4" name="任意多边形 306593"/>
            <p:cNvSpPr/>
            <p:nvPr/>
          </p:nvSpPr>
          <p:spPr>
            <a:xfrm>
              <a:off x="4084" y="1829"/>
              <a:ext cx="80" cy="78"/>
            </a:xfrm>
            <a:custGeom>
              <a:rect l="0" t="0" r="0" b="0"/>
              <a:pathLst>
                <a:path w="80" h="78">
                  <a:moveTo>
                    <a:pt x="39" y="78"/>
                  </a:moveTo>
                  <a:lnTo>
                    <a:pt x="43" y="78"/>
                  </a:lnTo>
                  <a:lnTo>
                    <a:pt x="48" y="78"/>
                  </a:lnTo>
                  <a:lnTo>
                    <a:pt x="52" y="78"/>
                  </a:lnTo>
                  <a:lnTo>
                    <a:pt x="56" y="75"/>
                  </a:lnTo>
                  <a:lnTo>
                    <a:pt x="59" y="73"/>
                  </a:lnTo>
                  <a:lnTo>
                    <a:pt x="63" y="71"/>
                  </a:lnTo>
                  <a:lnTo>
                    <a:pt x="65" y="69"/>
                  </a:lnTo>
                  <a:lnTo>
                    <a:pt x="67" y="67"/>
                  </a:lnTo>
                  <a:lnTo>
                    <a:pt x="72" y="65"/>
                  </a:lnTo>
                  <a:lnTo>
                    <a:pt x="74" y="60"/>
                  </a:lnTo>
                  <a:lnTo>
                    <a:pt x="76" y="58"/>
                  </a:lnTo>
                  <a:lnTo>
                    <a:pt x="76" y="54"/>
                  </a:lnTo>
                  <a:lnTo>
                    <a:pt x="78" y="49"/>
                  </a:lnTo>
                  <a:lnTo>
                    <a:pt x="80" y="47"/>
                  </a:lnTo>
                  <a:lnTo>
                    <a:pt x="80" y="43"/>
                  </a:lnTo>
                  <a:lnTo>
                    <a:pt x="80" y="39"/>
                  </a:lnTo>
                  <a:lnTo>
                    <a:pt x="80" y="34"/>
                  </a:lnTo>
                  <a:lnTo>
                    <a:pt x="80" y="30"/>
                  </a:lnTo>
                  <a:lnTo>
                    <a:pt x="78" y="26"/>
                  </a:lnTo>
                  <a:lnTo>
                    <a:pt x="76" y="23"/>
                  </a:lnTo>
                  <a:lnTo>
                    <a:pt x="76" y="19"/>
                  </a:lnTo>
                  <a:lnTo>
                    <a:pt x="74" y="17"/>
                  </a:lnTo>
                  <a:lnTo>
                    <a:pt x="72" y="13"/>
                  </a:lnTo>
                  <a:lnTo>
                    <a:pt x="67" y="10"/>
                  </a:lnTo>
                  <a:lnTo>
                    <a:pt x="65" y="8"/>
                  </a:lnTo>
                  <a:lnTo>
                    <a:pt x="63" y="6"/>
                  </a:lnTo>
                  <a:lnTo>
                    <a:pt x="59" y="4"/>
                  </a:lnTo>
                  <a:lnTo>
                    <a:pt x="56" y="2"/>
                  </a:lnTo>
                  <a:lnTo>
                    <a:pt x="52" y="0"/>
                  </a:lnTo>
                  <a:lnTo>
                    <a:pt x="48" y="0"/>
                  </a:lnTo>
                  <a:lnTo>
                    <a:pt x="43" y="0"/>
                  </a:lnTo>
                  <a:lnTo>
                    <a:pt x="39" y="0"/>
                  </a:lnTo>
                  <a:lnTo>
                    <a:pt x="35" y="0"/>
                  </a:lnTo>
                  <a:lnTo>
                    <a:pt x="33" y="0"/>
                  </a:lnTo>
                  <a:lnTo>
                    <a:pt x="28" y="0"/>
                  </a:lnTo>
                  <a:lnTo>
                    <a:pt x="24" y="2"/>
                  </a:lnTo>
                  <a:lnTo>
                    <a:pt x="22" y="4"/>
                  </a:lnTo>
                  <a:lnTo>
                    <a:pt x="17" y="6"/>
                  </a:lnTo>
                  <a:lnTo>
                    <a:pt x="15" y="8"/>
                  </a:lnTo>
                  <a:lnTo>
                    <a:pt x="11" y="10"/>
                  </a:lnTo>
                  <a:lnTo>
                    <a:pt x="9" y="13"/>
                  </a:lnTo>
                  <a:lnTo>
                    <a:pt x="7" y="17"/>
                  </a:lnTo>
                  <a:lnTo>
                    <a:pt x="4" y="19"/>
                  </a:lnTo>
                  <a:lnTo>
                    <a:pt x="2" y="23"/>
                  </a:lnTo>
                  <a:lnTo>
                    <a:pt x="2" y="26"/>
                  </a:lnTo>
                  <a:lnTo>
                    <a:pt x="0" y="30"/>
                  </a:lnTo>
                  <a:lnTo>
                    <a:pt x="0" y="34"/>
                  </a:lnTo>
                  <a:lnTo>
                    <a:pt x="0" y="39"/>
                  </a:lnTo>
                  <a:lnTo>
                    <a:pt x="0" y="43"/>
                  </a:lnTo>
                  <a:lnTo>
                    <a:pt x="0" y="47"/>
                  </a:lnTo>
                  <a:lnTo>
                    <a:pt x="2" y="49"/>
                  </a:lnTo>
                  <a:lnTo>
                    <a:pt x="2" y="54"/>
                  </a:lnTo>
                  <a:lnTo>
                    <a:pt x="4" y="58"/>
                  </a:lnTo>
                  <a:lnTo>
                    <a:pt x="7" y="60"/>
                  </a:lnTo>
                  <a:lnTo>
                    <a:pt x="9" y="65"/>
                  </a:lnTo>
                  <a:lnTo>
                    <a:pt x="11" y="67"/>
                  </a:lnTo>
                  <a:lnTo>
                    <a:pt x="15" y="69"/>
                  </a:lnTo>
                  <a:lnTo>
                    <a:pt x="17" y="71"/>
                  </a:lnTo>
                  <a:lnTo>
                    <a:pt x="22" y="73"/>
                  </a:lnTo>
                  <a:lnTo>
                    <a:pt x="24" y="75"/>
                  </a:lnTo>
                  <a:lnTo>
                    <a:pt x="28" y="78"/>
                  </a:lnTo>
                  <a:lnTo>
                    <a:pt x="33" y="78"/>
                  </a:lnTo>
                  <a:lnTo>
                    <a:pt x="35" y="78"/>
                  </a:lnTo>
                  <a:lnTo>
                    <a:pt x="39"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5" name="任意多边形 306594"/>
            <p:cNvSpPr/>
            <p:nvPr/>
          </p:nvSpPr>
          <p:spPr>
            <a:xfrm>
              <a:off x="4123" y="1868"/>
              <a:ext cx="46" cy="43"/>
            </a:xfrm>
            <a:custGeom>
              <a:rect l="0" t="0" r="0" b="0"/>
              <a:pathLst>
                <a:path w="46" h="43">
                  <a:moveTo>
                    <a:pt x="37" y="0"/>
                  </a:moveTo>
                  <a:lnTo>
                    <a:pt x="37" y="4"/>
                  </a:lnTo>
                  <a:lnTo>
                    <a:pt x="35" y="6"/>
                  </a:lnTo>
                  <a:lnTo>
                    <a:pt x="35" y="10"/>
                  </a:lnTo>
                  <a:lnTo>
                    <a:pt x="35" y="13"/>
                  </a:lnTo>
                  <a:lnTo>
                    <a:pt x="33" y="17"/>
                  </a:lnTo>
                  <a:lnTo>
                    <a:pt x="30" y="19"/>
                  </a:lnTo>
                  <a:lnTo>
                    <a:pt x="28" y="21"/>
                  </a:lnTo>
                  <a:lnTo>
                    <a:pt x="26" y="26"/>
                  </a:lnTo>
                  <a:lnTo>
                    <a:pt x="24" y="28"/>
                  </a:lnTo>
                  <a:lnTo>
                    <a:pt x="22" y="30"/>
                  </a:lnTo>
                  <a:lnTo>
                    <a:pt x="17" y="30"/>
                  </a:lnTo>
                  <a:lnTo>
                    <a:pt x="15" y="32"/>
                  </a:lnTo>
                  <a:lnTo>
                    <a:pt x="11" y="34"/>
                  </a:lnTo>
                  <a:lnTo>
                    <a:pt x="9" y="34"/>
                  </a:lnTo>
                  <a:lnTo>
                    <a:pt x="4" y="34"/>
                  </a:lnTo>
                  <a:lnTo>
                    <a:pt x="0" y="34"/>
                  </a:lnTo>
                  <a:lnTo>
                    <a:pt x="0" y="43"/>
                  </a:lnTo>
                  <a:lnTo>
                    <a:pt x="7" y="43"/>
                  </a:lnTo>
                  <a:lnTo>
                    <a:pt x="11" y="43"/>
                  </a:lnTo>
                  <a:lnTo>
                    <a:pt x="15" y="43"/>
                  </a:lnTo>
                  <a:lnTo>
                    <a:pt x="17" y="41"/>
                  </a:lnTo>
                  <a:lnTo>
                    <a:pt x="22" y="39"/>
                  </a:lnTo>
                  <a:lnTo>
                    <a:pt x="26" y="36"/>
                  </a:lnTo>
                  <a:lnTo>
                    <a:pt x="28" y="34"/>
                  </a:lnTo>
                  <a:lnTo>
                    <a:pt x="33" y="32"/>
                  </a:lnTo>
                  <a:lnTo>
                    <a:pt x="35" y="28"/>
                  </a:lnTo>
                  <a:lnTo>
                    <a:pt x="37" y="26"/>
                  </a:lnTo>
                  <a:lnTo>
                    <a:pt x="39" y="21"/>
                  </a:lnTo>
                  <a:lnTo>
                    <a:pt x="41" y="17"/>
                  </a:lnTo>
                  <a:lnTo>
                    <a:pt x="43" y="13"/>
                  </a:lnTo>
                  <a:lnTo>
                    <a:pt x="46" y="8"/>
                  </a:lnTo>
                  <a:lnTo>
                    <a:pt x="46" y="4"/>
                  </a:lnTo>
                  <a:lnTo>
                    <a:pt x="46" y="0"/>
                  </a:lnTo>
                  <a:lnTo>
                    <a:pt x="3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6" name="任意多边形 306595"/>
            <p:cNvSpPr/>
            <p:nvPr/>
          </p:nvSpPr>
          <p:spPr>
            <a:xfrm>
              <a:off x="4123" y="1822"/>
              <a:ext cx="46" cy="46"/>
            </a:xfrm>
            <a:custGeom>
              <a:rect l="0" t="0" r="0" b="0"/>
              <a:pathLst>
                <a:path w="46" h="46">
                  <a:moveTo>
                    <a:pt x="0" y="11"/>
                  </a:moveTo>
                  <a:lnTo>
                    <a:pt x="4" y="11"/>
                  </a:lnTo>
                  <a:lnTo>
                    <a:pt x="9" y="11"/>
                  </a:lnTo>
                  <a:lnTo>
                    <a:pt x="11" y="11"/>
                  </a:lnTo>
                  <a:lnTo>
                    <a:pt x="15" y="13"/>
                  </a:lnTo>
                  <a:lnTo>
                    <a:pt x="17" y="15"/>
                  </a:lnTo>
                  <a:lnTo>
                    <a:pt x="22" y="15"/>
                  </a:lnTo>
                  <a:lnTo>
                    <a:pt x="24" y="17"/>
                  </a:lnTo>
                  <a:lnTo>
                    <a:pt x="26" y="20"/>
                  </a:lnTo>
                  <a:lnTo>
                    <a:pt x="28" y="24"/>
                  </a:lnTo>
                  <a:lnTo>
                    <a:pt x="30" y="26"/>
                  </a:lnTo>
                  <a:lnTo>
                    <a:pt x="33" y="28"/>
                  </a:lnTo>
                  <a:lnTo>
                    <a:pt x="35" y="33"/>
                  </a:lnTo>
                  <a:lnTo>
                    <a:pt x="35" y="35"/>
                  </a:lnTo>
                  <a:lnTo>
                    <a:pt x="35" y="39"/>
                  </a:lnTo>
                  <a:lnTo>
                    <a:pt x="37" y="41"/>
                  </a:lnTo>
                  <a:lnTo>
                    <a:pt x="37" y="46"/>
                  </a:lnTo>
                  <a:lnTo>
                    <a:pt x="46" y="46"/>
                  </a:lnTo>
                  <a:lnTo>
                    <a:pt x="46" y="41"/>
                  </a:lnTo>
                  <a:lnTo>
                    <a:pt x="46" y="37"/>
                  </a:lnTo>
                  <a:lnTo>
                    <a:pt x="43" y="33"/>
                  </a:lnTo>
                  <a:lnTo>
                    <a:pt x="41" y="28"/>
                  </a:lnTo>
                  <a:lnTo>
                    <a:pt x="39" y="24"/>
                  </a:lnTo>
                  <a:lnTo>
                    <a:pt x="37" y="22"/>
                  </a:lnTo>
                  <a:lnTo>
                    <a:pt x="35" y="17"/>
                  </a:lnTo>
                  <a:lnTo>
                    <a:pt x="33" y="15"/>
                  </a:lnTo>
                  <a:lnTo>
                    <a:pt x="28" y="11"/>
                  </a:lnTo>
                  <a:lnTo>
                    <a:pt x="26" y="9"/>
                  </a:lnTo>
                  <a:lnTo>
                    <a:pt x="22" y="7"/>
                  </a:lnTo>
                  <a:lnTo>
                    <a:pt x="17" y="4"/>
                  </a:lnTo>
                  <a:lnTo>
                    <a:pt x="15" y="2"/>
                  </a:lnTo>
                  <a:lnTo>
                    <a:pt x="11" y="2"/>
                  </a:lnTo>
                  <a:lnTo>
                    <a:pt x="7" y="2"/>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7" name="任意多边形 306596"/>
            <p:cNvSpPr/>
            <p:nvPr/>
          </p:nvSpPr>
          <p:spPr>
            <a:xfrm>
              <a:off x="4080" y="1822"/>
              <a:ext cx="43" cy="46"/>
            </a:xfrm>
            <a:custGeom>
              <a:rect l="0" t="0" r="0" b="0"/>
              <a:pathLst>
                <a:path w="43" h="46">
                  <a:moveTo>
                    <a:pt x="8" y="46"/>
                  </a:moveTo>
                  <a:lnTo>
                    <a:pt x="8" y="41"/>
                  </a:lnTo>
                  <a:lnTo>
                    <a:pt x="8" y="39"/>
                  </a:lnTo>
                  <a:lnTo>
                    <a:pt x="11" y="35"/>
                  </a:lnTo>
                  <a:lnTo>
                    <a:pt x="11" y="33"/>
                  </a:lnTo>
                  <a:lnTo>
                    <a:pt x="13" y="28"/>
                  </a:lnTo>
                  <a:lnTo>
                    <a:pt x="15" y="26"/>
                  </a:lnTo>
                  <a:lnTo>
                    <a:pt x="17" y="24"/>
                  </a:lnTo>
                  <a:lnTo>
                    <a:pt x="19" y="20"/>
                  </a:lnTo>
                  <a:lnTo>
                    <a:pt x="21" y="17"/>
                  </a:lnTo>
                  <a:lnTo>
                    <a:pt x="24" y="15"/>
                  </a:lnTo>
                  <a:lnTo>
                    <a:pt x="28" y="15"/>
                  </a:lnTo>
                  <a:lnTo>
                    <a:pt x="30" y="13"/>
                  </a:lnTo>
                  <a:lnTo>
                    <a:pt x="34" y="11"/>
                  </a:lnTo>
                  <a:lnTo>
                    <a:pt x="37" y="11"/>
                  </a:lnTo>
                  <a:lnTo>
                    <a:pt x="41" y="11"/>
                  </a:lnTo>
                  <a:lnTo>
                    <a:pt x="43" y="11"/>
                  </a:lnTo>
                  <a:lnTo>
                    <a:pt x="43" y="0"/>
                  </a:lnTo>
                  <a:lnTo>
                    <a:pt x="39" y="2"/>
                  </a:lnTo>
                  <a:lnTo>
                    <a:pt x="34" y="2"/>
                  </a:lnTo>
                  <a:lnTo>
                    <a:pt x="30" y="2"/>
                  </a:lnTo>
                  <a:lnTo>
                    <a:pt x="26" y="4"/>
                  </a:lnTo>
                  <a:lnTo>
                    <a:pt x="24" y="7"/>
                  </a:lnTo>
                  <a:lnTo>
                    <a:pt x="19" y="9"/>
                  </a:lnTo>
                  <a:lnTo>
                    <a:pt x="15" y="11"/>
                  </a:lnTo>
                  <a:lnTo>
                    <a:pt x="13" y="15"/>
                  </a:lnTo>
                  <a:lnTo>
                    <a:pt x="11" y="17"/>
                  </a:lnTo>
                  <a:lnTo>
                    <a:pt x="6" y="22"/>
                  </a:lnTo>
                  <a:lnTo>
                    <a:pt x="4" y="24"/>
                  </a:lnTo>
                  <a:lnTo>
                    <a:pt x="4" y="28"/>
                  </a:lnTo>
                  <a:lnTo>
                    <a:pt x="2" y="33"/>
                  </a:lnTo>
                  <a:lnTo>
                    <a:pt x="0" y="37"/>
                  </a:lnTo>
                  <a:lnTo>
                    <a:pt x="0" y="41"/>
                  </a:lnTo>
                  <a:lnTo>
                    <a:pt x="0" y="46"/>
                  </a:lnTo>
                  <a:lnTo>
                    <a:pt x="8" y="4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8" name="任意多边形 306597"/>
            <p:cNvSpPr/>
            <p:nvPr/>
          </p:nvSpPr>
          <p:spPr>
            <a:xfrm>
              <a:off x="4080" y="1868"/>
              <a:ext cx="43" cy="43"/>
            </a:xfrm>
            <a:custGeom>
              <a:rect l="0" t="0" r="0" b="0"/>
              <a:pathLst>
                <a:path w="43" h="43">
                  <a:moveTo>
                    <a:pt x="43" y="34"/>
                  </a:moveTo>
                  <a:lnTo>
                    <a:pt x="41" y="34"/>
                  </a:lnTo>
                  <a:lnTo>
                    <a:pt x="37" y="34"/>
                  </a:lnTo>
                  <a:lnTo>
                    <a:pt x="34" y="34"/>
                  </a:lnTo>
                  <a:lnTo>
                    <a:pt x="30" y="32"/>
                  </a:lnTo>
                  <a:lnTo>
                    <a:pt x="28" y="30"/>
                  </a:lnTo>
                  <a:lnTo>
                    <a:pt x="24" y="30"/>
                  </a:lnTo>
                  <a:lnTo>
                    <a:pt x="21" y="28"/>
                  </a:lnTo>
                  <a:lnTo>
                    <a:pt x="19" y="26"/>
                  </a:lnTo>
                  <a:lnTo>
                    <a:pt x="17" y="21"/>
                  </a:lnTo>
                  <a:lnTo>
                    <a:pt x="15" y="19"/>
                  </a:lnTo>
                  <a:lnTo>
                    <a:pt x="13" y="17"/>
                  </a:lnTo>
                  <a:lnTo>
                    <a:pt x="11" y="13"/>
                  </a:lnTo>
                  <a:lnTo>
                    <a:pt x="11" y="10"/>
                  </a:lnTo>
                  <a:lnTo>
                    <a:pt x="8" y="6"/>
                  </a:lnTo>
                  <a:lnTo>
                    <a:pt x="8" y="4"/>
                  </a:lnTo>
                  <a:lnTo>
                    <a:pt x="8" y="0"/>
                  </a:lnTo>
                  <a:lnTo>
                    <a:pt x="0" y="0"/>
                  </a:lnTo>
                  <a:lnTo>
                    <a:pt x="0" y="4"/>
                  </a:lnTo>
                  <a:lnTo>
                    <a:pt x="0" y="8"/>
                  </a:lnTo>
                  <a:lnTo>
                    <a:pt x="2" y="13"/>
                  </a:lnTo>
                  <a:lnTo>
                    <a:pt x="4" y="17"/>
                  </a:lnTo>
                  <a:lnTo>
                    <a:pt x="4" y="21"/>
                  </a:lnTo>
                  <a:lnTo>
                    <a:pt x="6" y="26"/>
                  </a:lnTo>
                  <a:lnTo>
                    <a:pt x="11" y="28"/>
                  </a:lnTo>
                  <a:lnTo>
                    <a:pt x="13" y="32"/>
                  </a:lnTo>
                  <a:lnTo>
                    <a:pt x="15" y="34"/>
                  </a:lnTo>
                  <a:lnTo>
                    <a:pt x="19" y="36"/>
                  </a:lnTo>
                  <a:lnTo>
                    <a:pt x="24" y="39"/>
                  </a:lnTo>
                  <a:lnTo>
                    <a:pt x="26" y="41"/>
                  </a:lnTo>
                  <a:lnTo>
                    <a:pt x="30" y="43"/>
                  </a:lnTo>
                  <a:lnTo>
                    <a:pt x="34" y="43"/>
                  </a:lnTo>
                  <a:lnTo>
                    <a:pt x="39" y="43"/>
                  </a:lnTo>
                  <a:lnTo>
                    <a:pt x="43" y="43"/>
                  </a:lnTo>
                  <a:lnTo>
                    <a:pt x="43"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599" name="任意多边形 306598"/>
            <p:cNvSpPr/>
            <p:nvPr/>
          </p:nvSpPr>
          <p:spPr>
            <a:xfrm>
              <a:off x="3922" y="1755"/>
              <a:ext cx="80" cy="80"/>
            </a:xfrm>
            <a:custGeom>
              <a:rect l="0" t="0" r="0" b="0"/>
              <a:pathLst>
                <a:path w="80" h="80">
                  <a:moveTo>
                    <a:pt x="39" y="80"/>
                  </a:moveTo>
                  <a:lnTo>
                    <a:pt x="43" y="80"/>
                  </a:lnTo>
                  <a:lnTo>
                    <a:pt x="47" y="80"/>
                  </a:lnTo>
                  <a:lnTo>
                    <a:pt x="52" y="78"/>
                  </a:lnTo>
                  <a:lnTo>
                    <a:pt x="56" y="78"/>
                  </a:lnTo>
                  <a:lnTo>
                    <a:pt x="58" y="76"/>
                  </a:lnTo>
                  <a:lnTo>
                    <a:pt x="62" y="74"/>
                  </a:lnTo>
                  <a:lnTo>
                    <a:pt x="65" y="71"/>
                  </a:lnTo>
                  <a:lnTo>
                    <a:pt x="67" y="69"/>
                  </a:lnTo>
                  <a:lnTo>
                    <a:pt x="71" y="65"/>
                  </a:lnTo>
                  <a:lnTo>
                    <a:pt x="73" y="63"/>
                  </a:lnTo>
                  <a:lnTo>
                    <a:pt x="75" y="58"/>
                  </a:lnTo>
                  <a:lnTo>
                    <a:pt x="75" y="56"/>
                  </a:lnTo>
                  <a:lnTo>
                    <a:pt x="78" y="52"/>
                  </a:lnTo>
                  <a:lnTo>
                    <a:pt x="78" y="48"/>
                  </a:lnTo>
                  <a:lnTo>
                    <a:pt x="80" y="45"/>
                  </a:lnTo>
                  <a:lnTo>
                    <a:pt x="80" y="41"/>
                  </a:lnTo>
                  <a:lnTo>
                    <a:pt x="80" y="37"/>
                  </a:lnTo>
                  <a:lnTo>
                    <a:pt x="78" y="32"/>
                  </a:lnTo>
                  <a:lnTo>
                    <a:pt x="78" y="28"/>
                  </a:lnTo>
                  <a:lnTo>
                    <a:pt x="75" y="26"/>
                  </a:lnTo>
                  <a:lnTo>
                    <a:pt x="75" y="22"/>
                  </a:lnTo>
                  <a:lnTo>
                    <a:pt x="73" y="17"/>
                  </a:lnTo>
                  <a:lnTo>
                    <a:pt x="71" y="15"/>
                  </a:lnTo>
                  <a:lnTo>
                    <a:pt x="67" y="13"/>
                  </a:lnTo>
                  <a:lnTo>
                    <a:pt x="65" y="9"/>
                  </a:lnTo>
                  <a:lnTo>
                    <a:pt x="62" y="6"/>
                  </a:lnTo>
                  <a:lnTo>
                    <a:pt x="58" y="4"/>
                  </a:lnTo>
                  <a:lnTo>
                    <a:pt x="56" y="4"/>
                  </a:lnTo>
                  <a:lnTo>
                    <a:pt x="52" y="2"/>
                  </a:lnTo>
                  <a:lnTo>
                    <a:pt x="47" y="2"/>
                  </a:lnTo>
                  <a:lnTo>
                    <a:pt x="43" y="0"/>
                  </a:lnTo>
                  <a:lnTo>
                    <a:pt x="39" y="0"/>
                  </a:lnTo>
                  <a:lnTo>
                    <a:pt x="34" y="0"/>
                  </a:lnTo>
                  <a:lnTo>
                    <a:pt x="32" y="2"/>
                  </a:lnTo>
                  <a:lnTo>
                    <a:pt x="28" y="2"/>
                  </a:lnTo>
                  <a:lnTo>
                    <a:pt x="23" y="4"/>
                  </a:lnTo>
                  <a:lnTo>
                    <a:pt x="21" y="4"/>
                  </a:lnTo>
                  <a:lnTo>
                    <a:pt x="17" y="6"/>
                  </a:lnTo>
                  <a:lnTo>
                    <a:pt x="15" y="9"/>
                  </a:lnTo>
                  <a:lnTo>
                    <a:pt x="11" y="13"/>
                  </a:lnTo>
                  <a:lnTo>
                    <a:pt x="8" y="15"/>
                  </a:lnTo>
                  <a:lnTo>
                    <a:pt x="6" y="17"/>
                  </a:lnTo>
                  <a:lnTo>
                    <a:pt x="4" y="22"/>
                  </a:lnTo>
                  <a:lnTo>
                    <a:pt x="2" y="26"/>
                  </a:lnTo>
                  <a:lnTo>
                    <a:pt x="2" y="28"/>
                  </a:lnTo>
                  <a:lnTo>
                    <a:pt x="0" y="32"/>
                  </a:lnTo>
                  <a:lnTo>
                    <a:pt x="0" y="37"/>
                  </a:lnTo>
                  <a:lnTo>
                    <a:pt x="0" y="41"/>
                  </a:lnTo>
                  <a:lnTo>
                    <a:pt x="0" y="45"/>
                  </a:lnTo>
                  <a:lnTo>
                    <a:pt x="0" y="48"/>
                  </a:lnTo>
                  <a:lnTo>
                    <a:pt x="2" y="52"/>
                  </a:lnTo>
                  <a:lnTo>
                    <a:pt x="2" y="56"/>
                  </a:lnTo>
                  <a:lnTo>
                    <a:pt x="4" y="58"/>
                  </a:lnTo>
                  <a:lnTo>
                    <a:pt x="6" y="63"/>
                  </a:lnTo>
                  <a:lnTo>
                    <a:pt x="8" y="65"/>
                  </a:lnTo>
                  <a:lnTo>
                    <a:pt x="11" y="69"/>
                  </a:lnTo>
                  <a:lnTo>
                    <a:pt x="15" y="71"/>
                  </a:lnTo>
                  <a:lnTo>
                    <a:pt x="17" y="74"/>
                  </a:lnTo>
                  <a:lnTo>
                    <a:pt x="21" y="76"/>
                  </a:lnTo>
                  <a:lnTo>
                    <a:pt x="23" y="78"/>
                  </a:lnTo>
                  <a:lnTo>
                    <a:pt x="28" y="78"/>
                  </a:lnTo>
                  <a:lnTo>
                    <a:pt x="32" y="80"/>
                  </a:lnTo>
                  <a:lnTo>
                    <a:pt x="34" y="80"/>
                  </a:lnTo>
                  <a:lnTo>
                    <a:pt x="39"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0" name="任意多边形 306599"/>
            <p:cNvSpPr/>
            <p:nvPr/>
          </p:nvSpPr>
          <p:spPr>
            <a:xfrm>
              <a:off x="3961" y="1796"/>
              <a:ext cx="45" cy="43"/>
            </a:xfrm>
            <a:custGeom>
              <a:rect l="0" t="0" r="0" b="0"/>
              <a:pathLst>
                <a:path w="45" h="43">
                  <a:moveTo>
                    <a:pt x="36" y="0"/>
                  </a:moveTo>
                  <a:lnTo>
                    <a:pt x="36" y="2"/>
                  </a:lnTo>
                  <a:lnTo>
                    <a:pt x="34" y="7"/>
                  </a:lnTo>
                  <a:lnTo>
                    <a:pt x="34" y="9"/>
                  </a:lnTo>
                  <a:lnTo>
                    <a:pt x="34" y="13"/>
                  </a:lnTo>
                  <a:lnTo>
                    <a:pt x="32" y="15"/>
                  </a:lnTo>
                  <a:lnTo>
                    <a:pt x="30" y="20"/>
                  </a:lnTo>
                  <a:lnTo>
                    <a:pt x="28" y="22"/>
                  </a:lnTo>
                  <a:lnTo>
                    <a:pt x="26" y="24"/>
                  </a:lnTo>
                  <a:lnTo>
                    <a:pt x="23" y="26"/>
                  </a:lnTo>
                  <a:lnTo>
                    <a:pt x="21" y="28"/>
                  </a:lnTo>
                  <a:lnTo>
                    <a:pt x="17" y="30"/>
                  </a:lnTo>
                  <a:lnTo>
                    <a:pt x="15" y="33"/>
                  </a:lnTo>
                  <a:lnTo>
                    <a:pt x="10" y="33"/>
                  </a:lnTo>
                  <a:lnTo>
                    <a:pt x="8" y="35"/>
                  </a:lnTo>
                  <a:lnTo>
                    <a:pt x="4" y="35"/>
                  </a:lnTo>
                  <a:lnTo>
                    <a:pt x="0" y="35"/>
                  </a:lnTo>
                  <a:lnTo>
                    <a:pt x="0" y="43"/>
                  </a:lnTo>
                  <a:lnTo>
                    <a:pt x="4" y="43"/>
                  </a:lnTo>
                  <a:lnTo>
                    <a:pt x="10" y="43"/>
                  </a:lnTo>
                  <a:lnTo>
                    <a:pt x="13" y="41"/>
                  </a:lnTo>
                  <a:lnTo>
                    <a:pt x="17" y="41"/>
                  </a:lnTo>
                  <a:lnTo>
                    <a:pt x="21" y="39"/>
                  </a:lnTo>
                  <a:lnTo>
                    <a:pt x="26" y="37"/>
                  </a:lnTo>
                  <a:lnTo>
                    <a:pt x="28" y="35"/>
                  </a:lnTo>
                  <a:lnTo>
                    <a:pt x="32" y="30"/>
                  </a:lnTo>
                  <a:lnTo>
                    <a:pt x="34" y="28"/>
                  </a:lnTo>
                  <a:lnTo>
                    <a:pt x="36" y="24"/>
                  </a:lnTo>
                  <a:lnTo>
                    <a:pt x="39" y="20"/>
                  </a:lnTo>
                  <a:lnTo>
                    <a:pt x="41" y="17"/>
                  </a:lnTo>
                  <a:lnTo>
                    <a:pt x="43" y="13"/>
                  </a:lnTo>
                  <a:lnTo>
                    <a:pt x="45" y="9"/>
                  </a:lnTo>
                  <a:lnTo>
                    <a:pt x="45" y="4"/>
                  </a:lnTo>
                  <a:lnTo>
                    <a:pt x="45" y="0"/>
                  </a:lnTo>
                  <a:lnTo>
                    <a:pt x="3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1" name="任意多边形 306600"/>
            <p:cNvSpPr/>
            <p:nvPr/>
          </p:nvSpPr>
          <p:spPr>
            <a:xfrm>
              <a:off x="3961" y="1751"/>
              <a:ext cx="45" cy="45"/>
            </a:xfrm>
            <a:custGeom>
              <a:rect l="0" t="0" r="0" b="0"/>
              <a:pathLst>
                <a:path w="45" h="45">
                  <a:moveTo>
                    <a:pt x="0" y="8"/>
                  </a:moveTo>
                  <a:lnTo>
                    <a:pt x="4" y="8"/>
                  </a:lnTo>
                  <a:lnTo>
                    <a:pt x="8" y="10"/>
                  </a:lnTo>
                  <a:lnTo>
                    <a:pt x="10" y="10"/>
                  </a:lnTo>
                  <a:lnTo>
                    <a:pt x="15" y="13"/>
                  </a:lnTo>
                  <a:lnTo>
                    <a:pt x="17" y="13"/>
                  </a:lnTo>
                  <a:lnTo>
                    <a:pt x="21" y="15"/>
                  </a:lnTo>
                  <a:lnTo>
                    <a:pt x="23" y="17"/>
                  </a:lnTo>
                  <a:lnTo>
                    <a:pt x="26" y="19"/>
                  </a:lnTo>
                  <a:lnTo>
                    <a:pt x="28" y="21"/>
                  </a:lnTo>
                  <a:lnTo>
                    <a:pt x="30" y="26"/>
                  </a:lnTo>
                  <a:lnTo>
                    <a:pt x="32" y="28"/>
                  </a:lnTo>
                  <a:lnTo>
                    <a:pt x="34" y="30"/>
                  </a:lnTo>
                  <a:lnTo>
                    <a:pt x="34" y="34"/>
                  </a:lnTo>
                  <a:lnTo>
                    <a:pt x="34" y="36"/>
                  </a:lnTo>
                  <a:lnTo>
                    <a:pt x="36" y="41"/>
                  </a:lnTo>
                  <a:lnTo>
                    <a:pt x="36" y="45"/>
                  </a:lnTo>
                  <a:lnTo>
                    <a:pt x="45" y="45"/>
                  </a:lnTo>
                  <a:lnTo>
                    <a:pt x="45" y="41"/>
                  </a:lnTo>
                  <a:lnTo>
                    <a:pt x="45" y="36"/>
                  </a:lnTo>
                  <a:lnTo>
                    <a:pt x="43" y="32"/>
                  </a:lnTo>
                  <a:lnTo>
                    <a:pt x="41" y="28"/>
                  </a:lnTo>
                  <a:lnTo>
                    <a:pt x="39" y="23"/>
                  </a:lnTo>
                  <a:lnTo>
                    <a:pt x="36" y="19"/>
                  </a:lnTo>
                  <a:lnTo>
                    <a:pt x="34" y="17"/>
                  </a:lnTo>
                  <a:lnTo>
                    <a:pt x="32" y="13"/>
                  </a:lnTo>
                  <a:lnTo>
                    <a:pt x="28" y="10"/>
                  </a:lnTo>
                  <a:lnTo>
                    <a:pt x="26" y="8"/>
                  </a:lnTo>
                  <a:lnTo>
                    <a:pt x="21" y="6"/>
                  </a:lnTo>
                  <a:lnTo>
                    <a:pt x="17" y="4"/>
                  </a:lnTo>
                  <a:lnTo>
                    <a:pt x="13" y="2"/>
                  </a:lnTo>
                  <a:lnTo>
                    <a:pt x="10" y="2"/>
                  </a:lnTo>
                  <a:lnTo>
                    <a:pt x="4"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2" name="任意多边形 306601"/>
            <p:cNvSpPr/>
            <p:nvPr/>
          </p:nvSpPr>
          <p:spPr>
            <a:xfrm>
              <a:off x="3917" y="1751"/>
              <a:ext cx="44" cy="45"/>
            </a:xfrm>
            <a:custGeom>
              <a:rect l="0" t="0" r="0" b="0"/>
              <a:pathLst>
                <a:path w="44" h="45">
                  <a:moveTo>
                    <a:pt x="9" y="45"/>
                  </a:moveTo>
                  <a:lnTo>
                    <a:pt x="9" y="41"/>
                  </a:lnTo>
                  <a:lnTo>
                    <a:pt x="9" y="36"/>
                  </a:lnTo>
                  <a:lnTo>
                    <a:pt x="11" y="34"/>
                  </a:lnTo>
                  <a:lnTo>
                    <a:pt x="11" y="30"/>
                  </a:lnTo>
                  <a:lnTo>
                    <a:pt x="13" y="28"/>
                  </a:lnTo>
                  <a:lnTo>
                    <a:pt x="16" y="26"/>
                  </a:lnTo>
                  <a:lnTo>
                    <a:pt x="18" y="21"/>
                  </a:lnTo>
                  <a:lnTo>
                    <a:pt x="20" y="19"/>
                  </a:lnTo>
                  <a:lnTo>
                    <a:pt x="22" y="17"/>
                  </a:lnTo>
                  <a:lnTo>
                    <a:pt x="24" y="15"/>
                  </a:lnTo>
                  <a:lnTo>
                    <a:pt x="28" y="13"/>
                  </a:lnTo>
                  <a:lnTo>
                    <a:pt x="31" y="13"/>
                  </a:lnTo>
                  <a:lnTo>
                    <a:pt x="33" y="10"/>
                  </a:lnTo>
                  <a:lnTo>
                    <a:pt x="37" y="10"/>
                  </a:lnTo>
                  <a:lnTo>
                    <a:pt x="41" y="8"/>
                  </a:lnTo>
                  <a:lnTo>
                    <a:pt x="44" y="8"/>
                  </a:lnTo>
                  <a:lnTo>
                    <a:pt x="44" y="0"/>
                  </a:lnTo>
                  <a:lnTo>
                    <a:pt x="39" y="0"/>
                  </a:lnTo>
                  <a:lnTo>
                    <a:pt x="35" y="2"/>
                  </a:lnTo>
                  <a:lnTo>
                    <a:pt x="31" y="2"/>
                  </a:lnTo>
                  <a:lnTo>
                    <a:pt x="26" y="4"/>
                  </a:lnTo>
                  <a:lnTo>
                    <a:pt x="24" y="6"/>
                  </a:lnTo>
                  <a:lnTo>
                    <a:pt x="20" y="8"/>
                  </a:lnTo>
                  <a:lnTo>
                    <a:pt x="16" y="10"/>
                  </a:lnTo>
                  <a:lnTo>
                    <a:pt x="13" y="13"/>
                  </a:lnTo>
                  <a:lnTo>
                    <a:pt x="11" y="17"/>
                  </a:lnTo>
                  <a:lnTo>
                    <a:pt x="7" y="19"/>
                  </a:lnTo>
                  <a:lnTo>
                    <a:pt x="5" y="23"/>
                  </a:lnTo>
                  <a:lnTo>
                    <a:pt x="3" y="28"/>
                  </a:lnTo>
                  <a:lnTo>
                    <a:pt x="3" y="32"/>
                  </a:lnTo>
                  <a:lnTo>
                    <a:pt x="0" y="36"/>
                  </a:lnTo>
                  <a:lnTo>
                    <a:pt x="0" y="41"/>
                  </a:lnTo>
                  <a:lnTo>
                    <a:pt x="0" y="45"/>
                  </a:lnTo>
                  <a:lnTo>
                    <a:pt x="9"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3" name="任意多边形 306602"/>
            <p:cNvSpPr/>
            <p:nvPr/>
          </p:nvSpPr>
          <p:spPr>
            <a:xfrm>
              <a:off x="3917" y="1796"/>
              <a:ext cx="44" cy="43"/>
            </a:xfrm>
            <a:custGeom>
              <a:rect l="0" t="0" r="0" b="0"/>
              <a:pathLst>
                <a:path w="44" h="43">
                  <a:moveTo>
                    <a:pt x="44" y="35"/>
                  </a:moveTo>
                  <a:lnTo>
                    <a:pt x="41" y="35"/>
                  </a:lnTo>
                  <a:lnTo>
                    <a:pt x="37" y="35"/>
                  </a:lnTo>
                  <a:lnTo>
                    <a:pt x="33" y="33"/>
                  </a:lnTo>
                  <a:lnTo>
                    <a:pt x="31" y="33"/>
                  </a:lnTo>
                  <a:lnTo>
                    <a:pt x="28" y="30"/>
                  </a:lnTo>
                  <a:lnTo>
                    <a:pt x="24" y="28"/>
                  </a:lnTo>
                  <a:lnTo>
                    <a:pt x="22" y="26"/>
                  </a:lnTo>
                  <a:lnTo>
                    <a:pt x="20" y="24"/>
                  </a:lnTo>
                  <a:lnTo>
                    <a:pt x="18" y="22"/>
                  </a:lnTo>
                  <a:lnTo>
                    <a:pt x="16" y="20"/>
                  </a:lnTo>
                  <a:lnTo>
                    <a:pt x="13" y="15"/>
                  </a:lnTo>
                  <a:lnTo>
                    <a:pt x="11" y="13"/>
                  </a:lnTo>
                  <a:lnTo>
                    <a:pt x="11" y="9"/>
                  </a:lnTo>
                  <a:lnTo>
                    <a:pt x="9" y="7"/>
                  </a:lnTo>
                  <a:lnTo>
                    <a:pt x="9" y="2"/>
                  </a:lnTo>
                  <a:lnTo>
                    <a:pt x="9" y="0"/>
                  </a:lnTo>
                  <a:lnTo>
                    <a:pt x="0" y="0"/>
                  </a:lnTo>
                  <a:lnTo>
                    <a:pt x="0" y="4"/>
                  </a:lnTo>
                  <a:lnTo>
                    <a:pt x="0" y="9"/>
                  </a:lnTo>
                  <a:lnTo>
                    <a:pt x="3" y="13"/>
                  </a:lnTo>
                  <a:lnTo>
                    <a:pt x="3" y="17"/>
                  </a:lnTo>
                  <a:lnTo>
                    <a:pt x="5" y="20"/>
                  </a:lnTo>
                  <a:lnTo>
                    <a:pt x="7" y="24"/>
                  </a:lnTo>
                  <a:lnTo>
                    <a:pt x="11" y="28"/>
                  </a:lnTo>
                  <a:lnTo>
                    <a:pt x="13" y="30"/>
                  </a:lnTo>
                  <a:lnTo>
                    <a:pt x="16" y="35"/>
                  </a:lnTo>
                  <a:lnTo>
                    <a:pt x="20" y="37"/>
                  </a:lnTo>
                  <a:lnTo>
                    <a:pt x="24" y="39"/>
                  </a:lnTo>
                  <a:lnTo>
                    <a:pt x="26" y="41"/>
                  </a:lnTo>
                  <a:lnTo>
                    <a:pt x="31" y="41"/>
                  </a:lnTo>
                  <a:lnTo>
                    <a:pt x="35" y="43"/>
                  </a:lnTo>
                  <a:lnTo>
                    <a:pt x="39" y="43"/>
                  </a:lnTo>
                  <a:lnTo>
                    <a:pt x="44" y="43"/>
                  </a:lnTo>
                  <a:lnTo>
                    <a:pt x="44"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4" name="任意多边形 306603"/>
            <p:cNvSpPr/>
            <p:nvPr/>
          </p:nvSpPr>
          <p:spPr>
            <a:xfrm>
              <a:off x="3976" y="1978"/>
              <a:ext cx="80" cy="80"/>
            </a:xfrm>
            <a:custGeom>
              <a:rect l="0" t="0" r="0" b="0"/>
              <a:pathLst>
                <a:path w="80" h="80">
                  <a:moveTo>
                    <a:pt x="41" y="80"/>
                  </a:moveTo>
                  <a:lnTo>
                    <a:pt x="45" y="80"/>
                  </a:lnTo>
                  <a:lnTo>
                    <a:pt x="50" y="80"/>
                  </a:lnTo>
                  <a:lnTo>
                    <a:pt x="52" y="78"/>
                  </a:lnTo>
                  <a:lnTo>
                    <a:pt x="56" y="78"/>
                  </a:lnTo>
                  <a:lnTo>
                    <a:pt x="60" y="76"/>
                  </a:lnTo>
                  <a:lnTo>
                    <a:pt x="63" y="74"/>
                  </a:lnTo>
                  <a:lnTo>
                    <a:pt x="67" y="72"/>
                  </a:lnTo>
                  <a:lnTo>
                    <a:pt x="69" y="69"/>
                  </a:lnTo>
                  <a:lnTo>
                    <a:pt x="71" y="65"/>
                  </a:lnTo>
                  <a:lnTo>
                    <a:pt x="73" y="63"/>
                  </a:lnTo>
                  <a:lnTo>
                    <a:pt x="76" y="61"/>
                  </a:lnTo>
                  <a:lnTo>
                    <a:pt x="78" y="56"/>
                  </a:lnTo>
                  <a:lnTo>
                    <a:pt x="80" y="52"/>
                  </a:lnTo>
                  <a:lnTo>
                    <a:pt x="80" y="48"/>
                  </a:lnTo>
                  <a:lnTo>
                    <a:pt x="80" y="46"/>
                  </a:lnTo>
                  <a:lnTo>
                    <a:pt x="80" y="41"/>
                  </a:lnTo>
                  <a:lnTo>
                    <a:pt x="80" y="37"/>
                  </a:lnTo>
                  <a:lnTo>
                    <a:pt x="80" y="33"/>
                  </a:lnTo>
                  <a:lnTo>
                    <a:pt x="80" y="28"/>
                  </a:lnTo>
                  <a:lnTo>
                    <a:pt x="78" y="24"/>
                  </a:lnTo>
                  <a:lnTo>
                    <a:pt x="76" y="22"/>
                  </a:lnTo>
                  <a:lnTo>
                    <a:pt x="73" y="17"/>
                  </a:lnTo>
                  <a:lnTo>
                    <a:pt x="71" y="15"/>
                  </a:lnTo>
                  <a:lnTo>
                    <a:pt x="69" y="13"/>
                  </a:lnTo>
                  <a:lnTo>
                    <a:pt x="67" y="9"/>
                  </a:lnTo>
                  <a:lnTo>
                    <a:pt x="63" y="7"/>
                  </a:lnTo>
                  <a:lnTo>
                    <a:pt x="60" y="4"/>
                  </a:lnTo>
                  <a:lnTo>
                    <a:pt x="56" y="4"/>
                  </a:lnTo>
                  <a:lnTo>
                    <a:pt x="52" y="2"/>
                  </a:lnTo>
                  <a:lnTo>
                    <a:pt x="50" y="2"/>
                  </a:lnTo>
                  <a:lnTo>
                    <a:pt x="45" y="0"/>
                  </a:lnTo>
                  <a:lnTo>
                    <a:pt x="41" y="0"/>
                  </a:lnTo>
                  <a:lnTo>
                    <a:pt x="37" y="0"/>
                  </a:lnTo>
                  <a:lnTo>
                    <a:pt x="32" y="2"/>
                  </a:lnTo>
                  <a:lnTo>
                    <a:pt x="28" y="2"/>
                  </a:lnTo>
                  <a:lnTo>
                    <a:pt x="26" y="4"/>
                  </a:lnTo>
                  <a:lnTo>
                    <a:pt x="21" y="4"/>
                  </a:lnTo>
                  <a:lnTo>
                    <a:pt x="19" y="7"/>
                  </a:lnTo>
                  <a:lnTo>
                    <a:pt x="15" y="9"/>
                  </a:lnTo>
                  <a:lnTo>
                    <a:pt x="13" y="13"/>
                  </a:lnTo>
                  <a:lnTo>
                    <a:pt x="11" y="15"/>
                  </a:lnTo>
                  <a:lnTo>
                    <a:pt x="8" y="17"/>
                  </a:lnTo>
                  <a:lnTo>
                    <a:pt x="6" y="22"/>
                  </a:lnTo>
                  <a:lnTo>
                    <a:pt x="4" y="24"/>
                  </a:lnTo>
                  <a:lnTo>
                    <a:pt x="2" y="28"/>
                  </a:lnTo>
                  <a:lnTo>
                    <a:pt x="2" y="33"/>
                  </a:lnTo>
                  <a:lnTo>
                    <a:pt x="2" y="37"/>
                  </a:lnTo>
                  <a:lnTo>
                    <a:pt x="0" y="41"/>
                  </a:lnTo>
                  <a:lnTo>
                    <a:pt x="2" y="46"/>
                  </a:lnTo>
                  <a:lnTo>
                    <a:pt x="2" y="48"/>
                  </a:lnTo>
                  <a:lnTo>
                    <a:pt x="2" y="52"/>
                  </a:lnTo>
                  <a:lnTo>
                    <a:pt x="4" y="56"/>
                  </a:lnTo>
                  <a:lnTo>
                    <a:pt x="6" y="61"/>
                  </a:lnTo>
                  <a:lnTo>
                    <a:pt x="8" y="63"/>
                  </a:lnTo>
                  <a:lnTo>
                    <a:pt x="11" y="65"/>
                  </a:lnTo>
                  <a:lnTo>
                    <a:pt x="13" y="69"/>
                  </a:lnTo>
                  <a:lnTo>
                    <a:pt x="15" y="72"/>
                  </a:lnTo>
                  <a:lnTo>
                    <a:pt x="19" y="74"/>
                  </a:lnTo>
                  <a:lnTo>
                    <a:pt x="21" y="76"/>
                  </a:lnTo>
                  <a:lnTo>
                    <a:pt x="26" y="78"/>
                  </a:lnTo>
                  <a:lnTo>
                    <a:pt x="28" y="78"/>
                  </a:lnTo>
                  <a:lnTo>
                    <a:pt x="32" y="80"/>
                  </a:lnTo>
                  <a:lnTo>
                    <a:pt x="37" y="80"/>
                  </a:lnTo>
                  <a:lnTo>
                    <a:pt x="41"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5" name="任意多边形 306604"/>
            <p:cNvSpPr/>
            <p:nvPr/>
          </p:nvSpPr>
          <p:spPr>
            <a:xfrm>
              <a:off x="4017" y="2019"/>
              <a:ext cx="43" cy="44"/>
            </a:xfrm>
            <a:custGeom>
              <a:rect l="0" t="0" r="0" b="0"/>
              <a:pathLst>
                <a:path w="43" h="44">
                  <a:moveTo>
                    <a:pt x="35" y="0"/>
                  </a:moveTo>
                  <a:lnTo>
                    <a:pt x="35" y="2"/>
                  </a:lnTo>
                  <a:lnTo>
                    <a:pt x="35" y="7"/>
                  </a:lnTo>
                  <a:lnTo>
                    <a:pt x="35" y="11"/>
                  </a:lnTo>
                  <a:lnTo>
                    <a:pt x="32" y="13"/>
                  </a:lnTo>
                  <a:lnTo>
                    <a:pt x="30" y="15"/>
                  </a:lnTo>
                  <a:lnTo>
                    <a:pt x="28" y="20"/>
                  </a:lnTo>
                  <a:lnTo>
                    <a:pt x="28" y="22"/>
                  </a:lnTo>
                  <a:lnTo>
                    <a:pt x="24" y="24"/>
                  </a:lnTo>
                  <a:lnTo>
                    <a:pt x="22" y="26"/>
                  </a:lnTo>
                  <a:lnTo>
                    <a:pt x="19" y="28"/>
                  </a:lnTo>
                  <a:lnTo>
                    <a:pt x="17" y="31"/>
                  </a:lnTo>
                  <a:lnTo>
                    <a:pt x="13" y="33"/>
                  </a:lnTo>
                  <a:lnTo>
                    <a:pt x="11" y="33"/>
                  </a:lnTo>
                  <a:lnTo>
                    <a:pt x="6" y="35"/>
                  </a:lnTo>
                  <a:lnTo>
                    <a:pt x="4" y="35"/>
                  </a:lnTo>
                  <a:lnTo>
                    <a:pt x="0" y="35"/>
                  </a:lnTo>
                  <a:lnTo>
                    <a:pt x="0" y="44"/>
                  </a:lnTo>
                  <a:lnTo>
                    <a:pt x="4" y="44"/>
                  </a:lnTo>
                  <a:lnTo>
                    <a:pt x="9" y="44"/>
                  </a:lnTo>
                  <a:lnTo>
                    <a:pt x="13" y="41"/>
                  </a:lnTo>
                  <a:lnTo>
                    <a:pt x="17" y="41"/>
                  </a:lnTo>
                  <a:lnTo>
                    <a:pt x="22" y="39"/>
                  </a:lnTo>
                  <a:lnTo>
                    <a:pt x="24" y="37"/>
                  </a:lnTo>
                  <a:lnTo>
                    <a:pt x="28" y="33"/>
                  </a:lnTo>
                  <a:lnTo>
                    <a:pt x="30" y="31"/>
                  </a:lnTo>
                  <a:lnTo>
                    <a:pt x="35" y="28"/>
                  </a:lnTo>
                  <a:lnTo>
                    <a:pt x="37" y="24"/>
                  </a:lnTo>
                  <a:lnTo>
                    <a:pt x="39" y="20"/>
                  </a:lnTo>
                  <a:lnTo>
                    <a:pt x="41" y="18"/>
                  </a:lnTo>
                  <a:lnTo>
                    <a:pt x="43" y="13"/>
                  </a:lnTo>
                  <a:lnTo>
                    <a:pt x="43" y="9"/>
                  </a:lnTo>
                  <a:lnTo>
                    <a:pt x="43" y="5"/>
                  </a:lnTo>
                  <a:lnTo>
                    <a:pt x="43" y="0"/>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6" name="任意多边形 306605"/>
            <p:cNvSpPr/>
            <p:nvPr/>
          </p:nvSpPr>
          <p:spPr>
            <a:xfrm>
              <a:off x="4017" y="1974"/>
              <a:ext cx="43" cy="45"/>
            </a:xfrm>
            <a:custGeom>
              <a:rect l="0" t="0" r="0" b="0"/>
              <a:pathLst>
                <a:path w="43" h="45">
                  <a:moveTo>
                    <a:pt x="0" y="8"/>
                  </a:moveTo>
                  <a:lnTo>
                    <a:pt x="4" y="8"/>
                  </a:lnTo>
                  <a:lnTo>
                    <a:pt x="6" y="11"/>
                  </a:lnTo>
                  <a:lnTo>
                    <a:pt x="11" y="11"/>
                  </a:lnTo>
                  <a:lnTo>
                    <a:pt x="13" y="13"/>
                  </a:lnTo>
                  <a:lnTo>
                    <a:pt x="17" y="13"/>
                  </a:lnTo>
                  <a:lnTo>
                    <a:pt x="19" y="15"/>
                  </a:lnTo>
                  <a:lnTo>
                    <a:pt x="22" y="17"/>
                  </a:lnTo>
                  <a:lnTo>
                    <a:pt x="24" y="19"/>
                  </a:lnTo>
                  <a:lnTo>
                    <a:pt x="28" y="21"/>
                  </a:lnTo>
                  <a:lnTo>
                    <a:pt x="28" y="26"/>
                  </a:lnTo>
                  <a:lnTo>
                    <a:pt x="30" y="28"/>
                  </a:lnTo>
                  <a:lnTo>
                    <a:pt x="32" y="30"/>
                  </a:lnTo>
                  <a:lnTo>
                    <a:pt x="35" y="34"/>
                  </a:lnTo>
                  <a:lnTo>
                    <a:pt x="35" y="37"/>
                  </a:lnTo>
                  <a:lnTo>
                    <a:pt x="35" y="41"/>
                  </a:lnTo>
                  <a:lnTo>
                    <a:pt x="35" y="45"/>
                  </a:lnTo>
                  <a:lnTo>
                    <a:pt x="43" y="45"/>
                  </a:lnTo>
                  <a:lnTo>
                    <a:pt x="43" y="41"/>
                  </a:lnTo>
                  <a:lnTo>
                    <a:pt x="43" y="37"/>
                  </a:lnTo>
                  <a:lnTo>
                    <a:pt x="43" y="32"/>
                  </a:lnTo>
                  <a:lnTo>
                    <a:pt x="41" y="28"/>
                  </a:lnTo>
                  <a:lnTo>
                    <a:pt x="39" y="24"/>
                  </a:lnTo>
                  <a:lnTo>
                    <a:pt x="37" y="19"/>
                  </a:lnTo>
                  <a:lnTo>
                    <a:pt x="35" y="17"/>
                  </a:lnTo>
                  <a:lnTo>
                    <a:pt x="30" y="13"/>
                  </a:lnTo>
                  <a:lnTo>
                    <a:pt x="28" y="11"/>
                  </a:lnTo>
                  <a:lnTo>
                    <a:pt x="24" y="8"/>
                  </a:lnTo>
                  <a:lnTo>
                    <a:pt x="22" y="6"/>
                  </a:lnTo>
                  <a:lnTo>
                    <a:pt x="17" y="4"/>
                  </a:lnTo>
                  <a:lnTo>
                    <a:pt x="13" y="2"/>
                  </a:lnTo>
                  <a:lnTo>
                    <a:pt x="9" y="2"/>
                  </a:lnTo>
                  <a:lnTo>
                    <a:pt x="4"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7" name="任意多边形 306606"/>
            <p:cNvSpPr/>
            <p:nvPr/>
          </p:nvSpPr>
          <p:spPr>
            <a:xfrm>
              <a:off x="3971" y="1974"/>
              <a:ext cx="46" cy="45"/>
            </a:xfrm>
            <a:custGeom>
              <a:rect l="0" t="0" r="0" b="0"/>
              <a:pathLst>
                <a:path w="46" h="45">
                  <a:moveTo>
                    <a:pt x="11" y="45"/>
                  </a:moveTo>
                  <a:lnTo>
                    <a:pt x="11" y="41"/>
                  </a:lnTo>
                  <a:lnTo>
                    <a:pt x="11" y="37"/>
                  </a:lnTo>
                  <a:lnTo>
                    <a:pt x="11" y="34"/>
                  </a:lnTo>
                  <a:lnTo>
                    <a:pt x="13" y="30"/>
                  </a:lnTo>
                  <a:lnTo>
                    <a:pt x="13" y="28"/>
                  </a:lnTo>
                  <a:lnTo>
                    <a:pt x="16" y="26"/>
                  </a:lnTo>
                  <a:lnTo>
                    <a:pt x="18" y="21"/>
                  </a:lnTo>
                  <a:lnTo>
                    <a:pt x="20" y="19"/>
                  </a:lnTo>
                  <a:lnTo>
                    <a:pt x="22" y="17"/>
                  </a:lnTo>
                  <a:lnTo>
                    <a:pt x="26" y="15"/>
                  </a:lnTo>
                  <a:lnTo>
                    <a:pt x="29" y="13"/>
                  </a:lnTo>
                  <a:lnTo>
                    <a:pt x="33" y="13"/>
                  </a:lnTo>
                  <a:lnTo>
                    <a:pt x="35" y="11"/>
                  </a:lnTo>
                  <a:lnTo>
                    <a:pt x="39" y="11"/>
                  </a:lnTo>
                  <a:lnTo>
                    <a:pt x="42" y="8"/>
                  </a:lnTo>
                  <a:lnTo>
                    <a:pt x="46" y="8"/>
                  </a:lnTo>
                  <a:lnTo>
                    <a:pt x="46" y="0"/>
                  </a:lnTo>
                  <a:lnTo>
                    <a:pt x="42" y="0"/>
                  </a:lnTo>
                  <a:lnTo>
                    <a:pt x="37" y="2"/>
                  </a:lnTo>
                  <a:lnTo>
                    <a:pt x="33" y="2"/>
                  </a:lnTo>
                  <a:lnTo>
                    <a:pt x="29" y="4"/>
                  </a:lnTo>
                  <a:lnTo>
                    <a:pt x="24" y="6"/>
                  </a:lnTo>
                  <a:lnTo>
                    <a:pt x="20" y="8"/>
                  </a:lnTo>
                  <a:lnTo>
                    <a:pt x="18" y="11"/>
                  </a:lnTo>
                  <a:lnTo>
                    <a:pt x="13" y="13"/>
                  </a:lnTo>
                  <a:lnTo>
                    <a:pt x="11" y="17"/>
                  </a:lnTo>
                  <a:lnTo>
                    <a:pt x="9" y="19"/>
                  </a:lnTo>
                  <a:lnTo>
                    <a:pt x="7" y="24"/>
                  </a:lnTo>
                  <a:lnTo>
                    <a:pt x="5" y="28"/>
                  </a:lnTo>
                  <a:lnTo>
                    <a:pt x="3" y="32"/>
                  </a:lnTo>
                  <a:lnTo>
                    <a:pt x="3" y="37"/>
                  </a:lnTo>
                  <a:lnTo>
                    <a:pt x="0" y="41"/>
                  </a:lnTo>
                  <a:lnTo>
                    <a:pt x="0" y="45"/>
                  </a:lnTo>
                  <a:lnTo>
                    <a:pt x="11"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8" name="任意多边形 306607"/>
            <p:cNvSpPr/>
            <p:nvPr/>
          </p:nvSpPr>
          <p:spPr>
            <a:xfrm>
              <a:off x="3971" y="2019"/>
              <a:ext cx="46" cy="44"/>
            </a:xfrm>
            <a:custGeom>
              <a:rect l="0" t="0" r="0" b="0"/>
              <a:pathLst>
                <a:path w="46" h="44">
                  <a:moveTo>
                    <a:pt x="46" y="35"/>
                  </a:moveTo>
                  <a:lnTo>
                    <a:pt x="42" y="35"/>
                  </a:lnTo>
                  <a:lnTo>
                    <a:pt x="39" y="35"/>
                  </a:lnTo>
                  <a:lnTo>
                    <a:pt x="35" y="33"/>
                  </a:lnTo>
                  <a:lnTo>
                    <a:pt x="33" y="33"/>
                  </a:lnTo>
                  <a:lnTo>
                    <a:pt x="29" y="31"/>
                  </a:lnTo>
                  <a:lnTo>
                    <a:pt x="26" y="28"/>
                  </a:lnTo>
                  <a:lnTo>
                    <a:pt x="22" y="26"/>
                  </a:lnTo>
                  <a:lnTo>
                    <a:pt x="20" y="24"/>
                  </a:lnTo>
                  <a:lnTo>
                    <a:pt x="18" y="22"/>
                  </a:lnTo>
                  <a:lnTo>
                    <a:pt x="16" y="20"/>
                  </a:lnTo>
                  <a:lnTo>
                    <a:pt x="13" y="15"/>
                  </a:lnTo>
                  <a:lnTo>
                    <a:pt x="13" y="13"/>
                  </a:lnTo>
                  <a:lnTo>
                    <a:pt x="11" y="11"/>
                  </a:lnTo>
                  <a:lnTo>
                    <a:pt x="11" y="7"/>
                  </a:lnTo>
                  <a:lnTo>
                    <a:pt x="11" y="2"/>
                  </a:lnTo>
                  <a:lnTo>
                    <a:pt x="11" y="0"/>
                  </a:lnTo>
                  <a:lnTo>
                    <a:pt x="0" y="0"/>
                  </a:lnTo>
                  <a:lnTo>
                    <a:pt x="0" y="5"/>
                  </a:lnTo>
                  <a:lnTo>
                    <a:pt x="3" y="9"/>
                  </a:lnTo>
                  <a:lnTo>
                    <a:pt x="3" y="13"/>
                  </a:lnTo>
                  <a:lnTo>
                    <a:pt x="5" y="18"/>
                  </a:lnTo>
                  <a:lnTo>
                    <a:pt x="7" y="20"/>
                  </a:lnTo>
                  <a:lnTo>
                    <a:pt x="9" y="24"/>
                  </a:lnTo>
                  <a:lnTo>
                    <a:pt x="11" y="28"/>
                  </a:lnTo>
                  <a:lnTo>
                    <a:pt x="13" y="31"/>
                  </a:lnTo>
                  <a:lnTo>
                    <a:pt x="18" y="33"/>
                  </a:lnTo>
                  <a:lnTo>
                    <a:pt x="20" y="37"/>
                  </a:lnTo>
                  <a:lnTo>
                    <a:pt x="24" y="39"/>
                  </a:lnTo>
                  <a:lnTo>
                    <a:pt x="29" y="41"/>
                  </a:lnTo>
                  <a:lnTo>
                    <a:pt x="33" y="41"/>
                  </a:lnTo>
                  <a:lnTo>
                    <a:pt x="37" y="44"/>
                  </a:lnTo>
                  <a:lnTo>
                    <a:pt x="42" y="44"/>
                  </a:lnTo>
                  <a:lnTo>
                    <a:pt x="46" y="44"/>
                  </a:lnTo>
                  <a:lnTo>
                    <a:pt x="46"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09" name="任意多边形 306608"/>
            <p:cNvSpPr/>
            <p:nvPr/>
          </p:nvSpPr>
          <p:spPr>
            <a:xfrm>
              <a:off x="3822" y="1900"/>
              <a:ext cx="80" cy="80"/>
            </a:xfrm>
            <a:custGeom>
              <a:rect l="0" t="0" r="0" b="0"/>
              <a:pathLst>
                <a:path w="80" h="80">
                  <a:moveTo>
                    <a:pt x="39" y="80"/>
                  </a:moveTo>
                  <a:lnTo>
                    <a:pt x="43" y="80"/>
                  </a:lnTo>
                  <a:lnTo>
                    <a:pt x="48" y="80"/>
                  </a:lnTo>
                  <a:lnTo>
                    <a:pt x="52" y="78"/>
                  </a:lnTo>
                  <a:lnTo>
                    <a:pt x="54" y="78"/>
                  </a:lnTo>
                  <a:lnTo>
                    <a:pt x="59" y="76"/>
                  </a:lnTo>
                  <a:lnTo>
                    <a:pt x="63" y="74"/>
                  </a:lnTo>
                  <a:lnTo>
                    <a:pt x="65" y="72"/>
                  </a:lnTo>
                  <a:lnTo>
                    <a:pt x="67" y="69"/>
                  </a:lnTo>
                  <a:lnTo>
                    <a:pt x="72" y="65"/>
                  </a:lnTo>
                  <a:lnTo>
                    <a:pt x="74" y="63"/>
                  </a:lnTo>
                  <a:lnTo>
                    <a:pt x="76" y="59"/>
                  </a:lnTo>
                  <a:lnTo>
                    <a:pt x="76" y="56"/>
                  </a:lnTo>
                  <a:lnTo>
                    <a:pt x="78" y="52"/>
                  </a:lnTo>
                  <a:lnTo>
                    <a:pt x="78" y="48"/>
                  </a:lnTo>
                  <a:lnTo>
                    <a:pt x="80" y="43"/>
                  </a:lnTo>
                  <a:lnTo>
                    <a:pt x="80" y="41"/>
                  </a:lnTo>
                  <a:lnTo>
                    <a:pt x="80" y="37"/>
                  </a:lnTo>
                  <a:lnTo>
                    <a:pt x="78" y="33"/>
                  </a:lnTo>
                  <a:lnTo>
                    <a:pt x="78" y="28"/>
                  </a:lnTo>
                  <a:lnTo>
                    <a:pt x="76" y="24"/>
                  </a:lnTo>
                  <a:lnTo>
                    <a:pt x="76" y="22"/>
                  </a:lnTo>
                  <a:lnTo>
                    <a:pt x="74" y="17"/>
                  </a:lnTo>
                  <a:lnTo>
                    <a:pt x="72" y="15"/>
                  </a:lnTo>
                  <a:lnTo>
                    <a:pt x="67" y="13"/>
                  </a:lnTo>
                  <a:lnTo>
                    <a:pt x="65" y="9"/>
                  </a:lnTo>
                  <a:lnTo>
                    <a:pt x="63" y="7"/>
                  </a:lnTo>
                  <a:lnTo>
                    <a:pt x="59" y="4"/>
                  </a:lnTo>
                  <a:lnTo>
                    <a:pt x="54" y="4"/>
                  </a:lnTo>
                  <a:lnTo>
                    <a:pt x="52" y="2"/>
                  </a:lnTo>
                  <a:lnTo>
                    <a:pt x="48" y="0"/>
                  </a:lnTo>
                  <a:lnTo>
                    <a:pt x="43" y="0"/>
                  </a:lnTo>
                  <a:lnTo>
                    <a:pt x="39" y="0"/>
                  </a:lnTo>
                  <a:lnTo>
                    <a:pt x="35" y="0"/>
                  </a:lnTo>
                  <a:lnTo>
                    <a:pt x="33" y="0"/>
                  </a:lnTo>
                  <a:lnTo>
                    <a:pt x="28" y="2"/>
                  </a:lnTo>
                  <a:lnTo>
                    <a:pt x="24" y="4"/>
                  </a:lnTo>
                  <a:lnTo>
                    <a:pt x="20" y="4"/>
                  </a:lnTo>
                  <a:lnTo>
                    <a:pt x="17" y="7"/>
                  </a:lnTo>
                  <a:lnTo>
                    <a:pt x="15" y="9"/>
                  </a:lnTo>
                  <a:lnTo>
                    <a:pt x="11" y="13"/>
                  </a:lnTo>
                  <a:lnTo>
                    <a:pt x="9" y="15"/>
                  </a:lnTo>
                  <a:lnTo>
                    <a:pt x="7" y="17"/>
                  </a:lnTo>
                  <a:lnTo>
                    <a:pt x="4" y="22"/>
                  </a:lnTo>
                  <a:lnTo>
                    <a:pt x="2" y="24"/>
                  </a:lnTo>
                  <a:lnTo>
                    <a:pt x="2" y="28"/>
                  </a:lnTo>
                  <a:lnTo>
                    <a:pt x="0" y="33"/>
                  </a:lnTo>
                  <a:lnTo>
                    <a:pt x="0" y="37"/>
                  </a:lnTo>
                  <a:lnTo>
                    <a:pt x="0" y="41"/>
                  </a:lnTo>
                  <a:lnTo>
                    <a:pt x="0" y="43"/>
                  </a:lnTo>
                  <a:lnTo>
                    <a:pt x="0" y="48"/>
                  </a:lnTo>
                  <a:lnTo>
                    <a:pt x="2" y="52"/>
                  </a:lnTo>
                  <a:lnTo>
                    <a:pt x="2" y="56"/>
                  </a:lnTo>
                  <a:lnTo>
                    <a:pt x="4" y="59"/>
                  </a:lnTo>
                  <a:lnTo>
                    <a:pt x="7" y="63"/>
                  </a:lnTo>
                  <a:lnTo>
                    <a:pt x="9" y="65"/>
                  </a:lnTo>
                  <a:lnTo>
                    <a:pt x="11" y="69"/>
                  </a:lnTo>
                  <a:lnTo>
                    <a:pt x="15" y="72"/>
                  </a:lnTo>
                  <a:lnTo>
                    <a:pt x="17" y="74"/>
                  </a:lnTo>
                  <a:lnTo>
                    <a:pt x="20" y="76"/>
                  </a:lnTo>
                  <a:lnTo>
                    <a:pt x="24" y="78"/>
                  </a:lnTo>
                  <a:lnTo>
                    <a:pt x="28" y="78"/>
                  </a:lnTo>
                  <a:lnTo>
                    <a:pt x="33" y="80"/>
                  </a:lnTo>
                  <a:lnTo>
                    <a:pt x="35" y="80"/>
                  </a:lnTo>
                  <a:lnTo>
                    <a:pt x="39"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0" name="任意多边形 306609"/>
            <p:cNvSpPr/>
            <p:nvPr/>
          </p:nvSpPr>
          <p:spPr>
            <a:xfrm>
              <a:off x="3861" y="1941"/>
              <a:ext cx="46" cy="44"/>
            </a:xfrm>
            <a:custGeom>
              <a:rect l="0" t="0" r="0" b="0"/>
              <a:pathLst>
                <a:path w="46" h="44">
                  <a:moveTo>
                    <a:pt x="37" y="0"/>
                  </a:moveTo>
                  <a:lnTo>
                    <a:pt x="37" y="2"/>
                  </a:lnTo>
                  <a:lnTo>
                    <a:pt x="35" y="7"/>
                  </a:lnTo>
                  <a:lnTo>
                    <a:pt x="35" y="9"/>
                  </a:lnTo>
                  <a:lnTo>
                    <a:pt x="33" y="13"/>
                  </a:lnTo>
                  <a:lnTo>
                    <a:pt x="33" y="15"/>
                  </a:lnTo>
                  <a:lnTo>
                    <a:pt x="30" y="20"/>
                  </a:lnTo>
                  <a:lnTo>
                    <a:pt x="28" y="22"/>
                  </a:lnTo>
                  <a:lnTo>
                    <a:pt x="26" y="24"/>
                  </a:lnTo>
                  <a:lnTo>
                    <a:pt x="24" y="26"/>
                  </a:lnTo>
                  <a:lnTo>
                    <a:pt x="20" y="28"/>
                  </a:lnTo>
                  <a:lnTo>
                    <a:pt x="17" y="31"/>
                  </a:lnTo>
                  <a:lnTo>
                    <a:pt x="15" y="33"/>
                  </a:lnTo>
                  <a:lnTo>
                    <a:pt x="11" y="33"/>
                  </a:lnTo>
                  <a:lnTo>
                    <a:pt x="7" y="35"/>
                  </a:lnTo>
                  <a:lnTo>
                    <a:pt x="4" y="35"/>
                  </a:lnTo>
                  <a:lnTo>
                    <a:pt x="0" y="35"/>
                  </a:lnTo>
                  <a:lnTo>
                    <a:pt x="0" y="44"/>
                  </a:lnTo>
                  <a:lnTo>
                    <a:pt x="4" y="44"/>
                  </a:lnTo>
                  <a:lnTo>
                    <a:pt x="9" y="44"/>
                  </a:lnTo>
                  <a:lnTo>
                    <a:pt x="13" y="41"/>
                  </a:lnTo>
                  <a:lnTo>
                    <a:pt x="17" y="39"/>
                  </a:lnTo>
                  <a:lnTo>
                    <a:pt x="22" y="39"/>
                  </a:lnTo>
                  <a:lnTo>
                    <a:pt x="26" y="37"/>
                  </a:lnTo>
                  <a:lnTo>
                    <a:pt x="28" y="33"/>
                  </a:lnTo>
                  <a:lnTo>
                    <a:pt x="33" y="31"/>
                  </a:lnTo>
                  <a:lnTo>
                    <a:pt x="35" y="28"/>
                  </a:lnTo>
                  <a:lnTo>
                    <a:pt x="37" y="24"/>
                  </a:lnTo>
                  <a:lnTo>
                    <a:pt x="39" y="20"/>
                  </a:lnTo>
                  <a:lnTo>
                    <a:pt x="41" y="18"/>
                  </a:lnTo>
                  <a:lnTo>
                    <a:pt x="43" y="13"/>
                  </a:lnTo>
                  <a:lnTo>
                    <a:pt x="43" y="9"/>
                  </a:lnTo>
                  <a:lnTo>
                    <a:pt x="46" y="5"/>
                  </a:lnTo>
                  <a:lnTo>
                    <a:pt x="46" y="0"/>
                  </a:lnTo>
                  <a:lnTo>
                    <a:pt x="3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1" name="任意多边形 306610"/>
            <p:cNvSpPr/>
            <p:nvPr/>
          </p:nvSpPr>
          <p:spPr>
            <a:xfrm>
              <a:off x="3861" y="1896"/>
              <a:ext cx="46" cy="45"/>
            </a:xfrm>
            <a:custGeom>
              <a:rect l="0" t="0" r="0" b="0"/>
              <a:pathLst>
                <a:path w="46" h="45">
                  <a:moveTo>
                    <a:pt x="0" y="8"/>
                  </a:moveTo>
                  <a:lnTo>
                    <a:pt x="4" y="8"/>
                  </a:lnTo>
                  <a:lnTo>
                    <a:pt x="7" y="11"/>
                  </a:lnTo>
                  <a:lnTo>
                    <a:pt x="11" y="11"/>
                  </a:lnTo>
                  <a:lnTo>
                    <a:pt x="15" y="11"/>
                  </a:lnTo>
                  <a:lnTo>
                    <a:pt x="17" y="13"/>
                  </a:lnTo>
                  <a:lnTo>
                    <a:pt x="20" y="15"/>
                  </a:lnTo>
                  <a:lnTo>
                    <a:pt x="24" y="17"/>
                  </a:lnTo>
                  <a:lnTo>
                    <a:pt x="26" y="19"/>
                  </a:lnTo>
                  <a:lnTo>
                    <a:pt x="28" y="21"/>
                  </a:lnTo>
                  <a:lnTo>
                    <a:pt x="30" y="24"/>
                  </a:lnTo>
                  <a:lnTo>
                    <a:pt x="33" y="28"/>
                  </a:lnTo>
                  <a:lnTo>
                    <a:pt x="33" y="30"/>
                  </a:lnTo>
                  <a:lnTo>
                    <a:pt x="35" y="34"/>
                  </a:lnTo>
                  <a:lnTo>
                    <a:pt x="35" y="37"/>
                  </a:lnTo>
                  <a:lnTo>
                    <a:pt x="37" y="41"/>
                  </a:lnTo>
                  <a:lnTo>
                    <a:pt x="37" y="45"/>
                  </a:lnTo>
                  <a:lnTo>
                    <a:pt x="46" y="45"/>
                  </a:lnTo>
                  <a:lnTo>
                    <a:pt x="46" y="39"/>
                  </a:lnTo>
                  <a:lnTo>
                    <a:pt x="43" y="34"/>
                  </a:lnTo>
                  <a:lnTo>
                    <a:pt x="43" y="30"/>
                  </a:lnTo>
                  <a:lnTo>
                    <a:pt x="41" y="28"/>
                  </a:lnTo>
                  <a:lnTo>
                    <a:pt x="39" y="24"/>
                  </a:lnTo>
                  <a:lnTo>
                    <a:pt x="37" y="19"/>
                  </a:lnTo>
                  <a:lnTo>
                    <a:pt x="35" y="15"/>
                  </a:lnTo>
                  <a:lnTo>
                    <a:pt x="33" y="13"/>
                  </a:lnTo>
                  <a:lnTo>
                    <a:pt x="28" y="11"/>
                  </a:lnTo>
                  <a:lnTo>
                    <a:pt x="26" y="8"/>
                  </a:lnTo>
                  <a:lnTo>
                    <a:pt x="22" y="4"/>
                  </a:lnTo>
                  <a:lnTo>
                    <a:pt x="17" y="4"/>
                  </a:lnTo>
                  <a:lnTo>
                    <a:pt x="13" y="2"/>
                  </a:lnTo>
                  <a:lnTo>
                    <a:pt x="9" y="0"/>
                  </a:lnTo>
                  <a:lnTo>
                    <a:pt x="4"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2" name="任意多边形 306611"/>
            <p:cNvSpPr/>
            <p:nvPr/>
          </p:nvSpPr>
          <p:spPr>
            <a:xfrm>
              <a:off x="3818" y="1896"/>
              <a:ext cx="43" cy="45"/>
            </a:xfrm>
            <a:custGeom>
              <a:rect l="0" t="0" r="0" b="0"/>
              <a:pathLst>
                <a:path w="43" h="45">
                  <a:moveTo>
                    <a:pt x="8" y="45"/>
                  </a:moveTo>
                  <a:lnTo>
                    <a:pt x="8" y="41"/>
                  </a:lnTo>
                  <a:lnTo>
                    <a:pt x="8" y="37"/>
                  </a:lnTo>
                  <a:lnTo>
                    <a:pt x="11" y="34"/>
                  </a:lnTo>
                  <a:lnTo>
                    <a:pt x="11" y="30"/>
                  </a:lnTo>
                  <a:lnTo>
                    <a:pt x="13" y="28"/>
                  </a:lnTo>
                  <a:lnTo>
                    <a:pt x="15" y="24"/>
                  </a:lnTo>
                  <a:lnTo>
                    <a:pt x="17" y="21"/>
                  </a:lnTo>
                  <a:lnTo>
                    <a:pt x="19" y="19"/>
                  </a:lnTo>
                  <a:lnTo>
                    <a:pt x="21" y="17"/>
                  </a:lnTo>
                  <a:lnTo>
                    <a:pt x="24" y="15"/>
                  </a:lnTo>
                  <a:lnTo>
                    <a:pt x="26" y="13"/>
                  </a:lnTo>
                  <a:lnTo>
                    <a:pt x="30" y="11"/>
                  </a:lnTo>
                  <a:lnTo>
                    <a:pt x="32" y="11"/>
                  </a:lnTo>
                  <a:lnTo>
                    <a:pt x="37" y="11"/>
                  </a:lnTo>
                  <a:lnTo>
                    <a:pt x="41" y="8"/>
                  </a:lnTo>
                  <a:lnTo>
                    <a:pt x="43" y="8"/>
                  </a:lnTo>
                  <a:lnTo>
                    <a:pt x="43" y="0"/>
                  </a:lnTo>
                  <a:lnTo>
                    <a:pt x="39" y="0"/>
                  </a:lnTo>
                  <a:lnTo>
                    <a:pt x="34" y="0"/>
                  </a:lnTo>
                  <a:lnTo>
                    <a:pt x="30" y="2"/>
                  </a:lnTo>
                  <a:lnTo>
                    <a:pt x="26" y="4"/>
                  </a:lnTo>
                  <a:lnTo>
                    <a:pt x="21" y="4"/>
                  </a:lnTo>
                  <a:lnTo>
                    <a:pt x="19" y="8"/>
                  </a:lnTo>
                  <a:lnTo>
                    <a:pt x="15" y="11"/>
                  </a:lnTo>
                  <a:lnTo>
                    <a:pt x="13" y="13"/>
                  </a:lnTo>
                  <a:lnTo>
                    <a:pt x="8" y="15"/>
                  </a:lnTo>
                  <a:lnTo>
                    <a:pt x="6" y="19"/>
                  </a:lnTo>
                  <a:lnTo>
                    <a:pt x="4" y="24"/>
                  </a:lnTo>
                  <a:lnTo>
                    <a:pt x="2" y="28"/>
                  </a:lnTo>
                  <a:lnTo>
                    <a:pt x="2" y="30"/>
                  </a:lnTo>
                  <a:lnTo>
                    <a:pt x="0" y="34"/>
                  </a:lnTo>
                  <a:lnTo>
                    <a:pt x="0" y="39"/>
                  </a:lnTo>
                  <a:lnTo>
                    <a:pt x="0" y="45"/>
                  </a:lnTo>
                  <a:lnTo>
                    <a:pt x="8"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3" name="任意多边形 306612"/>
            <p:cNvSpPr/>
            <p:nvPr/>
          </p:nvSpPr>
          <p:spPr>
            <a:xfrm>
              <a:off x="3818" y="1941"/>
              <a:ext cx="43" cy="44"/>
            </a:xfrm>
            <a:custGeom>
              <a:rect l="0" t="0" r="0" b="0"/>
              <a:pathLst>
                <a:path w="43" h="44">
                  <a:moveTo>
                    <a:pt x="43" y="35"/>
                  </a:moveTo>
                  <a:lnTo>
                    <a:pt x="41" y="35"/>
                  </a:lnTo>
                  <a:lnTo>
                    <a:pt x="37" y="35"/>
                  </a:lnTo>
                  <a:lnTo>
                    <a:pt x="32" y="33"/>
                  </a:lnTo>
                  <a:lnTo>
                    <a:pt x="30" y="33"/>
                  </a:lnTo>
                  <a:lnTo>
                    <a:pt x="26" y="31"/>
                  </a:lnTo>
                  <a:lnTo>
                    <a:pt x="24" y="28"/>
                  </a:lnTo>
                  <a:lnTo>
                    <a:pt x="21" y="26"/>
                  </a:lnTo>
                  <a:lnTo>
                    <a:pt x="19" y="24"/>
                  </a:lnTo>
                  <a:lnTo>
                    <a:pt x="17" y="22"/>
                  </a:lnTo>
                  <a:lnTo>
                    <a:pt x="15" y="20"/>
                  </a:lnTo>
                  <a:lnTo>
                    <a:pt x="13" y="15"/>
                  </a:lnTo>
                  <a:lnTo>
                    <a:pt x="11" y="13"/>
                  </a:lnTo>
                  <a:lnTo>
                    <a:pt x="11" y="9"/>
                  </a:lnTo>
                  <a:lnTo>
                    <a:pt x="8" y="7"/>
                  </a:lnTo>
                  <a:lnTo>
                    <a:pt x="8" y="2"/>
                  </a:lnTo>
                  <a:lnTo>
                    <a:pt x="8" y="0"/>
                  </a:lnTo>
                  <a:lnTo>
                    <a:pt x="0" y="0"/>
                  </a:lnTo>
                  <a:lnTo>
                    <a:pt x="0" y="5"/>
                  </a:lnTo>
                  <a:lnTo>
                    <a:pt x="0" y="9"/>
                  </a:lnTo>
                  <a:lnTo>
                    <a:pt x="2" y="13"/>
                  </a:lnTo>
                  <a:lnTo>
                    <a:pt x="2" y="18"/>
                  </a:lnTo>
                  <a:lnTo>
                    <a:pt x="4" y="20"/>
                  </a:lnTo>
                  <a:lnTo>
                    <a:pt x="6" y="24"/>
                  </a:lnTo>
                  <a:lnTo>
                    <a:pt x="8" y="28"/>
                  </a:lnTo>
                  <a:lnTo>
                    <a:pt x="13" y="31"/>
                  </a:lnTo>
                  <a:lnTo>
                    <a:pt x="15" y="33"/>
                  </a:lnTo>
                  <a:lnTo>
                    <a:pt x="19" y="37"/>
                  </a:lnTo>
                  <a:lnTo>
                    <a:pt x="21" y="39"/>
                  </a:lnTo>
                  <a:lnTo>
                    <a:pt x="26" y="39"/>
                  </a:lnTo>
                  <a:lnTo>
                    <a:pt x="30" y="41"/>
                  </a:lnTo>
                  <a:lnTo>
                    <a:pt x="34" y="44"/>
                  </a:lnTo>
                  <a:lnTo>
                    <a:pt x="39" y="44"/>
                  </a:lnTo>
                  <a:lnTo>
                    <a:pt x="43" y="44"/>
                  </a:lnTo>
                  <a:lnTo>
                    <a:pt x="43"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4" name="任意多边形 306613"/>
            <p:cNvSpPr/>
            <p:nvPr/>
          </p:nvSpPr>
          <p:spPr>
            <a:xfrm>
              <a:off x="3662" y="1863"/>
              <a:ext cx="80" cy="80"/>
            </a:xfrm>
            <a:custGeom>
              <a:rect l="0" t="0" r="0" b="0"/>
              <a:pathLst>
                <a:path w="80" h="80">
                  <a:moveTo>
                    <a:pt x="41" y="80"/>
                  </a:moveTo>
                  <a:lnTo>
                    <a:pt x="45" y="80"/>
                  </a:lnTo>
                  <a:lnTo>
                    <a:pt x="47" y="80"/>
                  </a:lnTo>
                  <a:lnTo>
                    <a:pt x="52" y="78"/>
                  </a:lnTo>
                  <a:lnTo>
                    <a:pt x="56" y="76"/>
                  </a:lnTo>
                  <a:lnTo>
                    <a:pt x="60" y="76"/>
                  </a:lnTo>
                  <a:lnTo>
                    <a:pt x="63" y="74"/>
                  </a:lnTo>
                  <a:lnTo>
                    <a:pt x="67" y="72"/>
                  </a:lnTo>
                  <a:lnTo>
                    <a:pt x="69" y="70"/>
                  </a:lnTo>
                  <a:lnTo>
                    <a:pt x="71" y="65"/>
                  </a:lnTo>
                  <a:lnTo>
                    <a:pt x="73" y="63"/>
                  </a:lnTo>
                  <a:lnTo>
                    <a:pt x="76" y="59"/>
                  </a:lnTo>
                  <a:lnTo>
                    <a:pt x="78" y="57"/>
                  </a:lnTo>
                  <a:lnTo>
                    <a:pt x="78" y="52"/>
                  </a:lnTo>
                  <a:lnTo>
                    <a:pt x="80" y="48"/>
                  </a:lnTo>
                  <a:lnTo>
                    <a:pt x="80" y="44"/>
                  </a:lnTo>
                  <a:lnTo>
                    <a:pt x="80" y="39"/>
                  </a:lnTo>
                  <a:lnTo>
                    <a:pt x="80" y="37"/>
                  </a:lnTo>
                  <a:lnTo>
                    <a:pt x="80" y="33"/>
                  </a:lnTo>
                  <a:lnTo>
                    <a:pt x="78" y="28"/>
                  </a:lnTo>
                  <a:lnTo>
                    <a:pt x="78" y="24"/>
                  </a:lnTo>
                  <a:lnTo>
                    <a:pt x="76" y="22"/>
                  </a:lnTo>
                  <a:lnTo>
                    <a:pt x="73" y="18"/>
                  </a:lnTo>
                  <a:lnTo>
                    <a:pt x="71" y="15"/>
                  </a:lnTo>
                  <a:lnTo>
                    <a:pt x="69" y="11"/>
                  </a:lnTo>
                  <a:lnTo>
                    <a:pt x="67" y="9"/>
                  </a:lnTo>
                  <a:lnTo>
                    <a:pt x="63" y="7"/>
                  </a:lnTo>
                  <a:lnTo>
                    <a:pt x="60" y="5"/>
                  </a:lnTo>
                  <a:lnTo>
                    <a:pt x="56" y="2"/>
                  </a:lnTo>
                  <a:lnTo>
                    <a:pt x="52" y="2"/>
                  </a:lnTo>
                  <a:lnTo>
                    <a:pt x="47" y="0"/>
                  </a:lnTo>
                  <a:lnTo>
                    <a:pt x="45" y="0"/>
                  </a:lnTo>
                  <a:lnTo>
                    <a:pt x="41" y="0"/>
                  </a:lnTo>
                  <a:lnTo>
                    <a:pt x="37" y="0"/>
                  </a:lnTo>
                  <a:lnTo>
                    <a:pt x="32" y="0"/>
                  </a:lnTo>
                  <a:lnTo>
                    <a:pt x="28" y="2"/>
                  </a:lnTo>
                  <a:lnTo>
                    <a:pt x="26" y="2"/>
                  </a:lnTo>
                  <a:lnTo>
                    <a:pt x="21" y="5"/>
                  </a:lnTo>
                  <a:lnTo>
                    <a:pt x="17" y="7"/>
                  </a:lnTo>
                  <a:lnTo>
                    <a:pt x="15" y="9"/>
                  </a:lnTo>
                  <a:lnTo>
                    <a:pt x="13" y="11"/>
                  </a:lnTo>
                  <a:lnTo>
                    <a:pt x="11" y="15"/>
                  </a:lnTo>
                  <a:lnTo>
                    <a:pt x="6" y="18"/>
                  </a:lnTo>
                  <a:lnTo>
                    <a:pt x="4" y="22"/>
                  </a:lnTo>
                  <a:lnTo>
                    <a:pt x="4" y="24"/>
                  </a:lnTo>
                  <a:lnTo>
                    <a:pt x="2" y="28"/>
                  </a:lnTo>
                  <a:lnTo>
                    <a:pt x="2" y="33"/>
                  </a:lnTo>
                  <a:lnTo>
                    <a:pt x="0" y="37"/>
                  </a:lnTo>
                  <a:lnTo>
                    <a:pt x="0" y="39"/>
                  </a:lnTo>
                  <a:lnTo>
                    <a:pt x="0" y="44"/>
                  </a:lnTo>
                  <a:lnTo>
                    <a:pt x="2" y="48"/>
                  </a:lnTo>
                  <a:lnTo>
                    <a:pt x="2" y="52"/>
                  </a:lnTo>
                  <a:lnTo>
                    <a:pt x="4" y="57"/>
                  </a:lnTo>
                  <a:lnTo>
                    <a:pt x="4" y="59"/>
                  </a:lnTo>
                  <a:lnTo>
                    <a:pt x="6" y="63"/>
                  </a:lnTo>
                  <a:lnTo>
                    <a:pt x="11" y="65"/>
                  </a:lnTo>
                  <a:lnTo>
                    <a:pt x="13" y="70"/>
                  </a:lnTo>
                  <a:lnTo>
                    <a:pt x="15" y="72"/>
                  </a:lnTo>
                  <a:lnTo>
                    <a:pt x="17" y="74"/>
                  </a:lnTo>
                  <a:lnTo>
                    <a:pt x="21" y="76"/>
                  </a:lnTo>
                  <a:lnTo>
                    <a:pt x="26" y="76"/>
                  </a:lnTo>
                  <a:lnTo>
                    <a:pt x="28" y="78"/>
                  </a:lnTo>
                  <a:lnTo>
                    <a:pt x="32" y="80"/>
                  </a:lnTo>
                  <a:lnTo>
                    <a:pt x="37" y="80"/>
                  </a:lnTo>
                  <a:lnTo>
                    <a:pt x="41"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5" name="任意多边形 306614"/>
            <p:cNvSpPr/>
            <p:nvPr/>
          </p:nvSpPr>
          <p:spPr>
            <a:xfrm>
              <a:off x="3703" y="1902"/>
              <a:ext cx="43" cy="46"/>
            </a:xfrm>
            <a:custGeom>
              <a:rect l="0" t="0" r="0" b="0"/>
              <a:pathLst>
                <a:path w="43" h="46">
                  <a:moveTo>
                    <a:pt x="35" y="0"/>
                  </a:moveTo>
                  <a:lnTo>
                    <a:pt x="35" y="5"/>
                  </a:lnTo>
                  <a:lnTo>
                    <a:pt x="35" y="9"/>
                  </a:lnTo>
                  <a:lnTo>
                    <a:pt x="32" y="11"/>
                  </a:lnTo>
                  <a:lnTo>
                    <a:pt x="32" y="15"/>
                  </a:lnTo>
                  <a:lnTo>
                    <a:pt x="30" y="18"/>
                  </a:lnTo>
                  <a:lnTo>
                    <a:pt x="28" y="22"/>
                  </a:lnTo>
                  <a:lnTo>
                    <a:pt x="26" y="24"/>
                  </a:lnTo>
                  <a:lnTo>
                    <a:pt x="24" y="26"/>
                  </a:lnTo>
                  <a:lnTo>
                    <a:pt x="22" y="28"/>
                  </a:lnTo>
                  <a:lnTo>
                    <a:pt x="19" y="31"/>
                  </a:lnTo>
                  <a:lnTo>
                    <a:pt x="17" y="33"/>
                  </a:lnTo>
                  <a:lnTo>
                    <a:pt x="13" y="33"/>
                  </a:lnTo>
                  <a:lnTo>
                    <a:pt x="11" y="35"/>
                  </a:lnTo>
                  <a:lnTo>
                    <a:pt x="6" y="35"/>
                  </a:lnTo>
                  <a:lnTo>
                    <a:pt x="2" y="37"/>
                  </a:lnTo>
                  <a:lnTo>
                    <a:pt x="0" y="37"/>
                  </a:lnTo>
                  <a:lnTo>
                    <a:pt x="0" y="46"/>
                  </a:lnTo>
                  <a:lnTo>
                    <a:pt x="4" y="46"/>
                  </a:lnTo>
                  <a:lnTo>
                    <a:pt x="9" y="44"/>
                  </a:lnTo>
                  <a:lnTo>
                    <a:pt x="13" y="44"/>
                  </a:lnTo>
                  <a:lnTo>
                    <a:pt x="17" y="41"/>
                  </a:lnTo>
                  <a:lnTo>
                    <a:pt x="22" y="41"/>
                  </a:lnTo>
                  <a:lnTo>
                    <a:pt x="24" y="37"/>
                  </a:lnTo>
                  <a:lnTo>
                    <a:pt x="28" y="35"/>
                  </a:lnTo>
                  <a:lnTo>
                    <a:pt x="30" y="33"/>
                  </a:lnTo>
                  <a:lnTo>
                    <a:pt x="35" y="31"/>
                  </a:lnTo>
                  <a:lnTo>
                    <a:pt x="37" y="26"/>
                  </a:lnTo>
                  <a:lnTo>
                    <a:pt x="39" y="22"/>
                  </a:lnTo>
                  <a:lnTo>
                    <a:pt x="41" y="18"/>
                  </a:lnTo>
                  <a:lnTo>
                    <a:pt x="41" y="15"/>
                  </a:lnTo>
                  <a:lnTo>
                    <a:pt x="43" y="11"/>
                  </a:lnTo>
                  <a:lnTo>
                    <a:pt x="43" y="5"/>
                  </a:lnTo>
                  <a:lnTo>
                    <a:pt x="43" y="0"/>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6" name="任意多边形 306615"/>
            <p:cNvSpPr/>
            <p:nvPr/>
          </p:nvSpPr>
          <p:spPr>
            <a:xfrm>
              <a:off x="3703" y="1859"/>
              <a:ext cx="43" cy="43"/>
            </a:xfrm>
            <a:custGeom>
              <a:rect l="0" t="0" r="0" b="0"/>
              <a:pathLst>
                <a:path w="43" h="43">
                  <a:moveTo>
                    <a:pt x="0" y="9"/>
                  </a:moveTo>
                  <a:lnTo>
                    <a:pt x="2" y="9"/>
                  </a:lnTo>
                  <a:lnTo>
                    <a:pt x="6" y="9"/>
                  </a:lnTo>
                  <a:lnTo>
                    <a:pt x="11" y="11"/>
                  </a:lnTo>
                  <a:lnTo>
                    <a:pt x="13" y="11"/>
                  </a:lnTo>
                  <a:lnTo>
                    <a:pt x="17" y="13"/>
                  </a:lnTo>
                  <a:lnTo>
                    <a:pt x="19" y="15"/>
                  </a:lnTo>
                  <a:lnTo>
                    <a:pt x="22" y="17"/>
                  </a:lnTo>
                  <a:lnTo>
                    <a:pt x="24" y="19"/>
                  </a:lnTo>
                  <a:lnTo>
                    <a:pt x="26" y="22"/>
                  </a:lnTo>
                  <a:lnTo>
                    <a:pt x="28" y="24"/>
                  </a:lnTo>
                  <a:lnTo>
                    <a:pt x="30" y="28"/>
                  </a:lnTo>
                  <a:lnTo>
                    <a:pt x="32" y="30"/>
                  </a:lnTo>
                  <a:lnTo>
                    <a:pt x="32" y="35"/>
                  </a:lnTo>
                  <a:lnTo>
                    <a:pt x="35" y="37"/>
                  </a:lnTo>
                  <a:lnTo>
                    <a:pt x="35" y="41"/>
                  </a:lnTo>
                  <a:lnTo>
                    <a:pt x="35" y="43"/>
                  </a:lnTo>
                  <a:lnTo>
                    <a:pt x="43" y="43"/>
                  </a:lnTo>
                  <a:lnTo>
                    <a:pt x="43" y="39"/>
                  </a:lnTo>
                  <a:lnTo>
                    <a:pt x="43" y="35"/>
                  </a:lnTo>
                  <a:lnTo>
                    <a:pt x="41" y="30"/>
                  </a:lnTo>
                  <a:lnTo>
                    <a:pt x="41" y="28"/>
                  </a:lnTo>
                  <a:lnTo>
                    <a:pt x="39" y="24"/>
                  </a:lnTo>
                  <a:lnTo>
                    <a:pt x="37" y="19"/>
                  </a:lnTo>
                  <a:lnTo>
                    <a:pt x="35" y="15"/>
                  </a:lnTo>
                  <a:lnTo>
                    <a:pt x="30" y="13"/>
                  </a:lnTo>
                  <a:lnTo>
                    <a:pt x="28" y="11"/>
                  </a:lnTo>
                  <a:lnTo>
                    <a:pt x="24" y="6"/>
                  </a:lnTo>
                  <a:lnTo>
                    <a:pt x="22" y="4"/>
                  </a:lnTo>
                  <a:lnTo>
                    <a:pt x="17" y="2"/>
                  </a:lnTo>
                  <a:lnTo>
                    <a:pt x="13" y="2"/>
                  </a:lnTo>
                  <a:lnTo>
                    <a:pt x="9" y="0"/>
                  </a:lnTo>
                  <a:lnTo>
                    <a:pt x="4"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7" name="任意多边形 306616"/>
            <p:cNvSpPr/>
            <p:nvPr/>
          </p:nvSpPr>
          <p:spPr>
            <a:xfrm>
              <a:off x="3657" y="1859"/>
              <a:ext cx="46" cy="43"/>
            </a:xfrm>
            <a:custGeom>
              <a:rect l="0" t="0" r="0" b="0"/>
              <a:pathLst>
                <a:path w="46" h="43">
                  <a:moveTo>
                    <a:pt x="9" y="43"/>
                  </a:moveTo>
                  <a:lnTo>
                    <a:pt x="9" y="41"/>
                  </a:lnTo>
                  <a:lnTo>
                    <a:pt x="11" y="37"/>
                  </a:lnTo>
                  <a:lnTo>
                    <a:pt x="11" y="35"/>
                  </a:lnTo>
                  <a:lnTo>
                    <a:pt x="13" y="30"/>
                  </a:lnTo>
                  <a:lnTo>
                    <a:pt x="13" y="28"/>
                  </a:lnTo>
                  <a:lnTo>
                    <a:pt x="16" y="24"/>
                  </a:lnTo>
                  <a:lnTo>
                    <a:pt x="18" y="22"/>
                  </a:lnTo>
                  <a:lnTo>
                    <a:pt x="20" y="19"/>
                  </a:lnTo>
                  <a:lnTo>
                    <a:pt x="22" y="17"/>
                  </a:lnTo>
                  <a:lnTo>
                    <a:pt x="26" y="15"/>
                  </a:lnTo>
                  <a:lnTo>
                    <a:pt x="29" y="13"/>
                  </a:lnTo>
                  <a:lnTo>
                    <a:pt x="31" y="11"/>
                  </a:lnTo>
                  <a:lnTo>
                    <a:pt x="35" y="11"/>
                  </a:lnTo>
                  <a:lnTo>
                    <a:pt x="37" y="9"/>
                  </a:lnTo>
                  <a:lnTo>
                    <a:pt x="42" y="9"/>
                  </a:lnTo>
                  <a:lnTo>
                    <a:pt x="46" y="9"/>
                  </a:lnTo>
                  <a:lnTo>
                    <a:pt x="46" y="0"/>
                  </a:lnTo>
                  <a:lnTo>
                    <a:pt x="42" y="0"/>
                  </a:lnTo>
                  <a:lnTo>
                    <a:pt x="37" y="0"/>
                  </a:lnTo>
                  <a:lnTo>
                    <a:pt x="33" y="2"/>
                  </a:lnTo>
                  <a:lnTo>
                    <a:pt x="29" y="2"/>
                  </a:lnTo>
                  <a:lnTo>
                    <a:pt x="24" y="4"/>
                  </a:lnTo>
                  <a:lnTo>
                    <a:pt x="20" y="6"/>
                  </a:lnTo>
                  <a:lnTo>
                    <a:pt x="18" y="11"/>
                  </a:lnTo>
                  <a:lnTo>
                    <a:pt x="13" y="13"/>
                  </a:lnTo>
                  <a:lnTo>
                    <a:pt x="11" y="15"/>
                  </a:lnTo>
                  <a:lnTo>
                    <a:pt x="9" y="19"/>
                  </a:lnTo>
                  <a:lnTo>
                    <a:pt x="7" y="24"/>
                  </a:lnTo>
                  <a:lnTo>
                    <a:pt x="5" y="28"/>
                  </a:lnTo>
                  <a:lnTo>
                    <a:pt x="3" y="30"/>
                  </a:lnTo>
                  <a:lnTo>
                    <a:pt x="3" y="35"/>
                  </a:lnTo>
                  <a:lnTo>
                    <a:pt x="0" y="39"/>
                  </a:lnTo>
                  <a:lnTo>
                    <a:pt x="0" y="43"/>
                  </a:lnTo>
                  <a:lnTo>
                    <a:pt x="9"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8" name="任意多边形 306617"/>
            <p:cNvSpPr/>
            <p:nvPr/>
          </p:nvSpPr>
          <p:spPr>
            <a:xfrm>
              <a:off x="3657" y="1902"/>
              <a:ext cx="46" cy="46"/>
            </a:xfrm>
            <a:custGeom>
              <a:rect l="0" t="0" r="0" b="0"/>
              <a:pathLst>
                <a:path w="46" h="46">
                  <a:moveTo>
                    <a:pt x="46" y="37"/>
                  </a:moveTo>
                  <a:lnTo>
                    <a:pt x="42" y="37"/>
                  </a:lnTo>
                  <a:lnTo>
                    <a:pt x="37" y="35"/>
                  </a:lnTo>
                  <a:lnTo>
                    <a:pt x="35" y="35"/>
                  </a:lnTo>
                  <a:lnTo>
                    <a:pt x="31" y="33"/>
                  </a:lnTo>
                  <a:lnTo>
                    <a:pt x="29" y="33"/>
                  </a:lnTo>
                  <a:lnTo>
                    <a:pt x="26" y="31"/>
                  </a:lnTo>
                  <a:lnTo>
                    <a:pt x="22" y="28"/>
                  </a:lnTo>
                  <a:lnTo>
                    <a:pt x="20" y="26"/>
                  </a:lnTo>
                  <a:lnTo>
                    <a:pt x="18" y="24"/>
                  </a:lnTo>
                  <a:lnTo>
                    <a:pt x="16" y="22"/>
                  </a:lnTo>
                  <a:lnTo>
                    <a:pt x="13" y="18"/>
                  </a:lnTo>
                  <a:lnTo>
                    <a:pt x="13" y="15"/>
                  </a:lnTo>
                  <a:lnTo>
                    <a:pt x="11" y="11"/>
                  </a:lnTo>
                  <a:lnTo>
                    <a:pt x="11" y="9"/>
                  </a:lnTo>
                  <a:lnTo>
                    <a:pt x="9" y="5"/>
                  </a:lnTo>
                  <a:lnTo>
                    <a:pt x="9" y="0"/>
                  </a:lnTo>
                  <a:lnTo>
                    <a:pt x="0" y="0"/>
                  </a:lnTo>
                  <a:lnTo>
                    <a:pt x="0" y="5"/>
                  </a:lnTo>
                  <a:lnTo>
                    <a:pt x="3" y="11"/>
                  </a:lnTo>
                  <a:lnTo>
                    <a:pt x="3" y="15"/>
                  </a:lnTo>
                  <a:lnTo>
                    <a:pt x="5" y="18"/>
                  </a:lnTo>
                  <a:lnTo>
                    <a:pt x="7" y="22"/>
                  </a:lnTo>
                  <a:lnTo>
                    <a:pt x="9" y="26"/>
                  </a:lnTo>
                  <a:lnTo>
                    <a:pt x="11" y="31"/>
                  </a:lnTo>
                  <a:lnTo>
                    <a:pt x="13" y="33"/>
                  </a:lnTo>
                  <a:lnTo>
                    <a:pt x="18" y="35"/>
                  </a:lnTo>
                  <a:lnTo>
                    <a:pt x="20" y="37"/>
                  </a:lnTo>
                  <a:lnTo>
                    <a:pt x="24" y="41"/>
                  </a:lnTo>
                  <a:lnTo>
                    <a:pt x="29" y="41"/>
                  </a:lnTo>
                  <a:lnTo>
                    <a:pt x="33" y="44"/>
                  </a:lnTo>
                  <a:lnTo>
                    <a:pt x="37" y="44"/>
                  </a:lnTo>
                  <a:lnTo>
                    <a:pt x="42" y="46"/>
                  </a:lnTo>
                  <a:lnTo>
                    <a:pt x="46" y="46"/>
                  </a:lnTo>
                  <a:lnTo>
                    <a:pt x="46"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19" name="任意多边形 306618"/>
            <p:cNvSpPr/>
            <p:nvPr/>
          </p:nvSpPr>
          <p:spPr>
            <a:xfrm>
              <a:off x="3777" y="2039"/>
              <a:ext cx="80" cy="80"/>
            </a:xfrm>
            <a:custGeom>
              <a:rect l="0" t="0" r="0" b="0"/>
              <a:pathLst>
                <a:path w="80" h="80">
                  <a:moveTo>
                    <a:pt x="39" y="80"/>
                  </a:moveTo>
                  <a:lnTo>
                    <a:pt x="43" y="80"/>
                  </a:lnTo>
                  <a:lnTo>
                    <a:pt x="47" y="78"/>
                  </a:lnTo>
                  <a:lnTo>
                    <a:pt x="52" y="78"/>
                  </a:lnTo>
                  <a:lnTo>
                    <a:pt x="54" y="76"/>
                  </a:lnTo>
                  <a:lnTo>
                    <a:pt x="58" y="73"/>
                  </a:lnTo>
                  <a:lnTo>
                    <a:pt x="60" y="73"/>
                  </a:lnTo>
                  <a:lnTo>
                    <a:pt x="65" y="69"/>
                  </a:lnTo>
                  <a:lnTo>
                    <a:pt x="67" y="67"/>
                  </a:lnTo>
                  <a:lnTo>
                    <a:pt x="69" y="65"/>
                  </a:lnTo>
                  <a:lnTo>
                    <a:pt x="71" y="63"/>
                  </a:lnTo>
                  <a:lnTo>
                    <a:pt x="73" y="58"/>
                  </a:lnTo>
                  <a:lnTo>
                    <a:pt x="75" y="54"/>
                  </a:lnTo>
                  <a:lnTo>
                    <a:pt x="78" y="52"/>
                  </a:lnTo>
                  <a:lnTo>
                    <a:pt x="78" y="47"/>
                  </a:lnTo>
                  <a:lnTo>
                    <a:pt x="80" y="43"/>
                  </a:lnTo>
                  <a:lnTo>
                    <a:pt x="80" y="39"/>
                  </a:lnTo>
                  <a:lnTo>
                    <a:pt x="80" y="34"/>
                  </a:lnTo>
                  <a:lnTo>
                    <a:pt x="78" y="30"/>
                  </a:lnTo>
                  <a:lnTo>
                    <a:pt x="78" y="28"/>
                  </a:lnTo>
                  <a:lnTo>
                    <a:pt x="75" y="24"/>
                  </a:lnTo>
                  <a:lnTo>
                    <a:pt x="73" y="19"/>
                  </a:lnTo>
                  <a:lnTo>
                    <a:pt x="71" y="17"/>
                  </a:lnTo>
                  <a:lnTo>
                    <a:pt x="69" y="13"/>
                  </a:lnTo>
                  <a:lnTo>
                    <a:pt x="67" y="11"/>
                  </a:lnTo>
                  <a:lnTo>
                    <a:pt x="65" y="8"/>
                  </a:lnTo>
                  <a:lnTo>
                    <a:pt x="60" y="6"/>
                  </a:lnTo>
                  <a:lnTo>
                    <a:pt x="58" y="4"/>
                  </a:lnTo>
                  <a:lnTo>
                    <a:pt x="54" y="2"/>
                  </a:lnTo>
                  <a:lnTo>
                    <a:pt x="52" y="2"/>
                  </a:lnTo>
                  <a:lnTo>
                    <a:pt x="47" y="0"/>
                  </a:lnTo>
                  <a:lnTo>
                    <a:pt x="43" y="0"/>
                  </a:lnTo>
                  <a:lnTo>
                    <a:pt x="39" y="0"/>
                  </a:lnTo>
                  <a:lnTo>
                    <a:pt x="34" y="0"/>
                  </a:lnTo>
                  <a:lnTo>
                    <a:pt x="30" y="0"/>
                  </a:lnTo>
                  <a:lnTo>
                    <a:pt x="28" y="2"/>
                  </a:lnTo>
                  <a:lnTo>
                    <a:pt x="23" y="2"/>
                  </a:lnTo>
                  <a:lnTo>
                    <a:pt x="19" y="4"/>
                  </a:lnTo>
                  <a:lnTo>
                    <a:pt x="17" y="6"/>
                  </a:lnTo>
                  <a:lnTo>
                    <a:pt x="13" y="8"/>
                  </a:lnTo>
                  <a:lnTo>
                    <a:pt x="10" y="11"/>
                  </a:lnTo>
                  <a:lnTo>
                    <a:pt x="8" y="13"/>
                  </a:lnTo>
                  <a:lnTo>
                    <a:pt x="6" y="17"/>
                  </a:lnTo>
                  <a:lnTo>
                    <a:pt x="4" y="19"/>
                  </a:lnTo>
                  <a:lnTo>
                    <a:pt x="2" y="24"/>
                  </a:lnTo>
                  <a:lnTo>
                    <a:pt x="0" y="28"/>
                  </a:lnTo>
                  <a:lnTo>
                    <a:pt x="0" y="30"/>
                  </a:lnTo>
                  <a:lnTo>
                    <a:pt x="0" y="34"/>
                  </a:lnTo>
                  <a:lnTo>
                    <a:pt x="0" y="39"/>
                  </a:lnTo>
                  <a:lnTo>
                    <a:pt x="0" y="43"/>
                  </a:lnTo>
                  <a:lnTo>
                    <a:pt x="0" y="47"/>
                  </a:lnTo>
                  <a:lnTo>
                    <a:pt x="0" y="52"/>
                  </a:lnTo>
                  <a:lnTo>
                    <a:pt x="2" y="54"/>
                  </a:lnTo>
                  <a:lnTo>
                    <a:pt x="4" y="58"/>
                  </a:lnTo>
                  <a:lnTo>
                    <a:pt x="6" y="63"/>
                  </a:lnTo>
                  <a:lnTo>
                    <a:pt x="8" y="65"/>
                  </a:lnTo>
                  <a:lnTo>
                    <a:pt x="10" y="67"/>
                  </a:lnTo>
                  <a:lnTo>
                    <a:pt x="13" y="69"/>
                  </a:lnTo>
                  <a:lnTo>
                    <a:pt x="17" y="73"/>
                  </a:lnTo>
                  <a:lnTo>
                    <a:pt x="19" y="73"/>
                  </a:lnTo>
                  <a:lnTo>
                    <a:pt x="23" y="76"/>
                  </a:lnTo>
                  <a:lnTo>
                    <a:pt x="28" y="78"/>
                  </a:lnTo>
                  <a:lnTo>
                    <a:pt x="30" y="78"/>
                  </a:lnTo>
                  <a:lnTo>
                    <a:pt x="34" y="80"/>
                  </a:lnTo>
                  <a:lnTo>
                    <a:pt x="39"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0" name="任意多边形 306619"/>
            <p:cNvSpPr/>
            <p:nvPr/>
          </p:nvSpPr>
          <p:spPr>
            <a:xfrm>
              <a:off x="3816" y="2078"/>
              <a:ext cx="45" cy="45"/>
            </a:xfrm>
            <a:custGeom>
              <a:rect l="0" t="0" r="0" b="0"/>
              <a:pathLst>
                <a:path w="45" h="45">
                  <a:moveTo>
                    <a:pt x="36" y="0"/>
                  </a:moveTo>
                  <a:lnTo>
                    <a:pt x="34" y="4"/>
                  </a:lnTo>
                  <a:lnTo>
                    <a:pt x="34" y="6"/>
                  </a:lnTo>
                  <a:lnTo>
                    <a:pt x="34" y="11"/>
                  </a:lnTo>
                  <a:lnTo>
                    <a:pt x="32" y="15"/>
                  </a:lnTo>
                  <a:lnTo>
                    <a:pt x="32" y="17"/>
                  </a:lnTo>
                  <a:lnTo>
                    <a:pt x="30" y="19"/>
                  </a:lnTo>
                  <a:lnTo>
                    <a:pt x="28" y="24"/>
                  </a:lnTo>
                  <a:lnTo>
                    <a:pt x="26" y="26"/>
                  </a:lnTo>
                  <a:lnTo>
                    <a:pt x="23" y="28"/>
                  </a:lnTo>
                  <a:lnTo>
                    <a:pt x="19" y="30"/>
                  </a:lnTo>
                  <a:lnTo>
                    <a:pt x="17" y="32"/>
                  </a:lnTo>
                  <a:lnTo>
                    <a:pt x="13" y="32"/>
                  </a:lnTo>
                  <a:lnTo>
                    <a:pt x="10" y="34"/>
                  </a:lnTo>
                  <a:lnTo>
                    <a:pt x="6" y="34"/>
                  </a:lnTo>
                  <a:lnTo>
                    <a:pt x="4" y="34"/>
                  </a:lnTo>
                  <a:lnTo>
                    <a:pt x="0" y="37"/>
                  </a:lnTo>
                  <a:lnTo>
                    <a:pt x="0" y="45"/>
                  </a:lnTo>
                  <a:lnTo>
                    <a:pt x="4" y="45"/>
                  </a:lnTo>
                  <a:lnTo>
                    <a:pt x="8" y="43"/>
                  </a:lnTo>
                  <a:lnTo>
                    <a:pt x="13" y="43"/>
                  </a:lnTo>
                  <a:lnTo>
                    <a:pt x="17" y="41"/>
                  </a:lnTo>
                  <a:lnTo>
                    <a:pt x="21" y="39"/>
                  </a:lnTo>
                  <a:lnTo>
                    <a:pt x="26" y="37"/>
                  </a:lnTo>
                  <a:lnTo>
                    <a:pt x="28" y="34"/>
                  </a:lnTo>
                  <a:lnTo>
                    <a:pt x="32" y="32"/>
                  </a:lnTo>
                  <a:lnTo>
                    <a:pt x="34" y="28"/>
                  </a:lnTo>
                  <a:lnTo>
                    <a:pt x="36" y="26"/>
                  </a:lnTo>
                  <a:lnTo>
                    <a:pt x="39" y="21"/>
                  </a:lnTo>
                  <a:lnTo>
                    <a:pt x="41" y="17"/>
                  </a:lnTo>
                  <a:lnTo>
                    <a:pt x="43" y="13"/>
                  </a:lnTo>
                  <a:lnTo>
                    <a:pt x="43" y="8"/>
                  </a:lnTo>
                  <a:lnTo>
                    <a:pt x="45" y="4"/>
                  </a:lnTo>
                  <a:lnTo>
                    <a:pt x="45" y="0"/>
                  </a:lnTo>
                  <a:lnTo>
                    <a:pt x="3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1" name="任意多边形 306620"/>
            <p:cNvSpPr/>
            <p:nvPr/>
          </p:nvSpPr>
          <p:spPr>
            <a:xfrm>
              <a:off x="3816" y="2034"/>
              <a:ext cx="45" cy="44"/>
            </a:xfrm>
            <a:custGeom>
              <a:rect l="0" t="0" r="0" b="0"/>
              <a:pathLst>
                <a:path w="45" h="44">
                  <a:moveTo>
                    <a:pt x="0" y="9"/>
                  </a:moveTo>
                  <a:lnTo>
                    <a:pt x="4" y="9"/>
                  </a:lnTo>
                  <a:lnTo>
                    <a:pt x="6" y="9"/>
                  </a:lnTo>
                  <a:lnTo>
                    <a:pt x="10" y="11"/>
                  </a:lnTo>
                  <a:lnTo>
                    <a:pt x="13" y="11"/>
                  </a:lnTo>
                  <a:lnTo>
                    <a:pt x="17" y="13"/>
                  </a:lnTo>
                  <a:lnTo>
                    <a:pt x="19" y="16"/>
                  </a:lnTo>
                  <a:lnTo>
                    <a:pt x="23" y="18"/>
                  </a:lnTo>
                  <a:lnTo>
                    <a:pt x="26" y="20"/>
                  </a:lnTo>
                  <a:lnTo>
                    <a:pt x="28" y="22"/>
                  </a:lnTo>
                  <a:lnTo>
                    <a:pt x="30" y="24"/>
                  </a:lnTo>
                  <a:lnTo>
                    <a:pt x="32" y="26"/>
                  </a:lnTo>
                  <a:lnTo>
                    <a:pt x="32" y="31"/>
                  </a:lnTo>
                  <a:lnTo>
                    <a:pt x="34" y="33"/>
                  </a:lnTo>
                  <a:lnTo>
                    <a:pt x="34" y="37"/>
                  </a:lnTo>
                  <a:lnTo>
                    <a:pt x="34" y="39"/>
                  </a:lnTo>
                  <a:lnTo>
                    <a:pt x="36" y="44"/>
                  </a:lnTo>
                  <a:lnTo>
                    <a:pt x="45" y="44"/>
                  </a:lnTo>
                  <a:lnTo>
                    <a:pt x="45" y="39"/>
                  </a:lnTo>
                  <a:lnTo>
                    <a:pt x="43" y="35"/>
                  </a:lnTo>
                  <a:lnTo>
                    <a:pt x="43" y="31"/>
                  </a:lnTo>
                  <a:lnTo>
                    <a:pt x="41" y="26"/>
                  </a:lnTo>
                  <a:lnTo>
                    <a:pt x="39" y="22"/>
                  </a:lnTo>
                  <a:lnTo>
                    <a:pt x="36" y="20"/>
                  </a:lnTo>
                  <a:lnTo>
                    <a:pt x="34" y="16"/>
                  </a:lnTo>
                  <a:lnTo>
                    <a:pt x="32" y="13"/>
                  </a:lnTo>
                  <a:lnTo>
                    <a:pt x="28" y="9"/>
                  </a:lnTo>
                  <a:lnTo>
                    <a:pt x="26" y="7"/>
                  </a:lnTo>
                  <a:lnTo>
                    <a:pt x="21" y="5"/>
                  </a:lnTo>
                  <a:lnTo>
                    <a:pt x="17" y="3"/>
                  </a:lnTo>
                  <a:lnTo>
                    <a:pt x="13" y="3"/>
                  </a:lnTo>
                  <a:lnTo>
                    <a:pt x="8" y="0"/>
                  </a:lnTo>
                  <a:lnTo>
                    <a:pt x="4"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2" name="任意多边形 306621"/>
            <p:cNvSpPr/>
            <p:nvPr/>
          </p:nvSpPr>
          <p:spPr>
            <a:xfrm>
              <a:off x="3772" y="2034"/>
              <a:ext cx="44" cy="44"/>
            </a:xfrm>
            <a:custGeom>
              <a:rect l="0" t="0" r="0" b="0"/>
              <a:pathLst>
                <a:path w="44" h="44">
                  <a:moveTo>
                    <a:pt x="9" y="44"/>
                  </a:moveTo>
                  <a:lnTo>
                    <a:pt x="9" y="39"/>
                  </a:lnTo>
                  <a:lnTo>
                    <a:pt x="9" y="37"/>
                  </a:lnTo>
                  <a:lnTo>
                    <a:pt x="11" y="33"/>
                  </a:lnTo>
                  <a:lnTo>
                    <a:pt x="11" y="31"/>
                  </a:lnTo>
                  <a:lnTo>
                    <a:pt x="13" y="26"/>
                  </a:lnTo>
                  <a:lnTo>
                    <a:pt x="15" y="24"/>
                  </a:lnTo>
                  <a:lnTo>
                    <a:pt x="15" y="22"/>
                  </a:lnTo>
                  <a:lnTo>
                    <a:pt x="20" y="20"/>
                  </a:lnTo>
                  <a:lnTo>
                    <a:pt x="22" y="18"/>
                  </a:lnTo>
                  <a:lnTo>
                    <a:pt x="24" y="16"/>
                  </a:lnTo>
                  <a:lnTo>
                    <a:pt x="26" y="13"/>
                  </a:lnTo>
                  <a:lnTo>
                    <a:pt x="31" y="11"/>
                  </a:lnTo>
                  <a:lnTo>
                    <a:pt x="33" y="11"/>
                  </a:lnTo>
                  <a:lnTo>
                    <a:pt x="37" y="9"/>
                  </a:lnTo>
                  <a:lnTo>
                    <a:pt x="39" y="9"/>
                  </a:lnTo>
                  <a:lnTo>
                    <a:pt x="44" y="9"/>
                  </a:lnTo>
                  <a:lnTo>
                    <a:pt x="44" y="0"/>
                  </a:lnTo>
                  <a:lnTo>
                    <a:pt x="39" y="0"/>
                  </a:lnTo>
                  <a:lnTo>
                    <a:pt x="35" y="0"/>
                  </a:lnTo>
                  <a:lnTo>
                    <a:pt x="31" y="3"/>
                  </a:lnTo>
                  <a:lnTo>
                    <a:pt x="26" y="3"/>
                  </a:lnTo>
                  <a:lnTo>
                    <a:pt x="22" y="5"/>
                  </a:lnTo>
                  <a:lnTo>
                    <a:pt x="20" y="7"/>
                  </a:lnTo>
                  <a:lnTo>
                    <a:pt x="15" y="9"/>
                  </a:lnTo>
                  <a:lnTo>
                    <a:pt x="13" y="13"/>
                  </a:lnTo>
                  <a:lnTo>
                    <a:pt x="9" y="16"/>
                  </a:lnTo>
                  <a:lnTo>
                    <a:pt x="7" y="20"/>
                  </a:lnTo>
                  <a:lnTo>
                    <a:pt x="5" y="22"/>
                  </a:lnTo>
                  <a:lnTo>
                    <a:pt x="2" y="26"/>
                  </a:lnTo>
                  <a:lnTo>
                    <a:pt x="0" y="31"/>
                  </a:lnTo>
                  <a:lnTo>
                    <a:pt x="0" y="35"/>
                  </a:lnTo>
                  <a:lnTo>
                    <a:pt x="0" y="39"/>
                  </a:lnTo>
                  <a:lnTo>
                    <a:pt x="0" y="44"/>
                  </a:lnTo>
                  <a:lnTo>
                    <a:pt x="9" y="4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3" name="任意多边形 306622"/>
            <p:cNvSpPr/>
            <p:nvPr/>
          </p:nvSpPr>
          <p:spPr>
            <a:xfrm>
              <a:off x="3772" y="2078"/>
              <a:ext cx="44" cy="45"/>
            </a:xfrm>
            <a:custGeom>
              <a:rect l="0" t="0" r="0" b="0"/>
              <a:pathLst>
                <a:path w="44" h="45">
                  <a:moveTo>
                    <a:pt x="44" y="37"/>
                  </a:moveTo>
                  <a:lnTo>
                    <a:pt x="39" y="34"/>
                  </a:lnTo>
                  <a:lnTo>
                    <a:pt x="37" y="34"/>
                  </a:lnTo>
                  <a:lnTo>
                    <a:pt x="33" y="34"/>
                  </a:lnTo>
                  <a:lnTo>
                    <a:pt x="31" y="32"/>
                  </a:lnTo>
                  <a:lnTo>
                    <a:pt x="26" y="32"/>
                  </a:lnTo>
                  <a:lnTo>
                    <a:pt x="24" y="30"/>
                  </a:lnTo>
                  <a:lnTo>
                    <a:pt x="22" y="28"/>
                  </a:lnTo>
                  <a:lnTo>
                    <a:pt x="20" y="26"/>
                  </a:lnTo>
                  <a:lnTo>
                    <a:pt x="15" y="24"/>
                  </a:lnTo>
                  <a:lnTo>
                    <a:pt x="15" y="19"/>
                  </a:lnTo>
                  <a:lnTo>
                    <a:pt x="13" y="17"/>
                  </a:lnTo>
                  <a:lnTo>
                    <a:pt x="11" y="15"/>
                  </a:lnTo>
                  <a:lnTo>
                    <a:pt x="11" y="11"/>
                  </a:lnTo>
                  <a:lnTo>
                    <a:pt x="9" y="6"/>
                  </a:lnTo>
                  <a:lnTo>
                    <a:pt x="9" y="4"/>
                  </a:lnTo>
                  <a:lnTo>
                    <a:pt x="9" y="0"/>
                  </a:lnTo>
                  <a:lnTo>
                    <a:pt x="0" y="0"/>
                  </a:lnTo>
                  <a:lnTo>
                    <a:pt x="0" y="4"/>
                  </a:lnTo>
                  <a:lnTo>
                    <a:pt x="0" y="8"/>
                  </a:lnTo>
                  <a:lnTo>
                    <a:pt x="0" y="13"/>
                  </a:lnTo>
                  <a:lnTo>
                    <a:pt x="2" y="17"/>
                  </a:lnTo>
                  <a:lnTo>
                    <a:pt x="5" y="21"/>
                  </a:lnTo>
                  <a:lnTo>
                    <a:pt x="7" y="26"/>
                  </a:lnTo>
                  <a:lnTo>
                    <a:pt x="9" y="28"/>
                  </a:lnTo>
                  <a:lnTo>
                    <a:pt x="13" y="32"/>
                  </a:lnTo>
                  <a:lnTo>
                    <a:pt x="15" y="34"/>
                  </a:lnTo>
                  <a:lnTo>
                    <a:pt x="20" y="37"/>
                  </a:lnTo>
                  <a:lnTo>
                    <a:pt x="22" y="39"/>
                  </a:lnTo>
                  <a:lnTo>
                    <a:pt x="26" y="41"/>
                  </a:lnTo>
                  <a:lnTo>
                    <a:pt x="31" y="43"/>
                  </a:lnTo>
                  <a:lnTo>
                    <a:pt x="35" y="43"/>
                  </a:lnTo>
                  <a:lnTo>
                    <a:pt x="39" y="45"/>
                  </a:lnTo>
                  <a:lnTo>
                    <a:pt x="44" y="45"/>
                  </a:lnTo>
                  <a:lnTo>
                    <a:pt x="44"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4" name="任意多边形 306623"/>
            <p:cNvSpPr/>
            <p:nvPr/>
          </p:nvSpPr>
          <p:spPr>
            <a:xfrm>
              <a:off x="3701" y="2145"/>
              <a:ext cx="80" cy="78"/>
            </a:xfrm>
            <a:custGeom>
              <a:rect l="0" t="0" r="0" b="0"/>
              <a:pathLst>
                <a:path w="80" h="78">
                  <a:moveTo>
                    <a:pt x="39" y="78"/>
                  </a:moveTo>
                  <a:lnTo>
                    <a:pt x="43" y="78"/>
                  </a:lnTo>
                  <a:lnTo>
                    <a:pt x="47" y="78"/>
                  </a:lnTo>
                  <a:lnTo>
                    <a:pt x="52" y="78"/>
                  </a:lnTo>
                  <a:lnTo>
                    <a:pt x="54" y="76"/>
                  </a:lnTo>
                  <a:lnTo>
                    <a:pt x="58" y="74"/>
                  </a:lnTo>
                  <a:lnTo>
                    <a:pt x="63" y="71"/>
                  </a:lnTo>
                  <a:lnTo>
                    <a:pt x="65" y="69"/>
                  </a:lnTo>
                  <a:lnTo>
                    <a:pt x="67" y="67"/>
                  </a:lnTo>
                  <a:lnTo>
                    <a:pt x="71" y="65"/>
                  </a:lnTo>
                  <a:lnTo>
                    <a:pt x="73" y="61"/>
                  </a:lnTo>
                  <a:lnTo>
                    <a:pt x="76" y="58"/>
                  </a:lnTo>
                  <a:lnTo>
                    <a:pt x="76" y="54"/>
                  </a:lnTo>
                  <a:lnTo>
                    <a:pt x="78" y="52"/>
                  </a:lnTo>
                  <a:lnTo>
                    <a:pt x="78" y="48"/>
                  </a:lnTo>
                  <a:lnTo>
                    <a:pt x="80" y="43"/>
                  </a:lnTo>
                  <a:lnTo>
                    <a:pt x="80" y="39"/>
                  </a:lnTo>
                  <a:lnTo>
                    <a:pt x="80" y="35"/>
                  </a:lnTo>
                  <a:lnTo>
                    <a:pt x="78" y="30"/>
                  </a:lnTo>
                  <a:lnTo>
                    <a:pt x="78" y="26"/>
                  </a:lnTo>
                  <a:lnTo>
                    <a:pt x="76" y="24"/>
                  </a:lnTo>
                  <a:lnTo>
                    <a:pt x="76" y="19"/>
                  </a:lnTo>
                  <a:lnTo>
                    <a:pt x="73" y="17"/>
                  </a:lnTo>
                  <a:lnTo>
                    <a:pt x="71" y="13"/>
                  </a:lnTo>
                  <a:lnTo>
                    <a:pt x="67" y="11"/>
                  </a:lnTo>
                  <a:lnTo>
                    <a:pt x="65" y="9"/>
                  </a:lnTo>
                  <a:lnTo>
                    <a:pt x="63" y="6"/>
                  </a:lnTo>
                  <a:lnTo>
                    <a:pt x="58" y="4"/>
                  </a:lnTo>
                  <a:lnTo>
                    <a:pt x="54" y="2"/>
                  </a:lnTo>
                  <a:lnTo>
                    <a:pt x="52" y="0"/>
                  </a:lnTo>
                  <a:lnTo>
                    <a:pt x="47" y="0"/>
                  </a:lnTo>
                  <a:lnTo>
                    <a:pt x="43" y="0"/>
                  </a:lnTo>
                  <a:lnTo>
                    <a:pt x="39" y="0"/>
                  </a:lnTo>
                  <a:lnTo>
                    <a:pt x="34" y="0"/>
                  </a:lnTo>
                  <a:lnTo>
                    <a:pt x="32" y="0"/>
                  </a:lnTo>
                  <a:lnTo>
                    <a:pt x="28" y="0"/>
                  </a:lnTo>
                  <a:lnTo>
                    <a:pt x="24" y="2"/>
                  </a:lnTo>
                  <a:lnTo>
                    <a:pt x="19" y="4"/>
                  </a:lnTo>
                  <a:lnTo>
                    <a:pt x="17" y="6"/>
                  </a:lnTo>
                  <a:lnTo>
                    <a:pt x="15" y="9"/>
                  </a:lnTo>
                  <a:lnTo>
                    <a:pt x="11" y="11"/>
                  </a:lnTo>
                  <a:lnTo>
                    <a:pt x="8" y="13"/>
                  </a:lnTo>
                  <a:lnTo>
                    <a:pt x="6" y="17"/>
                  </a:lnTo>
                  <a:lnTo>
                    <a:pt x="4" y="19"/>
                  </a:lnTo>
                  <a:lnTo>
                    <a:pt x="2" y="24"/>
                  </a:lnTo>
                  <a:lnTo>
                    <a:pt x="2" y="26"/>
                  </a:lnTo>
                  <a:lnTo>
                    <a:pt x="0" y="30"/>
                  </a:lnTo>
                  <a:lnTo>
                    <a:pt x="0" y="35"/>
                  </a:lnTo>
                  <a:lnTo>
                    <a:pt x="0" y="39"/>
                  </a:lnTo>
                  <a:lnTo>
                    <a:pt x="0" y="43"/>
                  </a:lnTo>
                  <a:lnTo>
                    <a:pt x="0" y="48"/>
                  </a:lnTo>
                  <a:lnTo>
                    <a:pt x="2" y="52"/>
                  </a:lnTo>
                  <a:lnTo>
                    <a:pt x="2" y="54"/>
                  </a:lnTo>
                  <a:lnTo>
                    <a:pt x="4" y="58"/>
                  </a:lnTo>
                  <a:lnTo>
                    <a:pt x="6" y="61"/>
                  </a:lnTo>
                  <a:lnTo>
                    <a:pt x="8" y="65"/>
                  </a:lnTo>
                  <a:lnTo>
                    <a:pt x="11" y="67"/>
                  </a:lnTo>
                  <a:lnTo>
                    <a:pt x="15" y="69"/>
                  </a:lnTo>
                  <a:lnTo>
                    <a:pt x="17" y="71"/>
                  </a:lnTo>
                  <a:lnTo>
                    <a:pt x="19" y="74"/>
                  </a:lnTo>
                  <a:lnTo>
                    <a:pt x="24" y="76"/>
                  </a:lnTo>
                  <a:lnTo>
                    <a:pt x="28" y="78"/>
                  </a:lnTo>
                  <a:lnTo>
                    <a:pt x="32" y="78"/>
                  </a:lnTo>
                  <a:lnTo>
                    <a:pt x="34" y="78"/>
                  </a:lnTo>
                  <a:lnTo>
                    <a:pt x="39"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5" name="任意多边形 306624"/>
            <p:cNvSpPr/>
            <p:nvPr/>
          </p:nvSpPr>
          <p:spPr>
            <a:xfrm>
              <a:off x="3740" y="2184"/>
              <a:ext cx="45" cy="43"/>
            </a:xfrm>
            <a:custGeom>
              <a:rect l="0" t="0" r="0" b="0"/>
              <a:pathLst>
                <a:path w="45" h="43">
                  <a:moveTo>
                    <a:pt x="37" y="0"/>
                  </a:moveTo>
                  <a:lnTo>
                    <a:pt x="37" y="4"/>
                  </a:lnTo>
                  <a:lnTo>
                    <a:pt x="34" y="6"/>
                  </a:lnTo>
                  <a:lnTo>
                    <a:pt x="34" y="11"/>
                  </a:lnTo>
                  <a:lnTo>
                    <a:pt x="32" y="13"/>
                  </a:lnTo>
                  <a:lnTo>
                    <a:pt x="32" y="17"/>
                  </a:lnTo>
                  <a:lnTo>
                    <a:pt x="30" y="19"/>
                  </a:lnTo>
                  <a:lnTo>
                    <a:pt x="28" y="22"/>
                  </a:lnTo>
                  <a:lnTo>
                    <a:pt x="26" y="26"/>
                  </a:lnTo>
                  <a:lnTo>
                    <a:pt x="24" y="28"/>
                  </a:lnTo>
                  <a:lnTo>
                    <a:pt x="19" y="30"/>
                  </a:lnTo>
                  <a:lnTo>
                    <a:pt x="17" y="30"/>
                  </a:lnTo>
                  <a:lnTo>
                    <a:pt x="15" y="32"/>
                  </a:lnTo>
                  <a:lnTo>
                    <a:pt x="11" y="35"/>
                  </a:lnTo>
                  <a:lnTo>
                    <a:pt x="8" y="35"/>
                  </a:lnTo>
                  <a:lnTo>
                    <a:pt x="4" y="35"/>
                  </a:lnTo>
                  <a:lnTo>
                    <a:pt x="0" y="35"/>
                  </a:lnTo>
                  <a:lnTo>
                    <a:pt x="0" y="43"/>
                  </a:lnTo>
                  <a:lnTo>
                    <a:pt x="4" y="43"/>
                  </a:lnTo>
                  <a:lnTo>
                    <a:pt x="8" y="43"/>
                  </a:lnTo>
                  <a:lnTo>
                    <a:pt x="13" y="43"/>
                  </a:lnTo>
                  <a:lnTo>
                    <a:pt x="17" y="41"/>
                  </a:lnTo>
                  <a:lnTo>
                    <a:pt x="21" y="39"/>
                  </a:lnTo>
                  <a:lnTo>
                    <a:pt x="26" y="37"/>
                  </a:lnTo>
                  <a:lnTo>
                    <a:pt x="28" y="35"/>
                  </a:lnTo>
                  <a:lnTo>
                    <a:pt x="32" y="30"/>
                  </a:lnTo>
                  <a:lnTo>
                    <a:pt x="34" y="28"/>
                  </a:lnTo>
                  <a:lnTo>
                    <a:pt x="37" y="24"/>
                  </a:lnTo>
                  <a:lnTo>
                    <a:pt x="39" y="22"/>
                  </a:lnTo>
                  <a:lnTo>
                    <a:pt x="41" y="17"/>
                  </a:lnTo>
                  <a:lnTo>
                    <a:pt x="43" y="13"/>
                  </a:lnTo>
                  <a:lnTo>
                    <a:pt x="43" y="9"/>
                  </a:lnTo>
                  <a:lnTo>
                    <a:pt x="45" y="4"/>
                  </a:lnTo>
                  <a:lnTo>
                    <a:pt x="45" y="0"/>
                  </a:lnTo>
                  <a:lnTo>
                    <a:pt x="3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6" name="任意多边形 306625"/>
            <p:cNvSpPr/>
            <p:nvPr/>
          </p:nvSpPr>
          <p:spPr>
            <a:xfrm>
              <a:off x="3740" y="2141"/>
              <a:ext cx="45" cy="43"/>
            </a:xfrm>
            <a:custGeom>
              <a:rect l="0" t="0" r="0" b="0"/>
              <a:pathLst>
                <a:path w="45" h="43">
                  <a:moveTo>
                    <a:pt x="0" y="8"/>
                  </a:moveTo>
                  <a:lnTo>
                    <a:pt x="4" y="8"/>
                  </a:lnTo>
                  <a:lnTo>
                    <a:pt x="8" y="8"/>
                  </a:lnTo>
                  <a:lnTo>
                    <a:pt x="11" y="8"/>
                  </a:lnTo>
                  <a:lnTo>
                    <a:pt x="15" y="10"/>
                  </a:lnTo>
                  <a:lnTo>
                    <a:pt x="17" y="13"/>
                  </a:lnTo>
                  <a:lnTo>
                    <a:pt x="19" y="13"/>
                  </a:lnTo>
                  <a:lnTo>
                    <a:pt x="24" y="15"/>
                  </a:lnTo>
                  <a:lnTo>
                    <a:pt x="26" y="17"/>
                  </a:lnTo>
                  <a:lnTo>
                    <a:pt x="28" y="21"/>
                  </a:lnTo>
                  <a:lnTo>
                    <a:pt x="30" y="23"/>
                  </a:lnTo>
                  <a:lnTo>
                    <a:pt x="32" y="26"/>
                  </a:lnTo>
                  <a:lnTo>
                    <a:pt x="32" y="30"/>
                  </a:lnTo>
                  <a:lnTo>
                    <a:pt x="34" y="32"/>
                  </a:lnTo>
                  <a:lnTo>
                    <a:pt x="34" y="36"/>
                  </a:lnTo>
                  <a:lnTo>
                    <a:pt x="37" y="39"/>
                  </a:lnTo>
                  <a:lnTo>
                    <a:pt x="37" y="43"/>
                  </a:lnTo>
                  <a:lnTo>
                    <a:pt x="45" y="43"/>
                  </a:lnTo>
                  <a:lnTo>
                    <a:pt x="45" y="39"/>
                  </a:lnTo>
                  <a:lnTo>
                    <a:pt x="43" y="34"/>
                  </a:lnTo>
                  <a:lnTo>
                    <a:pt x="43" y="30"/>
                  </a:lnTo>
                  <a:lnTo>
                    <a:pt x="41" y="26"/>
                  </a:lnTo>
                  <a:lnTo>
                    <a:pt x="39" y="21"/>
                  </a:lnTo>
                  <a:lnTo>
                    <a:pt x="37" y="19"/>
                  </a:lnTo>
                  <a:lnTo>
                    <a:pt x="34" y="15"/>
                  </a:lnTo>
                  <a:lnTo>
                    <a:pt x="32" y="10"/>
                  </a:lnTo>
                  <a:lnTo>
                    <a:pt x="28" y="8"/>
                  </a:lnTo>
                  <a:lnTo>
                    <a:pt x="26" y="6"/>
                  </a:lnTo>
                  <a:lnTo>
                    <a:pt x="21" y="4"/>
                  </a:lnTo>
                  <a:lnTo>
                    <a:pt x="17" y="2"/>
                  </a:lnTo>
                  <a:lnTo>
                    <a:pt x="13" y="0"/>
                  </a:lnTo>
                  <a:lnTo>
                    <a:pt x="8" y="0"/>
                  </a:lnTo>
                  <a:lnTo>
                    <a:pt x="4"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7" name="任意多边形 306626"/>
            <p:cNvSpPr/>
            <p:nvPr/>
          </p:nvSpPr>
          <p:spPr>
            <a:xfrm>
              <a:off x="3696" y="2141"/>
              <a:ext cx="44" cy="43"/>
            </a:xfrm>
            <a:custGeom>
              <a:rect l="0" t="0" r="0" b="0"/>
              <a:pathLst>
                <a:path w="44" h="43">
                  <a:moveTo>
                    <a:pt x="9" y="43"/>
                  </a:moveTo>
                  <a:lnTo>
                    <a:pt x="9" y="39"/>
                  </a:lnTo>
                  <a:lnTo>
                    <a:pt x="9" y="36"/>
                  </a:lnTo>
                  <a:lnTo>
                    <a:pt x="11" y="32"/>
                  </a:lnTo>
                  <a:lnTo>
                    <a:pt x="11" y="30"/>
                  </a:lnTo>
                  <a:lnTo>
                    <a:pt x="13" y="26"/>
                  </a:lnTo>
                  <a:lnTo>
                    <a:pt x="16" y="23"/>
                  </a:lnTo>
                  <a:lnTo>
                    <a:pt x="18" y="21"/>
                  </a:lnTo>
                  <a:lnTo>
                    <a:pt x="20" y="17"/>
                  </a:lnTo>
                  <a:lnTo>
                    <a:pt x="22" y="15"/>
                  </a:lnTo>
                  <a:lnTo>
                    <a:pt x="24" y="13"/>
                  </a:lnTo>
                  <a:lnTo>
                    <a:pt x="26" y="13"/>
                  </a:lnTo>
                  <a:lnTo>
                    <a:pt x="31" y="10"/>
                  </a:lnTo>
                  <a:lnTo>
                    <a:pt x="33" y="8"/>
                  </a:lnTo>
                  <a:lnTo>
                    <a:pt x="37" y="8"/>
                  </a:lnTo>
                  <a:lnTo>
                    <a:pt x="42" y="8"/>
                  </a:lnTo>
                  <a:lnTo>
                    <a:pt x="44" y="8"/>
                  </a:lnTo>
                  <a:lnTo>
                    <a:pt x="44" y="0"/>
                  </a:lnTo>
                  <a:lnTo>
                    <a:pt x="39" y="0"/>
                  </a:lnTo>
                  <a:lnTo>
                    <a:pt x="35" y="0"/>
                  </a:lnTo>
                  <a:lnTo>
                    <a:pt x="31" y="0"/>
                  </a:lnTo>
                  <a:lnTo>
                    <a:pt x="26" y="2"/>
                  </a:lnTo>
                  <a:lnTo>
                    <a:pt x="24" y="4"/>
                  </a:lnTo>
                  <a:lnTo>
                    <a:pt x="20" y="6"/>
                  </a:lnTo>
                  <a:lnTo>
                    <a:pt x="16" y="8"/>
                  </a:lnTo>
                  <a:lnTo>
                    <a:pt x="13" y="10"/>
                  </a:lnTo>
                  <a:lnTo>
                    <a:pt x="9" y="15"/>
                  </a:lnTo>
                  <a:lnTo>
                    <a:pt x="7" y="19"/>
                  </a:lnTo>
                  <a:lnTo>
                    <a:pt x="5" y="21"/>
                  </a:lnTo>
                  <a:lnTo>
                    <a:pt x="3" y="26"/>
                  </a:lnTo>
                  <a:lnTo>
                    <a:pt x="3" y="30"/>
                  </a:lnTo>
                  <a:lnTo>
                    <a:pt x="0" y="34"/>
                  </a:lnTo>
                  <a:lnTo>
                    <a:pt x="0" y="39"/>
                  </a:lnTo>
                  <a:lnTo>
                    <a:pt x="0" y="43"/>
                  </a:lnTo>
                  <a:lnTo>
                    <a:pt x="9"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8" name="任意多边形 306627"/>
            <p:cNvSpPr/>
            <p:nvPr/>
          </p:nvSpPr>
          <p:spPr>
            <a:xfrm>
              <a:off x="3696" y="2184"/>
              <a:ext cx="44" cy="43"/>
            </a:xfrm>
            <a:custGeom>
              <a:rect l="0" t="0" r="0" b="0"/>
              <a:pathLst>
                <a:path w="44" h="43">
                  <a:moveTo>
                    <a:pt x="44" y="35"/>
                  </a:moveTo>
                  <a:lnTo>
                    <a:pt x="42" y="35"/>
                  </a:lnTo>
                  <a:lnTo>
                    <a:pt x="37" y="35"/>
                  </a:lnTo>
                  <a:lnTo>
                    <a:pt x="33" y="35"/>
                  </a:lnTo>
                  <a:lnTo>
                    <a:pt x="31" y="32"/>
                  </a:lnTo>
                  <a:lnTo>
                    <a:pt x="26" y="30"/>
                  </a:lnTo>
                  <a:lnTo>
                    <a:pt x="24" y="30"/>
                  </a:lnTo>
                  <a:lnTo>
                    <a:pt x="22" y="28"/>
                  </a:lnTo>
                  <a:lnTo>
                    <a:pt x="20" y="26"/>
                  </a:lnTo>
                  <a:lnTo>
                    <a:pt x="18" y="22"/>
                  </a:lnTo>
                  <a:lnTo>
                    <a:pt x="16" y="19"/>
                  </a:lnTo>
                  <a:lnTo>
                    <a:pt x="13" y="17"/>
                  </a:lnTo>
                  <a:lnTo>
                    <a:pt x="11" y="13"/>
                  </a:lnTo>
                  <a:lnTo>
                    <a:pt x="11" y="11"/>
                  </a:lnTo>
                  <a:lnTo>
                    <a:pt x="9" y="6"/>
                  </a:lnTo>
                  <a:lnTo>
                    <a:pt x="9" y="4"/>
                  </a:lnTo>
                  <a:lnTo>
                    <a:pt x="9" y="0"/>
                  </a:lnTo>
                  <a:lnTo>
                    <a:pt x="0" y="0"/>
                  </a:lnTo>
                  <a:lnTo>
                    <a:pt x="0" y="4"/>
                  </a:lnTo>
                  <a:lnTo>
                    <a:pt x="0" y="9"/>
                  </a:lnTo>
                  <a:lnTo>
                    <a:pt x="3" y="13"/>
                  </a:lnTo>
                  <a:lnTo>
                    <a:pt x="3" y="17"/>
                  </a:lnTo>
                  <a:lnTo>
                    <a:pt x="5" y="22"/>
                  </a:lnTo>
                  <a:lnTo>
                    <a:pt x="7" y="24"/>
                  </a:lnTo>
                  <a:lnTo>
                    <a:pt x="9" y="28"/>
                  </a:lnTo>
                  <a:lnTo>
                    <a:pt x="13" y="30"/>
                  </a:lnTo>
                  <a:lnTo>
                    <a:pt x="16" y="35"/>
                  </a:lnTo>
                  <a:lnTo>
                    <a:pt x="20" y="37"/>
                  </a:lnTo>
                  <a:lnTo>
                    <a:pt x="24" y="39"/>
                  </a:lnTo>
                  <a:lnTo>
                    <a:pt x="26" y="41"/>
                  </a:lnTo>
                  <a:lnTo>
                    <a:pt x="31" y="43"/>
                  </a:lnTo>
                  <a:lnTo>
                    <a:pt x="35" y="43"/>
                  </a:lnTo>
                  <a:lnTo>
                    <a:pt x="39" y="43"/>
                  </a:lnTo>
                  <a:lnTo>
                    <a:pt x="44" y="43"/>
                  </a:lnTo>
                  <a:lnTo>
                    <a:pt x="44"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29" name="任意多边形 306628"/>
            <p:cNvSpPr/>
            <p:nvPr/>
          </p:nvSpPr>
          <p:spPr>
            <a:xfrm>
              <a:off x="3337" y="2097"/>
              <a:ext cx="80" cy="80"/>
            </a:xfrm>
            <a:custGeom>
              <a:rect l="0" t="0" r="0" b="0"/>
              <a:pathLst>
                <a:path w="80" h="80">
                  <a:moveTo>
                    <a:pt x="41" y="80"/>
                  </a:moveTo>
                  <a:lnTo>
                    <a:pt x="45" y="80"/>
                  </a:lnTo>
                  <a:lnTo>
                    <a:pt x="50" y="80"/>
                  </a:lnTo>
                  <a:lnTo>
                    <a:pt x="52" y="78"/>
                  </a:lnTo>
                  <a:lnTo>
                    <a:pt x="56" y="78"/>
                  </a:lnTo>
                  <a:lnTo>
                    <a:pt x="61" y="76"/>
                  </a:lnTo>
                  <a:lnTo>
                    <a:pt x="63" y="74"/>
                  </a:lnTo>
                  <a:lnTo>
                    <a:pt x="67" y="72"/>
                  </a:lnTo>
                  <a:lnTo>
                    <a:pt x="69" y="70"/>
                  </a:lnTo>
                  <a:lnTo>
                    <a:pt x="71" y="65"/>
                  </a:lnTo>
                  <a:lnTo>
                    <a:pt x="74" y="63"/>
                  </a:lnTo>
                  <a:lnTo>
                    <a:pt x="76" y="59"/>
                  </a:lnTo>
                  <a:lnTo>
                    <a:pt x="78" y="57"/>
                  </a:lnTo>
                  <a:lnTo>
                    <a:pt x="80" y="52"/>
                  </a:lnTo>
                  <a:lnTo>
                    <a:pt x="80" y="48"/>
                  </a:lnTo>
                  <a:lnTo>
                    <a:pt x="80" y="46"/>
                  </a:lnTo>
                  <a:lnTo>
                    <a:pt x="80" y="41"/>
                  </a:lnTo>
                  <a:lnTo>
                    <a:pt x="80" y="37"/>
                  </a:lnTo>
                  <a:lnTo>
                    <a:pt x="80" y="33"/>
                  </a:lnTo>
                  <a:lnTo>
                    <a:pt x="80" y="28"/>
                  </a:lnTo>
                  <a:lnTo>
                    <a:pt x="78" y="26"/>
                  </a:lnTo>
                  <a:lnTo>
                    <a:pt x="76" y="22"/>
                  </a:lnTo>
                  <a:lnTo>
                    <a:pt x="74" y="18"/>
                  </a:lnTo>
                  <a:lnTo>
                    <a:pt x="71" y="15"/>
                  </a:lnTo>
                  <a:lnTo>
                    <a:pt x="69" y="13"/>
                  </a:lnTo>
                  <a:lnTo>
                    <a:pt x="67" y="9"/>
                  </a:lnTo>
                  <a:lnTo>
                    <a:pt x="63" y="7"/>
                  </a:lnTo>
                  <a:lnTo>
                    <a:pt x="61" y="5"/>
                  </a:lnTo>
                  <a:lnTo>
                    <a:pt x="56" y="5"/>
                  </a:lnTo>
                  <a:lnTo>
                    <a:pt x="52" y="2"/>
                  </a:lnTo>
                  <a:lnTo>
                    <a:pt x="50" y="2"/>
                  </a:lnTo>
                  <a:lnTo>
                    <a:pt x="45" y="0"/>
                  </a:lnTo>
                  <a:lnTo>
                    <a:pt x="41" y="0"/>
                  </a:lnTo>
                  <a:lnTo>
                    <a:pt x="37" y="0"/>
                  </a:lnTo>
                  <a:lnTo>
                    <a:pt x="32" y="2"/>
                  </a:lnTo>
                  <a:lnTo>
                    <a:pt x="30" y="2"/>
                  </a:lnTo>
                  <a:lnTo>
                    <a:pt x="26" y="5"/>
                  </a:lnTo>
                  <a:lnTo>
                    <a:pt x="22" y="5"/>
                  </a:lnTo>
                  <a:lnTo>
                    <a:pt x="19" y="7"/>
                  </a:lnTo>
                  <a:lnTo>
                    <a:pt x="15" y="9"/>
                  </a:lnTo>
                  <a:lnTo>
                    <a:pt x="13" y="13"/>
                  </a:lnTo>
                  <a:lnTo>
                    <a:pt x="11" y="15"/>
                  </a:lnTo>
                  <a:lnTo>
                    <a:pt x="9" y="18"/>
                  </a:lnTo>
                  <a:lnTo>
                    <a:pt x="6" y="22"/>
                  </a:lnTo>
                  <a:lnTo>
                    <a:pt x="4" y="26"/>
                  </a:lnTo>
                  <a:lnTo>
                    <a:pt x="2" y="28"/>
                  </a:lnTo>
                  <a:lnTo>
                    <a:pt x="2" y="33"/>
                  </a:lnTo>
                  <a:lnTo>
                    <a:pt x="2" y="37"/>
                  </a:lnTo>
                  <a:lnTo>
                    <a:pt x="0" y="41"/>
                  </a:lnTo>
                  <a:lnTo>
                    <a:pt x="2" y="46"/>
                  </a:lnTo>
                  <a:lnTo>
                    <a:pt x="2" y="48"/>
                  </a:lnTo>
                  <a:lnTo>
                    <a:pt x="2" y="52"/>
                  </a:lnTo>
                  <a:lnTo>
                    <a:pt x="4" y="57"/>
                  </a:lnTo>
                  <a:lnTo>
                    <a:pt x="6" y="59"/>
                  </a:lnTo>
                  <a:lnTo>
                    <a:pt x="9" y="63"/>
                  </a:lnTo>
                  <a:lnTo>
                    <a:pt x="11" y="65"/>
                  </a:lnTo>
                  <a:lnTo>
                    <a:pt x="13" y="70"/>
                  </a:lnTo>
                  <a:lnTo>
                    <a:pt x="15" y="72"/>
                  </a:lnTo>
                  <a:lnTo>
                    <a:pt x="19" y="74"/>
                  </a:lnTo>
                  <a:lnTo>
                    <a:pt x="22" y="76"/>
                  </a:lnTo>
                  <a:lnTo>
                    <a:pt x="26" y="78"/>
                  </a:lnTo>
                  <a:lnTo>
                    <a:pt x="30" y="78"/>
                  </a:lnTo>
                  <a:lnTo>
                    <a:pt x="32" y="80"/>
                  </a:lnTo>
                  <a:lnTo>
                    <a:pt x="37" y="80"/>
                  </a:lnTo>
                  <a:lnTo>
                    <a:pt x="41"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0" name="任意多边形 306629"/>
            <p:cNvSpPr/>
            <p:nvPr/>
          </p:nvSpPr>
          <p:spPr>
            <a:xfrm>
              <a:off x="3378" y="2138"/>
              <a:ext cx="46" cy="44"/>
            </a:xfrm>
            <a:custGeom>
              <a:rect l="0" t="0" r="0" b="0"/>
              <a:pathLst>
                <a:path w="46" h="44">
                  <a:moveTo>
                    <a:pt x="35" y="0"/>
                  </a:moveTo>
                  <a:lnTo>
                    <a:pt x="35" y="3"/>
                  </a:lnTo>
                  <a:lnTo>
                    <a:pt x="35" y="7"/>
                  </a:lnTo>
                  <a:lnTo>
                    <a:pt x="35" y="11"/>
                  </a:lnTo>
                  <a:lnTo>
                    <a:pt x="33" y="13"/>
                  </a:lnTo>
                  <a:lnTo>
                    <a:pt x="30" y="16"/>
                  </a:lnTo>
                  <a:lnTo>
                    <a:pt x="30" y="20"/>
                  </a:lnTo>
                  <a:lnTo>
                    <a:pt x="28" y="22"/>
                  </a:lnTo>
                  <a:lnTo>
                    <a:pt x="26" y="24"/>
                  </a:lnTo>
                  <a:lnTo>
                    <a:pt x="22" y="26"/>
                  </a:lnTo>
                  <a:lnTo>
                    <a:pt x="20" y="29"/>
                  </a:lnTo>
                  <a:lnTo>
                    <a:pt x="17" y="31"/>
                  </a:lnTo>
                  <a:lnTo>
                    <a:pt x="13" y="33"/>
                  </a:lnTo>
                  <a:lnTo>
                    <a:pt x="11" y="33"/>
                  </a:lnTo>
                  <a:lnTo>
                    <a:pt x="7" y="35"/>
                  </a:lnTo>
                  <a:lnTo>
                    <a:pt x="4" y="35"/>
                  </a:lnTo>
                  <a:lnTo>
                    <a:pt x="0" y="35"/>
                  </a:lnTo>
                  <a:lnTo>
                    <a:pt x="0" y="44"/>
                  </a:lnTo>
                  <a:lnTo>
                    <a:pt x="4" y="44"/>
                  </a:lnTo>
                  <a:lnTo>
                    <a:pt x="9" y="44"/>
                  </a:lnTo>
                  <a:lnTo>
                    <a:pt x="13" y="42"/>
                  </a:lnTo>
                  <a:lnTo>
                    <a:pt x="17" y="42"/>
                  </a:lnTo>
                  <a:lnTo>
                    <a:pt x="22" y="39"/>
                  </a:lnTo>
                  <a:lnTo>
                    <a:pt x="24" y="37"/>
                  </a:lnTo>
                  <a:lnTo>
                    <a:pt x="28" y="33"/>
                  </a:lnTo>
                  <a:lnTo>
                    <a:pt x="30" y="31"/>
                  </a:lnTo>
                  <a:lnTo>
                    <a:pt x="35" y="29"/>
                  </a:lnTo>
                  <a:lnTo>
                    <a:pt x="37" y="24"/>
                  </a:lnTo>
                  <a:lnTo>
                    <a:pt x="39" y="20"/>
                  </a:lnTo>
                  <a:lnTo>
                    <a:pt x="41" y="18"/>
                  </a:lnTo>
                  <a:lnTo>
                    <a:pt x="43" y="13"/>
                  </a:lnTo>
                  <a:lnTo>
                    <a:pt x="43" y="9"/>
                  </a:lnTo>
                  <a:lnTo>
                    <a:pt x="43" y="5"/>
                  </a:lnTo>
                  <a:lnTo>
                    <a:pt x="46" y="0"/>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1" name="任意多边形 306630"/>
            <p:cNvSpPr/>
            <p:nvPr/>
          </p:nvSpPr>
          <p:spPr>
            <a:xfrm>
              <a:off x="3378" y="2093"/>
              <a:ext cx="46" cy="45"/>
            </a:xfrm>
            <a:custGeom>
              <a:rect l="0" t="0" r="0" b="0"/>
              <a:pathLst>
                <a:path w="46" h="45">
                  <a:moveTo>
                    <a:pt x="0" y="9"/>
                  </a:moveTo>
                  <a:lnTo>
                    <a:pt x="4" y="9"/>
                  </a:lnTo>
                  <a:lnTo>
                    <a:pt x="7" y="11"/>
                  </a:lnTo>
                  <a:lnTo>
                    <a:pt x="11" y="11"/>
                  </a:lnTo>
                  <a:lnTo>
                    <a:pt x="13" y="13"/>
                  </a:lnTo>
                  <a:lnTo>
                    <a:pt x="17" y="13"/>
                  </a:lnTo>
                  <a:lnTo>
                    <a:pt x="20" y="15"/>
                  </a:lnTo>
                  <a:lnTo>
                    <a:pt x="22" y="17"/>
                  </a:lnTo>
                  <a:lnTo>
                    <a:pt x="26" y="19"/>
                  </a:lnTo>
                  <a:lnTo>
                    <a:pt x="28" y="22"/>
                  </a:lnTo>
                  <a:lnTo>
                    <a:pt x="30" y="26"/>
                  </a:lnTo>
                  <a:lnTo>
                    <a:pt x="30" y="28"/>
                  </a:lnTo>
                  <a:lnTo>
                    <a:pt x="33" y="30"/>
                  </a:lnTo>
                  <a:lnTo>
                    <a:pt x="35" y="35"/>
                  </a:lnTo>
                  <a:lnTo>
                    <a:pt x="35" y="37"/>
                  </a:lnTo>
                  <a:lnTo>
                    <a:pt x="35" y="41"/>
                  </a:lnTo>
                  <a:lnTo>
                    <a:pt x="35" y="45"/>
                  </a:lnTo>
                  <a:lnTo>
                    <a:pt x="46" y="45"/>
                  </a:lnTo>
                  <a:lnTo>
                    <a:pt x="43" y="41"/>
                  </a:lnTo>
                  <a:lnTo>
                    <a:pt x="43" y="37"/>
                  </a:lnTo>
                  <a:lnTo>
                    <a:pt x="43" y="32"/>
                  </a:lnTo>
                  <a:lnTo>
                    <a:pt x="41" y="28"/>
                  </a:lnTo>
                  <a:lnTo>
                    <a:pt x="39" y="24"/>
                  </a:lnTo>
                  <a:lnTo>
                    <a:pt x="37" y="19"/>
                  </a:lnTo>
                  <a:lnTo>
                    <a:pt x="35" y="17"/>
                  </a:lnTo>
                  <a:lnTo>
                    <a:pt x="30" y="13"/>
                  </a:lnTo>
                  <a:lnTo>
                    <a:pt x="28" y="11"/>
                  </a:lnTo>
                  <a:lnTo>
                    <a:pt x="24" y="9"/>
                  </a:lnTo>
                  <a:lnTo>
                    <a:pt x="22" y="6"/>
                  </a:lnTo>
                  <a:lnTo>
                    <a:pt x="17" y="4"/>
                  </a:lnTo>
                  <a:lnTo>
                    <a:pt x="13" y="2"/>
                  </a:lnTo>
                  <a:lnTo>
                    <a:pt x="9" y="2"/>
                  </a:lnTo>
                  <a:lnTo>
                    <a:pt x="4"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2" name="任意多边形 306631"/>
            <p:cNvSpPr/>
            <p:nvPr/>
          </p:nvSpPr>
          <p:spPr>
            <a:xfrm>
              <a:off x="3333" y="2093"/>
              <a:ext cx="45" cy="45"/>
            </a:xfrm>
            <a:custGeom>
              <a:rect l="0" t="0" r="0" b="0"/>
              <a:pathLst>
                <a:path w="45" h="45">
                  <a:moveTo>
                    <a:pt x="10" y="45"/>
                  </a:moveTo>
                  <a:lnTo>
                    <a:pt x="10" y="41"/>
                  </a:lnTo>
                  <a:lnTo>
                    <a:pt x="10" y="37"/>
                  </a:lnTo>
                  <a:lnTo>
                    <a:pt x="10" y="35"/>
                  </a:lnTo>
                  <a:lnTo>
                    <a:pt x="13" y="30"/>
                  </a:lnTo>
                  <a:lnTo>
                    <a:pt x="15" y="28"/>
                  </a:lnTo>
                  <a:lnTo>
                    <a:pt x="15" y="26"/>
                  </a:lnTo>
                  <a:lnTo>
                    <a:pt x="17" y="22"/>
                  </a:lnTo>
                  <a:lnTo>
                    <a:pt x="19" y="19"/>
                  </a:lnTo>
                  <a:lnTo>
                    <a:pt x="23" y="17"/>
                  </a:lnTo>
                  <a:lnTo>
                    <a:pt x="26" y="15"/>
                  </a:lnTo>
                  <a:lnTo>
                    <a:pt x="28" y="13"/>
                  </a:lnTo>
                  <a:lnTo>
                    <a:pt x="32" y="13"/>
                  </a:lnTo>
                  <a:lnTo>
                    <a:pt x="34" y="11"/>
                  </a:lnTo>
                  <a:lnTo>
                    <a:pt x="39" y="11"/>
                  </a:lnTo>
                  <a:lnTo>
                    <a:pt x="41" y="9"/>
                  </a:lnTo>
                  <a:lnTo>
                    <a:pt x="45" y="9"/>
                  </a:lnTo>
                  <a:lnTo>
                    <a:pt x="45" y="0"/>
                  </a:lnTo>
                  <a:lnTo>
                    <a:pt x="41" y="0"/>
                  </a:lnTo>
                  <a:lnTo>
                    <a:pt x="36" y="2"/>
                  </a:lnTo>
                  <a:lnTo>
                    <a:pt x="32" y="2"/>
                  </a:lnTo>
                  <a:lnTo>
                    <a:pt x="28" y="4"/>
                  </a:lnTo>
                  <a:lnTo>
                    <a:pt x="23" y="6"/>
                  </a:lnTo>
                  <a:lnTo>
                    <a:pt x="19" y="9"/>
                  </a:lnTo>
                  <a:lnTo>
                    <a:pt x="17" y="11"/>
                  </a:lnTo>
                  <a:lnTo>
                    <a:pt x="13" y="13"/>
                  </a:lnTo>
                  <a:lnTo>
                    <a:pt x="10" y="17"/>
                  </a:lnTo>
                  <a:lnTo>
                    <a:pt x="8" y="19"/>
                  </a:lnTo>
                  <a:lnTo>
                    <a:pt x="6" y="24"/>
                  </a:lnTo>
                  <a:lnTo>
                    <a:pt x="4" y="28"/>
                  </a:lnTo>
                  <a:lnTo>
                    <a:pt x="2" y="32"/>
                  </a:lnTo>
                  <a:lnTo>
                    <a:pt x="2" y="37"/>
                  </a:lnTo>
                  <a:lnTo>
                    <a:pt x="2" y="41"/>
                  </a:lnTo>
                  <a:lnTo>
                    <a:pt x="0" y="45"/>
                  </a:lnTo>
                  <a:lnTo>
                    <a:pt x="10"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3" name="任意多边形 306632"/>
            <p:cNvSpPr/>
            <p:nvPr/>
          </p:nvSpPr>
          <p:spPr>
            <a:xfrm>
              <a:off x="3333" y="2138"/>
              <a:ext cx="45" cy="44"/>
            </a:xfrm>
            <a:custGeom>
              <a:rect l="0" t="0" r="0" b="0"/>
              <a:pathLst>
                <a:path w="45" h="44">
                  <a:moveTo>
                    <a:pt x="45" y="35"/>
                  </a:moveTo>
                  <a:lnTo>
                    <a:pt x="41" y="35"/>
                  </a:lnTo>
                  <a:lnTo>
                    <a:pt x="39" y="35"/>
                  </a:lnTo>
                  <a:lnTo>
                    <a:pt x="34" y="33"/>
                  </a:lnTo>
                  <a:lnTo>
                    <a:pt x="32" y="33"/>
                  </a:lnTo>
                  <a:lnTo>
                    <a:pt x="28" y="31"/>
                  </a:lnTo>
                  <a:lnTo>
                    <a:pt x="26" y="29"/>
                  </a:lnTo>
                  <a:lnTo>
                    <a:pt x="23" y="26"/>
                  </a:lnTo>
                  <a:lnTo>
                    <a:pt x="19" y="24"/>
                  </a:lnTo>
                  <a:lnTo>
                    <a:pt x="17" y="22"/>
                  </a:lnTo>
                  <a:lnTo>
                    <a:pt x="15" y="20"/>
                  </a:lnTo>
                  <a:lnTo>
                    <a:pt x="15" y="16"/>
                  </a:lnTo>
                  <a:lnTo>
                    <a:pt x="13" y="13"/>
                  </a:lnTo>
                  <a:lnTo>
                    <a:pt x="10" y="11"/>
                  </a:lnTo>
                  <a:lnTo>
                    <a:pt x="10" y="7"/>
                  </a:lnTo>
                  <a:lnTo>
                    <a:pt x="10" y="3"/>
                  </a:lnTo>
                  <a:lnTo>
                    <a:pt x="10" y="0"/>
                  </a:lnTo>
                  <a:lnTo>
                    <a:pt x="0" y="0"/>
                  </a:lnTo>
                  <a:lnTo>
                    <a:pt x="2" y="5"/>
                  </a:lnTo>
                  <a:lnTo>
                    <a:pt x="2" y="9"/>
                  </a:lnTo>
                  <a:lnTo>
                    <a:pt x="2" y="13"/>
                  </a:lnTo>
                  <a:lnTo>
                    <a:pt x="4" y="18"/>
                  </a:lnTo>
                  <a:lnTo>
                    <a:pt x="6" y="20"/>
                  </a:lnTo>
                  <a:lnTo>
                    <a:pt x="8" y="24"/>
                  </a:lnTo>
                  <a:lnTo>
                    <a:pt x="10" y="29"/>
                  </a:lnTo>
                  <a:lnTo>
                    <a:pt x="13" y="31"/>
                  </a:lnTo>
                  <a:lnTo>
                    <a:pt x="17" y="33"/>
                  </a:lnTo>
                  <a:lnTo>
                    <a:pt x="19" y="37"/>
                  </a:lnTo>
                  <a:lnTo>
                    <a:pt x="23" y="39"/>
                  </a:lnTo>
                  <a:lnTo>
                    <a:pt x="28" y="42"/>
                  </a:lnTo>
                  <a:lnTo>
                    <a:pt x="32" y="42"/>
                  </a:lnTo>
                  <a:lnTo>
                    <a:pt x="36" y="44"/>
                  </a:lnTo>
                  <a:lnTo>
                    <a:pt x="41" y="44"/>
                  </a:lnTo>
                  <a:lnTo>
                    <a:pt x="45" y="44"/>
                  </a:lnTo>
                  <a:lnTo>
                    <a:pt x="45"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4" name="任意多边形 306633"/>
            <p:cNvSpPr/>
            <p:nvPr/>
          </p:nvSpPr>
          <p:spPr>
            <a:xfrm>
              <a:off x="4379" y="1608"/>
              <a:ext cx="80" cy="80"/>
            </a:xfrm>
            <a:custGeom>
              <a:rect l="0" t="0" r="0" b="0"/>
              <a:pathLst>
                <a:path w="80" h="80">
                  <a:moveTo>
                    <a:pt x="41" y="80"/>
                  </a:moveTo>
                  <a:lnTo>
                    <a:pt x="45" y="80"/>
                  </a:lnTo>
                  <a:lnTo>
                    <a:pt x="49" y="80"/>
                  </a:lnTo>
                  <a:lnTo>
                    <a:pt x="52" y="78"/>
                  </a:lnTo>
                  <a:lnTo>
                    <a:pt x="56" y="78"/>
                  </a:lnTo>
                  <a:lnTo>
                    <a:pt x="60" y="75"/>
                  </a:lnTo>
                  <a:lnTo>
                    <a:pt x="62" y="73"/>
                  </a:lnTo>
                  <a:lnTo>
                    <a:pt x="67" y="71"/>
                  </a:lnTo>
                  <a:lnTo>
                    <a:pt x="69" y="69"/>
                  </a:lnTo>
                  <a:lnTo>
                    <a:pt x="71" y="67"/>
                  </a:lnTo>
                  <a:lnTo>
                    <a:pt x="73" y="62"/>
                  </a:lnTo>
                  <a:lnTo>
                    <a:pt x="75" y="60"/>
                  </a:lnTo>
                  <a:lnTo>
                    <a:pt x="78" y="56"/>
                  </a:lnTo>
                  <a:lnTo>
                    <a:pt x="80" y="52"/>
                  </a:lnTo>
                  <a:lnTo>
                    <a:pt x="80" y="49"/>
                  </a:lnTo>
                  <a:lnTo>
                    <a:pt x="80" y="45"/>
                  </a:lnTo>
                  <a:lnTo>
                    <a:pt x="80" y="41"/>
                  </a:lnTo>
                  <a:lnTo>
                    <a:pt x="80" y="36"/>
                  </a:lnTo>
                  <a:lnTo>
                    <a:pt x="80" y="32"/>
                  </a:lnTo>
                  <a:lnTo>
                    <a:pt x="80" y="28"/>
                  </a:lnTo>
                  <a:lnTo>
                    <a:pt x="78" y="26"/>
                  </a:lnTo>
                  <a:lnTo>
                    <a:pt x="75" y="21"/>
                  </a:lnTo>
                  <a:lnTo>
                    <a:pt x="73" y="19"/>
                  </a:lnTo>
                  <a:lnTo>
                    <a:pt x="71" y="15"/>
                  </a:lnTo>
                  <a:lnTo>
                    <a:pt x="69" y="13"/>
                  </a:lnTo>
                  <a:lnTo>
                    <a:pt x="67" y="10"/>
                  </a:lnTo>
                  <a:lnTo>
                    <a:pt x="62" y="8"/>
                  </a:lnTo>
                  <a:lnTo>
                    <a:pt x="60" y="6"/>
                  </a:lnTo>
                  <a:lnTo>
                    <a:pt x="56" y="4"/>
                  </a:lnTo>
                  <a:lnTo>
                    <a:pt x="52" y="2"/>
                  </a:lnTo>
                  <a:lnTo>
                    <a:pt x="49" y="2"/>
                  </a:lnTo>
                  <a:lnTo>
                    <a:pt x="45" y="0"/>
                  </a:lnTo>
                  <a:lnTo>
                    <a:pt x="41" y="0"/>
                  </a:lnTo>
                  <a:lnTo>
                    <a:pt x="36" y="0"/>
                  </a:lnTo>
                  <a:lnTo>
                    <a:pt x="32" y="2"/>
                  </a:lnTo>
                  <a:lnTo>
                    <a:pt x="28" y="2"/>
                  </a:lnTo>
                  <a:lnTo>
                    <a:pt x="26" y="4"/>
                  </a:lnTo>
                  <a:lnTo>
                    <a:pt x="21" y="6"/>
                  </a:lnTo>
                  <a:lnTo>
                    <a:pt x="19" y="8"/>
                  </a:lnTo>
                  <a:lnTo>
                    <a:pt x="15" y="10"/>
                  </a:lnTo>
                  <a:lnTo>
                    <a:pt x="13" y="13"/>
                  </a:lnTo>
                  <a:lnTo>
                    <a:pt x="10" y="15"/>
                  </a:lnTo>
                  <a:lnTo>
                    <a:pt x="8" y="19"/>
                  </a:lnTo>
                  <a:lnTo>
                    <a:pt x="6" y="21"/>
                  </a:lnTo>
                  <a:lnTo>
                    <a:pt x="4" y="26"/>
                  </a:lnTo>
                  <a:lnTo>
                    <a:pt x="2" y="28"/>
                  </a:lnTo>
                  <a:lnTo>
                    <a:pt x="2" y="32"/>
                  </a:lnTo>
                  <a:lnTo>
                    <a:pt x="2" y="36"/>
                  </a:lnTo>
                  <a:lnTo>
                    <a:pt x="0" y="41"/>
                  </a:lnTo>
                  <a:lnTo>
                    <a:pt x="2" y="45"/>
                  </a:lnTo>
                  <a:lnTo>
                    <a:pt x="2" y="49"/>
                  </a:lnTo>
                  <a:lnTo>
                    <a:pt x="2" y="52"/>
                  </a:lnTo>
                  <a:lnTo>
                    <a:pt x="4" y="56"/>
                  </a:lnTo>
                  <a:lnTo>
                    <a:pt x="6" y="60"/>
                  </a:lnTo>
                  <a:lnTo>
                    <a:pt x="8" y="62"/>
                  </a:lnTo>
                  <a:lnTo>
                    <a:pt x="10" y="67"/>
                  </a:lnTo>
                  <a:lnTo>
                    <a:pt x="13" y="69"/>
                  </a:lnTo>
                  <a:lnTo>
                    <a:pt x="15" y="71"/>
                  </a:lnTo>
                  <a:lnTo>
                    <a:pt x="19" y="73"/>
                  </a:lnTo>
                  <a:lnTo>
                    <a:pt x="21" y="75"/>
                  </a:lnTo>
                  <a:lnTo>
                    <a:pt x="26" y="78"/>
                  </a:lnTo>
                  <a:lnTo>
                    <a:pt x="28" y="78"/>
                  </a:lnTo>
                  <a:lnTo>
                    <a:pt x="32" y="80"/>
                  </a:lnTo>
                  <a:lnTo>
                    <a:pt x="36" y="80"/>
                  </a:lnTo>
                  <a:lnTo>
                    <a:pt x="41"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5" name="任意多边形 306634"/>
            <p:cNvSpPr/>
            <p:nvPr/>
          </p:nvSpPr>
          <p:spPr>
            <a:xfrm>
              <a:off x="4420" y="1649"/>
              <a:ext cx="43" cy="43"/>
            </a:xfrm>
            <a:custGeom>
              <a:rect l="0" t="0" r="0" b="0"/>
              <a:pathLst>
                <a:path w="43" h="43">
                  <a:moveTo>
                    <a:pt x="34" y="0"/>
                  </a:moveTo>
                  <a:lnTo>
                    <a:pt x="34" y="4"/>
                  </a:lnTo>
                  <a:lnTo>
                    <a:pt x="34" y="6"/>
                  </a:lnTo>
                  <a:lnTo>
                    <a:pt x="34" y="11"/>
                  </a:lnTo>
                  <a:lnTo>
                    <a:pt x="32" y="13"/>
                  </a:lnTo>
                  <a:lnTo>
                    <a:pt x="30" y="17"/>
                  </a:lnTo>
                  <a:lnTo>
                    <a:pt x="28" y="19"/>
                  </a:lnTo>
                  <a:lnTo>
                    <a:pt x="28" y="21"/>
                  </a:lnTo>
                  <a:lnTo>
                    <a:pt x="26" y="24"/>
                  </a:lnTo>
                  <a:lnTo>
                    <a:pt x="21" y="26"/>
                  </a:lnTo>
                  <a:lnTo>
                    <a:pt x="19" y="28"/>
                  </a:lnTo>
                  <a:lnTo>
                    <a:pt x="17" y="30"/>
                  </a:lnTo>
                  <a:lnTo>
                    <a:pt x="13" y="32"/>
                  </a:lnTo>
                  <a:lnTo>
                    <a:pt x="11" y="32"/>
                  </a:lnTo>
                  <a:lnTo>
                    <a:pt x="6" y="34"/>
                  </a:lnTo>
                  <a:lnTo>
                    <a:pt x="4" y="34"/>
                  </a:lnTo>
                  <a:lnTo>
                    <a:pt x="0" y="34"/>
                  </a:lnTo>
                  <a:lnTo>
                    <a:pt x="0" y="43"/>
                  </a:lnTo>
                  <a:lnTo>
                    <a:pt x="4" y="43"/>
                  </a:lnTo>
                  <a:lnTo>
                    <a:pt x="8" y="43"/>
                  </a:lnTo>
                  <a:lnTo>
                    <a:pt x="13" y="41"/>
                  </a:lnTo>
                  <a:lnTo>
                    <a:pt x="17" y="41"/>
                  </a:lnTo>
                  <a:lnTo>
                    <a:pt x="21" y="39"/>
                  </a:lnTo>
                  <a:lnTo>
                    <a:pt x="24" y="37"/>
                  </a:lnTo>
                  <a:lnTo>
                    <a:pt x="28" y="34"/>
                  </a:lnTo>
                  <a:lnTo>
                    <a:pt x="30" y="30"/>
                  </a:lnTo>
                  <a:lnTo>
                    <a:pt x="34" y="28"/>
                  </a:lnTo>
                  <a:lnTo>
                    <a:pt x="37" y="24"/>
                  </a:lnTo>
                  <a:lnTo>
                    <a:pt x="39" y="21"/>
                  </a:lnTo>
                  <a:lnTo>
                    <a:pt x="41" y="17"/>
                  </a:lnTo>
                  <a:lnTo>
                    <a:pt x="43" y="13"/>
                  </a:lnTo>
                  <a:lnTo>
                    <a:pt x="43" y="8"/>
                  </a:lnTo>
                  <a:lnTo>
                    <a:pt x="43" y="4"/>
                  </a:lnTo>
                  <a:lnTo>
                    <a:pt x="43" y="0"/>
                  </a:lnTo>
                  <a:lnTo>
                    <a:pt x="3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6" name="任意多边形 306635"/>
            <p:cNvSpPr/>
            <p:nvPr/>
          </p:nvSpPr>
          <p:spPr>
            <a:xfrm>
              <a:off x="4420" y="1603"/>
              <a:ext cx="43" cy="46"/>
            </a:xfrm>
            <a:custGeom>
              <a:rect l="0" t="0" r="0" b="0"/>
              <a:pathLst>
                <a:path w="43" h="46">
                  <a:moveTo>
                    <a:pt x="0" y="11"/>
                  </a:moveTo>
                  <a:lnTo>
                    <a:pt x="4" y="11"/>
                  </a:lnTo>
                  <a:lnTo>
                    <a:pt x="6" y="11"/>
                  </a:lnTo>
                  <a:lnTo>
                    <a:pt x="11" y="11"/>
                  </a:lnTo>
                  <a:lnTo>
                    <a:pt x="13" y="13"/>
                  </a:lnTo>
                  <a:lnTo>
                    <a:pt x="17" y="15"/>
                  </a:lnTo>
                  <a:lnTo>
                    <a:pt x="19" y="15"/>
                  </a:lnTo>
                  <a:lnTo>
                    <a:pt x="21" y="18"/>
                  </a:lnTo>
                  <a:lnTo>
                    <a:pt x="26" y="20"/>
                  </a:lnTo>
                  <a:lnTo>
                    <a:pt x="28" y="22"/>
                  </a:lnTo>
                  <a:lnTo>
                    <a:pt x="28" y="26"/>
                  </a:lnTo>
                  <a:lnTo>
                    <a:pt x="30" y="28"/>
                  </a:lnTo>
                  <a:lnTo>
                    <a:pt x="32" y="33"/>
                  </a:lnTo>
                  <a:lnTo>
                    <a:pt x="34" y="35"/>
                  </a:lnTo>
                  <a:lnTo>
                    <a:pt x="34" y="39"/>
                  </a:lnTo>
                  <a:lnTo>
                    <a:pt x="34" y="41"/>
                  </a:lnTo>
                  <a:lnTo>
                    <a:pt x="34" y="46"/>
                  </a:lnTo>
                  <a:lnTo>
                    <a:pt x="43" y="46"/>
                  </a:lnTo>
                  <a:lnTo>
                    <a:pt x="43" y="41"/>
                  </a:lnTo>
                  <a:lnTo>
                    <a:pt x="43" y="37"/>
                  </a:lnTo>
                  <a:lnTo>
                    <a:pt x="43" y="33"/>
                  </a:lnTo>
                  <a:lnTo>
                    <a:pt x="41" y="28"/>
                  </a:lnTo>
                  <a:lnTo>
                    <a:pt x="39" y="24"/>
                  </a:lnTo>
                  <a:lnTo>
                    <a:pt x="37" y="20"/>
                  </a:lnTo>
                  <a:lnTo>
                    <a:pt x="34" y="18"/>
                  </a:lnTo>
                  <a:lnTo>
                    <a:pt x="30" y="13"/>
                  </a:lnTo>
                  <a:lnTo>
                    <a:pt x="28" y="11"/>
                  </a:lnTo>
                  <a:lnTo>
                    <a:pt x="24" y="9"/>
                  </a:lnTo>
                  <a:lnTo>
                    <a:pt x="21" y="7"/>
                  </a:lnTo>
                  <a:lnTo>
                    <a:pt x="17" y="5"/>
                  </a:lnTo>
                  <a:lnTo>
                    <a:pt x="13" y="2"/>
                  </a:lnTo>
                  <a:lnTo>
                    <a:pt x="8" y="2"/>
                  </a:lnTo>
                  <a:lnTo>
                    <a:pt x="4" y="0"/>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7" name="任意多边形 306636"/>
            <p:cNvSpPr/>
            <p:nvPr/>
          </p:nvSpPr>
          <p:spPr>
            <a:xfrm>
              <a:off x="4374" y="1603"/>
              <a:ext cx="46" cy="46"/>
            </a:xfrm>
            <a:custGeom>
              <a:rect l="0" t="0" r="0" b="0"/>
              <a:pathLst>
                <a:path w="46" h="46">
                  <a:moveTo>
                    <a:pt x="11" y="46"/>
                  </a:moveTo>
                  <a:lnTo>
                    <a:pt x="11" y="41"/>
                  </a:lnTo>
                  <a:lnTo>
                    <a:pt x="11" y="39"/>
                  </a:lnTo>
                  <a:lnTo>
                    <a:pt x="11" y="35"/>
                  </a:lnTo>
                  <a:lnTo>
                    <a:pt x="13" y="33"/>
                  </a:lnTo>
                  <a:lnTo>
                    <a:pt x="15" y="28"/>
                  </a:lnTo>
                  <a:lnTo>
                    <a:pt x="15" y="26"/>
                  </a:lnTo>
                  <a:lnTo>
                    <a:pt x="18" y="22"/>
                  </a:lnTo>
                  <a:lnTo>
                    <a:pt x="20" y="20"/>
                  </a:lnTo>
                  <a:lnTo>
                    <a:pt x="22" y="18"/>
                  </a:lnTo>
                  <a:lnTo>
                    <a:pt x="26" y="15"/>
                  </a:lnTo>
                  <a:lnTo>
                    <a:pt x="28" y="15"/>
                  </a:lnTo>
                  <a:lnTo>
                    <a:pt x="33" y="13"/>
                  </a:lnTo>
                  <a:lnTo>
                    <a:pt x="35" y="11"/>
                  </a:lnTo>
                  <a:lnTo>
                    <a:pt x="39" y="11"/>
                  </a:lnTo>
                  <a:lnTo>
                    <a:pt x="41" y="11"/>
                  </a:lnTo>
                  <a:lnTo>
                    <a:pt x="46" y="11"/>
                  </a:lnTo>
                  <a:lnTo>
                    <a:pt x="46" y="0"/>
                  </a:lnTo>
                  <a:lnTo>
                    <a:pt x="41" y="0"/>
                  </a:lnTo>
                  <a:lnTo>
                    <a:pt x="37" y="2"/>
                  </a:lnTo>
                  <a:lnTo>
                    <a:pt x="33" y="2"/>
                  </a:lnTo>
                  <a:lnTo>
                    <a:pt x="28" y="5"/>
                  </a:lnTo>
                  <a:lnTo>
                    <a:pt x="24" y="7"/>
                  </a:lnTo>
                  <a:lnTo>
                    <a:pt x="20" y="9"/>
                  </a:lnTo>
                  <a:lnTo>
                    <a:pt x="18" y="11"/>
                  </a:lnTo>
                  <a:lnTo>
                    <a:pt x="13" y="13"/>
                  </a:lnTo>
                  <a:lnTo>
                    <a:pt x="11" y="18"/>
                  </a:lnTo>
                  <a:lnTo>
                    <a:pt x="9" y="20"/>
                  </a:lnTo>
                  <a:lnTo>
                    <a:pt x="7" y="24"/>
                  </a:lnTo>
                  <a:lnTo>
                    <a:pt x="5" y="28"/>
                  </a:lnTo>
                  <a:lnTo>
                    <a:pt x="2" y="33"/>
                  </a:lnTo>
                  <a:lnTo>
                    <a:pt x="2" y="37"/>
                  </a:lnTo>
                  <a:lnTo>
                    <a:pt x="0" y="41"/>
                  </a:lnTo>
                  <a:lnTo>
                    <a:pt x="0" y="46"/>
                  </a:lnTo>
                  <a:lnTo>
                    <a:pt x="11" y="4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8" name="任意多边形 306637"/>
            <p:cNvSpPr/>
            <p:nvPr/>
          </p:nvSpPr>
          <p:spPr>
            <a:xfrm>
              <a:off x="4374" y="1649"/>
              <a:ext cx="46" cy="43"/>
            </a:xfrm>
            <a:custGeom>
              <a:rect l="0" t="0" r="0" b="0"/>
              <a:pathLst>
                <a:path w="46" h="43">
                  <a:moveTo>
                    <a:pt x="46" y="34"/>
                  </a:moveTo>
                  <a:lnTo>
                    <a:pt x="41" y="34"/>
                  </a:lnTo>
                  <a:lnTo>
                    <a:pt x="39" y="34"/>
                  </a:lnTo>
                  <a:lnTo>
                    <a:pt x="35" y="32"/>
                  </a:lnTo>
                  <a:lnTo>
                    <a:pt x="33" y="32"/>
                  </a:lnTo>
                  <a:lnTo>
                    <a:pt x="28" y="30"/>
                  </a:lnTo>
                  <a:lnTo>
                    <a:pt x="26" y="28"/>
                  </a:lnTo>
                  <a:lnTo>
                    <a:pt x="22" y="26"/>
                  </a:lnTo>
                  <a:lnTo>
                    <a:pt x="20" y="24"/>
                  </a:lnTo>
                  <a:lnTo>
                    <a:pt x="18" y="21"/>
                  </a:lnTo>
                  <a:lnTo>
                    <a:pt x="15" y="19"/>
                  </a:lnTo>
                  <a:lnTo>
                    <a:pt x="15" y="17"/>
                  </a:lnTo>
                  <a:lnTo>
                    <a:pt x="13" y="13"/>
                  </a:lnTo>
                  <a:lnTo>
                    <a:pt x="11" y="11"/>
                  </a:lnTo>
                  <a:lnTo>
                    <a:pt x="11" y="6"/>
                  </a:lnTo>
                  <a:lnTo>
                    <a:pt x="11" y="4"/>
                  </a:lnTo>
                  <a:lnTo>
                    <a:pt x="11" y="0"/>
                  </a:lnTo>
                  <a:lnTo>
                    <a:pt x="0" y="0"/>
                  </a:lnTo>
                  <a:lnTo>
                    <a:pt x="0" y="4"/>
                  </a:lnTo>
                  <a:lnTo>
                    <a:pt x="2" y="8"/>
                  </a:lnTo>
                  <a:lnTo>
                    <a:pt x="2" y="13"/>
                  </a:lnTo>
                  <a:lnTo>
                    <a:pt x="5" y="17"/>
                  </a:lnTo>
                  <a:lnTo>
                    <a:pt x="7" y="21"/>
                  </a:lnTo>
                  <a:lnTo>
                    <a:pt x="9" y="24"/>
                  </a:lnTo>
                  <a:lnTo>
                    <a:pt x="11" y="28"/>
                  </a:lnTo>
                  <a:lnTo>
                    <a:pt x="13" y="30"/>
                  </a:lnTo>
                  <a:lnTo>
                    <a:pt x="18" y="34"/>
                  </a:lnTo>
                  <a:lnTo>
                    <a:pt x="20" y="37"/>
                  </a:lnTo>
                  <a:lnTo>
                    <a:pt x="24" y="39"/>
                  </a:lnTo>
                  <a:lnTo>
                    <a:pt x="28" y="41"/>
                  </a:lnTo>
                  <a:lnTo>
                    <a:pt x="33" y="41"/>
                  </a:lnTo>
                  <a:lnTo>
                    <a:pt x="37" y="43"/>
                  </a:lnTo>
                  <a:lnTo>
                    <a:pt x="41" y="43"/>
                  </a:lnTo>
                  <a:lnTo>
                    <a:pt x="46" y="43"/>
                  </a:lnTo>
                  <a:lnTo>
                    <a:pt x="46"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39" name="任意多边形 306638"/>
            <p:cNvSpPr/>
            <p:nvPr/>
          </p:nvSpPr>
          <p:spPr>
            <a:xfrm>
              <a:off x="1149" y="2325"/>
              <a:ext cx="988" cy="622"/>
            </a:xfrm>
            <a:custGeom>
              <a:rect l="0" t="0" r="0" b="0"/>
              <a:pathLst>
                <a:path w="986" h="622">
                  <a:moveTo>
                    <a:pt x="804" y="4"/>
                  </a:moveTo>
                  <a:lnTo>
                    <a:pt x="312" y="6"/>
                  </a:lnTo>
                  <a:lnTo>
                    <a:pt x="310" y="4"/>
                  </a:lnTo>
                  <a:lnTo>
                    <a:pt x="304" y="4"/>
                  </a:lnTo>
                  <a:lnTo>
                    <a:pt x="295" y="4"/>
                  </a:lnTo>
                  <a:lnTo>
                    <a:pt x="282" y="4"/>
                  </a:lnTo>
                  <a:lnTo>
                    <a:pt x="267" y="4"/>
                  </a:lnTo>
                  <a:lnTo>
                    <a:pt x="250" y="4"/>
                  </a:lnTo>
                  <a:lnTo>
                    <a:pt x="230" y="4"/>
                  </a:lnTo>
                  <a:lnTo>
                    <a:pt x="208" y="4"/>
                  </a:lnTo>
                  <a:lnTo>
                    <a:pt x="189" y="4"/>
                  </a:lnTo>
                  <a:lnTo>
                    <a:pt x="167" y="4"/>
                  </a:lnTo>
                  <a:lnTo>
                    <a:pt x="146" y="4"/>
                  </a:lnTo>
                  <a:lnTo>
                    <a:pt x="126" y="4"/>
                  </a:lnTo>
                  <a:lnTo>
                    <a:pt x="109" y="4"/>
                  </a:lnTo>
                  <a:lnTo>
                    <a:pt x="91" y="4"/>
                  </a:lnTo>
                  <a:lnTo>
                    <a:pt x="76" y="4"/>
                  </a:lnTo>
                  <a:lnTo>
                    <a:pt x="65" y="4"/>
                  </a:lnTo>
                  <a:lnTo>
                    <a:pt x="59" y="6"/>
                  </a:lnTo>
                  <a:lnTo>
                    <a:pt x="55" y="6"/>
                  </a:lnTo>
                  <a:lnTo>
                    <a:pt x="50" y="6"/>
                  </a:lnTo>
                  <a:lnTo>
                    <a:pt x="44" y="8"/>
                  </a:lnTo>
                  <a:lnTo>
                    <a:pt x="39" y="8"/>
                  </a:lnTo>
                  <a:lnTo>
                    <a:pt x="35" y="11"/>
                  </a:lnTo>
                  <a:lnTo>
                    <a:pt x="33" y="13"/>
                  </a:lnTo>
                  <a:lnTo>
                    <a:pt x="29" y="15"/>
                  </a:lnTo>
                  <a:lnTo>
                    <a:pt x="24" y="17"/>
                  </a:lnTo>
                  <a:lnTo>
                    <a:pt x="22" y="19"/>
                  </a:lnTo>
                  <a:lnTo>
                    <a:pt x="18" y="24"/>
                  </a:lnTo>
                  <a:lnTo>
                    <a:pt x="16" y="26"/>
                  </a:lnTo>
                  <a:lnTo>
                    <a:pt x="13" y="30"/>
                  </a:lnTo>
                  <a:lnTo>
                    <a:pt x="11" y="32"/>
                  </a:lnTo>
                  <a:lnTo>
                    <a:pt x="9" y="37"/>
                  </a:lnTo>
                  <a:lnTo>
                    <a:pt x="7" y="39"/>
                  </a:lnTo>
                  <a:lnTo>
                    <a:pt x="5" y="43"/>
                  </a:lnTo>
                  <a:lnTo>
                    <a:pt x="3" y="47"/>
                  </a:lnTo>
                  <a:lnTo>
                    <a:pt x="3" y="52"/>
                  </a:lnTo>
                  <a:lnTo>
                    <a:pt x="3" y="56"/>
                  </a:lnTo>
                  <a:lnTo>
                    <a:pt x="0" y="60"/>
                  </a:lnTo>
                  <a:lnTo>
                    <a:pt x="0" y="65"/>
                  </a:lnTo>
                  <a:lnTo>
                    <a:pt x="0" y="69"/>
                  </a:lnTo>
                  <a:lnTo>
                    <a:pt x="0" y="76"/>
                  </a:lnTo>
                  <a:lnTo>
                    <a:pt x="0" y="80"/>
                  </a:lnTo>
                  <a:lnTo>
                    <a:pt x="0" y="84"/>
                  </a:lnTo>
                  <a:lnTo>
                    <a:pt x="3" y="91"/>
                  </a:lnTo>
                  <a:lnTo>
                    <a:pt x="3" y="95"/>
                  </a:lnTo>
                  <a:lnTo>
                    <a:pt x="5" y="99"/>
                  </a:lnTo>
                  <a:lnTo>
                    <a:pt x="7" y="106"/>
                  </a:lnTo>
                  <a:lnTo>
                    <a:pt x="9" y="110"/>
                  </a:lnTo>
                  <a:lnTo>
                    <a:pt x="11" y="117"/>
                  </a:lnTo>
                  <a:lnTo>
                    <a:pt x="16" y="128"/>
                  </a:lnTo>
                  <a:lnTo>
                    <a:pt x="22" y="141"/>
                  </a:lnTo>
                  <a:lnTo>
                    <a:pt x="29" y="154"/>
                  </a:lnTo>
                  <a:lnTo>
                    <a:pt x="37" y="169"/>
                  </a:lnTo>
                  <a:lnTo>
                    <a:pt x="44" y="184"/>
                  </a:lnTo>
                  <a:lnTo>
                    <a:pt x="55" y="199"/>
                  </a:lnTo>
                  <a:lnTo>
                    <a:pt x="63" y="214"/>
                  </a:lnTo>
                  <a:lnTo>
                    <a:pt x="74" y="232"/>
                  </a:lnTo>
                  <a:lnTo>
                    <a:pt x="83" y="247"/>
                  </a:lnTo>
                  <a:lnTo>
                    <a:pt x="94" y="264"/>
                  </a:lnTo>
                  <a:lnTo>
                    <a:pt x="104" y="281"/>
                  </a:lnTo>
                  <a:lnTo>
                    <a:pt x="115" y="297"/>
                  </a:lnTo>
                  <a:lnTo>
                    <a:pt x="126" y="312"/>
                  </a:lnTo>
                  <a:lnTo>
                    <a:pt x="135" y="327"/>
                  </a:lnTo>
                  <a:lnTo>
                    <a:pt x="146" y="342"/>
                  </a:lnTo>
                  <a:lnTo>
                    <a:pt x="156" y="357"/>
                  </a:lnTo>
                  <a:lnTo>
                    <a:pt x="161" y="364"/>
                  </a:lnTo>
                  <a:lnTo>
                    <a:pt x="167" y="370"/>
                  </a:lnTo>
                  <a:lnTo>
                    <a:pt x="172" y="377"/>
                  </a:lnTo>
                  <a:lnTo>
                    <a:pt x="176" y="383"/>
                  </a:lnTo>
                  <a:lnTo>
                    <a:pt x="178" y="388"/>
                  </a:lnTo>
                  <a:lnTo>
                    <a:pt x="182" y="394"/>
                  </a:lnTo>
                  <a:lnTo>
                    <a:pt x="182" y="396"/>
                  </a:lnTo>
                  <a:lnTo>
                    <a:pt x="185" y="401"/>
                  </a:lnTo>
                  <a:lnTo>
                    <a:pt x="187" y="403"/>
                  </a:lnTo>
                  <a:lnTo>
                    <a:pt x="187" y="407"/>
                  </a:lnTo>
                  <a:lnTo>
                    <a:pt x="187" y="411"/>
                  </a:lnTo>
                  <a:lnTo>
                    <a:pt x="189" y="416"/>
                  </a:lnTo>
                  <a:lnTo>
                    <a:pt x="189" y="420"/>
                  </a:lnTo>
                  <a:lnTo>
                    <a:pt x="191" y="427"/>
                  </a:lnTo>
                  <a:lnTo>
                    <a:pt x="191" y="440"/>
                  </a:lnTo>
                  <a:lnTo>
                    <a:pt x="193" y="453"/>
                  </a:lnTo>
                  <a:lnTo>
                    <a:pt x="193" y="470"/>
                  </a:lnTo>
                  <a:lnTo>
                    <a:pt x="193" y="492"/>
                  </a:lnTo>
                  <a:lnTo>
                    <a:pt x="193" y="515"/>
                  </a:lnTo>
                  <a:lnTo>
                    <a:pt x="193" y="541"/>
                  </a:lnTo>
                  <a:lnTo>
                    <a:pt x="195" y="622"/>
                  </a:lnTo>
                  <a:lnTo>
                    <a:pt x="791" y="622"/>
                  </a:lnTo>
                  <a:lnTo>
                    <a:pt x="791" y="557"/>
                  </a:lnTo>
                  <a:lnTo>
                    <a:pt x="791" y="539"/>
                  </a:lnTo>
                  <a:lnTo>
                    <a:pt x="791" y="524"/>
                  </a:lnTo>
                  <a:lnTo>
                    <a:pt x="791" y="509"/>
                  </a:lnTo>
                  <a:lnTo>
                    <a:pt x="789" y="496"/>
                  </a:lnTo>
                  <a:lnTo>
                    <a:pt x="789" y="483"/>
                  </a:lnTo>
                  <a:lnTo>
                    <a:pt x="789" y="472"/>
                  </a:lnTo>
                  <a:lnTo>
                    <a:pt x="789" y="461"/>
                  </a:lnTo>
                  <a:lnTo>
                    <a:pt x="791" y="450"/>
                  </a:lnTo>
                  <a:lnTo>
                    <a:pt x="791" y="446"/>
                  </a:lnTo>
                  <a:lnTo>
                    <a:pt x="791" y="440"/>
                  </a:lnTo>
                  <a:lnTo>
                    <a:pt x="791" y="435"/>
                  </a:lnTo>
                  <a:lnTo>
                    <a:pt x="793" y="431"/>
                  </a:lnTo>
                  <a:lnTo>
                    <a:pt x="793" y="424"/>
                  </a:lnTo>
                  <a:lnTo>
                    <a:pt x="795" y="420"/>
                  </a:lnTo>
                  <a:lnTo>
                    <a:pt x="797" y="416"/>
                  </a:lnTo>
                  <a:lnTo>
                    <a:pt x="797" y="409"/>
                  </a:lnTo>
                  <a:lnTo>
                    <a:pt x="800" y="405"/>
                  </a:lnTo>
                  <a:lnTo>
                    <a:pt x="802" y="398"/>
                  </a:lnTo>
                  <a:lnTo>
                    <a:pt x="804" y="392"/>
                  </a:lnTo>
                  <a:lnTo>
                    <a:pt x="806" y="388"/>
                  </a:lnTo>
                  <a:lnTo>
                    <a:pt x="810" y="381"/>
                  </a:lnTo>
                  <a:lnTo>
                    <a:pt x="813" y="375"/>
                  </a:lnTo>
                  <a:lnTo>
                    <a:pt x="817" y="368"/>
                  </a:lnTo>
                  <a:lnTo>
                    <a:pt x="821" y="359"/>
                  </a:lnTo>
                  <a:lnTo>
                    <a:pt x="826" y="351"/>
                  </a:lnTo>
                  <a:lnTo>
                    <a:pt x="834" y="338"/>
                  </a:lnTo>
                  <a:lnTo>
                    <a:pt x="841" y="325"/>
                  </a:lnTo>
                  <a:lnTo>
                    <a:pt x="849" y="312"/>
                  </a:lnTo>
                  <a:lnTo>
                    <a:pt x="860" y="297"/>
                  </a:lnTo>
                  <a:lnTo>
                    <a:pt x="869" y="281"/>
                  </a:lnTo>
                  <a:lnTo>
                    <a:pt x="880" y="264"/>
                  </a:lnTo>
                  <a:lnTo>
                    <a:pt x="891" y="249"/>
                  </a:lnTo>
                  <a:lnTo>
                    <a:pt x="901" y="232"/>
                  </a:lnTo>
                  <a:lnTo>
                    <a:pt x="912" y="216"/>
                  </a:lnTo>
                  <a:lnTo>
                    <a:pt x="923" y="201"/>
                  </a:lnTo>
                  <a:lnTo>
                    <a:pt x="932" y="186"/>
                  </a:lnTo>
                  <a:lnTo>
                    <a:pt x="943" y="173"/>
                  </a:lnTo>
                  <a:lnTo>
                    <a:pt x="951" y="160"/>
                  </a:lnTo>
                  <a:lnTo>
                    <a:pt x="958" y="147"/>
                  </a:lnTo>
                  <a:lnTo>
                    <a:pt x="966" y="136"/>
                  </a:lnTo>
                  <a:lnTo>
                    <a:pt x="969" y="132"/>
                  </a:lnTo>
                  <a:lnTo>
                    <a:pt x="973" y="125"/>
                  </a:lnTo>
                  <a:lnTo>
                    <a:pt x="975" y="119"/>
                  </a:lnTo>
                  <a:lnTo>
                    <a:pt x="979" y="112"/>
                  </a:lnTo>
                  <a:lnTo>
                    <a:pt x="982" y="108"/>
                  </a:lnTo>
                  <a:lnTo>
                    <a:pt x="984" y="102"/>
                  </a:lnTo>
                  <a:lnTo>
                    <a:pt x="986" y="95"/>
                  </a:lnTo>
                  <a:lnTo>
                    <a:pt x="986" y="89"/>
                  </a:lnTo>
                  <a:lnTo>
                    <a:pt x="988" y="84"/>
                  </a:lnTo>
                  <a:lnTo>
                    <a:pt x="988" y="78"/>
                  </a:lnTo>
                  <a:lnTo>
                    <a:pt x="988" y="73"/>
                  </a:lnTo>
                  <a:lnTo>
                    <a:pt x="988" y="67"/>
                  </a:lnTo>
                  <a:lnTo>
                    <a:pt x="988" y="60"/>
                  </a:lnTo>
                  <a:lnTo>
                    <a:pt x="988" y="56"/>
                  </a:lnTo>
                  <a:lnTo>
                    <a:pt x="988" y="52"/>
                  </a:lnTo>
                  <a:lnTo>
                    <a:pt x="986" y="45"/>
                  </a:lnTo>
                  <a:lnTo>
                    <a:pt x="986" y="41"/>
                  </a:lnTo>
                  <a:lnTo>
                    <a:pt x="984" y="37"/>
                  </a:lnTo>
                  <a:lnTo>
                    <a:pt x="982" y="32"/>
                  </a:lnTo>
                  <a:lnTo>
                    <a:pt x="979" y="28"/>
                  </a:lnTo>
                  <a:lnTo>
                    <a:pt x="977" y="24"/>
                  </a:lnTo>
                  <a:lnTo>
                    <a:pt x="975" y="19"/>
                  </a:lnTo>
                  <a:lnTo>
                    <a:pt x="973" y="17"/>
                  </a:lnTo>
                  <a:lnTo>
                    <a:pt x="969" y="13"/>
                  </a:lnTo>
                  <a:lnTo>
                    <a:pt x="966" y="11"/>
                  </a:lnTo>
                  <a:lnTo>
                    <a:pt x="962" y="8"/>
                  </a:lnTo>
                  <a:lnTo>
                    <a:pt x="958" y="6"/>
                  </a:lnTo>
                  <a:lnTo>
                    <a:pt x="953" y="4"/>
                  </a:lnTo>
                  <a:lnTo>
                    <a:pt x="949" y="2"/>
                  </a:lnTo>
                  <a:lnTo>
                    <a:pt x="945" y="2"/>
                  </a:lnTo>
                  <a:lnTo>
                    <a:pt x="940" y="2"/>
                  </a:lnTo>
                  <a:lnTo>
                    <a:pt x="936" y="0"/>
                  </a:lnTo>
                  <a:lnTo>
                    <a:pt x="912" y="0"/>
                  </a:lnTo>
                  <a:lnTo>
                    <a:pt x="888" y="2"/>
                  </a:lnTo>
                  <a:lnTo>
                    <a:pt x="867" y="2"/>
                  </a:lnTo>
                  <a:lnTo>
                    <a:pt x="847" y="2"/>
                  </a:lnTo>
                  <a:lnTo>
                    <a:pt x="830" y="2"/>
                  </a:lnTo>
                  <a:lnTo>
                    <a:pt x="815" y="4"/>
                  </a:lnTo>
                  <a:lnTo>
                    <a:pt x="806" y="4"/>
                  </a:lnTo>
                  <a:lnTo>
                    <a:pt x="804"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0" name="矩形 306639"/>
            <p:cNvSpPr/>
            <p:nvPr/>
          </p:nvSpPr>
          <p:spPr>
            <a:xfrm>
              <a:off x="1461" y="2325"/>
              <a:ext cx="492" cy="8"/>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1" name="任意多边形 306640"/>
            <p:cNvSpPr/>
            <p:nvPr/>
          </p:nvSpPr>
          <p:spPr>
            <a:xfrm>
              <a:off x="1214" y="2325"/>
              <a:ext cx="247" cy="8"/>
            </a:xfrm>
            <a:custGeom>
              <a:rect l="0" t="0" r="0" b="0"/>
              <a:pathLst>
                <a:path w="246" h="8">
                  <a:moveTo>
                    <a:pt x="0" y="8"/>
                  </a:moveTo>
                  <a:lnTo>
                    <a:pt x="11" y="8"/>
                  </a:lnTo>
                  <a:lnTo>
                    <a:pt x="26" y="8"/>
                  </a:lnTo>
                  <a:lnTo>
                    <a:pt x="44" y="8"/>
                  </a:lnTo>
                  <a:lnTo>
                    <a:pt x="61" y="8"/>
                  </a:lnTo>
                  <a:lnTo>
                    <a:pt x="81" y="8"/>
                  </a:lnTo>
                  <a:lnTo>
                    <a:pt x="102" y="8"/>
                  </a:lnTo>
                  <a:lnTo>
                    <a:pt x="124" y="8"/>
                  </a:lnTo>
                  <a:lnTo>
                    <a:pt x="143" y="8"/>
                  </a:lnTo>
                  <a:lnTo>
                    <a:pt x="165" y="8"/>
                  </a:lnTo>
                  <a:lnTo>
                    <a:pt x="185" y="8"/>
                  </a:lnTo>
                  <a:lnTo>
                    <a:pt x="202" y="8"/>
                  </a:lnTo>
                  <a:lnTo>
                    <a:pt x="217" y="8"/>
                  </a:lnTo>
                  <a:lnTo>
                    <a:pt x="230" y="8"/>
                  </a:lnTo>
                  <a:lnTo>
                    <a:pt x="239" y="8"/>
                  </a:lnTo>
                  <a:lnTo>
                    <a:pt x="245" y="8"/>
                  </a:lnTo>
                  <a:lnTo>
                    <a:pt x="247" y="8"/>
                  </a:lnTo>
                  <a:lnTo>
                    <a:pt x="247" y="0"/>
                  </a:lnTo>
                  <a:lnTo>
                    <a:pt x="245" y="0"/>
                  </a:lnTo>
                  <a:lnTo>
                    <a:pt x="239" y="0"/>
                  </a:lnTo>
                  <a:lnTo>
                    <a:pt x="230" y="0"/>
                  </a:lnTo>
                  <a:lnTo>
                    <a:pt x="217" y="0"/>
                  </a:lnTo>
                  <a:lnTo>
                    <a:pt x="202" y="0"/>
                  </a:lnTo>
                  <a:lnTo>
                    <a:pt x="185" y="0"/>
                  </a:lnTo>
                  <a:lnTo>
                    <a:pt x="165" y="0"/>
                  </a:lnTo>
                  <a:lnTo>
                    <a:pt x="143" y="0"/>
                  </a:lnTo>
                  <a:lnTo>
                    <a:pt x="124" y="0"/>
                  </a:lnTo>
                  <a:lnTo>
                    <a:pt x="102" y="0"/>
                  </a:lnTo>
                  <a:lnTo>
                    <a:pt x="81" y="0"/>
                  </a:lnTo>
                  <a:lnTo>
                    <a:pt x="61" y="0"/>
                  </a:lnTo>
                  <a:lnTo>
                    <a:pt x="44" y="0"/>
                  </a:lnTo>
                  <a:lnTo>
                    <a:pt x="26" y="0"/>
                  </a:lnTo>
                  <a:lnTo>
                    <a:pt x="11"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2" name="任意多边形 306641"/>
            <p:cNvSpPr/>
            <p:nvPr/>
          </p:nvSpPr>
          <p:spPr>
            <a:xfrm>
              <a:off x="1145" y="2325"/>
              <a:ext cx="69" cy="119"/>
            </a:xfrm>
            <a:custGeom>
              <a:rect l="0" t="0" r="0" b="0"/>
              <a:pathLst>
                <a:path w="69" h="119">
                  <a:moveTo>
                    <a:pt x="20" y="115"/>
                  </a:moveTo>
                  <a:lnTo>
                    <a:pt x="17" y="110"/>
                  </a:lnTo>
                  <a:lnTo>
                    <a:pt x="15" y="104"/>
                  </a:lnTo>
                  <a:lnTo>
                    <a:pt x="13" y="99"/>
                  </a:lnTo>
                  <a:lnTo>
                    <a:pt x="11" y="93"/>
                  </a:lnTo>
                  <a:lnTo>
                    <a:pt x="11" y="89"/>
                  </a:lnTo>
                  <a:lnTo>
                    <a:pt x="11" y="84"/>
                  </a:lnTo>
                  <a:lnTo>
                    <a:pt x="9" y="80"/>
                  </a:lnTo>
                  <a:lnTo>
                    <a:pt x="9" y="76"/>
                  </a:lnTo>
                  <a:lnTo>
                    <a:pt x="9" y="69"/>
                  </a:lnTo>
                  <a:lnTo>
                    <a:pt x="9" y="65"/>
                  </a:lnTo>
                  <a:lnTo>
                    <a:pt x="9" y="60"/>
                  </a:lnTo>
                  <a:lnTo>
                    <a:pt x="11" y="56"/>
                  </a:lnTo>
                  <a:lnTo>
                    <a:pt x="11" y="54"/>
                  </a:lnTo>
                  <a:lnTo>
                    <a:pt x="11" y="50"/>
                  </a:lnTo>
                  <a:lnTo>
                    <a:pt x="13" y="45"/>
                  </a:lnTo>
                  <a:lnTo>
                    <a:pt x="15" y="41"/>
                  </a:lnTo>
                  <a:lnTo>
                    <a:pt x="17" y="39"/>
                  </a:lnTo>
                  <a:lnTo>
                    <a:pt x="17" y="34"/>
                  </a:lnTo>
                  <a:lnTo>
                    <a:pt x="20" y="32"/>
                  </a:lnTo>
                  <a:lnTo>
                    <a:pt x="24" y="28"/>
                  </a:lnTo>
                  <a:lnTo>
                    <a:pt x="26" y="26"/>
                  </a:lnTo>
                  <a:lnTo>
                    <a:pt x="28" y="24"/>
                  </a:lnTo>
                  <a:lnTo>
                    <a:pt x="30" y="21"/>
                  </a:lnTo>
                  <a:lnTo>
                    <a:pt x="35" y="19"/>
                  </a:lnTo>
                  <a:lnTo>
                    <a:pt x="39" y="17"/>
                  </a:lnTo>
                  <a:lnTo>
                    <a:pt x="41" y="15"/>
                  </a:lnTo>
                  <a:lnTo>
                    <a:pt x="46" y="13"/>
                  </a:lnTo>
                  <a:lnTo>
                    <a:pt x="50" y="13"/>
                  </a:lnTo>
                  <a:lnTo>
                    <a:pt x="54" y="11"/>
                  </a:lnTo>
                  <a:lnTo>
                    <a:pt x="59" y="11"/>
                  </a:lnTo>
                  <a:lnTo>
                    <a:pt x="63" y="8"/>
                  </a:lnTo>
                  <a:lnTo>
                    <a:pt x="69" y="8"/>
                  </a:lnTo>
                  <a:lnTo>
                    <a:pt x="69" y="0"/>
                  </a:lnTo>
                  <a:lnTo>
                    <a:pt x="63" y="0"/>
                  </a:lnTo>
                  <a:lnTo>
                    <a:pt x="59" y="2"/>
                  </a:lnTo>
                  <a:lnTo>
                    <a:pt x="52" y="2"/>
                  </a:lnTo>
                  <a:lnTo>
                    <a:pt x="48" y="4"/>
                  </a:lnTo>
                  <a:lnTo>
                    <a:pt x="43" y="4"/>
                  </a:lnTo>
                  <a:lnTo>
                    <a:pt x="39" y="6"/>
                  </a:lnTo>
                  <a:lnTo>
                    <a:pt x="35" y="8"/>
                  </a:lnTo>
                  <a:lnTo>
                    <a:pt x="30" y="11"/>
                  </a:lnTo>
                  <a:lnTo>
                    <a:pt x="26" y="13"/>
                  </a:lnTo>
                  <a:lnTo>
                    <a:pt x="22" y="17"/>
                  </a:lnTo>
                  <a:lnTo>
                    <a:pt x="20" y="19"/>
                  </a:lnTo>
                  <a:lnTo>
                    <a:pt x="15" y="24"/>
                  </a:lnTo>
                  <a:lnTo>
                    <a:pt x="13" y="26"/>
                  </a:lnTo>
                  <a:lnTo>
                    <a:pt x="11" y="30"/>
                  </a:lnTo>
                  <a:lnTo>
                    <a:pt x="9" y="34"/>
                  </a:lnTo>
                  <a:lnTo>
                    <a:pt x="7" y="39"/>
                  </a:lnTo>
                  <a:lnTo>
                    <a:pt x="4" y="41"/>
                  </a:lnTo>
                  <a:lnTo>
                    <a:pt x="4" y="47"/>
                  </a:lnTo>
                  <a:lnTo>
                    <a:pt x="2" y="52"/>
                  </a:lnTo>
                  <a:lnTo>
                    <a:pt x="0" y="56"/>
                  </a:lnTo>
                  <a:lnTo>
                    <a:pt x="0" y="60"/>
                  </a:lnTo>
                  <a:lnTo>
                    <a:pt x="0" y="65"/>
                  </a:lnTo>
                  <a:lnTo>
                    <a:pt x="0" y="69"/>
                  </a:lnTo>
                  <a:lnTo>
                    <a:pt x="0" y="76"/>
                  </a:lnTo>
                  <a:lnTo>
                    <a:pt x="0" y="80"/>
                  </a:lnTo>
                  <a:lnTo>
                    <a:pt x="0" y="86"/>
                  </a:lnTo>
                  <a:lnTo>
                    <a:pt x="2" y="91"/>
                  </a:lnTo>
                  <a:lnTo>
                    <a:pt x="2" y="95"/>
                  </a:lnTo>
                  <a:lnTo>
                    <a:pt x="4" y="102"/>
                  </a:lnTo>
                  <a:lnTo>
                    <a:pt x="7" y="108"/>
                  </a:lnTo>
                  <a:lnTo>
                    <a:pt x="9" y="112"/>
                  </a:lnTo>
                  <a:lnTo>
                    <a:pt x="11" y="119"/>
                  </a:lnTo>
                  <a:lnTo>
                    <a:pt x="20" y="1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3" name="任意多边形 306642"/>
            <p:cNvSpPr/>
            <p:nvPr/>
          </p:nvSpPr>
          <p:spPr>
            <a:xfrm>
              <a:off x="1156" y="2440"/>
              <a:ext cx="152" cy="244"/>
            </a:xfrm>
            <a:custGeom>
              <a:rect l="0" t="0" r="0" b="0"/>
              <a:pathLst>
                <a:path w="152" h="244">
                  <a:moveTo>
                    <a:pt x="152" y="238"/>
                  </a:moveTo>
                  <a:lnTo>
                    <a:pt x="143" y="225"/>
                  </a:lnTo>
                  <a:lnTo>
                    <a:pt x="132" y="210"/>
                  </a:lnTo>
                  <a:lnTo>
                    <a:pt x="121" y="195"/>
                  </a:lnTo>
                  <a:lnTo>
                    <a:pt x="113" y="179"/>
                  </a:lnTo>
                  <a:lnTo>
                    <a:pt x="102" y="162"/>
                  </a:lnTo>
                  <a:lnTo>
                    <a:pt x="91" y="147"/>
                  </a:lnTo>
                  <a:lnTo>
                    <a:pt x="80" y="130"/>
                  </a:lnTo>
                  <a:lnTo>
                    <a:pt x="69" y="114"/>
                  </a:lnTo>
                  <a:lnTo>
                    <a:pt x="61" y="97"/>
                  </a:lnTo>
                  <a:lnTo>
                    <a:pt x="50" y="82"/>
                  </a:lnTo>
                  <a:lnTo>
                    <a:pt x="41" y="67"/>
                  </a:lnTo>
                  <a:lnTo>
                    <a:pt x="32" y="52"/>
                  </a:lnTo>
                  <a:lnTo>
                    <a:pt x="26" y="36"/>
                  </a:lnTo>
                  <a:lnTo>
                    <a:pt x="19" y="23"/>
                  </a:lnTo>
                  <a:lnTo>
                    <a:pt x="13" y="10"/>
                  </a:lnTo>
                  <a:lnTo>
                    <a:pt x="9" y="0"/>
                  </a:lnTo>
                  <a:lnTo>
                    <a:pt x="0" y="4"/>
                  </a:lnTo>
                  <a:lnTo>
                    <a:pt x="4" y="15"/>
                  </a:lnTo>
                  <a:lnTo>
                    <a:pt x="11" y="28"/>
                  </a:lnTo>
                  <a:lnTo>
                    <a:pt x="17" y="41"/>
                  </a:lnTo>
                  <a:lnTo>
                    <a:pt x="26" y="56"/>
                  </a:lnTo>
                  <a:lnTo>
                    <a:pt x="35" y="71"/>
                  </a:lnTo>
                  <a:lnTo>
                    <a:pt x="43" y="86"/>
                  </a:lnTo>
                  <a:lnTo>
                    <a:pt x="52" y="101"/>
                  </a:lnTo>
                  <a:lnTo>
                    <a:pt x="63" y="119"/>
                  </a:lnTo>
                  <a:lnTo>
                    <a:pt x="74" y="136"/>
                  </a:lnTo>
                  <a:lnTo>
                    <a:pt x="82" y="151"/>
                  </a:lnTo>
                  <a:lnTo>
                    <a:pt x="93" y="169"/>
                  </a:lnTo>
                  <a:lnTo>
                    <a:pt x="104" y="184"/>
                  </a:lnTo>
                  <a:lnTo>
                    <a:pt x="115" y="201"/>
                  </a:lnTo>
                  <a:lnTo>
                    <a:pt x="126" y="216"/>
                  </a:lnTo>
                  <a:lnTo>
                    <a:pt x="134" y="229"/>
                  </a:lnTo>
                  <a:lnTo>
                    <a:pt x="145" y="244"/>
                  </a:lnTo>
                  <a:lnTo>
                    <a:pt x="152" y="23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4" name="任意多边形 306643"/>
            <p:cNvSpPr/>
            <p:nvPr/>
          </p:nvSpPr>
          <p:spPr>
            <a:xfrm>
              <a:off x="1301" y="2678"/>
              <a:ext cx="46" cy="188"/>
            </a:xfrm>
            <a:custGeom>
              <a:rect l="0" t="0" r="0" b="0"/>
              <a:pathLst>
                <a:path w="46" h="188">
                  <a:moveTo>
                    <a:pt x="46" y="188"/>
                  </a:moveTo>
                  <a:lnTo>
                    <a:pt x="46" y="188"/>
                  </a:lnTo>
                  <a:lnTo>
                    <a:pt x="46" y="162"/>
                  </a:lnTo>
                  <a:lnTo>
                    <a:pt x="46" y="139"/>
                  </a:lnTo>
                  <a:lnTo>
                    <a:pt x="46" y="117"/>
                  </a:lnTo>
                  <a:lnTo>
                    <a:pt x="46" y="100"/>
                  </a:lnTo>
                  <a:lnTo>
                    <a:pt x="43" y="84"/>
                  </a:lnTo>
                  <a:lnTo>
                    <a:pt x="43" y="74"/>
                  </a:lnTo>
                  <a:lnTo>
                    <a:pt x="41" y="67"/>
                  </a:lnTo>
                  <a:lnTo>
                    <a:pt x="41" y="63"/>
                  </a:lnTo>
                  <a:lnTo>
                    <a:pt x="41" y="58"/>
                  </a:lnTo>
                  <a:lnTo>
                    <a:pt x="39" y="54"/>
                  </a:lnTo>
                  <a:lnTo>
                    <a:pt x="39" y="50"/>
                  </a:lnTo>
                  <a:lnTo>
                    <a:pt x="37" y="45"/>
                  </a:lnTo>
                  <a:lnTo>
                    <a:pt x="35" y="41"/>
                  </a:lnTo>
                  <a:lnTo>
                    <a:pt x="35" y="39"/>
                  </a:lnTo>
                  <a:lnTo>
                    <a:pt x="30" y="32"/>
                  </a:lnTo>
                  <a:lnTo>
                    <a:pt x="26" y="26"/>
                  </a:lnTo>
                  <a:lnTo>
                    <a:pt x="22" y="22"/>
                  </a:lnTo>
                  <a:lnTo>
                    <a:pt x="17" y="15"/>
                  </a:lnTo>
                  <a:lnTo>
                    <a:pt x="13" y="9"/>
                  </a:lnTo>
                  <a:lnTo>
                    <a:pt x="7" y="0"/>
                  </a:lnTo>
                  <a:lnTo>
                    <a:pt x="0" y="6"/>
                  </a:lnTo>
                  <a:lnTo>
                    <a:pt x="7" y="13"/>
                  </a:lnTo>
                  <a:lnTo>
                    <a:pt x="11" y="22"/>
                  </a:lnTo>
                  <a:lnTo>
                    <a:pt x="15" y="26"/>
                  </a:lnTo>
                  <a:lnTo>
                    <a:pt x="20" y="32"/>
                  </a:lnTo>
                  <a:lnTo>
                    <a:pt x="24" y="37"/>
                  </a:lnTo>
                  <a:lnTo>
                    <a:pt x="26" y="43"/>
                  </a:lnTo>
                  <a:lnTo>
                    <a:pt x="28" y="45"/>
                  </a:lnTo>
                  <a:lnTo>
                    <a:pt x="28" y="48"/>
                  </a:lnTo>
                  <a:lnTo>
                    <a:pt x="30" y="52"/>
                  </a:lnTo>
                  <a:lnTo>
                    <a:pt x="30" y="56"/>
                  </a:lnTo>
                  <a:lnTo>
                    <a:pt x="30" y="58"/>
                  </a:lnTo>
                  <a:lnTo>
                    <a:pt x="33" y="65"/>
                  </a:lnTo>
                  <a:lnTo>
                    <a:pt x="33" y="69"/>
                  </a:lnTo>
                  <a:lnTo>
                    <a:pt x="35" y="74"/>
                  </a:lnTo>
                  <a:lnTo>
                    <a:pt x="35" y="87"/>
                  </a:lnTo>
                  <a:lnTo>
                    <a:pt x="37" y="100"/>
                  </a:lnTo>
                  <a:lnTo>
                    <a:pt x="37" y="117"/>
                  </a:lnTo>
                  <a:lnTo>
                    <a:pt x="37" y="139"/>
                  </a:lnTo>
                  <a:lnTo>
                    <a:pt x="37" y="162"/>
                  </a:lnTo>
                  <a:lnTo>
                    <a:pt x="37" y="188"/>
                  </a:lnTo>
                  <a:lnTo>
                    <a:pt x="46" y="18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5" name="任意多边形 306644"/>
            <p:cNvSpPr/>
            <p:nvPr/>
          </p:nvSpPr>
          <p:spPr>
            <a:xfrm>
              <a:off x="1338" y="2866"/>
              <a:ext cx="11" cy="85"/>
            </a:xfrm>
            <a:custGeom>
              <a:rect l="0" t="0" r="0" b="0"/>
              <a:pathLst>
                <a:path w="11" h="85">
                  <a:moveTo>
                    <a:pt x="6" y="85"/>
                  </a:moveTo>
                  <a:lnTo>
                    <a:pt x="11" y="81"/>
                  </a:lnTo>
                  <a:lnTo>
                    <a:pt x="9" y="0"/>
                  </a:lnTo>
                  <a:lnTo>
                    <a:pt x="0" y="0"/>
                  </a:lnTo>
                  <a:lnTo>
                    <a:pt x="2" y="81"/>
                  </a:lnTo>
                  <a:lnTo>
                    <a:pt x="6" y="85"/>
                  </a:lnTo>
                  <a:lnTo>
                    <a:pt x="2" y="81"/>
                  </a:lnTo>
                  <a:lnTo>
                    <a:pt x="2" y="85"/>
                  </a:lnTo>
                  <a:lnTo>
                    <a:pt x="6"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6" name="任意多边形 306645"/>
            <p:cNvSpPr/>
            <p:nvPr/>
          </p:nvSpPr>
          <p:spPr>
            <a:xfrm>
              <a:off x="1344" y="2942"/>
              <a:ext cx="600" cy="9"/>
            </a:xfrm>
            <a:custGeom>
              <a:rect l="0" t="0" r="0" b="0"/>
              <a:pathLst>
                <a:path w="600" h="9">
                  <a:moveTo>
                    <a:pt x="600" y="5"/>
                  </a:moveTo>
                  <a:lnTo>
                    <a:pt x="596" y="0"/>
                  </a:lnTo>
                  <a:lnTo>
                    <a:pt x="0" y="0"/>
                  </a:lnTo>
                  <a:lnTo>
                    <a:pt x="0" y="9"/>
                  </a:lnTo>
                  <a:lnTo>
                    <a:pt x="596" y="9"/>
                  </a:lnTo>
                  <a:lnTo>
                    <a:pt x="600" y="5"/>
                  </a:lnTo>
                  <a:lnTo>
                    <a:pt x="596" y="9"/>
                  </a:lnTo>
                  <a:lnTo>
                    <a:pt x="600" y="9"/>
                  </a:lnTo>
                  <a:lnTo>
                    <a:pt x="600"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7" name="矩形 306646"/>
            <p:cNvSpPr/>
            <p:nvPr/>
          </p:nvSpPr>
          <p:spPr>
            <a:xfrm>
              <a:off x="1936" y="2882"/>
              <a:ext cx="8" cy="65"/>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8" name="任意多边形 306647"/>
            <p:cNvSpPr/>
            <p:nvPr/>
          </p:nvSpPr>
          <p:spPr>
            <a:xfrm>
              <a:off x="1933" y="2682"/>
              <a:ext cx="39" cy="200"/>
            </a:xfrm>
            <a:custGeom>
              <a:rect l="0" t="0" r="0" b="0"/>
              <a:pathLst>
                <a:path w="39" h="200">
                  <a:moveTo>
                    <a:pt x="33" y="0"/>
                  </a:moveTo>
                  <a:lnTo>
                    <a:pt x="29" y="9"/>
                  </a:lnTo>
                  <a:lnTo>
                    <a:pt x="24" y="15"/>
                  </a:lnTo>
                  <a:lnTo>
                    <a:pt x="22" y="22"/>
                  </a:lnTo>
                  <a:lnTo>
                    <a:pt x="20" y="28"/>
                  </a:lnTo>
                  <a:lnTo>
                    <a:pt x="16" y="35"/>
                  </a:lnTo>
                  <a:lnTo>
                    <a:pt x="13" y="39"/>
                  </a:lnTo>
                  <a:lnTo>
                    <a:pt x="11" y="46"/>
                  </a:lnTo>
                  <a:lnTo>
                    <a:pt x="9" y="52"/>
                  </a:lnTo>
                  <a:lnTo>
                    <a:pt x="9" y="57"/>
                  </a:lnTo>
                  <a:lnTo>
                    <a:pt x="7" y="63"/>
                  </a:lnTo>
                  <a:lnTo>
                    <a:pt x="5" y="67"/>
                  </a:lnTo>
                  <a:lnTo>
                    <a:pt x="5" y="72"/>
                  </a:lnTo>
                  <a:lnTo>
                    <a:pt x="3" y="78"/>
                  </a:lnTo>
                  <a:lnTo>
                    <a:pt x="3" y="83"/>
                  </a:lnTo>
                  <a:lnTo>
                    <a:pt x="3" y="89"/>
                  </a:lnTo>
                  <a:lnTo>
                    <a:pt x="3" y="93"/>
                  </a:lnTo>
                  <a:lnTo>
                    <a:pt x="0" y="104"/>
                  </a:lnTo>
                  <a:lnTo>
                    <a:pt x="0" y="115"/>
                  </a:lnTo>
                  <a:lnTo>
                    <a:pt x="0" y="126"/>
                  </a:lnTo>
                  <a:lnTo>
                    <a:pt x="0" y="139"/>
                  </a:lnTo>
                  <a:lnTo>
                    <a:pt x="3" y="152"/>
                  </a:lnTo>
                  <a:lnTo>
                    <a:pt x="3" y="167"/>
                  </a:lnTo>
                  <a:lnTo>
                    <a:pt x="3" y="182"/>
                  </a:lnTo>
                  <a:lnTo>
                    <a:pt x="3" y="200"/>
                  </a:lnTo>
                  <a:lnTo>
                    <a:pt x="11" y="200"/>
                  </a:lnTo>
                  <a:lnTo>
                    <a:pt x="11" y="182"/>
                  </a:lnTo>
                  <a:lnTo>
                    <a:pt x="11" y="167"/>
                  </a:lnTo>
                  <a:lnTo>
                    <a:pt x="11" y="152"/>
                  </a:lnTo>
                  <a:lnTo>
                    <a:pt x="11" y="139"/>
                  </a:lnTo>
                  <a:lnTo>
                    <a:pt x="9" y="126"/>
                  </a:lnTo>
                  <a:lnTo>
                    <a:pt x="9" y="115"/>
                  </a:lnTo>
                  <a:lnTo>
                    <a:pt x="11" y="104"/>
                  </a:lnTo>
                  <a:lnTo>
                    <a:pt x="11" y="93"/>
                  </a:lnTo>
                  <a:lnTo>
                    <a:pt x="11" y="89"/>
                  </a:lnTo>
                  <a:lnTo>
                    <a:pt x="11" y="85"/>
                  </a:lnTo>
                  <a:lnTo>
                    <a:pt x="11" y="78"/>
                  </a:lnTo>
                  <a:lnTo>
                    <a:pt x="13" y="74"/>
                  </a:lnTo>
                  <a:lnTo>
                    <a:pt x="13" y="70"/>
                  </a:lnTo>
                  <a:lnTo>
                    <a:pt x="16" y="65"/>
                  </a:lnTo>
                  <a:lnTo>
                    <a:pt x="18" y="59"/>
                  </a:lnTo>
                  <a:lnTo>
                    <a:pt x="18" y="54"/>
                  </a:lnTo>
                  <a:lnTo>
                    <a:pt x="20" y="48"/>
                  </a:lnTo>
                  <a:lnTo>
                    <a:pt x="22" y="44"/>
                  </a:lnTo>
                  <a:lnTo>
                    <a:pt x="24" y="37"/>
                  </a:lnTo>
                  <a:lnTo>
                    <a:pt x="26" y="33"/>
                  </a:lnTo>
                  <a:lnTo>
                    <a:pt x="31" y="26"/>
                  </a:lnTo>
                  <a:lnTo>
                    <a:pt x="33" y="20"/>
                  </a:lnTo>
                  <a:lnTo>
                    <a:pt x="37" y="13"/>
                  </a:lnTo>
                  <a:lnTo>
                    <a:pt x="39" y="5"/>
                  </a:lnTo>
                  <a:lnTo>
                    <a:pt x="3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49" name="任意多边形 306648"/>
            <p:cNvSpPr/>
            <p:nvPr/>
          </p:nvSpPr>
          <p:spPr>
            <a:xfrm>
              <a:off x="1966" y="2459"/>
              <a:ext cx="152" cy="228"/>
            </a:xfrm>
            <a:custGeom>
              <a:rect l="0" t="0" r="0" b="0"/>
              <a:pathLst>
                <a:path w="152" h="228">
                  <a:moveTo>
                    <a:pt x="145" y="0"/>
                  </a:moveTo>
                  <a:lnTo>
                    <a:pt x="139" y="11"/>
                  </a:lnTo>
                  <a:lnTo>
                    <a:pt x="130" y="24"/>
                  </a:lnTo>
                  <a:lnTo>
                    <a:pt x="121" y="37"/>
                  </a:lnTo>
                  <a:lnTo>
                    <a:pt x="110" y="50"/>
                  </a:lnTo>
                  <a:lnTo>
                    <a:pt x="102" y="65"/>
                  </a:lnTo>
                  <a:lnTo>
                    <a:pt x="91" y="80"/>
                  </a:lnTo>
                  <a:lnTo>
                    <a:pt x="80" y="95"/>
                  </a:lnTo>
                  <a:lnTo>
                    <a:pt x="69" y="113"/>
                  </a:lnTo>
                  <a:lnTo>
                    <a:pt x="58" y="128"/>
                  </a:lnTo>
                  <a:lnTo>
                    <a:pt x="50" y="143"/>
                  </a:lnTo>
                  <a:lnTo>
                    <a:pt x="39" y="160"/>
                  </a:lnTo>
                  <a:lnTo>
                    <a:pt x="30" y="176"/>
                  </a:lnTo>
                  <a:lnTo>
                    <a:pt x="22" y="189"/>
                  </a:lnTo>
                  <a:lnTo>
                    <a:pt x="13" y="202"/>
                  </a:lnTo>
                  <a:lnTo>
                    <a:pt x="6" y="212"/>
                  </a:lnTo>
                  <a:lnTo>
                    <a:pt x="0" y="223"/>
                  </a:lnTo>
                  <a:lnTo>
                    <a:pt x="6" y="228"/>
                  </a:lnTo>
                  <a:lnTo>
                    <a:pt x="13" y="219"/>
                  </a:lnTo>
                  <a:lnTo>
                    <a:pt x="19" y="206"/>
                  </a:lnTo>
                  <a:lnTo>
                    <a:pt x="28" y="193"/>
                  </a:lnTo>
                  <a:lnTo>
                    <a:pt x="37" y="180"/>
                  </a:lnTo>
                  <a:lnTo>
                    <a:pt x="45" y="165"/>
                  </a:lnTo>
                  <a:lnTo>
                    <a:pt x="56" y="150"/>
                  </a:lnTo>
                  <a:lnTo>
                    <a:pt x="67" y="132"/>
                  </a:lnTo>
                  <a:lnTo>
                    <a:pt x="78" y="117"/>
                  </a:lnTo>
                  <a:lnTo>
                    <a:pt x="89" y="102"/>
                  </a:lnTo>
                  <a:lnTo>
                    <a:pt x="100" y="85"/>
                  </a:lnTo>
                  <a:lnTo>
                    <a:pt x="108" y="69"/>
                  </a:lnTo>
                  <a:lnTo>
                    <a:pt x="119" y="54"/>
                  </a:lnTo>
                  <a:lnTo>
                    <a:pt x="128" y="41"/>
                  </a:lnTo>
                  <a:lnTo>
                    <a:pt x="136" y="28"/>
                  </a:lnTo>
                  <a:lnTo>
                    <a:pt x="145" y="15"/>
                  </a:lnTo>
                  <a:lnTo>
                    <a:pt x="152" y="4"/>
                  </a:lnTo>
                  <a:lnTo>
                    <a:pt x="14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0" name="任意多边形 306649"/>
            <p:cNvSpPr/>
            <p:nvPr/>
          </p:nvSpPr>
          <p:spPr>
            <a:xfrm>
              <a:off x="2085" y="2320"/>
              <a:ext cx="56" cy="143"/>
            </a:xfrm>
            <a:custGeom>
              <a:rect l="0" t="0" r="0" b="0"/>
              <a:pathLst>
                <a:path w="56" h="143">
                  <a:moveTo>
                    <a:pt x="0" y="11"/>
                  </a:moveTo>
                  <a:lnTo>
                    <a:pt x="4" y="11"/>
                  </a:lnTo>
                  <a:lnTo>
                    <a:pt x="9" y="11"/>
                  </a:lnTo>
                  <a:lnTo>
                    <a:pt x="13" y="11"/>
                  </a:lnTo>
                  <a:lnTo>
                    <a:pt x="17" y="13"/>
                  </a:lnTo>
                  <a:lnTo>
                    <a:pt x="20" y="16"/>
                  </a:lnTo>
                  <a:lnTo>
                    <a:pt x="24" y="18"/>
                  </a:lnTo>
                  <a:lnTo>
                    <a:pt x="26" y="20"/>
                  </a:lnTo>
                  <a:lnTo>
                    <a:pt x="30" y="22"/>
                  </a:lnTo>
                  <a:lnTo>
                    <a:pt x="33" y="24"/>
                  </a:lnTo>
                  <a:lnTo>
                    <a:pt x="35" y="29"/>
                  </a:lnTo>
                  <a:lnTo>
                    <a:pt x="37" y="31"/>
                  </a:lnTo>
                  <a:lnTo>
                    <a:pt x="39" y="35"/>
                  </a:lnTo>
                  <a:lnTo>
                    <a:pt x="41" y="39"/>
                  </a:lnTo>
                  <a:lnTo>
                    <a:pt x="43" y="42"/>
                  </a:lnTo>
                  <a:lnTo>
                    <a:pt x="46" y="46"/>
                  </a:lnTo>
                  <a:lnTo>
                    <a:pt x="46" y="52"/>
                  </a:lnTo>
                  <a:lnTo>
                    <a:pt x="48" y="57"/>
                  </a:lnTo>
                  <a:lnTo>
                    <a:pt x="48" y="61"/>
                  </a:lnTo>
                  <a:lnTo>
                    <a:pt x="48" y="65"/>
                  </a:lnTo>
                  <a:lnTo>
                    <a:pt x="48" y="72"/>
                  </a:lnTo>
                  <a:lnTo>
                    <a:pt x="48" y="76"/>
                  </a:lnTo>
                  <a:lnTo>
                    <a:pt x="48" y="83"/>
                  </a:lnTo>
                  <a:lnTo>
                    <a:pt x="48" y="87"/>
                  </a:lnTo>
                  <a:lnTo>
                    <a:pt x="46" y="94"/>
                  </a:lnTo>
                  <a:lnTo>
                    <a:pt x="46" y="100"/>
                  </a:lnTo>
                  <a:lnTo>
                    <a:pt x="43" y="104"/>
                  </a:lnTo>
                  <a:lnTo>
                    <a:pt x="41" y="111"/>
                  </a:lnTo>
                  <a:lnTo>
                    <a:pt x="39" y="117"/>
                  </a:lnTo>
                  <a:lnTo>
                    <a:pt x="37" y="122"/>
                  </a:lnTo>
                  <a:lnTo>
                    <a:pt x="33" y="128"/>
                  </a:lnTo>
                  <a:lnTo>
                    <a:pt x="30" y="135"/>
                  </a:lnTo>
                  <a:lnTo>
                    <a:pt x="26" y="139"/>
                  </a:lnTo>
                  <a:lnTo>
                    <a:pt x="33" y="143"/>
                  </a:lnTo>
                  <a:lnTo>
                    <a:pt x="37" y="139"/>
                  </a:lnTo>
                  <a:lnTo>
                    <a:pt x="41" y="133"/>
                  </a:lnTo>
                  <a:lnTo>
                    <a:pt x="43" y="126"/>
                  </a:lnTo>
                  <a:lnTo>
                    <a:pt x="48" y="120"/>
                  </a:lnTo>
                  <a:lnTo>
                    <a:pt x="50" y="113"/>
                  </a:lnTo>
                  <a:lnTo>
                    <a:pt x="52" y="109"/>
                  </a:lnTo>
                  <a:lnTo>
                    <a:pt x="54" y="102"/>
                  </a:lnTo>
                  <a:lnTo>
                    <a:pt x="54" y="96"/>
                  </a:lnTo>
                  <a:lnTo>
                    <a:pt x="56" y="89"/>
                  </a:lnTo>
                  <a:lnTo>
                    <a:pt x="56" y="83"/>
                  </a:lnTo>
                  <a:lnTo>
                    <a:pt x="56" y="78"/>
                  </a:lnTo>
                  <a:lnTo>
                    <a:pt x="56" y="72"/>
                  </a:lnTo>
                  <a:lnTo>
                    <a:pt x="56" y="65"/>
                  </a:lnTo>
                  <a:lnTo>
                    <a:pt x="56" y="61"/>
                  </a:lnTo>
                  <a:lnTo>
                    <a:pt x="56" y="55"/>
                  </a:lnTo>
                  <a:lnTo>
                    <a:pt x="54" y="50"/>
                  </a:lnTo>
                  <a:lnTo>
                    <a:pt x="54" y="44"/>
                  </a:lnTo>
                  <a:lnTo>
                    <a:pt x="52" y="39"/>
                  </a:lnTo>
                  <a:lnTo>
                    <a:pt x="50" y="35"/>
                  </a:lnTo>
                  <a:lnTo>
                    <a:pt x="48" y="31"/>
                  </a:lnTo>
                  <a:lnTo>
                    <a:pt x="46" y="26"/>
                  </a:lnTo>
                  <a:lnTo>
                    <a:pt x="43" y="22"/>
                  </a:lnTo>
                  <a:lnTo>
                    <a:pt x="39" y="18"/>
                  </a:lnTo>
                  <a:lnTo>
                    <a:pt x="37" y="16"/>
                  </a:lnTo>
                  <a:lnTo>
                    <a:pt x="33" y="11"/>
                  </a:lnTo>
                  <a:lnTo>
                    <a:pt x="28" y="9"/>
                  </a:lnTo>
                  <a:lnTo>
                    <a:pt x="24" y="7"/>
                  </a:lnTo>
                  <a:lnTo>
                    <a:pt x="20" y="5"/>
                  </a:lnTo>
                  <a:lnTo>
                    <a:pt x="15" y="3"/>
                  </a:lnTo>
                  <a:lnTo>
                    <a:pt x="11" y="3"/>
                  </a:lnTo>
                  <a:lnTo>
                    <a:pt x="4" y="0"/>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1" name="任意多边形 306650"/>
            <p:cNvSpPr/>
            <p:nvPr/>
          </p:nvSpPr>
          <p:spPr>
            <a:xfrm>
              <a:off x="1953" y="2320"/>
              <a:ext cx="132" cy="13"/>
            </a:xfrm>
            <a:custGeom>
              <a:rect l="0" t="0" r="0" b="0"/>
              <a:pathLst>
                <a:path w="132" h="13">
                  <a:moveTo>
                    <a:pt x="0" y="13"/>
                  </a:moveTo>
                  <a:lnTo>
                    <a:pt x="0" y="13"/>
                  </a:lnTo>
                  <a:lnTo>
                    <a:pt x="2" y="13"/>
                  </a:lnTo>
                  <a:lnTo>
                    <a:pt x="13" y="13"/>
                  </a:lnTo>
                  <a:lnTo>
                    <a:pt x="26" y="13"/>
                  </a:lnTo>
                  <a:lnTo>
                    <a:pt x="43" y="11"/>
                  </a:lnTo>
                  <a:lnTo>
                    <a:pt x="63" y="11"/>
                  </a:lnTo>
                  <a:lnTo>
                    <a:pt x="84" y="11"/>
                  </a:lnTo>
                  <a:lnTo>
                    <a:pt x="108" y="11"/>
                  </a:lnTo>
                  <a:lnTo>
                    <a:pt x="132" y="11"/>
                  </a:lnTo>
                  <a:lnTo>
                    <a:pt x="132" y="0"/>
                  </a:lnTo>
                  <a:lnTo>
                    <a:pt x="108" y="0"/>
                  </a:lnTo>
                  <a:lnTo>
                    <a:pt x="84" y="3"/>
                  </a:lnTo>
                  <a:lnTo>
                    <a:pt x="63" y="3"/>
                  </a:lnTo>
                  <a:lnTo>
                    <a:pt x="43" y="3"/>
                  </a:lnTo>
                  <a:lnTo>
                    <a:pt x="26" y="3"/>
                  </a:lnTo>
                  <a:lnTo>
                    <a:pt x="11" y="5"/>
                  </a:lnTo>
                  <a:lnTo>
                    <a:pt x="2" y="5"/>
                  </a:lnTo>
                  <a:lnTo>
                    <a:pt x="0" y="5"/>
                  </a:lnTo>
                  <a:lnTo>
                    <a:pt x="0" y="5"/>
                  </a:lnTo>
                  <a:lnTo>
                    <a:pt x="0" y="13"/>
                  </a:lnTo>
                  <a:lnTo>
                    <a:pt x="0" y="13"/>
                  </a:lnTo>
                  <a:lnTo>
                    <a:pt x="0"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2" name="任意多边形 306651"/>
            <p:cNvSpPr/>
            <p:nvPr/>
          </p:nvSpPr>
          <p:spPr>
            <a:xfrm>
              <a:off x="1394" y="2461"/>
              <a:ext cx="643" cy="481"/>
            </a:xfrm>
            <a:custGeom>
              <a:rect l="0" t="0" r="0" b="0"/>
              <a:pathLst>
                <a:path w="643" h="481">
                  <a:moveTo>
                    <a:pt x="513" y="481"/>
                  </a:moveTo>
                  <a:lnTo>
                    <a:pt x="513" y="362"/>
                  </a:lnTo>
                  <a:lnTo>
                    <a:pt x="513" y="340"/>
                  </a:lnTo>
                  <a:lnTo>
                    <a:pt x="513" y="323"/>
                  </a:lnTo>
                  <a:lnTo>
                    <a:pt x="513" y="314"/>
                  </a:lnTo>
                  <a:lnTo>
                    <a:pt x="513" y="308"/>
                  </a:lnTo>
                  <a:lnTo>
                    <a:pt x="513" y="301"/>
                  </a:lnTo>
                  <a:lnTo>
                    <a:pt x="513" y="293"/>
                  </a:lnTo>
                  <a:lnTo>
                    <a:pt x="516" y="286"/>
                  </a:lnTo>
                  <a:lnTo>
                    <a:pt x="516" y="280"/>
                  </a:lnTo>
                  <a:lnTo>
                    <a:pt x="518" y="273"/>
                  </a:lnTo>
                  <a:lnTo>
                    <a:pt x="520" y="267"/>
                  </a:lnTo>
                  <a:lnTo>
                    <a:pt x="522" y="260"/>
                  </a:lnTo>
                  <a:lnTo>
                    <a:pt x="524" y="252"/>
                  </a:lnTo>
                  <a:lnTo>
                    <a:pt x="529" y="243"/>
                  </a:lnTo>
                  <a:lnTo>
                    <a:pt x="533" y="234"/>
                  </a:lnTo>
                  <a:lnTo>
                    <a:pt x="542" y="221"/>
                  </a:lnTo>
                  <a:lnTo>
                    <a:pt x="552" y="202"/>
                  </a:lnTo>
                  <a:lnTo>
                    <a:pt x="565" y="182"/>
                  </a:lnTo>
                  <a:lnTo>
                    <a:pt x="578" y="163"/>
                  </a:lnTo>
                  <a:lnTo>
                    <a:pt x="594" y="141"/>
                  </a:lnTo>
                  <a:lnTo>
                    <a:pt x="607" y="122"/>
                  </a:lnTo>
                  <a:lnTo>
                    <a:pt x="617" y="104"/>
                  </a:lnTo>
                  <a:lnTo>
                    <a:pt x="628" y="89"/>
                  </a:lnTo>
                  <a:lnTo>
                    <a:pt x="630" y="87"/>
                  </a:lnTo>
                  <a:lnTo>
                    <a:pt x="633" y="83"/>
                  </a:lnTo>
                  <a:lnTo>
                    <a:pt x="635" y="78"/>
                  </a:lnTo>
                  <a:lnTo>
                    <a:pt x="637" y="74"/>
                  </a:lnTo>
                  <a:lnTo>
                    <a:pt x="639" y="70"/>
                  </a:lnTo>
                  <a:lnTo>
                    <a:pt x="639" y="67"/>
                  </a:lnTo>
                  <a:lnTo>
                    <a:pt x="641" y="63"/>
                  </a:lnTo>
                  <a:lnTo>
                    <a:pt x="641" y="59"/>
                  </a:lnTo>
                  <a:lnTo>
                    <a:pt x="641" y="54"/>
                  </a:lnTo>
                  <a:lnTo>
                    <a:pt x="643" y="52"/>
                  </a:lnTo>
                  <a:lnTo>
                    <a:pt x="643" y="48"/>
                  </a:lnTo>
                  <a:lnTo>
                    <a:pt x="643" y="44"/>
                  </a:lnTo>
                  <a:lnTo>
                    <a:pt x="643" y="41"/>
                  </a:lnTo>
                  <a:lnTo>
                    <a:pt x="643" y="37"/>
                  </a:lnTo>
                  <a:lnTo>
                    <a:pt x="641" y="33"/>
                  </a:lnTo>
                  <a:lnTo>
                    <a:pt x="641" y="31"/>
                  </a:lnTo>
                  <a:lnTo>
                    <a:pt x="641" y="26"/>
                  </a:lnTo>
                  <a:lnTo>
                    <a:pt x="639" y="24"/>
                  </a:lnTo>
                  <a:lnTo>
                    <a:pt x="639" y="22"/>
                  </a:lnTo>
                  <a:lnTo>
                    <a:pt x="637" y="18"/>
                  </a:lnTo>
                  <a:lnTo>
                    <a:pt x="635" y="15"/>
                  </a:lnTo>
                  <a:lnTo>
                    <a:pt x="635" y="13"/>
                  </a:lnTo>
                  <a:lnTo>
                    <a:pt x="633" y="11"/>
                  </a:lnTo>
                  <a:lnTo>
                    <a:pt x="630" y="9"/>
                  </a:lnTo>
                  <a:lnTo>
                    <a:pt x="628" y="7"/>
                  </a:lnTo>
                  <a:lnTo>
                    <a:pt x="626" y="7"/>
                  </a:lnTo>
                  <a:lnTo>
                    <a:pt x="624" y="5"/>
                  </a:lnTo>
                  <a:lnTo>
                    <a:pt x="620" y="2"/>
                  </a:lnTo>
                  <a:lnTo>
                    <a:pt x="617" y="2"/>
                  </a:lnTo>
                  <a:lnTo>
                    <a:pt x="615" y="2"/>
                  </a:lnTo>
                  <a:lnTo>
                    <a:pt x="611" y="0"/>
                  </a:lnTo>
                  <a:lnTo>
                    <a:pt x="609" y="0"/>
                  </a:lnTo>
                  <a:lnTo>
                    <a:pt x="591" y="0"/>
                  </a:lnTo>
                  <a:lnTo>
                    <a:pt x="574" y="0"/>
                  </a:lnTo>
                  <a:lnTo>
                    <a:pt x="557" y="2"/>
                  </a:lnTo>
                  <a:lnTo>
                    <a:pt x="539" y="2"/>
                  </a:lnTo>
                  <a:lnTo>
                    <a:pt x="524" y="2"/>
                  </a:lnTo>
                  <a:lnTo>
                    <a:pt x="511" y="2"/>
                  </a:lnTo>
                  <a:lnTo>
                    <a:pt x="505" y="2"/>
                  </a:lnTo>
                  <a:lnTo>
                    <a:pt x="500" y="2"/>
                  </a:lnTo>
                  <a:lnTo>
                    <a:pt x="487" y="2"/>
                  </a:lnTo>
                  <a:lnTo>
                    <a:pt x="470" y="5"/>
                  </a:lnTo>
                  <a:lnTo>
                    <a:pt x="169" y="5"/>
                  </a:lnTo>
                  <a:lnTo>
                    <a:pt x="150" y="2"/>
                  </a:lnTo>
                  <a:lnTo>
                    <a:pt x="134" y="5"/>
                  </a:lnTo>
                  <a:lnTo>
                    <a:pt x="132" y="2"/>
                  </a:lnTo>
                  <a:lnTo>
                    <a:pt x="126" y="2"/>
                  </a:lnTo>
                  <a:lnTo>
                    <a:pt x="115" y="2"/>
                  </a:lnTo>
                  <a:lnTo>
                    <a:pt x="102" y="2"/>
                  </a:lnTo>
                  <a:lnTo>
                    <a:pt x="87" y="2"/>
                  </a:lnTo>
                  <a:lnTo>
                    <a:pt x="72" y="2"/>
                  </a:lnTo>
                  <a:lnTo>
                    <a:pt x="56" y="2"/>
                  </a:lnTo>
                  <a:lnTo>
                    <a:pt x="44" y="5"/>
                  </a:lnTo>
                  <a:lnTo>
                    <a:pt x="39" y="5"/>
                  </a:lnTo>
                  <a:lnTo>
                    <a:pt x="35" y="5"/>
                  </a:lnTo>
                  <a:lnTo>
                    <a:pt x="33" y="5"/>
                  </a:lnTo>
                  <a:lnTo>
                    <a:pt x="31" y="7"/>
                  </a:lnTo>
                  <a:lnTo>
                    <a:pt x="26" y="7"/>
                  </a:lnTo>
                  <a:lnTo>
                    <a:pt x="24" y="7"/>
                  </a:lnTo>
                  <a:lnTo>
                    <a:pt x="22" y="9"/>
                  </a:lnTo>
                  <a:lnTo>
                    <a:pt x="20" y="11"/>
                  </a:lnTo>
                  <a:lnTo>
                    <a:pt x="15" y="11"/>
                  </a:lnTo>
                  <a:lnTo>
                    <a:pt x="13" y="13"/>
                  </a:lnTo>
                  <a:lnTo>
                    <a:pt x="13" y="15"/>
                  </a:lnTo>
                  <a:lnTo>
                    <a:pt x="11" y="18"/>
                  </a:lnTo>
                  <a:lnTo>
                    <a:pt x="9" y="20"/>
                  </a:lnTo>
                  <a:lnTo>
                    <a:pt x="7" y="22"/>
                  </a:lnTo>
                  <a:lnTo>
                    <a:pt x="7" y="24"/>
                  </a:lnTo>
                  <a:lnTo>
                    <a:pt x="5" y="26"/>
                  </a:lnTo>
                  <a:lnTo>
                    <a:pt x="5" y="28"/>
                  </a:lnTo>
                  <a:lnTo>
                    <a:pt x="2" y="31"/>
                  </a:lnTo>
                  <a:lnTo>
                    <a:pt x="2" y="35"/>
                  </a:lnTo>
                  <a:lnTo>
                    <a:pt x="2" y="37"/>
                  </a:lnTo>
                  <a:lnTo>
                    <a:pt x="0" y="39"/>
                  </a:lnTo>
                  <a:lnTo>
                    <a:pt x="0" y="44"/>
                  </a:lnTo>
                  <a:lnTo>
                    <a:pt x="0" y="46"/>
                  </a:lnTo>
                  <a:lnTo>
                    <a:pt x="0" y="50"/>
                  </a:lnTo>
                  <a:lnTo>
                    <a:pt x="0" y="52"/>
                  </a:lnTo>
                  <a:lnTo>
                    <a:pt x="2" y="57"/>
                  </a:lnTo>
                  <a:lnTo>
                    <a:pt x="2" y="59"/>
                  </a:lnTo>
                  <a:lnTo>
                    <a:pt x="2" y="63"/>
                  </a:lnTo>
                  <a:lnTo>
                    <a:pt x="2" y="65"/>
                  </a:lnTo>
                  <a:lnTo>
                    <a:pt x="5" y="70"/>
                  </a:lnTo>
                  <a:lnTo>
                    <a:pt x="5" y="72"/>
                  </a:lnTo>
                  <a:lnTo>
                    <a:pt x="7" y="76"/>
                  </a:lnTo>
                  <a:lnTo>
                    <a:pt x="11" y="85"/>
                  </a:lnTo>
                  <a:lnTo>
                    <a:pt x="15" y="91"/>
                  </a:lnTo>
                  <a:lnTo>
                    <a:pt x="20" y="100"/>
                  </a:lnTo>
                  <a:lnTo>
                    <a:pt x="24" y="111"/>
                  </a:lnTo>
                  <a:lnTo>
                    <a:pt x="28" y="119"/>
                  </a:lnTo>
                  <a:lnTo>
                    <a:pt x="35" y="130"/>
                  </a:lnTo>
                  <a:lnTo>
                    <a:pt x="41" y="141"/>
                  </a:lnTo>
                  <a:lnTo>
                    <a:pt x="48" y="152"/>
                  </a:lnTo>
                  <a:lnTo>
                    <a:pt x="61" y="171"/>
                  </a:lnTo>
                  <a:lnTo>
                    <a:pt x="76" y="193"/>
                  </a:lnTo>
                  <a:lnTo>
                    <a:pt x="89" y="215"/>
                  </a:lnTo>
                  <a:lnTo>
                    <a:pt x="102" y="232"/>
                  </a:lnTo>
                  <a:lnTo>
                    <a:pt x="108" y="241"/>
                  </a:lnTo>
                  <a:lnTo>
                    <a:pt x="115" y="249"/>
                  </a:lnTo>
                  <a:lnTo>
                    <a:pt x="117" y="254"/>
                  </a:lnTo>
                  <a:lnTo>
                    <a:pt x="119" y="256"/>
                  </a:lnTo>
                  <a:lnTo>
                    <a:pt x="119" y="260"/>
                  </a:lnTo>
                  <a:lnTo>
                    <a:pt x="121" y="265"/>
                  </a:lnTo>
                  <a:lnTo>
                    <a:pt x="124" y="271"/>
                  </a:lnTo>
                  <a:lnTo>
                    <a:pt x="124" y="278"/>
                  </a:lnTo>
                  <a:lnTo>
                    <a:pt x="126" y="286"/>
                  </a:lnTo>
                  <a:lnTo>
                    <a:pt x="126" y="295"/>
                  </a:lnTo>
                  <a:lnTo>
                    <a:pt x="126" y="306"/>
                  </a:lnTo>
                  <a:lnTo>
                    <a:pt x="126" y="321"/>
                  </a:lnTo>
                  <a:lnTo>
                    <a:pt x="126" y="336"/>
                  </a:lnTo>
                  <a:lnTo>
                    <a:pt x="126" y="353"/>
                  </a:lnTo>
                  <a:lnTo>
                    <a:pt x="128" y="481"/>
                  </a:lnTo>
                  <a:lnTo>
                    <a:pt x="513" y="48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3" name="任意多边形 306652"/>
            <p:cNvSpPr/>
            <p:nvPr/>
          </p:nvSpPr>
          <p:spPr>
            <a:xfrm>
              <a:off x="1903" y="2823"/>
              <a:ext cx="9" cy="119"/>
            </a:xfrm>
            <a:custGeom>
              <a:rect l="0" t="0" r="0" b="0"/>
              <a:pathLst>
                <a:path w="9" h="119">
                  <a:moveTo>
                    <a:pt x="0" y="0"/>
                  </a:moveTo>
                  <a:lnTo>
                    <a:pt x="0" y="0"/>
                  </a:lnTo>
                  <a:lnTo>
                    <a:pt x="0" y="119"/>
                  </a:lnTo>
                  <a:lnTo>
                    <a:pt x="9" y="119"/>
                  </a:lnTo>
                  <a:lnTo>
                    <a:pt x="9" y="0"/>
                  </a:lnTo>
                  <a:lnTo>
                    <a:pt x="0" y="0"/>
                  </a:lnTo>
                  <a:lnTo>
                    <a:pt x="0" y="0"/>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4" name="任意多边形 306653"/>
            <p:cNvSpPr/>
            <p:nvPr/>
          </p:nvSpPr>
          <p:spPr>
            <a:xfrm>
              <a:off x="1903" y="2693"/>
              <a:ext cx="28" cy="130"/>
            </a:xfrm>
            <a:custGeom>
              <a:rect l="0" t="0" r="0" b="0"/>
              <a:pathLst>
                <a:path w="28" h="130">
                  <a:moveTo>
                    <a:pt x="20" y="0"/>
                  </a:moveTo>
                  <a:lnTo>
                    <a:pt x="15" y="9"/>
                  </a:lnTo>
                  <a:lnTo>
                    <a:pt x="11" y="17"/>
                  </a:lnTo>
                  <a:lnTo>
                    <a:pt x="9" y="26"/>
                  </a:lnTo>
                  <a:lnTo>
                    <a:pt x="7" y="33"/>
                  </a:lnTo>
                  <a:lnTo>
                    <a:pt x="4" y="41"/>
                  </a:lnTo>
                  <a:lnTo>
                    <a:pt x="2" y="48"/>
                  </a:lnTo>
                  <a:lnTo>
                    <a:pt x="0" y="54"/>
                  </a:lnTo>
                  <a:lnTo>
                    <a:pt x="0" y="61"/>
                  </a:lnTo>
                  <a:lnTo>
                    <a:pt x="0" y="67"/>
                  </a:lnTo>
                  <a:lnTo>
                    <a:pt x="0" y="76"/>
                  </a:lnTo>
                  <a:lnTo>
                    <a:pt x="0" y="82"/>
                  </a:lnTo>
                  <a:lnTo>
                    <a:pt x="0" y="91"/>
                  </a:lnTo>
                  <a:lnTo>
                    <a:pt x="0" y="108"/>
                  </a:lnTo>
                  <a:lnTo>
                    <a:pt x="0" y="130"/>
                  </a:lnTo>
                  <a:lnTo>
                    <a:pt x="9" y="130"/>
                  </a:lnTo>
                  <a:lnTo>
                    <a:pt x="9" y="108"/>
                  </a:lnTo>
                  <a:lnTo>
                    <a:pt x="9" y="91"/>
                  </a:lnTo>
                  <a:lnTo>
                    <a:pt x="9" y="82"/>
                  </a:lnTo>
                  <a:lnTo>
                    <a:pt x="9" y="76"/>
                  </a:lnTo>
                  <a:lnTo>
                    <a:pt x="9" y="69"/>
                  </a:lnTo>
                  <a:lnTo>
                    <a:pt x="9" y="63"/>
                  </a:lnTo>
                  <a:lnTo>
                    <a:pt x="11" y="56"/>
                  </a:lnTo>
                  <a:lnTo>
                    <a:pt x="11" y="50"/>
                  </a:lnTo>
                  <a:lnTo>
                    <a:pt x="13" y="43"/>
                  </a:lnTo>
                  <a:lnTo>
                    <a:pt x="15" y="37"/>
                  </a:lnTo>
                  <a:lnTo>
                    <a:pt x="17" y="28"/>
                  </a:lnTo>
                  <a:lnTo>
                    <a:pt x="20" y="22"/>
                  </a:lnTo>
                  <a:lnTo>
                    <a:pt x="24" y="13"/>
                  </a:lnTo>
                  <a:lnTo>
                    <a:pt x="28" y="4"/>
                  </a:lnTo>
                  <a:lnTo>
                    <a:pt x="2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5" name="任意多边形 306654"/>
            <p:cNvSpPr/>
            <p:nvPr/>
          </p:nvSpPr>
          <p:spPr>
            <a:xfrm>
              <a:off x="1923" y="2548"/>
              <a:ext cx="104" cy="149"/>
            </a:xfrm>
            <a:custGeom>
              <a:rect l="0" t="0" r="0" b="0"/>
              <a:pathLst>
                <a:path w="104" h="149">
                  <a:moveTo>
                    <a:pt x="95" y="0"/>
                  </a:moveTo>
                  <a:lnTo>
                    <a:pt x="86" y="15"/>
                  </a:lnTo>
                  <a:lnTo>
                    <a:pt x="73" y="32"/>
                  </a:lnTo>
                  <a:lnTo>
                    <a:pt x="60" y="52"/>
                  </a:lnTo>
                  <a:lnTo>
                    <a:pt x="47" y="74"/>
                  </a:lnTo>
                  <a:lnTo>
                    <a:pt x="32" y="93"/>
                  </a:lnTo>
                  <a:lnTo>
                    <a:pt x="21" y="113"/>
                  </a:lnTo>
                  <a:lnTo>
                    <a:pt x="8" y="132"/>
                  </a:lnTo>
                  <a:lnTo>
                    <a:pt x="0" y="145"/>
                  </a:lnTo>
                  <a:lnTo>
                    <a:pt x="8" y="149"/>
                  </a:lnTo>
                  <a:lnTo>
                    <a:pt x="17" y="136"/>
                  </a:lnTo>
                  <a:lnTo>
                    <a:pt x="28" y="117"/>
                  </a:lnTo>
                  <a:lnTo>
                    <a:pt x="41" y="97"/>
                  </a:lnTo>
                  <a:lnTo>
                    <a:pt x="54" y="78"/>
                  </a:lnTo>
                  <a:lnTo>
                    <a:pt x="67" y="56"/>
                  </a:lnTo>
                  <a:lnTo>
                    <a:pt x="82" y="37"/>
                  </a:lnTo>
                  <a:lnTo>
                    <a:pt x="93" y="19"/>
                  </a:lnTo>
                  <a:lnTo>
                    <a:pt x="104" y="4"/>
                  </a:lnTo>
                  <a:lnTo>
                    <a:pt x="9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6" name="任意多边形 306655"/>
            <p:cNvSpPr/>
            <p:nvPr/>
          </p:nvSpPr>
          <p:spPr>
            <a:xfrm>
              <a:off x="2003" y="2457"/>
              <a:ext cx="39" cy="95"/>
            </a:xfrm>
            <a:custGeom>
              <a:rect l="0" t="0" r="0" b="0"/>
              <a:pathLst>
                <a:path w="39" h="95">
                  <a:moveTo>
                    <a:pt x="0" y="9"/>
                  </a:moveTo>
                  <a:lnTo>
                    <a:pt x="2" y="11"/>
                  </a:lnTo>
                  <a:lnTo>
                    <a:pt x="4" y="11"/>
                  </a:lnTo>
                  <a:lnTo>
                    <a:pt x="8" y="11"/>
                  </a:lnTo>
                  <a:lnTo>
                    <a:pt x="11" y="11"/>
                  </a:lnTo>
                  <a:lnTo>
                    <a:pt x="13" y="13"/>
                  </a:lnTo>
                  <a:lnTo>
                    <a:pt x="15" y="13"/>
                  </a:lnTo>
                  <a:lnTo>
                    <a:pt x="17" y="15"/>
                  </a:lnTo>
                  <a:lnTo>
                    <a:pt x="17" y="17"/>
                  </a:lnTo>
                  <a:lnTo>
                    <a:pt x="19" y="17"/>
                  </a:lnTo>
                  <a:lnTo>
                    <a:pt x="21" y="19"/>
                  </a:lnTo>
                  <a:lnTo>
                    <a:pt x="24" y="22"/>
                  </a:lnTo>
                  <a:lnTo>
                    <a:pt x="24" y="24"/>
                  </a:lnTo>
                  <a:lnTo>
                    <a:pt x="26" y="28"/>
                  </a:lnTo>
                  <a:lnTo>
                    <a:pt x="26" y="30"/>
                  </a:lnTo>
                  <a:lnTo>
                    <a:pt x="28" y="32"/>
                  </a:lnTo>
                  <a:lnTo>
                    <a:pt x="28" y="35"/>
                  </a:lnTo>
                  <a:lnTo>
                    <a:pt x="28" y="39"/>
                  </a:lnTo>
                  <a:lnTo>
                    <a:pt x="30" y="41"/>
                  </a:lnTo>
                  <a:lnTo>
                    <a:pt x="30" y="45"/>
                  </a:lnTo>
                  <a:lnTo>
                    <a:pt x="30" y="48"/>
                  </a:lnTo>
                  <a:lnTo>
                    <a:pt x="30" y="52"/>
                  </a:lnTo>
                  <a:lnTo>
                    <a:pt x="30" y="54"/>
                  </a:lnTo>
                  <a:lnTo>
                    <a:pt x="28" y="58"/>
                  </a:lnTo>
                  <a:lnTo>
                    <a:pt x="28" y="63"/>
                  </a:lnTo>
                  <a:lnTo>
                    <a:pt x="28" y="65"/>
                  </a:lnTo>
                  <a:lnTo>
                    <a:pt x="26" y="69"/>
                  </a:lnTo>
                  <a:lnTo>
                    <a:pt x="26" y="74"/>
                  </a:lnTo>
                  <a:lnTo>
                    <a:pt x="24" y="76"/>
                  </a:lnTo>
                  <a:lnTo>
                    <a:pt x="21" y="80"/>
                  </a:lnTo>
                  <a:lnTo>
                    <a:pt x="19" y="84"/>
                  </a:lnTo>
                  <a:lnTo>
                    <a:pt x="17" y="87"/>
                  </a:lnTo>
                  <a:lnTo>
                    <a:pt x="15" y="91"/>
                  </a:lnTo>
                  <a:lnTo>
                    <a:pt x="24" y="95"/>
                  </a:lnTo>
                  <a:lnTo>
                    <a:pt x="26" y="93"/>
                  </a:lnTo>
                  <a:lnTo>
                    <a:pt x="28" y="89"/>
                  </a:lnTo>
                  <a:lnTo>
                    <a:pt x="30" y="84"/>
                  </a:lnTo>
                  <a:lnTo>
                    <a:pt x="32" y="80"/>
                  </a:lnTo>
                  <a:lnTo>
                    <a:pt x="32" y="76"/>
                  </a:lnTo>
                  <a:lnTo>
                    <a:pt x="34" y="71"/>
                  </a:lnTo>
                  <a:lnTo>
                    <a:pt x="37" y="67"/>
                  </a:lnTo>
                  <a:lnTo>
                    <a:pt x="37" y="63"/>
                  </a:lnTo>
                  <a:lnTo>
                    <a:pt x="37" y="61"/>
                  </a:lnTo>
                  <a:lnTo>
                    <a:pt x="39" y="56"/>
                  </a:lnTo>
                  <a:lnTo>
                    <a:pt x="39" y="52"/>
                  </a:lnTo>
                  <a:lnTo>
                    <a:pt x="39" y="48"/>
                  </a:lnTo>
                  <a:lnTo>
                    <a:pt x="39" y="43"/>
                  </a:lnTo>
                  <a:lnTo>
                    <a:pt x="39" y="41"/>
                  </a:lnTo>
                  <a:lnTo>
                    <a:pt x="39" y="37"/>
                  </a:lnTo>
                  <a:lnTo>
                    <a:pt x="37" y="32"/>
                  </a:lnTo>
                  <a:lnTo>
                    <a:pt x="37" y="30"/>
                  </a:lnTo>
                  <a:lnTo>
                    <a:pt x="34" y="26"/>
                  </a:lnTo>
                  <a:lnTo>
                    <a:pt x="34" y="24"/>
                  </a:lnTo>
                  <a:lnTo>
                    <a:pt x="32" y="19"/>
                  </a:lnTo>
                  <a:lnTo>
                    <a:pt x="30" y="17"/>
                  </a:lnTo>
                  <a:lnTo>
                    <a:pt x="28" y="15"/>
                  </a:lnTo>
                  <a:lnTo>
                    <a:pt x="26" y="13"/>
                  </a:lnTo>
                  <a:lnTo>
                    <a:pt x="24" y="11"/>
                  </a:lnTo>
                  <a:lnTo>
                    <a:pt x="21" y="9"/>
                  </a:lnTo>
                  <a:lnTo>
                    <a:pt x="19" y="6"/>
                  </a:lnTo>
                  <a:lnTo>
                    <a:pt x="15" y="4"/>
                  </a:lnTo>
                  <a:lnTo>
                    <a:pt x="13" y="2"/>
                  </a:lnTo>
                  <a:lnTo>
                    <a:pt x="11" y="2"/>
                  </a:lnTo>
                  <a:lnTo>
                    <a:pt x="6" y="2"/>
                  </a:lnTo>
                  <a:lnTo>
                    <a:pt x="2"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7" name="任意多边形 306656"/>
            <p:cNvSpPr/>
            <p:nvPr/>
          </p:nvSpPr>
          <p:spPr>
            <a:xfrm>
              <a:off x="1894" y="2457"/>
              <a:ext cx="109" cy="11"/>
            </a:xfrm>
            <a:custGeom>
              <a:rect l="0" t="0" r="0" b="0"/>
              <a:pathLst>
                <a:path w="109" h="11">
                  <a:moveTo>
                    <a:pt x="0" y="11"/>
                  </a:moveTo>
                  <a:lnTo>
                    <a:pt x="0" y="11"/>
                  </a:lnTo>
                  <a:lnTo>
                    <a:pt x="5" y="11"/>
                  </a:lnTo>
                  <a:lnTo>
                    <a:pt x="11" y="11"/>
                  </a:lnTo>
                  <a:lnTo>
                    <a:pt x="24" y="11"/>
                  </a:lnTo>
                  <a:lnTo>
                    <a:pt x="39" y="11"/>
                  </a:lnTo>
                  <a:lnTo>
                    <a:pt x="57" y="11"/>
                  </a:lnTo>
                  <a:lnTo>
                    <a:pt x="74" y="11"/>
                  </a:lnTo>
                  <a:lnTo>
                    <a:pt x="91" y="9"/>
                  </a:lnTo>
                  <a:lnTo>
                    <a:pt x="109" y="9"/>
                  </a:lnTo>
                  <a:lnTo>
                    <a:pt x="109" y="0"/>
                  </a:lnTo>
                  <a:lnTo>
                    <a:pt x="91" y="0"/>
                  </a:lnTo>
                  <a:lnTo>
                    <a:pt x="74" y="0"/>
                  </a:lnTo>
                  <a:lnTo>
                    <a:pt x="57" y="0"/>
                  </a:lnTo>
                  <a:lnTo>
                    <a:pt x="39" y="2"/>
                  </a:lnTo>
                  <a:lnTo>
                    <a:pt x="24" y="2"/>
                  </a:lnTo>
                  <a:lnTo>
                    <a:pt x="11" y="2"/>
                  </a:lnTo>
                  <a:lnTo>
                    <a:pt x="5" y="2"/>
                  </a:lnTo>
                  <a:lnTo>
                    <a:pt x="0" y="2"/>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8" name="矩形 306657"/>
            <p:cNvSpPr/>
            <p:nvPr/>
          </p:nvSpPr>
          <p:spPr>
            <a:xfrm>
              <a:off x="1881" y="2459"/>
              <a:ext cx="13" cy="9"/>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59" name="任意多边形 306658"/>
            <p:cNvSpPr/>
            <p:nvPr/>
          </p:nvSpPr>
          <p:spPr>
            <a:xfrm>
              <a:off x="1864" y="2459"/>
              <a:ext cx="17" cy="11"/>
            </a:xfrm>
            <a:custGeom>
              <a:rect l="0" t="0" r="0" b="0"/>
              <a:pathLst>
                <a:path w="17" h="11">
                  <a:moveTo>
                    <a:pt x="0" y="11"/>
                  </a:moveTo>
                  <a:lnTo>
                    <a:pt x="0" y="11"/>
                  </a:lnTo>
                  <a:lnTo>
                    <a:pt x="17" y="9"/>
                  </a:lnTo>
                  <a:lnTo>
                    <a:pt x="17" y="0"/>
                  </a:lnTo>
                  <a:lnTo>
                    <a:pt x="0" y="2"/>
                  </a:lnTo>
                  <a:lnTo>
                    <a:pt x="0" y="11"/>
                  </a:lnTo>
                  <a:lnTo>
                    <a:pt x="0" y="11"/>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0" name="任意多边形 306659"/>
            <p:cNvSpPr/>
            <p:nvPr/>
          </p:nvSpPr>
          <p:spPr>
            <a:xfrm>
              <a:off x="1563" y="2461"/>
              <a:ext cx="301" cy="9"/>
            </a:xfrm>
            <a:custGeom>
              <a:rect l="0" t="0" r="0" b="0"/>
              <a:pathLst>
                <a:path w="301" h="9">
                  <a:moveTo>
                    <a:pt x="0" y="9"/>
                  </a:moveTo>
                  <a:lnTo>
                    <a:pt x="0" y="9"/>
                  </a:lnTo>
                  <a:lnTo>
                    <a:pt x="301" y="9"/>
                  </a:lnTo>
                  <a:lnTo>
                    <a:pt x="301" y="0"/>
                  </a:lnTo>
                  <a:lnTo>
                    <a:pt x="0" y="0"/>
                  </a:lnTo>
                  <a:lnTo>
                    <a:pt x="0" y="9"/>
                  </a:lnTo>
                  <a:lnTo>
                    <a:pt x="0" y="9"/>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1" name="任意多边形 306660"/>
            <p:cNvSpPr/>
            <p:nvPr/>
          </p:nvSpPr>
          <p:spPr>
            <a:xfrm>
              <a:off x="1544" y="2459"/>
              <a:ext cx="19" cy="11"/>
            </a:xfrm>
            <a:custGeom>
              <a:rect l="0" t="0" r="0" b="0"/>
              <a:pathLst>
                <a:path w="19" h="11">
                  <a:moveTo>
                    <a:pt x="0" y="0"/>
                  </a:moveTo>
                  <a:lnTo>
                    <a:pt x="0" y="9"/>
                  </a:lnTo>
                  <a:lnTo>
                    <a:pt x="19" y="11"/>
                  </a:lnTo>
                  <a:lnTo>
                    <a:pt x="19" y="2"/>
                  </a:lnTo>
                  <a:lnTo>
                    <a:pt x="0" y="0"/>
                  </a:lnTo>
                  <a:lnTo>
                    <a:pt x="0" y="0"/>
                  </a:lnTo>
                  <a:lnTo>
                    <a:pt x="0" y="0"/>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2" name="任意多边形 306661"/>
            <p:cNvSpPr/>
            <p:nvPr/>
          </p:nvSpPr>
          <p:spPr>
            <a:xfrm>
              <a:off x="1528" y="2459"/>
              <a:ext cx="16" cy="11"/>
            </a:xfrm>
            <a:custGeom>
              <a:rect l="0" t="0" r="0" b="0"/>
              <a:pathLst>
                <a:path w="16" h="11">
                  <a:moveTo>
                    <a:pt x="0" y="11"/>
                  </a:moveTo>
                  <a:lnTo>
                    <a:pt x="16" y="9"/>
                  </a:lnTo>
                  <a:lnTo>
                    <a:pt x="16" y="0"/>
                  </a:lnTo>
                  <a:lnTo>
                    <a:pt x="0" y="2"/>
                  </a:lnTo>
                  <a:lnTo>
                    <a:pt x="0" y="11"/>
                  </a:lnTo>
                  <a:lnTo>
                    <a:pt x="0" y="11"/>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3" name="任意多边形 306662"/>
            <p:cNvSpPr/>
            <p:nvPr/>
          </p:nvSpPr>
          <p:spPr>
            <a:xfrm>
              <a:off x="1435" y="2459"/>
              <a:ext cx="93" cy="11"/>
            </a:xfrm>
            <a:custGeom>
              <a:rect l="0" t="0" r="0" b="0"/>
              <a:pathLst>
                <a:path w="93" h="11">
                  <a:moveTo>
                    <a:pt x="3" y="11"/>
                  </a:moveTo>
                  <a:lnTo>
                    <a:pt x="15" y="9"/>
                  </a:lnTo>
                  <a:lnTo>
                    <a:pt x="31" y="9"/>
                  </a:lnTo>
                  <a:lnTo>
                    <a:pt x="46" y="9"/>
                  </a:lnTo>
                  <a:lnTo>
                    <a:pt x="61" y="9"/>
                  </a:lnTo>
                  <a:lnTo>
                    <a:pt x="74" y="9"/>
                  </a:lnTo>
                  <a:lnTo>
                    <a:pt x="85" y="11"/>
                  </a:lnTo>
                  <a:lnTo>
                    <a:pt x="91" y="11"/>
                  </a:lnTo>
                  <a:lnTo>
                    <a:pt x="93" y="11"/>
                  </a:lnTo>
                  <a:lnTo>
                    <a:pt x="93" y="2"/>
                  </a:lnTo>
                  <a:lnTo>
                    <a:pt x="91" y="2"/>
                  </a:lnTo>
                  <a:lnTo>
                    <a:pt x="85" y="0"/>
                  </a:lnTo>
                  <a:lnTo>
                    <a:pt x="74" y="0"/>
                  </a:lnTo>
                  <a:lnTo>
                    <a:pt x="61" y="0"/>
                  </a:lnTo>
                  <a:lnTo>
                    <a:pt x="46" y="0"/>
                  </a:lnTo>
                  <a:lnTo>
                    <a:pt x="31" y="0"/>
                  </a:lnTo>
                  <a:lnTo>
                    <a:pt x="15" y="0"/>
                  </a:lnTo>
                  <a:lnTo>
                    <a:pt x="0" y="2"/>
                  </a:lnTo>
                  <a:lnTo>
                    <a:pt x="3"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4" name="任意多边形 306663"/>
            <p:cNvSpPr/>
            <p:nvPr/>
          </p:nvSpPr>
          <p:spPr>
            <a:xfrm>
              <a:off x="1390" y="2461"/>
              <a:ext cx="48" cy="78"/>
            </a:xfrm>
            <a:custGeom>
              <a:rect l="0" t="0" r="0" b="0"/>
              <a:pathLst>
                <a:path w="48" h="78">
                  <a:moveTo>
                    <a:pt x="15" y="74"/>
                  </a:moveTo>
                  <a:lnTo>
                    <a:pt x="13" y="72"/>
                  </a:lnTo>
                  <a:lnTo>
                    <a:pt x="13" y="67"/>
                  </a:lnTo>
                  <a:lnTo>
                    <a:pt x="13" y="65"/>
                  </a:lnTo>
                  <a:lnTo>
                    <a:pt x="11" y="61"/>
                  </a:lnTo>
                  <a:lnTo>
                    <a:pt x="11" y="59"/>
                  </a:lnTo>
                  <a:lnTo>
                    <a:pt x="11" y="54"/>
                  </a:lnTo>
                  <a:lnTo>
                    <a:pt x="9" y="52"/>
                  </a:lnTo>
                  <a:lnTo>
                    <a:pt x="9" y="50"/>
                  </a:lnTo>
                  <a:lnTo>
                    <a:pt x="9" y="46"/>
                  </a:lnTo>
                  <a:lnTo>
                    <a:pt x="9" y="44"/>
                  </a:lnTo>
                  <a:lnTo>
                    <a:pt x="9" y="41"/>
                  </a:lnTo>
                  <a:lnTo>
                    <a:pt x="11" y="37"/>
                  </a:lnTo>
                  <a:lnTo>
                    <a:pt x="11" y="35"/>
                  </a:lnTo>
                  <a:lnTo>
                    <a:pt x="11" y="33"/>
                  </a:lnTo>
                  <a:lnTo>
                    <a:pt x="13" y="31"/>
                  </a:lnTo>
                  <a:lnTo>
                    <a:pt x="13" y="28"/>
                  </a:lnTo>
                  <a:lnTo>
                    <a:pt x="13" y="26"/>
                  </a:lnTo>
                  <a:lnTo>
                    <a:pt x="15" y="24"/>
                  </a:lnTo>
                  <a:lnTo>
                    <a:pt x="17" y="22"/>
                  </a:lnTo>
                  <a:lnTo>
                    <a:pt x="17" y="20"/>
                  </a:lnTo>
                  <a:lnTo>
                    <a:pt x="19" y="18"/>
                  </a:lnTo>
                  <a:lnTo>
                    <a:pt x="22" y="18"/>
                  </a:lnTo>
                  <a:lnTo>
                    <a:pt x="24" y="15"/>
                  </a:lnTo>
                  <a:lnTo>
                    <a:pt x="26" y="13"/>
                  </a:lnTo>
                  <a:lnTo>
                    <a:pt x="28" y="13"/>
                  </a:lnTo>
                  <a:lnTo>
                    <a:pt x="30" y="11"/>
                  </a:lnTo>
                  <a:lnTo>
                    <a:pt x="32" y="11"/>
                  </a:lnTo>
                  <a:lnTo>
                    <a:pt x="35" y="11"/>
                  </a:lnTo>
                  <a:lnTo>
                    <a:pt x="37" y="9"/>
                  </a:lnTo>
                  <a:lnTo>
                    <a:pt x="41" y="9"/>
                  </a:lnTo>
                  <a:lnTo>
                    <a:pt x="43" y="9"/>
                  </a:lnTo>
                  <a:lnTo>
                    <a:pt x="48" y="9"/>
                  </a:lnTo>
                  <a:lnTo>
                    <a:pt x="45" y="0"/>
                  </a:lnTo>
                  <a:lnTo>
                    <a:pt x="43" y="0"/>
                  </a:lnTo>
                  <a:lnTo>
                    <a:pt x="39" y="0"/>
                  </a:lnTo>
                  <a:lnTo>
                    <a:pt x="35" y="0"/>
                  </a:lnTo>
                  <a:lnTo>
                    <a:pt x="32" y="0"/>
                  </a:lnTo>
                  <a:lnTo>
                    <a:pt x="28" y="2"/>
                  </a:lnTo>
                  <a:lnTo>
                    <a:pt x="26" y="2"/>
                  </a:lnTo>
                  <a:lnTo>
                    <a:pt x="24" y="5"/>
                  </a:lnTo>
                  <a:lnTo>
                    <a:pt x="19" y="7"/>
                  </a:lnTo>
                  <a:lnTo>
                    <a:pt x="17" y="9"/>
                  </a:lnTo>
                  <a:lnTo>
                    <a:pt x="15" y="11"/>
                  </a:lnTo>
                  <a:lnTo>
                    <a:pt x="13" y="13"/>
                  </a:lnTo>
                  <a:lnTo>
                    <a:pt x="11" y="13"/>
                  </a:lnTo>
                  <a:lnTo>
                    <a:pt x="9" y="18"/>
                  </a:lnTo>
                  <a:lnTo>
                    <a:pt x="6" y="20"/>
                  </a:lnTo>
                  <a:lnTo>
                    <a:pt x="6" y="22"/>
                  </a:lnTo>
                  <a:lnTo>
                    <a:pt x="4" y="24"/>
                  </a:lnTo>
                  <a:lnTo>
                    <a:pt x="4" y="28"/>
                  </a:lnTo>
                  <a:lnTo>
                    <a:pt x="2" y="31"/>
                  </a:lnTo>
                  <a:lnTo>
                    <a:pt x="2" y="33"/>
                  </a:lnTo>
                  <a:lnTo>
                    <a:pt x="0" y="37"/>
                  </a:lnTo>
                  <a:lnTo>
                    <a:pt x="0" y="39"/>
                  </a:lnTo>
                  <a:lnTo>
                    <a:pt x="0" y="44"/>
                  </a:lnTo>
                  <a:lnTo>
                    <a:pt x="0" y="46"/>
                  </a:lnTo>
                  <a:lnTo>
                    <a:pt x="0" y="50"/>
                  </a:lnTo>
                  <a:lnTo>
                    <a:pt x="0" y="52"/>
                  </a:lnTo>
                  <a:lnTo>
                    <a:pt x="0" y="57"/>
                  </a:lnTo>
                  <a:lnTo>
                    <a:pt x="2" y="59"/>
                  </a:lnTo>
                  <a:lnTo>
                    <a:pt x="2" y="63"/>
                  </a:lnTo>
                  <a:lnTo>
                    <a:pt x="2" y="67"/>
                  </a:lnTo>
                  <a:lnTo>
                    <a:pt x="4" y="70"/>
                  </a:lnTo>
                  <a:lnTo>
                    <a:pt x="6" y="74"/>
                  </a:lnTo>
                  <a:lnTo>
                    <a:pt x="6" y="78"/>
                  </a:lnTo>
                  <a:lnTo>
                    <a:pt x="15" y="7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5" name="任意多边形 306664"/>
            <p:cNvSpPr/>
            <p:nvPr/>
          </p:nvSpPr>
          <p:spPr>
            <a:xfrm>
              <a:off x="1396" y="2535"/>
              <a:ext cx="102" cy="160"/>
            </a:xfrm>
            <a:custGeom>
              <a:rect l="0" t="0" r="0" b="0"/>
              <a:pathLst>
                <a:path w="102" h="160">
                  <a:moveTo>
                    <a:pt x="102" y="156"/>
                  </a:moveTo>
                  <a:lnTo>
                    <a:pt x="91" y="136"/>
                  </a:lnTo>
                  <a:lnTo>
                    <a:pt x="76" y="117"/>
                  </a:lnTo>
                  <a:lnTo>
                    <a:pt x="63" y="95"/>
                  </a:lnTo>
                  <a:lnTo>
                    <a:pt x="50" y="74"/>
                  </a:lnTo>
                  <a:lnTo>
                    <a:pt x="44" y="65"/>
                  </a:lnTo>
                  <a:lnTo>
                    <a:pt x="37" y="54"/>
                  </a:lnTo>
                  <a:lnTo>
                    <a:pt x="31" y="43"/>
                  </a:lnTo>
                  <a:lnTo>
                    <a:pt x="26" y="35"/>
                  </a:lnTo>
                  <a:lnTo>
                    <a:pt x="22" y="24"/>
                  </a:lnTo>
                  <a:lnTo>
                    <a:pt x="16" y="15"/>
                  </a:lnTo>
                  <a:lnTo>
                    <a:pt x="13" y="9"/>
                  </a:lnTo>
                  <a:lnTo>
                    <a:pt x="9" y="0"/>
                  </a:lnTo>
                  <a:lnTo>
                    <a:pt x="0" y="4"/>
                  </a:lnTo>
                  <a:lnTo>
                    <a:pt x="5" y="11"/>
                  </a:lnTo>
                  <a:lnTo>
                    <a:pt x="9" y="19"/>
                  </a:lnTo>
                  <a:lnTo>
                    <a:pt x="13" y="28"/>
                  </a:lnTo>
                  <a:lnTo>
                    <a:pt x="18" y="39"/>
                  </a:lnTo>
                  <a:lnTo>
                    <a:pt x="24" y="48"/>
                  </a:lnTo>
                  <a:lnTo>
                    <a:pt x="29" y="58"/>
                  </a:lnTo>
                  <a:lnTo>
                    <a:pt x="35" y="69"/>
                  </a:lnTo>
                  <a:lnTo>
                    <a:pt x="42" y="80"/>
                  </a:lnTo>
                  <a:lnTo>
                    <a:pt x="54" y="102"/>
                  </a:lnTo>
                  <a:lnTo>
                    <a:pt x="70" y="121"/>
                  </a:lnTo>
                  <a:lnTo>
                    <a:pt x="83" y="143"/>
                  </a:lnTo>
                  <a:lnTo>
                    <a:pt x="96" y="160"/>
                  </a:lnTo>
                  <a:lnTo>
                    <a:pt x="102" y="1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6" name="任意多边形 306665"/>
            <p:cNvSpPr/>
            <p:nvPr/>
          </p:nvSpPr>
          <p:spPr>
            <a:xfrm>
              <a:off x="1492" y="2691"/>
              <a:ext cx="32" cy="123"/>
            </a:xfrm>
            <a:custGeom>
              <a:rect l="0" t="0" r="0" b="0"/>
              <a:pathLst>
                <a:path w="32" h="123">
                  <a:moveTo>
                    <a:pt x="32" y="123"/>
                  </a:moveTo>
                  <a:lnTo>
                    <a:pt x="32" y="123"/>
                  </a:lnTo>
                  <a:lnTo>
                    <a:pt x="32" y="106"/>
                  </a:lnTo>
                  <a:lnTo>
                    <a:pt x="32" y="89"/>
                  </a:lnTo>
                  <a:lnTo>
                    <a:pt x="32" y="76"/>
                  </a:lnTo>
                  <a:lnTo>
                    <a:pt x="32" y="65"/>
                  </a:lnTo>
                  <a:lnTo>
                    <a:pt x="32" y="56"/>
                  </a:lnTo>
                  <a:lnTo>
                    <a:pt x="30" y="48"/>
                  </a:lnTo>
                  <a:lnTo>
                    <a:pt x="30" y="41"/>
                  </a:lnTo>
                  <a:lnTo>
                    <a:pt x="28" y="35"/>
                  </a:lnTo>
                  <a:lnTo>
                    <a:pt x="26" y="28"/>
                  </a:lnTo>
                  <a:lnTo>
                    <a:pt x="23" y="24"/>
                  </a:lnTo>
                  <a:lnTo>
                    <a:pt x="21" y="19"/>
                  </a:lnTo>
                  <a:lnTo>
                    <a:pt x="19" y="17"/>
                  </a:lnTo>
                  <a:lnTo>
                    <a:pt x="15" y="9"/>
                  </a:lnTo>
                  <a:lnTo>
                    <a:pt x="6" y="0"/>
                  </a:lnTo>
                  <a:lnTo>
                    <a:pt x="0" y="4"/>
                  </a:lnTo>
                  <a:lnTo>
                    <a:pt x="6" y="15"/>
                  </a:lnTo>
                  <a:lnTo>
                    <a:pt x="13" y="22"/>
                  </a:lnTo>
                  <a:lnTo>
                    <a:pt x="15" y="26"/>
                  </a:lnTo>
                  <a:lnTo>
                    <a:pt x="17" y="28"/>
                  </a:lnTo>
                  <a:lnTo>
                    <a:pt x="17" y="32"/>
                  </a:lnTo>
                  <a:lnTo>
                    <a:pt x="19" y="37"/>
                  </a:lnTo>
                  <a:lnTo>
                    <a:pt x="21" y="41"/>
                  </a:lnTo>
                  <a:lnTo>
                    <a:pt x="21" y="48"/>
                  </a:lnTo>
                  <a:lnTo>
                    <a:pt x="21" y="56"/>
                  </a:lnTo>
                  <a:lnTo>
                    <a:pt x="23" y="65"/>
                  </a:lnTo>
                  <a:lnTo>
                    <a:pt x="23" y="76"/>
                  </a:lnTo>
                  <a:lnTo>
                    <a:pt x="23" y="91"/>
                  </a:lnTo>
                  <a:lnTo>
                    <a:pt x="23" y="106"/>
                  </a:lnTo>
                  <a:lnTo>
                    <a:pt x="23" y="123"/>
                  </a:lnTo>
                  <a:lnTo>
                    <a:pt x="32" y="1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7" name="任意多边形 306666"/>
            <p:cNvSpPr/>
            <p:nvPr/>
          </p:nvSpPr>
          <p:spPr>
            <a:xfrm>
              <a:off x="1515" y="2814"/>
              <a:ext cx="11" cy="133"/>
            </a:xfrm>
            <a:custGeom>
              <a:rect l="0" t="0" r="0" b="0"/>
              <a:pathLst>
                <a:path w="11" h="133">
                  <a:moveTo>
                    <a:pt x="7" y="133"/>
                  </a:moveTo>
                  <a:lnTo>
                    <a:pt x="11" y="128"/>
                  </a:lnTo>
                  <a:lnTo>
                    <a:pt x="9" y="0"/>
                  </a:lnTo>
                  <a:lnTo>
                    <a:pt x="0" y="0"/>
                  </a:lnTo>
                  <a:lnTo>
                    <a:pt x="3" y="128"/>
                  </a:lnTo>
                  <a:lnTo>
                    <a:pt x="7" y="133"/>
                  </a:lnTo>
                  <a:lnTo>
                    <a:pt x="3" y="128"/>
                  </a:lnTo>
                  <a:lnTo>
                    <a:pt x="3" y="133"/>
                  </a:lnTo>
                  <a:lnTo>
                    <a:pt x="7" y="13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8" name="任意多边形 306667"/>
            <p:cNvSpPr/>
            <p:nvPr/>
          </p:nvSpPr>
          <p:spPr>
            <a:xfrm>
              <a:off x="1522" y="2938"/>
              <a:ext cx="390" cy="9"/>
            </a:xfrm>
            <a:custGeom>
              <a:rect l="0" t="0" r="0" b="0"/>
              <a:pathLst>
                <a:path w="390" h="9">
                  <a:moveTo>
                    <a:pt x="390" y="4"/>
                  </a:moveTo>
                  <a:lnTo>
                    <a:pt x="385" y="0"/>
                  </a:lnTo>
                  <a:lnTo>
                    <a:pt x="0" y="0"/>
                  </a:lnTo>
                  <a:lnTo>
                    <a:pt x="0" y="9"/>
                  </a:lnTo>
                  <a:lnTo>
                    <a:pt x="385" y="9"/>
                  </a:lnTo>
                  <a:lnTo>
                    <a:pt x="390" y="4"/>
                  </a:lnTo>
                  <a:lnTo>
                    <a:pt x="385" y="9"/>
                  </a:lnTo>
                  <a:lnTo>
                    <a:pt x="390" y="9"/>
                  </a:lnTo>
                  <a:lnTo>
                    <a:pt x="390"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69" name="任意多边形 306668"/>
            <p:cNvSpPr/>
            <p:nvPr/>
          </p:nvSpPr>
          <p:spPr>
            <a:xfrm>
              <a:off x="1338" y="2320"/>
              <a:ext cx="63" cy="63"/>
            </a:xfrm>
            <a:custGeom>
              <a:rect l="0" t="0" r="0" b="0"/>
              <a:pathLst>
                <a:path w="62" h="62">
                  <a:moveTo>
                    <a:pt x="0" y="0"/>
                  </a:moveTo>
                  <a:lnTo>
                    <a:pt x="63" y="0"/>
                  </a:lnTo>
                  <a:lnTo>
                    <a:pt x="28" y="63"/>
                  </a:lnTo>
                  <a:lnTo>
                    <a:pt x="0" y="0"/>
                  </a:lnTo>
                  <a:close/>
                </a:path>
              </a:pathLst>
            </a:custGeom>
            <a:solidFill>
              <a:srgbClr val="B7BC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0" name="任意多边形 306669"/>
            <p:cNvSpPr/>
            <p:nvPr/>
          </p:nvSpPr>
          <p:spPr>
            <a:xfrm>
              <a:off x="1338" y="2316"/>
              <a:ext cx="69" cy="9"/>
            </a:xfrm>
            <a:custGeom>
              <a:rect l="0" t="0" r="0" b="0"/>
              <a:pathLst>
                <a:path w="69" h="9">
                  <a:moveTo>
                    <a:pt x="67" y="7"/>
                  </a:moveTo>
                  <a:lnTo>
                    <a:pt x="63" y="0"/>
                  </a:lnTo>
                  <a:lnTo>
                    <a:pt x="0" y="0"/>
                  </a:lnTo>
                  <a:lnTo>
                    <a:pt x="0" y="9"/>
                  </a:lnTo>
                  <a:lnTo>
                    <a:pt x="63" y="9"/>
                  </a:lnTo>
                  <a:lnTo>
                    <a:pt x="67" y="7"/>
                  </a:lnTo>
                  <a:lnTo>
                    <a:pt x="69" y="0"/>
                  </a:lnTo>
                  <a:lnTo>
                    <a:pt x="63" y="0"/>
                  </a:lnTo>
                  <a:lnTo>
                    <a:pt x="67"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1" name="任意多边形 306670"/>
            <p:cNvSpPr/>
            <p:nvPr/>
          </p:nvSpPr>
          <p:spPr>
            <a:xfrm>
              <a:off x="1362" y="2318"/>
              <a:ext cx="43" cy="74"/>
            </a:xfrm>
            <a:custGeom>
              <a:rect l="0" t="0" r="0" b="0"/>
              <a:pathLst>
                <a:path w="43" h="74">
                  <a:moveTo>
                    <a:pt x="0" y="67"/>
                  </a:moveTo>
                  <a:lnTo>
                    <a:pt x="8" y="67"/>
                  </a:lnTo>
                  <a:lnTo>
                    <a:pt x="43" y="5"/>
                  </a:lnTo>
                  <a:lnTo>
                    <a:pt x="34" y="0"/>
                  </a:lnTo>
                  <a:lnTo>
                    <a:pt x="0" y="63"/>
                  </a:lnTo>
                  <a:lnTo>
                    <a:pt x="0" y="67"/>
                  </a:lnTo>
                  <a:lnTo>
                    <a:pt x="4" y="74"/>
                  </a:lnTo>
                  <a:lnTo>
                    <a:pt x="8" y="67"/>
                  </a:lnTo>
                  <a:lnTo>
                    <a:pt x="0"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2" name="任意多边形 306671"/>
            <p:cNvSpPr/>
            <p:nvPr/>
          </p:nvSpPr>
          <p:spPr>
            <a:xfrm>
              <a:off x="1329" y="2316"/>
              <a:ext cx="41" cy="69"/>
            </a:xfrm>
            <a:custGeom>
              <a:rect l="0" t="0" r="0" b="0"/>
              <a:pathLst>
                <a:path w="41" h="69">
                  <a:moveTo>
                    <a:pt x="9" y="0"/>
                  </a:moveTo>
                  <a:lnTo>
                    <a:pt x="5" y="7"/>
                  </a:lnTo>
                  <a:lnTo>
                    <a:pt x="33" y="69"/>
                  </a:lnTo>
                  <a:lnTo>
                    <a:pt x="41" y="65"/>
                  </a:lnTo>
                  <a:lnTo>
                    <a:pt x="11" y="2"/>
                  </a:lnTo>
                  <a:lnTo>
                    <a:pt x="9" y="0"/>
                  </a:lnTo>
                  <a:lnTo>
                    <a:pt x="0" y="0"/>
                  </a:lnTo>
                  <a:lnTo>
                    <a:pt x="5" y="7"/>
                  </a:lnTo>
                  <a:lnTo>
                    <a:pt x="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3" name="任意多边形 306672"/>
            <p:cNvSpPr/>
            <p:nvPr/>
          </p:nvSpPr>
          <p:spPr>
            <a:xfrm>
              <a:off x="1845" y="2318"/>
              <a:ext cx="65" cy="61"/>
            </a:xfrm>
            <a:custGeom>
              <a:rect l="0" t="0" r="0" b="0"/>
              <a:pathLst>
                <a:path w="65" h="61">
                  <a:moveTo>
                    <a:pt x="0" y="0"/>
                  </a:moveTo>
                  <a:lnTo>
                    <a:pt x="65" y="0"/>
                  </a:lnTo>
                  <a:lnTo>
                    <a:pt x="30" y="61"/>
                  </a:lnTo>
                  <a:lnTo>
                    <a:pt x="0" y="0"/>
                  </a:lnTo>
                  <a:close/>
                </a:path>
              </a:pathLst>
            </a:custGeom>
            <a:solidFill>
              <a:srgbClr val="B7BC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4" name="任意多边形 306673"/>
            <p:cNvSpPr/>
            <p:nvPr/>
          </p:nvSpPr>
          <p:spPr>
            <a:xfrm>
              <a:off x="1845" y="2314"/>
              <a:ext cx="71" cy="9"/>
            </a:xfrm>
            <a:custGeom>
              <a:rect l="0" t="0" r="0" b="0"/>
              <a:pathLst>
                <a:path w="71" h="9">
                  <a:moveTo>
                    <a:pt x="67" y="6"/>
                  </a:moveTo>
                  <a:lnTo>
                    <a:pt x="65" y="0"/>
                  </a:lnTo>
                  <a:lnTo>
                    <a:pt x="0" y="0"/>
                  </a:lnTo>
                  <a:lnTo>
                    <a:pt x="0" y="9"/>
                  </a:lnTo>
                  <a:lnTo>
                    <a:pt x="65" y="9"/>
                  </a:lnTo>
                  <a:lnTo>
                    <a:pt x="67" y="6"/>
                  </a:lnTo>
                  <a:lnTo>
                    <a:pt x="71" y="0"/>
                  </a:lnTo>
                  <a:lnTo>
                    <a:pt x="65" y="0"/>
                  </a:lnTo>
                  <a:lnTo>
                    <a:pt x="67"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5" name="任意多边形 306674"/>
            <p:cNvSpPr/>
            <p:nvPr/>
          </p:nvSpPr>
          <p:spPr>
            <a:xfrm>
              <a:off x="1871" y="2316"/>
              <a:ext cx="41" cy="74"/>
            </a:xfrm>
            <a:custGeom>
              <a:rect l="0" t="0" r="0" b="0"/>
              <a:pathLst>
                <a:path w="41" h="74">
                  <a:moveTo>
                    <a:pt x="0" y="65"/>
                  </a:moveTo>
                  <a:lnTo>
                    <a:pt x="8" y="65"/>
                  </a:lnTo>
                  <a:lnTo>
                    <a:pt x="41" y="4"/>
                  </a:lnTo>
                  <a:lnTo>
                    <a:pt x="34" y="0"/>
                  </a:lnTo>
                  <a:lnTo>
                    <a:pt x="0" y="61"/>
                  </a:lnTo>
                  <a:lnTo>
                    <a:pt x="0" y="65"/>
                  </a:lnTo>
                  <a:lnTo>
                    <a:pt x="4" y="74"/>
                  </a:lnTo>
                  <a:lnTo>
                    <a:pt x="8" y="65"/>
                  </a:lnTo>
                  <a:lnTo>
                    <a:pt x="0"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6" name="任意多边形 306675"/>
            <p:cNvSpPr/>
            <p:nvPr/>
          </p:nvSpPr>
          <p:spPr>
            <a:xfrm>
              <a:off x="1838" y="2314"/>
              <a:ext cx="41" cy="67"/>
            </a:xfrm>
            <a:custGeom>
              <a:rect l="0" t="0" r="0" b="0"/>
              <a:pathLst>
                <a:path w="41" h="67">
                  <a:moveTo>
                    <a:pt x="7" y="0"/>
                  </a:moveTo>
                  <a:lnTo>
                    <a:pt x="5" y="6"/>
                  </a:lnTo>
                  <a:lnTo>
                    <a:pt x="33" y="67"/>
                  </a:lnTo>
                  <a:lnTo>
                    <a:pt x="41" y="63"/>
                  </a:lnTo>
                  <a:lnTo>
                    <a:pt x="11" y="2"/>
                  </a:lnTo>
                  <a:lnTo>
                    <a:pt x="7" y="0"/>
                  </a:lnTo>
                  <a:lnTo>
                    <a:pt x="0" y="0"/>
                  </a:lnTo>
                  <a:lnTo>
                    <a:pt x="5" y="6"/>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7" name="任意多边形 306676"/>
            <p:cNvSpPr/>
            <p:nvPr/>
          </p:nvSpPr>
          <p:spPr>
            <a:xfrm>
              <a:off x="1429" y="1894"/>
              <a:ext cx="93" cy="93"/>
            </a:xfrm>
            <a:custGeom>
              <a:rect l="0" t="0" r="0" b="0"/>
              <a:pathLst>
                <a:path w="93" h="93">
                  <a:moveTo>
                    <a:pt x="26" y="0"/>
                  </a:moveTo>
                  <a:lnTo>
                    <a:pt x="93" y="60"/>
                  </a:lnTo>
                  <a:lnTo>
                    <a:pt x="0" y="93"/>
                  </a:lnTo>
                  <a:lnTo>
                    <a:pt x="2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8" name="任意多边形 306677"/>
            <p:cNvSpPr/>
            <p:nvPr/>
          </p:nvSpPr>
          <p:spPr>
            <a:xfrm>
              <a:off x="1453" y="1889"/>
              <a:ext cx="78" cy="70"/>
            </a:xfrm>
            <a:custGeom>
              <a:rect l="0" t="0" r="0" b="0"/>
              <a:pathLst>
                <a:path w="78" h="70">
                  <a:moveTo>
                    <a:pt x="71" y="70"/>
                  </a:moveTo>
                  <a:lnTo>
                    <a:pt x="71" y="61"/>
                  </a:lnTo>
                  <a:lnTo>
                    <a:pt x="4" y="0"/>
                  </a:lnTo>
                  <a:lnTo>
                    <a:pt x="0" y="7"/>
                  </a:lnTo>
                  <a:lnTo>
                    <a:pt x="67" y="67"/>
                  </a:lnTo>
                  <a:lnTo>
                    <a:pt x="71" y="70"/>
                  </a:lnTo>
                  <a:lnTo>
                    <a:pt x="78" y="65"/>
                  </a:lnTo>
                  <a:lnTo>
                    <a:pt x="71" y="61"/>
                  </a:lnTo>
                  <a:lnTo>
                    <a:pt x="71" y="7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79" name="任意多边形 306678"/>
            <p:cNvSpPr/>
            <p:nvPr/>
          </p:nvSpPr>
          <p:spPr>
            <a:xfrm>
              <a:off x="1422" y="1950"/>
              <a:ext cx="102" cy="45"/>
            </a:xfrm>
            <a:custGeom>
              <a:rect l="0" t="0" r="0" b="0"/>
              <a:pathLst>
                <a:path w="102" h="45">
                  <a:moveTo>
                    <a:pt x="3" y="37"/>
                  </a:moveTo>
                  <a:lnTo>
                    <a:pt x="9" y="41"/>
                  </a:lnTo>
                  <a:lnTo>
                    <a:pt x="102" y="9"/>
                  </a:lnTo>
                  <a:lnTo>
                    <a:pt x="98" y="0"/>
                  </a:lnTo>
                  <a:lnTo>
                    <a:pt x="7" y="32"/>
                  </a:lnTo>
                  <a:lnTo>
                    <a:pt x="3" y="37"/>
                  </a:lnTo>
                  <a:lnTo>
                    <a:pt x="0" y="45"/>
                  </a:lnTo>
                  <a:lnTo>
                    <a:pt x="9" y="41"/>
                  </a:lnTo>
                  <a:lnTo>
                    <a:pt x="3"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0" name="任意多边形 306679"/>
            <p:cNvSpPr/>
            <p:nvPr/>
          </p:nvSpPr>
          <p:spPr>
            <a:xfrm>
              <a:off x="1425" y="1885"/>
              <a:ext cx="34" cy="104"/>
            </a:xfrm>
            <a:custGeom>
              <a:rect l="0" t="0" r="0" b="0"/>
              <a:pathLst>
                <a:path w="34" h="104">
                  <a:moveTo>
                    <a:pt x="32" y="4"/>
                  </a:moveTo>
                  <a:lnTo>
                    <a:pt x="25" y="6"/>
                  </a:lnTo>
                  <a:lnTo>
                    <a:pt x="0" y="102"/>
                  </a:lnTo>
                  <a:lnTo>
                    <a:pt x="8" y="104"/>
                  </a:lnTo>
                  <a:lnTo>
                    <a:pt x="34" y="9"/>
                  </a:lnTo>
                  <a:lnTo>
                    <a:pt x="32" y="4"/>
                  </a:lnTo>
                  <a:lnTo>
                    <a:pt x="28" y="0"/>
                  </a:lnTo>
                  <a:lnTo>
                    <a:pt x="25" y="6"/>
                  </a:lnTo>
                  <a:lnTo>
                    <a:pt x="32"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1" name="任意多边形 306680"/>
            <p:cNvSpPr/>
            <p:nvPr/>
          </p:nvSpPr>
          <p:spPr>
            <a:xfrm>
              <a:off x="1288" y="1935"/>
              <a:ext cx="98" cy="89"/>
            </a:xfrm>
            <a:custGeom>
              <a:rect l="0" t="0" r="0" b="0"/>
              <a:pathLst>
                <a:path w="98" h="89">
                  <a:moveTo>
                    <a:pt x="43" y="0"/>
                  </a:moveTo>
                  <a:lnTo>
                    <a:pt x="98" y="71"/>
                  </a:lnTo>
                  <a:lnTo>
                    <a:pt x="0" y="89"/>
                  </a:lnTo>
                  <a:lnTo>
                    <a:pt x="4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2" name="任意多边形 306681"/>
            <p:cNvSpPr/>
            <p:nvPr/>
          </p:nvSpPr>
          <p:spPr>
            <a:xfrm>
              <a:off x="1327" y="1933"/>
              <a:ext cx="67" cy="78"/>
            </a:xfrm>
            <a:custGeom>
              <a:rect l="0" t="0" r="0" b="0"/>
              <a:pathLst>
                <a:path w="67" h="78">
                  <a:moveTo>
                    <a:pt x="61" y="78"/>
                  </a:moveTo>
                  <a:lnTo>
                    <a:pt x="63" y="71"/>
                  </a:lnTo>
                  <a:lnTo>
                    <a:pt x="9" y="0"/>
                  </a:lnTo>
                  <a:lnTo>
                    <a:pt x="0" y="4"/>
                  </a:lnTo>
                  <a:lnTo>
                    <a:pt x="56" y="78"/>
                  </a:lnTo>
                  <a:lnTo>
                    <a:pt x="61" y="78"/>
                  </a:lnTo>
                  <a:lnTo>
                    <a:pt x="67" y="78"/>
                  </a:lnTo>
                  <a:lnTo>
                    <a:pt x="63" y="71"/>
                  </a:lnTo>
                  <a:lnTo>
                    <a:pt x="61"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3" name="任意多边形 306682"/>
            <p:cNvSpPr/>
            <p:nvPr/>
          </p:nvSpPr>
          <p:spPr>
            <a:xfrm>
              <a:off x="1282" y="2002"/>
              <a:ext cx="106" cy="26"/>
            </a:xfrm>
            <a:custGeom>
              <a:rect l="0" t="0" r="0" b="0"/>
              <a:pathLst>
                <a:path w="105" h="26">
                  <a:moveTo>
                    <a:pt x="4" y="19"/>
                  </a:moveTo>
                  <a:lnTo>
                    <a:pt x="8" y="26"/>
                  </a:lnTo>
                  <a:lnTo>
                    <a:pt x="106" y="9"/>
                  </a:lnTo>
                  <a:lnTo>
                    <a:pt x="104" y="0"/>
                  </a:lnTo>
                  <a:lnTo>
                    <a:pt x="6" y="15"/>
                  </a:lnTo>
                  <a:lnTo>
                    <a:pt x="4" y="19"/>
                  </a:lnTo>
                  <a:lnTo>
                    <a:pt x="0" y="26"/>
                  </a:lnTo>
                  <a:lnTo>
                    <a:pt x="8" y="26"/>
                  </a:lnTo>
                  <a:lnTo>
                    <a:pt x="4"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4" name="任意多边形 306683"/>
            <p:cNvSpPr/>
            <p:nvPr/>
          </p:nvSpPr>
          <p:spPr>
            <a:xfrm>
              <a:off x="1286" y="1926"/>
              <a:ext cx="50" cy="98"/>
            </a:xfrm>
            <a:custGeom>
              <a:rect l="0" t="0" r="0" b="0"/>
              <a:pathLst>
                <a:path w="50" h="98">
                  <a:moveTo>
                    <a:pt x="50" y="7"/>
                  </a:moveTo>
                  <a:lnTo>
                    <a:pt x="41" y="7"/>
                  </a:lnTo>
                  <a:lnTo>
                    <a:pt x="0" y="95"/>
                  </a:lnTo>
                  <a:lnTo>
                    <a:pt x="6" y="98"/>
                  </a:lnTo>
                  <a:lnTo>
                    <a:pt x="50" y="11"/>
                  </a:lnTo>
                  <a:lnTo>
                    <a:pt x="50" y="7"/>
                  </a:lnTo>
                  <a:lnTo>
                    <a:pt x="43" y="0"/>
                  </a:lnTo>
                  <a:lnTo>
                    <a:pt x="41" y="7"/>
                  </a:lnTo>
                  <a:lnTo>
                    <a:pt x="5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5" name="任意多边形 306684"/>
            <p:cNvSpPr/>
            <p:nvPr/>
          </p:nvSpPr>
          <p:spPr>
            <a:xfrm>
              <a:off x="1520" y="1787"/>
              <a:ext cx="93" cy="96"/>
            </a:xfrm>
            <a:custGeom>
              <a:rect l="0" t="0" r="0" b="0"/>
              <a:pathLst>
                <a:path w="93" h="96">
                  <a:moveTo>
                    <a:pt x="0" y="68"/>
                  </a:moveTo>
                  <a:lnTo>
                    <a:pt x="60" y="0"/>
                  </a:lnTo>
                  <a:lnTo>
                    <a:pt x="93" y="96"/>
                  </a:lnTo>
                  <a:lnTo>
                    <a:pt x="0" y="6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6" name="任意多边形 306685"/>
            <p:cNvSpPr/>
            <p:nvPr/>
          </p:nvSpPr>
          <p:spPr>
            <a:xfrm>
              <a:off x="1518" y="1779"/>
              <a:ext cx="67" cy="80"/>
            </a:xfrm>
            <a:custGeom>
              <a:rect l="0" t="0" r="0" b="0"/>
              <a:pathLst>
                <a:path w="67" h="80">
                  <a:moveTo>
                    <a:pt x="67" y="6"/>
                  </a:moveTo>
                  <a:lnTo>
                    <a:pt x="60" y="4"/>
                  </a:lnTo>
                  <a:lnTo>
                    <a:pt x="0" y="73"/>
                  </a:lnTo>
                  <a:lnTo>
                    <a:pt x="6" y="80"/>
                  </a:lnTo>
                  <a:lnTo>
                    <a:pt x="67" y="11"/>
                  </a:lnTo>
                  <a:lnTo>
                    <a:pt x="67" y="6"/>
                  </a:lnTo>
                  <a:lnTo>
                    <a:pt x="65" y="0"/>
                  </a:lnTo>
                  <a:lnTo>
                    <a:pt x="60" y="4"/>
                  </a:lnTo>
                  <a:lnTo>
                    <a:pt x="67"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7" name="任意多边形 306686"/>
            <p:cNvSpPr/>
            <p:nvPr/>
          </p:nvSpPr>
          <p:spPr>
            <a:xfrm>
              <a:off x="1576" y="1785"/>
              <a:ext cx="43" cy="104"/>
            </a:xfrm>
            <a:custGeom>
              <a:rect l="0" t="0" r="0" b="0"/>
              <a:pathLst>
                <a:path w="43" h="104">
                  <a:moveTo>
                    <a:pt x="35" y="102"/>
                  </a:moveTo>
                  <a:lnTo>
                    <a:pt x="41" y="96"/>
                  </a:lnTo>
                  <a:lnTo>
                    <a:pt x="9" y="0"/>
                  </a:lnTo>
                  <a:lnTo>
                    <a:pt x="0" y="2"/>
                  </a:lnTo>
                  <a:lnTo>
                    <a:pt x="33" y="100"/>
                  </a:lnTo>
                  <a:lnTo>
                    <a:pt x="35" y="102"/>
                  </a:lnTo>
                  <a:lnTo>
                    <a:pt x="43" y="104"/>
                  </a:lnTo>
                  <a:lnTo>
                    <a:pt x="41" y="96"/>
                  </a:lnTo>
                  <a:lnTo>
                    <a:pt x="35" y="10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8" name="任意多边形 306687"/>
            <p:cNvSpPr/>
            <p:nvPr/>
          </p:nvSpPr>
          <p:spPr>
            <a:xfrm>
              <a:off x="1513" y="1850"/>
              <a:ext cx="100" cy="37"/>
            </a:xfrm>
            <a:custGeom>
              <a:rect l="0" t="0" r="0" b="0"/>
              <a:pathLst>
                <a:path w="100" h="37">
                  <a:moveTo>
                    <a:pt x="5" y="2"/>
                  </a:moveTo>
                  <a:lnTo>
                    <a:pt x="7" y="9"/>
                  </a:lnTo>
                  <a:lnTo>
                    <a:pt x="98" y="37"/>
                  </a:lnTo>
                  <a:lnTo>
                    <a:pt x="100" y="28"/>
                  </a:lnTo>
                  <a:lnTo>
                    <a:pt x="9" y="0"/>
                  </a:lnTo>
                  <a:lnTo>
                    <a:pt x="5" y="2"/>
                  </a:lnTo>
                  <a:lnTo>
                    <a:pt x="0" y="7"/>
                  </a:lnTo>
                  <a:lnTo>
                    <a:pt x="7" y="9"/>
                  </a:lnTo>
                  <a:lnTo>
                    <a:pt x="5"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89" name="任意多边形 306688"/>
            <p:cNvSpPr/>
            <p:nvPr/>
          </p:nvSpPr>
          <p:spPr>
            <a:xfrm>
              <a:off x="1637" y="1881"/>
              <a:ext cx="82" cy="99"/>
            </a:xfrm>
            <a:custGeom>
              <a:rect l="0" t="0" r="0" b="0"/>
              <a:pathLst>
                <a:path w="82" h="99">
                  <a:moveTo>
                    <a:pt x="0" y="52"/>
                  </a:moveTo>
                  <a:lnTo>
                    <a:pt x="73" y="0"/>
                  </a:lnTo>
                  <a:lnTo>
                    <a:pt x="82" y="99"/>
                  </a:lnTo>
                  <a:lnTo>
                    <a:pt x="0" y="5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0" name="任意多边形 306689"/>
            <p:cNvSpPr/>
            <p:nvPr/>
          </p:nvSpPr>
          <p:spPr>
            <a:xfrm>
              <a:off x="1635" y="1872"/>
              <a:ext cx="80" cy="65"/>
            </a:xfrm>
            <a:custGeom>
              <a:rect l="0" t="0" r="0" b="0"/>
              <a:pathLst>
                <a:path w="80" h="65">
                  <a:moveTo>
                    <a:pt x="80" y="9"/>
                  </a:moveTo>
                  <a:lnTo>
                    <a:pt x="73" y="4"/>
                  </a:lnTo>
                  <a:lnTo>
                    <a:pt x="0" y="56"/>
                  </a:lnTo>
                  <a:lnTo>
                    <a:pt x="4" y="65"/>
                  </a:lnTo>
                  <a:lnTo>
                    <a:pt x="78" y="13"/>
                  </a:lnTo>
                  <a:lnTo>
                    <a:pt x="80" y="9"/>
                  </a:lnTo>
                  <a:lnTo>
                    <a:pt x="80" y="0"/>
                  </a:lnTo>
                  <a:lnTo>
                    <a:pt x="73" y="4"/>
                  </a:lnTo>
                  <a:lnTo>
                    <a:pt x="8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1" name="任意多边形 306690"/>
            <p:cNvSpPr/>
            <p:nvPr/>
          </p:nvSpPr>
          <p:spPr>
            <a:xfrm>
              <a:off x="1706" y="1881"/>
              <a:ext cx="20" cy="108"/>
            </a:xfrm>
            <a:custGeom>
              <a:rect l="0" t="0" r="0" b="0"/>
              <a:pathLst>
                <a:path w="20" h="108">
                  <a:moveTo>
                    <a:pt x="11" y="104"/>
                  </a:moveTo>
                  <a:lnTo>
                    <a:pt x="17" y="99"/>
                  </a:lnTo>
                  <a:lnTo>
                    <a:pt x="9" y="0"/>
                  </a:lnTo>
                  <a:lnTo>
                    <a:pt x="0" y="0"/>
                  </a:lnTo>
                  <a:lnTo>
                    <a:pt x="9" y="99"/>
                  </a:lnTo>
                  <a:lnTo>
                    <a:pt x="11" y="104"/>
                  </a:lnTo>
                  <a:lnTo>
                    <a:pt x="20" y="108"/>
                  </a:lnTo>
                  <a:lnTo>
                    <a:pt x="17" y="99"/>
                  </a:lnTo>
                  <a:lnTo>
                    <a:pt x="11" y="10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2" name="任意多边形 306691"/>
            <p:cNvSpPr/>
            <p:nvPr/>
          </p:nvSpPr>
          <p:spPr>
            <a:xfrm>
              <a:off x="1628" y="1928"/>
              <a:ext cx="93" cy="57"/>
            </a:xfrm>
            <a:custGeom>
              <a:rect l="0" t="0" r="0" b="0"/>
              <a:pathLst>
                <a:path w="93" h="57">
                  <a:moveTo>
                    <a:pt x="7" y="0"/>
                  </a:moveTo>
                  <a:lnTo>
                    <a:pt x="7" y="9"/>
                  </a:lnTo>
                  <a:lnTo>
                    <a:pt x="89" y="57"/>
                  </a:lnTo>
                  <a:lnTo>
                    <a:pt x="93" y="50"/>
                  </a:lnTo>
                  <a:lnTo>
                    <a:pt x="11" y="0"/>
                  </a:lnTo>
                  <a:lnTo>
                    <a:pt x="7" y="0"/>
                  </a:lnTo>
                  <a:lnTo>
                    <a:pt x="0" y="5"/>
                  </a:lnTo>
                  <a:lnTo>
                    <a:pt x="7" y="9"/>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3" name="任意多边形 306692"/>
            <p:cNvSpPr/>
            <p:nvPr/>
          </p:nvSpPr>
          <p:spPr>
            <a:xfrm>
              <a:off x="1619" y="2171"/>
              <a:ext cx="89" cy="89"/>
            </a:xfrm>
            <a:custGeom>
              <a:rect l="0" t="0" r="0" b="0"/>
              <a:pathLst>
                <a:path w="89" h="89">
                  <a:moveTo>
                    <a:pt x="0" y="0"/>
                  </a:moveTo>
                  <a:lnTo>
                    <a:pt x="89" y="0"/>
                  </a:lnTo>
                  <a:lnTo>
                    <a:pt x="42" y="89"/>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4" name="任意多边形 306693"/>
            <p:cNvSpPr/>
            <p:nvPr/>
          </p:nvSpPr>
          <p:spPr>
            <a:xfrm>
              <a:off x="1619" y="2167"/>
              <a:ext cx="98" cy="8"/>
            </a:xfrm>
            <a:custGeom>
              <a:rect l="0" t="0" r="0" b="0"/>
              <a:pathLst>
                <a:path w="98" h="8">
                  <a:moveTo>
                    <a:pt x="94" y="6"/>
                  </a:moveTo>
                  <a:lnTo>
                    <a:pt x="89" y="0"/>
                  </a:lnTo>
                  <a:lnTo>
                    <a:pt x="0" y="0"/>
                  </a:lnTo>
                  <a:lnTo>
                    <a:pt x="0" y="8"/>
                  </a:lnTo>
                  <a:lnTo>
                    <a:pt x="89" y="8"/>
                  </a:lnTo>
                  <a:lnTo>
                    <a:pt x="94" y="6"/>
                  </a:lnTo>
                  <a:lnTo>
                    <a:pt x="98" y="0"/>
                  </a:lnTo>
                  <a:lnTo>
                    <a:pt x="89" y="0"/>
                  </a:lnTo>
                  <a:lnTo>
                    <a:pt x="94"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5" name="任意多边形 306694"/>
            <p:cNvSpPr/>
            <p:nvPr/>
          </p:nvSpPr>
          <p:spPr>
            <a:xfrm>
              <a:off x="1658" y="2169"/>
              <a:ext cx="55" cy="102"/>
            </a:xfrm>
            <a:custGeom>
              <a:rect l="0" t="0" r="0" b="0"/>
              <a:pathLst>
                <a:path w="55" h="102">
                  <a:moveTo>
                    <a:pt x="0" y="93"/>
                  </a:moveTo>
                  <a:lnTo>
                    <a:pt x="7" y="93"/>
                  </a:lnTo>
                  <a:lnTo>
                    <a:pt x="55" y="4"/>
                  </a:lnTo>
                  <a:lnTo>
                    <a:pt x="48" y="0"/>
                  </a:lnTo>
                  <a:lnTo>
                    <a:pt x="0" y="89"/>
                  </a:lnTo>
                  <a:lnTo>
                    <a:pt x="0" y="93"/>
                  </a:lnTo>
                  <a:lnTo>
                    <a:pt x="3" y="102"/>
                  </a:lnTo>
                  <a:lnTo>
                    <a:pt x="7" y="93"/>
                  </a:lnTo>
                  <a:lnTo>
                    <a:pt x="0" y="9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6" name="任意多边形 306695"/>
            <p:cNvSpPr/>
            <p:nvPr/>
          </p:nvSpPr>
          <p:spPr>
            <a:xfrm>
              <a:off x="1613" y="2167"/>
              <a:ext cx="52" cy="95"/>
            </a:xfrm>
            <a:custGeom>
              <a:rect l="0" t="0" r="0" b="0"/>
              <a:pathLst>
                <a:path w="52" h="95">
                  <a:moveTo>
                    <a:pt x="6" y="0"/>
                  </a:moveTo>
                  <a:lnTo>
                    <a:pt x="2" y="6"/>
                  </a:lnTo>
                  <a:lnTo>
                    <a:pt x="45" y="95"/>
                  </a:lnTo>
                  <a:lnTo>
                    <a:pt x="52" y="91"/>
                  </a:lnTo>
                  <a:lnTo>
                    <a:pt x="11" y="2"/>
                  </a:lnTo>
                  <a:lnTo>
                    <a:pt x="6" y="0"/>
                  </a:lnTo>
                  <a:lnTo>
                    <a:pt x="0" y="0"/>
                  </a:lnTo>
                  <a:lnTo>
                    <a:pt x="2" y="6"/>
                  </a:lnTo>
                  <a:lnTo>
                    <a:pt x="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7" name="任意多边形 306696"/>
            <p:cNvSpPr/>
            <p:nvPr/>
          </p:nvSpPr>
          <p:spPr>
            <a:xfrm>
              <a:off x="1474" y="2069"/>
              <a:ext cx="91" cy="93"/>
            </a:xfrm>
            <a:custGeom>
              <a:rect l="0" t="0" r="0" b="0"/>
              <a:pathLst>
                <a:path w="91" h="93">
                  <a:moveTo>
                    <a:pt x="91" y="0"/>
                  </a:moveTo>
                  <a:lnTo>
                    <a:pt x="78" y="93"/>
                  </a:lnTo>
                  <a:lnTo>
                    <a:pt x="0" y="33"/>
                  </a:lnTo>
                  <a:lnTo>
                    <a:pt x="9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8" name="任意多边形 306697"/>
            <p:cNvSpPr/>
            <p:nvPr/>
          </p:nvSpPr>
          <p:spPr>
            <a:xfrm>
              <a:off x="1548" y="2069"/>
              <a:ext cx="22" cy="100"/>
            </a:xfrm>
            <a:custGeom>
              <a:rect l="0" t="0" r="0" b="0"/>
              <a:pathLst>
                <a:path w="22" h="100">
                  <a:moveTo>
                    <a:pt x="2" y="95"/>
                  </a:moveTo>
                  <a:lnTo>
                    <a:pt x="11" y="93"/>
                  </a:lnTo>
                  <a:lnTo>
                    <a:pt x="22" y="2"/>
                  </a:lnTo>
                  <a:lnTo>
                    <a:pt x="13" y="0"/>
                  </a:lnTo>
                  <a:lnTo>
                    <a:pt x="0" y="91"/>
                  </a:lnTo>
                  <a:lnTo>
                    <a:pt x="2" y="95"/>
                  </a:lnTo>
                  <a:lnTo>
                    <a:pt x="9" y="100"/>
                  </a:lnTo>
                  <a:lnTo>
                    <a:pt x="11" y="93"/>
                  </a:lnTo>
                  <a:lnTo>
                    <a:pt x="2" y="9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699" name="任意多边形 306698"/>
            <p:cNvSpPr/>
            <p:nvPr/>
          </p:nvSpPr>
          <p:spPr>
            <a:xfrm>
              <a:off x="1466" y="2097"/>
              <a:ext cx="91" cy="67"/>
            </a:xfrm>
            <a:custGeom>
              <a:rect l="0" t="0" r="0" b="0"/>
              <a:pathLst>
                <a:path w="91" h="67">
                  <a:moveTo>
                    <a:pt x="8" y="0"/>
                  </a:moveTo>
                  <a:lnTo>
                    <a:pt x="6" y="7"/>
                  </a:lnTo>
                  <a:lnTo>
                    <a:pt x="84" y="67"/>
                  </a:lnTo>
                  <a:lnTo>
                    <a:pt x="91" y="61"/>
                  </a:lnTo>
                  <a:lnTo>
                    <a:pt x="13" y="0"/>
                  </a:lnTo>
                  <a:lnTo>
                    <a:pt x="8" y="0"/>
                  </a:lnTo>
                  <a:lnTo>
                    <a:pt x="0" y="2"/>
                  </a:lnTo>
                  <a:lnTo>
                    <a:pt x="6" y="7"/>
                  </a:lnTo>
                  <a:lnTo>
                    <a:pt x="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0" name="任意多边形 306699"/>
            <p:cNvSpPr/>
            <p:nvPr/>
          </p:nvSpPr>
          <p:spPr>
            <a:xfrm>
              <a:off x="1474" y="2063"/>
              <a:ext cx="98" cy="41"/>
            </a:xfrm>
            <a:custGeom>
              <a:rect l="0" t="0" r="0" b="0"/>
              <a:pathLst>
                <a:path w="98" h="41">
                  <a:moveTo>
                    <a:pt x="96" y="8"/>
                  </a:moveTo>
                  <a:lnTo>
                    <a:pt x="91" y="4"/>
                  </a:lnTo>
                  <a:lnTo>
                    <a:pt x="0" y="34"/>
                  </a:lnTo>
                  <a:lnTo>
                    <a:pt x="2" y="41"/>
                  </a:lnTo>
                  <a:lnTo>
                    <a:pt x="93" y="10"/>
                  </a:lnTo>
                  <a:lnTo>
                    <a:pt x="96" y="8"/>
                  </a:lnTo>
                  <a:lnTo>
                    <a:pt x="98" y="0"/>
                  </a:lnTo>
                  <a:lnTo>
                    <a:pt x="91" y="4"/>
                  </a:lnTo>
                  <a:lnTo>
                    <a:pt x="96"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1" name="任意多边形 306700"/>
            <p:cNvSpPr/>
            <p:nvPr/>
          </p:nvSpPr>
          <p:spPr>
            <a:xfrm>
              <a:off x="1310" y="2110"/>
              <a:ext cx="89" cy="98"/>
            </a:xfrm>
            <a:custGeom>
              <a:rect l="0" t="0" r="0" b="0"/>
              <a:pathLst>
                <a:path w="89" h="98">
                  <a:moveTo>
                    <a:pt x="0" y="0"/>
                  </a:moveTo>
                  <a:lnTo>
                    <a:pt x="89" y="24"/>
                  </a:lnTo>
                  <a:lnTo>
                    <a:pt x="19" y="98"/>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2" name="任意多边形 306701"/>
            <p:cNvSpPr/>
            <p:nvPr/>
          </p:nvSpPr>
          <p:spPr>
            <a:xfrm>
              <a:off x="1310" y="2106"/>
              <a:ext cx="95" cy="32"/>
            </a:xfrm>
            <a:custGeom>
              <a:rect l="0" t="0" r="0" b="0"/>
              <a:pathLst>
                <a:path w="95" h="32">
                  <a:moveTo>
                    <a:pt x="91" y="30"/>
                  </a:moveTo>
                  <a:lnTo>
                    <a:pt x="89" y="24"/>
                  </a:lnTo>
                  <a:lnTo>
                    <a:pt x="2" y="0"/>
                  </a:lnTo>
                  <a:lnTo>
                    <a:pt x="0" y="9"/>
                  </a:lnTo>
                  <a:lnTo>
                    <a:pt x="86" y="32"/>
                  </a:lnTo>
                  <a:lnTo>
                    <a:pt x="91" y="30"/>
                  </a:lnTo>
                  <a:lnTo>
                    <a:pt x="95" y="24"/>
                  </a:lnTo>
                  <a:lnTo>
                    <a:pt x="89" y="24"/>
                  </a:lnTo>
                  <a:lnTo>
                    <a:pt x="91"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3" name="任意多边形 306702"/>
            <p:cNvSpPr/>
            <p:nvPr/>
          </p:nvSpPr>
          <p:spPr>
            <a:xfrm>
              <a:off x="1325" y="2130"/>
              <a:ext cx="76" cy="86"/>
            </a:xfrm>
            <a:custGeom>
              <a:rect l="0" t="0" r="0" b="0"/>
              <a:pathLst>
                <a:path w="76" h="86">
                  <a:moveTo>
                    <a:pt x="0" y="78"/>
                  </a:moveTo>
                  <a:lnTo>
                    <a:pt x="9" y="80"/>
                  </a:lnTo>
                  <a:lnTo>
                    <a:pt x="76" y="6"/>
                  </a:lnTo>
                  <a:lnTo>
                    <a:pt x="69" y="0"/>
                  </a:lnTo>
                  <a:lnTo>
                    <a:pt x="2" y="73"/>
                  </a:lnTo>
                  <a:lnTo>
                    <a:pt x="0" y="78"/>
                  </a:lnTo>
                  <a:lnTo>
                    <a:pt x="2" y="86"/>
                  </a:lnTo>
                  <a:lnTo>
                    <a:pt x="9" y="80"/>
                  </a:lnTo>
                  <a:lnTo>
                    <a:pt x="0"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4" name="任意多边形 306703"/>
            <p:cNvSpPr/>
            <p:nvPr/>
          </p:nvSpPr>
          <p:spPr>
            <a:xfrm>
              <a:off x="1305" y="2104"/>
              <a:ext cx="31" cy="104"/>
            </a:xfrm>
            <a:custGeom>
              <a:rect l="0" t="0" r="0" b="0"/>
              <a:pathLst>
                <a:path w="31" h="104">
                  <a:moveTo>
                    <a:pt x="7" y="2"/>
                  </a:moveTo>
                  <a:lnTo>
                    <a:pt x="0" y="8"/>
                  </a:lnTo>
                  <a:lnTo>
                    <a:pt x="20" y="104"/>
                  </a:lnTo>
                  <a:lnTo>
                    <a:pt x="31" y="102"/>
                  </a:lnTo>
                  <a:lnTo>
                    <a:pt x="9" y="6"/>
                  </a:lnTo>
                  <a:lnTo>
                    <a:pt x="7" y="2"/>
                  </a:lnTo>
                  <a:lnTo>
                    <a:pt x="0" y="0"/>
                  </a:lnTo>
                  <a:lnTo>
                    <a:pt x="0" y="8"/>
                  </a:lnTo>
                  <a:lnTo>
                    <a:pt x="7"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5" name="任意多边形 306704"/>
            <p:cNvSpPr/>
            <p:nvPr/>
          </p:nvSpPr>
          <p:spPr>
            <a:xfrm>
              <a:off x="1845" y="1935"/>
              <a:ext cx="97" cy="86"/>
            </a:xfrm>
            <a:custGeom>
              <a:rect l="0" t="0" r="0" b="0"/>
              <a:pathLst>
                <a:path w="97" h="86">
                  <a:moveTo>
                    <a:pt x="43" y="0"/>
                  </a:moveTo>
                  <a:lnTo>
                    <a:pt x="97" y="73"/>
                  </a:lnTo>
                  <a:lnTo>
                    <a:pt x="0" y="86"/>
                  </a:lnTo>
                  <a:lnTo>
                    <a:pt x="4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6" name="任意多边形 306705"/>
            <p:cNvSpPr/>
            <p:nvPr/>
          </p:nvSpPr>
          <p:spPr>
            <a:xfrm>
              <a:off x="1886" y="1933"/>
              <a:ext cx="63" cy="80"/>
            </a:xfrm>
            <a:custGeom>
              <a:rect l="0" t="0" r="0" b="0"/>
              <a:pathLst>
                <a:path w="62" h="80">
                  <a:moveTo>
                    <a:pt x="56" y="80"/>
                  </a:moveTo>
                  <a:lnTo>
                    <a:pt x="58" y="73"/>
                  </a:lnTo>
                  <a:lnTo>
                    <a:pt x="6" y="0"/>
                  </a:lnTo>
                  <a:lnTo>
                    <a:pt x="0" y="4"/>
                  </a:lnTo>
                  <a:lnTo>
                    <a:pt x="52" y="78"/>
                  </a:lnTo>
                  <a:lnTo>
                    <a:pt x="56" y="80"/>
                  </a:lnTo>
                  <a:lnTo>
                    <a:pt x="63" y="80"/>
                  </a:lnTo>
                  <a:lnTo>
                    <a:pt x="58" y="73"/>
                  </a:lnTo>
                  <a:lnTo>
                    <a:pt x="56"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7" name="任意多边形 306706"/>
            <p:cNvSpPr/>
            <p:nvPr/>
          </p:nvSpPr>
          <p:spPr>
            <a:xfrm>
              <a:off x="1836" y="2004"/>
              <a:ext cx="106" cy="22"/>
            </a:xfrm>
            <a:custGeom>
              <a:rect l="0" t="0" r="0" b="0"/>
              <a:pathLst>
                <a:path w="105" h="22">
                  <a:moveTo>
                    <a:pt x="4" y="15"/>
                  </a:moveTo>
                  <a:lnTo>
                    <a:pt x="9" y="22"/>
                  </a:lnTo>
                  <a:lnTo>
                    <a:pt x="106" y="9"/>
                  </a:lnTo>
                  <a:lnTo>
                    <a:pt x="104" y="0"/>
                  </a:lnTo>
                  <a:lnTo>
                    <a:pt x="7" y="13"/>
                  </a:lnTo>
                  <a:lnTo>
                    <a:pt x="4" y="15"/>
                  </a:lnTo>
                  <a:lnTo>
                    <a:pt x="0" y="22"/>
                  </a:lnTo>
                  <a:lnTo>
                    <a:pt x="9" y="22"/>
                  </a:lnTo>
                  <a:lnTo>
                    <a:pt x="4"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8" name="任意多边形 306707"/>
            <p:cNvSpPr/>
            <p:nvPr/>
          </p:nvSpPr>
          <p:spPr>
            <a:xfrm>
              <a:off x="1840" y="1926"/>
              <a:ext cx="52" cy="98"/>
            </a:xfrm>
            <a:custGeom>
              <a:rect l="0" t="0" r="0" b="0"/>
              <a:pathLst>
                <a:path w="52" h="98">
                  <a:moveTo>
                    <a:pt x="52" y="7"/>
                  </a:moveTo>
                  <a:lnTo>
                    <a:pt x="46" y="7"/>
                  </a:lnTo>
                  <a:lnTo>
                    <a:pt x="0" y="93"/>
                  </a:lnTo>
                  <a:lnTo>
                    <a:pt x="9" y="98"/>
                  </a:lnTo>
                  <a:lnTo>
                    <a:pt x="52" y="11"/>
                  </a:lnTo>
                  <a:lnTo>
                    <a:pt x="52" y="7"/>
                  </a:lnTo>
                  <a:lnTo>
                    <a:pt x="48" y="0"/>
                  </a:lnTo>
                  <a:lnTo>
                    <a:pt x="46" y="7"/>
                  </a:lnTo>
                  <a:lnTo>
                    <a:pt x="52"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09" name="任意多边形 306708"/>
            <p:cNvSpPr/>
            <p:nvPr/>
          </p:nvSpPr>
          <p:spPr>
            <a:xfrm>
              <a:off x="1821" y="2095"/>
              <a:ext cx="91" cy="91"/>
            </a:xfrm>
            <a:custGeom>
              <a:rect l="0" t="0" r="0" b="0"/>
              <a:pathLst>
                <a:path w="91" h="91">
                  <a:moveTo>
                    <a:pt x="80" y="0"/>
                  </a:moveTo>
                  <a:lnTo>
                    <a:pt x="91" y="91"/>
                  </a:lnTo>
                  <a:lnTo>
                    <a:pt x="0" y="54"/>
                  </a:lnTo>
                  <a:lnTo>
                    <a:pt x="8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0" name="任意多边形 306709"/>
            <p:cNvSpPr/>
            <p:nvPr/>
          </p:nvSpPr>
          <p:spPr>
            <a:xfrm>
              <a:off x="1894" y="2093"/>
              <a:ext cx="24" cy="100"/>
            </a:xfrm>
            <a:custGeom>
              <a:rect l="0" t="0" r="0" b="0"/>
              <a:pathLst>
                <a:path w="24" h="100">
                  <a:moveTo>
                    <a:pt x="16" y="97"/>
                  </a:moveTo>
                  <a:lnTo>
                    <a:pt x="22" y="91"/>
                  </a:lnTo>
                  <a:lnTo>
                    <a:pt x="11" y="0"/>
                  </a:lnTo>
                  <a:lnTo>
                    <a:pt x="0" y="2"/>
                  </a:lnTo>
                  <a:lnTo>
                    <a:pt x="13" y="93"/>
                  </a:lnTo>
                  <a:lnTo>
                    <a:pt x="16" y="97"/>
                  </a:lnTo>
                  <a:lnTo>
                    <a:pt x="24" y="100"/>
                  </a:lnTo>
                  <a:lnTo>
                    <a:pt x="22" y="91"/>
                  </a:lnTo>
                  <a:lnTo>
                    <a:pt x="16" y="9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1" name="任意多边形 306710"/>
            <p:cNvSpPr/>
            <p:nvPr/>
          </p:nvSpPr>
          <p:spPr>
            <a:xfrm>
              <a:off x="1812" y="2145"/>
              <a:ext cx="102" cy="45"/>
            </a:xfrm>
            <a:custGeom>
              <a:rect l="0" t="0" r="0" b="0"/>
              <a:pathLst>
                <a:path w="102" h="45">
                  <a:moveTo>
                    <a:pt x="7" y="0"/>
                  </a:moveTo>
                  <a:lnTo>
                    <a:pt x="7" y="9"/>
                  </a:lnTo>
                  <a:lnTo>
                    <a:pt x="98" y="45"/>
                  </a:lnTo>
                  <a:lnTo>
                    <a:pt x="102" y="37"/>
                  </a:lnTo>
                  <a:lnTo>
                    <a:pt x="11" y="0"/>
                  </a:lnTo>
                  <a:lnTo>
                    <a:pt x="7" y="0"/>
                  </a:lnTo>
                  <a:lnTo>
                    <a:pt x="0" y="4"/>
                  </a:lnTo>
                  <a:lnTo>
                    <a:pt x="7" y="9"/>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2" name="任意多边形 306711"/>
            <p:cNvSpPr/>
            <p:nvPr/>
          </p:nvSpPr>
          <p:spPr>
            <a:xfrm>
              <a:off x="1819" y="2086"/>
              <a:ext cx="86" cy="68"/>
            </a:xfrm>
            <a:custGeom>
              <a:rect l="0" t="0" r="0" b="0"/>
              <a:pathLst>
                <a:path w="86" h="68">
                  <a:moveTo>
                    <a:pt x="86" y="7"/>
                  </a:moveTo>
                  <a:lnTo>
                    <a:pt x="78" y="5"/>
                  </a:lnTo>
                  <a:lnTo>
                    <a:pt x="0" y="59"/>
                  </a:lnTo>
                  <a:lnTo>
                    <a:pt x="4" y="68"/>
                  </a:lnTo>
                  <a:lnTo>
                    <a:pt x="84" y="11"/>
                  </a:lnTo>
                  <a:lnTo>
                    <a:pt x="86" y="7"/>
                  </a:lnTo>
                  <a:lnTo>
                    <a:pt x="84" y="0"/>
                  </a:lnTo>
                  <a:lnTo>
                    <a:pt x="78" y="5"/>
                  </a:lnTo>
                  <a:lnTo>
                    <a:pt x="86"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3" name="任意多边形 306712"/>
            <p:cNvSpPr/>
            <p:nvPr/>
          </p:nvSpPr>
          <p:spPr>
            <a:xfrm>
              <a:off x="1975" y="2015"/>
              <a:ext cx="93" cy="93"/>
            </a:xfrm>
            <a:custGeom>
              <a:rect l="0" t="0" r="0" b="0"/>
              <a:pathLst>
                <a:path w="93" h="93">
                  <a:moveTo>
                    <a:pt x="0" y="71"/>
                  </a:moveTo>
                  <a:lnTo>
                    <a:pt x="56" y="0"/>
                  </a:lnTo>
                  <a:lnTo>
                    <a:pt x="93" y="93"/>
                  </a:lnTo>
                  <a:lnTo>
                    <a:pt x="0" y="7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4" name="任意多边形 306713"/>
            <p:cNvSpPr/>
            <p:nvPr/>
          </p:nvSpPr>
          <p:spPr>
            <a:xfrm>
              <a:off x="1972" y="2006"/>
              <a:ext cx="63" cy="85"/>
            </a:xfrm>
            <a:custGeom>
              <a:rect l="0" t="0" r="0" b="0"/>
              <a:pathLst>
                <a:path w="62" h="85">
                  <a:moveTo>
                    <a:pt x="63" y="9"/>
                  </a:moveTo>
                  <a:lnTo>
                    <a:pt x="57" y="7"/>
                  </a:lnTo>
                  <a:lnTo>
                    <a:pt x="0" y="78"/>
                  </a:lnTo>
                  <a:lnTo>
                    <a:pt x="7" y="85"/>
                  </a:lnTo>
                  <a:lnTo>
                    <a:pt x="63" y="13"/>
                  </a:lnTo>
                  <a:lnTo>
                    <a:pt x="63" y="9"/>
                  </a:lnTo>
                  <a:lnTo>
                    <a:pt x="61" y="0"/>
                  </a:lnTo>
                  <a:lnTo>
                    <a:pt x="57" y="7"/>
                  </a:lnTo>
                  <a:lnTo>
                    <a:pt x="63"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5" name="任意多边形 306714"/>
            <p:cNvSpPr/>
            <p:nvPr/>
          </p:nvSpPr>
          <p:spPr>
            <a:xfrm>
              <a:off x="2027" y="2015"/>
              <a:ext cx="49" cy="100"/>
            </a:xfrm>
            <a:custGeom>
              <a:rect l="0" t="0" r="0" b="0"/>
              <a:pathLst>
                <a:path w="49" h="100">
                  <a:moveTo>
                    <a:pt x="41" y="100"/>
                  </a:moveTo>
                  <a:lnTo>
                    <a:pt x="45" y="93"/>
                  </a:lnTo>
                  <a:lnTo>
                    <a:pt x="8" y="0"/>
                  </a:lnTo>
                  <a:lnTo>
                    <a:pt x="0" y="2"/>
                  </a:lnTo>
                  <a:lnTo>
                    <a:pt x="36" y="95"/>
                  </a:lnTo>
                  <a:lnTo>
                    <a:pt x="41" y="100"/>
                  </a:lnTo>
                  <a:lnTo>
                    <a:pt x="49" y="100"/>
                  </a:lnTo>
                  <a:lnTo>
                    <a:pt x="45" y="93"/>
                  </a:lnTo>
                  <a:lnTo>
                    <a:pt x="41" y="10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6" name="任意多边形 306715"/>
            <p:cNvSpPr/>
            <p:nvPr/>
          </p:nvSpPr>
          <p:spPr>
            <a:xfrm>
              <a:off x="1968" y="2082"/>
              <a:ext cx="102" cy="33"/>
            </a:xfrm>
            <a:custGeom>
              <a:rect l="0" t="0" r="0" b="0"/>
              <a:pathLst>
                <a:path w="102" h="33">
                  <a:moveTo>
                    <a:pt x="4" y="2"/>
                  </a:moveTo>
                  <a:lnTo>
                    <a:pt x="7" y="9"/>
                  </a:lnTo>
                  <a:lnTo>
                    <a:pt x="100" y="33"/>
                  </a:lnTo>
                  <a:lnTo>
                    <a:pt x="102" y="22"/>
                  </a:lnTo>
                  <a:lnTo>
                    <a:pt x="9" y="0"/>
                  </a:lnTo>
                  <a:lnTo>
                    <a:pt x="4" y="2"/>
                  </a:lnTo>
                  <a:lnTo>
                    <a:pt x="0" y="9"/>
                  </a:lnTo>
                  <a:lnTo>
                    <a:pt x="7" y="9"/>
                  </a:lnTo>
                  <a:lnTo>
                    <a:pt x="4"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7" name="任意多边形 306716"/>
            <p:cNvSpPr/>
            <p:nvPr/>
          </p:nvSpPr>
          <p:spPr>
            <a:xfrm>
              <a:off x="2252" y="1993"/>
              <a:ext cx="95" cy="87"/>
            </a:xfrm>
            <a:custGeom>
              <a:rect l="0" t="0" r="0" b="0"/>
              <a:pathLst>
                <a:path w="95" h="87">
                  <a:moveTo>
                    <a:pt x="69" y="0"/>
                  </a:moveTo>
                  <a:lnTo>
                    <a:pt x="95" y="87"/>
                  </a:lnTo>
                  <a:lnTo>
                    <a:pt x="0" y="65"/>
                  </a:lnTo>
                  <a:lnTo>
                    <a:pt x="6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8" name="任意多边形 306717"/>
            <p:cNvSpPr/>
            <p:nvPr/>
          </p:nvSpPr>
          <p:spPr>
            <a:xfrm>
              <a:off x="2317" y="1991"/>
              <a:ext cx="37" cy="95"/>
            </a:xfrm>
            <a:custGeom>
              <a:rect l="0" t="0" r="0" b="0"/>
              <a:pathLst>
                <a:path w="37" h="95">
                  <a:moveTo>
                    <a:pt x="28" y="93"/>
                  </a:moveTo>
                  <a:lnTo>
                    <a:pt x="34" y="89"/>
                  </a:lnTo>
                  <a:lnTo>
                    <a:pt x="8" y="0"/>
                  </a:lnTo>
                  <a:lnTo>
                    <a:pt x="0" y="2"/>
                  </a:lnTo>
                  <a:lnTo>
                    <a:pt x="26" y="91"/>
                  </a:lnTo>
                  <a:lnTo>
                    <a:pt x="28" y="93"/>
                  </a:lnTo>
                  <a:lnTo>
                    <a:pt x="37" y="95"/>
                  </a:lnTo>
                  <a:lnTo>
                    <a:pt x="34" y="89"/>
                  </a:lnTo>
                  <a:lnTo>
                    <a:pt x="28" y="9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19" name="任意多边形 306718"/>
            <p:cNvSpPr/>
            <p:nvPr/>
          </p:nvSpPr>
          <p:spPr>
            <a:xfrm>
              <a:off x="2241" y="2054"/>
              <a:ext cx="106" cy="30"/>
            </a:xfrm>
            <a:custGeom>
              <a:rect l="0" t="0" r="0" b="0"/>
              <a:pathLst>
                <a:path w="105" h="30">
                  <a:moveTo>
                    <a:pt x="7" y="0"/>
                  </a:moveTo>
                  <a:lnTo>
                    <a:pt x="9" y="9"/>
                  </a:lnTo>
                  <a:lnTo>
                    <a:pt x="104" y="30"/>
                  </a:lnTo>
                  <a:lnTo>
                    <a:pt x="106" y="22"/>
                  </a:lnTo>
                  <a:lnTo>
                    <a:pt x="11" y="0"/>
                  </a:lnTo>
                  <a:lnTo>
                    <a:pt x="7" y="0"/>
                  </a:lnTo>
                  <a:lnTo>
                    <a:pt x="0" y="6"/>
                  </a:lnTo>
                  <a:lnTo>
                    <a:pt x="9" y="9"/>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0" name="任意多边形 306719"/>
            <p:cNvSpPr/>
            <p:nvPr/>
          </p:nvSpPr>
          <p:spPr>
            <a:xfrm>
              <a:off x="2248" y="1985"/>
              <a:ext cx="77" cy="75"/>
            </a:xfrm>
            <a:custGeom>
              <a:rect l="0" t="0" r="0" b="0"/>
              <a:pathLst>
                <a:path w="77" h="75">
                  <a:moveTo>
                    <a:pt x="77" y="6"/>
                  </a:moveTo>
                  <a:lnTo>
                    <a:pt x="71" y="4"/>
                  </a:lnTo>
                  <a:lnTo>
                    <a:pt x="0" y="69"/>
                  </a:lnTo>
                  <a:lnTo>
                    <a:pt x="6" y="75"/>
                  </a:lnTo>
                  <a:lnTo>
                    <a:pt x="77" y="10"/>
                  </a:lnTo>
                  <a:lnTo>
                    <a:pt x="77" y="6"/>
                  </a:lnTo>
                  <a:lnTo>
                    <a:pt x="77" y="0"/>
                  </a:lnTo>
                  <a:lnTo>
                    <a:pt x="71" y="4"/>
                  </a:lnTo>
                  <a:lnTo>
                    <a:pt x="77"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1" name="任意多边形 306720"/>
            <p:cNvSpPr/>
            <p:nvPr/>
          </p:nvSpPr>
          <p:spPr>
            <a:xfrm>
              <a:off x="2059" y="1868"/>
              <a:ext cx="89" cy="86"/>
            </a:xfrm>
            <a:custGeom>
              <a:rect l="0" t="0" r="0" b="0"/>
              <a:pathLst>
                <a:path w="89" h="86">
                  <a:moveTo>
                    <a:pt x="0" y="0"/>
                  </a:moveTo>
                  <a:lnTo>
                    <a:pt x="89" y="0"/>
                  </a:lnTo>
                  <a:lnTo>
                    <a:pt x="41" y="86"/>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2" name="任意多边形 306721"/>
            <p:cNvSpPr/>
            <p:nvPr/>
          </p:nvSpPr>
          <p:spPr>
            <a:xfrm>
              <a:off x="2059" y="1863"/>
              <a:ext cx="98" cy="9"/>
            </a:xfrm>
            <a:custGeom>
              <a:rect l="0" t="0" r="0" b="0"/>
              <a:pathLst>
                <a:path w="98" h="9">
                  <a:moveTo>
                    <a:pt x="93" y="7"/>
                  </a:moveTo>
                  <a:lnTo>
                    <a:pt x="89" y="0"/>
                  </a:lnTo>
                  <a:lnTo>
                    <a:pt x="0" y="0"/>
                  </a:lnTo>
                  <a:lnTo>
                    <a:pt x="0" y="9"/>
                  </a:lnTo>
                  <a:lnTo>
                    <a:pt x="89" y="9"/>
                  </a:lnTo>
                  <a:lnTo>
                    <a:pt x="93" y="7"/>
                  </a:lnTo>
                  <a:lnTo>
                    <a:pt x="98" y="0"/>
                  </a:lnTo>
                  <a:lnTo>
                    <a:pt x="89" y="0"/>
                  </a:lnTo>
                  <a:lnTo>
                    <a:pt x="93"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3" name="任意多边形 306722"/>
            <p:cNvSpPr/>
            <p:nvPr/>
          </p:nvSpPr>
          <p:spPr>
            <a:xfrm>
              <a:off x="2096" y="1865"/>
              <a:ext cx="56" cy="100"/>
            </a:xfrm>
            <a:custGeom>
              <a:rect l="0" t="0" r="0" b="0"/>
              <a:pathLst>
                <a:path w="56" h="100">
                  <a:moveTo>
                    <a:pt x="0" y="91"/>
                  </a:moveTo>
                  <a:lnTo>
                    <a:pt x="9" y="91"/>
                  </a:lnTo>
                  <a:lnTo>
                    <a:pt x="56" y="5"/>
                  </a:lnTo>
                  <a:lnTo>
                    <a:pt x="48" y="0"/>
                  </a:lnTo>
                  <a:lnTo>
                    <a:pt x="0" y="87"/>
                  </a:lnTo>
                  <a:lnTo>
                    <a:pt x="0" y="91"/>
                  </a:lnTo>
                  <a:lnTo>
                    <a:pt x="4" y="100"/>
                  </a:lnTo>
                  <a:lnTo>
                    <a:pt x="9" y="91"/>
                  </a:lnTo>
                  <a:lnTo>
                    <a:pt x="0"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4" name="任意多边形 306723"/>
            <p:cNvSpPr/>
            <p:nvPr/>
          </p:nvSpPr>
          <p:spPr>
            <a:xfrm>
              <a:off x="2053" y="1863"/>
              <a:ext cx="52" cy="93"/>
            </a:xfrm>
            <a:custGeom>
              <a:rect l="0" t="0" r="0" b="0"/>
              <a:pathLst>
                <a:path w="52" h="93">
                  <a:moveTo>
                    <a:pt x="6" y="0"/>
                  </a:moveTo>
                  <a:lnTo>
                    <a:pt x="2" y="7"/>
                  </a:lnTo>
                  <a:lnTo>
                    <a:pt x="43" y="93"/>
                  </a:lnTo>
                  <a:lnTo>
                    <a:pt x="52" y="89"/>
                  </a:lnTo>
                  <a:lnTo>
                    <a:pt x="10" y="2"/>
                  </a:lnTo>
                  <a:lnTo>
                    <a:pt x="6" y="0"/>
                  </a:lnTo>
                  <a:lnTo>
                    <a:pt x="0" y="0"/>
                  </a:lnTo>
                  <a:lnTo>
                    <a:pt x="2" y="7"/>
                  </a:lnTo>
                  <a:lnTo>
                    <a:pt x="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5" name="任意多边形 306724"/>
            <p:cNvSpPr/>
            <p:nvPr/>
          </p:nvSpPr>
          <p:spPr>
            <a:xfrm>
              <a:off x="2343" y="1599"/>
              <a:ext cx="95" cy="89"/>
            </a:xfrm>
            <a:custGeom>
              <a:rect l="0" t="0" r="0" b="0"/>
              <a:pathLst>
                <a:path w="95" h="89">
                  <a:moveTo>
                    <a:pt x="71" y="0"/>
                  </a:moveTo>
                  <a:lnTo>
                    <a:pt x="95" y="89"/>
                  </a:lnTo>
                  <a:lnTo>
                    <a:pt x="0" y="65"/>
                  </a:lnTo>
                  <a:lnTo>
                    <a:pt x="7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6" name="任意多边形 306725"/>
            <p:cNvSpPr/>
            <p:nvPr/>
          </p:nvSpPr>
          <p:spPr>
            <a:xfrm>
              <a:off x="2410" y="1597"/>
              <a:ext cx="35" cy="97"/>
            </a:xfrm>
            <a:custGeom>
              <a:rect l="0" t="0" r="0" b="0"/>
              <a:pathLst>
                <a:path w="35" h="97">
                  <a:moveTo>
                    <a:pt x="26" y="95"/>
                  </a:moveTo>
                  <a:lnTo>
                    <a:pt x="32" y="89"/>
                  </a:lnTo>
                  <a:lnTo>
                    <a:pt x="9" y="0"/>
                  </a:lnTo>
                  <a:lnTo>
                    <a:pt x="0" y="4"/>
                  </a:lnTo>
                  <a:lnTo>
                    <a:pt x="24" y="91"/>
                  </a:lnTo>
                  <a:lnTo>
                    <a:pt x="26" y="95"/>
                  </a:lnTo>
                  <a:lnTo>
                    <a:pt x="35" y="97"/>
                  </a:lnTo>
                  <a:lnTo>
                    <a:pt x="32" y="89"/>
                  </a:lnTo>
                  <a:lnTo>
                    <a:pt x="26" y="9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7" name="任意多边形 306726"/>
            <p:cNvSpPr/>
            <p:nvPr/>
          </p:nvSpPr>
          <p:spPr>
            <a:xfrm>
              <a:off x="2334" y="1660"/>
              <a:ext cx="104" cy="32"/>
            </a:xfrm>
            <a:custGeom>
              <a:rect l="0" t="0" r="0" b="0"/>
              <a:pathLst>
                <a:path w="104" h="32">
                  <a:moveTo>
                    <a:pt x="7" y="0"/>
                  </a:moveTo>
                  <a:lnTo>
                    <a:pt x="7" y="8"/>
                  </a:lnTo>
                  <a:lnTo>
                    <a:pt x="102" y="32"/>
                  </a:lnTo>
                  <a:lnTo>
                    <a:pt x="104" y="23"/>
                  </a:lnTo>
                  <a:lnTo>
                    <a:pt x="9" y="0"/>
                  </a:lnTo>
                  <a:lnTo>
                    <a:pt x="7" y="0"/>
                  </a:lnTo>
                  <a:lnTo>
                    <a:pt x="0" y="6"/>
                  </a:lnTo>
                  <a:lnTo>
                    <a:pt x="7" y="8"/>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8" name="任意多边形 306727"/>
            <p:cNvSpPr/>
            <p:nvPr/>
          </p:nvSpPr>
          <p:spPr>
            <a:xfrm>
              <a:off x="2341" y="1590"/>
              <a:ext cx="78" cy="78"/>
            </a:xfrm>
            <a:custGeom>
              <a:rect l="0" t="0" r="0" b="0"/>
              <a:pathLst>
                <a:path w="78" h="78">
                  <a:moveTo>
                    <a:pt x="78" y="7"/>
                  </a:moveTo>
                  <a:lnTo>
                    <a:pt x="71" y="7"/>
                  </a:lnTo>
                  <a:lnTo>
                    <a:pt x="0" y="70"/>
                  </a:lnTo>
                  <a:lnTo>
                    <a:pt x="4" y="78"/>
                  </a:lnTo>
                  <a:lnTo>
                    <a:pt x="75" y="13"/>
                  </a:lnTo>
                  <a:lnTo>
                    <a:pt x="78" y="7"/>
                  </a:lnTo>
                  <a:lnTo>
                    <a:pt x="75" y="0"/>
                  </a:lnTo>
                  <a:lnTo>
                    <a:pt x="71" y="7"/>
                  </a:lnTo>
                  <a:lnTo>
                    <a:pt x="78"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29" name="任意多边形 306728"/>
            <p:cNvSpPr/>
            <p:nvPr/>
          </p:nvSpPr>
          <p:spPr>
            <a:xfrm>
              <a:off x="2481" y="1729"/>
              <a:ext cx="87" cy="102"/>
            </a:xfrm>
            <a:custGeom>
              <a:rect l="0" t="0" r="0" b="0"/>
              <a:pathLst>
                <a:path w="87" h="102">
                  <a:moveTo>
                    <a:pt x="0" y="56"/>
                  </a:moveTo>
                  <a:lnTo>
                    <a:pt x="74" y="0"/>
                  </a:lnTo>
                  <a:lnTo>
                    <a:pt x="87" y="102"/>
                  </a:lnTo>
                  <a:lnTo>
                    <a:pt x="0"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0" name="任意多边形 306729"/>
            <p:cNvSpPr/>
            <p:nvPr/>
          </p:nvSpPr>
          <p:spPr>
            <a:xfrm>
              <a:off x="2479" y="1722"/>
              <a:ext cx="80" cy="65"/>
            </a:xfrm>
            <a:custGeom>
              <a:rect l="0" t="0" r="0" b="0"/>
              <a:pathLst>
                <a:path w="80" h="65">
                  <a:moveTo>
                    <a:pt x="80" y="7"/>
                  </a:moveTo>
                  <a:lnTo>
                    <a:pt x="72" y="5"/>
                  </a:lnTo>
                  <a:lnTo>
                    <a:pt x="0" y="59"/>
                  </a:lnTo>
                  <a:lnTo>
                    <a:pt x="7" y="65"/>
                  </a:lnTo>
                  <a:lnTo>
                    <a:pt x="78" y="11"/>
                  </a:lnTo>
                  <a:lnTo>
                    <a:pt x="80" y="7"/>
                  </a:lnTo>
                  <a:lnTo>
                    <a:pt x="78" y="0"/>
                  </a:lnTo>
                  <a:lnTo>
                    <a:pt x="72" y="5"/>
                  </a:lnTo>
                  <a:lnTo>
                    <a:pt x="8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1" name="任意多边形 306730"/>
            <p:cNvSpPr/>
            <p:nvPr/>
          </p:nvSpPr>
          <p:spPr>
            <a:xfrm>
              <a:off x="2551" y="1729"/>
              <a:ext cx="21" cy="108"/>
            </a:xfrm>
            <a:custGeom>
              <a:rect l="0" t="0" r="0" b="0"/>
              <a:pathLst>
                <a:path w="21" h="108">
                  <a:moveTo>
                    <a:pt x="15" y="104"/>
                  </a:moveTo>
                  <a:lnTo>
                    <a:pt x="21" y="100"/>
                  </a:lnTo>
                  <a:lnTo>
                    <a:pt x="8" y="0"/>
                  </a:lnTo>
                  <a:lnTo>
                    <a:pt x="0" y="2"/>
                  </a:lnTo>
                  <a:lnTo>
                    <a:pt x="13" y="102"/>
                  </a:lnTo>
                  <a:lnTo>
                    <a:pt x="15" y="104"/>
                  </a:lnTo>
                  <a:lnTo>
                    <a:pt x="21" y="108"/>
                  </a:lnTo>
                  <a:lnTo>
                    <a:pt x="21" y="100"/>
                  </a:lnTo>
                  <a:lnTo>
                    <a:pt x="15" y="10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2" name="任意多边形 306731"/>
            <p:cNvSpPr/>
            <p:nvPr/>
          </p:nvSpPr>
          <p:spPr>
            <a:xfrm>
              <a:off x="2475" y="1781"/>
              <a:ext cx="95" cy="52"/>
            </a:xfrm>
            <a:custGeom>
              <a:rect l="0" t="0" r="0" b="0"/>
              <a:pathLst>
                <a:path w="95" h="52">
                  <a:moveTo>
                    <a:pt x="4" y="0"/>
                  </a:moveTo>
                  <a:lnTo>
                    <a:pt x="4" y="9"/>
                  </a:lnTo>
                  <a:lnTo>
                    <a:pt x="91" y="52"/>
                  </a:lnTo>
                  <a:lnTo>
                    <a:pt x="95" y="45"/>
                  </a:lnTo>
                  <a:lnTo>
                    <a:pt x="9" y="0"/>
                  </a:lnTo>
                  <a:lnTo>
                    <a:pt x="4" y="0"/>
                  </a:lnTo>
                  <a:lnTo>
                    <a:pt x="0" y="4"/>
                  </a:lnTo>
                  <a:lnTo>
                    <a:pt x="4" y="9"/>
                  </a:lnTo>
                  <a:lnTo>
                    <a:pt x="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3" name="任意多边形 306732"/>
            <p:cNvSpPr/>
            <p:nvPr/>
          </p:nvSpPr>
          <p:spPr>
            <a:xfrm>
              <a:off x="1801" y="1534"/>
              <a:ext cx="197" cy="178"/>
            </a:xfrm>
            <a:custGeom>
              <a:rect l="0" t="0" r="0" b="0"/>
              <a:pathLst>
                <a:path w="197" h="178">
                  <a:moveTo>
                    <a:pt x="0" y="110"/>
                  </a:moveTo>
                  <a:lnTo>
                    <a:pt x="0" y="106"/>
                  </a:lnTo>
                  <a:lnTo>
                    <a:pt x="0" y="104"/>
                  </a:lnTo>
                  <a:lnTo>
                    <a:pt x="0" y="100"/>
                  </a:lnTo>
                  <a:lnTo>
                    <a:pt x="0" y="97"/>
                  </a:lnTo>
                  <a:lnTo>
                    <a:pt x="0" y="91"/>
                  </a:lnTo>
                  <a:lnTo>
                    <a:pt x="3" y="87"/>
                  </a:lnTo>
                  <a:lnTo>
                    <a:pt x="3" y="80"/>
                  </a:lnTo>
                  <a:lnTo>
                    <a:pt x="3" y="76"/>
                  </a:lnTo>
                  <a:lnTo>
                    <a:pt x="5" y="71"/>
                  </a:lnTo>
                  <a:lnTo>
                    <a:pt x="7" y="67"/>
                  </a:lnTo>
                  <a:lnTo>
                    <a:pt x="9" y="63"/>
                  </a:lnTo>
                  <a:lnTo>
                    <a:pt x="11" y="58"/>
                  </a:lnTo>
                  <a:lnTo>
                    <a:pt x="13" y="54"/>
                  </a:lnTo>
                  <a:lnTo>
                    <a:pt x="16" y="50"/>
                  </a:lnTo>
                  <a:lnTo>
                    <a:pt x="18" y="45"/>
                  </a:lnTo>
                  <a:lnTo>
                    <a:pt x="20" y="41"/>
                  </a:lnTo>
                  <a:lnTo>
                    <a:pt x="24" y="37"/>
                  </a:lnTo>
                  <a:lnTo>
                    <a:pt x="26" y="32"/>
                  </a:lnTo>
                  <a:lnTo>
                    <a:pt x="31" y="30"/>
                  </a:lnTo>
                  <a:lnTo>
                    <a:pt x="33" y="26"/>
                  </a:lnTo>
                  <a:lnTo>
                    <a:pt x="37" y="24"/>
                  </a:lnTo>
                  <a:lnTo>
                    <a:pt x="42" y="19"/>
                  </a:lnTo>
                  <a:lnTo>
                    <a:pt x="44" y="17"/>
                  </a:lnTo>
                  <a:lnTo>
                    <a:pt x="48" y="15"/>
                  </a:lnTo>
                  <a:lnTo>
                    <a:pt x="52" y="13"/>
                  </a:lnTo>
                  <a:lnTo>
                    <a:pt x="57" y="11"/>
                  </a:lnTo>
                  <a:lnTo>
                    <a:pt x="61" y="9"/>
                  </a:lnTo>
                  <a:lnTo>
                    <a:pt x="65" y="6"/>
                  </a:lnTo>
                  <a:lnTo>
                    <a:pt x="70" y="4"/>
                  </a:lnTo>
                  <a:lnTo>
                    <a:pt x="76" y="4"/>
                  </a:lnTo>
                  <a:lnTo>
                    <a:pt x="80" y="2"/>
                  </a:lnTo>
                  <a:lnTo>
                    <a:pt x="85" y="2"/>
                  </a:lnTo>
                  <a:lnTo>
                    <a:pt x="89" y="2"/>
                  </a:lnTo>
                  <a:lnTo>
                    <a:pt x="96" y="0"/>
                  </a:lnTo>
                  <a:lnTo>
                    <a:pt x="100" y="0"/>
                  </a:lnTo>
                  <a:lnTo>
                    <a:pt x="104" y="0"/>
                  </a:lnTo>
                  <a:lnTo>
                    <a:pt x="111" y="2"/>
                  </a:lnTo>
                  <a:lnTo>
                    <a:pt x="115" y="2"/>
                  </a:lnTo>
                  <a:lnTo>
                    <a:pt x="119" y="2"/>
                  </a:lnTo>
                  <a:lnTo>
                    <a:pt x="124" y="4"/>
                  </a:lnTo>
                  <a:lnTo>
                    <a:pt x="130" y="6"/>
                  </a:lnTo>
                  <a:lnTo>
                    <a:pt x="135" y="6"/>
                  </a:lnTo>
                  <a:lnTo>
                    <a:pt x="139" y="9"/>
                  </a:lnTo>
                  <a:lnTo>
                    <a:pt x="143" y="11"/>
                  </a:lnTo>
                  <a:lnTo>
                    <a:pt x="148" y="13"/>
                  </a:lnTo>
                  <a:lnTo>
                    <a:pt x="152" y="15"/>
                  </a:lnTo>
                  <a:lnTo>
                    <a:pt x="154" y="17"/>
                  </a:lnTo>
                  <a:lnTo>
                    <a:pt x="158" y="22"/>
                  </a:lnTo>
                  <a:lnTo>
                    <a:pt x="163" y="24"/>
                  </a:lnTo>
                  <a:lnTo>
                    <a:pt x="167" y="28"/>
                  </a:lnTo>
                  <a:lnTo>
                    <a:pt x="169" y="30"/>
                  </a:lnTo>
                  <a:lnTo>
                    <a:pt x="174" y="35"/>
                  </a:lnTo>
                  <a:lnTo>
                    <a:pt x="176" y="39"/>
                  </a:lnTo>
                  <a:lnTo>
                    <a:pt x="178" y="41"/>
                  </a:lnTo>
                  <a:lnTo>
                    <a:pt x="182" y="45"/>
                  </a:lnTo>
                  <a:lnTo>
                    <a:pt x="184" y="50"/>
                  </a:lnTo>
                  <a:lnTo>
                    <a:pt x="187" y="54"/>
                  </a:lnTo>
                  <a:lnTo>
                    <a:pt x="189" y="58"/>
                  </a:lnTo>
                  <a:lnTo>
                    <a:pt x="191" y="63"/>
                  </a:lnTo>
                  <a:lnTo>
                    <a:pt x="193" y="67"/>
                  </a:lnTo>
                  <a:lnTo>
                    <a:pt x="193" y="74"/>
                  </a:lnTo>
                  <a:lnTo>
                    <a:pt x="195" y="78"/>
                  </a:lnTo>
                  <a:lnTo>
                    <a:pt x="195" y="82"/>
                  </a:lnTo>
                  <a:lnTo>
                    <a:pt x="197" y="87"/>
                  </a:lnTo>
                  <a:lnTo>
                    <a:pt x="197" y="93"/>
                  </a:lnTo>
                  <a:lnTo>
                    <a:pt x="197" y="97"/>
                  </a:lnTo>
                  <a:lnTo>
                    <a:pt x="197" y="102"/>
                  </a:lnTo>
                  <a:lnTo>
                    <a:pt x="197" y="108"/>
                  </a:lnTo>
                  <a:lnTo>
                    <a:pt x="197" y="113"/>
                  </a:lnTo>
                  <a:lnTo>
                    <a:pt x="197" y="119"/>
                  </a:lnTo>
                  <a:lnTo>
                    <a:pt x="195" y="123"/>
                  </a:lnTo>
                  <a:lnTo>
                    <a:pt x="195" y="128"/>
                  </a:lnTo>
                  <a:lnTo>
                    <a:pt x="193" y="132"/>
                  </a:lnTo>
                  <a:lnTo>
                    <a:pt x="191" y="139"/>
                  </a:lnTo>
                  <a:lnTo>
                    <a:pt x="189" y="143"/>
                  </a:lnTo>
                  <a:lnTo>
                    <a:pt x="189" y="147"/>
                  </a:lnTo>
                  <a:lnTo>
                    <a:pt x="187" y="152"/>
                  </a:lnTo>
                  <a:lnTo>
                    <a:pt x="182" y="156"/>
                  </a:lnTo>
                  <a:lnTo>
                    <a:pt x="180" y="160"/>
                  </a:lnTo>
                  <a:lnTo>
                    <a:pt x="178" y="162"/>
                  </a:lnTo>
                  <a:lnTo>
                    <a:pt x="176" y="167"/>
                  </a:lnTo>
                  <a:lnTo>
                    <a:pt x="171" y="171"/>
                  </a:lnTo>
                  <a:lnTo>
                    <a:pt x="167" y="175"/>
                  </a:lnTo>
                  <a:lnTo>
                    <a:pt x="165" y="178"/>
                  </a:lnTo>
                  <a:lnTo>
                    <a:pt x="0" y="11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4" name="任意多边形 306733"/>
            <p:cNvSpPr/>
            <p:nvPr/>
          </p:nvSpPr>
          <p:spPr>
            <a:xfrm>
              <a:off x="1797" y="1629"/>
              <a:ext cx="9" cy="15"/>
            </a:xfrm>
            <a:custGeom>
              <a:rect l="0" t="0" r="0" b="0"/>
              <a:pathLst>
                <a:path w="9" h="15">
                  <a:moveTo>
                    <a:pt x="0" y="0"/>
                  </a:moveTo>
                  <a:lnTo>
                    <a:pt x="0" y="5"/>
                  </a:lnTo>
                  <a:lnTo>
                    <a:pt x="0" y="9"/>
                  </a:lnTo>
                  <a:lnTo>
                    <a:pt x="0" y="11"/>
                  </a:lnTo>
                  <a:lnTo>
                    <a:pt x="0" y="15"/>
                  </a:lnTo>
                  <a:lnTo>
                    <a:pt x="9" y="15"/>
                  </a:lnTo>
                  <a:lnTo>
                    <a:pt x="9" y="11"/>
                  </a:lnTo>
                  <a:lnTo>
                    <a:pt x="9" y="9"/>
                  </a:lnTo>
                  <a:lnTo>
                    <a:pt x="9" y="5"/>
                  </a:lnTo>
                  <a:lnTo>
                    <a:pt x="9" y="2"/>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5" name="任意多边形 306734"/>
            <p:cNvSpPr/>
            <p:nvPr/>
          </p:nvSpPr>
          <p:spPr>
            <a:xfrm>
              <a:off x="1797" y="1530"/>
              <a:ext cx="108" cy="101"/>
            </a:xfrm>
            <a:custGeom>
              <a:rect l="0" t="0" r="0" b="0"/>
              <a:pathLst>
                <a:path w="108" h="100">
                  <a:moveTo>
                    <a:pt x="108" y="0"/>
                  </a:moveTo>
                  <a:lnTo>
                    <a:pt x="104" y="0"/>
                  </a:lnTo>
                  <a:lnTo>
                    <a:pt x="97" y="0"/>
                  </a:lnTo>
                  <a:lnTo>
                    <a:pt x="93" y="0"/>
                  </a:lnTo>
                  <a:lnTo>
                    <a:pt x="89" y="2"/>
                  </a:lnTo>
                  <a:lnTo>
                    <a:pt x="82" y="2"/>
                  </a:lnTo>
                  <a:lnTo>
                    <a:pt x="78" y="4"/>
                  </a:lnTo>
                  <a:lnTo>
                    <a:pt x="74" y="4"/>
                  </a:lnTo>
                  <a:lnTo>
                    <a:pt x="69" y="6"/>
                  </a:lnTo>
                  <a:lnTo>
                    <a:pt x="63" y="8"/>
                  </a:lnTo>
                  <a:lnTo>
                    <a:pt x="58" y="10"/>
                  </a:lnTo>
                  <a:lnTo>
                    <a:pt x="54" y="13"/>
                  </a:lnTo>
                  <a:lnTo>
                    <a:pt x="50" y="15"/>
                  </a:lnTo>
                  <a:lnTo>
                    <a:pt x="46" y="17"/>
                  </a:lnTo>
                  <a:lnTo>
                    <a:pt x="41" y="21"/>
                  </a:lnTo>
                  <a:lnTo>
                    <a:pt x="39" y="23"/>
                  </a:lnTo>
                  <a:lnTo>
                    <a:pt x="35" y="28"/>
                  </a:lnTo>
                  <a:lnTo>
                    <a:pt x="30" y="30"/>
                  </a:lnTo>
                  <a:lnTo>
                    <a:pt x="26" y="34"/>
                  </a:lnTo>
                  <a:lnTo>
                    <a:pt x="24" y="39"/>
                  </a:lnTo>
                  <a:lnTo>
                    <a:pt x="22" y="43"/>
                  </a:lnTo>
                  <a:lnTo>
                    <a:pt x="17" y="45"/>
                  </a:lnTo>
                  <a:lnTo>
                    <a:pt x="15" y="49"/>
                  </a:lnTo>
                  <a:lnTo>
                    <a:pt x="13" y="56"/>
                  </a:lnTo>
                  <a:lnTo>
                    <a:pt x="11" y="60"/>
                  </a:lnTo>
                  <a:lnTo>
                    <a:pt x="9" y="65"/>
                  </a:lnTo>
                  <a:lnTo>
                    <a:pt x="7" y="69"/>
                  </a:lnTo>
                  <a:lnTo>
                    <a:pt x="4" y="73"/>
                  </a:lnTo>
                  <a:lnTo>
                    <a:pt x="2" y="80"/>
                  </a:lnTo>
                  <a:lnTo>
                    <a:pt x="2" y="84"/>
                  </a:lnTo>
                  <a:lnTo>
                    <a:pt x="0" y="88"/>
                  </a:lnTo>
                  <a:lnTo>
                    <a:pt x="0" y="95"/>
                  </a:lnTo>
                  <a:lnTo>
                    <a:pt x="0" y="99"/>
                  </a:lnTo>
                  <a:lnTo>
                    <a:pt x="9" y="101"/>
                  </a:lnTo>
                  <a:lnTo>
                    <a:pt x="9" y="95"/>
                  </a:lnTo>
                  <a:lnTo>
                    <a:pt x="11" y="91"/>
                  </a:lnTo>
                  <a:lnTo>
                    <a:pt x="11" y="86"/>
                  </a:lnTo>
                  <a:lnTo>
                    <a:pt x="11" y="82"/>
                  </a:lnTo>
                  <a:lnTo>
                    <a:pt x="13" y="78"/>
                  </a:lnTo>
                  <a:lnTo>
                    <a:pt x="15" y="71"/>
                  </a:lnTo>
                  <a:lnTo>
                    <a:pt x="17" y="67"/>
                  </a:lnTo>
                  <a:lnTo>
                    <a:pt x="17" y="62"/>
                  </a:lnTo>
                  <a:lnTo>
                    <a:pt x="20" y="60"/>
                  </a:lnTo>
                  <a:lnTo>
                    <a:pt x="24" y="56"/>
                  </a:lnTo>
                  <a:lnTo>
                    <a:pt x="26" y="52"/>
                  </a:lnTo>
                  <a:lnTo>
                    <a:pt x="28" y="47"/>
                  </a:lnTo>
                  <a:lnTo>
                    <a:pt x="30" y="43"/>
                  </a:lnTo>
                  <a:lnTo>
                    <a:pt x="35" y="41"/>
                  </a:lnTo>
                  <a:lnTo>
                    <a:pt x="37" y="36"/>
                  </a:lnTo>
                  <a:lnTo>
                    <a:pt x="41" y="34"/>
                  </a:lnTo>
                  <a:lnTo>
                    <a:pt x="43" y="30"/>
                  </a:lnTo>
                  <a:lnTo>
                    <a:pt x="48" y="28"/>
                  </a:lnTo>
                  <a:lnTo>
                    <a:pt x="52" y="26"/>
                  </a:lnTo>
                  <a:lnTo>
                    <a:pt x="54" y="23"/>
                  </a:lnTo>
                  <a:lnTo>
                    <a:pt x="58" y="21"/>
                  </a:lnTo>
                  <a:lnTo>
                    <a:pt x="63" y="19"/>
                  </a:lnTo>
                  <a:lnTo>
                    <a:pt x="67" y="17"/>
                  </a:lnTo>
                  <a:lnTo>
                    <a:pt x="71" y="15"/>
                  </a:lnTo>
                  <a:lnTo>
                    <a:pt x="76" y="13"/>
                  </a:lnTo>
                  <a:lnTo>
                    <a:pt x="80" y="13"/>
                  </a:lnTo>
                  <a:lnTo>
                    <a:pt x="84" y="10"/>
                  </a:lnTo>
                  <a:lnTo>
                    <a:pt x="89" y="10"/>
                  </a:lnTo>
                  <a:lnTo>
                    <a:pt x="93" y="10"/>
                  </a:lnTo>
                  <a:lnTo>
                    <a:pt x="100" y="8"/>
                  </a:lnTo>
                  <a:lnTo>
                    <a:pt x="104" y="8"/>
                  </a:lnTo>
                  <a:lnTo>
                    <a:pt x="108" y="8"/>
                  </a:lnTo>
                  <a:lnTo>
                    <a:pt x="10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6" name="任意多边形 306735"/>
            <p:cNvSpPr/>
            <p:nvPr/>
          </p:nvSpPr>
          <p:spPr>
            <a:xfrm>
              <a:off x="1905" y="1530"/>
              <a:ext cx="98" cy="112"/>
            </a:xfrm>
            <a:custGeom>
              <a:rect l="0" t="0" r="0" b="0"/>
              <a:pathLst>
                <a:path w="98" h="112">
                  <a:moveTo>
                    <a:pt x="98" y="112"/>
                  </a:moveTo>
                  <a:lnTo>
                    <a:pt x="98" y="106"/>
                  </a:lnTo>
                  <a:lnTo>
                    <a:pt x="98" y="101"/>
                  </a:lnTo>
                  <a:lnTo>
                    <a:pt x="98" y="95"/>
                  </a:lnTo>
                  <a:lnTo>
                    <a:pt x="98" y="91"/>
                  </a:lnTo>
                  <a:lnTo>
                    <a:pt x="96" y="86"/>
                  </a:lnTo>
                  <a:lnTo>
                    <a:pt x="96" y="80"/>
                  </a:lnTo>
                  <a:lnTo>
                    <a:pt x="93" y="75"/>
                  </a:lnTo>
                  <a:lnTo>
                    <a:pt x="93" y="71"/>
                  </a:lnTo>
                  <a:lnTo>
                    <a:pt x="91" y="65"/>
                  </a:lnTo>
                  <a:lnTo>
                    <a:pt x="89" y="60"/>
                  </a:lnTo>
                  <a:lnTo>
                    <a:pt x="87" y="56"/>
                  </a:lnTo>
                  <a:lnTo>
                    <a:pt x="85" y="52"/>
                  </a:lnTo>
                  <a:lnTo>
                    <a:pt x="83" y="47"/>
                  </a:lnTo>
                  <a:lnTo>
                    <a:pt x="78" y="43"/>
                  </a:lnTo>
                  <a:lnTo>
                    <a:pt x="76" y="39"/>
                  </a:lnTo>
                  <a:lnTo>
                    <a:pt x="72" y="34"/>
                  </a:lnTo>
                  <a:lnTo>
                    <a:pt x="70" y="32"/>
                  </a:lnTo>
                  <a:lnTo>
                    <a:pt x="65" y="28"/>
                  </a:lnTo>
                  <a:lnTo>
                    <a:pt x="61" y="26"/>
                  </a:lnTo>
                  <a:lnTo>
                    <a:pt x="59" y="21"/>
                  </a:lnTo>
                  <a:lnTo>
                    <a:pt x="54" y="19"/>
                  </a:lnTo>
                  <a:lnTo>
                    <a:pt x="50" y="17"/>
                  </a:lnTo>
                  <a:lnTo>
                    <a:pt x="46" y="13"/>
                  </a:lnTo>
                  <a:lnTo>
                    <a:pt x="41" y="10"/>
                  </a:lnTo>
                  <a:lnTo>
                    <a:pt x="37" y="8"/>
                  </a:lnTo>
                  <a:lnTo>
                    <a:pt x="31" y="6"/>
                  </a:lnTo>
                  <a:lnTo>
                    <a:pt x="26" y="6"/>
                  </a:lnTo>
                  <a:lnTo>
                    <a:pt x="22" y="4"/>
                  </a:lnTo>
                  <a:lnTo>
                    <a:pt x="18" y="2"/>
                  </a:lnTo>
                  <a:lnTo>
                    <a:pt x="11" y="2"/>
                  </a:lnTo>
                  <a:lnTo>
                    <a:pt x="7" y="0"/>
                  </a:lnTo>
                  <a:lnTo>
                    <a:pt x="0" y="0"/>
                  </a:lnTo>
                  <a:lnTo>
                    <a:pt x="0" y="8"/>
                  </a:lnTo>
                  <a:lnTo>
                    <a:pt x="5" y="10"/>
                  </a:lnTo>
                  <a:lnTo>
                    <a:pt x="11" y="10"/>
                  </a:lnTo>
                  <a:lnTo>
                    <a:pt x="15" y="10"/>
                  </a:lnTo>
                  <a:lnTo>
                    <a:pt x="20" y="13"/>
                  </a:lnTo>
                  <a:lnTo>
                    <a:pt x="24" y="15"/>
                  </a:lnTo>
                  <a:lnTo>
                    <a:pt x="28" y="15"/>
                  </a:lnTo>
                  <a:lnTo>
                    <a:pt x="33" y="17"/>
                  </a:lnTo>
                  <a:lnTo>
                    <a:pt x="37" y="19"/>
                  </a:lnTo>
                  <a:lnTo>
                    <a:pt x="41" y="21"/>
                  </a:lnTo>
                  <a:lnTo>
                    <a:pt x="46" y="23"/>
                  </a:lnTo>
                  <a:lnTo>
                    <a:pt x="48" y="26"/>
                  </a:lnTo>
                  <a:lnTo>
                    <a:pt x="52" y="28"/>
                  </a:lnTo>
                  <a:lnTo>
                    <a:pt x="57" y="32"/>
                  </a:lnTo>
                  <a:lnTo>
                    <a:pt x="59" y="34"/>
                  </a:lnTo>
                  <a:lnTo>
                    <a:pt x="63" y="39"/>
                  </a:lnTo>
                  <a:lnTo>
                    <a:pt x="65" y="41"/>
                  </a:lnTo>
                  <a:lnTo>
                    <a:pt x="67" y="45"/>
                  </a:lnTo>
                  <a:lnTo>
                    <a:pt x="72" y="49"/>
                  </a:lnTo>
                  <a:lnTo>
                    <a:pt x="74" y="52"/>
                  </a:lnTo>
                  <a:lnTo>
                    <a:pt x="76" y="56"/>
                  </a:lnTo>
                  <a:lnTo>
                    <a:pt x="78" y="60"/>
                  </a:lnTo>
                  <a:lnTo>
                    <a:pt x="80" y="65"/>
                  </a:lnTo>
                  <a:lnTo>
                    <a:pt x="83" y="69"/>
                  </a:lnTo>
                  <a:lnTo>
                    <a:pt x="85" y="73"/>
                  </a:lnTo>
                  <a:lnTo>
                    <a:pt x="85" y="78"/>
                  </a:lnTo>
                  <a:lnTo>
                    <a:pt x="87" y="82"/>
                  </a:lnTo>
                  <a:lnTo>
                    <a:pt x="87" y="86"/>
                  </a:lnTo>
                  <a:lnTo>
                    <a:pt x="89" y="93"/>
                  </a:lnTo>
                  <a:lnTo>
                    <a:pt x="89" y="97"/>
                  </a:lnTo>
                  <a:lnTo>
                    <a:pt x="89" y="101"/>
                  </a:lnTo>
                  <a:lnTo>
                    <a:pt x="89" y="106"/>
                  </a:lnTo>
                  <a:lnTo>
                    <a:pt x="89" y="112"/>
                  </a:lnTo>
                  <a:lnTo>
                    <a:pt x="98" y="11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7" name="任意多边形 306736"/>
            <p:cNvSpPr/>
            <p:nvPr/>
          </p:nvSpPr>
          <p:spPr>
            <a:xfrm>
              <a:off x="1964" y="1642"/>
              <a:ext cx="39" cy="74"/>
            </a:xfrm>
            <a:custGeom>
              <a:rect l="0" t="0" r="0" b="0"/>
              <a:pathLst>
                <a:path w="39" h="74">
                  <a:moveTo>
                    <a:pt x="4" y="74"/>
                  </a:moveTo>
                  <a:lnTo>
                    <a:pt x="8" y="70"/>
                  </a:lnTo>
                  <a:lnTo>
                    <a:pt x="13" y="65"/>
                  </a:lnTo>
                  <a:lnTo>
                    <a:pt x="15" y="63"/>
                  </a:lnTo>
                  <a:lnTo>
                    <a:pt x="19" y="59"/>
                  </a:lnTo>
                  <a:lnTo>
                    <a:pt x="21" y="54"/>
                  </a:lnTo>
                  <a:lnTo>
                    <a:pt x="24" y="50"/>
                  </a:lnTo>
                  <a:lnTo>
                    <a:pt x="26" y="46"/>
                  </a:lnTo>
                  <a:lnTo>
                    <a:pt x="28" y="41"/>
                  </a:lnTo>
                  <a:lnTo>
                    <a:pt x="30" y="37"/>
                  </a:lnTo>
                  <a:lnTo>
                    <a:pt x="32" y="31"/>
                  </a:lnTo>
                  <a:lnTo>
                    <a:pt x="34" y="26"/>
                  </a:lnTo>
                  <a:lnTo>
                    <a:pt x="37" y="22"/>
                  </a:lnTo>
                  <a:lnTo>
                    <a:pt x="37" y="15"/>
                  </a:lnTo>
                  <a:lnTo>
                    <a:pt x="39" y="11"/>
                  </a:lnTo>
                  <a:lnTo>
                    <a:pt x="39" y="5"/>
                  </a:lnTo>
                  <a:lnTo>
                    <a:pt x="39" y="0"/>
                  </a:lnTo>
                  <a:lnTo>
                    <a:pt x="30" y="0"/>
                  </a:lnTo>
                  <a:lnTo>
                    <a:pt x="30" y="5"/>
                  </a:lnTo>
                  <a:lnTo>
                    <a:pt x="30" y="9"/>
                  </a:lnTo>
                  <a:lnTo>
                    <a:pt x="28" y="13"/>
                  </a:lnTo>
                  <a:lnTo>
                    <a:pt x="28" y="20"/>
                  </a:lnTo>
                  <a:lnTo>
                    <a:pt x="26" y="24"/>
                  </a:lnTo>
                  <a:lnTo>
                    <a:pt x="24" y="28"/>
                  </a:lnTo>
                  <a:lnTo>
                    <a:pt x="24" y="33"/>
                  </a:lnTo>
                  <a:lnTo>
                    <a:pt x="21" y="37"/>
                  </a:lnTo>
                  <a:lnTo>
                    <a:pt x="19" y="41"/>
                  </a:lnTo>
                  <a:lnTo>
                    <a:pt x="17" y="46"/>
                  </a:lnTo>
                  <a:lnTo>
                    <a:pt x="13" y="50"/>
                  </a:lnTo>
                  <a:lnTo>
                    <a:pt x="11" y="52"/>
                  </a:lnTo>
                  <a:lnTo>
                    <a:pt x="8" y="57"/>
                  </a:lnTo>
                  <a:lnTo>
                    <a:pt x="4" y="61"/>
                  </a:lnTo>
                  <a:lnTo>
                    <a:pt x="2" y="63"/>
                  </a:lnTo>
                  <a:lnTo>
                    <a:pt x="0" y="67"/>
                  </a:lnTo>
                  <a:lnTo>
                    <a:pt x="4" y="7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8" name="任意多边形 306737"/>
            <p:cNvSpPr/>
            <p:nvPr/>
          </p:nvSpPr>
          <p:spPr>
            <a:xfrm>
              <a:off x="3527" y="2110"/>
              <a:ext cx="81" cy="80"/>
            </a:xfrm>
            <a:custGeom>
              <a:rect l="0" t="0" r="0" b="0"/>
              <a:pathLst>
                <a:path w="81" h="80">
                  <a:moveTo>
                    <a:pt x="42" y="80"/>
                  </a:moveTo>
                  <a:lnTo>
                    <a:pt x="44" y="80"/>
                  </a:lnTo>
                  <a:lnTo>
                    <a:pt x="48" y="78"/>
                  </a:lnTo>
                  <a:lnTo>
                    <a:pt x="52" y="78"/>
                  </a:lnTo>
                  <a:lnTo>
                    <a:pt x="57" y="76"/>
                  </a:lnTo>
                  <a:lnTo>
                    <a:pt x="59" y="76"/>
                  </a:lnTo>
                  <a:lnTo>
                    <a:pt x="63" y="74"/>
                  </a:lnTo>
                  <a:lnTo>
                    <a:pt x="65" y="72"/>
                  </a:lnTo>
                  <a:lnTo>
                    <a:pt x="70" y="67"/>
                  </a:lnTo>
                  <a:lnTo>
                    <a:pt x="72" y="65"/>
                  </a:lnTo>
                  <a:lnTo>
                    <a:pt x="74" y="63"/>
                  </a:lnTo>
                  <a:lnTo>
                    <a:pt x="76" y="59"/>
                  </a:lnTo>
                  <a:lnTo>
                    <a:pt x="78" y="54"/>
                  </a:lnTo>
                  <a:lnTo>
                    <a:pt x="78" y="52"/>
                  </a:lnTo>
                  <a:lnTo>
                    <a:pt x="81" y="48"/>
                  </a:lnTo>
                  <a:lnTo>
                    <a:pt x="81" y="44"/>
                  </a:lnTo>
                  <a:lnTo>
                    <a:pt x="81" y="39"/>
                  </a:lnTo>
                  <a:lnTo>
                    <a:pt x="81" y="35"/>
                  </a:lnTo>
                  <a:lnTo>
                    <a:pt x="81" y="33"/>
                  </a:lnTo>
                  <a:lnTo>
                    <a:pt x="78" y="28"/>
                  </a:lnTo>
                  <a:lnTo>
                    <a:pt x="78" y="24"/>
                  </a:lnTo>
                  <a:lnTo>
                    <a:pt x="76" y="22"/>
                  </a:lnTo>
                  <a:lnTo>
                    <a:pt x="74" y="18"/>
                  </a:lnTo>
                  <a:lnTo>
                    <a:pt x="72" y="15"/>
                  </a:lnTo>
                  <a:lnTo>
                    <a:pt x="70" y="11"/>
                  </a:lnTo>
                  <a:lnTo>
                    <a:pt x="65" y="9"/>
                  </a:lnTo>
                  <a:lnTo>
                    <a:pt x="63" y="7"/>
                  </a:lnTo>
                  <a:lnTo>
                    <a:pt x="59" y="5"/>
                  </a:lnTo>
                  <a:lnTo>
                    <a:pt x="57" y="2"/>
                  </a:lnTo>
                  <a:lnTo>
                    <a:pt x="52" y="2"/>
                  </a:lnTo>
                  <a:lnTo>
                    <a:pt x="48" y="0"/>
                  </a:lnTo>
                  <a:lnTo>
                    <a:pt x="44" y="0"/>
                  </a:lnTo>
                  <a:lnTo>
                    <a:pt x="42" y="0"/>
                  </a:lnTo>
                  <a:lnTo>
                    <a:pt x="37" y="0"/>
                  </a:lnTo>
                  <a:lnTo>
                    <a:pt x="33" y="0"/>
                  </a:lnTo>
                  <a:lnTo>
                    <a:pt x="29" y="2"/>
                  </a:lnTo>
                  <a:lnTo>
                    <a:pt x="24" y="2"/>
                  </a:lnTo>
                  <a:lnTo>
                    <a:pt x="22" y="5"/>
                  </a:lnTo>
                  <a:lnTo>
                    <a:pt x="18" y="7"/>
                  </a:lnTo>
                  <a:lnTo>
                    <a:pt x="16" y="9"/>
                  </a:lnTo>
                  <a:lnTo>
                    <a:pt x="13" y="11"/>
                  </a:lnTo>
                  <a:lnTo>
                    <a:pt x="9" y="15"/>
                  </a:lnTo>
                  <a:lnTo>
                    <a:pt x="7" y="18"/>
                  </a:lnTo>
                  <a:lnTo>
                    <a:pt x="5" y="22"/>
                  </a:lnTo>
                  <a:lnTo>
                    <a:pt x="5" y="24"/>
                  </a:lnTo>
                  <a:lnTo>
                    <a:pt x="3" y="28"/>
                  </a:lnTo>
                  <a:lnTo>
                    <a:pt x="3" y="33"/>
                  </a:lnTo>
                  <a:lnTo>
                    <a:pt x="0" y="35"/>
                  </a:lnTo>
                  <a:lnTo>
                    <a:pt x="0" y="39"/>
                  </a:lnTo>
                  <a:lnTo>
                    <a:pt x="0" y="44"/>
                  </a:lnTo>
                  <a:lnTo>
                    <a:pt x="3" y="48"/>
                  </a:lnTo>
                  <a:lnTo>
                    <a:pt x="3" y="52"/>
                  </a:lnTo>
                  <a:lnTo>
                    <a:pt x="5" y="54"/>
                  </a:lnTo>
                  <a:lnTo>
                    <a:pt x="5" y="59"/>
                  </a:lnTo>
                  <a:lnTo>
                    <a:pt x="7" y="63"/>
                  </a:lnTo>
                  <a:lnTo>
                    <a:pt x="9" y="65"/>
                  </a:lnTo>
                  <a:lnTo>
                    <a:pt x="13" y="67"/>
                  </a:lnTo>
                  <a:lnTo>
                    <a:pt x="16" y="72"/>
                  </a:lnTo>
                  <a:lnTo>
                    <a:pt x="18" y="74"/>
                  </a:lnTo>
                  <a:lnTo>
                    <a:pt x="22" y="76"/>
                  </a:lnTo>
                  <a:lnTo>
                    <a:pt x="24" y="76"/>
                  </a:lnTo>
                  <a:lnTo>
                    <a:pt x="29" y="78"/>
                  </a:lnTo>
                  <a:lnTo>
                    <a:pt x="33" y="78"/>
                  </a:lnTo>
                  <a:lnTo>
                    <a:pt x="37" y="80"/>
                  </a:lnTo>
                  <a:lnTo>
                    <a:pt x="42"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39" name="任意多边形 306738"/>
            <p:cNvSpPr/>
            <p:nvPr/>
          </p:nvSpPr>
          <p:spPr>
            <a:xfrm>
              <a:off x="3569" y="2149"/>
              <a:ext cx="43" cy="46"/>
            </a:xfrm>
            <a:custGeom>
              <a:rect l="0" t="0" r="0" b="0"/>
              <a:pathLst>
                <a:path w="43" h="46">
                  <a:moveTo>
                    <a:pt x="34" y="0"/>
                  </a:moveTo>
                  <a:lnTo>
                    <a:pt x="34" y="5"/>
                  </a:lnTo>
                  <a:lnTo>
                    <a:pt x="34" y="9"/>
                  </a:lnTo>
                  <a:lnTo>
                    <a:pt x="32" y="11"/>
                  </a:lnTo>
                  <a:lnTo>
                    <a:pt x="32" y="15"/>
                  </a:lnTo>
                  <a:lnTo>
                    <a:pt x="30" y="18"/>
                  </a:lnTo>
                  <a:lnTo>
                    <a:pt x="28" y="20"/>
                  </a:lnTo>
                  <a:lnTo>
                    <a:pt x="26" y="24"/>
                  </a:lnTo>
                  <a:lnTo>
                    <a:pt x="23" y="26"/>
                  </a:lnTo>
                  <a:lnTo>
                    <a:pt x="21" y="28"/>
                  </a:lnTo>
                  <a:lnTo>
                    <a:pt x="19" y="31"/>
                  </a:lnTo>
                  <a:lnTo>
                    <a:pt x="15" y="33"/>
                  </a:lnTo>
                  <a:lnTo>
                    <a:pt x="13" y="33"/>
                  </a:lnTo>
                  <a:lnTo>
                    <a:pt x="10" y="35"/>
                  </a:lnTo>
                  <a:lnTo>
                    <a:pt x="6" y="35"/>
                  </a:lnTo>
                  <a:lnTo>
                    <a:pt x="2" y="37"/>
                  </a:lnTo>
                  <a:lnTo>
                    <a:pt x="0" y="37"/>
                  </a:lnTo>
                  <a:lnTo>
                    <a:pt x="0" y="46"/>
                  </a:lnTo>
                  <a:lnTo>
                    <a:pt x="4" y="46"/>
                  </a:lnTo>
                  <a:lnTo>
                    <a:pt x="8" y="44"/>
                  </a:lnTo>
                  <a:lnTo>
                    <a:pt x="13" y="44"/>
                  </a:lnTo>
                  <a:lnTo>
                    <a:pt x="17" y="41"/>
                  </a:lnTo>
                  <a:lnTo>
                    <a:pt x="19" y="39"/>
                  </a:lnTo>
                  <a:lnTo>
                    <a:pt x="23" y="37"/>
                  </a:lnTo>
                  <a:lnTo>
                    <a:pt x="28" y="35"/>
                  </a:lnTo>
                  <a:lnTo>
                    <a:pt x="30" y="33"/>
                  </a:lnTo>
                  <a:lnTo>
                    <a:pt x="32" y="28"/>
                  </a:lnTo>
                  <a:lnTo>
                    <a:pt x="36" y="26"/>
                  </a:lnTo>
                  <a:lnTo>
                    <a:pt x="39" y="22"/>
                  </a:lnTo>
                  <a:lnTo>
                    <a:pt x="41" y="18"/>
                  </a:lnTo>
                  <a:lnTo>
                    <a:pt x="41" y="13"/>
                  </a:lnTo>
                  <a:lnTo>
                    <a:pt x="43" y="9"/>
                  </a:lnTo>
                  <a:lnTo>
                    <a:pt x="43" y="5"/>
                  </a:lnTo>
                  <a:lnTo>
                    <a:pt x="43" y="0"/>
                  </a:lnTo>
                  <a:lnTo>
                    <a:pt x="3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0" name="任意多边形 306739"/>
            <p:cNvSpPr/>
            <p:nvPr/>
          </p:nvSpPr>
          <p:spPr>
            <a:xfrm>
              <a:off x="3569" y="2106"/>
              <a:ext cx="43" cy="43"/>
            </a:xfrm>
            <a:custGeom>
              <a:rect l="0" t="0" r="0" b="0"/>
              <a:pathLst>
                <a:path w="43" h="43">
                  <a:moveTo>
                    <a:pt x="0" y="9"/>
                  </a:moveTo>
                  <a:lnTo>
                    <a:pt x="2" y="9"/>
                  </a:lnTo>
                  <a:lnTo>
                    <a:pt x="6" y="9"/>
                  </a:lnTo>
                  <a:lnTo>
                    <a:pt x="10" y="11"/>
                  </a:lnTo>
                  <a:lnTo>
                    <a:pt x="13" y="11"/>
                  </a:lnTo>
                  <a:lnTo>
                    <a:pt x="15" y="13"/>
                  </a:lnTo>
                  <a:lnTo>
                    <a:pt x="19" y="15"/>
                  </a:lnTo>
                  <a:lnTo>
                    <a:pt x="21" y="17"/>
                  </a:lnTo>
                  <a:lnTo>
                    <a:pt x="23" y="19"/>
                  </a:lnTo>
                  <a:lnTo>
                    <a:pt x="26" y="22"/>
                  </a:lnTo>
                  <a:lnTo>
                    <a:pt x="28" y="24"/>
                  </a:lnTo>
                  <a:lnTo>
                    <a:pt x="30" y="26"/>
                  </a:lnTo>
                  <a:lnTo>
                    <a:pt x="32" y="30"/>
                  </a:lnTo>
                  <a:lnTo>
                    <a:pt x="32" y="35"/>
                  </a:lnTo>
                  <a:lnTo>
                    <a:pt x="34" y="37"/>
                  </a:lnTo>
                  <a:lnTo>
                    <a:pt x="34" y="41"/>
                  </a:lnTo>
                  <a:lnTo>
                    <a:pt x="34" y="43"/>
                  </a:lnTo>
                  <a:lnTo>
                    <a:pt x="43" y="43"/>
                  </a:lnTo>
                  <a:lnTo>
                    <a:pt x="43" y="39"/>
                  </a:lnTo>
                  <a:lnTo>
                    <a:pt x="43" y="35"/>
                  </a:lnTo>
                  <a:lnTo>
                    <a:pt x="41" y="30"/>
                  </a:lnTo>
                  <a:lnTo>
                    <a:pt x="41" y="26"/>
                  </a:lnTo>
                  <a:lnTo>
                    <a:pt x="39" y="24"/>
                  </a:lnTo>
                  <a:lnTo>
                    <a:pt x="36" y="19"/>
                  </a:lnTo>
                  <a:lnTo>
                    <a:pt x="32" y="15"/>
                  </a:lnTo>
                  <a:lnTo>
                    <a:pt x="30" y="13"/>
                  </a:lnTo>
                  <a:lnTo>
                    <a:pt x="28" y="9"/>
                  </a:lnTo>
                  <a:lnTo>
                    <a:pt x="23" y="6"/>
                  </a:lnTo>
                  <a:lnTo>
                    <a:pt x="19" y="4"/>
                  </a:lnTo>
                  <a:lnTo>
                    <a:pt x="17" y="2"/>
                  </a:lnTo>
                  <a:lnTo>
                    <a:pt x="13" y="2"/>
                  </a:lnTo>
                  <a:lnTo>
                    <a:pt x="8" y="0"/>
                  </a:lnTo>
                  <a:lnTo>
                    <a:pt x="4"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1" name="任意多边形 306740"/>
            <p:cNvSpPr/>
            <p:nvPr/>
          </p:nvSpPr>
          <p:spPr>
            <a:xfrm>
              <a:off x="3523" y="2106"/>
              <a:ext cx="46" cy="43"/>
            </a:xfrm>
            <a:custGeom>
              <a:rect l="0" t="0" r="0" b="0"/>
              <a:pathLst>
                <a:path w="46" h="43">
                  <a:moveTo>
                    <a:pt x="9" y="43"/>
                  </a:moveTo>
                  <a:lnTo>
                    <a:pt x="9" y="41"/>
                  </a:lnTo>
                  <a:lnTo>
                    <a:pt x="9" y="37"/>
                  </a:lnTo>
                  <a:lnTo>
                    <a:pt x="11" y="35"/>
                  </a:lnTo>
                  <a:lnTo>
                    <a:pt x="13" y="30"/>
                  </a:lnTo>
                  <a:lnTo>
                    <a:pt x="13" y="26"/>
                  </a:lnTo>
                  <a:lnTo>
                    <a:pt x="15" y="24"/>
                  </a:lnTo>
                  <a:lnTo>
                    <a:pt x="17" y="22"/>
                  </a:lnTo>
                  <a:lnTo>
                    <a:pt x="20" y="19"/>
                  </a:lnTo>
                  <a:lnTo>
                    <a:pt x="22" y="17"/>
                  </a:lnTo>
                  <a:lnTo>
                    <a:pt x="24" y="15"/>
                  </a:lnTo>
                  <a:lnTo>
                    <a:pt x="28" y="13"/>
                  </a:lnTo>
                  <a:lnTo>
                    <a:pt x="30" y="11"/>
                  </a:lnTo>
                  <a:lnTo>
                    <a:pt x="35" y="11"/>
                  </a:lnTo>
                  <a:lnTo>
                    <a:pt x="37" y="9"/>
                  </a:lnTo>
                  <a:lnTo>
                    <a:pt x="41" y="9"/>
                  </a:lnTo>
                  <a:lnTo>
                    <a:pt x="46" y="9"/>
                  </a:lnTo>
                  <a:lnTo>
                    <a:pt x="46" y="0"/>
                  </a:lnTo>
                  <a:lnTo>
                    <a:pt x="41" y="0"/>
                  </a:lnTo>
                  <a:lnTo>
                    <a:pt x="35" y="0"/>
                  </a:lnTo>
                  <a:lnTo>
                    <a:pt x="30" y="2"/>
                  </a:lnTo>
                  <a:lnTo>
                    <a:pt x="28" y="2"/>
                  </a:lnTo>
                  <a:lnTo>
                    <a:pt x="24" y="4"/>
                  </a:lnTo>
                  <a:lnTo>
                    <a:pt x="20" y="6"/>
                  </a:lnTo>
                  <a:lnTo>
                    <a:pt x="17" y="9"/>
                  </a:lnTo>
                  <a:lnTo>
                    <a:pt x="13" y="13"/>
                  </a:lnTo>
                  <a:lnTo>
                    <a:pt x="11" y="15"/>
                  </a:lnTo>
                  <a:lnTo>
                    <a:pt x="9" y="19"/>
                  </a:lnTo>
                  <a:lnTo>
                    <a:pt x="7" y="24"/>
                  </a:lnTo>
                  <a:lnTo>
                    <a:pt x="4" y="26"/>
                  </a:lnTo>
                  <a:lnTo>
                    <a:pt x="2" y="30"/>
                  </a:lnTo>
                  <a:lnTo>
                    <a:pt x="0" y="35"/>
                  </a:lnTo>
                  <a:lnTo>
                    <a:pt x="0" y="39"/>
                  </a:lnTo>
                  <a:lnTo>
                    <a:pt x="0" y="43"/>
                  </a:lnTo>
                  <a:lnTo>
                    <a:pt x="9"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2" name="任意多边形 306741"/>
            <p:cNvSpPr/>
            <p:nvPr/>
          </p:nvSpPr>
          <p:spPr>
            <a:xfrm>
              <a:off x="3523" y="2149"/>
              <a:ext cx="46" cy="46"/>
            </a:xfrm>
            <a:custGeom>
              <a:rect l="0" t="0" r="0" b="0"/>
              <a:pathLst>
                <a:path w="46" h="46">
                  <a:moveTo>
                    <a:pt x="46" y="37"/>
                  </a:moveTo>
                  <a:lnTo>
                    <a:pt x="41" y="37"/>
                  </a:lnTo>
                  <a:lnTo>
                    <a:pt x="37" y="35"/>
                  </a:lnTo>
                  <a:lnTo>
                    <a:pt x="35" y="35"/>
                  </a:lnTo>
                  <a:lnTo>
                    <a:pt x="30" y="33"/>
                  </a:lnTo>
                  <a:lnTo>
                    <a:pt x="28" y="33"/>
                  </a:lnTo>
                  <a:lnTo>
                    <a:pt x="24" y="31"/>
                  </a:lnTo>
                  <a:lnTo>
                    <a:pt x="22" y="28"/>
                  </a:lnTo>
                  <a:lnTo>
                    <a:pt x="20" y="26"/>
                  </a:lnTo>
                  <a:lnTo>
                    <a:pt x="17" y="24"/>
                  </a:lnTo>
                  <a:lnTo>
                    <a:pt x="15" y="20"/>
                  </a:lnTo>
                  <a:lnTo>
                    <a:pt x="13" y="18"/>
                  </a:lnTo>
                  <a:lnTo>
                    <a:pt x="13" y="15"/>
                  </a:lnTo>
                  <a:lnTo>
                    <a:pt x="11" y="11"/>
                  </a:lnTo>
                  <a:lnTo>
                    <a:pt x="9" y="9"/>
                  </a:lnTo>
                  <a:lnTo>
                    <a:pt x="9" y="5"/>
                  </a:lnTo>
                  <a:lnTo>
                    <a:pt x="9" y="0"/>
                  </a:lnTo>
                  <a:lnTo>
                    <a:pt x="0" y="0"/>
                  </a:lnTo>
                  <a:lnTo>
                    <a:pt x="0" y="5"/>
                  </a:lnTo>
                  <a:lnTo>
                    <a:pt x="0" y="9"/>
                  </a:lnTo>
                  <a:lnTo>
                    <a:pt x="2" y="13"/>
                  </a:lnTo>
                  <a:lnTo>
                    <a:pt x="4" y="18"/>
                  </a:lnTo>
                  <a:lnTo>
                    <a:pt x="7" y="22"/>
                  </a:lnTo>
                  <a:lnTo>
                    <a:pt x="9" y="26"/>
                  </a:lnTo>
                  <a:lnTo>
                    <a:pt x="11" y="28"/>
                  </a:lnTo>
                  <a:lnTo>
                    <a:pt x="13" y="33"/>
                  </a:lnTo>
                  <a:lnTo>
                    <a:pt x="17" y="35"/>
                  </a:lnTo>
                  <a:lnTo>
                    <a:pt x="20" y="37"/>
                  </a:lnTo>
                  <a:lnTo>
                    <a:pt x="24" y="39"/>
                  </a:lnTo>
                  <a:lnTo>
                    <a:pt x="28" y="41"/>
                  </a:lnTo>
                  <a:lnTo>
                    <a:pt x="30" y="44"/>
                  </a:lnTo>
                  <a:lnTo>
                    <a:pt x="35" y="44"/>
                  </a:lnTo>
                  <a:lnTo>
                    <a:pt x="41" y="46"/>
                  </a:lnTo>
                  <a:lnTo>
                    <a:pt x="46" y="46"/>
                  </a:lnTo>
                  <a:lnTo>
                    <a:pt x="46"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3" name="任意多边形 306742"/>
            <p:cNvSpPr/>
            <p:nvPr/>
          </p:nvSpPr>
          <p:spPr>
            <a:xfrm>
              <a:off x="1340" y="2264"/>
              <a:ext cx="89" cy="89"/>
            </a:xfrm>
            <a:custGeom>
              <a:rect l="0" t="0" r="0" b="0"/>
              <a:pathLst>
                <a:path w="89" h="89">
                  <a:moveTo>
                    <a:pt x="0" y="0"/>
                  </a:moveTo>
                  <a:lnTo>
                    <a:pt x="89" y="0"/>
                  </a:lnTo>
                  <a:lnTo>
                    <a:pt x="41" y="89"/>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4" name="任意多边形 306743"/>
            <p:cNvSpPr/>
            <p:nvPr/>
          </p:nvSpPr>
          <p:spPr>
            <a:xfrm>
              <a:off x="1340" y="2260"/>
              <a:ext cx="95" cy="8"/>
            </a:xfrm>
            <a:custGeom>
              <a:rect l="0" t="0" r="0" b="0"/>
              <a:pathLst>
                <a:path w="95" h="8">
                  <a:moveTo>
                    <a:pt x="93" y="6"/>
                  </a:moveTo>
                  <a:lnTo>
                    <a:pt x="89" y="0"/>
                  </a:lnTo>
                  <a:lnTo>
                    <a:pt x="0" y="0"/>
                  </a:lnTo>
                  <a:lnTo>
                    <a:pt x="0" y="8"/>
                  </a:lnTo>
                  <a:lnTo>
                    <a:pt x="89" y="8"/>
                  </a:lnTo>
                  <a:lnTo>
                    <a:pt x="93" y="6"/>
                  </a:lnTo>
                  <a:lnTo>
                    <a:pt x="95" y="0"/>
                  </a:lnTo>
                  <a:lnTo>
                    <a:pt x="89" y="0"/>
                  </a:lnTo>
                  <a:lnTo>
                    <a:pt x="93"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5" name="任意多边形 306744"/>
            <p:cNvSpPr/>
            <p:nvPr/>
          </p:nvSpPr>
          <p:spPr>
            <a:xfrm>
              <a:off x="1377" y="2262"/>
              <a:ext cx="56" cy="100"/>
            </a:xfrm>
            <a:custGeom>
              <a:rect l="0" t="0" r="0" b="0"/>
              <a:pathLst>
                <a:path w="56" h="100">
                  <a:moveTo>
                    <a:pt x="0" y="93"/>
                  </a:moveTo>
                  <a:lnTo>
                    <a:pt x="9" y="93"/>
                  </a:lnTo>
                  <a:lnTo>
                    <a:pt x="56" y="4"/>
                  </a:lnTo>
                  <a:lnTo>
                    <a:pt x="48" y="0"/>
                  </a:lnTo>
                  <a:lnTo>
                    <a:pt x="0" y="89"/>
                  </a:lnTo>
                  <a:lnTo>
                    <a:pt x="0" y="93"/>
                  </a:lnTo>
                  <a:lnTo>
                    <a:pt x="4" y="100"/>
                  </a:lnTo>
                  <a:lnTo>
                    <a:pt x="9" y="93"/>
                  </a:lnTo>
                  <a:lnTo>
                    <a:pt x="0" y="9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6" name="任意多边形 306745"/>
            <p:cNvSpPr/>
            <p:nvPr/>
          </p:nvSpPr>
          <p:spPr>
            <a:xfrm>
              <a:off x="1331" y="2260"/>
              <a:ext cx="55" cy="95"/>
            </a:xfrm>
            <a:custGeom>
              <a:rect l="0" t="0" r="0" b="0"/>
              <a:pathLst>
                <a:path w="55" h="95">
                  <a:moveTo>
                    <a:pt x="9" y="0"/>
                  </a:moveTo>
                  <a:lnTo>
                    <a:pt x="5" y="6"/>
                  </a:lnTo>
                  <a:lnTo>
                    <a:pt x="46" y="95"/>
                  </a:lnTo>
                  <a:lnTo>
                    <a:pt x="55" y="91"/>
                  </a:lnTo>
                  <a:lnTo>
                    <a:pt x="11" y="2"/>
                  </a:lnTo>
                  <a:lnTo>
                    <a:pt x="9" y="0"/>
                  </a:lnTo>
                  <a:lnTo>
                    <a:pt x="0" y="0"/>
                  </a:lnTo>
                  <a:lnTo>
                    <a:pt x="5" y="6"/>
                  </a:lnTo>
                  <a:lnTo>
                    <a:pt x="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7" name="任意多边形 306746"/>
            <p:cNvSpPr/>
            <p:nvPr/>
          </p:nvSpPr>
          <p:spPr>
            <a:xfrm>
              <a:off x="1849" y="2275"/>
              <a:ext cx="89" cy="87"/>
            </a:xfrm>
            <a:custGeom>
              <a:rect l="0" t="0" r="0" b="0"/>
              <a:pathLst>
                <a:path w="89" h="87">
                  <a:moveTo>
                    <a:pt x="0" y="0"/>
                  </a:moveTo>
                  <a:lnTo>
                    <a:pt x="89" y="0"/>
                  </a:lnTo>
                  <a:lnTo>
                    <a:pt x="41" y="87"/>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8" name="任意多边形 306747"/>
            <p:cNvSpPr/>
            <p:nvPr/>
          </p:nvSpPr>
          <p:spPr>
            <a:xfrm>
              <a:off x="1849" y="2271"/>
              <a:ext cx="95" cy="8"/>
            </a:xfrm>
            <a:custGeom>
              <a:rect l="0" t="0" r="0" b="0"/>
              <a:pathLst>
                <a:path w="95" h="8">
                  <a:moveTo>
                    <a:pt x="93" y="6"/>
                  </a:moveTo>
                  <a:lnTo>
                    <a:pt x="89" y="0"/>
                  </a:lnTo>
                  <a:lnTo>
                    <a:pt x="0" y="0"/>
                  </a:lnTo>
                  <a:lnTo>
                    <a:pt x="0" y="8"/>
                  </a:lnTo>
                  <a:lnTo>
                    <a:pt x="89" y="8"/>
                  </a:lnTo>
                  <a:lnTo>
                    <a:pt x="93" y="6"/>
                  </a:lnTo>
                  <a:lnTo>
                    <a:pt x="95" y="0"/>
                  </a:lnTo>
                  <a:lnTo>
                    <a:pt x="89" y="0"/>
                  </a:lnTo>
                  <a:lnTo>
                    <a:pt x="93"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49" name="任意多边形 306748"/>
            <p:cNvSpPr/>
            <p:nvPr/>
          </p:nvSpPr>
          <p:spPr>
            <a:xfrm>
              <a:off x="1886" y="2273"/>
              <a:ext cx="56" cy="99"/>
            </a:xfrm>
            <a:custGeom>
              <a:rect l="0" t="0" r="0" b="0"/>
              <a:pathLst>
                <a:path w="56" h="99">
                  <a:moveTo>
                    <a:pt x="0" y="91"/>
                  </a:moveTo>
                  <a:lnTo>
                    <a:pt x="8" y="91"/>
                  </a:lnTo>
                  <a:lnTo>
                    <a:pt x="56" y="4"/>
                  </a:lnTo>
                  <a:lnTo>
                    <a:pt x="47" y="0"/>
                  </a:lnTo>
                  <a:lnTo>
                    <a:pt x="0" y="86"/>
                  </a:lnTo>
                  <a:lnTo>
                    <a:pt x="0" y="91"/>
                  </a:lnTo>
                  <a:lnTo>
                    <a:pt x="4" y="99"/>
                  </a:lnTo>
                  <a:lnTo>
                    <a:pt x="8" y="91"/>
                  </a:lnTo>
                  <a:lnTo>
                    <a:pt x="0"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0" name="任意多边形 306749"/>
            <p:cNvSpPr/>
            <p:nvPr/>
          </p:nvSpPr>
          <p:spPr>
            <a:xfrm>
              <a:off x="1840" y="2271"/>
              <a:ext cx="54" cy="93"/>
            </a:xfrm>
            <a:custGeom>
              <a:rect l="0" t="0" r="0" b="0"/>
              <a:pathLst>
                <a:path w="54" h="93">
                  <a:moveTo>
                    <a:pt x="9" y="0"/>
                  </a:moveTo>
                  <a:lnTo>
                    <a:pt x="5" y="6"/>
                  </a:lnTo>
                  <a:lnTo>
                    <a:pt x="46" y="93"/>
                  </a:lnTo>
                  <a:lnTo>
                    <a:pt x="54" y="91"/>
                  </a:lnTo>
                  <a:lnTo>
                    <a:pt x="11" y="2"/>
                  </a:lnTo>
                  <a:lnTo>
                    <a:pt x="9" y="0"/>
                  </a:lnTo>
                  <a:lnTo>
                    <a:pt x="0" y="0"/>
                  </a:lnTo>
                  <a:lnTo>
                    <a:pt x="5" y="6"/>
                  </a:lnTo>
                  <a:lnTo>
                    <a:pt x="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1" name="任意多边形 306750"/>
            <p:cNvSpPr/>
            <p:nvPr/>
          </p:nvSpPr>
          <p:spPr>
            <a:xfrm>
              <a:off x="1600" y="2533"/>
              <a:ext cx="197" cy="310"/>
            </a:xfrm>
            <a:custGeom>
              <a:rect l="0" t="0" r="0" b="0"/>
              <a:pathLst>
                <a:path w="197" h="310">
                  <a:moveTo>
                    <a:pt x="197" y="0"/>
                  </a:moveTo>
                  <a:lnTo>
                    <a:pt x="160" y="0"/>
                  </a:lnTo>
                  <a:lnTo>
                    <a:pt x="43" y="145"/>
                  </a:lnTo>
                  <a:lnTo>
                    <a:pt x="106" y="145"/>
                  </a:lnTo>
                  <a:lnTo>
                    <a:pt x="30" y="227"/>
                  </a:lnTo>
                  <a:lnTo>
                    <a:pt x="0" y="227"/>
                  </a:lnTo>
                  <a:lnTo>
                    <a:pt x="2" y="310"/>
                  </a:lnTo>
                  <a:lnTo>
                    <a:pt x="104" y="229"/>
                  </a:lnTo>
                  <a:lnTo>
                    <a:pt x="65" y="223"/>
                  </a:lnTo>
                  <a:lnTo>
                    <a:pt x="167" y="110"/>
                  </a:lnTo>
                  <a:lnTo>
                    <a:pt x="104" y="115"/>
                  </a:lnTo>
                  <a:lnTo>
                    <a:pt x="19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2" name="任意多边形 306751"/>
            <p:cNvSpPr/>
            <p:nvPr/>
          </p:nvSpPr>
          <p:spPr>
            <a:xfrm>
              <a:off x="1758" y="2528"/>
              <a:ext cx="39" cy="9"/>
            </a:xfrm>
            <a:custGeom>
              <a:rect l="0" t="0" r="0" b="0"/>
              <a:pathLst>
                <a:path w="39" h="9">
                  <a:moveTo>
                    <a:pt x="0" y="3"/>
                  </a:moveTo>
                  <a:lnTo>
                    <a:pt x="2" y="9"/>
                  </a:lnTo>
                  <a:lnTo>
                    <a:pt x="39" y="9"/>
                  </a:lnTo>
                  <a:lnTo>
                    <a:pt x="39" y="0"/>
                  </a:lnTo>
                  <a:lnTo>
                    <a:pt x="2" y="0"/>
                  </a:lnTo>
                  <a:lnTo>
                    <a:pt x="0" y="3"/>
                  </a:lnTo>
                  <a:lnTo>
                    <a:pt x="2" y="0"/>
                  </a:lnTo>
                  <a:lnTo>
                    <a:pt x="0" y="0"/>
                  </a:lnTo>
                  <a:lnTo>
                    <a:pt x="0"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3" name="任意多边形 306752"/>
            <p:cNvSpPr/>
            <p:nvPr/>
          </p:nvSpPr>
          <p:spPr>
            <a:xfrm>
              <a:off x="1632" y="2531"/>
              <a:ext cx="133" cy="151"/>
            </a:xfrm>
            <a:custGeom>
              <a:rect l="0" t="0" r="0" b="0"/>
              <a:pathLst>
                <a:path w="133" h="151">
                  <a:moveTo>
                    <a:pt x="11" y="151"/>
                  </a:moveTo>
                  <a:lnTo>
                    <a:pt x="13" y="149"/>
                  </a:lnTo>
                  <a:lnTo>
                    <a:pt x="133" y="4"/>
                  </a:lnTo>
                  <a:lnTo>
                    <a:pt x="126" y="0"/>
                  </a:lnTo>
                  <a:lnTo>
                    <a:pt x="7" y="145"/>
                  </a:lnTo>
                  <a:lnTo>
                    <a:pt x="11" y="151"/>
                  </a:lnTo>
                  <a:lnTo>
                    <a:pt x="7" y="145"/>
                  </a:lnTo>
                  <a:lnTo>
                    <a:pt x="0" y="151"/>
                  </a:lnTo>
                  <a:lnTo>
                    <a:pt x="11" y="15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4" name="任意多边形 306753"/>
            <p:cNvSpPr/>
            <p:nvPr/>
          </p:nvSpPr>
          <p:spPr>
            <a:xfrm>
              <a:off x="1643" y="2674"/>
              <a:ext cx="74" cy="8"/>
            </a:xfrm>
            <a:custGeom>
              <a:rect l="0" t="0" r="0" b="0"/>
              <a:pathLst>
                <a:path w="74" h="8">
                  <a:moveTo>
                    <a:pt x="65" y="6"/>
                  </a:moveTo>
                  <a:lnTo>
                    <a:pt x="63" y="0"/>
                  </a:lnTo>
                  <a:lnTo>
                    <a:pt x="0" y="0"/>
                  </a:lnTo>
                  <a:lnTo>
                    <a:pt x="0" y="8"/>
                  </a:lnTo>
                  <a:lnTo>
                    <a:pt x="63" y="8"/>
                  </a:lnTo>
                  <a:lnTo>
                    <a:pt x="65" y="6"/>
                  </a:lnTo>
                  <a:lnTo>
                    <a:pt x="74" y="0"/>
                  </a:lnTo>
                  <a:lnTo>
                    <a:pt x="63" y="0"/>
                  </a:lnTo>
                  <a:lnTo>
                    <a:pt x="65"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5" name="任意多边形 306754"/>
            <p:cNvSpPr/>
            <p:nvPr/>
          </p:nvSpPr>
          <p:spPr>
            <a:xfrm>
              <a:off x="1626" y="2676"/>
              <a:ext cx="82" cy="89"/>
            </a:xfrm>
            <a:custGeom>
              <a:rect l="0" t="0" r="0" b="0"/>
              <a:pathLst>
                <a:path w="82" h="89">
                  <a:moveTo>
                    <a:pt x="4" y="89"/>
                  </a:moveTo>
                  <a:lnTo>
                    <a:pt x="6" y="86"/>
                  </a:lnTo>
                  <a:lnTo>
                    <a:pt x="82" y="4"/>
                  </a:lnTo>
                  <a:lnTo>
                    <a:pt x="76" y="0"/>
                  </a:lnTo>
                  <a:lnTo>
                    <a:pt x="0" y="80"/>
                  </a:lnTo>
                  <a:lnTo>
                    <a:pt x="4" y="89"/>
                  </a:lnTo>
                  <a:lnTo>
                    <a:pt x="6" y="89"/>
                  </a:lnTo>
                  <a:lnTo>
                    <a:pt x="6" y="86"/>
                  </a:lnTo>
                  <a:lnTo>
                    <a:pt x="4" y="8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6" name="任意多边形 306755"/>
            <p:cNvSpPr/>
            <p:nvPr/>
          </p:nvSpPr>
          <p:spPr>
            <a:xfrm>
              <a:off x="1596" y="2754"/>
              <a:ext cx="34" cy="11"/>
            </a:xfrm>
            <a:custGeom>
              <a:rect l="0" t="0" r="0" b="0"/>
              <a:pathLst>
                <a:path w="34" h="11">
                  <a:moveTo>
                    <a:pt x="0" y="6"/>
                  </a:moveTo>
                  <a:lnTo>
                    <a:pt x="4" y="11"/>
                  </a:lnTo>
                  <a:lnTo>
                    <a:pt x="34" y="11"/>
                  </a:lnTo>
                  <a:lnTo>
                    <a:pt x="34" y="0"/>
                  </a:lnTo>
                  <a:lnTo>
                    <a:pt x="4" y="0"/>
                  </a:lnTo>
                  <a:lnTo>
                    <a:pt x="0" y="6"/>
                  </a:lnTo>
                  <a:lnTo>
                    <a:pt x="4" y="0"/>
                  </a:lnTo>
                  <a:lnTo>
                    <a:pt x="0"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7" name="任意多边形 306756"/>
            <p:cNvSpPr/>
            <p:nvPr/>
          </p:nvSpPr>
          <p:spPr>
            <a:xfrm>
              <a:off x="1596" y="2760"/>
              <a:ext cx="10" cy="91"/>
            </a:xfrm>
            <a:custGeom>
              <a:rect l="0" t="0" r="0" b="0"/>
              <a:pathLst>
                <a:path w="10" h="91">
                  <a:moveTo>
                    <a:pt x="8" y="87"/>
                  </a:moveTo>
                  <a:lnTo>
                    <a:pt x="10" y="83"/>
                  </a:lnTo>
                  <a:lnTo>
                    <a:pt x="8" y="0"/>
                  </a:lnTo>
                  <a:lnTo>
                    <a:pt x="0" y="0"/>
                  </a:lnTo>
                  <a:lnTo>
                    <a:pt x="2" y="83"/>
                  </a:lnTo>
                  <a:lnTo>
                    <a:pt x="8" y="87"/>
                  </a:lnTo>
                  <a:lnTo>
                    <a:pt x="2" y="83"/>
                  </a:lnTo>
                  <a:lnTo>
                    <a:pt x="2" y="91"/>
                  </a:lnTo>
                  <a:lnTo>
                    <a:pt x="8" y="8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8" name="任意多边形 306757"/>
            <p:cNvSpPr/>
            <p:nvPr/>
          </p:nvSpPr>
          <p:spPr>
            <a:xfrm>
              <a:off x="1600" y="2758"/>
              <a:ext cx="115" cy="89"/>
            </a:xfrm>
            <a:custGeom>
              <a:rect l="0" t="0" r="0" b="0"/>
              <a:pathLst>
                <a:path w="115" h="89">
                  <a:moveTo>
                    <a:pt x="106" y="0"/>
                  </a:moveTo>
                  <a:lnTo>
                    <a:pt x="102" y="0"/>
                  </a:lnTo>
                  <a:lnTo>
                    <a:pt x="0" y="82"/>
                  </a:lnTo>
                  <a:lnTo>
                    <a:pt x="4" y="89"/>
                  </a:lnTo>
                  <a:lnTo>
                    <a:pt x="108" y="7"/>
                  </a:lnTo>
                  <a:lnTo>
                    <a:pt x="106" y="0"/>
                  </a:lnTo>
                  <a:lnTo>
                    <a:pt x="108" y="7"/>
                  </a:lnTo>
                  <a:lnTo>
                    <a:pt x="115" y="0"/>
                  </a:lnTo>
                  <a:lnTo>
                    <a:pt x="10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59" name="任意多边形 306758"/>
            <p:cNvSpPr/>
            <p:nvPr/>
          </p:nvSpPr>
          <p:spPr>
            <a:xfrm>
              <a:off x="1656" y="2752"/>
              <a:ext cx="50" cy="15"/>
            </a:xfrm>
            <a:custGeom>
              <a:rect l="0" t="0" r="0" b="0"/>
              <a:pathLst>
                <a:path w="50" h="15">
                  <a:moveTo>
                    <a:pt x="7" y="0"/>
                  </a:moveTo>
                  <a:lnTo>
                    <a:pt x="9" y="8"/>
                  </a:lnTo>
                  <a:lnTo>
                    <a:pt x="48" y="15"/>
                  </a:lnTo>
                  <a:lnTo>
                    <a:pt x="50" y="6"/>
                  </a:lnTo>
                  <a:lnTo>
                    <a:pt x="11" y="0"/>
                  </a:lnTo>
                  <a:lnTo>
                    <a:pt x="7" y="0"/>
                  </a:lnTo>
                  <a:lnTo>
                    <a:pt x="0" y="6"/>
                  </a:lnTo>
                  <a:lnTo>
                    <a:pt x="9" y="8"/>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0" name="任意多边形 306759"/>
            <p:cNvSpPr/>
            <p:nvPr/>
          </p:nvSpPr>
          <p:spPr>
            <a:xfrm>
              <a:off x="1663" y="2639"/>
              <a:ext cx="115" cy="119"/>
            </a:xfrm>
            <a:custGeom>
              <a:rect l="0" t="0" r="0" b="0"/>
              <a:pathLst>
                <a:path w="115" h="119">
                  <a:moveTo>
                    <a:pt x="104" y="0"/>
                  </a:moveTo>
                  <a:lnTo>
                    <a:pt x="99" y="2"/>
                  </a:lnTo>
                  <a:lnTo>
                    <a:pt x="0" y="113"/>
                  </a:lnTo>
                  <a:lnTo>
                    <a:pt x="6" y="119"/>
                  </a:lnTo>
                  <a:lnTo>
                    <a:pt x="106" y="9"/>
                  </a:lnTo>
                  <a:lnTo>
                    <a:pt x="104" y="0"/>
                  </a:lnTo>
                  <a:lnTo>
                    <a:pt x="106" y="9"/>
                  </a:lnTo>
                  <a:lnTo>
                    <a:pt x="115" y="0"/>
                  </a:lnTo>
                  <a:lnTo>
                    <a:pt x="10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1" name="任意多边形 306760"/>
            <p:cNvSpPr/>
            <p:nvPr/>
          </p:nvSpPr>
          <p:spPr>
            <a:xfrm>
              <a:off x="1693" y="2639"/>
              <a:ext cx="74" cy="13"/>
            </a:xfrm>
            <a:custGeom>
              <a:rect l="0" t="0" r="0" b="0"/>
              <a:pathLst>
                <a:path w="74" h="13">
                  <a:moveTo>
                    <a:pt x="7" y="6"/>
                  </a:moveTo>
                  <a:lnTo>
                    <a:pt x="11" y="13"/>
                  </a:lnTo>
                  <a:lnTo>
                    <a:pt x="74" y="11"/>
                  </a:lnTo>
                  <a:lnTo>
                    <a:pt x="74" y="0"/>
                  </a:lnTo>
                  <a:lnTo>
                    <a:pt x="11" y="4"/>
                  </a:lnTo>
                  <a:lnTo>
                    <a:pt x="7" y="6"/>
                  </a:lnTo>
                  <a:lnTo>
                    <a:pt x="0" y="13"/>
                  </a:lnTo>
                  <a:lnTo>
                    <a:pt x="11" y="13"/>
                  </a:lnTo>
                  <a:lnTo>
                    <a:pt x="7"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2" name="任意多边形 306761"/>
            <p:cNvSpPr/>
            <p:nvPr/>
          </p:nvSpPr>
          <p:spPr>
            <a:xfrm>
              <a:off x="1700" y="2528"/>
              <a:ext cx="106" cy="122"/>
            </a:xfrm>
            <a:custGeom>
              <a:rect l="0" t="0" r="0" b="0"/>
              <a:pathLst>
                <a:path w="105" h="122">
                  <a:moveTo>
                    <a:pt x="97" y="0"/>
                  </a:moveTo>
                  <a:lnTo>
                    <a:pt x="93" y="3"/>
                  </a:lnTo>
                  <a:lnTo>
                    <a:pt x="0" y="117"/>
                  </a:lnTo>
                  <a:lnTo>
                    <a:pt x="6" y="122"/>
                  </a:lnTo>
                  <a:lnTo>
                    <a:pt x="99" y="7"/>
                  </a:lnTo>
                  <a:lnTo>
                    <a:pt x="97" y="0"/>
                  </a:lnTo>
                  <a:lnTo>
                    <a:pt x="99" y="7"/>
                  </a:lnTo>
                  <a:lnTo>
                    <a:pt x="106" y="0"/>
                  </a:lnTo>
                  <a:lnTo>
                    <a:pt x="9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3" name="任意多边形 306762"/>
            <p:cNvSpPr/>
            <p:nvPr/>
          </p:nvSpPr>
          <p:spPr>
            <a:xfrm>
              <a:off x="1576" y="2520"/>
              <a:ext cx="197" cy="312"/>
            </a:xfrm>
            <a:custGeom>
              <a:rect l="0" t="0" r="0" b="0"/>
              <a:pathLst>
                <a:path w="197" h="312">
                  <a:moveTo>
                    <a:pt x="197" y="0"/>
                  </a:moveTo>
                  <a:lnTo>
                    <a:pt x="163" y="0"/>
                  </a:lnTo>
                  <a:lnTo>
                    <a:pt x="43" y="145"/>
                  </a:lnTo>
                  <a:lnTo>
                    <a:pt x="106" y="145"/>
                  </a:lnTo>
                  <a:lnTo>
                    <a:pt x="30" y="227"/>
                  </a:lnTo>
                  <a:lnTo>
                    <a:pt x="0" y="227"/>
                  </a:lnTo>
                  <a:lnTo>
                    <a:pt x="2" y="312"/>
                  </a:lnTo>
                  <a:lnTo>
                    <a:pt x="104" y="229"/>
                  </a:lnTo>
                  <a:lnTo>
                    <a:pt x="65" y="223"/>
                  </a:lnTo>
                  <a:lnTo>
                    <a:pt x="167" y="112"/>
                  </a:lnTo>
                  <a:lnTo>
                    <a:pt x="104" y="115"/>
                  </a:lnTo>
                  <a:lnTo>
                    <a:pt x="19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4" name="任意多边形 306763"/>
            <p:cNvSpPr/>
            <p:nvPr/>
          </p:nvSpPr>
          <p:spPr>
            <a:xfrm>
              <a:off x="1734" y="2515"/>
              <a:ext cx="39" cy="9"/>
            </a:xfrm>
            <a:custGeom>
              <a:rect l="0" t="0" r="0" b="0"/>
              <a:pathLst>
                <a:path w="39" h="9">
                  <a:moveTo>
                    <a:pt x="0" y="3"/>
                  </a:moveTo>
                  <a:lnTo>
                    <a:pt x="5" y="9"/>
                  </a:lnTo>
                  <a:lnTo>
                    <a:pt x="39" y="9"/>
                  </a:lnTo>
                  <a:lnTo>
                    <a:pt x="39" y="0"/>
                  </a:lnTo>
                  <a:lnTo>
                    <a:pt x="5" y="0"/>
                  </a:lnTo>
                  <a:lnTo>
                    <a:pt x="0" y="3"/>
                  </a:lnTo>
                  <a:lnTo>
                    <a:pt x="5" y="0"/>
                  </a:lnTo>
                  <a:lnTo>
                    <a:pt x="2" y="0"/>
                  </a:lnTo>
                  <a:lnTo>
                    <a:pt x="0"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5" name="任意多边形 306764"/>
            <p:cNvSpPr/>
            <p:nvPr/>
          </p:nvSpPr>
          <p:spPr>
            <a:xfrm>
              <a:off x="1611" y="2518"/>
              <a:ext cx="130" cy="151"/>
            </a:xfrm>
            <a:custGeom>
              <a:rect l="0" t="0" r="0" b="0"/>
              <a:pathLst>
                <a:path w="130" h="151">
                  <a:moveTo>
                    <a:pt x="8" y="151"/>
                  </a:moveTo>
                  <a:lnTo>
                    <a:pt x="13" y="149"/>
                  </a:lnTo>
                  <a:lnTo>
                    <a:pt x="130" y="6"/>
                  </a:lnTo>
                  <a:lnTo>
                    <a:pt x="123" y="0"/>
                  </a:lnTo>
                  <a:lnTo>
                    <a:pt x="4" y="145"/>
                  </a:lnTo>
                  <a:lnTo>
                    <a:pt x="8" y="151"/>
                  </a:lnTo>
                  <a:lnTo>
                    <a:pt x="4" y="145"/>
                  </a:lnTo>
                  <a:lnTo>
                    <a:pt x="0" y="151"/>
                  </a:lnTo>
                  <a:lnTo>
                    <a:pt x="8" y="15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6" name="任意多边形 306765"/>
            <p:cNvSpPr/>
            <p:nvPr/>
          </p:nvSpPr>
          <p:spPr>
            <a:xfrm>
              <a:off x="1619" y="2661"/>
              <a:ext cx="74" cy="8"/>
            </a:xfrm>
            <a:custGeom>
              <a:rect l="0" t="0" r="0" b="0"/>
              <a:pathLst>
                <a:path w="74" h="8">
                  <a:moveTo>
                    <a:pt x="68" y="8"/>
                  </a:moveTo>
                  <a:lnTo>
                    <a:pt x="63" y="0"/>
                  </a:lnTo>
                  <a:lnTo>
                    <a:pt x="0" y="0"/>
                  </a:lnTo>
                  <a:lnTo>
                    <a:pt x="0" y="8"/>
                  </a:lnTo>
                  <a:lnTo>
                    <a:pt x="63" y="8"/>
                  </a:lnTo>
                  <a:lnTo>
                    <a:pt x="68" y="8"/>
                  </a:lnTo>
                  <a:lnTo>
                    <a:pt x="74" y="0"/>
                  </a:lnTo>
                  <a:lnTo>
                    <a:pt x="63" y="0"/>
                  </a:lnTo>
                  <a:lnTo>
                    <a:pt x="68"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7" name="任意多边形 306766"/>
            <p:cNvSpPr/>
            <p:nvPr/>
          </p:nvSpPr>
          <p:spPr>
            <a:xfrm>
              <a:off x="1604" y="2663"/>
              <a:ext cx="83" cy="89"/>
            </a:xfrm>
            <a:custGeom>
              <a:rect l="0" t="0" r="0" b="0"/>
              <a:pathLst>
                <a:path w="83" h="89">
                  <a:moveTo>
                    <a:pt x="2" y="89"/>
                  </a:moveTo>
                  <a:lnTo>
                    <a:pt x="7" y="86"/>
                  </a:lnTo>
                  <a:lnTo>
                    <a:pt x="83" y="6"/>
                  </a:lnTo>
                  <a:lnTo>
                    <a:pt x="74" y="0"/>
                  </a:lnTo>
                  <a:lnTo>
                    <a:pt x="0" y="80"/>
                  </a:lnTo>
                  <a:lnTo>
                    <a:pt x="2" y="89"/>
                  </a:lnTo>
                  <a:lnTo>
                    <a:pt x="5" y="89"/>
                  </a:lnTo>
                  <a:lnTo>
                    <a:pt x="7" y="86"/>
                  </a:lnTo>
                  <a:lnTo>
                    <a:pt x="2" y="8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8" name="任意多边形 306767"/>
            <p:cNvSpPr/>
            <p:nvPr/>
          </p:nvSpPr>
          <p:spPr>
            <a:xfrm>
              <a:off x="1572" y="2743"/>
              <a:ext cx="34" cy="9"/>
            </a:xfrm>
            <a:custGeom>
              <a:rect l="0" t="0" r="0" b="0"/>
              <a:pathLst>
                <a:path w="34" h="9">
                  <a:moveTo>
                    <a:pt x="0" y="4"/>
                  </a:moveTo>
                  <a:lnTo>
                    <a:pt x="4" y="9"/>
                  </a:lnTo>
                  <a:lnTo>
                    <a:pt x="34" y="9"/>
                  </a:lnTo>
                  <a:lnTo>
                    <a:pt x="34" y="0"/>
                  </a:lnTo>
                  <a:lnTo>
                    <a:pt x="4" y="0"/>
                  </a:lnTo>
                  <a:lnTo>
                    <a:pt x="0" y="4"/>
                  </a:lnTo>
                  <a:lnTo>
                    <a:pt x="4" y="0"/>
                  </a:lnTo>
                  <a:lnTo>
                    <a:pt x="0" y="0"/>
                  </a:lnTo>
                  <a:lnTo>
                    <a:pt x="0"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69" name="任意多边形 306768"/>
            <p:cNvSpPr/>
            <p:nvPr/>
          </p:nvSpPr>
          <p:spPr>
            <a:xfrm>
              <a:off x="1572" y="2747"/>
              <a:ext cx="11" cy="93"/>
            </a:xfrm>
            <a:custGeom>
              <a:rect l="0" t="0" r="0" b="0"/>
              <a:pathLst>
                <a:path w="11" h="93">
                  <a:moveTo>
                    <a:pt x="11" y="87"/>
                  </a:moveTo>
                  <a:lnTo>
                    <a:pt x="11" y="83"/>
                  </a:lnTo>
                  <a:lnTo>
                    <a:pt x="8" y="0"/>
                  </a:lnTo>
                  <a:lnTo>
                    <a:pt x="0" y="0"/>
                  </a:lnTo>
                  <a:lnTo>
                    <a:pt x="2" y="85"/>
                  </a:lnTo>
                  <a:lnTo>
                    <a:pt x="11" y="87"/>
                  </a:lnTo>
                  <a:lnTo>
                    <a:pt x="2" y="85"/>
                  </a:lnTo>
                  <a:lnTo>
                    <a:pt x="2" y="93"/>
                  </a:lnTo>
                  <a:lnTo>
                    <a:pt x="11" y="8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0" name="任意多边形 306769"/>
            <p:cNvSpPr/>
            <p:nvPr/>
          </p:nvSpPr>
          <p:spPr>
            <a:xfrm>
              <a:off x="1576" y="2745"/>
              <a:ext cx="115" cy="89"/>
            </a:xfrm>
            <a:custGeom>
              <a:rect l="0" t="0" r="0" b="0"/>
              <a:pathLst>
                <a:path w="115" h="89">
                  <a:moveTo>
                    <a:pt x="106" y="0"/>
                  </a:moveTo>
                  <a:lnTo>
                    <a:pt x="102" y="0"/>
                  </a:lnTo>
                  <a:lnTo>
                    <a:pt x="0" y="82"/>
                  </a:lnTo>
                  <a:lnTo>
                    <a:pt x="7" y="89"/>
                  </a:lnTo>
                  <a:lnTo>
                    <a:pt x="108" y="9"/>
                  </a:lnTo>
                  <a:lnTo>
                    <a:pt x="106" y="0"/>
                  </a:lnTo>
                  <a:lnTo>
                    <a:pt x="108" y="9"/>
                  </a:lnTo>
                  <a:lnTo>
                    <a:pt x="115" y="2"/>
                  </a:lnTo>
                  <a:lnTo>
                    <a:pt x="10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1" name="任意多边形 306770"/>
            <p:cNvSpPr/>
            <p:nvPr/>
          </p:nvSpPr>
          <p:spPr>
            <a:xfrm>
              <a:off x="1632" y="2739"/>
              <a:ext cx="50" cy="15"/>
            </a:xfrm>
            <a:custGeom>
              <a:rect l="0" t="0" r="0" b="0"/>
              <a:pathLst>
                <a:path w="50" h="15">
                  <a:moveTo>
                    <a:pt x="7" y="0"/>
                  </a:moveTo>
                  <a:lnTo>
                    <a:pt x="9" y="8"/>
                  </a:lnTo>
                  <a:lnTo>
                    <a:pt x="48" y="15"/>
                  </a:lnTo>
                  <a:lnTo>
                    <a:pt x="50" y="6"/>
                  </a:lnTo>
                  <a:lnTo>
                    <a:pt x="11" y="0"/>
                  </a:lnTo>
                  <a:lnTo>
                    <a:pt x="7" y="0"/>
                  </a:lnTo>
                  <a:lnTo>
                    <a:pt x="0" y="6"/>
                  </a:lnTo>
                  <a:lnTo>
                    <a:pt x="9" y="8"/>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2" name="任意多边形 306771"/>
            <p:cNvSpPr/>
            <p:nvPr/>
          </p:nvSpPr>
          <p:spPr>
            <a:xfrm>
              <a:off x="1639" y="2626"/>
              <a:ext cx="115" cy="119"/>
            </a:xfrm>
            <a:custGeom>
              <a:rect l="0" t="0" r="0" b="0"/>
              <a:pathLst>
                <a:path w="115" h="119">
                  <a:moveTo>
                    <a:pt x="104" y="0"/>
                  </a:moveTo>
                  <a:lnTo>
                    <a:pt x="100" y="2"/>
                  </a:lnTo>
                  <a:lnTo>
                    <a:pt x="0" y="113"/>
                  </a:lnTo>
                  <a:lnTo>
                    <a:pt x="6" y="119"/>
                  </a:lnTo>
                  <a:lnTo>
                    <a:pt x="108" y="9"/>
                  </a:lnTo>
                  <a:lnTo>
                    <a:pt x="104" y="0"/>
                  </a:lnTo>
                  <a:lnTo>
                    <a:pt x="108" y="9"/>
                  </a:lnTo>
                  <a:lnTo>
                    <a:pt x="115" y="0"/>
                  </a:lnTo>
                  <a:lnTo>
                    <a:pt x="10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3" name="任意多边形 306772"/>
            <p:cNvSpPr/>
            <p:nvPr/>
          </p:nvSpPr>
          <p:spPr>
            <a:xfrm>
              <a:off x="1669" y="2626"/>
              <a:ext cx="74" cy="15"/>
            </a:xfrm>
            <a:custGeom>
              <a:rect l="0" t="0" r="0" b="0"/>
              <a:pathLst>
                <a:path w="74" h="15">
                  <a:moveTo>
                    <a:pt x="7" y="6"/>
                  </a:moveTo>
                  <a:lnTo>
                    <a:pt x="11" y="13"/>
                  </a:lnTo>
                  <a:lnTo>
                    <a:pt x="74" y="11"/>
                  </a:lnTo>
                  <a:lnTo>
                    <a:pt x="74" y="0"/>
                  </a:lnTo>
                  <a:lnTo>
                    <a:pt x="11" y="4"/>
                  </a:lnTo>
                  <a:lnTo>
                    <a:pt x="7" y="6"/>
                  </a:lnTo>
                  <a:lnTo>
                    <a:pt x="0" y="15"/>
                  </a:lnTo>
                  <a:lnTo>
                    <a:pt x="11" y="13"/>
                  </a:lnTo>
                  <a:lnTo>
                    <a:pt x="7"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4" name="任意多边形 306773"/>
            <p:cNvSpPr/>
            <p:nvPr/>
          </p:nvSpPr>
          <p:spPr>
            <a:xfrm>
              <a:off x="1676" y="2515"/>
              <a:ext cx="106" cy="124"/>
            </a:xfrm>
            <a:custGeom>
              <a:rect l="0" t="0" r="0" b="0"/>
              <a:pathLst>
                <a:path w="105" h="124">
                  <a:moveTo>
                    <a:pt x="97" y="0"/>
                  </a:moveTo>
                  <a:lnTo>
                    <a:pt x="93" y="3"/>
                  </a:lnTo>
                  <a:lnTo>
                    <a:pt x="0" y="117"/>
                  </a:lnTo>
                  <a:lnTo>
                    <a:pt x="6" y="124"/>
                  </a:lnTo>
                  <a:lnTo>
                    <a:pt x="102" y="9"/>
                  </a:lnTo>
                  <a:lnTo>
                    <a:pt x="97" y="0"/>
                  </a:lnTo>
                  <a:lnTo>
                    <a:pt x="102" y="9"/>
                  </a:lnTo>
                  <a:lnTo>
                    <a:pt x="106" y="0"/>
                  </a:lnTo>
                  <a:lnTo>
                    <a:pt x="9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5" name="任意多边形 306774"/>
            <p:cNvSpPr/>
            <p:nvPr/>
          </p:nvSpPr>
          <p:spPr>
            <a:xfrm>
              <a:off x="1323" y="1153"/>
              <a:ext cx="78" cy="69"/>
            </a:xfrm>
            <a:custGeom>
              <a:rect l="0" t="0" r="0" b="0"/>
              <a:pathLst>
                <a:path w="78" h="69">
                  <a:moveTo>
                    <a:pt x="4" y="67"/>
                  </a:moveTo>
                  <a:lnTo>
                    <a:pt x="11" y="69"/>
                  </a:lnTo>
                  <a:lnTo>
                    <a:pt x="78" y="6"/>
                  </a:lnTo>
                  <a:lnTo>
                    <a:pt x="71" y="0"/>
                  </a:lnTo>
                  <a:lnTo>
                    <a:pt x="4" y="62"/>
                  </a:lnTo>
                  <a:lnTo>
                    <a:pt x="4" y="67"/>
                  </a:lnTo>
                  <a:lnTo>
                    <a:pt x="4" y="62"/>
                  </a:lnTo>
                  <a:lnTo>
                    <a:pt x="0" y="65"/>
                  </a:lnTo>
                  <a:lnTo>
                    <a:pt x="4"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6" name="任意多边形 306775"/>
            <p:cNvSpPr/>
            <p:nvPr/>
          </p:nvSpPr>
          <p:spPr>
            <a:xfrm>
              <a:off x="1327" y="1215"/>
              <a:ext cx="67" cy="76"/>
            </a:xfrm>
            <a:custGeom>
              <a:rect l="0" t="0" r="0" b="0"/>
              <a:pathLst>
                <a:path w="67" h="76">
                  <a:moveTo>
                    <a:pt x="67" y="70"/>
                  </a:moveTo>
                  <a:lnTo>
                    <a:pt x="7" y="0"/>
                  </a:lnTo>
                  <a:lnTo>
                    <a:pt x="0" y="5"/>
                  </a:lnTo>
                  <a:lnTo>
                    <a:pt x="61" y="76"/>
                  </a:lnTo>
                  <a:lnTo>
                    <a:pt x="67" y="7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7" name="任意多边形 306776"/>
            <p:cNvSpPr/>
            <p:nvPr/>
          </p:nvSpPr>
          <p:spPr>
            <a:xfrm>
              <a:off x="1613" y="1304"/>
              <a:ext cx="39" cy="96"/>
            </a:xfrm>
            <a:custGeom>
              <a:rect l="0" t="0" r="0" b="0"/>
              <a:pathLst>
                <a:path w="39" h="96">
                  <a:moveTo>
                    <a:pt x="2" y="2"/>
                  </a:moveTo>
                  <a:lnTo>
                    <a:pt x="0" y="9"/>
                  </a:lnTo>
                  <a:lnTo>
                    <a:pt x="30" y="96"/>
                  </a:lnTo>
                  <a:lnTo>
                    <a:pt x="39" y="93"/>
                  </a:lnTo>
                  <a:lnTo>
                    <a:pt x="9" y="5"/>
                  </a:lnTo>
                  <a:lnTo>
                    <a:pt x="2" y="2"/>
                  </a:lnTo>
                  <a:lnTo>
                    <a:pt x="9" y="5"/>
                  </a:lnTo>
                  <a:lnTo>
                    <a:pt x="6" y="0"/>
                  </a:lnTo>
                  <a:lnTo>
                    <a:pt x="2"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8" name="任意多边形 306777"/>
            <p:cNvSpPr/>
            <p:nvPr/>
          </p:nvSpPr>
          <p:spPr>
            <a:xfrm>
              <a:off x="1531" y="1306"/>
              <a:ext cx="88" cy="39"/>
            </a:xfrm>
            <a:custGeom>
              <a:rect l="0" t="0" r="0" b="0"/>
              <a:pathLst>
                <a:path w="88" h="39">
                  <a:moveTo>
                    <a:pt x="2" y="39"/>
                  </a:moveTo>
                  <a:lnTo>
                    <a:pt x="88" y="9"/>
                  </a:lnTo>
                  <a:lnTo>
                    <a:pt x="84" y="0"/>
                  </a:lnTo>
                  <a:lnTo>
                    <a:pt x="0" y="31"/>
                  </a:lnTo>
                  <a:lnTo>
                    <a:pt x="2"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79" name="任意多边形 306778"/>
            <p:cNvSpPr/>
            <p:nvPr/>
          </p:nvSpPr>
          <p:spPr>
            <a:xfrm>
              <a:off x="1511" y="1298"/>
              <a:ext cx="35" cy="130"/>
            </a:xfrm>
            <a:custGeom>
              <a:rect l="0" t="0" r="0" b="0"/>
              <a:pathLst>
                <a:path w="35" h="130">
                  <a:moveTo>
                    <a:pt x="4" y="4"/>
                  </a:moveTo>
                  <a:lnTo>
                    <a:pt x="7" y="8"/>
                  </a:lnTo>
                  <a:lnTo>
                    <a:pt x="11" y="11"/>
                  </a:lnTo>
                  <a:lnTo>
                    <a:pt x="13" y="15"/>
                  </a:lnTo>
                  <a:lnTo>
                    <a:pt x="15" y="19"/>
                  </a:lnTo>
                  <a:lnTo>
                    <a:pt x="17" y="21"/>
                  </a:lnTo>
                  <a:lnTo>
                    <a:pt x="20" y="26"/>
                  </a:lnTo>
                  <a:lnTo>
                    <a:pt x="20" y="30"/>
                  </a:lnTo>
                  <a:lnTo>
                    <a:pt x="22" y="32"/>
                  </a:lnTo>
                  <a:lnTo>
                    <a:pt x="24" y="37"/>
                  </a:lnTo>
                  <a:lnTo>
                    <a:pt x="24" y="41"/>
                  </a:lnTo>
                  <a:lnTo>
                    <a:pt x="24" y="45"/>
                  </a:lnTo>
                  <a:lnTo>
                    <a:pt x="26" y="50"/>
                  </a:lnTo>
                  <a:lnTo>
                    <a:pt x="26" y="54"/>
                  </a:lnTo>
                  <a:lnTo>
                    <a:pt x="26" y="56"/>
                  </a:lnTo>
                  <a:lnTo>
                    <a:pt x="26" y="60"/>
                  </a:lnTo>
                  <a:lnTo>
                    <a:pt x="26" y="65"/>
                  </a:lnTo>
                  <a:lnTo>
                    <a:pt x="26" y="69"/>
                  </a:lnTo>
                  <a:lnTo>
                    <a:pt x="26" y="73"/>
                  </a:lnTo>
                  <a:lnTo>
                    <a:pt x="26" y="78"/>
                  </a:lnTo>
                  <a:lnTo>
                    <a:pt x="24" y="80"/>
                  </a:lnTo>
                  <a:lnTo>
                    <a:pt x="24" y="84"/>
                  </a:lnTo>
                  <a:lnTo>
                    <a:pt x="22" y="89"/>
                  </a:lnTo>
                  <a:lnTo>
                    <a:pt x="22" y="93"/>
                  </a:lnTo>
                  <a:lnTo>
                    <a:pt x="20" y="97"/>
                  </a:lnTo>
                  <a:lnTo>
                    <a:pt x="17" y="99"/>
                  </a:lnTo>
                  <a:lnTo>
                    <a:pt x="15" y="104"/>
                  </a:lnTo>
                  <a:lnTo>
                    <a:pt x="13" y="108"/>
                  </a:lnTo>
                  <a:lnTo>
                    <a:pt x="11" y="110"/>
                  </a:lnTo>
                  <a:lnTo>
                    <a:pt x="9" y="115"/>
                  </a:lnTo>
                  <a:lnTo>
                    <a:pt x="7" y="117"/>
                  </a:lnTo>
                  <a:lnTo>
                    <a:pt x="4" y="121"/>
                  </a:lnTo>
                  <a:lnTo>
                    <a:pt x="0" y="123"/>
                  </a:lnTo>
                  <a:lnTo>
                    <a:pt x="7" y="130"/>
                  </a:lnTo>
                  <a:lnTo>
                    <a:pt x="11" y="125"/>
                  </a:lnTo>
                  <a:lnTo>
                    <a:pt x="13" y="123"/>
                  </a:lnTo>
                  <a:lnTo>
                    <a:pt x="15" y="119"/>
                  </a:lnTo>
                  <a:lnTo>
                    <a:pt x="20" y="115"/>
                  </a:lnTo>
                  <a:lnTo>
                    <a:pt x="22" y="112"/>
                  </a:lnTo>
                  <a:lnTo>
                    <a:pt x="24" y="108"/>
                  </a:lnTo>
                  <a:lnTo>
                    <a:pt x="26" y="104"/>
                  </a:lnTo>
                  <a:lnTo>
                    <a:pt x="28" y="99"/>
                  </a:lnTo>
                  <a:lnTo>
                    <a:pt x="30" y="95"/>
                  </a:lnTo>
                  <a:lnTo>
                    <a:pt x="30" y="91"/>
                  </a:lnTo>
                  <a:lnTo>
                    <a:pt x="33" y="86"/>
                  </a:lnTo>
                  <a:lnTo>
                    <a:pt x="33" y="82"/>
                  </a:lnTo>
                  <a:lnTo>
                    <a:pt x="35" y="78"/>
                  </a:lnTo>
                  <a:lnTo>
                    <a:pt x="35" y="73"/>
                  </a:lnTo>
                  <a:lnTo>
                    <a:pt x="35" y="69"/>
                  </a:lnTo>
                  <a:lnTo>
                    <a:pt x="35" y="65"/>
                  </a:lnTo>
                  <a:lnTo>
                    <a:pt x="35" y="60"/>
                  </a:lnTo>
                  <a:lnTo>
                    <a:pt x="35" y="56"/>
                  </a:lnTo>
                  <a:lnTo>
                    <a:pt x="35" y="52"/>
                  </a:lnTo>
                  <a:lnTo>
                    <a:pt x="35" y="47"/>
                  </a:lnTo>
                  <a:lnTo>
                    <a:pt x="33" y="43"/>
                  </a:lnTo>
                  <a:lnTo>
                    <a:pt x="33" y="39"/>
                  </a:lnTo>
                  <a:lnTo>
                    <a:pt x="33" y="34"/>
                  </a:lnTo>
                  <a:lnTo>
                    <a:pt x="30" y="30"/>
                  </a:lnTo>
                  <a:lnTo>
                    <a:pt x="28" y="26"/>
                  </a:lnTo>
                  <a:lnTo>
                    <a:pt x="26" y="21"/>
                  </a:lnTo>
                  <a:lnTo>
                    <a:pt x="24" y="17"/>
                  </a:lnTo>
                  <a:lnTo>
                    <a:pt x="22" y="13"/>
                  </a:lnTo>
                  <a:lnTo>
                    <a:pt x="20" y="11"/>
                  </a:lnTo>
                  <a:lnTo>
                    <a:pt x="17" y="6"/>
                  </a:lnTo>
                  <a:lnTo>
                    <a:pt x="15" y="2"/>
                  </a:lnTo>
                  <a:lnTo>
                    <a:pt x="11" y="0"/>
                  </a:lnTo>
                  <a:lnTo>
                    <a:pt x="4"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80" name="任意多边形 306779"/>
            <p:cNvSpPr/>
            <p:nvPr/>
          </p:nvSpPr>
          <p:spPr>
            <a:xfrm>
              <a:off x="1394" y="1265"/>
              <a:ext cx="128" cy="37"/>
            </a:xfrm>
            <a:custGeom>
              <a:rect l="0" t="0" r="0" b="0"/>
              <a:pathLst>
                <a:path w="128" h="37">
                  <a:moveTo>
                    <a:pt x="7" y="33"/>
                  </a:moveTo>
                  <a:lnTo>
                    <a:pt x="9" y="28"/>
                  </a:lnTo>
                  <a:lnTo>
                    <a:pt x="13" y="26"/>
                  </a:lnTo>
                  <a:lnTo>
                    <a:pt x="15" y="24"/>
                  </a:lnTo>
                  <a:lnTo>
                    <a:pt x="20" y="22"/>
                  </a:lnTo>
                  <a:lnTo>
                    <a:pt x="24" y="20"/>
                  </a:lnTo>
                  <a:lnTo>
                    <a:pt x="26" y="18"/>
                  </a:lnTo>
                  <a:lnTo>
                    <a:pt x="31" y="18"/>
                  </a:lnTo>
                  <a:lnTo>
                    <a:pt x="35" y="15"/>
                  </a:lnTo>
                  <a:lnTo>
                    <a:pt x="37" y="13"/>
                  </a:lnTo>
                  <a:lnTo>
                    <a:pt x="41" y="13"/>
                  </a:lnTo>
                  <a:lnTo>
                    <a:pt x="46" y="11"/>
                  </a:lnTo>
                  <a:lnTo>
                    <a:pt x="50" y="11"/>
                  </a:lnTo>
                  <a:lnTo>
                    <a:pt x="54" y="11"/>
                  </a:lnTo>
                  <a:lnTo>
                    <a:pt x="56" y="11"/>
                  </a:lnTo>
                  <a:lnTo>
                    <a:pt x="61" y="11"/>
                  </a:lnTo>
                  <a:lnTo>
                    <a:pt x="65" y="11"/>
                  </a:lnTo>
                  <a:lnTo>
                    <a:pt x="69" y="11"/>
                  </a:lnTo>
                  <a:lnTo>
                    <a:pt x="72" y="11"/>
                  </a:lnTo>
                  <a:lnTo>
                    <a:pt x="76" y="11"/>
                  </a:lnTo>
                  <a:lnTo>
                    <a:pt x="80" y="13"/>
                  </a:lnTo>
                  <a:lnTo>
                    <a:pt x="85" y="13"/>
                  </a:lnTo>
                  <a:lnTo>
                    <a:pt x="89" y="15"/>
                  </a:lnTo>
                  <a:lnTo>
                    <a:pt x="91" y="15"/>
                  </a:lnTo>
                  <a:lnTo>
                    <a:pt x="95" y="18"/>
                  </a:lnTo>
                  <a:lnTo>
                    <a:pt x="100" y="20"/>
                  </a:lnTo>
                  <a:lnTo>
                    <a:pt x="102" y="22"/>
                  </a:lnTo>
                  <a:lnTo>
                    <a:pt x="106" y="24"/>
                  </a:lnTo>
                  <a:lnTo>
                    <a:pt x="108" y="26"/>
                  </a:lnTo>
                  <a:lnTo>
                    <a:pt x="113" y="28"/>
                  </a:lnTo>
                  <a:lnTo>
                    <a:pt x="115" y="33"/>
                  </a:lnTo>
                  <a:lnTo>
                    <a:pt x="119" y="35"/>
                  </a:lnTo>
                  <a:lnTo>
                    <a:pt x="121" y="37"/>
                  </a:lnTo>
                  <a:lnTo>
                    <a:pt x="128" y="33"/>
                  </a:lnTo>
                  <a:lnTo>
                    <a:pt x="126" y="28"/>
                  </a:lnTo>
                  <a:lnTo>
                    <a:pt x="121" y="24"/>
                  </a:lnTo>
                  <a:lnTo>
                    <a:pt x="119" y="22"/>
                  </a:lnTo>
                  <a:lnTo>
                    <a:pt x="115" y="20"/>
                  </a:lnTo>
                  <a:lnTo>
                    <a:pt x="111" y="15"/>
                  </a:lnTo>
                  <a:lnTo>
                    <a:pt x="106" y="13"/>
                  </a:lnTo>
                  <a:lnTo>
                    <a:pt x="104" y="11"/>
                  </a:lnTo>
                  <a:lnTo>
                    <a:pt x="100" y="9"/>
                  </a:lnTo>
                  <a:lnTo>
                    <a:pt x="95" y="9"/>
                  </a:lnTo>
                  <a:lnTo>
                    <a:pt x="91" y="7"/>
                  </a:lnTo>
                  <a:lnTo>
                    <a:pt x="87" y="5"/>
                  </a:lnTo>
                  <a:lnTo>
                    <a:pt x="82" y="5"/>
                  </a:lnTo>
                  <a:lnTo>
                    <a:pt x="78" y="2"/>
                  </a:lnTo>
                  <a:lnTo>
                    <a:pt x="74" y="2"/>
                  </a:lnTo>
                  <a:lnTo>
                    <a:pt x="69" y="2"/>
                  </a:lnTo>
                  <a:lnTo>
                    <a:pt x="65" y="2"/>
                  </a:lnTo>
                  <a:lnTo>
                    <a:pt x="61" y="0"/>
                  </a:lnTo>
                  <a:lnTo>
                    <a:pt x="56" y="2"/>
                  </a:lnTo>
                  <a:lnTo>
                    <a:pt x="52" y="2"/>
                  </a:lnTo>
                  <a:lnTo>
                    <a:pt x="48" y="2"/>
                  </a:lnTo>
                  <a:lnTo>
                    <a:pt x="44" y="2"/>
                  </a:lnTo>
                  <a:lnTo>
                    <a:pt x="39" y="5"/>
                  </a:lnTo>
                  <a:lnTo>
                    <a:pt x="35" y="5"/>
                  </a:lnTo>
                  <a:lnTo>
                    <a:pt x="31" y="7"/>
                  </a:lnTo>
                  <a:lnTo>
                    <a:pt x="26" y="9"/>
                  </a:lnTo>
                  <a:lnTo>
                    <a:pt x="24" y="11"/>
                  </a:lnTo>
                  <a:lnTo>
                    <a:pt x="20" y="11"/>
                  </a:lnTo>
                  <a:lnTo>
                    <a:pt x="15" y="15"/>
                  </a:lnTo>
                  <a:lnTo>
                    <a:pt x="11" y="18"/>
                  </a:lnTo>
                  <a:lnTo>
                    <a:pt x="7" y="20"/>
                  </a:lnTo>
                  <a:lnTo>
                    <a:pt x="5" y="22"/>
                  </a:lnTo>
                  <a:lnTo>
                    <a:pt x="0" y="26"/>
                  </a:lnTo>
                  <a:lnTo>
                    <a:pt x="7" y="3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81" name="任意多边形 306780"/>
            <p:cNvSpPr/>
            <p:nvPr/>
          </p:nvSpPr>
          <p:spPr>
            <a:xfrm>
              <a:off x="1366" y="1291"/>
              <a:ext cx="35" cy="130"/>
            </a:xfrm>
            <a:custGeom>
              <a:rect l="0" t="0" r="0" b="0"/>
              <a:pathLst>
                <a:path w="35" h="130">
                  <a:moveTo>
                    <a:pt x="30" y="124"/>
                  </a:moveTo>
                  <a:lnTo>
                    <a:pt x="28" y="122"/>
                  </a:lnTo>
                  <a:lnTo>
                    <a:pt x="24" y="117"/>
                  </a:lnTo>
                  <a:lnTo>
                    <a:pt x="22" y="115"/>
                  </a:lnTo>
                  <a:lnTo>
                    <a:pt x="20" y="111"/>
                  </a:lnTo>
                  <a:lnTo>
                    <a:pt x="17" y="106"/>
                  </a:lnTo>
                  <a:lnTo>
                    <a:pt x="15" y="104"/>
                  </a:lnTo>
                  <a:lnTo>
                    <a:pt x="15" y="100"/>
                  </a:lnTo>
                  <a:lnTo>
                    <a:pt x="13" y="96"/>
                  </a:lnTo>
                  <a:lnTo>
                    <a:pt x="13" y="91"/>
                  </a:lnTo>
                  <a:lnTo>
                    <a:pt x="11" y="89"/>
                  </a:lnTo>
                  <a:lnTo>
                    <a:pt x="11" y="85"/>
                  </a:lnTo>
                  <a:lnTo>
                    <a:pt x="9" y="80"/>
                  </a:lnTo>
                  <a:lnTo>
                    <a:pt x="9" y="76"/>
                  </a:lnTo>
                  <a:lnTo>
                    <a:pt x="9" y="72"/>
                  </a:lnTo>
                  <a:lnTo>
                    <a:pt x="9" y="67"/>
                  </a:lnTo>
                  <a:lnTo>
                    <a:pt x="9" y="65"/>
                  </a:lnTo>
                  <a:lnTo>
                    <a:pt x="9" y="61"/>
                  </a:lnTo>
                  <a:lnTo>
                    <a:pt x="9" y="57"/>
                  </a:lnTo>
                  <a:lnTo>
                    <a:pt x="9" y="52"/>
                  </a:lnTo>
                  <a:lnTo>
                    <a:pt x="11" y="48"/>
                  </a:lnTo>
                  <a:lnTo>
                    <a:pt x="11" y="44"/>
                  </a:lnTo>
                  <a:lnTo>
                    <a:pt x="13" y="41"/>
                  </a:lnTo>
                  <a:lnTo>
                    <a:pt x="13" y="37"/>
                  </a:lnTo>
                  <a:lnTo>
                    <a:pt x="15" y="33"/>
                  </a:lnTo>
                  <a:lnTo>
                    <a:pt x="17" y="28"/>
                  </a:lnTo>
                  <a:lnTo>
                    <a:pt x="20" y="26"/>
                  </a:lnTo>
                  <a:lnTo>
                    <a:pt x="22" y="22"/>
                  </a:lnTo>
                  <a:lnTo>
                    <a:pt x="24" y="20"/>
                  </a:lnTo>
                  <a:lnTo>
                    <a:pt x="26" y="15"/>
                  </a:lnTo>
                  <a:lnTo>
                    <a:pt x="28" y="13"/>
                  </a:lnTo>
                  <a:lnTo>
                    <a:pt x="33" y="9"/>
                  </a:lnTo>
                  <a:lnTo>
                    <a:pt x="35" y="7"/>
                  </a:lnTo>
                  <a:lnTo>
                    <a:pt x="28" y="0"/>
                  </a:lnTo>
                  <a:lnTo>
                    <a:pt x="26" y="2"/>
                  </a:lnTo>
                  <a:lnTo>
                    <a:pt x="22" y="7"/>
                  </a:lnTo>
                  <a:lnTo>
                    <a:pt x="20" y="9"/>
                  </a:lnTo>
                  <a:lnTo>
                    <a:pt x="15" y="13"/>
                  </a:lnTo>
                  <a:lnTo>
                    <a:pt x="13" y="18"/>
                  </a:lnTo>
                  <a:lnTo>
                    <a:pt x="11" y="22"/>
                  </a:lnTo>
                  <a:lnTo>
                    <a:pt x="9" y="26"/>
                  </a:lnTo>
                  <a:lnTo>
                    <a:pt x="7" y="28"/>
                  </a:lnTo>
                  <a:lnTo>
                    <a:pt x="7" y="33"/>
                  </a:lnTo>
                  <a:lnTo>
                    <a:pt x="4" y="37"/>
                  </a:lnTo>
                  <a:lnTo>
                    <a:pt x="2" y="41"/>
                  </a:lnTo>
                  <a:lnTo>
                    <a:pt x="2" y="46"/>
                  </a:lnTo>
                  <a:lnTo>
                    <a:pt x="0" y="50"/>
                  </a:lnTo>
                  <a:lnTo>
                    <a:pt x="0" y="54"/>
                  </a:lnTo>
                  <a:lnTo>
                    <a:pt x="0" y="59"/>
                  </a:lnTo>
                  <a:lnTo>
                    <a:pt x="0" y="63"/>
                  </a:lnTo>
                  <a:lnTo>
                    <a:pt x="0" y="67"/>
                  </a:lnTo>
                  <a:lnTo>
                    <a:pt x="0" y="74"/>
                  </a:lnTo>
                  <a:lnTo>
                    <a:pt x="0" y="78"/>
                  </a:lnTo>
                  <a:lnTo>
                    <a:pt x="0" y="83"/>
                  </a:lnTo>
                  <a:lnTo>
                    <a:pt x="2" y="87"/>
                  </a:lnTo>
                  <a:lnTo>
                    <a:pt x="2" y="91"/>
                  </a:lnTo>
                  <a:lnTo>
                    <a:pt x="4" y="96"/>
                  </a:lnTo>
                  <a:lnTo>
                    <a:pt x="4" y="100"/>
                  </a:lnTo>
                  <a:lnTo>
                    <a:pt x="7" y="104"/>
                  </a:lnTo>
                  <a:lnTo>
                    <a:pt x="9" y="109"/>
                  </a:lnTo>
                  <a:lnTo>
                    <a:pt x="11" y="111"/>
                  </a:lnTo>
                  <a:lnTo>
                    <a:pt x="13" y="115"/>
                  </a:lnTo>
                  <a:lnTo>
                    <a:pt x="15" y="119"/>
                  </a:lnTo>
                  <a:lnTo>
                    <a:pt x="17" y="124"/>
                  </a:lnTo>
                  <a:lnTo>
                    <a:pt x="20" y="128"/>
                  </a:lnTo>
                  <a:lnTo>
                    <a:pt x="24" y="130"/>
                  </a:lnTo>
                  <a:lnTo>
                    <a:pt x="30" y="1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82" name="任意多边形 306781"/>
            <p:cNvSpPr/>
            <p:nvPr/>
          </p:nvSpPr>
          <p:spPr>
            <a:xfrm>
              <a:off x="1390" y="1415"/>
              <a:ext cx="128" cy="37"/>
            </a:xfrm>
            <a:custGeom>
              <a:rect l="0" t="0" r="0" b="0"/>
              <a:pathLst>
                <a:path w="128" h="37">
                  <a:moveTo>
                    <a:pt x="121" y="6"/>
                  </a:moveTo>
                  <a:lnTo>
                    <a:pt x="119" y="8"/>
                  </a:lnTo>
                  <a:lnTo>
                    <a:pt x="115" y="11"/>
                  </a:lnTo>
                  <a:lnTo>
                    <a:pt x="112" y="15"/>
                  </a:lnTo>
                  <a:lnTo>
                    <a:pt x="108" y="17"/>
                  </a:lnTo>
                  <a:lnTo>
                    <a:pt x="104" y="19"/>
                  </a:lnTo>
                  <a:lnTo>
                    <a:pt x="102" y="19"/>
                  </a:lnTo>
                  <a:lnTo>
                    <a:pt x="97" y="21"/>
                  </a:lnTo>
                  <a:lnTo>
                    <a:pt x="93" y="24"/>
                  </a:lnTo>
                  <a:lnTo>
                    <a:pt x="91" y="24"/>
                  </a:lnTo>
                  <a:lnTo>
                    <a:pt x="86" y="26"/>
                  </a:lnTo>
                  <a:lnTo>
                    <a:pt x="82" y="26"/>
                  </a:lnTo>
                  <a:lnTo>
                    <a:pt x="78" y="28"/>
                  </a:lnTo>
                  <a:lnTo>
                    <a:pt x="76" y="28"/>
                  </a:lnTo>
                  <a:lnTo>
                    <a:pt x="71" y="28"/>
                  </a:lnTo>
                  <a:lnTo>
                    <a:pt x="67" y="28"/>
                  </a:lnTo>
                  <a:lnTo>
                    <a:pt x="63" y="28"/>
                  </a:lnTo>
                  <a:lnTo>
                    <a:pt x="58" y="28"/>
                  </a:lnTo>
                  <a:lnTo>
                    <a:pt x="56" y="28"/>
                  </a:lnTo>
                  <a:lnTo>
                    <a:pt x="52" y="26"/>
                  </a:lnTo>
                  <a:lnTo>
                    <a:pt x="48" y="26"/>
                  </a:lnTo>
                  <a:lnTo>
                    <a:pt x="43" y="24"/>
                  </a:lnTo>
                  <a:lnTo>
                    <a:pt x="39" y="24"/>
                  </a:lnTo>
                  <a:lnTo>
                    <a:pt x="37" y="21"/>
                  </a:lnTo>
                  <a:lnTo>
                    <a:pt x="32" y="19"/>
                  </a:lnTo>
                  <a:lnTo>
                    <a:pt x="28" y="19"/>
                  </a:lnTo>
                  <a:lnTo>
                    <a:pt x="26" y="17"/>
                  </a:lnTo>
                  <a:lnTo>
                    <a:pt x="22" y="15"/>
                  </a:lnTo>
                  <a:lnTo>
                    <a:pt x="19" y="13"/>
                  </a:lnTo>
                  <a:lnTo>
                    <a:pt x="15" y="8"/>
                  </a:lnTo>
                  <a:lnTo>
                    <a:pt x="13" y="6"/>
                  </a:lnTo>
                  <a:lnTo>
                    <a:pt x="9" y="4"/>
                  </a:lnTo>
                  <a:lnTo>
                    <a:pt x="6" y="0"/>
                  </a:lnTo>
                  <a:lnTo>
                    <a:pt x="0" y="6"/>
                  </a:lnTo>
                  <a:lnTo>
                    <a:pt x="2" y="11"/>
                  </a:lnTo>
                  <a:lnTo>
                    <a:pt x="6" y="13"/>
                  </a:lnTo>
                  <a:lnTo>
                    <a:pt x="9" y="17"/>
                  </a:lnTo>
                  <a:lnTo>
                    <a:pt x="13" y="19"/>
                  </a:lnTo>
                  <a:lnTo>
                    <a:pt x="17" y="21"/>
                  </a:lnTo>
                  <a:lnTo>
                    <a:pt x="22" y="24"/>
                  </a:lnTo>
                  <a:lnTo>
                    <a:pt x="24" y="26"/>
                  </a:lnTo>
                  <a:lnTo>
                    <a:pt x="28" y="28"/>
                  </a:lnTo>
                  <a:lnTo>
                    <a:pt x="32" y="30"/>
                  </a:lnTo>
                  <a:lnTo>
                    <a:pt x="37" y="32"/>
                  </a:lnTo>
                  <a:lnTo>
                    <a:pt x="41" y="32"/>
                  </a:lnTo>
                  <a:lnTo>
                    <a:pt x="45" y="34"/>
                  </a:lnTo>
                  <a:lnTo>
                    <a:pt x="50" y="34"/>
                  </a:lnTo>
                  <a:lnTo>
                    <a:pt x="54" y="37"/>
                  </a:lnTo>
                  <a:lnTo>
                    <a:pt x="58" y="37"/>
                  </a:lnTo>
                  <a:lnTo>
                    <a:pt x="63" y="37"/>
                  </a:lnTo>
                  <a:lnTo>
                    <a:pt x="67" y="37"/>
                  </a:lnTo>
                  <a:lnTo>
                    <a:pt x="71" y="37"/>
                  </a:lnTo>
                  <a:lnTo>
                    <a:pt x="76" y="37"/>
                  </a:lnTo>
                  <a:lnTo>
                    <a:pt x="80" y="37"/>
                  </a:lnTo>
                  <a:lnTo>
                    <a:pt x="84" y="34"/>
                  </a:lnTo>
                  <a:lnTo>
                    <a:pt x="89" y="34"/>
                  </a:lnTo>
                  <a:lnTo>
                    <a:pt x="93" y="32"/>
                  </a:lnTo>
                  <a:lnTo>
                    <a:pt x="97" y="32"/>
                  </a:lnTo>
                  <a:lnTo>
                    <a:pt x="102" y="30"/>
                  </a:lnTo>
                  <a:lnTo>
                    <a:pt x="106" y="28"/>
                  </a:lnTo>
                  <a:lnTo>
                    <a:pt x="108" y="26"/>
                  </a:lnTo>
                  <a:lnTo>
                    <a:pt x="112" y="24"/>
                  </a:lnTo>
                  <a:lnTo>
                    <a:pt x="117" y="21"/>
                  </a:lnTo>
                  <a:lnTo>
                    <a:pt x="121" y="19"/>
                  </a:lnTo>
                  <a:lnTo>
                    <a:pt x="123" y="15"/>
                  </a:lnTo>
                  <a:lnTo>
                    <a:pt x="128" y="13"/>
                  </a:lnTo>
                  <a:lnTo>
                    <a:pt x="121"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06783" name="组合 306782"/>
          <p:cNvGrpSpPr/>
          <p:nvPr/>
        </p:nvGrpSpPr>
        <p:grpSpPr>
          <a:xfrm>
            <a:off x="2535238" y="2125663"/>
            <a:ext cx="292100" cy="298450"/>
            <a:chOff x="1357" y="1259"/>
            <a:chExt cx="184" cy="188"/>
          </a:xfrm>
        </p:grpSpPr>
        <p:sp>
          <p:nvSpPr>
            <p:cNvPr id="306784" name="任意多边形 306783"/>
            <p:cNvSpPr/>
            <p:nvPr/>
          </p:nvSpPr>
          <p:spPr>
            <a:xfrm>
              <a:off x="1505" y="1289"/>
              <a:ext cx="36" cy="132"/>
            </a:xfrm>
            <a:custGeom>
              <a:rect l="0" t="0" r="0" b="0"/>
              <a:pathLst>
                <a:path w="36" h="132">
                  <a:moveTo>
                    <a:pt x="4" y="7"/>
                  </a:moveTo>
                  <a:lnTo>
                    <a:pt x="8" y="9"/>
                  </a:lnTo>
                  <a:lnTo>
                    <a:pt x="10" y="13"/>
                  </a:lnTo>
                  <a:lnTo>
                    <a:pt x="13" y="17"/>
                  </a:lnTo>
                  <a:lnTo>
                    <a:pt x="15" y="20"/>
                  </a:lnTo>
                  <a:lnTo>
                    <a:pt x="17" y="24"/>
                  </a:lnTo>
                  <a:lnTo>
                    <a:pt x="19" y="28"/>
                  </a:lnTo>
                  <a:lnTo>
                    <a:pt x="21" y="30"/>
                  </a:lnTo>
                  <a:lnTo>
                    <a:pt x="21" y="35"/>
                  </a:lnTo>
                  <a:lnTo>
                    <a:pt x="23" y="39"/>
                  </a:lnTo>
                  <a:lnTo>
                    <a:pt x="23" y="43"/>
                  </a:lnTo>
                  <a:lnTo>
                    <a:pt x="26" y="48"/>
                  </a:lnTo>
                  <a:lnTo>
                    <a:pt x="26" y="52"/>
                  </a:lnTo>
                  <a:lnTo>
                    <a:pt x="26" y="54"/>
                  </a:lnTo>
                  <a:lnTo>
                    <a:pt x="26" y="59"/>
                  </a:lnTo>
                  <a:lnTo>
                    <a:pt x="28" y="63"/>
                  </a:lnTo>
                  <a:lnTo>
                    <a:pt x="28" y="67"/>
                  </a:lnTo>
                  <a:lnTo>
                    <a:pt x="26" y="72"/>
                  </a:lnTo>
                  <a:lnTo>
                    <a:pt x="26" y="76"/>
                  </a:lnTo>
                  <a:lnTo>
                    <a:pt x="26" y="80"/>
                  </a:lnTo>
                  <a:lnTo>
                    <a:pt x="26" y="85"/>
                  </a:lnTo>
                  <a:lnTo>
                    <a:pt x="23" y="87"/>
                  </a:lnTo>
                  <a:lnTo>
                    <a:pt x="21" y="91"/>
                  </a:lnTo>
                  <a:lnTo>
                    <a:pt x="21" y="95"/>
                  </a:lnTo>
                  <a:lnTo>
                    <a:pt x="19" y="100"/>
                  </a:lnTo>
                  <a:lnTo>
                    <a:pt x="17" y="102"/>
                  </a:lnTo>
                  <a:lnTo>
                    <a:pt x="15" y="106"/>
                  </a:lnTo>
                  <a:lnTo>
                    <a:pt x="13" y="111"/>
                  </a:lnTo>
                  <a:lnTo>
                    <a:pt x="10" y="113"/>
                  </a:lnTo>
                  <a:lnTo>
                    <a:pt x="8" y="117"/>
                  </a:lnTo>
                  <a:lnTo>
                    <a:pt x="6" y="119"/>
                  </a:lnTo>
                  <a:lnTo>
                    <a:pt x="4" y="124"/>
                  </a:lnTo>
                  <a:lnTo>
                    <a:pt x="0" y="126"/>
                  </a:lnTo>
                  <a:lnTo>
                    <a:pt x="6" y="132"/>
                  </a:lnTo>
                  <a:lnTo>
                    <a:pt x="10" y="130"/>
                  </a:lnTo>
                  <a:lnTo>
                    <a:pt x="13" y="126"/>
                  </a:lnTo>
                  <a:lnTo>
                    <a:pt x="15" y="121"/>
                  </a:lnTo>
                  <a:lnTo>
                    <a:pt x="19" y="119"/>
                  </a:lnTo>
                  <a:lnTo>
                    <a:pt x="21" y="115"/>
                  </a:lnTo>
                  <a:lnTo>
                    <a:pt x="23" y="111"/>
                  </a:lnTo>
                  <a:lnTo>
                    <a:pt x="26" y="106"/>
                  </a:lnTo>
                  <a:lnTo>
                    <a:pt x="28" y="102"/>
                  </a:lnTo>
                  <a:lnTo>
                    <a:pt x="30" y="98"/>
                  </a:lnTo>
                  <a:lnTo>
                    <a:pt x="30" y="93"/>
                  </a:lnTo>
                  <a:lnTo>
                    <a:pt x="32" y="89"/>
                  </a:lnTo>
                  <a:lnTo>
                    <a:pt x="34" y="87"/>
                  </a:lnTo>
                  <a:lnTo>
                    <a:pt x="34" y="80"/>
                  </a:lnTo>
                  <a:lnTo>
                    <a:pt x="34" y="76"/>
                  </a:lnTo>
                  <a:lnTo>
                    <a:pt x="36" y="72"/>
                  </a:lnTo>
                  <a:lnTo>
                    <a:pt x="36" y="67"/>
                  </a:lnTo>
                  <a:lnTo>
                    <a:pt x="36" y="63"/>
                  </a:lnTo>
                  <a:lnTo>
                    <a:pt x="36" y="59"/>
                  </a:lnTo>
                  <a:lnTo>
                    <a:pt x="36" y="54"/>
                  </a:lnTo>
                  <a:lnTo>
                    <a:pt x="34" y="50"/>
                  </a:lnTo>
                  <a:lnTo>
                    <a:pt x="34" y="46"/>
                  </a:lnTo>
                  <a:lnTo>
                    <a:pt x="32" y="41"/>
                  </a:lnTo>
                  <a:lnTo>
                    <a:pt x="32" y="37"/>
                  </a:lnTo>
                  <a:lnTo>
                    <a:pt x="30" y="33"/>
                  </a:lnTo>
                  <a:lnTo>
                    <a:pt x="30" y="28"/>
                  </a:lnTo>
                  <a:lnTo>
                    <a:pt x="28" y="24"/>
                  </a:lnTo>
                  <a:lnTo>
                    <a:pt x="26" y="20"/>
                  </a:lnTo>
                  <a:lnTo>
                    <a:pt x="23" y="15"/>
                  </a:lnTo>
                  <a:lnTo>
                    <a:pt x="21" y="11"/>
                  </a:lnTo>
                  <a:lnTo>
                    <a:pt x="17" y="9"/>
                  </a:lnTo>
                  <a:lnTo>
                    <a:pt x="15" y="4"/>
                  </a:lnTo>
                  <a:lnTo>
                    <a:pt x="10" y="0"/>
                  </a:lnTo>
                  <a:lnTo>
                    <a:pt x="4"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85" name="任意多边形 306784"/>
            <p:cNvSpPr/>
            <p:nvPr/>
          </p:nvSpPr>
          <p:spPr>
            <a:xfrm>
              <a:off x="1388" y="1259"/>
              <a:ext cx="127" cy="37"/>
            </a:xfrm>
            <a:custGeom>
              <a:rect l="0" t="0" r="0" b="0"/>
              <a:pathLst>
                <a:path w="127" h="37">
                  <a:moveTo>
                    <a:pt x="6" y="30"/>
                  </a:moveTo>
                  <a:lnTo>
                    <a:pt x="8" y="28"/>
                  </a:lnTo>
                  <a:lnTo>
                    <a:pt x="13" y="26"/>
                  </a:lnTo>
                  <a:lnTo>
                    <a:pt x="15" y="24"/>
                  </a:lnTo>
                  <a:lnTo>
                    <a:pt x="19" y="21"/>
                  </a:lnTo>
                  <a:lnTo>
                    <a:pt x="21" y="19"/>
                  </a:lnTo>
                  <a:lnTo>
                    <a:pt x="26" y="17"/>
                  </a:lnTo>
                  <a:lnTo>
                    <a:pt x="30" y="15"/>
                  </a:lnTo>
                  <a:lnTo>
                    <a:pt x="34" y="13"/>
                  </a:lnTo>
                  <a:lnTo>
                    <a:pt x="37" y="13"/>
                  </a:lnTo>
                  <a:lnTo>
                    <a:pt x="41" y="11"/>
                  </a:lnTo>
                  <a:lnTo>
                    <a:pt x="45" y="11"/>
                  </a:lnTo>
                  <a:lnTo>
                    <a:pt x="50" y="11"/>
                  </a:lnTo>
                  <a:lnTo>
                    <a:pt x="54" y="8"/>
                  </a:lnTo>
                  <a:lnTo>
                    <a:pt x="56" y="8"/>
                  </a:lnTo>
                  <a:lnTo>
                    <a:pt x="60" y="8"/>
                  </a:lnTo>
                  <a:lnTo>
                    <a:pt x="65" y="8"/>
                  </a:lnTo>
                  <a:lnTo>
                    <a:pt x="69" y="8"/>
                  </a:lnTo>
                  <a:lnTo>
                    <a:pt x="73" y="11"/>
                  </a:lnTo>
                  <a:lnTo>
                    <a:pt x="75" y="11"/>
                  </a:lnTo>
                  <a:lnTo>
                    <a:pt x="80" y="11"/>
                  </a:lnTo>
                  <a:lnTo>
                    <a:pt x="84" y="13"/>
                  </a:lnTo>
                  <a:lnTo>
                    <a:pt x="88" y="13"/>
                  </a:lnTo>
                  <a:lnTo>
                    <a:pt x="93" y="15"/>
                  </a:lnTo>
                  <a:lnTo>
                    <a:pt x="95" y="17"/>
                  </a:lnTo>
                  <a:lnTo>
                    <a:pt x="99" y="19"/>
                  </a:lnTo>
                  <a:lnTo>
                    <a:pt x="104" y="21"/>
                  </a:lnTo>
                  <a:lnTo>
                    <a:pt x="106" y="21"/>
                  </a:lnTo>
                  <a:lnTo>
                    <a:pt x="110" y="26"/>
                  </a:lnTo>
                  <a:lnTo>
                    <a:pt x="112" y="28"/>
                  </a:lnTo>
                  <a:lnTo>
                    <a:pt x="117" y="30"/>
                  </a:lnTo>
                  <a:lnTo>
                    <a:pt x="119" y="32"/>
                  </a:lnTo>
                  <a:lnTo>
                    <a:pt x="121" y="37"/>
                  </a:lnTo>
                  <a:lnTo>
                    <a:pt x="127" y="30"/>
                  </a:lnTo>
                  <a:lnTo>
                    <a:pt x="125" y="28"/>
                  </a:lnTo>
                  <a:lnTo>
                    <a:pt x="121" y="24"/>
                  </a:lnTo>
                  <a:lnTo>
                    <a:pt x="119" y="21"/>
                  </a:lnTo>
                  <a:lnTo>
                    <a:pt x="114" y="17"/>
                  </a:lnTo>
                  <a:lnTo>
                    <a:pt x="110" y="15"/>
                  </a:lnTo>
                  <a:lnTo>
                    <a:pt x="108" y="13"/>
                  </a:lnTo>
                  <a:lnTo>
                    <a:pt x="104" y="11"/>
                  </a:lnTo>
                  <a:lnTo>
                    <a:pt x="99" y="8"/>
                  </a:lnTo>
                  <a:lnTo>
                    <a:pt x="95" y="6"/>
                  </a:lnTo>
                  <a:lnTo>
                    <a:pt x="91" y="4"/>
                  </a:lnTo>
                  <a:lnTo>
                    <a:pt x="86" y="4"/>
                  </a:lnTo>
                  <a:lnTo>
                    <a:pt x="82" y="2"/>
                  </a:lnTo>
                  <a:lnTo>
                    <a:pt x="78" y="2"/>
                  </a:lnTo>
                  <a:lnTo>
                    <a:pt x="73" y="0"/>
                  </a:lnTo>
                  <a:lnTo>
                    <a:pt x="69" y="0"/>
                  </a:lnTo>
                  <a:lnTo>
                    <a:pt x="65" y="0"/>
                  </a:lnTo>
                  <a:lnTo>
                    <a:pt x="60" y="0"/>
                  </a:lnTo>
                  <a:lnTo>
                    <a:pt x="56" y="0"/>
                  </a:lnTo>
                  <a:lnTo>
                    <a:pt x="52" y="0"/>
                  </a:lnTo>
                  <a:lnTo>
                    <a:pt x="47" y="0"/>
                  </a:lnTo>
                  <a:lnTo>
                    <a:pt x="43" y="2"/>
                  </a:lnTo>
                  <a:lnTo>
                    <a:pt x="39" y="2"/>
                  </a:lnTo>
                  <a:lnTo>
                    <a:pt x="34" y="4"/>
                  </a:lnTo>
                  <a:lnTo>
                    <a:pt x="30" y="4"/>
                  </a:lnTo>
                  <a:lnTo>
                    <a:pt x="26" y="6"/>
                  </a:lnTo>
                  <a:lnTo>
                    <a:pt x="21" y="8"/>
                  </a:lnTo>
                  <a:lnTo>
                    <a:pt x="17" y="11"/>
                  </a:lnTo>
                  <a:lnTo>
                    <a:pt x="15" y="13"/>
                  </a:lnTo>
                  <a:lnTo>
                    <a:pt x="11" y="15"/>
                  </a:lnTo>
                  <a:lnTo>
                    <a:pt x="6" y="17"/>
                  </a:lnTo>
                  <a:lnTo>
                    <a:pt x="2" y="21"/>
                  </a:lnTo>
                  <a:lnTo>
                    <a:pt x="0" y="24"/>
                  </a:lnTo>
                  <a:lnTo>
                    <a:pt x="6"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86" name="任意多边形 306785"/>
            <p:cNvSpPr/>
            <p:nvPr/>
          </p:nvSpPr>
          <p:spPr>
            <a:xfrm>
              <a:off x="1357" y="1283"/>
              <a:ext cx="37" cy="132"/>
            </a:xfrm>
            <a:custGeom>
              <a:rect l="0" t="0" r="0" b="0"/>
              <a:pathLst>
                <a:path w="37" h="132">
                  <a:moveTo>
                    <a:pt x="31" y="127"/>
                  </a:moveTo>
                  <a:lnTo>
                    <a:pt x="29" y="123"/>
                  </a:lnTo>
                  <a:lnTo>
                    <a:pt x="26" y="121"/>
                  </a:lnTo>
                  <a:lnTo>
                    <a:pt x="24" y="117"/>
                  </a:lnTo>
                  <a:lnTo>
                    <a:pt x="22" y="112"/>
                  </a:lnTo>
                  <a:lnTo>
                    <a:pt x="20" y="110"/>
                  </a:lnTo>
                  <a:lnTo>
                    <a:pt x="18" y="106"/>
                  </a:lnTo>
                  <a:lnTo>
                    <a:pt x="16" y="101"/>
                  </a:lnTo>
                  <a:lnTo>
                    <a:pt x="13" y="97"/>
                  </a:lnTo>
                  <a:lnTo>
                    <a:pt x="13" y="95"/>
                  </a:lnTo>
                  <a:lnTo>
                    <a:pt x="11" y="91"/>
                  </a:lnTo>
                  <a:lnTo>
                    <a:pt x="11" y="86"/>
                  </a:lnTo>
                  <a:lnTo>
                    <a:pt x="11" y="82"/>
                  </a:lnTo>
                  <a:lnTo>
                    <a:pt x="11" y="78"/>
                  </a:lnTo>
                  <a:lnTo>
                    <a:pt x="9" y="73"/>
                  </a:lnTo>
                  <a:lnTo>
                    <a:pt x="9" y="69"/>
                  </a:lnTo>
                  <a:lnTo>
                    <a:pt x="9" y="65"/>
                  </a:lnTo>
                  <a:lnTo>
                    <a:pt x="11" y="62"/>
                  </a:lnTo>
                  <a:lnTo>
                    <a:pt x="11" y="58"/>
                  </a:lnTo>
                  <a:lnTo>
                    <a:pt x="11" y="54"/>
                  </a:lnTo>
                  <a:lnTo>
                    <a:pt x="11" y="49"/>
                  </a:lnTo>
                  <a:lnTo>
                    <a:pt x="13" y="45"/>
                  </a:lnTo>
                  <a:lnTo>
                    <a:pt x="13" y="41"/>
                  </a:lnTo>
                  <a:lnTo>
                    <a:pt x="16" y="39"/>
                  </a:lnTo>
                  <a:lnTo>
                    <a:pt x="18" y="34"/>
                  </a:lnTo>
                  <a:lnTo>
                    <a:pt x="20" y="30"/>
                  </a:lnTo>
                  <a:lnTo>
                    <a:pt x="20" y="26"/>
                  </a:lnTo>
                  <a:lnTo>
                    <a:pt x="22" y="23"/>
                  </a:lnTo>
                  <a:lnTo>
                    <a:pt x="24" y="19"/>
                  </a:lnTo>
                  <a:lnTo>
                    <a:pt x="29" y="17"/>
                  </a:lnTo>
                  <a:lnTo>
                    <a:pt x="31" y="13"/>
                  </a:lnTo>
                  <a:lnTo>
                    <a:pt x="33" y="10"/>
                  </a:lnTo>
                  <a:lnTo>
                    <a:pt x="37" y="6"/>
                  </a:lnTo>
                  <a:lnTo>
                    <a:pt x="31" y="0"/>
                  </a:lnTo>
                  <a:lnTo>
                    <a:pt x="26" y="4"/>
                  </a:lnTo>
                  <a:lnTo>
                    <a:pt x="24" y="8"/>
                  </a:lnTo>
                  <a:lnTo>
                    <a:pt x="20" y="10"/>
                  </a:lnTo>
                  <a:lnTo>
                    <a:pt x="18" y="15"/>
                  </a:lnTo>
                  <a:lnTo>
                    <a:pt x="16" y="19"/>
                  </a:lnTo>
                  <a:lnTo>
                    <a:pt x="13" y="21"/>
                  </a:lnTo>
                  <a:lnTo>
                    <a:pt x="11" y="26"/>
                  </a:lnTo>
                  <a:lnTo>
                    <a:pt x="9" y="30"/>
                  </a:lnTo>
                  <a:lnTo>
                    <a:pt x="7" y="34"/>
                  </a:lnTo>
                  <a:lnTo>
                    <a:pt x="5" y="39"/>
                  </a:lnTo>
                  <a:lnTo>
                    <a:pt x="5" y="43"/>
                  </a:lnTo>
                  <a:lnTo>
                    <a:pt x="3" y="47"/>
                  </a:lnTo>
                  <a:lnTo>
                    <a:pt x="3" y="52"/>
                  </a:lnTo>
                  <a:lnTo>
                    <a:pt x="3" y="56"/>
                  </a:lnTo>
                  <a:lnTo>
                    <a:pt x="0" y="60"/>
                  </a:lnTo>
                  <a:lnTo>
                    <a:pt x="0" y="65"/>
                  </a:lnTo>
                  <a:lnTo>
                    <a:pt x="0" y="69"/>
                  </a:lnTo>
                  <a:lnTo>
                    <a:pt x="0" y="73"/>
                  </a:lnTo>
                  <a:lnTo>
                    <a:pt x="0" y="78"/>
                  </a:lnTo>
                  <a:lnTo>
                    <a:pt x="3" y="84"/>
                  </a:lnTo>
                  <a:lnTo>
                    <a:pt x="3" y="88"/>
                  </a:lnTo>
                  <a:lnTo>
                    <a:pt x="5" y="93"/>
                  </a:lnTo>
                  <a:lnTo>
                    <a:pt x="5" y="97"/>
                  </a:lnTo>
                  <a:lnTo>
                    <a:pt x="7" y="101"/>
                  </a:lnTo>
                  <a:lnTo>
                    <a:pt x="7" y="106"/>
                  </a:lnTo>
                  <a:lnTo>
                    <a:pt x="9" y="110"/>
                  </a:lnTo>
                  <a:lnTo>
                    <a:pt x="11" y="112"/>
                  </a:lnTo>
                  <a:lnTo>
                    <a:pt x="13" y="117"/>
                  </a:lnTo>
                  <a:lnTo>
                    <a:pt x="16" y="121"/>
                  </a:lnTo>
                  <a:lnTo>
                    <a:pt x="20" y="125"/>
                  </a:lnTo>
                  <a:lnTo>
                    <a:pt x="22" y="130"/>
                  </a:lnTo>
                  <a:lnTo>
                    <a:pt x="24" y="132"/>
                  </a:lnTo>
                  <a:lnTo>
                    <a:pt x="31" y="12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87" name="任意多边形 306786"/>
            <p:cNvSpPr/>
            <p:nvPr/>
          </p:nvSpPr>
          <p:spPr>
            <a:xfrm>
              <a:off x="1381" y="1410"/>
              <a:ext cx="130" cy="37"/>
            </a:xfrm>
            <a:custGeom>
              <a:rect l="0" t="0" r="0" b="0"/>
              <a:pathLst>
                <a:path w="130" h="37">
                  <a:moveTo>
                    <a:pt x="124" y="5"/>
                  </a:moveTo>
                  <a:lnTo>
                    <a:pt x="121" y="7"/>
                  </a:lnTo>
                  <a:lnTo>
                    <a:pt x="117" y="11"/>
                  </a:lnTo>
                  <a:lnTo>
                    <a:pt x="115" y="13"/>
                  </a:lnTo>
                  <a:lnTo>
                    <a:pt x="111" y="16"/>
                  </a:lnTo>
                  <a:lnTo>
                    <a:pt x="106" y="18"/>
                  </a:lnTo>
                  <a:lnTo>
                    <a:pt x="104" y="20"/>
                  </a:lnTo>
                  <a:lnTo>
                    <a:pt x="100" y="22"/>
                  </a:lnTo>
                  <a:lnTo>
                    <a:pt x="95" y="22"/>
                  </a:lnTo>
                  <a:lnTo>
                    <a:pt x="93" y="24"/>
                  </a:lnTo>
                  <a:lnTo>
                    <a:pt x="89" y="24"/>
                  </a:lnTo>
                  <a:lnTo>
                    <a:pt x="85" y="26"/>
                  </a:lnTo>
                  <a:lnTo>
                    <a:pt x="80" y="26"/>
                  </a:lnTo>
                  <a:lnTo>
                    <a:pt x="76" y="26"/>
                  </a:lnTo>
                  <a:lnTo>
                    <a:pt x="74" y="26"/>
                  </a:lnTo>
                  <a:lnTo>
                    <a:pt x="69" y="26"/>
                  </a:lnTo>
                  <a:lnTo>
                    <a:pt x="65" y="26"/>
                  </a:lnTo>
                  <a:lnTo>
                    <a:pt x="61" y="26"/>
                  </a:lnTo>
                  <a:lnTo>
                    <a:pt x="57" y="26"/>
                  </a:lnTo>
                  <a:lnTo>
                    <a:pt x="52" y="26"/>
                  </a:lnTo>
                  <a:lnTo>
                    <a:pt x="50" y="24"/>
                  </a:lnTo>
                  <a:lnTo>
                    <a:pt x="46" y="24"/>
                  </a:lnTo>
                  <a:lnTo>
                    <a:pt x="41" y="22"/>
                  </a:lnTo>
                  <a:lnTo>
                    <a:pt x="37" y="22"/>
                  </a:lnTo>
                  <a:lnTo>
                    <a:pt x="35" y="20"/>
                  </a:lnTo>
                  <a:lnTo>
                    <a:pt x="31" y="18"/>
                  </a:lnTo>
                  <a:lnTo>
                    <a:pt x="26" y="16"/>
                  </a:lnTo>
                  <a:lnTo>
                    <a:pt x="24" y="13"/>
                  </a:lnTo>
                  <a:lnTo>
                    <a:pt x="20" y="11"/>
                  </a:lnTo>
                  <a:lnTo>
                    <a:pt x="18" y="9"/>
                  </a:lnTo>
                  <a:lnTo>
                    <a:pt x="13" y="5"/>
                  </a:lnTo>
                  <a:lnTo>
                    <a:pt x="11" y="3"/>
                  </a:lnTo>
                  <a:lnTo>
                    <a:pt x="7" y="0"/>
                  </a:lnTo>
                  <a:lnTo>
                    <a:pt x="0" y="5"/>
                  </a:lnTo>
                  <a:lnTo>
                    <a:pt x="5" y="9"/>
                  </a:lnTo>
                  <a:lnTo>
                    <a:pt x="7" y="13"/>
                  </a:lnTo>
                  <a:lnTo>
                    <a:pt x="11" y="16"/>
                  </a:lnTo>
                  <a:lnTo>
                    <a:pt x="15" y="18"/>
                  </a:lnTo>
                  <a:lnTo>
                    <a:pt x="18" y="22"/>
                  </a:lnTo>
                  <a:lnTo>
                    <a:pt x="22" y="24"/>
                  </a:lnTo>
                  <a:lnTo>
                    <a:pt x="26" y="26"/>
                  </a:lnTo>
                  <a:lnTo>
                    <a:pt x="31" y="29"/>
                  </a:lnTo>
                  <a:lnTo>
                    <a:pt x="35" y="29"/>
                  </a:lnTo>
                  <a:lnTo>
                    <a:pt x="39" y="31"/>
                  </a:lnTo>
                  <a:lnTo>
                    <a:pt x="44" y="33"/>
                  </a:lnTo>
                  <a:lnTo>
                    <a:pt x="48" y="33"/>
                  </a:lnTo>
                  <a:lnTo>
                    <a:pt x="52" y="35"/>
                  </a:lnTo>
                  <a:lnTo>
                    <a:pt x="57" y="35"/>
                  </a:lnTo>
                  <a:lnTo>
                    <a:pt x="61" y="35"/>
                  </a:lnTo>
                  <a:lnTo>
                    <a:pt x="65" y="35"/>
                  </a:lnTo>
                  <a:lnTo>
                    <a:pt x="69" y="37"/>
                  </a:lnTo>
                  <a:lnTo>
                    <a:pt x="74" y="35"/>
                  </a:lnTo>
                  <a:lnTo>
                    <a:pt x="78" y="35"/>
                  </a:lnTo>
                  <a:lnTo>
                    <a:pt x="82" y="35"/>
                  </a:lnTo>
                  <a:lnTo>
                    <a:pt x="87" y="35"/>
                  </a:lnTo>
                  <a:lnTo>
                    <a:pt x="91" y="33"/>
                  </a:lnTo>
                  <a:lnTo>
                    <a:pt x="95" y="33"/>
                  </a:lnTo>
                  <a:lnTo>
                    <a:pt x="100" y="31"/>
                  </a:lnTo>
                  <a:lnTo>
                    <a:pt x="104" y="29"/>
                  </a:lnTo>
                  <a:lnTo>
                    <a:pt x="108" y="29"/>
                  </a:lnTo>
                  <a:lnTo>
                    <a:pt x="111" y="24"/>
                  </a:lnTo>
                  <a:lnTo>
                    <a:pt x="115" y="22"/>
                  </a:lnTo>
                  <a:lnTo>
                    <a:pt x="119" y="20"/>
                  </a:lnTo>
                  <a:lnTo>
                    <a:pt x="124" y="18"/>
                  </a:lnTo>
                  <a:lnTo>
                    <a:pt x="126" y="16"/>
                  </a:lnTo>
                  <a:lnTo>
                    <a:pt x="130" y="11"/>
                  </a:lnTo>
                  <a:lnTo>
                    <a:pt x="124"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88" name="任意多边形 306787"/>
            <p:cNvSpPr/>
            <p:nvPr/>
          </p:nvSpPr>
          <p:spPr>
            <a:xfrm>
              <a:off x="1505" y="1291"/>
              <a:ext cx="34" cy="130"/>
            </a:xfrm>
            <a:custGeom>
              <a:rect l="0" t="0" r="0" b="0"/>
              <a:pathLst>
                <a:path w="34" h="130">
                  <a:moveTo>
                    <a:pt x="4" y="7"/>
                  </a:moveTo>
                  <a:lnTo>
                    <a:pt x="6" y="9"/>
                  </a:lnTo>
                  <a:lnTo>
                    <a:pt x="8" y="13"/>
                  </a:lnTo>
                  <a:lnTo>
                    <a:pt x="10" y="15"/>
                  </a:lnTo>
                  <a:lnTo>
                    <a:pt x="15" y="20"/>
                  </a:lnTo>
                  <a:lnTo>
                    <a:pt x="15" y="22"/>
                  </a:lnTo>
                  <a:lnTo>
                    <a:pt x="17" y="26"/>
                  </a:lnTo>
                  <a:lnTo>
                    <a:pt x="19" y="31"/>
                  </a:lnTo>
                  <a:lnTo>
                    <a:pt x="21" y="35"/>
                  </a:lnTo>
                  <a:lnTo>
                    <a:pt x="21" y="37"/>
                  </a:lnTo>
                  <a:lnTo>
                    <a:pt x="23" y="41"/>
                  </a:lnTo>
                  <a:lnTo>
                    <a:pt x="23" y="46"/>
                  </a:lnTo>
                  <a:lnTo>
                    <a:pt x="26" y="50"/>
                  </a:lnTo>
                  <a:lnTo>
                    <a:pt x="26" y="54"/>
                  </a:lnTo>
                  <a:lnTo>
                    <a:pt x="26" y="59"/>
                  </a:lnTo>
                  <a:lnTo>
                    <a:pt x="26" y="63"/>
                  </a:lnTo>
                  <a:lnTo>
                    <a:pt x="26" y="65"/>
                  </a:lnTo>
                  <a:lnTo>
                    <a:pt x="26" y="70"/>
                  </a:lnTo>
                  <a:lnTo>
                    <a:pt x="26" y="74"/>
                  </a:lnTo>
                  <a:lnTo>
                    <a:pt x="23" y="78"/>
                  </a:lnTo>
                  <a:lnTo>
                    <a:pt x="23" y="83"/>
                  </a:lnTo>
                  <a:lnTo>
                    <a:pt x="23" y="87"/>
                  </a:lnTo>
                  <a:lnTo>
                    <a:pt x="21" y="89"/>
                  </a:lnTo>
                  <a:lnTo>
                    <a:pt x="19" y="93"/>
                  </a:lnTo>
                  <a:lnTo>
                    <a:pt x="19" y="98"/>
                  </a:lnTo>
                  <a:lnTo>
                    <a:pt x="17" y="102"/>
                  </a:lnTo>
                  <a:lnTo>
                    <a:pt x="15" y="104"/>
                  </a:lnTo>
                  <a:lnTo>
                    <a:pt x="13" y="109"/>
                  </a:lnTo>
                  <a:lnTo>
                    <a:pt x="10" y="111"/>
                  </a:lnTo>
                  <a:lnTo>
                    <a:pt x="8" y="115"/>
                  </a:lnTo>
                  <a:lnTo>
                    <a:pt x="6" y="117"/>
                  </a:lnTo>
                  <a:lnTo>
                    <a:pt x="2" y="122"/>
                  </a:lnTo>
                  <a:lnTo>
                    <a:pt x="0" y="124"/>
                  </a:lnTo>
                  <a:lnTo>
                    <a:pt x="6" y="130"/>
                  </a:lnTo>
                  <a:lnTo>
                    <a:pt x="8" y="128"/>
                  </a:lnTo>
                  <a:lnTo>
                    <a:pt x="13" y="124"/>
                  </a:lnTo>
                  <a:lnTo>
                    <a:pt x="15" y="119"/>
                  </a:lnTo>
                  <a:lnTo>
                    <a:pt x="17" y="117"/>
                  </a:lnTo>
                  <a:lnTo>
                    <a:pt x="21" y="113"/>
                  </a:lnTo>
                  <a:lnTo>
                    <a:pt x="23" y="109"/>
                  </a:lnTo>
                  <a:lnTo>
                    <a:pt x="26" y="104"/>
                  </a:lnTo>
                  <a:lnTo>
                    <a:pt x="26" y="102"/>
                  </a:lnTo>
                  <a:lnTo>
                    <a:pt x="28" y="98"/>
                  </a:lnTo>
                  <a:lnTo>
                    <a:pt x="30" y="93"/>
                  </a:lnTo>
                  <a:lnTo>
                    <a:pt x="32" y="89"/>
                  </a:lnTo>
                  <a:lnTo>
                    <a:pt x="32" y="85"/>
                  </a:lnTo>
                  <a:lnTo>
                    <a:pt x="32" y="80"/>
                  </a:lnTo>
                  <a:lnTo>
                    <a:pt x="34" y="76"/>
                  </a:lnTo>
                  <a:lnTo>
                    <a:pt x="34" y="72"/>
                  </a:lnTo>
                  <a:lnTo>
                    <a:pt x="34" y="65"/>
                  </a:lnTo>
                  <a:lnTo>
                    <a:pt x="34" y="63"/>
                  </a:lnTo>
                  <a:lnTo>
                    <a:pt x="34" y="57"/>
                  </a:lnTo>
                  <a:lnTo>
                    <a:pt x="34" y="52"/>
                  </a:lnTo>
                  <a:lnTo>
                    <a:pt x="34" y="48"/>
                  </a:lnTo>
                  <a:lnTo>
                    <a:pt x="32" y="44"/>
                  </a:lnTo>
                  <a:lnTo>
                    <a:pt x="32" y="39"/>
                  </a:lnTo>
                  <a:lnTo>
                    <a:pt x="30" y="35"/>
                  </a:lnTo>
                  <a:lnTo>
                    <a:pt x="30" y="31"/>
                  </a:lnTo>
                  <a:lnTo>
                    <a:pt x="28" y="26"/>
                  </a:lnTo>
                  <a:lnTo>
                    <a:pt x="26" y="22"/>
                  </a:lnTo>
                  <a:lnTo>
                    <a:pt x="23" y="20"/>
                  </a:lnTo>
                  <a:lnTo>
                    <a:pt x="21" y="15"/>
                  </a:lnTo>
                  <a:lnTo>
                    <a:pt x="19" y="11"/>
                  </a:lnTo>
                  <a:lnTo>
                    <a:pt x="17" y="7"/>
                  </a:lnTo>
                  <a:lnTo>
                    <a:pt x="13" y="2"/>
                  </a:lnTo>
                  <a:lnTo>
                    <a:pt x="10" y="0"/>
                  </a:lnTo>
                  <a:lnTo>
                    <a:pt x="4"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89" name="任意多边形 306788"/>
            <p:cNvSpPr/>
            <p:nvPr/>
          </p:nvSpPr>
          <p:spPr>
            <a:xfrm>
              <a:off x="1388" y="1261"/>
              <a:ext cx="127" cy="37"/>
            </a:xfrm>
            <a:custGeom>
              <a:rect l="0" t="0" r="0" b="0"/>
              <a:pathLst>
                <a:path w="127" h="37">
                  <a:moveTo>
                    <a:pt x="6" y="30"/>
                  </a:moveTo>
                  <a:lnTo>
                    <a:pt x="8" y="28"/>
                  </a:lnTo>
                  <a:lnTo>
                    <a:pt x="13" y="26"/>
                  </a:lnTo>
                  <a:lnTo>
                    <a:pt x="15" y="22"/>
                  </a:lnTo>
                  <a:lnTo>
                    <a:pt x="19" y="19"/>
                  </a:lnTo>
                  <a:lnTo>
                    <a:pt x="21" y="17"/>
                  </a:lnTo>
                  <a:lnTo>
                    <a:pt x="26" y="17"/>
                  </a:lnTo>
                  <a:lnTo>
                    <a:pt x="30" y="15"/>
                  </a:lnTo>
                  <a:lnTo>
                    <a:pt x="32" y="13"/>
                  </a:lnTo>
                  <a:lnTo>
                    <a:pt x="37" y="11"/>
                  </a:lnTo>
                  <a:lnTo>
                    <a:pt x="41" y="11"/>
                  </a:lnTo>
                  <a:lnTo>
                    <a:pt x="45" y="11"/>
                  </a:lnTo>
                  <a:lnTo>
                    <a:pt x="50" y="9"/>
                  </a:lnTo>
                  <a:lnTo>
                    <a:pt x="52" y="9"/>
                  </a:lnTo>
                  <a:lnTo>
                    <a:pt x="56" y="9"/>
                  </a:lnTo>
                  <a:lnTo>
                    <a:pt x="60" y="9"/>
                  </a:lnTo>
                  <a:lnTo>
                    <a:pt x="65" y="9"/>
                  </a:lnTo>
                  <a:lnTo>
                    <a:pt x="69" y="9"/>
                  </a:lnTo>
                  <a:lnTo>
                    <a:pt x="71" y="9"/>
                  </a:lnTo>
                  <a:lnTo>
                    <a:pt x="75" y="11"/>
                  </a:lnTo>
                  <a:lnTo>
                    <a:pt x="80" y="11"/>
                  </a:lnTo>
                  <a:lnTo>
                    <a:pt x="84" y="11"/>
                  </a:lnTo>
                  <a:lnTo>
                    <a:pt x="86" y="13"/>
                  </a:lnTo>
                  <a:lnTo>
                    <a:pt x="91" y="15"/>
                  </a:lnTo>
                  <a:lnTo>
                    <a:pt x="95" y="15"/>
                  </a:lnTo>
                  <a:lnTo>
                    <a:pt x="97" y="17"/>
                  </a:lnTo>
                  <a:lnTo>
                    <a:pt x="101" y="19"/>
                  </a:lnTo>
                  <a:lnTo>
                    <a:pt x="106" y="22"/>
                  </a:lnTo>
                  <a:lnTo>
                    <a:pt x="108" y="24"/>
                  </a:lnTo>
                  <a:lnTo>
                    <a:pt x="112" y="26"/>
                  </a:lnTo>
                  <a:lnTo>
                    <a:pt x="114" y="30"/>
                  </a:lnTo>
                  <a:lnTo>
                    <a:pt x="119" y="32"/>
                  </a:lnTo>
                  <a:lnTo>
                    <a:pt x="121" y="37"/>
                  </a:lnTo>
                  <a:lnTo>
                    <a:pt x="127" y="30"/>
                  </a:lnTo>
                  <a:lnTo>
                    <a:pt x="125" y="26"/>
                  </a:lnTo>
                  <a:lnTo>
                    <a:pt x="121" y="24"/>
                  </a:lnTo>
                  <a:lnTo>
                    <a:pt x="117" y="19"/>
                  </a:lnTo>
                  <a:lnTo>
                    <a:pt x="114" y="17"/>
                  </a:lnTo>
                  <a:lnTo>
                    <a:pt x="110" y="15"/>
                  </a:lnTo>
                  <a:lnTo>
                    <a:pt x="106" y="13"/>
                  </a:lnTo>
                  <a:lnTo>
                    <a:pt x="101" y="11"/>
                  </a:lnTo>
                  <a:lnTo>
                    <a:pt x="99" y="9"/>
                  </a:lnTo>
                  <a:lnTo>
                    <a:pt x="95" y="6"/>
                  </a:lnTo>
                  <a:lnTo>
                    <a:pt x="91" y="4"/>
                  </a:lnTo>
                  <a:lnTo>
                    <a:pt x="86" y="2"/>
                  </a:lnTo>
                  <a:lnTo>
                    <a:pt x="82" y="2"/>
                  </a:lnTo>
                  <a:lnTo>
                    <a:pt x="78" y="0"/>
                  </a:lnTo>
                  <a:lnTo>
                    <a:pt x="73" y="0"/>
                  </a:lnTo>
                  <a:lnTo>
                    <a:pt x="69" y="0"/>
                  </a:lnTo>
                  <a:lnTo>
                    <a:pt x="65" y="0"/>
                  </a:lnTo>
                  <a:lnTo>
                    <a:pt x="60" y="0"/>
                  </a:lnTo>
                  <a:lnTo>
                    <a:pt x="56" y="0"/>
                  </a:lnTo>
                  <a:lnTo>
                    <a:pt x="52" y="0"/>
                  </a:lnTo>
                  <a:lnTo>
                    <a:pt x="47" y="0"/>
                  </a:lnTo>
                  <a:lnTo>
                    <a:pt x="43" y="0"/>
                  </a:lnTo>
                  <a:lnTo>
                    <a:pt x="39" y="2"/>
                  </a:lnTo>
                  <a:lnTo>
                    <a:pt x="34" y="4"/>
                  </a:lnTo>
                  <a:lnTo>
                    <a:pt x="30" y="4"/>
                  </a:lnTo>
                  <a:lnTo>
                    <a:pt x="26" y="6"/>
                  </a:lnTo>
                  <a:lnTo>
                    <a:pt x="21" y="9"/>
                  </a:lnTo>
                  <a:lnTo>
                    <a:pt x="17" y="11"/>
                  </a:lnTo>
                  <a:lnTo>
                    <a:pt x="15" y="13"/>
                  </a:lnTo>
                  <a:lnTo>
                    <a:pt x="11" y="15"/>
                  </a:lnTo>
                  <a:lnTo>
                    <a:pt x="6" y="17"/>
                  </a:lnTo>
                  <a:lnTo>
                    <a:pt x="2" y="22"/>
                  </a:lnTo>
                  <a:lnTo>
                    <a:pt x="0" y="24"/>
                  </a:lnTo>
                  <a:lnTo>
                    <a:pt x="6"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0" name="任意多边形 306789"/>
            <p:cNvSpPr/>
            <p:nvPr/>
          </p:nvSpPr>
          <p:spPr>
            <a:xfrm>
              <a:off x="1357" y="1285"/>
              <a:ext cx="37" cy="130"/>
            </a:xfrm>
            <a:custGeom>
              <a:rect l="0" t="0" r="0" b="0"/>
              <a:pathLst>
                <a:path w="37" h="130">
                  <a:moveTo>
                    <a:pt x="33" y="125"/>
                  </a:moveTo>
                  <a:lnTo>
                    <a:pt x="29" y="121"/>
                  </a:lnTo>
                  <a:lnTo>
                    <a:pt x="26" y="119"/>
                  </a:lnTo>
                  <a:lnTo>
                    <a:pt x="24" y="115"/>
                  </a:lnTo>
                  <a:lnTo>
                    <a:pt x="22" y="110"/>
                  </a:lnTo>
                  <a:lnTo>
                    <a:pt x="20" y="108"/>
                  </a:lnTo>
                  <a:lnTo>
                    <a:pt x="18" y="104"/>
                  </a:lnTo>
                  <a:lnTo>
                    <a:pt x="18" y="99"/>
                  </a:lnTo>
                  <a:lnTo>
                    <a:pt x="16" y="97"/>
                  </a:lnTo>
                  <a:lnTo>
                    <a:pt x="13" y="93"/>
                  </a:lnTo>
                  <a:lnTo>
                    <a:pt x="13" y="89"/>
                  </a:lnTo>
                  <a:lnTo>
                    <a:pt x="11" y="84"/>
                  </a:lnTo>
                  <a:lnTo>
                    <a:pt x="11" y="80"/>
                  </a:lnTo>
                  <a:lnTo>
                    <a:pt x="11" y="76"/>
                  </a:lnTo>
                  <a:lnTo>
                    <a:pt x="11" y="71"/>
                  </a:lnTo>
                  <a:lnTo>
                    <a:pt x="11" y="69"/>
                  </a:lnTo>
                  <a:lnTo>
                    <a:pt x="11" y="65"/>
                  </a:lnTo>
                  <a:lnTo>
                    <a:pt x="11" y="60"/>
                  </a:lnTo>
                  <a:lnTo>
                    <a:pt x="11" y="56"/>
                  </a:lnTo>
                  <a:lnTo>
                    <a:pt x="11" y="52"/>
                  </a:lnTo>
                  <a:lnTo>
                    <a:pt x="13" y="47"/>
                  </a:lnTo>
                  <a:lnTo>
                    <a:pt x="13" y="45"/>
                  </a:lnTo>
                  <a:lnTo>
                    <a:pt x="16" y="41"/>
                  </a:lnTo>
                  <a:lnTo>
                    <a:pt x="16" y="37"/>
                  </a:lnTo>
                  <a:lnTo>
                    <a:pt x="18" y="32"/>
                  </a:lnTo>
                  <a:lnTo>
                    <a:pt x="20" y="30"/>
                  </a:lnTo>
                  <a:lnTo>
                    <a:pt x="22" y="26"/>
                  </a:lnTo>
                  <a:lnTo>
                    <a:pt x="24" y="21"/>
                  </a:lnTo>
                  <a:lnTo>
                    <a:pt x="26" y="19"/>
                  </a:lnTo>
                  <a:lnTo>
                    <a:pt x="29" y="15"/>
                  </a:lnTo>
                  <a:lnTo>
                    <a:pt x="31" y="13"/>
                  </a:lnTo>
                  <a:lnTo>
                    <a:pt x="33" y="8"/>
                  </a:lnTo>
                  <a:lnTo>
                    <a:pt x="37" y="6"/>
                  </a:lnTo>
                  <a:lnTo>
                    <a:pt x="31" y="0"/>
                  </a:lnTo>
                  <a:lnTo>
                    <a:pt x="26" y="2"/>
                  </a:lnTo>
                  <a:lnTo>
                    <a:pt x="24" y="6"/>
                  </a:lnTo>
                  <a:lnTo>
                    <a:pt x="22" y="11"/>
                  </a:lnTo>
                  <a:lnTo>
                    <a:pt x="18" y="13"/>
                  </a:lnTo>
                  <a:lnTo>
                    <a:pt x="16" y="17"/>
                  </a:lnTo>
                  <a:lnTo>
                    <a:pt x="13" y="21"/>
                  </a:lnTo>
                  <a:lnTo>
                    <a:pt x="11" y="26"/>
                  </a:lnTo>
                  <a:lnTo>
                    <a:pt x="9" y="30"/>
                  </a:lnTo>
                  <a:lnTo>
                    <a:pt x="7" y="34"/>
                  </a:lnTo>
                  <a:lnTo>
                    <a:pt x="7" y="39"/>
                  </a:lnTo>
                  <a:lnTo>
                    <a:pt x="5" y="43"/>
                  </a:lnTo>
                  <a:lnTo>
                    <a:pt x="5" y="47"/>
                  </a:lnTo>
                  <a:lnTo>
                    <a:pt x="3" y="52"/>
                  </a:lnTo>
                  <a:lnTo>
                    <a:pt x="3" y="56"/>
                  </a:lnTo>
                  <a:lnTo>
                    <a:pt x="3" y="60"/>
                  </a:lnTo>
                  <a:lnTo>
                    <a:pt x="0" y="65"/>
                  </a:lnTo>
                  <a:lnTo>
                    <a:pt x="0" y="69"/>
                  </a:lnTo>
                  <a:lnTo>
                    <a:pt x="3" y="73"/>
                  </a:lnTo>
                  <a:lnTo>
                    <a:pt x="3" y="78"/>
                  </a:lnTo>
                  <a:lnTo>
                    <a:pt x="3" y="82"/>
                  </a:lnTo>
                  <a:lnTo>
                    <a:pt x="3" y="86"/>
                  </a:lnTo>
                  <a:lnTo>
                    <a:pt x="5" y="91"/>
                  </a:lnTo>
                  <a:lnTo>
                    <a:pt x="5" y="95"/>
                  </a:lnTo>
                  <a:lnTo>
                    <a:pt x="7" y="99"/>
                  </a:lnTo>
                  <a:lnTo>
                    <a:pt x="9" y="104"/>
                  </a:lnTo>
                  <a:lnTo>
                    <a:pt x="11" y="108"/>
                  </a:lnTo>
                  <a:lnTo>
                    <a:pt x="11" y="112"/>
                  </a:lnTo>
                  <a:lnTo>
                    <a:pt x="13" y="115"/>
                  </a:lnTo>
                  <a:lnTo>
                    <a:pt x="18" y="119"/>
                  </a:lnTo>
                  <a:lnTo>
                    <a:pt x="20" y="123"/>
                  </a:lnTo>
                  <a:lnTo>
                    <a:pt x="22" y="128"/>
                  </a:lnTo>
                  <a:lnTo>
                    <a:pt x="26" y="130"/>
                  </a:lnTo>
                  <a:lnTo>
                    <a:pt x="33" y="12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1" name="任意多边形 306790"/>
            <p:cNvSpPr/>
            <p:nvPr/>
          </p:nvSpPr>
          <p:spPr>
            <a:xfrm>
              <a:off x="1383" y="1410"/>
              <a:ext cx="128" cy="35"/>
            </a:xfrm>
            <a:custGeom>
              <a:rect l="0" t="0" r="0" b="0"/>
              <a:pathLst>
                <a:path w="128" h="35">
                  <a:moveTo>
                    <a:pt x="122" y="5"/>
                  </a:moveTo>
                  <a:lnTo>
                    <a:pt x="119" y="7"/>
                  </a:lnTo>
                  <a:lnTo>
                    <a:pt x="115" y="11"/>
                  </a:lnTo>
                  <a:lnTo>
                    <a:pt x="111" y="13"/>
                  </a:lnTo>
                  <a:lnTo>
                    <a:pt x="109" y="16"/>
                  </a:lnTo>
                  <a:lnTo>
                    <a:pt x="104" y="18"/>
                  </a:lnTo>
                  <a:lnTo>
                    <a:pt x="102" y="20"/>
                  </a:lnTo>
                  <a:lnTo>
                    <a:pt x="98" y="20"/>
                  </a:lnTo>
                  <a:lnTo>
                    <a:pt x="93" y="22"/>
                  </a:lnTo>
                  <a:lnTo>
                    <a:pt x="89" y="24"/>
                  </a:lnTo>
                  <a:lnTo>
                    <a:pt x="87" y="24"/>
                  </a:lnTo>
                  <a:lnTo>
                    <a:pt x="83" y="24"/>
                  </a:lnTo>
                  <a:lnTo>
                    <a:pt x="78" y="26"/>
                  </a:lnTo>
                  <a:lnTo>
                    <a:pt x="74" y="26"/>
                  </a:lnTo>
                  <a:lnTo>
                    <a:pt x="72" y="26"/>
                  </a:lnTo>
                  <a:lnTo>
                    <a:pt x="67" y="26"/>
                  </a:lnTo>
                  <a:lnTo>
                    <a:pt x="63" y="26"/>
                  </a:lnTo>
                  <a:lnTo>
                    <a:pt x="59" y="26"/>
                  </a:lnTo>
                  <a:lnTo>
                    <a:pt x="55" y="26"/>
                  </a:lnTo>
                  <a:lnTo>
                    <a:pt x="52" y="26"/>
                  </a:lnTo>
                  <a:lnTo>
                    <a:pt x="48" y="24"/>
                  </a:lnTo>
                  <a:lnTo>
                    <a:pt x="44" y="24"/>
                  </a:lnTo>
                  <a:lnTo>
                    <a:pt x="39" y="22"/>
                  </a:lnTo>
                  <a:lnTo>
                    <a:pt x="37" y="22"/>
                  </a:lnTo>
                  <a:lnTo>
                    <a:pt x="33" y="20"/>
                  </a:lnTo>
                  <a:lnTo>
                    <a:pt x="29" y="18"/>
                  </a:lnTo>
                  <a:lnTo>
                    <a:pt x="26" y="16"/>
                  </a:lnTo>
                  <a:lnTo>
                    <a:pt x="22" y="13"/>
                  </a:lnTo>
                  <a:lnTo>
                    <a:pt x="18" y="11"/>
                  </a:lnTo>
                  <a:lnTo>
                    <a:pt x="16" y="9"/>
                  </a:lnTo>
                  <a:lnTo>
                    <a:pt x="11" y="5"/>
                  </a:lnTo>
                  <a:lnTo>
                    <a:pt x="9" y="3"/>
                  </a:lnTo>
                  <a:lnTo>
                    <a:pt x="7" y="0"/>
                  </a:lnTo>
                  <a:lnTo>
                    <a:pt x="0" y="5"/>
                  </a:lnTo>
                  <a:lnTo>
                    <a:pt x="3" y="9"/>
                  </a:lnTo>
                  <a:lnTo>
                    <a:pt x="7" y="13"/>
                  </a:lnTo>
                  <a:lnTo>
                    <a:pt x="9" y="16"/>
                  </a:lnTo>
                  <a:lnTo>
                    <a:pt x="13" y="18"/>
                  </a:lnTo>
                  <a:lnTo>
                    <a:pt x="18" y="20"/>
                  </a:lnTo>
                  <a:lnTo>
                    <a:pt x="20" y="24"/>
                  </a:lnTo>
                  <a:lnTo>
                    <a:pt x="24" y="26"/>
                  </a:lnTo>
                  <a:lnTo>
                    <a:pt x="29" y="29"/>
                  </a:lnTo>
                  <a:lnTo>
                    <a:pt x="33" y="29"/>
                  </a:lnTo>
                  <a:lnTo>
                    <a:pt x="37" y="31"/>
                  </a:lnTo>
                  <a:lnTo>
                    <a:pt x="42" y="33"/>
                  </a:lnTo>
                  <a:lnTo>
                    <a:pt x="46" y="33"/>
                  </a:lnTo>
                  <a:lnTo>
                    <a:pt x="50" y="35"/>
                  </a:lnTo>
                  <a:lnTo>
                    <a:pt x="55" y="35"/>
                  </a:lnTo>
                  <a:lnTo>
                    <a:pt x="59" y="35"/>
                  </a:lnTo>
                  <a:lnTo>
                    <a:pt x="63" y="35"/>
                  </a:lnTo>
                  <a:lnTo>
                    <a:pt x="67" y="35"/>
                  </a:lnTo>
                  <a:lnTo>
                    <a:pt x="72" y="35"/>
                  </a:lnTo>
                  <a:lnTo>
                    <a:pt x="76" y="35"/>
                  </a:lnTo>
                  <a:lnTo>
                    <a:pt x="80" y="35"/>
                  </a:lnTo>
                  <a:lnTo>
                    <a:pt x="85" y="35"/>
                  </a:lnTo>
                  <a:lnTo>
                    <a:pt x="89" y="33"/>
                  </a:lnTo>
                  <a:lnTo>
                    <a:pt x="93" y="33"/>
                  </a:lnTo>
                  <a:lnTo>
                    <a:pt x="98" y="31"/>
                  </a:lnTo>
                  <a:lnTo>
                    <a:pt x="102" y="29"/>
                  </a:lnTo>
                  <a:lnTo>
                    <a:pt x="104" y="26"/>
                  </a:lnTo>
                  <a:lnTo>
                    <a:pt x="109" y="24"/>
                  </a:lnTo>
                  <a:lnTo>
                    <a:pt x="113" y="22"/>
                  </a:lnTo>
                  <a:lnTo>
                    <a:pt x="117" y="20"/>
                  </a:lnTo>
                  <a:lnTo>
                    <a:pt x="119" y="18"/>
                  </a:lnTo>
                  <a:lnTo>
                    <a:pt x="124" y="16"/>
                  </a:lnTo>
                  <a:lnTo>
                    <a:pt x="128" y="11"/>
                  </a:lnTo>
                  <a:lnTo>
                    <a:pt x="122"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2" name="任意多边形 306791"/>
            <p:cNvSpPr/>
            <p:nvPr/>
          </p:nvSpPr>
          <p:spPr>
            <a:xfrm>
              <a:off x="1505" y="1291"/>
              <a:ext cx="34" cy="130"/>
            </a:xfrm>
            <a:custGeom>
              <a:rect l="0" t="0" r="0" b="0"/>
              <a:pathLst>
                <a:path w="34" h="130">
                  <a:moveTo>
                    <a:pt x="2" y="7"/>
                  </a:moveTo>
                  <a:lnTo>
                    <a:pt x="6" y="11"/>
                  </a:lnTo>
                  <a:lnTo>
                    <a:pt x="8" y="13"/>
                  </a:lnTo>
                  <a:lnTo>
                    <a:pt x="10" y="18"/>
                  </a:lnTo>
                  <a:lnTo>
                    <a:pt x="13" y="20"/>
                  </a:lnTo>
                  <a:lnTo>
                    <a:pt x="15" y="24"/>
                  </a:lnTo>
                  <a:lnTo>
                    <a:pt x="17" y="28"/>
                  </a:lnTo>
                  <a:lnTo>
                    <a:pt x="19" y="31"/>
                  </a:lnTo>
                  <a:lnTo>
                    <a:pt x="19" y="35"/>
                  </a:lnTo>
                  <a:lnTo>
                    <a:pt x="21" y="39"/>
                  </a:lnTo>
                  <a:lnTo>
                    <a:pt x="21" y="44"/>
                  </a:lnTo>
                  <a:lnTo>
                    <a:pt x="23" y="46"/>
                  </a:lnTo>
                  <a:lnTo>
                    <a:pt x="23" y="50"/>
                  </a:lnTo>
                  <a:lnTo>
                    <a:pt x="23" y="54"/>
                  </a:lnTo>
                  <a:lnTo>
                    <a:pt x="23" y="59"/>
                  </a:lnTo>
                  <a:lnTo>
                    <a:pt x="26" y="63"/>
                  </a:lnTo>
                  <a:lnTo>
                    <a:pt x="26" y="67"/>
                  </a:lnTo>
                  <a:lnTo>
                    <a:pt x="23" y="70"/>
                  </a:lnTo>
                  <a:lnTo>
                    <a:pt x="23" y="74"/>
                  </a:lnTo>
                  <a:lnTo>
                    <a:pt x="23" y="78"/>
                  </a:lnTo>
                  <a:lnTo>
                    <a:pt x="21" y="83"/>
                  </a:lnTo>
                  <a:lnTo>
                    <a:pt x="21" y="87"/>
                  </a:lnTo>
                  <a:lnTo>
                    <a:pt x="21" y="89"/>
                  </a:lnTo>
                  <a:lnTo>
                    <a:pt x="19" y="93"/>
                  </a:lnTo>
                  <a:lnTo>
                    <a:pt x="17" y="98"/>
                  </a:lnTo>
                  <a:lnTo>
                    <a:pt x="15" y="102"/>
                  </a:lnTo>
                  <a:lnTo>
                    <a:pt x="15" y="104"/>
                  </a:lnTo>
                  <a:lnTo>
                    <a:pt x="13" y="109"/>
                  </a:lnTo>
                  <a:lnTo>
                    <a:pt x="10" y="111"/>
                  </a:lnTo>
                  <a:lnTo>
                    <a:pt x="8" y="115"/>
                  </a:lnTo>
                  <a:lnTo>
                    <a:pt x="4" y="117"/>
                  </a:lnTo>
                  <a:lnTo>
                    <a:pt x="2" y="122"/>
                  </a:lnTo>
                  <a:lnTo>
                    <a:pt x="0" y="124"/>
                  </a:lnTo>
                  <a:lnTo>
                    <a:pt x="4" y="130"/>
                  </a:lnTo>
                  <a:lnTo>
                    <a:pt x="8" y="128"/>
                  </a:lnTo>
                  <a:lnTo>
                    <a:pt x="10" y="124"/>
                  </a:lnTo>
                  <a:lnTo>
                    <a:pt x="15" y="119"/>
                  </a:lnTo>
                  <a:lnTo>
                    <a:pt x="17" y="117"/>
                  </a:lnTo>
                  <a:lnTo>
                    <a:pt x="19" y="113"/>
                  </a:lnTo>
                  <a:lnTo>
                    <a:pt x="21" y="109"/>
                  </a:lnTo>
                  <a:lnTo>
                    <a:pt x="23" y="104"/>
                  </a:lnTo>
                  <a:lnTo>
                    <a:pt x="26" y="102"/>
                  </a:lnTo>
                  <a:lnTo>
                    <a:pt x="28" y="98"/>
                  </a:lnTo>
                  <a:lnTo>
                    <a:pt x="30" y="93"/>
                  </a:lnTo>
                  <a:lnTo>
                    <a:pt x="30" y="89"/>
                  </a:lnTo>
                  <a:lnTo>
                    <a:pt x="32" y="85"/>
                  </a:lnTo>
                  <a:lnTo>
                    <a:pt x="32" y="80"/>
                  </a:lnTo>
                  <a:lnTo>
                    <a:pt x="32" y="76"/>
                  </a:lnTo>
                  <a:lnTo>
                    <a:pt x="32" y="72"/>
                  </a:lnTo>
                  <a:lnTo>
                    <a:pt x="34" y="67"/>
                  </a:lnTo>
                  <a:lnTo>
                    <a:pt x="34" y="63"/>
                  </a:lnTo>
                  <a:lnTo>
                    <a:pt x="34" y="59"/>
                  </a:lnTo>
                  <a:lnTo>
                    <a:pt x="32" y="54"/>
                  </a:lnTo>
                  <a:lnTo>
                    <a:pt x="32" y="50"/>
                  </a:lnTo>
                  <a:lnTo>
                    <a:pt x="32" y="46"/>
                  </a:lnTo>
                  <a:lnTo>
                    <a:pt x="30" y="41"/>
                  </a:lnTo>
                  <a:lnTo>
                    <a:pt x="30" y="37"/>
                  </a:lnTo>
                  <a:lnTo>
                    <a:pt x="28" y="33"/>
                  </a:lnTo>
                  <a:lnTo>
                    <a:pt x="26" y="28"/>
                  </a:lnTo>
                  <a:lnTo>
                    <a:pt x="26" y="24"/>
                  </a:lnTo>
                  <a:lnTo>
                    <a:pt x="23" y="20"/>
                  </a:lnTo>
                  <a:lnTo>
                    <a:pt x="21" y="15"/>
                  </a:lnTo>
                  <a:lnTo>
                    <a:pt x="19" y="11"/>
                  </a:lnTo>
                  <a:lnTo>
                    <a:pt x="15" y="9"/>
                  </a:lnTo>
                  <a:lnTo>
                    <a:pt x="13" y="5"/>
                  </a:lnTo>
                  <a:lnTo>
                    <a:pt x="10" y="0"/>
                  </a:lnTo>
                  <a:lnTo>
                    <a:pt x="2"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3" name="任意多边形 306792"/>
            <p:cNvSpPr/>
            <p:nvPr/>
          </p:nvSpPr>
          <p:spPr>
            <a:xfrm>
              <a:off x="1388" y="1261"/>
              <a:ext cx="127" cy="37"/>
            </a:xfrm>
            <a:custGeom>
              <a:rect l="0" t="0" r="0" b="0"/>
              <a:pathLst>
                <a:path w="127" h="37">
                  <a:moveTo>
                    <a:pt x="6" y="32"/>
                  </a:moveTo>
                  <a:lnTo>
                    <a:pt x="8" y="28"/>
                  </a:lnTo>
                  <a:lnTo>
                    <a:pt x="13" y="26"/>
                  </a:lnTo>
                  <a:lnTo>
                    <a:pt x="15" y="24"/>
                  </a:lnTo>
                  <a:lnTo>
                    <a:pt x="19" y="22"/>
                  </a:lnTo>
                  <a:lnTo>
                    <a:pt x="21" y="19"/>
                  </a:lnTo>
                  <a:lnTo>
                    <a:pt x="26" y="17"/>
                  </a:lnTo>
                  <a:lnTo>
                    <a:pt x="30" y="17"/>
                  </a:lnTo>
                  <a:lnTo>
                    <a:pt x="32" y="15"/>
                  </a:lnTo>
                  <a:lnTo>
                    <a:pt x="37" y="13"/>
                  </a:lnTo>
                  <a:lnTo>
                    <a:pt x="41" y="13"/>
                  </a:lnTo>
                  <a:lnTo>
                    <a:pt x="45" y="11"/>
                  </a:lnTo>
                  <a:lnTo>
                    <a:pt x="47" y="11"/>
                  </a:lnTo>
                  <a:lnTo>
                    <a:pt x="52" y="11"/>
                  </a:lnTo>
                  <a:lnTo>
                    <a:pt x="56" y="11"/>
                  </a:lnTo>
                  <a:lnTo>
                    <a:pt x="60" y="11"/>
                  </a:lnTo>
                  <a:lnTo>
                    <a:pt x="65" y="11"/>
                  </a:lnTo>
                  <a:lnTo>
                    <a:pt x="67" y="11"/>
                  </a:lnTo>
                  <a:lnTo>
                    <a:pt x="71" y="11"/>
                  </a:lnTo>
                  <a:lnTo>
                    <a:pt x="75" y="11"/>
                  </a:lnTo>
                  <a:lnTo>
                    <a:pt x="80" y="13"/>
                  </a:lnTo>
                  <a:lnTo>
                    <a:pt x="82" y="13"/>
                  </a:lnTo>
                  <a:lnTo>
                    <a:pt x="86" y="15"/>
                  </a:lnTo>
                  <a:lnTo>
                    <a:pt x="91" y="15"/>
                  </a:lnTo>
                  <a:lnTo>
                    <a:pt x="93" y="17"/>
                  </a:lnTo>
                  <a:lnTo>
                    <a:pt x="97" y="19"/>
                  </a:lnTo>
                  <a:lnTo>
                    <a:pt x="101" y="22"/>
                  </a:lnTo>
                  <a:lnTo>
                    <a:pt x="104" y="24"/>
                  </a:lnTo>
                  <a:lnTo>
                    <a:pt x="108" y="26"/>
                  </a:lnTo>
                  <a:lnTo>
                    <a:pt x="110" y="28"/>
                  </a:lnTo>
                  <a:lnTo>
                    <a:pt x="114" y="30"/>
                  </a:lnTo>
                  <a:lnTo>
                    <a:pt x="117" y="35"/>
                  </a:lnTo>
                  <a:lnTo>
                    <a:pt x="119" y="37"/>
                  </a:lnTo>
                  <a:lnTo>
                    <a:pt x="127" y="30"/>
                  </a:lnTo>
                  <a:lnTo>
                    <a:pt x="123" y="28"/>
                  </a:lnTo>
                  <a:lnTo>
                    <a:pt x="121" y="24"/>
                  </a:lnTo>
                  <a:lnTo>
                    <a:pt x="117" y="22"/>
                  </a:lnTo>
                  <a:lnTo>
                    <a:pt x="112" y="19"/>
                  </a:lnTo>
                  <a:lnTo>
                    <a:pt x="110" y="15"/>
                  </a:lnTo>
                  <a:lnTo>
                    <a:pt x="106" y="13"/>
                  </a:lnTo>
                  <a:lnTo>
                    <a:pt x="101" y="11"/>
                  </a:lnTo>
                  <a:lnTo>
                    <a:pt x="97" y="9"/>
                  </a:lnTo>
                  <a:lnTo>
                    <a:pt x="93" y="9"/>
                  </a:lnTo>
                  <a:lnTo>
                    <a:pt x="88" y="6"/>
                  </a:lnTo>
                  <a:lnTo>
                    <a:pt x="86" y="4"/>
                  </a:lnTo>
                  <a:lnTo>
                    <a:pt x="82" y="4"/>
                  </a:lnTo>
                  <a:lnTo>
                    <a:pt x="78" y="2"/>
                  </a:lnTo>
                  <a:lnTo>
                    <a:pt x="73" y="2"/>
                  </a:lnTo>
                  <a:lnTo>
                    <a:pt x="69" y="2"/>
                  </a:lnTo>
                  <a:lnTo>
                    <a:pt x="65" y="2"/>
                  </a:lnTo>
                  <a:lnTo>
                    <a:pt x="60" y="0"/>
                  </a:lnTo>
                  <a:lnTo>
                    <a:pt x="56" y="2"/>
                  </a:lnTo>
                  <a:lnTo>
                    <a:pt x="52" y="2"/>
                  </a:lnTo>
                  <a:lnTo>
                    <a:pt x="47" y="2"/>
                  </a:lnTo>
                  <a:lnTo>
                    <a:pt x="43" y="2"/>
                  </a:lnTo>
                  <a:lnTo>
                    <a:pt x="39" y="4"/>
                  </a:lnTo>
                  <a:lnTo>
                    <a:pt x="34" y="4"/>
                  </a:lnTo>
                  <a:lnTo>
                    <a:pt x="30" y="6"/>
                  </a:lnTo>
                  <a:lnTo>
                    <a:pt x="26" y="9"/>
                  </a:lnTo>
                  <a:lnTo>
                    <a:pt x="21" y="11"/>
                  </a:lnTo>
                  <a:lnTo>
                    <a:pt x="17" y="11"/>
                  </a:lnTo>
                  <a:lnTo>
                    <a:pt x="15" y="15"/>
                  </a:lnTo>
                  <a:lnTo>
                    <a:pt x="11" y="17"/>
                  </a:lnTo>
                  <a:lnTo>
                    <a:pt x="6" y="19"/>
                  </a:lnTo>
                  <a:lnTo>
                    <a:pt x="4" y="22"/>
                  </a:lnTo>
                  <a:lnTo>
                    <a:pt x="0" y="26"/>
                  </a:lnTo>
                  <a:lnTo>
                    <a:pt x="6" y="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4" name="任意多边形 306793"/>
            <p:cNvSpPr/>
            <p:nvPr/>
          </p:nvSpPr>
          <p:spPr>
            <a:xfrm>
              <a:off x="1360" y="1287"/>
              <a:ext cx="34" cy="128"/>
            </a:xfrm>
            <a:custGeom>
              <a:rect l="0" t="0" r="0" b="0"/>
              <a:pathLst>
                <a:path w="34" h="128">
                  <a:moveTo>
                    <a:pt x="30" y="123"/>
                  </a:moveTo>
                  <a:lnTo>
                    <a:pt x="28" y="119"/>
                  </a:lnTo>
                  <a:lnTo>
                    <a:pt x="26" y="117"/>
                  </a:lnTo>
                  <a:lnTo>
                    <a:pt x="21" y="113"/>
                  </a:lnTo>
                  <a:lnTo>
                    <a:pt x="19" y="108"/>
                  </a:lnTo>
                  <a:lnTo>
                    <a:pt x="19" y="106"/>
                  </a:lnTo>
                  <a:lnTo>
                    <a:pt x="17" y="102"/>
                  </a:lnTo>
                  <a:lnTo>
                    <a:pt x="15" y="97"/>
                  </a:lnTo>
                  <a:lnTo>
                    <a:pt x="13" y="95"/>
                  </a:lnTo>
                  <a:lnTo>
                    <a:pt x="13" y="91"/>
                  </a:lnTo>
                  <a:lnTo>
                    <a:pt x="10" y="87"/>
                  </a:lnTo>
                  <a:lnTo>
                    <a:pt x="10" y="82"/>
                  </a:lnTo>
                  <a:lnTo>
                    <a:pt x="8" y="78"/>
                  </a:lnTo>
                  <a:lnTo>
                    <a:pt x="8" y="76"/>
                  </a:lnTo>
                  <a:lnTo>
                    <a:pt x="8" y="71"/>
                  </a:lnTo>
                  <a:lnTo>
                    <a:pt x="8" y="67"/>
                  </a:lnTo>
                  <a:lnTo>
                    <a:pt x="8" y="63"/>
                  </a:lnTo>
                  <a:lnTo>
                    <a:pt x="8" y="58"/>
                  </a:lnTo>
                  <a:lnTo>
                    <a:pt x="8" y="56"/>
                  </a:lnTo>
                  <a:lnTo>
                    <a:pt x="10" y="52"/>
                  </a:lnTo>
                  <a:lnTo>
                    <a:pt x="10" y="48"/>
                  </a:lnTo>
                  <a:lnTo>
                    <a:pt x="10" y="43"/>
                  </a:lnTo>
                  <a:lnTo>
                    <a:pt x="13" y="39"/>
                  </a:lnTo>
                  <a:lnTo>
                    <a:pt x="15" y="37"/>
                  </a:lnTo>
                  <a:lnTo>
                    <a:pt x="15" y="32"/>
                  </a:lnTo>
                  <a:lnTo>
                    <a:pt x="17" y="28"/>
                  </a:lnTo>
                  <a:lnTo>
                    <a:pt x="19" y="26"/>
                  </a:lnTo>
                  <a:lnTo>
                    <a:pt x="21" y="22"/>
                  </a:lnTo>
                  <a:lnTo>
                    <a:pt x="23" y="17"/>
                  </a:lnTo>
                  <a:lnTo>
                    <a:pt x="26" y="15"/>
                  </a:lnTo>
                  <a:lnTo>
                    <a:pt x="28" y="11"/>
                  </a:lnTo>
                  <a:lnTo>
                    <a:pt x="30" y="9"/>
                  </a:lnTo>
                  <a:lnTo>
                    <a:pt x="34" y="6"/>
                  </a:lnTo>
                  <a:lnTo>
                    <a:pt x="28" y="0"/>
                  </a:lnTo>
                  <a:lnTo>
                    <a:pt x="23" y="2"/>
                  </a:lnTo>
                  <a:lnTo>
                    <a:pt x="21" y="6"/>
                  </a:lnTo>
                  <a:lnTo>
                    <a:pt x="19" y="9"/>
                  </a:lnTo>
                  <a:lnTo>
                    <a:pt x="15" y="13"/>
                  </a:lnTo>
                  <a:lnTo>
                    <a:pt x="13" y="17"/>
                  </a:lnTo>
                  <a:lnTo>
                    <a:pt x="10" y="22"/>
                  </a:lnTo>
                  <a:lnTo>
                    <a:pt x="8" y="24"/>
                  </a:lnTo>
                  <a:lnTo>
                    <a:pt x="6" y="28"/>
                  </a:lnTo>
                  <a:lnTo>
                    <a:pt x="6" y="32"/>
                  </a:lnTo>
                  <a:lnTo>
                    <a:pt x="4" y="37"/>
                  </a:lnTo>
                  <a:lnTo>
                    <a:pt x="2" y="41"/>
                  </a:lnTo>
                  <a:lnTo>
                    <a:pt x="2" y="45"/>
                  </a:lnTo>
                  <a:lnTo>
                    <a:pt x="0" y="50"/>
                  </a:lnTo>
                  <a:lnTo>
                    <a:pt x="0" y="54"/>
                  </a:lnTo>
                  <a:lnTo>
                    <a:pt x="0" y="58"/>
                  </a:lnTo>
                  <a:lnTo>
                    <a:pt x="0" y="63"/>
                  </a:lnTo>
                  <a:lnTo>
                    <a:pt x="0" y="67"/>
                  </a:lnTo>
                  <a:lnTo>
                    <a:pt x="0" y="71"/>
                  </a:lnTo>
                  <a:lnTo>
                    <a:pt x="0" y="76"/>
                  </a:lnTo>
                  <a:lnTo>
                    <a:pt x="0" y="80"/>
                  </a:lnTo>
                  <a:lnTo>
                    <a:pt x="2" y="84"/>
                  </a:lnTo>
                  <a:lnTo>
                    <a:pt x="2" y="89"/>
                  </a:lnTo>
                  <a:lnTo>
                    <a:pt x="4" y="93"/>
                  </a:lnTo>
                  <a:lnTo>
                    <a:pt x="4" y="97"/>
                  </a:lnTo>
                  <a:lnTo>
                    <a:pt x="6" y="102"/>
                  </a:lnTo>
                  <a:lnTo>
                    <a:pt x="8" y="106"/>
                  </a:lnTo>
                  <a:lnTo>
                    <a:pt x="10" y="110"/>
                  </a:lnTo>
                  <a:lnTo>
                    <a:pt x="13" y="115"/>
                  </a:lnTo>
                  <a:lnTo>
                    <a:pt x="15" y="117"/>
                  </a:lnTo>
                  <a:lnTo>
                    <a:pt x="17" y="121"/>
                  </a:lnTo>
                  <a:lnTo>
                    <a:pt x="19" y="126"/>
                  </a:lnTo>
                  <a:lnTo>
                    <a:pt x="23" y="128"/>
                  </a:lnTo>
                  <a:lnTo>
                    <a:pt x="30" y="1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5" name="任意多边形 306794"/>
            <p:cNvSpPr/>
            <p:nvPr/>
          </p:nvSpPr>
          <p:spPr>
            <a:xfrm>
              <a:off x="1383" y="1410"/>
              <a:ext cx="126" cy="35"/>
            </a:xfrm>
            <a:custGeom>
              <a:rect l="0" t="0" r="0" b="0"/>
              <a:pathLst>
                <a:path w="125" h="35">
                  <a:moveTo>
                    <a:pt x="122" y="5"/>
                  </a:moveTo>
                  <a:lnTo>
                    <a:pt x="117" y="7"/>
                  </a:lnTo>
                  <a:lnTo>
                    <a:pt x="115" y="11"/>
                  </a:lnTo>
                  <a:lnTo>
                    <a:pt x="111" y="13"/>
                  </a:lnTo>
                  <a:lnTo>
                    <a:pt x="109" y="16"/>
                  </a:lnTo>
                  <a:lnTo>
                    <a:pt x="104" y="18"/>
                  </a:lnTo>
                  <a:lnTo>
                    <a:pt x="100" y="18"/>
                  </a:lnTo>
                  <a:lnTo>
                    <a:pt x="98" y="20"/>
                  </a:lnTo>
                  <a:lnTo>
                    <a:pt x="93" y="22"/>
                  </a:lnTo>
                  <a:lnTo>
                    <a:pt x="89" y="22"/>
                  </a:lnTo>
                  <a:lnTo>
                    <a:pt x="87" y="24"/>
                  </a:lnTo>
                  <a:lnTo>
                    <a:pt x="83" y="24"/>
                  </a:lnTo>
                  <a:lnTo>
                    <a:pt x="78" y="26"/>
                  </a:lnTo>
                  <a:lnTo>
                    <a:pt x="74" y="26"/>
                  </a:lnTo>
                  <a:lnTo>
                    <a:pt x="70" y="26"/>
                  </a:lnTo>
                  <a:lnTo>
                    <a:pt x="67" y="26"/>
                  </a:lnTo>
                  <a:lnTo>
                    <a:pt x="63" y="26"/>
                  </a:lnTo>
                  <a:lnTo>
                    <a:pt x="59" y="26"/>
                  </a:lnTo>
                  <a:lnTo>
                    <a:pt x="55" y="26"/>
                  </a:lnTo>
                  <a:lnTo>
                    <a:pt x="52" y="24"/>
                  </a:lnTo>
                  <a:lnTo>
                    <a:pt x="48" y="24"/>
                  </a:lnTo>
                  <a:lnTo>
                    <a:pt x="44" y="24"/>
                  </a:lnTo>
                  <a:lnTo>
                    <a:pt x="39" y="22"/>
                  </a:lnTo>
                  <a:lnTo>
                    <a:pt x="37" y="20"/>
                  </a:lnTo>
                  <a:lnTo>
                    <a:pt x="33" y="20"/>
                  </a:lnTo>
                  <a:lnTo>
                    <a:pt x="29" y="18"/>
                  </a:lnTo>
                  <a:lnTo>
                    <a:pt x="26" y="16"/>
                  </a:lnTo>
                  <a:lnTo>
                    <a:pt x="22" y="13"/>
                  </a:lnTo>
                  <a:lnTo>
                    <a:pt x="20" y="11"/>
                  </a:lnTo>
                  <a:lnTo>
                    <a:pt x="16" y="9"/>
                  </a:lnTo>
                  <a:lnTo>
                    <a:pt x="13" y="5"/>
                  </a:lnTo>
                  <a:lnTo>
                    <a:pt x="9" y="3"/>
                  </a:lnTo>
                  <a:lnTo>
                    <a:pt x="7" y="0"/>
                  </a:lnTo>
                  <a:lnTo>
                    <a:pt x="0" y="5"/>
                  </a:lnTo>
                  <a:lnTo>
                    <a:pt x="3" y="9"/>
                  </a:lnTo>
                  <a:lnTo>
                    <a:pt x="7" y="11"/>
                  </a:lnTo>
                  <a:lnTo>
                    <a:pt x="9" y="16"/>
                  </a:lnTo>
                  <a:lnTo>
                    <a:pt x="13" y="18"/>
                  </a:lnTo>
                  <a:lnTo>
                    <a:pt x="18" y="20"/>
                  </a:lnTo>
                  <a:lnTo>
                    <a:pt x="22" y="22"/>
                  </a:lnTo>
                  <a:lnTo>
                    <a:pt x="24" y="24"/>
                  </a:lnTo>
                  <a:lnTo>
                    <a:pt x="29" y="26"/>
                  </a:lnTo>
                  <a:lnTo>
                    <a:pt x="33" y="29"/>
                  </a:lnTo>
                  <a:lnTo>
                    <a:pt x="37" y="31"/>
                  </a:lnTo>
                  <a:lnTo>
                    <a:pt x="42" y="31"/>
                  </a:lnTo>
                  <a:lnTo>
                    <a:pt x="46" y="33"/>
                  </a:lnTo>
                  <a:lnTo>
                    <a:pt x="50" y="35"/>
                  </a:lnTo>
                  <a:lnTo>
                    <a:pt x="55" y="35"/>
                  </a:lnTo>
                  <a:lnTo>
                    <a:pt x="59" y="35"/>
                  </a:lnTo>
                  <a:lnTo>
                    <a:pt x="63" y="35"/>
                  </a:lnTo>
                  <a:lnTo>
                    <a:pt x="67" y="35"/>
                  </a:lnTo>
                  <a:lnTo>
                    <a:pt x="72" y="35"/>
                  </a:lnTo>
                  <a:lnTo>
                    <a:pt x="76" y="35"/>
                  </a:lnTo>
                  <a:lnTo>
                    <a:pt x="80" y="35"/>
                  </a:lnTo>
                  <a:lnTo>
                    <a:pt x="85" y="33"/>
                  </a:lnTo>
                  <a:lnTo>
                    <a:pt x="89" y="33"/>
                  </a:lnTo>
                  <a:lnTo>
                    <a:pt x="93" y="31"/>
                  </a:lnTo>
                  <a:lnTo>
                    <a:pt x="96" y="31"/>
                  </a:lnTo>
                  <a:lnTo>
                    <a:pt x="100" y="29"/>
                  </a:lnTo>
                  <a:lnTo>
                    <a:pt x="104" y="26"/>
                  </a:lnTo>
                  <a:lnTo>
                    <a:pt x="109" y="24"/>
                  </a:lnTo>
                  <a:lnTo>
                    <a:pt x="113" y="22"/>
                  </a:lnTo>
                  <a:lnTo>
                    <a:pt x="115" y="20"/>
                  </a:lnTo>
                  <a:lnTo>
                    <a:pt x="119" y="18"/>
                  </a:lnTo>
                  <a:lnTo>
                    <a:pt x="124" y="16"/>
                  </a:lnTo>
                  <a:lnTo>
                    <a:pt x="126" y="11"/>
                  </a:lnTo>
                  <a:lnTo>
                    <a:pt x="122"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6" name="任意多边形 306795"/>
            <p:cNvSpPr/>
            <p:nvPr/>
          </p:nvSpPr>
          <p:spPr>
            <a:xfrm>
              <a:off x="1502" y="1293"/>
              <a:ext cx="35" cy="128"/>
            </a:xfrm>
            <a:custGeom>
              <a:rect l="0" t="0" r="0" b="0"/>
              <a:pathLst>
                <a:path w="35" h="128">
                  <a:moveTo>
                    <a:pt x="5" y="7"/>
                  </a:moveTo>
                  <a:lnTo>
                    <a:pt x="7" y="9"/>
                  </a:lnTo>
                  <a:lnTo>
                    <a:pt x="9" y="13"/>
                  </a:lnTo>
                  <a:lnTo>
                    <a:pt x="11" y="16"/>
                  </a:lnTo>
                  <a:lnTo>
                    <a:pt x="13" y="20"/>
                  </a:lnTo>
                  <a:lnTo>
                    <a:pt x="16" y="22"/>
                  </a:lnTo>
                  <a:lnTo>
                    <a:pt x="18" y="26"/>
                  </a:lnTo>
                  <a:lnTo>
                    <a:pt x="20" y="31"/>
                  </a:lnTo>
                  <a:lnTo>
                    <a:pt x="22" y="35"/>
                  </a:lnTo>
                  <a:lnTo>
                    <a:pt x="22" y="37"/>
                  </a:lnTo>
                  <a:lnTo>
                    <a:pt x="24" y="42"/>
                  </a:lnTo>
                  <a:lnTo>
                    <a:pt x="24" y="46"/>
                  </a:lnTo>
                  <a:lnTo>
                    <a:pt x="24" y="50"/>
                  </a:lnTo>
                  <a:lnTo>
                    <a:pt x="26" y="55"/>
                  </a:lnTo>
                  <a:lnTo>
                    <a:pt x="26" y="57"/>
                  </a:lnTo>
                  <a:lnTo>
                    <a:pt x="26" y="61"/>
                  </a:lnTo>
                  <a:lnTo>
                    <a:pt x="26" y="65"/>
                  </a:lnTo>
                  <a:lnTo>
                    <a:pt x="26" y="70"/>
                  </a:lnTo>
                  <a:lnTo>
                    <a:pt x="26" y="74"/>
                  </a:lnTo>
                  <a:lnTo>
                    <a:pt x="24" y="76"/>
                  </a:lnTo>
                  <a:lnTo>
                    <a:pt x="24" y="81"/>
                  </a:lnTo>
                  <a:lnTo>
                    <a:pt x="24" y="85"/>
                  </a:lnTo>
                  <a:lnTo>
                    <a:pt x="22" y="89"/>
                  </a:lnTo>
                  <a:lnTo>
                    <a:pt x="22" y="91"/>
                  </a:lnTo>
                  <a:lnTo>
                    <a:pt x="20" y="96"/>
                  </a:lnTo>
                  <a:lnTo>
                    <a:pt x="18" y="100"/>
                  </a:lnTo>
                  <a:lnTo>
                    <a:pt x="16" y="102"/>
                  </a:lnTo>
                  <a:lnTo>
                    <a:pt x="13" y="107"/>
                  </a:lnTo>
                  <a:lnTo>
                    <a:pt x="11" y="109"/>
                  </a:lnTo>
                  <a:lnTo>
                    <a:pt x="9" y="113"/>
                  </a:lnTo>
                  <a:lnTo>
                    <a:pt x="7" y="115"/>
                  </a:lnTo>
                  <a:lnTo>
                    <a:pt x="5" y="120"/>
                  </a:lnTo>
                  <a:lnTo>
                    <a:pt x="0" y="122"/>
                  </a:lnTo>
                  <a:lnTo>
                    <a:pt x="7" y="128"/>
                  </a:lnTo>
                  <a:lnTo>
                    <a:pt x="11" y="126"/>
                  </a:lnTo>
                  <a:lnTo>
                    <a:pt x="13" y="122"/>
                  </a:lnTo>
                  <a:lnTo>
                    <a:pt x="16" y="117"/>
                  </a:lnTo>
                  <a:lnTo>
                    <a:pt x="20" y="115"/>
                  </a:lnTo>
                  <a:lnTo>
                    <a:pt x="22" y="111"/>
                  </a:lnTo>
                  <a:lnTo>
                    <a:pt x="24" y="107"/>
                  </a:lnTo>
                  <a:lnTo>
                    <a:pt x="26" y="102"/>
                  </a:lnTo>
                  <a:lnTo>
                    <a:pt x="29" y="100"/>
                  </a:lnTo>
                  <a:lnTo>
                    <a:pt x="29" y="96"/>
                  </a:lnTo>
                  <a:lnTo>
                    <a:pt x="31" y="91"/>
                  </a:lnTo>
                  <a:lnTo>
                    <a:pt x="33" y="87"/>
                  </a:lnTo>
                  <a:lnTo>
                    <a:pt x="33" y="83"/>
                  </a:lnTo>
                  <a:lnTo>
                    <a:pt x="33" y="78"/>
                  </a:lnTo>
                  <a:lnTo>
                    <a:pt x="35" y="74"/>
                  </a:lnTo>
                  <a:lnTo>
                    <a:pt x="35" y="70"/>
                  </a:lnTo>
                  <a:lnTo>
                    <a:pt x="35" y="65"/>
                  </a:lnTo>
                  <a:lnTo>
                    <a:pt x="35" y="61"/>
                  </a:lnTo>
                  <a:lnTo>
                    <a:pt x="35" y="57"/>
                  </a:lnTo>
                  <a:lnTo>
                    <a:pt x="35" y="52"/>
                  </a:lnTo>
                  <a:lnTo>
                    <a:pt x="35" y="48"/>
                  </a:lnTo>
                  <a:lnTo>
                    <a:pt x="33" y="44"/>
                  </a:lnTo>
                  <a:lnTo>
                    <a:pt x="33" y="39"/>
                  </a:lnTo>
                  <a:lnTo>
                    <a:pt x="31" y="35"/>
                  </a:lnTo>
                  <a:lnTo>
                    <a:pt x="31" y="31"/>
                  </a:lnTo>
                  <a:lnTo>
                    <a:pt x="29" y="26"/>
                  </a:lnTo>
                  <a:lnTo>
                    <a:pt x="26" y="22"/>
                  </a:lnTo>
                  <a:lnTo>
                    <a:pt x="24" y="18"/>
                  </a:lnTo>
                  <a:lnTo>
                    <a:pt x="22" y="16"/>
                  </a:lnTo>
                  <a:lnTo>
                    <a:pt x="20" y="11"/>
                  </a:lnTo>
                  <a:lnTo>
                    <a:pt x="18" y="7"/>
                  </a:lnTo>
                  <a:lnTo>
                    <a:pt x="13" y="5"/>
                  </a:lnTo>
                  <a:lnTo>
                    <a:pt x="11" y="0"/>
                  </a:lnTo>
                  <a:lnTo>
                    <a:pt x="5"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7" name="任意多边形 306796"/>
            <p:cNvSpPr/>
            <p:nvPr/>
          </p:nvSpPr>
          <p:spPr>
            <a:xfrm>
              <a:off x="1388" y="1263"/>
              <a:ext cx="125" cy="37"/>
            </a:xfrm>
            <a:custGeom>
              <a:rect l="0" t="0" r="0" b="0"/>
              <a:pathLst>
                <a:path w="125" h="37">
                  <a:moveTo>
                    <a:pt x="6" y="30"/>
                  </a:moveTo>
                  <a:lnTo>
                    <a:pt x="8" y="28"/>
                  </a:lnTo>
                  <a:lnTo>
                    <a:pt x="13" y="26"/>
                  </a:lnTo>
                  <a:lnTo>
                    <a:pt x="15" y="24"/>
                  </a:lnTo>
                  <a:lnTo>
                    <a:pt x="19" y="22"/>
                  </a:lnTo>
                  <a:lnTo>
                    <a:pt x="21" y="20"/>
                  </a:lnTo>
                  <a:lnTo>
                    <a:pt x="26" y="17"/>
                  </a:lnTo>
                  <a:lnTo>
                    <a:pt x="30" y="15"/>
                  </a:lnTo>
                  <a:lnTo>
                    <a:pt x="32" y="15"/>
                  </a:lnTo>
                  <a:lnTo>
                    <a:pt x="37" y="13"/>
                  </a:lnTo>
                  <a:lnTo>
                    <a:pt x="41" y="13"/>
                  </a:lnTo>
                  <a:lnTo>
                    <a:pt x="43" y="11"/>
                  </a:lnTo>
                  <a:lnTo>
                    <a:pt x="47" y="11"/>
                  </a:lnTo>
                  <a:lnTo>
                    <a:pt x="52" y="11"/>
                  </a:lnTo>
                  <a:lnTo>
                    <a:pt x="56" y="9"/>
                  </a:lnTo>
                  <a:lnTo>
                    <a:pt x="58" y="9"/>
                  </a:lnTo>
                  <a:lnTo>
                    <a:pt x="62" y="9"/>
                  </a:lnTo>
                  <a:lnTo>
                    <a:pt x="67" y="11"/>
                  </a:lnTo>
                  <a:lnTo>
                    <a:pt x="71" y="11"/>
                  </a:lnTo>
                  <a:lnTo>
                    <a:pt x="75" y="11"/>
                  </a:lnTo>
                  <a:lnTo>
                    <a:pt x="78" y="13"/>
                  </a:lnTo>
                  <a:lnTo>
                    <a:pt x="82" y="13"/>
                  </a:lnTo>
                  <a:lnTo>
                    <a:pt x="86" y="15"/>
                  </a:lnTo>
                  <a:lnTo>
                    <a:pt x="88" y="15"/>
                  </a:lnTo>
                  <a:lnTo>
                    <a:pt x="93" y="17"/>
                  </a:lnTo>
                  <a:lnTo>
                    <a:pt x="97" y="20"/>
                  </a:lnTo>
                  <a:lnTo>
                    <a:pt x="99" y="22"/>
                  </a:lnTo>
                  <a:lnTo>
                    <a:pt x="104" y="24"/>
                  </a:lnTo>
                  <a:lnTo>
                    <a:pt x="106" y="26"/>
                  </a:lnTo>
                  <a:lnTo>
                    <a:pt x="110" y="28"/>
                  </a:lnTo>
                  <a:lnTo>
                    <a:pt x="112" y="30"/>
                  </a:lnTo>
                  <a:lnTo>
                    <a:pt x="117" y="33"/>
                  </a:lnTo>
                  <a:lnTo>
                    <a:pt x="119" y="37"/>
                  </a:lnTo>
                  <a:lnTo>
                    <a:pt x="125" y="30"/>
                  </a:lnTo>
                  <a:lnTo>
                    <a:pt x="123" y="26"/>
                  </a:lnTo>
                  <a:lnTo>
                    <a:pt x="119" y="24"/>
                  </a:lnTo>
                  <a:lnTo>
                    <a:pt x="114" y="22"/>
                  </a:lnTo>
                  <a:lnTo>
                    <a:pt x="112" y="17"/>
                  </a:lnTo>
                  <a:lnTo>
                    <a:pt x="108" y="15"/>
                  </a:lnTo>
                  <a:lnTo>
                    <a:pt x="104" y="13"/>
                  </a:lnTo>
                  <a:lnTo>
                    <a:pt x="101" y="11"/>
                  </a:lnTo>
                  <a:lnTo>
                    <a:pt x="97" y="9"/>
                  </a:lnTo>
                  <a:lnTo>
                    <a:pt x="93" y="7"/>
                  </a:lnTo>
                  <a:lnTo>
                    <a:pt x="88" y="7"/>
                  </a:lnTo>
                  <a:lnTo>
                    <a:pt x="84" y="4"/>
                  </a:lnTo>
                  <a:lnTo>
                    <a:pt x="80" y="2"/>
                  </a:lnTo>
                  <a:lnTo>
                    <a:pt x="75" y="2"/>
                  </a:lnTo>
                  <a:lnTo>
                    <a:pt x="71" y="2"/>
                  </a:lnTo>
                  <a:lnTo>
                    <a:pt x="67" y="2"/>
                  </a:lnTo>
                  <a:lnTo>
                    <a:pt x="62" y="0"/>
                  </a:lnTo>
                  <a:lnTo>
                    <a:pt x="58" y="0"/>
                  </a:lnTo>
                  <a:lnTo>
                    <a:pt x="54" y="0"/>
                  </a:lnTo>
                  <a:lnTo>
                    <a:pt x="50" y="2"/>
                  </a:lnTo>
                  <a:lnTo>
                    <a:pt x="47" y="2"/>
                  </a:lnTo>
                  <a:lnTo>
                    <a:pt x="43" y="2"/>
                  </a:lnTo>
                  <a:lnTo>
                    <a:pt x="39" y="4"/>
                  </a:lnTo>
                  <a:lnTo>
                    <a:pt x="34" y="4"/>
                  </a:lnTo>
                  <a:lnTo>
                    <a:pt x="30" y="7"/>
                  </a:lnTo>
                  <a:lnTo>
                    <a:pt x="26" y="7"/>
                  </a:lnTo>
                  <a:lnTo>
                    <a:pt x="21" y="9"/>
                  </a:lnTo>
                  <a:lnTo>
                    <a:pt x="17" y="11"/>
                  </a:lnTo>
                  <a:lnTo>
                    <a:pt x="15" y="13"/>
                  </a:lnTo>
                  <a:lnTo>
                    <a:pt x="11" y="15"/>
                  </a:lnTo>
                  <a:lnTo>
                    <a:pt x="6" y="20"/>
                  </a:lnTo>
                  <a:lnTo>
                    <a:pt x="4" y="22"/>
                  </a:lnTo>
                  <a:lnTo>
                    <a:pt x="0" y="24"/>
                  </a:lnTo>
                  <a:lnTo>
                    <a:pt x="6"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8" name="任意多边形 306797"/>
            <p:cNvSpPr/>
            <p:nvPr/>
          </p:nvSpPr>
          <p:spPr>
            <a:xfrm>
              <a:off x="1360" y="1287"/>
              <a:ext cx="34" cy="128"/>
            </a:xfrm>
            <a:custGeom>
              <a:rect l="0" t="0" r="0" b="0"/>
              <a:pathLst>
                <a:path w="34" h="128">
                  <a:moveTo>
                    <a:pt x="30" y="123"/>
                  </a:moveTo>
                  <a:lnTo>
                    <a:pt x="28" y="119"/>
                  </a:lnTo>
                  <a:lnTo>
                    <a:pt x="26" y="117"/>
                  </a:lnTo>
                  <a:lnTo>
                    <a:pt x="23" y="113"/>
                  </a:lnTo>
                  <a:lnTo>
                    <a:pt x="21" y="108"/>
                  </a:lnTo>
                  <a:lnTo>
                    <a:pt x="19" y="106"/>
                  </a:lnTo>
                  <a:lnTo>
                    <a:pt x="17" y="102"/>
                  </a:lnTo>
                  <a:lnTo>
                    <a:pt x="15" y="97"/>
                  </a:lnTo>
                  <a:lnTo>
                    <a:pt x="15" y="95"/>
                  </a:lnTo>
                  <a:lnTo>
                    <a:pt x="13" y="91"/>
                  </a:lnTo>
                  <a:lnTo>
                    <a:pt x="10" y="87"/>
                  </a:lnTo>
                  <a:lnTo>
                    <a:pt x="10" y="84"/>
                  </a:lnTo>
                  <a:lnTo>
                    <a:pt x="10" y="80"/>
                  </a:lnTo>
                  <a:lnTo>
                    <a:pt x="8" y="76"/>
                  </a:lnTo>
                  <a:lnTo>
                    <a:pt x="8" y="71"/>
                  </a:lnTo>
                  <a:lnTo>
                    <a:pt x="8" y="67"/>
                  </a:lnTo>
                  <a:lnTo>
                    <a:pt x="8" y="63"/>
                  </a:lnTo>
                  <a:lnTo>
                    <a:pt x="8" y="61"/>
                  </a:lnTo>
                  <a:lnTo>
                    <a:pt x="10" y="56"/>
                  </a:lnTo>
                  <a:lnTo>
                    <a:pt x="10" y="52"/>
                  </a:lnTo>
                  <a:lnTo>
                    <a:pt x="10" y="48"/>
                  </a:lnTo>
                  <a:lnTo>
                    <a:pt x="13" y="45"/>
                  </a:lnTo>
                  <a:lnTo>
                    <a:pt x="13" y="41"/>
                  </a:lnTo>
                  <a:lnTo>
                    <a:pt x="15" y="37"/>
                  </a:lnTo>
                  <a:lnTo>
                    <a:pt x="15" y="32"/>
                  </a:lnTo>
                  <a:lnTo>
                    <a:pt x="17" y="30"/>
                  </a:lnTo>
                  <a:lnTo>
                    <a:pt x="19" y="26"/>
                  </a:lnTo>
                  <a:lnTo>
                    <a:pt x="21" y="24"/>
                  </a:lnTo>
                  <a:lnTo>
                    <a:pt x="23" y="19"/>
                  </a:lnTo>
                  <a:lnTo>
                    <a:pt x="26" y="17"/>
                  </a:lnTo>
                  <a:lnTo>
                    <a:pt x="28" y="13"/>
                  </a:lnTo>
                  <a:lnTo>
                    <a:pt x="32" y="11"/>
                  </a:lnTo>
                  <a:lnTo>
                    <a:pt x="34" y="6"/>
                  </a:lnTo>
                  <a:lnTo>
                    <a:pt x="28" y="0"/>
                  </a:lnTo>
                  <a:lnTo>
                    <a:pt x="26" y="4"/>
                  </a:lnTo>
                  <a:lnTo>
                    <a:pt x="21" y="6"/>
                  </a:lnTo>
                  <a:lnTo>
                    <a:pt x="19" y="11"/>
                  </a:lnTo>
                  <a:lnTo>
                    <a:pt x="17" y="15"/>
                  </a:lnTo>
                  <a:lnTo>
                    <a:pt x="13" y="17"/>
                  </a:lnTo>
                  <a:lnTo>
                    <a:pt x="10" y="22"/>
                  </a:lnTo>
                  <a:lnTo>
                    <a:pt x="8" y="26"/>
                  </a:lnTo>
                  <a:lnTo>
                    <a:pt x="8" y="30"/>
                  </a:lnTo>
                  <a:lnTo>
                    <a:pt x="6" y="35"/>
                  </a:lnTo>
                  <a:lnTo>
                    <a:pt x="4" y="39"/>
                  </a:lnTo>
                  <a:lnTo>
                    <a:pt x="4" y="41"/>
                  </a:lnTo>
                  <a:lnTo>
                    <a:pt x="2" y="45"/>
                  </a:lnTo>
                  <a:lnTo>
                    <a:pt x="2" y="50"/>
                  </a:lnTo>
                  <a:lnTo>
                    <a:pt x="0" y="54"/>
                  </a:lnTo>
                  <a:lnTo>
                    <a:pt x="0" y="58"/>
                  </a:lnTo>
                  <a:lnTo>
                    <a:pt x="0" y="63"/>
                  </a:lnTo>
                  <a:lnTo>
                    <a:pt x="0" y="67"/>
                  </a:lnTo>
                  <a:lnTo>
                    <a:pt x="0" y="71"/>
                  </a:lnTo>
                  <a:lnTo>
                    <a:pt x="0" y="76"/>
                  </a:lnTo>
                  <a:lnTo>
                    <a:pt x="2" y="80"/>
                  </a:lnTo>
                  <a:lnTo>
                    <a:pt x="2" y="84"/>
                  </a:lnTo>
                  <a:lnTo>
                    <a:pt x="2" y="89"/>
                  </a:lnTo>
                  <a:lnTo>
                    <a:pt x="4" y="93"/>
                  </a:lnTo>
                  <a:lnTo>
                    <a:pt x="6" y="97"/>
                  </a:lnTo>
                  <a:lnTo>
                    <a:pt x="6" y="102"/>
                  </a:lnTo>
                  <a:lnTo>
                    <a:pt x="8" y="106"/>
                  </a:lnTo>
                  <a:lnTo>
                    <a:pt x="10" y="110"/>
                  </a:lnTo>
                  <a:lnTo>
                    <a:pt x="13" y="115"/>
                  </a:lnTo>
                  <a:lnTo>
                    <a:pt x="15" y="117"/>
                  </a:lnTo>
                  <a:lnTo>
                    <a:pt x="17" y="121"/>
                  </a:lnTo>
                  <a:lnTo>
                    <a:pt x="21" y="126"/>
                  </a:lnTo>
                  <a:lnTo>
                    <a:pt x="23" y="128"/>
                  </a:lnTo>
                  <a:lnTo>
                    <a:pt x="30" y="1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799" name="任意多边形 306798"/>
            <p:cNvSpPr/>
            <p:nvPr/>
          </p:nvSpPr>
          <p:spPr>
            <a:xfrm>
              <a:off x="1383" y="1410"/>
              <a:ext cx="126" cy="35"/>
            </a:xfrm>
            <a:custGeom>
              <a:rect l="0" t="0" r="0" b="0"/>
              <a:pathLst>
                <a:path w="125" h="35">
                  <a:moveTo>
                    <a:pt x="119" y="5"/>
                  </a:moveTo>
                  <a:lnTo>
                    <a:pt x="117" y="7"/>
                  </a:lnTo>
                  <a:lnTo>
                    <a:pt x="113" y="11"/>
                  </a:lnTo>
                  <a:lnTo>
                    <a:pt x="111" y="13"/>
                  </a:lnTo>
                  <a:lnTo>
                    <a:pt x="106" y="16"/>
                  </a:lnTo>
                  <a:lnTo>
                    <a:pt x="104" y="18"/>
                  </a:lnTo>
                  <a:lnTo>
                    <a:pt x="100" y="18"/>
                  </a:lnTo>
                  <a:lnTo>
                    <a:pt x="98" y="20"/>
                  </a:lnTo>
                  <a:lnTo>
                    <a:pt x="93" y="22"/>
                  </a:lnTo>
                  <a:lnTo>
                    <a:pt x="89" y="22"/>
                  </a:lnTo>
                  <a:lnTo>
                    <a:pt x="85" y="24"/>
                  </a:lnTo>
                  <a:lnTo>
                    <a:pt x="83" y="24"/>
                  </a:lnTo>
                  <a:lnTo>
                    <a:pt x="78" y="24"/>
                  </a:lnTo>
                  <a:lnTo>
                    <a:pt x="74" y="26"/>
                  </a:lnTo>
                  <a:lnTo>
                    <a:pt x="70" y="26"/>
                  </a:lnTo>
                  <a:lnTo>
                    <a:pt x="67" y="26"/>
                  </a:lnTo>
                  <a:lnTo>
                    <a:pt x="63" y="26"/>
                  </a:lnTo>
                  <a:lnTo>
                    <a:pt x="59" y="26"/>
                  </a:lnTo>
                  <a:lnTo>
                    <a:pt x="55" y="26"/>
                  </a:lnTo>
                  <a:lnTo>
                    <a:pt x="52" y="24"/>
                  </a:lnTo>
                  <a:lnTo>
                    <a:pt x="48" y="24"/>
                  </a:lnTo>
                  <a:lnTo>
                    <a:pt x="44" y="22"/>
                  </a:lnTo>
                  <a:lnTo>
                    <a:pt x="42" y="22"/>
                  </a:lnTo>
                  <a:lnTo>
                    <a:pt x="37" y="20"/>
                  </a:lnTo>
                  <a:lnTo>
                    <a:pt x="33" y="18"/>
                  </a:lnTo>
                  <a:lnTo>
                    <a:pt x="31" y="18"/>
                  </a:lnTo>
                  <a:lnTo>
                    <a:pt x="26" y="16"/>
                  </a:lnTo>
                  <a:lnTo>
                    <a:pt x="22" y="13"/>
                  </a:lnTo>
                  <a:lnTo>
                    <a:pt x="20" y="11"/>
                  </a:lnTo>
                  <a:lnTo>
                    <a:pt x="16" y="9"/>
                  </a:lnTo>
                  <a:lnTo>
                    <a:pt x="13" y="5"/>
                  </a:lnTo>
                  <a:lnTo>
                    <a:pt x="11" y="3"/>
                  </a:lnTo>
                  <a:lnTo>
                    <a:pt x="7" y="0"/>
                  </a:lnTo>
                  <a:lnTo>
                    <a:pt x="0" y="5"/>
                  </a:lnTo>
                  <a:lnTo>
                    <a:pt x="5" y="9"/>
                  </a:lnTo>
                  <a:lnTo>
                    <a:pt x="7" y="11"/>
                  </a:lnTo>
                  <a:lnTo>
                    <a:pt x="11" y="16"/>
                  </a:lnTo>
                  <a:lnTo>
                    <a:pt x="13" y="18"/>
                  </a:lnTo>
                  <a:lnTo>
                    <a:pt x="18" y="20"/>
                  </a:lnTo>
                  <a:lnTo>
                    <a:pt x="22" y="22"/>
                  </a:lnTo>
                  <a:lnTo>
                    <a:pt x="26" y="24"/>
                  </a:lnTo>
                  <a:lnTo>
                    <a:pt x="29" y="26"/>
                  </a:lnTo>
                  <a:lnTo>
                    <a:pt x="33" y="29"/>
                  </a:lnTo>
                  <a:lnTo>
                    <a:pt x="37" y="31"/>
                  </a:lnTo>
                  <a:lnTo>
                    <a:pt x="42" y="31"/>
                  </a:lnTo>
                  <a:lnTo>
                    <a:pt x="46" y="33"/>
                  </a:lnTo>
                  <a:lnTo>
                    <a:pt x="50" y="33"/>
                  </a:lnTo>
                  <a:lnTo>
                    <a:pt x="55" y="35"/>
                  </a:lnTo>
                  <a:lnTo>
                    <a:pt x="59" y="35"/>
                  </a:lnTo>
                  <a:lnTo>
                    <a:pt x="63" y="35"/>
                  </a:lnTo>
                  <a:lnTo>
                    <a:pt x="67" y="35"/>
                  </a:lnTo>
                  <a:lnTo>
                    <a:pt x="72" y="35"/>
                  </a:lnTo>
                  <a:lnTo>
                    <a:pt x="76" y="35"/>
                  </a:lnTo>
                  <a:lnTo>
                    <a:pt x="80" y="35"/>
                  </a:lnTo>
                  <a:lnTo>
                    <a:pt x="83" y="33"/>
                  </a:lnTo>
                  <a:lnTo>
                    <a:pt x="87" y="33"/>
                  </a:lnTo>
                  <a:lnTo>
                    <a:pt x="91" y="31"/>
                  </a:lnTo>
                  <a:lnTo>
                    <a:pt x="96" y="31"/>
                  </a:lnTo>
                  <a:lnTo>
                    <a:pt x="100" y="29"/>
                  </a:lnTo>
                  <a:lnTo>
                    <a:pt x="104" y="26"/>
                  </a:lnTo>
                  <a:lnTo>
                    <a:pt x="109" y="24"/>
                  </a:lnTo>
                  <a:lnTo>
                    <a:pt x="113" y="22"/>
                  </a:lnTo>
                  <a:lnTo>
                    <a:pt x="115" y="20"/>
                  </a:lnTo>
                  <a:lnTo>
                    <a:pt x="119" y="18"/>
                  </a:lnTo>
                  <a:lnTo>
                    <a:pt x="124" y="13"/>
                  </a:lnTo>
                  <a:lnTo>
                    <a:pt x="126" y="11"/>
                  </a:lnTo>
                  <a:lnTo>
                    <a:pt x="119"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0" name="任意多边形 306799"/>
            <p:cNvSpPr/>
            <p:nvPr/>
          </p:nvSpPr>
          <p:spPr>
            <a:xfrm>
              <a:off x="1502" y="1296"/>
              <a:ext cx="35" cy="125"/>
            </a:xfrm>
            <a:custGeom>
              <a:rect l="0" t="0" r="0" b="0"/>
              <a:pathLst>
                <a:path w="35" h="125">
                  <a:moveTo>
                    <a:pt x="3" y="4"/>
                  </a:moveTo>
                  <a:lnTo>
                    <a:pt x="7" y="8"/>
                  </a:lnTo>
                  <a:lnTo>
                    <a:pt x="9" y="10"/>
                  </a:lnTo>
                  <a:lnTo>
                    <a:pt x="11" y="15"/>
                  </a:lnTo>
                  <a:lnTo>
                    <a:pt x="13" y="17"/>
                  </a:lnTo>
                  <a:lnTo>
                    <a:pt x="16" y="21"/>
                  </a:lnTo>
                  <a:lnTo>
                    <a:pt x="18" y="26"/>
                  </a:lnTo>
                  <a:lnTo>
                    <a:pt x="18" y="28"/>
                  </a:lnTo>
                  <a:lnTo>
                    <a:pt x="20" y="32"/>
                  </a:lnTo>
                  <a:lnTo>
                    <a:pt x="22" y="36"/>
                  </a:lnTo>
                  <a:lnTo>
                    <a:pt x="22" y="41"/>
                  </a:lnTo>
                  <a:lnTo>
                    <a:pt x="24" y="43"/>
                  </a:lnTo>
                  <a:lnTo>
                    <a:pt x="24" y="47"/>
                  </a:lnTo>
                  <a:lnTo>
                    <a:pt x="24" y="52"/>
                  </a:lnTo>
                  <a:lnTo>
                    <a:pt x="24" y="56"/>
                  </a:lnTo>
                  <a:lnTo>
                    <a:pt x="24" y="58"/>
                  </a:lnTo>
                  <a:lnTo>
                    <a:pt x="24" y="62"/>
                  </a:lnTo>
                  <a:lnTo>
                    <a:pt x="24" y="67"/>
                  </a:lnTo>
                  <a:lnTo>
                    <a:pt x="24" y="71"/>
                  </a:lnTo>
                  <a:lnTo>
                    <a:pt x="24" y="75"/>
                  </a:lnTo>
                  <a:lnTo>
                    <a:pt x="24" y="78"/>
                  </a:lnTo>
                  <a:lnTo>
                    <a:pt x="22" y="82"/>
                  </a:lnTo>
                  <a:lnTo>
                    <a:pt x="22" y="86"/>
                  </a:lnTo>
                  <a:lnTo>
                    <a:pt x="20" y="88"/>
                  </a:lnTo>
                  <a:lnTo>
                    <a:pt x="18" y="93"/>
                  </a:lnTo>
                  <a:lnTo>
                    <a:pt x="18" y="97"/>
                  </a:lnTo>
                  <a:lnTo>
                    <a:pt x="16" y="99"/>
                  </a:lnTo>
                  <a:lnTo>
                    <a:pt x="13" y="104"/>
                  </a:lnTo>
                  <a:lnTo>
                    <a:pt x="11" y="106"/>
                  </a:lnTo>
                  <a:lnTo>
                    <a:pt x="9" y="110"/>
                  </a:lnTo>
                  <a:lnTo>
                    <a:pt x="7" y="112"/>
                  </a:lnTo>
                  <a:lnTo>
                    <a:pt x="3" y="117"/>
                  </a:lnTo>
                  <a:lnTo>
                    <a:pt x="0" y="119"/>
                  </a:lnTo>
                  <a:lnTo>
                    <a:pt x="7" y="125"/>
                  </a:lnTo>
                  <a:lnTo>
                    <a:pt x="9" y="123"/>
                  </a:lnTo>
                  <a:lnTo>
                    <a:pt x="13" y="119"/>
                  </a:lnTo>
                  <a:lnTo>
                    <a:pt x="16" y="114"/>
                  </a:lnTo>
                  <a:lnTo>
                    <a:pt x="18" y="112"/>
                  </a:lnTo>
                  <a:lnTo>
                    <a:pt x="20" y="108"/>
                  </a:lnTo>
                  <a:lnTo>
                    <a:pt x="22" y="104"/>
                  </a:lnTo>
                  <a:lnTo>
                    <a:pt x="24" y="101"/>
                  </a:lnTo>
                  <a:lnTo>
                    <a:pt x="26" y="97"/>
                  </a:lnTo>
                  <a:lnTo>
                    <a:pt x="29" y="93"/>
                  </a:lnTo>
                  <a:lnTo>
                    <a:pt x="31" y="88"/>
                  </a:lnTo>
                  <a:lnTo>
                    <a:pt x="31" y="84"/>
                  </a:lnTo>
                  <a:lnTo>
                    <a:pt x="33" y="80"/>
                  </a:lnTo>
                  <a:lnTo>
                    <a:pt x="33" y="75"/>
                  </a:lnTo>
                  <a:lnTo>
                    <a:pt x="33" y="71"/>
                  </a:lnTo>
                  <a:lnTo>
                    <a:pt x="33" y="67"/>
                  </a:lnTo>
                  <a:lnTo>
                    <a:pt x="35" y="62"/>
                  </a:lnTo>
                  <a:lnTo>
                    <a:pt x="35" y="58"/>
                  </a:lnTo>
                  <a:lnTo>
                    <a:pt x="35" y="54"/>
                  </a:lnTo>
                  <a:lnTo>
                    <a:pt x="33" y="49"/>
                  </a:lnTo>
                  <a:lnTo>
                    <a:pt x="33" y="45"/>
                  </a:lnTo>
                  <a:lnTo>
                    <a:pt x="33" y="41"/>
                  </a:lnTo>
                  <a:lnTo>
                    <a:pt x="31" y="36"/>
                  </a:lnTo>
                  <a:lnTo>
                    <a:pt x="31" y="32"/>
                  </a:lnTo>
                  <a:lnTo>
                    <a:pt x="29" y="30"/>
                  </a:lnTo>
                  <a:lnTo>
                    <a:pt x="26" y="26"/>
                  </a:lnTo>
                  <a:lnTo>
                    <a:pt x="24" y="21"/>
                  </a:lnTo>
                  <a:lnTo>
                    <a:pt x="24" y="17"/>
                  </a:lnTo>
                  <a:lnTo>
                    <a:pt x="22" y="13"/>
                  </a:lnTo>
                  <a:lnTo>
                    <a:pt x="18" y="8"/>
                  </a:lnTo>
                  <a:lnTo>
                    <a:pt x="16" y="6"/>
                  </a:lnTo>
                  <a:lnTo>
                    <a:pt x="13" y="2"/>
                  </a:lnTo>
                  <a:lnTo>
                    <a:pt x="11" y="0"/>
                  </a:lnTo>
                  <a:lnTo>
                    <a:pt x="3"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1" name="任意多边形 306800"/>
            <p:cNvSpPr/>
            <p:nvPr/>
          </p:nvSpPr>
          <p:spPr>
            <a:xfrm>
              <a:off x="1388" y="1265"/>
              <a:ext cx="125" cy="35"/>
            </a:xfrm>
            <a:custGeom>
              <a:rect l="0" t="0" r="0" b="0"/>
              <a:pathLst>
                <a:path w="125" h="35">
                  <a:moveTo>
                    <a:pt x="6" y="31"/>
                  </a:moveTo>
                  <a:lnTo>
                    <a:pt x="8" y="28"/>
                  </a:lnTo>
                  <a:lnTo>
                    <a:pt x="13" y="26"/>
                  </a:lnTo>
                  <a:lnTo>
                    <a:pt x="15" y="22"/>
                  </a:lnTo>
                  <a:lnTo>
                    <a:pt x="19" y="22"/>
                  </a:lnTo>
                  <a:lnTo>
                    <a:pt x="21" y="20"/>
                  </a:lnTo>
                  <a:lnTo>
                    <a:pt x="26" y="18"/>
                  </a:lnTo>
                  <a:lnTo>
                    <a:pt x="30" y="15"/>
                  </a:lnTo>
                  <a:lnTo>
                    <a:pt x="32" y="13"/>
                  </a:lnTo>
                  <a:lnTo>
                    <a:pt x="37" y="13"/>
                  </a:lnTo>
                  <a:lnTo>
                    <a:pt x="41" y="11"/>
                  </a:lnTo>
                  <a:lnTo>
                    <a:pt x="43" y="11"/>
                  </a:lnTo>
                  <a:lnTo>
                    <a:pt x="47" y="11"/>
                  </a:lnTo>
                  <a:lnTo>
                    <a:pt x="52" y="9"/>
                  </a:lnTo>
                  <a:lnTo>
                    <a:pt x="54" y="9"/>
                  </a:lnTo>
                  <a:lnTo>
                    <a:pt x="58" y="9"/>
                  </a:lnTo>
                  <a:lnTo>
                    <a:pt x="62" y="9"/>
                  </a:lnTo>
                  <a:lnTo>
                    <a:pt x="67" y="9"/>
                  </a:lnTo>
                  <a:lnTo>
                    <a:pt x="71" y="11"/>
                  </a:lnTo>
                  <a:lnTo>
                    <a:pt x="73" y="11"/>
                  </a:lnTo>
                  <a:lnTo>
                    <a:pt x="78" y="11"/>
                  </a:lnTo>
                  <a:lnTo>
                    <a:pt x="82" y="13"/>
                  </a:lnTo>
                  <a:lnTo>
                    <a:pt x="84" y="13"/>
                  </a:lnTo>
                  <a:lnTo>
                    <a:pt x="88" y="15"/>
                  </a:lnTo>
                  <a:lnTo>
                    <a:pt x="93" y="18"/>
                  </a:lnTo>
                  <a:lnTo>
                    <a:pt x="95" y="18"/>
                  </a:lnTo>
                  <a:lnTo>
                    <a:pt x="99" y="20"/>
                  </a:lnTo>
                  <a:lnTo>
                    <a:pt x="101" y="22"/>
                  </a:lnTo>
                  <a:lnTo>
                    <a:pt x="106" y="24"/>
                  </a:lnTo>
                  <a:lnTo>
                    <a:pt x="108" y="26"/>
                  </a:lnTo>
                  <a:lnTo>
                    <a:pt x="112" y="31"/>
                  </a:lnTo>
                  <a:lnTo>
                    <a:pt x="114" y="33"/>
                  </a:lnTo>
                  <a:lnTo>
                    <a:pt x="117" y="35"/>
                  </a:lnTo>
                  <a:lnTo>
                    <a:pt x="125" y="31"/>
                  </a:lnTo>
                  <a:lnTo>
                    <a:pt x="121" y="26"/>
                  </a:lnTo>
                  <a:lnTo>
                    <a:pt x="117" y="24"/>
                  </a:lnTo>
                  <a:lnTo>
                    <a:pt x="114" y="20"/>
                  </a:lnTo>
                  <a:lnTo>
                    <a:pt x="110" y="18"/>
                  </a:lnTo>
                  <a:lnTo>
                    <a:pt x="108" y="15"/>
                  </a:lnTo>
                  <a:lnTo>
                    <a:pt x="104" y="13"/>
                  </a:lnTo>
                  <a:lnTo>
                    <a:pt x="99" y="11"/>
                  </a:lnTo>
                  <a:lnTo>
                    <a:pt x="95" y="9"/>
                  </a:lnTo>
                  <a:lnTo>
                    <a:pt x="93" y="7"/>
                  </a:lnTo>
                  <a:lnTo>
                    <a:pt x="88" y="5"/>
                  </a:lnTo>
                  <a:lnTo>
                    <a:pt x="84" y="5"/>
                  </a:lnTo>
                  <a:lnTo>
                    <a:pt x="80" y="2"/>
                  </a:lnTo>
                  <a:lnTo>
                    <a:pt x="75" y="2"/>
                  </a:lnTo>
                  <a:lnTo>
                    <a:pt x="71" y="0"/>
                  </a:lnTo>
                  <a:lnTo>
                    <a:pt x="67" y="0"/>
                  </a:lnTo>
                  <a:lnTo>
                    <a:pt x="62" y="0"/>
                  </a:lnTo>
                  <a:lnTo>
                    <a:pt x="58" y="0"/>
                  </a:lnTo>
                  <a:lnTo>
                    <a:pt x="54" y="0"/>
                  </a:lnTo>
                  <a:lnTo>
                    <a:pt x="50" y="0"/>
                  </a:lnTo>
                  <a:lnTo>
                    <a:pt x="45" y="2"/>
                  </a:lnTo>
                  <a:lnTo>
                    <a:pt x="43" y="2"/>
                  </a:lnTo>
                  <a:lnTo>
                    <a:pt x="39" y="2"/>
                  </a:lnTo>
                  <a:lnTo>
                    <a:pt x="34" y="5"/>
                  </a:lnTo>
                  <a:lnTo>
                    <a:pt x="30" y="5"/>
                  </a:lnTo>
                  <a:lnTo>
                    <a:pt x="26" y="7"/>
                  </a:lnTo>
                  <a:lnTo>
                    <a:pt x="21" y="9"/>
                  </a:lnTo>
                  <a:lnTo>
                    <a:pt x="17" y="11"/>
                  </a:lnTo>
                  <a:lnTo>
                    <a:pt x="15" y="13"/>
                  </a:lnTo>
                  <a:lnTo>
                    <a:pt x="11" y="15"/>
                  </a:lnTo>
                  <a:lnTo>
                    <a:pt x="6" y="18"/>
                  </a:lnTo>
                  <a:lnTo>
                    <a:pt x="4" y="22"/>
                  </a:lnTo>
                  <a:lnTo>
                    <a:pt x="0" y="24"/>
                  </a:lnTo>
                  <a:lnTo>
                    <a:pt x="6" y="3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2" name="任意多边形 306801"/>
            <p:cNvSpPr/>
            <p:nvPr/>
          </p:nvSpPr>
          <p:spPr>
            <a:xfrm>
              <a:off x="1360" y="1289"/>
              <a:ext cx="34" cy="128"/>
            </a:xfrm>
            <a:custGeom>
              <a:rect l="0" t="0" r="0" b="0"/>
              <a:pathLst>
                <a:path w="34" h="128">
                  <a:moveTo>
                    <a:pt x="32" y="121"/>
                  </a:moveTo>
                  <a:lnTo>
                    <a:pt x="28" y="117"/>
                  </a:lnTo>
                  <a:lnTo>
                    <a:pt x="26" y="115"/>
                  </a:lnTo>
                  <a:lnTo>
                    <a:pt x="23" y="111"/>
                  </a:lnTo>
                  <a:lnTo>
                    <a:pt x="21" y="108"/>
                  </a:lnTo>
                  <a:lnTo>
                    <a:pt x="19" y="104"/>
                  </a:lnTo>
                  <a:lnTo>
                    <a:pt x="17" y="100"/>
                  </a:lnTo>
                  <a:lnTo>
                    <a:pt x="15" y="98"/>
                  </a:lnTo>
                  <a:lnTo>
                    <a:pt x="15" y="93"/>
                  </a:lnTo>
                  <a:lnTo>
                    <a:pt x="13" y="89"/>
                  </a:lnTo>
                  <a:lnTo>
                    <a:pt x="13" y="87"/>
                  </a:lnTo>
                  <a:lnTo>
                    <a:pt x="10" y="82"/>
                  </a:lnTo>
                  <a:lnTo>
                    <a:pt x="10" y="78"/>
                  </a:lnTo>
                  <a:lnTo>
                    <a:pt x="10" y="74"/>
                  </a:lnTo>
                  <a:lnTo>
                    <a:pt x="10" y="69"/>
                  </a:lnTo>
                  <a:lnTo>
                    <a:pt x="10" y="67"/>
                  </a:lnTo>
                  <a:lnTo>
                    <a:pt x="10" y="63"/>
                  </a:lnTo>
                  <a:lnTo>
                    <a:pt x="10" y="59"/>
                  </a:lnTo>
                  <a:lnTo>
                    <a:pt x="10" y="54"/>
                  </a:lnTo>
                  <a:lnTo>
                    <a:pt x="10" y="50"/>
                  </a:lnTo>
                  <a:lnTo>
                    <a:pt x="10" y="48"/>
                  </a:lnTo>
                  <a:lnTo>
                    <a:pt x="13" y="43"/>
                  </a:lnTo>
                  <a:lnTo>
                    <a:pt x="13" y="39"/>
                  </a:lnTo>
                  <a:lnTo>
                    <a:pt x="15" y="37"/>
                  </a:lnTo>
                  <a:lnTo>
                    <a:pt x="17" y="33"/>
                  </a:lnTo>
                  <a:lnTo>
                    <a:pt x="17" y="28"/>
                  </a:lnTo>
                  <a:lnTo>
                    <a:pt x="19" y="26"/>
                  </a:lnTo>
                  <a:lnTo>
                    <a:pt x="21" y="22"/>
                  </a:lnTo>
                  <a:lnTo>
                    <a:pt x="23" y="20"/>
                  </a:lnTo>
                  <a:lnTo>
                    <a:pt x="26" y="15"/>
                  </a:lnTo>
                  <a:lnTo>
                    <a:pt x="28" y="13"/>
                  </a:lnTo>
                  <a:lnTo>
                    <a:pt x="32" y="9"/>
                  </a:lnTo>
                  <a:lnTo>
                    <a:pt x="34" y="7"/>
                  </a:lnTo>
                  <a:lnTo>
                    <a:pt x="28" y="0"/>
                  </a:lnTo>
                  <a:lnTo>
                    <a:pt x="26" y="2"/>
                  </a:lnTo>
                  <a:lnTo>
                    <a:pt x="21" y="7"/>
                  </a:lnTo>
                  <a:lnTo>
                    <a:pt x="19" y="11"/>
                  </a:lnTo>
                  <a:lnTo>
                    <a:pt x="17" y="13"/>
                  </a:lnTo>
                  <a:lnTo>
                    <a:pt x="15" y="17"/>
                  </a:lnTo>
                  <a:lnTo>
                    <a:pt x="13" y="22"/>
                  </a:lnTo>
                  <a:lnTo>
                    <a:pt x="10" y="26"/>
                  </a:lnTo>
                  <a:lnTo>
                    <a:pt x="8" y="28"/>
                  </a:lnTo>
                  <a:lnTo>
                    <a:pt x="6" y="33"/>
                  </a:lnTo>
                  <a:lnTo>
                    <a:pt x="4" y="37"/>
                  </a:lnTo>
                  <a:lnTo>
                    <a:pt x="4" y="41"/>
                  </a:lnTo>
                  <a:lnTo>
                    <a:pt x="2" y="46"/>
                  </a:lnTo>
                  <a:lnTo>
                    <a:pt x="2" y="50"/>
                  </a:lnTo>
                  <a:lnTo>
                    <a:pt x="2" y="54"/>
                  </a:lnTo>
                  <a:lnTo>
                    <a:pt x="2" y="59"/>
                  </a:lnTo>
                  <a:lnTo>
                    <a:pt x="0" y="63"/>
                  </a:lnTo>
                  <a:lnTo>
                    <a:pt x="0" y="67"/>
                  </a:lnTo>
                  <a:lnTo>
                    <a:pt x="2" y="72"/>
                  </a:lnTo>
                  <a:lnTo>
                    <a:pt x="2" y="76"/>
                  </a:lnTo>
                  <a:lnTo>
                    <a:pt x="2" y="80"/>
                  </a:lnTo>
                  <a:lnTo>
                    <a:pt x="2" y="85"/>
                  </a:lnTo>
                  <a:lnTo>
                    <a:pt x="4" y="89"/>
                  </a:lnTo>
                  <a:lnTo>
                    <a:pt x="4" y="93"/>
                  </a:lnTo>
                  <a:lnTo>
                    <a:pt x="6" y="95"/>
                  </a:lnTo>
                  <a:lnTo>
                    <a:pt x="8" y="100"/>
                  </a:lnTo>
                  <a:lnTo>
                    <a:pt x="8" y="104"/>
                  </a:lnTo>
                  <a:lnTo>
                    <a:pt x="10" y="108"/>
                  </a:lnTo>
                  <a:lnTo>
                    <a:pt x="13" y="113"/>
                  </a:lnTo>
                  <a:lnTo>
                    <a:pt x="15" y="117"/>
                  </a:lnTo>
                  <a:lnTo>
                    <a:pt x="19" y="119"/>
                  </a:lnTo>
                  <a:lnTo>
                    <a:pt x="21" y="124"/>
                  </a:lnTo>
                  <a:lnTo>
                    <a:pt x="23" y="128"/>
                  </a:lnTo>
                  <a:lnTo>
                    <a:pt x="32" y="1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3" name="任意多边形 306802"/>
            <p:cNvSpPr/>
            <p:nvPr/>
          </p:nvSpPr>
          <p:spPr>
            <a:xfrm>
              <a:off x="1383" y="1410"/>
              <a:ext cx="126" cy="35"/>
            </a:xfrm>
            <a:custGeom>
              <a:rect l="0" t="0" r="0" b="0"/>
              <a:pathLst>
                <a:path w="125" h="35">
                  <a:moveTo>
                    <a:pt x="119" y="5"/>
                  </a:moveTo>
                  <a:lnTo>
                    <a:pt x="117" y="7"/>
                  </a:lnTo>
                  <a:lnTo>
                    <a:pt x="113" y="9"/>
                  </a:lnTo>
                  <a:lnTo>
                    <a:pt x="111" y="13"/>
                  </a:lnTo>
                  <a:lnTo>
                    <a:pt x="106" y="13"/>
                  </a:lnTo>
                  <a:lnTo>
                    <a:pt x="104" y="16"/>
                  </a:lnTo>
                  <a:lnTo>
                    <a:pt x="100" y="18"/>
                  </a:lnTo>
                  <a:lnTo>
                    <a:pt x="96" y="20"/>
                  </a:lnTo>
                  <a:lnTo>
                    <a:pt x="93" y="22"/>
                  </a:lnTo>
                  <a:lnTo>
                    <a:pt x="89" y="22"/>
                  </a:lnTo>
                  <a:lnTo>
                    <a:pt x="85" y="24"/>
                  </a:lnTo>
                  <a:lnTo>
                    <a:pt x="83" y="24"/>
                  </a:lnTo>
                  <a:lnTo>
                    <a:pt x="78" y="24"/>
                  </a:lnTo>
                  <a:lnTo>
                    <a:pt x="74" y="26"/>
                  </a:lnTo>
                  <a:lnTo>
                    <a:pt x="70" y="26"/>
                  </a:lnTo>
                  <a:lnTo>
                    <a:pt x="67" y="26"/>
                  </a:lnTo>
                  <a:lnTo>
                    <a:pt x="63" y="26"/>
                  </a:lnTo>
                  <a:lnTo>
                    <a:pt x="59" y="26"/>
                  </a:lnTo>
                  <a:lnTo>
                    <a:pt x="55" y="24"/>
                  </a:lnTo>
                  <a:lnTo>
                    <a:pt x="52" y="24"/>
                  </a:lnTo>
                  <a:lnTo>
                    <a:pt x="48" y="24"/>
                  </a:lnTo>
                  <a:lnTo>
                    <a:pt x="44" y="22"/>
                  </a:lnTo>
                  <a:lnTo>
                    <a:pt x="42" y="22"/>
                  </a:lnTo>
                  <a:lnTo>
                    <a:pt x="37" y="20"/>
                  </a:lnTo>
                  <a:lnTo>
                    <a:pt x="33" y="18"/>
                  </a:lnTo>
                  <a:lnTo>
                    <a:pt x="31" y="18"/>
                  </a:lnTo>
                  <a:lnTo>
                    <a:pt x="26" y="16"/>
                  </a:lnTo>
                  <a:lnTo>
                    <a:pt x="24" y="13"/>
                  </a:lnTo>
                  <a:lnTo>
                    <a:pt x="20" y="11"/>
                  </a:lnTo>
                  <a:lnTo>
                    <a:pt x="18" y="9"/>
                  </a:lnTo>
                  <a:lnTo>
                    <a:pt x="13" y="5"/>
                  </a:lnTo>
                  <a:lnTo>
                    <a:pt x="11" y="3"/>
                  </a:lnTo>
                  <a:lnTo>
                    <a:pt x="9" y="0"/>
                  </a:lnTo>
                  <a:lnTo>
                    <a:pt x="0" y="7"/>
                  </a:lnTo>
                  <a:lnTo>
                    <a:pt x="5" y="9"/>
                  </a:lnTo>
                  <a:lnTo>
                    <a:pt x="7" y="11"/>
                  </a:lnTo>
                  <a:lnTo>
                    <a:pt x="11" y="16"/>
                  </a:lnTo>
                  <a:lnTo>
                    <a:pt x="16" y="18"/>
                  </a:lnTo>
                  <a:lnTo>
                    <a:pt x="18" y="20"/>
                  </a:lnTo>
                  <a:lnTo>
                    <a:pt x="22" y="22"/>
                  </a:lnTo>
                  <a:lnTo>
                    <a:pt x="26" y="24"/>
                  </a:lnTo>
                  <a:lnTo>
                    <a:pt x="31" y="26"/>
                  </a:lnTo>
                  <a:lnTo>
                    <a:pt x="33" y="29"/>
                  </a:lnTo>
                  <a:lnTo>
                    <a:pt x="37" y="31"/>
                  </a:lnTo>
                  <a:lnTo>
                    <a:pt x="42" y="31"/>
                  </a:lnTo>
                  <a:lnTo>
                    <a:pt x="46" y="33"/>
                  </a:lnTo>
                  <a:lnTo>
                    <a:pt x="50" y="33"/>
                  </a:lnTo>
                  <a:lnTo>
                    <a:pt x="55" y="35"/>
                  </a:lnTo>
                  <a:lnTo>
                    <a:pt x="59" y="35"/>
                  </a:lnTo>
                  <a:lnTo>
                    <a:pt x="63" y="35"/>
                  </a:lnTo>
                  <a:lnTo>
                    <a:pt x="67" y="35"/>
                  </a:lnTo>
                  <a:lnTo>
                    <a:pt x="72" y="35"/>
                  </a:lnTo>
                  <a:lnTo>
                    <a:pt x="76" y="35"/>
                  </a:lnTo>
                  <a:lnTo>
                    <a:pt x="80" y="35"/>
                  </a:lnTo>
                  <a:lnTo>
                    <a:pt x="83" y="33"/>
                  </a:lnTo>
                  <a:lnTo>
                    <a:pt x="87" y="33"/>
                  </a:lnTo>
                  <a:lnTo>
                    <a:pt x="91" y="31"/>
                  </a:lnTo>
                  <a:lnTo>
                    <a:pt x="96" y="31"/>
                  </a:lnTo>
                  <a:lnTo>
                    <a:pt x="100" y="29"/>
                  </a:lnTo>
                  <a:lnTo>
                    <a:pt x="104" y="26"/>
                  </a:lnTo>
                  <a:lnTo>
                    <a:pt x="109" y="24"/>
                  </a:lnTo>
                  <a:lnTo>
                    <a:pt x="111" y="22"/>
                  </a:lnTo>
                  <a:lnTo>
                    <a:pt x="115" y="20"/>
                  </a:lnTo>
                  <a:lnTo>
                    <a:pt x="119" y="18"/>
                  </a:lnTo>
                  <a:lnTo>
                    <a:pt x="122" y="13"/>
                  </a:lnTo>
                  <a:lnTo>
                    <a:pt x="126" y="11"/>
                  </a:lnTo>
                  <a:lnTo>
                    <a:pt x="119"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4" name="任意多边形 306803"/>
            <p:cNvSpPr/>
            <p:nvPr/>
          </p:nvSpPr>
          <p:spPr>
            <a:xfrm>
              <a:off x="1502" y="1296"/>
              <a:ext cx="33" cy="125"/>
            </a:xfrm>
            <a:custGeom>
              <a:rect l="0" t="0" r="0" b="0"/>
              <a:pathLst>
                <a:path w="33" h="125">
                  <a:moveTo>
                    <a:pt x="3" y="6"/>
                  </a:moveTo>
                  <a:lnTo>
                    <a:pt x="5" y="8"/>
                  </a:lnTo>
                  <a:lnTo>
                    <a:pt x="7" y="13"/>
                  </a:lnTo>
                  <a:lnTo>
                    <a:pt x="11" y="15"/>
                  </a:lnTo>
                  <a:lnTo>
                    <a:pt x="11" y="19"/>
                  </a:lnTo>
                  <a:lnTo>
                    <a:pt x="13" y="23"/>
                  </a:lnTo>
                  <a:lnTo>
                    <a:pt x="16" y="26"/>
                  </a:lnTo>
                  <a:lnTo>
                    <a:pt x="18" y="30"/>
                  </a:lnTo>
                  <a:lnTo>
                    <a:pt x="20" y="32"/>
                  </a:lnTo>
                  <a:lnTo>
                    <a:pt x="20" y="36"/>
                  </a:lnTo>
                  <a:lnTo>
                    <a:pt x="22" y="41"/>
                  </a:lnTo>
                  <a:lnTo>
                    <a:pt x="22" y="45"/>
                  </a:lnTo>
                  <a:lnTo>
                    <a:pt x="22" y="47"/>
                  </a:lnTo>
                  <a:lnTo>
                    <a:pt x="24" y="52"/>
                  </a:lnTo>
                  <a:lnTo>
                    <a:pt x="24" y="56"/>
                  </a:lnTo>
                  <a:lnTo>
                    <a:pt x="24" y="60"/>
                  </a:lnTo>
                  <a:lnTo>
                    <a:pt x="24" y="62"/>
                  </a:lnTo>
                  <a:lnTo>
                    <a:pt x="24" y="67"/>
                  </a:lnTo>
                  <a:lnTo>
                    <a:pt x="24" y="71"/>
                  </a:lnTo>
                  <a:lnTo>
                    <a:pt x="22" y="75"/>
                  </a:lnTo>
                  <a:lnTo>
                    <a:pt x="22" y="80"/>
                  </a:lnTo>
                  <a:lnTo>
                    <a:pt x="22" y="82"/>
                  </a:lnTo>
                  <a:lnTo>
                    <a:pt x="20" y="86"/>
                  </a:lnTo>
                  <a:lnTo>
                    <a:pt x="20" y="88"/>
                  </a:lnTo>
                  <a:lnTo>
                    <a:pt x="18" y="93"/>
                  </a:lnTo>
                  <a:lnTo>
                    <a:pt x="16" y="97"/>
                  </a:lnTo>
                  <a:lnTo>
                    <a:pt x="13" y="99"/>
                  </a:lnTo>
                  <a:lnTo>
                    <a:pt x="11" y="104"/>
                  </a:lnTo>
                  <a:lnTo>
                    <a:pt x="9" y="106"/>
                  </a:lnTo>
                  <a:lnTo>
                    <a:pt x="7" y="110"/>
                  </a:lnTo>
                  <a:lnTo>
                    <a:pt x="5" y="112"/>
                  </a:lnTo>
                  <a:lnTo>
                    <a:pt x="3" y="117"/>
                  </a:lnTo>
                  <a:lnTo>
                    <a:pt x="0" y="119"/>
                  </a:lnTo>
                  <a:lnTo>
                    <a:pt x="7" y="125"/>
                  </a:lnTo>
                  <a:lnTo>
                    <a:pt x="9" y="121"/>
                  </a:lnTo>
                  <a:lnTo>
                    <a:pt x="11" y="119"/>
                  </a:lnTo>
                  <a:lnTo>
                    <a:pt x="16" y="114"/>
                  </a:lnTo>
                  <a:lnTo>
                    <a:pt x="18" y="112"/>
                  </a:lnTo>
                  <a:lnTo>
                    <a:pt x="20" y="108"/>
                  </a:lnTo>
                  <a:lnTo>
                    <a:pt x="22" y="104"/>
                  </a:lnTo>
                  <a:lnTo>
                    <a:pt x="24" y="101"/>
                  </a:lnTo>
                  <a:lnTo>
                    <a:pt x="26" y="97"/>
                  </a:lnTo>
                  <a:lnTo>
                    <a:pt x="26" y="93"/>
                  </a:lnTo>
                  <a:lnTo>
                    <a:pt x="29" y="88"/>
                  </a:lnTo>
                  <a:lnTo>
                    <a:pt x="31" y="84"/>
                  </a:lnTo>
                  <a:lnTo>
                    <a:pt x="31" y="80"/>
                  </a:lnTo>
                  <a:lnTo>
                    <a:pt x="33" y="75"/>
                  </a:lnTo>
                  <a:lnTo>
                    <a:pt x="33" y="71"/>
                  </a:lnTo>
                  <a:lnTo>
                    <a:pt x="33" y="69"/>
                  </a:lnTo>
                  <a:lnTo>
                    <a:pt x="33" y="65"/>
                  </a:lnTo>
                  <a:lnTo>
                    <a:pt x="33" y="60"/>
                  </a:lnTo>
                  <a:lnTo>
                    <a:pt x="33" y="56"/>
                  </a:lnTo>
                  <a:lnTo>
                    <a:pt x="33" y="52"/>
                  </a:lnTo>
                  <a:lnTo>
                    <a:pt x="33" y="47"/>
                  </a:lnTo>
                  <a:lnTo>
                    <a:pt x="31" y="43"/>
                  </a:lnTo>
                  <a:lnTo>
                    <a:pt x="31" y="39"/>
                  </a:lnTo>
                  <a:lnTo>
                    <a:pt x="29" y="34"/>
                  </a:lnTo>
                  <a:lnTo>
                    <a:pt x="29" y="30"/>
                  </a:lnTo>
                  <a:lnTo>
                    <a:pt x="26" y="26"/>
                  </a:lnTo>
                  <a:lnTo>
                    <a:pt x="24" y="21"/>
                  </a:lnTo>
                  <a:lnTo>
                    <a:pt x="22" y="19"/>
                  </a:lnTo>
                  <a:lnTo>
                    <a:pt x="20" y="15"/>
                  </a:lnTo>
                  <a:lnTo>
                    <a:pt x="18" y="10"/>
                  </a:lnTo>
                  <a:lnTo>
                    <a:pt x="16" y="6"/>
                  </a:lnTo>
                  <a:lnTo>
                    <a:pt x="11" y="4"/>
                  </a:lnTo>
                  <a:lnTo>
                    <a:pt x="9" y="0"/>
                  </a:lnTo>
                  <a:lnTo>
                    <a:pt x="3"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5" name="任意多边形 306804"/>
            <p:cNvSpPr/>
            <p:nvPr/>
          </p:nvSpPr>
          <p:spPr>
            <a:xfrm>
              <a:off x="1388" y="1267"/>
              <a:ext cx="123" cy="35"/>
            </a:xfrm>
            <a:custGeom>
              <a:rect l="0" t="0" r="0" b="0"/>
              <a:pathLst>
                <a:path w="123" h="35">
                  <a:moveTo>
                    <a:pt x="6" y="31"/>
                  </a:moveTo>
                  <a:lnTo>
                    <a:pt x="8" y="26"/>
                  </a:lnTo>
                  <a:lnTo>
                    <a:pt x="13" y="24"/>
                  </a:lnTo>
                  <a:lnTo>
                    <a:pt x="15" y="22"/>
                  </a:lnTo>
                  <a:lnTo>
                    <a:pt x="19" y="20"/>
                  </a:lnTo>
                  <a:lnTo>
                    <a:pt x="21" y="18"/>
                  </a:lnTo>
                  <a:lnTo>
                    <a:pt x="26" y="16"/>
                  </a:lnTo>
                  <a:lnTo>
                    <a:pt x="30" y="16"/>
                  </a:lnTo>
                  <a:lnTo>
                    <a:pt x="32" y="13"/>
                  </a:lnTo>
                  <a:lnTo>
                    <a:pt x="37" y="13"/>
                  </a:lnTo>
                  <a:lnTo>
                    <a:pt x="41" y="11"/>
                  </a:lnTo>
                  <a:lnTo>
                    <a:pt x="43" y="11"/>
                  </a:lnTo>
                  <a:lnTo>
                    <a:pt x="47" y="9"/>
                  </a:lnTo>
                  <a:lnTo>
                    <a:pt x="52" y="9"/>
                  </a:lnTo>
                  <a:lnTo>
                    <a:pt x="54" y="9"/>
                  </a:lnTo>
                  <a:lnTo>
                    <a:pt x="58" y="9"/>
                  </a:lnTo>
                  <a:lnTo>
                    <a:pt x="62" y="9"/>
                  </a:lnTo>
                  <a:lnTo>
                    <a:pt x="65" y="9"/>
                  </a:lnTo>
                  <a:lnTo>
                    <a:pt x="69" y="9"/>
                  </a:lnTo>
                  <a:lnTo>
                    <a:pt x="73" y="11"/>
                  </a:lnTo>
                  <a:lnTo>
                    <a:pt x="78" y="11"/>
                  </a:lnTo>
                  <a:lnTo>
                    <a:pt x="80" y="13"/>
                  </a:lnTo>
                  <a:lnTo>
                    <a:pt x="84" y="13"/>
                  </a:lnTo>
                  <a:lnTo>
                    <a:pt x="88" y="16"/>
                  </a:lnTo>
                  <a:lnTo>
                    <a:pt x="91" y="16"/>
                  </a:lnTo>
                  <a:lnTo>
                    <a:pt x="95" y="18"/>
                  </a:lnTo>
                  <a:lnTo>
                    <a:pt x="97" y="20"/>
                  </a:lnTo>
                  <a:lnTo>
                    <a:pt x="101" y="22"/>
                  </a:lnTo>
                  <a:lnTo>
                    <a:pt x="104" y="24"/>
                  </a:lnTo>
                  <a:lnTo>
                    <a:pt x="108" y="26"/>
                  </a:lnTo>
                  <a:lnTo>
                    <a:pt x="110" y="29"/>
                  </a:lnTo>
                  <a:lnTo>
                    <a:pt x="114" y="33"/>
                  </a:lnTo>
                  <a:lnTo>
                    <a:pt x="117" y="35"/>
                  </a:lnTo>
                  <a:lnTo>
                    <a:pt x="123" y="29"/>
                  </a:lnTo>
                  <a:lnTo>
                    <a:pt x="121" y="26"/>
                  </a:lnTo>
                  <a:lnTo>
                    <a:pt x="117" y="22"/>
                  </a:lnTo>
                  <a:lnTo>
                    <a:pt x="114" y="20"/>
                  </a:lnTo>
                  <a:lnTo>
                    <a:pt x="110" y="18"/>
                  </a:lnTo>
                  <a:lnTo>
                    <a:pt x="106" y="13"/>
                  </a:lnTo>
                  <a:lnTo>
                    <a:pt x="104" y="11"/>
                  </a:lnTo>
                  <a:lnTo>
                    <a:pt x="99" y="9"/>
                  </a:lnTo>
                  <a:lnTo>
                    <a:pt x="95" y="9"/>
                  </a:lnTo>
                  <a:lnTo>
                    <a:pt x="91" y="7"/>
                  </a:lnTo>
                  <a:lnTo>
                    <a:pt x="86" y="5"/>
                  </a:lnTo>
                  <a:lnTo>
                    <a:pt x="82" y="5"/>
                  </a:lnTo>
                  <a:lnTo>
                    <a:pt x="80" y="3"/>
                  </a:lnTo>
                  <a:lnTo>
                    <a:pt x="75" y="3"/>
                  </a:lnTo>
                  <a:lnTo>
                    <a:pt x="71" y="0"/>
                  </a:lnTo>
                  <a:lnTo>
                    <a:pt x="67" y="0"/>
                  </a:lnTo>
                  <a:lnTo>
                    <a:pt x="62" y="0"/>
                  </a:lnTo>
                  <a:lnTo>
                    <a:pt x="58" y="0"/>
                  </a:lnTo>
                  <a:lnTo>
                    <a:pt x="54" y="0"/>
                  </a:lnTo>
                  <a:lnTo>
                    <a:pt x="50" y="0"/>
                  </a:lnTo>
                  <a:lnTo>
                    <a:pt x="45" y="0"/>
                  </a:lnTo>
                  <a:lnTo>
                    <a:pt x="41" y="3"/>
                  </a:lnTo>
                  <a:lnTo>
                    <a:pt x="37" y="3"/>
                  </a:lnTo>
                  <a:lnTo>
                    <a:pt x="34" y="5"/>
                  </a:lnTo>
                  <a:lnTo>
                    <a:pt x="30" y="5"/>
                  </a:lnTo>
                  <a:lnTo>
                    <a:pt x="26" y="7"/>
                  </a:lnTo>
                  <a:lnTo>
                    <a:pt x="21" y="9"/>
                  </a:lnTo>
                  <a:lnTo>
                    <a:pt x="17" y="11"/>
                  </a:lnTo>
                  <a:lnTo>
                    <a:pt x="15" y="13"/>
                  </a:lnTo>
                  <a:lnTo>
                    <a:pt x="11" y="16"/>
                  </a:lnTo>
                  <a:lnTo>
                    <a:pt x="6" y="18"/>
                  </a:lnTo>
                  <a:lnTo>
                    <a:pt x="4" y="20"/>
                  </a:lnTo>
                  <a:lnTo>
                    <a:pt x="0" y="24"/>
                  </a:lnTo>
                  <a:lnTo>
                    <a:pt x="6" y="3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6" name="任意多边形 306805"/>
            <p:cNvSpPr/>
            <p:nvPr/>
          </p:nvSpPr>
          <p:spPr>
            <a:xfrm>
              <a:off x="1362" y="1291"/>
              <a:ext cx="32" cy="126"/>
            </a:xfrm>
            <a:custGeom>
              <a:rect l="0" t="0" r="0" b="0"/>
              <a:pathLst>
                <a:path w="32" h="125">
                  <a:moveTo>
                    <a:pt x="30" y="119"/>
                  </a:moveTo>
                  <a:lnTo>
                    <a:pt x="28" y="115"/>
                  </a:lnTo>
                  <a:lnTo>
                    <a:pt x="24" y="113"/>
                  </a:lnTo>
                  <a:lnTo>
                    <a:pt x="21" y="109"/>
                  </a:lnTo>
                  <a:lnTo>
                    <a:pt x="19" y="106"/>
                  </a:lnTo>
                  <a:lnTo>
                    <a:pt x="17" y="102"/>
                  </a:lnTo>
                  <a:lnTo>
                    <a:pt x="17" y="98"/>
                  </a:lnTo>
                  <a:lnTo>
                    <a:pt x="15" y="96"/>
                  </a:lnTo>
                  <a:lnTo>
                    <a:pt x="13" y="91"/>
                  </a:lnTo>
                  <a:lnTo>
                    <a:pt x="13" y="87"/>
                  </a:lnTo>
                  <a:lnTo>
                    <a:pt x="11" y="85"/>
                  </a:lnTo>
                  <a:lnTo>
                    <a:pt x="11" y="80"/>
                  </a:lnTo>
                  <a:lnTo>
                    <a:pt x="8" y="76"/>
                  </a:lnTo>
                  <a:lnTo>
                    <a:pt x="8" y="74"/>
                  </a:lnTo>
                  <a:lnTo>
                    <a:pt x="8" y="70"/>
                  </a:lnTo>
                  <a:lnTo>
                    <a:pt x="8" y="65"/>
                  </a:lnTo>
                  <a:lnTo>
                    <a:pt x="8" y="61"/>
                  </a:lnTo>
                  <a:lnTo>
                    <a:pt x="8" y="57"/>
                  </a:lnTo>
                  <a:lnTo>
                    <a:pt x="8" y="54"/>
                  </a:lnTo>
                  <a:lnTo>
                    <a:pt x="8" y="50"/>
                  </a:lnTo>
                  <a:lnTo>
                    <a:pt x="11" y="46"/>
                  </a:lnTo>
                  <a:lnTo>
                    <a:pt x="11" y="41"/>
                  </a:lnTo>
                  <a:lnTo>
                    <a:pt x="13" y="39"/>
                  </a:lnTo>
                  <a:lnTo>
                    <a:pt x="13" y="35"/>
                  </a:lnTo>
                  <a:lnTo>
                    <a:pt x="15" y="31"/>
                  </a:lnTo>
                  <a:lnTo>
                    <a:pt x="17" y="28"/>
                  </a:lnTo>
                  <a:lnTo>
                    <a:pt x="17" y="24"/>
                  </a:lnTo>
                  <a:lnTo>
                    <a:pt x="19" y="22"/>
                  </a:lnTo>
                  <a:lnTo>
                    <a:pt x="21" y="18"/>
                  </a:lnTo>
                  <a:lnTo>
                    <a:pt x="24" y="15"/>
                  </a:lnTo>
                  <a:lnTo>
                    <a:pt x="28" y="11"/>
                  </a:lnTo>
                  <a:lnTo>
                    <a:pt x="30" y="9"/>
                  </a:lnTo>
                  <a:lnTo>
                    <a:pt x="32" y="7"/>
                  </a:lnTo>
                  <a:lnTo>
                    <a:pt x="26" y="0"/>
                  </a:lnTo>
                  <a:lnTo>
                    <a:pt x="24" y="2"/>
                  </a:lnTo>
                  <a:lnTo>
                    <a:pt x="19" y="7"/>
                  </a:lnTo>
                  <a:lnTo>
                    <a:pt x="17" y="9"/>
                  </a:lnTo>
                  <a:lnTo>
                    <a:pt x="15" y="13"/>
                  </a:lnTo>
                  <a:lnTo>
                    <a:pt x="13" y="18"/>
                  </a:lnTo>
                  <a:lnTo>
                    <a:pt x="11" y="20"/>
                  </a:lnTo>
                  <a:lnTo>
                    <a:pt x="8" y="24"/>
                  </a:lnTo>
                  <a:lnTo>
                    <a:pt x="6" y="28"/>
                  </a:lnTo>
                  <a:lnTo>
                    <a:pt x="4" y="33"/>
                  </a:lnTo>
                  <a:lnTo>
                    <a:pt x="4" y="37"/>
                  </a:lnTo>
                  <a:lnTo>
                    <a:pt x="2" y="39"/>
                  </a:lnTo>
                  <a:lnTo>
                    <a:pt x="2" y="44"/>
                  </a:lnTo>
                  <a:lnTo>
                    <a:pt x="0" y="48"/>
                  </a:lnTo>
                  <a:lnTo>
                    <a:pt x="0" y="52"/>
                  </a:lnTo>
                  <a:lnTo>
                    <a:pt x="0" y="57"/>
                  </a:lnTo>
                  <a:lnTo>
                    <a:pt x="0" y="61"/>
                  </a:lnTo>
                  <a:lnTo>
                    <a:pt x="0" y="65"/>
                  </a:lnTo>
                  <a:lnTo>
                    <a:pt x="0" y="70"/>
                  </a:lnTo>
                  <a:lnTo>
                    <a:pt x="0" y="74"/>
                  </a:lnTo>
                  <a:lnTo>
                    <a:pt x="0" y="78"/>
                  </a:lnTo>
                  <a:lnTo>
                    <a:pt x="2" y="83"/>
                  </a:lnTo>
                  <a:lnTo>
                    <a:pt x="2" y="87"/>
                  </a:lnTo>
                  <a:lnTo>
                    <a:pt x="4" y="91"/>
                  </a:lnTo>
                  <a:lnTo>
                    <a:pt x="4" y="96"/>
                  </a:lnTo>
                  <a:lnTo>
                    <a:pt x="6" y="98"/>
                  </a:lnTo>
                  <a:lnTo>
                    <a:pt x="8" y="102"/>
                  </a:lnTo>
                  <a:lnTo>
                    <a:pt x="11" y="106"/>
                  </a:lnTo>
                  <a:lnTo>
                    <a:pt x="13" y="111"/>
                  </a:lnTo>
                  <a:lnTo>
                    <a:pt x="15" y="115"/>
                  </a:lnTo>
                  <a:lnTo>
                    <a:pt x="17" y="117"/>
                  </a:lnTo>
                  <a:lnTo>
                    <a:pt x="19" y="122"/>
                  </a:lnTo>
                  <a:lnTo>
                    <a:pt x="24" y="126"/>
                  </a:lnTo>
                  <a:lnTo>
                    <a:pt x="30" y="1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7" name="任意多边形 306806"/>
            <p:cNvSpPr/>
            <p:nvPr/>
          </p:nvSpPr>
          <p:spPr>
            <a:xfrm>
              <a:off x="1386" y="1410"/>
              <a:ext cx="123" cy="35"/>
            </a:xfrm>
            <a:custGeom>
              <a:rect l="0" t="0" r="0" b="0"/>
              <a:pathLst>
                <a:path w="123" h="35">
                  <a:moveTo>
                    <a:pt x="116" y="5"/>
                  </a:moveTo>
                  <a:lnTo>
                    <a:pt x="112" y="7"/>
                  </a:lnTo>
                  <a:lnTo>
                    <a:pt x="110" y="9"/>
                  </a:lnTo>
                  <a:lnTo>
                    <a:pt x="106" y="11"/>
                  </a:lnTo>
                  <a:lnTo>
                    <a:pt x="103" y="13"/>
                  </a:lnTo>
                  <a:lnTo>
                    <a:pt x="99" y="16"/>
                  </a:lnTo>
                  <a:lnTo>
                    <a:pt x="97" y="18"/>
                  </a:lnTo>
                  <a:lnTo>
                    <a:pt x="93" y="20"/>
                  </a:lnTo>
                  <a:lnTo>
                    <a:pt x="90" y="22"/>
                  </a:lnTo>
                  <a:lnTo>
                    <a:pt x="86" y="22"/>
                  </a:lnTo>
                  <a:lnTo>
                    <a:pt x="82" y="24"/>
                  </a:lnTo>
                  <a:lnTo>
                    <a:pt x="80" y="24"/>
                  </a:lnTo>
                  <a:lnTo>
                    <a:pt x="75" y="24"/>
                  </a:lnTo>
                  <a:lnTo>
                    <a:pt x="71" y="24"/>
                  </a:lnTo>
                  <a:lnTo>
                    <a:pt x="67" y="26"/>
                  </a:lnTo>
                  <a:lnTo>
                    <a:pt x="64" y="26"/>
                  </a:lnTo>
                  <a:lnTo>
                    <a:pt x="60" y="26"/>
                  </a:lnTo>
                  <a:lnTo>
                    <a:pt x="56" y="24"/>
                  </a:lnTo>
                  <a:lnTo>
                    <a:pt x="52" y="24"/>
                  </a:lnTo>
                  <a:lnTo>
                    <a:pt x="49" y="24"/>
                  </a:lnTo>
                  <a:lnTo>
                    <a:pt x="45" y="24"/>
                  </a:lnTo>
                  <a:lnTo>
                    <a:pt x="41" y="22"/>
                  </a:lnTo>
                  <a:lnTo>
                    <a:pt x="39" y="22"/>
                  </a:lnTo>
                  <a:lnTo>
                    <a:pt x="34" y="20"/>
                  </a:lnTo>
                  <a:lnTo>
                    <a:pt x="32" y="18"/>
                  </a:lnTo>
                  <a:lnTo>
                    <a:pt x="28" y="18"/>
                  </a:lnTo>
                  <a:lnTo>
                    <a:pt x="23" y="16"/>
                  </a:lnTo>
                  <a:lnTo>
                    <a:pt x="21" y="13"/>
                  </a:lnTo>
                  <a:lnTo>
                    <a:pt x="17" y="11"/>
                  </a:lnTo>
                  <a:lnTo>
                    <a:pt x="15" y="9"/>
                  </a:lnTo>
                  <a:lnTo>
                    <a:pt x="10" y="5"/>
                  </a:lnTo>
                  <a:lnTo>
                    <a:pt x="8" y="3"/>
                  </a:lnTo>
                  <a:lnTo>
                    <a:pt x="6" y="0"/>
                  </a:lnTo>
                  <a:lnTo>
                    <a:pt x="0" y="7"/>
                  </a:lnTo>
                  <a:lnTo>
                    <a:pt x="2" y="9"/>
                  </a:lnTo>
                  <a:lnTo>
                    <a:pt x="6" y="11"/>
                  </a:lnTo>
                  <a:lnTo>
                    <a:pt x="8" y="16"/>
                  </a:lnTo>
                  <a:lnTo>
                    <a:pt x="13" y="18"/>
                  </a:lnTo>
                  <a:lnTo>
                    <a:pt x="17" y="20"/>
                  </a:lnTo>
                  <a:lnTo>
                    <a:pt x="19" y="22"/>
                  </a:lnTo>
                  <a:lnTo>
                    <a:pt x="23" y="24"/>
                  </a:lnTo>
                  <a:lnTo>
                    <a:pt x="28" y="26"/>
                  </a:lnTo>
                  <a:lnTo>
                    <a:pt x="32" y="29"/>
                  </a:lnTo>
                  <a:lnTo>
                    <a:pt x="34" y="31"/>
                  </a:lnTo>
                  <a:lnTo>
                    <a:pt x="39" y="31"/>
                  </a:lnTo>
                  <a:lnTo>
                    <a:pt x="43" y="33"/>
                  </a:lnTo>
                  <a:lnTo>
                    <a:pt x="47" y="33"/>
                  </a:lnTo>
                  <a:lnTo>
                    <a:pt x="52" y="33"/>
                  </a:lnTo>
                  <a:lnTo>
                    <a:pt x="56" y="35"/>
                  </a:lnTo>
                  <a:lnTo>
                    <a:pt x="60" y="35"/>
                  </a:lnTo>
                  <a:lnTo>
                    <a:pt x="64" y="35"/>
                  </a:lnTo>
                  <a:lnTo>
                    <a:pt x="69" y="35"/>
                  </a:lnTo>
                  <a:lnTo>
                    <a:pt x="73" y="35"/>
                  </a:lnTo>
                  <a:lnTo>
                    <a:pt x="75" y="33"/>
                  </a:lnTo>
                  <a:lnTo>
                    <a:pt x="80" y="33"/>
                  </a:lnTo>
                  <a:lnTo>
                    <a:pt x="84" y="31"/>
                  </a:lnTo>
                  <a:lnTo>
                    <a:pt x="88" y="31"/>
                  </a:lnTo>
                  <a:lnTo>
                    <a:pt x="93" y="29"/>
                  </a:lnTo>
                  <a:lnTo>
                    <a:pt x="97" y="29"/>
                  </a:lnTo>
                  <a:lnTo>
                    <a:pt x="101" y="26"/>
                  </a:lnTo>
                  <a:lnTo>
                    <a:pt x="103" y="24"/>
                  </a:lnTo>
                  <a:lnTo>
                    <a:pt x="108" y="22"/>
                  </a:lnTo>
                  <a:lnTo>
                    <a:pt x="112" y="20"/>
                  </a:lnTo>
                  <a:lnTo>
                    <a:pt x="114" y="18"/>
                  </a:lnTo>
                  <a:lnTo>
                    <a:pt x="119" y="13"/>
                  </a:lnTo>
                  <a:lnTo>
                    <a:pt x="123" y="11"/>
                  </a:lnTo>
                  <a:lnTo>
                    <a:pt x="116"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8" name="任意多边形 306807"/>
            <p:cNvSpPr/>
            <p:nvPr/>
          </p:nvSpPr>
          <p:spPr>
            <a:xfrm>
              <a:off x="1500" y="1298"/>
              <a:ext cx="35" cy="123"/>
            </a:xfrm>
            <a:custGeom>
              <a:rect l="0" t="0" r="0" b="0"/>
              <a:pathLst>
                <a:path w="35" h="123">
                  <a:moveTo>
                    <a:pt x="2" y="6"/>
                  </a:moveTo>
                  <a:lnTo>
                    <a:pt x="7" y="8"/>
                  </a:lnTo>
                  <a:lnTo>
                    <a:pt x="9" y="11"/>
                  </a:lnTo>
                  <a:lnTo>
                    <a:pt x="11" y="15"/>
                  </a:lnTo>
                  <a:lnTo>
                    <a:pt x="13" y="17"/>
                  </a:lnTo>
                  <a:lnTo>
                    <a:pt x="15" y="21"/>
                  </a:lnTo>
                  <a:lnTo>
                    <a:pt x="18" y="26"/>
                  </a:lnTo>
                  <a:lnTo>
                    <a:pt x="18" y="28"/>
                  </a:lnTo>
                  <a:lnTo>
                    <a:pt x="20" y="32"/>
                  </a:lnTo>
                  <a:lnTo>
                    <a:pt x="22" y="37"/>
                  </a:lnTo>
                  <a:lnTo>
                    <a:pt x="22" y="39"/>
                  </a:lnTo>
                  <a:lnTo>
                    <a:pt x="24" y="43"/>
                  </a:lnTo>
                  <a:lnTo>
                    <a:pt x="24" y="47"/>
                  </a:lnTo>
                  <a:lnTo>
                    <a:pt x="24" y="52"/>
                  </a:lnTo>
                  <a:lnTo>
                    <a:pt x="24" y="54"/>
                  </a:lnTo>
                  <a:lnTo>
                    <a:pt x="24" y="58"/>
                  </a:lnTo>
                  <a:lnTo>
                    <a:pt x="24" y="63"/>
                  </a:lnTo>
                  <a:lnTo>
                    <a:pt x="24" y="67"/>
                  </a:lnTo>
                  <a:lnTo>
                    <a:pt x="24" y="69"/>
                  </a:lnTo>
                  <a:lnTo>
                    <a:pt x="24" y="73"/>
                  </a:lnTo>
                  <a:lnTo>
                    <a:pt x="24" y="78"/>
                  </a:lnTo>
                  <a:lnTo>
                    <a:pt x="22" y="80"/>
                  </a:lnTo>
                  <a:lnTo>
                    <a:pt x="22" y="84"/>
                  </a:lnTo>
                  <a:lnTo>
                    <a:pt x="20" y="89"/>
                  </a:lnTo>
                  <a:lnTo>
                    <a:pt x="18" y="91"/>
                  </a:lnTo>
                  <a:lnTo>
                    <a:pt x="18" y="95"/>
                  </a:lnTo>
                  <a:lnTo>
                    <a:pt x="15" y="97"/>
                  </a:lnTo>
                  <a:lnTo>
                    <a:pt x="13" y="102"/>
                  </a:lnTo>
                  <a:lnTo>
                    <a:pt x="11" y="106"/>
                  </a:lnTo>
                  <a:lnTo>
                    <a:pt x="9" y="108"/>
                  </a:lnTo>
                  <a:lnTo>
                    <a:pt x="7" y="110"/>
                  </a:lnTo>
                  <a:lnTo>
                    <a:pt x="5" y="115"/>
                  </a:lnTo>
                  <a:lnTo>
                    <a:pt x="0" y="117"/>
                  </a:lnTo>
                  <a:lnTo>
                    <a:pt x="7" y="123"/>
                  </a:lnTo>
                  <a:lnTo>
                    <a:pt x="11" y="119"/>
                  </a:lnTo>
                  <a:lnTo>
                    <a:pt x="13" y="117"/>
                  </a:lnTo>
                  <a:lnTo>
                    <a:pt x="15" y="112"/>
                  </a:lnTo>
                  <a:lnTo>
                    <a:pt x="18" y="110"/>
                  </a:lnTo>
                  <a:lnTo>
                    <a:pt x="20" y="106"/>
                  </a:lnTo>
                  <a:lnTo>
                    <a:pt x="24" y="102"/>
                  </a:lnTo>
                  <a:lnTo>
                    <a:pt x="24" y="99"/>
                  </a:lnTo>
                  <a:lnTo>
                    <a:pt x="26" y="95"/>
                  </a:lnTo>
                  <a:lnTo>
                    <a:pt x="28" y="91"/>
                  </a:lnTo>
                  <a:lnTo>
                    <a:pt x="31" y="86"/>
                  </a:lnTo>
                  <a:lnTo>
                    <a:pt x="31" y="82"/>
                  </a:lnTo>
                  <a:lnTo>
                    <a:pt x="33" y="80"/>
                  </a:lnTo>
                  <a:lnTo>
                    <a:pt x="33" y="76"/>
                  </a:lnTo>
                  <a:lnTo>
                    <a:pt x="33" y="71"/>
                  </a:lnTo>
                  <a:lnTo>
                    <a:pt x="33" y="67"/>
                  </a:lnTo>
                  <a:lnTo>
                    <a:pt x="35" y="63"/>
                  </a:lnTo>
                  <a:lnTo>
                    <a:pt x="35" y="58"/>
                  </a:lnTo>
                  <a:lnTo>
                    <a:pt x="33" y="54"/>
                  </a:lnTo>
                  <a:lnTo>
                    <a:pt x="33" y="50"/>
                  </a:lnTo>
                  <a:lnTo>
                    <a:pt x="33" y="45"/>
                  </a:lnTo>
                  <a:lnTo>
                    <a:pt x="33" y="41"/>
                  </a:lnTo>
                  <a:lnTo>
                    <a:pt x="31" y="37"/>
                  </a:lnTo>
                  <a:lnTo>
                    <a:pt x="31" y="32"/>
                  </a:lnTo>
                  <a:lnTo>
                    <a:pt x="28" y="30"/>
                  </a:lnTo>
                  <a:lnTo>
                    <a:pt x="26" y="26"/>
                  </a:lnTo>
                  <a:lnTo>
                    <a:pt x="24" y="21"/>
                  </a:lnTo>
                  <a:lnTo>
                    <a:pt x="24" y="17"/>
                  </a:lnTo>
                  <a:lnTo>
                    <a:pt x="20" y="13"/>
                  </a:lnTo>
                  <a:lnTo>
                    <a:pt x="18" y="11"/>
                  </a:lnTo>
                  <a:lnTo>
                    <a:pt x="15" y="6"/>
                  </a:lnTo>
                  <a:lnTo>
                    <a:pt x="13" y="2"/>
                  </a:lnTo>
                  <a:lnTo>
                    <a:pt x="11" y="0"/>
                  </a:lnTo>
                  <a:lnTo>
                    <a:pt x="2"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09" name="任意多边形 306808"/>
            <p:cNvSpPr/>
            <p:nvPr/>
          </p:nvSpPr>
          <p:spPr>
            <a:xfrm>
              <a:off x="1388" y="1270"/>
              <a:ext cx="123" cy="34"/>
            </a:xfrm>
            <a:custGeom>
              <a:rect l="0" t="0" r="0" b="0"/>
              <a:pathLst>
                <a:path w="123" h="34">
                  <a:moveTo>
                    <a:pt x="6" y="28"/>
                  </a:moveTo>
                  <a:lnTo>
                    <a:pt x="11" y="26"/>
                  </a:lnTo>
                  <a:lnTo>
                    <a:pt x="13" y="23"/>
                  </a:lnTo>
                  <a:lnTo>
                    <a:pt x="15" y="21"/>
                  </a:lnTo>
                  <a:lnTo>
                    <a:pt x="19" y="19"/>
                  </a:lnTo>
                  <a:lnTo>
                    <a:pt x="21" y="17"/>
                  </a:lnTo>
                  <a:lnTo>
                    <a:pt x="26" y="15"/>
                  </a:lnTo>
                  <a:lnTo>
                    <a:pt x="30" y="15"/>
                  </a:lnTo>
                  <a:lnTo>
                    <a:pt x="32" y="13"/>
                  </a:lnTo>
                  <a:lnTo>
                    <a:pt x="37" y="10"/>
                  </a:lnTo>
                  <a:lnTo>
                    <a:pt x="39" y="10"/>
                  </a:lnTo>
                  <a:lnTo>
                    <a:pt x="43" y="10"/>
                  </a:lnTo>
                  <a:lnTo>
                    <a:pt x="47" y="8"/>
                  </a:lnTo>
                  <a:lnTo>
                    <a:pt x="50" y="8"/>
                  </a:lnTo>
                  <a:lnTo>
                    <a:pt x="54" y="8"/>
                  </a:lnTo>
                  <a:lnTo>
                    <a:pt x="58" y="8"/>
                  </a:lnTo>
                  <a:lnTo>
                    <a:pt x="60" y="8"/>
                  </a:lnTo>
                  <a:lnTo>
                    <a:pt x="65" y="8"/>
                  </a:lnTo>
                  <a:lnTo>
                    <a:pt x="69" y="8"/>
                  </a:lnTo>
                  <a:lnTo>
                    <a:pt x="73" y="10"/>
                  </a:lnTo>
                  <a:lnTo>
                    <a:pt x="75" y="10"/>
                  </a:lnTo>
                  <a:lnTo>
                    <a:pt x="80" y="10"/>
                  </a:lnTo>
                  <a:lnTo>
                    <a:pt x="84" y="13"/>
                  </a:lnTo>
                  <a:lnTo>
                    <a:pt x="86" y="13"/>
                  </a:lnTo>
                  <a:lnTo>
                    <a:pt x="91" y="15"/>
                  </a:lnTo>
                  <a:lnTo>
                    <a:pt x="93" y="17"/>
                  </a:lnTo>
                  <a:lnTo>
                    <a:pt x="97" y="19"/>
                  </a:lnTo>
                  <a:lnTo>
                    <a:pt x="99" y="21"/>
                  </a:lnTo>
                  <a:lnTo>
                    <a:pt x="104" y="23"/>
                  </a:lnTo>
                  <a:lnTo>
                    <a:pt x="106" y="26"/>
                  </a:lnTo>
                  <a:lnTo>
                    <a:pt x="110" y="28"/>
                  </a:lnTo>
                  <a:lnTo>
                    <a:pt x="112" y="30"/>
                  </a:lnTo>
                  <a:lnTo>
                    <a:pt x="114" y="34"/>
                  </a:lnTo>
                  <a:lnTo>
                    <a:pt x="123" y="28"/>
                  </a:lnTo>
                  <a:lnTo>
                    <a:pt x="119" y="23"/>
                  </a:lnTo>
                  <a:lnTo>
                    <a:pt x="117" y="21"/>
                  </a:lnTo>
                  <a:lnTo>
                    <a:pt x="112" y="19"/>
                  </a:lnTo>
                  <a:lnTo>
                    <a:pt x="108" y="15"/>
                  </a:lnTo>
                  <a:lnTo>
                    <a:pt x="106" y="13"/>
                  </a:lnTo>
                  <a:lnTo>
                    <a:pt x="101" y="10"/>
                  </a:lnTo>
                  <a:lnTo>
                    <a:pt x="97" y="8"/>
                  </a:lnTo>
                  <a:lnTo>
                    <a:pt x="95" y="6"/>
                  </a:lnTo>
                  <a:lnTo>
                    <a:pt x="91" y="6"/>
                  </a:lnTo>
                  <a:lnTo>
                    <a:pt x="86" y="4"/>
                  </a:lnTo>
                  <a:lnTo>
                    <a:pt x="82" y="2"/>
                  </a:lnTo>
                  <a:lnTo>
                    <a:pt x="78" y="2"/>
                  </a:lnTo>
                  <a:lnTo>
                    <a:pt x="73" y="0"/>
                  </a:lnTo>
                  <a:lnTo>
                    <a:pt x="71" y="0"/>
                  </a:lnTo>
                  <a:lnTo>
                    <a:pt x="67" y="0"/>
                  </a:lnTo>
                  <a:lnTo>
                    <a:pt x="62" y="0"/>
                  </a:lnTo>
                  <a:lnTo>
                    <a:pt x="58" y="0"/>
                  </a:lnTo>
                  <a:lnTo>
                    <a:pt x="54" y="0"/>
                  </a:lnTo>
                  <a:lnTo>
                    <a:pt x="50" y="0"/>
                  </a:lnTo>
                  <a:lnTo>
                    <a:pt x="45" y="0"/>
                  </a:lnTo>
                  <a:lnTo>
                    <a:pt x="41" y="0"/>
                  </a:lnTo>
                  <a:lnTo>
                    <a:pt x="37" y="2"/>
                  </a:lnTo>
                  <a:lnTo>
                    <a:pt x="32" y="2"/>
                  </a:lnTo>
                  <a:lnTo>
                    <a:pt x="30" y="4"/>
                  </a:lnTo>
                  <a:lnTo>
                    <a:pt x="26" y="6"/>
                  </a:lnTo>
                  <a:lnTo>
                    <a:pt x="21" y="8"/>
                  </a:lnTo>
                  <a:lnTo>
                    <a:pt x="17" y="8"/>
                  </a:lnTo>
                  <a:lnTo>
                    <a:pt x="15" y="10"/>
                  </a:lnTo>
                  <a:lnTo>
                    <a:pt x="11" y="13"/>
                  </a:lnTo>
                  <a:lnTo>
                    <a:pt x="6" y="17"/>
                  </a:lnTo>
                  <a:lnTo>
                    <a:pt x="4" y="19"/>
                  </a:lnTo>
                  <a:lnTo>
                    <a:pt x="0" y="21"/>
                  </a:lnTo>
                  <a:lnTo>
                    <a:pt x="6"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0" name="任意多边形 306809"/>
            <p:cNvSpPr/>
            <p:nvPr/>
          </p:nvSpPr>
          <p:spPr>
            <a:xfrm>
              <a:off x="1362" y="1291"/>
              <a:ext cx="32" cy="126"/>
            </a:xfrm>
            <a:custGeom>
              <a:rect l="0" t="0" r="0" b="0"/>
              <a:pathLst>
                <a:path w="32" h="125">
                  <a:moveTo>
                    <a:pt x="30" y="119"/>
                  </a:moveTo>
                  <a:lnTo>
                    <a:pt x="28" y="115"/>
                  </a:lnTo>
                  <a:lnTo>
                    <a:pt x="26" y="113"/>
                  </a:lnTo>
                  <a:lnTo>
                    <a:pt x="24" y="109"/>
                  </a:lnTo>
                  <a:lnTo>
                    <a:pt x="21" y="106"/>
                  </a:lnTo>
                  <a:lnTo>
                    <a:pt x="19" y="102"/>
                  </a:lnTo>
                  <a:lnTo>
                    <a:pt x="17" y="100"/>
                  </a:lnTo>
                  <a:lnTo>
                    <a:pt x="15" y="96"/>
                  </a:lnTo>
                  <a:lnTo>
                    <a:pt x="13" y="91"/>
                  </a:lnTo>
                  <a:lnTo>
                    <a:pt x="13" y="89"/>
                  </a:lnTo>
                  <a:lnTo>
                    <a:pt x="11" y="85"/>
                  </a:lnTo>
                  <a:lnTo>
                    <a:pt x="11" y="80"/>
                  </a:lnTo>
                  <a:lnTo>
                    <a:pt x="11" y="76"/>
                  </a:lnTo>
                  <a:lnTo>
                    <a:pt x="8" y="74"/>
                  </a:lnTo>
                  <a:lnTo>
                    <a:pt x="8" y="70"/>
                  </a:lnTo>
                  <a:lnTo>
                    <a:pt x="8" y="65"/>
                  </a:lnTo>
                  <a:lnTo>
                    <a:pt x="8" y="63"/>
                  </a:lnTo>
                  <a:lnTo>
                    <a:pt x="8" y="59"/>
                  </a:lnTo>
                  <a:lnTo>
                    <a:pt x="8" y="54"/>
                  </a:lnTo>
                  <a:lnTo>
                    <a:pt x="11" y="50"/>
                  </a:lnTo>
                  <a:lnTo>
                    <a:pt x="11" y="48"/>
                  </a:lnTo>
                  <a:lnTo>
                    <a:pt x="11" y="44"/>
                  </a:lnTo>
                  <a:lnTo>
                    <a:pt x="13" y="39"/>
                  </a:lnTo>
                  <a:lnTo>
                    <a:pt x="13" y="37"/>
                  </a:lnTo>
                  <a:lnTo>
                    <a:pt x="15" y="33"/>
                  </a:lnTo>
                  <a:lnTo>
                    <a:pt x="17" y="28"/>
                  </a:lnTo>
                  <a:lnTo>
                    <a:pt x="19" y="26"/>
                  </a:lnTo>
                  <a:lnTo>
                    <a:pt x="19" y="22"/>
                  </a:lnTo>
                  <a:lnTo>
                    <a:pt x="24" y="20"/>
                  </a:lnTo>
                  <a:lnTo>
                    <a:pt x="26" y="15"/>
                  </a:lnTo>
                  <a:lnTo>
                    <a:pt x="28" y="13"/>
                  </a:lnTo>
                  <a:lnTo>
                    <a:pt x="30" y="11"/>
                  </a:lnTo>
                  <a:lnTo>
                    <a:pt x="32" y="7"/>
                  </a:lnTo>
                  <a:lnTo>
                    <a:pt x="26" y="0"/>
                  </a:lnTo>
                  <a:lnTo>
                    <a:pt x="24" y="5"/>
                  </a:lnTo>
                  <a:lnTo>
                    <a:pt x="19" y="7"/>
                  </a:lnTo>
                  <a:lnTo>
                    <a:pt x="17" y="11"/>
                  </a:lnTo>
                  <a:lnTo>
                    <a:pt x="15" y="13"/>
                  </a:lnTo>
                  <a:lnTo>
                    <a:pt x="13" y="18"/>
                  </a:lnTo>
                  <a:lnTo>
                    <a:pt x="11" y="22"/>
                  </a:lnTo>
                  <a:lnTo>
                    <a:pt x="8" y="26"/>
                  </a:lnTo>
                  <a:lnTo>
                    <a:pt x="6" y="28"/>
                  </a:lnTo>
                  <a:lnTo>
                    <a:pt x="6" y="33"/>
                  </a:lnTo>
                  <a:lnTo>
                    <a:pt x="4" y="37"/>
                  </a:lnTo>
                  <a:lnTo>
                    <a:pt x="2" y="41"/>
                  </a:lnTo>
                  <a:lnTo>
                    <a:pt x="2" y="46"/>
                  </a:lnTo>
                  <a:lnTo>
                    <a:pt x="2" y="50"/>
                  </a:lnTo>
                  <a:lnTo>
                    <a:pt x="0" y="54"/>
                  </a:lnTo>
                  <a:lnTo>
                    <a:pt x="0" y="59"/>
                  </a:lnTo>
                  <a:lnTo>
                    <a:pt x="0" y="63"/>
                  </a:lnTo>
                  <a:lnTo>
                    <a:pt x="0" y="65"/>
                  </a:lnTo>
                  <a:lnTo>
                    <a:pt x="0" y="70"/>
                  </a:lnTo>
                  <a:lnTo>
                    <a:pt x="0" y="74"/>
                  </a:lnTo>
                  <a:lnTo>
                    <a:pt x="2" y="78"/>
                  </a:lnTo>
                  <a:lnTo>
                    <a:pt x="2" y="83"/>
                  </a:lnTo>
                  <a:lnTo>
                    <a:pt x="2" y="87"/>
                  </a:lnTo>
                  <a:lnTo>
                    <a:pt x="4" y="91"/>
                  </a:lnTo>
                  <a:lnTo>
                    <a:pt x="6" y="96"/>
                  </a:lnTo>
                  <a:lnTo>
                    <a:pt x="6" y="100"/>
                  </a:lnTo>
                  <a:lnTo>
                    <a:pt x="8" y="102"/>
                  </a:lnTo>
                  <a:lnTo>
                    <a:pt x="11" y="106"/>
                  </a:lnTo>
                  <a:lnTo>
                    <a:pt x="13" y="111"/>
                  </a:lnTo>
                  <a:lnTo>
                    <a:pt x="15" y="115"/>
                  </a:lnTo>
                  <a:lnTo>
                    <a:pt x="17" y="117"/>
                  </a:lnTo>
                  <a:lnTo>
                    <a:pt x="21" y="122"/>
                  </a:lnTo>
                  <a:lnTo>
                    <a:pt x="24" y="126"/>
                  </a:lnTo>
                  <a:lnTo>
                    <a:pt x="30" y="1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1" name="任意多边形 306810"/>
            <p:cNvSpPr/>
            <p:nvPr/>
          </p:nvSpPr>
          <p:spPr>
            <a:xfrm>
              <a:off x="1386" y="1410"/>
              <a:ext cx="121" cy="35"/>
            </a:xfrm>
            <a:custGeom>
              <a:rect l="0" t="0" r="0" b="0"/>
              <a:pathLst>
                <a:path w="120" h="35">
                  <a:moveTo>
                    <a:pt x="114" y="5"/>
                  </a:moveTo>
                  <a:lnTo>
                    <a:pt x="112" y="7"/>
                  </a:lnTo>
                  <a:lnTo>
                    <a:pt x="110" y="9"/>
                  </a:lnTo>
                  <a:lnTo>
                    <a:pt x="106" y="11"/>
                  </a:lnTo>
                  <a:lnTo>
                    <a:pt x="103" y="13"/>
                  </a:lnTo>
                  <a:lnTo>
                    <a:pt x="99" y="16"/>
                  </a:lnTo>
                  <a:lnTo>
                    <a:pt x="97" y="18"/>
                  </a:lnTo>
                  <a:lnTo>
                    <a:pt x="93" y="20"/>
                  </a:lnTo>
                  <a:lnTo>
                    <a:pt x="88" y="20"/>
                  </a:lnTo>
                  <a:lnTo>
                    <a:pt x="86" y="22"/>
                  </a:lnTo>
                  <a:lnTo>
                    <a:pt x="82" y="22"/>
                  </a:lnTo>
                  <a:lnTo>
                    <a:pt x="77" y="24"/>
                  </a:lnTo>
                  <a:lnTo>
                    <a:pt x="75" y="24"/>
                  </a:lnTo>
                  <a:lnTo>
                    <a:pt x="71" y="24"/>
                  </a:lnTo>
                  <a:lnTo>
                    <a:pt x="67" y="24"/>
                  </a:lnTo>
                  <a:lnTo>
                    <a:pt x="64" y="24"/>
                  </a:lnTo>
                  <a:lnTo>
                    <a:pt x="60" y="24"/>
                  </a:lnTo>
                  <a:lnTo>
                    <a:pt x="56" y="24"/>
                  </a:lnTo>
                  <a:lnTo>
                    <a:pt x="52" y="24"/>
                  </a:lnTo>
                  <a:lnTo>
                    <a:pt x="49" y="24"/>
                  </a:lnTo>
                  <a:lnTo>
                    <a:pt x="45" y="22"/>
                  </a:lnTo>
                  <a:lnTo>
                    <a:pt x="43" y="22"/>
                  </a:lnTo>
                  <a:lnTo>
                    <a:pt x="39" y="22"/>
                  </a:lnTo>
                  <a:lnTo>
                    <a:pt x="34" y="20"/>
                  </a:lnTo>
                  <a:lnTo>
                    <a:pt x="32" y="18"/>
                  </a:lnTo>
                  <a:lnTo>
                    <a:pt x="28" y="16"/>
                  </a:lnTo>
                  <a:lnTo>
                    <a:pt x="23" y="16"/>
                  </a:lnTo>
                  <a:lnTo>
                    <a:pt x="21" y="13"/>
                  </a:lnTo>
                  <a:lnTo>
                    <a:pt x="17" y="11"/>
                  </a:lnTo>
                  <a:lnTo>
                    <a:pt x="15" y="7"/>
                  </a:lnTo>
                  <a:lnTo>
                    <a:pt x="13" y="5"/>
                  </a:lnTo>
                  <a:lnTo>
                    <a:pt x="8" y="3"/>
                  </a:lnTo>
                  <a:lnTo>
                    <a:pt x="6" y="0"/>
                  </a:lnTo>
                  <a:lnTo>
                    <a:pt x="0" y="7"/>
                  </a:lnTo>
                  <a:lnTo>
                    <a:pt x="2" y="9"/>
                  </a:lnTo>
                  <a:lnTo>
                    <a:pt x="6" y="11"/>
                  </a:lnTo>
                  <a:lnTo>
                    <a:pt x="10" y="16"/>
                  </a:lnTo>
                  <a:lnTo>
                    <a:pt x="13" y="18"/>
                  </a:lnTo>
                  <a:lnTo>
                    <a:pt x="17" y="20"/>
                  </a:lnTo>
                  <a:lnTo>
                    <a:pt x="19" y="22"/>
                  </a:lnTo>
                  <a:lnTo>
                    <a:pt x="23" y="24"/>
                  </a:lnTo>
                  <a:lnTo>
                    <a:pt x="28" y="26"/>
                  </a:lnTo>
                  <a:lnTo>
                    <a:pt x="32" y="29"/>
                  </a:lnTo>
                  <a:lnTo>
                    <a:pt x="34" y="29"/>
                  </a:lnTo>
                  <a:lnTo>
                    <a:pt x="39" y="31"/>
                  </a:lnTo>
                  <a:lnTo>
                    <a:pt x="43" y="31"/>
                  </a:lnTo>
                  <a:lnTo>
                    <a:pt x="47" y="33"/>
                  </a:lnTo>
                  <a:lnTo>
                    <a:pt x="52" y="33"/>
                  </a:lnTo>
                  <a:lnTo>
                    <a:pt x="56" y="33"/>
                  </a:lnTo>
                  <a:lnTo>
                    <a:pt x="60" y="35"/>
                  </a:lnTo>
                  <a:lnTo>
                    <a:pt x="64" y="35"/>
                  </a:lnTo>
                  <a:lnTo>
                    <a:pt x="69" y="35"/>
                  </a:lnTo>
                  <a:lnTo>
                    <a:pt x="71" y="33"/>
                  </a:lnTo>
                  <a:lnTo>
                    <a:pt x="75" y="33"/>
                  </a:lnTo>
                  <a:lnTo>
                    <a:pt x="80" y="33"/>
                  </a:lnTo>
                  <a:lnTo>
                    <a:pt x="84" y="31"/>
                  </a:lnTo>
                  <a:lnTo>
                    <a:pt x="88" y="31"/>
                  </a:lnTo>
                  <a:lnTo>
                    <a:pt x="93" y="29"/>
                  </a:lnTo>
                  <a:lnTo>
                    <a:pt x="97" y="29"/>
                  </a:lnTo>
                  <a:lnTo>
                    <a:pt x="99" y="26"/>
                  </a:lnTo>
                  <a:lnTo>
                    <a:pt x="103" y="24"/>
                  </a:lnTo>
                  <a:lnTo>
                    <a:pt x="108" y="22"/>
                  </a:lnTo>
                  <a:lnTo>
                    <a:pt x="110" y="20"/>
                  </a:lnTo>
                  <a:lnTo>
                    <a:pt x="114" y="18"/>
                  </a:lnTo>
                  <a:lnTo>
                    <a:pt x="119" y="13"/>
                  </a:lnTo>
                  <a:lnTo>
                    <a:pt x="121" y="11"/>
                  </a:lnTo>
                  <a:lnTo>
                    <a:pt x="114"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2" name="任意多边形 306811"/>
            <p:cNvSpPr/>
            <p:nvPr/>
          </p:nvSpPr>
          <p:spPr>
            <a:xfrm>
              <a:off x="1500" y="1298"/>
              <a:ext cx="33" cy="123"/>
            </a:xfrm>
            <a:custGeom>
              <a:rect l="0" t="0" r="0" b="0"/>
              <a:pathLst>
                <a:path w="33" h="123">
                  <a:moveTo>
                    <a:pt x="2" y="6"/>
                  </a:moveTo>
                  <a:lnTo>
                    <a:pt x="5" y="11"/>
                  </a:lnTo>
                  <a:lnTo>
                    <a:pt x="7" y="13"/>
                  </a:lnTo>
                  <a:lnTo>
                    <a:pt x="9" y="17"/>
                  </a:lnTo>
                  <a:lnTo>
                    <a:pt x="11" y="19"/>
                  </a:lnTo>
                  <a:lnTo>
                    <a:pt x="13" y="24"/>
                  </a:lnTo>
                  <a:lnTo>
                    <a:pt x="15" y="26"/>
                  </a:lnTo>
                  <a:lnTo>
                    <a:pt x="18" y="30"/>
                  </a:lnTo>
                  <a:lnTo>
                    <a:pt x="20" y="32"/>
                  </a:lnTo>
                  <a:lnTo>
                    <a:pt x="20" y="37"/>
                  </a:lnTo>
                  <a:lnTo>
                    <a:pt x="22" y="41"/>
                  </a:lnTo>
                  <a:lnTo>
                    <a:pt x="22" y="43"/>
                  </a:lnTo>
                  <a:lnTo>
                    <a:pt x="22" y="47"/>
                  </a:lnTo>
                  <a:lnTo>
                    <a:pt x="24" y="52"/>
                  </a:lnTo>
                  <a:lnTo>
                    <a:pt x="24" y="56"/>
                  </a:lnTo>
                  <a:lnTo>
                    <a:pt x="24" y="58"/>
                  </a:lnTo>
                  <a:lnTo>
                    <a:pt x="24" y="63"/>
                  </a:lnTo>
                  <a:lnTo>
                    <a:pt x="24" y="67"/>
                  </a:lnTo>
                  <a:lnTo>
                    <a:pt x="24" y="69"/>
                  </a:lnTo>
                  <a:lnTo>
                    <a:pt x="22" y="73"/>
                  </a:lnTo>
                  <a:lnTo>
                    <a:pt x="22" y="78"/>
                  </a:lnTo>
                  <a:lnTo>
                    <a:pt x="22" y="80"/>
                  </a:lnTo>
                  <a:lnTo>
                    <a:pt x="20" y="84"/>
                  </a:lnTo>
                  <a:lnTo>
                    <a:pt x="20" y="89"/>
                  </a:lnTo>
                  <a:lnTo>
                    <a:pt x="18" y="91"/>
                  </a:lnTo>
                  <a:lnTo>
                    <a:pt x="15" y="95"/>
                  </a:lnTo>
                  <a:lnTo>
                    <a:pt x="13" y="97"/>
                  </a:lnTo>
                  <a:lnTo>
                    <a:pt x="13" y="102"/>
                  </a:lnTo>
                  <a:lnTo>
                    <a:pt x="11" y="106"/>
                  </a:lnTo>
                  <a:lnTo>
                    <a:pt x="9" y="108"/>
                  </a:lnTo>
                  <a:lnTo>
                    <a:pt x="5" y="110"/>
                  </a:lnTo>
                  <a:lnTo>
                    <a:pt x="2" y="115"/>
                  </a:lnTo>
                  <a:lnTo>
                    <a:pt x="0" y="117"/>
                  </a:lnTo>
                  <a:lnTo>
                    <a:pt x="7" y="123"/>
                  </a:lnTo>
                  <a:lnTo>
                    <a:pt x="9" y="119"/>
                  </a:lnTo>
                  <a:lnTo>
                    <a:pt x="13" y="117"/>
                  </a:lnTo>
                  <a:lnTo>
                    <a:pt x="15" y="112"/>
                  </a:lnTo>
                  <a:lnTo>
                    <a:pt x="18" y="110"/>
                  </a:lnTo>
                  <a:lnTo>
                    <a:pt x="20" y="106"/>
                  </a:lnTo>
                  <a:lnTo>
                    <a:pt x="22" y="102"/>
                  </a:lnTo>
                  <a:lnTo>
                    <a:pt x="24" y="99"/>
                  </a:lnTo>
                  <a:lnTo>
                    <a:pt x="26" y="95"/>
                  </a:lnTo>
                  <a:lnTo>
                    <a:pt x="26" y="91"/>
                  </a:lnTo>
                  <a:lnTo>
                    <a:pt x="28" y="86"/>
                  </a:lnTo>
                  <a:lnTo>
                    <a:pt x="31" y="84"/>
                  </a:lnTo>
                  <a:lnTo>
                    <a:pt x="31" y="80"/>
                  </a:lnTo>
                  <a:lnTo>
                    <a:pt x="31" y="76"/>
                  </a:lnTo>
                  <a:lnTo>
                    <a:pt x="33" y="71"/>
                  </a:lnTo>
                  <a:lnTo>
                    <a:pt x="33" y="67"/>
                  </a:lnTo>
                  <a:lnTo>
                    <a:pt x="33" y="63"/>
                  </a:lnTo>
                  <a:lnTo>
                    <a:pt x="33" y="58"/>
                  </a:lnTo>
                  <a:lnTo>
                    <a:pt x="33" y="54"/>
                  </a:lnTo>
                  <a:lnTo>
                    <a:pt x="33" y="50"/>
                  </a:lnTo>
                  <a:lnTo>
                    <a:pt x="31" y="45"/>
                  </a:lnTo>
                  <a:lnTo>
                    <a:pt x="31" y="43"/>
                  </a:lnTo>
                  <a:lnTo>
                    <a:pt x="31" y="39"/>
                  </a:lnTo>
                  <a:lnTo>
                    <a:pt x="28" y="34"/>
                  </a:lnTo>
                  <a:lnTo>
                    <a:pt x="26" y="30"/>
                  </a:lnTo>
                  <a:lnTo>
                    <a:pt x="26" y="26"/>
                  </a:lnTo>
                  <a:lnTo>
                    <a:pt x="24" y="21"/>
                  </a:lnTo>
                  <a:lnTo>
                    <a:pt x="22" y="19"/>
                  </a:lnTo>
                  <a:lnTo>
                    <a:pt x="20" y="15"/>
                  </a:lnTo>
                  <a:lnTo>
                    <a:pt x="18" y="11"/>
                  </a:lnTo>
                  <a:lnTo>
                    <a:pt x="15" y="8"/>
                  </a:lnTo>
                  <a:lnTo>
                    <a:pt x="11" y="4"/>
                  </a:lnTo>
                  <a:lnTo>
                    <a:pt x="9" y="0"/>
                  </a:lnTo>
                  <a:lnTo>
                    <a:pt x="2"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3" name="任意多边形 306812"/>
            <p:cNvSpPr/>
            <p:nvPr/>
          </p:nvSpPr>
          <p:spPr>
            <a:xfrm>
              <a:off x="1388" y="1270"/>
              <a:ext cx="121" cy="34"/>
            </a:xfrm>
            <a:custGeom>
              <a:rect l="0" t="0" r="0" b="0"/>
              <a:pathLst>
                <a:path w="120" h="34">
                  <a:moveTo>
                    <a:pt x="6" y="30"/>
                  </a:moveTo>
                  <a:lnTo>
                    <a:pt x="11" y="28"/>
                  </a:lnTo>
                  <a:lnTo>
                    <a:pt x="13" y="26"/>
                  </a:lnTo>
                  <a:lnTo>
                    <a:pt x="15" y="23"/>
                  </a:lnTo>
                  <a:lnTo>
                    <a:pt x="19" y="21"/>
                  </a:lnTo>
                  <a:lnTo>
                    <a:pt x="21" y="19"/>
                  </a:lnTo>
                  <a:lnTo>
                    <a:pt x="26" y="17"/>
                  </a:lnTo>
                  <a:lnTo>
                    <a:pt x="30" y="15"/>
                  </a:lnTo>
                  <a:lnTo>
                    <a:pt x="32" y="15"/>
                  </a:lnTo>
                  <a:lnTo>
                    <a:pt x="37" y="13"/>
                  </a:lnTo>
                  <a:lnTo>
                    <a:pt x="39" y="13"/>
                  </a:lnTo>
                  <a:lnTo>
                    <a:pt x="43" y="10"/>
                  </a:lnTo>
                  <a:lnTo>
                    <a:pt x="47" y="10"/>
                  </a:lnTo>
                  <a:lnTo>
                    <a:pt x="50" y="10"/>
                  </a:lnTo>
                  <a:lnTo>
                    <a:pt x="54" y="10"/>
                  </a:lnTo>
                  <a:lnTo>
                    <a:pt x="58" y="10"/>
                  </a:lnTo>
                  <a:lnTo>
                    <a:pt x="60" y="10"/>
                  </a:lnTo>
                  <a:lnTo>
                    <a:pt x="65" y="10"/>
                  </a:lnTo>
                  <a:lnTo>
                    <a:pt x="69" y="10"/>
                  </a:lnTo>
                  <a:lnTo>
                    <a:pt x="71" y="10"/>
                  </a:lnTo>
                  <a:lnTo>
                    <a:pt x="75" y="13"/>
                  </a:lnTo>
                  <a:lnTo>
                    <a:pt x="80" y="13"/>
                  </a:lnTo>
                  <a:lnTo>
                    <a:pt x="82" y="15"/>
                  </a:lnTo>
                  <a:lnTo>
                    <a:pt x="86" y="15"/>
                  </a:lnTo>
                  <a:lnTo>
                    <a:pt x="88" y="17"/>
                  </a:lnTo>
                  <a:lnTo>
                    <a:pt x="93" y="19"/>
                  </a:lnTo>
                  <a:lnTo>
                    <a:pt x="97" y="21"/>
                  </a:lnTo>
                  <a:lnTo>
                    <a:pt x="99" y="21"/>
                  </a:lnTo>
                  <a:lnTo>
                    <a:pt x="104" y="23"/>
                  </a:lnTo>
                  <a:lnTo>
                    <a:pt x="106" y="28"/>
                  </a:lnTo>
                  <a:lnTo>
                    <a:pt x="108" y="30"/>
                  </a:lnTo>
                  <a:lnTo>
                    <a:pt x="112" y="32"/>
                  </a:lnTo>
                  <a:lnTo>
                    <a:pt x="114" y="34"/>
                  </a:lnTo>
                  <a:lnTo>
                    <a:pt x="121" y="28"/>
                  </a:lnTo>
                  <a:lnTo>
                    <a:pt x="119" y="26"/>
                  </a:lnTo>
                  <a:lnTo>
                    <a:pt x="114" y="23"/>
                  </a:lnTo>
                  <a:lnTo>
                    <a:pt x="112" y="19"/>
                  </a:lnTo>
                  <a:lnTo>
                    <a:pt x="108" y="17"/>
                  </a:lnTo>
                  <a:lnTo>
                    <a:pt x="104" y="15"/>
                  </a:lnTo>
                  <a:lnTo>
                    <a:pt x="101" y="13"/>
                  </a:lnTo>
                  <a:lnTo>
                    <a:pt x="97" y="10"/>
                  </a:lnTo>
                  <a:lnTo>
                    <a:pt x="93" y="8"/>
                  </a:lnTo>
                  <a:lnTo>
                    <a:pt x="88" y="6"/>
                  </a:lnTo>
                  <a:lnTo>
                    <a:pt x="86" y="6"/>
                  </a:lnTo>
                  <a:lnTo>
                    <a:pt x="82" y="4"/>
                  </a:lnTo>
                  <a:lnTo>
                    <a:pt x="78" y="2"/>
                  </a:lnTo>
                  <a:lnTo>
                    <a:pt x="73" y="2"/>
                  </a:lnTo>
                  <a:lnTo>
                    <a:pt x="69" y="2"/>
                  </a:lnTo>
                  <a:lnTo>
                    <a:pt x="65" y="2"/>
                  </a:lnTo>
                  <a:lnTo>
                    <a:pt x="60" y="0"/>
                  </a:lnTo>
                  <a:lnTo>
                    <a:pt x="58" y="0"/>
                  </a:lnTo>
                  <a:lnTo>
                    <a:pt x="54" y="2"/>
                  </a:lnTo>
                  <a:lnTo>
                    <a:pt x="50" y="2"/>
                  </a:lnTo>
                  <a:lnTo>
                    <a:pt x="45" y="2"/>
                  </a:lnTo>
                  <a:lnTo>
                    <a:pt x="41" y="2"/>
                  </a:lnTo>
                  <a:lnTo>
                    <a:pt x="37" y="4"/>
                  </a:lnTo>
                  <a:lnTo>
                    <a:pt x="32" y="4"/>
                  </a:lnTo>
                  <a:lnTo>
                    <a:pt x="30" y="6"/>
                  </a:lnTo>
                  <a:lnTo>
                    <a:pt x="26" y="6"/>
                  </a:lnTo>
                  <a:lnTo>
                    <a:pt x="21" y="8"/>
                  </a:lnTo>
                  <a:lnTo>
                    <a:pt x="17" y="10"/>
                  </a:lnTo>
                  <a:lnTo>
                    <a:pt x="15" y="13"/>
                  </a:lnTo>
                  <a:lnTo>
                    <a:pt x="11" y="15"/>
                  </a:lnTo>
                  <a:lnTo>
                    <a:pt x="6" y="17"/>
                  </a:lnTo>
                  <a:lnTo>
                    <a:pt x="4" y="21"/>
                  </a:lnTo>
                  <a:lnTo>
                    <a:pt x="0" y="23"/>
                  </a:lnTo>
                  <a:lnTo>
                    <a:pt x="6"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4" name="任意多边形 306813"/>
            <p:cNvSpPr/>
            <p:nvPr/>
          </p:nvSpPr>
          <p:spPr>
            <a:xfrm>
              <a:off x="1362" y="1293"/>
              <a:ext cx="32" cy="124"/>
            </a:xfrm>
            <a:custGeom>
              <a:rect l="0" t="0" r="0" b="0"/>
              <a:pathLst>
                <a:path w="32" h="124">
                  <a:moveTo>
                    <a:pt x="30" y="117"/>
                  </a:moveTo>
                  <a:lnTo>
                    <a:pt x="28" y="113"/>
                  </a:lnTo>
                  <a:lnTo>
                    <a:pt x="26" y="111"/>
                  </a:lnTo>
                  <a:lnTo>
                    <a:pt x="24" y="107"/>
                  </a:lnTo>
                  <a:lnTo>
                    <a:pt x="21" y="104"/>
                  </a:lnTo>
                  <a:lnTo>
                    <a:pt x="19" y="100"/>
                  </a:lnTo>
                  <a:lnTo>
                    <a:pt x="17" y="98"/>
                  </a:lnTo>
                  <a:lnTo>
                    <a:pt x="15" y="94"/>
                  </a:lnTo>
                  <a:lnTo>
                    <a:pt x="15" y="91"/>
                  </a:lnTo>
                  <a:lnTo>
                    <a:pt x="13" y="87"/>
                  </a:lnTo>
                  <a:lnTo>
                    <a:pt x="13" y="83"/>
                  </a:lnTo>
                  <a:lnTo>
                    <a:pt x="11" y="78"/>
                  </a:lnTo>
                  <a:lnTo>
                    <a:pt x="11" y="76"/>
                  </a:lnTo>
                  <a:lnTo>
                    <a:pt x="11" y="72"/>
                  </a:lnTo>
                  <a:lnTo>
                    <a:pt x="11" y="68"/>
                  </a:lnTo>
                  <a:lnTo>
                    <a:pt x="8" y="65"/>
                  </a:lnTo>
                  <a:lnTo>
                    <a:pt x="8" y="61"/>
                  </a:lnTo>
                  <a:lnTo>
                    <a:pt x="8" y="57"/>
                  </a:lnTo>
                  <a:lnTo>
                    <a:pt x="11" y="55"/>
                  </a:lnTo>
                  <a:lnTo>
                    <a:pt x="11" y="50"/>
                  </a:lnTo>
                  <a:lnTo>
                    <a:pt x="11" y="46"/>
                  </a:lnTo>
                  <a:lnTo>
                    <a:pt x="13" y="42"/>
                  </a:lnTo>
                  <a:lnTo>
                    <a:pt x="13" y="39"/>
                  </a:lnTo>
                  <a:lnTo>
                    <a:pt x="15" y="35"/>
                  </a:lnTo>
                  <a:lnTo>
                    <a:pt x="15" y="33"/>
                  </a:lnTo>
                  <a:lnTo>
                    <a:pt x="17" y="29"/>
                  </a:lnTo>
                  <a:lnTo>
                    <a:pt x="19" y="24"/>
                  </a:lnTo>
                  <a:lnTo>
                    <a:pt x="21" y="22"/>
                  </a:lnTo>
                  <a:lnTo>
                    <a:pt x="24" y="18"/>
                  </a:lnTo>
                  <a:lnTo>
                    <a:pt x="26" y="16"/>
                  </a:lnTo>
                  <a:lnTo>
                    <a:pt x="28" y="13"/>
                  </a:lnTo>
                  <a:lnTo>
                    <a:pt x="30" y="9"/>
                  </a:lnTo>
                  <a:lnTo>
                    <a:pt x="32" y="7"/>
                  </a:lnTo>
                  <a:lnTo>
                    <a:pt x="26" y="0"/>
                  </a:lnTo>
                  <a:lnTo>
                    <a:pt x="24" y="5"/>
                  </a:lnTo>
                  <a:lnTo>
                    <a:pt x="21" y="7"/>
                  </a:lnTo>
                  <a:lnTo>
                    <a:pt x="17" y="11"/>
                  </a:lnTo>
                  <a:lnTo>
                    <a:pt x="15" y="13"/>
                  </a:lnTo>
                  <a:lnTo>
                    <a:pt x="13" y="18"/>
                  </a:lnTo>
                  <a:lnTo>
                    <a:pt x="11" y="20"/>
                  </a:lnTo>
                  <a:lnTo>
                    <a:pt x="8" y="24"/>
                  </a:lnTo>
                  <a:lnTo>
                    <a:pt x="6" y="29"/>
                  </a:lnTo>
                  <a:lnTo>
                    <a:pt x="6" y="33"/>
                  </a:lnTo>
                  <a:lnTo>
                    <a:pt x="4" y="35"/>
                  </a:lnTo>
                  <a:lnTo>
                    <a:pt x="4" y="39"/>
                  </a:lnTo>
                  <a:lnTo>
                    <a:pt x="2" y="44"/>
                  </a:lnTo>
                  <a:lnTo>
                    <a:pt x="2" y="48"/>
                  </a:lnTo>
                  <a:lnTo>
                    <a:pt x="2" y="52"/>
                  </a:lnTo>
                  <a:lnTo>
                    <a:pt x="0" y="57"/>
                  </a:lnTo>
                  <a:lnTo>
                    <a:pt x="0" y="61"/>
                  </a:lnTo>
                  <a:lnTo>
                    <a:pt x="0" y="65"/>
                  </a:lnTo>
                  <a:lnTo>
                    <a:pt x="0" y="70"/>
                  </a:lnTo>
                  <a:lnTo>
                    <a:pt x="2" y="74"/>
                  </a:lnTo>
                  <a:lnTo>
                    <a:pt x="2" y="78"/>
                  </a:lnTo>
                  <a:lnTo>
                    <a:pt x="2" y="81"/>
                  </a:lnTo>
                  <a:lnTo>
                    <a:pt x="4" y="85"/>
                  </a:lnTo>
                  <a:lnTo>
                    <a:pt x="4" y="89"/>
                  </a:lnTo>
                  <a:lnTo>
                    <a:pt x="6" y="94"/>
                  </a:lnTo>
                  <a:lnTo>
                    <a:pt x="8" y="98"/>
                  </a:lnTo>
                  <a:lnTo>
                    <a:pt x="8" y="102"/>
                  </a:lnTo>
                  <a:lnTo>
                    <a:pt x="11" y="104"/>
                  </a:lnTo>
                  <a:lnTo>
                    <a:pt x="13" y="109"/>
                  </a:lnTo>
                  <a:lnTo>
                    <a:pt x="15" y="113"/>
                  </a:lnTo>
                  <a:lnTo>
                    <a:pt x="19" y="115"/>
                  </a:lnTo>
                  <a:lnTo>
                    <a:pt x="21" y="120"/>
                  </a:lnTo>
                  <a:lnTo>
                    <a:pt x="24" y="124"/>
                  </a:lnTo>
                  <a:lnTo>
                    <a:pt x="30" y="1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5" name="任意多边形 306814"/>
            <p:cNvSpPr/>
            <p:nvPr/>
          </p:nvSpPr>
          <p:spPr>
            <a:xfrm>
              <a:off x="1386" y="1410"/>
              <a:ext cx="121" cy="33"/>
            </a:xfrm>
            <a:custGeom>
              <a:rect l="0" t="0" r="0" b="0"/>
              <a:pathLst>
                <a:path w="120" h="33">
                  <a:moveTo>
                    <a:pt x="114" y="5"/>
                  </a:moveTo>
                  <a:lnTo>
                    <a:pt x="112" y="7"/>
                  </a:lnTo>
                  <a:lnTo>
                    <a:pt x="108" y="9"/>
                  </a:lnTo>
                  <a:lnTo>
                    <a:pt x="106" y="11"/>
                  </a:lnTo>
                  <a:lnTo>
                    <a:pt x="101" y="13"/>
                  </a:lnTo>
                  <a:lnTo>
                    <a:pt x="99" y="16"/>
                  </a:lnTo>
                  <a:lnTo>
                    <a:pt x="95" y="18"/>
                  </a:lnTo>
                  <a:lnTo>
                    <a:pt x="93" y="20"/>
                  </a:lnTo>
                  <a:lnTo>
                    <a:pt x="88" y="20"/>
                  </a:lnTo>
                  <a:lnTo>
                    <a:pt x="86" y="22"/>
                  </a:lnTo>
                  <a:lnTo>
                    <a:pt x="82" y="22"/>
                  </a:lnTo>
                  <a:lnTo>
                    <a:pt x="77" y="24"/>
                  </a:lnTo>
                  <a:lnTo>
                    <a:pt x="75" y="24"/>
                  </a:lnTo>
                  <a:lnTo>
                    <a:pt x="71" y="24"/>
                  </a:lnTo>
                  <a:lnTo>
                    <a:pt x="67" y="24"/>
                  </a:lnTo>
                  <a:lnTo>
                    <a:pt x="64" y="24"/>
                  </a:lnTo>
                  <a:lnTo>
                    <a:pt x="60" y="24"/>
                  </a:lnTo>
                  <a:lnTo>
                    <a:pt x="56" y="24"/>
                  </a:lnTo>
                  <a:lnTo>
                    <a:pt x="54" y="24"/>
                  </a:lnTo>
                  <a:lnTo>
                    <a:pt x="49" y="24"/>
                  </a:lnTo>
                  <a:lnTo>
                    <a:pt x="45" y="22"/>
                  </a:lnTo>
                  <a:lnTo>
                    <a:pt x="43" y="22"/>
                  </a:lnTo>
                  <a:lnTo>
                    <a:pt x="39" y="20"/>
                  </a:lnTo>
                  <a:lnTo>
                    <a:pt x="34" y="20"/>
                  </a:lnTo>
                  <a:lnTo>
                    <a:pt x="32" y="18"/>
                  </a:lnTo>
                  <a:lnTo>
                    <a:pt x="28" y="16"/>
                  </a:lnTo>
                  <a:lnTo>
                    <a:pt x="26" y="13"/>
                  </a:lnTo>
                  <a:lnTo>
                    <a:pt x="21" y="13"/>
                  </a:lnTo>
                  <a:lnTo>
                    <a:pt x="19" y="11"/>
                  </a:lnTo>
                  <a:lnTo>
                    <a:pt x="15" y="7"/>
                  </a:lnTo>
                  <a:lnTo>
                    <a:pt x="13" y="5"/>
                  </a:lnTo>
                  <a:lnTo>
                    <a:pt x="10" y="3"/>
                  </a:lnTo>
                  <a:lnTo>
                    <a:pt x="6" y="0"/>
                  </a:lnTo>
                  <a:lnTo>
                    <a:pt x="0" y="7"/>
                  </a:lnTo>
                  <a:lnTo>
                    <a:pt x="4" y="9"/>
                  </a:lnTo>
                  <a:lnTo>
                    <a:pt x="6" y="11"/>
                  </a:lnTo>
                  <a:lnTo>
                    <a:pt x="10" y="16"/>
                  </a:lnTo>
                  <a:lnTo>
                    <a:pt x="13" y="18"/>
                  </a:lnTo>
                  <a:lnTo>
                    <a:pt x="17" y="20"/>
                  </a:lnTo>
                  <a:lnTo>
                    <a:pt x="21" y="22"/>
                  </a:lnTo>
                  <a:lnTo>
                    <a:pt x="23" y="24"/>
                  </a:lnTo>
                  <a:lnTo>
                    <a:pt x="28" y="26"/>
                  </a:lnTo>
                  <a:lnTo>
                    <a:pt x="32" y="29"/>
                  </a:lnTo>
                  <a:lnTo>
                    <a:pt x="36" y="29"/>
                  </a:lnTo>
                  <a:lnTo>
                    <a:pt x="39" y="31"/>
                  </a:lnTo>
                  <a:lnTo>
                    <a:pt x="43" y="31"/>
                  </a:lnTo>
                  <a:lnTo>
                    <a:pt x="47" y="33"/>
                  </a:lnTo>
                  <a:lnTo>
                    <a:pt x="52" y="33"/>
                  </a:lnTo>
                  <a:lnTo>
                    <a:pt x="56" y="33"/>
                  </a:lnTo>
                  <a:lnTo>
                    <a:pt x="60" y="33"/>
                  </a:lnTo>
                  <a:lnTo>
                    <a:pt x="64" y="33"/>
                  </a:lnTo>
                  <a:lnTo>
                    <a:pt x="69" y="33"/>
                  </a:lnTo>
                  <a:lnTo>
                    <a:pt x="71" y="33"/>
                  </a:lnTo>
                  <a:lnTo>
                    <a:pt x="75" y="33"/>
                  </a:lnTo>
                  <a:lnTo>
                    <a:pt x="80" y="33"/>
                  </a:lnTo>
                  <a:lnTo>
                    <a:pt x="84" y="31"/>
                  </a:lnTo>
                  <a:lnTo>
                    <a:pt x="88" y="31"/>
                  </a:lnTo>
                  <a:lnTo>
                    <a:pt x="93" y="29"/>
                  </a:lnTo>
                  <a:lnTo>
                    <a:pt x="95" y="26"/>
                  </a:lnTo>
                  <a:lnTo>
                    <a:pt x="99" y="26"/>
                  </a:lnTo>
                  <a:lnTo>
                    <a:pt x="103" y="24"/>
                  </a:lnTo>
                  <a:lnTo>
                    <a:pt x="108" y="22"/>
                  </a:lnTo>
                  <a:lnTo>
                    <a:pt x="110" y="20"/>
                  </a:lnTo>
                  <a:lnTo>
                    <a:pt x="114" y="18"/>
                  </a:lnTo>
                  <a:lnTo>
                    <a:pt x="116" y="13"/>
                  </a:lnTo>
                  <a:lnTo>
                    <a:pt x="121" y="11"/>
                  </a:lnTo>
                  <a:lnTo>
                    <a:pt x="114"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6" name="任意多边形 306815"/>
            <p:cNvSpPr/>
            <p:nvPr/>
          </p:nvSpPr>
          <p:spPr>
            <a:xfrm>
              <a:off x="1500" y="1300"/>
              <a:ext cx="31" cy="121"/>
            </a:xfrm>
            <a:custGeom>
              <a:rect l="0" t="0" r="0" b="0"/>
              <a:pathLst>
                <a:path w="31" h="120">
                  <a:moveTo>
                    <a:pt x="2" y="6"/>
                  </a:moveTo>
                  <a:lnTo>
                    <a:pt x="5" y="9"/>
                  </a:lnTo>
                  <a:lnTo>
                    <a:pt x="7" y="13"/>
                  </a:lnTo>
                  <a:lnTo>
                    <a:pt x="9" y="15"/>
                  </a:lnTo>
                  <a:lnTo>
                    <a:pt x="11" y="19"/>
                  </a:lnTo>
                  <a:lnTo>
                    <a:pt x="13" y="22"/>
                  </a:lnTo>
                  <a:lnTo>
                    <a:pt x="15" y="26"/>
                  </a:lnTo>
                  <a:lnTo>
                    <a:pt x="15" y="28"/>
                  </a:lnTo>
                  <a:lnTo>
                    <a:pt x="18" y="32"/>
                  </a:lnTo>
                  <a:lnTo>
                    <a:pt x="20" y="37"/>
                  </a:lnTo>
                  <a:lnTo>
                    <a:pt x="20" y="39"/>
                  </a:lnTo>
                  <a:lnTo>
                    <a:pt x="20" y="43"/>
                  </a:lnTo>
                  <a:lnTo>
                    <a:pt x="22" y="48"/>
                  </a:lnTo>
                  <a:lnTo>
                    <a:pt x="22" y="50"/>
                  </a:lnTo>
                  <a:lnTo>
                    <a:pt x="22" y="54"/>
                  </a:lnTo>
                  <a:lnTo>
                    <a:pt x="22" y="58"/>
                  </a:lnTo>
                  <a:lnTo>
                    <a:pt x="22" y="61"/>
                  </a:lnTo>
                  <a:lnTo>
                    <a:pt x="22" y="65"/>
                  </a:lnTo>
                  <a:lnTo>
                    <a:pt x="22" y="69"/>
                  </a:lnTo>
                  <a:lnTo>
                    <a:pt x="22" y="71"/>
                  </a:lnTo>
                  <a:lnTo>
                    <a:pt x="20" y="76"/>
                  </a:lnTo>
                  <a:lnTo>
                    <a:pt x="20" y="80"/>
                  </a:lnTo>
                  <a:lnTo>
                    <a:pt x="20" y="82"/>
                  </a:lnTo>
                  <a:lnTo>
                    <a:pt x="18" y="87"/>
                  </a:lnTo>
                  <a:lnTo>
                    <a:pt x="15" y="89"/>
                  </a:lnTo>
                  <a:lnTo>
                    <a:pt x="15" y="93"/>
                  </a:lnTo>
                  <a:lnTo>
                    <a:pt x="13" y="97"/>
                  </a:lnTo>
                  <a:lnTo>
                    <a:pt x="11" y="100"/>
                  </a:lnTo>
                  <a:lnTo>
                    <a:pt x="9" y="104"/>
                  </a:lnTo>
                  <a:lnTo>
                    <a:pt x="7" y="106"/>
                  </a:lnTo>
                  <a:lnTo>
                    <a:pt x="5" y="108"/>
                  </a:lnTo>
                  <a:lnTo>
                    <a:pt x="2" y="113"/>
                  </a:lnTo>
                  <a:lnTo>
                    <a:pt x="0" y="115"/>
                  </a:lnTo>
                  <a:lnTo>
                    <a:pt x="5" y="121"/>
                  </a:lnTo>
                  <a:lnTo>
                    <a:pt x="9" y="117"/>
                  </a:lnTo>
                  <a:lnTo>
                    <a:pt x="11" y="115"/>
                  </a:lnTo>
                  <a:lnTo>
                    <a:pt x="15" y="110"/>
                  </a:lnTo>
                  <a:lnTo>
                    <a:pt x="18" y="108"/>
                  </a:lnTo>
                  <a:lnTo>
                    <a:pt x="20" y="104"/>
                  </a:lnTo>
                  <a:lnTo>
                    <a:pt x="22" y="102"/>
                  </a:lnTo>
                  <a:lnTo>
                    <a:pt x="24" y="97"/>
                  </a:lnTo>
                  <a:lnTo>
                    <a:pt x="24" y="93"/>
                  </a:lnTo>
                  <a:lnTo>
                    <a:pt x="26" y="89"/>
                  </a:lnTo>
                  <a:lnTo>
                    <a:pt x="28" y="84"/>
                  </a:lnTo>
                  <a:lnTo>
                    <a:pt x="28" y="82"/>
                  </a:lnTo>
                  <a:lnTo>
                    <a:pt x="31" y="78"/>
                  </a:lnTo>
                  <a:lnTo>
                    <a:pt x="31" y="74"/>
                  </a:lnTo>
                  <a:lnTo>
                    <a:pt x="31" y="69"/>
                  </a:lnTo>
                  <a:lnTo>
                    <a:pt x="31" y="65"/>
                  </a:lnTo>
                  <a:lnTo>
                    <a:pt x="31" y="61"/>
                  </a:lnTo>
                  <a:lnTo>
                    <a:pt x="31" y="56"/>
                  </a:lnTo>
                  <a:lnTo>
                    <a:pt x="31" y="54"/>
                  </a:lnTo>
                  <a:lnTo>
                    <a:pt x="31" y="50"/>
                  </a:lnTo>
                  <a:lnTo>
                    <a:pt x="31" y="45"/>
                  </a:lnTo>
                  <a:lnTo>
                    <a:pt x="31" y="41"/>
                  </a:lnTo>
                  <a:lnTo>
                    <a:pt x="28" y="37"/>
                  </a:lnTo>
                  <a:lnTo>
                    <a:pt x="26" y="32"/>
                  </a:lnTo>
                  <a:lnTo>
                    <a:pt x="26" y="28"/>
                  </a:lnTo>
                  <a:lnTo>
                    <a:pt x="24" y="26"/>
                  </a:lnTo>
                  <a:lnTo>
                    <a:pt x="22" y="22"/>
                  </a:lnTo>
                  <a:lnTo>
                    <a:pt x="20" y="17"/>
                  </a:lnTo>
                  <a:lnTo>
                    <a:pt x="18" y="13"/>
                  </a:lnTo>
                  <a:lnTo>
                    <a:pt x="15" y="11"/>
                  </a:lnTo>
                  <a:lnTo>
                    <a:pt x="13" y="6"/>
                  </a:lnTo>
                  <a:lnTo>
                    <a:pt x="11" y="4"/>
                  </a:lnTo>
                  <a:lnTo>
                    <a:pt x="9" y="0"/>
                  </a:lnTo>
                  <a:lnTo>
                    <a:pt x="2"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7" name="任意多边形 306816"/>
            <p:cNvSpPr/>
            <p:nvPr/>
          </p:nvSpPr>
          <p:spPr>
            <a:xfrm>
              <a:off x="1390" y="1272"/>
              <a:ext cx="119" cy="34"/>
            </a:xfrm>
            <a:custGeom>
              <a:rect l="0" t="0" r="0" b="0"/>
              <a:pathLst>
                <a:path w="119" h="34">
                  <a:moveTo>
                    <a:pt x="4" y="30"/>
                  </a:moveTo>
                  <a:lnTo>
                    <a:pt x="9" y="28"/>
                  </a:lnTo>
                  <a:lnTo>
                    <a:pt x="11" y="24"/>
                  </a:lnTo>
                  <a:lnTo>
                    <a:pt x="13" y="21"/>
                  </a:lnTo>
                  <a:lnTo>
                    <a:pt x="17" y="19"/>
                  </a:lnTo>
                  <a:lnTo>
                    <a:pt x="19" y="19"/>
                  </a:lnTo>
                  <a:lnTo>
                    <a:pt x="24" y="17"/>
                  </a:lnTo>
                  <a:lnTo>
                    <a:pt x="26" y="15"/>
                  </a:lnTo>
                  <a:lnTo>
                    <a:pt x="30" y="15"/>
                  </a:lnTo>
                  <a:lnTo>
                    <a:pt x="35" y="13"/>
                  </a:lnTo>
                  <a:lnTo>
                    <a:pt x="37" y="11"/>
                  </a:lnTo>
                  <a:lnTo>
                    <a:pt x="41" y="11"/>
                  </a:lnTo>
                  <a:lnTo>
                    <a:pt x="43" y="11"/>
                  </a:lnTo>
                  <a:lnTo>
                    <a:pt x="48" y="11"/>
                  </a:lnTo>
                  <a:lnTo>
                    <a:pt x="52" y="8"/>
                  </a:lnTo>
                  <a:lnTo>
                    <a:pt x="54" y="8"/>
                  </a:lnTo>
                  <a:lnTo>
                    <a:pt x="58" y="8"/>
                  </a:lnTo>
                  <a:lnTo>
                    <a:pt x="63" y="11"/>
                  </a:lnTo>
                  <a:lnTo>
                    <a:pt x="65" y="11"/>
                  </a:lnTo>
                  <a:lnTo>
                    <a:pt x="69" y="11"/>
                  </a:lnTo>
                  <a:lnTo>
                    <a:pt x="73" y="11"/>
                  </a:lnTo>
                  <a:lnTo>
                    <a:pt x="76" y="13"/>
                  </a:lnTo>
                  <a:lnTo>
                    <a:pt x="80" y="13"/>
                  </a:lnTo>
                  <a:lnTo>
                    <a:pt x="84" y="15"/>
                  </a:lnTo>
                  <a:lnTo>
                    <a:pt x="86" y="17"/>
                  </a:lnTo>
                  <a:lnTo>
                    <a:pt x="91" y="17"/>
                  </a:lnTo>
                  <a:lnTo>
                    <a:pt x="93" y="19"/>
                  </a:lnTo>
                  <a:lnTo>
                    <a:pt x="97" y="21"/>
                  </a:lnTo>
                  <a:lnTo>
                    <a:pt x="99" y="24"/>
                  </a:lnTo>
                  <a:lnTo>
                    <a:pt x="102" y="26"/>
                  </a:lnTo>
                  <a:lnTo>
                    <a:pt x="106" y="28"/>
                  </a:lnTo>
                  <a:lnTo>
                    <a:pt x="108" y="32"/>
                  </a:lnTo>
                  <a:lnTo>
                    <a:pt x="112" y="34"/>
                  </a:lnTo>
                  <a:lnTo>
                    <a:pt x="119" y="28"/>
                  </a:lnTo>
                  <a:lnTo>
                    <a:pt x="115" y="26"/>
                  </a:lnTo>
                  <a:lnTo>
                    <a:pt x="112" y="21"/>
                  </a:lnTo>
                  <a:lnTo>
                    <a:pt x="108" y="19"/>
                  </a:lnTo>
                  <a:lnTo>
                    <a:pt x="106" y="17"/>
                  </a:lnTo>
                  <a:lnTo>
                    <a:pt x="102" y="15"/>
                  </a:lnTo>
                  <a:lnTo>
                    <a:pt x="97" y="13"/>
                  </a:lnTo>
                  <a:lnTo>
                    <a:pt x="95" y="11"/>
                  </a:lnTo>
                  <a:lnTo>
                    <a:pt x="91" y="8"/>
                  </a:lnTo>
                  <a:lnTo>
                    <a:pt x="86" y="6"/>
                  </a:lnTo>
                  <a:lnTo>
                    <a:pt x="82" y="4"/>
                  </a:lnTo>
                  <a:lnTo>
                    <a:pt x="78" y="4"/>
                  </a:lnTo>
                  <a:lnTo>
                    <a:pt x="76" y="2"/>
                  </a:lnTo>
                  <a:lnTo>
                    <a:pt x="71" y="2"/>
                  </a:lnTo>
                  <a:lnTo>
                    <a:pt x="67" y="2"/>
                  </a:lnTo>
                  <a:lnTo>
                    <a:pt x="63" y="0"/>
                  </a:lnTo>
                  <a:lnTo>
                    <a:pt x="58" y="0"/>
                  </a:lnTo>
                  <a:lnTo>
                    <a:pt x="54" y="0"/>
                  </a:lnTo>
                  <a:lnTo>
                    <a:pt x="52" y="0"/>
                  </a:lnTo>
                  <a:lnTo>
                    <a:pt x="48" y="0"/>
                  </a:lnTo>
                  <a:lnTo>
                    <a:pt x="43" y="2"/>
                  </a:lnTo>
                  <a:lnTo>
                    <a:pt x="39" y="2"/>
                  </a:lnTo>
                  <a:lnTo>
                    <a:pt x="35" y="2"/>
                  </a:lnTo>
                  <a:lnTo>
                    <a:pt x="30" y="4"/>
                  </a:lnTo>
                  <a:lnTo>
                    <a:pt x="28" y="6"/>
                  </a:lnTo>
                  <a:lnTo>
                    <a:pt x="24" y="6"/>
                  </a:lnTo>
                  <a:lnTo>
                    <a:pt x="19" y="8"/>
                  </a:lnTo>
                  <a:lnTo>
                    <a:pt x="15" y="11"/>
                  </a:lnTo>
                  <a:lnTo>
                    <a:pt x="13" y="13"/>
                  </a:lnTo>
                  <a:lnTo>
                    <a:pt x="9" y="15"/>
                  </a:lnTo>
                  <a:lnTo>
                    <a:pt x="6" y="17"/>
                  </a:lnTo>
                  <a:lnTo>
                    <a:pt x="2" y="19"/>
                  </a:lnTo>
                  <a:lnTo>
                    <a:pt x="0" y="24"/>
                  </a:lnTo>
                  <a:lnTo>
                    <a:pt x="4"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8" name="任意多边形 306817"/>
            <p:cNvSpPr/>
            <p:nvPr/>
          </p:nvSpPr>
          <p:spPr>
            <a:xfrm>
              <a:off x="1364" y="1296"/>
              <a:ext cx="30" cy="121"/>
            </a:xfrm>
            <a:custGeom>
              <a:rect l="0" t="0" r="0" b="0"/>
              <a:pathLst>
                <a:path w="30" h="120">
                  <a:moveTo>
                    <a:pt x="30" y="114"/>
                  </a:moveTo>
                  <a:lnTo>
                    <a:pt x="26" y="110"/>
                  </a:lnTo>
                  <a:lnTo>
                    <a:pt x="24" y="108"/>
                  </a:lnTo>
                  <a:lnTo>
                    <a:pt x="22" y="104"/>
                  </a:lnTo>
                  <a:lnTo>
                    <a:pt x="19" y="101"/>
                  </a:lnTo>
                  <a:lnTo>
                    <a:pt x="17" y="97"/>
                  </a:lnTo>
                  <a:lnTo>
                    <a:pt x="15" y="95"/>
                  </a:lnTo>
                  <a:lnTo>
                    <a:pt x="15" y="91"/>
                  </a:lnTo>
                  <a:lnTo>
                    <a:pt x="13" y="88"/>
                  </a:lnTo>
                  <a:lnTo>
                    <a:pt x="11" y="84"/>
                  </a:lnTo>
                  <a:lnTo>
                    <a:pt x="11" y="80"/>
                  </a:lnTo>
                  <a:lnTo>
                    <a:pt x="11" y="78"/>
                  </a:lnTo>
                  <a:lnTo>
                    <a:pt x="9" y="73"/>
                  </a:lnTo>
                  <a:lnTo>
                    <a:pt x="9" y="69"/>
                  </a:lnTo>
                  <a:lnTo>
                    <a:pt x="9" y="67"/>
                  </a:lnTo>
                  <a:lnTo>
                    <a:pt x="9" y="62"/>
                  </a:lnTo>
                  <a:lnTo>
                    <a:pt x="9" y="58"/>
                  </a:lnTo>
                  <a:lnTo>
                    <a:pt x="9" y="56"/>
                  </a:lnTo>
                  <a:lnTo>
                    <a:pt x="9" y="52"/>
                  </a:lnTo>
                  <a:lnTo>
                    <a:pt x="9" y="47"/>
                  </a:lnTo>
                  <a:lnTo>
                    <a:pt x="11" y="43"/>
                  </a:lnTo>
                  <a:lnTo>
                    <a:pt x="11" y="41"/>
                  </a:lnTo>
                  <a:lnTo>
                    <a:pt x="11" y="36"/>
                  </a:lnTo>
                  <a:lnTo>
                    <a:pt x="13" y="34"/>
                  </a:lnTo>
                  <a:lnTo>
                    <a:pt x="15" y="30"/>
                  </a:lnTo>
                  <a:lnTo>
                    <a:pt x="15" y="26"/>
                  </a:lnTo>
                  <a:lnTo>
                    <a:pt x="17" y="23"/>
                  </a:lnTo>
                  <a:lnTo>
                    <a:pt x="19" y="19"/>
                  </a:lnTo>
                  <a:lnTo>
                    <a:pt x="22" y="17"/>
                  </a:lnTo>
                  <a:lnTo>
                    <a:pt x="24" y="15"/>
                  </a:lnTo>
                  <a:lnTo>
                    <a:pt x="26" y="10"/>
                  </a:lnTo>
                  <a:lnTo>
                    <a:pt x="28" y="8"/>
                  </a:lnTo>
                  <a:lnTo>
                    <a:pt x="30" y="6"/>
                  </a:lnTo>
                  <a:lnTo>
                    <a:pt x="26" y="0"/>
                  </a:lnTo>
                  <a:lnTo>
                    <a:pt x="22" y="2"/>
                  </a:lnTo>
                  <a:lnTo>
                    <a:pt x="19" y="6"/>
                  </a:lnTo>
                  <a:lnTo>
                    <a:pt x="17" y="8"/>
                  </a:lnTo>
                  <a:lnTo>
                    <a:pt x="13" y="13"/>
                  </a:lnTo>
                  <a:lnTo>
                    <a:pt x="11" y="15"/>
                  </a:lnTo>
                  <a:lnTo>
                    <a:pt x="9" y="19"/>
                  </a:lnTo>
                  <a:lnTo>
                    <a:pt x="6" y="23"/>
                  </a:lnTo>
                  <a:lnTo>
                    <a:pt x="6" y="26"/>
                  </a:lnTo>
                  <a:lnTo>
                    <a:pt x="4" y="30"/>
                  </a:lnTo>
                  <a:lnTo>
                    <a:pt x="2" y="34"/>
                  </a:lnTo>
                  <a:lnTo>
                    <a:pt x="2" y="39"/>
                  </a:lnTo>
                  <a:lnTo>
                    <a:pt x="0" y="43"/>
                  </a:lnTo>
                  <a:lnTo>
                    <a:pt x="0" y="47"/>
                  </a:lnTo>
                  <a:lnTo>
                    <a:pt x="0" y="49"/>
                  </a:lnTo>
                  <a:lnTo>
                    <a:pt x="0" y="54"/>
                  </a:lnTo>
                  <a:lnTo>
                    <a:pt x="0" y="58"/>
                  </a:lnTo>
                  <a:lnTo>
                    <a:pt x="0" y="62"/>
                  </a:lnTo>
                  <a:lnTo>
                    <a:pt x="0" y="67"/>
                  </a:lnTo>
                  <a:lnTo>
                    <a:pt x="0" y="71"/>
                  </a:lnTo>
                  <a:lnTo>
                    <a:pt x="0" y="75"/>
                  </a:lnTo>
                  <a:lnTo>
                    <a:pt x="2" y="80"/>
                  </a:lnTo>
                  <a:lnTo>
                    <a:pt x="2" y="82"/>
                  </a:lnTo>
                  <a:lnTo>
                    <a:pt x="4" y="86"/>
                  </a:lnTo>
                  <a:lnTo>
                    <a:pt x="4" y="91"/>
                  </a:lnTo>
                  <a:lnTo>
                    <a:pt x="6" y="95"/>
                  </a:lnTo>
                  <a:lnTo>
                    <a:pt x="9" y="99"/>
                  </a:lnTo>
                  <a:lnTo>
                    <a:pt x="11" y="101"/>
                  </a:lnTo>
                  <a:lnTo>
                    <a:pt x="13" y="106"/>
                  </a:lnTo>
                  <a:lnTo>
                    <a:pt x="15" y="110"/>
                  </a:lnTo>
                  <a:lnTo>
                    <a:pt x="17" y="112"/>
                  </a:lnTo>
                  <a:lnTo>
                    <a:pt x="19" y="117"/>
                  </a:lnTo>
                  <a:lnTo>
                    <a:pt x="22" y="121"/>
                  </a:lnTo>
                  <a:lnTo>
                    <a:pt x="30" y="11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19" name="任意多边形 306818"/>
            <p:cNvSpPr/>
            <p:nvPr/>
          </p:nvSpPr>
          <p:spPr>
            <a:xfrm>
              <a:off x="1386" y="1410"/>
              <a:ext cx="119" cy="33"/>
            </a:xfrm>
            <a:custGeom>
              <a:rect l="0" t="0" r="0" b="0"/>
              <a:pathLst>
                <a:path w="119" h="33">
                  <a:moveTo>
                    <a:pt x="114" y="5"/>
                  </a:moveTo>
                  <a:lnTo>
                    <a:pt x="110" y="7"/>
                  </a:lnTo>
                  <a:lnTo>
                    <a:pt x="108" y="9"/>
                  </a:lnTo>
                  <a:lnTo>
                    <a:pt x="106" y="11"/>
                  </a:lnTo>
                  <a:lnTo>
                    <a:pt x="101" y="13"/>
                  </a:lnTo>
                  <a:lnTo>
                    <a:pt x="99" y="16"/>
                  </a:lnTo>
                  <a:lnTo>
                    <a:pt x="95" y="18"/>
                  </a:lnTo>
                  <a:lnTo>
                    <a:pt x="93" y="18"/>
                  </a:lnTo>
                  <a:lnTo>
                    <a:pt x="88" y="20"/>
                  </a:lnTo>
                  <a:lnTo>
                    <a:pt x="84" y="22"/>
                  </a:lnTo>
                  <a:lnTo>
                    <a:pt x="82" y="22"/>
                  </a:lnTo>
                  <a:lnTo>
                    <a:pt x="77" y="22"/>
                  </a:lnTo>
                  <a:lnTo>
                    <a:pt x="75" y="24"/>
                  </a:lnTo>
                  <a:lnTo>
                    <a:pt x="71" y="24"/>
                  </a:lnTo>
                  <a:lnTo>
                    <a:pt x="67" y="24"/>
                  </a:lnTo>
                  <a:lnTo>
                    <a:pt x="64" y="24"/>
                  </a:lnTo>
                  <a:lnTo>
                    <a:pt x="60" y="24"/>
                  </a:lnTo>
                  <a:lnTo>
                    <a:pt x="56" y="24"/>
                  </a:lnTo>
                  <a:lnTo>
                    <a:pt x="54" y="24"/>
                  </a:lnTo>
                  <a:lnTo>
                    <a:pt x="49" y="24"/>
                  </a:lnTo>
                  <a:lnTo>
                    <a:pt x="45" y="22"/>
                  </a:lnTo>
                  <a:lnTo>
                    <a:pt x="43" y="22"/>
                  </a:lnTo>
                  <a:lnTo>
                    <a:pt x="39" y="20"/>
                  </a:lnTo>
                  <a:lnTo>
                    <a:pt x="34" y="20"/>
                  </a:lnTo>
                  <a:lnTo>
                    <a:pt x="32" y="18"/>
                  </a:lnTo>
                  <a:lnTo>
                    <a:pt x="28" y="16"/>
                  </a:lnTo>
                  <a:lnTo>
                    <a:pt x="26" y="13"/>
                  </a:lnTo>
                  <a:lnTo>
                    <a:pt x="21" y="11"/>
                  </a:lnTo>
                  <a:lnTo>
                    <a:pt x="19" y="11"/>
                  </a:lnTo>
                  <a:lnTo>
                    <a:pt x="17" y="7"/>
                  </a:lnTo>
                  <a:lnTo>
                    <a:pt x="13" y="5"/>
                  </a:lnTo>
                  <a:lnTo>
                    <a:pt x="10" y="3"/>
                  </a:lnTo>
                  <a:lnTo>
                    <a:pt x="8" y="0"/>
                  </a:lnTo>
                  <a:lnTo>
                    <a:pt x="0" y="7"/>
                  </a:lnTo>
                  <a:lnTo>
                    <a:pt x="4" y="9"/>
                  </a:lnTo>
                  <a:lnTo>
                    <a:pt x="6" y="11"/>
                  </a:lnTo>
                  <a:lnTo>
                    <a:pt x="10" y="16"/>
                  </a:lnTo>
                  <a:lnTo>
                    <a:pt x="13" y="18"/>
                  </a:lnTo>
                  <a:lnTo>
                    <a:pt x="17" y="20"/>
                  </a:lnTo>
                  <a:lnTo>
                    <a:pt x="21" y="22"/>
                  </a:lnTo>
                  <a:lnTo>
                    <a:pt x="23" y="24"/>
                  </a:lnTo>
                  <a:lnTo>
                    <a:pt x="28" y="26"/>
                  </a:lnTo>
                  <a:lnTo>
                    <a:pt x="32" y="29"/>
                  </a:lnTo>
                  <a:lnTo>
                    <a:pt x="36" y="29"/>
                  </a:lnTo>
                  <a:lnTo>
                    <a:pt x="41" y="31"/>
                  </a:lnTo>
                  <a:lnTo>
                    <a:pt x="43" y="31"/>
                  </a:lnTo>
                  <a:lnTo>
                    <a:pt x="47" y="33"/>
                  </a:lnTo>
                  <a:lnTo>
                    <a:pt x="52" y="33"/>
                  </a:lnTo>
                  <a:lnTo>
                    <a:pt x="56" y="33"/>
                  </a:lnTo>
                  <a:lnTo>
                    <a:pt x="60" y="33"/>
                  </a:lnTo>
                  <a:lnTo>
                    <a:pt x="64" y="33"/>
                  </a:lnTo>
                  <a:lnTo>
                    <a:pt x="69" y="33"/>
                  </a:lnTo>
                  <a:lnTo>
                    <a:pt x="71" y="33"/>
                  </a:lnTo>
                  <a:lnTo>
                    <a:pt x="75" y="33"/>
                  </a:lnTo>
                  <a:lnTo>
                    <a:pt x="80" y="31"/>
                  </a:lnTo>
                  <a:lnTo>
                    <a:pt x="84" y="31"/>
                  </a:lnTo>
                  <a:lnTo>
                    <a:pt x="88" y="31"/>
                  </a:lnTo>
                  <a:lnTo>
                    <a:pt x="90" y="29"/>
                  </a:lnTo>
                  <a:lnTo>
                    <a:pt x="95" y="26"/>
                  </a:lnTo>
                  <a:lnTo>
                    <a:pt x="99" y="24"/>
                  </a:lnTo>
                  <a:lnTo>
                    <a:pt x="103" y="24"/>
                  </a:lnTo>
                  <a:lnTo>
                    <a:pt x="106" y="22"/>
                  </a:lnTo>
                  <a:lnTo>
                    <a:pt x="110" y="20"/>
                  </a:lnTo>
                  <a:lnTo>
                    <a:pt x="114" y="16"/>
                  </a:lnTo>
                  <a:lnTo>
                    <a:pt x="116" y="13"/>
                  </a:lnTo>
                  <a:lnTo>
                    <a:pt x="119" y="11"/>
                  </a:lnTo>
                  <a:lnTo>
                    <a:pt x="114"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0" name="任意多边形 306819"/>
            <p:cNvSpPr/>
            <p:nvPr/>
          </p:nvSpPr>
          <p:spPr>
            <a:xfrm>
              <a:off x="1498" y="1302"/>
              <a:ext cx="33" cy="119"/>
            </a:xfrm>
            <a:custGeom>
              <a:rect l="0" t="0" r="0" b="0"/>
              <a:pathLst>
                <a:path w="33" h="119">
                  <a:moveTo>
                    <a:pt x="2" y="4"/>
                  </a:moveTo>
                  <a:lnTo>
                    <a:pt x="4" y="9"/>
                  </a:lnTo>
                  <a:lnTo>
                    <a:pt x="7" y="11"/>
                  </a:lnTo>
                  <a:lnTo>
                    <a:pt x="9" y="15"/>
                  </a:lnTo>
                  <a:lnTo>
                    <a:pt x="11" y="17"/>
                  </a:lnTo>
                  <a:lnTo>
                    <a:pt x="13" y="22"/>
                  </a:lnTo>
                  <a:lnTo>
                    <a:pt x="15" y="24"/>
                  </a:lnTo>
                  <a:lnTo>
                    <a:pt x="17" y="28"/>
                  </a:lnTo>
                  <a:lnTo>
                    <a:pt x="17" y="30"/>
                  </a:lnTo>
                  <a:lnTo>
                    <a:pt x="20" y="35"/>
                  </a:lnTo>
                  <a:lnTo>
                    <a:pt x="20" y="39"/>
                  </a:lnTo>
                  <a:lnTo>
                    <a:pt x="22" y="41"/>
                  </a:lnTo>
                  <a:lnTo>
                    <a:pt x="22" y="46"/>
                  </a:lnTo>
                  <a:lnTo>
                    <a:pt x="22" y="48"/>
                  </a:lnTo>
                  <a:lnTo>
                    <a:pt x="24" y="52"/>
                  </a:lnTo>
                  <a:lnTo>
                    <a:pt x="24" y="56"/>
                  </a:lnTo>
                  <a:lnTo>
                    <a:pt x="24" y="61"/>
                  </a:lnTo>
                  <a:lnTo>
                    <a:pt x="24" y="63"/>
                  </a:lnTo>
                  <a:lnTo>
                    <a:pt x="24" y="67"/>
                  </a:lnTo>
                  <a:lnTo>
                    <a:pt x="22" y="72"/>
                  </a:lnTo>
                  <a:lnTo>
                    <a:pt x="22" y="74"/>
                  </a:lnTo>
                  <a:lnTo>
                    <a:pt x="22" y="78"/>
                  </a:lnTo>
                  <a:lnTo>
                    <a:pt x="20" y="80"/>
                  </a:lnTo>
                  <a:lnTo>
                    <a:pt x="20" y="85"/>
                  </a:lnTo>
                  <a:lnTo>
                    <a:pt x="17" y="89"/>
                  </a:lnTo>
                  <a:lnTo>
                    <a:pt x="15" y="91"/>
                  </a:lnTo>
                  <a:lnTo>
                    <a:pt x="15" y="95"/>
                  </a:lnTo>
                  <a:lnTo>
                    <a:pt x="13" y="98"/>
                  </a:lnTo>
                  <a:lnTo>
                    <a:pt x="11" y="102"/>
                  </a:lnTo>
                  <a:lnTo>
                    <a:pt x="9" y="104"/>
                  </a:lnTo>
                  <a:lnTo>
                    <a:pt x="7" y="106"/>
                  </a:lnTo>
                  <a:lnTo>
                    <a:pt x="4" y="111"/>
                  </a:lnTo>
                  <a:lnTo>
                    <a:pt x="0" y="113"/>
                  </a:lnTo>
                  <a:lnTo>
                    <a:pt x="7" y="119"/>
                  </a:lnTo>
                  <a:lnTo>
                    <a:pt x="11" y="115"/>
                  </a:lnTo>
                  <a:lnTo>
                    <a:pt x="13" y="113"/>
                  </a:lnTo>
                  <a:lnTo>
                    <a:pt x="15" y="108"/>
                  </a:lnTo>
                  <a:lnTo>
                    <a:pt x="17" y="106"/>
                  </a:lnTo>
                  <a:lnTo>
                    <a:pt x="20" y="102"/>
                  </a:lnTo>
                  <a:lnTo>
                    <a:pt x="22" y="100"/>
                  </a:lnTo>
                  <a:lnTo>
                    <a:pt x="24" y="95"/>
                  </a:lnTo>
                  <a:lnTo>
                    <a:pt x="26" y="91"/>
                  </a:lnTo>
                  <a:lnTo>
                    <a:pt x="28" y="87"/>
                  </a:lnTo>
                  <a:lnTo>
                    <a:pt x="28" y="85"/>
                  </a:lnTo>
                  <a:lnTo>
                    <a:pt x="30" y="80"/>
                  </a:lnTo>
                  <a:lnTo>
                    <a:pt x="30" y="76"/>
                  </a:lnTo>
                  <a:lnTo>
                    <a:pt x="30" y="72"/>
                  </a:lnTo>
                  <a:lnTo>
                    <a:pt x="33" y="67"/>
                  </a:lnTo>
                  <a:lnTo>
                    <a:pt x="33" y="63"/>
                  </a:lnTo>
                  <a:lnTo>
                    <a:pt x="33" y="61"/>
                  </a:lnTo>
                  <a:lnTo>
                    <a:pt x="33" y="56"/>
                  </a:lnTo>
                  <a:lnTo>
                    <a:pt x="33" y="52"/>
                  </a:lnTo>
                  <a:lnTo>
                    <a:pt x="33" y="48"/>
                  </a:lnTo>
                  <a:lnTo>
                    <a:pt x="30" y="43"/>
                  </a:lnTo>
                  <a:lnTo>
                    <a:pt x="30" y="39"/>
                  </a:lnTo>
                  <a:lnTo>
                    <a:pt x="28" y="35"/>
                  </a:lnTo>
                  <a:lnTo>
                    <a:pt x="28" y="33"/>
                  </a:lnTo>
                  <a:lnTo>
                    <a:pt x="26" y="28"/>
                  </a:lnTo>
                  <a:lnTo>
                    <a:pt x="26" y="24"/>
                  </a:lnTo>
                  <a:lnTo>
                    <a:pt x="24" y="20"/>
                  </a:lnTo>
                  <a:lnTo>
                    <a:pt x="22" y="17"/>
                  </a:lnTo>
                  <a:lnTo>
                    <a:pt x="20" y="13"/>
                  </a:lnTo>
                  <a:lnTo>
                    <a:pt x="17" y="9"/>
                  </a:lnTo>
                  <a:lnTo>
                    <a:pt x="15" y="7"/>
                  </a:lnTo>
                  <a:lnTo>
                    <a:pt x="11" y="2"/>
                  </a:lnTo>
                  <a:lnTo>
                    <a:pt x="9" y="0"/>
                  </a:lnTo>
                  <a:lnTo>
                    <a:pt x="2"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1" name="任意多边形 306820"/>
            <p:cNvSpPr/>
            <p:nvPr/>
          </p:nvSpPr>
          <p:spPr>
            <a:xfrm>
              <a:off x="1390" y="1274"/>
              <a:ext cx="117" cy="32"/>
            </a:xfrm>
            <a:custGeom>
              <a:rect l="0" t="0" r="0" b="0"/>
              <a:pathLst>
                <a:path w="117" h="32">
                  <a:moveTo>
                    <a:pt x="4" y="28"/>
                  </a:moveTo>
                  <a:lnTo>
                    <a:pt x="9" y="26"/>
                  </a:lnTo>
                  <a:lnTo>
                    <a:pt x="11" y="24"/>
                  </a:lnTo>
                  <a:lnTo>
                    <a:pt x="13" y="22"/>
                  </a:lnTo>
                  <a:lnTo>
                    <a:pt x="17" y="19"/>
                  </a:lnTo>
                  <a:lnTo>
                    <a:pt x="19" y="17"/>
                  </a:lnTo>
                  <a:lnTo>
                    <a:pt x="24" y="17"/>
                  </a:lnTo>
                  <a:lnTo>
                    <a:pt x="26" y="15"/>
                  </a:lnTo>
                  <a:lnTo>
                    <a:pt x="30" y="13"/>
                  </a:lnTo>
                  <a:lnTo>
                    <a:pt x="32" y="13"/>
                  </a:lnTo>
                  <a:lnTo>
                    <a:pt x="37" y="11"/>
                  </a:lnTo>
                  <a:lnTo>
                    <a:pt x="41" y="11"/>
                  </a:lnTo>
                  <a:lnTo>
                    <a:pt x="43" y="11"/>
                  </a:lnTo>
                  <a:lnTo>
                    <a:pt x="48" y="9"/>
                  </a:lnTo>
                  <a:lnTo>
                    <a:pt x="52" y="9"/>
                  </a:lnTo>
                  <a:lnTo>
                    <a:pt x="54" y="9"/>
                  </a:lnTo>
                  <a:lnTo>
                    <a:pt x="58" y="9"/>
                  </a:lnTo>
                  <a:lnTo>
                    <a:pt x="60" y="9"/>
                  </a:lnTo>
                  <a:lnTo>
                    <a:pt x="65" y="9"/>
                  </a:lnTo>
                  <a:lnTo>
                    <a:pt x="69" y="11"/>
                  </a:lnTo>
                  <a:lnTo>
                    <a:pt x="71" y="11"/>
                  </a:lnTo>
                  <a:lnTo>
                    <a:pt x="76" y="13"/>
                  </a:lnTo>
                  <a:lnTo>
                    <a:pt x="80" y="13"/>
                  </a:lnTo>
                  <a:lnTo>
                    <a:pt x="82" y="15"/>
                  </a:lnTo>
                  <a:lnTo>
                    <a:pt x="86" y="15"/>
                  </a:lnTo>
                  <a:lnTo>
                    <a:pt x="89" y="17"/>
                  </a:lnTo>
                  <a:lnTo>
                    <a:pt x="93" y="19"/>
                  </a:lnTo>
                  <a:lnTo>
                    <a:pt x="95" y="22"/>
                  </a:lnTo>
                  <a:lnTo>
                    <a:pt x="99" y="24"/>
                  </a:lnTo>
                  <a:lnTo>
                    <a:pt x="102" y="26"/>
                  </a:lnTo>
                  <a:lnTo>
                    <a:pt x="104" y="28"/>
                  </a:lnTo>
                  <a:lnTo>
                    <a:pt x="108" y="30"/>
                  </a:lnTo>
                  <a:lnTo>
                    <a:pt x="110" y="32"/>
                  </a:lnTo>
                  <a:lnTo>
                    <a:pt x="117" y="28"/>
                  </a:lnTo>
                  <a:lnTo>
                    <a:pt x="115" y="24"/>
                  </a:lnTo>
                  <a:lnTo>
                    <a:pt x="110" y="22"/>
                  </a:lnTo>
                  <a:lnTo>
                    <a:pt x="108" y="19"/>
                  </a:lnTo>
                  <a:lnTo>
                    <a:pt x="104" y="15"/>
                  </a:lnTo>
                  <a:lnTo>
                    <a:pt x="99" y="13"/>
                  </a:lnTo>
                  <a:lnTo>
                    <a:pt x="97" y="11"/>
                  </a:lnTo>
                  <a:lnTo>
                    <a:pt x="93" y="9"/>
                  </a:lnTo>
                  <a:lnTo>
                    <a:pt x="89" y="9"/>
                  </a:lnTo>
                  <a:lnTo>
                    <a:pt x="86" y="6"/>
                  </a:lnTo>
                  <a:lnTo>
                    <a:pt x="82" y="4"/>
                  </a:lnTo>
                  <a:lnTo>
                    <a:pt x="78" y="4"/>
                  </a:lnTo>
                  <a:lnTo>
                    <a:pt x="73" y="2"/>
                  </a:lnTo>
                  <a:lnTo>
                    <a:pt x="69" y="2"/>
                  </a:lnTo>
                  <a:lnTo>
                    <a:pt x="67" y="0"/>
                  </a:lnTo>
                  <a:lnTo>
                    <a:pt x="63" y="0"/>
                  </a:lnTo>
                  <a:lnTo>
                    <a:pt x="58" y="0"/>
                  </a:lnTo>
                  <a:lnTo>
                    <a:pt x="54" y="0"/>
                  </a:lnTo>
                  <a:lnTo>
                    <a:pt x="50" y="0"/>
                  </a:lnTo>
                  <a:lnTo>
                    <a:pt x="45" y="0"/>
                  </a:lnTo>
                  <a:lnTo>
                    <a:pt x="43" y="0"/>
                  </a:lnTo>
                  <a:lnTo>
                    <a:pt x="39" y="2"/>
                  </a:lnTo>
                  <a:lnTo>
                    <a:pt x="35" y="2"/>
                  </a:lnTo>
                  <a:lnTo>
                    <a:pt x="30" y="4"/>
                  </a:lnTo>
                  <a:lnTo>
                    <a:pt x="28" y="4"/>
                  </a:lnTo>
                  <a:lnTo>
                    <a:pt x="24" y="6"/>
                  </a:lnTo>
                  <a:lnTo>
                    <a:pt x="19" y="9"/>
                  </a:lnTo>
                  <a:lnTo>
                    <a:pt x="15" y="11"/>
                  </a:lnTo>
                  <a:lnTo>
                    <a:pt x="13" y="13"/>
                  </a:lnTo>
                  <a:lnTo>
                    <a:pt x="9" y="15"/>
                  </a:lnTo>
                  <a:lnTo>
                    <a:pt x="6" y="17"/>
                  </a:lnTo>
                  <a:lnTo>
                    <a:pt x="2" y="19"/>
                  </a:lnTo>
                  <a:lnTo>
                    <a:pt x="0" y="22"/>
                  </a:lnTo>
                  <a:lnTo>
                    <a:pt x="4"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2" name="任意多边形 306821"/>
            <p:cNvSpPr/>
            <p:nvPr/>
          </p:nvSpPr>
          <p:spPr>
            <a:xfrm>
              <a:off x="1364" y="1296"/>
              <a:ext cx="30" cy="121"/>
            </a:xfrm>
            <a:custGeom>
              <a:rect l="0" t="0" r="0" b="0"/>
              <a:pathLst>
                <a:path w="30" h="120">
                  <a:moveTo>
                    <a:pt x="30" y="114"/>
                  </a:moveTo>
                  <a:lnTo>
                    <a:pt x="28" y="110"/>
                  </a:lnTo>
                  <a:lnTo>
                    <a:pt x="26" y="108"/>
                  </a:lnTo>
                  <a:lnTo>
                    <a:pt x="22" y="106"/>
                  </a:lnTo>
                  <a:lnTo>
                    <a:pt x="22" y="101"/>
                  </a:lnTo>
                  <a:lnTo>
                    <a:pt x="19" y="99"/>
                  </a:lnTo>
                  <a:lnTo>
                    <a:pt x="17" y="95"/>
                  </a:lnTo>
                  <a:lnTo>
                    <a:pt x="15" y="91"/>
                  </a:lnTo>
                  <a:lnTo>
                    <a:pt x="13" y="88"/>
                  </a:lnTo>
                  <a:lnTo>
                    <a:pt x="13" y="84"/>
                  </a:lnTo>
                  <a:lnTo>
                    <a:pt x="11" y="82"/>
                  </a:lnTo>
                  <a:lnTo>
                    <a:pt x="11" y="78"/>
                  </a:lnTo>
                  <a:lnTo>
                    <a:pt x="11" y="73"/>
                  </a:lnTo>
                  <a:lnTo>
                    <a:pt x="9" y="71"/>
                  </a:lnTo>
                  <a:lnTo>
                    <a:pt x="9" y="67"/>
                  </a:lnTo>
                  <a:lnTo>
                    <a:pt x="9" y="62"/>
                  </a:lnTo>
                  <a:lnTo>
                    <a:pt x="9" y="60"/>
                  </a:lnTo>
                  <a:lnTo>
                    <a:pt x="9" y="56"/>
                  </a:lnTo>
                  <a:lnTo>
                    <a:pt x="9" y="52"/>
                  </a:lnTo>
                  <a:lnTo>
                    <a:pt x="11" y="49"/>
                  </a:lnTo>
                  <a:lnTo>
                    <a:pt x="11" y="45"/>
                  </a:lnTo>
                  <a:lnTo>
                    <a:pt x="11" y="41"/>
                  </a:lnTo>
                  <a:lnTo>
                    <a:pt x="13" y="39"/>
                  </a:lnTo>
                  <a:lnTo>
                    <a:pt x="13" y="34"/>
                  </a:lnTo>
                  <a:lnTo>
                    <a:pt x="15" y="32"/>
                  </a:lnTo>
                  <a:lnTo>
                    <a:pt x="15" y="28"/>
                  </a:lnTo>
                  <a:lnTo>
                    <a:pt x="17" y="26"/>
                  </a:lnTo>
                  <a:lnTo>
                    <a:pt x="19" y="21"/>
                  </a:lnTo>
                  <a:lnTo>
                    <a:pt x="22" y="19"/>
                  </a:lnTo>
                  <a:lnTo>
                    <a:pt x="24" y="15"/>
                  </a:lnTo>
                  <a:lnTo>
                    <a:pt x="26" y="13"/>
                  </a:lnTo>
                  <a:lnTo>
                    <a:pt x="28" y="10"/>
                  </a:lnTo>
                  <a:lnTo>
                    <a:pt x="30" y="6"/>
                  </a:lnTo>
                  <a:lnTo>
                    <a:pt x="26" y="0"/>
                  </a:lnTo>
                  <a:lnTo>
                    <a:pt x="22" y="4"/>
                  </a:lnTo>
                  <a:lnTo>
                    <a:pt x="19" y="6"/>
                  </a:lnTo>
                  <a:lnTo>
                    <a:pt x="17" y="10"/>
                  </a:lnTo>
                  <a:lnTo>
                    <a:pt x="15" y="13"/>
                  </a:lnTo>
                  <a:lnTo>
                    <a:pt x="11" y="17"/>
                  </a:lnTo>
                  <a:lnTo>
                    <a:pt x="11" y="21"/>
                  </a:lnTo>
                  <a:lnTo>
                    <a:pt x="9" y="23"/>
                  </a:lnTo>
                  <a:lnTo>
                    <a:pt x="6" y="28"/>
                  </a:lnTo>
                  <a:lnTo>
                    <a:pt x="4" y="32"/>
                  </a:lnTo>
                  <a:lnTo>
                    <a:pt x="4" y="36"/>
                  </a:lnTo>
                  <a:lnTo>
                    <a:pt x="2" y="39"/>
                  </a:lnTo>
                  <a:lnTo>
                    <a:pt x="2" y="43"/>
                  </a:lnTo>
                  <a:lnTo>
                    <a:pt x="0" y="47"/>
                  </a:lnTo>
                  <a:lnTo>
                    <a:pt x="0" y="52"/>
                  </a:lnTo>
                  <a:lnTo>
                    <a:pt x="0" y="56"/>
                  </a:lnTo>
                  <a:lnTo>
                    <a:pt x="0" y="60"/>
                  </a:lnTo>
                  <a:lnTo>
                    <a:pt x="0" y="62"/>
                  </a:lnTo>
                  <a:lnTo>
                    <a:pt x="0" y="67"/>
                  </a:lnTo>
                  <a:lnTo>
                    <a:pt x="0" y="71"/>
                  </a:lnTo>
                  <a:lnTo>
                    <a:pt x="0" y="75"/>
                  </a:lnTo>
                  <a:lnTo>
                    <a:pt x="2" y="80"/>
                  </a:lnTo>
                  <a:lnTo>
                    <a:pt x="2" y="84"/>
                  </a:lnTo>
                  <a:lnTo>
                    <a:pt x="4" y="88"/>
                  </a:lnTo>
                  <a:lnTo>
                    <a:pt x="6" y="91"/>
                  </a:lnTo>
                  <a:lnTo>
                    <a:pt x="6" y="95"/>
                  </a:lnTo>
                  <a:lnTo>
                    <a:pt x="9" y="99"/>
                  </a:lnTo>
                  <a:lnTo>
                    <a:pt x="11" y="104"/>
                  </a:lnTo>
                  <a:lnTo>
                    <a:pt x="13" y="106"/>
                  </a:lnTo>
                  <a:lnTo>
                    <a:pt x="15" y="110"/>
                  </a:lnTo>
                  <a:lnTo>
                    <a:pt x="17" y="114"/>
                  </a:lnTo>
                  <a:lnTo>
                    <a:pt x="19" y="117"/>
                  </a:lnTo>
                  <a:lnTo>
                    <a:pt x="24" y="121"/>
                  </a:lnTo>
                  <a:lnTo>
                    <a:pt x="30" y="11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3" name="任意多边形 306822"/>
            <p:cNvSpPr/>
            <p:nvPr/>
          </p:nvSpPr>
          <p:spPr>
            <a:xfrm>
              <a:off x="1388" y="1410"/>
              <a:ext cx="117" cy="33"/>
            </a:xfrm>
            <a:custGeom>
              <a:rect l="0" t="0" r="0" b="0"/>
              <a:pathLst>
                <a:path w="117" h="33">
                  <a:moveTo>
                    <a:pt x="110" y="5"/>
                  </a:moveTo>
                  <a:lnTo>
                    <a:pt x="108" y="7"/>
                  </a:lnTo>
                  <a:lnTo>
                    <a:pt x="106" y="9"/>
                  </a:lnTo>
                  <a:lnTo>
                    <a:pt x="101" y="11"/>
                  </a:lnTo>
                  <a:lnTo>
                    <a:pt x="99" y="13"/>
                  </a:lnTo>
                  <a:lnTo>
                    <a:pt x="97" y="16"/>
                  </a:lnTo>
                  <a:lnTo>
                    <a:pt x="93" y="18"/>
                  </a:lnTo>
                  <a:lnTo>
                    <a:pt x="88" y="18"/>
                  </a:lnTo>
                  <a:lnTo>
                    <a:pt x="86" y="20"/>
                  </a:lnTo>
                  <a:lnTo>
                    <a:pt x="82" y="22"/>
                  </a:lnTo>
                  <a:lnTo>
                    <a:pt x="80" y="22"/>
                  </a:lnTo>
                  <a:lnTo>
                    <a:pt x="75" y="22"/>
                  </a:lnTo>
                  <a:lnTo>
                    <a:pt x="73" y="24"/>
                  </a:lnTo>
                  <a:lnTo>
                    <a:pt x="69" y="24"/>
                  </a:lnTo>
                  <a:lnTo>
                    <a:pt x="65" y="24"/>
                  </a:lnTo>
                  <a:lnTo>
                    <a:pt x="62" y="24"/>
                  </a:lnTo>
                  <a:lnTo>
                    <a:pt x="58" y="24"/>
                  </a:lnTo>
                  <a:lnTo>
                    <a:pt x="54" y="24"/>
                  </a:lnTo>
                  <a:lnTo>
                    <a:pt x="52" y="24"/>
                  </a:lnTo>
                  <a:lnTo>
                    <a:pt x="47" y="22"/>
                  </a:lnTo>
                  <a:lnTo>
                    <a:pt x="43" y="22"/>
                  </a:lnTo>
                  <a:lnTo>
                    <a:pt x="41" y="22"/>
                  </a:lnTo>
                  <a:lnTo>
                    <a:pt x="37" y="20"/>
                  </a:lnTo>
                  <a:lnTo>
                    <a:pt x="34" y="20"/>
                  </a:lnTo>
                  <a:lnTo>
                    <a:pt x="30" y="18"/>
                  </a:lnTo>
                  <a:lnTo>
                    <a:pt x="28" y="16"/>
                  </a:lnTo>
                  <a:lnTo>
                    <a:pt x="24" y="13"/>
                  </a:lnTo>
                  <a:lnTo>
                    <a:pt x="21" y="11"/>
                  </a:lnTo>
                  <a:lnTo>
                    <a:pt x="17" y="9"/>
                  </a:lnTo>
                  <a:lnTo>
                    <a:pt x="15" y="7"/>
                  </a:lnTo>
                  <a:lnTo>
                    <a:pt x="11" y="5"/>
                  </a:lnTo>
                  <a:lnTo>
                    <a:pt x="8" y="3"/>
                  </a:lnTo>
                  <a:lnTo>
                    <a:pt x="6" y="0"/>
                  </a:lnTo>
                  <a:lnTo>
                    <a:pt x="0" y="7"/>
                  </a:lnTo>
                  <a:lnTo>
                    <a:pt x="2" y="9"/>
                  </a:lnTo>
                  <a:lnTo>
                    <a:pt x="6" y="11"/>
                  </a:lnTo>
                  <a:lnTo>
                    <a:pt x="8" y="16"/>
                  </a:lnTo>
                  <a:lnTo>
                    <a:pt x="13" y="18"/>
                  </a:lnTo>
                  <a:lnTo>
                    <a:pt x="15" y="20"/>
                  </a:lnTo>
                  <a:lnTo>
                    <a:pt x="19" y="22"/>
                  </a:lnTo>
                  <a:lnTo>
                    <a:pt x="24" y="24"/>
                  </a:lnTo>
                  <a:lnTo>
                    <a:pt x="26" y="26"/>
                  </a:lnTo>
                  <a:lnTo>
                    <a:pt x="30" y="26"/>
                  </a:lnTo>
                  <a:lnTo>
                    <a:pt x="34" y="29"/>
                  </a:lnTo>
                  <a:lnTo>
                    <a:pt x="39" y="31"/>
                  </a:lnTo>
                  <a:lnTo>
                    <a:pt x="41" y="31"/>
                  </a:lnTo>
                  <a:lnTo>
                    <a:pt x="45" y="31"/>
                  </a:lnTo>
                  <a:lnTo>
                    <a:pt x="50" y="33"/>
                  </a:lnTo>
                  <a:lnTo>
                    <a:pt x="54" y="33"/>
                  </a:lnTo>
                  <a:lnTo>
                    <a:pt x="58" y="33"/>
                  </a:lnTo>
                  <a:lnTo>
                    <a:pt x="62" y="33"/>
                  </a:lnTo>
                  <a:lnTo>
                    <a:pt x="65" y="33"/>
                  </a:lnTo>
                  <a:lnTo>
                    <a:pt x="69" y="33"/>
                  </a:lnTo>
                  <a:lnTo>
                    <a:pt x="73" y="33"/>
                  </a:lnTo>
                  <a:lnTo>
                    <a:pt x="78" y="31"/>
                  </a:lnTo>
                  <a:lnTo>
                    <a:pt x="82" y="31"/>
                  </a:lnTo>
                  <a:lnTo>
                    <a:pt x="86" y="29"/>
                  </a:lnTo>
                  <a:lnTo>
                    <a:pt x="88" y="29"/>
                  </a:lnTo>
                  <a:lnTo>
                    <a:pt x="93" y="26"/>
                  </a:lnTo>
                  <a:lnTo>
                    <a:pt x="97" y="24"/>
                  </a:lnTo>
                  <a:lnTo>
                    <a:pt x="99" y="24"/>
                  </a:lnTo>
                  <a:lnTo>
                    <a:pt x="104" y="22"/>
                  </a:lnTo>
                  <a:lnTo>
                    <a:pt x="108" y="18"/>
                  </a:lnTo>
                  <a:lnTo>
                    <a:pt x="110" y="16"/>
                  </a:lnTo>
                  <a:lnTo>
                    <a:pt x="114" y="13"/>
                  </a:lnTo>
                  <a:lnTo>
                    <a:pt x="117" y="11"/>
                  </a:lnTo>
                  <a:lnTo>
                    <a:pt x="110"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4" name="任意多边形 306823"/>
            <p:cNvSpPr/>
            <p:nvPr/>
          </p:nvSpPr>
          <p:spPr>
            <a:xfrm>
              <a:off x="1498" y="1302"/>
              <a:ext cx="30" cy="119"/>
            </a:xfrm>
            <a:custGeom>
              <a:rect l="0" t="0" r="0" b="0"/>
              <a:pathLst>
                <a:path w="30" h="119">
                  <a:moveTo>
                    <a:pt x="0" y="7"/>
                  </a:moveTo>
                  <a:lnTo>
                    <a:pt x="4" y="9"/>
                  </a:lnTo>
                  <a:lnTo>
                    <a:pt x="7" y="13"/>
                  </a:lnTo>
                  <a:lnTo>
                    <a:pt x="9" y="15"/>
                  </a:lnTo>
                  <a:lnTo>
                    <a:pt x="11" y="20"/>
                  </a:lnTo>
                  <a:lnTo>
                    <a:pt x="13" y="22"/>
                  </a:lnTo>
                  <a:lnTo>
                    <a:pt x="15" y="26"/>
                  </a:lnTo>
                  <a:lnTo>
                    <a:pt x="15" y="28"/>
                  </a:lnTo>
                  <a:lnTo>
                    <a:pt x="17" y="33"/>
                  </a:lnTo>
                  <a:lnTo>
                    <a:pt x="17" y="35"/>
                  </a:lnTo>
                  <a:lnTo>
                    <a:pt x="20" y="39"/>
                  </a:lnTo>
                  <a:lnTo>
                    <a:pt x="20" y="43"/>
                  </a:lnTo>
                  <a:lnTo>
                    <a:pt x="22" y="46"/>
                  </a:lnTo>
                  <a:lnTo>
                    <a:pt x="22" y="50"/>
                  </a:lnTo>
                  <a:lnTo>
                    <a:pt x="22" y="54"/>
                  </a:lnTo>
                  <a:lnTo>
                    <a:pt x="22" y="56"/>
                  </a:lnTo>
                  <a:lnTo>
                    <a:pt x="22" y="61"/>
                  </a:lnTo>
                  <a:lnTo>
                    <a:pt x="22" y="65"/>
                  </a:lnTo>
                  <a:lnTo>
                    <a:pt x="22" y="67"/>
                  </a:lnTo>
                  <a:lnTo>
                    <a:pt x="22" y="72"/>
                  </a:lnTo>
                  <a:lnTo>
                    <a:pt x="22" y="74"/>
                  </a:lnTo>
                  <a:lnTo>
                    <a:pt x="20" y="78"/>
                  </a:lnTo>
                  <a:lnTo>
                    <a:pt x="20" y="82"/>
                  </a:lnTo>
                  <a:lnTo>
                    <a:pt x="17" y="85"/>
                  </a:lnTo>
                  <a:lnTo>
                    <a:pt x="17" y="89"/>
                  </a:lnTo>
                  <a:lnTo>
                    <a:pt x="15" y="91"/>
                  </a:lnTo>
                  <a:lnTo>
                    <a:pt x="13" y="95"/>
                  </a:lnTo>
                  <a:lnTo>
                    <a:pt x="11" y="98"/>
                  </a:lnTo>
                  <a:lnTo>
                    <a:pt x="9" y="102"/>
                  </a:lnTo>
                  <a:lnTo>
                    <a:pt x="7" y="104"/>
                  </a:lnTo>
                  <a:lnTo>
                    <a:pt x="4" y="106"/>
                  </a:lnTo>
                  <a:lnTo>
                    <a:pt x="2" y="111"/>
                  </a:lnTo>
                  <a:lnTo>
                    <a:pt x="0" y="113"/>
                  </a:lnTo>
                  <a:lnTo>
                    <a:pt x="7" y="119"/>
                  </a:lnTo>
                  <a:lnTo>
                    <a:pt x="9" y="115"/>
                  </a:lnTo>
                  <a:lnTo>
                    <a:pt x="13" y="113"/>
                  </a:lnTo>
                  <a:lnTo>
                    <a:pt x="15" y="108"/>
                  </a:lnTo>
                  <a:lnTo>
                    <a:pt x="17" y="106"/>
                  </a:lnTo>
                  <a:lnTo>
                    <a:pt x="20" y="102"/>
                  </a:lnTo>
                  <a:lnTo>
                    <a:pt x="22" y="100"/>
                  </a:lnTo>
                  <a:lnTo>
                    <a:pt x="24" y="95"/>
                  </a:lnTo>
                  <a:lnTo>
                    <a:pt x="24" y="91"/>
                  </a:lnTo>
                  <a:lnTo>
                    <a:pt x="26" y="89"/>
                  </a:lnTo>
                  <a:lnTo>
                    <a:pt x="28" y="85"/>
                  </a:lnTo>
                  <a:lnTo>
                    <a:pt x="28" y="80"/>
                  </a:lnTo>
                  <a:lnTo>
                    <a:pt x="30" y="76"/>
                  </a:lnTo>
                  <a:lnTo>
                    <a:pt x="30" y="72"/>
                  </a:lnTo>
                  <a:lnTo>
                    <a:pt x="30" y="69"/>
                  </a:lnTo>
                  <a:lnTo>
                    <a:pt x="30" y="65"/>
                  </a:lnTo>
                  <a:lnTo>
                    <a:pt x="30" y="61"/>
                  </a:lnTo>
                  <a:lnTo>
                    <a:pt x="30" y="56"/>
                  </a:lnTo>
                  <a:lnTo>
                    <a:pt x="30" y="52"/>
                  </a:lnTo>
                  <a:lnTo>
                    <a:pt x="30" y="48"/>
                  </a:lnTo>
                  <a:lnTo>
                    <a:pt x="30" y="46"/>
                  </a:lnTo>
                  <a:lnTo>
                    <a:pt x="28" y="41"/>
                  </a:lnTo>
                  <a:lnTo>
                    <a:pt x="28" y="37"/>
                  </a:lnTo>
                  <a:lnTo>
                    <a:pt x="26" y="33"/>
                  </a:lnTo>
                  <a:lnTo>
                    <a:pt x="26" y="28"/>
                  </a:lnTo>
                  <a:lnTo>
                    <a:pt x="24" y="26"/>
                  </a:lnTo>
                  <a:lnTo>
                    <a:pt x="22" y="22"/>
                  </a:lnTo>
                  <a:lnTo>
                    <a:pt x="20" y="17"/>
                  </a:lnTo>
                  <a:lnTo>
                    <a:pt x="17" y="13"/>
                  </a:lnTo>
                  <a:lnTo>
                    <a:pt x="15" y="11"/>
                  </a:lnTo>
                  <a:lnTo>
                    <a:pt x="13" y="7"/>
                  </a:lnTo>
                  <a:lnTo>
                    <a:pt x="11" y="4"/>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5" name="任意多边形 306824"/>
            <p:cNvSpPr/>
            <p:nvPr/>
          </p:nvSpPr>
          <p:spPr>
            <a:xfrm>
              <a:off x="1390" y="1276"/>
              <a:ext cx="115" cy="33"/>
            </a:xfrm>
            <a:custGeom>
              <a:rect l="0" t="0" r="0" b="0"/>
              <a:pathLst>
                <a:path w="115" h="33">
                  <a:moveTo>
                    <a:pt x="6" y="28"/>
                  </a:moveTo>
                  <a:lnTo>
                    <a:pt x="9" y="26"/>
                  </a:lnTo>
                  <a:lnTo>
                    <a:pt x="11" y="24"/>
                  </a:lnTo>
                  <a:lnTo>
                    <a:pt x="13" y="22"/>
                  </a:lnTo>
                  <a:lnTo>
                    <a:pt x="17" y="20"/>
                  </a:lnTo>
                  <a:lnTo>
                    <a:pt x="19" y="17"/>
                  </a:lnTo>
                  <a:lnTo>
                    <a:pt x="24" y="15"/>
                  </a:lnTo>
                  <a:lnTo>
                    <a:pt x="26" y="15"/>
                  </a:lnTo>
                  <a:lnTo>
                    <a:pt x="30" y="13"/>
                  </a:lnTo>
                  <a:lnTo>
                    <a:pt x="32" y="11"/>
                  </a:lnTo>
                  <a:lnTo>
                    <a:pt x="37" y="11"/>
                  </a:lnTo>
                  <a:lnTo>
                    <a:pt x="41" y="11"/>
                  </a:lnTo>
                  <a:lnTo>
                    <a:pt x="43" y="9"/>
                  </a:lnTo>
                  <a:lnTo>
                    <a:pt x="48" y="9"/>
                  </a:lnTo>
                  <a:lnTo>
                    <a:pt x="50" y="9"/>
                  </a:lnTo>
                  <a:lnTo>
                    <a:pt x="54" y="9"/>
                  </a:lnTo>
                  <a:lnTo>
                    <a:pt x="58" y="9"/>
                  </a:lnTo>
                  <a:lnTo>
                    <a:pt x="60" y="9"/>
                  </a:lnTo>
                  <a:lnTo>
                    <a:pt x="65" y="9"/>
                  </a:lnTo>
                  <a:lnTo>
                    <a:pt x="67" y="11"/>
                  </a:lnTo>
                  <a:lnTo>
                    <a:pt x="71" y="11"/>
                  </a:lnTo>
                  <a:lnTo>
                    <a:pt x="76" y="11"/>
                  </a:lnTo>
                  <a:lnTo>
                    <a:pt x="78" y="13"/>
                  </a:lnTo>
                  <a:lnTo>
                    <a:pt x="82" y="13"/>
                  </a:lnTo>
                  <a:lnTo>
                    <a:pt x="84" y="15"/>
                  </a:lnTo>
                  <a:lnTo>
                    <a:pt x="89" y="17"/>
                  </a:lnTo>
                  <a:lnTo>
                    <a:pt x="91" y="20"/>
                  </a:lnTo>
                  <a:lnTo>
                    <a:pt x="95" y="22"/>
                  </a:lnTo>
                  <a:lnTo>
                    <a:pt x="97" y="22"/>
                  </a:lnTo>
                  <a:lnTo>
                    <a:pt x="102" y="24"/>
                  </a:lnTo>
                  <a:lnTo>
                    <a:pt x="104" y="28"/>
                  </a:lnTo>
                  <a:lnTo>
                    <a:pt x="106" y="30"/>
                  </a:lnTo>
                  <a:lnTo>
                    <a:pt x="108" y="33"/>
                  </a:lnTo>
                  <a:lnTo>
                    <a:pt x="115" y="26"/>
                  </a:lnTo>
                  <a:lnTo>
                    <a:pt x="112" y="24"/>
                  </a:lnTo>
                  <a:lnTo>
                    <a:pt x="110" y="22"/>
                  </a:lnTo>
                  <a:lnTo>
                    <a:pt x="106" y="17"/>
                  </a:lnTo>
                  <a:lnTo>
                    <a:pt x="104" y="15"/>
                  </a:lnTo>
                  <a:lnTo>
                    <a:pt x="99" y="13"/>
                  </a:lnTo>
                  <a:lnTo>
                    <a:pt x="95" y="11"/>
                  </a:lnTo>
                  <a:lnTo>
                    <a:pt x="93" y="9"/>
                  </a:lnTo>
                  <a:lnTo>
                    <a:pt x="89" y="7"/>
                  </a:lnTo>
                  <a:lnTo>
                    <a:pt x="84" y="7"/>
                  </a:lnTo>
                  <a:lnTo>
                    <a:pt x="82" y="4"/>
                  </a:lnTo>
                  <a:lnTo>
                    <a:pt x="78" y="2"/>
                  </a:lnTo>
                  <a:lnTo>
                    <a:pt x="73" y="2"/>
                  </a:lnTo>
                  <a:lnTo>
                    <a:pt x="69" y="0"/>
                  </a:lnTo>
                  <a:lnTo>
                    <a:pt x="65" y="0"/>
                  </a:lnTo>
                  <a:lnTo>
                    <a:pt x="63" y="0"/>
                  </a:lnTo>
                  <a:lnTo>
                    <a:pt x="58" y="0"/>
                  </a:lnTo>
                  <a:lnTo>
                    <a:pt x="54" y="0"/>
                  </a:lnTo>
                  <a:lnTo>
                    <a:pt x="50" y="0"/>
                  </a:lnTo>
                  <a:lnTo>
                    <a:pt x="45" y="0"/>
                  </a:lnTo>
                  <a:lnTo>
                    <a:pt x="41" y="0"/>
                  </a:lnTo>
                  <a:lnTo>
                    <a:pt x="39" y="2"/>
                  </a:lnTo>
                  <a:lnTo>
                    <a:pt x="35" y="2"/>
                  </a:lnTo>
                  <a:lnTo>
                    <a:pt x="30" y="4"/>
                  </a:lnTo>
                  <a:lnTo>
                    <a:pt x="26" y="4"/>
                  </a:lnTo>
                  <a:lnTo>
                    <a:pt x="24" y="7"/>
                  </a:lnTo>
                  <a:lnTo>
                    <a:pt x="19" y="9"/>
                  </a:lnTo>
                  <a:lnTo>
                    <a:pt x="15" y="9"/>
                  </a:lnTo>
                  <a:lnTo>
                    <a:pt x="13" y="11"/>
                  </a:lnTo>
                  <a:lnTo>
                    <a:pt x="9" y="13"/>
                  </a:lnTo>
                  <a:lnTo>
                    <a:pt x="6" y="17"/>
                  </a:lnTo>
                  <a:lnTo>
                    <a:pt x="2" y="20"/>
                  </a:lnTo>
                  <a:lnTo>
                    <a:pt x="0" y="22"/>
                  </a:lnTo>
                  <a:lnTo>
                    <a:pt x="6"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6" name="任意多边形 306825"/>
            <p:cNvSpPr/>
            <p:nvPr/>
          </p:nvSpPr>
          <p:spPr>
            <a:xfrm>
              <a:off x="1364" y="1298"/>
              <a:ext cx="32" cy="119"/>
            </a:xfrm>
            <a:custGeom>
              <a:rect l="0" t="0" r="0" b="0"/>
              <a:pathLst>
                <a:path w="32" h="119">
                  <a:moveTo>
                    <a:pt x="30" y="112"/>
                  </a:moveTo>
                  <a:lnTo>
                    <a:pt x="28" y="108"/>
                  </a:lnTo>
                  <a:lnTo>
                    <a:pt x="26" y="106"/>
                  </a:lnTo>
                  <a:lnTo>
                    <a:pt x="24" y="104"/>
                  </a:lnTo>
                  <a:lnTo>
                    <a:pt x="22" y="99"/>
                  </a:lnTo>
                  <a:lnTo>
                    <a:pt x="19" y="97"/>
                  </a:lnTo>
                  <a:lnTo>
                    <a:pt x="17" y="93"/>
                  </a:lnTo>
                  <a:lnTo>
                    <a:pt x="15" y="91"/>
                  </a:lnTo>
                  <a:lnTo>
                    <a:pt x="15" y="86"/>
                  </a:lnTo>
                  <a:lnTo>
                    <a:pt x="13" y="82"/>
                  </a:lnTo>
                  <a:lnTo>
                    <a:pt x="13" y="80"/>
                  </a:lnTo>
                  <a:lnTo>
                    <a:pt x="11" y="76"/>
                  </a:lnTo>
                  <a:lnTo>
                    <a:pt x="11" y="73"/>
                  </a:lnTo>
                  <a:lnTo>
                    <a:pt x="11" y="69"/>
                  </a:lnTo>
                  <a:lnTo>
                    <a:pt x="11" y="65"/>
                  </a:lnTo>
                  <a:lnTo>
                    <a:pt x="9" y="63"/>
                  </a:lnTo>
                  <a:lnTo>
                    <a:pt x="9" y="58"/>
                  </a:lnTo>
                  <a:lnTo>
                    <a:pt x="9" y="54"/>
                  </a:lnTo>
                  <a:lnTo>
                    <a:pt x="11" y="52"/>
                  </a:lnTo>
                  <a:lnTo>
                    <a:pt x="11" y="47"/>
                  </a:lnTo>
                  <a:lnTo>
                    <a:pt x="11" y="43"/>
                  </a:lnTo>
                  <a:lnTo>
                    <a:pt x="11" y="41"/>
                  </a:lnTo>
                  <a:lnTo>
                    <a:pt x="13" y="37"/>
                  </a:lnTo>
                  <a:lnTo>
                    <a:pt x="13" y="34"/>
                  </a:lnTo>
                  <a:lnTo>
                    <a:pt x="15" y="30"/>
                  </a:lnTo>
                  <a:lnTo>
                    <a:pt x="17" y="28"/>
                  </a:lnTo>
                  <a:lnTo>
                    <a:pt x="17" y="24"/>
                  </a:lnTo>
                  <a:lnTo>
                    <a:pt x="19" y="21"/>
                  </a:lnTo>
                  <a:lnTo>
                    <a:pt x="22" y="17"/>
                  </a:lnTo>
                  <a:lnTo>
                    <a:pt x="24" y="15"/>
                  </a:lnTo>
                  <a:lnTo>
                    <a:pt x="26" y="13"/>
                  </a:lnTo>
                  <a:lnTo>
                    <a:pt x="28" y="8"/>
                  </a:lnTo>
                  <a:lnTo>
                    <a:pt x="32" y="6"/>
                  </a:lnTo>
                  <a:lnTo>
                    <a:pt x="26" y="0"/>
                  </a:lnTo>
                  <a:lnTo>
                    <a:pt x="22" y="2"/>
                  </a:lnTo>
                  <a:lnTo>
                    <a:pt x="19" y="6"/>
                  </a:lnTo>
                  <a:lnTo>
                    <a:pt x="17" y="8"/>
                  </a:lnTo>
                  <a:lnTo>
                    <a:pt x="15" y="13"/>
                  </a:lnTo>
                  <a:lnTo>
                    <a:pt x="13" y="17"/>
                  </a:lnTo>
                  <a:lnTo>
                    <a:pt x="11" y="19"/>
                  </a:lnTo>
                  <a:lnTo>
                    <a:pt x="9" y="24"/>
                  </a:lnTo>
                  <a:lnTo>
                    <a:pt x="6" y="28"/>
                  </a:lnTo>
                  <a:lnTo>
                    <a:pt x="4" y="30"/>
                  </a:lnTo>
                  <a:lnTo>
                    <a:pt x="4" y="34"/>
                  </a:lnTo>
                  <a:lnTo>
                    <a:pt x="2" y="39"/>
                  </a:lnTo>
                  <a:lnTo>
                    <a:pt x="2" y="43"/>
                  </a:lnTo>
                  <a:lnTo>
                    <a:pt x="2" y="45"/>
                  </a:lnTo>
                  <a:lnTo>
                    <a:pt x="0" y="50"/>
                  </a:lnTo>
                  <a:lnTo>
                    <a:pt x="0" y="54"/>
                  </a:lnTo>
                  <a:lnTo>
                    <a:pt x="0" y="58"/>
                  </a:lnTo>
                  <a:lnTo>
                    <a:pt x="0" y="63"/>
                  </a:lnTo>
                  <a:lnTo>
                    <a:pt x="0" y="67"/>
                  </a:lnTo>
                  <a:lnTo>
                    <a:pt x="2" y="69"/>
                  </a:lnTo>
                  <a:lnTo>
                    <a:pt x="2" y="73"/>
                  </a:lnTo>
                  <a:lnTo>
                    <a:pt x="2" y="78"/>
                  </a:lnTo>
                  <a:lnTo>
                    <a:pt x="4" y="82"/>
                  </a:lnTo>
                  <a:lnTo>
                    <a:pt x="4" y="86"/>
                  </a:lnTo>
                  <a:lnTo>
                    <a:pt x="6" y="91"/>
                  </a:lnTo>
                  <a:lnTo>
                    <a:pt x="9" y="93"/>
                  </a:lnTo>
                  <a:lnTo>
                    <a:pt x="9" y="97"/>
                  </a:lnTo>
                  <a:lnTo>
                    <a:pt x="11" y="102"/>
                  </a:lnTo>
                  <a:lnTo>
                    <a:pt x="13" y="104"/>
                  </a:lnTo>
                  <a:lnTo>
                    <a:pt x="15" y="108"/>
                  </a:lnTo>
                  <a:lnTo>
                    <a:pt x="17" y="112"/>
                  </a:lnTo>
                  <a:lnTo>
                    <a:pt x="22" y="115"/>
                  </a:lnTo>
                  <a:lnTo>
                    <a:pt x="24" y="119"/>
                  </a:lnTo>
                  <a:lnTo>
                    <a:pt x="30" y="11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7" name="任意多边形 306826"/>
            <p:cNvSpPr/>
            <p:nvPr/>
          </p:nvSpPr>
          <p:spPr>
            <a:xfrm>
              <a:off x="1388" y="1410"/>
              <a:ext cx="117" cy="33"/>
            </a:xfrm>
            <a:custGeom>
              <a:rect l="0" t="0" r="0" b="0"/>
              <a:pathLst>
                <a:path w="117" h="33">
                  <a:moveTo>
                    <a:pt x="110" y="5"/>
                  </a:moveTo>
                  <a:lnTo>
                    <a:pt x="108" y="7"/>
                  </a:lnTo>
                  <a:lnTo>
                    <a:pt x="104" y="9"/>
                  </a:lnTo>
                  <a:lnTo>
                    <a:pt x="101" y="11"/>
                  </a:lnTo>
                  <a:lnTo>
                    <a:pt x="99" y="13"/>
                  </a:lnTo>
                  <a:lnTo>
                    <a:pt x="95" y="16"/>
                  </a:lnTo>
                  <a:lnTo>
                    <a:pt x="93" y="18"/>
                  </a:lnTo>
                  <a:lnTo>
                    <a:pt x="88" y="18"/>
                  </a:lnTo>
                  <a:lnTo>
                    <a:pt x="86" y="20"/>
                  </a:lnTo>
                  <a:lnTo>
                    <a:pt x="82" y="20"/>
                  </a:lnTo>
                  <a:lnTo>
                    <a:pt x="80" y="22"/>
                  </a:lnTo>
                  <a:lnTo>
                    <a:pt x="75" y="22"/>
                  </a:lnTo>
                  <a:lnTo>
                    <a:pt x="71" y="22"/>
                  </a:lnTo>
                  <a:lnTo>
                    <a:pt x="69" y="24"/>
                  </a:lnTo>
                  <a:lnTo>
                    <a:pt x="65" y="24"/>
                  </a:lnTo>
                  <a:lnTo>
                    <a:pt x="62" y="24"/>
                  </a:lnTo>
                  <a:lnTo>
                    <a:pt x="58" y="24"/>
                  </a:lnTo>
                  <a:lnTo>
                    <a:pt x="54" y="24"/>
                  </a:lnTo>
                  <a:lnTo>
                    <a:pt x="52" y="24"/>
                  </a:lnTo>
                  <a:lnTo>
                    <a:pt x="47" y="22"/>
                  </a:lnTo>
                  <a:lnTo>
                    <a:pt x="43" y="22"/>
                  </a:lnTo>
                  <a:lnTo>
                    <a:pt x="41" y="22"/>
                  </a:lnTo>
                  <a:lnTo>
                    <a:pt x="37" y="20"/>
                  </a:lnTo>
                  <a:lnTo>
                    <a:pt x="34" y="18"/>
                  </a:lnTo>
                  <a:lnTo>
                    <a:pt x="30" y="18"/>
                  </a:lnTo>
                  <a:lnTo>
                    <a:pt x="28" y="16"/>
                  </a:lnTo>
                  <a:lnTo>
                    <a:pt x="24" y="13"/>
                  </a:lnTo>
                  <a:lnTo>
                    <a:pt x="21" y="11"/>
                  </a:lnTo>
                  <a:lnTo>
                    <a:pt x="17" y="9"/>
                  </a:lnTo>
                  <a:lnTo>
                    <a:pt x="15" y="7"/>
                  </a:lnTo>
                  <a:lnTo>
                    <a:pt x="13" y="5"/>
                  </a:lnTo>
                  <a:lnTo>
                    <a:pt x="8" y="3"/>
                  </a:lnTo>
                  <a:lnTo>
                    <a:pt x="6" y="0"/>
                  </a:lnTo>
                  <a:lnTo>
                    <a:pt x="0" y="7"/>
                  </a:lnTo>
                  <a:lnTo>
                    <a:pt x="2" y="9"/>
                  </a:lnTo>
                  <a:lnTo>
                    <a:pt x="6" y="11"/>
                  </a:lnTo>
                  <a:lnTo>
                    <a:pt x="8" y="16"/>
                  </a:lnTo>
                  <a:lnTo>
                    <a:pt x="13" y="18"/>
                  </a:lnTo>
                  <a:lnTo>
                    <a:pt x="17" y="20"/>
                  </a:lnTo>
                  <a:lnTo>
                    <a:pt x="19" y="22"/>
                  </a:lnTo>
                  <a:lnTo>
                    <a:pt x="24" y="24"/>
                  </a:lnTo>
                  <a:lnTo>
                    <a:pt x="28" y="26"/>
                  </a:lnTo>
                  <a:lnTo>
                    <a:pt x="30" y="26"/>
                  </a:lnTo>
                  <a:lnTo>
                    <a:pt x="34" y="29"/>
                  </a:lnTo>
                  <a:lnTo>
                    <a:pt x="39" y="29"/>
                  </a:lnTo>
                  <a:lnTo>
                    <a:pt x="43" y="31"/>
                  </a:lnTo>
                  <a:lnTo>
                    <a:pt x="45" y="31"/>
                  </a:lnTo>
                  <a:lnTo>
                    <a:pt x="50" y="33"/>
                  </a:lnTo>
                  <a:lnTo>
                    <a:pt x="54" y="33"/>
                  </a:lnTo>
                  <a:lnTo>
                    <a:pt x="58" y="33"/>
                  </a:lnTo>
                  <a:lnTo>
                    <a:pt x="62" y="33"/>
                  </a:lnTo>
                  <a:lnTo>
                    <a:pt x="65" y="33"/>
                  </a:lnTo>
                  <a:lnTo>
                    <a:pt x="69" y="33"/>
                  </a:lnTo>
                  <a:lnTo>
                    <a:pt x="73" y="31"/>
                  </a:lnTo>
                  <a:lnTo>
                    <a:pt x="78" y="31"/>
                  </a:lnTo>
                  <a:lnTo>
                    <a:pt x="82" y="31"/>
                  </a:lnTo>
                  <a:lnTo>
                    <a:pt x="86" y="29"/>
                  </a:lnTo>
                  <a:lnTo>
                    <a:pt x="88" y="29"/>
                  </a:lnTo>
                  <a:lnTo>
                    <a:pt x="93" y="26"/>
                  </a:lnTo>
                  <a:lnTo>
                    <a:pt x="97" y="24"/>
                  </a:lnTo>
                  <a:lnTo>
                    <a:pt x="99" y="22"/>
                  </a:lnTo>
                  <a:lnTo>
                    <a:pt x="104" y="22"/>
                  </a:lnTo>
                  <a:lnTo>
                    <a:pt x="108" y="18"/>
                  </a:lnTo>
                  <a:lnTo>
                    <a:pt x="110" y="16"/>
                  </a:lnTo>
                  <a:lnTo>
                    <a:pt x="114" y="13"/>
                  </a:lnTo>
                  <a:lnTo>
                    <a:pt x="117" y="11"/>
                  </a:lnTo>
                  <a:lnTo>
                    <a:pt x="110"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8" name="任意多边形 306827"/>
            <p:cNvSpPr/>
            <p:nvPr/>
          </p:nvSpPr>
          <p:spPr>
            <a:xfrm>
              <a:off x="1498" y="1304"/>
              <a:ext cx="30" cy="117"/>
            </a:xfrm>
            <a:custGeom>
              <a:rect l="0" t="0" r="0" b="0"/>
              <a:pathLst>
                <a:path w="30" h="117">
                  <a:moveTo>
                    <a:pt x="0" y="7"/>
                  </a:moveTo>
                  <a:lnTo>
                    <a:pt x="2" y="9"/>
                  </a:lnTo>
                  <a:lnTo>
                    <a:pt x="4" y="11"/>
                  </a:lnTo>
                  <a:lnTo>
                    <a:pt x="7" y="15"/>
                  </a:lnTo>
                  <a:lnTo>
                    <a:pt x="9" y="18"/>
                  </a:lnTo>
                  <a:lnTo>
                    <a:pt x="11" y="22"/>
                  </a:lnTo>
                  <a:lnTo>
                    <a:pt x="13" y="24"/>
                  </a:lnTo>
                  <a:lnTo>
                    <a:pt x="15" y="28"/>
                  </a:lnTo>
                  <a:lnTo>
                    <a:pt x="15" y="31"/>
                  </a:lnTo>
                  <a:lnTo>
                    <a:pt x="17" y="35"/>
                  </a:lnTo>
                  <a:lnTo>
                    <a:pt x="17" y="37"/>
                  </a:lnTo>
                  <a:lnTo>
                    <a:pt x="20" y="41"/>
                  </a:lnTo>
                  <a:lnTo>
                    <a:pt x="20" y="46"/>
                  </a:lnTo>
                  <a:lnTo>
                    <a:pt x="20" y="48"/>
                  </a:lnTo>
                  <a:lnTo>
                    <a:pt x="22" y="52"/>
                  </a:lnTo>
                  <a:lnTo>
                    <a:pt x="22" y="57"/>
                  </a:lnTo>
                  <a:lnTo>
                    <a:pt x="22" y="59"/>
                  </a:lnTo>
                  <a:lnTo>
                    <a:pt x="22" y="63"/>
                  </a:lnTo>
                  <a:lnTo>
                    <a:pt x="22" y="65"/>
                  </a:lnTo>
                  <a:lnTo>
                    <a:pt x="20" y="70"/>
                  </a:lnTo>
                  <a:lnTo>
                    <a:pt x="20" y="74"/>
                  </a:lnTo>
                  <a:lnTo>
                    <a:pt x="20" y="76"/>
                  </a:lnTo>
                  <a:lnTo>
                    <a:pt x="17" y="80"/>
                  </a:lnTo>
                  <a:lnTo>
                    <a:pt x="17" y="83"/>
                  </a:lnTo>
                  <a:lnTo>
                    <a:pt x="15" y="87"/>
                  </a:lnTo>
                  <a:lnTo>
                    <a:pt x="15" y="89"/>
                  </a:lnTo>
                  <a:lnTo>
                    <a:pt x="13" y="93"/>
                  </a:lnTo>
                  <a:lnTo>
                    <a:pt x="11" y="96"/>
                  </a:lnTo>
                  <a:lnTo>
                    <a:pt x="9" y="100"/>
                  </a:lnTo>
                  <a:lnTo>
                    <a:pt x="7" y="102"/>
                  </a:lnTo>
                  <a:lnTo>
                    <a:pt x="4" y="104"/>
                  </a:lnTo>
                  <a:lnTo>
                    <a:pt x="2" y="106"/>
                  </a:lnTo>
                  <a:lnTo>
                    <a:pt x="0" y="111"/>
                  </a:lnTo>
                  <a:lnTo>
                    <a:pt x="7" y="117"/>
                  </a:lnTo>
                  <a:lnTo>
                    <a:pt x="9" y="113"/>
                  </a:lnTo>
                  <a:lnTo>
                    <a:pt x="11" y="111"/>
                  </a:lnTo>
                  <a:lnTo>
                    <a:pt x="13" y="106"/>
                  </a:lnTo>
                  <a:lnTo>
                    <a:pt x="15" y="104"/>
                  </a:lnTo>
                  <a:lnTo>
                    <a:pt x="17" y="100"/>
                  </a:lnTo>
                  <a:lnTo>
                    <a:pt x="20" y="98"/>
                  </a:lnTo>
                  <a:lnTo>
                    <a:pt x="22" y="93"/>
                  </a:lnTo>
                  <a:lnTo>
                    <a:pt x="24" y="89"/>
                  </a:lnTo>
                  <a:lnTo>
                    <a:pt x="26" y="87"/>
                  </a:lnTo>
                  <a:lnTo>
                    <a:pt x="26" y="83"/>
                  </a:lnTo>
                  <a:lnTo>
                    <a:pt x="28" y="78"/>
                  </a:lnTo>
                  <a:lnTo>
                    <a:pt x="28" y="74"/>
                  </a:lnTo>
                  <a:lnTo>
                    <a:pt x="28" y="72"/>
                  </a:lnTo>
                  <a:lnTo>
                    <a:pt x="30" y="67"/>
                  </a:lnTo>
                  <a:lnTo>
                    <a:pt x="30" y="63"/>
                  </a:lnTo>
                  <a:lnTo>
                    <a:pt x="30" y="59"/>
                  </a:lnTo>
                  <a:lnTo>
                    <a:pt x="30" y="54"/>
                  </a:lnTo>
                  <a:lnTo>
                    <a:pt x="30" y="50"/>
                  </a:lnTo>
                  <a:lnTo>
                    <a:pt x="28" y="48"/>
                  </a:lnTo>
                  <a:lnTo>
                    <a:pt x="28" y="44"/>
                  </a:lnTo>
                  <a:lnTo>
                    <a:pt x="28" y="39"/>
                  </a:lnTo>
                  <a:lnTo>
                    <a:pt x="26" y="35"/>
                  </a:lnTo>
                  <a:lnTo>
                    <a:pt x="26" y="33"/>
                  </a:lnTo>
                  <a:lnTo>
                    <a:pt x="24" y="28"/>
                  </a:lnTo>
                  <a:lnTo>
                    <a:pt x="22" y="24"/>
                  </a:lnTo>
                  <a:lnTo>
                    <a:pt x="22" y="20"/>
                  </a:lnTo>
                  <a:lnTo>
                    <a:pt x="20" y="18"/>
                  </a:lnTo>
                  <a:lnTo>
                    <a:pt x="17" y="13"/>
                  </a:lnTo>
                  <a:lnTo>
                    <a:pt x="15" y="9"/>
                  </a:lnTo>
                  <a:lnTo>
                    <a:pt x="13" y="7"/>
                  </a:lnTo>
                  <a:lnTo>
                    <a:pt x="9" y="2"/>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29" name="任意多边形 306828"/>
            <p:cNvSpPr/>
            <p:nvPr/>
          </p:nvSpPr>
          <p:spPr>
            <a:xfrm>
              <a:off x="1390" y="1278"/>
              <a:ext cx="115" cy="33"/>
            </a:xfrm>
            <a:custGeom>
              <a:rect l="0" t="0" r="0" b="0"/>
              <a:pathLst>
                <a:path w="115" h="33">
                  <a:moveTo>
                    <a:pt x="6" y="28"/>
                  </a:moveTo>
                  <a:lnTo>
                    <a:pt x="9" y="26"/>
                  </a:lnTo>
                  <a:lnTo>
                    <a:pt x="11" y="22"/>
                  </a:lnTo>
                  <a:lnTo>
                    <a:pt x="15" y="22"/>
                  </a:lnTo>
                  <a:lnTo>
                    <a:pt x="17" y="20"/>
                  </a:lnTo>
                  <a:lnTo>
                    <a:pt x="19" y="18"/>
                  </a:lnTo>
                  <a:lnTo>
                    <a:pt x="24" y="15"/>
                  </a:lnTo>
                  <a:lnTo>
                    <a:pt x="26" y="13"/>
                  </a:lnTo>
                  <a:lnTo>
                    <a:pt x="30" y="13"/>
                  </a:lnTo>
                  <a:lnTo>
                    <a:pt x="32" y="11"/>
                  </a:lnTo>
                  <a:lnTo>
                    <a:pt x="37" y="11"/>
                  </a:lnTo>
                  <a:lnTo>
                    <a:pt x="39" y="9"/>
                  </a:lnTo>
                  <a:lnTo>
                    <a:pt x="43" y="9"/>
                  </a:lnTo>
                  <a:lnTo>
                    <a:pt x="48" y="9"/>
                  </a:lnTo>
                  <a:lnTo>
                    <a:pt x="50" y="9"/>
                  </a:lnTo>
                  <a:lnTo>
                    <a:pt x="54" y="9"/>
                  </a:lnTo>
                  <a:lnTo>
                    <a:pt x="56" y="9"/>
                  </a:lnTo>
                  <a:lnTo>
                    <a:pt x="60" y="9"/>
                  </a:lnTo>
                  <a:lnTo>
                    <a:pt x="65" y="9"/>
                  </a:lnTo>
                  <a:lnTo>
                    <a:pt x="67" y="9"/>
                  </a:lnTo>
                  <a:lnTo>
                    <a:pt x="71" y="11"/>
                  </a:lnTo>
                  <a:lnTo>
                    <a:pt x="73" y="11"/>
                  </a:lnTo>
                  <a:lnTo>
                    <a:pt x="78" y="13"/>
                  </a:lnTo>
                  <a:lnTo>
                    <a:pt x="80" y="13"/>
                  </a:lnTo>
                  <a:lnTo>
                    <a:pt x="84" y="15"/>
                  </a:lnTo>
                  <a:lnTo>
                    <a:pt x="86" y="15"/>
                  </a:lnTo>
                  <a:lnTo>
                    <a:pt x="91" y="18"/>
                  </a:lnTo>
                  <a:lnTo>
                    <a:pt x="93" y="20"/>
                  </a:lnTo>
                  <a:lnTo>
                    <a:pt x="97" y="22"/>
                  </a:lnTo>
                  <a:lnTo>
                    <a:pt x="99" y="24"/>
                  </a:lnTo>
                  <a:lnTo>
                    <a:pt x="102" y="26"/>
                  </a:lnTo>
                  <a:lnTo>
                    <a:pt x="106" y="28"/>
                  </a:lnTo>
                  <a:lnTo>
                    <a:pt x="108" y="33"/>
                  </a:lnTo>
                  <a:lnTo>
                    <a:pt x="115" y="26"/>
                  </a:lnTo>
                  <a:lnTo>
                    <a:pt x="112" y="22"/>
                  </a:lnTo>
                  <a:lnTo>
                    <a:pt x="108" y="20"/>
                  </a:lnTo>
                  <a:lnTo>
                    <a:pt x="106" y="18"/>
                  </a:lnTo>
                  <a:lnTo>
                    <a:pt x="102" y="15"/>
                  </a:lnTo>
                  <a:lnTo>
                    <a:pt x="99" y="13"/>
                  </a:lnTo>
                  <a:lnTo>
                    <a:pt x="95" y="11"/>
                  </a:lnTo>
                  <a:lnTo>
                    <a:pt x="91" y="9"/>
                  </a:lnTo>
                  <a:lnTo>
                    <a:pt x="89" y="7"/>
                  </a:lnTo>
                  <a:lnTo>
                    <a:pt x="84" y="5"/>
                  </a:lnTo>
                  <a:lnTo>
                    <a:pt x="80" y="5"/>
                  </a:lnTo>
                  <a:lnTo>
                    <a:pt x="76" y="2"/>
                  </a:lnTo>
                  <a:lnTo>
                    <a:pt x="73" y="2"/>
                  </a:lnTo>
                  <a:lnTo>
                    <a:pt x="69" y="0"/>
                  </a:lnTo>
                  <a:lnTo>
                    <a:pt x="65" y="0"/>
                  </a:lnTo>
                  <a:lnTo>
                    <a:pt x="60" y="0"/>
                  </a:lnTo>
                  <a:lnTo>
                    <a:pt x="58" y="0"/>
                  </a:lnTo>
                  <a:lnTo>
                    <a:pt x="54" y="0"/>
                  </a:lnTo>
                  <a:lnTo>
                    <a:pt x="50" y="0"/>
                  </a:lnTo>
                  <a:lnTo>
                    <a:pt x="45" y="0"/>
                  </a:lnTo>
                  <a:lnTo>
                    <a:pt x="41" y="0"/>
                  </a:lnTo>
                  <a:lnTo>
                    <a:pt x="39" y="0"/>
                  </a:lnTo>
                  <a:lnTo>
                    <a:pt x="35" y="2"/>
                  </a:lnTo>
                  <a:lnTo>
                    <a:pt x="30" y="2"/>
                  </a:lnTo>
                  <a:lnTo>
                    <a:pt x="26" y="5"/>
                  </a:lnTo>
                  <a:lnTo>
                    <a:pt x="24" y="5"/>
                  </a:lnTo>
                  <a:lnTo>
                    <a:pt x="19" y="7"/>
                  </a:lnTo>
                  <a:lnTo>
                    <a:pt x="15" y="9"/>
                  </a:lnTo>
                  <a:lnTo>
                    <a:pt x="13" y="11"/>
                  </a:lnTo>
                  <a:lnTo>
                    <a:pt x="9" y="13"/>
                  </a:lnTo>
                  <a:lnTo>
                    <a:pt x="6" y="15"/>
                  </a:lnTo>
                  <a:lnTo>
                    <a:pt x="2" y="20"/>
                  </a:lnTo>
                  <a:lnTo>
                    <a:pt x="0" y="22"/>
                  </a:lnTo>
                  <a:lnTo>
                    <a:pt x="6"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0" name="任意多边形 306829"/>
            <p:cNvSpPr/>
            <p:nvPr/>
          </p:nvSpPr>
          <p:spPr>
            <a:xfrm>
              <a:off x="1364" y="1300"/>
              <a:ext cx="32" cy="117"/>
            </a:xfrm>
            <a:custGeom>
              <a:rect l="0" t="0" r="0" b="0"/>
              <a:pathLst>
                <a:path w="32" h="117">
                  <a:moveTo>
                    <a:pt x="30" y="110"/>
                  </a:moveTo>
                  <a:lnTo>
                    <a:pt x="28" y="106"/>
                  </a:lnTo>
                  <a:lnTo>
                    <a:pt x="26" y="104"/>
                  </a:lnTo>
                  <a:lnTo>
                    <a:pt x="24" y="102"/>
                  </a:lnTo>
                  <a:lnTo>
                    <a:pt x="22" y="97"/>
                  </a:lnTo>
                  <a:lnTo>
                    <a:pt x="19" y="95"/>
                  </a:lnTo>
                  <a:lnTo>
                    <a:pt x="17" y="91"/>
                  </a:lnTo>
                  <a:lnTo>
                    <a:pt x="17" y="89"/>
                  </a:lnTo>
                  <a:lnTo>
                    <a:pt x="15" y="84"/>
                  </a:lnTo>
                  <a:lnTo>
                    <a:pt x="15" y="82"/>
                  </a:lnTo>
                  <a:lnTo>
                    <a:pt x="13" y="78"/>
                  </a:lnTo>
                  <a:lnTo>
                    <a:pt x="13" y="76"/>
                  </a:lnTo>
                  <a:lnTo>
                    <a:pt x="11" y="71"/>
                  </a:lnTo>
                  <a:lnTo>
                    <a:pt x="11" y="67"/>
                  </a:lnTo>
                  <a:lnTo>
                    <a:pt x="11" y="65"/>
                  </a:lnTo>
                  <a:lnTo>
                    <a:pt x="11" y="61"/>
                  </a:lnTo>
                  <a:lnTo>
                    <a:pt x="11" y="56"/>
                  </a:lnTo>
                  <a:lnTo>
                    <a:pt x="11" y="54"/>
                  </a:lnTo>
                  <a:lnTo>
                    <a:pt x="11" y="50"/>
                  </a:lnTo>
                  <a:lnTo>
                    <a:pt x="11" y="48"/>
                  </a:lnTo>
                  <a:lnTo>
                    <a:pt x="11" y="43"/>
                  </a:lnTo>
                  <a:lnTo>
                    <a:pt x="13" y="39"/>
                  </a:lnTo>
                  <a:lnTo>
                    <a:pt x="13" y="37"/>
                  </a:lnTo>
                  <a:lnTo>
                    <a:pt x="15" y="32"/>
                  </a:lnTo>
                  <a:lnTo>
                    <a:pt x="15" y="30"/>
                  </a:lnTo>
                  <a:lnTo>
                    <a:pt x="17" y="26"/>
                  </a:lnTo>
                  <a:lnTo>
                    <a:pt x="19" y="24"/>
                  </a:lnTo>
                  <a:lnTo>
                    <a:pt x="19" y="19"/>
                  </a:lnTo>
                  <a:lnTo>
                    <a:pt x="22" y="17"/>
                  </a:lnTo>
                  <a:lnTo>
                    <a:pt x="24" y="15"/>
                  </a:lnTo>
                  <a:lnTo>
                    <a:pt x="26" y="11"/>
                  </a:lnTo>
                  <a:lnTo>
                    <a:pt x="28" y="9"/>
                  </a:lnTo>
                  <a:lnTo>
                    <a:pt x="32" y="6"/>
                  </a:lnTo>
                  <a:lnTo>
                    <a:pt x="26" y="0"/>
                  </a:lnTo>
                  <a:lnTo>
                    <a:pt x="22" y="2"/>
                  </a:lnTo>
                  <a:lnTo>
                    <a:pt x="19" y="6"/>
                  </a:lnTo>
                  <a:lnTo>
                    <a:pt x="17" y="9"/>
                  </a:lnTo>
                  <a:lnTo>
                    <a:pt x="15" y="13"/>
                  </a:lnTo>
                  <a:lnTo>
                    <a:pt x="13" y="15"/>
                  </a:lnTo>
                  <a:lnTo>
                    <a:pt x="11" y="19"/>
                  </a:lnTo>
                  <a:lnTo>
                    <a:pt x="9" y="22"/>
                  </a:lnTo>
                  <a:lnTo>
                    <a:pt x="6" y="26"/>
                  </a:lnTo>
                  <a:lnTo>
                    <a:pt x="6" y="30"/>
                  </a:lnTo>
                  <a:lnTo>
                    <a:pt x="4" y="32"/>
                  </a:lnTo>
                  <a:lnTo>
                    <a:pt x="4" y="37"/>
                  </a:lnTo>
                  <a:lnTo>
                    <a:pt x="2" y="41"/>
                  </a:lnTo>
                  <a:lnTo>
                    <a:pt x="2" y="45"/>
                  </a:lnTo>
                  <a:lnTo>
                    <a:pt x="2" y="50"/>
                  </a:lnTo>
                  <a:lnTo>
                    <a:pt x="2" y="54"/>
                  </a:lnTo>
                  <a:lnTo>
                    <a:pt x="0" y="56"/>
                  </a:lnTo>
                  <a:lnTo>
                    <a:pt x="2" y="61"/>
                  </a:lnTo>
                  <a:lnTo>
                    <a:pt x="2" y="65"/>
                  </a:lnTo>
                  <a:lnTo>
                    <a:pt x="2" y="69"/>
                  </a:lnTo>
                  <a:lnTo>
                    <a:pt x="2" y="74"/>
                  </a:lnTo>
                  <a:lnTo>
                    <a:pt x="4" y="76"/>
                  </a:lnTo>
                  <a:lnTo>
                    <a:pt x="4" y="80"/>
                  </a:lnTo>
                  <a:lnTo>
                    <a:pt x="6" y="84"/>
                  </a:lnTo>
                  <a:lnTo>
                    <a:pt x="6" y="89"/>
                  </a:lnTo>
                  <a:lnTo>
                    <a:pt x="9" y="91"/>
                  </a:lnTo>
                  <a:lnTo>
                    <a:pt x="11" y="95"/>
                  </a:lnTo>
                  <a:lnTo>
                    <a:pt x="13" y="100"/>
                  </a:lnTo>
                  <a:lnTo>
                    <a:pt x="15" y="104"/>
                  </a:lnTo>
                  <a:lnTo>
                    <a:pt x="17" y="106"/>
                  </a:lnTo>
                  <a:lnTo>
                    <a:pt x="19" y="110"/>
                  </a:lnTo>
                  <a:lnTo>
                    <a:pt x="22" y="113"/>
                  </a:lnTo>
                  <a:lnTo>
                    <a:pt x="24" y="117"/>
                  </a:lnTo>
                  <a:lnTo>
                    <a:pt x="30" y="11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1" name="任意多边形 306830"/>
            <p:cNvSpPr/>
            <p:nvPr/>
          </p:nvSpPr>
          <p:spPr>
            <a:xfrm>
              <a:off x="1388" y="1410"/>
              <a:ext cx="117" cy="33"/>
            </a:xfrm>
            <a:custGeom>
              <a:rect l="0" t="0" r="0" b="0"/>
              <a:pathLst>
                <a:path w="117" h="33">
                  <a:moveTo>
                    <a:pt x="110" y="5"/>
                  </a:moveTo>
                  <a:lnTo>
                    <a:pt x="108" y="7"/>
                  </a:lnTo>
                  <a:lnTo>
                    <a:pt x="104" y="9"/>
                  </a:lnTo>
                  <a:lnTo>
                    <a:pt x="101" y="11"/>
                  </a:lnTo>
                  <a:lnTo>
                    <a:pt x="97" y="13"/>
                  </a:lnTo>
                  <a:lnTo>
                    <a:pt x="95" y="16"/>
                  </a:lnTo>
                  <a:lnTo>
                    <a:pt x="93" y="16"/>
                  </a:lnTo>
                  <a:lnTo>
                    <a:pt x="88" y="18"/>
                  </a:lnTo>
                  <a:lnTo>
                    <a:pt x="86" y="20"/>
                  </a:lnTo>
                  <a:lnTo>
                    <a:pt x="82" y="20"/>
                  </a:lnTo>
                  <a:lnTo>
                    <a:pt x="78" y="22"/>
                  </a:lnTo>
                  <a:lnTo>
                    <a:pt x="75" y="22"/>
                  </a:lnTo>
                  <a:lnTo>
                    <a:pt x="71" y="22"/>
                  </a:lnTo>
                  <a:lnTo>
                    <a:pt x="69" y="24"/>
                  </a:lnTo>
                  <a:lnTo>
                    <a:pt x="65" y="24"/>
                  </a:lnTo>
                  <a:lnTo>
                    <a:pt x="62" y="24"/>
                  </a:lnTo>
                  <a:lnTo>
                    <a:pt x="58" y="24"/>
                  </a:lnTo>
                  <a:lnTo>
                    <a:pt x="54" y="24"/>
                  </a:lnTo>
                  <a:lnTo>
                    <a:pt x="52" y="22"/>
                  </a:lnTo>
                  <a:lnTo>
                    <a:pt x="47" y="22"/>
                  </a:lnTo>
                  <a:lnTo>
                    <a:pt x="45" y="22"/>
                  </a:lnTo>
                  <a:lnTo>
                    <a:pt x="41" y="20"/>
                  </a:lnTo>
                  <a:lnTo>
                    <a:pt x="37" y="20"/>
                  </a:lnTo>
                  <a:lnTo>
                    <a:pt x="34" y="18"/>
                  </a:lnTo>
                  <a:lnTo>
                    <a:pt x="30" y="18"/>
                  </a:lnTo>
                  <a:lnTo>
                    <a:pt x="28" y="16"/>
                  </a:lnTo>
                  <a:lnTo>
                    <a:pt x="24" y="13"/>
                  </a:lnTo>
                  <a:lnTo>
                    <a:pt x="21" y="11"/>
                  </a:lnTo>
                  <a:lnTo>
                    <a:pt x="19" y="9"/>
                  </a:lnTo>
                  <a:lnTo>
                    <a:pt x="15" y="7"/>
                  </a:lnTo>
                  <a:lnTo>
                    <a:pt x="13" y="5"/>
                  </a:lnTo>
                  <a:lnTo>
                    <a:pt x="11" y="3"/>
                  </a:lnTo>
                  <a:lnTo>
                    <a:pt x="6" y="0"/>
                  </a:lnTo>
                  <a:lnTo>
                    <a:pt x="0" y="7"/>
                  </a:lnTo>
                  <a:lnTo>
                    <a:pt x="4" y="9"/>
                  </a:lnTo>
                  <a:lnTo>
                    <a:pt x="6" y="11"/>
                  </a:lnTo>
                  <a:lnTo>
                    <a:pt x="11" y="16"/>
                  </a:lnTo>
                  <a:lnTo>
                    <a:pt x="13" y="18"/>
                  </a:lnTo>
                  <a:lnTo>
                    <a:pt x="17" y="20"/>
                  </a:lnTo>
                  <a:lnTo>
                    <a:pt x="19" y="22"/>
                  </a:lnTo>
                  <a:lnTo>
                    <a:pt x="24" y="24"/>
                  </a:lnTo>
                  <a:lnTo>
                    <a:pt x="28" y="24"/>
                  </a:lnTo>
                  <a:lnTo>
                    <a:pt x="30" y="26"/>
                  </a:lnTo>
                  <a:lnTo>
                    <a:pt x="34" y="29"/>
                  </a:lnTo>
                  <a:lnTo>
                    <a:pt x="39" y="29"/>
                  </a:lnTo>
                  <a:lnTo>
                    <a:pt x="43" y="31"/>
                  </a:lnTo>
                  <a:lnTo>
                    <a:pt x="45" y="31"/>
                  </a:lnTo>
                  <a:lnTo>
                    <a:pt x="50" y="31"/>
                  </a:lnTo>
                  <a:lnTo>
                    <a:pt x="54" y="33"/>
                  </a:lnTo>
                  <a:lnTo>
                    <a:pt x="58" y="33"/>
                  </a:lnTo>
                  <a:lnTo>
                    <a:pt x="62" y="33"/>
                  </a:lnTo>
                  <a:lnTo>
                    <a:pt x="65" y="33"/>
                  </a:lnTo>
                  <a:lnTo>
                    <a:pt x="69" y="33"/>
                  </a:lnTo>
                  <a:lnTo>
                    <a:pt x="73" y="31"/>
                  </a:lnTo>
                  <a:lnTo>
                    <a:pt x="78" y="31"/>
                  </a:lnTo>
                  <a:lnTo>
                    <a:pt x="82" y="31"/>
                  </a:lnTo>
                  <a:lnTo>
                    <a:pt x="84" y="29"/>
                  </a:lnTo>
                  <a:lnTo>
                    <a:pt x="88" y="29"/>
                  </a:lnTo>
                  <a:lnTo>
                    <a:pt x="93" y="26"/>
                  </a:lnTo>
                  <a:lnTo>
                    <a:pt x="95" y="24"/>
                  </a:lnTo>
                  <a:lnTo>
                    <a:pt x="99" y="22"/>
                  </a:lnTo>
                  <a:lnTo>
                    <a:pt x="104" y="20"/>
                  </a:lnTo>
                  <a:lnTo>
                    <a:pt x="106" y="18"/>
                  </a:lnTo>
                  <a:lnTo>
                    <a:pt x="110" y="16"/>
                  </a:lnTo>
                  <a:lnTo>
                    <a:pt x="112" y="13"/>
                  </a:lnTo>
                  <a:lnTo>
                    <a:pt x="117" y="11"/>
                  </a:lnTo>
                  <a:lnTo>
                    <a:pt x="110"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2" name="任意多边形 306831"/>
            <p:cNvSpPr/>
            <p:nvPr/>
          </p:nvSpPr>
          <p:spPr>
            <a:xfrm>
              <a:off x="1496" y="1304"/>
              <a:ext cx="30" cy="117"/>
            </a:xfrm>
            <a:custGeom>
              <a:rect l="0" t="0" r="0" b="0"/>
              <a:pathLst>
                <a:path w="30" h="117">
                  <a:moveTo>
                    <a:pt x="2" y="7"/>
                  </a:moveTo>
                  <a:lnTo>
                    <a:pt x="4" y="11"/>
                  </a:lnTo>
                  <a:lnTo>
                    <a:pt x="6" y="13"/>
                  </a:lnTo>
                  <a:lnTo>
                    <a:pt x="9" y="15"/>
                  </a:lnTo>
                  <a:lnTo>
                    <a:pt x="11" y="20"/>
                  </a:lnTo>
                  <a:lnTo>
                    <a:pt x="13" y="22"/>
                  </a:lnTo>
                  <a:lnTo>
                    <a:pt x="13" y="26"/>
                  </a:lnTo>
                  <a:lnTo>
                    <a:pt x="15" y="28"/>
                  </a:lnTo>
                  <a:lnTo>
                    <a:pt x="17" y="33"/>
                  </a:lnTo>
                  <a:lnTo>
                    <a:pt x="17" y="35"/>
                  </a:lnTo>
                  <a:lnTo>
                    <a:pt x="19" y="39"/>
                  </a:lnTo>
                  <a:lnTo>
                    <a:pt x="19" y="41"/>
                  </a:lnTo>
                  <a:lnTo>
                    <a:pt x="22" y="46"/>
                  </a:lnTo>
                  <a:lnTo>
                    <a:pt x="22" y="50"/>
                  </a:lnTo>
                  <a:lnTo>
                    <a:pt x="22" y="52"/>
                  </a:lnTo>
                  <a:lnTo>
                    <a:pt x="22" y="57"/>
                  </a:lnTo>
                  <a:lnTo>
                    <a:pt x="22" y="59"/>
                  </a:lnTo>
                  <a:lnTo>
                    <a:pt x="22" y="63"/>
                  </a:lnTo>
                  <a:lnTo>
                    <a:pt x="22" y="67"/>
                  </a:lnTo>
                  <a:lnTo>
                    <a:pt x="22" y="70"/>
                  </a:lnTo>
                  <a:lnTo>
                    <a:pt x="19" y="74"/>
                  </a:lnTo>
                  <a:lnTo>
                    <a:pt x="19" y="76"/>
                  </a:lnTo>
                  <a:lnTo>
                    <a:pt x="19" y="80"/>
                  </a:lnTo>
                  <a:lnTo>
                    <a:pt x="17" y="83"/>
                  </a:lnTo>
                  <a:lnTo>
                    <a:pt x="17" y="87"/>
                  </a:lnTo>
                  <a:lnTo>
                    <a:pt x="15" y="89"/>
                  </a:lnTo>
                  <a:lnTo>
                    <a:pt x="13" y="93"/>
                  </a:lnTo>
                  <a:lnTo>
                    <a:pt x="13" y="96"/>
                  </a:lnTo>
                  <a:lnTo>
                    <a:pt x="11" y="100"/>
                  </a:lnTo>
                  <a:lnTo>
                    <a:pt x="9" y="102"/>
                  </a:lnTo>
                  <a:lnTo>
                    <a:pt x="6" y="104"/>
                  </a:lnTo>
                  <a:lnTo>
                    <a:pt x="4" y="106"/>
                  </a:lnTo>
                  <a:lnTo>
                    <a:pt x="0" y="111"/>
                  </a:lnTo>
                  <a:lnTo>
                    <a:pt x="6" y="117"/>
                  </a:lnTo>
                  <a:lnTo>
                    <a:pt x="11" y="113"/>
                  </a:lnTo>
                  <a:lnTo>
                    <a:pt x="13" y="111"/>
                  </a:lnTo>
                  <a:lnTo>
                    <a:pt x="15" y="106"/>
                  </a:lnTo>
                  <a:lnTo>
                    <a:pt x="17" y="104"/>
                  </a:lnTo>
                  <a:lnTo>
                    <a:pt x="19" y="100"/>
                  </a:lnTo>
                  <a:lnTo>
                    <a:pt x="22" y="98"/>
                  </a:lnTo>
                  <a:lnTo>
                    <a:pt x="24" y="93"/>
                  </a:lnTo>
                  <a:lnTo>
                    <a:pt x="24" y="89"/>
                  </a:lnTo>
                  <a:lnTo>
                    <a:pt x="26" y="87"/>
                  </a:lnTo>
                  <a:lnTo>
                    <a:pt x="28" y="83"/>
                  </a:lnTo>
                  <a:lnTo>
                    <a:pt x="28" y="78"/>
                  </a:lnTo>
                  <a:lnTo>
                    <a:pt x="30" y="76"/>
                  </a:lnTo>
                  <a:lnTo>
                    <a:pt x="30" y="72"/>
                  </a:lnTo>
                  <a:lnTo>
                    <a:pt x="30" y="67"/>
                  </a:lnTo>
                  <a:lnTo>
                    <a:pt x="30" y="63"/>
                  </a:lnTo>
                  <a:lnTo>
                    <a:pt x="30" y="59"/>
                  </a:lnTo>
                  <a:lnTo>
                    <a:pt x="30" y="57"/>
                  </a:lnTo>
                  <a:lnTo>
                    <a:pt x="30" y="52"/>
                  </a:lnTo>
                  <a:lnTo>
                    <a:pt x="30" y="48"/>
                  </a:lnTo>
                  <a:lnTo>
                    <a:pt x="30" y="44"/>
                  </a:lnTo>
                  <a:lnTo>
                    <a:pt x="28" y="39"/>
                  </a:lnTo>
                  <a:lnTo>
                    <a:pt x="28" y="37"/>
                  </a:lnTo>
                  <a:lnTo>
                    <a:pt x="26" y="33"/>
                  </a:lnTo>
                  <a:lnTo>
                    <a:pt x="26" y="28"/>
                  </a:lnTo>
                  <a:lnTo>
                    <a:pt x="24" y="24"/>
                  </a:lnTo>
                  <a:lnTo>
                    <a:pt x="22" y="22"/>
                  </a:lnTo>
                  <a:lnTo>
                    <a:pt x="19" y="18"/>
                  </a:lnTo>
                  <a:lnTo>
                    <a:pt x="17" y="15"/>
                  </a:lnTo>
                  <a:lnTo>
                    <a:pt x="15" y="11"/>
                  </a:lnTo>
                  <a:lnTo>
                    <a:pt x="13" y="7"/>
                  </a:lnTo>
                  <a:lnTo>
                    <a:pt x="11" y="5"/>
                  </a:lnTo>
                  <a:lnTo>
                    <a:pt x="9" y="0"/>
                  </a:lnTo>
                  <a:lnTo>
                    <a:pt x="2"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3" name="任意多边形 306832"/>
            <p:cNvSpPr/>
            <p:nvPr/>
          </p:nvSpPr>
          <p:spPr>
            <a:xfrm>
              <a:off x="1390" y="1278"/>
              <a:ext cx="115" cy="33"/>
            </a:xfrm>
            <a:custGeom>
              <a:rect l="0" t="0" r="0" b="0"/>
              <a:pathLst>
                <a:path w="115" h="33">
                  <a:moveTo>
                    <a:pt x="6" y="28"/>
                  </a:moveTo>
                  <a:lnTo>
                    <a:pt x="9" y="26"/>
                  </a:lnTo>
                  <a:lnTo>
                    <a:pt x="11" y="24"/>
                  </a:lnTo>
                  <a:lnTo>
                    <a:pt x="15" y="22"/>
                  </a:lnTo>
                  <a:lnTo>
                    <a:pt x="17" y="20"/>
                  </a:lnTo>
                  <a:lnTo>
                    <a:pt x="19" y="20"/>
                  </a:lnTo>
                  <a:lnTo>
                    <a:pt x="24" y="18"/>
                  </a:lnTo>
                  <a:lnTo>
                    <a:pt x="26" y="15"/>
                  </a:lnTo>
                  <a:lnTo>
                    <a:pt x="30" y="15"/>
                  </a:lnTo>
                  <a:lnTo>
                    <a:pt x="32" y="13"/>
                  </a:lnTo>
                  <a:lnTo>
                    <a:pt x="37" y="13"/>
                  </a:lnTo>
                  <a:lnTo>
                    <a:pt x="39" y="11"/>
                  </a:lnTo>
                  <a:lnTo>
                    <a:pt x="43" y="11"/>
                  </a:lnTo>
                  <a:lnTo>
                    <a:pt x="45" y="11"/>
                  </a:lnTo>
                  <a:lnTo>
                    <a:pt x="50" y="11"/>
                  </a:lnTo>
                  <a:lnTo>
                    <a:pt x="52" y="11"/>
                  </a:lnTo>
                  <a:lnTo>
                    <a:pt x="56" y="11"/>
                  </a:lnTo>
                  <a:lnTo>
                    <a:pt x="60" y="11"/>
                  </a:lnTo>
                  <a:lnTo>
                    <a:pt x="63" y="11"/>
                  </a:lnTo>
                  <a:lnTo>
                    <a:pt x="67" y="11"/>
                  </a:lnTo>
                  <a:lnTo>
                    <a:pt x="69" y="11"/>
                  </a:lnTo>
                  <a:lnTo>
                    <a:pt x="73" y="13"/>
                  </a:lnTo>
                  <a:lnTo>
                    <a:pt x="76" y="13"/>
                  </a:lnTo>
                  <a:lnTo>
                    <a:pt x="80" y="15"/>
                  </a:lnTo>
                  <a:lnTo>
                    <a:pt x="84" y="15"/>
                  </a:lnTo>
                  <a:lnTo>
                    <a:pt x="86" y="18"/>
                  </a:lnTo>
                  <a:lnTo>
                    <a:pt x="91" y="20"/>
                  </a:lnTo>
                  <a:lnTo>
                    <a:pt x="93" y="22"/>
                  </a:lnTo>
                  <a:lnTo>
                    <a:pt x="95" y="24"/>
                  </a:lnTo>
                  <a:lnTo>
                    <a:pt x="99" y="26"/>
                  </a:lnTo>
                  <a:lnTo>
                    <a:pt x="102" y="28"/>
                  </a:lnTo>
                  <a:lnTo>
                    <a:pt x="104" y="31"/>
                  </a:lnTo>
                  <a:lnTo>
                    <a:pt x="108" y="33"/>
                  </a:lnTo>
                  <a:lnTo>
                    <a:pt x="115" y="26"/>
                  </a:lnTo>
                  <a:lnTo>
                    <a:pt x="110" y="24"/>
                  </a:lnTo>
                  <a:lnTo>
                    <a:pt x="108" y="22"/>
                  </a:lnTo>
                  <a:lnTo>
                    <a:pt x="104" y="20"/>
                  </a:lnTo>
                  <a:lnTo>
                    <a:pt x="102" y="15"/>
                  </a:lnTo>
                  <a:lnTo>
                    <a:pt x="97" y="13"/>
                  </a:lnTo>
                  <a:lnTo>
                    <a:pt x="95" y="11"/>
                  </a:lnTo>
                  <a:lnTo>
                    <a:pt x="91" y="9"/>
                  </a:lnTo>
                  <a:lnTo>
                    <a:pt x="86" y="9"/>
                  </a:lnTo>
                  <a:lnTo>
                    <a:pt x="84" y="7"/>
                  </a:lnTo>
                  <a:lnTo>
                    <a:pt x="80" y="5"/>
                  </a:lnTo>
                  <a:lnTo>
                    <a:pt x="76" y="5"/>
                  </a:lnTo>
                  <a:lnTo>
                    <a:pt x="71" y="2"/>
                  </a:lnTo>
                  <a:lnTo>
                    <a:pt x="69" y="2"/>
                  </a:lnTo>
                  <a:lnTo>
                    <a:pt x="65" y="2"/>
                  </a:lnTo>
                  <a:lnTo>
                    <a:pt x="60" y="2"/>
                  </a:lnTo>
                  <a:lnTo>
                    <a:pt x="56" y="0"/>
                  </a:lnTo>
                  <a:lnTo>
                    <a:pt x="52" y="0"/>
                  </a:lnTo>
                  <a:lnTo>
                    <a:pt x="50" y="0"/>
                  </a:lnTo>
                  <a:lnTo>
                    <a:pt x="45" y="2"/>
                  </a:lnTo>
                  <a:lnTo>
                    <a:pt x="41" y="2"/>
                  </a:lnTo>
                  <a:lnTo>
                    <a:pt x="37" y="2"/>
                  </a:lnTo>
                  <a:lnTo>
                    <a:pt x="35" y="5"/>
                  </a:lnTo>
                  <a:lnTo>
                    <a:pt x="30" y="5"/>
                  </a:lnTo>
                  <a:lnTo>
                    <a:pt x="26" y="7"/>
                  </a:lnTo>
                  <a:lnTo>
                    <a:pt x="24" y="7"/>
                  </a:lnTo>
                  <a:lnTo>
                    <a:pt x="19" y="9"/>
                  </a:lnTo>
                  <a:lnTo>
                    <a:pt x="15" y="11"/>
                  </a:lnTo>
                  <a:lnTo>
                    <a:pt x="13" y="13"/>
                  </a:lnTo>
                  <a:lnTo>
                    <a:pt x="9" y="15"/>
                  </a:lnTo>
                  <a:lnTo>
                    <a:pt x="6" y="18"/>
                  </a:lnTo>
                  <a:lnTo>
                    <a:pt x="2" y="20"/>
                  </a:lnTo>
                  <a:lnTo>
                    <a:pt x="0" y="22"/>
                  </a:lnTo>
                  <a:lnTo>
                    <a:pt x="6"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4" name="任意多边形 306833"/>
            <p:cNvSpPr/>
            <p:nvPr/>
          </p:nvSpPr>
          <p:spPr>
            <a:xfrm>
              <a:off x="1366" y="1300"/>
              <a:ext cx="30" cy="117"/>
            </a:xfrm>
            <a:custGeom>
              <a:rect l="0" t="0" r="0" b="0"/>
              <a:pathLst>
                <a:path w="30" h="117">
                  <a:moveTo>
                    <a:pt x="30" y="110"/>
                  </a:moveTo>
                  <a:lnTo>
                    <a:pt x="26" y="106"/>
                  </a:lnTo>
                  <a:lnTo>
                    <a:pt x="24" y="104"/>
                  </a:lnTo>
                  <a:lnTo>
                    <a:pt x="22" y="102"/>
                  </a:lnTo>
                  <a:lnTo>
                    <a:pt x="20" y="97"/>
                  </a:lnTo>
                  <a:lnTo>
                    <a:pt x="20" y="95"/>
                  </a:lnTo>
                  <a:lnTo>
                    <a:pt x="17" y="91"/>
                  </a:lnTo>
                  <a:lnTo>
                    <a:pt x="15" y="89"/>
                  </a:lnTo>
                  <a:lnTo>
                    <a:pt x="13" y="84"/>
                  </a:lnTo>
                  <a:lnTo>
                    <a:pt x="13" y="82"/>
                  </a:lnTo>
                  <a:lnTo>
                    <a:pt x="11" y="78"/>
                  </a:lnTo>
                  <a:lnTo>
                    <a:pt x="11" y="76"/>
                  </a:lnTo>
                  <a:lnTo>
                    <a:pt x="11" y="71"/>
                  </a:lnTo>
                  <a:lnTo>
                    <a:pt x="9" y="67"/>
                  </a:lnTo>
                  <a:lnTo>
                    <a:pt x="9" y="65"/>
                  </a:lnTo>
                  <a:lnTo>
                    <a:pt x="9" y="61"/>
                  </a:lnTo>
                  <a:lnTo>
                    <a:pt x="9" y="58"/>
                  </a:lnTo>
                  <a:lnTo>
                    <a:pt x="9" y="54"/>
                  </a:lnTo>
                  <a:lnTo>
                    <a:pt x="9" y="50"/>
                  </a:lnTo>
                  <a:lnTo>
                    <a:pt x="9" y="48"/>
                  </a:lnTo>
                  <a:lnTo>
                    <a:pt x="11" y="43"/>
                  </a:lnTo>
                  <a:lnTo>
                    <a:pt x="11" y="41"/>
                  </a:lnTo>
                  <a:lnTo>
                    <a:pt x="11" y="37"/>
                  </a:lnTo>
                  <a:lnTo>
                    <a:pt x="13" y="35"/>
                  </a:lnTo>
                  <a:lnTo>
                    <a:pt x="13" y="30"/>
                  </a:lnTo>
                  <a:lnTo>
                    <a:pt x="15" y="28"/>
                  </a:lnTo>
                  <a:lnTo>
                    <a:pt x="17" y="24"/>
                  </a:lnTo>
                  <a:lnTo>
                    <a:pt x="20" y="22"/>
                  </a:lnTo>
                  <a:lnTo>
                    <a:pt x="20" y="19"/>
                  </a:lnTo>
                  <a:lnTo>
                    <a:pt x="22" y="15"/>
                  </a:lnTo>
                  <a:lnTo>
                    <a:pt x="24" y="13"/>
                  </a:lnTo>
                  <a:lnTo>
                    <a:pt x="28" y="11"/>
                  </a:lnTo>
                  <a:lnTo>
                    <a:pt x="30" y="6"/>
                  </a:lnTo>
                  <a:lnTo>
                    <a:pt x="24" y="0"/>
                  </a:lnTo>
                  <a:lnTo>
                    <a:pt x="20" y="4"/>
                  </a:lnTo>
                  <a:lnTo>
                    <a:pt x="17" y="6"/>
                  </a:lnTo>
                  <a:lnTo>
                    <a:pt x="15" y="11"/>
                  </a:lnTo>
                  <a:lnTo>
                    <a:pt x="13" y="13"/>
                  </a:lnTo>
                  <a:lnTo>
                    <a:pt x="11" y="17"/>
                  </a:lnTo>
                  <a:lnTo>
                    <a:pt x="9" y="19"/>
                  </a:lnTo>
                  <a:lnTo>
                    <a:pt x="7" y="24"/>
                  </a:lnTo>
                  <a:lnTo>
                    <a:pt x="7" y="28"/>
                  </a:lnTo>
                  <a:lnTo>
                    <a:pt x="4" y="30"/>
                  </a:lnTo>
                  <a:lnTo>
                    <a:pt x="2" y="35"/>
                  </a:lnTo>
                  <a:lnTo>
                    <a:pt x="2" y="39"/>
                  </a:lnTo>
                  <a:lnTo>
                    <a:pt x="2" y="43"/>
                  </a:lnTo>
                  <a:lnTo>
                    <a:pt x="0" y="45"/>
                  </a:lnTo>
                  <a:lnTo>
                    <a:pt x="0" y="50"/>
                  </a:lnTo>
                  <a:lnTo>
                    <a:pt x="0" y="54"/>
                  </a:lnTo>
                  <a:lnTo>
                    <a:pt x="0" y="58"/>
                  </a:lnTo>
                  <a:lnTo>
                    <a:pt x="0" y="61"/>
                  </a:lnTo>
                  <a:lnTo>
                    <a:pt x="0" y="65"/>
                  </a:lnTo>
                  <a:lnTo>
                    <a:pt x="0" y="69"/>
                  </a:lnTo>
                  <a:lnTo>
                    <a:pt x="2" y="74"/>
                  </a:lnTo>
                  <a:lnTo>
                    <a:pt x="2" y="78"/>
                  </a:lnTo>
                  <a:lnTo>
                    <a:pt x="2" y="80"/>
                  </a:lnTo>
                  <a:lnTo>
                    <a:pt x="4" y="84"/>
                  </a:lnTo>
                  <a:lnTo>
                    <a:pt x="4" y="89"/>
                  </a:lnTo>
                  <a:lnTo>
                    <a:pt x="7" y="93"/>
                  </a:lnTo>
                  <a:lnTo>
                    <a:pt x="9" y="95"/>
                  </a:lnTo>
                  <a:lnTo>
                    <a:pt x="11" y="100"/>
                  </a:lnTo>
                  <a:lnTo>
                    <a:pt x="13" y="104"/>
                  </a:lnTo>
                  <a:lnTo>
                    <a:pt x="15" y="106"/>
                  </a:lnTo>
                  <a:lnTo>
                    <a:pt x="17" y="110"/>
                  </a:lnTo>
                  <a:lnTo>
                    <a:pt x="20" y="113"/>
                  </a:lnTo>
                  <a:lnTo>
                    <a:pt x="24" y="117"/>
                  </a:lnTo>
                  <a:lnTo>
                    <a:pt x="30" y="11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5" name="任意多边形 306834"/>
            <p:cNvSpPr/>
            <p:nvPr/>
          </p:nvSpPr>
          <p:spPr>
            <a:xfrm>
              <a:off x="1390" y="1410"/>
              <a:ext cx="112" cy="33"/>
            </a:xfrm>
            <a:custGeom>
              <a:rect l="0" t="0" r="0" b="0"/>
              <a:pathLst>
                <a:path w="112" h="33">
                  <a:moveTo>
                    <a:pt x="106" y="5"/>
                  </a:moveTo>
                  <a:lnTo>
                    <a:pt x="104" y="7"/>
                  </a:lnTo>
                  <a:lnTo>
                    <a:pt x="102" y="9"/>
                  </a:lnTo>
                  <a:lnTo>
                    <a:pt x="99" y="11"/>
                  </a:lnTo>
                  <a:lnTo>
                    <a:pt x="95" y="13"/>
                  </a:lnTo>
                  <a:lnTo>
                    <a:pt x="93" y="13"/>
                  </a:lnTo>
                  <a:lnTo>
                    <a:pt x="89" y="16"/>
                  </a:lnTo>
                  <a:lnTo>
                    <a:pt x="86" y="18"/>
                  </a:lnTo>
                  <a:lnTo>
                    <a:pt x="84" y="20"/>
                  </a:lnTo>
                  <a:lnTo>
                    <a:pt x="80" y="20"/>
                  </a:lnTo>
                  <a:lnTo>
                    <a:pt x="76" y="22"/>
                  </a:lnTo>
                  <a:lnTo>
                    <a:pt x="73" y="22"/>
                  </a:lnTo>
                  <a:lnTo>
                    <a:pt x="69" y="22"/>
                  </a:lnTo>
                  <a:lnTo>
                    <a:pt x="67" y="22"/>
                  </a:lnTo>
                  <a:lnTo>
                    <a:pt x="63" y="22"/>
                  </a:lnTo>
                  <a:lnTo>
                    <a:pt x="60" y="24"/>
                  </a:lnTo>
                  <a:lnTo>
                    <a:pt x="56" y="24"/>
                  </a:lnTo>
                  <a:lnTo>
                    <a:pt x="52" y="22"/>
                  </a:lnTo>
                  <a:lnTo>
                    <a:pt x="50" y="22"/>
                  </a:lnTo>
                  <a:lnTo>
                    <a:pt x="45" y="22"/>
                  </a:lnTo>
                  <a:lnTo>
                    <a:pt x="43" y="22"/>
                  </a:lnTo>
                  <a:lnTo>
                    <a:pt x="39" y="20"/>
                  </a:lnTo>
                  <a:lnTo>
                    <a:pt x="37" y="20"/>
                  </a:lnTo>
                  <a:lnTo>
                    <a:pt x="32" y="18"/>
                  </a:lnTo>
                  <a:lnTo>
                    <a:pt x="30" y="18"/>
                  </a:lnTo>
                  <a:lnTo>
                    <a:pt x="26" y="16"/>
                  </a:lnTo>
                  <a:lnTo>
                    <a:pt x="24" y="13"/>
                  </a:lnTo>
                  <a:lnTo>
                    <a:pt x="19" y="11"/>
                  </a:lnTo>
                  <a:lnTo>
                    <a:pt x="17" y="9"/>
                  </a:lnTo>
                  <a:lnTo>
                    <a:pt x="13" y="7"/>
                  </a:lnTo>
                  <a:lnTo>
                    <a:pt x="11" y="5"/>
                  </a:lnTo>
                  <a:lnTo>
                    <a:pt x="9" y="3"/>
                  </a:lnTo>
                  <a:lnTo>
                    <a:pt x="6" y="0"/>
                  </a:lnTo>
                  <a:lnTo>
                    <a:pt x="0" y="7"/>
                  </a:lnTo>
                  <a:lnTo>
                    <a:pt x="2" y="9"/>
                  </a:lnTo>
                  <a:lnTo>
                    <a:pt x="4" y="11"/>
                  </a:lnTo>
                  <a:lnTo>
                    <a:pt x="9" y="13"/>
                  </a:lnTo>
                  <a:lnTo>
                    <a:pt x="11" y="18"/>
                  </a:lnTo>
                  <a:lnTo>
                    <a:pt x="15" y="20"/>
                  </a:lnTo>
                  <a:lnTo>
                    <a:pt x="19" y="22"/>
                  </a:lnTo>
                  <a:lnTo>
                    <a:pt x="22" y="24"/>
                  </a:lnTo>
                  <a:lnTo>
                    <a:pt x="26" y="24"/>
                  </a:lnTo>
                  <a:lnTo>
                    <a:pt x="30" y="26"/>
                  </a:lnTo>
                  <a:lnTo>
                    <a:pt x="32" y="29"/>
                  </a:lnTo>
                  <a:lnTo>
                    <a:pt x="37" y="29"/>
                  </a:lnTo>
                  <a:lnTo>
                    <a:pt x="41" y="31"/>
                  </a:lnTo>
                  <a:lnTo>
                    <a:pt x="45" y="31"/>
                  </a:lnTo>
                  <a:lnTo>
                    <a:pt x="48" y="31"/>
                  </a:lnTo>
                  <a:lnTo>
                    <a:pt x="52" y="31"/>
                  </a:lnTo>
                  <a:lnTo>
                    <a:pt x="56" y="33"/>
                  </a:lnTo>
                  <a:lnTo>
                    <a:pt x="60" y="33"/>
                  </a:lnTo>
                  <a:lnTo>
                    <a:pt x="63" y="33"/>
                  </a:lnTo>
                  <a:lnTo>
                    <a:pt x="67" y="31"/>
                  </a:lnTo>
                  <a:lnTo>
                    <a:pt x="71" y="31"/>
                  </a:lnTo>
                  <a:lnTo>
                    <a:pt x="76" y="31"/>
                  </a:lnTo>
                  <a:lnTo>
                    <a:pt x="78" y="31"/>
                  </a:lnTo>
                  <a:lnTo>
                    <a:pt x="82" y="29"/>
                  </a:lnTo>
                  <a:lnTo>
                    <a:pt x="86" y="26"/>
                  </a:lnTo>
                  <a:lnTo>
                    <a:pt x="91" y="26"/>
                  </a:lnTo>
                  <a:lnTo>
                    <a:pt x="93" y="24"/>
                  </a:lnTo>
                  <a:lnTo>
                    <a:pt x="97" y="22"/>
                  </a:lnTo>
                  <a:lnTo>
                    <a:pt x="99" y="20"/>
                  </a:lnTo>
                  <a:lnTo>
                    <a:pt x="104" y="18"/>
                  </a:lnTo>
                  <a:lnTo>
                    <a:pt x="106" y="16"/>
                  </a:lnTo>
                  <a:lnTo>
                    <a:pt x="110" y="13"/>
                  </a:lnTo>
                  <a:lnTo>
                    <a:pt x="112" y="11"/>
                  </a:lnTo>
                  <a:lnTo>
                    <a:pt x="106"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6" name="任意多边形 306835"/>
            <p:cNvSpPr/>
            <p:nvPr/>
          </p:nvSpPr>
          <p:spPr>
            <a:xfrm>
              <a:off x="1496" y="1306"/>
              <a:ext cx="30" cy="115"/>
            </a:xfrm>
            <a:custGeom>
              <a:rect l="0" t="0" r="0" b="0"/>
              <a:pathLst>
                <a:path w="30" h="115">
                  <a:moveTo>
                    <a:pt x="0" y="7"/>
                  </a:moveTo>
                  <a:lnTo>
                    <a:pt x="2" y="9"/>
                  </a:lnTo>
                  <a:lnTo>
                    <a:pt x="4" y="13"/>
                  </a:lnTo>
                  <a:lnTo>
                    <a:pt x="6" y="16"/>
                  </a:lnTo>
                  <a:lnTo>
                    <a:pt x="9" y="18"/>
                  </a:lnTo>
                  <a:lnTo>
                    <a:pt x="11" y="22"/>
                  </a:lnTo>
                  <a:lnTo>
                    <a:pt x="13" y="24"/>
                  </a:lnTo>
                  <a:lnTo>
                    <a:pt x="15" y="29"/>
                  </a:lnTo>
                  <a:lnTo>
                    <a:pt x="15" y="31"/>
                  </a:lnTo>
                  <a:lnTo>
                    <a:pt x="17" y="35"/>
                  </a:lnTo>
                  <a:lnTo>
                    <a:pt x="17" y="37"/>
                  </a:lnTo>
                  <a:lnTo>
                    <a:pt x="19" y="42"/>
                  </a:lnTo>
                  <a:lnTo>
                    <a:pt x="19" y="44"/>
                  </a:lnTo>
                  <a:lnTo>
                    <a:pt x="19" y="48"/>
                  </a:lnTo>
                  <a:lnTo>
                    <a:pt x="19" y="50"/>
                  </a:lnTo>
                  <a:lnTo>
                    <a:pt x="22" y="55"/>
                  </a:lnTo>
                  <a:lnTo>
                    <a:pt x="22" y="59"/>
                  </a:lnTo>
                  <a:lnTo>
                    <a:pt x="22" y="61"/>
                  </a:lnTo>
                  <a:lnTo>
                    <a:pt x="19" y="65"/>
                  </a:lnTo>
                  <a:lnTo>
                    <a:pt x="19" y="68"/>
                  </a:lnTo>
                  <a:lnTo>
                    <a:pt x="19" y="72"/>
                  </a:lnTo>
                  <a:lnTo>
                    <a:pt x="19" y="76"/>
                  </a:lnTo>
                  <a:lnTo>
                    <a:pt x="17" y="78"/>
                  </a:lnTo>
                  <a:lnTo>
                    <a:pt x="17" y="83"/>
                  </a:lnTo>
                  <a:lnTo>
                    <a:pt x="15" y="85"/>
                  </a:lnTo>
                  <a:lnTo>
                    <a:pt x="15" y="87"/>
                  </a:lnTo>
                  <a:lnTo>
                    <a:pt x="13" y="91"/>
                  </a:lnTo>
                  <a:lnTo>
                    <a:pt x="11" y="94"/>
                  </a:lnTo>
                  <a:lnTo>
                    <a:pt x="9" y="98"/>
                  </a:lnTo>
                  <a:lnTo>
                    <a:pt x="6" y="100"/>
                  </a:lnTo>
                  <a:lnTo>
                    <a:pt x="4" y="102"/>
                  </a:lnTo>
                  <a:lnTo>
                    <a:pt x="2" y="104"/>
                  </a:lnTo>
                  <a:lnTo>
                    <a:pt x="0" y="109"/>
                  </a:lnTo>
                  <a:lnTo>
                    <a:pt x="6" y="115"/>
                  </a:lnTo>
                  <a:lnTo>
                    <a:pt x="9" y="111"/>
                  </a:lnTo>
                  <a:lnTo>
                    <a:pt x="13" y="109"/>
                  </a:lnTo>
                  <a:lnTo>
                    <a:pt x="15" y="104"/>
                  </a:lnTo>
                  <a:lnTo>
                    <a:pt x="17" y="102"/>
                  </a:lnTo>
                  <a:lnTo>
                    <a:pt x="19" y="98"/>
                  </a:lnTo>
                  <a:lnTo>
                    <a:pt x="19" y="96"/>
                  </a:lnTo>
                  <a:lnTo>
                    <a:pt x="22" y="91"/>
                  </a:lnTo>
                  <a:lnTo>
                    <a:pt x="24" y="89"/>
                  </a:lnTo>
                  <a:lnTo>
                    <a:pt x="26" y="85"/>
                  </a:lnTo>
                  <a:lnTo>
                    <a:pt x="26" y="81"/>
                  </a:lnTo>
                  <a:lnTo>
                    <a:pt x="28" y="76"/>
                  </a:lnTo>
                  <a:lnTo>
                    <a:pt x="28" y="74"/>
                  </a:lnTo>
                  <a:lnTo>
                    <a:pt x="28" y="70"/>
                  </a:lnTo>
                  <a:lnTo>
                    <a:pt x="30" y="65"/>
                  </a:lnTo>
                  <a:lnTo>
                    <a:pt x="30" y="61"/>
                  </a:lnTo>
                  <a:lnTo>
                    <a:pt x="30" y="59"/>
                  </a:lnTo>
                  <a:lnTo>
                    <a:pt x="30" y="55"/>
                  </a:lnTo>
                  <a:lnTo>
                    <a:pt x="30" y="50"/>
                  </a:lnTo>
                  <a:lnTo>
                    <a:pt x="28" y="46"/>
                  </a:lnTo>
                  <a:lnTo>
                    <a:pt x="28" y="44"/>
                  </a:lnTo>
                  <a:lnTo>
                    <a:pt x="28" y="39"/>
                  </a:lnTo>
                  <a:lnTo>
                    <a:pt x="26" y="35"/>
                  </a:lnTo>
                  <a:lnTo>
                    <a:pt x="26" y="31"/>
                  </a:lnTo>
                  <a:lnTo>
                    <a:pt x="24" y="29"/>
                  </a:lnTo>
                  <a:lnTo>
                    <a:pt x="22" y="24"/>
                  </a:lnTo>
                  <a:lnTo>
                    <a:pt x="22" y="20"/>
                  </a:lnTo>
                  <a:lnTo>
                    <a:pt x="19" y="18"/>
                  </a:lnTo>
                  <a:lnTo>
                    <a:pt x="17" y="13"/>
                  </a:lnTo>
                  <a:lnTo>
                    <a:pt x="15" y="9"/>
                  </a:lnTo>
                  <a:lnTo>
                    <a:pt x="13" y="7"/>
                  </a:lnTo>
                  <a:lnTo>
                    <a:pt x="9" y="3"/>
                  </a:lnTo>
                  <a:lnTo>
                    <a:pt x="6"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7" name="任意多边形 306836"/>
            <p:cNvSpPr/>
            <p:nvPr/>
          </p:nvSpPr>
          <p:spPr>
            <a:xfrm>
              <a:off x="1390" y="1280"/>
              <a:ext cx="112" cy="33"/>
            </a:xfrm>
            <a:custGeom>
              <a:rect l="0" t="0" r="0" b="0"/>
              <a:pathLst>
                <a:path w="112" h="33">
                  <a:moveTo>
                    <a:pt x="6" y="29"/>
                  </a:moveTo>
                  <a:lnTo>
                    <a:pt x="9" y="26"/>
                  </a:lnTo>
                  <a:lnTo>
                    <a:pt x="11" y="24"/>
                  </a:lnTo>
                  <a:lnTo>
                    <a:pt x="15" y="22"/>
                  </a:lnTo>
                  <a:lnTo>
                    <a:pt x="17" y="20"/>
                  </a:lnTo>
                  <a:lnTo>
                    <a:pt x="19" y="18"/>
                  </a:lnTo>
                  <a:lnTo>
                    <a:pt x="24" y="18"/>
                  </a:lnTo>
                  <a:lnTo>
                    <a:pt x="26" y="16"/>
                  </a:lnTo>
                  <a:lnTo>
                    <a:pt x="30" y="13"/>
                  </a:lnTo>
                  <a:lnTo>
                    <a:pt x="32" y="13"/>
                  </a:lnTo>
                  <a:lnTo>
                    <a:pt x="37" y="11"/>
                  </a:lnTo>
                  <a:lnTo>
                    <a:pt x="39" y="11"/>
                  </a:lnTo>
                  <a:lnTo>
                    <a:pt x="43" y="11"/>
                  </a:lnTo>
                  <a:lnTo>
                    <a:pt x="45" y="11"/>
                  </a:lnTo>
                  <a:lnTo>
                    <a:pt x="50" y="9"/>
                  </a:lnTo>
                  <a:lnTo>
                    <a:pt x="52" y="9"/>
                  </a:lnTo>
                  <a:lnTo>
                    <a:pt x="56" y="9"/>
                  </a:lnTo>
                  <a:lnTo>
                    <a:pt x="58" y="11"/>
                  </a:lnTo>
                  <a:lnTo>
                    <a:pt x="63" y="11"/>
                  </a:lnTo>
                  <a:lnTo>
                    <a:pt x="67" y="11"/>
                  </a:lnTo>
                  <a:lnTo>
                    <a:pt x="69" y="11"/>
                  </a:lnTo>
                  <a:lnTo>
                    <a:pt x="73" y="13"/>
                  </a:lnTo>
                  <a:lnTo>
                    <a:pt x="76" y="13"/>
                  </a:lnTo>
                  <a:lnTo>
                    <a:pt x="80" y="16"/>
                  </a:lnTo>
                  <a:lnTo>
                    <a:pt x="82" y="16"/>
                  </a:lnTo>
                  <a:lnTo>
                    <a:pt x="86" y="18"/>
                  </a:lnTo>
                  <a:lnTo>
                    <a:pt x="89" y="20"/>
                  </a:lnTo>
                  <a:lnTo>
                    <a:pt x="91" y="22"/>
                  </a:lnTo>
                  <a:lnTo>
                    <a:pt x="95" y="24"/>
                  </a:lnTo>
                  <a:lnTo>
                    <a:pt x="97" y="24"/>
                  </a:lnTo>
                  <a:lnTo>
                    <a:pt x="102" y="29"/>
                  </a:lnTo>
                  <a:lnTo>
                    <a:pt x="104" y="31"/>
                  </a:lnTo>
                  <a:lnTo>
                    <a:pt x="106" y="33"/>
                  </a:lnTo>
                  <a:lnTo>
                    <a:pt x="112" y="26"/>
                  </a:lnTo>
                  <a:lnTo>
                    <a:pt x="110" y="24"/>
                  </a:lnTo>
                  <a:lnTo>
                    <a:pt x="106" y="20"/>
                  </a:lnTo>
                  <a:lnTo>
                    <a:pt x="104" y="18"/>
                  </a:lnTo>
                  <a:lnTo>
                    <a:pt x="99" y="16"/>
                  </a:lnTo>
                  <a:lnTo>
                    <a:pt x="97" y="13"/>
                  </a:lnTo>
                  <a:lnTo>
                    <a:pt x="93" y="11"/>
                  </a:lnTo>
                  <a:lnTo>
                    <a:pt x="91" y="9"/>
                  </a:lnTo>
                  <a:lnTo>
                    <a:pt x="86" y="7"/>
                  </a:lnTo>
                  <a:lnTo>
                    <a:pt x="82" y="7"/>
                  </a:lnTo>
                  <a:lnTo>
                    <a:pt x="80" y="5"/>
                  </a:lnTo>
                  <a:lnTo>
                    <a:pt x="76" y="5"/>
                  </a:lnTo>
                  <a:lnTo>
                    <a:pt x="71" y="3"/>
                  </a:lnTo>
                  <a:lnTo>
                    <a:pt x="67" y="3"/>
                  </a:lnTo>
                  <a:lnTo>
                    <a:pt x="65" y="3"/>
                  </a:lnTo>
                  <a:lnTo>
                    <a:pt x="60" y="0"/>
                  </a:lnTo>
                  <a:lnTo>
                    <a:pt x="56" y="0"/>
                  </a:lnTo>
                  <a:lnTo>
                    <a:pt x="52" y="0"/>
                  </a:lnTo>
                  <a:lnTo>
                    <a:pt x="48" y="0"/>
                  </a:lnTo>
                  <a:lnTo>
                    <a:pt x="45" y="0"/>
                  </a:lnTo>
                  <a:lnTo>
                    <a:pt x="41" y="3"/>
                  </a:lnTo>
                  <a:lnTo>
                    <a:pt x="37" y="3"/>
                  </a:lnTo>
                  <a:lnTo>
                    <a:pt x="35" y="3"/>
                  </a:lnTo>
                  <a:lnTo>
                    <a:pt x="30" y="5"/>
                  </a:lnTo>
                  <a:lnTo>
                    <a:pt x="26" y="5"/>
                  </a:lnTo>
                  <a:lnTo>
                    <a:pt x="24" y="7"/>
                  </a:lnTo>
                  <a:lnTo>
                    <a:pt x="19" y="9"/>
                  </a:lnTo>
                  <a:lnTo>
                    <a:pt x="15" y="11"/>
                  </a:lnTo>
                  <a:lnTo>
                    <a:pt x="13" y="13"/>
                  </a:lnTo>
                  <a:lnTo>
                    <a:pt x="9" y="16"/>
                  </a:lnTo>
                  <a:lnTo>
                    <a:pt x="6" y="18"/>
                  </a:lnTo>
                  <a:lnTo>
                    <a:pt x="2" y="20"/>
                  </a:lnTo>
                  <a:lnTo>
                    <a:pt x="0" y="22"/>
                  </a:lnTo>
                  <a:lnTo>
                    <a:pt x="6" y="2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8" name="任意多边形 306837"/>
            <p:cNvSpPr/>
            <p:nvPr/>
          </p:nvSpPr>
          <p:spPr>
            <a:xfrm>
              <a:off x="1366" y="1302"/>
              <a:ext cx="30" cy="115"/>
            </a:xfrm>
            <a:custGeom>
              <a:rect l="0" t="0" r="0" b="0"/>
              <a:pathLst>
                <a:path w="30" h="115">
                  <a:moveTo>
                    <a:pt x="30" y="108"/>
                  </a:moveTo>
                  <a:lnTo>
                    <a:pt x="28" y="104"/>
                  </a:lnTo>
                  <a:lnTo>
                    <a:pt x="26" y="102"/>
                  </a:lnTo>
                  <a:lnTo>
                    <a:pt x="24" y="100"/>
                  </a:lnTo>
                  <a:lnTo>
                    <a:pt x="22" y="95"/>
                  </a:lnTo>
                  <a:lnTo>
                    <a:pt x="20" y="93"/>
                  </a:lnTo>
                  <a:lnTo>
                    <a:pt x="17" y="91"/>
                  </a:lnTo>
                  <a:lnTo>
                    <a:pt x="15" y="87"/>
                  </a:lnTo>
                  <a:lnTo>
                    <a:pt x="15" y="82"/>
                  </a:lnTo>
                  <a:lnTo>
                    <a:pt x="13" y="80"/>
                  </a:lnTo>
                  <a:lnTo>
                    <a:pt x="13" y="76"/>
                  </a:lnTo>
                  <a:lnTo>
                    <a:pt x="11" y="74"/>
                  </a:lnTo>
                  <a:lnTo>
                    <a:pt x="11" y="69"/>
                  </a:lnTo>
                  <a:lnTo>
                    <a:pt x="11" y="67"/>
                  </a:lnTo>
                  <a:lnTo>
                    <a:pt x="9" y="63"/>
                  </a:lnTo>
                  <a:lnTo>
                    <a:pt x="9" y="61"/>
                  </a:lnTo>
                  <a:lnTo>
                    <a:pt x="9" y="56"/>
                  </a:lnTo>
                  <a:lnTo>
                    <a:pt x="9" y="52"/>
                  </a:lnTo>
                  <a:lnTo>
                    <a:pt x="9" y="50"/>
                  </a:lnTo>
                  <a:lnTo>
                    <a:pt x="11" y="46"/>
                  </a:lnTo>
                  <a:lnTo>
                    <a:pt x="11" y="43"/>
                  </a:lnTo>
                  <a:lnTo>
                    <a:pt x="11" y="39"/>
                  </a:lnTo>
                  <a:lnTo>
                    <a:pt x="13" y="37"/>
                  </a:lnTo>
                  <a:lnTo>
                    <a:pt x="13" y="33"/>
                  </a:lnTo>
                  <a:lnTo>
                    <a:pt x="15" y="30"/>
                  </a:lnTo>
                  <a:lnTo>
                    <a:pt x="15" y="26"/>
                  </a:lnTo>
                  <a:lnTo>
                    <a:pt x="17" y="24"/>
                  </a:lnTo>
                  <a:lnTo>
                    <a:pt x="20" y="20"/>
                  </a:lnTo>
                  <a:lnTo>
                    <a:pt x="22" y="17"/>
                  </a:lnTo>
                  <a:lnTo>
                    <a:pt x="24" y="15"/>
                  </a:lnTo>
                  <a:lnTo>
                    <a:pt x="26" y="13"/>
                  </a:lnTo>
                  <a:lnTo>
                    <a:pt x="28" y="9"/>
                  </a:lnTo>
                  <a:lnTo>
                    <a:pt x="30" y="7"/>
                  </a:lnTo>
                  <a:lnTo>
                    <a:pt x="24" y="0"/>
                  </a:lnTo>
                  <a:lnTo>
                    <a:pt x="22" y="2"/>
                  </a:lnTo>
                  <a:lnTo>
                    <a:pt x="17" y="7"/>
                  </a:lnTo>
                  <a:lnTo>
                    <a:pt x="15" y="9"/>
                  </a:lnTo>
                  <a:lnTo>
                    <a:pt x="13" y="13"/>
                  </a:lnTo>
                  <a:lnTo>
                    <a:pt x="11" y="15"/>
                  </a:lnTo>
                  <a:lnTo>
                    <a:pt x="9" y="20"/>
                  </a:lnTo>
                  <a:lnTo>
                    <a:pt x="9" y="24"/>
                  </a:lnTo>
                  <a:lnTo>
                    <a:pt x="7" y="26"/>
                  </a:lnTo>
                  <a:lnTo>
                    <a:pt x="4" y="30"/>
                  </a:lnTo>
                  <a:lnTo>
                    <a:pt x="4" y="35"/>
                  </a:lnTo>
                  <a:lnTo>
                    <a:pt x="2" y="37"/>
                  </a:lnTo>
                  <a:lnTo>
                    <a:pt x="2" y="41"/>
                  </a:lnTo>
                  <a:lnTo>
                    <a:pt x="2" y="46"/>
                  </a:lnTo>
                  <a:lnTo>
                    <a:pt x="0" y="48"/>
                  </a:lnTo>
                  <a:lnTo>
                    <a:pt x="0" y="52"/>
                  </a:lnTo>
                  <a:lnTo>
                    <a:pt x="0" y="56"/>
                  </a:lnTo>
                  <a:lnTo>
                    <a:pt x="0" y="61"/>
                  </a:lnTo>
                  <a:lnTo>
                    <a:pt x="0" y="65"/>
                  </a:lnTo>
                  <a:lnTo>
                    <a:pt x="2" y="67"/>
                  </a:lnTo>
                  <a:lnTo>
                    <a:pt x="2" y="72"/>
                  </a:lnTo>
                  <a:lnTo>
                    <a:pt x="2" y="76"/>
                  </a:lnTo>
                  <a:lnTo>
                    <a:pt x="4" y="80"/>
                  </a:lnTo>
                  <a:lnTo>
                    <a:pt x="4" y="82"/>
                  </a:lnTo>
                  <a:lnTo>
                    <a:pt x="7" y="87"/>
                  </a:lnTo>
                  <a:lnTo>
                    <a:pt x="9" y="91"/>
                  </a:lnTo>
                  <a:lnTo>
                    <a:pt x="9" y="93"/>
                  </a:lnTo>
                  <a:lnTo>
                    <a:pt x="11" y="98"/>
                  </a:lnTo>
                  <a:lnTo>
                    <a:pt x="13" y="102"/>
                  </a:lnTo>
                  <a:lnTo>
                    <a:pt x="15" y="104"/>
                  </a:lnTo>
                  <a:lnTo>
                    <a:pt x="17" y="108"/>
                  </a:lnTo>
                  <a:lnTo>
                    <a:pt x="22" y="111"/>
                  </a:lnTo>
                  <a:lnTo>
                    <a:pt x="24" y="115"/>
                  </a:lnTo>
                  <a:lnTo>
                    <a:pt x="30" y="10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39" name="任意多边形 306838"/>
            <p:cNvSpPr/>
            <p:nvPr/>
          </p:nvSpPr>
          <p:spPr>
            <a:xfrm>
              <a:off x="1390" y="1410"/>
              <a:ext cx="112" cy="31"/>
            </a:xfrm>
            <a:custGeom>
              <a:rect l="0" t="0" r="0" b="0"/>
              <a:pathLst>
                <a:path w="112" h="31">
                  <a:moveTo>
                    <a:pt x="106" y="5"/>
                  </a:moveTo>
                  <a:lnTo>
                    <a:pt x="104" y="7"/>
                  </a:lnTo>
                  <a:lnTo>
                    <a:pt x="102" y="9"/>
                  </a:lnTo>
                  <a:lnTo>
                    <a:pt x="97" y="11"/>
                  </a:lnTo>
                  <a:lnTo>
                    <a:pt x="95" y="13"/>
                  </a:lnTo>
                  <a:lnTo>
                    <a:pt x="93" y="13"/>
                  </a:lnTo>
                  <a:lnTo>
                    <a:pt x="89" y="16"/>
                  </a:lnTo>
                  <a:lnTo>
                    <a:pt x="86" y="18"/>
                  </a:lnTo>
                  <a:lnTo>
                    <a:pt x="82" y="18"/>
                  </a:lnTo>
                  <a:lnTo>
                    <a:pt x="80" y="20"/>
                  </a:lnTo>
                  <a:lnTo>
                    <a:pt x="76" y="20"/>
                  </a:lnTo>
                  <a:lnTo>
                    <a:pt x="73" y="22"/>
                  </a:lnTo>
                  <a:lnTo>
                    <a:pt x="69" y="22"/>
                  </a:lnTo>
                  <a:lnTo>
                    <a:pt x="67" y="22"/>
                  </a:lnTo>
                  <a:lnTo>
                    <a:pt x="63" y="22"/>
                  </a:lnTo>
                  <a:lnTo>
                    <a:pt x="60" y="22"/>
                  </a:lnTo>
                  <a:lnTo>
                    <a:pt x="56" y="22"/>
                  </a:lnTo>
                  <a:lnTo>
                    <a:pt x="52" y="22"/>
                  </a:lnTo>
                  <a:lnTo>
                    <a:pt x="50" y="22"/>
                  </a:lnTo>
                  <a:lnTo>
                    <a:pt x="45" y="22"/>
                  </a:lnTo>
                  <a:lnTo>
                    <a:pt x="43" y="22"/>
                  </a:lnTo>
                  <a:lnTo>
                    <a:pt x="39" y="20"/>
                  </a:lnTo>
                  <a:lnTo>
                    <a:pt x="37" y="20"/>
                  </a:lnTo>
                  <a:lnTo>
                    <a:pt x="32" y="18"/>
                  </a:lnTo>
                  <a:lnTo>
                    <a:pt x="30" y="16"/>
                  </a:lnTo>
                  <a:lnTo>
                    <a:pt x="26" y="16"/>
                  </a:lnTo>
                  <a:lnTo>
                    <a:pt x="24" y="13"/>
                  </a:lnTo>
                  <a:lnTo>
                    <a:pt x="19" y="11"/>
                  </a:lnTo>
                  <a:lnTo>
                    <a:pt x="17" y="9"/>
                  </a:lnTo>
                  <a:lnTo>
                    <a:pt x="15" y="7"/>
                  </a:lnTo>
                  <a:lnTo>
                    <a:pt x="11" y="5"/>
                  </a:lnTo>
                  <a:lnTo>
                    <a:pt x="9" y="3"/>
                  </a:lnTo>
                  <a:lnTo>
                    <a:pt x="6" y="0"/>
                  </a:lnTo>
                  <a:lnTo>
                    <a:pt x="0" y="7"/>
                  </a:lnTo>
                  <a:lnTo>
                    <a:pt x="2" y="9"/>
                  </a:lnTo>
                  <a:lnTo>
                    <a:pt x="6" y="11"/>
                  </a:lnTo>
                  <a:lnTo>
                    <a:pt x="9" y="13"/>
                  </a:lnTo>
                  <a:lnTo>
                    <a:pt x="13" y="18"/>
                  </a:lnTo>
                  <a:lnTo>
                    <a:pt x="15" y="20"/>
                  </a:lnTo>
                  <a:lnTo>
                    <a:pt x="19" y="22"/>
                  </a:lnTo>
                  <a:lnTo>
                    <a:pt x="22" y="22"/>
                  </a:lnTo>
                  <a:lnTo>
                    <a:pt x="26" y="24"/>
                  </a:lnTo>
                  <a:lnTo>
                    <a:pt x="30" y="26"/>
                  </a:lnTo>
                  <a:lnTo>
                    <a:pt x="32" y="29"/>
                  </a:lnTo>
                  <a:lnTo>
                    <a:pt x="37" y="29"/>
                  </a:lnTo>
                  <a:lnTo>
                    <a:pt x="41" y="31"/>
                  </a:lnTo>
                  <a:lnTo>
                    <a:pt x="45" y="31"/>
                  </a:lnTo>
                  <a:lnTo>
                    <a:pt x="48" y="31"/>
                  </a:lnTo>
                  <a:lnTo>
                    <a:pt x="52" y="31"/>
                  </a:lnTo>
                  <a:lnTo>
                    <a:pt x="56" y="31"/>
                  </a:lnTo>
                  <a:lnTo>
                    <a:pt x="60" y="31"/>
                  </a:lnTo>
                  <a:lnTo>
                    <a:pt x="63" y="31"/>
                  </a:lnTo>
                  <a:lnTo>
                    <a:pt x="67" y="31"/>
                  </a:lnTo>
                  <a:lnTo>
                    <a:pt x="71" y="31"/>
                  </a:lnTo>
                  <a:lnTo>
                    <a:pt x="76" y="31"/>
                  </a:lnTo>
                  <a:lnTo>
                    <a:pt x="78" y="29"/>
                  </a:lnTo>
                  <a:lnTo>
                    <a:pt x="82" y="29"/>
                  </a:lnTo>
                  <a:lnTo>
                    <a:pt x="86" y="26"/>
                  </a:lnTo>
                  <a:lnTo>
                    <a:pt x="89" y="26"/>
                  </a:lnTo>
                  <a:lnTo>
                    <a:pt x="93" y="24"/>
                  </a:lnTo>
                  <a:lnTo>
                    <a:pt x="97" y="22"/>
                  </a:lnTo>
                  <a:lnTo>
                    <a:pt x="99" y="20"/>
                  </a:lnTo>
                  <a:lnTo>
                    <a:pt x="104" y="18"/>
                  </a:lnTo>
                  <a:lnTo>
                    <a:pt x="106" y="16"/>
                  </a:lnTo>
                  <a:lnTo>
                    <a:pt x="110" y="13"/>
                  </a:lnTo>
                  <a:lnTo>
                    <a:pt x="112" y="11"/>
                  </a:lnTo>
                  <a:lnTo>
                    <a:pt x="106"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0" name="任意多边形 306839"/>
            <p:cNvSpPr/>
            <p:nvPr/>
          </p:nvSpPr>
          <p:spPr>
            <a:xfrm>
              <a:off x="1496" y="1309"/>
              <a:ext cx="28" cy="112"/>
            </a:xfrm>
            <a:custGeom>
              <a:rect l="0" t="0" r="0" b="0"/>
              <a:pathLst>
                <a:path w="28" h="112">
                  <a:moveTo>
                    <a:pt x="0" y="6"/>
                  </a:moveTo>
                  <a:lnTo>
                    <a:pt x="2" y="8"/>
                  </a:lnTo>
                  <a:lnTo>
                    <a:pt x="4" y="10"/>
                  </a:lnTo>
                  <a:lnTo>
                    <a:pt x="6" y="13"/>
                  </a:lnTo>
                  <a:lnTo>
                    <a:pt x="9" y="17"/>
                  </a:lnTo>
                  <a:lnTo>
                    <a:pt x="9" y="19"/>
                  </a:lnTo>
                  <a:lnTo>
                    <a:pt x="11" y="23"/>
                  </a:lnTo>
                  <a:lnTo>
                    <a:pt x="13" y="26"/>
                  </a:lnTo>
                  <a:lnTo>
                    <a:pt x="15" y="30"/>
                  </a:lnTo>
                  <a:lnTo>
                    <a:pt x="15" y="32"/>
                  </a:lnTo>
                  <a:lnTo>
                    <a:pt x="17" y="36"/>
                  </a:lnTo>
                  <a:lnTo>
                    <a:pt x="17" y="39"/>
                  </a:lnTo>
                  <a:lnTo>
                    <a:pt x="17" y="43"/>
                  </a:lnTo>
                  <a:lnTo>
                    <a:pt x="19" y="45"/>
                  </a:lnTo>
                  <a:lnTo>
                    <a:pt x="19" y="49"/>
                  </a:lnTo>
                  <a:lnTo>
                    <a:pt x="19" y="52"/>
                  </a:lnTo>
                  <a:lnTo>
                    <a:pt x="19" y="56"/>
                  </a:lnTo>
                  <a:lnTo>
                    <a:pt x="19" y="58"/>
                  </a:lnTo>
                  <a:lnTo>
                    <a:pt x="19" y="62"/>
                  </a:lnTo>
                  <a:lnTo>
                    <a:pt x="19" y="67"/>
                  </a:lnTo>
                  <a:lnTo>
                    <a:pt x="19" y="69"/>
                  </a:lnTo>
                  <a:lnTo>
                    <a:pt x="17" y="73"/>
                  </a:lnTo>
                  <a:lnTo>
                    <a:pt x="17" y="75"/>
                  </a:lnTo>
                  <a:lnTo>
                    <a:pt x="15" y="80"/>
                  </a:lnTo>
                  <a:lnTo>
                    <a:pt x="15" y="82"/>
                  </a:lnTo>
                  <a:lnTo>
                    <a:pt x="13" y="86"/>
                  </a:lnTo>
                  <a:lnTo>
                    <a:pt x="11" y="88"/>
                  </a:lnTo>
                  <a:lnTo>
                    <a:pt x="11" y="91"/>
                  </a:lnTo>
                  <a:lnTo>
                    <a:pt x="9" y="95"/>
                  </a:lnTo>
                  <a:lnTo>
                    <a:pt x="6" y="97"/>
                  </a:lnTo>
                  <a:lnTo>
                    <a:pt x="4" y="99"/>
                  </a:lnTo>
                  <a:lnTo>
                    <a:pt x="2" y="101"/>
                  </a:lnTo>
                  <a:lnTo>
                    <a:pt x="0" y="104"/>
                  </a:lnTo>
                  <a:lnTo>
                    <a:pt x="6" y="112"/>
                  </a:lnTo>
                  <a:lnTo>
                    <a:pt x="9" y="108"/>
                  </a:lnTo>
                  <a:lnTo>
                    <a:pt x="11" y="106"/>
                  </a:lnTo>
                  <a:lnTo>
                    <a:pt x="13" y="101"/>
                  </a:lnTo>
                  <a:lnTo>
                    <a:pt x="15" y="99"/>
                  </a:lnTo>
                  <a:lnTo>
                    <a:pt x="17" y="95"/>
                  </a:lnTo>
                  <a:lnTo>
                    <a:pt x="19" y="93"/>
                  </a:lnTo>
                  <a:lnTo>
                    <a:pt x="22" y="88"/>
                  </a:lnTo>
                  <a:lnTo>
                    <a:pt x="24" y="86"/>
                  </a:lnTo>
                  <a:lnTo>
                    <a:pt x="24" y="82"/>
                  </a:lnTo>
                  <a:lnTo>
                    <a:pt x="26" y="78"/>
                  </a:lnTo>
                  <a:lnTo>
                    <a:pt x="26" y="75"/>
                  </a:lnTo>
                  <a:lnTo>
                    <a:pt x="28" y="71"/>
                  </a:lnTo>
                  <a:lnTo>
                    <a:pt x="28" y="67"/>
                  </a:lnTo>
                  <a:lnTo>
                    <a:pt x="28" y="62"/>
                  </a:lnTo>
                  <a:lnTo>
                    <a:pt x="28" y="60"/>
                  </a:lnTo>
                  <a:lnTo>
                    <a:pt x="28" y="56"/>
                  </a:lnTo>
                  <a:lnTo>
                    <a:pt x="28" y="52"/>
                  </a:lnTo>
                  <a:lnTo>
                    <a:pt x="28" y="47"/>
                  </a:lnTo>
                  <a:lnTo>
                    <a:pt x="28" y="45"/>
                  </a:lnTo>
                  <a:lnTo>
                    <a:pt x="28" y="41"/>
                  </a:lnTo>
                  <a:lnTo>
                    <a:pt x="26" y="36"/>
                  </a:lnTo>
                  <a:lnTo>
                    <a:pt x="26" y="32"/>
                  </a:lnTo>
                  <a:lnTo>
                    <a:pt x="24" y="30"/>
                  </a:lnTo>
                  <a:lnTo>
                    <a:pt x="24" y="26"/>
                  </a:lnTo>
                  <a:lnTo>
                    <a:pt x="22" y="21"/>
                  </a:lnTo>
                  <a:lnTo>
                    <a:pt x="19" y="19"/>
                  </a:lnTo>
                  <a:lnTo>
                    <a:pt x="17" y="15"/>
                  </a:lnTo>
                  <a:lnTo>
                    <a:pt x="15" y="13"/>
                  </a:lnTo>
                  <a:lnTo>
                    <a:pt x="13" y="8"/>
                  </a:lnTo>
                  <a:lnTo>
                    <a:pt x="11" y="6"/>
                  </a:lnTo>
                  <a:lnTo>
                    <a:pt x="9" y="2"/>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1" name="任意多边形 306840"/>
            <p:cNvSpPr/>
            <p:nvPr/>
          </p:nvSpPr>
          <p:spPr>
            <a:xfrm>
              <a:off x="1390" y="1283"/>
              <a:ext cx="112" cy="32"/>
            </a:xfrm>
            <a:custGeom>
              <a:rect l="0" t="0" r="0" b="0"/>
              <a:pathLst>
                <a:path w="112" h="32">
                  <a:moveTo>
                    <a:pt x="6" y="28"/>
                  </a:moveTo>
                  <a:lnTo>
                    <a:pt x="9" y="26"/>
                  </a:lnTo>
                  <a:lnTo>
                    <a:pt x="11" y="23"/>
                  </a:lnTo>
                  <a:lnTo>
                    <a:pt x="15" y="21"/>
                  </a:lnTo>
                  <a:lnTo>
                    <a:pt x="17" y="19"/>
                  </a:lnTo>
                  <a:lnTo>
                    <a:pt x="19" y="17"/>
                  </a:lnTo>
                  <a:lnTo>
                    <a:pt x="24" y="15"/>
                  </a:lnTo>
                  <a:lnTo>
                    <a:pt x="26" y="15"/>
                  </a:lnTo>
                  <a:lnTo>
                    <a:pt x="30" y="13"/>
                  </a:lnTo>
                  <a:lnTo>
                    <a:pt x="32" y="13"/>
                  </a:lnTo>
                  <a:lnTo>
                    <a:pt x="35" y="10"/>
                  </a:lnTo>
                  <a:lnTo>
                    <a:pt x="39" y="10"/>
                  </a:lnTo>
                  <a:lnTo>
                    <a:pt x="41" y="10"/>
                  </a:lnTo>
                  <a:lnTo>
                    <a:pt x="45" y="8"/>
                  </a:lnTo>
                  <a:lnTo>
                    <a:pt x="48" y="8"/>
                  </a:lnTo>
                  <a:lnTo>
                    <a:pt x="52" y="8"/>
                  </a:lnTo>
                  <a:lnTo>
                    <a:pt x="56" y="8"/>
                  </a:lnTo>
                  <a:lnTo>
                    <a:pt x="58" y="8"/>
                  </a:lnTo>
                  <a:lnTo>
                    <a:pt x="63" y="8"/>
                  </a:lnTo>
                  <a:lnTo>
                    <a:pt x="65" y="10"/>
                  </a:lnTo>
                  <a:lnTo>
                    <a:pt x="69" y="10"/>
                  </a:lnTo>
                  <a:lnTo>
                    <a:pt x="71" y="10"/>
                  </a:lnTo>
                  <a:lnTo>
                    <a:pt x="76" y="13"/>
                  </a:lnTo>
                  <a:lnTo>
                    <a:pt x="78" y="13"/>
                  </a:lnTo>
                  <a:lnTo>
                    <a:pt x="82" y="15"/>
                  </a:lnTo>
                  <a:lnTo>
                    <a:pt x="84" y="17"/>
                  </a:lnTo>
                  <a:lnTo>
                    <a:pt x="89" y="17"/>
                  </a:lnTo>
                  <a:lnTo>
                    <a:pt x="91" y="19"/>
                  </a:lnTo>
                  <a:lnTo>
                    <a:pt x="93" y="21"/>
                  </a:lnTo>
                  <a:lnTo>
                    <a:pt x="97" y="23"/>
                  </a:lnTo>
                  <a:lnTo>
                    <a:pt x="99" y="26"/>
                  </a:lnTo>
                  <a:lnTo>
                    <a:pt x="102" y="28"/>
                  </a:lnTo>
                  <a:lnTo>
                    <a:pt x="106" y="32"/>
                  </a:lnTo>
                  <a:lnTo>
                    <a:pt x="112" y="26"/>
                  </a:lnTo>
                  <a:lnTo>
                    <a:pt x="108" y="21"/>
                  </a:lnTo>
                  <a:lnTo>
                    <a:pt x="106" y="19"/>
                  </a:lnTo>
                  <a:lnTo>
                    <a:pt x="102" y="17"/>
                  </a:lnTo>
                  <a:lnTo>
                    <a:pt x="99" y="15"/>
                  </a:lnTo>
                  <a:lnTo>
                    <a:pt x="95" y="13"/>
                  </a:lnTo>
                  <a:lnTo>
                    <a:pt x="93" y="10"/>
                  </a:lnTo>
                  <a:lnTo>
                    <a:pt x="89" y="8"/>
                  </a:lnTo>
                  <a:lnTo>
                    <a:pt x="84" y="6"/>
                  </a:lnTo>
                  <a:lnTo>
                    <a:pt x="82" y="4"/>
                  </a:lnTo>
                  <a:lnTo>
                    <a:pt x="78" y="4"/>
                  </a:lnTo>
                  <a:lnTo>
                    <a:pt x="73" y="2"/>
                  </a:lnTo>
                  <a:lnTo>
                    <a:pt x="71" y="2"/>
                  </a:lnTo>
                  <a:lnTo>
                    <a:pt x="67" y="2"/>
                  </a:lnTo>
                  <a:lnTo>
                    <a:pt x="63" y="0"/>
                  </a:lnTo>
                  <a:lnTo>
                    <a:pt x="58" y="0"/>
                  </a:lnTo>
                  <a:lnTo>
                    <a:pt x="56" y="0"/>
                  </a:lnTo>
                  <a:lnTo>
                    <a:pt x="52" y="0"/>
                  </a:lnTo>
                  <a:lnTo>
                    <a:pt x="48" y="0"/>
                  </a:lnTo>
                  <a:lnTo>
                    <a:pt x="45" y="0"/>
                  </a:lnTo>
                  <a:lnTo>
                    <a:pt x="41" y="0"/>
                  </a:lnTo>
                  <a:lnTo>
                    <a:pt x="37" y="2"/>
                  </a:lnTo>
                  <a:lnTo>
                    <a:pt x="32" y="2"/>
                  </a:lnTo>
                  <a:lnTo>
                    <a:pt x="30" y="4"/>
                  </a:lnTo>
                  <a:lnTo>
                    <a:pt x="26" y="4"/>
                  </a:lnTo>
                  <a:lnTo>
                    <a:pt x="22" y="6"/>
                  </a:lnTo>
                  <a:lnTo>
                    <a:pt x="19" y="8"/>
                  </a:lnTo>
                  <a:lnTo>
                    <a:pt x="15" y="8"/>
                  </a:lnTo>
                  <a:lnTo>
                    <a:pt x="13" y="10"/>
                  </a:lnTo>
                  <a:lnTo>
                    <a:pt x="9" y="13"/>
                  </a:lnTo>
                  <a:lnTo>
                    <a:pt x="6" y="15"/>
                  </a:lnTo>
                  <a:lnTo>
                    <a:pt x="2" y="17"/>
                  </a:lnTo>
                  <a:lnTo>
                    <a:pt x="0" y="21"/>
                  </a:lnTo>
                  <a:lnTo>
                    <a:pt x="6"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2" name="任意多边形 306841"/>
            <p:cNvSpPr/>
            <p:nvPr/>
          </p:nvSpPr>
          <p:spPr>
            <a:xfrm>
              <a:off x="1366" y="1304"/>
              <a:ext cx="30" cy="113"/>
            </a:xfrm>
            <a:custGeom>
              <a:rect l="0" t="0" r="0" b="0"/>
              <a:pathLst>
                <a:path w="30" h="113">
                  <a:moveTo>
                    <a:pt x="30" y="106"/>
                  </a:moveTo>
                  <a:lnTo>
                    <a:pt x="28" y="102"/>
                  </a:lnTo>
                  <a:lnTo>
                    <a:pt x="26" y="100"/>
                  </a:lnTo>
                  <a:lnTo>
                    <a:pt x="24" y="98"/>
                  </a:lnTo>
                  <a:lnTo>
                    <a:pt x="22" y="96"/>
                  </a:lnTo>
                  <a:lnTo>
                    <a:pt x="20" y="91"/>
                  </a:lnTo>
                  <a:lnTo>
                    <a:pt x="17" y="89"/>
                  </a:lnTo>
                  <a:lnTo>
                    <a:pt x="17" y="85"/>
                  </a:lnTo>
                  <a:lnTo>
                    <a:pt x="15" y="83"/>
                  </a:lnTo>
                  <a:lnTo>
                    <a:pt x="13" y="78"/>
                  </a:lnTo>
                  <a:lnTo>
                    <a:pt x="13" y="76"/>
                  </a:lnTo>
                  <a:lnTo>
                    <a:pt x="13" y="72"/>
                  </a:lnTo>
                  <a:lnTo>
                    <a:pt x="11" y="70"/>
                  </a:lnTo>
                  <a:lnTo>
                    <a:pt x="11" y="65"/>
                  </a:lnTo>
                  <a:lnTo>
                    <a:pt x="11" y="63"/>
                  </a:lnTo>
                  <a:lnTo>
                    <a:pt x="11" y="59"/>
                  </a:lnTo>
                  <a:lnTo>
                    <a:pt x="11" y="54"/>
                  </a:lnTo>
                  <a:lnTo>
                    <a:pt x="11" y="52"/>
                  </a:lnTo>
                  <a:lnTo>
                    <a:pt x="11" y="48"/>
                  </a:lnTo>
                  <a:lnTo>
                    <a:pt x="11" y="46"/>
                  </a:lnTo>
                  <a:lnTo>
                    <a:pt x="11" y="41"/>
                  </a:lnTo>
                  <a:lnTo>
                    <a:pt x="13" y="39"/>
                  </a:lnTo>
                  <a:lnTo>
                    <a:pt x="13" y="35"/>
                  </a:lnTo>
                  <a:lnTo>
                    <a:pt x="13" y="33"/>
                  </a:lnTo>
                  <a:lnTo>
                    <a:pt x="15" y="28"/>
                  </a:lnTo>
                  <a:lnTo>
                    <a:pt x="15" y="26"/>
                  </a:lnTo>
                  <a:lnTo>
                    <a:pt x="17" y="22"/>
                  </a:lnTo>
                  <a:lnTo>
                    <a:pt x="20" y="20"/>
                  </a:lnTo>
                  <a:lnTo>
                    <a:pt x="22" y="18"/>
                  </a:lnTo>
                  <a:lnTo>
                    <a:pt x="24" y="13"/>
                  </a:lnTo>
                  <a:lnTo>
                    <a:pt x="26" y="11"/>
                  </a:lnTo>
                  <a:lnTo>
                    <a:pt x="28" y="9"/>
                  </a:lnTo>
                  <a:lnTo>
                    <a:pt x="30" y="7"/>
                  </a:lnTo>
                  <a:lnTo>
                    <a:pt x="24" y="0"/>
                  </a:lnTo>
                  <a:lnTo>
                    <a:pt x="22" y="2"/>
                  </a:lnTo>
                  <a:lnTo>
                    <a:pt x="20" y="7"/>
                  </a:lnTo>
                  <a:lnTo>
                    <a:pt x="15" y="9"/>
                  </a:lnTo>
                  <a:lnTo>
                    <a:pt x="13" y="11"/>
                  </a:lnTo>
                  <a:lnTo>
                    <a:pt x="11" y="15"/>
                  </a:lnTo>
                  <a:lnTo>
                    <a:pt x="11" y="18"/>
                  </a:lnTo>
                  <a:lnTo>
                    <a:pt x="9" y="22"/>
                  </a:lnTo>
                  <a:lnTo>
                    <a:pt x="7" y="26"/>
                  </a:lnTo>
                  <a:lnTo>
                    <a:pt x="4" y="28"/>
                  </a:lnTo>
                  <a:lnTo>
                    <a:pt x="4" y="33"/>
                  </a:lnTo>
                  <a:lnTo>
                    <a:pt x="2" y="37"/>
                  </a:lnTo>
                  <a:lnTo>
                    <a:pt x="2" y="39"/>
                  </a:lnTo>
                  <a:lnTo>
                    <a:pt x="2" y="44"/>
                  </a:lnTo>
                  <a:lnTo>
                    <a:pt x="2" y="48"/>
                  </a:lnTo>
                  <a:lnTo>
                    <a:pt x="2" y="52"/>
                  </a:lnTo>
                  <a:lnTo>
                    <a:pt x="0" y="54"/>
                  </a:lnTo>
                  <a:lnTo>
                    <a:pt x="2" y="59"/>
                  </a:lnTo>
                  <a:lnTo>
                    <a:pt x="2" y="63"/>
                  </a:lnTo>
                  <a:lnTo>
                    <a:pt x="2" y="67"/>
                  </a:lnTo>
                  <a:lnTo>
                    <a:pt x="2" y="70"/>
                  </a:lnTo>
                  <a:lnTo>
                    <a:pt x="2" y="74"/>
                  </a:lnTo>
                  <a:lnTo>
                    <a:pt x="4" y="78"/>
                  </a:lnTo>
                  <a:lnTo>
                    <a:pt x="4" y="83"/>
                  </a:lnTo>
                  <a:lnTo>
                    <a:pt x="7" y="85"/>
                  </a:lnTo>
                  <a:lnTo>
                    <a:pt x="9" y="89"/>
                  </a:lnTo>
                  <a:lnTo>
                    <a:pt x="11" y="93"/>
                  </a:lnTo>
                  <a:lnTo>
                    <a:pt x="13" y="96"/>
                  </a:lnTo>
                  <a:lnTo>
                    <a:pt x="13" y="100"/>
                  </a:lnTo>
                  <a:lnTo>
                    <a:pt x="15" y="102"/>
                  </a:lnTo>
                  <a:lnTo>
                    <a:pt x="20" y="106"/>
                  </a:lnTo>
                  <a:lnTo>
                    <a:pt x="22" y="109"/>
                  </a:lnTo>
                  <a:lnTo>
                    <a:pt x="24" y="113"/>
                  </a:lnTo>
                  <a:lnTo>
                    <a:pt x="30" y="10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3" name="任意多边形 306842"/>
            <p:cNvSpPr/>
            <p:nvPr/>
          </p:nvSpPr>
          <p:spPr>
            <a:xfrm>
              <a:off x="1390" y="1410"/>
              <a:ext cx="112" cy="31"/>
            </a:xfrm>
            <a:custGeom>
              <a:rect l="0" t="0" r="0" b="0"/>
              <a:pathLst>
                <a:path w="112" h="31">
                  <a:moveTo>
                    <a:pt x="106" y="3"/>
                  </a:moveTo>
                  <a:lnTo>
                    <a:pt x="104" y="7"/>
                  </a:lnTo>
                  <a:lnTo>
                    <a:pt x="99" y="9"/>
                  </a:lnTo>
                  <a:lnTo>
                    <a:pt x="97" y="11"/>
                  </a:lnTo>
                  <a:lnTo>
                    <a:pt x="95" y="13"/>
                  </a:lnTo>
                  <a:lnTo>
                    <a:pt x="91" y="13"/>
                  </a:lnTo>
                  <a:lnTo>
                    <a:pt x="89" y="16"/>
                  </a:lnTo>
                  <a:lnTo>
                    <a:pt x="86" y="18"/>
                  </a:lnTo>
                  <a:lnTo>
                    <a:pt x="82" y="18"/>
                  </a:lnTo>
                  <a:lnTo>
                    <a:pt x="80" y="20"/>
                  </a:lnTo>
                  <a:lnTo>
                    <a:pt x="76" y="20"/>
                  </a:lnTo>
                  <a:lnTo>
                    <a:pt x="73" y="22"/>
                  </a:lnTo>
                  <a:lnTo>
                    <a:pt x="69" y="22"/>
                  </a:lnTo>
                  <a:lnTo>
                    <a:pt x="67" y="22"/>
                  </a:lnTo>
                  <a:lnTo>
                    <a:pt x="63" y="22"/>
                  </a:lnTo>
                  <a:lnTo>
                    <a:pt x="60" y="22"/>
                  </a:lnTo>
                  <a:lnTo>
                    <a:pt x="56" y="22"/>
                  </a:lnTo>
                  <a:lnTo>
                    <a:pt x="52" y="22"/>
                  </a:lnTo>
                  <a:lnTo>
                    <a:pt x="50" y="22"/>
                  </a:lnTo>
                  <a:lnTo>
                    <a:pt x="45" y="22"/>
                  </a:lnTo>
                  <a:lnTo>
                    <a:pt x="43" y="20"/>
                  </a:lnTo>
                  <a:lnTo>
                    <a:pt x="39" y="20"/>
                  </a:lnTo>
                  <a:lnTo>
                    <a:pt x="37" y="18"/>
                  </a:lnTo>
                  <a:lnTo>
                    <a:pt x="32" y="18"/>
                  </a:lnTo>
                  <a:lnTo>
                    <a:pt x="30" y="16"/>
                  </a:lnTo>
                  <a:lnTo>
                    <a:pt x="26" y="16"/>
                  </a:lnTo>
                  <a:lnTo>
                    <a:pt x="24" y="13"/>
                  </a:lnTo>
                  <a:lnTo>
                    <a:pt x="22" y="11"/>
                  </a:lnTo>
                  <a:lnTo>
                    <a:pt x="17" y="9"/>
                  </a:lnTo>
                  <a:lnTo>
                    <a:pt x="15" y="7"/>
                  </a:lnTo>
                  <a:lnTo>
                    <a:pt x="13" y="5"/>
                  </a:lnTo>
                  <a:lnTo>
                    <a:pt x="9" y="3"/>
                  </a:lnTo>
                  <a:lnTo>
                    <a:pt x="6" y="0"/>
                  </a:lnTo>
                  <a:lnTo>
                    <a:pt x="0" y="7"/>
                  </a:lnTo>
                  <a:lnTo>
                    <a:pt x="2" y="9"/>
                  </a:lnTo>
                  <a:lnTo>
                    <a:pt x="6" y="11"/>
                  </a:lnTo>
                  <a:lnTo>
                    <a:pt x="9" y="13"/>
                  </a:lnTo>
                  <a:lnTo>
                    <a:pt x="13" y="18"/>
                  </a:lnTo>
                  <a:lnTo>
                    <a:pt x="15" y="20"/>
                  </a:lnTo>
                  <a:lnTo>
                    <a:pt x="19" y="22"/>
                  </a:lnTo>
                  <a:lnTo>
                    <a:pt x="24" y="22"/>
                  </a:lnTo>
                  <a:lnTo>
                    <a:pt x="26" y="24"/>
                  </a:lnTo>
                  <a:lnTo>
                    <a:pt x="30" y="26"/>
                  </a:lnTo>
                  <a:lnTo>
                    <a:pt x="35" y="26"/>
                  </a:lnTo>
                  <a:lnTo>
                    <a:pt x="37" y="29"/>
                  </a:lnTo>
                  <a:lnTo>
                    <a:pt x="41" y="29"/>
                  </a:lnTo>
                  <a:lnTo>
                    <a:pt x="45" y="31"/>
                  </a:lnTo>
                  <a:lnTo>
                    <a:pt x="48" y="31"/>
                  </a:lnTo>
                  <a:lnTo>
                    <a:pt x="52" y="31"/>
                  </a:lnTo>
                  <a:lnTo>
                    <a:pt x="56" y="31"/>
                  </a:lnTo>
                  <a:lnTo>
                    <a:pt x="60" y="31"/>
                  </a:lnTo>
                  <a:lnTo>
                    <a:pt x="63" y="31"/>
                  </a:lnTo>
                  <a:lnTo>
                    <a:pt x="67" y="31"/>
                  </a:lnTo>
                  <a:lnTo>
                    <a:pt x="71" y="31"/>
                  </a:lnTo>
                  <a:lnTo>
                    <a:pt x="76" y="31"/>
                  </a:lnTo>
                  <a:lnTo>
                    <a:pt x="78" y="29"/>
                  </a:lnTo>
                  <a:lnTo>
                    <a:pt x="82" y="29"/>
                  </a:lnTo>
                  <a:lnTo>
                    <a:pt x="86" y="26"/>
                  </a:lnTo>
                  <a:lnTo>
                    <a:pt x="89" y="24"/>
                  </a:lnTo>
                  <a:lnTo>
                    <a:pt x="93" y="24"/>
                  </a:lnTo>
                  <a:lnTo>
                    <a:pt x="95" y="22"/>
                  </a:lnTo>
                  <a:lnTo>
                    <a:pt x="99" y="20"/>
                  </a:lnTo>
                  <a:lnTo>
                    <a:pt x="102" y="18"/>
                  </a:lnTo>
                  <a:lnTo>
                    <a:pt x="106" y="16"/>
                  </a:lnTo>
                  <a:lnTo>
                    <a:pt x="108" y="13"/>
                  </a:lnTo>
                  <a:lnTo>
                    <a:pt x="112" y="11"/>
                  </a:lnTo>
                  <a:lnTo>
                    <a:pt x="106"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4" name="任意多边形 306843"/>
            <p:cNvSpPr/>
            <p:nvPr/>
          </p:nvSpPr>
          <p:spPr>
            <a:xfrm>
              <a:off x="1494" y="1309"/>
              <a:ext cx="30" cy="112"/>
            </a:xfrm>
            <a:custGeom>
              <a:rect l="0" t="0" r="0" b="0"/>
              <a:pathLst>
                <a:path w="30" h="112">
                  <a:moveTo>
                    <a:pt x="0" y="6"/>
                  </a:moveTo>
                  <a:lnTo>
                    <a:pt x="2" y="8"/>
                  </a:lnTo>
                  <a:lnTo>
                    <a:pt x="4" y="13"/>
                  </a:lnTo>
                  <a:lnTo>
                    <a:pt x="6" y="15"/>
                  </a:lnTo>
                  <a:lnTo>
                    <a:pt x="8" y="17"/>
                  </a:lnTo>
                  <a:lnTo>
                    <a:pt x="11" y="21"/>
                  </a:lnTo>
                  <a:lnTo>
                    <a:pt x="13" y="23"/>
                  </a:lnTo>
                  <a:lnTo>
                    <a:pt x="15" y="28"/>
                  </a:lnTo>
                  <a:lnTo>
                    <a:pt x="15" y="30"/>
                  </a:lnTo>
                  <a:lnTo>
                    <a:pt x="17" y="34"/>
                  </a:lnTo>
                  <a:lnTo>
                    <a:pt x="17" y="36"/>
                  </a:lnTo>
                  <a:lnTo>
                    <a:pt x="19" y="41"/>
                  </a:lnTo>
                  <a:lnTo>
                    <a:pt x="19" y="43"/>
                  </a:lnTo>
                  <a:lnTo>
                    <a:pt x="19" y="47"/>
                  </a:lnTo>
                  <a:lnTo>
                    <a:pt x="19" y="49"/>
                  </a:lnTo>
                  <a:lnTo>
                    <a:pt x="19" y="54"/>
                  </a:lnTo>
                  <a:lnTo>
                    <a:pt x="21" y="56"/>
                  </a:lnTo>
                  <a:lnTo>
                    <a:pt x="21" y="60"/>
                  </a:lnTo>
                  <a:lnTo>
                    <a:pt x="19" y="62"/>
                  </a:lnTo>
                  <a:lnTo>
                    <a:pt x="19" y="67"/>
                  </a:lnTo>
                  <a:lnTo>
                    <a:pt x="19" y="69"/>
                  </a:lnTo>
                  <a:lnTo>
                    <a:pt x="19" y="73"/>
                  </a:lnTo>
                  <a:lnTo>
                    <a:pt x="17" y="75"/>
                  </a:lnTo>
                  <a:lnTo>
                    <a:pt x="17" y="80"/>
                  </a:lnTo>
                  <a:lnTo>
                    <a:pt x="15" y="82"/>
                  </a:lnTo>
                  <a:lnTo>
                    <a:pt x="15" y="86"/>
                  </a:lnTo>
                  <a:lnTo>
                    <a:pt x="13" y="88"/>
                  </a:lnTo>
                  <a:lnTo>
                    <a:pt x="11" y="91"/>
                  </a:lnTo>
                  <a:lnTo>
                    <a:pt x="8" y="95"/>
                  </a:lnTo>
                  <a:lnTo>
                    <a:pt x="8" y="97"/>
                  </a:lnTo>
                  <a:lnTo>
                    <a:pt x="6" y="99"/>
                  </a:lnTo>
                  <a:lnTo>
                    <a:pt x="4" y="101"/>
                  </a:lnTo>
                  <a:lnTo>
                    <a:pt x="0" y="104"/>
                  </a:lnTo>
                  <a:lnTo>
                    <a:pt x="6" y="112"/>
                  </a:lnTo>
                  <a:lnTo>
                    <a:pt x="11" y="108"/>
                  </a:lnTo>
                  <a:lnTo>
                    <a:pt x="13" y="106"/>
                  </a:lnTo>
                  <a:lnTo>
                    <a:pt x="15" y="101"/>
                  </a:lnTo>
                  <a:lnTo>
                    <a:pt x="17" y="99"/>
                  </a:lnTo>
                  <a:lnTo>
                    <a:pt x="19" y="95"/>
                  </a:lnTo>
                  <a:lnTo>
                    <a:pt x="21" y="93"/>
                  </a:lnTo>
                  <a:lnTo>
                    <a:pt x="21" y="88"/>
                  </a:lnTo>
                  <a:lnTo>
                    <a:pt x="24" y="86"/>
                  </a:lnTo>
                  <a:lnTo>
                    <a:pt x="26" y="82"/>
                  </a:lnTo>
                  <a:lnTo>
                    <a:pt x="26" y="78"/>
                  </a:lnTo>
                  <a:lnTo>
                    <a:pt x="28" y="75"/>
                  </a:lnTo>
                  <a:lnTo>
                    <a:pt x="28" y="71"/>
                  </a:lnTo>
                  <a:lnTo>
                    <a:pt x="28" y="67"/>
                  </a:lnTo>
                  <a:lnTo>
                    <a:pt x="30" y="65"/>
                  </a:lnTo>
                  <a:lnTo>
                    <a:pt x="30" y="60"/>
                  </a:lnTo>
                  <a:lnTo>
                    <a:pt x="30" y="56"/>
                  </a:lnTo>
                  <a:lnTo>
                    <a:pt x="30" y="52"/>
                  </a:lnTo>
                  <a:lnTo>
                    <a:pt x="30" y="49"/>
                  </a:lnTo>
                  <a:lnTo>
                    <a:pt x="28" y="45"/>
                  </a:lnTo>
                  <a:lnTo>
                    <a:pt x="28" y="41"/>
                  </a:lnTo>
                  <a:lnTo>
                    <a:pt x="28" y="39"/>
                  </a:lnTo>
                  <a:lnTo>
                    <a:pt x="26" y="34"/>
                  </a:lnTo>
                  <a:lnTo>
                    <a:pt x="26" y="30"/>
                  </a:lnTo>
                  <a:lnTo>
                    <a:pt x="24" y="28"/>
                  </a:lnTo>
                  <a:lnTo>
                    <a:pt x="21" y="23"/>
                  </a:lnTo>
                  <a:lnTo>
                    <a:pt x="19" y="19"/>
                  </a:lnTo>
                  <a:lnTo>
                    <a:pt x="19" y="17"/>
                  </a:lnTo>
                  <a:lnTo>
                    <a:pt x="17" y="13"/>
                  </a:lnTo>
                  <a:lnTo>
                    <a:pt x="15" y="10"/>
                  </a:lnTo>
                  <a:lnTo>
                    <a:pt x="11" y="6"/>
                  </a:lnTo>
                  <a:lnTo>
                    <a:pt x="8" y="4"/>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5" name="任意多边形 306844"/>
            <p:cNvSpPr/>
            <p:nvPr/>
          </p:nvSpPr>
          <p:spPr>
            <a:xfrm>
              <a:off x="1390" y="1285"/>
              <a:ext cx="110" cy="30"/>
            </a:xfrm>
            <a:custGeom>
              <a:rect l="0" t="0" r="0" b="0"/>
              <a:pathLst>
                <a:path w="110" h="30">
                  <a:moveTo>
                    <a:pt x="6" y="26"/>
                  </a:moveTo>
                  <a:lnTo>
                    <a:pt x="9" y="24"/>
                  </a:lnTo>
                  <a:lnTo>
                    <a:pt x="11" y="21"/>
                  </a:lnTo>
                  <a:lnTo>
                    <a:pt x="15" y="19"/>
                  </a:lnTo>
                  <a:lnTo>
                    <a:pt x="17" y="19"/>
                  </a:lnTo>
                  <a:lnTo>
                    <a:pt x="19" y="17"/>
                  </a:lnTo>
                  <a:lnTo>
                    <a:pt x="24" y="15"/>
                  </a:lnTo>
                  <a:lnTo>
                    <a:pt x="26" y="13"/>
                  </a:lnTo>
                  <a:lnTo>
                    <a:pt x="28" y="13"/>
                  </a:lnTo>
                  <a:lnTo>
                    <a:pt x="32" y="11"/>
                  </a:lnTo>
                  <a:lnTo>
                    <a:pt x="35" y="11"/>
                  </a:lnTo>
                  <a:lnTo>
                    <a:pt x="39" y="11"/>
                  </a:lnTo>
                  <a:lnTo>
                    <a:pt x="41" y="8"/>
                  </a:lnTo>
                  <a:lnTo>
                    <a:pt x="45" y="8"/>
                  </a:lnTo>
                  <a:lnTo>
                    <a:pt x="48" y="8"/>
                  </a:lnTo>
                  <a:lnTo>
                    <a:pt x="52" y="8"/>
                  </a:lnTo>
                  <a:lnTo>
                    <a:pt x="54" y="8"/>
                  </a:lnTo>
                  <a:lnTo>
                    <a:pt x="58" y="8"/>
                  </a:lnTo>
                  <a:lnTo>
                    <a:pt x="60" y="8"/>
                  </a:lnTo>
                  <a:lnTo>
                    <a:pt x="65" y="8"/>
                  </a:lnTo>
                  <a:lnTo>
                    <a:pt x="67" y="11"/>
                  </a:lnTo>
                  <a:lnTo>
                    <a:pt x="71" y="11"/>
                  </a:lnTo>
                  <a:lnTo>
                    <a:pt x="73" y="13"/>
                  </a:lnTo>
                  <a:lnTo>
                    <a:pt x="78" y="13"/>
                  </a:lnTo>
                  <a:lnTo>
                    <a:pt x="80" y="15"/>
                  </a:lnTo>
                  <a:lnTo>
                    <a:pt x="84" y="15"/>
                  </a:lnTo>
                  <a:lnTo>
                    <a:pt x="86" y="17"/>
                  </a:lnTo>
                  <a:lnTo>
                    <a:pt x="91" y="19"/>
                  </a:lnTo>
                  <a:lnTo>
                    <a:pt x="93" y="21"/>
                  </a:lnTo>
                  <a:lnTo>
                    <a:pt x="95" y="24"/>
                  </a:lnTo>
                  <a:lnTo>
                    <a:pt x="99" y="26"/>
                  </a:lnTo>
                  <a:lnTo>
                    <a:pt x="102" y="28"/>
                  </a:lnTo>
                  <a:lnTo>
                    <a:pt x="104" y="30"/>
                  </a:lnTo>
                  <a:lnTo>
                    <a:pt x="110" y="24"/>
                  </a:lnTo>
                  <a:lnTo>
                    <a:pt x="108" y="21"/>
                  </a:lnTo>
                  <a:lnTo>
                    <a:pt x="104" y="19"/>
                  </a:lnTo>
                  <a:lnTo>
                    <a:pt x="102" y="15"/>
                  </a:lnTo>
                  <a:lnTo>
                    <a:pt x="97" y="13"/>
                  </a:lnTo>
                  <a:lnTo>
                    <a:pt x="95" y="11"/>
                  </a:lnTo>
                  <a:lnTo>
                    <a:pt x="91" y="8"/>
                  </a:lnTo>
                  <a:lnTo>
                    <a:pt x="89" y="8"/>
                  </a:lnTo>
                  <a:lnTo>
                    <a:pt x="84" y="6"/>
                  </a:lnTo>
                  <a:lnTo>
                    <a:pt x="80" y="4"/>
                  </a:lnTo>
                  <a:lnTo>
                    <a:pt x="78" y="4"/>
                  </a:lnTo>
                  <a:lnTo>
                    <a:pt x="73" y="2"/>
                  </a:lnTo>
                  <a:lnTo>
                    <a:pt x="69" y="2"/>
                  </a:lnTo>
                  <a:lnTo>
                    <a:pt x="67" y="0"/>
                  </a:lnTo>
                  <a:lnTo>
                    <a:pt x="63" y="0"/>
                  </a:lnTo>
                  <a:lnTo>
                    <a:pt x="58" y="0"/>
                  </a:lnTo>
                  <a:lnTo>
                    <a:pt x="56" y="0"/>
                  </a:lnTo>
                  <a:lnTo>
                    <a:pt x="52" y="0"/>
                  </a:lnTo>
                  <a:lnTo>
                    <a:pt x="48" y="0"/>
                  </a:lnTo>
                  <a:lnTo>
                    <a:pt x="43" y="0"/>
                  </a:lnTo>
                  <a:lnTo>
                    <a:pt x="41" y="0"/>
                  </a:lnTo>
                  <a:lnTo>
                    <a:pt x="37" y="2"/>
                  </a:lnTo>
                  <a:lnTo>
                    <a:pt x="32" y="2"/>
                  </a:lnTo>
                  <a:lnTo>
                    <a:pt x="30" y="2"/>
                  </a:lnTo>
                  <a:lnTo>
                    <a:pt x="26" y="4"/>
                  </a:lnTo>
                  <a:lnTo>
                    <a:pt x="22" y="6"/>
                  </a:lnTo>
                  <a:lnTo>
                    <a:pt x="19" y="6"/>
                  </a:lnTo>
                  <a:lnTo>
                    <a:pt x="15" y="8"/>
                  </a:lnTo>
                  <a:lnTo>
                    <a:pt x="13" y="11"/>
                  </a:lnTo>
                  <a:lnTo>
                    <a:pt x="9" y="13"/>
                  </a:lnTo>
                  <a:lnTo>
                    <a:pt x="6" y="15"/>
                  </a:lnTo>
                  <a:lnTo>
                    <a:pt x="2" y="17"/>
                  </a:lnTo>
                  <a:lnTo>
                    <a:pt x="0" y="19"/>
                  </a:lnTo>
                  <a:lnTo>
                    <a:pt x="6"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6" name="任意多边形 306845"/>
            <p:cNvSpPr/>
            <p:nvPr/>
          </p:nvSpPr>
          <p:spPr>
            <a:xfrm>
              <a:off x="1368" y="1304"/>
              <a:ext cx="28" cy="113"/>
            </a:xfrm>
            <a:custGeom>
              <a:rect l="0" t="0" r="0" b="0"/>
              <a:pathLst>
                <a:path w="28" h="113">
                  <a:moveTo>
                    <a:pt x="28" y="106"/>
                  </a:moveTo>
                  <a:lnTo>
                    <a:pt x="26" y="104"/>
                  </a:lnTo>
                  <a:lnTo>
                    <a:pt x="24" y="100"/>
                  </a:lnTo>
                  <a:lnTo>
                    <a:pt x="22" y="98"/>
                  </a:lnTo>
                  <a:lnTo>
                    <a:pt x="20" y="96"/>
                  </a:lnTo>
                  <a:lnTo>
                    <a:pt x="18" y="91"/>
                  </a:lnTo>
                  <a:lnTo>
                    <a:pt x="18" y="89"/>
                  </a:lnTo>
                  <a:lnTo>
                    <a:pt x="15" y="85"/>
                  </a:lnTo>
                  <a:lnTo>
                    <a:pt x="13" y="83"/>
                  </a:lnTo>
                  <a:lnTo>
                    <a:pt x="13" y="78"/>
                  </a:lnTo>
                  <a:lnTo>
                    <a:pt x="11" y="76"/>
                  </a:lnTo>
                  <a:lnTo>
                    <a:pt x="11" y="72"/>
                  </a:lnTo>
                  <a:lnTo>
                    <a:pt x="11" y="70"/>
                  </a:lnTo>
                  <a:lnTo>
                    <a:pt x="9" y="65"/>
                  </a:lnTo>
                  <a:lnTo>
                    <a:pt x="9" y="63"/>
                  </a:lnTo>
                  <a:lnTo>
                    <a:pt x="9" y="59"/>
                  </a:lnTo>
                  <a:lnTo>
                    <a:pt x="9" y="57"/>
                  </a:lnTo>
                  <a:lnTo>
                    <a:pt x="9" y="52"/>
                  </a:lnTo>
                  <a:lnTo>
                    <a:pt x="9" y="50"/>
                  </a:lnTo>
                  <a:lnTo>
                    <a:pt x="9" y="46"/>
                  </a:lnTo>
                  <a:lnTo>
                    <a:pt x="9" y="44"/>
                  </a:lnTo>
                  <a:lnTo>
                    <a:pt x="11" y="39"/>
                  </a:lnTo>
                  <a:lnTo>
                    <a:pt x="11" y="37"/>
                  </a:lnTo>
                  <a:lnTo>
                    <a:pt x="13" y="33"/>
                  </a:lnTo>
                  <a:lnTo>
                    <a:pt x="13" y="31"/>
                  </a:lnTo>
                  <a:lnTo>
                    <a:pt x="15" y="26"/>
                  </a:lnTo>
                  <a:lnTo>
                    <a:pt x="15" y="24"/>
                  </a:lnTo>
                  <a:lnTo>
                    <a:pt x="18" y="22"/>
                  </a:lnTo>
                  <a:lnTo>
                    <a:pt x="20" y="18"/>
                  </a:lnTo>
                  <a:lnTo>
                    <a:pt x="22" y="15"/>
                  </a:lnTo>
                  <a:lnTo>
                    <a:pt x="24" y="13"/>
                  </a:lnTo>
                  <a:lnTo>
                    <a:pt x="26" y="11"/>
                  </a:lnTo>
                  <a:lnTo>
                    <a:pt x="28" y="7"/>
                  </a:lnTo>
                  <a:lnTo>
                    <a:pt x="22" y="0"/>
                  </a:lnTo>
                  <a:lnTo>
                    <a:pt x="20" y="5"/>
                  </a:lnTo>
                  <a:lnTo>
                    <a:pt x="18" y="7"/>
                  </a:lnTo>
                  <a:lnTo>
                    <a:pt x="13" y="11"/>
                  </a:lnTo>
                  <a:lnTo>
                    <a:pt x="13" y="13"/>
                  </a:lnTo>
                  <a:lnTo>
                    <a:pt x="11" y="18"/>
                  </a:lnTo>
                  <a:lnTo>
                    <a:pt x="9" y="20"/>
                  </a:lnTo>
                  <a:lnTo>
                    <a:pt x="7" y="24"/>
                  </a:lnTo>
                  <a:lnTo>
                    <a:pt x="5" y="26"/>
                  </a:lnTo>
                  <a:lnTo>
                    <a:pt x="5" y="31"/>
                  </a:lnTo>
                  <a:lnTo>
                    <a:pt x="2" y="33"/>
                  </a:lnTo>
                  <a:lnTo>
                    <a:pt x="2" y="37"/>
                  </a:lnTo>
                  <a:lnTo>
                    <a:pt x="0" y="41"/>
                  </a:lnTo>
                  <a:lnTo>
                    <a:pt x="0" y="46"/>
                  </a:lnTo>
                  <a:lnTo>
                    <a:pt x="0" y="48"/>
                  </a:lnTo>
                  <a:lnTo>
                    <a:pt x="0" y="52"/>
                  </a:lnTo>
                  <a:lnTo>
                    <a:pt x="0" y="57"/>
                  </a:lnTo>
                  <a:lnTo>
                    <a:pt x="0" y="61"/>
                  </a:lnTo>
                  <a:lnTo>
                    <a:pt x="0" y="63"/>
                  </a:lnTo>
                  <a:lnTo>
                    <a:pt x="0" y="67"/>
                  </a:lnTo>
                  <a:lnTo>
                    <a:pt x="0" y="72"/>
                  </a:lnTo>
                  <a:lnTo>
                    <a:pt x="2" y="74"/>
                  </a:lnTo>
                  <a:lnTo>
                    <a:pt x="2" y="78"/>
                  </a:lnTo>
                  <a:lnTo>
                    <a:pt x="5" y="83"/>
                  </a:lnTo>
                  <a:lnTo>
                    <a:pt x="5" y="85"/>
                  </a:lnTo>
                  <a:lnTo>
                    <a:pt x="7" y="89"/>
                  </a:lnTo>
                  <a:lnTo>
                    <a:pt x="9" y="93"/>
                  </a:lnTo>
                  <a:lnTo>
                    <a:pt x="11" y="96"/>
                  </a:lnTo>
                  <a:lnTo>
                    <a:pt x="13" y="100"/>
                  </a:lnTo>
                  <a:lnTo>
                    <a:pt x="15" y="102"/>
                  </a:lnTo>
                  <a:lnTo>
                    <a:pt x="18" y="106"/>
                  </a:lnTo>
                  <a:lnTo>
                    <a:pt x="20" y="109"/>
                  </a:lnTo>
                  <a:lnTo>
                    <a:pt x="22" y="113"/>
                  </a:lnTo>
                  <a:lnTo>
                    <a:pt x="28" y="10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7" name="任意多边形 306846"/>
            <p:cNvSpPr/>
            <p:nvPr/>
          </p:nvSpPr>
          <p:spPr>
            <a:xfrm>
              <a:off x="1390" y="1410"/>
              <a:ext cx="110" cy="31"/>
            </a:xfrm>
            <a:custGeom>
              <a:rect l="0" t="0" r="0" b="0"/>
              <a:pathLst>
                <a:path w="110" h="31">
                  <a:moveTo>
                    <a:pt x="104" y="3"/>
                  </a:moveTo>
                  <a:lnTo>
                    <a:pt x="102" y="7"/>
                  </a:lnTo>
                  <a:lnTo>
                    <a:pt x="99" y="9"/>
                  </a:lnTo>
                  <a:lnTo>
                    <a:pt x="97" y="11"/>
                  </a:lnTo>
                  <a:lnTo>
                    <a:pt x="95" y="11"/>
                  </a:lnTo>
                  <a:lnTo>
                    <a:pt x="91" y="13"/>
                  </a:lnTo>
                  <a:lnTo>
                    <a:pt x="89" y="16"/>
                  </a:lnTo>
                  <a:lnTo>
                    <a:pt x="84" y="18"/>
                  </a:lnTo>
                  <a:lnTo>
                    <a:pt x="82" y="18"/>
                  </a:lnTo>
                  <a:lnTo>
                    <a:pt x="80" y="20"/>
                  </a:lnTo>
                  <a:lnTo>
                    <a:pt x="76" y="20"/>
                  </a:lnTo>
                  <a:lnTo>
                    <a:pt x="73" y="20"/>
                  </a:lnTo>
                  <a:lnTo>
                    <a:pt x="69" y="22"/>
                  </a:lnTo>
                  <a:lnTo>
                    <a:pt x="67" y="22"/>
                  </a:lnTo>
                  <a:lnTo>
                    <a:pt x="63" y="22"/>
                  </a:lnTo>
                  <a:lnTo>
                    <a:pt x="60" y="22"/>
                  </a:lnTo>
                  <a:lnTo>
                    <a:pt x="56" y="22"/>
                  </a:lnTo>
                  <a:lnTo>
                    <a:pt x="52" y="22"/>
                  </a:lnTo>
                  <a:lnTo>
                    <a:pt x="50" y="22"/>
                  </a:lnTo>
                  <a:lnTo>
                    <a:pt x="45" y="22"/>
                  </a:lnTo>
                  <a:lnTo>
                    <a:pt x="43" y="20"/>
                  </a:lnTo>
                  <a:lnTo>
                    <a:pt x="39" y="20"/>
                  </a:lnTo>
                  <a:lnTo>
                    <a:pt x="37" y="18"/>
                  </a:lnTo>
                  <a:lnTo>
                    <a:pt x="35" y="18"/>
                  </a:lnTo>
                  <a:lnTo>
                    <a:pt x="30" y="16"/>
                  </a:lnTo>
                  <a:lnTo>
                    <a:pt x="28" y="16"/>
                  </a:lnTo>
                  <a:lnTo>
                    <a:pt x="24" y="13"/>
                  </a:lnTo>
                  <a:lnTo>
                    <a:pt x="22" y="11"/>
                  </a:lnTo>
                  <a:lnTo>
                    <a:pt x="17" y="9"/>
                  </a:lnTo>
                  <a:lnTo>
                    <a:pt x="15" y="7"/>
                  </a:lnTo>
                  <a:lnTo>
                    <a:pt x="13" y="5"/>
                  </a:lnTo>
                  <a:lnTo>
                    <a:pt x="11" y="3"/>
                  </a:lnTo>
                  <a:lnTo>
                    <a:pt x="6" y="0"/>
                  </a:lnTo>
                  <a:lnTo>
                    <a:pt x="0" y="7"/>
                  </a:lnTo>
                  <a:lnTo>
                    <a:pt x="4" y="9"/>
                  </a:lnTo>
                  <a:lnTo>
                    <a:pt x="6" y="11"/>
                  </a:lnTo>
                  <a:lnTo>
                    <a:pt x="11" y="13"/>
                  </a:lnTo>
                  <a:lnTo>
                    <a:pt x="13" y="18"/>
                  </a:lnTo>
                  <a:lnTo>
                    <a:pt x="17" y="20"/>
                  </a:lnTo>
                  <a:lnTo>
                    <a:pt x="19" y="22"/>
                  </a:lnTo>
                  <a:lnTo>
                    <a:pt x="24" y="22"/>
                  </a:lnTo>
                  <a:lnTo>
                    <a:pt x="26" y="24"/>
                  </a:lnTo>
                  <a:lnTo>
                    <a:pt x="30" y="26"/>
                  </a:lnTo>
                  <a:lnTo>
                    <a:pt x="35" y="26"/>
                  </a:lnTo>
                  <a:lnTo>
                    <a:pt x="37" y="29"/>
                  </a:lnTo>
                  <a:lnTo>
                    <a:pt x="41" y="29"/>
                  </a:lnTo>
                  <a:lnTo>
                    <a:pt x="45" y="31"/>
                  </a:lnTo>
                  <a:lnTo>
                    <a:pt x="48" y="31"/>
                  </a:lnTo>
                  <a:lnTo>
                    <a:pt x="52" y="31"/>
                  </a:lnTo>
                  <a:lnTo>
                    <a:pt x="56" y="31"/>
                  </a:lnTo>
                  <a:lnTo>
                    <a:pt x="60" y="31"/>
                  </a:lnTo>
                  <a:lnTo>
                    <a:pt x="63" y="31"/>
                  </a:lnTo>
                  <a:lnTo>
                    <a:pt x="67" y="31"/>
                  </a:lnTo>
                  <a:lnTo>
                    <a:pt x="71" y="31"/>
                  </a:lnTo>
                  <a:lnTo>
                    <a:pt x="73" y="29"/>
                  </a:lnTo>
                  <a:lnTo>
                    <a:pt x="78" y="29"/>
                  </a:lnTo>
                  <a:lnTo>
                    <a:pt x="82" y="29"/>
                  </a:lnTo>
                  <a:lnTo>
                    <a:pt x="84" y="26"/>
                  </a:lnTo>
                  <a:lnTo>
                    <a:pt x="89" y="24"/>
                  </a:lnTo>
                  <a:lnTo>
                    <a:pt x="93" y="24"/>
                  </a:lnTo>
                  <a:lnTo>
                    <a:pt x="95" y="22"/>
                  </a:lnTo>
                  <a:lnTo>
                    <a:pt x="99" y="20"/>
                  </a:lnTo>
                  <a:lnTo>
                    <a:pt x="102" y="18"/>
                  </a:lnTo>
                  <a:lnTo>
                    <a:pt x="106" y="16"/>
                  </a:lnTo>
                  <a:lnTo>
                    <a:pt x="108" y="13"/>
                  </a:lnTo>
                  <a:lnTo>
                    <a:pt x="110" y="11"/>
                  </a:lnTo>
                  <a:lnTo>
                    <a:pt x="104"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8" name="任意多边形 306847"/>
            <p:cNvSpPr/>
            <p:nvPr/>
          </p:nvSpPr>
          <p:spPr>
            <a:xfrm>
              <a:off x="1494" y="1311"/>
              <a:ext cx="28" cy="108"/>
            </a:xfrm>
            <a:custGeom>
              <a:rect l="0" t="0" r="0" b="0"/>
              <a:pathLst>
                <a:path w="28" h="108">
                  <a:moveTo>
                    <a:pt x="0" y="6"/>
                  </a:moveTo>
                  <a:lnTo>
                    <a:pt x="2" y="8"/>
                  </a:lnTo>
                  <a:lnTo>
                    <a:pt x="4" y="11"/>
                  </a:lnTo>
                  <a:lnTo>
                    <a:pt x="6" y="15"/>
                  </a:lnTo>
                  <a:lnTo>
                    <a:pt x="8" y="17"/>
                  </a:lnTo>
                  <a:lnTo>
                    <a:pt x="8" y="19"/>
                  </a:lnTo>
                  <a:lnTo>
                    <a:pt x="11" y="24"/>
                  </a:lnTo>
                  <a:lnTo>
                    <a:pt x="13" y="26"/>
                  </a:lnTo>
                  <a:lnTo>
                    <a:pt x="15" y="28"/>
                  </a:lnTo>
                  <a:lnTo>
                    <a:pt x="15" y="32"/>
                  </a:lnTo>
                  <a:lnTo>
                    <a:pt x="17" y="37"/>
                  </a:lnTo>
                  <a:lnTo>
                    <a:pt x="17" y="39"/>
                  </a:lnTo>
                  <a:lnTo>
                    <a:pt x="17" y="41"/>
                  </a:lnTo>
                  <a:lnTo>
                    <a:pt x="19" y="45"/>
                  </a:lnTo>
                  <a:lnTo>
                    <a:pt x="19" y="47"/>
                  </a:lnTo>
                  <a:lnTo>
                    <a:pt x="19" y="52"/>
                  </a:lnTo>
                  <a:lnTo>
                    <a:pt x="19" y="56"/>
                  </a:lnTo>
                  <a:lnTo>
                    <a:pt x="19" y="58"/>
                  </a:lnTo>
                  <a:lnTo>
                    <a:pt x="19" y="63"/>
                  </a:lnTo>
                  <a:lnTo>
                    <a:pt x="19" y="65"/>
                  </a:lnTo>
                  <a:lnTo>
                    <a:pt x="19" y="67"/>
                  </a:lnTo>
                  <a:lnTo>
                    <a:pt x="17" y="71"/>
                  </a:lnTo>
                  <a:lnTo>
                    <a:pt x="17" y="73"/>
                  </a:lnTo>
                  <a:lnTo>
                    <a:pt x="15" y="78"/>
                  </a:lnTo>
                  <a:lnTo>
                    <a:pt x="15" y="80"/>
                  </a:lnTo>
                  <a:lnTo>
                    <a:pt x="13" y="84"/>
                  </a:lnTo>
                  <a:lnTo>
                    <a:pt x="13" y="86"/>
                  </a:lnTo>
                  <a:lnTo>
                    <a:pt x="11" y="89"/>
                  </a:lnTo>
                  <a:lnTo>
                    <a:pt x="8" y="93"/>
                  </a:lnTo>
                  <a:lnTo>
                    <a:pt x="6" y="95"/>
                  </a:lnTo>
                  <a:lnTo>
                    <a:pt x="4" y="97"/>
                  </a:lnTo>
                  <a:lnTo>
                    <a:pt x="2" y="99"/>
                  </a:lnTo>
                  <a:lnTo>
                    <a:pt x="0" y="102"/>
                  </a:lnTo>
                  <a:lnTo>
                    <a:pt x="6" y="108"/>
                  </a:lnTo>
                  <a:lnTo>
                    <a:pt x="8" y="106"/>
                  </a:lnTo>
                  <a:lnTo>
                    <a:pt x="11" y="104"/>
                  </a:lnTo>
                  <a:lnTo>
                    <a:pt x="15" y="99"/>
                  </a:lnTo>
                  <a:lnTo>
                    <a:pt x="15" y="97"/>
                  </a:lnTo>
                  <a:lnTo>
                    <a:pt x="17" y="93"/>
                  </a:lnTo>
                  <a:lnTo>
                    <a:pt x="19" y="91"/>
                  </a:lnTo>
                  <a:lnTo>
                    <a:pt x="21" y="86"/>
                  </a:lnTo>
                  <a:lnTo>
                    <a:pt x="24" y="84"/>
                  </a:lnTo>
                  <a:lnTo>
                    <a:pt x="24" y="80"/>
                  </a:lnTo>
                  <a:lnTo>
                    <a:pt x="26" y="78"/>
                  </a:lnTo>
                  <a:lnTo>
                    <a:pt x="26" y="73"/>
                  </a:lnTo>
                  <a:lnTo>
                    <a:pt x="28" y="69"/>
                  </a:lnTo>
                  <a:lnTo>
                    <a:pt x="28" y="67"/>
                  </a:lnTo>
                  <a:lnTo>
                    <a:pt x="28" y="63"/>
                  </a:lnTo>
                  <a:lnTo>
                    <a:pt x="28" y="58"/>
                  </a:lnTo>
                  <a:lnTo>
                    <a:pt x="28" y="54"/>
                  </a:lnTo>
                  <a:lnTo>
                    <a:pt x="28" y="52"/>
                  </a:lnTo>
                  <a:lnTo>
                    <a:pt x="28" y="47"/>
                  </a:lnTo>
                  <a:lnTo>
                    <a:pt x="28" y="43"/>
                  </a:lnTo>
                  <a:lnTo>
                    <a:pt x="26" y="41"/>
                  </a:lnTo>
                  <a:lnTo>
                    <a:pt x="26" y="37"/>
                  </a:lnTo>
                  <a:lnTo>
                    <a:pt x="26" y="32"/>
                  </a:lnTo>
                  <a:lnTo>
                    <a:pt x="24" y="30"/>
                  </a:lnTo>
                  <a:lnTo>
                    <a:pt x="21" y="26"/>
                  </a:lnTo>
                  <a:lnTo>
                    <a:pt x="21" y="21"/>
                  </a:lnTo>
                  <a:lnTo>
                    <a:pt x="19" y="19"/>
                  </a:lnTo>
                  <a:lnTo>
                    <a:pt x="17" y="15"/>
                  </a:lnTo>
                  <a:lnTo>
                    <a:pt x="15" y="13"/>
                  </a:lnTo>
                  <a:lnTo>
                    <a:pt x="13" y="8"/>
                  </a:lnTo>
                  <a:lnTo>
                    <a:pt x="11" y="6"/>
                  </a:lnTo>
                  <a:lnTo>
                    <a:pt x="8"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49" name="任意多边形 306848"/>
            <p:cNvSpPr/>
            <p:nvPr/>
          </p:nvSpPr>
          <p:spPr>
            <a:xfrm>
              <a:off x="1390" y="1287"/>
              <a:ext cx="108" cy="30"/>
            </a:xfrm>
            <a:custGeom>
              <a:rect l="0" t="0" r="0" b="0"/>
              <a:pathLst>
                <a:path w="108" h="30">
                  <a:moveTo>
                    <a:pt x="6" y="26"/>
                  </a:moveTo>
                  <a:lnTo>
                    <a:pt x="9" y="24"/>
                  </a:lnTo>
                  <a:lnTo>
                    <a:pt x="11" y="22"/>
                  </a:lnTo>
                  <a:lnTo>
                    <a:pt x="15" y="19"/>
                  </a:lnTo>
                  <a:lnTo>
                    <a:pt x="17" y="17"/>
                  </a:lnTo>
                  <a:lnTo>
                    <a:pt x="19" y="17"/>
                  </a:lnTo>
                  <a:lnTo>
                    <a:pt x="24" y="15"/>
                  </a:lnTo>
                  <a:lnTo>
                    <a:pt x="26" y="13"/>
                  </a:lnTo>
                  <a:lnTo>
                    <a:pt x="28" y="13"/>
                  </a:lnTo>
                  <a:lnTo>
                    <a:pt x="32" y="11"/>
                  </a:lnTo>
                  <a:lnTo>
                    <a:pt x="35" y="11"/>
                  </a:lnTo>
                  <a:lnTo>
                    <a:pt x="39" y="9"/>
                  </a:lnTo>
                  <a:lnTo>
                    <a:pt x="41" y="9"/>
                  </a:lnTo>
                  <a:lnTo>
                    <a:pt x="45" y="9"/>
                  </a:lnTo>
                  <a:lnTo>
                    <a:pt x="48" y="9"/>
                  </a:lnTo>
                  <a:lnTo>
                    <a:pt x="52" y="9"/>
                  </a:lnTo>
                  <a:lnTo>
                    <a:pt x="54" y="9"/>
                  </a:lnTo>
                  <a:lnTo>
                    <a:pt x="58" y="9"/>
                  </a:lnTo>
                  <a:lnTo>
                    <a:pt x="60" y="9"/>
                  </a:lnTo>
                  <a:lnTo>
                    <a:pt x="65" y="9"/>
                  </a:lnTo>
                  <a:lnTo>
                    <a:pt x="67" y="11"/>
                  </a:lnTo>
                  <a:lnTo>
                    <a:pt x="71" y="11"/>
                  </a:lnTo>
                  <a:lnTo>
                    <a:pt x="73" y="11"/>
                  </a:lnTo>
                  <a:lnTo>
                    <a:pt x="78" y="13"/>
                  </a:lnTo>
                  <a:lnTo>
                    <a:pt x="80" y="13"/>
                  </a:lnTo>
                  <a:lnTo>
                    <a:pt x="82" y="15"/>
                  </a:lnTo>
                  <a:lnTo>
                    <a:pt x="86" y="17"/>
                  </a:lnTo>
                  <a:lnTo>
                    <a:pt x="89" y="19"/>
                  </a:lnTo>
                  <a:lnTo>
                    <a:pt x="91" y="22"/>
                  </a:lnTo>
                  <a:lnTo>
                    <a:pt x="95" y="22"/>
                  </a:lnTo>
                  <a:lnTo>
                    <a:pt x="97" y="24"/>
                  </a:lnTo>
                  <a:lnTo>
                    <a:pt x="99" y="28"/>
                  </a:lnTo>
                  <a:lnTo>
                    <a:pt x="104" y="30"/>
                  </a:lnTo>
                  <a:lnTo>
                    <a:pt x="108" y="24"/>
                  </a:lnTo>
                  <a:lnTo>
                    <a:pt x="106" y="22"/>
                  </a:lnTo>
                  <a:lnTo>
                    <a:pt x="104" y="17"/>
                  </a:lnTo>
                  <a:lnTo>
                    <a:pt x="99" y="15"/>
                  </a:lnTo>
                  <a:lnTo>
                    <a:pt x="97" y="13"/>
                  </a:lnTo>
                  <a:lnTo>
                    <a:pt x="93" y="11"/>
                  </a:lnTo>
                  <a:lnTo>
                    <a:pt x="91" y="9"/>
                  </a:lnTo>
                  <a:lnTo>
                    <a:pt x="86" y="6"/>
                  </a:lnTo>
                  <a:lnTo>
                    <a:pt x="84" y="6"/>
                  </a:lnTo>
                  <a:lnTo>
                    <a:pt x="80" y="4"/>
                  </a:lnTo>
                  <a:lnTo>
                    <a:pt x="76" y="2"/>
                  </a:lnTo>
                  <a:lnTo>
                    <a:pt x="73" y="2"/>
                  </a:lnTo>
                  <a:lnTo>
                    <a:pt x="69" y="0"/>
                  </a:lnTo>
                  <a:lnTo>
                    <a:pt x="65" y="0"/>
                  </a:lnTo>
                  <a:lnTo>
                    <a:pt x="63" y="0"/>
                  </a:lnTo>
                  <a:lnTo>
                    <a:pt x="58" y="0"/>
                  </a:lnTo>
                  <a:lnTo>
                    <a:pt x="54" y="0"/>
                  </a:lnTo>
                  <a:lnTo>
                    <a:pt x="52" y="0"/>
                  </a:lnTo>
                  <a:lnTo>
                    <a:pt x="48" y="0"/>
                  </a:lnTo>
                  <a:lnTo>
                    <a:pt x="43" y="0"/>
                  </a:lnTo>
                  <a:lnTo>
                    <a:pt x="41" y="0"/>
                  </a:lnTo>
                  <a:lnTo>
                    <a:pt x="37" y="0"/>
                  </a:lnTo>
                  <a:lnTo>
                    <a:pt x="32" y="2"/>
                  </a:lnTo>
                  <a:lnTo>
                    <a:pt x="30" y="2"/>
                  </a:lnTo>
                  <a:lnTo>
                    <a:pt x="26" y="4"/>
                  </a:lnTo>
                  <a:lnTo>
                    <a:pt x="22" y="4"/>
                  </a:lnTo>
                  <a:lnTo>
                    <a:pt x="19" y="6"/>
                  </a:lnTo>
                  <a:lnTo>
                    <a:pt x="15" y="9"/>
                  </a:lnTo>
                  <a:lnTo>
                    <a:pt x="13" y="11"/>
                  </a:lnTo>
                  <a:lnTo>
                    <a:pt x="9" y="13"/>
                  </a:lnTo>
                  <a:lnTo>
                    <a:pt x="6" y="15"/>
                  </a:lnTo>
                  <a:lnTo>
                    <a:pt x="2" y="17"/>
                  </a:lnTo>
                  <a:lnTo>
                    <a:pt x="0" y="19"/>
                  </a:lnTo>
                  <a:lnTo>
                    <a:pt x="6"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0" name="任意多边形 306849"/>
            <p:cNvSpPr/>
            <p:nvPr/>
          </p:nvSpPr>
          <p:spPr>
            <a:xfrm>
              <a:off x="1368" y="1306"/>
              <a:ext cx="31" cy="111"/>
            </a:xfrm>
            <a:custGeom>
              <a:rect l="0" t="0" r="0" b="0"/>
              <a:pathLst>
                <a:path w="31" h="110">
                  <a:moveTo>
                    <a:pt x="31" y="104"/>
                  </a:moveTo>
                  <a:lnTo>
                    <a:pt x="28" y="102"/>
                  </a:lnTo>
                  <a:lnTo>
                    <a:pt x="24" y="98"/>
                  </a:lnTo>
                  <a:lnTo>
                    <a:pt x="24" y="96"/>
                  </a:lnTo>
                  <a:lnTo>
                    <a:pt x="22" y="94"/>
                  </a:lnTo>
                  <a:lnTo>
                    <a:pt x="20" y="89"/>
                  </a:lnTo>
                  <a:lnTo>
                    <a:pt x="18" y="87"/>
                  </a:lnTo>
                  <a:lnTo>
                    <a:pt x="15" y="83"/>
                  </a:lnTo>
                  <a:lnTo>
                    <a:pt x="15" y="81"/>
                  </a:lnTo>
                  <a:lnTo>
                    <a:pt x="13" y="78"/>
                  </a:lnTo>
                  <a:lnTo>
                    <a:pt x="13" y="74"/>
                  </a:lnTo>
                  <a:lnTo>
                    <a:pt x="11" y="72"/>
                  </a:lnTo>
                  <a:lnTo>
                    <a:pt x="11" y="68"/>
                  </a:lnTo>
                  <a:lnTo>
                    <a:pt x="11" y="65"/>
                  </a:lnTo>
                  <a:lnTo>
                    <a:pt x="9" y="61"/>
                  </a:lnTo>
                  <a:lnTo>
                    <a:pt x="9" y="59"/>
                  </a:lnTo>
                  <a:lnTo>
                    <a:pt x="9" y="55"/>
                  </a:lnTo>
                  <a:lnTo>
                    <a:pt x="9" y="52"/>
                  </a:lnTo>
                  <a:lnTo>
                    <a:pt x="9" y="48"/>
                  </a:lnTo>
                  <a:lnTo>
                    <a:pt x="11" y="46"/>
                  </a:lnTo>
                  <a:lnTo>
                    <a:pt x="11" y="42"/>
                  </a:lnTo>
                  <a:lnTo>
                    <a:pt x="11" y="39"/>
                  </a:lnTo>
                  <a:lnTo>
                    <a:pt x="11" y="35"/>
                  </a:lnTo>
                  <a:lnTo>
                    <a:pt x="13" y="33"/>
                  </a:lnTo>
                  <a:lnTo>
                    <a:pt x="13" y="29"/>
                  </a:lnTo>
                  <a:lnTo>
                    <a:pt x="15" y="26"/>
                  </a:lnTo>
                  <a:lnTo>
                    <a:pt x="18" y="22"/>
                  </a:lnTo>
                  <a:lnTo>
                    <a:pt x="18" y="20"/>
                  </a:lnTo>
                  <a:lnTo>
                    <a:pt x="20" y="18"/>
                  </a:lnTo>
                  <a:lnTo>
                    <a:pt x="22" y="16"/>
                  </a:lnTo>
                  <a:lnTo>
                    <a:pt x="24" y="11"/>
                  </a:lnTo>
                  <a:lnTo>
                    <a:pt x="26" y="9"/>
                  </a:lnTo>
                  <a:lnTo>
                    <a:pt x="28" y="7"/>
                  </a:lnTo>
                  <a:lnTo>
                    <a:pt x="22" y="0"/>
                  </a:lnTo>
                  <a:lnTo>
                    <a:pt x="20" y="3"/>
                  </a:lnTo>
                  <a:lnTo>
                    <a:pt x="18" y="7"/>
                  </a:lnTo>
                  <a:lnTo>
                    <a:pt x="15" y="9"/>
                  </a:lnTo>
                  <a:lnTo>
                    <a:pt x="13" y="13"/>
                  </a:lnTo>
                  <a:lnTo>
                    <a:pt x="11" y="16"/>
                  </a:lnTo>
                  <a:lnTo>
                    <a:pt x="9" y="20"/>
                  </a:lnTo>
                  <a:lnTo>
                    <a:pt x="7" y="22"/>
                  </a:lnTo>
                  <a:lnTo>
                    <a:pt x="7" y="26"/>
                  </a:lnTo>
                  <a:lnTo>
                    <a:pt x="5" y="29"/>
                  </a:lnTo>
                  <a:lnTo>
                    <a:pt x="2" y="33"/>
                  </a:lnTo>
                  <a:lnTo>
                    <a:pt x="2" y="37"/>
                  </a:lnTo>
                  <a:lnTo>
                    <a:pt x="2" y="39"/>
                  </a:lnTo>
                  <a:lnTo>
                    <a:pt x="0" y="44"/>
                  </a:lnTo>
                  <a:lnTo>
                    <a:pt x="0" y="48"/>
                  </a:lnTo>
                  <a:lnTo>
                    <a:pt x="0" y="50"/>
                  </a:lnTo>
                  <a:lnTo>
                    <a:pt x="0" y="55"/>
                  </a:lnTo>
                  <a:lnTo>
                    <a:pt x="0" y="59"/>
                  </a:lnTo>
                  <a:lnTo>
                    <a:pt x="0" y="63"/>
                  </a:lnTo>
                  <a:lnTo>
                    <a:pt x="0" y="65"/>
                  </a:lnTo>
                  <a:lnTo>
                    <a:pt x="2" y="70"/>
                  </a:lnTo>
                  <a:lnTo>
                    <a:pt x="2" y="74"/>
                  </a:lnTo>
                  <a:lnTo>
                    <a:pt x="5" y="76"/>
                  </a:lnTo>
                  <a:lnTo>
                    <a:pt x="5" y="81"/>
                  </a:lnTo>
                  <a:lnTo>
                    <a:pt x="7" y="85"/>
                  </a:lnTo>
                  <a:lnTo>
                    <a:pt x="7" y="87"/>
                  </a:lnTo>
                  <a:lnTo>
                    <a:pt x="9" y="91"/>
                  </a:lnTo>
                  <a:lnTo>
                    <a:pt x="11" y="94"/>
                  </a:lnTo>
                  <a:lnTo>
                    <a:pt x="13" y="98"/>
                  </a:lnTo>
                  <a:lnTo>
                    <a:pt x="15" y="100"/>
                  </a:lnTo>
                  <a:lnTo>
                    <a:pt x="18" y="104"/>
                  </a:lnTo>
                  <a:lnTo>
                    <a:pt x="20" y="107"/>
                  </a:lnTo>
                  <a:lnTo>
                    <a:pt x="24" y="111"/>
                  </a:lnTo>
                  <a:lnTo>
                    <a:pt x="31" y="10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1" name="任意多边形 306850"/>
            <p:cNvSpPr/>
            <p:nvPr/>
          </p:nvSpPr>
          <p:spPr>
            <a:xfrm>
              <a:off x="1392" y="1410"/>
              <a:ext cx="108" cy="31"/>
            </a:xfrm>
            <a:custGeom>
              <a:rect l="0" t="0" r="0" b="0"/>
              <a:pathLst>
                <a:path w="108" h="31">
                  <a:moveTo>
                    <a:pt x="102" y="3"/>
                  </a:moveTo>
                  <a:lnTo>
                    <a:pt x="100" y="7"/>
                  </a:lnTo>
                  <a:lnTo>
                    <a:pt x="97" y="9"/>
                  </a:lnTo>
                  <a:lnTo>
                    <a:pt x="95" y="11"/>
                  </a:lnTo>
                  <a:lnTo>
                    <a:pt x="91" y="11"/>
                  </a:lnTo>
                  <a:lnTo>
                    <a:pt x="89" y="13"/>
                  </a:lnTo>
                  <a:lnTo>
                    <a:pt x="87" y="16"/>
                  </a:lnTo>
                  <a:lnTo>
                    <a:pt x="82" y="16"/>
                  </a:lnTo>
                  <a:lnTo>
                    <a:pt x="80" y="18"/>
                  </a:lnTo>
                  <a:lnTo>
                    <a:pt x="76" y="18"/>
                  </a:lnTo>
                  <a:lnTo>
                    <a:pt x="74" y="20"/>
                  </a:lnTo>
                  <a:lnTo>
                    <a:pt x="71" y="20"/>
                  </a:lnTo>
                  <a:lnTo>
                    <a:pt x="67" y="22"/>
                  </a:lnTo>
                  <a:lnTo>
                    <a:pt x="65" y="22"/>
                  </a:lnTo>
                  <a:lnTo>
                    <a:pt x="61" y="22"/>
                  </a:lnTo>
                  <a:lnTo>
                    <a:pt x="58" y="22"/>
                  </a:lnTo>
                  <a:lnTo>
                    <a:pt x="54" y="22"/>
                  </a:lnTo>
                  <a:lnTo>
                    <a:pt x="52" y="22"/>
                  </a:lnTo>
                  <a:lnTo>
                    <a:pt x="48" y="22"/>
                  </a:lnTo>
                  <a:lnTo>
                    <a:pt x="46" y="20"/>
                  </a:lnTo>
                  <a:lnTo>
                    <a:pt x="41" y="20"/>
                  </a:lnTo>
                  <a:lnTo>
                    <a:pt x="39" y="20"/>
                  </a:lnTo>
                  <a:lnTo>
                    <a:pt x="35" y="18"/>
                  </a:lnTo>
                  <a:lnTo>
                    <a:pt x="33" y="18"/>
                  </a:lnTo>
                  <a:lnTo>
                    <a:pt x="28" y="16"/>
                  </a:lnTo>
                  <a:lnTo>
                    <a:pt x="26" y="13"/>
                  </a:lnTo>
                  <a:lnTo>
                    <a:pt x="22" y="13"/>
                  </a:lnTo>
                  <a:lnTo>
                    <a:pt x="20" y="11"/>
                  </a:lnTo>
                  <a:lnTo>
                    <a:pt x="17" y="9"/>
                  </a:lnTo>
                  <a:lnTo>
                    <a:pt x="13" y="7"/>
                  </a:lnTo>
                  <a:lnTo>
                    <a:pt x="11" y="5"/>
                  </a:lnTo>
                  <a:lnTo>
                    <a:pt x="9" y="3"/>
                  </a:lnTo>
                  <a:lnTo>
                    <a:pt x="7" y="0"/>
                  </a:lnTo>
                  <a:lnTo>
                    <a:pt x="0" y="7"/>
                  </a:lnTo>
                  <a:lnTo>
                    <a:pt x="2" y="9"/>
                  </a:lnTo>
                  <a:lnTo>
                    <a:pt x="4" y="11"/>
                  </a:lnTo>
                  <a:lnTo>
                    <a:pt x="9" y="13"/>
                  </a:lnTo>
                  <a:lnTo>
                    <a:pt x="11" y="16"/>
                  </a:lnTo>
                  <a:lnTo>
                    <a:pt x="15" y="18"/>
                  </a:lnTo>
                  <a:lnTo>
                    <a:pt x="17" y="20"/>
                  </a:lnTo>
                  <a:lnTo>
                    <a:pt x="22" y="22"/>
                  </a:lnTo>
                  <a:lnTo>
                    <a:pt x="26" y="24"/>
                  </a:lnTo>
                  <a:lnTo>
                    <a:pt x="28" y="26"/>
                  </a:lnTo>
                  <a:lnTo>
                    <a:pt x="33" y="26"/>
                  </a:lnTo>
                  <a:lnTo>
                    <a:pt x="35" y="29"/>
                  </a:lnTo>
                  <a:lnTo>
                    <a:pt x="39" y="29"/>
                  </a:lnTo>
                  <a:lnTo>
                    <a:pt x="43" y="29"/>
                  </a:lnTo>
                  <a:lnTo>
                    <a:pt x="46" y="31"/>
                  </a:lnTo>
                  <a:lnTo>
                    <a:pt x="50" y="31"/>
                  </a:lnTo>
                  <a:lnTo>
                    <a:pt x="54" y="31"/>
                  </a:lnTo>
                  <a:lnTo>
                    <a:pt x="58" y="31"/>
                  </a:lnTo>
                  <a:lnTo>
                    <a:pt x="61" y="31"/>
                  </a:lnTo>
                  <a:lnTo>
                    <a:pt x="65" y="31"/>
                  </a:lnTo>
                  <a:lnTo>
                    <a:pt x="69" y="31"/>
                  </a:lnTo>
                  <a:lnTo>
                    <a:pt x="71" y="29"/>
                  </a:lnTo>
                  <a:lnTo>
                    <a:pt x="76" y="29"/>
                  </a:lnTo>
                  <a:lnTo>
                    <a:pt x="80" y="26"/>
                  </a:lnTo>
                  <a:lnTo>
                    <a:pt x="82" y="26"/>
                  </a:lnTo>
                  <a:lnTo>
                    <a:pt x="87" y="24"/>
                  </a:lnTo>
                  <a:lnTo>
                    <a:pt x="89" y="24"/>
                  </a:lnTo>
                  <a:lnTo>
                    <a:pt x="93" y="22"/>
                  </a:lnTo>
                  <a:lnTo>
                    <a:pt x="95" y="20"/>
                  </a:lnTo>
                  <a:lnTo>
                    <a:pt x="100" y="18"/>
                  </a:lnTo>
                  <a:lnTo>
                    <a:pt x="102" y="16"/>
                  </a:lnTo>
                  <a:lnTo>
                    <a:pt x="106" y="13"/>
                  </a:lnTo>
                  <a:lnTo>
                    <a:pt x="108" y="9"/>
                  </a:lnTo>
                  <a:lnTo>
                    <a:pt x="102"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2" name="任意多边形 306851"/>
            <p:cNvSpPr/>
            <p:nvPr/>
          </p:nvSpPr>
          <p:spPr>
            <a:xfrm>
              <a:off x="1492" y="1311"/>
              <a:ext cx="30" cy="108"/>
            </a:xfrm>
            <a:custGeom>
              <a:rect l="0" t="0" r="0" b="0"/>
              <a:pathLst>
                <a:path w="30" h="108">
                  <a:moveTo>
                    <a:pt x="0" y="6"/>
                  </a:moveTo>
                  <a:lnTo>
                    <a:pt x="2" y="11"/>
                  </a:lnTo>
                  <a:lnTo>
                    <a:pt x="4" y="13"/>
                  </a:lnTo>
                  <a:lnTo>
                    <a:pt x="6" y="15"/>
                  </a:lnTo>
                  <a:lnTo>
                    <a:pt x="8" y="17"/>
                  </a:lnTo>
                  <a:lnTo>
                    <a:pt x="10" y="21"/>
                  </a:lnTo>
                  <a:lnTo>
                    <a:pt x="13" y="24"/>
                  </a:lnTo>
                  <a:lnTo>
                    <a:pt x="13" y="28"/>
                  </a:lnTo>
                  <a:lnTo>
                    <a:pt x="15" y="30"/>
                  </a:lnTo>
                  <a:lnTo>
                    <a:pt x="17" y="32"/>
                  </a:lnTo>
                  <a:lnTo>
                    <a:pt x="17" y="37"/>
                  </a:lnTo>
                  <a:lnTo>
                    <a:pt x="17" y="39"/>
                  </a:lnTo>
                  <a:lnTo>
                    <a:pt x="19" y="43"/>
                  </a:lnTo>
                  <a:lnTo>
                    <a:pt x="19" y="45"/>
                  </a:lnTo>
                  <a:lnTo>
                    <a:pt x="19" y="50"/>
                  </a:lnTo>
                  <a:lnTo>
                    <a:pt x="19" y="52"/>
                  </a:lnTo>
                  <a:lnTo>
                    <a:pt x="21" y="56"/>
                  </a:lnTo>
                  <a:lnTo>
                    <a:pt x="21" y="58"/>
                  </a:lnTo>
                  <a:lnTo>
                    <a:pt x="19" y="63"/>
                  </a:lnTo>
                  <a:lnTo>
                    <a:pt x="19" y="65"/>
                  </a:lnTo>
                  <a:lnTo>
                    <a:pt x="19" y="69"/>
                  </a:lnTo>
                  <a:lnTo>
                    <a:pt x="19" y="71"/>
                  </a:lnTo>
                  <a:lnTo>
                    <a:pt x="17" y="76"/>
                  </a:lnTo>
                  <a:lnTo>
                    <a:pt x="17" y="78"/>
                  </a:lnTo>
                  <a:lnTo>
                    <a:pt x="15" y="80"/>
                  </a:lnTo>
                  <a:lnTo>
                    <a:pt x="15" y="84"/>
                  </a:lnTo>
                  <a:lnTo>
                    <a:pt x="13" y="86"/>
                  </a:lnTo>
                  <a:lnTo>
                    <a:pt x="10" y="89"/>
                  </a:lnTo>
                  <a:lnTo>
                    <a:pt x="10" y="93"/>
                  </a:lnTo>
                  <a:lnTo>
                    <a:pt x="8" y="95"/>
                  </a:lnTo>
                  <a:lnTo>
                    <a:pt x="6" y="97"/>
                  </a:lnTo>
                  <a:lnTo>
                    <a:pt x="4" y="99"/>
                  </a:lnTo>
                  <a:lnTo>
                    <a:pt x="2" y="102"/>
                  </a:lnTo>
                  <a:lnTo>
                    <a:pt x="8" y="108"/>
                  </a:lnTo>
                  <a:lnTo>
                    <a:pt x="10" y="106"/>
                  </a:lnTo>
                  <a:lnTo>
                    <a:pt x="13" y="104"/>
                  </a:lnTo>
                  <a:lnTo>
                    <a:pt x="15" y="99"/>
                  </a:lnTo>
                  <a:lnTo>
                    <a:pt x="17" y="97"/>
                  </a:lnTo>
                  <a:lnTo>
                    <a:pt x="19" y="95"/>
                  </a:lnTo>
                  <a:lnTo>
                    <a:pt x="21" y="91"/>
                  </a:lnTo>
                  <a:lnTo>
                    <a:pt x="23" y="89"/>
                  </a:lnTo>
                  <a:lnTo>
                    <a:pt x="23" y="84"/>
                  </a:lnTo>
                  <a:lnTo>
                    <a:pt x="26" y="80"/>
                  </a:lnTo>
                  <a:lnTo>
                    <a:pt x="26" y="78"/>
                  </a:lnTo>
                  <a:lnTo>
                    <a:pt x="28" y="73"/>
                  </a:lnTo>
                  <a:lnTo>
                    <a:pt x="28" y="69"/>
                  </a:lnTo>
                  <a:lnTo>
                    <a:pt x="28" y="67"/>
                  </a:lnTo>
                  <a:lnTo>
                    <a:pt x="30" y="63"/>
                  </a:lnTo>
                  <a:lnTo>
                    <a:pt x="30" y="58"/>
                  </a:lnTo>
                  <a:lnTo>
                    <a:pt x="30" y="56"/>
                  </a:lnTo>
                  <a:lnTo>
                    <a:pt x="30" y="52"/>
                  </a:lnTo>
                  <a:lnTo>
                    <a:pt x="28" y="47"/>
                  </a:lnTo>
                  <a:lnTo>
                    <a:pt x="28" y="45"/>
                  </a:lnTo>
                  <a:lnTo>
                    <a:pt x="28" y="41"/>
                  </a:lnTo>
                  <a:lnTo>
                    <a:pt x="28" y="37"/>
                  </a:lnTo>
                  <a:lnTo>
                    <a:pt x="26" y="34"/>
                  </a:lnTo>
                  <a:lnTo>
                    <a:pt x="23" y="30"/>
                  </a:lnTo>
                  <a:lnTo>
                    <a:pt x="23" y="26"/>
                  </a:lnTo>
                  <a:lnTo>
                    <a:pt x="21" y="24"/>
                  </a:lnTo>
                  <a:lnTo>
                    <a:pt x="19" y="19"/>
                  </a:lnTo>
                  <a:lnTo>
                    <a:pt x="17" y="17"/>
                  </a:lnTo>
                  <a:lnTo>
                    <a:pt x="17" y="13"/>
                  </a:lnTo>
                  <a:lnTo>
                    <a:pt x="13" y="11"/>
                  </a:lnTo>
                  <a:lnTo>
                    <a:pt x="10" y="6"/>
                  </a:lnTo>
                  <a:lnTo>
                    <a:pt x="8" y="4"/>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3" name="任意多边形 306852"/>
            <p:cNvSpPr/>
            <p:nvPr/>
          </p:nvSpPr>
          <p:spPr>
            <a:xfrm>
              <a:off x="1390" y="1287"/>
              <a:ext cx="108" cy="30"/>
            </a:xfrm>
            <a:custGeom>
              <a:rect l="0" t="0" r="0" b="0"/>
              <a:pathLst>
                <a:path w="108" h="30">
                  <a:moveTo>
                    <a:pt x="6" y="28"/>
                  </a:moveTo>
                  <a:lnTo>
                    <a:pt x="9" y="26"/>
                  </a:lnTo>
                  <a:lnTo>
                    <a:pt x="13" y="24"/>
                  </a:lnTo>
                  <a:lnTo>
                    <a:pt x="15" y="22"/>
                  </a:lnTo>
                  <a:lnTo>
                    <a:pt x="17" y="19"/>
                  </a:lnTo>
                  <a:lnTo>
                    <a:pt x="19" y="17"/>
                  </a:lnTo>
                  <a:lnTo>
                    <a:pt x="24" y="17"/>
                  </a:lnTo>
                  <a:lnTo>
                    <a:pt x="26" y="15"/>
                  </a:lnTo>
                  <a:lnTo>
                    <a:pt x="28" y="13"/>
                  </a:lnTo>
                  <a:lnTo>
                    <a:pt x="32" y="13"/>
                  </a:lnTo>
                  <a:lnTo>
                    <a:pt x="35" y="11"/>
                  </a:lnTo>
                  <a:lnTo>
                    <a:pt x="39" y="11"/>
                  </a:lnTo>
                  <a:lnTo>
                    <a:pt x="41" y="11"/>
                  </a:lnTo>
                  <a:lnTo>
                    <a:pt x="45" y="11"/>
                  </a:lnTo>
                  <a:lnTo>
                    <a:pt x="48" y="11"/>
                  </a:lnTo>
                  <a:lnTo>
                    <a:pt x="50" y="11"/>
                  </a:lnTo>
                  <a:lnTo>
                    <a:pt x="54" y="11"/>
                  </a:lnTo>
                  <a:lnTo>
                    <a:pt x="56" y="11"/>
                  </a:lnTo>
                  <a:lnTo>
                    <a:pt x="60" y="11"/>
                  </a:lnTo>
                  <a:lnTo>
                    <a:pt x="63" y="11"/>
                  </a:lnTo>
                  <a:lnTo>
                    <a:pt x="67" y="11"/>
                  </a:lnTo>
                  <a:lnTo>
                    <a:pt x="69" y="13"/>
                  </a:lnTo>
                  <a:lnTo>
                    <a:pt x="73" y="13"/>
                  </a:lnTo>
                  <a:lnTo>
                    <a:pt x="76" y="15"/>
                  </a:lnTo>
                  <a:lnTo>
                    <a:pt x="80" y="15"/>
                  </a:lnTo>
                  <a:lnTo>
                    <a:pt x="82" y="17"/>
                  </a:lnTo>
                  <a:lnTo>
                    <a:pt x="84" y="19"/>
                  </a:lnTo>
                  <a:lnTo>
                    <a:pt x="89" y="19"/>
                  </a:lnTo>
                  <a:lnTo>
                    <a:pt x="91" y="22"/>
                  </a:lnTo>
                  <a:lnTo>
                    <a:pt x="93" y="24"/>
                  </a:lnTo>
                  <a:lnTo>
                    <a:pt x="97" y="26"/>
                  </a:lnTo>
                  <a:lnTo>
                    <a:pt x="99" y="28"/>
                  </a:lnTo>
                  <a:lnTo>
                    <a:pt x="102" y="30"/>
                  </a:lnTo>
                  <a:lnTo>
                    <a:pt x="108" y="24"/>
                  </a:lnTo>
                  <a:lnTo>
                    <a:pt x="106" y="22"/>
                  </a:lnTo>
                  <a:lnTo>
                    <a:pt x="102" y="19"/>
                  </a:lnTo>
                  <a:lnTo>
                    <a:pt x="99" y="17"/>
                  </a:lnTo>
                  <a:lnTo>
                    <a:pt x="95" y="15"/>
                  </a:lnTo>
                  <a:lnTo>
                    <a:pt x="93" y="13"/>
                  </a:lnTo>
                  <a:lnTo>
                    <a:pt x="89" y="11"/>
                  </a:lnTo>
                  <a:lnTo>
                    <a:pt x="86" y="9"/>
                  </a:lnTo>
                  <a:lnTo>
                    <a:pt x="82" y="6"/>
                  </a:lnTo>
                  <a:lnTo>
                    <a:pt x="80" y="6"/>
                  </a:lnTo>
                  <a:lnTo>
                    <a:pt x="76" y="4"/>
                  </a:lnTo>
                  <a:lnTo>
                    <a:pt x="71" y="4"/>
                  </a:lnTo>
                  <a:lnTo>
                    <a:pt x="69" y="2"/>
                  </a:lnTo>
                  <a:lnTo>
                    <a:pt x="65" y="2"/>
                  </a:lnTo>
                  <a:lnTo>
                    <a:pt x="60" y="2"/>
                  </a:lnTo>
                  <a:lnTo>
                    <a:pt x="58" y="0"/>
                  </a:lnTo>
                  <a:lnTo>
                    <a:pt x="54" y="0"/>
                  </a:lnTo>
                  <a:lnTo>
                    <a:pt x="50" y="0"/>
                  </a:lnTo>
                  <a:lnTo>
                    <a:pt x="48" y="0"/>
                  </a:lnTo>
                  <a:lnTo>
                    <a:pt x="43" y="0"/>
                  </a:lnTo>
                  <a:lnTo>
                    <a:pt x="39" y="2"/>
                  </a:lnTo>
                  <a:lnTo>
                    <a:pt x="37" y="2"/>
                  </a:lnTo>
                  <a:lnTo>
                    <a:pt x="32" y="4"/>
                  </a:lnTo>
                  <a:lnTo>
                    <a:pt x="28" y="4"/>
                  </a:lnTo>
                  <a:lnTo>
                    <a:pt x="26" y="4"/>
                  </a:lnTo>
                  <a:lnTo>
                    <a:pt x="22" y="6"/>
                  </a:lnTo>
                  <a:lnTo>
                    <a:pt x="19" y="9"/>
                  </a:lnTo>
                  <a:lnTo>
                    <a:pt x="15" y="11"/>
                  </a:lnTo>
                  <a:lnTo>
                    <a:pt x="13" y="11"/>
                  </a:lnTo>
                  <a:lnTo>
                    <a:pt x="9" y="13"/>
                  </a:lnTo>
                  <a:lnTo>
                    <a:pt x="6" y="17"/>
                  </a:lnTo>
                  <a:lnTo>
                    <a:pt x="4" y="19"/>
                  </a:lnTo>
                  <a:lnTo>
                    <a:pt x="0" y="22"/>
                  </a:lnTo>
                  <a:lnTo>
                    <a:pt x="6"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4" name="任意多边形 306853"/>
            <p:cNvSpPr/>
            <p:nvPr/>
          </p:nvSpPr>
          <p:spPr>
            <a:xfrm>
              <a:off x="1368" y="1309"/>
              <a:ext cx="31" cy="108"/>
            </a:xfrm>
            <a:custGeom>
              <a:rect l="0" t="0" r="0" b="0"/>
              <a:pathLst>
                <a:path w="31" h="108">
                  <a:moveTo>
                    <a:pt x="31" y="101"/>
                  </a:moveTo>
                  <a:lnTo>
                    <a:pt x="28" y="99"/>
                  </a:lnTo>
                  <a:lnTo>
                    <a:pt x="26" y="95"/>
                  </a:lnTo>
                  <a:lnTo>
                    <a:pt x="24" y="93"/>
                  </a:lnTo>
                  <a:lnTo>
                    <a:pt x="22" y="91"/>
                  </a:lnTo>
                  <a:lnTo>
                    <a:pt x="20" y="86"/>
                  </a:lnTo>
                  <a:lnTo>
                    <a:pt x="18" y="84"/>
                  </a:lnTo>
                  <a:lnTo>
                    <a:pt x="18" y="82"/>
                  </a:lnTo>
                  <a:lnTo>
                    <a:pt x="15" y="78"/>
                  </a:lnTo>
                  <a:lnTo>
                    <a:pt x="13" y="75"/>
                  </a:lnTo>
                  <a:lnTo>
                    <a:pt x="13" y="71"/>
                  </a:lnTo>
                  <a:lnTo>
                    <a:pt x="13" y="69"/>
                  </a:lnTo>
                  <a:lnTo>
                    <a:pt x="11" y="65"/>
                  </a:lnTo>
                  <a:lnTo>
                    <a:pt x="11" y="62"/>
                  </a:lnTo>
                  <a:lnTo>
                    <a:pt x="11" y="58"/>
                  </a:lnTo>
                  <a:lnTo>
                    <a:pt x="11" y="56"/>
                  </a:lnTo>
                  <a:lnTo>
                    <a:pt x="11" y="52"/>
                  </a:lnTo>
                  <a:lnTo>
                    <a:pt x="11" y="49"/>
                  </a:lnTo>
                  <a:lnTo>
                    <a:pt x="11" y="45"/>
                  </a:lnTo>
                  <a:lnTo>
                    <a:pt x="11" y="43"/>
                  </a:lnTo>
                  <a:lnTo>
                    <a:pt x="11" y="41"/>
                  </a:lnTo>
                  <a:lnTo>
                    <a:pt x="11" y="36"/>
                  </a:lnTo>
                  <a:lnTo>
                    <a:pt x="13" y="34"/>
                  </a:lnTo>
                  <a:lnTo>
                    <a:pt x="13" y="30"/>
                  </a:lnTo>
                  <a:lnTo>
                    <a:pt x="15" y="28"/>
                  </a:lnTo>
                  <a:lnTo>
                    <a:pt x="15" y="23"/>
                  </a:lnTo>
                  <a:lnTo>
                    <a:pt x="18" y="21"/>
                  </a:lnTo>
                  <a:lnTo>
                    <a:pt x="20" y="19"/>
                  </a:lnTo>
                  <a:lnTo>
                    <a:pt x="20" y="17"/>
                  </a:lnTo>
                  <a:lnTo>
                    <a:pt x="22" y="13"/>
                  </a:lnTo>
                  <a:lnTo>
                    <a:pt x="24" y="10"/>
                  </a:lnTo>
                  <a:lnTo>
                    <a:pt x="26" y="8"/>
                  </a:lnTo>
                  <a:lnTo>
                    <a:pt x="28" y="6"/>
                  </a:lnTo>
                  <a:lnTo>
                    <a:pt x="22" y="0"/>
                  </a:lnTo>
                  <a:lnTo>
                    <a:pt x="20" y="2"/>
                  </a:lnTo>
                  <a:lnTo>
                    <a:pt x="18" y="4"/>
                  </a:lnTo>
                  <a:lnTo>
                    <a:pt x="15" y="8"/>
                  </a:lnTo>
                  <a:lnTo>
                    <a:pt x="13" y="10"/>
                  </a:lnTo>
                  <a:lnTo>
                    <a:pt x="11" y="15"/>
                  </a:lnTo>
                  <a:lnTo>
                    <a:pt x="9" y="17"/>
                  </a:lnTo>
                  <a:lnTo>
                    <a:pt x="7" y="21"/>
                  </a:lnTo>
                  <a:lnTo>
                    <a:pt x="7" y="23"/>
                  </a:lnTo>
                  <a:lnTo>
                    <a:pt x="5" y="28"/>
                  </a:lnTo>
                  <a:lnTo>
                    <a:pt x="5" y="30"/>
                  </a:lnTo>
                  <a:lnTo>
                    <a:pt x="2" y="34"/>
                  </a:lnTo>
                  <a:lnTo>
                    <a:pt x="2" y="39"/>
                  </a:lnTo>
                  <a:lnTo>
                    <a:pt x="2" y="41"/>
                  </a:lnTo>
                  <a:lnTo>
                    <a:pt x="0" y="45"/>
                  </a:lnTo>
                  <a:lnTo>
                    <a:pt x="0" y="49"/>
                  </a:lnTo>
                  <a:lnTo>
                    <a:pt x="0" y="52"/>
                  </a:lnTo>
                  <a:lnTo>
                    <a:pt x="0" y="56"/>
                  </a:lnTo>
                  <a:lnTo>
                    <a:pt x="2" y="60"/>
                  </a:lnTo>
                  <a:lnTo>
                    <a:pt x="2" y="65"/>
                  </a:lnTo>
                  <a:lnTo>
                    <a:pt x="2" y="67"/>
                  </a:lnTo>
                  <a:lnTo>
                    <a:pt x="2" y="71"/>
                  </a:lnTo>
                  <a:lnTo>
                    <a:pt x="5" y="75"/>
                  </a:lnTo>
                  <a:lnTo>
                    <a:pt x="7" y="78"/>
                  </a:lnTo>
                  <a:lnTo>
                    <a:pt x="7" y="82"/>
                  </a:lnTo>
                  <a:lnTo>
                    <a:pt x="9" y="84"/>
                  </a:lnTo>
                  <a:lnTo>
                    <a:pt x="11" y="88"/>
                  </a:lnTo>
                  <a:lnTo>
                    <a:pt x="11" y="93"/>
                  </a:lnTo>
                  <a:lnTo>
                    <a:pt x="13" y="95"/>
                  </a:lnTo>
                  <a:lnTo>
                    <a:pt x="15" y="97"/>
                  </a:lnTo>
                  <a:lnTo>
                    <a:pt x="20" y="101"/>
                  </a:lnTo>
                  <a:lnTo>
                    <a:pt x="22" y="104"/>
                  </a:lnTo>
                  <a:lnTo>
                    <a:pt x="24" y="108"/>
                  </a:lnTo>
                  <a:lnTo>
                    <a:pt x="31" y="10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5" name="任意多边形 306854"/>
            <p:cNvSpPr/>
            <p:nvPr/>
          </p:nvSpPr>
          <p:spPr>
            <a:xfrm>
              <a:off x="1392" y="1410"/>
              <a:ext cx="108" cy="31"/>
            </a:xfrm>
            <a:custGeom>
              <a:rect l="0" t="0" r="0" b="0"/>
              <a:pathLst>
                <a:path w="108" h="31">
                  <a:moveTo>
                    <a:pt x="102" y="3"/>
                  </a:moveTo>
                  <a:lnTo>
                    <a:pt x="100" y="7"/>
                  </a:lnTo>
                  <a:lnTo>
                    <a:pt x="95" y="7"/>
                  </a:lnTo>
                  <a:lnTo>
                    <a:pt x="93" y="9"/>
                  </a:lnTo>
                  <a:lnTo>
                    <a:pt x="91" y="11"/>
                  </a:lnTo>
                  <a:lnTo>
                    <a:pt x="89" y="13"/>
                  </a:lnTo>
                  <a:lnTo>
                    <a:pt x="84" y="16"/>
                  </a:lnTo>
                  <a:lnTo>
                    <a:pt x="82" y="16"/>
                  </a:lnTo>
                  <a:lnTo>
                    <a:pt x="80" y="18"/>
                  </a:lnTo>
                  <a:lnTo>
                    <a:pt x="76" y="18"/>
                  </a:lnTo>
                  <a:lnTo>
                    <a:pt x="74" y="20"/>
                  </a:lnTo>
                  <a:lnTo>
                    <a:pt x="69" y="20"/>
                  </a:lnTo>
                  <a:lnTo>
                    <a:pt x="67" y="20"/>
                  </a:lnTo>
                  <a:lnTo>
                    <a:pt x="65" y="22"/>
                  </a:lnTo>
                  <a:lnTo>
                    <a:pt x="61" y="22"/>
                  </a:lnTo>
                  <a:lnTo>
                    <a:pt x="58" y="22"/>
                  </a:lnTo>
                  <a:lnTo>
                    <a:pt x="54" y="22"/>
                  </a:lnTo>
                  <a:lnTo>
                    <a:pt x="52" y="22"/>
                  </a:lnTo>
                  <a:lnTo>
                    <a:pt x="48" y="22"/>
                  </a:lnTo>
                  <a:lnTo>
                    <a:pt x="46" y="20"/>
                  </a:lnTo>
                  <a:lnTo>
                    <a:pt x="41" y="20"/>
                  </a:lnTo>
                  <a:lnTo>
                    <a:pt x="39" y="20"/>
                  </a:lnTo>
                  <a:lnTo>
                    <a:pt x="35" y="18"/>
                  </a:lnTo>
                  <a:lnTo>
                    <a:pt x="33" y="18"/>
                  </a:lnTo>
                  <a:lnTo>
                    <a:pt x="28" y="16"/>
                  </a:lnTo>
                  <a:lnTo>
                    <a:pt x="26" y="13"/>
                  </a:lnTo>
                  <a:lnTo>
                    <a:pt x="24" y="13"/>
                  </a:lnTo>
                  <a:lnTo>
                    <a:pt x="20" y="11"/>
                  </a:lnTo>
                  <a:lnTo>
                    <a:pt x="17" y="9"/>
                  </a:lnTo>
                  <a:lnTo>
                    <a:pt x="15" y="7"/>
                  </a:lnTo>
                  <a:lnTo>
                    <a:pt x="11" y="5"/>
                  </a:lnTo>
                  <a:lnTo>
                    <a:pt x="9" y="3"/>
                  </a:lnTo>
                  <a:lnTo>
                    <a:pt x="7" y="0"/>
                  </a:lnTo>
                  <a:lnTo>
                    <a:pt x="0" y="7"/>
                  </a:lnTo>
                  <a:lnTo>
                    <a:pt x="2" y="9"/>
                  </a:lnTo>
                  <a:lnTo>
                    <a:pt x="7" y="11"/>
                  </a:lnTo>
                  <a:lnTo>
                    <a:pt x="9" y="13"/>
                  </a:lnTo>
                  <a:lnTo>
                    <a:pt x="11" y="16"/>
                  </a:lnTo>
                  <a:lnTo>
                    <a:pt x="15" y="18"/>
                  </a:lnTo>
                  <a:lnTo>
                    <a:pt x="17" y="20"/>
                  </a:lnTo>
                  <a:lnTo>
                    <a:pt x="22" y="22"/>
                  </a:lnTo>
                  <a:lnTo>
                    <a:pt x="26" y="24"/>
                  </a:lnTo>
                  <a:lnTo>
                    <a:pt x="28" y="24"/>
                  </a:lnTo>
                  <a:lnTo>
                    <a:pt x="33" y="26"/>
                  </a:lnTo>
                  <a:lnTo>
                    <a:pt x="37" y="29"/>
                  </a:lnTo>
                  <a:lnTo>
                    <a:pt x="39" y="29"/>
                  </a:lnTo>
                  <a:lnTo>
                    <a:pt x="43" y="29"/>
                  </a:lnTo>
                  <a:lnTo>
                    <a:pt x="46" y="31"/>
                  </a:lnTo>
                  <a:lnTo>
                    <a:pt x="50" y="31"/>
                  </a:lnTo>
                  <a:lnTo>
                    <a:pt x="54" y="31"/>
                  </a:lnTo>
                  <a:lnTo>
                    <a:pt x="58" y="31"/>
                  </a:lnTo>
                  <a:lnTo>
                    <a:pt x="61" y="31"/>
                  </a:lnTo>
                  <a:lnTo>
                    <a:pt x="65" y="31"/>
                  </a:lnTo>
                  <a:lnTo>
                    <a:pt x="69" y="29"/>
                  </a:lnTo>
                  <a:lnTo>
                    <a:pt x="71" y="29"/>
                  </a:lnTo>
                  <a:lnTo>
                    <a:pt x="76" y="29"/>
                  </a:lnTo>
                  <a:lnTo>
                    <a:pt x="78" y="26"/>
                  </a:lnTo>
                  <a:lnTo>
                    <a:pt x="82" y="26"/>
                  </a:lnTo>
                  <a:lnTo>
                    <a:pt x="87" y="24"/>
                  </a:lnTo>
                  <a:lnTo>
                    <a:pt x="89" y="22"/>
                  </a:lnTo>
                  <a:lnTo>
                    <a:pt x="93" y="22"/>
                  </a:lnTo>
                  <a:lnTo>
                    <a:pt x="95" y="20"/>
                  </a:lnTo>
                  <a:lnTo>
                    <a:pt x="100" y="18"/>
                  </a:lnTo>
                  <a:lnTo>
                    <a:pt x="102" y="16"/>
                  </a:lnTo>
                  <a:lnTo>
                    <a:pt x="104" y="13"/>
                  </a:lnTo>
                  <a:lnTo>
                    <a:pt x="108" y="9"/>
                  </a:lnTo>
                  <a:lnTo>
                    <a:pt x="102"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6" name="任意多边形 306855"/>
            <p:cNvSpPr/>
            <p:nvPr/>
          </p:nvSpPr>
          <p:spPr>
            <a:xfrm>
              <a:off x="1492" y="1313"/>
              <a:ext cx="28" cy="106"/>
            </a:xfrm>
            <a:custGeom>
              <a:rect l="0" t="0" r="0" b="0"/>
              <a:pathLst>
                <a:path w="28" h="105">
                  <a:moveTo>
                    <a:pt x="0" y="6"/>
                  </a:moveTo>
                  <a:lnTo>
                    <a:pt x="2" y="9"/>
                  </a:lnTo>
                  <a:lnTo>
                    <a:pt x="4" y="11"/>
                  </a:lnTo>
                  <a:lnTo>
                    <a:pt x="6" y="15"/>
                  </a:lnTo>
                  <a:lnTo>
                    <a:pt x="8" y="17"/>
                  </a:lnTo>
                  <a:lnTo>
                    <a:pt x="8" y="19"/>
                  </a:lnTo>
                  <a:lnTo>
                    <a:pt x="10" y="24"/>
                  </a:lnTo>
                  <a:lnTo>
                    <a:pt x="13" y="26"/>
                  </a:lnTo>
                  <a:lnTo>
                    <a:pt x="13" y="28"/>
                  </a:lnTo>
                  <a:lnTo>
                    <a:pt x="15" y="32"/>
                  </a:lnTo>
                  <a:lnTo>
                    <a:pt x="17" y="35"/>
                  </a:lnTo>
                  <a:lnTo>
                    <a:pt x="17" y="39"/>
                  </a:lnTo>
                  <a:lnTo>
                    <a:pt x="17" y="41"/>
                  </a:lnTo>
                  <a:lnTo>
                    <a:pt x="19" y="45"/>
                  </a:lnTo>
                  <a:lnTo>
                    <a:pt x="19" y="48"/>
                  </a:lnTo>
                  <a:lnTo>
                    <a:pt x="19" y="52"/>
                  </a:lnTo>
                  <a:lnTo>
                    <a:pt x="19" y="54"/>
                  </a:lnTo>
                  <a:lnTo>
                    <a:pt x="19" y="58"/>
                  </a:lnTo>
                  <a:lnTo>
                    <a:pt x="19" y="61"/>
                  </a:lnTo>
                  <a:lnTo>
                    <a:pt x="19" y="63"/>
                  </a:lnTo>
                  <a:lnTo>
                    <a:pt x="17" y="67"/>
                  </a:lnTo>
                  <a:lnTo>
                    <a:pt x="17" y="69"/>
                  </a:lnTo>
                  <a:lnTo>
                    <a:pt x="17" y="74"/>
                  </a:lnTo>
                  <a:lnTo>
                    <a:pt x="15" y="76"/>
                  </a:lnTo>
                  <a:lnTo>
                    <a:pt x="15" y="80"/>
                  </a:lnTo>
                  <a:lnTo>
                    <a:pt x="13" y="82"/>
                  </a:lnTo>
                  <a:lnTo>
                    <a:pt x="13" y="84"/>
                  </a:lnTo>
                  <a:lnTo>
                    <a:pt x="10" y="87"/>
                  </a:lnTo>
                  <a:lnTo>
                    <a:pt x="8" y="91"/>
                  </a:lnTo>
                  <a:lnTo>
                    <a:pt x="6" y="93"/>
                  </a:lnTo>
                  <a:lnTo>
                    <a:pt x="4" y="95"/>
                  </a:lnTo>
                  <a:lnTo>
                    <a:pt x="4" y="97"/>
                  </a:lnTo>
                  <a:lnTo>
                    <a:pt x="0" y="100"/>
                  </a:lnTo>
                  <a:lnTo>
                    <a:pt x="6" y="106"/>
                  </a:lnTo>
                  <a:lnTo>
                    <a:pt x="10" y="104"/>
                  </a:lnTo>
                  <a:lnTo>
                    <a:pt x="13" y="102"/>
                  </a:lnTo>
                  <a:lnTo>
                    <a:pt x="15" y="97"/>
                  </a:lnTo>
                  <a:lnTo>
                    <a:pt x="17" y="95"/>
                  </a:lnTo>
                  <a:lnTo>
                    <a:pt x="19" y="93"/>
                  </a:lnTo>
                  <a:lnTo>
                    <a:pt x="19" y="89"/>
                  </a:lnTo>
                  <a:lnTo>
                    <a:pt x="21" y="87"/>
                  </a:lnTo>
                  <a:lnTo>
                    <a:pt x="23" y="82"/>
                  </a:lnTo>
                  <a:lnTo>
                    <a:pt x="23" y="78"/>
                  </a:lnTo>
                  <a:lnTo>
                    <a:pt x="26" y="76"/>
                  </a:lnTo>
                  <a:lnTo>
                    <a:pt x="26" y="71"/>
                  </a:lnTo>
                  <a:lnTo>
                    <a:pt x="28" y="69"/>
                  </a:lnTo>
                  <a:lnTo>
                    <a:pt x="28" y="65"/>
                  </a:lnTo>
                  <a:lnTo>
                    <a:pt x="28" y="61"/>
                  </a:lnTo>
                  <a:lnTo>
                    <a:pt x="28" y="58"/>
                  </a:lnTo>
                  <a:lnTo>
                    <a:pt x="28" y="54"/>
                  </a:lnTo>
                  <a:lnTo>
                    <a:pt x="28" y="50"/>
                  </a:lnTo>
                  <a:lnTo>
                    <a:pt x="28" y="48"/>
                  </a:lnTo>
                  <a:lnTo>
                    <a:pt x="28" y="43"/>
                  </a:lnTo>
                  <a:lnTo>
                    <a:pt x="26" y="39"/>
                  </a:lnTo>
                  <a:lnTo>
                    <a:pt x="26" y="37"/>
                  </a:lnTo>
                  <a:lnTo>
                    <a:pt x="23" y="32"/>
                  </a:lnTo>
                  <a:lnTo>
                    <a:pt x="23" y="28"/>
                  </a:lnTo>
                  <a:lnTo>
                    <a:pt x="21" y="26"/>
                  </a:lnTo>
                  <a:lnTo>
                    <a:pt x="21" y="22"/>
                  </a:lnTo>
                  <a:lnTo>
                    <a:pt x="19" y="19"/>
                  </a:lnTo>
                  <a:lnTo>
                    <a:pt x="17" y="15"/>
                  </a:lnTo>
                  <a:lnTo>
                    <a:pt x="15" y="13"/>
                  </a:lnTo>
                  <a:lnTo>
                    <a:pt x="13" y="9"/>
                  </a:lnTo>
                  <a:lnTo>
                    <a:pt x="10" y="6"/>
                  </a:lnTo>
                  <a:lnTo>
                    <a:pt x="8" y="2"/>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7" name="任意多边形 306856"/>
            <p:cNvSpPr/>
            <p:nvPr/>
          </p:nvSpPr>
          <p:spPr>
            <a:xfrm>
              <a:off x="1390" y="1289"/>
              <a:ext cx="108" cy="30"/>
            </a:xfrm>
            <a:custGeom>
              <a:rect l="0" t="0" r="0" b="0"/>
              <a:pathLst>
                <a:path w="108" h="30">
                  <a:moveTo>
                    <a:pt x="6" y="26"/>
                  </a:moveTo>
                  <a:lnTo>
                    <a:pt x="9" y="24"/>
                  </a:lnTo>
                  <a:lnTo>
                    <a:pt x="13" y="22"/>
                  </a:lnTo>
                  <a:lnTo>
                    <a:pt x="15" y="22"/>
                  </a:lnTo>
                  <a:lnTo>
                    <a:pt x="17" y="20"/>
                  </a:lnTo>
                  <a:lnTo>
                    <a:pt x="19" y="17"/>
                  </a:lnTo>
                  <a:lnTo>
                    <a:pt x="24" y="15"/>
                  </a:lnTo>
                  <a:lnTo>
                    <a:pt x="26" y="15"/>
                  </a:lnTo>
                  <a:lnTo>
                    <a:pt x="28" y="13"/>
                  </a:lnTo>
                  <a:lnTo>
                    <a:pt x="32" y="13"/>
                  </a:lnTo>
                  <a:lnTo>
                    <a:pt x="35" y="11"/>
                  </a:lnTo>
                  <a:lnTo>
                    <a:pt x="37" y="11"/>
                  </a:lnTo>
                  <a:lnTo>
                    <a:pt x="41" y="11"/>
                  </a:lnTo>
                  <a:lnTo>
                    <a:pt x="43" y="9"/>
                  </a:lnTo>
                  <a:lnTo>
                    <a:pt x="48" y="9"/>
                  </a:lnTo>
                  <a:lnTo>
                    <a:pt x="50" y="9"/>
                  </a:lnTo>
                  <a:lnTo>
                    <a:pt x="54" y="9"/>
                  </a:lnTo>
                  <a:lnTo>
                    <a:pt x="56" y="9"/>
                  </a:lnTo>
                  <a:lnTo>
                    <a:pt x="60" y="9"/>
                  </a:lnTo>
                  <a:lnTo>
                    <a:pt x="63" y="11"/>
                  </a:lnTo>
                  <a:lnTo>
                    <a:pt x="67" y="11"/>
                  </a:lnTo>
                  <a:lnTo>
                    <a:pt x="69" y="11"/>
                  </a:lnTo>
                  <a:lnTo>
                    <a:pt x="71" y="13"/>
                  </a:lnTo>
                  <a:lnTo>
                    <a:pt x="76" y="13"/>
                  </a:lnTo>
                  <a:lnTo>
                    <a:pt x="78" y="15"/>
                  </a:lnTo>
                  <a:lnTo>
                    <a:pt x="82" y="17"/>
                  </a:lnTo>
                  <a:lnTo>
                    <a:pt x="84" y="17"/>
                  </a:lnTo>
                  <a:lnTo>
                    <a:pt x="86" y="20"/>
                  </a:lnTo>
                  <a:lnTo>
                    <a:pt x="91" y="22"/>
                  </a:lnTo>
                  <a:lnTo>
                    <a:pt x="93" y="24"/>
                  </a:lnTo>
                  <a:lnTo>
                    <a:pt x="95" y="26"/>
                  </a:lnTo>
                  <a:lnTo>
                    <a:pt x="97" y="28"/>
                  </a:lnTo>
                  <a:lnTo>
                    <a:pt x="102" y="30"/>
                  </a:lnTo>
                  <a:lnTo>
                    <a:pt x="108" y="24"/>
                  </a:lnTo>
                  <a:lnTo>
                    <a:pt x="104" y="22"/>
                  </a:lnTo>
                  <a:lnTo>
                    <a:pt x="102" y="20"/>
                  </a:lnTo>
                  <a:lnTo>
                    <a:pt x="97" y="15"/>
                  </a:lnTo>
                  <a:lnTo>
                    <a:pt x="95" y="13"/>
                  </a:lnTo>
                  <a:lnTo>
                    <a:pt x="91" y="11"/>
                  </a:lnTo>
                  <a:lnTo>
                    <a:pt x="89" y="11"/>
                  </a:lnTo>
                  <a:lnTo>
                    <a:pt x="84" y="9"/>
                  </a:lnTo>
                  <a:lnTo>
                    <a:pt x="82" y="7"/>
                  </a:lnTo>
                  <a:lnTo>
                    <a:pt x="78" y="4"/>
                  </a:lnTo>
                  <a:lnTo>
                    <a:pt x="76" y="4"/>
                  </a:lnTo>
                  <a:lnTo>
                    <a:pt x="71" y="2"/>
                  </a:lnTo>
                  <a:lnTo>
                    <a:pt x="67" y="2"/>
                  </a:lnTo>
                  <a:lnTo>
                    <a:pt x="65" y="2"/>
                  </a:lnTo>
                  <a:lnTo>
                    <a:pt x="60" y="0"/>
                  </a:lnTo>
                  <a:lnTo>
                    <a:pt x="56" y="0"/>
                  </a:lnTo>
                  <a:lnTo>
                    <a:pt x="54" y="0"/>
                  </a:lnTo>
                  <a:lnTo>
                    <a:pt x="50" y="0"/>
                  </a:lnTo>
                  <a:lnTo>
                    <a:pt x="45" y="0"/>
                  </a:lnTo>
                  <a:lnTo>
                    <a:pt x="43" y="0"/>
                  </a:lnTo>
                  <a:lnTo>
                    <a:pt x="39" y="2"/>
                  </a:lnTo>
                  <a:lnTo>
                    <a:pt x="37" y="2"/>
                  </a:lnTo>
                  <a:lnTo>
                    <a:pt x="32" y="2"/>
                  </a:lnTo>
                  <a:lnTo>
                    <a:pt x="28" y="4"/>
                  </a:lnTo>
                  <a:lnTo>
                    <a:pt x="26" y="4"/>
                  </a:lnTo>
                  <a:lnTo>
                    <a:pt x="22" y="7"/>
                  </a:lnTo>
                  <a:lnTo>
                    <a:pt x="19" y="9"/>
                  </a:lnTo>
                  <a:lnTo>
                    <a:pt x="15" y="9"/>
                  </a:lnTo>
                  <a:lnTo>
                    <a:pt x="13" y="11"/>
                  </a:lnTo>
                  <a:lnTo>
                    <a:pt x="9" y="13"/>
                  </a:lnTo>
                  <a:lnTo>
                    <a:pt x="6" y="15"/>
                  </a:lnTo>
                  <a:lnTo>
                    <a:pt x="4" y="17"/>
                  </a:lnTo>
                  <a:lnTo>
                    <a:pt x="0" y="22"/>
                  </a:lnTo>
                  <a:lnTo>
                    <a:pt x="6"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8" name="任意多边形 306857"/>
            <p:cNvSpPr/>
            <p:nvPr/>
          </p:nvSpPr>
          <p:spPr>
            <a:xfrm>
              <a:off x="1370" y="1311"/>
              <a:ext cx="29" cy="106"/>
            </a:xfrm>
            <a:custGeom>
              <a:rect l="0" t="0" r="0" b="0"/>
              <a:pathLst>
                <a:path w="28" h="105">
                  <a:moveTo>
                    <a:pt x="29" y="99"/>
                  </a:moveTo>
                  <a:lnTo>
                    <a:pt x="26" y="97"/>
                  </a:lnTo>
                  <a:lnTo>
                    <a:pt x="24" y="93"/>
                  </a:lnTo>
                  <a:lnTo>
                    <a:pt x="22" y="91"/>
                  </a:lnTo>
                  <a:lnTo>
                    <a:pt x="20" y="89"/>
                  </a:lnTo>
                  <a:lnTo>
                    <a:pt x="18" y="84"/>
                  </a:lnTo>
                  <a:lnTo>
                    <a:pt x="18" y="82"/>
                  </a:lnTo>
                  <a:lnTo>
                    <a:pt x="16" y="80"/>
                  </a:lnTo>
                  <a:lnTo>
                    <a:pt x="13" y="76"/>
                  </a:lnTo>
                  <a:lnTo>
                    <a:pt x="13" y="73"/>
                  </a:lnTo>
                  <a:lnTo>
                    <a:pt x="11" y="71"/>
                  </a:lnTo>
                  <a:lnTo>
                    <a:pt x="11" y="67"/>
                  </a:lnTo>
                  <a:lnTo>
                    <a:pt x="9" y="65"/>
                  </a:lnTo>
                  <a:lnTo>
                    <a:pt x="9" y="60"/>
                  </a:lnTo>
                  <a:lnTo>
                    <a:pt x="9" y="58"/>
                  </a:lnTo>
                  <a:lnTo>
                    <a:pt x="9" y="54"/>
                  </a:lnTo>
                  <a:lnTo>
                    <a:pt x="9" y="52"/>
                  </a:lnTo>
                  <a:lnTo>
                    <a:pt x="9" y="47"/>
                  </a:lnTo>
                  <a:lnTo>
                    <a:pt x="9" y="45"/>
                  </a:lnTo>
                  <a:lnTo>
                    <a:pt x="9" y="41"/>
                  </a:lnTo>
                  <a:lnTo>
                    <a:pt x="9" y="39"/>
                  </a:lnTo>
                  <a:lnTo>
                    <a:pt x="11" y="37"/>
                  </a:lnTo>
                  <a:lnTo>
                    <a:pt x="11" y="32"/>
                  </a:lnTo>
                  <a:lnTo>
                    <a:pt x="11" y="30"/>
                  </a:lnTo>
                  <a:lnTo>
                    <a:pt x="13" y="26"/>
                  </a:lnTo>
                  <a:lnTo>
                    <a:pt x="13" y="24"/>
                  </a:lnTo>
                  <a:lnTo>
                    <a:pt x="16" y="21"/>
                  </a:lnTo>
                  <a:lnTo>
                    <a:pt x="18" y="17"/>
                  </a:lnTo>
                  <a:lnTo>
                    <a:pt x="20" y="15"/>
                  </a:lnTo>
                  <a:lnTo>
                    <a:pt x="20" y="13"/>
                  </a:lnTo>
                  <a:lnTo>
                    <a:pt x="22" y="11"/>
                  </a:lnTo>
                  <a:lnTo>
                    <a:pt x="24" y="8"/>
                  </a:lnTo>
                  <a:lnTo>
                    <a:pt x="26" y="4"/>
                  </a:lnTo>
                  <a:lnTo>
                    <a:pt x="20" y="0"/>
                  </a:lnTo>
                  <a:lnTo>
                    <a:pt x="18" y="2"/>
                  </a:lnTo>
                  <a:lnTo>
                    <a:pt x="16" y="4"/>
                  </a:lnTo>
                  <a:lnTo>
                    <a:pt x="13" y="8"/>
                  </a:lnTo>
                  <a:lnTo>
                    <a:pt x="11" y="11"/>
                  </a:lnTo>
                  <a:lnTo>
                    <a:pt x="9" y="13"/>
                  </a:lnTo>
                  <a:lnTo>
                    <a:pt x="7" y="17"/>
                  </a:lnTo>
                  <a:lnTo>
                    <a:pt x="7" y="19"/>
                  </a:lnTo>
                  <a:lnTo>
                    <a:pt x="5" y="24"/>
                  </a:lnTo>
                  <a:lnTo>
                    <a:pt x="3" y="26"/>
                  </a:lnTo>
                  <a:lnTo>
                    <a:pt x="3" y="30"/>
                  </a:lnTo>
                  <a:lnTo>
                    <a:pt x="0" y="34"/>
                  </a:lnTo>
                  <a:lnTo>
                    <a:pt x="0" y="37"/>
                  </a:lnTo>
                  <a:lnTo>
                    <a:pt x="0" y="41"/>
                  </a:lnTo>
                  <a:lnTo>
                    <a:pt x="0" y="45"/>
                  </a:lnTo>
                  <a:lnTo>
                    <a:pt x="0" y="47"/>
                  </a:lnTo>
                  <a:lnTo>
                    <a:pt x="0" y="52"/>
                  </a:lnTo>
                  <a:lnTo>
                    <a:pt x="0" y="56"/>
                  </a:lnTo>
                  <a:lnTo>
                    <a:pt x="0" y="58"/>
                  </a:lnTo>
                  <a:lnTo>
                    <a:pt x="0" y="63"/>
                  </a:lnTo>
                  <a:lnTo>
                    <a:pt x="0" y="67"/>
                  </a:lnTo>
                  <a:lnTo>
                    <a:pt x="3" y="69"/>
                  </a:lnTo>
                  <a:lnTo>
                    <a:pt x="3" y="73"/>
                  </a:lnTo>
                  <a:lnTo>
                    <a:pt x="5" y="76"/>
                  </a:lnTo>
                  <a:lnTo>
                    <a:pt x="5" y="80"/>
                  </a:lnTo>
                  <a:lnTo>
                    <a:pt x="7" y="84"/>
                  </a:lnTo>
                  <a:lnTo>
                    <a:pt x="9" y="86"/>
                  </a:lnTo>
                  <a:lnTo>
                    <a:pt x="11" y="91"/>
                  </a:lnTo>
                  <a:lnTo>
                    <a:pt x="13" y="93"/>
                  </a:lnTo>
                  <a:lnTo>
                    <a:pt x="16" y="97"/>
                  </a:lnTo>
                  <a:lnTo>
                    <a:pt x="18" y="99"/>
                  </a:lnTo>
                  <a:lnTo>
                    <a:pt x="20" y="102"/>
                  </a:lnTo>
                  <a:lnTo>
                    <a:pt x="22" y="106"/>
                  </a:lnTo>
                  <a:lnTo>
                    <a:pt x="29" y="9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59" name="任意多边形 306858"/>
            <p:cNvSpPr/>
            <p:nvPr/>
          </p:nvSpPr>
          <p:spPr>
            <a:xfrm>
              <a:off x="1392" y="1410"/>
              <a:ext cx="106" cy="31"/>
            </a:xfrm>
            <a:custGeom>
              <a:rect l="0" t="0" r="0" b="0"/>
              <a:pathLst>
                <a:path w="105" h="31">
                  <a:moveTo>
                    <a:pt x="100" y="3"/>
                  </a:moveTo>
                  <a:lnTo>
                    <a:pt x="97" y="5"/>
                  </a:lnTo>
                  <a:lnTo>
                    <a:pt x="95" y="7"/>
                  </a:lnTo>
                  <a:lnTo>
                    <a:pt x="93" y="9"/>
                  </a:lnTo>
                  <a:lnTo>
                    <a:pt x="91" y="11"/>
                  </a:lnTo>
                  <a:lnTo>
                    <a:pt x="89" y="13"/>
                  </a:lnTo>
                  <a:lnTo>
                    <a:pt x="84" y="16"/>
                  </a:lnTo>
                  <a:lnTo>
                    <a:pt x="82" y="16"/>
                  </a:lnTo>
                  <a:lnTo>
                    <a:pt x="78" y="18"/>
                  </a:lnTo>
                  <a:lnTo>
                    <a:pt x="76" y="18"/>
                  </a:lnTo>
                  <a:lnTo>
                    <a:pt x="74" y="20"/>
                  </a:lnTo>
                  <a:lnTo>
                    <a:pt x="69" y="20"/>
                  </a:lnTo>
                  <a:lnTo>
                    <a:pt x="67" y="20"/>
                  </a:lnTo>
                  <a:lnTo>
                    <a:pt x="65" y="20"/>
                  </a:lnTo>
                  <a:lnTo>
                    <a:pt x="61" y="22"/>
                  </a:lnTo>
                  <a:lnTo>
                    <a:pt x="56" y="22"/>
                  </a:lnTo>
                  <a:lnTo>
                    <a:pt x="54" y="22"/>
                  </a:lnTo>
                  <a:lnTo>
                    <a:pt x="52" y="22"/>
                  </a:lnTo>
                  <a:lnTo>
                    <a:pt x="48" y="20"/>
                  </a:lnTo>
                  <a:lnTo>
                    <a:pt x="46" y="20"/>
                  </a:lnTo>
                  <a:lnTo>
                    <a:pt x="41" y="20"/>
                  </a:lnTo>
                  <a:lnTo>
                    <a:pt x="39" y="18"/>
                  </a:lnTo>
                  <a:lnTo>
                    <a:pt x="35" y="18"/>
                  </a:lnTo>
                  <a:lnTo>
                    <a:pt x="33" y="18"/>
                  </a:lnTo>
                  <a:lnTo>
                    <a:pt x="28" y="16"/>
                  </a:lnTo>
                  <a:lnTo>
                    <a:pt x="26" y="13"/>
                  </a:lnTo>
                  <a:lnTo>
                    <a:pt x="24" y="13"/>
                  </a:lnTo>
                  <a:lnTo>
                    <a:pt x="20" y="11"/>
                  </a:lnTo>
                  <a:lnTo>
                    <a:pt x="17" y="9"/>
                  </a:lnTo>
                  <a:lnTo>
                    <a:pt x="15" y="7"/>
                  </a:lnTo>
                  <a:lnTo>
                    <a:pt x="13" y="5"/>
                  </a:lnTo>
                  <a:lnTo>
                    <a:pt x="9" y="3"/>
                  </a:lnTo>
                  <a:lnTo>
                    <a:pt x="7" y="0"/>
                  </a:lnTo>
                  <a:lnTo>
                    <a:pt x="0" y="7"/>
                  </a:lnTo>
                  <a:lnTo>
                    <a:pt x="4" y="9"/>
                  </a:lnTo>
                  <a:lnTo>
                    <a:pt x="7" y="11"/>
                  </a:lnTo>
                  <a:lnTo>
                    <a:pt x="9" y="13"/>
                  </a:lnTo>
                  <a:lnTo>
                    <a:pt x="13" y="16"/>
                  </a:lnTo>
                  <a:lnTo>
                    <a:pt x="15" y="18"/>
                  </a:lnTo>
                  <a:lnTo>
                    <a:pt x="20" y="20"/>
                  </a:lnTo>
                  <a:lnTo>
                    <a:pt x="22" y="22"/>
                  </a:lnTo>
                  <a:lnTo>
                    <a:pt x="26" y="24"/>
                  </a:lnTo>
                  <a:lnTo>
                    <a:pt x="28" y="24"/>
                  </a:lnTo>
                  <a:lnTo>
                    <a:pt x="33" y="26"/>
                  </a:lnTo>
                  <a:lnTo>
                    <a:pt x="37" y="29"/>
                  </a:lnTo>
                  <a:lnTo>
                    <a:pt x="39" y="29"/>
                  </a:lnTo>
                  <a:lnTo>
                    <a:pt x="43" y="29"/>
                  </a:lnTo>
                  <a:lnTo>
                    <a:pt x="48" y="29"/>
                  </a:lnTo>
                  <a:lnTo>
                    <a:pt x="50" y="31"/>
                  </a:lnTo>
                  <a:lnTo>
                    <a:pt x="54" y="31"/>
                  </a:lnTo>
                  <a:lnTo>
                    <a:pt x="58" y="31"/>
                  </a:lnTo>
                  <a:lnTo>
                    <a:pt x="61" y="31"/>
                  </a:lnTo>
                  <a:lnTo>
                    <a:pt x="65" y="31"/>
                  </a:lnTo>
                  <a:lnTo>
                    <a:pt x="69" y="29"/>
                  </a:lnTo>
                  <a:lnTo>
                    <a:pt x="71" y="29"/>
                  </a:lnTo>
                  <a:lnTo>
                    <a:pt x="76" y="29"/>
                  </a:lnTo>
                  <a:lnTo>
                    <a:pt x="78" y="26"/>
                  </a:lnTo>
                  <a:lnTo>
                    <a:pt x="82" y="26"/>
                  </a:lnTo>
                  <a:lnTo>
                    <a:pt x="84" y="24"/>
                  </a:lnTo>
                  <a:lnTo>
                    <a:pt x="89" y="22"/>
                  </a:lnTo>
                  <a:lnTo>
                    <a:pt x="93" y="22"/>
                  </a:lnTo>
                  <a:lnTo>
                    <a:pt x="95" y="20"/>
                  </a:lnTo>
                  <a:lnTo>
                    <a:pt x="97" y="18"/>
                  </a:lnTo>
                  <a:lnTo>
                    <a:pt x="102" y="16"/>
                  </a:lnTo>
                  <a:lnTo>
                    <a:pt x="104" y="13"/>
                  </a:lnTo>
                  <a:lnTo>
                    <a:pt x="106" y="9"/>
                  </a:lnTo>
                  <a:lnTo>
                    <a:pt x="100"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0" name="任意多边形 306859"/>
            <p:cNvSpPr/>
            <p:nvPr/>
          </p:nvSpPr>
          <p:spPr>
            <a:xfrm>
              <a:off x="1489" y="1315"/>
              <a:ext cx="31" cy="104"/>
            </a:xfrm>
            <a:custGeom>
              <a:rect l="0" t="0" r="0" b="0"/>
              <a:pathLst>
                <a:path w="31" h="104">
                  <a:moveTo>
                    <a:pt x="0" y="7"/>
                  </a:moveTo>
                  <a:lnTo>
                    <a:pt x="3" y="9"/>
                  </a:lnTo>
                  <a:lnTo>
                    <a:pt x="5" y="11"/>
                  </a:lnTo>
                  <a:lnTo>
                    <a:pt x="7" y="13"/>
                  </a:lnTo>
                  <a:lnTo>
                    <a:pt x="9" y="17"/>
                  </a:lnTo>
                  <a:lnTo>
                    <a:pt x="11" y="20"/>
                  </a:lnTo>
                  <a:lnTo>
                    <a:pt x="13" y="22"/>
                  </a:lnTo>
                  <a:lnTo>
                    <a:pt x="13" y="24"/>
                  </a:lnTo>
                  <a:lnTo>
                    <a:pt x="16" y="28"/>
                  </a:lnTo>
                  <a:lnTo>
                    <a:pt x="16" y="30"/>
                  </a:lnTo>
                  <a:lnTo>
                    <a:pt x="18" y="35"/>
                  </a:lnTo>
                  <a:lnTo>
                    <a:pt x="18" y="37"/>
                  </a:lnTo>
                  <a:lnTo>
                    <a:pt x="20" y="41"/>
                  </a:lnTo>
                  <a:lnTo>
                    <a:pt x="20" y="43"/>
                  </a:lnTo>
                  <a:lnTo>
                    <a:pt x="20" y="46"/>
                  </a:lnTo>
                  <a:lnTo>
                    <a:pt x="20" y="50"/>
                  </a:lnTo>
                  <a:lnTo>
                    <a:pt x="20" y="52"/>
                  </a:lnTo>
                  <a:lnTo>
                    <a:pt x="20" y="56"/>
                  </a:lnTo>
                  <a:lnTo>
                    <a:pt x="20" y="59"/>
                  </a:lnTo>
                  <a:lnTo>
                    <a:pt x="20" y="63"/>
                  </a:lnTo>
                  <a:lnTo>
                    <a:pt x="20" y="65"/>
                  </a:lnTo>
                  <a:lnTo>
                    <a:pt x="20" y="67"/>
                  </a:lnTo>
                  <a:lnTo>
                    <a:pt x="18" y="72"/>
                  </a:lnTo>
                  <a:lnTo>
                    <a:pt x="18" y="74"/>
                  </a:lnTo>
                  <a:lnTo>
                    <a:pt x="16" y="78"/>
                  </a:lnTo>
                  <a:lnTo>
                    <a:pt x="16" y="80"/>
                  </a:lnTo>
                  <a:lnTo>
                    <a:pt x="13" y="82"/>
                  </a:lnTo>
                  <a:lnTo>
                    <a:pt x="13" y="85"/>
                  </a:lnTo>
                  <a:lnTo>
                    <a:pt x="11" y="89"/>
                  </a:lnTo>
                  <a:lnTo>
                    <a:pt x="9" y="91"/>
                  </a:lnTo>
                  <a:lnTo>
                    <a:pt x="7" y="93"/>
                  </a:lnTo>
                  <a:lnTo>
                    <a:pt x="5" y="95"/>
                  </a:lnTo>
                  <a:lnTo>
                    <a:pt x="3" y="98"/>
                  </a:lnTo>
                  <a:lnTo>
                    <a:pt x="9" y="104"/>
                  </a:lnTo>
                  <a:lnTo>
                    <a:pt x="11" y="102"/>
                  </a:lnTo>
                  <a:lnTo>
                    <a:pt x="13" y="100"/>
                  </a:lnTo>
                  <a:lnTo>
                    <a:pt x="16" y="95"/>
                  </a:lnTo>
                  <a:lnTo>
                    <a:pt x="18" y="93"/>
                  </a:lnTo>
                  <a:lnTo>
                    <a:pt x="20" y="91"/>
                  </a:lnTo>
                  <a:lnTo>
                    <a:pt x="22" y="87"/>
                  </a:lnTo>
                  <a:lnTo>
                    <a:pt x="24" y="85"/>
                  </a:lnTo>
                  <a:lnTo>
                    <a:pt x="24" y="80"/>
                  </a:lnTo>
                  <a:lnTo>
                    <a:pt x="26" y="78"/>
                  </a:lnTo>
                  <a:lnTo>
                    <a:pt x="26" y="74"/>
                  </a:lnTo>
                  <a:lnTo>
                    <a:pt x="29" y="69"/>
                  </a:lnTo>
                  <a:lnTo>
                    <a:pt x="29" y="67"/>
                  </a:lnTo>
                  <a:lnTo>
                    <a:pt x="29" y="63"/>
                  </a:lnTo>
                  <a:lnTo>
                    <a:pt x="31" y="61"/>
                  </a:lnTo>
                  <a:lnTo>
                    <a:pt x="31" y="56"/>
                  </a:lnTo>
                  <a:lnTo>
                    <a:pt x="31" y="52"/>
                  </a:lnTo>
                  <a:lnTo>
                    <a:pt x="31" y="50"/>
                  </a:lnTo>
                  <a:lnTo>
                    <a:pt x="29" y="46"/>
                  </a:lnTo>
                  <a:lnTo>
                    <a:pt x="29" y="41"/>
                  </a:lnTo>
                  <a:lnTo>
                    <a:pt x="29" y="39"/>
                  </a:lnTo>
                  <a:lnTo>
                    <a:pt x="26" y="35"/>
                  </a:lnTo>
                  <a:lnTo>
                    <a:pt x="26" y="33"/>
                  </a:lnTo>
                  <a:lnTo>
                    <a:pt x="24" y="28"/>
                  </a:lnTo>
                  <a:lnTo>
                    <a:pt x="24" y="24"/>
                  </a:lnTo>
                  <a:lnTo>
                    <a:pt x="22" y="22"/>
                  </a:lnTo>
                  <a:lnTo>
                    <a:pt x="20" y="17"/>
                  </a:lnTo>
                  <a:lnTo>
                    <a:pt x="18" y="15"/>
                  </a:lnTo>
                  <a:lnTo>
                    <a:pt x="16" y="11"/>
                  </a:lnTo>
                  <a:lnTo>
                    <a:pt x="13" y="9"/>
                  </a:lnTo>
                  <a:lnTo>
                    <a:pt x="11" y="4"/>
                  </a:lnTo>
                  <a:lnTo>
                    <a:pt x="9" y="2"/>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1" name="任意多边形 306860"/>
            <p:cNvSpPr/>
            <p:nvPr/>
          </p:nvSpPr>
          <p:spPr>
            <a:xfrm>
              <a:off x="1390" y="1291"/>
              <a:ext cx="106" cy="31"/>
            </a:xfrm>
            <a:custGeom>
              <a:rect l="0" t="0" r="0" b="0"/>
              <a:pathLst>
                <a:path w="105" h="31">
                  <a:moveTo>
                    <a:pt x="6" y="26"/>
                  </a:moveTo>
                  <a:lnTo>
                    <a:pt x="9" y="24"/>
                  </a:lnTo>
                  <a:lnTo>
                    <a:pt x="13" y="22"/>
                  </a:lnTo>
                  <a:lnTo>
                    <a:pt x="15" y="20"/>
                  </a:lnTo>
                  <a:lnTo>
                    <a:pt x="17" y="18"/>
                  </a:lnTo>
                  <a:lnTo>
                    <a:pt x="19" y="18"/>
                  </a:lnTo>
                  <a:lnTo>
                    <a:pt x="24" y="15"/>
                  </a:lnTo>
                  <a:lnTo>
                    <a:pt x="26" y="13"/>
                  </a:lnTo>
                  <a:lnTo>
                    <a:pt x="28" y="13"/>
                  </a:lnTo>
                  <a:lnTo>
                    <a:pt x="30" y="11"/>
                  </a:lnTo>
                  <a:lnTo>
                    <a:pt x="35" y="11"/>
                  </a:lnTo>
                  <a:lnTo>
                    <a:pt x="37" y="11"/>
                  </a:lnTo>
                  <a:lnTo>
                    <a:pt x="41" y="9"/>
                  </a:lnTo>
                  <a:lnTo>
                    <a:pt x="43" y="9"/>
                  </a:lnTo>
                  <a:lnTo>
                    <a:pt x="48" y="9"/>
                  </a:lnTo>
                  <a:lnTo>
                    <a:pt x="50" y="9"/>
                  </a:lnTo>
                  <a:lnTo>
                    <a:pt x="52" y="9"/>
                  </a:lnTo>
                  <a:lnTo>
                    <a:pt x="56" y="9"/>
                  </a:lnTo>
                  <a:lnTo>
                    <a:pt x="58" y="9"/>
                  </a:lnTo>
                  <a:lnTo>
                    <a:pt x="63" y="9"/>
                  </a:lnTo>
                  <a:lnTo>
                    <a:pt x="65" y="11"/>
                  </a:lnTo>
                  <a:lnTo>
                    <a:pt x="69" y="11"/>
                  </a:lnTo>
                  <a:lnTo>
                    <a:pt x="71" y="13"/>
                  </a:lnTo>
                  <a:lnTo>
                    <a:pt x="73" y="13"/>
                  </a:lnTo>
                  <a:lnTo>
                    <a:pt x="78" y="15"/>
                  </a:lnTo>
                  <a:lnTo>
                    <a:pt x="80" y="15"/>
                  </a:lnTo>
                  <a:lnTo>
                    <a:pt x="84" y="18"/>
                  </a:lnTo>
                  <a:lnTo>
                    <a:pt x="86" y="20"/>
                  </a:lnTo>
                  <a:lnTo>
                    <a:pt x="89" y="22"/>
                  </a:lnTo>
                  <a:lnTo>
                    <a:pt x="91" y="24"/>
                  </a:lnTo>
                  <a:lnTo>
                    <a:pt x="95" y="24"/>
                  </a:lnTo>
                  <a:lnTo>
                    <a:pt x="97" y="28"/>
                  </a:lnTo>
                  <a:lnTo>
                    <a:pt x="99" y="31"/>
                  </a:lnTo>
                  <a:lnTo>
                    <a:pt x="106" y="24"/>
                  </a:lnTo>
                  <a:lnTo>
                    <a:pt x="104" y="20"/>
                  </a:lnTo>
                  <a:lnTo>
                    <a:pt x="99" y="18"/>
                  </a:lnTo>
                  <a:lnTo>
                    <a:pt x="97" y="15"/>
                  </a:lnTo>
                  <a:lnTo>
                    <a:pt x="95" y="13"/>
                  </a:lnTo>
                  <a:lnTo>
                    <a:pt x="91" y="11"/>
                  </a:lnTo>
                  <a:lnTo>
                    <a:pt x="89" y="9"/>
                  </a:lnTo>
                  <a:lnTo>
                    <a:pt x="84" y="9"/>
                  </a:lnTo>
                  <a:lnTo>
                    <a:pt x="80" y="7"/>
                  </a:lnTo>
                  <a:lnTo>
                    <a:pt x="78" y="5"/>
                  </a:lnTo>
                  <a:lnTo>
                    <a:pt x="73" y="5"/>
                  </a:lnTo>
                  <a:lnTo>
                    <a:pt x="71" y="2"/>
                  </a:lnTo>
                  <a:lnTo>
                    <a:pt x="67" y="2"/>
                  </a:lnTo>
                  <a:lnTo>
                    <a:pt x="63" y="0"/>
                  </a:lnTo>
                  <a:lnTo>
                    <a:pt x="60" y="0"/>
                  </a:lnTo>
                  <a:lnTo>
                    <a:pt x="56" y="0"/>
                  </a:lnTo>
                  <a:lnTo>
                    <a:pt x="54" y="0"/>
                  </a:lnTo>
                  <a:lnTo>
                    <a:pt x="50" y="0"/>
                  </a:lnTo>
                  <a:lnTo>
                    <a:pt x="45" y="0"/>
                  </a:lnTo>
                  <a:lnTo>
                    <a:pt x="43" y="0"/>
                  </a:lnTo>
                  <a:lnTo>
                    <a:pt x="39" y="0"/>
                  </a:lnTo>
                  <a:lnTo>
                    <a:pt x="35" y="2"/>
                  </a:lnTo>
                  <a:lnTo>
                    <a:pt x="32" y="2"/>
                  </a:lnTo>
                  <a:lnTo>
                    <a:pt x="28" y="2"/>
                  </a:lnTo>
                  <a:lnTo>
                    <a:pt x="26" y="5"/>
                  </a:lnTo>
                  <a:lnTo>
                    <a:pt x="22" y="7"/>
                  </a:lnTo>
                  <a:lnTo>
                    <a:pt x="19" y="7"/>
                  </a:lnTo>
                  <a:lnTo>
                    <a:pt x="15" y="9"/>
                  </a:lnTo>
                  <a:lnTo>
                    <a:pt x="13" y="11"/>
                  </a:lnTo>
                  <a:lnTo>
                    <a:pt x="9" y="13"/>
                  </a:lnTo>
                  <a:lnTo>
                    <a:pt x="6" y="15"/>
                  </a:lnTo>
                  <a:lnTo>
                    <a:pt x="4" y="18"/>
                  </a:lnTo>
                  <a:lnTo>
                    <a:pt x="0" y="20"/>
                  </a:lnTo>
                  <a:lnTo>
                    <a:pt x="6"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2" name="任意多边形 306861"/>
            <p:cNvSpPr/>
            <p:nvPr/>
          </p:nvSpPr>
          <p:spPr>
            <a:xfrm>
              <a:off x="1370" y="1311"/>
              <a:ext cx="29" cy="106"/>
            </a:xfrm>
            <a:custGeom>
              <a:rect l="0" t="0" r="0" b="0"/>
              <a:pathLst>
                <a:path w="28" h="105">
                  <a:moveTo>
                    <a:pt x="29" y="99"/>
                  </a:moveTo>
                  <a:lnTo>
                    <a:pt x="26" y="97"/>
                  </a:lnTo>
                  <a:lnTo>
                    <a:pt x="24" y="93"/>
                  </a:lnTo>
                  <a:lnTo>
                    <a:pt x="22" y="91"/>
                  </a:lnTo>
                  <a:lnTo>
                    <a:pt x="20" y="89"/>
                  </a:lnTo>
                  <a:lnTo>
                    <a:pt x="20" y="86"/>
                  </a:lnTo>
                  <a:lnTo>
                    <a:pt x="18" y="82"/>
                  </a:lnTo>
                  <a:lnTo>
                    <a:pt x="16" y="80"/>
                  </a:lnTo>
                  <a:lnTo>
                    <a:pt x="16" y="78"/>
                  </a:lnTo>
                  <a:lnTo>
                    <a:pt x="13" y="73"/>
                  </a:lnTo>
                  <a:lnTo>
                    <a:pt x="13" y="71"/>
                  </a:lnTo>
                  <a:lnTo>
                    <a:pt x="11" y="67"/>
                  </a:lnTo>
                  <a:lnTo>
                    <a:pt x="11" y="65"/>
                  </a:lnTo>
                  <a:lnTo>
                    <a:pt x="11" y="60"/>
                  </a:lnTo>
                  <a:lnTo>
                    <a:pt x="9" y="58"/>
                  </a:lnTo>
                  <a:lnTo>
                    <a:pt x="9" y="56"/>
                  </a:lnTo>
                  <a:lnTo>
                    <a:pt x="9" y="52"/>
                  </a:lnTo>
                  <a:lnTo>
                    <a:pt x="9" y="50"/>
                  </a:lnTo>
                  <a:lnTo>
                    <a:pt x="9" y="45"/>
                  </a:lnTo>
                  <a:lnTo>
                    <a:pt x="9" y="43"/>
                  </a:lnTo>
                  <a:lnTo>
                    <a:pt x="11" y="39"/>
                  </a:lnTo>
                  <a:lnTo>
                    <a:pt x="11" y="37"/>
                  </a:lnTo>
                  <a:lnTo>
                    <a:pt x="11" y="34"/>
                  </a:lnTo>
                  <a:lnTo>
                    <a:pt x="13" y="30"/>
                  </a:lnTo>
                  <a:lnTo>
                    <a:pt x="13" y="28"/>
                  </a:lnTo>
                  <a:lnTo>
                    <a:pt x="16" y="26"/>
                  </a:lnTo>
                  <a:lnTo>
                    <a:pt x="16" y="21"/>
                  </a:lnTo>
                  <a:lnTo>
                    <a:pt x="18" y="19"/>
                  </a:lnTo>
                  <a:lnTo>
                    <a:pt x="20" y="17"/>
                  </a:lnTo>
                  <a:lnTo>
                    <a:pt x="20" y="15"/>
                  </a:lnTo>
                  <a:lnTo>
                    <a:pt x="22" y="11"/>
                  </a:lnTo>
                  <a:lnTo>
                    <a:pt x="24" y="8"/>
                  </a:lnTo>
                  <a:lnTo>
                    <a:pt x="26" y="6"/>
                  </a:lnTo>
                  <a:lnTo>
                    <a:pt x="20" y="0"/>
                  </a:lnTo>
                  <a:lnTo>
                    <a:pt x="18" y="2"/>
                  </a:lnTo>
                  <a:lnTo>
                    <a:pt x="16" y="6"/>
                  </a:lnTo>
                  <a:lnTo>
                    <a:pt x="13" y="8"/>
                  </a:lnTo>
                  <a:lnTo>
                    <a:pt x="11" y="11"/>
                  </a:lnTo>
                  <a:lnTo>
                    <a:pt x="9" y="15"/>
                  </a:lnTo>
                  <a:lnTo>
                    <a:pt x="9" y="17"/>
                  </a:lnTo>
                  <a:lnTo>
                    <a:pt x="7" y="21"/>
                  </a:lnTo>
                  <a:lnTo>
                    <a:pt x="5" y="24"/>
                  </a:lnTo>
                  <a:lnTo>
                    <a:pt x="5" y="28"/>
                  </a:lnTo>
                  <a:lnTo>
                    <a:pt x="3" y="32"/>
                  </a:lnTo>
                  <a:lnTo>
                    <a:pt x="3" y="34"/>
                  </a:lnTo>
                  <a:lnTo>
                    <a:pt x="0" y="39"/>
                  </a:lnTo>
                  <a:lnTo>
                    <a:pt x="0" y="41"/>
                  </a:lnTo>
                  <a:lnTo>
                    <a:pt x="0" y="45"/>
                  </a:lnTo>
                  <a:lnTo>
                    <a:pt x="0" y="50"/>
                  </a:lnTo>
                  <a:lnTo>
                    <a:pt x="0" y="52"/>
                  </a:lnTo>
                  <a:lnTo>
                    <a:pt x="0" y="56"/>
                  </a:lnTo>
                  <a:lnTo>
                    <a:pt x="0" y="60"/>
                  </a:lnTo>
                  <a:lnTo>
                    <a:pt x="0" y="63"/>
                  </a:lnTo>
                  <a:lnTo>
                    <a:pt x="3" y="67"/>
                  </a:lnTo>
                  <a:lnTo>
                    <a:pt x="3" y="69"/>
                  </a:lnTo>
                  <a:lnTo>
                    <a:pt x="5" y="73"/>
                  </a:lnTo>
                  <a:lnTo>
                    <a:pt x="5" y="78"/>
                  </a:lnTo>
                  <a:lnTo>
                    <a:pt x="7" y="80"/>
                  </a:lnTo>
                  <a:lnTo>
                    <a:pt x="9" y="84"/>
                  </a:lnTo>
                  <a:lnTo>
                    <a:pt x="9" y="86"/>
                  </a:lnTo>
                  <a:lnTo>
                    <a:pt x="11" y="91"/>
                  </a:lnTo>
                  <a:lnTo>
                    <a:pt x="13" y="93"/>
                  </a:lnTo>
                  <a:lnTo>
                    <a:pt x="16" y="97"/>
                  </a:lnTo>
                  <a:lnTo>
                    <a:pt x="18" y="99"/>
                  </a:lnTo>
                  <a:lnTo>
                    <a:pt x="20" y="102"/>
                  </a:lnTo>
                  <a:lnTo>
                    <a:pt x="22" y="106"/>
                  </a:lnTo>
                  <a:lnTo>
                    <a:pt x="29" y="9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3" name="任意多边形 306862"/>
            <p:cNvSpPr/>
            <p:nvPr/>
          </p:nvSpPr>
          <p:spPr>
            <a:xfrm>
              <a:off x="1392" y="1410"/>
              <a:ext cx="106" cy="31"/>
            </a:xfrm>
            <a:custGeom>
              <a:rect l="0" t="0" r="0" b="0"/>
              <a:pathLst>
                <a:path w="105" h="31">
                  <a:moveTo>
                    <a:pt x="100" y="3"/>
                  </a:moveTo>
                  <a:lnTo>
                    <a:pt x="97" y="5"/>
                  </a:lnTo>
                  <a:lnTo>
                    <a:pt x="95" y="7"/>
                  </a:lnTo>
                  <a:lnTo>
                    <a:pt x="93" y="9"/>
                  </a:lnTo>
                  <a:lnTo>
                    <a:pt x="89" y="11"/>
                  </a:lnTo>
                  <a:lnTo>
                    <a:pt x="87" y="13"/>
                  </a:lnTo>
                  <a:lnTo>
                    <a:pt x="84" y="13"/>
                  </a:lnTo>
                  <a:lnTo>
                    <a:pt x="82" y="16"/>
                  </a:lnTo>
                  <a:lnTo>
                    <a:pt x="78" y="18"/>
                  </a:lnTo>
                  <a:lnTo>
                    <a:pt x="76" y="18"/>
                  </a:lnTo>
                  <a:lnTo>
                    <a:pt x="74" y="18"/>
                  </a:lnTo>
                  <a:lnTo>
                    <a:pt x="69" y="20"/>
                  </a:lnTo>
                  <a:lnTo>
                    <a:pt x="67" y="20"/>
                  </a:lnTo>
                  <a:lnTo>
                    <a:pt x="63" y="20"/>
                  </a:lnTo>
                  <a:lnTo>
                    <a:pt x="61" y="20"/>
                  </a:lnTo>
                  <a:lnTo>
                    <a:pt x="56" y="20"/>
                  </a:lnTo>
                  <a:lnTo>
                    <a:pt x="54" y="20"/>
                  </a:lnTo>
                  <a:lnTo>
                    <a:pt x="52" y="20"/>
                  </a:lnTo>
                  <a:lnTo>
                    <a:pt x="48" y="20"/>
                  </a:lnTo>
                  <a:lnTo>
                    <a:pt x="46" y="20"/>
                  </a:lnTo>
                  <a:lnTo>
                    <a:pt x="41" y="20"/>
                  </a:lnTo>
                  <a:lnTo>
                    <a:pt x="39" y="18"/>
                  </a:lnTo>
                  <a:lnTo>
                    <a:pt x="37" y="18"/>
                  </a:lnTo>
                  <a:lnTo>
                    <a:pt x="33" y="16"/>
                  </a:lnTo>
                  <a:lnTo>
                    <a:pt x="30" y="16"/>
                  </a:lnTo>
                  <a:lnTo>
                    <a:pt x="26" y="13"/>
                  </a:lnTo>
                  <a:lnTo>
                    <a:pt x="24" y="11"/>
                  </a:lnTo>
                  <a:lnTo>
                    <a:pt x="22" y="11"/>
                  </a:lnTo>
                  <a:lnTo>
                    <a:pt x="17" y="9"/>
                  </a:lnTo>
                  <a:lnTo>
                    <a:pt x="15" y="7"/>
                  </a:lnTo>
                  <a:lnTo>
                    <a:pt x="13" y="5"/>
                  </a:lnTo>
                  <a:lnTo>
                    <a:pt x="11" y="3"/>
                  </a:lnTo>
                  <a:lnTo>
                    <a:pt x="7" y="0"/>
                  </a:lnTo>
                  <a:lnTo>
                    <a:pt x="0" y="7"/>
                  </a:lnTo>
                  <a:lnTo>
                    <a:pt x="4" y="9"/>
                  </a:lnTo>
                  <a:lnTo>
                    <a:pt x="7" y="11"/>
                  </a:lnTo>
                  <a:lnTo>
                    <a:pt x="11" y="13"/>
                  </a:lnTo>
                  <a:lnTo>
                    <a:pt x="13" y="16"/>
                  </a:lnTo>
                  <a:lnTo>
                    <a:pt x="15" y="18"/>
                  </a:lnTo>
                  <a:lnTo>
                    <a:pt x="20" y="20"/>
                  </a:lnTo>
                  <a:lnTo>
                    <a:pt x="22" y="22"/>
                  </a:lnTo>
                  <a:lnTo>
                    <a:pt x="26" y="24"/>
                  </a:lnTo>
                  <a:lnTo>
                    <a:pt x="30" y="24"/>
                  </a:lnTo>
                  <a:lnTo>
                    <a:pt x="33" y="26"/>
                  </a:lnTo>
                  <a:lnTo>
                    <a:pt x="37" y="26"/>
                  </a:lnTo>
                  <a:lnTo>
                    <a:pt x="39" y="29"/>
                  </a:lnTo>
                  <a:lnTo>
                    <a:pt x="43" y="29"/>
                  </a:lnTo>
                  <a:lnTo>
                    <a:pt x="48" y="29"/>
                  </a:lnTo>
                  <a:lnTo>
                    <a:pt x="50" y="29"/>
                  </a:lnTo>
                  <a:lnTo>
                    <a:pt x="54" y="31"/>
                  </a:lnTo>
                  <a:lnTo>
                    <a:pt x="58" y="31"/>
                  </a:lnTo>
                  <a:lnTo>
                    <a:pt x="61" y="31"/>
                  </a:lnTo>
                  <a:lnTo>
                    <a:pt x="65" y="29"/>
                  </a:lnTo>
                  <a:lnTo>
                    <a:pt x="67" y="29"/>
                  </a:lnTo>
                  <a:lnTo>
                    <a:pt x="71" y="29"/>
                  </a:lnTo>
                  <a:lnTo>
                    <a:pt x="76" y="29"/>
                  </a:lnTo>
                  <a:lnTo>
                    <a:pt x="78" y="26"/>
                  </a:lnTo>
                  <a:lnTo>
                    <a:pt x="82" y="24"/>
                  </a:lnTo>
                  <a:lnTo>
                    <a:pt x="84" y="24"/>
                  </a:lnTo>
                  <a:lnTo>
                    <a:pt x="89" y="22"/>
                  </a:lnTo>
                  <a:lnTo>
                    <a:pt x="91" y="20"/>
                  </a:lnTo>
                  <a:lnTo>
                    <a:pt x="95" y="18"/>
                  </a:lnTo>
                  <a:lnTo>
                    <a:pt x="97" y="18"/>
                  </a:lnTo>
                  <a:lnTo>
                    <a:pt x="100" y="16"/>
                  </a:lnTo>
                  <a:lnTo>
                    <a:pt x="104" y="11"/>
                  </a:lnTo>
                  <a:lnTo>
                    <a:pt x="106" y="9"/>
                  </a:lnTo>
                  <a:lnTo>
                    <a:pt x="100"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4" name="任意多边形 306863"/>
            <p:cNvSpPr/>
            <p:nvPr/>
          </p:nvSpPr>
          <p:spPr>
            <a:xfrm>
              <a:off x="1487" y="1315"/>
              <a:ext cx="31" cy="104"/>
            </a:xfrm>
            <a:custGeom>
              <a:rect l="0" t="0" r="0" b="0"/>
              <a:pathLst>
                <a:path w="31" h="104">
                  <a:moveTo>
                    <a:pt x="0" y="7"/>
                  </a:moveTo>
                  <a:lnTo>
                    <a:pt x="5" y="9"/>
                  </a:lnTo>
                  <a:lnTo>
                    <a:pt x="7" y="13"/>
                  </a:lnTo>
                  <a:lnTo>
                    <a:pt x="9" y="15"/>
                  </a:lnTo>
                  <a:lnTo>
                    <a:pt x="11" y="17"/>
                  </a:lnTo>
                  <a:lnTo>
                    <a:pt x="11" y="20"/>
                  </a:lnTo>
                  <a:lnTo>
                    <a:pt x="13" y="24"/>
                  </a:lnTo>
                  <a:lnTo>
                    <a:pt x="15" y="26"/>
                  </a:lnTo>
                  <a:lnTo>
                    <a:pt x="15" y="28"/>
                  </a:lnTo>
                  <a:lnTo>
                    <a:pt x="18" y="33"/>
                  </a:lnTo>
                  <a:lnTo>
                    <a:pt x="18" y="35"/>
                  </a:lnTo>
                  <a:lnTo>
                    <a:pt x="20" y="39"/>
                  </a:lnTo>
                  <a:lnTo>
                    <a:pt x="20" y="41"/>
                  </a:lnTo>
                  <a:lnTo>
                    <a:pt x="20" y="43"/>
                  </a:lnTo>
                  <a:lnTo>
                    <a:pt x="22" y="48"/>
                  </a:lnTo>
                  <a:lnTo>
                    <a:pt x="22" y="50"/>
                  </a:lnTo>
                  <a:lnTo>
                    <a:pt x="22" y="54"/>
                  </a:lnTo>
                  <a:lnTo>
                    <a:pt x="22" y="56"/>
                  </a:lnTo>
                  <a:lnTo>
                    <a:pt x="22" y="61"/>
                  </a:lnTo>
                  <a:lnTo>
                    <a:pt x="22" y="63"/>
                  </a:lnTo>
                  <a:lnTo>
                    <a:pt x="22" y="65"/>
                  </a:lnTo>
                  <a:lnTo>
                    <a:pt x="20" y="69"/>
                  </a:lnTo>
                  <a:lnTo>
                    <a:pt x="20" y="72"/>
                  </a:lnTo>
                  <a:lnTo>
                    <a:pt x="18" y="74"/>
                  </a:lnTo>
                  <a:lnTo>
                    <a:pt x="18" y="78"/>
                  </a:lnTo>
                  <a:lnTo>
                    <a:pt x="15" y="80"/>
                  </a:lnTo>
                  <a:lnTo>
                    <a:pt x="15" y="82"/>
                  </a:lnTo>
                  <a:lnTo>
                    <a:pt x="13" y="87"/>
                  </a:lnTo>
                  <a:lnTo>
                    <a:pt x="11" y="89"/>
                  </a:lnTo>
                  <a:lnTo>
                    <a:pt x="11" y="91"/>
                  </a:lnTo>
                  <a:lnTo>
                    <a:pt x="9" y="93"/>
                  </a:lnTo>
                  <a:lnTo>
                    <a:pt x="7" y="95"/>
                  </a:lnTo>
                  <a:lnTo>
                    <a:pt x="5" y="98"/>
                  </a:lnTo>
                  <a:lnTo>
                    <a:pt x="11" y="104"/>
                  </a:lnTo>
                  <a:lnTo>
                    <a:pt x="13" y="102"/>
                  </a:lnTo>
                  <a:lnTo>
                    <a:pt x="15" y="100"/>
                  </a:lnTo>
                  <a:lnTo>
                    <a:pt x="18" y="95"/>
                  </a:lnTo>
                  <a:lnTo>
                    <a:pt x="20" y="93"/>
                  </a:lnTo>
                  <a:lnTo>
                    <a:pt x="22" y="91"/>
                  </a:lnTo>
                  <a:lnTo>
                    <a:pt x="24" y="87"/>
                  </a:lnTo>
                  <a:lnTo>
                    <a:pt x="24" y="85"/>
                  </a:lnTo>
                  <a:lnTo>
                    <a:pt x="26" y="80"/>
                  </a:lnTo>
                  <a:lnTo>
                    <a:pt x="26" y="78"/>
                  </a:lnTo>
                  <a:lnTo>
                    <a:pt x="28" y="74"/>
                  </a:lnTo>
                  <a:lnTo>
                    <a:pt x="28" y="69"/>
                  </a:lnTo>
                  <a:lnTo>
                    <a:pt x="31" y="67"/>
                  </a:lnTo>
                  <a:lnTo>
                    <a:pt x="31" y="63"/>
                  </a:lnTo>
                  <a:lnTo>
                    <a:pt x="31" y="61"/>
                  </a:lnTo>
                  <a:lnTo>
                    <a:pt x="31" y="56"/>
                  </a:lnTo>
                  <a:lnTo>
                    <a:pt x="31" y="52"/>
                  </a:lnTo>
                  <a:lnTo>
                    <a:pt x="31" y="50"/>
                  </a:lnTo>
                  <a:lnTo>
                    <a:pt x="31" y="46"/>
                  </a:lnTo>
                  <a:lnTo>
                    <a:pt x="28" y="43"/>
                  </a:lnTo>
                  <a:lnTo>
                    <a:pt x="28" y="39"/>
                  </a:lnTo>
                  <a:lnTo>
                    <a:pt x="28" y="35"/>
                  </a:lnTo>
                  <a:lnTo>
                    <a:pt x="26" y="33"/>
                  </a:lnTo>
                  <a:lnTo>
                    <a:pt x="26" y="28"/>
                  </a:lnTo>
                  <a:lnTo>
                    <a:pt x="24" y="26"/>
                  </a:lnTo>
                  <a:lnTo>
                    <a:pt x="22" y="22"/>
                  </a:lnTo>
                  <a:lnTo>
                    <a:pt x="22" y="20"/>
                  </a:lnTo>
                  <a:lnTo>
                    <a:pt x="20" y="15"/>
                  </a:lnTo>
                  <a:lnTo>
                    <a:pt x="18" y="13"/>
                  </a:lnTo>
                  <a:lnTo>
                    <a:pt x="15" y="9"/>
                  </a:lnTo>
                  <a:lnTo>
                    <a:pt x="13" y="7"/>
                  </a:lnTo>
                  <a:lnTo>
                    <a:pt x="11" y="4"/>
                  </a:lnTo>
                  <a:lnTo>
                    <a:pt x="9"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5" name="任意多边形 306864"/>
            <p:cNvSpPr/>
            <p:nvPr/>
          </p:nvSpPr>
          <p:spPr>
            <a:xfrm>
              <a:off x="1392" y="1293"/>
              <a:ext cx="104" cy="29"/>
            </a:xfrm>
            <a:custGeom>
              <a:rect l="0" t="0" r="0" b="0"/>
              <a:pathLst>
                <a:path w="104" h="28">
                  <a:moveTo>
                    <a:pt x="4" y="26"/>
                  </a:moveTo>
                  <a:lnTo>
                    <a:pt x="7" y="24"/>
                  </a:lnTo>
                  <a:lnTo>
                    <a:pt x="11" y="22"/>
                  </a:lnTo>
                  <a:lnTo>
                    <a:pt x="13" y="20"/>
                  </a:lnTo>
                  <a:lnTo>
                    <a:pt x="15" y="18"/>
                  </a:lnTo>
                  <a:lnTo>
                    <a:pt x="17" y="16"/>
                  </a:lnTo>
                  <a:lnTo>
                    <a:pt x="22" y="16"/>
                  </a:lnTo>
                  <a:lnTo>
                    <a:pt x="24" y="13"/>
                  </a:lnTo>
                  <a:lnTo>
                    <a:pt x="26" y="13"/>
                  </a:lnTo>
                  <a:lnTo>
                    <a:pt x="28" y="11"/>
                  </a:lnTo>
                  <a:lnTo>
                    <a:pt x="33" y="11"/>
                  </a:lnTo>
                  <a:lnTo>
                    <a:pt x="35" y="9"/>
                  </a:lnTo>
                  <a:lnTo>
                    <a:pt x="39" y="9"/>
                  </a:lnTo>
                  <a:lnTo>
                    <a:pt x="41" y="9"/>
                  </a:lnTo>
                  <a:lnTo>
                    <a:pt x="43" y="9"/>
                  </a:lnTo>
                  <a:lnTo>
                    <a:pt x="48" y="9"/>
                  </a:lnTo>
                  <a:lnTo>
                    <a:pt x="50" y="9"/>
                  </a:lnTo>
                  <a:lnTo>
                    <a:pt x="54" y="9"/>
                  </a:lnTo>
                  <a:lnTo>
                    <a:pt x="56" y="9"/>
                  </a:lnTo>
                  <a:lnTo>
                    <a:pt x="61" y="9"/>
                  </a:lnTo>
                  <a:lnTo>
                    <a:pt x="63" y="11"/>
                  </a:lnTo>
                  <a:lnTo>
                    <a:pt x="65" y="11"/>
                  </a:lnTo>
                  <a:lnTo>
                    <a:pt x="69" y="11"/>
                  </a:lnTo>
                  <a:lnTo>
                    <a:pt x="71" y="13"/>
                  </a:lnTo>
                  <a:lnTo>
                    <a:pt x="74" y="13"/>
                  </a:lnTo>
                  <a:lnTo>
                    <a:pt x="78" y="16"/>
                  </a:lnTo>
                  <a:lnTo>
                    <a:pt x="80" y="18"/>
                  </a:lnTo>
                  <a:lnTo>
                    <a:pt x="82" y="18"/>
                  </a:lnTo>
                  <a:lnTo>
                    <a:pt x="87" y="20"/>
                  </a:lnTo>
                  <a:lnTo>
                    <a:pt x="89" y="22"/>
                  </a:lnTo>
                  <a:lnTo>
                    <a:pt x="91" y="24"/>
                  </a:lnTo>
                  <a:lnTo>
                    <a:pt x="93" y="26"/>
                  </a:lnTo>
                  <a:lnTo>
                    <a:pt x="95" y="29"/>
                  </a:lnTo>
                  <a:lnTo>
                    <a:pt x="104" y="22"/>
                  </a:lnTo>
                  <a:lnTo>
                    <a:pt x="100" y="20"/>
                  </a:lnTo>
                  <a:lnTo>
                    <a:pt x="97" y="18"/>
                  </a:lnTo>
                  <a:lnTo>
                    <a:pt x="93" y="16"/>
                  </a:lnTo>
                  <a:lnTo>
                    <a:pt x="91" y="13"/>
                  </a:lnTo>
                  <a:lnTo>
                    <a:pt x="89" y="11"/>
                  </a:lnTo>
                  <a:lnTo>
                    <a:pt x="84" y="9"/>
                  </a:lnTo>
                  <a:lnTo>
                    <a:pt x="82" y="7"/>
                  </a:lnTo>
                  <a:lnTo>
                    <a:pt x="78" y="7"/>
                  </a:lnTo>
                  <a:lnTo>
                    <a:pt x="74" y="5"/>
                  </a:lnTo>
                  <a:lnTo>
                    <a:pt x="71" y="3"/>
                  </a:lnTo>
                  <a:lnTo>
                    <a:pt x="67" y="3"/>
                  </a:lnTo>
                  <a:lnTo>
                    <a:pt x="65" y="0"/>
                  </a:lnTo>
                  <a:lnTo>
                    <a:pt x="61" y="0"/>
                  </a:lnTo>
                  <a:lnTo>
                    <a:pt x="58" y="0"/>
                  </a:lnTo>
                  <a:lnTo>
                    <a:pt x="54" y="0"/>
                  </a:lnTo>
                  <a:lnTo>
                    <a:pt x="50" y="0"/>
                  </a:lnTo>
                  <a:lnTo>
                    <a:pt x="48" y="0"/>
                  </a:lnTo>
                  <a:lnTo>
                    <a:pt x="43" y="0"/>
                  </a:lnTo>
                  <a:lnTo>
                    <a:pt x="39" y="0"/>
                  </a:lnTo>
                  <a:lnTo>
                    <a:pt x="37" y="0"/>
                  </a:lnTo>
                  <a:lnTo>
                    <a:pt x="33" y="0"/>
                  </a:lnTo>
                  <a:lnTo>
                    <a:pt x="30" y="3"/>
                  </a:lnTo>
                  <a:lnTo>
                    <a:pt x="26" y="3"/>
                  </a:lnTo>
                  <a:lnTo>
                    <a:pt x="24" y="5"/>
                  </a:lnTo>
                  <a:lnTo>
                    <a:pt x="20" y="5"/>
                  </a:lnTo>
                  <a:lnTo>
                    <a:pt x="17" y="7"/>
                  </a:lnTo>
                  <a:lnTo>
                    <a:pt x="13" y="9"/>
                  </a:lnTo>
                  <a:lnTo>
                    <a:pt x="11" y="11"/>
                  </a:lnTo>
                  <a:lnTo>
                    <a:pt x="7" y="13"/>
                  </a:lnTo>
                  <a:lnTo>
                    <a:pt x="4" y="16"/>
                  </a:lnTo>
                  <a:lnTo>
                    <a:pt x="2" y="18"/>
                  </a:lnTo>
                  <a:lnTo>
                    <a:pt x="0" y="20"/>
                  </a:lnTo>
                  <a:lnTo>
                    <a:pt x="4"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6" name="任意多边形 306865"/>
            <p:cNvSpPr/>
            <p:nvPr/>
          </p:nvSpPr>
          <p:spPr>
            <a:xfrm>
              <a:off x="1370" y="1313"/>
              <a:ext cx="31" cy="104"/>
            </a:xfrm>
            <a:custGeom>
              <a:rect l="0" t="0" r="0" b="0"/>
              <a:pathLst>
                <a:path w="31" h="104">
                  <a:moveTo>
                    <a:pt x="31" y="97"/>
                  </a:moveTo>
                  <a:lnTo>
                    <a:pt x="29" y="95"/>
                  </a:lnTo>
                  <a:lnTo>
                    <a:pt x="26" y="93"/>
                  </a:lnTo>
                  <a:lnTo>
                    <a:pt x="24" y="89"/>
                  </a:lnTo>
                  <a:lnTo>
                    <a:pt x="22" y="87"/>
                  </a:lnTo>
                  <a:lnTo>
                    <a:pt x="20" y="84"/>
                  </a:lnTo>
                  <a:lnTo>
                    <a:pt x="18" y="80"/>
                  </a:lnTo>
                  <a:lnTo>
                    <a:pt x="16" y="78"/>
                  </a:lnTo>
                  <a:lnTo>
                    <a:pt x="16" y="76"/>
                  </a:lnTo>
                  <a:lnTo>
                    <a:pt x="13" y="71"/>
                  </a:lnTo>
                  <a:lnTo>
                    <a:pt x="13" y="69"/>
                  </a:lnTo>
                  <a:lnTo>
                    <a:pt x="11" y="67"/>
                  </a:lnTo>
                  <a:lnTo>
                    <a:pt x="11" y="63"/>
                  </a:lnTo>
                  <a:lnTo>
                    <a:pt x="11" y="61"/>
                  </a:lnTo>
                  <a:lnTo>
                    <a:pt x="11" y="56"/>
                  </a:lnTo>
                  <a:lnTo>
                    <a:pt x="9" y="54"/>
                  </a:lnTo>
                  <a:lnTo>
                    <a:pt x="9" y="52"/>
                  </a:lnTo>
                  <a:lnTo>
                    <a:pt x="9" y="48"/>
                  </a:lnTo>
                  <a:lnTo>
                    <a:pt x="9" y="45"/>
                  </a:lnTo>
                  <a:lnTo>
                    <a:pt x="11" y="41"/>
                  </a:lnTo>
                  <a:lnTo>
                    <a:pt x="11" y="39"/>
                  </a:lnTo>
                  <a:lnTo>
                    <a:pt x="11" y="35"/>
                  </a:lnTo>
                  <a:lnTo>
                    <a:pt x="11" y="32"/>
                  </a:lnTo>
                  <a:lnTo>
                    <a:pt x="13" y="30"/>
                  </a:lnTo>
                  <a:lnTo>
                    <a:pt x="13" y="26"/>
                  </a:lnTo>
                  <a:lnTo>
                    <a:pt x="16" y="24"/>
                  </a:lnTo>
                  <a:lnTo>
                    <a:pt x="16" y="22"/>
                  </a:lnTo>
                  <a:lnTo>
                    <a:pt x="18" y="19"/>
                  </a:lnTo>
                  <a:lnTo>
                    <a:pt x="20" y="15"/>
                  </a:lnTo>
                  <a:lnTo>
                    <a:pt x="22" y="13"/>
                  </a:lnTo>
                  <a:lnTo>
                    <a:pt x="22" y="11"/>
                  </a:lnTo>
                  <a:lnTo>
                    <a:pt x="26" y="9"/>
                  </a:lnTo>
                  <a:lnTo>
                    <a:pt x="26" y="6"/>
                  </a:lnTo>
                  <a:lnTo>
                    <a:pt x="22" y="0"/>
                  </a:lnTo>
                  <a:lnTo>
                    <a:pt x="18" y="2"/>
                  </a:lnTo>
                  <a:lnTo>
                    <a:pt x="16" y="4"/>
                  </a:lnTo>
                  <a:lnTo>
                    <a:pt x="13" y="9"/>
                  </a:lnTo>
                  <a:lnTo>
                    <a:pt x="11" y="11"/>
                  </a:lnTo>
                  <a:lnTo>
                    <a:pt x="9" y="13"/>
                  </a:lnTo>
                  <a:lnTo>
                    <a:pt x="9" y="17"/>
                  </a:lnTo>
                  <a:lnTo>
                    <a:pt x="7" y="19"/>
                  </a:lnTo>
                  <a:lnTo>
                    <a:pt x="5" y="24"/>
                  </a:lnTo>
                  <a:lnTo>
                    <a:pt x="5" y="26"/>
                  </a:lnTo>
                  <a:lnTo>
                    <a:pt x="3" y="30"/>
                  </a:lnTo>
                  <a:lnTo>
                    <a:pt x="3" y="35"/>
                  </a:lnTo>
                  <a:lnTo>
                    <a:pt x="3" y="37"/>
                  </a:lnTo>
                  <a:lnTo>
                    <a:pt x="0" y="41"/>
                  </a:lnTo>
                  <a:lnTo>
                    <a:pt x="0" y="43"/>
                  </a:lnTo>
                  <a:lnTo>
                    <a:pt x="0" y="48"/>
                  </a:lnTo>
                  <a:lnTo>
                    <a:pt x="0" y="52"/>
                  </a:lnTo>
                  <a:lnTo>
                    <a:pt x="0" y="54"/>
                  </a:lnTo>
                  <a:lnTo>
                    <a:pt x="0" y="58"/>
                  </a:lnTo>
                  <a:lnTo>
                    <a:pt x="3" y="63"/>
                  </a:lnTo>
                  <a:lnTo>
                    <a:pt x="3" y="65"/>
                  </a:lnTo>
                  <a:lnTo>
                    <a:pt x="3" y="69"/>
                  </a:lnTo>
                  <a:lnTo>
                    <a:pt x="5" y="71"/>
                  </a:lnTo>
                  <a:lnTo>
                    <a:pt x="5" y="76"/>
                  </a:lnTo>
                  <a:lnTo>
                    <a:pt x="7" y="78"/>
                  </a:lnTo>
                  <a:lnTo>
                    <a:pt x="9" y="82"/>
                  </a:lnTo>
                  <a:lnTo>
                    <a:pt x="11" y="84"/>
                  </a:lnTo>
                  <a:lnTo>
                    <a:pt x="11" y="89"/>
                  </a:lnTo>
                  <a:lnTo>
                    <a:pt x="13" y="91"/>
                  </a:lnTo>
                  <a:lnTo>
                    <a:pt x="16" y="95"/>
                  </a:lnTo>
                  <a:lnTo>
                    <a:pt x="18" y="97"/>
                  </a:lnTo>
                  <a:lnTo>
                    <a:pt x="22" y="100"/>
                  </a:lnTo>
                  <a:lnTo>
                    <a:pt x="24" y="104"/>
                  </a:lnTo>
                  <a:lnTo>
                    <a:pt x="31" y="9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7" name="任意多边形 306866"/>
            <p:cNvSpPr/>
            <p:nvPr/>
          </p:nvSpPr>
          <p:spPr>
            <a:xfrm>
              <a:off x="1394" y="1410"/>
              <a:ext cx="104" cy="29"/>
            </a:xfrm>
            <a:custGeom>
              <a:rect l="0" t="0" r="0" b="0"/>
              <a:pathLst>
                <a:path w="104" h="28">
                  <a:moveTo>
                    <a:pt x="98" y="3"/>
                  </a:moveTo>
                  <a:lnTo>
                    <a:pt x="95" y="5"/>
                  </a:lnTo>
                  <a:lnTo>
                    <a:pt x="93" y="7"/>
                  </a:lnTo>
                  <a:lnTo>
                    <a:pt x="91" y="9"/>
                  </a:lnTo>
                  <a:lnTo>
                    <a:pt x="87" y="11"/>
                  </a:lnTo>
                  <a:lnTo>
                    <a:pt x="85" y="13"/>
                  </a:lnTo>
                  <a:lnTo>
                    <a:pt x="82" y="13"/>
                  </a:lnTo>
                  <a:lnTo>
                    <a:pt x="80" y="16"/>
                  </a:lnTo>
                  <a:lnTo>
                    <a:pt x="76" y="16"/>
                  </a:lnTo>
                  <a:lnTo>
                    <a:pt x="74" y="18"/>
                  </a:lnTo>
                  <a:lnTo>
                    <a:pt x="72" y="18"/>
                  </a:lnTo>
                  <a:lnTo>
                    <a:pt x="67" y="20"/>
                  </a:lnTo>
                  <a:lnTo>
                    <a:pt x="65" y="20"/>
                  </a:lnTo>
                  <a:lnTo>
                    <a:pt x="61" y="20"/>
                  </a:lnTo>
                  <a:lnTo>
                    <a:pt x="59" y="20"/>
                  </a:lnTo>
                  <a:lnTo>
                    <a:pt x="54" y="20"/>
                  </a:lnTo>
                  <a:lnTo>
                    <a:pt x="52" y="20"/>
                  </a:lnTo>
                  <a:lnTo>
                    <a:pt x="50" y="20"/>
                  </a:lnTo>
                  <a:lnTo>
                    <a:pt x="46" y="20"/>
                  </a:lnTo>
                  <a:lnTo>
                    <a:pt x="44" y="20"/>
                  </a:lnTo>
                  <a:lnTo>
                    <a:pt x="39" y="20"/>
                  </a:lnTo>
                  <a:lnTo>
                    <a:pt x="37" y="18"/>
                  </a:lnTo>
                  <a:lnTo>
                    <a:pt x="35" y="18"/>
                  </a:lnTo>
                  <a:lnTo>
                    <a:pt x="31" y="16"/>
                  </a:lnTo>
                  <a:lnTo>
                    <a:pt x="28" y="16"/>
                  </a:lnTo>
                  <a:lnTo>
                    <a:pt x="24" y="13"/>
                  </a:lnTo>
                  <a:lnTo>
                    <a:pt x="22" y="11"/>
                  </a:lnTo>
                  <a:lnTo>
                    <a:pt x="20" y="11"/>
                  </a:lnTo>
                  <a:lnTo>
                    <a:pt x="15" y="9"/>
                  </a:lnTo>
                  <a:lnTo>
                    <a:pt x="13" y="7"/>
                  </a:lnTo>
                  <a:lnTo>
                    <a:pt x="11" y="5"/>
                  </a:lnTo>
                  <a:lnTo>
                    <a:pt x="9" y="3"/>
                  </a:lnTo>
                  <a:lnTo>
                    <a:pt x="7" y="0"/>
                  </a:lnTo>
                  <a:lnTo>
                    <a:pt x="0" y="7"/>
                  </a:lnTo>
                  <a:lnTo>
                    <a:pt x="2" y="9"/>
                  </a:lnTo>
                  <a:lnTo>
                    <a:pt x="5" y="11"/>
                  </a:lnTo>
                  <a:lnTo>
                    <a:pt x="9" y="13"/>
                  </a:lnTo>
                  <a:lnTo>
                    <a:pt x="11" y="16"/>
                  </a:lnTo>
                  <a:lnTo>
                    <a:pt x="15" y="18"/>
                  </a:lnTo>
                  <a:lnTo>
                    <a:pt x="18" y="20"/>
                  </a:lnTo>
                  <a:lnTo>
                    <a:pt x="22" y="22"/>
                  </a:lnTo>
                  <a:lnTo>
                    <a:pt x="24" y="24"/>
                  </a:lnTo>
                  <a:lnTo>
                    <a:pt x="28" y="24"/>
                  </a:lnTo>
                  <a:lnTo>
                    <a:pt x="31" y="26"/>
                  </a:lnTo>
                  <a:lnTo>
                    <a:pt x="35" y="26"/>
                  </a:lnTo>
                  <a:lnTo>
                    <a:pt x="37" y="29"/>
                  </a:lnTo>
                  <a:lnTo>
                    <a:pt x="41" y="29"/>
                  </a:lnTo>
                  <a:lnTo>
                    <a:pt x="46" y="29"/>
                  </a:lnTo>
                  <a:lnTo>
                    <a:pt x="48" y="29"/>
                  </a:lnTo>
                  <a:lnTo>
                    <a:pt x="52" y="29"/>
                  </a:lnTo>
                  <a:lnTo>
                    <a:pt x="56" y="29"/>
                  </a:lnTo>
                  <a:lnTo>
                    <a:pt x="59" y="29"/>
                  </a:lnTo>
                  <a:lnTo>
                    <a:pt x="63" y="29"/>
                  </a:lnTo>
                  <a:lnTo>
                    <a:pt x="65" y="29"/>
                  </a:lnTo>
                  <a:lnTo>
                    <a:pt x="69" y="29"/>
                  </a:lnTo>
                  <a:lnTo>
                    <a:pt x="74" y="26"/>
                  </a:lnTo>
                  <a:lnTo>
                    <a:pt x="76" y="26"/>
                  </a:lnTo>
                  <a:lnTo>
                    <a:pt x="80" y="24"/>
                  </a:lnTo>
                  <a:lnTo>
                    <a:pt x="82" y="24"/>
                  </a:lnTo>
                  <a:lnTo>
                    <a:pt x="87" y="22"/>
                  </a:lnTo>
                  <a:lnTo>
                    <a:pt x="89" y="20"/>
                  </a:lnTo>
                  <a:lnTo>
                    <a:pt x="93" y="18"/>
                  </a:lnTo>
                  <a:lnTo>
                    <a:pt x="95" y="18"/>
                  </a:lnTo>
                  <a:lnTo>
                    <a:pt x="98" y="13"/>
                  </a:lnTo>
                  <a:lnTo>
                    <a:pt x="102" y="11"/>
                  </a:lnTo>
                  <a:lnTo>
                    <a:pt x="104" y="9"/>
                  </a:lnTo>
                  <a:lnTo>
                    <a:pt x="98"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8" name="任意多边形 306867"/>
            <p:cNvSpPr/>
            <p:nvPr/>
          </p:nvSpPr>
          <p:spPr>
            <a:xfrm>
              <a:off x="1487" y="1317"/>
              <a:ext cx="28" cy="102"/>
            </a:xfrm>
            <a:custGeom>
              <a:rect l="0" t="0" r="0" b="0"/>
              <a:pathLst>
                <a:path w="28" h="102">
                  <a:moveTo>
                    <a:pt x="0" y="7"/>
                  </a:moveTo>
                  <a:lnTo>
                    <a:pt x="2" y="9"/>
                  </a:lnTo>
                  <a:lnTo>
                    <a:pt x="5" y="11"/>
                  </a:lnTo>
                  <a:lnTo>
                    <a:pt x="7" y="13"/>
                  </a:lnTo>
                  <a:lnTo>
                    <a:pt x="9" y="18"/>
                  </a:lnTo>
                  <a:lnTo>
                    <a:pt x="11" y="20"/>
                  </a:lnTo>
                  <a:lnTo>
                    <a:pt x="11" y="22"/>
                  </a:lnTo>
                  <a:lnTo>
                    <a:pt x="13" y="26"/>
                  </a:lnTo>
                  <a:lnTo>
                    <a:pt x="15" y="28"/>
                  </a:lnTo>
                  <a:lnTo>
                    <a:pt x="15" y="31"/>
                  </a:lnTo>
                  <a:lnTo>
                    <a:pt x="18" y="33"/>
                  </a:lnTo>
                  <a:lnTo>
                    <a:pt x="18" y="37"/>
                  </a:lnTo>
                  <a:lnTo>
                    <a:pt x="20" y="39"/>
                  </a:lnTo>
                  <a:lnTo>
                    <a:pt x="20" y="44"/>
                  </a:lnTo>
                  <a:lnTo>
                    <a:pt x="20" y="46"/>
                  </a:lnTo>
                  <a:lnTo>
                    <a:pt x="20" y="48"/>
                  </a:lnTo>
                  <a:lnTo>
                    <a:pt x="20" y="52"/>
                  </a:lnTo>
                  <a:lnTo>
                    <a:pt x="20" y="54"/>
                  </a:lnTo>
                  <a:lnTo>
                    <a:pt x="20" y="59"/>
                  </a:lnTo>
                  <a:lnTo>
                    <a:pt x="20" y="61"/>
                  </a:lnTo>
                  <a:lnTo>
                    <a:pt x="20" y="65"/>
                  </a:lnTo>
                  <a:lnTo>
                    <a:pt x="20" y="67"/>
                  </a:lnTo>
                  <a:lnTo>
                    <a:pt x="18" y="70"/>
                  </a:lnTo>
                  <a:lnTo>
                    <a:pt x="18" y="72"/>
                  </a:lnTo>
                  <a:lnTo>
                    <a:pt x="18" y="76"/>
                  </a:lnTo>
                  <a:lnTo>
                    <a:pt x="15" y="78"/>
                  </a:lnTo>
                  <a:lnTo>
                    <a:pt x="13" y="80"/>
                  </a:lnTo>
                  <a:lnTo>
                    <a:pt x="13" y="85"/>
                  </a:lnTo>
                  <a:lnTo>
                    <a:pt x="11" y="87"/>
                  </a:lnTo>
                  <a:lnTo>
                    <a:pt x="9" y="89"/>
                  </a:lnTo>
                  <a:lnTo>
                    <a:pt x="7" y="91"/>
                  </a:lnTo>
                  <a:lnTo>
                    <a:pt x="5" y="93"/>
                  </a:lnTo>
                  <a:lnTo>
                    <a:pt x="5" y="96"/>
                  </a:lnTo>
                  <a:lnTo>
                    <a:pt x="9" y="102"/>
                  </a:lnTo>
                  <a:lnTo>
                    <a:pt x="13" y="100"/>
                  </a:lnTo>
                  <a:lnTo>
                    <a:pt x="15" y="98"/>
                  </a:lnTo>
                  <a:lnTo>
                    <a:pt x="18" y="93"/>
                  </a:lnTo>
                  <a:lnTo>
                    <a:pt x="18" y="91"/>
                  </a:lnTo>
                  <a:lnTo>
                    <a:pt x="20" y="89"/>
                  </a:lnTo>
                  <a:lnTo>
                    <a:pt x="22" y="85"/>
                  </a:lnTo>
                  <a:lnTo>
                    <a:pt x="24" y="83"/>
                  </a:lnTo>
                  <a:lnTo>
                    <a:pt x="26" y="78"/>
                  </a:lnTo>
                  <a:lnTo>
                    <a:pt x="26" y="76"/>
                  </a:lnTo>
                  <a:lnTo>
                    <a:pt x="26" y="72"/>
                  </a:lnTo>
                  <a:lnTo>
                    <a:pt x="28" y="70"/>
                  </a:lnTo>
                  <a:lnTo>
                    <a:pt x="28" y="65"/>
                  </a:lnTo>
                  <a:lnTo>
                    <a:pt x="28" y="63"/>
                  </a:lnTo>
                  <a:lnTo>
                    <a:pt x="28" y="59"/>
                  </a:lnTo>
                  <a:lnTo>
                    <a:pt x="28" y="54"/>
                  </a:lnTo>
                  <a:lnTo>
                    <a:pt x="28" y="52"/>
                  </a:lnTo>
                  <a:lnTo>
                    <a:pt x="28" y="48"/>
                  </a:lnTo>
                  <a:lnTo>
                    <a:pt x="28" y="46"/>
                  </a:lnTo>
                  <a:lnTo>
                    <a:pt x="28" y="41"/>
                  </a:lnTo>
                  <a:lnTo>
                    <a:pt x="28" y="37"/>
                  </a:lnTo>
                  <a:lnTo>
                    <a:pt x="26" y="35"/>
                  </a:lnTo>
                  <a:lnTo>
                    <a:pt x="26" y="31"/>
                  </a:lnTo>
                  <a:lnTo>
                    <a:pt x="24" y="28"/>
                  </a:lnTo>
                  <a:lnTo>
                    <a:pt x="24" y="24"/>
                  </a:lnTo>
                  <a:lnTo>
                    <a:pt x="22" y="22"/>
                  </a:lnTo>
                  <a:lnTo>
                    <a:pt x="20" y="18"/>
                  </a:lnTo>
                  <a:lnTo>
                    <a:pt x="18" y="15"/>
                  </a:lnTo>
                  <a:lnTo>
                    <a:pt x="15" y="11"/>
                  </a:lnTo>
                  <a:lnTo>
                    <a:pt x="13" y="9"/>
                  </a:lnTo>
                  <a:lnTo>
                    <a:pt x="11" y="5"/>
                  </a:lnTo>
                  <a:lnTo>
                    <a:pt x="9" y="2"/>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69" name="任意多边形 306868"/>
            <p:cNvSpPr/>
            <p:nvPr/>
          </p:nvSpPr>
          <p:spPr>
            <a:xfrm>
              <a:off x="1392" y="1293"/>
              <a:ext cx="102" cy="31"/>
            </a:xfrm>
            <a:custGeom>
              <a:rect l="0" t="0" r="0" b="0"/>
              <a:pathLst>
                <a:path w="102" h="31">
                  <a:moveTo>
                    <a:pt x="7" y="29"/>
                  </a:moveTo>
                  <a:lnTo>
                    <a:pt x="9" y="26"/>
                  </a:lnTo>
                  <a:lnTo>
                    <a:pt x="11" y="24"/>
                  </a:lnTo>
                  <a:lnTo>
                    <a:pt x="13" y="22"/>
                  </a:lnTo>
                  <a:lnTo>
                    <a:pt x="15" y="20"/>
                  </a:lnTo>
                  <a:lnTo>
                    <a:pt x="17" y="18"/>
                  </a:lnTo>
                  <a:lnTo>
                    <a:pt x="20" y="18"/>
                  </a:lnTo>
                  <a:lnTo>
                    <a:pt x="24" y="16"/>
                  </a:lnTo>
                  <a:lnTo>
                    <a:pt x="26" y="13"/>
                  </a:lnTo>
                  <a:lnTo>
                    <a:pt x="28" y="13"/>
                  </a:lnTo>
                  <a:lnTo>
                    <a:pt x="33" y="13"/>
                  </a:lnTo>
                  <a:lnTo>
                    <a:pt x="35" y="11"/>
                  </a:lnTo>
                  <a:lnTo>
                    <a:pt x="37" y="11"/>
                  </a:lnTo>
                  <a:lnTo>
                    <a:pt x="41" y="11"/>
                  </a:lnTo>
                  <a:lnTo>
                    <a:pt x="43" y="11"/>
                  </a:lnTo>
                  <a:lnTo>
                    <a:pt x="46" y="11"/>
                  </a:lnTo>
                  <a:lnTo>
                    <a:pt x="50" y="11"/>
                  </a:lnTo>
                  <a:lnTo>
                    <a:pt x="52" y="11"/>
                  </a:lnTo>
                  <a:lnTo>
                    <a:pt x="56" y="11"/>
                  </a:lnTo>
                  <a:lnTo>
                    <a:pt x="58" y="11"/>
                  </a:lnTo>
                  <a:lnTo>
                    <a:pt x="63" y="11"/>
                  </a:lnTo>
                  <a:lnTo>
                    <a:pt x="65" y="13"/>
                  </a:lnTo>
                  <a:lnTo>
                    <a:pt x="67" y="13"/>
                  </a:lnTo>
                  <a:lnTo>
                    <a:pt x="71" y="16"/>
                  </a:lnTo>
                  <a:lnTo>
                    <a:pt x="74" y="16"/>
                  </a:lnTo>
                  <a:lnTo>
                    <a:pt x="76" y="18"/>
                  </a:lnTo>
                  <a:lnTo>
                    <a:pt x="80" y="18"/>
                  </a:lnTo>
                  <a:lnTo>
                    <a:pt x="82" y="20"/>
                  </a:lnTo>
                  <a:lnTo>
                    <a:pt x="84" y="22"/>
                  </a:lnTo>
                  <a:lnTo>
                    <a:pt x="89" y="24"/>
                  </a:lnTo>
                  <a:lnTo>
                    <a:pt x="91" y="26"/>
                  </a:lnTo>
                  <a:lnTo>
                    <a:pt x="93" y="29"/>
                  </a:lnTo>
                  <a:lnTo>
                    <a:pt x="95" y="31"/>
                  </a:lnTo>
                  <a:lnTo>
                    <a:pt x="102" y="24"/>
                  </a:lnTo>
                  <a:lnTo>
                    <a:pt x="100" y="22"/>
                  </a:lnTo>
                  <a:lnTo>
                    <a:pt x="95" y="20"/>
                  </a:lnTo>
                  <a:lnTo>
                    <a:pt x="93" y="18"/>
                  </a:lnTo>
                  <a:lnTo>
                    <a:pt x="91" y="16"/>
                  </a:lnTo>
                  <a:lnTo>
                    <a:pt x="87" y="13"/>
                  </a:lnTo>
                  <a:lnTo>
                    <a:pt x="84" y="11"/>
                  </a:lnTo>
                  <a:lnTo>
                    <a:pt x="80" y="9"/>
                  </a:lnTo>
                  <a:lnTo>
                    <a:pt x="78" y="7"/>
                  </a:lnTo>
                  <a:lnTo>
                    <a:pt x="74" y="7"/>
                  </a:lnTo>
                  <a:lnTo>
                    <a:pt x="71" y="5"/>
                  </a:lnTo>
                  <a:lnTo>
                    <a:pt x="67" y="5"/>
                  </a:lnTo>
                  <a:lnTo>
                    <a:pt x="65" y="3"/>
                  </a:lnTo>
                  <a:lnTo>
                    <a:pt x="61" y="3"/>
                  </a:lnTo>
                  <a:lnTo>
                    <a:pt x="56" y="3"/>
                  </a:lnTo>
                  <a:lnTo>
                    <a:pt x="54" y="3"/>
                  </a:lnTo>
                  <a:lnTo>
                    <a:pt x="50" y="0"/>
                  </a:lnTo>
                  <a:lnTo>
                    <a:pt x="46" y="0"/>
                  </a:lnTo>
                  <a:lnTo>
                    <a:pt x="43" y="0"/>
                  </a:lnTo>
                  <a:lnTo>
                    <a:pt x="39" y="3"/>
                  </a:lnTo>
                  <a:lnTo>
                    <a:pt x="37" y="3"/>
                  </a:lnTo>
                  <a:lnTo>
                    <a:pt x="33" y="3"/>
                  </a:lnTo>
                  <a:lnTo>
                    <a:pt x="30" y="5"/>
                  </a:lnTo>
                  <a:lnTo>
                    <a:pt x="26" y="5"/>
                  </a:lnTo>
                  <a:lnTo>
                    <a:pt x="24" y="7"/>
                  </a:lnTo>
                  <a:lnTo>
                    <a:pt x="20" y="7"/>
                  </a:lnTo>
                  <a:lnTo>
                    <a:pt x="17" y="9"/>
                  </a:lnTo>
                  <a:lnTo>
                    <a:pt x="13" y="11"/>
                  </a:lnTo>
                  <a:lnTo>
                    <a:pt x="11" y="11"/>
                  </a:lnTo>
                  <a:lnTo>
                    <a:pt x="7" y="13"/>
                  </a:lnTo>
                  <a:lnTo>
                    <a:pt x="4" y="16"/>
                  </a:lnTo>
                  <a:lnTo>
                    <a:pt x="2" y="18"/>
                  </a:lnTo>
                  <a:lnTo>
                    <a:pt x="0" y="22"/>
                  </a:lnTo>
                  <a:lnTo>
                    <a:pt x="7" y="2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0" name="任意多边形 306869"/>
            <p:cNvSpPr/>
            <p:nvPr/>
          </p:nvSpPr>
          <p:spPr>
            <a:xfrm>
              <a:off x="1370" y="1315"/>
              <a:ext cx="31" cy="102"/>
            </a:xfrm>
            <a:custGeom>
              <a:rect l="0" t="0" r="0" b="0"/>
              <a:pathLst>
                <a:path w="31" h="102">
                  <a:moveTo>
                    <a:pt x="31" y="95"/>
                  </a:moveTo>
                  <a:lnTo>
                    <a:pt x="29" y="93"/>
                  </a:lnTo>
                  <a:lnTo>
                    <a:pt x="26" y="91"/>
                  </a:lnTo>
                  <a:lnTo>
                    <a:pt x="24" y="87"/>
                  </a:lnTo>
                  <a:lnTo>
                    <a:pt x="22" y="85"/>
                  </a:lnTo>
                  <a:lnTo>
                    <a:pt x="20" y="82"/>
                  </a:lnTo>
                  <a:lnTo>
                    <a:pt x="20" y="80"/>
                  </a:lnTo>
                  <a:lnTo>
                    <a:pt x="18" y="76"/>
                  </a:lnTo>
                  <a:lnTo>
                    <a:pt x="16" y="74"/>
                  </a:lnTo>
                  <a:lnTo>
                    <a:pt x="16" y="72"/>
                  </a:lnTo>
                  <a:lnTo>
                    <a:pt x="13" y="67"/>
                  </a:lnTo>
                  <a:lnTo>
                    <a:pt x="13" y="65"/>
                  </a:lnTo>
                  <a:lnTo>
                    <a:pt x="11" y="61"/>
                  </a:lnTo>
                  <a:lnTo>
                    <a:pt x="11" y="59"/>
                  </a:lnTo>
                  <a:lnTo>
                    <a:pt x="11" y="56"/>
                  </a:lnTo>
                  <a:lnTo>
                    <a:pt x="11" y="52"/>
                  </a:lnTo>
                  <a:lnTo>
                    <a:pt x="11" y="50"/>
                  </a:lnTo>
                  <a:lnTo>
                    <a:pt x="11" y="46"/>
                  </a:lnTo>
                  <a:lnTo>
                    <a:pt x="11" y="43"/>
                  </a:lnTo>
                  <a:lnTo>
                    <a:pt x="11" y="41"/>
                  </a:lnTo>
                  <a:lnTo>
                    <a:pt x="11" y="37"/>
                  </a:lnTo>
                  <a:lnTo>
                    <a:pt x="11" y="35"/>
                  </a:lnTo>
                  <a:lnTo>
                    <a:pt x="13" y="33"/>
                  </a:lnTo>
                  <a:lnTo>
                    <a:pt x="13" y="28"/>
                  </a:lnTo>
                  <a:lnTo>
                    <a:pt x="16" y="26"/>
                  </a:lnTo>
                  <a:lnTo>
                    <a:pt x="16" y="24"/>
                  </a:lnTo>
                  <a:lnTo>
                    <a:pt x="18" y="20"/>
                  </a:lnTo>
                  <a:lnTo>
                    <a:pt x="18" y="17"/>
                  </a:lnTo>
                  <a:lnTo>
                    <a:pt x="20" y="15"/>
                  </a:lnTo>
                  <a:lnTo>
                    <a:pt x="22" y="13"/>
                  </a:lnTo>
                  <a:lnTo>
                    <a:pt x="24" y="11"/>
                  </a:lnTo>
                  <a:lnTo>
                    <a:pt x="26" y="9"/>
                  </a:lnTo>
                  <a:lnTo>
                    <a:pt x="29" y="7"/>
                  </a:lnTo>
                  <a:lnTo>
                    <a:pt x="22" y="0"/>
                  </a:lnTo>
                  <a:lnTo>
                    <a:pt x="20" y="2"/>
                  </a:lnTo>
                  <a:lnTo>
                    <a:pt x="16" y="4"/>
                  </a:lnTo>
                  <a:lnTo>
                    <a:pt x="13" y="7"/>
                  </a:lnTo>
                  <a:lnTo>
                    <a:pt x="11" y="11"/>
                  </a:lnTo>
                  <a:lnTo>
                    <a:pt x="11" y="13"/>
                  </a:lnTo>
                  <a:lnTo>
                    <a:pt x="9" y="17"/>
                  </a:lnTo>
                  <a:lnTo>
                    <a:pt x="7" y="20"/>
                  </a:lnTo>
                  <a:lnTo>
                    <a:pt x="7" y="22"/>
                  </a:lnTo>
                  <a:lnTo>
                    <a:pt x="5" y="26"/>
                  </a:lnTo>
                  <a:lnTo>
                    <a:pt x="5" y="28"/>
                  </a:lnTo>
                  <a:lnTo>
                    <a:pt x="3" y="33"/>
                  </a:lnTo>
                  <a:lnTo>
                    <a:pt x="3" y="37"/>
                  </a:lnTo>
                  <a:lnTo>
                    <a:pt x="3" y="39"/>
                  </a:lnTo>
                  <a:lnTo>
                    <a:pt x="3" y="43"/>
                  </a:lnTo>
                  <a:lnTo>
                    <a:pt x="0" y="46"/>
                  </a:lnTo>
                  <a:lnTo>
                    <a:pt x="0" y="50"/>
                  </a:lnTo>
                  <a:lnTo>
                    <a:pt x="3" y="54"/>
                  </a:lnTo>
                  <a:lnTo>
                    <a:pt x="3" y="56"/>
                  </a:lnTo>
                  <a:lnTo>
                    <a:pt x="3" y="61"/>
                  </a:lnTo>
                  <a:lnTo>
                    <a:pt x="3" y="63"/>
                  </a:lnTo>
                  <a:lnTo>
                    <a:pt x="5" y="67"/>
                  </a:lnTo>
                  <a:lnTo>
                    <a:pt x="5" y="69"/>
                  </a:lnTo>
                  <a:lnTo>
                    <a:pt x="7" y="74"/>
                  </a:lnTo>
                  <a:lnTo>
                    <a:pt x="7" y="78"/>
                  </a:lnTo>
                  <a:lnTo>
                    <a:pt x="9" y="80"/>
                  </a:lnTo>
                  <a:lnTo>
                    <a:pt x="11" y="85"/>
                  </a:lnTo>
                  <a:lnTo>
                    <a:pt x="13" y="87"/>
                  </a:lnTo>
                  <a:lnTo>
                    <a:pt x="16" y="89"/>
                  </a:lnTo>
                  <a:lnTo>
                    <a:pt x="18" y="93"/>
                  </a:lnTo>
                  <a:lnTo>
                    <a:pt x="20" y="95"/>
                  </a:lnTo>
                  <a:lnTo>
                    <a:pt x="22" y="98"/>
                  </a:lnTo>
                  <a:lnTo>
                    <a:pt x="24" y="102"/>
                  </a:lnTo>
                  <a:lnTo>
                    <a:pt x="31" y="9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1" name="任意多边形 306870"/>
            <p:cNvSpPr/>
            <p:nvPr/>
          </p:nvSpPr>
          <p:spPr>
            <a:xfrm>
              <a:off x="1394" y="1410"/>
              <a:ext cx="102" cy="29"/>
            </a:xfrm>
            <a:custGeom>
              <a:rect l="0" t="0" r="0" b="0"/>
              <a:pathLst>
                <a:path w="102" h="28">
                  <a:moveTo>
                    <a:pt x="98" y="3"/>
                  </a:moveTo>
                  <a:lnTo>
                    <a:pt x="93" y="5"/>
                  </a:lnTo>
                  <a:lnTo>
                    <a:pt x="91" y="7"/>
                  </a:lnTo>
                  <a:lnTo>
                    <a:pt x="89" y="9"/>
                  </a:lnTo>
                  <a:lnTo>
                    <a:pt x="87" y="11"/>
                  </a:lnTo>
                  <a:lnTo>
                    <a:pt x="85" y="13"/>
                  </a:lnTo>
                  <a:lnTo>
                    <a:pt x="82" y="13"/>
                  </a:lnTo>
                  <a:lnTo>
                    <a:pt x="78" y="16"/>
                  </a:lnTo>
                  <a:lnTo>
                    <a:pt x="76" y="16"/>
                  </a:lnTo>
                  <a:lnTo>
                    <a:pt x="74" y="18"/>
                  </a:lnTo>
                  <a:lnTo>
                    <a:pt x="69" y="18"/>
                  </a:lnTo>
                  <a:lnTo>
                    <a:pt x="67" y="18"/>
                  </a:lnTo>
                  <a:lnTo>
                    <a:pt x="65" y="20"/>
                  </a:lnTo>
                  <a:lnTo>
                    <a:pt x="61" y="20"/>
                  </a:lnTo>
                  <a:lnTo>
                    <a:pt x="59" y="20"/>
                  </a:lnTo>
                  <a:lnTo>
                    <a:pt x="54" y="20"/>
                  </a:lnTo>
                  <a:lnTo>
                    <a:pt x="52" y="20"/>
                  </a:lnTo>
                  <a:lnTo>
                    <a:pt x="50" y="20"/>
                  </a:lnTo>
                  <a:lnTo>
                    <a:pt x="46" y="20"/>
                  </a:lnTo>
                  <a:lnTo>
                    <a:pt x="44" y="20"/>
                  </a:lnTo>
                  <a:lnTo>
                    <a:pt x="41" y="18"/>
                  </a:lnTo>
                  <a:lnTo>
                    <a:pt x="37" y="18"/>
                  </a:lnTo>
                  <a:lnTo>
                    <a:pt x="35" y="18"/>
                  </a:lnTo>
                  <a:lnTo>
                    <a:pt x="31" y="16"/>
                  </a:lnTo>
                  <a:lnTo>
                    <a:pt x="28" y="16"/>
                  </a:lnTo>
                  <a:lnTo>
                    <a:pt x="26" y="13"/>
                  </a:lnTo>
                  <a:lnTo>
                    <a:pt x="22" y="11"/>
                  </a:lnTo>
                  <a:lnTo>
                    <a:pt x="20" y="11"/>
                  </a:lnTo>
                  <a:lnTo>
                    <a:pt x="18" y="9"/>
                  </a:lnTo>
                  <a:lnTo>
                    <a:pt x="15" y="7"/>
                  </a:lnTo>
                  <a:lnTo>
                    <a:pt x="11" y="5"/>
                  </a:lnTo>
                  <a:lnTo>
                    <a:pt x="9" y="3"/>
                  </a:lnTo>
                  <a:lnTo>
                    <a:pt x="7" y="0"/>
                  </a:lnTo>
                  <a:lnTo>
                    <a:pt x="0" y="7"/>
                  </a:lnTo>
                  <a:lnTo>
                    <a:pt x="2" y="9"/>
                  </a:lnTo>
                  <a:lnTo>
                    <a:pt x="7" y="11"/>
                  </a:lnTo>
                  <a:lnTo>
                    <a:pt x="9" y="13"/>
                  </a:lnTo>
                  <a:lnTo>
                    <a:pt x="11" y="16"/>
                  </a:lnTo>
                  <a:lnTo>
                    <a:pt x="15" y="18"/>
                  </a:lnTo>
                  <a:lnTo>
                    <a:pt x="18" y="20"/>
                  </a:lnTo>
                  <a:lnTo>
                    <a:pt x="22" y="22"/>
                  </a:lnTo>
                  <a:lnTo>
                    <a:pt x="24" y="22"/>
                  </a:lnTo>
                  <a:lnTo>
                    <a:pt x="28" y="24"/>
                  </a:lnTo>
                  <a:lnTo>
                    <a:pt x="31" y="26"/>
                  </a:lnTo>
                  <a:lnTo>
                    <a:pt x="35" y="26"/>
                  </a:lnTo>
                  <a:lnTo>
                    <a:pt x="39" y="29"/>
                  </a:lnTo>
                  <a:lnTo>
                    <a:pt x="41" y="29"/>
                  </a:lnTo>
                  <a:lnTo>
                    <a:pt x="46" y="29"/>
                  </a:lnTo>
                  <a:lnTo>
                    <a:pt x="48" y="29"/>
                  </a:lnTo>
                  <a:lnTo>
                    <a:pt x="52" y="29"/>
                  </a:lnTo>
                  <a:lnTo>
                    <a:pt x="56" y="29"/>
                  </a:lnTo>
                  <a:lnTo>
                    <a:pt x="59" y="29"/>
                  </a:lnTo>
                  <a:lnTo>
                    <a:pt x="63" y="29"/>
                  </a:lnTo>
                  <a:lnTo>
                    <a:pt x="65" y="29"/>
                  </a:lnTo>
                  <a:lnTo>
                    <a:pt x="69" y="29"/>
                  </a:lnTo>
                  <a:lnTo>
                    <a:pt x="72" y="26"/>
                  </a:lnTo>
                  <a:lnTo>
                    <a:pt x="76" y="26"/>
                  </a:lnTo>
                  <a:lnTo>
                    <a:pt x="80" y="24"/>
                  </a:lnTo>
                  <a:lnTo>
                    <a:pt x="82" y="24"/>
                  </a:lnTo>
                  <a:lnTo>
                    <a:pt x="85" y="22"/>
                  </a:lnTo>
                  <a:lnTo>
                    <a:pt x="89" y="20"/>
                  </a:lnTo>
                  <a:lnTo>
                    <a:pt x="91" y="18"/>
                  </a:lnTo>
                  <a:lnTo>
                    <a:pt x="95" y="16"/>
                  </a:lnTo>
                  <a:lnTo>
                    <a:pt x="98" y="13"/>
                  </a:lnTo>
                  <a:lnTo>
                    <a:pt x="100" y="11"/>
                  </a:lnTo>
                  <a:lnTo>
                    <a:pt x="102" y="9"/>
                  </a:lnTo>
                  <a:lnTo>
                    <a:pt x="98"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2" name="任意多边形 306871"/>
            <p:cNvSpPr/>
            <p:nvPr/>
          </p:nvSpPr>
          <p:spPr>
            <a:xfrm>
              <a:off x="1487" y="1319"/>
              <a:ext cx="28" cy="100"/>
            </a:xfrm>
            <a:custGeom>
              <a:rect l="0" t="0" r="0" b="0"/>
              <a:pathLst>
                <a:path w="28" h="100">
                  <a:moveTo>
                    <a:pt x="0" y="7"/>
                  </a:moveTo>
                  <a:lnTo>
                    <a:pt x="2" y="9"/>
                  </a:lnTo>
                  <a:lnTo>
                    <a:pt x="5" y="11"/>
                  </a:lnTo>
                  <a:lnTo>
                    <a:pt x="7" y="13"/>
                  </a:lnTo>
                  <a:lnTo>
                    <a:pt x="9" y="16"/>
                  </a:lnTo>
                  <a:lnTo>
                    <a:pt x="9" y="18"/>
                  </a:lnTo>
                  <a:lnTo>
                    <a:pt x="11" y="22"/>
                  </a:lnTo>
                  <a:lnTo>
                    <a:pt x="13" y="24"/>
                  </a:lnTo>
                  <a:lnTo>
                    <a:pt x="13" y="26"/>
                  </a:lnTo>
                  <a:lnTo>
                    <a:pt x="15" y="31"/>
                  </a:lnTo>
                  <a:lnTo>
                    <a:pt x="15" y="33"/>
                  </a:lnTo>
                  <a:lnTo>
                    <a:pt x="18" y="35"/>
                  </a:lnTo>
                  <a:lnTo>
                    <a:pt x="18" y="39"/>
                  </a:lnTo>
                  <a:lnTo>
                    <a:pt x="18" y="42"/>
                  </a:lnTo>
                  <a:lnTo>
                    <a:pt x="20" y="44"/>
                  </a:lnTo>
                  <a:lnTo>
                    <a:pt x="20" y="48"/>
                  </a:lnTo>
                  <a:lnTo>
                    <a:pt x="20" y="50"/>
                  </a:lnTo>
                  <a:lnTo>
                    <a:pt x="20" y="55"/>
                  </a:lnTo>
                  <a:lnTo>
                    <a:pt x="20" y="57"/>
                  </a:lnTo>
                  <a:lnTo>
                    <a:pt x="20" y="59"/>
                  </a:lnTo>
                  <a:lnTo>
                    <a:pt x="18" y="63"/>
                  </a:lnTo>
                  <a:lnTo>
                    <a:pt x="18" y="65"/>
                  </a:lnTo>
                  <a:lnTo>
                    <a:pt x="18" y="68"/>
                  </a:lnTo>
                  <a:lnTo>
                    <a:pt x="18" y="72"/>
                  </a:lnTo>
                  <a:lnTo>
                    <a:pt x="15" y="74"/>
                  </a:lnTo>
                  <a:lnTo>
                    <a:pt x="15" y="76"/>
                  </a:lnTo>
                  <a:lnTo>
                    <a:pt x="13" y="78"/>
                  </a:lnTo>
                  <a:lnTo>
                    <a:pt x="11" y="83"/>
                  </a:lnTo>
                  <a:lnTo>
                    <a:pt x="11" y="85"/>
                  </a:lnTo>
                  <a:lnTo>
                    <a:pt x="9" y="87"/>
                  </a:lnTo>
                  <a:lnTo>
                    <a:pt x="7" y="89"/>
                  </a:lnTo>
                  <a:lnTo>
                    <a:pt x="5" y="91"/>
                  </a:lnTo>
                  <a:lnTo>
                    <a:pt x="2" y="94"/>
                  </a:lnTo>
                  <a:lnTo>
                    <a:pt x="9" y="100"/>
                  </a:lnTo>
                  <a:lnTo>
                    <a:pt x="11" y="98"/>
                  </a:lnTo>
                  <a:lnTo>
                    <a:pt x="13" y="96"/>
                  </a:lnTo>
                  <a:lnTo>
                    <a:pt x="15" y="91"/>
                  </a:lnTo>
                  <a:lnTo>
                    <a:pt x="18" y="89"/>
                  </a:lnTo>
                  <a:lnTo>
                    <a:pt x="20" y="87"/>
                  </a:lnTo>
                  <a:lnTo>
                    <a:pt x="22" y="83"/>
                  </a:lnTo>
                  <a:lnTo>
                    <a:pt x="22" y="81"/>
                  </a:lnTo>
                  <a:lnTo>
                    <a:pt x="24" y="76"/>
                  </a:lnTo>
                  <a:lnTo>
                    <a:pt x="26" y="74"/>
                  </a:lnTo>
                  <a:lnTo>
                    <a:pt x="26" y="70"/>
                  </a:lnTo>
                  <a:lnTo>
                    <a:pt x="26" y="68"/>
                  </a:lnTo>
                  <a:lnTo>
                    <a:pt x="28" y="63"/>
                  </a:lnTo>
                  <a:lnTo>
                    <a:pt x="28" y="61"/>
                  </a:lnTo>
                  <a:lnTo>
                    <a:pt x="28" y="57"/>
                  </a:lnTo>
                  <a:lnTo>
                    <a:pt x="28" y="55"/>
                  </a:lnTo>
                  <a:lnTo>
                    <a:pt x="28" y="50"/>
                  </a:lnTo>
                  <a:lnTo>
                    <a:pt x="28" y="46"/>
                  </a:lnTo>
                  <a:lnTo>
                    <a:pt x="28" y="44"/>
                  </a:lnTo>
                  <a:lnTo>
                    <a:pt x="26" y="39"/>
                  </a:lnTo>
                  <a:lnTo>
                    <a:pt x="26" y="37"/>
                  </a:lnTo>
                  <a:lnTo>
                    <a:pt x="26" y="33"/>
                  </a:lnTo>
                  <a:lnTo>
                    <a:pt x="24" y="31"/>
                  </a:lnTo>
                  <a:lnTo>
                    <a:pt x="24" y="26"/>
                  </a:lnTo>
                  <a:lnTo>
                    <a:pt x="22" y="24"/>
                  </a:lnTo>
                  <a:lnTo>
                    <a:pt x="20" y="20"/>
                  </a:lnTo>
                  <a:lnTo>
                    <a:pt x="20" y="18"/>
                  </a:lnTo>
                  <a:lnTo>
                    <a:pt x="18" y="13"/>
                  </a:lnTo>
                  <a:lnTo>
                    <a:pt x="15" y="11"/>
                  </a:lnTo>
                  <a:lnTo>
                    <a:pt x="13" y="7"/>
                  </a:lnTo>
                  <a:lnTo>
                    <a:pt x="11" y="5"/>
                  </a:lnTo>
                  <a:lnTo>
                    <a:pt x="9" y="3"/>
                  </a:lnTo>
                  <a:lnTo>
                    <a:pt x="5"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3" name="任意多边形 306872"/>
            <p:cNvSpPr/>
            <p:nvPr/>
          </p:nvSpPr>
          <p:spPr>
            <a:xfrm>
              <a:off x="1392" y="1296"/>
              <a:ext cx="100" cy="30"/>
            </a:xfrm>
            <a:custGeom>
              <a:rect l="0" t="0" r="0" b="0"/>
              <a:pathLst>
                <a:path w="100" h="30">
                  <a:moveTo>
                    <a:pt x="7" y="26"/>
                  </a:moveTo>
                  <a:lnTo>
                    <a:pt x="9" y="23"/>
                  </a:lnTo>
                  <a:lnTo>
                    <a:pt x="11" y="21"/>
                  </a:lnTo>
                  <a:lnTo>
                    <a:pt x="13" y="19"/>
                  </a:lnTo>
                  <a:lnTo>
                    <a:pt x="15" y="19"/>
                  </a:lnTo>
                  <a:lnTo>
                    <a:pt x="17" y="17"/>
                  </a:lnTo>
                  <a:lnTo>
                    <a:pt x="20" y="15"/>
                  </a:lnTo>
                  <a:lnTo>
                    <a:pt x="24" y="15"/>
                  </a:lnTo>
                  <a:lnTo>
                    <a:pt x="26" y="13"/>
                  </a:lnTo>
                  <a:lnTo>
                    <a:pt x="28" y="13"/>
                  </a:lnTo>
                  <a:lnTo>
                    <a:pt x="33" y="10"/>
                  </a:lnTo>
                  <a:lnTo>
                    <a:pt x="35" y="10"/>
                  </a:lnTo>
                  <a:lnTo>
                    <a:pt x="37" y="10"/>
                  </a:lnTo>
                  <a:lnTo>
                    <a:pt x="41" y="10"/>
                  </a:lnTo>
                  <a:lnTo>
                    <a:pt x="43" y="8"/>
                  </a:lnTo>
                  <a:lnTo>
                    <a:pt x="46" y="8"/>
                  </a:lnTo>
                  <a:lnTo>
                    <a:pt x="50" y="8"/>
                  </a:lnTo>
                  <a:lnTo>
                    <a:pt x="52" y="8"/>
                  </a:lnTo>
                  <a:lnTo>
                    <a:pt x="54" y="10"/>
                  </a:lnTo>
                  <a:lnTo>
                    <a:pt x="58" y="10"/>
                  </a:lnTo>
                  <a:lnTo>
                    <a:pt x="61" y="10"/>
                  </a:lnTo>
                  <a:lnTo>
                    <a:pt x="65" y="10"/>
                  </a:lnTo>
                  <a:lnTo>
                    <a:pt x="67" y="13"/>
                  </a:lnTo>
                  <a:lnTo>
                    <a:pt x="69" y="13"/>
                  </a:lnTo>
                  <a:lnTo>
                    <a:pt x="74" y="15"/>
                  </a:lnTo>
                  <a:lnTo>
                    <a:pt x="76" y="15"/>
                  </a:lnTo>
                  <a:lnTo>
                    <a:pt x="78" y="17"/>
                  </a:lnTo>
                  <a:lnTo>
                    <a:pt x="82" y="19"/>
                  </a:lnTo>
                  <a:lnTo>
                    <a:pt x="84" y="21"/>
                  </a:lnTo>
                  <a:lnTo>
                    <a:pt x="87" y="23"/>
                  </a:lnTo>
                  <a:lnTo>
                    <a:pt x="89" y="23"/>
                  </a:lnTo>
                  <a:lnTo>
                    <a:pt x="91" y="26"/>
                  </a:lnTo>
                  <a:lnTo>
                    <a:pt x="95" y="30"/>
                  </a:lnTo>
                  <a:lnTo>
                    <a:pt x="100" y="23"/>
                  </a:lnTo>
                  <a:lnTo>
                    <a:pt x="97" y="19"/>
                  </a:lnTo>
                  <a:lnTo>
                    <a:pt x="95" y="17"/>
                  </a:lnTo>
                  <a:lnTo>
                    <a:pt x="93" y="15"/>
                  </a:lnTo>
                  <a:lnTo>
                    <a:pt x="89" y="13"/>
                  </a:lnTo>
                  <a:lnTo>
                    <a:pt x="87" y="10"/>
                  </a:lnTo>
                  <a:lnTo>
                    <a:pt x="82" y="8"/>
                  </a:lnTo>
                  <a:lnTo>
                    <a:pt x="80" y="8"/>
                  </a:lnTo>
                  <a:lnTo>
                    <a:pt x="76" y="6"/>
                  </a:lnTo>
                  <a:lnTo>
                    <a:pt x="74" y="4"/>
                  </a:lnTo>
                  <a:lnTo>
                    <a:pt x="69" y="4"/>
                  </a:lnTo>
                  <a:lnTo>
                    <a:pt x="67" y="2"/>
                  </a:lnTo>
                  <a:lnTo>
                    <a:pt x="63" y="2"/>
                  </a:lnTo>
                  <a:lnTo>
                    <a:pt x="61" y="2"/>
                  </a:lnTo>
                  <a:lnTo>
                    <a:pt x="56" y="2"/>
                  </a:lnTo>
                  <a:lnTo>
                    <a:pt x="52" y="0"/>
                  </a:lnTo>
                  <a:lnTo>
                    <a:pt x="50" y="0"/>
                  </a:lnTo>
                  <a:lnTo>
                    <a:pt x="46" y="0"/>
                  </a:lnTo>
                  <a:lnTo>
                    <a:pt x="43" y="0"/>
                  </a:lnTo>
                  <a:lnTo>
                    <a:pt x="39" y="0"/>
                  </a:lnTo>
                  <a:lnTo>
                    <a:pt x="37" y="2"/>
                  </a:lnTo>
                  <a:lnTo>
                    <a:pt x="33" y="2"/>
                  </a:lnTo>
                  <a:lnTo>
                    <a:pt x="28" y="2"/>
                  </a:lnTo>
                  <a:lnTo>
                    <a:pt x="26" y="4"/>
                  </a:lnTo>
                  <a:lnTo>
                    <a:pt x="22" y="4"/>
                  </a:lnTo>
                  <a:lnTo>
                    <a:pt x="20" y="6"/>
                  </a:lnTo>
                  <a:lnTo>
                    <a:pt x="17" y="8"/>
                  </a:lnTo>
                  <a:lnTo>
                    <a:pt x="13" y="8"/>
                  </a:lnTo>
                  <a:lnTo>
                    <a:pt x="11" y="10"/>
                  </a:lnTo>
                  <a:lnTo>
                    <a:pt x="7" y="13"/>
                  </a:lnTo>
                  <a:lnTo>
                    <a:pt x="4" y="15"/>
                  </a:lnTo>
                  <a:lnTo>
                    <a:pt x="2" y="17"/>
                  </a:lnTo>
                  <a:lnTo>
                    <a:pt x="0" y="19"/>
                  </a:lnTo>
                  <a:lnTo>
                    <a:pt x="7"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4" name="任意多边形 306873"/>
            <p:cNvSpPr/>
            <p:nvPr/>
          </p:nvSpPr>
          <p:spPr>
            <a:xfrm>
              <a:off x="1373" y="1315"/>
              <a:ext cx="28" cy="102"/>
            </a:xfrm>
            <a:custGeom>
              <a:rect l="0" t="0" r="0" b="0"/>
              <a:pathLst>
                <a:path w="28" h="102">
                  <a:moveTo>
                    <a:pt x="28" y="95"/>
                  </a:moveTo>
                  <a:lnTo>
                    <a:pt x="26" y="93"/>
                  </a:lnTo>
                  <a:lnTo>
                    <a:pt x="23" y="91"/>
                  </a:lnTo>
                  <a:lnTo>
                    <a:pt x="21" y="87"/>
                  </a:lnTo>
                  <a:lnTo>
                    <a:pt x="19" y="85"/>
                  </a:lnTo>
                  <a:lnTo>
                    <a:pt x="19" y="82"/>
                  </a:lnTo>
                  <a:lnTo>
                    <a:pt x="17" y="80"/>
                  </a:lnTo>
                  <a:lnTo>
                    <a:pt x="15" y="76"/>
                  </a:lnTo>
                  <a:lnTo>
                    <a:pt x="15" y="74"/>
                  </a:lnTo>
                  <a:lnTo>
                    <a:pt x="13" y="72"/>
                  </a:lnTo>
                  <a:lnTo>
                    <a:pt x="13" y="67"/>
                  </a:lnTo>
                  <a:lnTo>
                    <a:pt x="10" y="65"/>
                  </a:lnTo>
                  <a:lnTo>
                    <a:pt x="10" y="63"/>
                  </a:lnTo>
                  <a:lnTo>
                    <a:pt x="8" y="59"/>
                  </a:lnTo>
                  <a:lnTo>
                    <a:pt x="8" y="56"/>
                  </a:lnTo>
                  <a:lnTo>
                    <a:pt x="8" y="54"/>
                  </a:lnTo>
                  <a:lnTo>
                    <a:pt x="8" y="50"/>
                  </a:lnTo>
                  <a:lnTo>
                    <a:pt x="8" y="48"/>
                  </a:lnTo>
                  <a:lnTo>
                    <a:pt x="8" y="43"/>
                  </a:lnTo>
                  <a:lnTo>
                    <a:pt x="8" y="41"/>
                  </a:lnTo>
                  <a:lnTo>
                    <a:pt x="8" y="39"/>
                  </a:lnTo>
                  <a:lnTo>
                    <a:pt x="10" y="35"/>
                  </a:lnTo>
                  <a:lnTo>
                    <a:pt x="10" y="33"/>
                  </a:lnTo>
                  <a:lnTo>
                    <a:pt x="10" y="30"/>
                  </a:lnTo>
                  <a:lnTo>
                    <a:pt x="13" y="26"/>
                  </a:lnTo>
                  <a:lnTo>
                    <a:pt x="13" y="24"/>
                  </a:lnTo>
                  <a:lnTo>
                    <a:pt x="15" y="22"/>
                  </a:lnTo>
                  <a:lnTo>
                    <a:pt x="17" y="20"/>
                  </a:lnTo>
                  <a:lnTo>
                    <a:pt x="17" y="17"/>
                  </a:lnTo>
                  <a:lnTo>
                    <a:pt x="19" y="13"/>
                  </a:lnTo>
                  <a:lnTo>
                    <a:pt x="21" y="11"/>
                  </a:lnTo>
                  <a:lnTo>
                    <a:pt x="23" y="9"/>
                  </a:lnTo>
                  <a:lnTo>
                    <a:pt x="26" y="7"/>
                  </a:lnTo>
                  <a:lnTo>
                    <a:pt x="19" y="0"/>
                  </a:lnTo>
                  <a:lnTo>
                    <a:pt x="17" y="4"/>
                  </a:lnTo>
                  <a:lnTo>
                    <a:pt x="15" y="7"/>
                  </a:lnTo>
                  <a:lnTo>
                    <a:pt x="13" y="9"/>
                  </a:lnTo>
                  <a:lnTo>
                    <a:pt x="10" y="11"/>
                  </a:lnTo>
                  <a:lnTo>
                    <a:pt x="8" y="15"/>
                  </a:lnTo>
                  <a:lnTo>
                    <a:pt x="6" y="17"/>
                  </a:lnTo>
                  <a:lnTo>
                    <a:pt x="4" y="22"/>
                  </a:lnTo>
                  <a:lnTo>
                    <a:pt x="4" y="24"/>
                  </a:lnTo>
                  <a:lnTo>
                    <a:pt x="2" y="28"/>
                  </a:lnTo>
                  <a:lnTo>
                    <a:pt x="2" y="30"/>
                  </a:lnTo>
                  <a:lnTo>
                    <a:pt x="2" y="35"/>
                  </a:lnTo>
                  <a:lnTo>
                    <a:pt x="0" y="37"/>
                  </a:lnTo>
                  <a:lnTo>
                    <a:pt x="0" y="41"/>
                  </a:lnTo>
                  <a:lnTo>
                    <a:pt x="0" y="43"/>
                  </a:lnTo>
                  <a:lnTo>
                    <a:pt x="0" y="48"/>
                  </a:lnTo>
                  <a:lnTo>
                    <a:pt x="0" y="50"/>
                  </a:lnTo>
                  <a:lnTo>
                    <a:pt x="0" y="54"/>
                  </a:lnTo>
                  <a:lnTo>
                    <a:pt x="0" y="56"/>
                  </a:lnTo>
                  <a:lnTo>
                    <a:pt x="0" y="61"/>
                  </a:lnTo>
                  <a:lnTo>
                    <a:pt x="2" y="65"/>
                  </a:lnTo>
                  <a:lnTo>
                    <a:pt x="2" y="67"/>
                  </a:lnTo>
                  <a:lnTo>
                    <a:pt x="4" y="72"/>
                  </a:lnTo>
                  <a:lnTo>
                    <a:pt x="4" y="74"/>
                  </a:lnTo>
                  <a:lnTo>
                    <a:pt x="6" y="78"/>
                  </a:lnTo>
                  <a:lnTo>
                    <a:pt x="6" y="80"/>
                  </a:lnTo>
                  <a:lnTo>
                    <a:pt x="8" y="85"/>
                  </a:lnTo>
                  <a:lnTo>
                    <a:pt x="10" y="87"/>
                  </a:lnTo>
                  <a:lnTo>
                    <a:pt x="13" y="91"/>
                  </a:lnTo>
                  <a:lnTo>
                    <a:pt x="15" y="93"/>
                  </a:lnTo>
                  <a:lnTo>
                    <a:pt x="17" y="95"/>
                  </a:lnTo>
                  <a:lnTo>
                    <a:pt x="19" y="100"/>
                  </a:lnTo>
                  <a:lnTo>
                    <a:pt x="21" y="102"/>
                  </a:lnTo>
                  <a:lnTo>
                    <a:pt x="28" y="9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5" name="任意多边形 306874"/>
            <p:cNvSpPr/>
            <p:nvPr/>
          </p:nvSpPr>
          <p:spPr>
            <a:xfrm>
              <a:off x="1394" y="1410"/>
              <a:ext cx="102" cy="29"/>
            </a:xfrm>
            <a:custGeom>
              <a:rect l="0" t="0" r="0" b="0"/>
              <a:pathLst>
                <a:path w="102" h="28">
                  <a:moveTo>
                    <a:pt x="95" y="3"/>
                  </a:moveTo>
                  <a:lnTo>
                    <a:pt x="93" y="5"/>
                  </a:lnTo>
                  <a:lnTo>
                    <a:pt x="91" y="7"/>
                  </a:lnTo>
                  <a:lnTo>
                    <a:pt x="89" y="9"/>
                  </a:lnTo>
                  <a:lnTo>
                    <a:pt x="87" y="11"/>
                  </a:lnTo>
                  <a:lnTo>
                    <a:pt x="85" y="11"/>
                  </a:lnTo>
                  <a:lnTo>
                    <a:pt x="80" y="13"/>
                  </a:lnTo>
                  <a:lnTo>
                    <a:pt x="78" y="16"/>
                  </a:lnTo>
                  <a:lnTo>
                    <a:pt x="76" y="16"/>
                  </a:lnTo>
                  <a:lnTo>
                    <a:pt x="74" y="18"/>
                  </a:lnTo>
                  <a:lnTo>
                    <a:pt x="69" y="18"/>
                  </a:lnTo>
                  <a:lnTo>
                    <a:pt x="67" y="18"/>
                  </a:lnTo>
                  <a:lnTo>
                    <a:pt x="65" y="20"/>
                  </a:lnTo>
                  <a:lnTo>
                    <a:pt x="61" y="20"/>
                  </a:lnTo>
                  <a:lnTo>
                    <a:pt x="59" y="20"/>
                  </a:lnTo>
                  <a:lnTo>
                    <a:pt x="54" y="20"/>
                  </a:lnTo>
                  <a:lnTo>
                    <a:pt x="52" y="20"/>
                  </a:lnTo>
                  <a:lnTo>
                    <a:pt x="50" y="20"/>
                  </a:lnTo>
                  <a:lnTo>
                    <a:pt x="46" y="20"/>
                  </a:lnTo>
                  <a:lnTo>
                    <a:pt x="44" y="20"/>
                  </a:lnTo>
                  <a:lnTo>
                    <a:pt x="41" y="18"/>
                  </a:lnTo>
                  <a:lnTo>
                    <a:pt x="37" y="18"/>
                  </a:lnTo>
                  <a:lnTo>
                    <a:pt x="35" y="18"/>
                  </a:lnTo>
                  <a:lnTo>
                    <a:pt x="31" y="16"/>
                  </a:lnTo>
                  <a:lnTo>
                    <a:pt x="28" y="13"/>
                  </a:lnTo>
                  <a:lnTo>
                    <a:pt x="26" y="13"/>
                  </a:lnTo>
                  <a:lnTo>
                    <a:pt x="24" y="11"/>
                  </a:lnTo>
                  <a:lnTo>
                    <a:pt x="20" y="11"/>
                  </a:lnTo>
                  <a:lnTo>
                    <a:pt x="18" y="9"/>
                  </a:lnTo>
                  <a:lnTo>
                    <a:pt x="15" y="7"/>
                  </a:lnTo>
                  <a:lnTo>
                    <a:pt x="13" y="5"/>
                  </a:lnTo>
                  <a:lnTo>
                    <a:pt x="9" y="3"/>
                  </a:lnTo>
                  <a:lnTo>
                    <a:pt x="7" y="0"/>
                  </a:lnTo>
                  <a:lnTo>
                    <a:pt x="0" y="7"/>
                  </a:lnTo>
                  <a:lnTo>
                    <a:pt x="5" y="9"/>
                  </a:lnTo>
                  <a:lnTo>
                    <a:pt x="7" y="11"/>
                  </a:lnTo>
                  <a:lnTo>
                    <a:pt x="9" y="13"/>
                  </a:lnTo>
                  <a:lnTo>
                    <a:pt x="13" y="16"/>
                  </a:lnTo>
                  <a:lnTo>
                    <a:pt x="15" y="18"/>
                  </a:lnTo>
                  <a:lnTo>
                    <a:pt x="20" y="20"/>
                  </a:lnTo>
                  <a:lnTo>
                    <a:pt x="22" y="22"/>
                  </a:lnTo>
                  <a:lnTo>
                    <a:pt x="24" y="22"/>
                  </a:lnTo>
                  <a:lnTo>
                    <a:pt x="28" y="24"/>
                  </a:lnTo>
                  <a:lnTo>
                    <a:pt x="33" y="24"/>
                  </a:lnTo>
                  <a:lnTo>
                    <a:pt x="35" y="26"/>
                  </a:lnTo>
                  <a:lnTo>
                    <a:pt x="39" y="26"/>
                  </a:lnTo>
                  <a:lnTo>
                    <a:pt x="41" y="29"/>
                  </a:lnTo>
                  <a:lnTo>
                    <a:pt x="46" y="29"/>
                  </a:lnTo>
                  <a:lnTo>
                    <a:pt x="48" y="29"/>
                  </a:lnTo>
                  <a:lnTo>
                    <a:pt x="52" y="29"/>
                  </a:lnTo>
                  <a:lnTo>
                    <a:pt x="56" y="29"/>
                  </a:lnTo>
                  <a:lnTo>
                    <a:pt x="59" y="29"/>
                  </a:lnTo>
                  <a:lnTo>
                    <a:pt x="63" y="29"/>
                  </a:lnTo>
                  <a:lnTo>
                    <a:pt x="65" y="29"/>
                  </a:lnTo>
                  <a:lnTo>
                    <a:pt x="69" y="26"/>
                  </a:lnTo>
                  <a:lnTo>
                    <a:pt x="72" y="26"/>
                  </a:lnTo>
                  <a:lnTo>
                    <a:pt x="76" y="26"/>
                  </a:lnTo>
                  <a:lnTo>
                    <a:pt x="78" y="24"/>
                  </a:lnTo>
                  <a:lnTo>
                    <a:pt x="82" y="22"/>
                  </a:lnTo>
                  <a:lnTo>
                    <a:pt x="85" y="22"/>
                  </a:lnTo>
                  <a:lnTo>
                    <a:pt x="89" y="20"/>
                  </a:lnTo>
                  <a:lnTo>
                    <a:pt x="91" y="18"/>
                  </a:lnTo>
                  <a:lnTo>
                    <a:pt x="93" y="16"/>
                  </a:lnTo>
                  <a:lnTo>
                    <a:pt x="98" y="13"/>
                  </a:lnTo>
                  <a:lnTo>
                    <a:pt x="100" y="11"/>
                  </a:lnTo>
                  <a:lnTo>
                    <a:pt x="102" y="9"/>
                  </a:lnTo>
                  <a:lnTo>
                    <a:pt x="95"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6" name="任意多边形 306875"/>
            <p:cNvSpPr/>
            <p:nvPr/>
          </p:nvSpPr>
          <p:spPr>
            <a:xfrm>
              <a:off x="1485" y="1319"/>
              <a:ext cx="28" cy="100"/>
            </a:xfrm>
            <a:custGeom>
              <a:rect l="0" t="0" r="0" b="0"/>
              <a:pathLst>
                <a:path w="28" h="100">
                  <a:moveTo>
                    <a:pt x="0" y="7"/>
                  </a:moveTo>
                  <a:lnTo>
                    <a:pt x="2" y="9"/>
                  </a:lnTo>
                  <a:lnTo>
                    <a:pt x="4" y="11"/>
                  </a:lnTo>
                  <a:lnTo>
                    <a:pt x="7" y="13"/>
                  </a:lnTo>
                  <a:lnTo>
                    <a:pt x="9" y="18"/>
                  </a:lnTo>
                  <a:lnTo>
                    <a:pt x="11" y="20"/>
                  </a:lnTo>
                  <a:lnTo>
                    <a:pt x="11" y="22"/>
                  </a:lnTo>
                  <a:lnTo>
                    <a:pt x="13" y="24"/>
                  </a:lnTo>
                  <a:lnTo>
                    <a:pt x="15" y="29"/>
                  </a:lnTo>
                  <a:lnTo>
                    <a:pt x="15" y="31"/>
                  </a:lnTo>
                  <a:lnTo>
                    <a:pt x="17" y="33"/>
                  </a:lnTo>
                  <a:lnTo>
                    <a:pt x="17" y="37"/>
                  </a:lnTo>
                  <a:lnTo>
                    <a:pt x="20" y="39"/>
                  </a:lnTo>
                  <a:lnTo>
                    <a:pt x="20" y="42"/>
                  </a:lnTo>
                  <a:lnTo>
                    <a:pt x="20" y="46"/>
                  </a:lnTo>
                  <a:lnTo>
                    <a:pt x="20" y="48"/>
                  </a:lnTo>
                  <a:lnTo>
                    <a:pt x="20" y="50"/>
                  </a:lnTo>
                  <a:lnTo>
                    <a:pt x="20" y="55"/>
                  </a:lnTo>
                  <a:lnTo>
                    <a:pt x="20" y="57"/>
                  </a:lnTo>
                  <a:lnTo>
                    <a:pt x="20" y="59"/>
                  </a:lnTo>
                  <a:lnTo>
                    <a:pt x="20" y="63"/>
                  </a:lnTo>
                  <a:lnTo>
                    <a:pt x="20" y="65"/>
                  </a:lnTo>
                  <a:lnTo>
                    <a:pt x="17" y="68"/>
                  </a:lnTo>
                  <a:lnTo>
                    <a:pt x="17" y="72"/>
                  </a:lnTo>
                  <a:lnTo>
                    <a:pt x="17" y="74"/>
                  </a:lnTo>
                  <a:lnTo>
                    <a:pt x="15" y="76"/>
                  </a:lnTo>
                  <a:lnTo>
                    <a:pt x="15" y="81"/>
                  </a:lnTo>
                  <a:lnTo>
                    <a:pt x="13" y="83"/>
                  </a:lnTo>
                  <a:lnTo>
                    <a:pt x="11" y="85"/>
                  </a:lnTo>
                  <a:lnTo>
                    <a:pt x="11" y="87"/>
                  </a:lnTo>
                  <a:lnTo>
                    <a:pt x="9" y="89"/>
                  </a:lnTo>
                  <a:lnTo>
                    <a:pt x="7" y="91"/>
                  </a:lnTo>
                  <a:lnTo>
                    <a:pt x="4" y="94"/>
                  </a:lnTo>
                  <a:lnTo>
                    <a:pt x="11" y="100"/>
                  </a:lnTo>
                  <a:lnTo>
                    <a:pt x="13" y="98"/>
                  </a:lnTo>
                  <a:lnTo>
                    <a:pt x="15" y="96"/>
                  </a:lnTo>
                  <a:lnTo>
                    <a:pt x="17" y="91"/>
                  </a:lnTo>
                  <a:lnTo>
                    <a:pt x="20" y="89"/>
                  </a:lnTo>
                  <a:lnTo>
                    <a:pt x="22" y="87"/>
                  </a:lnTo>
                  <a:lnTo>
                    <a:pt x="22" y="83"/>
                  </a:lnTo>
                  <a:lnTo>
                    <a:pt x="24" y="81"/>
                  </a:lnTo>
                  <a:lnTo>
                    <a:pt x="26" y="76"/>
                  </a:lnTo>
                  <a:lnTo>
                    <a:pt x="26" y="74"/>
                  </a:lnTo>
                  <a:lnTo>
                    <a:pt x="28" y="70"/>
                  </a:lnTo>
                  <a:lnTo>
                    <a:pt x="28" y="68"/>
                  </a:lnTo>
                  <a:lnTo>
                    <a:pt x="28" y="63"/>
                  </a:lnTo>
                  <a:lnTo>
                    <a:pt x="28" y="61"/>
                  </a:lnTo>
                  <a:lnTo>
                    <a:pt x="28" y="57"/>
                  </a:lnTo>
                  <a:lnTo>
                    <a:pt x="28" y="55"/>
                  </a:lnTo>
                  <a:lnTo>
                    <a:pt x="28" y="50"/>
                  </a:lnTo>
                  <a:lnTo>
                    <a:pt x="28" y="48"/>
                  </a:lnTo>
                  <a:lnTo>
                    <a:pt x="28" y="44"/>
                  </a:lnTo>
                  <a:lnTo>
                    <a:pt x="28" y="42"/>
                  </a:lnTo>
                  <a:lnTo>
                    <a:pt x="28" y="37"/>
                  </a:lnTo>
                  <a:lnTo>
                    <a:pt x="26" y="35"/>
                  </a:lnTo>
                  <a:lnTo>
                    <a:pt x="26" y="31"/>
                  </a:lnTo>
                  <a:lnTo>
                    <a:pt x="24" y="29"/>
                  </a:lnTo>
                  <a:lnTo>
                    <a:pt x="24" y="24"/>
                  </a:lnTo>
                  <a:lnTo>
                    <a:pt x="22" y="22"/>
                  </a:lnTo>
                  <a:lnTo>
                    <a:pt x="20" y="18"/>
                  </a:lnTo>
                  <a:lnTo>
                    <a:pt x="17" y="16"/>
                  </a:lnTo>
                  <a:lnTo>
                    <a:pt x="15" y="11"/>
                  </a:lnTo>
                  <a:lnTo>
                    <a:pt x="13" y="9"/>
                  </a:lnTo>
                  <a:lnTo>
                    <a:pt x="11" y="7"/>
                  </a:lnTo>
                  <a:lnTo>
                    <a:pt x="9" y="3"/>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7" name="任意多边形 306876"/>
            <p:cNvSpPr/>
            <p:nvPr/>
          </p:nvSpPr>
          <p:spPr>
            <a:xfrm>
              <a:off x="1392" y="1298"/>
              <a:ext cx="100" cy="28"/>
            </a:xfrm>
            <a:custGeom>
              <a:rect l="0" t="0" r="0" b="0"/>
              <a:pathLst>
                <a:path w="100" h="28">
                  <a:moveTo>
                    <a:pt x="7" y="26"/>
                  </a:moveTo>
                  <a:lnTo>
                    <a:pt x="9" y="24"/>
                  </a:lnTo>
                  <a:lnTo>
                    <a:pt x="11" y="21"/>
                  </a:lnTo>
                  <a:lnTo>
                    <a:pt x="13" y="19"/>
                  </a:lnTo>
                  <a:lnTo>
                    <a:pt x="15" y="17"/>
                  </a:lnTo>
                  <a:lnTo>
                    <a:pt x="17" y="17"/>
                  </a:lnTo>
                  <a:lnTo>
                    <a:pt x="20" y="15"/>
                  </a:lnTo>
                  <a:lnTo>
                    <a:pt x="24" y="13"/>
                  </a:lnTo>
                  <a:lnTo>
                    <a:pt x="26" y="13"/>
                  </a:lnTo>
                  <a:lnTo>
                    <a:pt x="28" y="11"/>
                  </a:lnTo>
                  <a:lnTo>
                    <a:pt x="30" y="11"/>
                  </a:lnTo>
                  <a:lnTo>
                    <a:pt x="35" y="11"/>
                  </a:lnTo>
                  <a:lnTo>
                    <a:pt x="37" y="11"/>
                  </a:lnTo>
                  <a:lnTo>
                    <a:pt x="39" y="8"/>
                  </a:lnTo>
                  <a:lnTo>
                    <a:pt x="43" y="8"/>
                  </a:lnTo>
                  <a:lnTo>
                    <a:pt x="46" y="8"/>
                  </a:lnTo>
                  <a:lnTo>
                    <a:pt x="48" y="8"/>
                  </a:lnTo>
                  <a:lnTo>
                    <a:pt x="52" y="8"/>
                  </a:lnTo>
                  <a:lnTo>
                    <a:pt x="54" y="8"/>
                  </a:lnTo>
                  <a:lnTo>
                    <a:pt x="58" y="11"/>
                  </a:lnTo>
                  <a:lnTo>
                    <a:pt x="61" y="11"/>
                  </a:lnTo>
                  <a:lnTo>
                    <a:pt x="63" y="11"/>
                  </a:lnTo>
                  <a:lnTo>
                    <a:pt x="67" y="13"/>
                  </a:lnTo>
                  <a:lnTo>
                    <a:pt x="69" y="13"/>
                  </a:lnTo>
                  <a:lnTo>
                    <a:pt x="71" y="15"/>
                  </a:lnTo>
                  <a:lnTo>
                    <a:pt x="76" y="15"/>
                  </a:lnTo>
                  <a:lnTo>
                    <a:pt x="78" y="17"/>
                  </a:lnTo>
                  <a:lnTo>
                    <a:pt x="80" y="19"/>
                  </a:lnTo>
                  <a:lnTo>
                    <a:pt x="82" y="19"/>
                  </a:lnTo>
                  <a:lnTo>
                    <a:pt x="87" y="21"/>
                  </a:lnTo>
                  <a:lnTo>
                    <a:pt x="89" y="24"/>
                  </a:lnTo>
                  <a:lnTo>
                    <a:pt x="91" y="26"/>
                  </a:lnTo>
                  <a:lnTo>
                    <a:pt x="93" y="28"/>
                  </a:lnTo>
                  <a:lnTo>
                    <a:pt x="100" y="21"/>
                  </a:lnTo>
                  <a:lnTo>
                    <a:pt x="97" y="19"/>
                  </a:lnTo>
                  <a:lnTo>
                    <a:pt x="93" y="17"/>
                  </a:lnTo>
                  <a:lnTo>
                    <a:pt x="91" y="15"/>
                  </a:lnTo>
                  <a:lnTo>
                    <a:pt x="89" y="13"/>
                  </a:lnTo>
                  <a:lnTo>
                    <a:pt x="84" y="11"/>
                  </a:lnTo>
                  <a:lnTo>
                    <a:pt x="82" y="8"/>
                  </a:lnTo>
                  <a:lnTo>
                    <a:pt x="78" y="6"/>
                  </a:lnTo>
                  <a:lnTo>
                    <a:pt x="76" y="6"/>
                  </a:lnTo>
                  <a:lnTo>
                    <a:pt x="71" y="4"/>
                  </a:lnTo>
                  <a:lnTo>
                    <a:pt x="69" y="4"/>
                  </a:lnTo>
                  <a:lnTo>
                    <a:pt x="65" y="2"/>
                  </a:lnTo>
                  <a:lnTo>
                    <a:pt x="63" y="2"/>
                  </a:lnTo>
                  <a:lnTo>
                    <a:pt x="58" y="0"/>
                  </a:lnTo>
                  <a:lnTo>
                    <a:pt x="56" y="0"/>
                  </a:lnTo>
                  <a:lnTo>
                    <a:pt x="52" y="0"/>
                  </a:lnTo>
                  <a:lnTo>
                    <a:pt x="50" y="0"/>
                  </a:lnTo>
                  <a:lnTo>
                    <a:pt x="46" y="0"/>
                  </a:lnTo>
                  <a:lnTo>
                    <a:pt x="43" y="0"/>
                  </a:lnTo>
                  <a:lnTo>
                    <a:pt x="39" y="0"/>
                  </a:lnTo>
                  <a:lnTo>
                    <a:pt x="35" y="0"/>
                  </a:lnTo>
                  <a:lnTo>
                    <a:pt x="33" y="2"/>
                  </a:lnTo>
                  <a:lnTo>
                    <a:pt x="28" y="2"/>
                  </a:lnTo>
                  <a:lnTo>
                    <a:pt x="26" y="2"/>
                  </a:lnTo>
                  <a:lnTo>
                    <a:pt x="22" y="4"/>
                  </a:lnTo>
                  <a:lnTo>
                    <a:pt x="20" y="6"/>
                  </a:lnTo>
                  <a:lnTo>
                    <a:pt x="17" y="6"/>
                  </a:lnTo>
                  <a:lnTo>
                    <a:pt x="13" y="8"/>
                  </a:lnTo>
                  <a:lnTo>
                    <a:pt x="11" y="11"/>
                  </a:lnTo>
                  <a:lnTo>
                    <a:pt x="7" y="13"/>
                  </a:lnTo>
                  <a:lnTo>
                    <a:pt x="4" y="15"/>
                  </a:lnTo>
                  <a:lnTo>
                    <a:pt x="2" y="17"/>
                  </a:lnTo>
                  <a:lnTo>
                    <a:pt x="0" y="19"/>
                  </a:lnTo>
                  <a:lnTo>
                    <a:pt x="7"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8" name="任意多边形 306877"/>
            <p:cNvSpPr/>
            <p:nvPr/>
          </p:nvSpPr>
          <p:spPr>
            <a:xfrm>
              <a:off x="1373" y="1317"/>
              <a:ext cx="30" cy="100"/>
            </a:xfrm>
            <a:custGeom>
              <a:rect l="0" t="0" r="0" b="0"/>
              <a:pathLst>
                <a:path w="30" h="100">
                  <a:moveTo>
                    <a:pt x="30" y="93"/>
                  </a:moveTo>
                  <a:lnTo>
                    <a:pt x="26" y="91"/>
                  </a:lnTo>
                  <a:lnTo>
                    <a:pt x="23" y="89"/>
                  </a:lnTo>
                  <a:lnTo>
                    <a:pt x="23" y="87"/>
                  </a:lnTo>
                  <a:lnTo>
                    <a:pt x="21" y="83"/>
                  </a:lnTo>
                  <a:lnTo>
                    <a:pt x="19" y="80"/>
                  </a:lnTo>
                  <a:lnTo>
                    <a:pt x="17" y="78"/>
                  </a:lnTo>
                  <a:lnTo>
                    <a:pt x="17" y="76"/>
                  </a:lnTo>
                  <a:lnTo>
                    <a:pt x="15" y="72"/>
                  </a:lnTo>
                  <a:lnTo>
                    <a:pt x="13" y="70"/>
                  </a:lnTo>
                  <a:lnTo>
                    <a:pt x="13" y="67"/>
                  </a:lnTo>
                  <a:lnTo>
                    <a:pt x="10" y="63"/>
                  </a:lnTo>
                  <a:lnTo>
                    <a:pt x="10" y="61"/>
                  </a:lnTo>
                  <a:lnTo>
                    <a:pt x="10" y="59"/>
                  </a:lnTo>
                  <a:lnTo>
                    <a:pt x="10" y="54"/>
                  </a:lnTo>
                  <a:lnTo>
                    <a:pt x="8" y="52"/>
                  </a:lnTo>
                  <a:lnTo>
                    <a:pt x="8" y="50"/>
                  </a:lnTo>
                  <a:lnTo>
                    <a:pt x="8" y="46"/>
                  </a:lnTo>
                  <a:lnTo>
                    <a:pt x="8" y="44"/>
                  </a:lnTo>
                  <a:lnTo>
                    <a:pt x="8" y="39"/>
                  </a:lnTo>
                  <a:lnTo>
                    <a:pt x="10" y="37"/>
                  </a:lnTo>
                  <a:lnTo>
                    <a:pt x="10" y="35"/>
                  </a:lnTo>
                  <a:lnTo>
                    <a:pt x="10" y="33"/>
                  </a:lnTo>
                  <a:lnTo>
                    <a:pt x="13" y="28"/>
                  </a:lnTo>
                  <a:lnTo>
                    <a:pt x="13" y="26"/>
                  </a:lnTo>
                  <a:lnTo>
                    <a:pt x="13" y="24"/>
                  </a:lnTo>
                  <a:lnTo>
                    <a:pt x="15" y="22"/>
                  </a:lnTo>
                  <a:lnTo>
                    <a:pt x="17" y="18"/>
                  </a:lnTo>
                  <a:lnTo>
                    <a:pt x="17" y="15"/>
                  </a:lnTo>
                  <a:lnTo>
                    <a:pt x="19" y="13"/>
                  </a:lnTo>
                  <a:lnTo>
                    <a:pt x="21" y="11"/>
                  </a:lnTo>
                  <a:lnTo>
                    <a:pt x="23" y="9"/>
                  </a:lnTo>
                  <a:lnTo>
                    <a:pt x="26" y="7"/>
                  </a:lnTo>
                  <a:lnTo>
                    <a:pt x="19" y="0"/>
                  </a:lnTo>
                  <a:lnTo>
                    <a:pt x="17" y="2"/>
                  </a:lnTo>
                  <a:lnTo>
                    <a:pt x="15" y="5"/>
                  </a:lnTo>
                  <a:lnTo>
                    <a:pt x="13" y="9"/>
                  </a:lnTo>
                  <a:lnTo>
                    <a:pt x="10" y="11"/>
                  </a:lnTo>
                  <a:lnTo>
                    <a:pt x="8" y="13"/>
                  </a:lnTo>
                  <a:lnTo>
                    <a:pt x="6" y="18"/>
                  </a:lnTo>
                  <a:lnTo>
                    <a:pt x="6" y="20"/>
                  </a:lnTo>
                  <a:lnTo>
                    <a:pt x="4" y="22"/>
                  </a:lnTo>
                  <a:lnTo>
                    <a:pt x="4" y="26"/>
                  </a:lnTo>
                  <a:lnTo>
                    <a:pt x="2" y="31"/>
                  </a:lnTo>
                  <a:lnTo>
                    <a:pt x="2" y="33"/>
                  </a:lnTo>
                  <a:lnTo>
                    <a:pt x="2" y="37"/>
                  </a:lnTo>
                  <a:lnTo>
                    <a:pt x="0" y="39"/>
                  </a:lnTo>
                  <a:lnTo>
                    <a:pt x="0" y="44"/>
                  </a:lnTo>
                  <a:lnTo>
                    <a:pt x="0" y="46"/>
                  </a:lnTo>
                  <a:lnTo>
                    <a:pt x="0" y="50"/>
                  </a:lnTo>
                  <a:lnTo>
                    <a:pt x="0" y="52"/>
                  </a:lnTo>
                  <a:lnTo>
                    <a:pt x="0" y="57"/>
                  </a:lnTo>
                  <a:lnTo>
                    <a:pt x="2" y="59"/>
                  </a:lnTo>
                  <a:lnTo>
                    <a:pt x="2" y="63"/>
                  </a:lnTo>
                  <a:lnTo>
                    <a:pt x="2" y="65"/>
                  </a:lnTo>
                  <a:lnTo>
                    <a:pt x="4" y="70"/>
                  </a:lnTo>
                  <a:lnTo>
                    <a:pt x="4" y="72"/>
                  </a:lnTo>
                  <a:lnTo>
                    <a:pt x="6" y="76"/>
                  </a:lnTo>
                  <a:lnTo>
                    <a:pt x="8" y="78"/>
                  </a:lnTo>
                  <a:lnTo>
                    <a:pt x="8" y="83"/>
                  </a:lnTo>
                  <a:lnTo>
                    <a:pt x="10" y="85"/>
                  </a:lnTo>
                  <a:lnTo>
                    <a:pt x="13" y="89"/>
                  </a:lnTo>
                  <a:lnTo>
                    <a:pt x="15" y="91"/>
                  </a:lnTo>
                  <a:lnTo>
                    <a:pt x="17" y="93"/>
                  </a:lnTo>
                  <a:lnTo>
                    <a:pt x="19" y="98"/>
                  </a:lnTo>
                  <a:lnTo>
                    <a:pt x="23" y="100"/>
                  </a:lnTo>
                  <a:lnTo>
                    <a:pt x="30" y="9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79" name="任意多边形 306878"/>
            <p:cNvSpPr/>
            <p:nvPr/>
          </p:nvSpPr>
          <p:spPr>
            <a:xfrm>
              <a:off x="1396" y="1410"/>
              <a:ext cx="100" cy="29"/>
            </a:xfrm>
            <a:custGeom>
              <a:rect l="0" t="0" r="0" b="0"/>
              <a:pathLst>
                <a:path w="100" h="28">
                  <a:moveTo>
                    <a:pt x="93" y="3"/>
                  </a:moveTo>
                  <a:lnTo>
                    <a:pt x="91" y="5"/>
                  </a:lnTo>
                  <a:lnTo>
                    <a:pt x="89" y="7"/>
                  </a:lnTo>
                  <a:lnTo>
                    <a:pt x="87" y="9"/>
                  </a:lnTo>
                  <a:lnTo>
                    <a:pt x="85" y="11"/>
                  </a:lnTo>
                  <a:lnTo>
                    <a:pt x="80" y="11"/>
                  </a:lnTo>
                  <a:lnTo>
                    <a:pt x="78" y="13"/>
                  </a:lnTo>
                  <a:lnTo>
                    <a:pt x="76" y="13"/>
                  </a:lnTo>
                  <a:lnTo>
                    <a:pt x="74" y="16"/>
                  </a:lnTo>
                  <a:lnTo>
                    <a:pt x="70" y="18"/>
                  </a:lnTo>
                  <a:lnTo>
                    <a:pt x="67" y="18"/>
                  </a:lnTo>
                  <a:lnTo>
                    <a:pt x="65" y="18"/>
                  </a:lnTo>
                  <a:lnTo>
                    <a:pt x="63" y="18"/>
                  </a:lnTo>
                  <a:lnTo>
                    <a:pt x="59" y="20"/>
                  </a:lnTo>
                  <a:lnTo>
                    <a:pt x="57" y="20"/>
                  </a:lnTo>
                  <a:lnTo>
                    <a:pt x="52" y="20"/>
                  </a:lnTo>
                  <a:lnTo>
                    <a:pt x="50" y="20"/>
                  </a:lnTo>
                  <a:lnTo>
                    <a:pt x="48" y="20"/>
                  </a:lnTo>
                  <a:lnTo>
                    <a:pt x="44" y="20"/>
                  </a:lnTo>
                  <a:lnTo>
                    <a:pt x="42" y="18"/>
                  </a:lnTo>
                  <a:lnTo>
                    <a:pt x="39" y="18"/>
                  </a:lnTo>
                  <a:lnTo>
                    <a:pt x="35" y="18"/>
                  </a:lnTo>
                  <a:lnTo>
                    <a:pt x="33" y="16"/>
                  </a:lnTo>
                  <a:lnTo>
                    <a:pt x="31" y="16"/>
                  </a:lnTo>
                  <a:lnTo>
                    <a:pt x="26" y="13"/>
                  </a:lnTo>
                  <a:lnTo>
                    <a:pt x="24" y="13"/>
                  </a:lnTo>
                  <a:lnTo>
                    <a:pt x="22" y="11"/>
                  </a:lnTo>
                  <a:lnTo>
                    <a:pt x="18" y="9"/>
                  </a:lnTo>
                  <a:lnTo>
                    <a:pt x="16" y="9"/>
                  </a:lnTo>
                  <a:lnTo>
                    <a:pt x="13" y="7"/>
                  </a:lnTo>
                  <a:lnTo>
                    <a:pt x="11" y="5"/>
                  </a:lnTo>
                  <a:lnTo>
                    <a:pt x="9" y="3"/>
                  </a:lnTo>
                  <a:lnTo>
                    <a:pt x="7" y="0"/>
                  </a:lnTo>
                  <a:lnTo>
                    <a:pt x="0" y="7"/>
                  </a:lnTo>
                  <a:lnTo>
                    <a:pt x="3" y="9"/>
                  </a:lnTo>
                  <a:lnTo>
                    <a:pt x="5" y="11"/>
                  </a:lnTo>
                  <a:lnTo>
                    <a:pt x="7" y="13"/>
                  </a:lnTo>
                  <a:lnTo>
                    <a:pt x="11" y="16"/>
                  </a:lnTo>
                  <a:lnTo>
                    <a:pt x="13" y="18"/>
                  </a:lnTo>
                  <a:lnTo>
                    <a:pt x="18" y="20"/>
                  </a:lnTo>
                  <a:lnTo>
                    <a:pt x="20" y="22"/>
                  </a:lnTo>
                  <a:lnTo>
                    <a:pt x="24" y="22"/>
                  </a:lnTo>
                  <a:lnTo>
                    <a:pt x="26" y="24"/>
                  </a:lnTo>
                  <a:lnTo>
                    <a:pt x="31" y="24"/>
                  </a:lnTo>
                  <a:lnTo>
                    <a:pt x="33" y="26"/>
                  </a:lnTo>
                  <a:lnTo>
                    <a:pt x="37" y="26"/>
                  </a:lnTo>
                  <a:lnTo>
                    <a:pt x="39" y="29"/>
                  </a:lnTo>
                  <a:lnTo>
                    <a:pt x="44" y="29"/>
                  </a:lnTo>
                  <a:lnTo>
                    <a:pt x="46" y="29"/>
                  </a:lnTo>
                  <a:lnTo>
                    <a:pt x="50" y="29"/>
                  </a:lnTo>
                  <a:lnTo>
                    <a:pt x="54" y="29"/>
                  </a:lnTo>
                  <a:lnTo>
                    <a:pt x="57" y="29"/>
                  </a:lnTo>
                  <a:lnTo>
                    <a:pt x="61" y="29"/>
                  </a:lnTo>
                  <a:lnTo>
                    <a:pt x="63" y="29"/>
                  </a:lnTo>
                  <a:lnTo>
                    <a:pt x="67" y="26"/>
                  </a:lnTo>
                  <a:lnTo>
                    <a:pt x="70" y="26"/>
                  </a:lnTo>
                  <a:lnTo>
                    <a:pt x="74" y="24"/>
                  </a:lnTo>
                  <a:lnTo>
                    <a:pt x="76" y="24"/>
                  </a:lnTo>
                  <a:lnTo>
                    <a:pt x="80" y="22"/>
                  </a:lnTo>
                  <a:lnTo>
                    <a:pt x="83" y="22"/>
                  </a:lnTo>
                  <a:lnTo>
                    <a:pt x="85" y="20"/>
                  </a:lnTo>
                  <a:lnTo>
                    <a:pt x="89" y="18"/>
                  </a:lnTo>
                  <a:lnTo>
                    <a:pt x="91" y="16"/>
                  </a:lnTo>
                  <a:lnTo>
                    <a:pt x="93" y="13"/>
                  </a:lnTo>
                  <a:lnTo>
                    <a:pt x="98" y="11"/>
                  </a:lnTo>
                  <a:lnTo>
                    <a:pt x="100" y="9"/>
                  </a:lnTo>
                  <a:lnTo>
                    <a:pt x="93"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0" name="任意多边形 306879"/>
            <p:cNvSpPr/>
            <p:nvPr/>
          </p:nvSpPr>
          <p:spPr>
            <a:xfrm>
              <a:off x="1485" y="1322"/>
              <a:ext cx="28" cy="97"/>
            </a:xfrm>
            <a:custGeom>
              <a:rect l="0" t="0" r="0" b="0"/>
              <a:pathLst>
                <a:path w="28" h="97">
                  <a:moveTo>
                    <a:pt x="0" y="6"/>
                  </a:moveTo>
                  <a:lnTo>
                    <a:pt x="2" y="8"/>
                  </a:lnTo>
                  <a:lnTo>
                    <a:pt x="4" y="10"/>
                  </a:lnTo>
                  <a:lnTo>
                    <a:pt x="7" y="13"/>
                  </a:lnTo>
                  <a:lnTo>
                    <a:pt x="7" y="15"/>
                  </a:lnTo>
                  <a:lnTo>
                    <a:pt x="9" y="17"/>
                  </a:lnTo>
                  <a:lnTo>
                    <a:pt x="11" y="21"/>
                  </a:lnTo>
                  <a:lnTo>
                    <a:pt x="13" y="23"/>
                  </a:lnTo>
                  <a:lnTo>
                    <a:pt x="13" y="26"/>
                  </a:lnTo>
                  <a:lnTo>
                    <a:pt x="15" y="28"/>
                  </a:lnTo>
                  <a:lnTo>
                    <a:pt x="15" y="32"/>
                  </a:lnTo>
                  <a:lnTo>
                    <a:pt x="17" y="34"/>
                  </a:lnTo>
                  <a:lnTo>
                    <a:pt x="17" y="36"/>
                  </a:lnTo>
                  <a:lnTo>
                    <a:pt x="17" y="41"/>
                  </a:lnTo>
                  <a:lnTo>
                    <a:pt x="17" y="43"/>
                  </a:lnTo>
                  <a:lnTo>
                    <a:pt x="20" y="45"/>
                  </a:lnTo>
                  <a:lnTo>
                    <a:pt x="20" y="49"/>
                  </a:lnTo>
                  <a:lnTo>
                    <a:pt x="20" y="52"/>
                  </a:lnTo>
                  <a:lnTo>
                    <a:pt x="20" y="54"/>
                  </a:lnTo>
                  <a:lnTo>
                    <a:pt x="20" y="58"/>
                  </a:lnTo>
                  <a:lnTo>
                    <a:pt x="17" y="60"/>
                  </a:lnTo>
                  <a:lnTo>
                    <a:pt x="17" y="62"/>
                  </a:lnTo>
                  <a:lnTo>
                    <a:pt x="17" y="67"/>
                  </a:lnTo>
                  <a:lnTo>
                    <a:pt x="17" y="69"/>
                  </a:lnTo>
                  <a:lnTo>
                    <a:pt x="15" y="71"/>
                  </a:lnTo>
                  <a:lnTo>
                    <a:pt x="15" y="73"/>
                  </a:lnTo>
                  <a:lnTo>
                    <a:pt x="13" y="78"/>
                  </a:lnTo>
                  <a:lnTo>
                    <a:pt x="13" y="80"/>
                  </a:lnTo>
                  <a:lnTo>
                    <a:pt x="11" y="82"/>
                  </a:lnTo>
                  <a:lnTo>
                    <a:pt x="9" y="84"/>
                  </a:lnTo>
                  <a:lnTo>
                    <a:pt x="7" y="86"/>
                  </a:lnTo>
                  <a:lnTo>
                    <a:pt x="4" y="88"/>
                  </a:lnTo>
                  <a:lnTo>
                    <a:pt x="2" y="91"/>
                  </a:lnTo>
                  <a:lnTo>
                    <a:pt x="11" y="97"/>
                  </a:lnTo>
                  <a:lnTo>
                    <a:pt x="13" y="95"/>
                  </a:lnTo>
                  <a:lnTo>
                    <a:pt x="15" y="93"/>
                  </a:lnTo>
                  <a:lnTo>
                    <a:pt x="17" y="88"/>
                  </a:lnTo>
                  <a:lnTo>
                    <a:pt x="17" y="86"/>
                  </a:lnTo>
                  <a:lnTo>
                    <a:pt x="20" y="84"/>
                  </a:lnTo>
                  <a:lnTo>
                    <a:pt x="22" y="80"/>
                  </a:lnTo>
                  <a:lnTo>
                    <a:pt x="24" y="78"/>
                  </a:lnTo>
                  <a:lnTo>
                    <a:pt x="24" y="75"/>
                  </a:lnTo>
                  <a:lnTo>
                    <a:pt x="26" y="71"/>
                  </a:lnTo>
                  <a:lnTo>
                    <a:pt x="26" y="69"/>
                  </a:lnTo>
                  <a:lnTo>
                    <a:pt x="26" y="65"/>
                  </a:lnTo>
                  <a:lnTo>
                    <a:pt x="28" y="62"/>
                  </a:lnTo>
                  <a:lnTo>
                    <a:pt x="28" y="58"/>
                  </a:lnTo>
                  <a:lnTo>
                    <a:pt x="28" y="56"/>
                  </a:lnTo>
                  <a:lnTo>
                    <a:pt x="28" y="52"/>
                  </a:lnTo>
                  <a:lnTo>
                    <a:pt x="28" y="49"/>
                  </a:lnTo>
                  <a:lnTo>
                    <a:pt x="28" y="45"/>
                  </a:lnTo>
                  <a:lnTo>
                    <a:pt x="28" y="43"/>
                  </a:lnTo>
                  <a:lnTo>
                    <a:pt x="26" y="39"/>
                  </a:lnTo>
                  <a:lnTo>
                    <a:pt x="26" y="34"/>
                  </a:lnTo>
                  <a:lnTo>
                    <a:pt x="26" y="32"/>
                  </a:lnTo>
                  <a:lnTo>
                    <a:pt x="24" y="28"/>
                  </a:lnTo>
                  <a:lnTo>
                    <a:pt x="24" y="26"/>
                  </a:lnTo>
                  <a:lnTo>
                    <a:pt x="22" y="21"/>
                  </a:lnTo>
                  <a:lnTo>
                    <a:pt x="20" y="19"/>
                  </a:lnTo>
                  <a:lnTo>
                    <a:pt x="20" y="17"/>
                  </a:lnTo>
                  <a:lnTo>
                    <a:pt x="17" y="13"/>
                  </a:lnTo>
                  <a:lnTo>
                    <a:pt x="15" y="10"/>
                  </a:lnTo>
                  <a:lnTo>
                    <a:pt x="13" y="6"/>
                  </a:lnTo>
                  <a:lnTo>
                    <a:pt x="11" y="4"/>
                  </a:lnTo>
                  <a:lnTo>
                    <a:pt x="9"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1" name="任意多边形 306880"/>
            <p:cNvSpPr/>
            <p:nvPr/>
          </p:nvSpPr>
          <p:spPr>
            <a:xfrm>
              <a:off x="1392" y="1300"/>
              <a:ext cx="97" cy="28"/>
            </a:xfrm>
            <a:custGeom>
              <a:rect l="0" t="0" r="0" b="0"/>
              <a:pathLst>
                <a:path w="97" h="28">
                  <a:moveTo>
                    <a:pt x="7" y="26"/>
                  </a:moveTo>
                  <a:lnTo>
                    <a:pt x="9" y="24"/>
                  </a:lnTo>
                  <a:lnTo>
                    <a:pt x="11" y="22"/>
                  </a:lnTo>
                  <a:lnTo>
                    <a:pt x="13" y="19"/>
                  </a:lnTo>
                  <a:lnTo>
                    <a:pt x="15" y="17"/>
                  </a:lnTo>
                  <a:lnTo>
                    <a:pt x="17" y="15"/>
                  </a:lnTo>
                  <a:lnTo>
                    <a:pt x="20" y="15"/>
                  </a:lnTo>
                  <a:lnTo>
                    <a:pt x="24" y="13"/>
                  </a:lnTo>
                  <a:lnTo>
                    <a:pt x="26" y="13"/>
                  </a:lnTo>
                  <a:lnTo>
                    <a:pt x="28" y="11"/>
                  </a:lnTo>
                  <a:lnTo>
                    <a:pt x="30" y="11"/>
                  </a:lnTo>
                  <a:lnTo>
                    <a:pt x="35" y="11"/>
                  </a:lnTo>
                  <a:lnTo>
                    <a:pt x="37" y="9"/>
                  </a:lnTo>
                  <a:lnTo>
                    <a:pt x="39" y="9"/>
                  </a:lnTo>
                  <a:lnTo>
                    <a:pt x="43" y="9"/>
                  </a:lnTo>
                  <a:lnTo>
                    <a:pt x="46" y="9"/>
                  </a:lnTo>
                  <a:lnTo>
                    <a:pt x="48" y="9"/>
                  </a:lnTo>
                  <a:lnTo>
                    <a:pt x="52" y="9"/>
                  </a:lnTo>
                  <a:lnTo>
                    <a:pt x="54" y="9"/>
                  </a:lnTo>
                  <a:lnTo>
                    <a:pt x="56" y="9"/>
                  </a:lnTo>
                  <a:lnTo>
                    <a:pt x="61" y="11"/>
                  </a:lnTo>
                  <a:lnTo>
                    <a:pt x="63" y="11"/>
                  </a:lnTo>
                  <a:lnTo>
                    <a:pt x="65" y="11"/>
                  </a:lnTo>
                  <a:lnTo>
                    <a:pt x="69" y="13"/>
                  </a:lnTo>
                  <a:lnTo>
                    <a:pt x="71" y="13"/>
                  </a:lnTo>
                  <a:lnTo>
                    <a:pt x="74" y="15"/>
                  </a:lnTo>
                  <a:lnTo>
                    <a:pt x="76" y="17"/>
                  </a:lnTo>
                  <a:lnTo>
                    <a:pt x="80" y="17"/>
                  </a:lnTo>
                  <a:lnTo>
                    <a:pt x="82" y="19"/>
                  </a:lnTo>
                  <a:lnTo>
                    <a:pt x="84" y="22"/>
                  </a:lnTo>
                  <a:lnTo>
                    <a:pt x="87" y="24"/>
                  </a:lnTo>
                  <a:lnTo>
                    <a:pt x="89" y="26"/>
                  </a:lnTo>
                  <a:lnTo>
                    <a:pt x="93" y="28"/>
                  </a:lnTo>
                  <a:lnTo>
                    <a:pt x="97" y="22"/>
                  </a:lnTo>
                  <a:lnTo>
                    <a:pt x="95" y="19"/>
                  </a:lnTo>
                  <a:lnTo>
                    <a:pt x="93" y="15"/>
                  </a:lnTo>
                  <a:lnTo>
                    <a:pt x="91" y="15"/>
                  </a:lnTo>
                  <a:lnTo>
                    <a:pt x="87" y="13"/>
                  </a:lnTo>
                  <a:lnTo>
                    <a:pt x="84" y="11"/>
                  </a:lnTo>
                  <a:lnTo>
                    <a:pt x="80" y="9"/>
                  </a:lnTo>
                  <a:lnTo>
                    <a:pt x="78" y="6"/>
                  </a:lnTo>
                  <a:lnTo>
                    <a:pt x="74" y="4"/>
                  </a:lnTo>
                  <a:lnTo>
                    <a:pt x="71" y="4"/>
                  </a:lnTo>
                  <a:lnTo>
                    <a:pt x="69" y="2"/>
                  </a:lnTo>
                  <a:lnTo>
                    <a:pt x="65" y="2"/>
                  </a:lnTo>
                  <a:lnTo>
                    <a:pt x="61" y="2"/>
                  </a:lnTo>
                  <a:lnTo>
                    <a:pt x="58" y="0"/>
                  </a:lnTo>
                  <a:lnTo>
                    <a:pt x="54" y="0"/>
                  </a:lnTo>
                  <a:lnTo>
                    <a:pt x="52" y="0"/>
                  </a:lnTo>
                  <a:lnTo>
                    <a:pt x="48" y="0"/>
                  </a:lnTo>
                  <a:lnTo>
                    <a:pt x="46" y="0"/>
                  </a:lnTo>
                  <a:lnTo>
                    <a:pt x="41" y="0"/>
                  </a:lnTo>
                  <a:lnTo>
                    <a:pt x="39" y="0"/>
                  </a:lnTo>
                  <a:lnTo>
                    <a:pt x="35" y="0"/>
                  </a:lnTo>
                  <a:lnTo>
                    <a:pt x="33" y="0"/>
                  </a:lnTo>
                  <a:lnTo>
                    <a:pt x="28" y="2"/>
                  </a:lnTo>
                  <a:lnTo>
                    <a:pt x="26" y="2"/>
                  </a:lnTo>
                  <a:lnTo>
                    <a:pt x="22" y="4"/>
                  </a:lnTo>
                  <a:lnTo>
                    <a:pt x="20" y="4"/>
                  </a:lnTo>
                  <a:lnTo>
                    <a:pt x="15" y="6"/>
                  </a:lnTo>
                  <a:lnTo>
                    <a:pt x="13" y="9"/>
                  </a:lnTo>
                  <a:lnTo>
                    <a:pt x="11" y="11"/>
                  </a:lnTo>
                  <a:lnTo>
                    <a:pt x="7" y="11"/>
                  </a:lnTo>
                  <a:lnTo>
                    <a:pt x="4" y="13"/>
                  </a:lnTo>
                  <a:lnTo>
                    <a:pt x="2" y="15"/>
                  </a:lnTo>
                  <a:lnTo>
                    <a:pt x="0" y="19"/>
                  </a:lnTo>
                  <a:lnTo>
                    <a:pt x="7"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2" name="任意多边形 306881"/>
            <p:cNvSpPr/>
            <p:nvPr/>
          </p:nvSpPr>
          <p:spPr>
            <a:xfrm>
              <a:off x="1373" y="1319"/>
              <a:ext cx="30" cy="98"/>
            </a:xfrm>
            <a:custGeom>
              <a:rect l="0" t="0" r="0" b="0"/>
              <a:pathLst>
                <a:path w="30" h="98">
                  <a:moveTo>
                    <a:pt x="30" y="91"/>
                  </a:moveTo>
                  <a:lnTo>
                    <a:pt x="28" y="89"/>
                  </a:lnTo>
                  <a:lnTo>
                    <a:pt x="26" y="87"/>
                  </a:lnTo>
                  <a:lnTo>
                    <a:pt x="23" y="85"/>
                  </a:lnTo>
                  <a:lnTo>
                    <a:pt x="21" y="81"/>
                  </a:lnTo>
                  <a:lnTo>
                    <a:pt x="19" y="78"/>
                  </a:lnTo>
                  <a:lnTo>
                    <a:pt x="17" y="76"/>
                  </a:lnTo>
                  <a:lnTo>
                    <a:pt x="17" y="74"/>
                  </a:lnTo>
                  <a:lnTo>
                    <a:pt x="15" y="70"/>
                  </a:lnTo>
                  <a:lnTo>
                    <a:pt x="15" y="68"/>
                  </a:lnTo>
                  <a:lnTo>
                    <a:pt x="13" y="65"/>
                  </a:lnTo>
                  <a:lnTo>
                    <a:pt x="13" y="63"/>
                  </a:lnTo>
                  <a:lnTo>
                    <a:pt x="10" y="59"/>
                  </a:lnTo>
                  <a:lnTo>
                    <a:pt x="10" y="57"/>
                  </a:lnTo>
                  <a:lnTo>
                    <a:pt x="10" y="55"/>
                  </a:lnTo>
                  <a:lnTo>
                    <a:pt x="10" y="50"/>
                  </a:lnTo>
                  <a:lnTo>
                    <a:pt x="10" y="48"/>
                  </a:lnTo>
                  <a:lnTo>
                    <a:pt x="10" y="46"/>
                  </a:lnTo>
                  <a:lnTo>
                    <a:pt x="10" y="42"/>
                  </a:lnTo>
                  <a:lnTo>
                    <a:pt x="10" y="39"/>
                  </a:lnTo>
                  <a:lnTo>
                    <a:pt x="10" y="37"/>
                  </a:lnTo>
                  <a:lnTo>
                    <a:pt x="10" y="33"/>
                  </a:lnTo>
                  <a:lnTo>
                    <a:pt x="10" y="31"/>
                  </a:lnTo>
                  <a:lnTo>
                    <a:pt x="13" y="29"/>
                  </a:lnTo>
                  <a:lnTo>
                    <a:pt x="13" y="24"/>
                  </a:lnTo>
                  <a:lnTo>
                    <a:pt x="15" y="22"/>
                  </a:lnTo>
                  <a:lnTo>
                    <a:pt x="15" y="20"/>
                  </a:lnTo>
                  <a:lnTo>
                    <a:pt x="17" y="18"/>
                  </a:lnTo>
                  <a:lnTo>
                    <a:pt x="19" y="16"/>
                  </a:lnTo>
                  <a:lnTo>
                    <a:pt x="19" y="13"/>
                  </a:lnTo>
                  <a:lnTo>
                    <a:pt x="21" y="11"/>
                  </a:lnTo>
                  <a:lnTo>
                    <a:pt x="23" y="9"/>
                  </a:lnTo>
                  <a:lnTo>
                    <a:pt x="26" y="7"/>
                  </a:lnTo>
                  <a:lnTo>
                    <a:pt x="19" y="0"/>
                  </a:lnTo>
                  <a:lnTo>
                    <a:pt x="17" y="3"/>
                  </a:lnTo>
                  <a:lnTo>
                    <a:pt x="15" y="5"/>
                  </a:lnTo>
                  <a:lnTo>
                    <a:pt x="13" y="7"/>
                  </a:lnTo>
                  <a:lnTo>
                    <a:pt x="10" y="9"/>
                  </a:lnTo>
                  <a:lnTo>
                    <a:pt x="8" y="13"/>
                  </a:lnTo>
                  <a:lnTo>
                    <a:pt x="6" y="16"/>
                  </a:lnTo>
                  <a:lnTo>
                    <a:pt x="6" y="20"/>
                  </a:lnTo>
                  <a:lnTo>
                    <a:pt x="4" y="22"/>
                  </a:lnTo>
                  <a:lnTo>
                    <a:pt x="4" y="24"/>
                  </a:lnTo>
                  <a:lnTo>
                    <a:pt x="2" y="29"/>
                  </a:lnTo>
                  <a:lnTo>
                    <a:pt x="2" y="31"/>
                  </a:lnTo>
                  <a:lnTo>
                    <a:pt x="2" y="35"/>
                  </a:lnTo>
                  <a:lnTo>
                    <a:pt x="2" y="37"/>
                  </a:lnTo>
                  <a:lnTo>
                    <a:pt x="0" y="42"/>
                  </a:lnTo>
                  <a:lnTo>
                    <a:pt x="0" y="46"/>
                  </a:lnTo>
                  <a:lnTo>
                    <a:pt x="0" y="48"/>
                  </a:lnTo>
                  <a:lnTo>
                    <a:pt x="2" y="52"/>
                  </a:lnTo>
                  <a:lnTo>
                    <a:pt x="2" y="55"/>
                  </a:lnTo>
                  <a:lnTo>
                    <a:pt x="2" y="59"/>
                  </a:lnTo>
                  <a:lnTo>
                    <a:pt x="2" y="61"/>
                  </a:lnTo>
                  <a:lnTo>
                    <a:pt x="4" y="65"/>
                  </a:lnTo>
                  <a:lnTo>
                    <a:pt x="4" y="68"/>
                  </a:lnTo>
                  <a:lnTo>
                    <a:pt x="6" y="72"/>
                  </a:lnTo>
                  <a:lnTo>
                    <a:pt x="6" y="74"/>
                  </a:lnTo>
                  <a:lnTo>
                    <a:pt x="8" y="78"/>
                  </a:lnTo>
                  <a:lnTo>
                    <a:pt x="10" y="81"/>
                  </a:lnTo>
                  <a:lnTo>
                    <a:pt x="13" y="83"/>
                  </a:lnTo>
                  <a:lnTo>
                    <a:pt x="15" y="87"/>
                  </a:lnTo>
                  <a:lnTo>
                    <a:pt x="17" y="89"/>
                  </a:lnTo>
                  <a:lnTo>
                    <a:pt x="19" y="91"/>
                  </a:lnTo>
                  <a:lnTo>
                    <a:pt x="21" y="96"/>
                  </a:lnTo>
                  <a:lnTo>
                    <a:pt x="23" y="98"/>
                  </a:lnTo>
                  <a:lnTo>
                    <a:pt x="30"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3" name="任意多边形 306882"/>
            <p:cNvSpPr/>
            <p:nvPr/>
          </p:nvSpPr>
          <p:spPr>
            <a:xfrm>
              <a:off x="1396" y="1410"/>
              <a:ext cx="100" cy="29"/>
            </a:xfrm>
            <a:custGeom>
              <a:rect l="0" t="0" r="0" b="0"/>
              <a:pathLst>
                <a:path w="100" h="28">
                  <a:moveTo>
                    <a:pt x="91" y="3"/>
                  </a:moveTo>
                  <a:lnTo>
                    <a:pt x="91" y="5"/>
                  </a:lnTo>
                  <a:lnTo>
                    <a:pt x="89" y="7"/>
                  </a:lnTo>
                  <a:lnTo>
                    <a:pt x="85" y="9"/>
                  </a:lnTo>
                  <a:lnTo>
                    <a:pt x="83" y="11"/>
                  </a:lnTo>
                  <a:lnTo>
                    <a:pt x="80" y="11"/>
                  </a:lnTo>
                  <a:lnTo>
                    <a:pt x="78" y="13"/>
                  </a:lnTo>
                  <a:lnTo>
                    <a:pt x="76" y="13"/>
                  </a:lnTo>
                  <a:lnTo>
                    <a:pt x="74" y="16"/>
                  </a:lnTo>
                  <a:lnTo>
                    <a:pt x="70" y="16"/>
                  </a:lnTo>
                  <a:lnTo>
                    <a:pt x="67" y="18"/>
                  </a:lnTo>
                  <a:lnTo>
                    <a:pt x="65" y="18"/>
                  </a:lnTo>
                  <a:lnTo>
                    <a:pt x="61" y="18"/>
                  </a:lnTo>
                  <a:lnTo>
                    <a:pt x="59" y="18"/>
                  </a:lnTo>
                  <a:lnTo>
                    <a:pt x="57" y="20"/>
                  </a:lnTo>
                  <a:lnTo>
                    <a:pt x="52" y="20"/>
                  </a:lnTo>
                  <a:lnTo>
                    <a:pt x="50" y="20"/>
                  </a:lnTo>
                  <a:lnTo>
                    <a:pt x="48" y="20"/>
                  </a:lnTo>
                  <a:lnTo>
                    <a:pt x="44" y="18"/>
                  </a:lnTo>
                  <a:lnTo>
                    <a:pt x="42" y="18"/>
                  </a:lnTo>
                  <a:lnTo>
                    <a:pt x="39" y="18"/>
                  </a:lnTo>
                  <a:lnTo>
                    <a:pt x="35" y="18"/>
                  </a:lnTo>
                  <a:lnTo>
                    <a:pt x="33" y="16"/>
                  </a:lnTo>
                  <a:lnTo>
                    <a:pt x="31" y="16"/>
                  </a:lnTo>
                  <a:lnTo>
                    <a:pt x="26" y="13"/>
                  </a:lnTo>
                  <a:lnTo>
                    <a:pt x="24" y="13"/>
                  </a:lnTo>
                  <a:lnTo>
                    <a:pt x="22" y="11"/>
                  </a:lnTo>
                  <a:lnTo>
                    <a:pt x="20" y="9"/>
                  </a:lnTo>
                  <a:lnTo>
                    <a:pt x="16" y="9"/>
                  </a:lnTo>
                  <a:lnTo>
                    <a:pt x="13" y="7"/>
                  </a:lnTo>
                  <a:lnTo>
                    <a:pt x="11" y="5"/>
                  </a:lnTo>
                  <a:lnTo>
                    <a:pt x="9" y="3"/>
                  </a:lnTo>
                  <a:lnTo>
                    <a:pt x="7" y="0"/>
                  </a:lnTo>
                  <a:lnTo>
                    <a:pt x="0" y="7"/>
                  </a:lnTo>
                  <a:lnTo>
                    <a:pt x="3" y="9"/>
                  </a:lnTo>
                  <a:lnTo>
                    <a:pt x="5" y="11"/>
                  </a:lnTo>
                  <a:lnTo>
                    <a:pt x="9" y="13"/>
                  </a:lnTo>
                  <a:lnTo>
                    <a:pt x="11" y="16"/>
                  </a:lnTo>
                  <a:lnTo>
                    <a:pt x="13" y="18"/>
                  </a:lnTo>
                  <a:lnTo>
                    <a:pt x="18" y="20"/>
                  </a:lnTo>
                  <a:lnTo>
                    <a:pt x="20" y="22"/>
                  </a:lnTo>
                  <a:lnTo>
                    <a:pt x="24" y="22"/>
                  </a:lnTo>
                  <a:lnTo>
                    <a:pt x="26" y="24"/>
                  </a:lnTo>
                  <a:lnTo>
                    <a:pt x="31" y="24"/>
                  </a:lnTo>
                  <a:lnTo>
                    <a:pt x="33" y="26"/>
                  </a:lnTo>
                  <a:lnTo>
                    <a:pt x="37" y="26"/>
                  </a:lnTo>
                  <a:lnTo>
                    <a:pt x="39" y="26"/>
                  </a:lnTo>
                  <a:lnTo>
                    <a:pt x="44" y="29"/>
                  </a:lnTo>
                  <a:lnTo>
                    <a:pt x="46" y="29"/>
                  </a:lnTo>
                  <a:lnTo>
                    <a:pt x="50" y="29"/>
                  </a:lnTo>
                  <a:lnTo>
                    <a:pt x="52" y="29"/>
                  </a:lnTo>
                  <a:lnTo>
                    <a:pt x="57" y="29"/>
                  </a:lnTo>
                  <a:lnTo>
                    <a:pt x="61" y="29"/>
                  </a:lnTo>
                  <a:lnTo>
                    <a:pt x="63" y="26"/>
                  </a:lnTo>
                  <a:lnTo>
                    <a:pt x="67" y="26"/>
                  </a:lnTo>
                  <a:lnTo>
                    <a:pt x="70" y="26"/>
                  </a:lnTo>
                  <a:lnTo>
                    <a:pt x="74" y="24"/>
                  </a:lnTo>
                  <a:lnTo>
                    <a:pt x="76" y="24"/>
                  </a:lnTo>
                  <a:lnTo>
                    <a:pt x="78" y="22"/>
                  </a:lnTo>
                  <a:lnTo>
                    <a:pt x="83" y="22"/>
                  </a:lnTo>
                  <a:lnTo>
                    <a:pt x="85" y="20"/>
                  </a:lnTo>
                  <a:lnTo>
                    <a:pt x="89" y="18"/>
                  </a:lnTo>
                  <a:lnTo>
                    <a:pt x="91" y="16"/>
                  </a:lnTo>
                  <a:lnTo>
                    <a:pt x="93" y="13"/>
                  </a:lnTo>
                  <a:lnTo>
                    <a:pt x="96" y="11"/>
                  </a:lnTo>
                  <a:lnTo>
                    <a:pt x="100" y="9"/>
                  </a:lnTo>
                  <a:lnTo>
                    <a:pt x="91"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4" name="任意多边形 306883"/>
            <p:cNvSpPr/>
            <p:nvPr/>
          </p:nvSpPr>
          <p:spPr>
            <a:xfrm>
              <a:off x="1483" y="1322"/>
              <a:ext cx="28" cy="97"/>
            </a:xfrm>
            <a:custGeom>
              <a:rect l="0" t="0" r="0" b="0"/>
              <a:pathLst>
                <a:path w="28" h="97">
                  <a:moveTo>
                    <a:pt x="0" y="6"/>
                  </a:moveTo>
                  <a:lnTo>
                    <a:pt x="2" y="8"/>
                  </a:lnTo>
                  <a:lnTo>
                    <a:pt x="4" y="10"/>
                  </a:lnTo>
                  <a:lnTo>
                    <a:pt x="6" y="15"/>
                  </a:lnTo>
                  <a:lnTo>
                    <a:pt x="9" y="17"/>
                  </a:lnTo>
                  <a:lnTo>
                    <a:pt x="11" y="19"/>
                  </a:lnTo>
                  <a:lnTo>
                    <a:pt x="11" y="21"/>
                  </a:lnTo>
                  <a:lnTo>
                    <a:pt x="13" y="23"/>
                  </a:lnTo>
                  <a:lnTo>
                    <a:pt x="15" y="28"/>
                  </a:lnTo>
                  <a:lnTo>
                    <a:pt x="15" y="30"/>
                  </a:lnTo>
                  <a:lnTo>
                    <a:pt x="17" y="32"/>
                  </a:lnTo>
                  <a:lnTo>
                    <a:pt x="17" y="34"/>
                  </a:lnTo>
                  <a:lnTo>
                    <a:pt x="17" y="39"/>
                  </a:lnTo>
                  <a:lnTo>
                    <a:pt x="19" y="41"/>
                  </a:lnTo>
                  <a:lnTo>
                    <a:pt x="19" y="43"/>
                  </a:lnTo>
                  <a:lnTo>
                    <a:pt x="19" y="47"/>
                  </a:lnTo>
                  <a:lnTo>
                    <a:pt x="19" y="49"/>
                  </a:lnTo>
                  <a:lnTo>
                    <a:pt x="19" y="52"/>
                  </a:lnTo>
                  <a:lnTo>
                    <a:pt x="19" y="56"/>
                  </a:lnTo>
                  <a:lnTo>
                    <a:pt x="19" y="58"/>
                  </a:lnTo>
                  <a:lnTo>
                    <a:pt x="19" y="60"/>
                  </a:lnTo>
                  <a:lnTo>
                    <a:pt x="19" y="62"/>
                  </a:lnTo>
                  <a:lnTo>
                    <a:pt x="19" y="67"/>
                  </a:lnTo>
                  <a:lnTo>
                    <a:pt x="17" y="69"/>
                  </a:lnTo>
                  <a:lnTo>
                    <a:pt x="17" y="71"/>
                  </a:lnTo>
                  <a:lnTo>
                    <a:pt x="15" y="73"/>
                  </a:lnTo>
                  <a:lnTo>
                    <a:pt x="15" y="78"/>
                  </a:lnTo>
                  <a:lnTo>
                    <a:pt x="13" y="80"/>
                  </a:lnTo>
                  <a:lnTo>
                    <a:pt x="13" y="82"/>
                  </a:lnTo>
                  <a:lnTo>
                    <a:pt x="11" y="84"/>
                  </a:lnTo>
                  <a:lnTo>
                    <a:pt x="9" y="86"/>
                  </a:lnTo>
                  <a:lnTo>
                    <a:pt x="6" y="88"/>
                  </a:lnTo>
                  <a:lnTo>
                    <a:pt x="4" y="91"/>
                  </a:lnTo>
                  <a:lnTo>
                    <a:pt x="11" y="97"/>
                  </a:lnTo>
                  <a:lnTo>
                    <a:pt x="13" y="95"/>
                  </a:lnTo>
                  <a:lnTo>
                    <a:pt x="15" y="93"/>
                  </a:lnTo>
                  <a:lnTo>
                    <a:pt x="17" y="88"/>
                  </a:lnTo>
                  <a:lnTo>
                    <a:pt x="19" y="86"/>
                  </a:lnTo>
                  <a:lnTo>
                    <a:pt x="22" y="84"/>
                  </a:lnTo>
                  <a:lnTo>
                    <a:pt x="22" y="80"/>
                  </a:lnTo>
                  <a:lnTo>
                    <a:pt x="24" y="78"/>
                  </a:lnTo>
                  <a:lnTo>
                    <a:pt x="26" y="75"/>
                  </a:lnTo>
                  <a:lnTo>
                    <a:pt x="26" y="71"/>
                  </a:lnTo>
                  <a:lnTo>
                    <a:pt x="26" y="69"/>
                  </a:lnTo>
                  <a:lnTo>
                    <a:pt x="28" y="65"/>
                  </a:lnTo>
                  <a:lnTo>
                    <a:pt x="28" y="62"/>
                  </a:lnTo>
                  <a:lnTo>
                    <a:pt x="28" y="58"/>
                  </a:lnTo>
                  <a:lnTo>
                    <a:pt x="28" y="56"/>
                  </a:lnTo>
                  <a:lnTo>
                    <a:pt x="28" y="52"/>
                  </a:lnTo>
                  <a:lnTo>
                    <a:pt x="28" y="49"/>
                  </a:lnTo>
                  <a:lnTo>
                    <a:pt x="28" y="45"/>
                  </a:lnTo>
                  <a:lnTo>
                    <a:pt x="28" y="43"/>
                  </a:lnTo>
                  <a:lnTo>
                    <a:pt x="28" y="39"/>
                  </a:lnTo>
                  <a:lnTo>
                    <a:pt x="26" y="36"/>
                  </a:lnTo>
                  <a:lnTo>
                    <a:pt x="26" y="32"/>
                  </a:lnTo>
                  <a:lnTo>
                    <a:pt x="26" y="30"/>
                  </a:lnTo>
                  <a:lnTo>
                    <a:pt x="24" y="26"/>
                  </a:lnTo>
                  <a:lnTo>
                    <a:pt x="22" y="23"/>
                  </a:lnTo>
                  <a:lnTo>
                    <a:pt x="22" y="21"/>
                  </a:lnTo>
                  <a:lnTo>
                    <a:pt x="19" y="17"/>
                  </a:lnTo>
                  <a:lnTo>
                    <a:pt x="17" y="15"/>
                  </a:lnTo>
                  <a:lnTo>
                    <a:pt x="15" y="10"/>
                  </a:lnTo>
                  <a:lnTo>
                    <a:pt x="13" y="8"/>
                  </a:lnTo>
                  <a:lnTo>
                    <a:pt x="11" y="6"/>
                  </a:lnTo>
                  <a:lnTo>
                    <a:pt x="9" y="4"/>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5" name="任意多边形 306884"/>
            <p:cNvSpPr/>
            <p:nvPr/>
          </p:nvSpPr>
          <p:spPr>
            <a:xfrm>
              <a:off x="1392" y="1302"/>
              <a:ext cx="97" cy="26"/>
            </a:xfrm>
            <a:custGeom>
              <a:rect l="0" t="0" r="0" b="0"/>
              <a:pathLst>
                <a:path w="97" h="26">
                  <a:moveTo>
                    <a:pt x="7" y="24"/>
                  </a:moveTo>
                  <a:lnTo>
                    <a:pt x="9" y="22"/>
                  </a:lnTo>
                  <a:lnTo>
                    <a:pt x="11" y="20"/>
                  </a:lnTo>
                  <a:lnTo>
                    <a:pt x="13" y="20"/>
                  </a:lnTo>
                  <a:lnTo>
                    <a:pt x="15" y="17"/>
                  </a:lnTo>
                  <a:lnTo>
                    <a:pt x="17" y="15"/>
                  </a:lnTo>
                  <a:lnTo>
                    <a:pt x="20" y="15"/>
                  </a:lnTo>
                  <a:lnTo>
                    <a:pt x="22" y="13"/>
                  </a:lnTo>
                  <a:lnTo>
                    <a:pt x="26" y="13"/>
                  </a:lnTo>
                  <a:lnTo>
                    <a:pt x="28" y="11"/>
                  </a:lnTo>
                  <a:lnTo>
                    <a:pt x="30" y="11"/>
                  </a:lnTo>
                  <a:lnTo>
                    <a:pt x="33" y="9"/>
                  </a:lnTo>
                  <a:lnTo>
                    <a:pt x="37" y="9"/>
                  </a:lnTo>
                  <a:lnTo>
                    <a:pt x="39" y="9"/>
                  </a:lnTo>
                  <a:lnTo>
                    <a:pt x="41" y="9"/>
                  </a:lnTo>
                  <a:lnTo>
                    <a:pt x="46" y="9"/>
                  </a:lnTo>
                  <a:lnTo>
                    <a:pt x="48" y="9"/>
                  </a:lnTo>
                  <a:lnTo>
                    <a:pt x="50" y="9"/>
                  </a:lnTo>
                  <a:lnTo>
                    <a:pt x="54" y="9"/>
                  </a:lnTo>
                  <a:lnTo>
                    <a:pt x="56" y="9"/>
                  </a:lnTo>
                  <a:lnTo>
                    <a:pt x="58" y="9"/>
                  </a:lnTo>
                  <a:lnTo>
                    <a:pt x="63" y="11"/>
                  </a:lnTo>
                  <a:lnTo>
                    <a:pt x="65" y="11"/>
                  </a:lnTo>
                  <a:lnTo>
                    <a:pt x="67" y="13"/>
                  </a:lnTo>
                  <a:lnTo>
                    <a:pt x="71" y="13"/>
                  </a:lnTo>
                  <a:lnTo>
                    <a:pt x="74" y="15"/>
                  </a:lnTo>
                  <a:lnTo>
                    <a:pt x="76" y="15"/>
                  </a:lnTo>
                  <a:lnTo>
                    <a:pt x="78" y="17"/>
                  </a:lnTo>
                  <a:lnTo>
                    <a:pt x="82" y="20"/>
                  </a:lnTo>
                  <a:lnTo>
                    <a:pt x="84" y="20"/>
                  </a:lnTo>
                  <a:lnTo>
                    <a:pt x="87" y="22"/>
                  </a:lnTo>
                  <a:lnTo>
                    <a:pt x="89" y="24"/>
                  </a:lnTo>
                  <a:lnTo>
                    <a:pt x="91" y="26"/>
                  </a:lnTo>
                  <a:lnTo>
                    <a:pt x="97" y="20"/>
                  </a:lnTo>
                  <a:lnTo>
                    <a:pt x="95" y="17"/>
                  </a:lnTo>
                  <a:lnTo>
                    <a:pt x="93" y="15"/>
                  </a:lnTo>
                  <a:lnTo>
                    <a:pt x="89" y="13"/>
                  </a:lnTo>
                  <a:lnTo>
                    <a:pt x="87" y="11"/>
                  </a:lnTo>
                  <a:lnTo>
                    <a:pt x="82" y="9"/>
                  </a:lnTo>
                  <a:lnTo>
                    <a:pt x="80" y="9"/>
                  </a:lnTo>
                  <a:lnTo>
                    <a:pt x="78" y="7"/>
                  </a:lnTo>
                  <a:lnTo>
                    <a:pt x="74" y="4"/>
                  </a:lnTo>
                  <a:lnTo>
                    <a:pt x="71" y="4"/>
                  </a:lnTo>
                  <a:lnTo>
                    <a:pt x="67" y="2"/>
                  </a:lnTo>
                  <a:lnTo>
                    <a:pt x="65" y="2"/>
                  </a:lnTo>
                  <a:lnTo>
                    <a:pt x="61" y="0"/>
                  </a:lnTo>
                  <a:lnTo>
                    <a:pt x="58" y="0"/>
                  </a:lnTo>
                  <a:lnTo>
                    <a:pt x="54" y="0"/>
                  </a:lnTo>
                  <a:lnTo>
                    <a:pt x="52" y="0"/>
                  </a:lnTo>
                  <a:lnTo>
                    <a:pt x="48" y="0"/>
                  </a:lnTo>
                  <a:lnTo>
                    <a:pt x="46" y="0"/>
                  </a:lnTo>
                  <a:lnTo>
                    <a:pt x="41" y="0"/>
                  </a:lnTo>
                  <a:lnTo>
                    <a:pt x="39" y="0"/>
                  </a:lnTo>
                  <a:lnTo>
                    <a:pt x="35" y="0"/>
                  </a:lnTo>
                  <a:lnTo>
                    <a:pt x="33" y="0"/>
                  </a:lnTo>
                  <a:lnTo>
                    <a:pt x="28" y="2"/>
                  </a:lnTo>
                  <a:lnTo>
                    <a:pt x="26" y="2"/>
                  </a:lnTo>
                  <a:lnTo>
                    <a:pt x="22" y="4"/>
                  </a:lnTo>
                  <a:lnTo>
                    <a:pt x="20" y="4"/>
                  </a:lnTo>
                  <a:lnTo>
                    <a:pt x="15" y="7"/>
                  </a:lnTo>
                  <a:lnTo>
                    <a:pt x="13" y="9"/>
                  </a:lnTo>
                  <a:lnTo>
                    <a:pt x="11" y="9"/>
                  </a:lnTo>
                  <a:lnTo>
                    <a:pt x="7" y="11"/>
                  </a:lnTo>
                  <a:lnTo>
                    <a:pt x="4" y="13"/>
                  </a:lnTo>
                  <a:lnTo>
                    <a:pt x="2" y="15"/>
                  </a:lnTo>
                  <a:lnTo>
                    <a:pt x="0" y="17"/>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6" name="任意多边形 306885"/>
            <p:cNvSpPr/>
            <p:nvPr/>
          </p:nvSpPr>
          <p:spPr>
            <a:xfrm>
              <a:off x="1375" y="1319"/>
              <a:ext cx="28" cy="98"/>
            </a:xfrm>
            <a:custGeom>
              <a:rect l="0" t="0" r="0" b="0"/>
              <a:pathLst>
                <a:path w="28" h="98">
                  <a:moveTo>
                    <a:pt x="28" y="91"/>
                  </a:moveTo>
                  <a:lnTo>
                    <a:pt x="26" y="89"/>
                  </a:lnTo>
                  <a:lnTo>
                    <a:pt x="24" y="87"/>
                  </a:lnTo>
                  <a:lnTo>
                    <a:pt x="21" y="85"/>
                  </a:lnTo>
                  <a:lnTo>
                    <a:pt x="19" y="81"/>
                  </a:lnTo>
                  <a:lnTo>
                    <a:pt x="17" y="78"/>
                  </a:lnTo>
                  <a:lnTo>
                    <a:pt x="17" y="76"/>
                  </a:lnTo>
                  <a:lnTo>
                    <a:pt x="15" y="74"/>
                  </a:lnTo>
                  <a:lnTo>
                    <a:pt x="15" y="72"/>
                  </a:lnTo>
                  <a:lnTo>
                    <a:pt x="13" y="68"/>
                  </a:lnTo>
                  <a:lnTo>
                    <a:pt x="11" y="65"/>
                  </a:lnTo>
                  <a:lnTo>
                    <a:pt x="11" y="63"/>
                  </a:lnTo>
                  <a:lnTo>
                    <a:pt x="11" y="59"/>
                  </a:lnTo>
                  <a:lnTo>
                    <a:pt x="8" y="57"/>
                  </a:lnTo>
                  <a:lnTo>
                    <a:pt x="8" y="55"/>
                  </a:lnTo>
                  <a:lnTo>
                    <a:pt x="8" y="52"/>
                  </a:lnTo>
                  <a:lnTo>
                    <a:pt x="8" y="48"/>
                  </a:lnTo>
                  <a:lnTo>
                    <a:pt x="8" y="46"/>
                  </a:lnTo>
                  <a:lnTo>
                    <a:pt x="8" y="44"/>
                  </a:lnTo>
                  <a:lnTo>
                    <a:pt x="8" y="39"/>
                  </a:lnTo>
                  <a:lnTo>
                    <a:pt x="8" y="37"/>
                  </a:lnTo>
                  <a:lnTo>
                    <a:pt x="8" y="35"/>
                  </a:lnTo>
                  <a:lnTo>
                    <a:pt x="11" y="31"/>
                  </a:lnTo>
                  <a:lnTo>
                    <a:pt x="11" y="29"/>
                  </a:lnTo>
                  <a:lnTo>
                    <a:pt x="11" y="26"/>
                  </a:lnTo>
                  <a:lnTo>
                    <a:pt x="13" y="24"/>
                  </a:lnTo>
                  <a:lnTo>
                    <a:pt x="13" y="22"/>
                  </a:lnTo>
                  <a:lnTo>
                    <a:pt x="15" y="18"/>
                  </a:lnTo>
                  <a:lnTo>
                    <a:pt x="17" y="16"/>
                  </a:lnTo>
                  <a:lnTo>
                    <a:pt x="17" y="13"/>
                  </a:lnTo>
                  <a:lnTo>
                    <a:pt x="19" y="11"/>
                  </a:lnTo>
                  <a:lnTo>
                    <a:pt x="21" y="9"/>
                  </a:lnTo>
                  <a:lnTo>
                    <a:pt x="24" y="7"/>
                  </a:lnTo>
                  <a:lnTo>
                    <a:pt x="17" y="0"/>
                  </a:lnTo>
                  <a:lnTo>
                    <a:pt x="15" y="3"/>
                  </a:lnTo>
                  <a:lnTo>
                    <a:pt x="13" y="7"/>
                  </a:lnTo>
                  <a:lnTo>
                    <a:pt x="11" y="9"/>
                  </a:lnTo>
                  <a:lnTo>
                    <a:pt x="8" y="11"/>
                  </a:lnTo>
                  <a:lnTo>
                    <a:pt x="6" y="13"/>
                  </a:lnTo>
                  <a:lnTo>
                    <a:pt x="6" y="18"/>
                  </a:lnTo>
                  <a:lnTo>
                    <a:pt x="4" y="20"/>
                  </a:lnTo>
                  <a:lnTo>
                    <a:pt x="4" y="24"/>
                  </a:lnTo>
                  <a:lnTo>
                    <a:pt x="2" y="26"/>
                  </a:lnTo>
                  <a:lnTo>
                    <a:pt x="2" y="29"/>
                  </a:lnTo>
                  <a:lnTo>
                    <a:pt x="0" y="33"/>
                  </a:lnTo>
                  <a:lnTo>
                    <a:pt x="0" y="35"/>
                  </a:lnTo>
                  <a:lnTo>
                    <a:pt x="0" y="39"/>
                  </a:lnTo>
                  <a:lnTo>
                    <a:pt x="0" y="42"/>
                  </a:lnTo>
                  <a:lnTo>
                    <a:pt x="0" y="46"/>
                  </a:lnTo>
                  <a:lnTo>
                    <a:pt x="0" y="48"/>
                  </a:lnTo>
                  <a:lnTo>
                    <a:pt x="0" y="52"/>
                  </a:lnTo>
                  <a:lnTo>
                    <a:pt x="0" y="57"/>
                  </a:lnTo>
                  <a:lnTo>
                    <a:pt x="0" y="59"/>
                  </a:lnTo>
                  <a:lnTo>
                    <a:pt x="2" y="63"/>
                  </a:lnTo>
                  <a:lnTo>
                    <a:pt x="2" y="65"/>
                  </a:lnTo>
                  <a:lnTo>
                    <a:pt x="4" y="68"/>
                  </a:lnTo>
                  <a:lnTo>
                    <a:pt x="4" y="72"/>
                  </a:lnTo>
                  <a:lnTo>
                    <a:pt x="6" y="74"/>
                  </a:lnTo>
                  <a:lnTo>
                    <a:pt x="6" y="78"/>
                  </a:lnTo>
                  <a:lnTo>
                    <a:pt x="8" y="81"/>
                  </a:lnTo>
                  <a:lnTo>
                    <a:pt x="11" y="85"/>
                  </a:lnTo>
                  <a:lnTo>
                    <a:pt x="13" y="87"/>
                  </a:lnTo>
                  <a:lnTo>
                    <a:pt x="15" y="89"/>
                  </a:lnTo>
                  <a:lnTo>
                    <a:pt x="17" y="91"/>
                  </a:lnTo>
                  <a:lnTo>
                    <a:pt x="19" y="96"/>
                  </a:lnTo>
                  <a:lnTo>
                    <a:pt x="21" y="98"/>
                  </a:lnTo>
                  <a:lnTo>
                    <a:pt x="28"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7" name="任意多边形 306886"/>
            <p:cNvSpPr/>
            <p:nvPr/>
          </p:nvSpPr>
          <p:spPr>
            <a:xfrm>
              <a:off x="1396" y="1410"/>
              <a:ext cx="98" cy="29"/>
            </a:xfrm>
            <a:custGeom>
              <a:rect l="0" t="0" r="0" b="0"/>
              <a:pathLst>
                <a:path w="98" h="28">
                  <a:moveTo>
                    <a:pt x="91" y="3"/>
                  </a:moveTo>
                  <a:lnTo>
                    <a:pt x="89" y="5"/>
                  </a:lnTo>
                  <a:lnTo>
                    <a:pt x="87" y="7"/>
                  </a:lnTo>
                  <a:lnTo>
                    <a:pt x="85" y="9"/>
                  </a:lnTo>
                  <a:lnTo>
                    <a:pt x="83" y="9"/>
                  </a:lnTo>
                  <a:lnTo>
                    <a:pt x="80" y="11"/>
                  </a:lnTo>
                  <a:lnTo>
                    <a:pt x="78" y="13"/>
                  </a:lnTo>
                  <a:lnTo>
                    <a:pt x="76" y="13"/>
                  </a:lnTo>
                  <a:lnTo>
                    <a:pt x="72" y="16"/>
                  </a:lnTo>
                  <a:lnTo>
                    <a:pt x="70" y="16"/>
                  </a:lnTo>
                  <a:lnTo>
                    <a:pt x="67" y="18"/>
                  </a:lnTo>
                  <a:lnTo>
                    <a:pt x="65" y="18"/>
                  </a:lnTo>
                  <a:lnTo>
                    <a:pt x="61" y="18"/>
                  </a:lnTo>
                  <a:lnTo>
                    <a:pt x="59" y="18"/>
                  </a:lnTo>
                  <a:lnTo>
                    <a:pt x="57" y="18"/>
                  </a:lnTo>
                  <a:lnTo>
                    <a:pt x="52" y="18"/>
                  </a:lnTo>
                  <a:lnTo>
                    <a:pt x="50" y="18"/>
                  </a:lnTo>
                  <a:lnTo>
                    <a:pt x="48" y="18"/>
                  </a:lnTo>
                  <a:lnTo>
                    <a:pt x="44" y="18"/>
                  </a:lnTo>
                  <a:lnTo>
                    <a:pt x="42" y="18"/>
                  </a:lnTo>
                  <a:lnTo>
                    <a:pt x="39" y="18"/>
                  </a:lnTo>
                  <a:lnTo>
                    <a:pt x="35" y="18"/>
                  </a:lnTo>
                  <a:lnTo>
                    <a:pt x="33" y="16"/>
                  </a:lnTo>
                  <a:lnTo>
                    <a:pt x="31" y="16"/>
                  </a:lnTo>
                  <a:lnTo>
                    <a:pt x="29" y="13"/>
                  </a:lnTo>
                  <a:lnTo>
                    <a:pt x="24" y="13"/>
                  </a:lnTo>
                  <a:lnTo>
                    <a:pt x="22" y="11"/>
                  </a:lnTo>
                  <a:lnTo>
                    <a:pt x="20" y="9"/>
                  </a:lnTo>
                  <a:lnTo>
                    <a:pt x="18" y="9"/>
                  </a:lnTo>
                  <a:lnTo>
                    <a:pt x="13" y="7"/>
                  </a:lnTo>
                  <a:lnTo>
                    <a:pt x="11" y="5"/>
                  </a:lnTo>
                  <a:lnTo>
                    <a:pt x="9" y="3"/>
                  </a:lnTo>
                  <a:lnTo>
                    <a:pt x="7" y="0"/>
                  </a:lnTo>
                  <a:lnTo>
                    <a:pt x="0" y="7"/>
                  </a:lnTo>
                  <a:lnTo>
                    <a:pt x="3" y="9"/>
                  </a:lnTo>
                  <a:lnTo>
                    <a:pt x="7" y="11"/>
                  </a:lnTo>
                  <a:lnTo>
                    <a:pt x="9" y="13"/>
                  </a:lnTo>
                  <a:lnTo>
                    <a:pt x="11" y="16"/>
                  </a:lnTo>
                  <a:lnTo>
                    <a:pt x="16" y="18"/>
                  </a:lnTo>
                  <a:lnTo>
                    <a:pt x="18" y="20"/>
                  </a:lnTo>
                  <a:lnTo>
                    <a:pt x="22" y="20"/>
                  </a:lnTo>
                  <a:lnTo>
                    <a:pt x="24" y="22"/>
                  </a:lnTo>
                  <a:lnTo>
                    <a:pt x="26" y="24"/>
                  </a:lnTo>
                  <a:lnTo>
                    <a:pt x="31" y="24"/>
                  </a:lnTo>
                  <a:lnTo>
                    <a:pt x="33" y="26"/>
                  </a:lnTo>
                  <a:lnTo>
                    <a:pt x="37" y="26"/>
                  </a:lnTo>
                  <a:lnTo>
                    <a:pt x="39" y="26"/>
                  </a:lnTo>
                  <a:lnTo>
                    <a:pt x="44" y="26"/>
                  </a:lnTo>
                  <a:lnTo>
                    <a:pt x="46" y="29"/>
                  </a:lnTo>
                  <a:lnTo>
                    <a:pt x="50" y="29"/>
                  </a:lnTo>
                  <a:lnTo>
                    <a:pt x="52" y="29"/>
                  </a:lnTo>
                  <a:lnTo>
                    <a:pt x="57" y="29"/>
                  </a:lnTo>
                  <a:lnTo>
                    <a:pt x="61" y="26"/>
                  </a:lnTo>
                  <a:lnTo>
                    <a:pt x="63" y="26"/>
                  </a:lnTo>
                  <a:lnTo>
                    <a:pt x="67" y="26"/>
                  </a:lnTo>
                  <a:lnTo>
                    <a:pt x="70" y="26"/>
                  </a:lnTo>
                  <a:lnTo>
                    <a:pt x="72" y="24"/>
                  </a:lnTo>
                  <a:lnTo>
                    <a:pt x="76" y="24"/>
                  </a:lnTo>
                  <a:lnTo>
                    <a:pt x="78" y="22"/>
                  </a:lnTo>
                  <a:lnTo>
                    <a:pt x="83" y="20"/>
                  </a:lnTo>
                  <a:lnTo>
                    <a:pt x="85" y="20"/>
                  </a:lnTo>
                  <a:lnTo>
                    <a:pt x="87" y="18"/>
                  </a:lnTo>
                  <a:lnTo>
                    <a:pt x="91" y="16"/>
                  </a:lnTo>
                  <a:lnTo>
                    <a:pt x="93" y="13"/>
                  </a:lnTo>
                  <a:lnTo>
                    <a:pt x="96" y="11"/>
                  </a:lnTo>
                  <a:lnTo>
                    <a:pt x="98" y="9"/>
                  </a:lnTo>
                  <a:lnTo>
                    <a:pt x="91"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8" name="任意多边形 306887"/>
            <p:cNvSpPr/>
            <p:nvPr/>
          </p:nvSpPr>
          <p:spPr>
            <a:xfrm>
              <a:off x="1483" y="1324"/>
              <a:ext cx="28" cy="95"/>
            </a:xfrm>
            <a:custGeom>
              <a:rect l="0" t="0" r="0" b="0"/>
              <a:pathLst>
                <a:path w="28" h="95">
                  <a:moveTo>
                    <a:pt x="0" y="6"/>
                  </a:moveTo>
                  <a:lnTo>
                    <a:pt x="2" y="8"/>
                  </a:lnTo>
                  <a:lnTo>
                    <a:pt x="4" y="11"/>
                  </a:lnTo>
                  <a:lnTo>
                    <a:pt x="4" y="13"/>
                  </a:lnTo>
                  <a:lnTo>
                    <a:pt x="6" y="15"/>
                  </a:lnTo>
                  <a:lnTo>
                    <a:pt x="9" y="19"/>
                  </a:lnTo>
                  <a:lnTo>
                    <a:pt x="11" y="21"/>
                  </a:lnTo>
                  <a:lnTo>
                    <a:pt x="13" y="24"/>
                  </a:lnTo>
                  <a:lnTo>
                    <a:pt x="13" y="26"/>
                  </a:lnTo>
                  <a:lnTo>
                    <a:pt x="15" y="28"/>
                  </a:lnTo>
                  <a:lnTo>
                    <a:pt x="15" y="32"/>
                  </a:lnTo>
                  <a:lnTo>
                    <a:pt x="15" y="34"/>
                  </a:lnTo>
                  <a:lnTo>
                    <a:pt x="17" y="37"/>
                  </a:lnTo>
                  <a:lnTo>
                    <a:pt x="17" y="39"/>
                  </a:lnTo>
                  <a:lnTo>
                    <a:pt x="17" y="43"/>
                  </a:lnTo>
                  <a:lnTo>
                    <a:pt x="19" y="45"/>
                  </a:lnTo>
                  <a:lnTo>
                    <a:pt x="19" y="47"/>
                  </a:lnTo>
                  <a:lnTo>
                    <a:pt x="19" y="52"/>
                  </a:lnTo>
                  <a:lnTo>
                    <a:pt x="19" y="54"/>
                  </a:lnTo>
                  <a:lnTo>
                    <a:pt x="19" y="56"/>
                  </a:lnTo>
                  <a:lnTo>
                    <a:pt x="19" y="58"/>
                  </a:lnTo>
                  <a:lnTo>
                    <a:pt x="17" y="63"/>
                  </a:lnTo>
                  <a:lnTo>
                    <a:pt x="17" y="65"/>
                  </a:lnTo>
                  <a:lnTo>
                    <a:pt x="17" y="67"/>
                  </a:lnTo>
                  <a:lnTo>
                    <a:pt x="15" y="69"/>
                  </a:lnTo>
                  <a:lnTo>
                    <a:pt x="15" y="71"/>
                  </a:lnTo>
                  <a:lnTo>
                    <a:pt x="13" y="76"/>
                  </a:lnTo>
                  <a:lnTo>
                    <a:pt x="13" y="78"/>
                  </a:lnTo>
                  <a:lnTo>
                    <a:pt x="11" y="80"/>
                  </a:lnTo>
                  <a:lnTo>
                    <a:pt x="9" y="82"/>
                  </a:lnTo>
                  <a:lnTo>
                    <a:pt x="9" y="84"/>
                  </a:lnTo>
                  <a:lnTo>
                    <a:pt x="6" y="86"/>
                  </a:lnTo>
                  <a:lnTo>
                    <a:pt x="4" y="89"/>
                  </a:lnTo>
                  <a:lnTo>
                    <a:pt x="11" y="95"/>
                  </a:lnTo>
                  <a:lnTo>
                    <a:pt x="13" y="93"/>
                  </a:lnTo>
                  <a:lnTo>
                    <a:pt x="15" y="91"/>
                  </a:lnTo>
                  <a:lnTo>
                    <a:pt x="17" y="86"/>
                  </a:lnTo>
                  <a:lnTo>
                    <a:pt x="19" y="84"/>
                  </a:lnTo>
                  <a:lnTo>
                    <a:pt x="19" y="82"/>
                  </a:lnTo>
                  <a:lnTo>
                    <a:pt x="22" y="80"/>
                  </a:lnTo>
                  <a:lnTo>
                    <a:pt x="24" y="76"/>
                  </a:lnTo>
                  <a:lnTo>
                    <a:pt x="24" y="73"/>
                  </a:lnTo>
                  <a:lnTo>
                    <a:pt x="26" y="69"/>
                  </a:lnTo>
                  <a:lnTo>
                    <a:pt x="26" y="67"/>
                  </a:lnTo>
                  <a:lnTo>
                    <a:pt x="26" y="63"/>
                  </a:lnTo>
                  <a:lnTo>
                    <a:pt x="28" y="60"/>
                  </a:lnTo>
                  <a:lnTo>
                    <a:pt x="28" y="58"/>
                  </a:lnTo>
                  <a:lnTo>
                    <a:pt x="28" y="54"/>
                  </a:lnTo>
                  <a:lnTo>
                    <a:pt x="28" y="52"/>
                  </a:lnTo>
                  <a:lnTo>
                    <a:pt x="28" y="47"/>
                  </a:lnTo>
                  <a:lnTo>
                    <a:pt x="28" y="45"/>
                  </a:lnTo>
                  <a:lnTo>
                    <a:pt x="26" y="41"/>
                  </a:lnTo>
                  <a:lnTo>
                    <a:pt x="26" y="39"/>
                  </a:lnTo>
                  <a:lnTo>
                    <a:pt x="26" y="34"/>
                  </a:lnTo>
                  <a:lnTo>
                    <a:pt x="26" y="32"/>
                  </a:lnTo>
                  <a:lnTo>
                    <a:pt x="24" y="28"/>
                  </a:lnTo>
                  <a:lnTo>
                    <a:pt x="22" y="26"/>
                  </a:lnTo>
                  <a:lnTo>
                    <a:pt x="22" y="21"/>
                  </a:lnTo>
                  <a:lnTo>
                    <a:pt x="19" y="19"/>
                  </a:lnTo>
                  <a:lnTo>
                    <a:pt x="17" y="17"/>
                  </a:lnTo>
                  <a:lnTo>
                    <a:pt x="17" y="13"/>
                  </a:lnTo>
                  <a:lnTo>
                    <a:pt x="15" y="11"/>
                  </a:lnTo>
                  <a:lnTo>
                    <a:pt x="13" y="8"/>
                  </a:lnTo>
                  <a:lnTo>
                    <a:pt x="11" y="4"/>
                  </a:lnTo>
                  <a:lnTo>
                    <a:pt x="9"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89" name="任意多边形 306888"/>
            <p:cNvSpPr/>
            <p:nvPr/>
          </p:nvSpPr>
          <p:spPr>
            <a:xfrm>
              <a:off x="1392" y="1302"/>
              <a:ext cx="95" cy="28"/>
            </a:xfrm>
            <a:custGeom>
              <a:rect l="0" t="0" r="0" b="0"/>
              <a:pathLst>
                <a:path w="95" h="28">
                  <a:moveTo>
                    <a:pt x="7" y="26"/>
                  </a:moveTo>
                  <a:lnTo>
                    <a:pt x="9" y="24"/>
                  </a:lnTo>
                  <a:lnTo>
                    <a:pt x="11" y="22"/>
                  </a:lnTo>
                  <a:lnTo>
                    <a:pt x="13" y="20"/>
                  </a:lnTo>
                  <a:lnTo>
                    <a:pt x="15" y="20"/>
                  </a:lnTo>
                  <a:lnTo>
                    <a:pt x="17" y="17"/>
                  </a:lnTo>
                  <a:lnTo>
                    <a:pt x="20" y="15"/>
                  </a:lnTo>
                  <a:lnTo>
                    <a:pt x="22" y="15"/>
                  </a:lnTo>
                  <a:lnTo>
                    <a:pt x="26" y="13"/>
                  </a:lnTo>
                  <a:lnTo>
                    <a:pt x="28" y="13"/>
                  </a:lnTo>
                  <a:lnTo>
                    <a:pt x="30" y="11"/>
                  </a:lnTo>
                  <a:lnTo>
                    <a:pt x="33" y="11"/>
                  </a:lnTo>
                  <a:lnTo>
                    <a:pt x="37" y="11"/>
                  </a:lnTo>
                  <a:lnTo>
                    <a:pt x="39" y="11"/>
                  </a:lnTo>
                  <a:lnTo>
                    <a:pt x="41" y="11"/>
                  </a:lnTo>
                  <a:lnTo>
                    <a:pt x="43" y="9"/>
                  </a:lnTo>
                  <a:lnTo>
                    <a:pt x="48" y="9"/>
                  </a:lnTo>
                  <a:lnTo>
                    <a:pt x="52" y="11"/>
                  </a:lnTo>
                  <a:lnTo>
                    <a:pt x="58" y="11"/>
                  </a:lnTo>
                  <a:lnTo>
                    <a:pt x="61" y="13"/>
                  </a:lnTo>
                  <a:lnTo>
                    <a:pt x="65" y="13"/>
                  </a:lnTo>
                  <a:lnTo>
                    <a:pt x="67" y="13"/>
                  </a:lnTo>
                  <a:lnTo>
                    <a:pt x="69" y="15"/>
                  </a:lnTo>
                  <a:lnTo>
                    <a:pt x="71" y="15"/>
                  </a:lnTo>
                  <a:lnTo>
                    <a:pt x="76" y="17"/>
                  </a:lnTo>
                  <a:lnTo>
                    <a:pt x="78" y="20"/>
                  </a:lnTo>
                  <a:lnTo>
                    <a:pt x="80" y="20"/>
                  </a:lnTo>
                  <a:lnTo>
                    <a:pt x="82" y="22"/>
                  </a:lnTo>
                  <a:lnTo>
                    <a:pt x="84" y="24"/>
                  </a:lnTo>
                  <a:lnTo>
                    <a:pt x="89" y="26"/>
                  </a:lnTo>
                  <a:lnTo>
                    <a:pt x="91" y="28"/>
                  </a:lnTo>
                  <a:lnTo>
                    <a:pt x="95" y="22"/>
                  </a:lnTo>
                  <a:lnTo>
                    <a:pt x="93" y="20"/>
                  </a:lnTo>
                  <a:lnTo>
                    <a:pt x="91" y="17"/>
                  </a:lnTo>
                  <a:lnTo>
                    <a:pt x="89" y="15"/>
                  </a:lnTo>
                  <a:lnTo>
                    <a:pt x="84" y="13"/>
                  </a:lnTo>
                  <a:lnTo>
                    <a:pt x="82" y="11"/>
                  </a:lnTo>
                  <a:lnTo>
                    <a:pt x="80" y="9"/>
                  </a:lnTo>
                  <a:lnTo>
                    <a:pt x="76" y="9"/>
                  </a:lnTo>
                  <a:lnTo>
                    <a:pt x="74" y="7"/>
                  </a:lnTo>
                  <a:lnTo>
                    <a:pt x="69" y="4"/>
                  </a:lnTo>
                  <a:lnTo>
                    <a:pt x="67" y="4"/>
                  </a:lnTo>
                  <a:lnTo>
                    <a:pt x="63" y="2"/>
                  </a:lnTo>
                  <a:lnTo>
                    <a:pt x="61" y="2"/>
                  </a:lnTo>
                  <a:lnTo>
                    <a:pt x="54" y="2"/>
                  </a:lnTo>
                  <a:lnTo>
                    <a:pt x="48" y="0"/>
                  </a:lnTo>
                  <a:lnTo>
                    <a:pt x="43" y="0"/>
                  </a:lnTo>
                  <a:lnTo>
                    <a:pt x="41" y="0"/>
                  </a:lnTo>
                  <a:lnTo>
                    <a:pt x="37" y="2"/>
                  </a:lnTo>
                  <a:lnTo>
                    <a:pt x="35" y="2"/>
                  </a:lnTo>
                  <a:lnTo>
                    <a:pt x="30" y="2"/>
                  </a:lnTo>
                  <a:lnTo>
                    <a:pt x="28" y="2"/>
                  </a:lnTo>
                  <a:lnTo>
                    <a:pt x="26" y="4"/>
                  </a:lnTo>
                  <a:lnTo>
                    <a:pt x="22" y="4"/>
                  </a:lnTo>
                  <a:lnTo>
                    <a:pt x="20" y="7"/>
                  </a:lnTo>
                  <a:lnTo>
                    <a:pt x="15" y="9"/>
                  </a:lnTo>
                  <a:lnTo>
                    <a:pt x="13" y="9"/>
                  </a:lnTo>
                  <a:lnTo>
                    <a:pt x="11" y="11"/>
                  </a:lnTo>
                  <a:lnTo>
                    <a:pt x="9" y="13"/>
                  </a:lnTo>
                  <a:lnTo>
                    <a:pt x="4" y="15"/>
                  </a:lnTo>
                  <a:lnTo>
                    <a:pt x="2" y="17"/>
                  </a:lnTo>
                  <a:lnTo>
                    <a:pt x="0" y="20"/>
                  </a:lnTo>
                  <a:lnTo>
                    <a:pt x="7"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0" name="任意多边形 306889"/>
            <p:cNvSpPr/>
            <p:nvPr/>
          </p:nvSpPr>
          <p:spPr>
            <a:xfrm>
              <a:off x="1375" y="1322"/>
              <a:ext cx="28" cy="95"/>
            </a:xfrm>
            <a:custGeom>
              <a:rect l="0" t="0" r="0" b="0"/>
              <a:pathLst>
                <a:path w="28" h="95">
                  <a:moveTo>
                    <a:pt x="28" y="88"/>
                  </a:moveTo>
                  <a:lnTo>
                    <a:pt x="26" y="86"/>
                  </a:lnTo>
                  <a:lnTo>
                    <a:pt x="24" y="84"/>
                  </a:lnTo>
                  <a:lnTo>
                    <a:pt x="21" y="82"/>
                  </a:lnTo>
                  <a:lnTo>
                    <a:pt x="21" y="80"/>
                  </a:lnTo>
                  <a:lnTo>
                    <a:pt x="19" y="75"/>
                  </a:lnTo>
                  <a:lnTo>
                    <a:pt x="17" y="73"/>
                  </a:lnTo>
                  <a:lnTo>
                    <a:pt x="15" y="71"/>
                  </a:lnTo>
                  <a:lnTo>
                    <a:pt x="15" y="69"/>
                  </a:lnTo>
                  <a:lnTo>
                    <a:pt x="13" y="67"/>
                  </a:lnTo>
                  <a:lnTo>
                    <a:pt x="13" y="62"/>
                  </a:lnTo>
                  <a:lnTo>
                    <a:pt x="11" y="60"/>
                  </a:lnTo>
                  <a:lnTo>
                    <a:pt x="11" y="58"/>
                  </a:lnTo>
                  <a:lnTo>
                    <a:pt x="11" y="54"/>
                  </a:lnTo>
                  <a:lnTo>
                    <a:pt x="11" y="52"/>
                  </a:lnTo>
                  <a:lnTo>
                    <a:pt x="8" y="49"/>
                  </a:lnTo>
                  <a:lnTo>
                    <a:pt x="8" y="47"/>
                  </a:lnTo>
                  <a:lnTo>
                    <a:pt x="8" y="43"/>
                  </a:lnTo>
                  <a:lnTo>
                    <a:pt x="8" y="41"/>
                  </a:lnTo>
                  <a:lnTo>
                    <a:pt x="8" y="39"/>
                  </a:lnTo>
                  <a:lnTo>
                    <a:pt x="8" y="34"/>
                  </a:lnTo>
                  <a:lnTo>
                    <a:pt x="11" y="32"/>
                  </a:lnTo>
                  <a:lnTo>
                    <a:pt x="11" y="30"/>
                  </a:lnTo>
                  <a:lnTo>
                    <a:pt x="11" y="28"/>
                  </a:lnTo>
                  <a:lnTo>
                    <a:pt x="13" y="26"/>
                  </a:lnTo>
                  <a:lnTo>
                    <a:pt x="13" y="21"/>
                  </a:lnTo>
                  <a:lnTo>
                    <a:pt x="15" y="19"/>
                  </a:lnTo>
                  <a:lnTo>
                    <a:pt x="15" y="17"/>
                  </a:lnTo>
                  <a:lnTo>
                    <a:pt x="17" y="15"/>
                  </a:lnTo>
                  <a:lnTo>
                    <a:pt x="17" y="13"/>
                  </a:lnTo>
                  <a:lnTo>
                    <a:pt x="19" y="10"/>
                  </a:lnTo>
                  <a:lnTo>
                    <a:pt x="21" y="8"/>
                  </a:lnTo>
                  <a:lnTo>
                    <a:pt x="24" y="6"/>
                  </a:lnTo>
                  <a:lnTo>
                    <a:pt x="17" y="0"/>
                  </a:lnTo>
                  <a:lnTo>
                    <a:pt x="15" y="2"/>
                  </a:lnTo>
                  <a:lnTo>
                    <a:pt x="13" y="4"/>
                  </a:lnTo>
                  <a:lnTo>
                    <a:pt x="11" y="6"/>
                  </a:lnTo>
                  <a:lnTo>
                    <a:pt x="8" y="10"/>
                  </a:lnTo>
                  <a:lnTo>
                    <a:pt x="6" y="13"/>
                  </a:lnTo>
                  <a:lnTo>
                    <a:pt x="6" y="15"/>
                  </a:lnTo>
                  <a:lnTo>
                    <a:pt x="4" y="19"/>
                  </a:lnTo>
                  <a:lnTo>
                    <a:pt x="4" y="21"/>
                  </a:lnTo>
                  <a:lnTo>
                    <a:pt x="2" y="26"/>
                  </a:lnTo>
                  <a:lnTo>
                    <a:pt x="2" y="28"/>
                  </a:lnTo>
                  <a:lnTo>
                    <a:pt x="2" y="30"/>
                  </a:lnTo>
                  <a:lnTo>
                    <a:pt x="0" y="34"/>
                  </a:lnTo>
                  <a:lnTo>
                    <a:pt x="0" y="36"/>
                  </a:lnTo>
                  <a:lnTo>
                    <a:pt x="0" y="41"/>
                  </a:lnTo>
                  <a:lnTo>
                    <a:pt x="0" y="43"/>
                  </a:lnTo>
                  <a:lnTo>
                    <a:pt x="0" y="47"/>
                  </a:lnTo>
                  <a:lnTo>
                    <a:pt x="0" y="49"/>
                  </a:lnTo>
                  <a:lnTo>
                    <a:pt x="0" y="54"/>
                  </a:lnTo>
                  <a:lnTo>
                    <a:pt x="2" y="56"/>
                  </a:lnTo>
                  <a:lnTo>
                    <a:pt x="2" y="60"/>
                  </a:lnTo>
                  <a:lnTo>
                    <a:pt x="2" y="62"/>
                  </a:lnTo>
                  <a:lnTo>
                    <a:pt x="4" y="67"/>
                  </a:lnTo>
                  <a:lnTo>
                    <a:pt x="4" y="69"/>
                  </a:lnTo>
                  <a:lnTo>
                    <a:pt x="6" y="73"/>
                  </a:lnTo>
                  <a:lnTo>
                    <a:pt x="8" y="75"/>
                  </a:lnTo>
                  <a:lnTo>
                    <a:pt x="8" y="78"/>
                  </a:lnTo>
                  <a:lnTo>
                    <a:pt x="11" y="82"/>
                  </a:lnTo>
                  <a:lnTo>
                    <a:pt x="13" y="84"/>
                  </a:lnTo>
                  <a:lnTo>
                    <a:pt x="15" y="86"/>
                  </a:lnTo>
                  <a:lnTo>
                    <a:pt x="17" y="88"/>
                  </a:lnTo>
                  <a:lnTo>
                    <a:pt x="19" y="93"/>
                  </a:lnTo>
                  <a:lnTo>
                    <a:pt x="21" y="95"/>
                  </a:lnTo>
                  <a:lnTo>
                    <a:pt x="28" y="8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1" name="任意多边形 306890"/>
            <p:cNvSpPr/>
            <p:nvPr/>
          </p:nvSpPr>
          <p:spPr>
            <a:xfrm>
              <a:off x="1396" y="1410"/>
              <a:ext cx="98" cy="29"/>
            </a:xfrm>
            <a:custGeom>
              <a:rect l="0" t="0" r="0" b="0"/>
              <a:pathLst>
                <a:path w="98" h="28">
                  <a:moveTo>
                    <a:pt x="91" y="3"/>
                  </a:moveTo>
                  <a:lnTo>
                    <a:pt x="89" y="5"/>
                  </a:lnTo>
                  <a:lnTo>
                    <a:pt x="87" y="7"/>
                  </a:lnTo>
                  <a:lnTo>
                    <a:pt x="85" y="9"/>
                  </a:lnTo>
                  <a:lnTo>
                    <a:pt x="83" y="9"/>
                  </a:lnTo>
                  <a:lnTo>
                    <a:pt x="80" y="11"/>
                  </a:lnTo>
                  <a:lnTo>
                    <a:pt x="78" y="13"/>
                  </a:lnTo>
                  <a:lnTo>
                    <a:pt x="74" y="13"/>
                  </a:lnTo>
                  <a:lnTo>
                    <a:pt x="72" y="16"/>
                  </a:lnTo>
                  <a:lnTo>
                    <a:pt x="70" y="16"/>
                  </a:lnTo>
                  <a:lnTo>
                    <a:pt x="67" y="16"/>
                  </a:lnTo>
                  <a:lnTo>
                    <a:pt x="65" y="18"/>
                  </a:lnTo>
                  <a:lnTo>
                    <a:pt x="61" y="18"/>
                  </a:lnTo>
                  <a:lnTo>
                    <a:pt x="59" y="18"/>
                  </a:lnTo>
                  <a:lnTo>
                    <a:pt x="57" y="18"/>
                  </a:lnTo>
                  <a:lnTo>
                    <a:pt x="52" y="18"/>
                  </a:lnTo>
                  <a:lnTo>
                    <a:pt x="50" y="18"/>
                  </a:lnTo>
                  <a:lnTo>
                    <a:pt x="48" y="18"/>
                  </a:lnTo>
                  <a:lnTo>
                    <a:pt x="46" y="18"/>
                  </a:lnTo>
                  <a:lnTo>
                    <a:pt x="42" y="18"/>
                  </a:lnTo>
                  <a:lnTo>
                    <a:pt x="39" y="18"/>
                  </a:lnTo>
                  <a:lnTo>
                    <a:pt x="37" y="16"/>
                  </a:lnTo>
                  <a:lnTo>
                    <a:pt x="33" y="16"/>
                  </a:lnTo>
                  <a:lnTo>
                    <a:pt x="31" y="16"/>
                  </a:lnTo>
                  <a:lnTo>
                    <a:pt x="29" y="13"/>
                  </a:lnTo>
                  <a:lnTo>
                    <a:pt x="24" y="13"/>
                  </a:lnTo>
                  <a:lnTo>
                    <a:pt x="22" y="11"/>
                  </a:lnTo>
                  <a:lnTo>
                    <a:pt x="20" y="9"/>
                  </a:lnTo>
                  <a:lnTo>
                    <a:pt x="18" y="7"/>
                  </a:lnTo>
                  <a:lnTo>
                    <a:pt x="16" y="7"/>
                  </a:lnTo>
                  <a:lnTo>
                    <a:pt x="13" y="5"/>
                  </a:lnTo>
                  <a:lnTo>
                    <a:pt x="9" y="3"/>
                  </a:lnTo>
                  <a:lnTo>
                    <a:pt x="7" y="0"/>
                  </a:lnTo>
                  <a:lnTo>
                    <a:pt x="0" y="7"/>
                  </a:lnTo>
                  <a:lnTo>
                    <a:pt x="5" y="9"/>
                  </a:lnTo>
                  <a:lnTo>
                    <a:pt x="7" y="11"/>
                  </a:lnTo>
                  <a:lnTo>
                    <a:pt x="9" y="13"/>
                  </a:lnTo>
                  <a:lnTo>
                    <a:pt x="13" y="16"/>
                  </a:lnTo>
                  <a:lnTo>
                    <a:pt x="16" y="18"/>
                  </a:lnTo>
                  <a:lnTo>
                    <a:pt x="18" y="20"/>
                  </a:lnTo>
                  <a:lnTo>
                    <a:pt x="22" y="20"/>
                  </a:lnTo>
                  <a:lnTo>
                    <a:pt x="24" y="22"/>
                  </a:lnTo>
                  <a:lnTo>
                    <a:pt x="29" y="24"/>
                  </a:lnTo>
                  <a:lnTo>
                    <a:pt x="31" y="24"/>
                  </a:lnTo>
                  <a:lnTo>
                    <a:pt x="35" y="24"/>
                  </a:lnTo>
                  <a:lnTo>
                    <a:pt x="37" y="26"/>
                  </a:lnTo>
                  <a:lnTo>
                    <a:pt x="42" y="26"/>
                  </a:lnTo>
                  <a:lnTo>
                    <a:pt x="44" y="26"/>
                  </a:lnTo>
                  <a:lnTo>
                    <a:pt x="48" y="26"/>
                  </a:lnTo>
                  <a:lnTo>
                    <a:pt x="50" y="29"/>
                  </a:lnTo>
                  <a:lnTo>
                    <a:pt x="52" y="29"/>
                  </a:lnTo>
                  <a:lnTo>
                    <a:pt x="57" y="26"/>
                  </a:lnTo>
                  <a:lnTo>
                    <a:pt x="61" y="26"/>
                  </a:lnTo>
                  <a:lnTo>
                    <a:pt x="63" y="26"/>
                  </a:lnTo>
                  <a:lnTo>
                    <a:pt x="65" y="26"/>
                  </a:lnTo>
                  <a:lnTo>
                    <a:pt x="70" y="24"/>
                  </a:lnTo>
                  <a:lnTo>
                    <a:pt x="72" y="24"/>
                  </a:lnTo>
                  <a:lnTo>
                    <a:pt x="76" y="24"/>
                  </a:lnTo>
                  <a:lnTo>
                    <a:pt x="78" y="22"/>
                  </a:lnTo>
                  <a:lnTo>
                    <a:pt x="80" y="20"/>
                  </a:lnTo>
                  <a:lnTo>
                    <a:pt x="85" y="20"/>
                  </a:lnTo>
                  <a:lnTo>
                    <a:pt x="87" y="18"/>
                  </a:lnTo>
                  <a:lnTo>
                    <a:pt x="89" y="16"/>
                  </a:lnTo>
                  <a:lnTo>
                    <a:pt x="91" y="13"/>
                  </a:lnTo>
                  <a:lnTo>
                    <a:pt x="96" y="11"/>
                  </a:lnTo>
                  <a:lnTo>
                    <a:pt x="98" y="9"/>
                  </a:lnTo>
                  <a:lnTo>
                    <a:pt x="91"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2" name="任意多边形 306891"/>
            <p:cNvSpPr/>
            <p:nvPr/>
          </p:nvSpPr>
          <p:spPr>
            <a:xfrm>
              <a:off x="1481" y="1326"/>
              <a:ext cx="28" cy="93"/>
            </a:xfrm>
            <a:custGeom>
              <a:rect l="0" t="0" r="0" b="0"/>
              <a:pathLst>
                <a:path w="28" h="93">
                  <a:moveTo>
                    <a:pt x="0" y="6"/>
                  </a:moveTo>
                  <a:lnTo>
                    <a:pt x="2" y="9"/>
                  </a:lnTo>
                  <a:lnTo>
                    <a:pt x="4" y="11"/>
                  </a:lnTo>
                  <a:lnTo>
                    <a:pt x="6" y="13"/>
                  </a:lnTo>
                  <a:lnTo>
                    <a:pt x="8" y="15"/>
                  </a:lnTo>
                  <a:lnTo>
                    <a:pt x="11" y="17"/>
                  </a:lnTo>
                  <a:lnTo>
                    <a:pt x="11" y="19"/>
                  </a:lnTo>
                  <a:lnTo>
                    <a:pt x="13" y="22"/>
                  </a:lnTo>
                  <a:lnTo>
                    <a:pt x="15" y="26"/>
                  </a:lnTo>
                  <a:lnTo>
                    <a:pt x="15" y="28"/>
                  </a:lnTo>
                  <a:lnTo>
                    <a:pt x="17" y="30"/>
                  </a:lnTo>
                  <a:lnTo>
                    <a:pt x="17" y="32"/>
                  </a:lnTo>
                  <a:lnTo>
                    <a:pt x="17" y="35"/>
                  </a:lnTo>
                  <a:lnTo>
                    <a:pt x="19" y="41"/>
                  </a:lnTo>
                  <a:lnTo>
                    <a:pt x="19" y="48"/>
                  </a:lnTo>
                  <a:lnTo>
                    <a:pt x="19" y="50"/>
                  </a:lnTo>
                  <a:lnTo>
                    <a:pt x="19" y="52"/>
                  </a:lnTo>
                  <a:lnTo>
                    <a:pt x="19" y="54"/>
                  </a:lnTo>
                  <a:lnTo>
                    <a:pt x="19" y="58"/>
                  </a:lnTo>
                  <a:lnTo>
                    <a:pt x="19" y="61"/>
                  </a:lnTo>
                  <a:lnTo>
                    <a:pt x="17" y="63"/>
                  </a:lnTo>
                  <a:lnTo>
                    <a:pt x="17" y="65"/>
                  </a:lnTo>
                  <a:lnTo>
                    <a:pt x="17" y="67"/>
                  </a:lnTo>
                  <a:lnTo>
                    <a:pt x="15" y="71"/>
                  </a:lnTo>
                  <a:lnTo>
                    <a:pt x="15" y="74"/>
                  </a:lnTo>
                  <a:lnTo>
                    <a:pt x="13" y="76"/>
                  </a:lnTo>
                  <a:lnTo>
                    <a:pt x="13" y="78"/>
                  </a:lnTo>
                  <a:lnTo>
                    <a:pt x="11" y="80"/>
                  </a:lnTo>
                  <a:lnTo>
                    <a:pt x="8" y="82"/>
                  </a:lnTo>
                  <a:lnTo>
                    <a:pt x="6" y="84"/>
                  </a:lnTo>
                  <a:lnTo>
                    <a:pt x="6" y="87"/>
                  </a:lnTo>
                  <a:lnTo>
                    <a:pt x="11" y="93"/>
                  </a:lnTo>
                  <a:lnTo>
                    <a:pt x="15" y="91"/>
                  </a:lnTo>
                  <a:lnTo>
                    <a:pt x="17" y="89"/>
                  </a:lnTo>
                  <a:lnTo>
                    <a:pt x="17" y="84"/>
                  </a:lnTo>
                  <a:lnTo>
                    <a:pt x="19" y="82"/>
                  </a:lnTo>
                  <a:lnTo>
                    <a:pt x="21" y="80"/>
                  </a:lnTo>
                  <a:lnTo>
                    <a:pt x="24" y="78"/>
                  </a:lnTo>
                  <a:lnTo>
                    <a:pt x="24" y="74"/>
                  </a:lnTo>
                  <a:lnTo>
                    <a:pt x="26" y="71"/>
                  </a:lnTo>
                  <a:lnTo>
                    <a:pt x="26" y="67"/>
                  </a:lnTo>
                  <a:lnTo>
                    <a:pt x="28" y="65"/>
                  </a:lnTo>
                  <a:lnTo>
                    <a:pt x="28" y="63"/>
                  </a:lnTo>
                  <a:lnTo>
                    <a:pt x="28" y="58"/>
                  </a:lnTo>
                  <a:lnTo>
                    <a:pt x="28" y="56"/>
                  </a:lnTo>
                  <a:lnTo>
                    <a:pt x="28" y="52"/>
                  </a:lnTo>
                  <a:lnTo>
                    <a:pt x="28" y="50"/>
                  </a:lnTo>
                  <a:lnTo>
                    <a:pt x="28" y="45"/>
                  </a:lnTo>
                  <a:lnTo>
                    <a:pt x="28" y="39"/>
                  </a:lnTo>
                  <a:lnTo>
                    <a:pt x="26" y="35"/>
                  </a:lnTo>
                  <a:lnTo>
                    <a:pt x="26" y="30"/>
                  </a:lnTo>
                  <a:lnTo>
                    <a:pt x="24" y="28"/>
                  </a:lnTo>
                  <a:lnTo>
                    <a:pt x="24" y="24"/>
                  </a:lnTo>
                  <a:lnTo>
                    <a:pt x="21" y="22"/>
                  </a:lnTo>
                  <a:lnTo>
                    <a:pt x="21" y="17"/>
                  </a:lnTo>
                  <a:lnTo>
                    <a:pt x="19" y="15"/>
                  </a:lnTo>
                  <a:lnTo>
                    <a:pt x="17" y="13"/>
                  </a:lnTo>
                  <a:lnTo>
                    <a:pt x="15" y="9"/>
                  </a:lnTo>
                  <a:lnTo>
                    <a:pt x="13" y="6"/>
                  </a:lnTo>
                  <a:lnTo>
                    <a:pt x="11" y="4"/>
                  </a:lnTo>
                  <a:lnTo>
                    <a:pt x="8" y="2"/>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3" name="任意多边形 306892"/>
            <p:cNvSpPr/>
            <p:nvPr/>
          </p:nvSpPr>
          <p:spPr>
            <a:xfrm>
              <a:off x="1392" y="1304"/>
              <a:ext cx="95" cy="28"/>
            </a:xfrm>
            <a:custGeom>
              <a:rect l="0" t="0" r="0" b="0"/>
              <a:pathLst>
                <a:path w="95" h="28">
                  <a:moveTo>
                    <a:pt x="7" y="24"/>
                  </a:moveTo>
                  <a:lnTo>
                    <a:pt x="9" y="24"/>
                  </a:lnTo>
                  <a:lnTo>
                    <a:pt x="11" y="22"/>
                  </a:lnTo>
                  <a:lnTo>
                    <a:pt x="13" y="20"/>
                  </a:lnTo>
                  <a:lnTo>
                    <a:pt x="15" y="18"/>
                  </a:lnTo>
                  <a:lnTo>
                    <a:pt x="17" y="18"/>
                  </a:lnTo>
                  <a:lnTo>
                    <a:pt x="20" y="15"/>
                  </a:lnTo>
                  <a:lnTo>
                    <a:pt x="22" y="15"/>
                  </a:lnTo>
                  <a:lnTo>
                    <a:pt x="26" y="13"/>
                  </a:lnTo>
                  <a:lnTo>
                    <a:pt x="28" y="13"/>
                  </a:lnTo>
                  <a:lnTo>
                    <a:pt x="30" y="11"/>
                  </a:lnTo>
                  <a:lnTo>
                    <a:pt x="33" y="11"/>
                  </a:lnTo>
                  <a:lnTo>
                    <a:pt x="35" y="11"/>
                  </a:lnTo>
                  <a:lnTo>
                    <a:pt x="39" y="11"/>
                  </a:lnTo>
                  <a:lnTo>
                    <a:pt x="41" y="9"/>
                  </a:lnTo>
                  <a:lnTo>
                    <a:pt x="43" y="9"/>
                  </a:lnTo>
                  <a:lnTo>
                    <a:pt x="46" y="9"/>
                  </a:lnTo>
                  <a:lnTo>
                    <a:pt x="52" y="11"/>
                  </a:lnTo>
                  <a:lnTo>
                    <a:pt x="58" y="11"/>
                  </a:lnTo>
                  <a:lnTo>
                    <a:pt x="63" y="13"/>
                  </a:lnTo>
                  <a:lnTo>
                    <a:pt x="69" y="15"/>
                  </a:lnTo>
                  <a:lnTo>
                    <a:pt x="71" y="15"/>
                  </a:lnTo>
                  <a:lnTo>
                    <a:pt x="74" y="18"/>
                  </a:lnTo>
                  <a:lnTo>
                    <a:pt x="76" y="18"/>
                  </a:lnTo>
                  <a:lnTo>
                    <a:pt x="80" y="20"/>
                  </a:lnTo>
                  <a:lnTo>
                    <a:pt x="82" y="22"/>
                  </a:lnTo>
                  <a:lnTo>
                    <a:pt x="84" y="24"/>
                  </a:lnTo>
                  <a:lnTo>
                    <a:pt x="87" y="26"/>
                  </a:lnTo>
                  <a:lnTo>
                    <a:pt x="89" y="28"/>
                  </a:lnTo>
                  <a:lnTo>
                    <a:pt x="95" y="22"/>
                  </a:lnTo>
                  <a:lnTo>
                    <a:pt x="93" y="18"/>
                  </a:lnTo>
                  <a:lnTo>
                    <a:pt x="89" y="15"/>
                  </a:lnTo>
                  <a:lnTo>
                    <a:pt x="87" y="15"/>
                  </a:lnTo>
                  <a:lnTo>
                    <a:pt x="84" y="13"/>
                  </a:lnTo>
                  <a:lnTo>
                    <a:pt x="82" y="11"/>
                  </a:lnTo>
                  <a:lnTo>
                    <a:pt x="78" y="9"/>
                  </a:lnTo>
                  <a:lnTo>
                    <a:pt x="76" y="7"/>
                  </a:lnTo>
                  <a:lnTo>
                    <a:pt x="71" y="7"/>
                  </a:lnTo>
                  <a:lnTo>
                    <a:pt x="65" y="5"/>
                  </a:lnTo>
                  <a:lnTo>
                    <a:pt x="61" y="2"/>
                  </a:lnTo>
                  <a:lnTo>
                    <a:pt x="54" y="0"/>
                  </a:lnTo>
                  <a:lnTo>
                    <a:pt x="48" y="0"/>
                  </a:lnTo>
                  <a:lnTo>
                    <a:pt x="43" y="0"/>
                  </a:lnTo>
                  <a:lnTo>
                    <a:pt x="41" y="0"/>
                  </a:lnTo>
                  <a:lnTo>
                    <a:pt x="37" y="0"/>
                  </a:lnTo>
                  <a:lnTo>
                    <a:pt x="35" y="2"/>
                  </a:lnTo>
                  <a:lnTo>
                    <a:pt x="30" y="2"/>
                  </a:lnTo>
                  <a:lnTo>
                    <a:pt x="28" y="2"/>
                  </a:lnTo>
                  <a:lnTo>
                    <a:pt x="26" y="5"/>
                  </a:lnTo>
                  <a:lnTo>
                    <a:pt x="22" y="5"/>
                  </a:lnTo>
                  <a:lnTo>
                    <a:pt x="20" y="7"/>
                  </a:lnTo>
                  <a:lnTo>
                    <a:pt x="15" y="7"/>
                  </a:lnTo>
                  <a:lnTo>
                    <a:pt x="13" y="9"/>
                  </a:lnTo>
                  <a:lnTo>
                    <a:pt x="11" y="11"/>
                  </a:lnTo>
                  <a:lnTo>
                    <a:pt x="9" y="13"/>
                  </a:lnTo>
                  <a:lnTo>
                    <a:pt x="4" y="15"/>
                  </a:lnTo>
                  <a:lnTo>
                    <a:pt x="2" y="18"/>
                  </a:lnTo>
                  <a:lnTo>
                    <a:pt x="0" y="20"/>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4" name="任意多边形 306893"/>
            <p:cNvSpPr/>
            <p:nvPr/>
          </p:nvSpPr>
          <p:spPr>
            <a:xfrm>
              <a:off x="1375" y="1324"/>
              <a:ext cx="30" cy="93"/>
            </a:xfrm>
            <a:custGeom>
              <a:rect l="0" t="0" r="0" b="0"/>
              <a:pathLst>
                <a:path w="30" h="93">
                  <a:moveTo>
                    <a:pt x="30" y="86"/>
                  </a:moveTo>
                  <a:lnTo>
                    <a:pt x="28" y="84"/>
                  </a:lnTo>
                  <a:lnTo>
                    <a:pt x="26" y="82"/>
                  </a:lnTo>
                  <a:lnTo>
                    <a:pt x="24" y="80"/>
                  </a:lnTo>
                  <a:lnTo>
                    <a:pt x="21" y="78"/>
                  </a:lnTo>
                  <a:lnTo>
                    <a:pt x="19" y="76"/>
                  </a:lnTo>
                  <a:lnTo>
                    <a:pt x="17" y="71"/>
                  </a:lnTo>
                  <a:lnTo>
                    <a:pt x="17" y="69"/>
                  </a:lnTo>
                  <a:lnTo>
                    <a:pt x="15" y="67"/>
                  </a:lnTo>
                  <a:lnTo>
                    <a:pt x="15" y="65"/>
                  </a:lnTo>
                  <a:lnTo>
                    <a:pt x="13" y="60"/>
                  </a:lnTo>
                  <a:lnTo>
                    <a:pt x="13" y="58"/>
                  </a:lnTo>
                  <a:lnTo>
                    <a:pt x="11" y="56"/>
                  </a:lnTo>
                  <a:lnTo>
                    <a:pt x="11" y="54"/>
                  </a:lnTo>
                  <a:lnTo>
                    <a:pt x="11" y="52"/>
                  </a:lnTo>
                  <a:lnTo>
                    <a:pt x="11" y="47"/>
                  </a:lnTo>
                  <a:lnTo>
                    <a:pt x="11" y="45"/>
                  </a:lnTo>
                  <a:lnTo>
                    <a:pt x="11" y="43"/>
                  </a:lnTo>
                  <a:lnTo>
                    <a:pt x="11" y="39"/>
                  </a:lnTo>
                  <a:lnTo>
                    <a:pt x="11" y="37"/>
                  </a:lnTo>
                  <a:lnTo>
                    <a:pt x="11" y="34"/>
                  </a:lnTo>
                  <a:lnTo>
                    <a:pt x="11" y="32"/>
                  </a:lnTo>
                  <a:lnTo>
                    <a:pt x="11" y="28"/>
                  </a:lnTo>
                  <a:lnTo>
                    <a:pt x="11" y="26"/>
                  </a:lnTo>
                  <a:lnTo>
                    <a:pt x="13" y="24"/>
                  </a:lnTo>
                  <a:lnTo>
                    <a:pt x="13" y="21"/>
                  </a:lnTo>
                  <a:lnTo>
                    <a:pt x="15" y="19"/>
                  </a:lnTo>
                  <a:lnTo>
                    <a:pt x="15" y="17"/>
                  </a:lnTo>
                  <a:lnTo>
                    <a:pt x="17" y="15"/>
                  </a:lnTo>
                  <a:lnTo>
                    <a:pt x="19" y="13"/>
                  </a:lnTo>
                  <a:lnTo>
                    <a:pt x="19" y="8"/>
                  </a:lnTo>
                  <a:lnTo>
                    <a:pt x="21" y="8"/>
                  </a:lnTo>
                  <a:lnTo>
                    <a:pt x="24" y="4"/>
                  </a:lnTo>
                  <a:lnTo>
                    <a:pt x="17" y="0"/>
                  </a:lnTo>
                  <a:lnTo>
                    <a:pt x="15" y="2"/>
                  </a:lnTo>
                  <a:lnTo>
                    <a:pt x="13" y="4"/>
                  </a:lnTo>
                  <a:lnTo>
                    <a:pt x="11" y="6"/>
                  </a:lnTo>
                  <a:lnTo>
                    <a:pt x="8" y="8"/>
                  </a:lnTo>
                  <a:lnTo>
                    <a:pt x="8" y="13"/>
                  </a:lnTo>
                  <a:lnTo>
                    <a:pt x="6" y="15"/>
                  </a:lnTo>
                  <a:lnTo>
                    <a:pt x="4" y="17"/>
                  </a:lnTo>
                  <a:lnTo>
                    <a:pt x="4" y="21"/>
                  </a:lnTo>
                  <a:lnTo>
                    <a:pt x="4" y="24"/>
                  </a:lnTo>
                  <a:lnTo>
                    <a:pt x="2" y="26"/>
                  </a:lnTo>
                  <a:lnTo>
                    <a:pt x="2" y="30"/>
                  </a:lnTo>
                  <a:lnTo>
                    <a:pt x="2" y="32"/>
                  </a:lnTo>
                  <a:lnTo>
                    <a:pt x="0" y="37"/>
                  </a:lnTo>
                  <a:lnTo>
                    <a:pt x="0" y="39"/>
                  </a:lnTo>
                  <a:lnTo>
                    <a:pt x="0" y="43"/>
                  </a:lnTo>
                  <a:lnTo>
                    <a:pt x="0" y="45"/>
                  </a:lnTo>
                  <a:lnTo>
                    <a:pt x="0" y="50"/>
                  </a:lnTo>
                  <a:lnTo>
                    <a:pt x="2" y="52"/>
                  </a:lnTo>
                  <a:lnTo>
                    <a:pt x="2" y="56"/>
                  </a:lnTo>
                  <a:lnTo>
                    <a:pt x="2" y="58"/>
                  </a:lnTo>
                  <a:lnTo>
                    <a:pt x="4" y="60"/>
                  </a:lnTo>
                  <a:lnTo>
                    <a:pt x="4" y="65"/>
                  </a:lnTo>
                  <a:lnTo>
                    <a:pt x="6" y="67"/>
                  </a:lnTo>
                  <a:lnTo>
                    <a:pt x="6" y="71"/>
                  </a:lnTo>
                  <a:lnTo>
                    <a:pt x="8" y="73"/>
                  </a:lnTo>
                  <a:lnTo>
                    <a:pt x="11" y="76"/>
                  </a:lnTo>
                  <a:lnTo>
                    <a:pt x="13" y="80"/>
                  </a:lnTo>
                  <a:lnTo>
                    <a:pt x="15" y="82"/>
                  </a:lnTo>
                  <a:lnTo>
                    <a:pt x="15" y="84"/>
                  </a:lnTo>
                  <a:lnTo>
                    <a:pt x="17" y="89"/>
                  </a:lnTo>
                  <a:lnTo>
                    <a:pt x="21" y="91"/>
                  </a:lnTo>
                  <a:lnTo>
                    <a:pt x="24" y="93"/>
                  </a:lnTo>
                  <a:lnTo>
                    <a:pt x="30" y="8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5" name="任意多边形 306894"/>
            <p:cNvSpPr/>
            <p:nvPr/>
          </p:nvSpPr>
          <p:spPr>
            <a:xfrm>
              <a:off x="1399" y="1410"/>
              <a:ext cx="93" cy="26"/>
            </a:xfrm>
            <a:custGeom>
              <a:rect l="0" t="0" r="0" b="0"/>
              <a:pathLst>
                <a:path w="93" h="26">
                  <a:moveTo>
                    <a:pt x="88" y="3"/>
                  </a:moveTo>
                  <a:lnTo>
                    <a:pt x="86" y="5"/>
                  </a:lnTo>
                  <a:lnTo>
                    <a:pt x="84" y="7"/>
                  </a:lnTo>
                  <a:lnTo>
                    <a:pt x="82" y="7"/>
                  </a:lnTo>
                  <a:lnTo>
                    <a:pt x="80" y="9"/>
                  </a:lnTo>
                  <a:lnTo>
                    <a:pt x="75" y="11"/>
                  </a:lnTo>
                  <a:lnTo>
                    <a:pt x="73" y="11"/>
                  </a:lnTo>
                  <a:lnTo>
                    <a:pt x="71" y="13"/>
                  </a:lnTo>
                  <a:lnTo>
                    <a:pt x="69" y="13"/>
                  </a:lnTo>
                  <a:lnTo>
                    <a:pt x="67" y="16"/>
                  </a:lnTo>
                  <a:lnTo>
                    <a:pt x="64" y="16"/>
                  </a:lnTo>
                  <a:lnTo>
                    <a:pt x="60" y="18"/>
                  </a:lnTo>
                  <a:lnTo>
                    <a:pt x="58" y="18"/>
                  </a:lnTo>
                  <a:lnTo>
                    <a:pt x="56" y="18"/>
                  </a:lnTo>
                  <a:lnTo>
                    <a:pt x="54" y="18"/>
                  </a:lnTo>
                  <a:lnTo>
                    <a:pt x="49" y="18"/>
                  </a:lnTo>
                  <a:lnTo>
                    <a:pt x="47" y="18"/>
                  </a:lnTo>
                  <a:lnTo>
                    <a:pt x="45" y="18"/>
                  </a:lnTo>
                  <a:lnTo>
                    <a:pt x="43" y="18"/>
                  </a:lnTo>
                  <a:lnTo>
                    <a:pt x="39" y="18"/>
                  </a:lnTo>
                  <a:lnTo>
                    <a:pt x="36" y="18"/>
                  </a:lnTo>
                  <a:lnTo>
                    <a:pt x="34" y="16"/>
                  </a:lnTo>
                  <a:lnTo>
                    <a:pt x="30" y="16"/>
                  </a:lnTo>
                  <a:lnTo>
                    <a:pt x="28" y="13"/>
                  </a:lnTo>
                  <a:lnTo>
                    <a:pt x="26" y="13"/>
                  </a:lnTo>
                  <a:lnTo>
                    <a:pt x="23" y="11"/>
                  </a:lnTo>
                  <a:lnTo>
                    <a:pt x="19" y="11"/>
                  </a:lnTo>
                  <a:lnTo>
                    <a:pt x="17" y="9"/>
                  </a:lnTo>
                  <a:lnTo>
                    <a:pt x="15" y="7"/>
                  </a:lnTo>
                  <a:lnTo>
                    <a:pt x="13" y="7"/>
                  </a:lnTo>
                  <a:lnTo>
                    <a:pt x="10" y="5"/>
                  </a:lnTo>
                  <a:lnTo>
                    <a:pt x="8" y="3"/>
                  </a:lnTo>
                  <a:lnTo>
                    <a:pt x="6" y="0"/>
                  </a:lnTo>
                  <a:lnTo>
                    <a:pt x="0" y="7"/>
                  </a:lnTo>
                  <a:lnTo>
                    <a:pt x="2" y="9"/>
                  </a:lnTo>
                  <a:lnTo>
                    <a:pt x="4" y="11"/>
                  </a:lnTo>
                  <a:lnTo>
                    <a:pt x="8" y="13"/>
                  </a:lnTo>
                  <a:lnTo>
                    <a:pt x="10" y="16"/>
                  </a:lnTo>
                  <a:lnTo>
                    <a:pt x="13" y="18"/>
                  </a:lnTo>
                  <a:lnTo>
                    <a:pt x="15" y="18"/>
                  </a:lnTo>
                  <a:lnTo>
                    <a:pt x="19" y="20"/>
                  </a:lnTo>
                  <a:lnTo>
                    <a:pt x="21" y="22"/>
                  </a:lnTo>
                  <a:lnTo>
                    <a:pt x="26" y="22"/>
                  </a:lnTo>
                  <a:lnTo>
                    <a:pt x="28" y="24"/>
                  </a:lnTo>
                  <a:lnTo>
                    <a:pt x="32" y="24"/>
                  </a:lnTo>
                  <a:lnTo>
                    <a:pt x="34" y="26"/>
                  </a:lnTo>
                  <a:lnTo>
                    <a:pt x="39" y="26"/>
                  </a:lnTo>
                  <a:lnTo>
                    <a:pt x="41" y="26"/>
                  </a:lnTo>
                  <a:lnTo>
                    <a:pt x="45" y="26"/>
                  </a:lnTo>
                  <a:lnTo>
                    <a:pt x="47" y="26"/>
                  </a:lnTo>
                  <a:lnTo>
                    <a:pt x="49" y="26"/>
                  </a:lnTo>
                  <a:lnTo>
                    <a:pt x="54" y="26"/>
                  </a:lnTo>
                  <a:lnTo>
                    <a:pt x="58" y="26"/>
                  </a:lnTo>
                  <a:lnTo>
                    <a:pt x="60" y="26"/>
                  </a:lnTo>
                  <a:lnTo>
                    <a:pt x="62" y="26"/>
                  </a:lnTo>
                  <a:lnTo>
                    <a:pt x="67" y="24"/>
                  </a:lnTo>
                  <a:lnTo>
                    <a:pt x="69" y="24"/>
                  </a:lnTo>
                  <a:lnTo>
                    <a:pt x="73" y="22"/>
                  </a:lnTo>
                  <a:lnTo>
                    <a:pt x="75" y="22"/>
                  </a:lnTo>
                  <a:lnTo>
                    <a:pt x="77" y="20"/>
                  </a:lnTo>
                  <a:lnTo>
                    <a:pt x="82" y="18"/>
                  </a:lnTo>
                  <a:lnTo>
                    <a:pt x="84" y="18"/>
                  </a:lnTo>
                  <a:lnTo>
                    <a:pt x="86" y="16"/>
                  </a:lnTo>
                  <a:lnTo>
                    <a:pt x="88" y="13"/>
                  </a:lnTo>
                  <a:lnTo>
                    <a:pt x="90" y="11"/>
                  </a:lnTo>
                  <a:lnTo>
                    <a:pt x="93" y="9"/>
                  </a:lnTo>
                  <a:lnTo>
                    <a:pt x="88"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6" name="任意多边形 306895"/>
            <p:cNvSpPr/>
            <p:nvPr/>
          </p:nvSpPr>
          <p:spPr>
            <a:xfrm>
              <a:off x="1481" y="1326"/>
              <a:ext cx="28" cy="93"/>
            </a:xfrm>
            <a:custGeom>
              <a:rect l="0" t="0" r="0" b="0"/>
              <a:pathLst>
                <a:path w="28" h="93">
                  <a:moveTo>
                    <a:pt x="0" y="6"/>
                  </a:moveTo>
                  <a:lnTo>
                    <a:pt x="2" y="9"/>
                  </a:lnTo>
                  <a:lnTo>
                    <a:pt x="4" y="11"/>
                  </a:lnTo>
                  <a:lnTo>
                    <a:pt x="4" y="13"/>
                  </a:lnTo>
                  <a:lnTo>
                    <a:pt x="6" y="15"/>
                  </a:lnTo>
                  <a:lnTo>
                    <a:pt x="8" y="19"/>
                  </a:lnTo>
                  <a:lnTo>
                    <a:pt x="11" y="22"/>
                  </a:lnTo>
                  <a:lnTo>
                    <a:pt x="11" y="24"/>
                  </a:lnTo>
                  <a:lnTo>
                    <a:pt x="13" y="26"/>
                  </a:lnTo>
                  <a:lnTo>
                    <a:pt x="15" y="30"/>
                  </a:lnTo>
                  <a:lnTo>
                    <a:pt x="17" y="37"/>
                  </a:lnTo>
                  <a:lnTo>
                    <a:pt x="17" y="41"/>
                  </a:lnTo>
                  <a:lnTo>
                    <a:pt x="19" y="48"/>
                  </a:lnTo>
                  <a:lnTo>
                    <a:pt x="19" y="52"/>
                  </a:lnTo>
                  <a:lnTo>
                    <a:pt x="17" y="58"/>
                  </a:lnTo>
                  <a:lnTo>
                    <a:pt x="17" y="61"/>
                  </a:lnTo>
                  <a:lnTo>
                    <a:pt x="17" y="63"/>
                  </a:lnTo>
                  <a:lnTo>
                    <a:pt x="17" y="65"/>
                  </a:lnTo>
                  <a:lnTo>
                    <a:pt x="15" y="69"/>
                  </a:lnTo>
                  <a:lnTo>
                    <a:pt x="15" y="71"/>
                  </a:lnTo>
                  <a:lnTo>
                    <a:pt x="15" y="74"/>
                  </a:lnTo>
                  <a:lnTo>
                    <a:pt x="13" y="76"/>
                  </a:lnTo>
                  <a:lnTo>
                    <a:pt x="11" y="78"/>
                  </a:lnTo>
                  <a:lnTo>
                    <a:pt x="11" y="80"/>
                  </a:lnTo>
                  <a:lnTo>
                    <a:pt x="8" y="82"/>
                  </a:lnTo>
                  <a:lnTo>
                    <a:pt x="6" y="84"/>
                  </a:lnTo>
                  <a:lnTo>
                    <a:pt x="4" y="87"/>
                  </a:lnTo>
                  <a:lnTo>
                    <a:pt x="11" y="93"/>
                  </a:lnTo>
                  <a:lnTo>
                    <a:pt x="13" y="91"/>
                  </a:lnTo>
                  <a:lnTo>
                    <a:pt x="15" y="87"/>
                  </a:lnTo>
                  <a:lnTo>
                    <a:pt x="17" y="84"/>
                  </a:lnTo>
                  <a:lnTo>
                    <a:pt x="19" y="82"/>
                  </a:lnTo>
                  <a:lnTo>
                    <a:pt x="21" y="80"/>
                  </a:lnTo>
                  <a:lnTo>
                    <a:pt x="21" y="78"/>
                  </a:lnTo>
                  <a:lnTo>
                    <a:pt x="24" y="74"/>
                  </a:lnTo>
                  <a:lnTo>
                    <a:pt x="24" y="71"/>
                  </a:lnTo>
                  <a:lnTo>
                    <a:pt x="26" y="69"/>
                  </a:lnTo>
                  <a:lnTo>
                    <a:pt x="26" y="65"/>
                  </a:lnTo>
                  <a:lnTo>
                    <a:pt x="26" y="63"/>
                  </a:lnTo>
                  <a:lnTo>
                    <a:pt x="28" y="58"/>
                  </a:lnTo>
                  <a:lnTo>
                    <a:pt x="28" y="52"/>
                  </a:lnTo>
                  <a:lnTo>
                    <a:pt x="28" y="48"/>
                  </a:lnTo>
                  <a:lnTo>
                    <a:pt x="26" y="41"/>
                  </a:lnTo>
                  <a:lnTo>
                    <a:pt x="26" y="35"/>
                  </a:lnTo>
                  <a:lnTo>
                    <a:pt x="24" y="28"/>
                  </a:lnTo>
                  <a:lnTo>
                    <a:pt x="21" y="22"/>
                  </a:lnTo>
                  <a:lnTo>
                    <a:pt x="19" y="19"/>
                  </a:lnTo>
                  <a:lnTo>
                    <a:pt x="17" y="17"/>
                  </a:lnTo>
                  <a:lnTo>
                    <a:pt x="17" y="13"/>
                  </a:lnTo>
                  <a:lnTo>
                    <a:pt x="15" y="11"/>
                  </a:lnTo>
                  <a:lnTo>
                    <a:pt x="13" y="9"/>
                  </a:lnTo>
                  <a:lnTo>
                    <a:pt x="11" y="6"/>
                  </a:lnTo>
                  <a:lnTo>
                    <a:pt x="8"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7" name="任意多边形 306896"/>
            <p:cNvSpPr/>
            <p:nvPr/>
          </p:nvSpPr>
          <p:spPr>
            <a:xfrm>
              <a:off x="1392" y="1306"/>
              <a:ext cx="93" cy="26"/>
            </a:xfrm>
            <a:custGeom>
              <a:rect l="0" t="0" r="0" b="0"/>
              <a:pathLst>
                <a:path w="93" h="26">
                  <a:moveTo>
                    <a:pt x="7" y="24"/>
                  </a:moveTo>
                  <a:lnTo>
                    <a:pt x="9" y="22"/>
                  </a:lnTo>
                  <a:lnTo>
                    <a:pt x="11" y="20"/>
                  </a:lnTo>
                  <a:lnTo>
                    <a:pt x="13" y="20"/>
                  </a:lnTo>
                  <a:lnTo>
                    <a:pt x="15" y="18"/>
                  </a:lnTo>
                  <a:lnTo>
                    <a:pt x="17" y="16"/>
                  </a:lnTo>
                  <a:lnTo>
                    <a:pt x="20" y="16"/>
                  </a:lnTo>
                  <a:lnTo>
                    <a:pt x="22" y="13"/>
                  </a:lnTo>
                  <a:lnTo>
                    <a:pt x="26" y="13"/>
                  </a:lnTo>
                  <a:lnTo>
                    <a:pt x="28" y="11"/>
                  </a:lnTo>
                  <a:lnTo>
                    <a:pt x="30" y="11"/>
                  </a:lnTo>
                  <a:lnTo>
                    <a:pt x="33" y="11"/>
                  </a:lnTo>
                  <a:lnTo>
                    <a:pt x="35" y="9"/>
                  </a:lnTo>
                  <a:lnTo>
                    <a:pt x="41" y="9"/>
                  </a:lnTo>
                  <a:lnTo>
                    <a:pt x="46" y="9"/>
                  </a:lnTo>
                  <a:lnTo>
                    <a:pt x="52" y="9"/>
                  </a:lnTo>
                  <a:lnTo>
                    <a:pt x="56" y="11"/>
                  </a:lnTo>
                  <a:lnTo>
                    <a:pt x="63" y="11"/>
                  </a:lnTo>
                  <a:lnTo>
                    <a:pt x="67" y="13"/>
                  </a:lnTo>
                  <a:lnTo>
                    <a:pt x="71" y="16"/>
                  </a:lnTo>
                  <a:lnTo>
                    <a:pt x="74" y="16"/>
                  </a:lnTo>
                  <a:lnTo>
                    <a:pt x="76" y="18"/>
                  </a:lnTo>
                  <a:lnTo>
                    <a:pt x="78" y="20"/>
                  </a:lnTo>
                  <a:lnTo>
                    <a:pt x="80" y="22"/>
                  </a:lnTo>
                  <a:lnTo>
                    <a:pt x="82" y="22"/>
                  </a:lnTo>
                  <a:lnTo>
                    <a:pt x="84" y="24"/>
                  </a:lnTo>
                  <a:lnTo>
                    <a:pt x="89" y="26"/>
                  </a:lnTo>
                  <a:lnTo>
                    <a:pt x="93" y="20"/>
                  </a:lnTo>
                  <a:lnTo>
                    <a:pt x="91" y="18"/>
                  </a:lnTo>
                  <a:lnTo>
                    <a:pt x="89" y="16"/>
                  </a:lnTo>
                  <a:lnTo>
                    <a:pt x="87" y="13"/>
                  </a:lnTo>
                  <a:lnTo>
                    <a:pt x="82" y="11"/>
                  </a:lnTo>
                  <a:lnTo>
                    <a:pt x="80" y="9"/>
                  </a:lnTo>
                  <a:lnTo>
                    <a:pt x="78" y="9"/>
                  </a:lnTo>
                  <a:lnTo>
                    <a:pt x="74" y="7"/>
                  </a:lnTo>
                  <a:lnTo>
                    <a:pt x="71" y="5"/>
                  </a:lnTo>
                  <a:lnTo>
                    <a:pt x="65" y="3"/>
                  </a:lnTo>
                  <a:lnTo>
                    <a:pt x="58" y="3"/>
                  </a:lnTo>
                  <a:lnTo>
                    <a:pt x="52" y="0"/>
                  </a:lnTo>
                  <a:lnTo>
                    <a:pt x="46" y="0"/>
                  </a:lnTo>
                  <a:lnTo>
                    <a:pt x="39" y="0"/>
                  </a:lnTo>
                  <a:lnTo>
                    <a:pt x="35" y="0"/>
                  </a:lnTo>
                  <a:lnTo>
                    <a:pt x="30" y="3"/>
                  </a:lnTo>
                  <a:lnTo>
                    <a:pt x="28" y="3"/>
                  </a:lnTo>
                  <a:lnTo>
                    <a:pt x="24" y="3"/>
                  </a:lnTo>
                  <a:lnTo>
                    <a:pt x="22" y="5"/>
                  </a:lnTo>
                  <a:lnTo>
                    <a:pt x="20" y="5"/>
                  </a:lnTo>
                  <a:lnTo>
                    <a:pt x="15" y="7"/>
                  </a:lnTo>
                  <a:lnTo>
                    <a:pt x="13" y="9"/>
                  </a:lnTo>
                  <a:lnTo>
                    <a:pt x="11" y="11"/>
                  </a:lnTo>
                  <a:lnTo>
                    <a:pt x="9" y="11"/>
                  </a:lnTo>
                  <a:lnTo>
                    <a:pt x="4" y="13"/>
                  </a:lnTo>
                  <a:lnTo>
                    <a:pt x="2" y="16"/>
                  </a:lnTo>
                  <a:lnTo>
                    <a:pt x="0" y="18"/>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8" name="任意多边形 306897"/>
            <p:cNvSpPr/>
            <p:nvPr/>
          </p:nvSpPr>
          <p:spPr>
            <a:xfrm>
              <a:off x="1377" y="1324"/>
              <a:ext cx="28" cy="93"/>
            </a:xfrm>
            <a:custGeom>
              <a:rect l="0" t="0" r="0" b="0"/>
              <a:pathLst>
                <a:path w="28" h="93">
                  <a:moveTo>
                    <a:pt x="28" y="86"/>
                  </a:moveTo>
                  <a:lnTo>
                    <a:pt x="26" y="84"/>
                  </a:lnTo>
                  <a:lnTo>
                    <a:pt x="24" y="82"/>
                  </a:lnTo>
                  <a:lnTo>
                    <a:pt x="22" y="80"/>
                  </a:lnTo>
                  <a:lnTo>
                    <a:pt x="19" y="78"/>
                  </a:lnTo>
                  <a:lnTo>
                    <a:pt x="17" y="76"/>
                  </a:lnTo>
                  <a:lnTo>
                    <a:pt x="17" y="71"/>
                  </a:lnTo>
                  <a:lnTo>
                    <a:pt x="15" y="69"/>
                  </a:lnTo>
                  <a:lnTo>
                    <a:pt x="13" y="67"/>
                  </a:lnTo>
                  <a:lnTo>
                    <a:pt x="11" y="63"/>
                  </a:lnTo>
                  <a:lnTo>
                    <a:pt x="11" y="56"/>
                  </a:lnTo>
                  <a:lnTo>
                    <a:pt x="9" y="52"/>
                  </a:lnTo>
                  <a:lnTo>
                    <a:pt x="9" y="45"/>
                  </a:lnTo>
                  <a:lnTo>
                    <a:pt x="9" y="43"/>
                  </a:lnTo>
                  <a:lnTo>
                    <a:pt x="9" y="41"/>
                  </a:lnTo>
                  <a:lnTo>
                    <a:pt x="9" y="39"/>
                  </a:lnTo>
                  <a:lnTo>
                    <a:pt x="9" y="34"/>
                  </a:lnTo>
                  <a:lnTo>
                    <a:pt x="9" y="32"/>
                  </a:lnTo>
                  <a:lnTo>
                    <a:pt x="9" y="30"/>
                  </a:lnTo>
                  <a:lnTo>
                    <a:pt x="11" y="28"/>
                  </a:lnTo>
                  <a:lnTo>
                    <a:pt x="11" y="26"/>
                  </a:lnTo>
                  <a:lnTo>
                    <a:pt x="13" y="24"/>
                  </a:lnTo>
                  <a:lnTo>
                    <a:pt x="13" y="19"/>
                  </a:lnTo>
                  <a:lnTo>
                    <a:pt x="15" y="17"/>
                  </a:lnTo>
                  <a:lnTo>
                    <a:pt x="15" y="15"/>
                  </a:lnTo>
                  <a:lnTo>
                    <a:pt x="17" y="13"/>
                  </a:lnTo>
                  <a:lnTo>
                    <a:pt x="19" y="11"/>
                  </a:lnTo>
                  <a:lnTo>
                    <a:pt x="19" y="8"/>
                  </a:lnTo>
                  <a:lnTo>
                    <a:pt x="22" y="6"/>
                  </a:lnTo>
                  <a:lnTo>
                    <a:pt x="15" y="0"/>
                  </a:lnTo>
                  <a:lnTo>
                    <a:pt x="13" y="2"/>
                  </a:lnTo>
                  <a:lnTo>
                    <a:pt x="11" y="6"/>
                  </a:lnTo>
                  <a:lnTo>
                    <a:pt x="9" y="8"/>
                  </a:lnTo>
                  <a:lnTo>
                    <a:pt x="9" y="11"/>
                  </a:lnTo>
                  <a:lnTo>
                    <a:pt x="6" y="13"/>
                  </a:lnTo>
                  <a:lnTo>
                    <a:pt x="4" y="17"/>
                  </a:lnTo>
                  <a:lnTo>
                    <a:pt x="4" y="19"/>
                  </a:lnTo>
                  <a:lnTo>
                    <a:pt x="2" y="21"/>
                  </a:lnTo>
                  <a:lnTo>
                    <a:pt x="2" y="26"/>
                  </a:lnTo>
                  <a:lnTo>
                    <a:pt x="0" y="28"/>
                  </a:lnTo>
                  <a:lnTo>
                    <a:pt x="0" y="30"/>
                  </a:lnTo>
                  <a:lnTo>
                    <a:pt x="0" y="34"/>
                  </a:lnTo>
                  <a:lnTo>
                    <a:pt x="0" y="37"/>
                  </a:lnTo>
                  <a:lnTo>
                    <a:pt x="0" y="41"/>
                  </a:lnTo>
                  <a:lnTo>
                    <a:pt x="0" y="43"/>
                  </a:lnTo>
                  <a:lnTo>
                    <a:pt x="0" y="47"/>
                  </a:lnTo>
                  <a:lnTo>
                    <a:pt x="0" y="52"/>
                  </a:lnTo>
                  <a:lnTo>
                    <a:pt x="2" y="58"/>
                  </a:lnTo>
                  <a:lnTo>
                    <a:pt x="4" y="65"/>
                  </a:lnTo>
                  <a:lnTo>
                    <a:pt x="6" y="71"/>
                  </a:lnTo>
                  <a:lnTo>
                    <a:pt x="6" y="73"/>
                  </a:lnTo>
                  <a:lnTo>
                    <a:pt x="9" y="78"/>
                  </a:lnTo>
                  <a:lnTo>
                    <a:pt x="11" y="80"/>
                  </a:lnTo>
                  <a:lnTo>
                    <a:pt x="13" y="82"/>
                  </a:lnTo>
                  <a:lnTo>
                    <a:pt x="15" y="84"/>
                  </a:lnTo>
                  <a:lnTo>
                    <a:pt x="17" y="89"/>
                  </a:lnTo>
                  <a:lnTo>
                    <a:pt x="19" y="91"/>
                  </a:lnTo>
                  <a:lnTo>
                    <a:pt x="22" y="93"/>
                  </a:lnTo>
                  <a:lnTo>
                    <a:pt x="28" y="8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899" name="任意多边形 306898"/>
            <p:cNvSpPr/>
            <p:nvPr/>
          </p:nvSpPr>
          <p:spPr>
            <a:xfrm>
              <a:off x="1399" y="1410"/>
              <a:ext cx="93" cy="26"/>
            </a:xfrm>
            <a:custGeom>
              <a:rect l="0" t="0" r="0" b="0"/>
              <a:pathLst>
                <a:path w="93" h="26">
                  <a:moveTo>
                    <a:pt x="86" y="3"/>
                  </a:moveTo>
                  <a:lnTo>
                    <a:pt x="84" y="5"/>
                  </a:lnTo>
                  <a:lnTo>
                    <a:pt x="82" y="7"/>
                  </a:lnTo>
                  <a:lnTo>
                    <a:pt x="80" y="7"/>
                  </a:lnTo>
                  <a:lnTo>
                    <a:pt x="77" y="9"/>
                  </a:lnTo>
                  <a:lnTo>
                    <a:pt x="75" y="11"/>
                  </a:lnTo>
                  <a:lnTo>
                    <a:pt x="73" y="11"/>
                  </a:lnTo>
                  <a:lnTo>
                    <a:pt x="71" y="13"/>
                  </a:lnTo>
                  <a:lnTo>
                    <a:pt x="69" y="13"/>
                  </a:lnTo>
                  <a:lnTo>
                    <a:pt x="67" y="16"/>
                  </a:lnTo>
                  <a:lnTo>
                    <a:pt x="64" y="16"/>
                  </a:lnTo>
                  <a:lnTo>
                    <a:pt x="60" y="16"/>
                  </a:lnTo>
                  <a:lnTo>
                    <a:pt x="58" y="18"/>
                  </a:lnTo>
                  <a:lnTo>
                    <a:pt x="54" y="18"/>
                  </a:lnTo>
                  <a:lnTo>
                    <a:pt x="47" y="18"/>
                  </a:lnTo>
                  <a:lnTo>
                    <a:pt x="43" y="18"/>
                  </a:lnTo>
                  <a:lnTo>
                    <a:pt x="36" y="16"/>
                  </a:lnTo>
                  <a:lnTo>
                    <a:pt x="32" y="16"/>
                  </a:lnTo>
                  <a:lnTo>
                    <a:pt x="26" y="13"/>
                  </a:lnTo>
                  <a:lnTo>
                    <a:pt x="23" y="11"/>
                  </a:lnTo>
                  <a:lnTo>
                    <a:pt x="21" y="11"/>
                  </a:lnTo>
                  <a:lnTo>
                    <a:pt x="17" y="9"/>
                  </a:lnTo>
                  <a:lnTo>
                    <a:pt x="15" y="7"/>
                  </a:lnTo>
                  <a:lnTo>
                    <a:pt x="13" y="7"/>
                  </a:lnTo>
                  <a:lnTo>
                    <a:pt x="10" y="5"/>
                  </a:lnTo>
                  <a:lnTo>
                    <a:pt x="8" y="3"/>
                  </a:lnTo>
                  <a:lnTo>
                    <a:pt x="6" y="0"/>
                  </a:lnTo>
                  <a:lnTo>
                    <a:pt x="0" y="7"/>
                  </a:lnTo>
                  <a:lnTo>
                    <a:pt x="2" y="9"/>
                  </a:lnTo>
                  <a:lnTo>
                    <a:pt x="4" y="11"/>
                  </a:lnTo>
                  <a:lnTo>
                    <a:pt x="8" y="13"/>
                  </a:lnTo>
                  <a:lnTo>
                    <a:pt x="10" y="16"/>
                  </a:lnTo>
                  <a:lnTo>
                    <a:pt x="13" y="18"/>
                  </a:lnTo>
                  <a:lnTo>
                    <a:pt x="17" y="18"/>
                  </a:lnTo>
                  <a:lnTo>
                    <a:pt x="19" y="20"/>
                  </a:lnTo>
                  <a:lnTo>
                    <a:pt x="21" y="22"/>
                  </a:lnTo>
                  <a:lnTo>
                    <a:pt x="28" y="24"/>
                  </a:lnTo>
                  <a:lnTo>
                    <a:pt x="34" y="24"/>
                  </a:lnTo>
                  <a:lnTo>
                    <a:pt x="41" y="26"/>
                  </a:lnTo>
                  <a:lnTo>
                    <a:pt x="47" y="26"/>
                  </a:lnTo>
                  <a:lnTo>
                    <a:pt x="54" y="26"/>
                  </a:lnTo>
                  <a:lnTo>
                    <a:pt x="60" y="26"/>
                  </a:lnTo>
                  <a:lnTo>
                    <a:pt x="62" y="24"/>
                  </a:lnTo>
                  <a:lnTo>
                    <a:pt x="67" y="24"/>
                  </a:lnTo>
                  <a:lnTo>
                    <a:pt x="69" y="24"/>
                  </a:lnTo>
                  <a:lnTo>
                    <a:pt x="71" y="22"/>
                  </a:lnTo>
                  <a:lnTo>
                    <a:pt x="75" y="22"/>
                  </a:lnTo>
                  <a:lnTo>
                    <a:pt x="77" y="20"/>
                  </a:lnTo>
                  <a:lnTo>
                    <a:pt x="80" y="18"/>
                  </a:lnTo>
                  <a:lnTo>
                    <a:pt x="84" y="18"/>
                  </a:lnTo>
                  <a:lnTo>
                    <a:pt x="86" y="16"/>
                  </a:lnTo>
                  <a:lnTo>
                    <a:pt x="88" y="13"/>
                  </a:lnTo>
                  <a:lnTo>
                    <a:pt x="90" y="11"/>
                  </a:lnTo>
                  <a:lnTo>
                    <a:pt x="93" y="9"/>
                  </a:lnTo>
                  <a:lnTo>
                    <a:pt x="86"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0" name="任意多边形 306899"/>
            <p:cNvSpPr/>
            <p:nvPr/>
          </p:nvSpPr>
          <p:spPr>
            <a:xfrm>
              <a:off x="1479" y="1328"/>
              <a:ext cx="28" cy="91"/>
            </a:xfrm>
            <a:custGeom>
              <a:rect l="0" t="0" r="0" b="0"/>
              <a:pathLst>
                <a:path w="28" h="91">
                  <a:moveTo>
                    <a:pt x="0" y="7"/>
                  </a:moveTo>
                  <a:lnTo>
                    <a:pt x="2" y="9"/>
                  </a:lnTo>
                  <a:lnTo>
                    <a:pt x="4" y="11"/>
                  </a:lnTo>
                  <a:lnTo>
                    <a:pt x="6" y="13"/>
                  </a:lnTo>
                  <a:lnTo>
                    <a:pt x="8" y="15"/>
                  </a:lnTo>
                  <a:lnTo>
                    <a:pt x="10" y="20"/>
                  </a:lnTo>
                  <a:lnTo>
                    <a:pt x="13" y="26"/>
                  </a:lnTo>
                  <a:lnTo>
                    <a:pt x="17" y="30"/>
                  </a:lnTo>
                  <a:lnTo>
                    <a:pt x="17" y="35"/>
                  </a:lnTo>
                  <a:lnTo>
                    <a:pt x="19" y="41"/>
                  </a:lnTo>
                  <a:lnTo>
                    <a:pt x="19" y="46"/>
                  </a:lnTo>
                  <a:lnTo>
                    <a:pt x="19" y="52"/>
                  </a:lnTo>
                  <a:lnTo>
                    <a:pt x="19" y="56"/>
                  </a:lnTo>
                  <a:lnTo>
                    <a:pt x="19" y="59"/>
                  </a:lnTo>
                  <a:lnTo>
                    <a:pt x="19" y="61"/>
                  </a:lnTo>
                  <a:lnTo>
                    <a:pt x="17" y="65"/>
                  </a:lnTo>
                  <a:lnTo>
                    <a:pt x="17" y="67"/>
                  </a:lnTo>
                  <a:lnTo>
                    <a:pt x="17" y="69"/>
                  </a:lnTo>
                  <a:lnTo>
                    <a:pt x="15" y="72"/>
                  </a:lnTo>
                  <a:lnTo>
                    <a:pt x="13" y="74"/>
                  </a:lnTo>
                  <a:lnTo>
                    <a:pt x="13" y="76"/>
                  </a:lnTo>
                  <a:lnTo>
                    <a:pt x="10" y="78"/>
                  </a:lnTo>
                  <a:lnTo>
                    <a:pt x="8" y="80"/>
                  </a:lnTo>
                  <a:lnTo>
                    <a:pt x="8" y="82"/>
                  </a:lnTo>
                  <a:lnTo>
                    <a:pt x="6" y="85"/>
                  </a:lnTo>
                  <a:lnTo>
                    <a:pt x="13" y="91"/>
                  </a:lnTo>
                  <a:lnTo>
                    <a:pt x="15" y="89"/>
                  </a:lnTo>
                  <a:lnTo>
                    <a:pt x="17" y="85"/>
                  </a:lnTo>
                  <a:lnTo>
                    <a:pt x="19" y="82"/>
                  </a:lnTo>
                  <a:lnTo>
                    <a:pt x="19" y="80"/>
                  </a:lnTo>
                  <a:lnTo>
                    <a:pt x="21" y="78"/>
                  </a:lnTo>
                  <a:lnTo>
                    <a:pt x="23" y="76"/>
                  </a:lnTo>
                  <a:lnTo>
                    <a:pt x="23" y="72"/>
                  </a:lnTo>
                  <a:lnTo>
                    <a:pt x="26" y="69"/>
                  </a:lnTo>
                  <a:lnTo>
                    <a:pt x="26" y="67"/>
                  </a:lnTo>
                  <a:lnTo>
                    <a:pt x="28" y="63"/>
                  </a:lnTo>
                  <a:lnTo>
                    <a:pt x="28" y="61"/>
                  </a:lnTo>
                  <a:lnTo>
                    <a:pt x="28" y="56"/>
                  </a:lnTo>
                  <a:lnTo>
                    <a:pt x="28" y="52"/>
                  </a:lnTo>
                  <a:lnTo>
                    <a:pt x="28" y="46"/>
                  </a:lnTo>
                  <a:lnTo>
                    <a:pt x="28" y="39"/>
                  </a:lnTo>
                  <a:lnTo>
                    <a:pt x="26" y="33"/>
                  </a:lnTo>
                  <a:lnTo>
                    <a:pt x="23" y="26"/>
                  </a:lnTo>
                  <a:lnTo>
                    <a:pt x="21" y="22"/>
                  </a:lnTo>
                  <a:lnTo>
                    <a:pt x="19" y="15"/>
                  </a:lnTo>
                  <a:lnTo>
                    <a:pt x="15" y="11"/>
                  </a:lnTo>
                  <a:lnTo>
                    <a:pt x="13" y="7"/>
                  </a:lnTo>
                  <a:lnTo>
                    <a:pt x="10" y="4"/>
                  </a:lnTo>
                  <a:lnTo>
                    <a:pt x="8" y="2"/>
                  </a:lnTo>
                  <a:lnTo>
                    <a:pt x="6"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1" name="任意多边形 306900"/>
            <p:cNvSpPr/>
            <p:nvPr/>
          </p:nvSpPr>
          <p:spPr>
            <a:xfrm>
              <a:off x="1392" y="1309"/>
              <a:ext cx="93" cy="26"/>
            </a:xfrm>
            <a:custGeom>
              <a:rect l="0" t="0" r="0" b="0"/>
              <a:pathLst>
                <a:path w="93" h="26">
                  <a:moveTo>
                    <a:pt x="7" y="23"/>
                  </a:moveTo>
                  <a:lnTo>
                    <a:pt x="9" y="21"/>
                  </a:lnTo>
                  <a:lnTo>
                    <a:pt x="11" y="19"/>
                  </a:lnTo>
                  <a:lnTo>
                    <a:pt x="13" y="17"/>
                  </a:lnTo>
                  <a:lnTo>
                    <a:pt x="15" y="17"/>
                  </a:lnTo>
                  <a:lnTo>
                    <a:pt x="17" y="15"/>
                  </a:lnTo>
                  <a:lnTo>
                    <a:pt x="20" y="13"/>
                  </a:lnTo>
                  <a:lnTo>
                    <a:pt x="22" y="13"/>
                  </a:lnTo>
                  <a:lnTo>
                    <a:pt x="24" y="13"/>
                  </a:lnTo>
                  <a:lnTo>
                    <a:pt x="28" y="10"/>
                  </a:lnTo>
                  <a:lnTo>
                    <a:pt x="30" y="10"/>
                  </a:lnTo>
                  <a:lnTo>
                    <a:pt x="33" y="10"/>
                  </a:lnTo>
                  <a:lnTo>
                    <a:pt x="35" y="8"/>
                  </a:lnTo>
                  <a:lnTo>
                    <a:pt x="41" y="8"/>
                  </a:lnTo>
                  <a:lnTo>
                    <a:pt x="46" y="8"/>
                  </a:lnTo>
                  <a:lnTo>
                    <a:pt x="52" y="8"/>
                  </a:lnTo>
                  <a:lnTo>
                    <a:pt x="56" y="10"/>
                  </a:lnTo>
                  <a:lnTo>
                    <a:pt x="63" y="10"/>
                  </a:lnTo>
                  <a:lnTo>
                    <a:pt x="67" y="13"/>
                  </a:lnTo>
                  <a:lnTo>
                    <a:pt x="71" y="15"/>
                  </a:lnTo>
                  <a:lnTo>
                    <a:pt x="78" y="17"/>
                  </a:lnTo>
                  <a:lnTo>
                    <a:pt x="80" y="19"/>
                  </a:lnTo>
                  <a:lnTo>
                    <a:pt x="82" y="21"/>
                  </a:lnTo>
                  <a:lnTo>
                    <a:pt x="84" y="23"/>
                  </a:lnTo>
                  <a:lnTo>
                    <a:pt x="87" y="26"/>
                  </a:lnTo>
                  <a:lnTo>
                    <a:pt x="93" y="19"/>
                  </a:lnTo>
                  <a:lnTo>
                    <a:pt x="91" y="17"/>
                  </a:lnTo>
                  <a:lnTo>
                    <a:pt x="89" y="15"/>
                  </a:lnTo>
                  <a:lnTo>
                    <a:pt x="84" y="13"/>
                  </a:lnTo>
                  <a:lnTo>
                    <a:pt x="82" y="10"/>
                  </a:lnTo>
                  <a:lnTo>
                    <a:pt x="76" y="6"/>
                  </a:lnTo>
                  <a:lnTo>
                    <a:pt x="71" y="4"/>
                  </a:lnTo>
                  <a:lnTo>
                    <a:pt x="65" y="2"/>
                  </a:lnTo>
                  <a:lnTo>
                    <a:pt x="58" y="0"/>
                  </a:lnTo>
                  <a:lnTo>
                    <a:pt x="52" y="0"/>
                  </a:lnTo>
                  <a:lnTo>
                    <a:pt x="46" y="0"/>
                  </a:lnTo>
                  <a:lnTo>
                    <a:pt x="39" y="0"/>
                  </a:lnTo>
                  <a:lnTo>
                    <a:pt x="33" y="0"/>
                  </a:lnTo>
                  <a:lnTo>
                    <a:pt x="30" y="0"/>
                  </a:lnTo>
                  <a:lnTo>
                    <a:pt x="28" y="2"/>
                  </a:lnTo>
                  <a:lnTo>
                    <a:pt x="24" y="2"/>
                  </a:lnTo>
                  <a:lnTo>
                    <a:pt x="22" y="4"/>
                  </a:lnTo>
                  <a:lnTo>
                    <a:pt x="20" y="4"/>
                  </a:lnTo>
                  <a:lnTo>
                    <a:pt x="15" y="6"/>
                  </a:lnTo>
                  <a:lnTo>
                    <a:pt x="13" y="6"/>
                  </a:lnTo>
                  <a:lnTo>
                    <a:pt x="11" y="8"/>
                  </a:lnTo>
                  <a:lnTo>
                    <a:pt x="9" y="10"/>
                  </a:lnTo>
                  <a:lnTo>
                    <a:pt x="4" y="13"/>
                  </a:lnTo>
                  <a:lnTo>
                    <a:pt x="2" y="15"/>
                  </a:lnTo>
                  <a:lnTo>
                    <a:pt x="0" y="17"/>
                  </a:lnTo>
                  <a:lnTo>
                    <a:pt x="7" y="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2" name="任意多边形 306901"/>
            <p:cNvSpPr/>
            <p:nvPr/>
          </p:nvSpPr>
          <p:spPr>
            <a:xfrm>
              <a:off x="1377" y="1326"/>
              <a:ext cx="28" cy="91"/>
            </a:xfrm>
            <a:custGeom>
              <a:rect l="0" t="0" r="0" b="0"/>
              <a:pathLst>
                <a:path w="28" h="91">
                  <a:moveTo>
                    <a:pt x="28" y="84"/>
                  </a:moveTo>
                  <a:lnTo>
                    <a:pt x="26" y="82"/>
                  </a:lnTo>
                  <a:lnTo>
                    <a:pt x="24" y="80"/>
                  </a:lnTo>
                  <a:lnTo>
                    <a:pt x="22" y="78"/>
                  </a:lnTo>
                  <a:lnTo>
                    <a:pt x="19" y="76"/>
                  </a:lnTo>
                  <a:lnTo>
                    <a:pt x="19" y="74"/>
                  </a:lnTo>
                  <a:lnTo>
                    <a:pt x="17" y="71"/>
                  </a:lnTo>
                  <a:lnTo>
                    <a:pt x="15" y="67"/>
                  </a:lnTo>
                  <a:lnTo>
                    <a:pt x="15" y="65"/>
                  </a:lnTo>
                  <a:lnTo>
                    <a:pt x="13" y="61"/>
                  </a:lnTo>
                  <a:lnTo>
                    <a:pt x="11" y="56"/>
                  </a:lnTo>
                  <a:lnTo>
                    <a:pt x="9" y="50"/>
                  </a:lnTo>
                  <a:lnTo>
                    <a:pt x="9" y="45"/>
                  </a:lnTo>
                  <a:lnTo>
                    <a:pt x="9" y="39"/>
                  </a:lnTo>
                  <a:lnTo>
                    <a:pt x="9" y="35"/>
                  </a:lnTo>
                  <a:lnTo>
                    <a:pt x="9" y="32"/>
                  </a:lnTo>
                  <a:lnTo>
                    <a:pt x="11" y="28"/>
                  </a:lnTo>
                  <a:lnTo>
                    <a:pt x="11" y="26"/>
                  </a:lnTo>
                  <a:lnTo>
                    <a:pt x="11" y="24"/>
                  </a:lnTo>
                  <a:lnTo>
                    <a:pt x="13" y="22"/>
                  </a:lnTo>
                  <a:lnTo>
                    <a:pt x="13" y="19"/>
                  </a:lnTo>
                  <a:lnTo>
                    <a:pt x="15" y="17"/>
                  </a:lnTo>
                  <a:lnTo>
                    <a:pt x="15" y="15"/>
                  </a:lnTo>
                  <a:lnTo>
                    <a:pt x="17" y="13"/>
                  </a:lnTo>
                  <a:lnTo>
                    <a:pt x="19" y="11"/>
                  </a:lnTo>
                  <a:lnTo>
                    <a:pt x="19" y="9"/>
                  </a:lnTo>
                  <a:lnTo>
                    <a:pt x="22" y="6"/>
                  </a:lnTo>
                  <a:lnTo>
                    <a:pt x="15" y="0"/>
                  </a:lnTo>
                  <a:lnTo>
                    <a:pt x="13" y="2"/>
                  </a:lnTo>
                  <a:lnTo>
                    <a:pt x="11" y="4"/>
                  </a:lnTo>
                  <a:lnTo>
                    <a:pt x="11" y="6"/>
                  </a:lnTo>
                  <a:lnTo>
                    <a:pt x="9" y="11"/>
                  </a:lnTo>
                  <a:lnTo>
                    <a:pt x="6" y="13"/>
                  </a:lnTo>
                  <a:lnTo>
                    <a:pt x="4" y="15"/>
                  </a:lnTo>
                  <a:lnTo>
                    <a:pt x="4" y="17"/>
                  </a:lnTo>
                  <a:lnTo>
                    <a:pt x="2" y="22"/>
                  </a:lnTo>
                  <a:lnTo>
                    <a:pt x="2" y="24"/>
                  </a:lnTo>
                  <a:lnTo>
                    <a:pt x="2" y="28"/>
                  </a:lnTo>
                  <a:lnTo>
                    <a:pt x="0" y="30"/>
                  </a:lnTo>
                  <a:lnTo>
                    <a:pt x="0" y="32"/>
                  </a:lnTo>
                  <a:lnTo>
                    <a:pt x="0" y="39"/>
                  </a:lnTo>
                  <a:lnTo>
                    <a:pt x="0" y="45"/>
                  </a:lnTo>
                  <a:lnTo>
                    <a:pt x="0" y="52"/>
                  </a:lnTo>
                  <a:lnTo>
                    <a:pt x="2" y="58"/>
                  </a:lnTo>
                  <a:lnTo>
                    <a:pt x="4" y="63"/>
                  </a:lnTo>
                  <a:lnTo>
                    <a:pt x="6" y="69"/>
                  </a:lnTo>
                  <a:lnTo>
                    <a:pt x="9" y="71"/>
                  </a:lnTo>
                  <a:lnTo>
                    <a:pt x="9" y="76"/>
                  </a:lnTo>
                  <a:lnTo>
                    <a:pt x="11" y="78"/>
                  </a:lnTo>
                  <a:lnTo>
                    <a:pt x="13" y="80"/>
                  </a:lnTo>
                  <a:lnTo>
                    <a:pt x="15" y="84"/>
                  </a:lnTo>
                  <a:lnTo>
                    <a:pt x="17" y="87"/>
                  </a:lnTo>
                  <a:lnTo>
                    <a:pt x="19" y="89"/>
                  </a:lnTo>
                  <a:lnTo>
                    <a:pt x="22" y="91"/>
                  </a:lnTo>
                  <a:lnTo>
                    <a:pt x="28" y="8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3" name="任意多边形 306902"/>
            <p:cNvSpPr/>
            <p:nvPr/>
          </p:nvSpPr>
          <p:spPr>
            <a:xfrm>
              <a:off x="1399" y="1410"/>
              <a:ext cx="93" cy="26"/>
            </a:xfrm>
            <a:custGeom>
              <a:rect l="0" t="0" r="0" b="0"/>
              <a:pathLst>
                <a:path w="93" h="26">
                  <a:moveTo>
                    <a:pt x="86" y="3"/>
                  </a:moveTo>
                  <a:lnTo>
                    <a:pt x="84" y="5"/>
                  </a:lnTo>
                  <a:lnTo>
                    <a:pt x="82" y="7"/>
                  </a:lnTo>
                  <a:lnTo>
                    <a:pt x="80" y="7"/>
                  </a:lnTo>
                  <a:lnTo>
                    <a:pt x="77" y="9"/>
                  </a:lnTo>
                  <a:lnTo>
                    <a:pt x="75" y="11"/>
                  </a:lnTo>
                  <a:lnTo>
                    <a:pt x="73" y="11"/>
                  </a:lnTo>
                  <a:lnTo>
                    <a:pt x="71" y="13"/>
                  </a:lnTo>
                  <a:lnTo>
                    <a:pt x="69" y="13"/>
                  </a:lnTo>
                  <a:lnTo>
                    <a:pt x="67" y="16"/>
                  </a:lnTo>
                  <a:lnTo>
                    <a:pt x="64" y="16"/>
                  </a:lnTo>
                  <a:lnTo>
                    <a:pt x="60" y="16"/>
                  </a:lnTo>
                  <a:lnTo>
                    <a:pt x="58" y="18"/>
                  </a:lnTo>
                  <a:lnTo>
                    <a:pt x="54" y="18"/>
                  </a:lnTo>
                  <a:lnTo>
                    <a:pt x="47" y="18"/>
                  </a:lnTo>
                  <a:lnTo>
                    <a:pt x="43" y="18"/>
                  </a:lnTo>
                  <a:lnTo>
                    <a:pt x="36" y="16"/>
                  </a:lnTo>
                  <a:lnTo>
                    <a:pt x="32" y="16"/>
                  </a:lnTo>
                  <a:lnTo>
                    <a:pt x="26" y="13"/>
                  </a:lnTo>
                  <a:lnTo>
                    <a:pt x="23" y="11"/>
                  </a:lnTo>
                  <a:lnTo>
                    <a:pt x="21" y="11"/>
                  </a:lnTo>
                  <a:lnTo>
                    <a:pt x="19" y="9"/>
                  </a:lnTo>
                  <a:lnTo>
                    <a:pt x="15" y="7"/>
                  </a:lnTo>
                  <a:lnTo>
                    <a:pt x="13" y="7"/>
                  </a:lnTo>
                  <a:lnTo>
                    <a:pt x="10" y="5"/>
                  </a:lnTo>
                  <a:lnTo>
                    <a:pt x="8" y="3"/>
                  </a:lnTo>
                  <a:lnTo>
                    <a:pt x="6" y="0"/>
                  </a:lnTo>
                  <a:lnTo>
                    <a:pt x="0" y="7"/>
                  </a:lnTo>
                  <a:lnTo>
                    <a:pt x="2" y="9"/>
                  </a:lnTo>
                  <a:lnTo>
                    <a:pt x="6" y="11"/>
                  </a:lnTo>
                  <a:lnTo>
                    <a:pt x="8" y="13"/>
                  </a:lnTo>
                  <a:lnTo>
                    <a:pt x="10" y="16"/>
                  </a:lnTo>
                  <a:lnTo>
                    <a:pt x="15" y="18"/>
                  </a:lnTo>
                  <a:lnTo>
                    <a:pt x="17" y="18"/>
                  </a:lnTo>
                  <a:lnTo>
                    <a:pt x="19" y="20"/>
                  </a:lnTo>
                  <a:lnTo>
                    <a:pt x="23" y="22"/>
                  </a:lnTo>
                  <a:lnTo>
                    <a:pt x="30" y="24"/>
                  </a:lnTo>
                  <a:lnTo>
                    <a:pt x="34" y="24"/>
                  </a:lnTo>
                  <a:lnTo>
                    <a:pt x="41" y="26"/>
                  </a:lnTo>
                  <a:lnTo>
                    <a:pt x="47" y="26"/>
                  </a:lnTo>
                  <a:lnTo>
                    <a:pt x="54" y="26"/>
                  </a:lnTo>
                  <a:lnTo>
                    <a:pt x="60" y="26"/>
                  </a:lnTo>
                  <a:lnTo>
                    <a:pt x="62" y="24"/>
                  </a:lnTo>
                  <a:lnTo>
                    <a:pt x="67" y="24"/>
                  </a:lnTo>
                  <a:lnTo>
                    <a:pt x="69" y="24"/>
                  </a:lnTo>
                  <a:lnTo>
                    <a:pt x="71" y="22"/>
                  </a:lnTo>
                  <a:lnTo>
                    <a:pt x="75" y="22"/>
                  </a:lnTo>
                  <a:lnTo>
                    <a:pt x="77" y="20"/>
                  </a:lnTo>
                  <a:lnTo>
                    <a:pt x="80" y="18"/>
                  </a:lnTo>
                  <a:lnTo>
                    <a:pt x="82" y="18"/>
                  </a:lnTo>
                  <a:lnTo>
                    <a:pt x="86" y="16"/>
                  </a:lnTo>
                  <a:lnTo>
                    <a:pt x="88" y="13"/>
                  </a:lnTo>
                  <a:lnTo>
                    <a:pt x="90" y="11"/>
                  </a:lnTo>
                  <a:lnTo>
                    <a:pt x="93" y="9"/>
                  </a:lnTo>
                  <a:lnTo>
                    <a:pt x="86"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4" name="任意多边形 306903"/>
            <p:cNvSpPr/>
            <p:nvPr/>
          </p:nvSpPr>
          <p:spPr>
            <a:xfrm>
              <a:off x="1479" y="1328"/>
              <a:ext cx="28" cy="91"/>
            </a:xfrm>
            <a:custGeom>
              <a:rect l="0" t="0" r="0" b="0"/>
              <a:pathLst>
                <a:path w="28" h="91">
                  <a:moveTo>
                    <a:pt x="0" y="9"/>
                  </a:moveTo>
                  <a:lnTo>
                    <a:pt x="2" y="9"/>
                  </a:lnTo>
                  <a:lnTo>
                    <a:pt x="4" y="11"/>
                  </a:lnTo>
                  <a:lnTo>
                    <a:pt x="4" y="13"/>
                  </a:lnTo>
                  <a:lnTo>
                    <a:pt x="6" y="15"/>
                  </a:lnTo>
                  <a:lnTo>
                    <a:pt x="10" y="22"/>
                  </a:lnTo>
                  <a:lnTo>
                    <a:pt x="13" y="26"/>
                  </a:lnTo>
                  <a:lnTo>
                    <a:pt x="15" y="30"/>
                  </a:lnTo>
                  <a:lnTo>
                    <a:pt x="17" y="37"/>
                  </a:lnTo>
                  <a:lnTo>
                    <a:pt x="17" y="41"/>
                  </a:lnTo>
                  <a:lnTo>
                    <a:pt x="19" y="46"/>
                  </a:lnTo>
                  <a:lnTo>
                    <a:pt x="19" y="52"/>
                  </a:lnTo>
                  <a:lnTo>
                    <a:pt x="17" y="56"/>
                  </a:lnTo>
                  <a:lnTo>
                    <a:pt x="17" y="61"/>
                  </a:lnTo>
                  <a:lnTo>
                    <a:pt x="15" y="67"/>
                  </a:lnTo>
                  <a:lnTo>
                    <a:pt x="15" y="69"/>
                  </a:lnTo>
                  <a:lnTo>
                    <a:pt x="15" y="72"/>
                  </a:lnTo>
                  <a:lnTo>
                    <a:pt x="13" y="74"/>
                  </a:lnTo>
                  <a:lnTo>
                    <a:pt x="13" y="76"/>
                  </a:lnTo>
                  <a:lnTo>
                    <a:pt x="10" y="78"/>
                  </a:lnTo>
                  <a:lnTo>
                    <a:pt x="8" y="80"/>
                  </a:lnTo>
                  <a:lnTo>
                    <a:pt x="6" y="82"/>
                  </a:lnTo>
                  <a:lnTo>
                    <a:pt x="6" y="85"/>
                  </a:lnTo>
                  <a:lnTo>
                    <a:pt x="13" y="91"/>
                  </a:lnTo>
                  <a:lnTo>
                    <a:pt x="15" y="89"/>
                  </a:lnTo>
                  <a:lnTo>
                    <a:pt x="17" y="85"/>
                  </a:lnTo>
                  <a:lnTo>
                    <a:pt x="17" y="82"/>
                  </a:lnTo>
                  <a:lnTo>
                    <a:pt x="19" y="80"/>
                  </a:lnTo>
                  <a:lnTo>
                    <a:pt x="21" y="78"/>
                  </a:lnTo>
                  <a:lnTo>
                    <a:pt x="21" y="76"/>
                  </a:lnTo>
                  <a:lnTo>
                    <a:pt x="23" y="72"/>
                  </a:lnTo>
                  <a:lnTo>
                    <a:pt x="23" y="69"/>
                  </a:lnTo>
                  <a:lnTo>
                    <a:pt x="26" y="63"/>
                  </a:lnTo>
                  <a:lnTo>
                    <a:pt x="28" y="59"/>
                  </a:lnTo>
                  <a:lnTo>
                    <a:pt x="28" y="52"/>
                  </a:lnTo>
                  <a:lnTo>
                    <a:pt x="28" y="46"/>
                  </a:lnTo>
                  <a:lnTo>
                    <a:pt x="26" y="39"/>
                  </a:lnTo>
                  <a:lnTo>
                    <a:pt x="26" y="35"/>
                  </a:lnTo>
                  <a:lnTo>
                    <a:pt x="23" y="28"/>
                  </a:lnTo>
                  <a:lnTo>
                    <a:pt x="21" y="22"/>
                  </a:lnTo>
                  <a:lnTo>
                    <a:pt x="17" y="17"/>
                  </a:lnTo>
                  <a:lnTo>
                    <a:pt x="15" y="11"/>
                  </a:lnTo>
                  <a:lnTo>
                    <a:pt x="13" y="9"/>
                  </a:lnTo>
                  <a:lnTo>
                    <a:pt x="10" y="7"/>
                  </a:lnTo>
                  <a:lnTo>
                    <a:pt x="8" y="4"/>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5" name="任意多边形 306904"/>
            <p:cNvSpPr/>
            <p:nvPr/>
          </p:nvSpPr>
          <p:spPr>
            <a:xfrm>
              <a:off x="1392" y="1311"/>
              <a:ext cx="91" cy="26"/>
            </a:xfrm>
            <a:custGeom>
              <a:rect l="0" t="0" r="0" b="0"/>
              <a:pathLst>
                <a:path w="91" h="26">
                  <a:moveTo>
                    <a:pt x="7" y="24"/>
                  </a:moveTo>
                  <a:lnTo>
                    <a:pt x="9" y="21"/>
                  </a:lnTo>
                  <a:lnTo>
                    <a:pt x="11" y="19"/>
                  </a:lnTo>
                  <a:lnTo>
                    <a:pt x="13" y="17"/>
                  </a:lnTo>
                  <a:lnTo>
                    <a:pt x="15" y="15"/>
                  </a:lnTo>
                  <a:lnTo>
                    <a:pt x="17" y="15"/>
                  </a:lnTo>
                  <a:lnTo>
                    <a:pt x="20" y="13"/>
                  </a:lnTo>
                  <a:lnTo>
                    <a:pt x="22" y="13"/>
                  </a:lnTo>
                  <a:lnTo>
                    <a:pt x="24" y="11"/>
                  </a:lnTo>
                  <a:lnTo>
                    <a:pt x="30" y="11"/>
                  </a:lnTo>
                  <a:lnTo>
                    <a:pt x="35" y="8"/>
                  </a:lnTo>
                  <a:lnTo>
                    <a:pt x="39" y="8"/>
                  </a:lnTo>
                  <a:lnTo>
                    <a:pt x="46" y="8"/>
                  </a:lnTo>
                  <a:lnTo>
                    <a:pt x="50" y="8"/>
                  </a:lnTo>
                  <a:lnTo>
                    <a:pt x="56" y="8"/>
                  </a:lnTo>
                  <a:lnTo>
                    <a:pt x="61" y="11"/>
                  </a:lnTo>
                  <a:lnTo>
                    <a:pt x="67" y="13"/>
                  </a:lnTo>
                  <a:lnTo>
                    <a:pt x="71" y="15"/>
                  </a:lnTo>
                  <a:lnTo>
                    <a:pt x="76" y="17"/>
                  </a:lnTo>
                  <a:lnTo>
                    <a:pt x="78" y="19"/>
                  </a:lnTo>
                  <a:lnTo>
                    <a:pt x="82" y="21"/>
                  </a:lnTo>
                  <a:lnTo>
                    <a:pt x="84" y="24"/>
                  </a:lnTo>
                  <a:lnTo>
                    <a:pt x="87" y="26"/>
                  </a:lnTo>
                  <a:lnTo>
                    <a:pt x="91" y="17"/>
                  </a:lnTo>
                  <a:lnTo>
                    <a:pt x="89" y="15"/>
                  </a:lnTo>
                  <a:lnTo>
                    <a:pt x="87" y="13"/>
                  </a:lnTo>
                  <a:lnTo>
                    <a:pt x="84" y="11"/>
                  </a:lnTo>
                  <a:lnTo>
                    <a:pt x="82" y="11"/>
                  </a:lnTo>
                  <a:lnTo>
                    <a:pt x="76" y="6"/>
                  </a:lnTo>
                  <a:lnTo>
                    <a:pt x="69" y="4"/>
                  </a:lnTo>
                  <a:lnTo>
                    <a:pt x="63" y="2"/>
                  </a:lnTo>
                  <a:lnTo>
                    <a:pt x="58" y="0"/>
                  </a:lnTo>
                  <a:lnTo>
                    <a:pt x="52" y="0"/>
                  </a:lnTo>
                  <a:lnTo>
                    <a:pt x="46" y="0"/>
                  </a:lnTo>
                  <a:lnTo>
                    <a:pt x="39" y="0"/>
                  </a:lnTo>
                  <a:lnTo>
                    <a:pt x="33" y="0"/>
                  </a:lnTo>
                  <a:lnTo>
                    <a:pt x="28" y="0"/>
                  </a:lnTo>
                  <a:lnTo>
                    <a:pt x="22" y="2"/>
                  </a:lnTo>
                  <a:lnTo>
                    <a:pt x="17" y="4"/>
                  </a:lnTo>
                  <a:lnTo>
                    <a:pt x="15" y="6"/>
                  </a:lnTo>
                  <a:lnTo>
                    <a:pt x="13" y="6"/>
                  </a:lnTo>
                  <a:lnTo>
                    <a:pt x="11" y="8"/>
                  </a:lnTo>
                  <a:lnTo>
                    <a:pt x="9" y="11"/>
                  </a:lnTo>
                  <a:lnTo>
                    <a:pt x="7" y="13"/>
                  </a:lnTo>
                  <a:lnTo>
                    <a:pt x="4" y="15"/>
                  </a:lnTo>
                  <a:lnTo>
                    <a:pt x="0" y="17"/>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6" name="任意多边形 306905"/>
            <p:cNvSpPr/>
            <p:nvPr/>
          </p:nvSpPr>
          <p:spPr>
            <a:xfrm>
              <a:off x="1377" y="1328"/>
              <a:ext cx="28" cy="89"/>
            </a:xfrm>
            <a:custGeom>
              <a:rect l="0" t="0" r="0" b="0"/>
              <a:pathLst>
                <a:path w="28" h="89">
                  <a:moveTo>
                    <a:pt x="28" y="82"/>
                  </a:moveTo>
                  <a:lnTo>
                    <a:pt x="26" y="80"/>
                  </a:lnTo>
                  <a:lnTo>
                    <a:pt x="24" y="78"/>
                  </a:lnTo>
                  <a:lnTo>
                    <a:pt x="24" y="76"/>
                  </a:lnTo>
                  <a:lnTo>
                    <a:pt x="22" y="74"/>
                  </a:lnTo>
                  <a:lnTo>
                    <a:pt x="17" y="69"/>
                  </a:lnTo>
                  <a:lnTo>
                    <a:pt x="15" y="65"/>
                  </a:lnTo>
                  <a:lnTo>
                    <a:pt x="13" y="59"/>
                  </a:lnTo>
                  <a:lnTo>
                    <a:pt x="11" y="54"/>
                  </a:lnTo>
                  <a:lnTo>
                    <a:pt x="11" y="48"/>
                  </a:lnTo>
                  <a:lnTo>
                    <a:pt x="9" y="43"/>
                  </a:lnTo>
                  <a:lnTo>
                    <a:pt x="9" y="39"/>
                  </a:lnTo>
                  <a:lnTo>
                    <a:pt x="9" y="33"/>
                  </a:lnTo>
                  <a:lnTo>
                    <a:pt x="11" y="30"/>
                  </a:lnTo>
                  <a:lnTo>
                    <a:pt x="11" y="28"/>
                  </a:lnTo>
                  <a:lnTo>
                    <a:pt x="11" y="26"/>
                  </a:lnTo>
                  <a:lnTo>
                    <a:pt x="13" y="24"/>
                  </a:lnTo>
                  <a:lnTo>
                    <a:pt x="13" y="22"/>
                  </a:lnTo>
                  <a:lnTo>
                    <a:pt x="13" y="20"/>
                  </a:lnTo>
                  <a:lnTo>
                    <a:pt x="15" y="15"/>
                  </a:lnTo>
                  <a:lnTo>
                    <a:pt x="15" y="13"/>
                  </a:lnTo>
                  <a:lnTo>
                    <a:pt x="17" y="11"/>
                  </a:lnTo>
                  <a:lnTo>
                    <a:pt x="19" y="9"/>
                  </a:lnTo>
                  <a:lnTo>
                    <a:pt x="22" y="9"/>
                  </a:lnTo>
                  <a:lnTo>
                    <a:pt x="22" y="7"/>
                  </a:lnTo>
                  <a:lnTo>
                    <a:pt x="15" y="0"/>
                  </a:lnTo>
                  <a:lnTo>
                    <a:pt x="13" y="2"/>
                  </a:lnTo>
                  <a:lnTo>
                    <a:pt x="13" y="4"/>
                  </a:lnTo>
                  <a:lnTo>
                    <a:pt x="11" y="7"/>
                  </a:lnTo>
                  <a:lnTo>
                    <a:pt x="9" y="9"/>
                  </a:lnTo>
                  <a:lnTo>
                    <a:pt x="6" y="11"/>
                  </a:lnTo>
                  <a:lnTo>
                    <a:pt x="6" y="15"/>
                  </a:lnTo>
                  <a:lnTo>
                    <a:pt x="4" y="17"/>
                  </a:lnTo>
                  <a:lnTo>
                    <a:pt x="4" y="20"/>
                  </a:lnTo>
                  <a:lnTo>
                    <a:pt x="2" y="24"/>
                  </a:lnTo>
                  <a:lnTo>
                    <a:pt x="2" y="26"/>
                  </a:lnTo>
                  <a:lnTo>
                    <a:pt x="2" y="28"/>
                  </a:lnTo>
                  <a:lnTo>
                    <a:pt x="0" y="33"/>
                  </a:lnTo>
                  <a:lnTo>
                    <a:pt x="0" y="37"/>
                  </a:lnTo>
                  <a:lnTo>
                    <a:pt x="0" y="43"/>
                  </a:lnTo>
                  <a:lnTo>
                    <a:pt x="2" y="50"/>
                  </a:lnTo>
                  <a:lnTo>
                    <a:pt x="2" y="56"/>
                  </a:lnTo>
                  <a:lnTo>
                    <a:pt x="4" y="63"/>
                  </a:lnTo>
                  <a:lnTo>
                    <a:pt x="6" y="67"/>
                  </a:lnTo>
                  <a:lnTo>
                    <a:pt x="11" y="74"/>
                  </a:lnTo>
                  <a:lnTo>
                    <a:pt x="13" y="78"/>
                  </a:lnTo>
                  <a:lnTo>
                    <a:pt x="15" y="82"/>
                  </a:lnTo>
                  <a:lnTo>
                    <a:pt x="17" y="85"/>
                  </a:lnTo>
                  <a:lnTo>
                    <a:pt x="19" y="87"/>
                  </a:lnTo>
                  <a:lnTo>
                    <a:pt x="22" y="89"/>
                  </a:lnTo>
                  <a:lnTo>
                    <a:pt x="28"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7" name="任意多边形 306906"/>
            <p:cNvSpPr/>
            <p:nvPr/>
          </p:nvSpPr>
          <p:spPr>
            <a:xfrm>
              <a:off x="1399" y="1410"/>
              <a:ext cx="93" cy="26"/>
            </a:xfrm>
            <a:custGeom>
              <a:rect l="0" t="0" r="0" b="0"/>
              <a:pathLst>
                <a:path w="93" h="26">
                  <a:moveTo>
                    <a:pt x="86" y="3"/>
                  </a:moveTo>
                  <a:lnTo>
                    <a:pt x="84" y="5"/>
                  </a:lnTo>
                  <a:lnTo>
                    <a:pt x="82" y="7"/>
                  </a:lnTo>
                  <a:lnTo>
                    <a:pt x="80" y="7"/>
                  </a:lnTo>
                  <a:lnTo>
                    <a:pt x="77" y="9"/>
                  </a:lnTo>
                  <a:lnTo>
                    <a:pt x="75" y="11"/>
                  </a:lnTo>
                  <a:lnTo>
                    <a:pt x="73" y="11"/>
                  </a:lnTo>
                  <a:lnTo>
                    <a:pt x="71" y="13"/>
                  </a:lnTo>
                  <a:lnTo>
                    <a:pt x="69" y="13"/>
                  </a:lnTo>
                  <a:lnTo>
                    <a:pt x="62" y="16"/>
                  </a:lnTo>
                  <a:lnTo>
                    <a:pt x="58" y="16"/>
                  </a:lnTo>
                  <a:lnTo>
                    <a:pt x="54" y="18"/>
                  </a:lnTo>
                  <a:lnTo>
                    <a:pt x="47" y="18"/>
                  </a:lnTo>
                  <a:lnTo>
                    <a:pt x="43" y="18"/>
                  </a:lnTo>
                  <a:lnTo>
                    <a:pt x="36" y="16"/>
                  </a:lnTo>
                  <a:lnTo>
                    <a:pt x="32" y="13"/>
                  </a:lnTo>
                  <a:lnTo>
                    <a:pt x="26" y="13"/>
                  </a:lnTo>
                  <a:lnTo>
                    <a:pt x="21" y="11"/>
                  </a:lnTo>
                  <a:lnTo>
                    <a:pt x="17" y="7"/>
                  </a:lnTo>
                  <a:lnTo>
                    <a:pt x="15" y="7"/>
                  </a:lnTo>
                  <a:lnTo>
                    <a:pt x="10" y="5"/>
                  </a:lnTo>
                  <a:lnTo>
                    <a:pt x="8" y="3"/>
                  </a:lnTo>
                  <a:lnTo>
                    <a:pt x="6" y="0"/>
                  </a:lnTo>
                  <a:lnTo>
                    <a:pt x="0" y="7"/>
                  </a:lnTo>
                  <a:lnTo>
                    <a:pt x="4" y="9"/>
                  </a:lnTo>
                  <a:lnTo>
                    <a:pt x="6" y="11"/>
                  </a:lnTo>
                  <a:lnTo>
                    <a:pt x="8" y="13"/>
                  </a:lnTo>
                  <a:lnTo>
                    <a:pt x="10" y="16"/>
                  </a:lnTo>
                  <a:lnTo>
                    <a:pt x="17" y="18"/>
                  </a:lnTo>
                  <a:lnTo>
                    <a:pt x="23" y="22"/>
                  </a:lnTo>
                  <a:lnTo>
                    <a:pt x="30" y="24"/>
                  </a:lnTo>
                  <a:lnTo>
                    <a:pt x="34" y="24"/>
                  </a:lnTo>
                  <a:lnTo>
                    <a:pt x="41" y="26"/>
                  </a:lnTo>
                  <a:lnTo>
                    <a:pt x="47" y="26"/>
                  </a:lnTo>
                  <a:lnTo>
                    <a:pt x="54" y="26"/>
                  </a:lnTo>
                  <a:lnTo>
                    <a:pt x="60" y="24"/>
                  </a:lnTo>
                  <a:lnTo>
                    <a:pt x="64" y="24"/>
                  </a:lnTo>
                  <a:lnTo>
                    <a:pt x="71" y="22"/>
                  </a:lnTo>
                  <a:lnTo>
                    <a:pt x="73" y="20"/>
                  </a:lnTo>
                  <a:lnTo>
                    <a:pt x="77" y="20"/>
                  </a:lnTo>
                  <a:lnTo>
                    <a:pt x="80" y="18"/>
                  </a:lnTo>
                  <a:lnTo>
                    <a:pt x="82" y="16"/>
                  </a:lnTo>
                  <a:lnTo>
                    <a:pt x="84" y="16"/>
                  </a:lnTo>
                  <a:lnTo>
                    <a:pt x="86" y="13"/>
                  </a:lnTo>
                  <a:lnTo>
                    <a:pt x="88" y="11"/>
                  </a:lnTo>
                  <a:lnTo>
                    <a:pt x="93" y="9"/>
                  </a:lnTo>
                  <a:lnTo>
                    <a:pt x="86"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8" name="任意多边形 306907"/>
            <p:cNvSpPr/>
            <p:nvPr/>
          </p:nvSpPr>
          <p:spPr>
            <a:xfrm>
              <a:off x="1476" y="1330"/>
              <a:ext cx="29" cy="89"/>
            </a:xfrm>
            <a:custGeom>
              <a:rect l="0" t="0" r="0" b="0"/>
              <a:pathLst>
                <a:path w="28" h="89">
                  <a:moveTo>
                    <a:pt x="0" y="7"/>
                  </a:moveTo>
                  <a:lnTo>
                    <a:pt x="5" y="11"/>
                  </a:lnTo>
                  <a:lnTo>
                    <a:pt x="9" y="15"/>
                  </a:lnTo>
                  <a:lnTo>
                    <a:pt x="11" y="20"/>
                  </a:lnTo>
                  <a:lnTo>
                    <a:pt x="13" y="24"/>
                  </a:lnTo>
                  <a:lnTo>
                    <a:pt x="16" y="31"/>
                  </a:lnTo>
                  <a:lnTo>
                    <a:pt x="18" y="35"/>
                  </a:lnTo>
                  <a:lnTo>
                    <a:pt x="20" y="39"/>
                  </a:lnTo>
                  <a:lnTo>
                    <a:pt x="20" y="46"/>
                  </a:lnTo>
                  <a:lnTo>
                    <a:pt x="20" y="50"/>
                  </a:lnTo>
                  <a:lnTo>
                    <a:pt x="20" y="54"/>
                  </a:lnTo>
                  <a:lnTo>
                    <a:pt x="20" y="61"/>
                  </a:lnTo>
                  <a:lnTo>
                    <a:pt x="18" y="65"/>
                  </a:lnTo>
                  <a:lnTo>
                    <a:pt x="18" y="67"/>
                  </a:lnTo>
                  <a:lnTo>
                    <a:pt x="16" y="70"/>
                  </a:lnTo>
                  <a:lnTo>
                    <a:pt x="16" y="72"/>
                  </a:lnTo>
                  <a:lnTo>
                    <a:pt x="13" y="74"/>
                  </a:lnTo>
                  <a:lnTo>
                    <a:pt x="11" y="76"/>
                  </a:lnTo>
                  <a:lnTo>
                    <a:pt x="11" y="78"/>
                  </a:lnTo>
                  <a:lnTo>
                    <a:pt x="9" y="80"/>
                  </a:lnTo>
                  <a:lnTo>
                    <a:pt x="7" y="83"/>
                  </a:lnTo>
                  <a:lnTo>
                    <a:pt x="13" y="89"/>
                  </a:lnTo>
                  <a:lnTo>
                    <a:pt x="16" y="87"/>
                  </a:lnTo>
                  <a:lnTo>
                    <a:pt x="18" y="83"/>
                  </a:lnTo>
                  <a:lnTo>
                    <a:pt x="20" y="80"/>
                  </a:lnTo>
                  <a:lnTo>
                    <a:pt x="22" y="78"/>
                  </a:lnTo>
                  <a:lnTo>
                    <a:pt x="22" y="76"/>
                  </a:lnTo>
                  <a:lnTo>
                    <a:pt x="24" y="74"/>
                  </a:lnTo>
                  <a:lnTo>
                    <a:pt x="26" y="70"/>
                  </a:lnTo>
                  <a:lnTo>
                    <a:pt x="26" y="67"/>
                  </a:lnTo>
                  <a:lnTo>
                    <a:pt x="29" y="63"/>
                  </a:lnTo>
                  <a:lnTo>
                    <a:pt x="29" y="57"/>
                  </a:lnTo>
                  <a:lnTo>
                    <a:pt x="29" y="50"/>
                  </a:lnTo>
                  <a:lnTo>
                    <a:pt x="29" y="44"/>
                  </a:lnTo>
                  <a:lnTo>
                    <a:pt x="29" y="39"/>
                  </a:lnTo>
                  <a:lnTo>
                    <a:pt x="26" y="33"/>
                  </a:lnTo>
                  <a:lnTo>
                    <a:pt x="24" y="26"/>
                  </a:lnTo>
                  <a:lnTo>
                    <a:pt x="22" y="22"/>
                  </a:lnTo>
                  <a:lnTo>
                    <a:pt x="20" y="15"/>
                  </a:lnTo>
                  <a:lnTo>
                    <a:pt x="16" y="11"/>
                  </a:lnTo>
                  <a:lnTo>
                    <a:pt x="11" y="5"/>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09" name="任意多边形 306908"/>
            <p:cNvSpPr/>
            <p:nvPr/>
          </p:nvSpPr>
          <p:spPr>
            <a:xfrm>
              <a:off x="1392" y="1311"/>
              <a:ext cx="91" cy="26"/>
            </a:xfrm>
            <a:custGeom>
              <a:rect l="0" t="0" r="0" b="0"/>
              <a:pathLst>
                <a:path w="91" h="26">
                  <a:moveTo>
                    <a:pt x="7" y="24"/>
                  </a:moveTo>
                  <a:lnTo>
                    <a:pt x="9" y="21"/>
                  </a:lnTo>
                  <a:lnTo>
                    <a:pt x="11" y="21"/>
                  </a:lnTo>
                  <a:lnTo>
                    <a:pt x="13" y="19"/>
                  </a:lnTo>
                  <a:lnTo>
                    <a:pt x="15" y="17"/>
                  </a:lnTo>
                  <a:lnTo>
                    <a:pt x="17" y="17"/>
                  </a:lnTo>
                  <a:lnTo>
                    <a:pt x="20" y="15"/>
                  </a:lnTo>
                  <a:lnTo>
                    <a:pt x="22" y="15"/>
                  </a:lnTo>
                  <a:lnTo>
                    <a:pt x="24" y="13"/>
                  </a:lnTo>
                  <a:lnTo>
                    <a:pt x="28" y="11"/>
                  </a:lnTo>
                  <a:lnTo>
                    <a:pt x="35" y="11"/>
                  </a:lnTo>
                  <a:lnTo>
                    <a:pt x="39" y="11"/>
                  </a:lnTo>
                  <a:lnTo>
                    <a:pt x="46" y="8"/>
                  </a:lnTo>
                  <a:lnTo>
                    <a:pt x="50" y="11"/>
                  </a:lnTo>
                  <a:lnTo>
                    <a:pt x="54" y="11"/>
                  </a:lnTo>
                  <a:lnTo>
                    <a:pt x="61" y="13"/>
                  </a:lnTo>
                  <a:lnTo>
                    <a:pt x="65" y="13"/>
                  </a:lnTo>
                  <a:lnTo>
                    <a:pt x="71" y="17"/>
                  </a:lnTo>
                  <a:lnTo>
                    <a:pt x="76" y="19"/>
                  </a:lnTo>
                  <a:lnTo>
                    <a:pt x="80" y="21"/>
                  </a:lnTo>
                  <a:lnTo>
                    <a:pt x="84" y="26"/>
                  </a:lnTo>
                  <a:lnTo>
                    <a:pt x="91" y="19"/>
                  </a:lnTo>
                  <a:lnTo>
                    <a:pt x="87" y="15"/>
                  </a:lnTo>
                  <a:lnTo>
                    <a:pt x="80" y="11"/>
                  </a:lnTo>
                  <a:lnTo>
                    <a:pt x="74" y="8"/>
                  </a:lnTo>
                  <a:lnTo>
                    <a:pt x="69" y="6"/>
                  </a:lnTo>
                  <a:lnTo>
                    <a:pt x="63" y="4"/>
                  </a:lnTo>
                  <a:lnTo>
                    <a:pt x="56" y="2"/>
                  </a:lnTo>
                  <a:lnTo>
                    <a:pt x="50" y="0"/>
                  </a:lnTo>
                  <a:lnTo>
                    <a:pt x="46" y="0"/>
                  </a:lnTo>
                  <a:lnTo>
                    <a:pt x="39" y="0"/>
                  </a:lnTo>
                  <a:lnTo>
                    <a:pt x="33" y="2"/>
                  </a:lnTo>
                  <a:lnTo>
                    <a:pt x="26" y="2"/>
                  </a:lnTo>
                  <a:lnTo>
                    <a:pt x="22" y="4"/>
                  </a:lnTo>
                  <a:lnTo>
                    <a:pt x="17" y="6"/>
                  </a:lnTo>
                  <a:lnTo>
                    <a:pt x="15" y="6"/>
                  </a:lnTo>
                  <a:lnTo>
                    <a:pt x="13" y="8"/>
                  </a:lnTo>
                  <a:lnTo>
                    <a:pt x="11" y="11"/>
                  </a:lnTo>
                  <a:lnTo>
                    <a:pt x="9" y="13"/>
                  </a:lnTo>
                  <a:lnTo>
                    <a:pt x="7" y="13"/>
                  </a:lnTo>
                  <a:lnTo>
                    <a:pt x="4" y="15"/>
                  </a:lnTo>
                  <a:lnTo>
                    <a:pt x="0" y="17"/>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0" name="任意多边形 306909"/>
            <p:cNvSpPr/>
            <p:nvPr/>
          </p:nvSpPr>
          <p:spPr>
            <a:xfrm>
              <a:off x="1379" y="1328"/>
              <a:ext cx="28" cy="89"/>
            </a:xfrm>
            <a:custGeom>
              <a:rect l="0" t="0" r="0" b="0"/>
              <a:pathLst>
                <a:path w="28" h="89">
                  <a:moveTo>
                    <a:pt x="28" y="82"/>
                  </a:moveTo>
                  <a:lnTo>
                    <a:pt x="26" y="80"/>
                  </a:lnTo>
                  <a:lnTo>
                    <a:pt x="24" y="78"/>
                  </a:lnTo>
                  <a:lnTo>
                    <a:pt x="22" y="76"/>
                  </a:lnTo>
                  <a:lnTo>
                    <a:pt x="20" y="74"/>
                  </a:lnTo>
                  <a:lnTo>
                    <a:pt x="17" y="69"/>
                  </a:lnTo>
                  <a:lnTo>
                    <a:pt x="13" y="65"/>
                  </a:lnTo>
                  <a:lnTo>
                    <a:pt x="11" y="59"/>
                  </a:lnTo>
                  <a:lnTo>
                    <a:pt x="11" y="54"/>
                  </a:lnTo>
                  <a:lnTo>
                    <a:pt x="9" y="50"/>
                  </a:lnTo>
                  <a:lnTo>
                    <a:pt x="9" y="43"/>
                  </a:lnTo>
                  <a:lnTo>
                    <a:pt x="9" y="39"/>
                  </a:lnTo>
                  <a:lnTo>
                    <a:pt x="9" y="35"/>
                  </a:lnTo>
                  <a:lnTo>
                    <a:pt x="9" y="33"/>
                  </a:lnTo>
                  <a:lnTo>
                    <a:pt x="9" y="28"/>
                  </a:lnTo>
                  <a:lnTo>
                    <a:pt x="9" y="26"/>
                  </a:lnTo>
                  <a:lnTo>
                    <a:pt x="11" y="24"/>
                  </a:lnTo>
                  <a:lnTo>
                    <a:pt x="11" y="22"/>
                  </a:lnTo>
                  <a:lnTo>
                    <a:pt x="13" y="20"/>
                  </a:lnTo>
                  <a:lnTo>
                    <a:pt x="13" y="17"/>
                  </a:lnTo>
                  <a:lnTo>
                    <a:pt x="15" y="15"/>
                  </a:lnTo>
                  <a:lnTo>
                    <a:pt x="15" y="13"/>
                  </a:lnTo>
                  <a:lnTo>
                    <a:pt x="17" y="11"/>
                  </a:lnTo>
                  <a:lnTo>
                    <a:pt x="20" y="9"/>
                  </a:lnTo>
                  <a:lnTo>
                    <a:pt x="20" y="7"/>
                  </a:lnTo>
                  <a:lnTo>
                    <a:pt x="13" y="0"/>
                  </a:lnTo>
                  <a:lnTo>
                    <a:pt x="13" y="2"/>
                  </a:lnTo>
                  <a:lnTo>
                    <a:pt x="11" y="4"/>
                  </a:lnTo>
                  <a:lnTo>
                    <a:pt x="9" y="9"/>
                  </a:lnTo>
                  <a:lnTo>
                    <a:pt x="7" y="11"/>
                  </a:lnTo>
                  <a:lnTo>
                    <a:pt x="4" y="13"/>
                  </a:lnTo>
                  <a:lnTo>
                    <a:pt x="4" y="15"/>
                  </a:lnTo>
                  <a:lnTo>
                    <a:pt x="2" y="20"/>
                  </a:lnTo>
                  <a:lnTo>
                    <a:pt x="2" y="22"/>
                  </a:lnTo>
                  <a:lnTo>
                    <a:pt x="0" y="24"/>
                  </a:lnTo>
                  <a:lnTo>
                    <a:pt x="0" y="26"/>
                  </a:lnTo>
                  <a:lnTo>
                    <a:pt x="0" y="30"/>
                  </a:lnTo>
                  <a:lnTo>
                    <a:pt x="0" y="33"/>
                  </a:lnTo>
                  <a:lnTo>
                    <a:pt x="0" y="39"/>
                  </a:lnTo>
                  <a:lnTo>
                    <a:pt x="0" y="46"/>
                  </a:lnTo>
                  <a:lnTo>
                    <a:pt x="0" y="50"/>
                  </a:lnTo>
                  <a:lnTo>
                    <a:pt x="2" y="56"/>
                  </a:lnTo>
                  <a:lnTo>
                    <a:pt x="2" y="63"/>
                  </a:lnTo>
                  <a:lnTo>
                    <a:pt x="7" y="67"/>
                  </a:lnTo>
                  <a:lnTo>
                    <a:pt x="9" y="74"/>
                  </a:lnTo>
                  <a:lnTo>
                    <a:pt x="13" y="78"/>
                  </a:lnTo>
                  <a:lnTo>
                    <a:pt x="15" y="82"/>
                  </a:lnTo>
                  <a:lnTo>
                    <a:pt x="17" y="85"/>
                  </a:lnTo>
                  <a:lnTo>
                    <a:pt x="20" y="87"/>
                  </a:lnTo>
                  <a:lnTo>
                    <a:pt x="22" y="89"/>
                  </a:lnTo>
                  <a:lnTo>
                    <a:pt x="28"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1" name="任意多边形 306910"/>
            <p:cNvSpPr/>
            <p:nvPr/>
          </p:nvSpPr>
          <p:spPr>
            <a:xfrm>
              <a:off x="1401" y="1410"/>
              <a:ext cx="88" cy="26"/>
            </a:xfrm>
            <a:custGeom>
              <a:rect l="0" t="0" r="0" b="0"/>
              <a:pathLst>
                <a:path w="88" h="26">
                  <a:moveTo>
                    <a:pt x="82" y="3"/>
                  </a:moveTo>
                  <a:lnTo>
                    <a:pt x="80" y="5"/>
                  </a:lnTo>
                  <a:lnTo>
                    <a:pt x="80" y="5"/>
                  </a:lnTo>
                  <a:lnTo>
                    <a:pt x="78" y="7"/>
                  </a:lnTo>
                  <a:lnTo>
                    <a:pt x="75" y="9"/>
                  </a:lnTo>
                  <a:lnTo>
                    <a:pt x="73" y="9"/>
                  </a:lnTo>
                  <a:lnTo>
                    <a:pt x="71" y="11"/>
                  </a:lnTo>
                  <a:lnTo>
                    <a:pt x="69" y="13"/>
                  </a:lnTo>
                  <a:lnTo>
                    <a:pt x="65" y="13"/>
                  </a:lnTo>
                  <a:lnTo>
                    <a:pt x="60" y="16"/>
                  </a:lnTo>
                  <a:lnTo>
                    <a:pt x="56" y="16"/>
                  </a:lnTo>
                  <a:lnTo>
                    <a:pt x="52" y="18"/>
                  </a:lnTo>
                  <a:lnTo>
                    <a:pt x="45" y="18"/>
                  </a:lnTo>
                  <a:lnTo>
                    <a:pt x="41" y="16"/>
                  </a:lnTo>
                  <a:lnTo>
                    <a:pt x="34" y="16"/>
                  </a:lnTo>
                  <a:lnTo>
                    <a:pt x="30" y="13"/>
                  </a:lnTo>
                  <a:lnTo>
                    <a:pt x="24" y="13"/>
                  </a:lnTo>
                  <a:lnTo>
                    <a:pt x="19" y="11"/>
                  </a:lnTo>
                  <a:lnTo>
                    <a:pt x="15" y="7"/>
                  </a:lnTo>
                  <a:lnTo>
                    <a:pt x="13" y="7"/>
                  </a:lnTo>
                  <a:lnTo>
                    <a:pt x="11" y="5"/>
                  </a:lnTo>
                  <a:lnTo>
                    <a:pt x="8" y="3"/>
                  </a:lnTo>
                  <a:lnTo>
                    <a:pt x="6" y="0"/>
                  </a:lnTo>
                  <a:lnTo>
                    <a:pt x="0" y="7"/>
                  </a:lnTo>
                  <a:lnTo>
                    <a:pt x="2" y="9"/>
                  </a:lnTo>
                  <a:lnTo>
                    <a:pt x="4" y="11"/>
                  </a:lnTo>
                  <a:lnTo>
                    <a:pt x="6" y="13"/>
                  </a:lnTo>
                  <a:lnTo>
                    <a:pt x="11" y="16"/>
                  </a:lnTo>
                  <a:lnTo>
                    <a:pt x="15" y="18"/>
                  </a:lnTo>
                  <a:lnTo>
                    <a:pt x="21" y="20"/>
                  </a:lnTo>
                  <a:lnTo>
                    <a:pt x="28" y="22"/>
                  </a:lnTo>
                  <a:lnTo>
                    <a:pt x="34" y="24"/>
                  </a:lnTo>
                  <a:lnTo>
                    <a:pt x="39" y="26"/>
                  </a:lnTo>
                  <a:lnTo>
                    <a:pt x="45" y="26"/>
                  </a:lnTo>
                  <a:lnTo>
                    <a:pt x="52" y="26"/>
                  </a:lnTo>
                  <a:lnTo>
                    <a:pt x="58" y="24"/>
                  </a:lnTo>
                  <a:lnTo>
                    <a:pt x="62" y="24"/>
                  </a:lnTo>
                  <a:lnTo>
                    <a:pt x="69" y="22"/>
                  </a:lnTo>
                  <a:lnTo>
                    <a:pt x="71" y="20"/>
                  </a:lnTo>
                  <a:lnTo>
                    <a:pt x="73" y="20"/>
                  </a:lnTo>
                  <a:lnTo>
                    <a:pt x="78" y="18"/>
                  </a:lnTo>
                  <a:lnTo>
                    <a:pt x="80" y="16"/>
                  </a:lnTo>
                  <a:lnTo>
                    <a:pt x="82" y="13"/>
                  </a:lnTo>
                  <a:lnTo>
                    <a:pt x="84" y="13"/>
                  </a:lnTo>
                  <a:lnTo>
                    <a:pt x="86" y="11"/>
                  </a:lnTo>
                  <a:lnTo>
                    <a:pt x="88" y="9"/>
                  </a:lnTo>
                  <a:lnTo>
                    <a:pt x="82"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2" name="任意多边形 306911"/>
            <p:cNvSpPr/>
            <p:nvPr/>
          </p:nvSpPr>
          <p:spPr>
            <a:xfrm>
              <a:off x="1476" y="1332"/>
              <a:ext cx="29" cy="87"/>
            </a:xfrm>
            <a:custGeom>
              <a:rect l="0" t="0" r="0" b="0"/>
              <a:pathLst>
                <a:path w="28" h="87">
                  <a:moveTo>
                    <a:pt x="0" y="7"/>
                  </a:moveTo>
                  <a:lnTo>
                    <a:pt x="5" y="11"/>
                  </a:lnTo>
                  <a:lnTo>
                    <a:pt x="7" y="16"/>
                  </a:lnTo>
                  <a:lnTo>
                    <a:pt x="11" y="20"/>
                  </a:lnTo>
                  <a:lnTo>
                    <a:pt x="13" y="24"/>
                  </a:lnTo>
                  <a:lnTo>
                    <a:pt x="16" y="29"/>
                  </a:lnTo>
                  <a:lnTo>
                    <a:pt x="18" y="33"/>
                  </a:lnTo>
                  <a:lnTo>
                    <a:pt x="18" y="39"/>
                  </a:lnTo>
                  <a:lnTo>
                    <a:pt x="20" y="44"/>
                  </a:lnTo>
                  <a:lnTo>
                    <a:pt x="20" y="48"/>
                  </a:lnTo>
                  <a:lnTo>
                    <a:pt x="20" y="55"/>
                  </a:lnTo>
                  <a:lnTo>
                    <a:pt x="18" y="59"/>
                  </a:lnTo>
                  <a:lnTo>
                    <a:pt x="16" y="63"/>
                  </a:lnTo>
                  <a:lnTo>
                    <a:pt x="16" y="65"/>
                  </a:lnTo>
                  <a:lnTo>
                    <a:pt x="16" y="68"/>
                  </a:lnTo>
                  <a:lnTo>
                    <a:pt x="13" y="70"/>
                  </a:lnTo>
                  <a:lnTo>
                    <a:pt x="13" y="72"/>
                  </a:lnTo>
                  <a:lnTo>
                    <a:pt x="11" y="74"/>
                  </a:lnTo>
                  <a:lnTo>
                    <a:pt x="9" y="76"/>
                  </a:lnTo>
                  <a:lnTo>
                    <a:pt x="9" y="78"/>
                  </a:lnTo>
                  <a:lnTo>
                    <a:pt x="7" y="81"/>
                  </a:lnTo>
                  <a:lnTo>
                    <a:pt x="13" y="87"/>
                  </a:lnTo>
                  <a:lnTo>
                    <a:pt x="16" y="85"/>
                  </a:lnTo>
                  <a:lnTo>
                    <a:pt x="18" y="81"/>
                  </a:lnTo>
                  <a:lnTo>
                    <a:pt x="20" y="78"/>
                  </a:lnTo>
                  <a:lnTo>
                    <a:pt x="20" y="76"/>
                  </a:lnTo>
                  <a:lnTo>
                    <a:pt x="22" y="74"/>
                  </a:lnTo>
                  <a:lnTo>
                    <a:pt x="22" y="72"/>
                  </a:lnTo>
                  <a:lnTo>
                    <a:pt x="24" y="70"/>
                  </a:lnTo>
                  <a:lnTo>
                    <a:pt x="26" y="65"/>
                  </a:lnTo>
                  <a:lnTo>
                    <a:pt x="26" y="61"/>
                  </a:lnTo>
                  <a:lnTo>
                    <a:pt x="29" y="55"/>
                  </a:lnTo>
                  <a:lnTo>
                    <a:pt x="29" y="48"/>
                  </a:lnTo>
                  <a:lnTo>
                    <a:pt x="29" y="44"/>
                  </a:lnTo>
                  <a:lnTo>
                    <a:pt x="26" y="37"/>
                  </a:lnTo>
                  <a:lnTo>
                    <a:pt x="26" y="31"/>
                  </a:lnTo>
                  <a:lnTo>
                    <a:pt x="24" y="26"/>
                  </a:lnTo>
                  <a:lnTo>
                    <a:pt x="22" y="20"/>
                  </a:lnTo>
                  <a:lnTo>
                    <a:pt x="18" y="16"/>
                  </a:lnTo>
                  <a:lnTo>
                    <a:pt x="16" y="9"/>
                  </a:lnTo>
                  <a:lnTo>
                    <a:pt x="11" y="5"/>
                  </a:lnTo>
                  <a:lnTo>
                    <a:pt x="5"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3" name="任意多边形 306912"/>
            <p:cNvSpPr/>
            <p:nvPr/>
          </p:nvSpPr>
          <p:spPr>
            <a:xfrm>
              <a:off x="1394" y="1313"/>
              <a:ext cx="87" cy="26"/>
            </a:xfrm>
            <a:custGeom>
              <a:rect l="0" t="0" r="0" b="0"/>
              <a:pathLst>
                <a:path w="87" h="26">
                  <a:moveTo>
                    <a:pt x="7" y="24"/>
                  </a:moveTo>
                  <a:lnTo>
                    <a:pt x="7" y="22"/>
                  </a:lnTo>
                  <a:lnTo>
                    <a:pt x="9" y="19"/>
                  </a:lnTo>
                  <a:lnTo>
                    <a:pt x="11" y="19"/>
                  </a:lnTo>
                  <a:lnTo>
                    <a:pt x="13" y="17"/>
                  </a:lnTo>
                  <a:lnTo>
                    <a:pt x="15" y="15"/>
                  </a:lnTo>
                  <a:lnTo>
                    <a:pt x="18" y="15"/>
                  </a:lnTo>
                  <a:lnTo>
                    <a:pt x="20" y="13"/>
                  </a:lnTo>
                  <a:lnTo>
                    <a:pt x="22" y="13"/>
                  </a:lnTo>
                  <a:lnTo>
                    <a:pt x="26" y="11"/>
                  </a:lnTo>
                  <a:lnTo>
                    <a:pt x="33" y="11"/>
                  </a:lnTo>
                  <a:lnTo>
                    <a:pt x="37" y="9"/>
                  </a:lnTo>
                  <a:lnTo>
                    <a:pt x="41" y="9"/>
                  </a:lnTo>
                  <a:lnTo>
                    <a:pt x="48" y="9"/>
                  </a:lnTo>
                  <a:lnTo>
                    <a:pt x="52" y="11"/>
                  </a:lnTo>
                  <a:lnTo>
                    <a:pt x="59" y="11"/>
                  </a:lnTo>
                  <a:lnTo>
                    <a:pt x="63" y="13"/>
                  </a:lnTo>
                  <a:lnTo>
                    <a:pt x="67" y="15"/>
                  </a:lnTo>
                  <a:lnTo>
                    <a:pt x="72" y="19"/>
                  </a:lnTo>
                  <a:lnTo>
                    <a:pt x="78" y="22"/>
                  </a:lnTo>
                  <a:lnTo>
                    <a:pt x="82" y="26"/>
                  </a:lnTo>
                  <a:lnTo>
                    <a:pt x="87" y="19"/>
                  </a:lnTo>
                  <a:lnTo>
                    <a:pt x="82" y="15"/>
                  </a:lnTo>
                  <a:lnTo>
                    <a:pt x="78" y="11"/>
                  </a:lnTo>
                  <a:lnTo>
                    <a:pt x="72" y="9"/>
                  </a:lnTo>
                  <a:lnTo>
                    <a:pt x="65" y="4"/>
                  </a:lnTo>
                  <a:lnTo>
                    <a:pt x="61" y="2"/>
                  </a:lnTo>
                  <a:lnTo>
                    <a:pt x="54" y="2"/>
                  </a:lnTo>
                  <a:lnTo>
                    <a:pt x="48" y="0"/>
                  </a:lnTo>
                  <a:lnTo>
                    <a:pt x="41" y="0"/>
                  </a:lnTo>
                  <a:lnTo>
                    <a:pt x="37" y="0"/>
                  </a:lnTo>
                  <a:lnTo>
                    <a:pt x="31" y="2"/>
                  </a:lnTo>
                  <a:lnTo>
                    <a:pt x="24" y="2"/>
                  </a:lnTo>
                  <a:lnTo>
                    <a:pt x="20" y="4"/>
                  </a:lnTo>
                  <a:lnTo>
                    <a:pt x="15" y="6"/>
                  </a:lnTo>
                  <a:lnTo>
                    <a:pt x="13" y="6"/>
                  </a:lnTo>
                  <a:lnTo>
                    <a:pt x="11" y="9"/>
                  </a:lnTo>
                  <a:lnTo>
                    <a:pt x="9" y="9"/>
                  </a:lnTo>
                  <a:lnTo>
                    <a:pt x="7" y="11"/>
                  </a:lnTo>
                  <a:lnTo>
                    <a:pt x="5" y="13"/>
                  </a:lnTo>
                  <a:lnTo>
                    <a:pt x="2" y="15"/>
                  </a:lnTo>
                  <a:lnTo>
                    <a:pt x="0" y="17"/>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4" name="任意多边形 306913"/>
            <p:cNvSpPr/>
            <p:nvPr/>
          </p:nvSpPr>
          <p:spPr>
            <a:xfrm>
              <a:off x="1379" y="1330"/>
              <a:ext cx="28" cy="87"/>
            </a:xfrm>
            <a:custGeom>
              <a:rect l="0" t="0" r="0" b="0"/>
              <a:pathLst>
                <a:path w="28" h="87">
                  <a:moveTo>
                    <a:pt x="28" y="80"/>
                  </a:moveTo>
                  <a:lnTo>
                    <a:pt x="24" y="76"/>
                  </a:lnTo>
                  <a:lnTo>
                    <a:pt x="20" y="72"/>
                  </a:lnTo>
                  <a:lnTo>
                    <a:pt x="17" y="67"/>
                  </a:lnTo>
                  <a:lnTo>
                    <a:pt x="15" y="63"/>
                  </a:lnTo>
                  <a:lnTo>
                    <a:pt x="13" y="59"/>
                  </a:lnTo>
                  <a:lnTo>
                    <a:pt x="11" y="52"/>
                  </a:lnTo>
                  <a:lnTo>
                    <a:pt x="9" y="48"/>
                  </a:lnTo>
                  <a:lnTo>
                    <a:pt x="9" y="44"/>
                  </a:lnTo>
                  <a:lnTo>
                    <a:pt x="9" y="37"/>
                  </a:lnTo>
                  <a:lnTo>
                    <a:pt x="9" y="33"/>
                  </a:lnTo>
                  <a:lnTo>
                    <a:pt x="9" y="28"/>
                  </a:lnTo>
                  <a:lnTo>
                    <a:pt x="11" y="24"/>
                  </a:lnTo>
                  <a:lnTo>
                    <a:pt x="11" y="22"/>
                  </a:lnTo>
                  <a:lnTo>
                    <a:pt x="13" y="20"/>
                  </a:lnTo>
                  <a:lnTo>
                    <a:pt x="13" y="18"/>
                  </a:lnTo>
                  <a:lnTo>
                    <a:pt x="15" y="15"/>
                  </a:lnTo>
                  <a:lnTo>
                    <a:pt x="15" y="13"/>
                  </a:lnTo>
                  <a:lnTo>
                    <a:pt x="17" y="11"/>
                  </a:lnTo>
                  <a:lnTo>
                    <a:pt x="20" y="9"/>
                  </a:lnTo>
                  <a:lnTo>
                    <a:pt x="22" y="7"/>
                  </a:lnTo>
                  <a:lnTo>
                    <a:pt x="15" y="0"/>
                  </a:lnTo>
                  <a:lnTo>
                    <a:pt x="13" y="2"/>
                  </a:lnTo>
                  <a:lnTo>
                    <a:pt x="11" y="5"/>
                  </a:lnTo>
                  <a:lnTo>
                    <a:pt x="9" y="7"/>
                  </a:lnTo>
                  <a:lnTo>
                    <a:pt x="7" y="9"/>
                  </a:lnTo>
                  <a:lnTo>
                    <a:pt x="7" y="13"/>
                  </a:lnTo>
                  <a:lnTo>
                    <a:pt x="4" y="15"/>
                  </a:lnTo>
                  <a:lnTo>
                    <a:pt x="2" y="18"/>
                  </a:lnTo>
                  <a:lnTo>
                    <a:pt x="2" y="20"/>
                  </a:lnTo>
                  <a:lnTo>
                    <a:pt x="0" y="26"/>
                  </a:lnTo>
                  <a:lnTo>
                    <a:pt x="0" y="33"/>
                  </a:lnTo>
                  <a:lnTo>
                    <a:pt x="0" y="37"/>
                  </a:lnTo>
                  <a:lnTo>
                    <a:pt x="0" y="44"/>
                  </a:lnTo>
                  <a:lnTo>
                    <a:pt x="0" y="50"/>
                  </a:lnTo>
                  <a:lnTo>
                    <a:pt x="2" y="54"/>
                  </a:lnTo>
                  <a:lnTo>
                    <a:pt x="4" y="61"/>
                  </a:lnTo>
                  <a:lnTo>
                    <a:pt x="7" y="67"/>
                  </a:lnTo>
                  <a:lnTo>
                    <a:pt x="9" y="72"/>
                  </a:lnTo>
                  <a:lnTo>
                    <a:pt x="13" y="78"/>
                  </a:lnTo>
                  <a:lnTo>
                    <a:pt x="17" y="83"/>
                  </a:lnTo>
                  <a:lnTo>
                    <a:pt x="22" y="87"/>
                  </a:lnTo>
                  <a:lnTo>
                    <a:pt x="28"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5" name="任意多边形 306914"/>
            <p:cNvSpPr/>
            <p:nvPr/>
          </p:nvSpPr>
          <p:spPr>
            <a:xfrm>
              <a:off x="1401" y="1410"/>
              <a:ext cx="88" cy="26"/>
            </a:xfrm>
            <a:custGeom>
              <a:rect l="0" t="0" r="0" b="0"/>
              <a:pathLst>
                <a:path w="88" h="26">
                  <a:moveTo>
                    <a:pt x="82" y="3"/>
                  </a:moveTo>
                  <a:lnTo>
                    <a:pt x="80" y="5"/>
                  </a:lnTo>
                  <a:lnTo>
                    <a:pt x="78" y="5"/>
                  </a:lnTo>
                  <a:lnTo>
                    <a:pt x="75" y="7"/>
                  </a:lnTo>
                  <a:lnTo>
                    <a:pt x="73" y="9"/>
                  </a:lnTo>
                  <a:lnTo>
                    <a:pt x="71" y="9"/>
                  </a:lnTo>
                  <a:lnTo>
                    <a:pt x="69" y="11"/>
                  </a:lnTo>
                  <a:lnTo>
                    <a:pt x="67" y="11"/>
                  </a:lnTo>
                  <a:lnTo>
                    <a:pt x="65" y="13"/>
                  </a:lnTo>
                  <a:lnTo>
                    <a:pt x="60" y="16"/>
                  </a:lnTo>
                  <a:lnTo>
                    <a:pt x="56" y="16"/>
                  </a:lnTo>
                  <a:lnTo>
                    <a:pt x="52" y="16"/>
                  </a:lnTo>
                  <a:lnTo>
                    <a:pt x="45" y="16"/>
                  </a:lnTo>
                  <a:lnTo>
                    <a:pt x="41" y="16"/>
                  </a:lnTo>
                  <a:lnTo>
                    <a:pt x="34" y="16"/>
                  </a:lnTo>
                  <a:lnTo>
                    <a:pt x="30" y="13"/>
                  </a:lnTo>
                  <a:lnTo>
                    <a:pt x="26" y="11"/>
                  </a:lnTo>
                  <a:lnTo>
                    <a:pt x="19" y="9"/>
                  </a:lnTo>
                  <a:lnTo>
                    <a:pt x="15" y="7"/>
                  </a:lnTo>
                  <a:lnTo>
                    <a:pt x="11" y="5"/>
                  </a:lnTo>
                  <a:lnTo>
                    <a:pt x="6" y="0"/>
                  </a:lnTo>
                  <a:lnTo>
                    <a:pt x="0" y="7"/>
                  </a:lnTo>
                  <a:lnTo>
                    <a:pt x="4" y="11"/>
                  </a:lnTo>
                  <a:lnTo>
                    <a:pt x="11" y="16"/>
                  </a:lnTo>
                  <a:lnTo>
                    <a:pt x="17" y="18"/>
                  </a:lnTo>
                  <a:lnTo>
                    <a:pt x="21" y="20"/>
                  </a:lnTo>
                  <a:lnTo>
                    <a:pt x="28" y="22"/>
                  </a:lnTo>
                  <a:lnTo>
                    <a:pt x="34" y="24"/>
                  </a:lnTo>
                  <a:lnTo>
                    <a:pt x="39" y="24"/>
                  </a:lnTo>
                  <a:lnTo>
                    <a:pt x="45" y="26"/>
                  </a:lnTo>
                  <a:lnTo>
                    <a:pt x="52" y="24"/>
                  </a:lnTo>
                  <a:lnTo>
                    <a:pt x="58" y="24"/>
                  </a:lnTo>
                  <a:lnTo>
                    <a:pt x="62" y="24"/>
                  </a:lnTo>
                  <a:lnTo>
                    <a:pt x="69" y="22"/>
                  </a:lnTo>
                  <a:lnTo>
                    <a:pt x="71" y="20"/>
                  </a:lnTo>
                  <a:lnTo>
                    <a:pt x="73" y="20"/>
                  </a:lnTo>
                  <a:lnTo>
                    <a:pt x="75" y="18"/>
                  </a:lnTo>
                  <a:lnTo>
                    <a:pt x="80" y="16"/>
                  </a:lnTo>
                  <a:lnTo>
                    <a:pt x="82" y="13"/>
                  </a:lnTo>
                  <a:lnTo>
                    <a:pt x="84" y="13"/>
                  </a:lnTo>
                  <a:lnTo>
                    <a:pt x="86" y="11"/>
                  </a:lnTo>
                  <a:lnTo>
                    <a:pt x="88" y="9"/>
                  </a:lnTo>
                  <a:lnTo>
                    <a:pt x="82"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6" name="任意多边形 306915"/>
            <p:cNvSpPr/>
            <p:nvPr/>
          </p:nvSpPr>
          <p:spPr>
            <a:xfrm>
              <a:off x="1474" y="1332"/>
              <a:ext cx="28" cy="87"/>
            </a:xfrm>
            <a:custGeom>
              <a:rect l="0" t="0" r="0" b="0"/>
              <a:pathLst>
                <a:path w="28" h="87">
                  <a:moveTo>
                    <a:pt x="0" y="7"/>
                  </a:moveTo>
                  <a:lnTo>
                    <a:pt x="5" y="11"/>
                  </a:lnTo>
                  <a:lnTo>
                    <a:pt x="9" y="16"/>
                  </a:lnTo>
                  <a:lnTo>
                    <a:pt x="11" y="20"/>
                  </a:lnTo>
                  <a:lnTo>
                    <a:pt x="13" y="24"/>
                  </a:lnTo>
                  <a:lnTo>
                    <a:pt x="15" y="29"/>
                  </a:lnTo>
                  <a:lnTo>
                    <a:pt x="18" y="35"/>
                  </a:lnTo>
                  <a:lnTo>
                    <a:pt x="20" y="39"/>
                  </a:lnTo>
                  <a:lnTo>
                    <a:pt x="20" y="44"/>
                  </a:lnTo>
                  <a:lnTo>
                    <a:pt x="20" y="50"/>
                  </a:lnTo>
                  <a:lnTo>
                    <a:pt x="20" y="55"/>
                  </a:lnTo>
                  <a:lnTo>
                    <a:pt x="20" y="59"/>
                  </a:lnTo>
                  <a:lnTo>
                    <a:pt x="18" y="63"/>
                  </a:lnTo>
                  <a:lnTo>
                    <a:pt x="18" y="65"/>
                  </a:lnTo>
                  <a:lnTo>
                    <a:pt x="15" y="68"/>
                  </a:lnTo>
                  <a:lnTo>
                    <a:pt x="15" y="70"/>
                  </a:lnTo>
                  <a:lnTo>
                    <a:pt x="13" y="72"/>
                  </a:lnTo>
                  <a:lnTo>
                    <a:pt x="13" y="74"/>
                  </a:lnTo>
                  <a:lnTo>
                    <a:pt x="11" y="76"/>
                  </a:lnTo>
                  <a:lnTo>
                    <a:pt x="9" y="78"/>
                  </a:lnTo>
                  <a:lnTo>
                    <a:pt x="9" y="81"/>
                  </a:lnTo>
                  <a:lnTo>
                    <a:pt x="15" y="87"/>
                  </a:lnTo>
                  <a:lnTo>
                    <a:pt x="18" y="85"/>
                  </a:lnTo>
                  <a:lnTo>
                    <a:pt x="18" y="81"/>
                  </a:lnTo>
                  <a:lnTo>
                    <a:pt x="20" y="78"/>
                  </a:lnTo>
                  <a:lnTo>
                    <a:pt x="22" y="76"/>
                  </a:lnTo>
                  <a:lnTo>
                    <a:pt x="24" y="74"/>
                  </a:lnTo>
                  <a:lnTo>
                    <a:pt x="24" y="72"/>
                  </a:lnTo>
                  <a:lnTo>
                    <a:pt x="26" y="70"/>
                  </a:lnTo>
                  <a:lnTo>
                    <a:pt x="26" y="65"/>
                  </a:lnTo>
                  <a:lnTo>
                    <a:pt x="28" y="61"/>
                  </a:lnTo>
                  <a:lnTo>
                    <a:pt x="28" y="55"/>
                  </a:lnTo>
                  <a:lnTo>
                    <a:pt x="28" y="50"/>
                  </a:lnTo>
                  <a:lnTo>
                    <a:pt x="28" y="44"/>
                  </a:lnTo>
                  <a:lnTo>
                    <a:pt x="28" y="37"/>
                  </a:lnTo>
                  <a:lnTo>
                    <a:pt x="26" y="33"/>
                  </a:lnTo>
                  <a:lnTo>
                    <a:pt x="24" y="26"/>
                  </a:lnTo>
                  <a:lnTo>
                    <a:pt x="22" y="20"/>
                  </a:lnTo>
                  <a:lnTo>
                    <a:pt x="20" y="16"/>
                  </a:lnTo>
                  <a:lnTo>
                    <a:pt x="15" y="11"/>
                  </a:lnTo>
                  <a:lnTo>
                    <a:pt x="11" y="5"/>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7" name="任意多边形 306916"/>
            <p:cNvSpPr/>
            <p:nvPr/>
          </p:nvSpPr>
          <p:spPr>
            <a:xfrm>
              <a:off x="1394" y="1315"/>
              <a:ext cx="87" cy="24"/>
            </a:xfrm>
            <a:custGeom>
              <a:rect l="0" t="0" r="0" b="0"/>
              <a:pathLst>
                <a:path w="87" h="24">
                  <a:moveTo>
                    <a:pt x="7" y="24"/>
                  </a:moveTo>
                  <a:lnTo>
                    <a:pt x="9" y="22"/>
                  </a:lnTo>
                  <a:lnTo>
                    <a:pt x="9" y="20"/>
                  </a:lnTo>
                  <a:lnTo>
                    <a:pt x="11" y="17"/>
                  </a:lnTo>
                  <a:lnTo>
                    <a:pt x="13" y="17"/>
                  </a:lnTo>
                  <a:lnTo>
                    <a:pt x="15" y="15"/>
                  </a:lnTo>
                  <a:lnTo>
                    <a:pt x="18" y="13"/>
                  </a:lnTo>
                  <a:lnTo>
                    <a:pt x="20" y="13"/>
                  </a:lnTo>
                  <a:lnTo>
                    <a:pt x="22" y="13"/>
                  </a:lnTo>
                  <a:lnTo>
                    <a:pt x="26" y="11"/>
                  </a:lnTo>
                  <a:lnTo>
                    <a:pt x="31" y="9"/>
                  </a:lnTo>
                  <a:lnTo>
                    <a:pt x="37" y="9"/>
                  </a:lnTo>
                  <a:lnTo>
                    <a:pt x="41" y="9"/>
                  </a:lnTo>
                  <a:lnTo>
                    <a:pt x="46" y="9"/>
                  </a:lnTo>
                  <a:lnTo>
                    <a:pt x="52" y="11"/>
                  </a:lnTo>
                  <a:lnTo>
                    <a:pt x="56" y="11"/>
                  </a:lnTo>
                  <a:lnTo>
                    <a:pt x="63" y="13"/>
                  </a:lnTo>
                  <a:lnTo>
                    <a:pt x="67" y="15"/>
                  </a:lnTo>
                  <a:lnTo>
                    <a:pt x="72" y="17"/>
                  </a:lnTo>
                  <a:lnTo>
                    <a:pt x="76" y="22"/>
                  </a:lnTo>
                  <a:lnTo>
                    <a:pt x="80" y="24"/>
                  </a:lnTo>
                  <a:lnTo>
                    <a:pt x="87" y="17"/>
                  </a:lnTo>
                  <a:lnTo>
                    <a:pt x="82" y="13"/>
                  </a:lnTo>
                  <a:lnTo>
                    <a:pt x="76" y="11"/>
                  </a:lnTo>
                  <a:lnTo>
                    <a:pt x="72" y="7"/>
                  </a:lnTo>
                  <a:lnTo>
                    <a:pt x="65" y="4"/>
                  </a:lnTo>
                  <a:lnTo>
                    <a:pt x="59" y="2"/>
                  </a:lnTo>
                  <a:lnTo>
                    <a:pt x="54" y="0"/>
                  </a:lnTo>
                  <a:lnTo>
                    <a:pt x="48" y="0"/>
                  </a:lnTo>
                  <a:lnTo>
                    <a:pt x="41" y="0"/>
                  </a:lnTo>
                  <a:lnTo>
                    <a:pt x="35" y="0"/>
                  </a:lnTo>
                  <a:lnTo>
                    <a:pt x="31" y="0"/>
                  </a:lnTo>
                  <a:lnTo>
                    <a:pt x="24" y="2"/>
                  </a:lnTo>
                  <a:lnTo>
                    <a:pt x="20" y="4"/>
                  </a:lnTo>
                  <a:lnTo>
                    <a:pt x="15" y="4"/>
                  </a:lnTo>
                  <a:lnTo>
                    <a:pt x="13" y="7"/>
                  </a:lnTo>
                  <a:lnTo>
                    <a:pt x="11" y="7"/>
                  </a:lnTo>
                  <a:lnTo>
                    <a:pt x="9" y="9"/>
                  </a:lnTo>
                  <a:lnTo>
                    <a:pt x="7" y="11"/>
                  </a:lnTo>
                  <a:lnTo>
                    <a:pt x="5" y="13"/>
                  </a:lnTo>
                  <a:lnTo>
                    <a:pt x="2" y="15"/>
                  </a:lnTo>
                  <a:lnTo>
                    <a:pt x="0" y="17"/>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8" name="任意多边形 306917"/>
            <p:cNvSpPr/>
            <p:nvPr/>
          </p:nvSpPr>
          <p:spPr>
            <a:xfrm>
              <a:off x="1379" y="1332"/>
              <a:ext cx="28" cy="85"/>
            </a:xfrm>
            <a:custGeom>
              <a:rect l="0" t="0" r="0" b="0"/>
              <a:pathLst>
                <a:path w="28" h="85">
                  <a:moveTo>
                    <a:pt x="28" y="78"/>
                  </a:moveTo>
                  <a:lnTo>
                    <a:pt x="24" y="74"/>
                  </a:lnTo>
                  <a:lnTo>
                    <a:pt x="22" y="70"/>
                  </a:lnTo>
                  <a:lnTo>
                    <a:pt x="17" y="65"/>
                  </a:lnTo>
                  <a:lnTo>
                    <a:pt x="15" y="61"/>
                  </a:lnTo>
                  <a:lnTo>
                    <a:pt x="13" y="57"/>
                  </a:lnTo>
                  <a:lnTo>
                    <a:pt x="11" y="52"/>
                  </a:lnTo>
                  <a:lnTo>
                    <a:pt x="11" y="46"/>
                  </a:lnTo>
                  <a:lnTo>
                    <a:pt x="9" y="42"/>
                  </a:lnTo>
                  <a:lnTo>
                    <a:pt x="9" y="37"/>
                  </a:lnTo>
                  <a:lnTo>
                    <a:pt x="9" y="33"/>
                  </a:lnTo>
                  <a:lnTo>
                    <a:pt x="11" y="26"/>
                  </a:lnTo>
                  <a:lnTo>
                    <a:pt x="11" y="22"/>
                  </a:lnTo>
                  <a:lnTo>
                    <a:pt x="13" y="20"/>
                  </a:lnTo>
                  <a:lnTo>
                    <a:pt x="13" y="18"/>
                  </a:lnTo>
                  <a:lnTo>
                    <a:pt x="13" y="16"/>
                  </a:lnTo>
                  <a:lnTo>
                    <a:pt x="15" y="13"/>
                  </a:lnTo>
                  <a:lnTo>
                    <a:pt x="17" y="11"/>
                  </a:lnTo>
                  <a:lnTo>
                    <a:pt x="17" y="9"/>
                  </a:lnTo>
                  <a:lnTo>
                    <a:pt x="20" y="7"/>
                  </a:lnTo>
                  <a:lnTo>
                    <a:pt x="22" y="7"/>
                  </a:lnTo>
                  <a:lnTo>
                    <a:pt x="15" y="0"/>
                  </a:lnTo>
                  <a:lnTo>
                    <a:pt x="13" y="3"/>
                  </a:lnTo>
                  <a:lnTo>
                    <a:pt x="11" y="5"/>
                  </a:lnTo>
                  <a:lnTo>
                    <a:pt x="9" y="7"/>
                  </a:lnTo>
                  <a:lnTo>
                    <a:pt x="7" y="9"/>
                  </a:lnTo>
                  <a:lnTo>
                    <a:pt x="7" y="11"/>
                  </a:lnTo>
                  <a:lnTo>
                    <a:pt x="4" y="16"/>
                  </a:lnTo>
                  <a:lnTo>
                    <a:pt x="4" y="18"/>
                  </a:lnTo>
                  <a:lnTo>
                    <a:pt x="2" y="20"/>
                  </a:lnTo>
                  <a:lnTo>
                    <a:pt x="2" y="24"/>
                  </a:lnTo>
                  <a:lnTo>
                    <a:pt x="0" y="31"/>
                  </a:lnTo>
                  <a:lnTo>
                    <a:pt x="0" y="37"/>
                  </a:lnTo>
                  <a:lnTo>
                    <a:pt x="0" y="42"/>
                  </a:lnTo>
                  <a:lnTo>
                    <a:pt x="2" y="48"/>
                  </a:lnTo>
                  <a:lnTo>
                    <a:pt x="2" y="55"/>
                  </a:lnTo>
                  <a:lnTo>
                    <a:pt x="4" y="59"/>
                  </a:lnTo>
                  <a:lnTo>
                    <a:pt x="7" y="65"/>
                  </a:lnTo>
                  <a:lnTo>
                    <a:pt x="11" y="70"/>
                  </a:lnTo>
                  <a:lnTo>
                    <a:pt x="13" y="76"/>
                  </a:lnTo>
                  <a:lnTo>
                    <a:pt x="17" y="81"/>
                  </a:lnTo>
                  <a:lnTo>
                    <a:pt x="22" y="85"/>
                  </a:lnTo>
                  <a:lnTo>
                    <a:pt x="28"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19" name="任意多边形 306918"/>
            <p:cNvSpPr/>
            <p:nvPr/>
          </p:nvSpPr>
          <p:spPr>
            <a:xfrm>
              <a:off x="1401" y="1410"/>
              <a:ext cx="88" cy="24"/>
            </a:xfrm>
            <a:custGeom>
              <a:rect l="0" t="0" r="0" b="0"/>
              <a:pathLst>
                <a:path w="88" h="24">
                  <a:moveTo>
                    <a:pt x="82" y="3"/>
                  </a:moveTo>
                  <a:lnTo>
                    <a:pt x="80" y="3"/>
                  </a:lnTo>
                  <a:lnTo>
                    <a:pt x="78" y="5"/>
                  </a:lnTo>
                  <a:lnTo>
                    <a:pt x="75" y="7"/>
                  </a:lnTo>
                  <a:lnTo>
                    <a:pt x="73" y="9"/>
                  </a:lnTo>
                  <a:lnTo>
                    <a:pt x="71" y="9"/>
                  </a:lnTo>
                  <a:lnTo>
                    <a:pt x="69" y="11"/>
                  </a:lnTo>
                  <a:lnTo>
                    <a:pt x="67" y="11"/>
                  </a:lnTo>
                  <a:lnTo>
                    <a:pt x="65" y="13"/>
                  </a:lnTo>
                  <a:lnTo>
                    <a:pt x="60" y="13"/>
                  </a:lnTo>
                  <a:lnTo>
                    <a:pt x="56" y="16"/>
                  </a:lnTo>
                  <a:lnTo>
                    <a:pt x="52" y="16"/>
                  </a:lnTo>
                  <a:lnTo>
                    <a:pt x="45" y="16"/>
                  </a:lnTo>
                  <a:lnTo>
                    <a:pt x="41" y="16"/>
                  </a:lnTo>
                  <a:lnTo>
                    <a:pt x="34" y="16"/>
                  </a:lnTo>
                  <a:lnTo>
                    <a:pt x="30" y="13"/>
                  </a:lnTo>
                  <a:lnTo>
                    <a:pt x="26" y="11"/>
                  </a:lnTo>
                  <a:lnTo>
                    <a:pt x="21" y="9"/>
                  </a:lnTo>
                  <a:lnTo>
                    <a:pt x="15" y="7"/>
                  </a:lnTo>
                  <a:lnTo>
                    <a:pt x="11" y="5"/>
                  </a:lnTo>
                  <a:lnTo>
                    <a:pt x="6" y="0"/>
                  </a:lnTo>
                  <a:lnTo>
                    <a:pt x="0" y="7"/>
                  </a:lnTo>
                  <a:lnTo>
                    <a:pt x="6" y="11"/>
                  </a:lnTo>
                  <a:lnTo>
                    <a:pt x="11" y="16"/>
                  </a:lnTo>
                  <a:lnTo>
                    <a:pt x="17" y="18"/>
                  </a:lnTo>
                  <a:lnTo>
                    <a:pt x="21" y="20"/>
                  </a:lnTo>
                  <a:lnTo>
                    <a:pt x="28" y="22"/>
                  </a:lnTo>
                  <a:lnTo>
                    <a:pt x="34" y="24"/>
                  </a:lnTo>
                  <a:lnTo>
                    <a:pt x="39" y="24"/>
                  </a:lnTo>
                  <a:lnTo>
                    <a:pt x="45" y="24"/>
                  </a:lnTo>
                  <a:lnTo>
                    <a:pt x="52" y="24"/>
                  </a:lnTo>
                  <a:lnTo>
                    <a:pt x="58" y="24"/>
                  </a:lnTo>
                  <a:lnTo>
                    <a:pt x="62" y="22"/>
                  </a:lnTo>
                  <a:lnTo>
                    <a:pt x="69" y="22"/>
                  </a:lnTo>
                  <a:lnTo>
                    <a:pt x="71" y="20"/>
                  </a:lnTo>
                  <a:lnTo>
                    <a:pt x="73" y="18"/>
                  </a:lnTo>
                  <a:lnTo>
                    <a:pt x="75" y="18"/>
                  </a:lnTo>
                  <a:lnTo>
                    <a:pt x="78" y="16"/>
                  </a:lnTo>
                  <a:lnTo>
                    <a:pt x="82" y="13"/>
                  </a:lnTo>
                  <a:lnTo>
                    <a:pt x="84" y="11"/>
                  </a:lnTo>
                  <a:lnTo>
                    <a:pt x="86" y="11"/>
                  </a:lnTo>
                  <a:lnTo>
                    <a:pt x="88" y="9"/>
                  </a:lnTo>
                  <a:lnTo>
                    <a:pt x="82"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0" name="任意多边形 306919"/>
            <p:cNvSpPr/>
            <p:nvPr/>
          </p:nvSpPr>
          <p:spPr>
            <a:xfrm>
              <a:off x="1474" y="1335"/>
              <a:ext cx="28" cy="82"/>
            </a:xfrm>
            <a:custGeom>
              <a:rect l="0" t="0" r="0" b="0"/>
              <a:pathLst>
                <a:path w="28" h="82">
                  <a:moveTo>
                    <a:pt x="0" y="6"/>
                  </a:moveTo>
                  <a:lnTo>
                    <a:pt x="2" y="10"/>
                  </a:lnTo>
                  <a:lnTo>
                    <a:pt x="7" y="15"/>
                  </a:lnTo>
                  <a:lnTo>
                    <a:pt x="11" y="19"/>
                  </a:lnTo>
                  <a:lnTo>
                    <a:pt x="13" y="23"/>
                  </a:lnTo>
                  <a:lnTo>
                    <a:pt x="15" y="28"/>
                  </a:lnTo>
                  <a:lnTo>
                    <a:pt x="18" y="32"/>
                  </a:lnTo>
                  <a:lnTo>
                    <a:pt x="18" y="36"/>
                  </a:lnTo>
                  <a:lnTo>
                    <a:pt x="18" y="43"/>
                  </a:lnTo>
                  <a:lnTo>
                    <a:pt x="20" y="47"/>
                  </a:lnTo>
                  <a:lnTo>
                    <a:pt x="18" y="52"/>
                  </a:lnTo>
                  <a:lnTo>
                    <a:pt x="18" y="56"/>
                  </a:lnTo>
                  <a:lnTo>
                    <a:pt x="18" y="60"/>
                  </a:lnTo>
                  <a:lnTo>
                    <a:pt x="15" y="62"/>
                  </a:lnTo>
                  <a:lnTo>
                    <a:pt x="15" y="65"/>
                  </a:lnTo>
                  <a:lnTo>
                    <a:pt x="13" y="67"/>
                  </a:lnTo>
                  <a:lnTo>
                    <a:pt x="13" y="69"/>
                  </a:lnTo>
                  <a:lnTo>
                    <a:pt x="11" y="71"/>
                  </a:lnTo>
                  <a:lnTo>
                    <a:pt x="11" y="73"/>
                  </a:lnTo>
                  <a:lnTo>
                    <a:pt x="9" y="75"/>
                  </a:lnTo>
                  <a:lnTo>
                    <a:pt x="7" y="78"/>
                  </a:lnTo>
                  <a:lnTo>
                    <a:pt x="13" y="82"/>
                  </a:lnTo>
                  <a:lnTo>
                    <a:pt x="15" y="82"/>
                  </a:lnTo>
                  <a:lnTo>
                    <a:pt x="18" y="78"/>
                  </a:lnTo>
                  <a:lnTo>
                    <a:pt x="20" y="75"/>
                  </a:lnTo>
                  <a:lnTo>
                    <a:pt x="22" y="73"/>
                  </a:lnTo>
                  <a:lnTo>
                    <a:pt x="22" y="71"/>
                  </a:lnTo>
                  <a:lnTo>
                    <a:pt x="24" y="69"/>
                  </a:lnTo>
                  <a:lnTo>
                    <a:pt x="24" y="67"/>
                  </a:lnTo>
                  <a:lnTo>
                    <a:pt x="26" y="62"/>
                  </a:lnTo>
                  <a:lnTo>
                    <a:pt x="26" y="58"/>
                  </a:lnTo>
                  <a:lnTo>
                    <a:pt x="28" y="52"/>
                  </a:lnTo>
                  <a:lnTo>
                    <a:pt x="28" y="47"/>
                  </a:lnTo>
                  <a:lnTo>
                    <a:pt x="28" y="41"/>
                  </a:lnTo>
                  <a:lnTo>
                    <a:pt x="26" y="36"/>
                  </a:lnTo>
                  <a:lnTo>
                    <a:pt x="24" y="30"/>
                  </a:lnTo>
                  <a:lnTo>
                    <a:pt x="24" y="23"/>
                  </a:lnTo>
                  <a:lnTo>
                    <a:pt x="22" y="19"/>
                  </a:lnTo>
                  <a:lnTo>
                    <a:pt x="18" y="13"/>
                  </a:lnTo>
                  <a:lnTo>
                    <a:pt x="13" y="8"/>
                  </a:lnTo>
                  <a:lnTo>
                    <a:pt x="11" y="4"/>
                  </a:lnTo>
                  <a:lnTo>
                    <a:pt x="5"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1" name="任意多边形 306920"/>
            <p:cNvSpPr/>
            <p:nvPr/>
          </p:nvSpPr>
          <p:spPr>
            <a:xfrm>
              <a:off x="1394" y="1317"/>
              <a:ext cx="85" cy="24"/>
            </a:xfrm>
            <a:custGeom>
              <a:rect l="0" t="0" r="0" b="0"/>
              <a:pathLst>
                <a:path w="85" h="24">
                  <a:moveTo>
                    <a:pt x="7" y="22"/>
                  </a:moveTo>
                  <a:lnTo>
                    <a:pt x="9" y="20"/>
                  </a:lnTo>
                  <a:lnTo>
                    <a:pt x="9" y="20"/>
                  </a:lnTo>
                  <a:lnTo>
                    <a:pt x="11" y="18"/>
                  </a:lnTo>
                  <a:lnTo>
                    <a:pt x="13" y="15"/>
                  </a:lnTo>
                  <a:lnTo>
                    <a:pt x="18" y="13"/>
                  </a:lnTo>
                  <a:lnTo>
                    <a:pt x="22" y="11"/>
                  </a:lnTo>
                  <a:lnTo>
                    <a:pt x="26" y="11"/>
                  </a:lnTo>
                  <a:lnTo>
                    <a:pt x="31" y="9"/>
                  </a:lnTo>
                  <a:lnTo>
                    <a:pt x="37" y="9"/>
                  </a:lnTo>
                  <a:lnTo>
                    <a:pt x="41" y="9"/>
                  </a:lnTo>
                  <a:lnTo>
                    <a:pt x="46" y="9"/>
                  </a:lnTo>
                  <a:lnTo>
                    <a:pt x="52" y="9"/>
                  </a:lnTo>
                  <a:lnTo>
                    <a:pt x="56" y="11"/>
                  </a:lnTo>
                  <a:lnTo>
                    <a:pt x="61" y="13"/>
                  </a:lnTo>
                  <a:lnTo>
                    <a:pt x="65" y="15"/>
                  </a:lnTo>
                  <a:lnTo>
                    <a:pt x="72" y="18"/>
                  </a:lnTo>
                  <a:lnTo>
                    <a:pt x="76" y="20"/>
                  </a:lnTo>
                  <a:lnTo>
                    <a:pt x="80" y="24"/>
                  </a:lnTo>
                  <a:lnTo>
                    <a:pt x="85" y="18"/>
                  </a:lnTo>
                  <a:lnTo>
                    <a:pt x="80" y="13"/>
                  </a:lnTo>
                  <a:lnTo>
                    <a:pt x="76" y="9"/>
                  </a:lnTo>
                  <a:lnTo>
                    <a:pt x="69" y="7"/>
                  </a:lnTo>
                  <a:lnTo>
                    <a:pt x="65" y="5"/>
                  </a:lnTo>
                  <a:lnTo>
                    <a:pt x="59" y="2"/>
                  </a:lnTo>
                  <a:lnTo>
                    <a:pt x="52" y="0"/>
                  </a:lnTo>
                  <a:lnTo>
                    <a:pt x="48" y="0"/>
                  </a:lnTo>
                  <a:lnTo>
                    <a:pt x="41" y="0"/>
                  </a:lnTo>
                  <a:lnTo>
                    <a:pt x="35" y="0"/>
                  </a:lnTo>
                  <a:lnTo>
                    <a:pt x="31" y="0"/>
                  </a:lnTo>
                  <a:lnTo>
                    <a:pt x="24" y="2"/>
                  </a:lnTo>
                  <a:lnTo>
                    <a:pt x="20" y="2"/>
                  </a:lnTo>
                  <a:lnTo>
                    <a:pt x="13" y="7"/>
                  </a:lnTo>
                  <a:lnTo>
                    <a:pt x="9" y="9"/>
                  </a:lnTo>
                  <a:lnTo>
                    <a:pt x="7" y="11"/>
                  </a:lnTo>
                  <a:lnTo>
                    <a:pt x="5" y="11"/>
                  </a:lnTo>
                  <a:lnTo>
                    <a:pt x="2" y="13"/>
                  </a:lnTo>
                  <a:lnTo>
                    <a:pt x="0" y="15"/>
                  </a:lnTo>
                  <a:lnTo>
                    <a:pt x="7"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2" name="任意多边形 306921"/>
            <p:cNvSpPr/>
            <p:nvPr/>
          </p:nvSpPr>
          <p:spPr>
            <a:xfrm>
              <a:off x="1379" y="1332"/>
              <a:ext cx="28" cy="85"/>
            </a:xfrm>
            <a:custGeom>
              <a:rect l="0" t="0" r="0" b="0"/>
              <a:pathLst>
                <a:path w="28" h="85">
                  <a:moveTo>
                    <a:pt x="28" y="78"/>
                  </a:moveTo>
                  <a:lnTo>
                    <a:pt x="26" y="74"/>
                  </a:lnTo>
                  <a:lnTo>
                    <a:pt x="22" y="70"/>
                  </a:lnTo>
                  <a:lnTo>
                    <a:pt x="20" y="65"/>
                  </a:lnTo>
                  <a:lnTo>
                    <a:pt x="15" y="61"/>
                  </a:lnTo>
                  <a:lnTo>
                    <a:pt x="13" y="57"/>
                  </a:lnTo>
                  <a:lnTo>
                    <a:pt x="13" y="52"/>
                  </a:lnTo>
                  <a:lnTo>
                    <a:pt x="11" y="48"/>
                  </a:lnTo>
                  <a:lnTo>
                    <a:pt x="11" y="42"/>
                  </a:lnTo>
                  <a:lnTo>
                    <a:pt x="11" y="37"/>
                  </a:lnTo>
                  <a:lnTo>
                    <a:pt x="11" y="33"/>
                  </a:lnTo>
                  <a:lnTo>
                    <a:pt x="11" y="29"/>
                  </a:lnTo>
                  <a:lnTo>
                    <a:pt x="11" y="24"/>
                  </a:lnTo>
                  <a:lnTo>
                    <a:pt x="13" y="22"/>
                  </a:lnTo>
                  <a:lnTo>
                    <a:pt x="13" y="20"/>
                  </a:lnTo>
                  <a:lnTo>
                    <a:pt x="15" y="18"/>
                  </a:lnTo>
                  <a:lnTo>
                    <a:pt x="15" y="16"/>
                  </a:lnTo>
                  <a:lnTo>
                    <a:pt x="17" y="13"/>
                  </a:lnTo>
                  <a:lnTo>
                    <a:pt x="17" y="11"/>
                  </a:lnTo>
                  <a:lnTo>
                    <a:pt x="20" y="9"/>
                  </a:lnTo>
                  <a:lnTo>
                    <a:pt x="22" y="7"/>
                  </a:lnTo>
                  <a:lnTo>
                    <a:pt x="15" y="0"/>
                  </a:lnTo>
                  <a:lnTo>
                    <a:pt x="13" y="3"/>
                  </a:lnTo>
                  <a:lnTo>
                    <a:pt x="11" y="5"/>
                  </a:lnTo>
                  <a:lnTo>
                    <a:pt x="9" y="9"/>
                  </a:lnTo>
                  <a:lnTo>
                    <a:pt x="9" y="11"/>
                  </a:lnTo>
                  <a:lnTo>
                    <a:pt x="7" y="13"/>
                  </a:lnTo>
                  <a:lnTo>
                    <a:pt x="4" y="16"/>
                  </a:lnTo>
                  <a:lnTo>
                    <a:pt x="4" y="18"/>
                  </a:lnTo>
                  <a:lnTo>
                    <a:pt x="2" y="22"/>
                  </a:lnTo>
                  <a:lnTo>
                    <a:pt x="2" y="26"/>
                  </a:lnTo>
                  <a:lnTo>
                    <a:pt x="0" y="33"/>
                  </a:lnTo>
                  <a:lnTo>
                    <a:pt x="0" y="37"/>
                  </a:lnTo>
                  <a:lnTo>
                    <a:pt x="0" y="44"/>
                  </a:lnTo>
                  <a:lnTo>
                    <a:pt x="2" y="48"/>
                  </a:lnTo>
                  <a:lnTo>
                    <a:pt x="4" y="55"/>
                  </a:lnTo>
                  <a:lnTo>
                    <a:pt x="4" y="61"/>
                  </a:lnTo>
                  <a:lnTo>
                    <a:pt x="9" y="65"/>
                  </a:lnTo>
                  <a:lnTo>
                    <a:pt x="11" y="72"/>
                  </a:lnTo>
                  <a:lnTo>
                    <a:pt x="15" y="76"/>
                  </a:lnTo>
                  <a:lnTo>
                    <a:pt x="20" y="81"/>
                  </a:lnTo>
                  <a:lnTo>
                    <a:pt x="24" y="85"/>
                  </a:lnTo>
                  <a:lnTo>
                    <a:pt x="28"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3" name="任意多边形 306922"/>
            <p:cNvSpPr/>
            <p:nvPr/>
          </p:nvSpPr>
          <p:spPr>
            <a:xfrm>
              <a:off x="1403" y="1410"/>
              <a:ext cx="84" cy="24"/>
            </a:xfrm>
            <a:custGeom>
              <a:rect l="0" t="0" r="0" b="0"/>
              <a:pathLst>
                <a:path w="84" h="24">
                  <a:moveTo>
                    <a:pt x="78" y="3"/>
                  </a:moveTo>
                  <a:lnTo>
                    <a:pt x="76" y="3"/>
                  </a:lnTo>
                  <a:lnTo>
                    <a:pt x="76" y="5"/>
                  </a:lnTo>
                  <a:lnTo>
                    <a:pt x="73" y="7"/>
                  </a:lnTo>
                  <a:lnTo>
                    <a:pt x="71" y="7"/>
                  </a:lnTo>
                  <a:lnTo>
                    <a:pt x="67" y="11"/>
                  </a:lnTo>
                  <a:lnTo>
                    <a:pt x="63" y="13"/>
                  </a:lnTo>
                  <a:lnTo>
                    <a:pt x="58" y="13"/>
                  </a:lnTo>
                  <a:lnTo>
                    <a:pt x="54" y="16"/>
                  </a:lnTo>
                  <a:lnTo>
                    <a:pt x="50" y="16"/>
                  </a:lnTo>
                  <a:lnTo>
                    <a:pt x="43" y="16"/>
                  </a:lnTo>
                  <a:lnTo>
                    <a:pt x="39" y="16"/>
                  </a:lnTo>
                  <a:lnTo>
                    <a:pt x="35" y="16"/>
                  </a:lnTo>
                  <a:lnTo>
                    <a:pt x="28" y="13"/>
                  </a:lnTo>
                  <a:lnTo>
                    <a:pt x="24" y="11"/>
                  </a:lnTo>
                  <a:lnTo>
                    <a:pt x="19" y="9"/>
                  </a:lnTo>
                  <a:lnTo>
                    <a:pt x="15" y="7"/>
                  </a:lnTo>
                  <a:lnTo>
                    <a:pt x="9" y="5"/>
                  </a:lnTo>
                  <a:lnTo>
                    <a:pt x="4" y="0"/>
                  </a:lnTo>
                  <a:lnTo>
                    <a:pt x="0" y="7"/>
                  </a:lnTo>
                  <a:lnTo>
                    <a:pt x="4" y="11"/>
                  </a:lnTo>
                  <a:lnTo>
                    <a:pt x="9" y="16"/>
                  </a:lnTo>
                  <a:lnTo>
                    <a:pt x="15" y="18"/>
                  </a:lnTo>
                  <a:lnTo>
                    <a:pt x="19" y="20"/>
                  </a:lnTo>
                  <a:lnTo>
                    <a:pt x="26" y="22"/>
                  </a:lnTo>
                  <a:lnTo>
                    <a:pt x="32" y="24"/>
                  </a:lnTo>
                  <a:lnTo>
                    <a:pt x="37" y="24"/>
                  </a:lnTo>
                  <a:lnTo>
                    <a:pt x="43" y="24"/>
                  </a:lnTo>
                  <a:lnTo>
                    <a:pt x="50" y="24"/>
                  </a:lnTo>
                  <a:lnTo>
                    <a:pt x="54" y="24"/>
                  </a:lnTo>
                  <a:lnTo>
                    <a:pt x="60" y="22"/>
                  </a:lnTo>
                  <a:lnTo>
                    <a:pt x="67" y="20"/>
                  </a:lnTo>
                  <a:lnTo>
                    <a:pt x="71" y="18"/>
                  </a:lnTo>
                  <a:lnTo>
                    <a:pt x="76" y="16"/>
                  </a:lnTo>
                  <a:lnTo>
                    <a:pt x="78" y="13"/>
                  </a:lnTo>
                  <a:lnTo>
                    <a:pt x="80" y="11"/>
                  </a:lnTo>
                  <a:lnTo>
                    <a:pt x="82" y="11"/>
                  </a:lnTo>
                  <a:lnTo>
                    <a:pt x="84" y="7"/>
                  </a:lnTo>
                  <a:lnTo>
                    <a:pt x="78"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4" name="任意多边形 306923"/>
            <p:cNvSpPr/>
            <p:nvPr/>
          </p:nvSpPr>
          <p:spPr>
            <a:xfrm>
              <a:off x="1472" y="1337"/>
              <a:ext cx="28" cy="80"/>
            </a:xfrm>
            <a:custGeom>
              <a:rect l="0" t="0" r="0" b="0"/>
              <a:pathLst>
                <a:path w="28" h="80">
                  <a:moveTo>
                    <a:pt x="0" y="6"/>
                  </a:moveTo>
                  <a:lnTo>
                    <a:pt x="4" y="8"/>
                  </a:lnTo>
                  <a:lnTo>
                    <a:pt x="9" y="13"/>
                  </a:lnTo>
                  <a:lnTo>
                    <a:pt x="11" y="17"/>
                  </a:lnTo>
                  <a:lnTo>
                    <a:pt x="13" y="21"/>
                  </a:lnTo>
                  <a:lnTo>
                    <a:pt x="15" y="26"/>
                  </a:lnTo>
                  <a:lnTo>
                    <a:pt x="17" y="30"/>
                  </a:lnTo>
                  <a:lnTo>
                    <a:pt x="20" y="37"/>
                  </a:lnTo>
                  <a:lnTo>
                    <a:pt x="20" y="41"/>
                  </a:lnTo>
                  <a:lnTo>
                    <a:pt x="20" y="45"/>
                  </a:lnTo>
                  <a:lnTo>
                    <a:pt x="20" y="50"/>
                  </a:lnTo>
                  <a:lnTo>
                    <a:pt x="20" y="54"/>
                  </a:lnTo>
                  <a:lnTo>
                    <a:pt x="17" y="58"/>
                  </a:lnTo>
                  <a:lnTo>
                    <a:pt x="15" y="63"/>
                  </a:lnTo>
                  <a:lnTo>
                    <a:pt x="13" y="67"/>
                  </a:lnTo>
                  <a:lnTo>
                    <a:pt x="13" y="69"/>
                  </a:lnTo>
                  <a:lnTo>
                    <a:pt x="11" y="71"/>
                  </a:lnTo>
                  <a:lnTo>
                    <a:pt x="11" y="73"/>
                  </a:lnTo>
                  <a:lnTo>
                    <a:pt x="9" y="76"/>
                  </a:lnTo>
                  <a:lnTo>
                    <a:pt x="15" y="80"/>
                  </a:lnTo>
                  <a:lnTo>
                    <a:pt x="17" y="78"/>
                  </a:lnTo>
                  <a:lnTo>
                    <a:pt x="20" y="76"/>
                  </a:lnTo>
                  <a:lnTo>
                    <a:pt x="20" y="73"/>
                  </a:lnTo>
                  <a:lnTo>
                    <a:pt x="22" y="71"/>
                  </a:lnTo>
                  <a:lnTo>
                    <a:pt x="24" y="67"/>
                  </a:lnTo>
                  <a:lnTo>
                    <a:pt x="26" y="63"/>
                  </a:lnTo>
                  <a:lnTo>
                    <a:pt x="28" y="56"/>
                  </a:lnTo>
                  <a:lnTo>
                    <a:pt x="28" y="52"/>
                  </a:lnTo>
                  <a:lnTo>
                    <a:pt x="28" y="45"/>
                  </a:lnTo>
                  <a:lnTo>
                    <a:pt x="28" y="39"/>
                  </a:lnTo>
                  <a:lnTo>
                    <a:pt x="28" y="34"/>
                  </a:lnTo>
                  <a:lnTo>
                    <a:pt x="26" y="28"/>
                  </a:lnTo>
                  <a:lnTo>
                    <a:pt x="24" y="24"/>
                  </a:lnTo>
                  <a:lnTo>
                    <a:pt x="22" y="17"/>
                  </a:lnTo>
                  <a:lnTo>
                    <a:pt x="20" y="13"/>
                  </a:lnTo>
                  <a:lnTo>
                    <a:pt x="15" y="8"/>
                  </a:lnTo>
                  <a:lnTo>
                    <a:pt x="11"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5" name="任意多边形 306924"/>
            <p:cNvSpPr/>
            <p:nvPr/>
          </p:nvSpPr>
          <p:spPr>
            <a:xfrm>
              <a:off x="1394" y="1317"/>
              <a:ext cx="85" cy="26"/>
            </a:xfrm>
            <a:custGeom>
              <a:rect l="0" t="0" r="0" b="0"/>
              <a:pathLst>
                <a:path w="85" h="26">
                  <a:moveTo>
                    <a:pt x="7" y="24"/>
                  </a:moveTo>
                  <a:lnTo>
                    <a:pt x="9" y="22"/>
                  </a:lnTo>
                  <a:lnTo>
                    <a:pt x="9" y="20"/>
                  </a:lnTo>
                  <a:lnTo>
                    <a:pt x="11" y="20"/>
                  </a:lnTo>
                  <a:lnTo>
                    <a:pt x="13" y="18"/>
                  </a:lnTo>
                  <a:lnTo>
                    <a:pt x="18" y="15"/>
                  </a:lnTo>
                  <a:lnTo>
                    <a:pt x="22" y="13"/>
                  </a:lnTo>
                  <a:lnTo>
                    <a:pt x="26" y="11"/>
                  </a:lnTo>
                  <a:lnTo>
                    <a:pt x="31" y="11"/>
                  </a:lnTo>
                  <a:lnTo>
                    <a:pt x="35" y="11"/>
                  </a:lnTo>
                  <a:lnTo>
                    <a:pt x="41" y="11"/>
                  </a:lnTo>
                  <a:lnTo>
                    <a:pt x="46" y="11"/>
                  </a:lnTo>
                  <a:lnTo>
                    <a:pt x="50" y="11"/>
                  </a:lnTo>
                  <a:lnTo>
                    <a:pt x="54" y="13"/>
                  </a:lnTo>
                  <a:lnTo>
                    <a:pt x="61" y="13"/>
                  </a:lnTo>
                  <a:lnTo>
                    <a:pt x="65" y="15"/>
                  </a:lnTo>
                  <a:lnTo>
                    <a:pt x="69" y="20"/>
                  </a:lnTo>
                  <a:lnTo>
                    <a:pt x="74" y="22"/>
                  </a:lnTo>
                  <a:lnTo>
                    <a:pt x="78" y="26"/>
                  </a:lnTo>
                  <a:lnTo>
                    <a:pt x="85" y="20"/>
                  </a:lnTo>
                  <a:lnTo>
                    <a:pt x="80" y="15"/>
                  </a:lnTo>
                  <a:lnTo>
                    <a:pt x="74" y="11"/>
                  </a:lnTo>
                  <a:lnTo>
                    <a:pt x="69" y="9"/>
                  </a:lnTo>
                  <a:lnTo>
                    <a:pt x="63" y="5"/>
                  </a:lnTo>
                  <a:lnTo>
                    <a:pt x="59" y="5"/>
                  </a:lnTo>
                  <a:lnTo>
                    <a:pt x="52" y="2"/>
                  </a:lnTo>
                  <a:lnTo>
                    <a:pt x="46" y="2"/>
                  </a:lnTo>
                  <a:lnTo>
                    <a:pt x="41" y="0"/>
                  </a:lnTo>
                  <a:lnTo>
                    <a:pt x="35" y="2"/>
                  </a:lnTo>
                  <a:lnTo>
                    <a:pt x="28" y="2"/>
                  </a:lnTo>
                  <a:lnTo>
                    <a:pt x="24" y="2"/>
                  </a:lnTo>
                  <a:lnTo>
                    <a:pt x="18" y="5"/>
                  </a:lnTo>
                  <a:lnTo>
                    <a:pt x="13" y="7"/>
                  </a:lnTo>
                  <a:lnTo>
                    <a:pt x="9" y="11"/>
                  </a:lnTo>
                  <a:lnTo>
                    <a:pt x="7" y="11"/>
                  </a:lnTo>
                  <a:lnTo>
                    <a:pt x="5" y="13"/>
                  </a:lnTo>
                  <a:lnTo>
                    <a:pt x="2" y="15"/>
                  </a:lnTo>
                  <a:lnTo>
                    <a:pt x="0" y="18"/>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6" name="任意多边形 306925"/>
            <p:cNvSpPr/>
            <p:nvPr/>
          </p:nvSpPr>
          <p:spPr>
            <a:xfrm>
              <a:off x="1381" y="1335"/>
              <a:ext cx="28" cy="82"/>
            </a:xfrm>
            <a:custGeom>
              <a:rect l="0" t="0" r="0" b="0"/>
              <a:pathLst>
                <a:path w="28" h="82">
                  <a:moveTo>
                    <a:pt x="28" y="75"/>
                  </a:moveTo>
                  <a:lnTo>
                    <a:pt x="24" y="71"/>
                  </a:lnTo>
                  <a:lnTo>
                    <a:pt x="20" y="67"/>
                  </a:lnTo>
                  <a:lnTo>
                    <a:pt x="18" y="62"/>
                  </a:lnTo>
                  <a:lnTo>
                    <a:pt x="15" y="58"/>
                  </a:lnTo>
                  <a:lnTo>
                    <a:pt x="13" y="54"/>
                  </a:lnTo>
                  <a:lnTo>
                    <a:pt x="11" y="49"/>
                  </a:lnTo>
                  <a:lnTo>
                    <a:pt x="9" y="45"/>
                  </a:lnTo>
                  <a:lnTo>
                    <a:pt x="9" y="41"/>
                  </a:lnTo>
                  <a:lnTo>
                    <a:pt x="9" y="36"/>
                  </a:lnTo>
                  <a:lnTo>
                    <a:pt x="9" y="30"/>
                  </a:lnTo>
                  <a:lnTo>
                    <a:pt x="9" y="26"/>
                  </a:lnTo>
                  <a:lnTo>
                    <a:pt x="11" y="21"/>
                  </a:lnTo>
                  <a:lnTo>
                    <a:pt x="11" y="17"/>
                  </a:lnTo>
                  <a:lnTo>
                    <a:pt x="13" y="13"/>
                  </a:lnTo>
                  <a:lnTo>
                    <a:pt x="15" y="13"/>
                  </a:lnTo>
                  <a:lnTo>
                    <a:pt x="18" y="10"/>
                  </a:lnTo>
                  <a:lnTo>
                    <a:pt x="18" y="8"/>
                  </a:lnTo>
                  <a:lnTo>
                    <a:pt x="20" y="6"/>
                  </a:lnTo>
                  <a:lnTo>
                    <a:pt x="13" y="0"/>
                  </a:lnTo>
                  <a:lnTo>
                    <a:pt x="11" y="2"/>
                  </a:lnTo>
                  <a:lnTo>
                    <a:pt x="9" y="4"/>
                  </a:lnTo>
                  <a:lnTo>
                    <a:pt x="7" y="6"/>
                  </a:lnTo>
                  <a:lnTo>
                    <a:pt x="7" y="8"/>
                  </a:lnTo>
                  <a:lnTo>
                    <a:pt x="5" y="15"/>
                  </a:lnTo>
                  <a:lnTo>
                    <a:pt x="2" y="19"/>
                  </a:lnTo>
                  <a:lnTo>
                    <a:pt x="0" y="26"/>
                  </a:lnTo>
                  <a:lnTo>
                    <a:pt x="0" y="30"/>
                  </a:lnTo>
                  <a:lnTo>
                    <a:pt x="0" y="36"/>
                  </a:lnTo>
                  <a:lnTo>
                    <a:pt x="0" y="41"/>
                  </a:lnTo>
                  <a:lnTo>
                    <a:pt x="0" y="47"/>
                  </a:lnTo>
                  <a:lnTo>
                    <a:pt x="2" y="52"/>
                  </a:lnTo>
                  <a:lnTo>
                    <a:pt x="5" y="58"/>
                  </a:lnTo>
                  <a:lnTo>
                    <a:pt x="7" y="62"/>
                  </a:lnTo>
                  <a:lnTo>
                    <a:pt x="9" y="69"/>
                  </a:lnTo>
                  <a:lnTo>
                    <a:pt x="13" y="73"/>
                  </a:lnTo>
                  <a:lnTo>
                    <a:pt x="18" y="78"/>
                  </a:lnTo>
                  <a:lnTo>
                    <a:pt x="22" y="82"/>
                  </a:lnTo>
                  <a:lnTo>
                    <a:pt x="28" y="7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7" name="任意多边形 306926"/>
            <p:cNvSpPr/>
            <p:nvPr/>
          </p:nvSpPr>
          <p:spPr>
            <a:xfrm>
              <a:off x="1403" y="1410"/>
              <a:ext cx="84" cy="24"/>
            </a:xfrm>
            <a:custGeom>
              <a:rect l="0" t="0" r="0" b="0"/>
              <a:pathLst>
                <a:path w="84" h="24">
                  <a:moveTo>
                    <a:pt x="78" y="3"/>
                  </a:moveTo>
                  <a:lnTo>
                    <a:pt x="76" y="3"/>
                  </a:lnTo>
                  <a:lnTo>
                    <a:pt x="73" y="5"/>
                  </a:lnTo>
                  <a:lnTo>
                    <a:pt x="73" y="7"/>
                  </a:lnTo>
                  <a:lnTo>
                    <a:pt x="71" y="7"/>
                  </a:lnTo>
                  <a:lnTo>
                    <a:pt x="67" y="11"/>
                  </a:lnTo>
                  <a:lnTo>
                    <a:pt x="63" y="11"/>
                  </a:lnTo>
                  <a:lnTo>
                    <a:pt x="58" y="13"/>
                  </a:lnTo>
                  <a:lnTo>
                    <a:pt x="54" y="16"/>
                  </a:lnTo>
                  <a:lnTo>
                    <a:pt x="47" y="16"/>
                  </a:lnTo>
                  <a:lnTo>
                    <a:pt x="43" y="16"/>
                  </a:lnTo>
                  <a:lnTo>
                    <a:pt x="39" y="16"/>
                  </a:lnTo>
                  <a:lnTo>
                    <a:pt x="35" y="13"/>
                  </a:lnTo>
                  <a:lnTo>
                    <a:pt x="28" y="13"/>
                  </a:lnTo>
                  <a:lnTo>
                    <a:pt x="24" y="11"/>
                  </a:lnTo>
                  <a:lnTo>
                    <a:pt x="19" y="9"/>
                  </a:lnTo>
                  <a:lnTo>
                    <a:pt x="15" y="7"/>
                  </a:lnTo>
                  <a:lnTo>
                    <a:pt x="11" y="5"/>
                  </a:lnTo>
                  <a:lnTo>
                    <a:pt x="6" y="0"/>
                  </a:lnTo>
                  <a:lnTo>
                    <a:pt x="0" y="7"/>
                  </a:lnTo>
                  <a:lnTo>
                    <a:pt x="4" y="11"/>
                  </a:lnTo>
                  <a:lnTo>
                    <a:pt x="11" y="13"/>
                  </a:lnTo>
                  <a:lnTo>
                    <a:pt x="15" y="18"/>
                  </a:lnTo>
                  <a:lnTo>
                    <a:pt x="22" y="20"/>
                  </a:lnTo>
                  <a:lnTo>
                    <a:pt x="26" y="22"/>
                  </a:lnTo>
                  <a:lnTo>
                    <a:pt x="32" y="24"/>
                  </a:lnTo>
                  <a:lnTo>
                    <a:pt x="39" y="24"/>
                  </a:lnTo>
                  <a:lnTo>
                    <a:pt x="43" y="24"/>
                  </a:lnTo>
                  <a:lnTo>
                    <a:pt x="50" y="24"/>
                  </a:lnTo>
                  <a:lnTo>
                    <a:pt x="54" y="24"/>
                  </a:lnTo>
                  <a:lnTo>
                    <a:pt x="60" y="22"/>
                  </a:lnTo>
                  <a:lnTo>
                    <a:pt x="65" y="20"/>
                  </a:lnTo>
                  <a:lnTo>
                    <a:pt x="71" y="18"/>
                  </a:lnTo>
                  <a:lnTo>
                    <a:pt x="76" y="16"/>
                  </a:lnTo>
                  <a:lnTo>
                    <a:pt x="78" y="13"/>
                  </a:lnTo>
                  <a:lnTo>
                    <a:pt x="80" y="11"/>
                  </a:lnTo>
                  <a:lnTo>
                    <a:pt x="82" y="9"/>
                  </a:lnTo>
                  <a:lnTo>
                    <a:pt x="84" y="7"/>
                  </a:lnTo>
                  <a:lnTo>
                    <a:pt x="78"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8" name="任意多边形 306927"/>
            <p:cNvSpPr/>
            <p:nvPr/>
          </p:nvSpPr>
          <p:spPr>
            <a:xfrm>
              <a:off x="1472" y="1337"/>
              <a:ext cx="28" cy="80"/>
            </a:xfrm>
            <a:custGeom>
              <a:rect l="0" t="0" r="0" b="0"/>
              <a:pathLst>
                <a:path w="28" h="80">
                  <a:moveTo>
                    <a:pt x="0" y="6"/>
                  </a:moveTo>
                  <a:lnTo>
                    <a:pt x="2" y="11"/>
                  </a:lnTo>
                  <a:lnTo>
                    <a:pt x="7" y="15"/>
                  </a:lnTo>
                  <a:lnTo>
                    <a:pt x="9" y="19"/>
                  </a:lnTo>
                  <a:lnTo>
                    <a:pt x="13" y="24"/>
                  </a:lnTo>
                  <a:lnTo>
                    <a:pt x="15" y="28"/>
                  </a:lnTo>
                  <a:lnTo>
                    <a:pt x="15" y="32"/>
                  </a:lnTo>
                  <a:lnTo>
                    <a:pt x="17" y="37"/>
                  </a:lnTo>
                  <a:lnTo>
                    <a:pt x="17" y="41"/>
                  </a:lnTo>
                  <a:lnTo>
                    <a:pt x="20" y="45"/>
                  </a:lnTo>
                  <a:lnTo>
                    <a:pt x="17" y="50"/>
                  </a:lnTo>
                  <a:lnTo>
                    <a:pt x="17" y="54"/>
                  </a:lnTo>
                  <a:lnTo>
                    <a:pt x="17" y="58"/>
                  </a:lnTo>
                  <a:lnTo>
                    <a:pt x="15" y="63"/>
                  </a:lnTo>
                  <a:lnTo>
                    <a:pt x="13" y="67"/>
                  </a:lnTo>
                  <a:lnTo>
                    <a:pt x="13" y="69"/>
                  </a:lnTo>
                  <a:lnTo>
                    <a:pt x="11" y="71"/>
                  </a:lnTo>
                  <a:lnTo>
                    <a:pt x="9" y="73"/>
                  </a:lnTo>
                  <a:lnTo>
                    <a:pt x="9" y="76"/>
                  </a:lnTo>
                  <a:lnTo>
                    <a:pt x="15" y="80"/>
                  </a:lnTo>
                  <a:lnTo>
                    <a:pt x="15" y="78"/>
                  </a:lnTo>
                  <a:lnTo>
                    <a:pt x="17" y="76"/>
                  </a:lnTo>
                  <a:lnTo>
                    <a:pt x="20" y="73"/>
                  </a:lnTo>
                  <a:lnTo>
                    <a:pt x="22" y="71"/>
                  </a:lnTo>
                  <a:lnTo>
                    <a:pt x="24" y="67"/>
                  </a:lnTo>
                  <a:lnTo>
                    <a:pt x="26" y="63"/>
                  </a:lnTo>
                  <a:lnTo>
                    <a:pt x="26" y="56"/>
                  </a:lnTo>
                  <a:lnTo>
                    <a:pt x="28" y="52"/>
                  </a:lnTo>
                  <a:lnTo>
                    <a:pt x="28" y="45"/>
                  </a:lnTo>
                  <a:lnTo>
                    <a:pt x="26" y="41"/>
                  </a:lnTo>
                  <a:lnTo>
                    <a:pt x="26" y="34"/>
                  </a:lnTo>
                  <a:lnTo>
                    <a:pt x="24" y="30"/>
                  </a:lnTo>
                  <a:lnTo>
                    <a:pt x="24" y="24"/>
                  </a:lnTo>
                  <a:lnTo>
                    <a:pt x="20" y="19"/>
                  </a:lnTo>
                  <a:lnTo>
                    <a:pt x="17" y="13"/>
                  </a:lnTo>
                  <a:lnTo>
                    <a:pt x="13" y="8"/>
                  </a:lnTo>
                  <a:lnTo>
                    <a:pt x="9" y="4"/>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29" name="任意多边形 306928"/>
            <p:cNvSpPr/>
            <p:nvPr/>
          </p:nvSpPr>
          <p:spPr>
            <a:xfrm>
              <a:off x="1394" y="1319"/>
              <a:ext cx="82" cy="24"/>
            </a:xfrm>
            <a:custGeom>
              <a:rect l="0" t="0" r="0" b="0"/>
              <a:pathLst>
                <a:path w="82" h="24">
                  <a:moveTo>
                    <a:pt x="7" y="24"/>
                  </a:moveTo>
                  <a:lnTo>
                    <a:pt x="7" y="24"/>
                  </a:lnTo>
                  <a:lnTo>
                    <a:pt x="9" y="22"/>
                  </a:lnTo>
                  <a:lnTo>
                    <a:pt x="11" y="20"/>
                  </a:lnTo>
                  <a:lnTo>
                    <a:pt x="11" y="18"/>
                  </a:lnTo>
                  <a:lnTo>
                    <a:pt x="13" y="18"/>
                  </a:lnTo>
                  <a:lnTo>
                    <a:pt x="18" y="16"/>
                  </a:lnTo>
                  <a:lnTo>
                    <a:pt x="22" y="13"/>
                  </a:lnTo>
                  <a:lnTo>
                    <a:pt x="26" y="11"/>
                  </a:lnTo>
                  <a:lnTo>
                    <a:pt x="31" y="11"/>
                  </a:lnTo>
                  <a:lnTo>
                    <a:pt x="35" y="9"/>
                  </a:lnTo>
                  <a:lnTo>
                    <a:pt x="39" y="9"/>
                  </a:lnTo>
                  <a:lnTo>
                    <a:pt x="46" y="9"/>
                  </a:lnTo>
                  <a:lnTo>
                    <a:pt x="50" y="11"/>
                  </a:lnTo>
                  <a:lnTo>
                    <a:pt x="54" y="11"/>
                  </a:lnTo>
                  <a:lnTo>
                    <a:pt x="59" y="13"/>
                  </a:lnTo>
                  <a:lnTo>
                    <a:pt x="65" y="16"/>
                  </a:lnTo>
                  <a:lnTo>
                    <a:pt x="69" y="18"/>
                  </a:lnTo>
                  <a:lnTo>
                    <a:pt x="74" y="22"/>
                  </a:lnTo>
                  <a:lnTo>
                    <a:pt x="78" y="24"/>
                  </a:lnTo>
                  <a:lnTo>
                    <a:pt x="82" y="18"/>
                  </a:lnTo>
                  <a:lnTo>
                    <a:pt x="78" y="13"/>
                  </a:lnTo>
                  <a:lnTo>
                    <a:pt x="74" y="11"/>
                  </a:lnTo>
                  <a:lnTo>
                    <a:pt x="67" y="7"/>
                  </a:lnTo>
                  <a:lnTo>
                    <a:pt x="63" y="5"/>
                  </a:lnTo>
                  <a:lnTo>
                    <a:pt x="56" y="3"/>
                  </a:lnTo>
                  <a:lnTo>
                    <a:pt x="52" y="3"/>
                  </a:lnTo>
                  <a:lnTo>
                    <a:pt x="46" y="0"/>
                  </a:lnTo>
                  <a:lnTo>
                    <a:pt x="39" y="0"/>
                  </a:lnTo>
                  <a:lnTo>
                    <a:pt x="35" y="0"/>
                  </a:lnTo>
                  <a:lnTo>
                    <a:pt x="28" y="3"/>
                  </a:lnTo>
                  <a:lnTo>
                    <a:pt x="24" y="3"/>
                  </a:lnTo>
                  <a:lnTo>
                    <a:pt x="18" y="5"/>
                  </a:lnTo>
                  <a:lnTo>
                    <a:pt x="13" y="7"/>
                  </a:lnTo>
                  <a:lnTo>
                    <a:pt x="9" y="9"/>
                  </a:lnTo>
                  <a:lnTo>
                    <a:pt x="7" y="11"/>
                  </a:lnTo>
                  <a:lnTo>
                    <a:pt x="5" y="13"/>
                  </a:lnTo>
                  <a:lnTo>
                    <a:pt x="2" y="16"/>
                  </a:lnTo>
                  <a:lnTo>
                    <a:pt x="0" y="18"/>
                  </a:lnTo>
                  <a:lnTo>
                    <a:pt x="7" y="24"/>
                  </a:lnTo>
                  <a:lnTo>
                    <a:pt x="7" y="24"/>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0" name="任意多边形 306929"/>
            <p:cNvSpPr/>
            <p:nvPr/>
          </p:nvSpPr>
          <p:spPr>
            <a:xfrm>
              <a:off x="1381" y="1337"/>
              <a:ext cx="28" cy="80"/>
            </a:xfrm>
            <a:custGeom>
              <a:rect l="0" t="0" r="0" b="0"/>
              <a:pathLst>
                <a:path w="28" h="80">
                  <a:moveTo>
                    <a:pt x="28" y="73"/>
                  </a:moveTo>
                  <a:lnTo>
                    <a:pt x="24" y="69"/>
                  </a:lnTo>
                  <a:lnTo>
                    <a:pt x="22" y="65"/>
                  </a:lnTo>
                  <a:lnTo>
                    <a:pt x="18" y="63"/>
                  </a:lnTo>
                  <a:lnTo>
                    <a:pt x="15" y="56"/>
                  </a:lnTo>
                  <a:lnTo>
                    <a:pt x="13" y="52"/>
                  </a:lnTo>
                  <a:lnTo>
                    <a:pt x="11" y="47"/>
                  </a:lnTo>
                  <a:lnTo>
                    <a:pt x="11" y="43"/>
                  </a:lnTo>
                  <a:lnTo>
                    <a:pt x="9" y="39"/>
                  </a:lnTo>
                  <a:lnTo>
                    <a:pt x="9" y="34"/>
                  </a:lnTo>
                  <a:lnTo>
                    <a:pt x="9" y="30"/>
                  </a:lnTo>
                  <a:lnTo>
                    <a:pt x="9" y="26"/>
                  </a:lnTo>
                  <a:lnTo>
                    <a:pt x="11" y="21"/>
                  </a:lnTo>
                  <a:lnTo>
                    <a:pt x="13" y="17"/>
                  </a:lnTo>
                  <a:lnTo>
                    <a:pt x="15" y="13"/>
                  </a:lnTo>
                  <a:lnTo>
                    <a:pt x="15" y="11"/>
                  </a:lnTo>
                  <a:lnTo>
                    <a:pt x="18" y="8"/>
                  </a:lnTo>
                  <a:lnTo>
                    <a:pt x="18" y="6"/>
                  </a:lnTo>
                  <a:lnTo>
                    <a:pt x="20" y="6"/>
                  </a:lnTo>
                  <a:lnTo>
                    <a:pt x="13" y="0"/>
                  </a:lnTo>
                  <a:lnTo>
                    <a:pt x="11" y="2"/>
                  </a:lnTo>
                  <a:lnTo>
                    <a:pt x="9" y="4"/>
                  </a:lnTo>
                  <a:lnTo>
                    <a:pt x="9" y="6"/>
                  </a:lnTo>
                  <a:lnTo>
                    <a:pt x="7" y="8"/>
                  </a:lnTo>
                  <a:lnTo>
                    <a:pt x="5" y="13"/>
                  </a:lnTo>
                  <a:lnTo>
                    <a:pt x="2" y="19"/>
                  </a:lnTo>
                  <a:lnTo>
                    <a:pt x="0" y="24"/>
                  </a:lnTo>
                  <a:lnTo>
                    <a:pt x="0" y="28"/>
                  </a:lnTo>
                  <a:lnTo>
                    <a:pt x="0" y="34"/>
                  </a:lnTo>
                  <a:lnTo>
                    <a:pt x="0" y="41"/>
                  </a:lnTo>
                  <a:lnTo>
                    <a:pt x="0" y="45"/>
                  </a:lnTo>
                  <a:lnTo>
                    <a:pt x="2" y="52"/>
                  </a:lnTo>
                  <a:lnTo>
                    <a:pt x="5" y="56"/>
                  </a:lnTo>
                  <a:lnTo>
                    <a:pt x="7" y="60"/>
                  </a:lnTo>
                  <a:lnTo>
                    <a:pt x="11" y="67"/>
                  </a:lnTo>
                  <a:lnTo>
                    <a:pt x="13" y="71"/>
                  </a:lnTo>
                  <a:lnTo>
                    <a:pt x="18" y="76"/>
                  </a:lnTo>
                  <a:lnTo>
                    <a:pt x="22" y="80"/>
                  </a:lnTo>
                  <a:lnTo>
                    <a:pt x="28" y="7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1" name="任意多边形 306930"/>
            <p:cNvSpPr/>
            <p:nvPr/>
          </p:nvSpPr>
          <p:spPr>
            <a:xfrm>
              <a:off x="1403" y="1410"/>
              <a:ext cx="84" cy="24"/>
            </a:xfrm>
            <a:custGeom>
              <a:rect l="0" t="0" r="0" b="0"/>
              <a:pathLst>
                <a:path w="84" h="24">
                  <a:moveTo>
                    <a:pt x="78" y="3"/>
                  </a:moveTo>
                  <a:lnTo>
                    <a:pt x="76" y="3"/>
                  </a:lnTo>
                  <a:lnTo>
                    <a:pt x="73" y="5"/>
                  </a:lnTo>
                  <a:lnTo>
                    <a:pt x="71" y="7"/>
                  </a:lnTo>
                  <a:lnTo>
                    <a:pt x="69" y="7"/>
                  </a:lnTo>
                  <a:lnTo>
                    <a:pt x="67" y="9"/>
                  </a:lnTo>
                  <a:lnTo>
                    <a:pt x="63" y="11"/>
                  </a:lnTo>
                  <a:lnTo>
                    <a:pt x="58" y="13"/>
                  </a:lnTo>
                  <a:lnTo>
                    <a:pt x="54" y="13"/>
                  </a:lnTo>
                  <a:lnTo>
                    <a:pt x="47" y="16"/>
                  </a:lnTo>
                  <a:lnTo>
                    <a:pt x="43" y="16"/>
                  </a:lnTo>
                  <a:lnTo>
                    <a:pt x="39" y="16"/>
                  </a:lnTo>
                  <a:lnTo>
                    <a:pt x="35" y="13"/>
                  </a:lnTo>
                  <a:lnTo>
                    <a:pt x="28" y="13"/>
                  </a:lnTo>
                  <a:lnTo>
                    <a:pt x="24" y="11"/>
                  </a:lnTo>
                  <a:lnTo>
                    <a:pt x="19" y="9"/>
                  </a:lnTo>
                  <a:lnTo>
                    <a:pt x="15" y="7"/>
                  </a:lnTo>
                  <a:lnTo>
                    <a:pt x="11" y="5"/>
                  </a:lnTo>
                  <a:lnTo>
                    <a:pt x="6" y="0"/>
                  </a:lnTo>
                  <a:lnTo>
                    <a:pt x="0" y="7"/>
                  </a:lnTo>
                  <a:lnTo>
                    <a:pt x="4" y="11"/>
                  </a:lnTo>
                  <a:lnTo>
                    <a:pt x="11" y="13"/>
                  </a:lnTo>
                  <a:lnTo>
                    <a:pt x="15" y="18"/>
                  </a:lnTo>
                  <a:lnTo>
                    <a:pt x="22" y="20"/>
                  </a:lnTo>
                  <a:lnTo>
                    <a:pt x="26" y="22"/>
                  </a:lnTo>
                  <a:lnTo>
                    <a:pt x="32" y="22"/>
                  </a:lnTo>
                  <a:lnTo>
                    <a:pt x="39" y="24"/>
                  </a:lnTo>
                  <a:lnTo>
                    <a:pt x="43" y="24"/>
                  </a:lnTo>
                  <a:lnTo>
                    <a:pt x="50" y="24"/>
                  </a:lnTo>
                  <a:lnTo>
                    <a:pt x="54" y="24"/>
                  </a:lnTo>
                  <a:lnTo>
                    <a:pt x="60" y="22"/>
                  </a:lnTo>
                  <a:lnTo>
                    <a:pt x="65" y="20"/>
                  </a:lnTo>
                  <a:lnTo>
                    <a:pt x="71" y="18"/>
                  </a:lnTo>
                  <a:lnTo>
                    <a:pt x="76" y="16"/>
                  </a:lnTo>
                  <a:lnTo>
                    <a:pt x="78" y="13"/>
                  </a:lnTo>
                  <a:lnTo>
                    <a:pt x="80" y="11"/>
                  </a:lnTo>
                  <a:lnTo>
                    <a:pt x="82" y="9"/>
                  </a:lnTo>
                  <a:lnTo>
                    <a:pt x="84" y="7"/>
                  </a:lnTo>
                  <a:lnTo>
                    <a:pt x="78"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2" name="任意多边形 306931"/>
            <p:cNvSpPr/>
            <p:nvPr/>
          </p:nvSpPr>
          <p:spPr>
            <a:xfrm>
              <a:off x="1470" y="1339"/>
              <a:ext cx="28" cy="78"/>
            </a:xfrm>
            <a:custGeom>
              <a:rect l="0" t="0" r="0" b="0"/>
              <a:pathLst>
                <a:path w="28" h="78">
                  <a:moveTo>
                    <a:pt x="0" y="6"/>
                  </a:moveTo>
                  <a:lnTo>
                    <a:pt x="4" y="11"/>
                  </a:lnTo>
                  <a:lnTo>
                    <a:pt x="6" y="13"/>
                  </a:lnTo>
                  <a:lnTo>
                    <a:pt x="11" y="17"/>
                  </a:lnTo>
                  <a:lnTo>
                    <a:pt x="13" y="22"/>
                  </a:lnTo>
                  <a:lnTo>
                    <a:pt x="15" y="26"/>
                  </a:lnTo>
                  <a:lnTo>
                    <a:pt x="17" y="30"/>
                  </a:lnTo>
                  <a:lnTo>
                    <a:pt x="17" y="35"/>
                  </a:lnTo>
                  <a:lnTo>
                    <a:pt x="19" y="39"/>
                  </a:lnTo>
                  <a:lnTo>
                    <a:pt x="19" y="43"/>
                  </a:lnTo>
                  <a:lnTo>
                    <a:pt x="19" y="50"/>
                  </a:lnTo>
                  <a:lnTo>
                    <a:pt x="19" y="54"/>
                  </a:lnTo>
                  <a:lnTo>
                    <a:pt x="17" y="56"/>
                  </a:lnTo>
                  <a:lnTo>
                    <a:pt x="17" y="61"/>
                  </a:lnTo>
                  <a:lnTo>
                    <a:pt x="15" y="65"/>
                  </a:lnTo>
                  <a:lnTo>
                    <a:pt x="13" y="67"/>
                  </a:lnTo>
                  <a:lnTo>
                    <a:pt x="13" y="69"/>
                  </a:lnTo>
                  <a:lnTo>
                    <a:pt x="11" y="71"/>
                  </a:lnTo>
                  <a:lnTo>
                    <a:pt x="9" y="74"/>
                  </a:lnTo>
                  <a:lnTo>
                    <a:pt x="15" y="78"/>
                  </a:lnTo>
                  <a:lnTo>
                    <a:pt x="17" y="76"/>
                  </a:lnTo>
                  <a:lnTo>
                    <a:pt x="19" y="74"/>
                  </a:lnTo>
                  <a:lnTo>
                    <a:pt x="22" y="71"/>
                  </a:lnTo>
                  <a:lnTo>
                    <a:pt x="22" y="69"/>
                  </a:lnTo>
                  <a:lnTo>
                    <a:pt x="24" y="65"/>
                  </a:lnTo>
                  <a:lnTo>
                    <a:pt x="26" y="61"/>
                  </a:lnTo>
                  <a:lnTo>
                    <a:pt x="28" y="54"/>
                  </a:lnTo>
                  <a:lnTo>
                    <a:pt x="28" y="50"/>
                  </a:lnTo>
                  <a:lnTo>
                    <a:pt x="28" y="43"/>
                  </a:lnTo>
                  <a:lnTo>
                    <a:pt x="28" y="39"/>
                  </a:lnTo>
                  <a:lnTo>
                    <a:pt x="28" y="32"/>
                  </a:lnTo>
                  <a:lnTo>
                    <a:pt x="26" y="28"/>
                  </a:lnTo>
                  <a:lnTo>
                    <a:pt x="24" y="24"/>
                  </a:lnTo>
                  <a:lnTo>
                    <a:pt x="22" y="17"/>
                  </a:lnTo>
                  <a:lnTo>
                    <a:pt x="17" y="13"/>
                  </a:lnTo>
                  <a:lnTo>
                    <a:pt x="15" y="9"/>
                  </a:lnTo>
                  <a:lnTo>
                    <a:pt x="11" y="4"/>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3" name="任意多边形 306932"/>
            <p:cNvSpPr/>
            <p:nvPr/>
          </p:nvSpPr>
          <p:spPr>
            <a:xfrm>
              <a:off x="1394" y="1322"/>
              <a:ext cx="82" cy="23"/>
            </a:xfrm>
            <a:custGeom>
              <a:rect l="0" t="0" r="0" b="0"/>
              <a:pathLst>
                <a:path w="82" h="23">
                  <a:moveTo>
                    <a:pt x="7" y="21"/>
                  </a:moveTo>
                  <a:lnTo>
                    <a:pt x="9" y="21"/>
                  </a:lnTo>
                  <a:lnTo>
                    <a:pt x="11" y="19"/>
                  </a:lnTo>
                  <a:lnTo>
                    <a:pt x="11" y="17"/>
                  </a:lnTo>
                  <a:lnTo>
                    <a:pt x="13" y="17"/>
                  </a:lnTo>
                  <a:lnTo>
                    <a:pt x="18" y="15"/>
                  </a:lnTo>
                  <a:lnTo>
                    <a:pt x="22" y="13"/>
                  </a:lnTo>
                  <a:lnTo>
                    <a:pt x="26" y="10"/>
                  </a:lnTo>
                  <a:lnTo>
                    <a:pt x="31" y="10"/>
                  </a:lnTo>
                  <a:lnTo>
                    <a:pt x="35" y="8"/>
                  </a:lnTo>
                  <a:lnTo>
                    <a:pt x="39" y="8"/>
                  </a:lnTo>
                  <a:lnTo>
                    <a:pt x="44" y="8"/>
                  </a:lnTo>
                  <a:lnTo>
                    <a:pt x="50" y="10"/>
                  </a:lnTo>
                  <a:lnTo>
                    <a:pt x="54" y="10"/>
                  </a:lnTo>
                  <a:lnTo>
                    <a:pt x="59" y="13"/>
                  </a:lnTo>
                  <a:lnTo>
                    <a:pt x="63" y="15"/>
                  </a:lnTo>
                  <a:lnTo>
                    <a:pt x="67" y="17"/>
                  </a:lnTo>
                  <a:lnTo>
                    <a:pt x="72" y="19"/>
                  </a:lnTo>
                  <a:lnTo>
                    <a:pt x="76" y="23"/>
                  </a:lnTo>
                  <a:lnTo>
                    <a:pt x="82" y="17"/>
                  </a:lnTo>
                  <a:lnTo>
                    <a:pt x="78" y="13"/>
                  </a:lnTo>
                  <a:lnTo>
                    <a:pt x="72" y="8"/>
                  </a:lnTo>
                  <a:lnTo>
                    <a:pt x="67" y="6"/>
                  </a:lnTo>
                  <a:lnTo>
                    <a:pt x="61" y="4"/>
                  </a:lnTo>
                  <a:lnTo>
                    <a:pt x="56" y="2"/>
                  </a:lnTo>
                  <a:lnTo>
                    <a:pt x="50" y="0"/>
                  </a:lnTo>
                  <a:lnTo>
                    <a:pt x="46" y="0"/>
                  </a:lnTo>
                  <a:lnTo>
                    <a:pt x="39" y="0"/>
                  </a:lnTo>
                  <a:lnTo>
                    <a:pt x="35" y="0"/>
                  </a:lnTo>
                  <a:lnTo>
                    <a:pt x="28" y="0"/>
                  </a:lnTo>
                  <a:lnTo>
                    <a:pt x="24" y="2"/>
                  </a:lnTo>
                  <a:lnTo>
                    <a:pt x="18" y="4"/>
                  </a:lnTo>
                  <a:lnTo>
                    <a:pt x="13" y="6"/>
                  </a:lnTo>
                  <a:lnTo>
                    <a:pt x="9" y="8"/>
                  </a:lnTo>
                  <a:lnTo>
                    <a:pt x="7" y="10"/>
                  </a:lnTo>
                  <a:lnTo>
                    <a:pt x="5" y="13"/>
                  </a:lnTo>
                  <a:lnTo>
                    <a:pt x="2" y="15"/>
                  </a:lnTo>
                  <a:lnTo>
                    <a:pt x="0" y="15"/>
                  </a:lnTo>
                  <a:lnTo>
                    <a:pt x="7"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4" name="任意多边形 306933"/>
            <p:cNvSpPr/>
            <p:nvPr/>
          </p:nvSpPr>
          <p:spPr>
            <a:xfrm>
              <a:off x="1381" y="1337"/>
              <a:ext cx="28" cy="80"/>
            </a:xfrm>
            <a:custGeom>
              <a:rect l="0" t="0" r="0" b="0"/>
              <a:pathLst>
                <a:path w="28" h="80">
                  <a:moveTo>
                    <a:pt x="28" y="73"/>
                  </a:moveTo>
                  <a:lnTo>
                    <a:pt x="24" y="69"/>
                  </a:lnTo>
                  <a:lnTo>
                    <a:pt x="22" y="67"/>
                  </a:lnTo>
                  <a:lnTo>
                    <a:pt x="18" y="63"/>
                  </a:lnTo>
                  <a:lnTo>
                    <a:pt x="15" y="58"/>
                  </a:lnTo>
                  <a:lnTo>
                    <a:pt x="13" y="54"/>
                  </a:lnTo>
                  <a:lnTo>
                    <a:pt x="11" y="47"/>
                  </a:lnTo>
                  <a:lnTo>
                    <a:pt x="11" y="45"/>
                  </a:lnTo>
                  <a:lnTo>
                    <a:pt x="11" y="39"/>
                  </a:lnTo>
                  <a:lnTo>
                    <a:pt x="9" y="34"/>
                  </a:lnTo>
                  <a:lnTo>
                    <a:pt x="9" y="30"/>
                  </a:lnTo>
                  <a:lnTo>
                    <a:pt x="11" y="26"/>
                  </a:lnTo>
                  <a:lnTo>
                    <a:pt x="11" y="21"/>
                  </a:lnTo>
                  <a:lnTo>
                    <a:pt x="13" y="17"/>
                  </a:lnTo>
                  <a:lnTo>
                    <a:pt x="15" y="15"/>
                  </a:lnTo>
                  <a:lnTo>
                    <a:pt x="15" y="13"/>
                  </a:lnTo>
                  <a:lnTo>
                    <a:pt x="18" y="11"/>
                  </a:lnTo>
                  <a:lnTo>
                    <a:pt x="18" y="8"/>
                  </a:lnTo>
                  <a:lnTo>
                    <a:pt x="20" y="6"/>
                  </a:lnTo>
                  <a:lnTo>
                    <a:pt x="13" y="0"/>
                  </a:lnTo>
                  <a:lnTo>
                    <a:pt x="11" y="2"/>
                  </a:lnTo>
                  <a:lnTo>
                    <a:pt x="9" y="4"/>
                  </a:lnTo>
                  <a:lnTo>
                    <a:pt x="9" y="6"/>
                  </a:lnTo>
                  <a:lnTo>
                    <a:pt x="7" y="11"/>
                  </a:lnTo>
                  <a:lnTo>
                    <a:pt x="5" y="15"/>
                  </a:lnTo>
                  <a:lnTo>
                    <a:pt x="2" y="19"/>
                  </a:lnTo>
                  <a:lnTo>
                    <a:pt x="2" y="24"/>
                  </a:lnTo>
                  <a:lnTo>
                    <a:pt x="0" y="30"/>
                  </a:lnTo>
                  <a:lnTo>
                    <a:pt x="0" y="34"/>
                  </a:lnTo>
                  <a:lnTo>
                    <a:pt x="0" y="41"/>
                  </a:lnTo>
                  <a:lnTo>
                    <a:pt x="2" y="45"/>
                  </a:lnTo>
                  <a:lnTo>
                    <a:pt x="5" y="52"/>
                  </a:lnTo>
                  <a:lnTo>
                    <a:pt x="5" y="56"/>
                  </a:lnTo>
                  <a:lnTo>
                    <a:pt x="9" y="63"/>
                  </a:lnTo>
                  <a:lnTo>
                    <a:pt x="11" y="67"/>
                  </a:lnTo>
                  <a:lnTo>
                    <a:pt x="15" y="71"/>
                  </a:lnTo>
                  <a:lnTo>
                    <a:pt x="18" y="76"/>
                  </a:lnTo>
                  <a:lnTo>
                    <a:pt x="22" y="80"/>
                  </a:lnTo>
                  <a:lnTo>
                    <a:pt x="28" y="7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5" name="任意多边形 306934"/>
            <p:cNvSpPr/>
            <p:nvPr/>
          </p:nvSpPr>
          <p:spPr>
            <a:xfrm>
              <a:off x="1403" y="1410"/>
              <a:ext cx="82" cy="24"/>
            </a:xfrm>
            <a:custGeom>
              <a:rect l="0" t="0" r="0" b="0"/>
              <a:pathLst>
                <a:path w="82" h="24">
                  <a:moveTo>
                    <a:pt x="76" y="3"/>
                  </a:moveTo>
                  <a:lnTo>
                    <a:pt x="73" y="3"/>
                  </a:lnTo>
                  <a:lnTo>
                    <a:pt x="73" y="5"/>
                  </a:lnTo>
                  <a:lnTo>
                    <a:pt x="71" y="7"/>
                  </a:lnTo>
                  <a:lnTo>
                    <a:pt x="69" y="7"/>
                  </a:lnTo>
                  <a:lnTo>
                    <a:pt x="65" y="9"/>
                  </a:lnTo>
                  <a:lnTo>
                    <a:pt x="63" y="11"/>
                  </a:lnTo>
                  <a:lnTo>
                    <a:pt x="58" y="13"/>
                  </a:lnTo>
                  <a:lnTo>
                    <a:pt x="54" y="13"/>
                  </a:lnTo>
                  <a:lnTo>
                    <a:pt x="47" y="16"/>
                  </a:lnTo>
                  <a:lnTo>
                    <a:pt x="43" y="16"/>
                  </a:lnTo>
                  <a:lnTo>
                    <a:pt x="39" y="13"/>
                  </a:lnTo>
                  <a:lnTo>
                    <a:pt x="35" y="13"/>
                  </a:lnTo>
                  <a:lnTo>
                    <a:pt x="30" y="13"/>
                  </a:lnTo>
                  <a:lnTo>
                    <a:pt x="26" y="11"/>
                  </a:lnTo>
                  <a:lnTo>
                    <a:pt x="19" y="9"/>
                  </a:lnTo>
                  <a:lnTo>
                    <a:pt x="15" y="7"/>
                  </a:lnTo>
                  <a:lnTo>
                    <a:pt x="11" y="3"/>
                  </a:lnTo>
                  <a:lnTo>
                    <a:pt x="6" y="0"/>
                  </a:lnTo>
                  <a:lnTo>
                    <a:pt x="0" y="7"/>
                  </a:lnTo>
                  <a:lnTo>
                    <a:pt x="6" y="11"/>
                  </a:lnTo>
                  <a:lnTo>
                    <a:pt x="11" y="13"/>
                  </a:lnTo>
                  <a:lnTo>
                    <a:pt x="15" y="18"/>
                  </a:lnTo>
                  <a:lnTo>
                    <a:pt x="22" y="20"/>
                  </a:lnTo>
                  <a:lnTo>
                    <a:pt x="26" y="22"/>
                  </a:lnTo>
                  <a:lnTo>
                    <a:pt x="32" y="22"/>
                  </a:lnTo>
                  <a:lnTo>
                    <a:pt x="39" y="24"/>
                  </a:lnTo>
                  <a:lnTo>
                    <a:pt x="43" y="24"/>
                  </a:lnTo>
                  <a:lnTo>
                    <a:pt x="50" y="24"/>
                  </a:lnTo>
                  <a:lnTo>
                    <a:pt x="54" y="22"/>
                  </a:lnTo>
                  <a:lnTo>
                    <a:pt x="60" y="22"/>
                  </a:lnTo>
                  <a:lnTo>
                    <a:pt x="65" y="20"/>
                  </a:lnTo>
                  <a:lnTo>
                    <a:pt x="69" y="18"/>
                  </a:lnTo>
                  <a:lnTo>
                    <a:pt x="73" y="16"/>
                  </a:lnTo>
                  <a:lnTo>
                    <a:pt x="78" y="13"/>
                  </a:lnTo>
                  <a:lnTo>
                    <a:pt x="78" y="11"/>
                  </a:lnTo>
                  <a:lnTo>
                    <a:pt x="80" y="9"/>
                  </a:lnTo>
                  <a:lnTo>
                    <a:pt x="82" y="7"/>
                  </a:lnTo>
                  <a:lnTo>
                    <a:pt x="76"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6" name="任意多边形 306935"/>
            <p:cNvSpPr/>
            <p:nvPr/>
          </p:nvSpPr>
          <p:spPr>
            <a:xfrm>
              <a:off x="1470" y="1339"/>
              <a:ext cx="28" cy="78"/>
            </a:xfrm>
            <a:custGeom>
              <a:rect l="0" t="0" r="0" b="0"/>
              <a:pathLst>
                <a:path w="28" h="78">
                  <a:moveTo>
                    <a:pt x="0" y="6"/>
                  </a:moveTo>
                  <a:lnTo>
                    <a:pt x="2" y="11"/>
                  </a:lnTo>
                  <a:lnTo>
                    <a:pt x="6" y="15"/>
                  </a:lnTo>
                  <a:lnTo>
                    <a:pt x="9" y="19"/>
                  </a:lnTo>
                  <a:lnTo>
                    <a:pt x="13" y="24"/>
                  </a:lnTo>
                  <a:lnTo>
                    <a:pt x="15" y="28"/>
                  </a:lnTo>
                  <a:lnTo>
                    <a:pt x="15" y="32"/>
                  </a:lnTo>
                  <a:lnTo>
                    <a:pt x="17" y="37"/>
                  </a:lnTo>
                  <a:lnTo>
                    <a:pt x="17" y="41"/>
                  </a:lnTo>
                  <a:lnTo>
                    <a:pt x="17" y="45"/>
                  </a:lnTo>
                  <a:lnTo>
                    <a:pt x="17" y="50"/>
                  </a:lnTo>
                  <a:lnTo>
                    <a:pt x="17" y="54"/>
                  </a:lnTo>
                  <a:lnTo>
                    <a:pt x="17" y="58"/>
                  </a:lnTo>
                  <a:lnTo>
                    <a:pt x="15" y="61"/>
                  </a:lnTo>
                  <a:lnTo>
                    <a:pt x="13" y="65"/>
                  </a:lnTo>
                  <a:lnTo>
                    <a:pt x="13" y="67"/>
                  </a:lnTo>
                  <a:lnTo>
                    <a:pt x="11" y="69"/>
                  </a:lnTo>
                  <a:lnTo>
                    <a:pt x="11" y="71"/>
                  </a:lnTo>
                  <a:lnTo>
                    <a:pt x="9" y="71"/>
                  </a:lnTo>
                  <a:lnTo>
                    <a:pt x="15" y="78"/>
                  </a:lnTo>
                  <a:lnTo>
                    <a:pt x="17" y="76"/>
                  </a:lnTo>
                  <a:lnTo>
                    <a:pt x="19" y="74"/>
                  </a:lnTo>
                  <a:lnTo>
                    <a:pt x="19" y="71"/>
                  </a:lnTo>
                  <a:lnTo>
                    <a:pt x="22" y="69"/>
                  </a:lnTo>
                  <a:lnTo>
                    <a:pt x="24" y="65"/>
                  </a:lnTo>
                  <a:lnTo>
                    <a:pt x="26" y="61"/>
                  </a:lnTo>
                  <a:lnTo>
                    <a:pt x="26" y="54"/>
                  </a:lnTo>
                  <a:lnTo>
                    <a:pt x="28" y="50"/>
                  </a:lnTo>
                  <a:lnTo>
                    <a:pt x="28" y="45"/>
                  </a:lnTo>
                  <a:lnTo>
                    <a:pt x="26" y="39"/>
                  </a:lnTo>
                  <a:lnTo>
                    <a:pt x="26" y="35"/>
                  </a:lnTo>
                  <a:lnTo>
                    <a:pt x="24" y="28"/>
                  </a:lnTo>
                  <a:lnTo>
                    <a:pt x="22" y="24"/>
                  </a:lnTo>
                  <a:lnTo>
                    <a:pt x="19" y="19"/>
                  </a:lnTo>
                  <a:lnTo>
                    <a:pt x="17" y="13"/>
                  </a:lnTo>
                  <a:lnTo>
                    <a:pt x="13" y="9"/>
                  </a:lnTo>
                  <a:lnTo>
                    <a:pt x="9" y="4"/>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7" name="任意多边形 306936"/>
            <p:cNvSpPr/>
            <p:nvPr/>
          </p:nvSpPr>
          <p:spPr>
            <a:xfrm>
              <a:off x="1394" y="1324"/>
              <a:ext cx="80" cy="21"/>
            </a:xfrm>
            <a:custGeom>
              <a:rect l="0" t="0" r="0" b="0"/>
              <a:pathLst>
                <a:path w="80" h="21">
                  <a:moveTo>
                    <a:pt x="7" y="21"/>
                  </a:moveTo>
                  <a:lnTo>
                    <a:pt x="11" y="19"/>
                  </a:lnTo>
                  <a:lnTo>
                    <a:pt x="13" y="15"/>
                  </a:lnTo>
                  <a:lnTo>
                    <a:pt x="18" y="13"/>
                  </a:lnTo>
                  <a:lnTo>
                    <a:pt x="22" y="11"/>
                  </a:lnTo>
                  <a:lnTo>
                    <a:pt x="26" y="11"/>
                  </a:lnTo>
                  <a:lnTo>
                    <a:pt x="31" y="8"/>
                  </a:lnTo>
                  <a:lnTo>
                    <a:pt x="35" y="8"/>
                  </a:lnTo>
                  <a:lnTo>
                    <a:pt x="39" y="8"/>
                  </a:lnTo>
                  <a:lnTo>
                    <a:pt x="44" y="8"/>
                  </a:lnTo>
                  <a:lnTo>
                    <a:pt x="48" y="8"/>
                  </a:lnTo>
                  <a:lnTo>
                    <a:pt x="52" y="11"/>
                  </a:lnTo>
                  <a:lnTo>
                    <a:pt x="59" y="13"/>
                  </a:lnTo>
                  <a:lnTo>
                    <a:pt x="63" y="15"/>
                  </a:lnTo>
                  <a:lnTo>
                    <a:pt x="67" y="17"/>
                  </a:lnTo>
                  <a:lnTo>
                    <a:pt x="72" y="19"/>
                  </a:lnTo>
                  <a:lnTo>
                    <a:pt x="76" y="21"/>
                  </a:lnTo>
                  <a:lnTo>
                    <a:pt x="80" y="15"/>
                  </a:lnTo>
                  <a:lnTo>
                    <a:pt x="76" y="13"/>
                  </a:lnTo>
                  <a:lnTo>
                    <a:pt x="72" y="8"/>
                  </a:lnTo>
                  <a:lnTo>
                    <a:pt x="65" y="6"/>
                  </a:lnTo>
                  <a:lnTo>
                    <a:pt x="61" y="4"/>
                  </a:lnTo>
                  <a:lnTo>
                    <a:pt x="54" y="2"/>
                  </a:lnTo>
                  <a:lnTo>
                    <a:pt x="50" y="0"/>
                  </a:lnTo>
                  <a:lnTo>
                    <a:pt x="44" y="0"/>
                  </a:lnTo>
                  <a:lnTo>
                    <a:pt x="39" y="0"/>
                  </a:lnTo>
                  <a:lnTo>
                    <a:pt x="33" y="0"/>
                  </a:lnTo>
                  <a:lnTo>
                    <a:pt x="28" y="0"/>
                  </a:lnTo>
                  <a:lnTo>
                    <a:pt x="24" y="2"/>
                  </a:lnTo>
                  <a:lnTo>
                    <a:pt x="18" y="4"/>
                  </a:lnTo>
                  <a:lnTo>
                    <a:pt x="13" y="6"/>
                  </a:lnTo>
                  <a:lnTo>
                    <a:pt x="9" y="8"/>
                  </a:lnTo>
                  <a:lnTo>
                    <a:pt x="5" y="11"/>
                  </a:lnTo>
                  <a:lnTo>
                    <a:pt x="0" y="15"/>
                  </a:lnTo>
                  <a:lnTo>
                    <a:pt x="7"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8" name="任意多边形 306937"/>
            <p:cNvSpPr/>
            <p:nvPr/>
          </p:nvSpPr>
          <p:spPr>
            <a:xfrm>
              <a:off x="1381" y="1339"/>
              <a:ext cx="28" cy="78"/>
            </a:xfrm>
            <a:custGeom>
              <a:rect l="0" t="0" r="0" b="0"/>
              <a:pathLst>
                <a:path w="28" h="78">
                  <a:moveTo>
                    <a:pt x="28" y="71"/>
                  </a:moveTo>
                  <a:lnTo>
                    <a:pt x="26" y="67"/>
                  </a:lnTo>
                  <a:lnTo>
                    <a:pt x="22" y="65"/>
                  </a:lnTo>
                  <a:lnTo>
                    <a:pt x="20" y="61"/>
                  </a:lnTo>
                  <a:lnTo>
                    <a:pt x="18" y="56"/>
                  </a:lnTo>
                  <a:lnTo>
                    <a:pt x="15" y="52"/>
                  </a:lnTo>
                  <a:lnTo>
                    <a:pt x="13" y="48"/>
                  </a:lnTo>
                  <a:lnTo>
                    <a:pt x="11" y="43"/>
                  </a:lnTo>
                  <a:lnTo>
                    <a:pt x="11" y="39"/>
                  </a:lnTo>
                  <a:lnTo>
                    <a:pt x="11" y="35"/>
                  </a:lnTo>
                  <a:lnTo>
                    <a:pt x="11" y="30"/>
                  </a:lnTo>
                  <a:lnTo>
                    <a:pt x="11" y="26"/>
                  </a:lnTo>
                  <a:lnTo>
                    <a:pt x="11" y="22"/>
                  </a:lnTo>
                  <a:lnTo>
                    <a:pt x="13" y="17"/>
                  </a:lnTo>
                  <a:lnTo>
                    <a:pt x="15" y="13"/>
                  </a:lnTo>
                  <a:lnTo>
                    <a:pt x="15" y="11"/>
                  </a:lnTo>
                  <a:lnTo>
                    <a:pt x="18" y="11"/>
                  </a:lnTo>
                  <a:lnTo>
                    <a:pt x="18" y="9"/>
                  </a:lnTo>
                  <a:lnTo>
                    <a:pt x="20" y="6"/>
                  </a:lnTo>
                  <a:lnTo>
                    <a:pt x="13" y="0"/>
                  </a:lnTo>
                  <a:lnTo>
                    <a:pt x="11" y="2"/>
                  </a:lnTo>
                  <a:lnTo>
                    <a:pt x="11" y="4"/>
                  </a:lnTo>
                  <a:lnTo>
                    <a:pt x="9" y="6"/>
                  </a:lnTo>
                  <a:lnTo>
                    <a:pt x="7" y="9"/>
                  </a:lnTo>
                  <a:lnTo>
                    <a:pt x="5" y="13"/>
                  </a:lnTo>
                  <a:lnTo>
                    <a:pt x="2" y="19"/>
                  </a:lnTo>
                  <a:lnTo>
                    <a:pt x="2" y="24"/>
                  </a:lnTo>
                  <a:lnTo>
                    <a:pt x="0" y="28"/>
                  </a:lnTo>
                  <a:lnTo>
                    <a:pt x="0" y="35"/>
                  </a:lnTo>
                  <a:lnTo>
                    <a:pt x="2" y="39"/>
                  </a:lnTo>
                  <a:lnTo>
                    <a:pt x="2" y="45"/>
                  </a:lnTo>
                  <a:lnTo>
                    <a:pt x="5" y="50"/>
                  </a:lnTo>
                  <a:lnTo>
                    <a:pt x="7" y="54"/>
                  </a:lnTo>
                  <a:lnTo>
                    <a:pt x="9" y="61"/>
                  </a:lnTo>
                  <a:lnTo>
                    <a:pt x="11" y="65"/>
                  </a:lnTo>
                  <a:lnTo>
                    <a:pt x="15" y="69"/>
                  </a:lnTo>
                  <a:lnTo>
                    <a:pt x="20" y="74"/>
                  </a:lnTo>
                  <a:lnTo>
                    <a:pt x="24" y="78"/>
                  </a:lnTo>
                  <a:lnTo>
                    <a:pt x="28" y="7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39" name="任意多边形 306938"/>
            <p:cNvSpPr/>
            <p:nvPr/>
          </p:nvSpPr>
          <p:spPr>
            <a:xfrm>
              <a:off x="1405" y="1410"/>
              <a:ext cx="80" cy="24"/>
            </a:xfrm>
            <a:custGeom>
              <a:rect l="0" t="0" r="0" b="0"/>
              <a:pathLst>
                <a:path w="80" h="24">
                  <a:moveTo>
                    <a:pt x="74" y="0"/>
                  </a:moveTo>
                  <a:lnTo>
                    <a:pt x="69" y="5"/>
                  </a:lnTo>
                  <a:lnTo>
                    <a:pt x="67" y="7"/>
                  </a:lnTo>
                  <a:lnTo>
                    <a:pt x="63" y="9"/>
                  </a:lnTo>
                  <a:lnTo>
                    <a:pt x="58" y="11"/>
                  </a:lnTo>
                  <a:lnTo>
                    <a:pt x="54" y="13"/>
                  </a:lnTo>
                  <a:lnTo>
                    <a:pt x="52" y="13"/>
                  </a:lnTo>
                  <a:lnTo>
                    <a:pt x="45" y="13"/>
                  </a:lnTo>
                  <a:lnTo>
                    <a:pt x="41" y="13"/>
                  </a:lnTo>
                  <a:lnTo>
                    <a:pt x="37" y="13"/>
                  </a:lnTo>
                  <a:lnTo>
                    <a:pt x="33" y="13"/>
                  </a:lnTo>
                  <a:lnTo>
                    <a:pt x="28" y="13"/>
                  </a:lnTo>
                  <a:lnTo>
                    <a:pt x="24" y="11"/>
                  </a:lnTo>
                  <a:lnTo>
                    <a:pt x="20" y="9"/>
                  </a:lnTo>
                  <a:lnTo>
                    <a:pt x="13" y="7"/>
                  </a:lnTo>
                  <a:lnTo>
                    <a:pt x="9" y="3"/>
                  </a:lnTo>
                  <a:lnTo>
                    <a:pt x="4" y="0"/>
                  </a:lnTo>
                  <a:lnTo>
                    <a:pt x="0" y="7"/>
                  </a:lnTo>
                  <a:lnTo>
                    <a:pt x="4" y="11"/>
                  </a:lnTo>
                  <a:lnTo>
                    <a:pt x="9" y="13"/>
                  </a:lnTo>
                  <a:lnTo>
                    <a:pt x="15" y="18"/>
                  </a:lnTo>
                  <a:lnTo>
                    <a:pt x="20" y="20"/>
                  </a:lnTo>
                  <a:lnTo>
                    <a:pt x="26" y="22"/>
                  </a:lnTo>
                  <a:lnTo>
                    <a:pt x="30" y="22"/>
                  </a:lnTo>
                  <a:lnTo>
                    <a:pt x="37" y="24"/>
                  </a:lnTo>
                  <a:lnTo>
                    <a:pt x="41" y="24"/>
                  </a:lnTo>
                  <a:lnTo>
                    <a:pt x="48" y="24"/>
                  </a:lnTo>
                  <a:lnTo>
                    <a:pt x="52" y="22"/>
                  </a:lnTo>
                  <a:lnTo>
                    <a:pt x="58" y="22"/>
                  </a:lnTo>
                  <a:lnTo>
                    <a:pt x="63" y="20"/>
                  </a:lnTo>
                  <a:lnTo>
                    <a:pt x="67" y="18"/>
                  </a:lnTo>
                  <a:lnTo>
                    <a:pt x="71" y="16"/>
                  </a:lnTo>
                  <a:lnTo>
                    <a:pt x="76" y="11"/>
                  </a:lnTo>
                  <a:lnTo>
                    <a:pt x="80" y="7"/>
                  </a:lnTo>
                  <a:lnTo>
                    <a:pt x="7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0" name="任意多边形 306939"/>
            <p:cNvSpPr/>
            <p:nvPr/>
          </p:nvSpPr>
          <p:spPr>
            <a:xfrm>
              <a:off x="1468" y="1341"/>
              <a:ext cx="28" cy="76"/>
            </a:xfrm>
            <a:custGeom>
              <a:rect l="0" t="0" r="0" b="0"/>
              <a:pathLst>
                <a:path w="28" h="76">
                  <a:moveTo>
                    <a:pt x="0" y="7"/>
                  </a:moveTo>
                  <a:lnTo>
                    <a:pt x="4" y="11"/>
                  </a:lnTo>
                  <a:lnTo>
                    <a:pt x="6" y="13"/>
                  </a:lnTo>
                  <a:lnTo>
                    <a:pt x="11" y="17"/>
                  </a:lnTo>
                  <a:lnTo>
                    <a:pt x="13" y="22"/>
                  </a:lnTo>
                  <a:lnTo>
                    <a:pt x="15" y="26"/>
                  </a:lnTo>
                  <a:lnTo>
                    <a:pt x="17" y="30"/>
                  </a:lnTo>
                  <a:lnTo>
                    <a:pt x="17" y="35"/>
                  </a:lnTo>
                  <a:lnTo>
                    <a:pt x="19" y="39"/>
                  </a:lnTo>
                  <a:lnTo>
                    <a:pt x="19" y="43"/>
                  </a:lnTo>
                  <a:lnTo>
                    <a:pt x="19" y="48"/>
                  </a:lnTo>
                  <a:lnTo>
                    <a:pt x="19" y="52"/>
                  </a:lnTo>
                  <a:lnTo>
                    <a:pt x="17" y="56"/>
                  </a:lnTo>
                  <a:lnTo>
                    <a:pt x="17" y="61"/>
                  </a:lnTo>
                  <a:lnTo>
                    <a:pt x="15" y="63"/>
                  </a:lnTo>
                  <a:lnTo>
                    <a:pt x="13" y="67"/>
                  </a:lnTo>
                  <a:lnTo>
                    <a:pt x="11" y="69"/>
                  </a:lnTo>
                  <a:lnTo>
                    <a:pt x="17" y="76"/>
                  </a:lnTo>
                  <a:lnTo>
                    <a:pt x="19" y="72"/>
                  </a:lnTo>
                  <a:lnTo>
                    <a:pt x="24" y="67"/>
                  </a:lnTo>
                  <a:lnTo>
                    <a:pt x="26" y="63"/>
                  </a:lnTo>
                  <a:lnTo>
                    <a:pt x="26" y="59"/>
                  </a:lnTo>
                  <a:lnTo>
                    <a:pt x="28" y="54"/>
                  </a:lnTo>
                  <a:lnTo>
                    <a:pt x="28" y="48"/>
                  </a:lnTo>
                  <a:lnTo>
                    <a:pt x="28" y="43"/>
                  </a:lnTo>
                  <a:lnTo>
                    <a:pt x="28" y="37"/>
                  </a:lnTo>
                  <a:lnTo>
                    <a:pt x="26" y="33"/>
                  </a:lnTo>
                  <a:lnTo>
                    <a:pt x="26" y="28"/>
                  </a:lnTo>
                  <a:lnTo>
                    <a:pt x="24" y="22"/>
                  </a:lnTo>
                  <a:lnTo>
                    <a:pt x="21" y="17"/>
                  </a:lnTo>
                  <a:lnTo>
                    <a:pt x="17" y="13"/>
                  </a:lnTo>
                  <a:lnTo>
                    <a:pt x="15" y="9"/>
                  </a:lnTo>
                  <a:lnTo>
                    <a:pt x="11" y="4"/>
                  </a:lnTo>
                  <a:lnTo>
                    <a:pt x="6"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1" name="任意多边形 306940"/>
            <p:cNvSpPr/>
            <p:nvPr/>
          </p:nvSpPr>
          <p:spPr>
            <a:xfrm>
              <a:off x="1394" y="1326"/>
              <a:ext cx="80" cy="22"/>
            </a:xfrm>
            <a:custGeom>
              <a:rect l="0" t="0" r="0" b="0"/>
              <a:pathLst>
                <a:path w="80" h="22">
                  <a:moveTo>
                    <a:pt x="7" y="22"/>
                  </a:moveTo>
                  <a:lnTo>
                    <a:pt x="11" y="17"/>
                  </a:lnTo>
                  <a:lnTo>
                    <a:pt x="13" y="15"/>
                  </a:lnTo>
                  <a:lnTo>
                    <a:pt x="18" y="13"/>
                  </a:lnTo>
                  <a:lnTo>
                    <a:pt x="22" y="11"/>
                  </a:lnTo>
                  <a:lnTo>
                    <a:pt x="26" y="11"/>
                  </a:lnTo>
                  <a:lnTo>
                    <a:pt x="31" y="9"/>
                  </a:lnTo>
                  <a:lnTo>
                    <a:pt x="35" y="9"/>
                  </a:lnTo>
                  <a:lnTo>
                    <a:pt x="39" y="9"/>
                  </a:lnTo>
                  <a:lnTo>
                    <a:pt x="44" y="9"/>
                  </a:lnTo>
                  <a:lnTo>
                    <a:pt x="48" y="9"/>
                  </a:lnTo>
                  <a:lnTo>
                    <a:pt x="52" y="11"/>
                  </a:lnTo>
                  <a:lnTo>
                    <a:pt x="56" y="11"/>
                  </a:lnTo>
                  <a:lnTo>
                    <a:pt x="61" y="13"/>
                  </a:lnTo>
                  <a:lnTo>
                    <a:pt x="65" y="15"/>
                  </a:lnTo>
                  <a:lnTo>
                    <a:pt x="69" y="19"/>
                  </a:lnTo>
                  <a:lnTo>
                    <a:pt x="74" y="22"/>
                  </a:lnTo>
                  <a:lnTo>
                    <a:pt x="80" y="15"/>
                  </a:lnTo>
                  <a:lnTo>
                    <a:pt x="76" y="11"/>
                  </a:lnTo>
                  <a:lnTo>
                    <a:pt x="69" y="9"/>
                  </a:lnTo>
                  <a:lnTo>
                    <a:pt x="65" y="4"/>
                  </a:lnTo>
                  <a:lnTo>
                    <a:pt x="61" y="2"/>
                  </a:lnTo>
                  <a:lnTo>
                    <a:pt x="54" y="2"/>
                  </a:lnTo>
                  <a:lnTo>
                    <a:pt x="50" y="0"/>
                  </a:lnTo>
                  <a:lnTo>
                    <a:pt x="44" y="0"/>
                  </a:lnTo>
                  <a:lnTo>
                    <a:pt x="39" y="0"/>
                  </a:lnTo>
                  <a:lnTo>
                    <a:pt x="33" y="0"/>
                  </a:lnTo>
                  <a:lnTo>
                    <a:pt x="28" y="0"/>
                  </a:lnTo>
                  <a:lnTo>
                    <a:pt x="22" y="2"/>
                  </a:lnTo>
                  <a:lnTo>
                    <a:pt x="18" y="2"/>
                  </a:lnTo>
                  <a:lnTo>
                    <a:pt x="13" y="4"/>
                  </a:lnTo>
                  <a:lnTo>
                    <a:pt x="9" y="9"/>
                  </a:lnTo>
                  <a:lnTo>
                    <a:pt x="5" y="11"/>
                  </a:lnTo>
                  <a:lnTo>
                    <a:pt x="0" y="15"/>
                  </a:lnTo>
                  <a:lnTo>
                    <a:pt x="7"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2" name="任意多边形 306941"/>
            <p:cNvSpPr/>
            <p:nvPr/>
          </p:nvSpPr>
          <p:spPr>
            <a:xfrm>
              <a:off x="1383" y="1341"/>
              <a:ext cx="29" cy="76"/>
            </a:xfrm>
            <a:custGeom>
              <a:rect l="0" t="0" r="0" b="0"/>
              <a:pathLst>
                <a:path w="28" h="76">
                  <a:moveTo>
                    <a:pt x="29" y="69"/>
                  </a:moveTo>
                  <a:lnTo>
                    <a:pt x="24" y="65"/>
                  </a:lnTo>
                  <a:lnTo>
                    <a:pt x="20" y="63"/>
                  </a:lnTo>
                  <a:lnTo>
                    <a:pt x="18" y="59"/>
                  </a:lnTo>
                  <a:lnTo>
                    <a:pt x="16" y="54"/>
                  </a:lnTo>
                  <a:lnTo>
                    <a:pt x="13" y="50"/>
                  </a:lnTo>
                  <a:lnTo>
                    <a:pt x="11" y="46"/>
                  </a:lnTo>
                  <a:lnTo>
                    <a:pt x="9" y="41"/>
                  </a:lnTo>
                  <a:lnTo>
                    <a:pt x="9" y="37"/>
                  </a:lnTo>
                  <a:lnTo>
                    <a:pt x="9" y="33"/>
                  </a:lnTo>
                  <a:lnTo>
                    <a:pt x="9" y="28"/>
                  </a:lnTo>
                  <a:lnTo>
                    <a:pt x="9" y="24"/>
                  </a:lnTo>
                  <a:lnTo>
                    <a:pt x="11" y="20"/>
                  </a:lnTo>
                  <a:lnTo>
                    <a:pt x="11" y="15"/>
                  </a:lnTo>
                  <a:lnTo>
                    <a:pt x="13" y="13"/>
                  </a:lnTo>
                  <a:lnTo>
                    <a:pt x="16" y="9"/>
                  </a:lnTo>
                  <a:lnTo>
                    <a:pt x="18" y="7"/>
                  </a:lnTo>
                  <a:lnTo>
                    <a:pt x="11" y="0"/>
                  </a:lnTo>
                  <a:lnTo>
                    <a:pt x="9" y="4"/>
                  </a:lnTo>
                  <a:lnTo>
                    <a:pt x="5" y="9"/>
                  </a:lnTo>
                  <a:lnTo>
                    <a:pt x="3" y="13"/>
                  </a:lnTo>
                  <a:lnTo>
                    <a:pt x="3" y="17"/>
                  </a:lnTo>
                  <a:lnTo>
                    <a:pt x="0" y="24"/>
                  </a:lnTo>
                  <a:lnTo>
                    <a:pt x="0" y="28"/>
                  </a:lnTo>
                  <a:lnTo>
                    <a:pt x="0" y="33"/>
                  </a:lnTo>
                  <a:lnTo>
                    <a:pt x="0" y="39"/>
                  </a:lnTo>
                  <a:lnTo>
                    <a:pt x="3" y="43"/>
                  </a:lnTo>
                  <a:lnTo>
                    <a:pt x="3" y="48"/>
                  </a:lnTo>
                  <a:lnTo>
                    <a:pt x="5" y="54"/>
                  </a:lnTo>
                  <a:lnTo>
                    <a:pt x="7" y="59"/>
                  </a:lnTo>
                  <a:lnTo>
                    <a:pt x="11" y="63"/>
                  </a:lnTo>
                  <a:lnTo>
                    <a:pt x="13" y="67"/>
                  </a:lnTo>
                  <a:lnTo>
                    <a:pt x="18" y="72"/>
                  </a:lnTo>
                  <a:lnTo>
                    <a:pt x="22" y="76"/>
                  </a:lnTo>
                  <a:lnTo>
                    <a:pt x="29" y="6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3" name="任意多边形 306942"/>
            <p:cNvSpPr/>
            <p:nvPr/>
          </p:nvSpPr>
          <p:spPr>
            <a:xfrm>
              <a:off x="1405" y="1410"/>
              <a:ext cx="80" cy="24"/>
            </a:xfrm>
            <a:custGeom>
              <a:rect l="0" t="0" r="0" b="0"/>
              <a:pathLst>
                <a:path w="80" h="24">
                  <a:moveTo>
                    <a:pt x="74" y="0"/>
                  </a:moveTo>
                  <a:lnTo>
                    <a:pt x="69" y="5"/>
                  </a:lnTo>
                  <a:lnTo>
                    <a:pt x="67" y="7"/>
                  </a:lnTo>
                  <a:lnTo>
                    <a:pt x="63" y="9"/>
                  </a:lnTo>
                  <a:lnTo>
                    <a:pt x="58" y="11"/>
                  </a:lnTo>
                  <a:lnTo>
                    <a:pt x="54" y="13"/>
                  </a:lnTo>
                  <a:lnTo>
                    <a:pt x="50" y="13"/>
                  </a:lnTo>
                  <a:lnTo>
                    <a:pt x="45" y="13"/>
                  </a:lnTo>
                  <a:lnTo>
                    <a:pt x="41" y="13"/>
                  </a:lnTo>
                  <a:lnTo>
                    <a:pt x="37" y="13"/>
                  </a:lnTo>
                  <a:lnTo>
                    <a:pt x="33" y="13"/>
                  </a:lnTo>
                  <a:lnTo>
                    <a:pt x="28" y="11"/>
                  </a:lnTo>
                  <a:lnTo>
                    <a:pt x="24" y="11"/>
                  </a:lnTo>
                  <a:lnTo>
                    <a:pt x="20" y="9"/>
                  </a:lnTo>
                  <a:lnTo>
                    <a:pt x="15" y="7"/>
                  </a:lnTo>
                  <a:lnTo>
                    <a:pt x="11" y="3"/>
                  </a:lnTo>
                  <a:lnTo>
                    <a:pt x="7" y="0"/>
                  </a:lnTo>
                  <a:lnTo>
                    <a:pt x="0" y="7"/>
                  </a:lnTo>
                  <a:lnTo>
                    <a:pt x="4" y="11"/>
                  </a:lnTo>
                  <a:lnTo>
                    <a:pt x="9" y="13"/>
                  </a:lnTo>
                  <a:lnTo>
                    <a:pt x="15" y="18"/>
                  </a:lnTo>
                  <a:lnTo>
                    <a:pt x="20" y="20"/>
                  </a:lnTo>
                  <a:lnTo>
                    <a:pt x="26" y="20"/>
                  </a:lnTo>
                  <a:lnTo>
                    <a:pt x="30" y="22"/>
                  </a:lnTo>
                  <a:lnTo>
                    <a:pt x="37" y="22"/>
                  </a:lnTo>
                  <a:lnTo>
                    <a:pt x="41" y="24"/>
                  </a:lnTo>
                  <a:lnTo>
                    <a:pt x="48" y="22"/>
                  </a:lnTo>
                  <a:lnTo>
                    <a:pt x="52" y="22"/>
                  </a:lnTo>
                  <a:lnTo>
                    <a:pt x="58" y="22"/>
                  </a:lnTo>
                  <a:lnTo>
                    <a:pt x="63" y="20"/>
                  </a:lnTo>
                  <a:lnTo>
                    <a:pt x="67" y="18"/>
                  </a:lnTo>
                  <a:lnTo>
                    <a:pt x="71" y="13"/>
                  </a:lnTo>
                  <a:lnTo>
                    <a:pt x="76" y="11"/>
                  </a:lnTo>
                  <a:lnTo>
                    <a:pt x="80" y="7"/>
                  </a:lnTo>
                  <a:lnTo>
                    <a:pt x="7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4" name="任意多边形 306943"/>
            <p:cNvSpPr/>
            <p:nvPr/>
          </p:nvSpPr>
          <p:spPr>
            <a:xfrm>
              <a:off x="1468" y="1343"/>
              <a:ext cx="28" cy="74"/>
            </a:xfrm>
            <a:custGeom>
              <a:rect l="0" t="0" r="0" b="0"/>
              <a:pathLst>
                <a:path w="28" h="74">
                  <a:moveTo>
                    <a:pt x="0" y="7"/>
                  </a:moveTo>
                  <a:lnTo>
                    <a:pt x="2" y="9"/>
                  </a:lnTo>
                  <a:lnTo>
                    <a:pt x="6" y="13"/>
                  </a:lnTo>
                  <a:lnTo>
                    <a:pt x="8" y="18"/>
                  </a:lnTo>
                  <a:lnTo>
                    <a:pt x="13" y="22"/>
                  </a:lnTo>
                  <a:lnTo>
                    <a:pt x="13" y="24"/>
                  </a:lnTo>
                  <a:lnTo>
                    <a:pt x="15" y="28"/>
                  </a:lnTo>
                  <a:lnTo>
                    <a:pt x="17" y="33"/>
                  </a:lnTo>
                  <a:lnTo>
                    <a:pt x="17" y="37"/>
                  </a:lnTo>
                  <a:lnTo>
                    <a:pt x="17" y="41"/>
                  </a:lnTo>
                  <a:lnTo>
                    <a:pt x="17" y="46"/>
                  </a:lnTo>
                  <a:lnTo>
                    <a:pt x="17" y="50"/>
                  </a:lnTo>
                  <a:lnTo>
                    <a:pt x="17" y="54"/>
                  </a:lnTo>
                  <a:lnTo>
                    <a:pt x="15" y="59"/>
                  </a:lnTo>
                  <a:lnTo>
                    <a:pt x="13" y="61"/>
                  </a:lnTo>
                  <a:lnTo>
                    <a:pt x="13" y="65"/>
                  </a:lnTo>
                  <a:lnTo>
                    <a:pt x="8" y="67"/>
                  </a:lnTo>
                  <a:lnTo>
                    <a:pt x="15" y="74"/>
                  </a:lnTo>
                  <a:lnTo>
                    <a:pt x="19" y="70"/>
                  </a:lnTo>
                  <a:lnTo>
                    <a:pt x="21" y="65"/>
                  </a:lnTo>
                  <a:lnTo>
                    <a:pt x="24" y="61"/>
                  </a:lnTo>
                  <a:lnTo>
                    <a:pt x="26" y="57"/>
                  </a:lnTo>
                  <a:lnTo>
                    <a:pt x="26" y="52"/>
                  </a:lnTo>
                  <a:lnTo>
                    <a:pt x="28" y="46"/>
                  </a:lnTo>
                  <a:lnTo>
                    <a:pt x="28" y="41"/>
                  </a:lnTo>
                  <a:lnTo>
                    <a:pt x="26" y="37"/>
                  </a:lnTo>
                  <a:lnTo>
                    <a:pt x="26" y="31"/>
                  </a:lnTo>
                  <a:lnTo>
                    <a:pt x="24" y="26"/>
                  </a:lnTo>
                  <a:lnTo>
                    <a:pt x="21" y="22"/>
                  </a:lnTo>
                  <a:lnTo>
                    <a:pt x="19" y="18"/>
                  </a:lnTo>
                  <a:lnTo>
                    <a:pt x="17" y="11"/>
                  </a:lnTo>
                  <a:lnTo>
                    <a:pt x="13" y="7"/>
                  </a:lnTo>
                  <a:lnTo>
                    <a:pt x="8"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5" name="任意多边形 306944"/>
            <p:cNvSpPr/>
            <p:nvPr/>
          </p:nvSpPr>
          <p:spPr>
            <a:xfrm>
              <a:off x="1394" y="1326"/>
              <a:ext cx="78" cy="24"/>
            </a:xfrm>
            <a:custGeom>
              <a:rect l="0" t="0" r="0" b="0"/>
              <a:pathLst>
                <a:path w="78" h="24">
                  <a:moveTo>
                    <a:pt x="7" y="22"/>
                  </a:moveTo>
                  <a:lnTo>
                    <a:pt x="11" y="19"/>
                  </a:lnTo>
                  <a:lnTo>
                    <a:pt x="13" y="17"/>
                  </a:lnTo>
                  <a:lnTo>
                    <a:pt x="18" y="15"/>
                  </a:lnTo>
                  <a:lnTo>
                    <a:pt x="22" y="13"/>
                  </a:lnTo>
                  <a:lnTo>
                    <a:pt x="24" y="11"/>
                  </a:lnTo>
                  <a:lnTo>
                    <a:pt x="28" y="11"/>
                  </a:lnTo>
                  <a:lnTo>
                    <a:pt x="33" y="11"/>
                  </a:lnTo>
                  <a:lnTo>
                    <a:pt x="37" y="11"/>
                  </a:lnTo>
                  <a:lnTo>
                    <a:pt x="41" y="11"/>
                  </a:lnTo>
                  <a:lnTo>
                    <a:pt x="48" y="11"/>
                  </a:lnTo>
                  <a:lnTo>
                    <a:pt x="52" y="11"/>
                  </a:lnTo>
                  <a:lnTo>
                    <a:pt x="56" y="13"/>
                  </a:lnTo>
                  <a:lnTo>
                    <a:pt x="61" y="15"/>
                  </a:lnTo>
                  <a:lnTo>
                    <a:pt x="65" y="17"/>
                  </a:lnTo>
                  <a:lnTo>
                    <a:pt x="69" y="19"/>
                  </a:lnTo>
                  <a:lnTo>
                    <a:pt x="74" y="24"/>
                  </a:lnTo>
                  <a:lnTo>
                    <a:pt x="78" y="17"/>
                  </a:lnTo>
                  <a:lnTo>
                    <a:pt x="74" y="13"/>
                  </a:lnTo>
                  <a:lnTo>
                    <a:pt x="69" y="9"/>
                  </a:lnTo>
                  <a:lnTo>
                    <a:pt x="65" y="6"/>
                  </a:lnTo>
                  <a:lnTo>
                    <a:pt x="59" y="4"/>
                  </a:lnTo>
                  <a:lnTo>
                    <a:pt x="54" y="2"/>
                  </a:lnTo>
                  <a:lnTo>
                    <a:pt x="48" y="2"/>
                  </a:lnTo>
                  <a:lnTo>
                    <a:pt x="44" y="0"/>
                  </a:lnTo>
                  <a:lnTo>
                    <a:pt x="37" y="0"/>
                  </a:lnTo>
                  <a:lnTo>
                    <a:pt x="33" y="0"/>
                  </a:lnTo>
                  <a:lnTo>
                    <a:pt x="28" y="2"/>
                  </a:lnTo>
                  <a:lnTo>
                    <a:pt x="22" y="2"/>
                  </a:lnTo>
                  <a:lnTo>
                    <a:pt x="18" y="4"/>
                  </a:lnTo>
                  <a:lnTo>
                    <a:pt x="13" y="6"/>
                  </a:lnTo>
                  <a:lnTo>
                    <a:pt x="9" y="9"/>
                  </a:lnTo>
                  <a:lnTo>
                    <a:pt x="5" y="13"/>
                  </a:lnTo>
                  <a:lnTo>
                    <a:pt x="0" y="17"/>
                  </a:lnTo>
                  <a:lnTo>
                    <a:pt x="7"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6" name="任意多边形 306945"/>
            <p:cNvSpPr/>
            <p:nvPr/>
          </p:nvSpPr>
          <p:spPr>
            <a:xfrm>
              <a:off x="1383" y="1343"/>
              <a:ext cx="29" cy="74"/>
            </a:xfrm>
            <a:custGeom>
              <a:rect l="0" t="0" r="0" b="0"/>
              <a:pathLst>
                <a:path w="28" h="74">
                  <a:moveTo>
                    <a:pt x="29" y="67"/>
                  </a:moveTo>
                  <a:lnTo>
                    <a:pt x="24" y="63"/>
                  </a:lnTo>
                  <a:lnTo>
                    <a:pt x="22" y="61"/>
                  </a:lnTo>
                  <a:lnTo>
                    <a:pt x="18" y="57"/>
                  </a:lnTo>
                  <a:lnTo>
                    <a:pt x="16" y="52"/>
                  </a:lnTo>
                  <a:lnTo>
                    <a:pt x="13" y="48"/>
                  </a:lnTo>
                  <a:lnTo>
                    <a:pt x="11" y="44"/>
                  </a:lnTo>
                  <a:lnTo>
                    <a:pt x="11" y="39"/>
                  </a:lnTo>
                  <a:lnTo>
                    <a:pt x="9" y="35"/>
                  </a:lnTo>
                  <a:lnTo>
                    <a:pt x="9" y="33"/>
                  </a:lnTo>
                  <a:lnTo>
                    <a:pt x="9" y="28"/>
                  </a:lnTo>
                  <a:lnTo>
                    <a:pt x="9" y="24"/>
                  </a:lnTo>
                  <a:lnTo>
                    <a:pt x="11" y="20"/>
                  </a:lnTo>
                  <a:lnTo>
                    <a:pt x="11" y="15"/>
                  </a:lnTo>
                  <a:lnTo>
                    <a:pt x="13" y="11"/>
                  </a:lnTo>
                  <a:lnTo>
                    <a:pt x="16" y="9"/>
                  </a:lnTo>
                  <a:lnTo>
                    <a:pt x="18" y="5"/>
                  </a:lnTo>
                  <a:lnTo>
                    <a:pt x="11" y="0"/>
                  </a:lnTo>
                  <a:lnTo>
                    <a:pt x="9" y="2"/>
                  </a:lnTo>
                  <a:lnTo>
                    <a:pt x="7" y="7"/>
                  </a:lnTo>
                  <a:lnTo>
                    <a:pt x="5" y="13"/>
                  </a:lnTo>
                  <a:lnTo>
                    <a:pt x="3" y="18"/>
                  </a:lnTo>
                  <a:lnTo>
                    <a:pt x="0" y="22"/>
                  </a:lnTo>
                  <a:lnTo>
                    <a:pt x="0" y="26"/>
                  </a:lnTo>
                  <a:lnTo>
                    <a:pt x="0" y="33"/>
                  </a:lnTo>
                  <a:lnTo>
                    <a:pt x="0" y="37"/>
                  </a:lnTo>
                  <a:lnTo>
                    <a:pt x="3" y="41"/>
                  </a:lnTo>
                  <a:lnTo>
                    <a:pt x="3" y="48"/>
                  </a:lnTo>
                  <a:lnTo>
                    <a:pt x="5" y="52"/>
                  </a:lnTo>
                  <a:lnTo>
                    <a:pt x="9" y="57"/>
                  </a:lnTo>
                  <a:lnTo>
                    <a:pt x="11" y="61"/>
                  </a:lnTo>
                  <a:lnTo>
                    <a:pt x="16" y="65"/>
                  </a:lnTo>
                  <a:lnTo>
                    <a:pt x="18" y="70"/>
                  </a:lnTo>
                  <a:lnTo>
                    <a:pt x="22" y="74"/>
                  </a:lnTo>
                  <a:lnTo>
                    <a:pt x="29"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7" name="任意多边形 306946"/>
            <p:cNvSpPr/>
            <p:nvPr/>
          </p:nvSpPr>
          <p:spPr>
            <a:xfrm>
              <a:off x="1405" y="1410"/>
              <a:ext cx="78" cy="22"/>
            </a:xfrm>
            <a:custGeom>
              <a:rect l="0" t="0" r="0" b="0"/>
              <a:pathLst>
                <a:path w="78" h="22">
                  <a:moveTo>
                    <a:pt x="71" y="0"/>
                  </a:moveTo>
                  <a:lnTo>
                    <a:pt x="69" y="5"/>
                  </a:lnTo>
                  <a:lnTo>
                    <a:pt x="65" y="7"/>
                  </a:lnTo>
                  <a:lnTo>
                    <a:pt x="63" y="9"/>
                  </a:lnTo>
                  <a:lnTo>
                    <a:pt x="58" y="11"/>
                  </a:lnTo>
                  <a:lnTo>
                    <a:pt x="54" y="11"/>
                  </a:lnTo>
                  <a:lnTo>
                    <a:pt x="50" y="13"/>
                  </a:lnTo>
                  <a:lnTo>
                    <a:pt x="45" y="13"/>
                  </a:lnTo>
                  <a:lnTo>
                    <a:pt x="41" y="13"/>
                  </a:lnTo>
                  <a:lnTo>
                    <a:pt x="37" y="13"/>
                  </a:lnTo>
                  <a:lnTo>
                    <a:pt x="33" y="13"/>
                  </a:lnTo>
                  <a:lnTo>
                    <a:pt x="28" y="11"/>
                  </a:lnTo>
                  <a:lnTo>
                    <a:pt x="24" y="11"/>
                  </a:lnTo>
                  <a:lnTo>
                    <a:pt x="20" y="9"/>
                  </a:lnTo>
                  <a:lnTo>
                    <a:pt x="15" y="7"/>
                  </a:lnTo>
                  <a:lnTo>
                    <a:pt x="11" y="3"/>
                  </a:lnTo>
                  <a:lnTo>
                    <a:pt x="7" y="0"/>
                  </a:lnTo>
                  <a:lnTo>
                    <a:pt x="0" y="7"/>
                  </a:lnTo>
                  <a:lnTo>
                    <a:pt x="4" y="11"/>
                  </a:lnTo>
                  <a:lnTo>
                    <a:pt x="11" y="13"/>
                  </a:lnTo>
                  <a:lnTo>
                    <a:pt x="15" y="18"/>
                  </a:lnTo>
                  <a:lnTo>
                    <a:pt x="20" y="18"/>
                  </a:lnTo>
                  <a:lnTo>
                    <a:pt x="26" y="20"/>
                  </a:lnTo>
                  <a:lnTo>
                    <a:pt x="30" y="22"/>
                  </a:lnTo>
                  <a:lnTo>
                    <a:pt x="37" y="22"/>
                  </a:lnTo>
                  <a:lnTo>
                    <a:pt x="41" y="22"/>
                  </a:lnTo>
                  <a:lnTo>
                    <a:pt x="48" y="22"/>
                  </a:lnTo>
                  <a:lnTo>
                    <a:pt x="52" y="22"/>
                  </a:lnTo>
                  <a:lnTo>
                    <a:pt x="56" y="20"/>
                  </a:lnTo>
                  <a:lnTo>
                    <a:pt x="63" y="20"/>
                  </a:lnTo>
                  <a:lnTo>
                    <a:pt x="67" y="18"/>
                  </a:lnTo>
                  <a:lnTo>
                    <a:pt x="71" y="13"/>
                  </a:lnTo>
                  <a:lnTo>
                    <a:pt x="76" y="11"/>
                  </a:lnTo>
                  <a:lnTo>
                    <a:pt x="78" y="7"/>
                  </a:lnTo>
                  <a:lnTo>
                    <a:pt x="7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8" name="任意多边形 306947"/>
            <p:cNvSpPr/>
            <p:nvPr/>
          </p:nvSpPr>
          <p:spPr>
            <a:xfrm>
              <a:off x="1466" y="1343"/>
              <a:ext cx="28" cy="74"/>
            </a:xfrm>
            <a:custGeom>
              <a:rect l="0" t="0" r="0" b="0"/>
              <a:pathLst>
                <a:path w="28" h="74">
                  <a:moveTo>
                    <a:pt x="0" y="7"/>
                  </a:moveTo>
                  <a:lnTo>
                    <a:pt x="4" y="11"/>
                  </a:lnTo>
                  <a:lnTo>
                    <a:pt x="6" y="13"/>
                  </a:lnTo>
                  <a:lnTo>
                    <a:pt x="10" y="18"/>
                  </a:lnTo>
                  <a:lnTo>
                    <a:pt x="13" y="22"/>
                  </a:lnTo>
                  <a:lnTo>
                    <a:pt x="15" y="26"/>
                  </a:lnTo>
                  <a:lnTo>
                    <a:pt x="17" y="31"/>
                  </a:lnTo>
                  <a:lnTo>
                    <a:pt x="17" y="35"/>
                  </a:lnTo>
                  <a:lnTo>
                    <a:pt x="19" y="39"/>
                  </a:lnTo>
                  <a:lnTo>
                    <a:pt x="19" y="41"/>
                  </a:lnTo>
                  <a:lnTo>
                    <a:pt x="19" y="46"/>
                  </a:lnTo>
                  <a:lnTo>
                    <a:pt x="19" y="50"/>
                  </a:lnTo>
                  <a:lnTo>
                    <a:pt x="17" y="54"/>
                  </a:lnTo>
                  <a:lnTo>
                    <a:pt x="17" y="59"/>
                  </a:lnTo>
                  <a:lnTo>
                    <a:pt x="15" y="61"/>
                  </a:lnTo>
                  <a:lnTo>
                    <a:pt x="13" y="65"/>
                  </a:lnTo>
                  <a:lnTo>
                    <a:pt x="10" y="67"/>
                  </a:lnTo>
                  <a:lnTo>
                    <a:pt x="17" y="74"/>
                  </a:lnTo>
                  <a:lnTo>
                    <a:pt x="21" y="70"/>
                  </a:lnTo>
                  <a:lnTo>
                    <a:pt x="23" y="65"/>
                  </a:lnTo>
                  <a:lnTo>
                    <a:pt x="26" y="61"/>
                  </a:lnTo>
                  <a:lnTo>
                    <a:pt x="26" y="57"/>
                  </a:lnTo>
                  <a:lnTo>
                    <a:pt x="28" y="52"/>
                  </a:lnTo>
                  <a:lnTo>
                    <a:pt x="28" y="46"/>
                  </a:lnTo>
                  <a:lnTo>
                    <a:pt x="28" y="41"/>
                  </a:lnTo>
                  <a:lnTo>
                    <a:pt x="28" y="37"/>
                  </a:lnTo>
                  <a:lnTo>
                    <a:pt x="26" y="33"/>
                  </a:lnTo>
                  <a:lnTo>
                    <a:pt x="26" y="26"/>
                  </a:lnTo>
                  <a:lnTo>
                    <a:pt x="23" y="22"/>
                  </a:lnTo>
                  <a:lnTo>
                    <a:pt x="21" y="18"/>
                  </a:lnTo>
                  <a:lnTo>
                    <a:pt x="17" y="13"/>
                  </a:lnTo>
                  <a:lnTo>
                    <a:pt x="15" y="9"/>
                  </a:lnTo>
                  <a:lnTo>
                    <a:pt x="10" y="5"/>
                  </a:lnTo>
                  <a:lnTo>
                    <a:pt x="6"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49" name="任意多边形 306948"/>
            <p:cNvSpPr/>
            <p:nvPr/>
          </p:nvSpPr>
          <p:spPr>
            <a:xfrm>
              <a:off x="1394" y="1328"/>
              <a:ext cx="78" cy="22"/>
            </a:xfrm>
            <a:custGeom>
              <a:rect l="0" t="0" r="0" b="0"/>
              <a:pathLst>
                <a:path w="78" h="22">
                  <a:moveTo>
                    <a:pt x="9" y="22"/>
                  </a:moveTo>
                  <a:lnTo>
                    <a:pt x="11" y="20"/>
                  </a:lnTo>
                  <a:lnTo>
                    <a:pt x="13" y="15"/>
                  </a:lnTo>
                  <a:lnTo>
                    <a:pt x="18" y="15"/>
                  </a:lnTo>
                  <a:lnTo>
                    <a:pt x="22" y="13"/>
                  </a:lnTo>
                  <a:lnTo>
                    <a:pt x="24" y="11"/>
                  </a:lnTo>
                  <a:lnTo>
                    <a:pt x="28" y="11"/>
                  </a:lnTo>
                  <a:lnTo>
                    <a:pt x="33" y="9"/>
                  </a:lnTo>
                  <a:lnTo>
                    <a:pt x="37" y="9"/>
                  </a:lnTo>
                  <a:lnTo>
                    <a:pt x="41" y="9"/>
                  </a:lnTo>
                  <a:lnTo>
                    <a:pt x="46" y="11"/>
                  </a:lnTo>
                  <a:lnTo>
                    <a:pt x="50" y="11"/>
                  </a:lnTo>
                  <a:lnTo>
                    <a:pt x="54" y="13"/>
                  </a:lnTo>
                  <a:lnTo>
                    <a:pt x="59" y="15"/>
                  </a:lnTo>
                  <a:lnTo>
                    <a:pt x="63" y="17"/>
                  </a:lnTo>
                  <a:lnTo>
                    <a:pt x="67" y="20"/>
                  </a:lnTo>
                  <a:lnTo>
                    <a:pt x="72" y="22"/>
                  </a:lnTo>
                  <a:lnTo>
                    <a:pt x="78" y="15"/>
                  </a:lnTo>
                  <a:lnTo>
                    <a:pt x="74" y="11"/>
                  </a:lnTo>
                  <a:lnTo>
                    <a:pt x="69" y="9"/>
                  </a:lnTo>
                  <a:lnTo>
                    <a:pt x="63" y="7"/>
                  </a:lnTo>
                  <a:lnTo>
                    <a:pt x="59" y="4"/>
                  </a:lnTo>
                  <a:lnTo>
                    <a:pt x="52" y="2"/>
                  </a:lnTo>
                  <a:lnTo>
                    <a:pt x="48" y="2"/>
                  </a:lnTo>
                  <a:lnTo>
                    <a:pt x="44" y="0"/>
                  </a:lnTo>
                  <a:lnTo>
                    <a:pt x="37" y="0"/>
                  </a:lnTo>
                  <a:lnTo>
                    <a:pt x="33" y="0"/>
                  </a:lnTo>
                  <a:lnTo>
                    <a:pt x="26" y="0"/>
                  </a:lnTo>
                  <a:lnTo>
                    <a:pt x="22" y="2"/>
                  </a:lnTo>
                  <a:lnTo>
                    <a:pt x="18" y="4"/>
                  </a:lnTo>
                  <a:lnTo>
                    <a:pt x="13" y="7"/>
                  </a:lnTo>
                  <a:lnTo>
                    <a:pt x="9" y="9"/>
                  </a:lnTo>
                  <a:lnTo>
                    <a:pt x="5" y="11"/>
                  </a:lnTo>
                  <a:lnTo>
                    <a:pt x="0" y="15"/>
                  </a:lnTo>
                  <a:lnTo>
                    <a:pt x="9"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0" name="任意多边形 306949"/>
            <p:cNvSpPr/>
            <p:nvPr/>
          </p:nvSpPr>
          <p:spPr>
            <a:xfrm>
              <a:off x="1383" y="1343"/>
              <a:ext cx="29" cy="74"/>
            </a:xfrm>
            <a:custGeom>
              <a:rect l="0" t="0" r="0" b="0"/>
              <a:pathLst>
                <a:path w="28" h="74">
                  <a:moveTo>
                    <a:pt x="29" y="67"/>
                  </a:moveTo>
                  <a:lnTo>
                    <a:pt x="26" y="63"/>
                  </a:lnTo>
                  <a:lnTo>
                    <a:pt x="22" y="61"/>
                  </a:lnTo>
                  <a:lnTo>
                    <a:pt x="20" y="57"/>
                  </a:lnTo>
                  <a:lnTo>
                    <a:pt x="16" y="52"/>
                  </a:lnTo>
                  <a:lnTo>
                    <a:pt x="16" y="48"/>
                  </a:lnTo>
                  <a:lnTo>
                    <a:pt x="13" y="46"/>
                  </a:lnTo>
                  <a:lnTo>
                    <a:pt x="11" y="41"/>
                  </a:lnTo>
                  <a:lnTo>
                    <a:pt x="11" y="37"/>
                  </a:lnTo>
                  <a:lnTo>
                    <a:pt x="9" y="33"/>
                  </a:lnTo>
                  <a:lnTo>
                    <a:pt x="9" y="28"/>
                  </a:lnTo>
                  <a:lnTo>
                    <a:pt x="11" y="24"/>
                  </a:lnTo>
                  <a:lnTo>
                    <a:pt x="11" y="20"/>
                  </a:lnTo>
                  <a:lnTo>
                    <a:pt x="13" y="18"/>
                  </a:lnTo>
                  <a:lnTo>
                    <a:pt x="13" y="13"/>
                  </a:lnTo>
                  <a:lnTo>
                    <a:pt x="16" y="9"/>
                  </a:lnTo>
                  <a:lnTo>
                    <a:pt x="20" y="7"/>
                  </a:lnTo>
                  <a:lnTo>
                    <a:pt x="11" y="0"/>
                  </a:lnTo>
                  <a:lnTo>
                    <a:pt x="9" y="5"/>
                  </a:lnTo>
                  <a:lnTo>
                    <a:pt x="7" y="9"/>
                  </a:lnTo>
                  <a:lnTo>
                    <a:pt x="5" y="13"/>
                  </a:lnTo>
                  <a:lnTo>
                    <a:pt x="3" y="18"/>
                  </a:lnTo>
                  <a:lnTo>
                    <a:pt x="3" y="24"/>
                  </a:lnTo>
                  <a:lnTo>
                    <a:pt x="0" y="28"/>
                  </a:lnTo>
                  <a:lnTo>
                    <a:pt x="0" y="33"/>
                  </a:lnTo>
                  <a:lnTo>
                    <a:pt x="3" y="37"/>
                  </a:lnTo>
                  <a:lnTo>
                    <a:pt x="3" y="44"/>
                  </a:lnTo>
                  <a:lnTo>
                    <a:pt x="5" y="48"/>
                  </a:lnTo>
                  <a:lnTo>
                    <a:pt x="7" y="52"/>
                  </a:lnTo>
                  <a:lnTo>
                    <a:pt x="9" y="57"/>
                  </a:lnTo>
                  <a:lnTo>
                    <a:pt x="11" y="63"/>
                  </a:lnTo>
                  <a:lnTo>
                    <a:pt x="16" y="67"/>
                  </a:lnTo>
                  <a:lnTo>
                    <a:pt x="20" y="70"/>
                  </a:lnTo>
                  <a:lnTo>
                    <a:pt x="24" y="74"/>
                  </a:lnTo>
                  <a:lnTo>
                    <a:pt x="29"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1" name="任意多边形 306950"/>
            <p:cNvSpPr/>
            <p:nvPr/>
          </p:nvSpPr>
          <p:spPr>
            <a:xfrm>
              <a:off x="1407" y="1410"/>
              <a:ext cx="76" cy="22"/>
            </a:xfrm>
            <a:custGeom>
              <a:rect l="0" t="0" r="0" b="0"/>
              <a:pathLst>
                <a:path w="76" h="22">
                  <a:moveTo>
                    <a:pt x="69" y="0"/>
                  </a:moveTo>
                  <a:lnTo>
                    <a:pt x="67" y="5"/>
                  </a:lnTo>
                  <a:lnTo>
                    <a:pt x="63" y="7"/>
                  </a:lnTo>
                  <a:lnTo>
                    <a:pt x="61" y="9"/>
                  </a:lnTo>
                  <a:lnTo>
                    <a:pt x="56" y="11"/>
                  </a:lnTo>
                  <a:lnTo>
                    <a:pt x="52" y="11"/>
                  </a:lnTo>
                  <a:lnTo>
                    <a:pt x="48" y="13"/>
                  </a:lnTo>
                  <a:lnTo>
                    <a:pt x="43" y="13"/>
                  </a:lnTo>
                  <a:lnTo>
                    <a:pt x="39" y="13"/>
                  </a:lnTo>
                  <a:lnTo>
                    <a:pt x="35" y="13"/>
                  </a:lnTo>
                  <a:lnTo>
                    <a:pt x="31" y="13"/>
                  </a:lnTo>
                  <a:lnTo>
                    <a:pt x="26" y="11"/>
                  </a:lnTo>
                  <a:lnTo>
                    <a:pt x="22" y="11"/>
                  </a:lnTo>
                  <a:lnTo>
                    <a:pt x="18" y="9"/>
                  </a:lnTo>
                  <a:lnTo>
                    <a:pt x="13" y="7"/>
                  </a:lnTo>
                  <a:lnTo>
                    <a:pt x="9" y="3"/>
                  </a:lnTo>
                  <a:lnTo>
                    <a:pt x="5" y="0"/>
                  </a:lnTo>
                  <a:lnTo>
                    <a:pt x="0" y="7"/>
                  </a:lnTo>
                  <a:lnTo>
                    <a:pt x="5" y="11"/>
                  </a:lnTo>
                  <a:lnTo>
                    <a:pt x="9" y="13"/>
                  </a:lnTo>
                  <a:lnTo>
                    <a:pt x="13" y="16"/>
                  </a:lnTo>
                  <a:lnTo>
                    <a:pt x="20" y="18"/>
                  </a:lnTo>
                  <a:lnTo>
                    <a:pt x="24" y="20"/>
                  </a:lnTo>
                  <a:lnTo>
                    <a:pt x="28" y="22"/>
                  </a:lnTo>
                  <a:lnTo>
                    <a:pt x="35" y="22"/>
                  </a:lnTo>
                  <a:lnTo>
                    <a:pt x="39" y="22"/>
                  </a:lnTo>
                  <a:lnTo>
                    <a:pt x="46" y="22"/>
                  </a:lnTo>
                  <a:lnTo>
                    <a:pt x="50" y="22"/>
                  </a:lnTo>
                  <a:lnTo>
                    <a:pt x="54" y="20"/>
                  </a:lnTo>
                  <a:lnTo>
                    <a:pt x="59" y="18"/>
                  </a:lnTo>
                  <a:lnTo>
                    <a:pt x="65" y="18"/>
                  </a:lnTo>
                  <a:lnTo>
                    <a:pt x="69" y="13"/>
                  </a:lnTo>
                  <a:lnTo>
                    <a:pt x="72" y="11"/>
                  </a:lnTo>
                  <a:lnTo>
                    <a:pt x="76" y="7"/>
                  </a:lnTo>
                  <a:lnTo>
                    <a:pt x="6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2" name="任意多边形 306951"/>
            <p:cNvSpPr/>
            <p:nvPr/>
          </p:nvSpPr>
          <p:spPr>
            <a:xfrm>
              <a:off x="1466" y="1345"/>
              <a:ext cx="28" cy="72"/>
            </a:xfrm>
            <a:custGeom>
              <a:rect l="0" t="0" r="0" b="0"/>
              <a:pathLst>
                <a:path w="28" h="72">
                  <a:moveTo>
                    <a:pt x="0" y="7"/>
                  </a:moveTo>
                  <a:lnTo>
                    <a:pt x="2" y="9"/>
                  </a:lnTo>
                  <a:lnTo>
                    <a:pt x="6" y="13"/>
                  </a:lnTo>
                  <a:lnTo>
                    <a:pt x="8" y="18"/>
                  </a:lnTo>
                  <a:lnTo>
                    <a:pt x="10" y="20"/>
                  </a:lnTo>
                  <a:lnTo>
                    <a:pt x="13" y="24"/>
                  </a:lnTo>
                  <a:lnTo>
                    <a:pt x="15" y="29"/>
                  </a:lnTo>
                  <a:lnTo>
                    <a:pt x="17" y="33"/>
                  </a:lnTo>
                  <a:lnTo>
                    <a:pt x="17" y="37"/>
                  </a:lnTo>
                  <a:lnTo>
                    <a:pt x="17" y="42"/>
                  </a:lnTo>
                  <a:lnTo>
                    <a:pt x="19" y="46"/>
                  </a:lnTo>
                  <a:lnTo>
                    <a:pt x="17" y="48"/>
                  </a:lnTo>
                  <a:lnTo>
                    <a:pt x="17" y="52"/>
                  </a:lnTo>
                  <a:lnTo>
                    <a:pt x="15" y="57"/>
                  </a:lnTo>
                  <a:lnTo>
                    <a:pt x="15" y="59"/>
                  </a:lnTo>
                  <a:lnTo>
                    <a:pt x="13" y="63"/>
                  </a:lnTo>
                  <a:lnTo>
                    <a:pt x="10" y="65"/>
                  </a:lnTo>
                  <a:lnTo>
                    <a:pt x="17" y="72"/>
                  </a:lnTo>
                  <a:lnTo>
                    <a:pt x="19" y="68"/>
                  </a:lnTo>
                  <a:lnTo>
                    <a:pt x="21" y="63"/>
                  </a:lnTo>
                  <a:lnTo>
                    <a:pt x="23" y="59"/>
                  </a:lnTo>
                  <a:lnTo>
                    <a:pt x="26" y="55"/>
                  </a:lnTo>
                  <a:lnTo>
                    <a:pt x="26" y="50"/>
                  </a:lnTo>
                  <a:lnTo>
                    <a:pt x="28" y="46"/>
                  </a:lnTo>
                  <a:lnTo>
                    <a:pt x="28" y="39"/>
                  </a:lnTo>
                  <a:lnTo>
                    <a:pt x="26" y="35"/>
                  </a:lnTo>
                  <a:lnTo>
                    <a:pt x="26" y="31"/>
                  </a:lnTo>
                  <a:lnTo>
                    <a:pt x="23" y="26"/>
                  </a:lnTo>
                  <a:lnTo>
                    <a:pt x="21" y="20"/>
                  </a:lnTo>
                  <a:lnTo>
                    <a:pt x="19" y="16"/>
                  </a:lnTo>
                  <a:lnTo>
                    <a:pt x="17" y="11"/>
                  </a:lnTo>
                  <a:lnTo>
                    <a:pt x="13" y="7"/>
                  </a:lnTo>
                  <a:lnTo>
                    <a:pt x="8" y="3"/>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3" name="任意多边形 306952"/>
            <p:cNvSpPr/>
            <p:nvPr/>
          </p:nvSpPr>
          <p:spPr>
            <a:xfrm>
              <a:off x="1396" y="1330"/>
              <a:ext cx="74" cy="22"/>
            </a:xfrm>
            <a:custGeom>
              <a:rect l="0" t="0" r="0" b="0"/>
              <a:pathLst>
                <a:path w="74" h="22">
                  <a:moveTo>
                    <a:pt x="7" y="22"/>
                  </a:moveTo>
                  <a:lnTo>
                    <a:pt x="9" y="18"/>
                  </a:lnTo>
                  <a:lnTo>
                    <a:pt x="11" y="15"/>
                  </a:lnTo>
                  <a:lnTo>
                    <a:pt x="16" y="13"/>
                  </a:lnTo>
                  <a:lnTo>
                    <a:pt x="18" y="13"/>
                  </a:lnTo>
                  <a:lnTo>
                    <a:pt x="22" y="11"/>
                  </a:lnTo>
                  <a:lnTo>
                    <a:pt x="26" y="9"/>
                  </a:lnTo>
                  <a:lnTo>
                    <a:pt x="31" y="9"/>
                  </a:lnTo>
                  <a:lnTo>
                    <a:pt x="35" y="9"/>
                  </a:lnTo>
                  <a:lnTo>
                    <a:pt x="39" y="9"/>
                  </a:lnTo>
                  <a:lnTo>
                    <a:pt x="44" y="9"/>
                  </a:lnTo>
                  <a:lnTo>
                    <a:pt x="48" y="11"/>
                  </a:lnTo>
                  <a:lnTo>
                    <a:pt x="52" y="13"/>
                  </a:lnTo>
                  <a:lnTo>
                    <a:pt x="57" y="13"/>
                  </a:lnTo>
                  <a:lnTo>
                    <a:pt x="61" y="15"/>
                  </a:lnTo>
                  <a:lnTo>
                    <a:pt x="65" y="20"/>
                  </a:lnTo>
                  <a:lnTo>
                    <a:pt x="70" y="22"/>
                  </a:lnTo>
                  <a:lnTo>
                    <a:pt x="74" y="15"/>
                  </a:lnTo>
                  <a:lnTo>
                    <a:pt x="70" y="11"/>
                  </a:lnTo>
                  <a:lnTo>
                    <a:pt x="65" y="9"/>
                  </a:lnTo>
                  <a:lnTo>
                    <a:pt x="61" y="7"/>
                  </a:lnTo>
                  <a:lnTo>
                    <a:pt x="54" y="5"/>
                  </a:lnTo>
                  <a:lnTo>
                    <a:pt x="50" y="2"/>
                  </a:lnTo>
                  <a:lnTo>
                    <a:pt x="46" y="0"/>
                  </a:lnTo>
                  <a:lnTo>
                    <a:pt x="39" y="0"/>
                  </a:lnTo>
                  <a:lnTo>
                    <a:pt x="35" y="0"/>
                  </a:lnTo>
                  <a:lnTo>
                    <a:pt x="31" y="0"/>
                  </a:lnTo>
                  <a:lnTo>
                    <a:pt x="24" y="0"/>
                  </a:lnTo>
                  <a:lnTo>
                    <a:pt x="20" y="2"/>
                  </a:lnTo>
                  <a:lnTo>
                    <a:pt x="16" y="5"/>
                  </a:lnTo>
                  <a:lnTo>
                    <a:pt x="11" y="7"/>
                  </a:lnTo>
                  <a:lnTo>
                    <a:pt x="7" y="9"/>
                  </a:lnTo>
                  <a:lnTo>
                    <a:pt x="3" y="11"/>
                  </a:lnTo>
                  <a:lnTo>
                    <a:pt x="0" y="15"/>
                  </a:lnTo>
                  <a:lnTo>
                    <a:pt x="7"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4" name="任意多边形 306953"/>
            <p:cNvSpPr/>
            <p:nvPr/>
          </p:nvSpPr>
          <p:spPr>
            <a:xfrm>
              <a:off x="1386" y="1345"/>
              <a:ext cx="28" cy="72"/>
            </a:xfrm>
            <a:custGeom>
              <a:rect l="0" t="0" r="0" b="0"/>
              <a:pathLst>
                <a:path w="28" h="72">
                  <a:moveTo>
                    <a:pt x="28" y="65"/>
                  </a:moveTo>
                  <a:lnTo>
                    <a:pt x="23" y="61"/>
                  </a:lnTo>
                  <a:lnTo>
                    <a:pt x="19" y="59"/>
                  </a:lnTo>
                  <a:lnTo>
                    <a:pt x="17" y="55"/>
                  </a:lnTo>
                  <a:lnTo>
                    <a:pt x="15" y="50"/>
                  </a:lnTo>
                  <a:lnTo>
                    <a:pt x="13" y="48"/>
                  </a:lnTo>
                  <a:lnTo>
                    <a:pt x="10" y="44"/>
                  </a:lnTo>
                  <a:lnTo>
                    <a:pt x="8" y="39"/>
                  </a:lnTo>
                  <a:lnTo>
                    <a:pt x="8" y="35"/>
                  </a:lnTo>
                  <a:lnTo>
                    <a:pt x="8" y="31"/>
                  </a:lnTo>
                  <a:lnTo>
                    <a:pt x="8" y="26"/>
                  </a:lnTo>
                  <a:lnTo>
                    <a:pt x="8" y="24"/>
                  </a:lnTo>
                  <a:lnTo>
                    <a:pt x="8" y="20"/>
                  </a:lnTo>
                  <a:lnTo>
                    <a:pt x="10" y="16"/>
                  </a:lnTo>
                  <a:lnTo>
                    <a:pt x="13" y="13"/>
                  </a:lnTo>
                  <a:lnTo>
                    <a:pt x="13" y="9"/>
                  </a:lnTo>
                  <a:lnTo>
                    <a:pt x="17" y="7"/>
                  </a:lnTo>
                  <a:lnTo>
                    <a:pt x="10" y="0"/>
                  </a:lnTo>
                  <a:lnTo>
                    <a:pt x="6" y="5"/>
                  </a:lnTo>
                  <a:lnTo>
                    <a:pt x="4" y="9"/>
                  </a:lnTo>
                  <a:lnTo>
                    <a:pt x="2" y="13"/>
                  </a:lnTo>
                  <a:lnTo>
                    <a:pt x="0" y="18"/>
                  </a:lnTo>
                  <a:lnTo>
                    <a:pt x="0" y="22"/>
                  </a:lnTo>
                  <a:lnTo>
                    <a:pt x="0" y="26"/>
                  </a:lnTo>
                  <a:lnTo>
                    <a:pt x="0" y="33"/>
                  </a:lnTo>
                  <a:lnTo>
                    <a:pt x="0" y="37"/>
                  </a:lnTo>
                  <a:lnTo>
                    <a:pt x="0" y="42"/>
                  </a:lnTo>
                  <a:lnTo>
                    <a:pt x="2" y="46"/>
                  </a:lnTo>
                  <a:lnTo>
                    <a:pt x="4" y="50"/>
                  </a:lnTo>
                  <a:lnTo>
                    <a:pt x="6" y="57"/>
                  </a:lnTo>
                  <a:lnTo>
                    <a:pt x="10" y="61"/>
                  </a:lnTo>
                  <a:lnTo>
                    <a:pt x="13" y="65"/>
                  </a:lnTo>
                  <a:lnTo>
                    <a:pt x="17" y="68"/>
                  </a:lnTo>
                  <a:lnTo>
                    <a:pt x="21" y="72"/>
                  </a:lnTo>
                  <a:lnTo>
                    <a:pt x="28"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5" name="任意多边形 306954"/>
            <p:cNvSpPr/>
            <p:nvPr/>
          </p:nvSpPr>
          <p:spPr>
            <a:xfrm>
              <a:off x="1407" y="1410"/>
              <a:ext cx="76" cy="22"/>
            </a:xfrm>
            <a:custGeom>
              <a:rect l="0" t="0" r="0" b="0"/>
              <a:pathLst>
                <a:path w="76" h="22">
                  <a:moveTo>
                    <a:pt x="69" y="0"/>
                  </a:moveTo>
                  <a:lnTo>
                    <a:pt x="65" y="5"/>
                  </a:lnTo>
                  <a:lnTo>
                    <a:pt x="63" y="7"/>
                  </a:lnTo>
                  <a:lnTo>
                    <a:pt x="59" y="9"/>
                  </a:lnTo>
                  <a:lnTo>
                    <a:pt x="56" y="11"/>
                  </a:lnTo>
                  <a:lnTo>
                    <a:pt x="52" y="11"/>
                  </a:lnTo>
                  <a:lnTo>
                    <a:pt x="48" y="13"/>
                  </a:lnTo>
                  <a:lnTo>
                    <a:pt x="43" y="13"/>
                  </a:lnTo>
                  <a:lnTo>
                    <a:pt x="39" y="13"/>
                  </a:lnTo>
                  <a:lnTo>
                    <a:pt x="35" y="13"/>
                  </a:lnTo>
                  <a:lnTo>
                    <a:pt x="31" y="13"/>
                  </a:lnTo>
                  <a:lnTo>
                    <a:pt x="26" y="11"/>
                  </a:lnTo>
                  <a:lnTo>
                    <a:pt x="22" y="9"/>
                  </a:lnTo>
                  <a:lnTo>
                    <a:pt x="18" y="9"/>
                  </a:lnTo>
                  <a:lnTo>
                    <a:pt x="13" y="7"/>
                  </a:lnTo>
                  <a:lnTo>
                    <a:pt x="9" y="3"/>
                  </a:lnTo>
                  <a:lnTo>
                    <a:pt x="7" y="0"/>
                  </a:lnTo>
                  <a:lnTo>
                    <a:pt x="0" y="7"/>
                  </a:lnTo>
                  <a:lnTo>
                    <a:pt x="5" y="11"/>
                  </a:lnTo>
                  <a:lnTo>
                    <a:pt x="9" y="13"/>
                  </a:lnTo>
                  <a:lnTo>
                    <a:pt x="13" y="16"/>
                  </a:lnTo>
                  <a:lnTo>
                    <a:pt x="20" y="18"/>
                  </a:lnTo>
                  <a:lnTo>
                    <a:pt x="24" y="20"/>
                  </a:lnTo>
                  <a:lnTo>
                    <a:pt x="31" y="22"/>
                  </a:lnTo>
                  <a:lnTo>
                    <a:pt x="35" y="22"/>
                  </a:lnTo>
                  <a:lnTo>
                    <a:pt x="39" y="22"/>
                  </a:lnTo>
                  <a:lnTo>
                    <a:pt x="46" y="22"/>
                  </a:lnTo>
                  <a:lnTo>
                    <a:pt x="50" y="22"/>
                  </a:lnTo>
                  <a:lnTo>
                    <a:pt x="54" y="20"/>
                  </a:lnTo>
                  <a:lnTo>
                    <a:pt x="59" y="18"/>
                  </a:lnTo>
                  <a:lnTo>
                    <a:pt x="63" y="16"/>
                  </a:lnTo>
                  <a:lnTo>
                    <a:pt x="67" y="13"/>
                  </a:lnTo>
                  <a:lnTo>
                    <a:pt x="72" y="11"/>
                  </a:lnTo>
                  <a:lnTo>
                    <a:pt x="76" y="7"/>
                  </a:lnTo>
                  <a:lnTo>
                    <a:pt x="6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6" name="任意多边形 306955"/>
            <p:cNvSpPr/>
            <p:nvPr/>
          </p:nvSpPr>
          <p:spPr>
            <a:xfrm>
              <a:off x="1463" y="1345"/>
              <a:ext cx="29" cy="72"/>
            </a:xfrm>
            <a:custGeom>
              <a:rect l="0" t="0" r="0" b="0"/>
              <a:pathLst>
                <a:path w="28" h="72">
                  <a:moveTo>
                    <a:pt x="0" y="9"/>
                  </a:moveTo>
                  <a:lnTo>
                    <a:pt x="5" y="11"/>
                  </a:lnTo>
                  <a:lnTo>
                    <a:pt x="7" y="16"/>
                  </a:lnTo>
                  <a:lnTo>
                    <a:pt x="11" y="18"/>
                  </a:lnTo>
                  <a:lnTo>
                    <a:pt x="13" y="22"/>
                  </a:lnTo>
                  <a:lnTo>
                    <a:pt x="16" y="26"/>
                  </a:lnTo>
                  <a:lnTo>
                    <a:pt x="18" y="31"/>
                  </a:lnTo>
                  <a:lnTo>
                    <a:pt x="18" y="33"/>
                  </a:lnTo>
                  <a:lnTo>
                    <a:pt x="20" y="37"/>
                  </a:lnTo>
                  <a:lnTo>
                    <a:pt x="20" y="42"/>
                  </a:lnTo>
                  <a:lnTo>
                    <a:pt x="20" y="46"/>
                  </a:lnTo>
                  <a:lnTo>
                    <a:pt x="20" y="50"/>
                  </a:lnTo>
                  <a:lnTo>
                    <a:pt x="18" y="52"/>
                  </a:lnTo>
                  <a:lnTo>
                    <a:pt x="18" y="57"/>
                  </a:lnTo>
                  <a:lnTo>
                    <a:pt x="16" y="59"/>
                  </a:lnTo>
                  <a:lnTo>
                    <a:pt x="13" y="63"/>
                  </a:lnTo>
                  <a:lnTo>
                    <a:pt x="11" y="65"/>
                  </a:lnTo>
                  <a:lnTo>
                    <a:pt x="18" y="72"/>
                  </a:lnTo>
                  <a:lnTo>
                    <a:pt x="22" y="68"/>
                  </a:lnTo>
                  <a:lnTo>
                    <a:pt x="24" y="63"/>
                  </a:lnTo>
                  <a:lnTo>
                    <a:pt x="26" y="59"/>
                  </a:lnTo>
                  <a:lnTo>
                    <a:pt x="29" y="55"/>
                  </a:lnTo>
                  <a:lnTo>
                    <a:pt x="29" y="50"/>
                  </a:lnTo>
                  <a:lnTo>
                    <a:pt x="29" y="46"/>
                  </a:lnTo>
                  <a:lnTo>
                    <a:pt x="29" y="42"/>
                  </a:lnTo>
                  <a:lnTo>
                    <a:pt x="29" y="35"/>
                  </a:lnTo>
                  <a:lnTo>
                    <a:pt x="26" y="31"/>
                  </a:lnTo>
                  <a:lnTo>
                    <a:pt x="24" y="26"/>
                  </a:lnTo>
                  <a:lnTo>
                    <a:pt x="24" y="22"/>
                  </a:lnTo>
                  <a:lnTo>
                    <a:pt x="20" y="18"/>
                  </a:lnTo>
                  <a:lnTo>
                    <a:pt x="18" y="13"/>
                  </a:lnTo>
                  <a:lnTo>
                    <a:pt x="13" y="9"/>
                  </a:lnTo>
                  <a:lnTo>
                    <a:pt x="11" y="5"/>
                  </a:lnTo>
                  <a:lnTo>
                    <a:pt x="7"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7" name="任意多边形 306956"/>
            <p:cNvSpPr/>
            <p:nvPr/>
          </p:nvSpPr>
          <p:spPr>
            <a:xfrm>
              <a:off x="1396" y="1332"/>
              <a:ext cx="74" cy="22"/>
            </a:xfrm>
            <a:custGeom>
              <a:rect l="0" t="0" r="0" b="0"/>
              <a:pathLst>
                <a:path w="74" h="22">
                  <a:moveTo>
                    <a:pt x="7" y="20"/>
                  </a:moveTo>
                  <a:lnTo>
                    <a:pt x="9" y="18"/>
                  </a:lnTo>
                  <a:lnTo>
                    <a:pt x="11" y="16"/>
                  </a:lnTo>
                  <a:lnTo>
                    <a:pt x="16" y="13"/>
                  </a:lnTo>
                  <a:lnTo>
                    <a:pt x="18" y="11"/>
                  </a:lnTo>
                  <a:lnTo>
                    <a:pt x="22" y="11"/>
                  </a:lnTo>
                  <a:lnTo>
                    <a:pt x="26" y="9"/>
                  </a:lnTo>
                  <a:lnTo>
                    <a:pt x="31" y="9"/>
                  </a:lnTo>
                  <a:lnTo>
                    <a:pt x="35" y="9"/>
                  </a:lnTo>
                  <a:lnTo>
                    <a:pt x="39" y="9"/>
                  </a:lnTo>
                  <a:lnTo>
                    <a:pt x="44" y="9"/>
                  </a:lnTo>
                  <a:lnTo>
                    <a:pt x="48" y="11"/>
                  </a:lnTo>
                  <a:lnTo>
                    <a:pt x="52" y="11"/>
                  </a:lnTo>
                  <a:lnTo>
                    <a:pt x="57" y="13"/>
                  </a:lnTo>
                  <a:lnTo>
                    <a:pt x="61" y="16"/>
                  </a:lnTo>
                  <a:lnTo>
                    <a:pt x="63" y="18"/>
                  </a:lnTo>
                  <a:lnTo>
                    <a:pt x="67" y="22"/>
                  </a:lnTo>
                  <a:lnTo>
                    <a:pt x="74" y="13"/>
                  </a:lnTo>
                  <a:lnTo>
                    <a:pt x="70" y="11"/>
                  </a:lnTo>
                  <a:lnTo>
                    <a:pt x="65" y="7"/>
                  </a:lnTo>
                  <a:lnTo>
                    <a:pt x="59" y="5"/>
                  </a:lnTo>
                  <a:lnTo>
                    <a:pt x="54" y="3"/>
                  </a:lnTo>
                  <a:lnTo>
                    <a:pt x="50" y="3"/>
                  </a:lnTo>
                  <a:lnTo>
                    <a:pt x="44" y="0"/>
                  </a:lnTo>
                  <a:lnTo>
                    <a:pt x="39" y="0"/>
                  </a:lnTo>
                  <a:lnTo>
                    <a:pt x="35" y="0"/>
                  </a:lnTo>
                  <a:lnTo>
                    <a:pt x="29" y="0"/>
                  </a:lnTo>
                  <a:lnTo>
                    <a:pt x="24" y="0"/>
                  </a:lnTo>
                  <a:lnTo>
                    <a:pt x="20" y="3"/>
                  </a:lnTo>
                  <a:lnTo>
                    <a:pt x="16" y="3"/>
                  </a:lnTo>
                  <a:lnTo>
                    <a:pt x="11" y="5"/>
                  </a:lnTo>
                  <a:lnTo>
                    <a:pt x="7" y="7"/>
                  </a:lnTo>
                  <a:lnTo>
                    <a:pt x="3" y="11"/>
                  </a:lnTo>
                  <a:lnTo>
                    <a:pt x="0" y="16"/>
                  </a:lnTo>
                  <a:lnTo>
                    <a:pt x="7"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8" name="任意多边形 306957"/>
            <p:cNvSpPr/>
            <p:nvPr/>
          </p:nvSpPr>
          <p:spPr>
            <a:xfrm>
              <a:off x="1386" y="1348"/>
              <a:ext cx="28" cy="69"/>
            </a:xfrm>
            <a:custGeom>
              <a:rect l="0" t="0" r="0" b="0"/>
              <a:pathLst>
                <a:path w="28" h="69">
                  <a:moveTo>
                    <a:pt x="28" y="62"/>
                  </a:moveTo>
                  <a:lnTo>
                    <a:pt x="23" y="60"/>
                  </a:lnTo>
                  <a:lnTo>
                    <a:pt x="21" y="56"/>
                  </a:lnTo>
                  <a:lnTo>
                    <a:pt x="17" y="52"/>
                  </a:lnTo>
                  <a:lnTo>
                    <a:pt x="15" y="49"/>
                  </a:lnTo>
                  <a:lnTo>
                    <a:pt x="13" y="45"/>
                  </a:lnTo>
                  <a:lnTo>
                    <a:pt x="10" y="41"/>
                  </a:lnTo>
                  <a:lnTo>
                    <a:pt x="10" y="36"/>
                  </a:lnTo>
                  <a:lnTo>
                    <a:pt x="8" y="32"/>
                  </a:lnTo>
                  <a:lnTo>
                    <a:pt x="8" y="30"/>
                  </a:lnTo>
                  <a:lnTo>
                    <a:pt x="8" y="26"/>
                  </a:lnTo>
                  <a:lnTo>
                    <a:pt x="8" y="21"/>
                  </a:lnTo>
                  <a:lnTo>
                    <a:pt x="10" y="17"/>
                  </a:lnTo>
                  <a:lnTo>
                    <a:pt x="10" y="15"/>
                  </a:lnTo>
                  <a:lnTo>
                    <a:pt x="13" y="10"/>
                  </a:lnTo>
                  <a:lnTo>
                    <a:pt x="15" y="8"/>
                  </a:lnTo>
                  <a:lnTo>
                    <a:pt x="17" y="4"/>
                  </a:lnTo>
                  <a:lnTo>
                    <a:pt x="10" y="0"/>
                  </a:lnTo>
                  <a:lnTo>
                    <a:pt x="6" y="2"/>
                  </a:lnTo>
                  <a:lnTo>
                    <a:pt x="4" y="6"/>
                  </a:lnTo>
                  <a:lnTo>
                    <a:pt x="2" y="10"/>
                  </a:lnTo>
                  <a:lnTo>
                    <a:pt x="0" y="15"/>
                  </a:lnTo>
                  <a:lnTo>
                    <a:pt x="0" y="19"/>
                  </a:lnTo>
                  <a:lnTo>
                    <a:pt x="0" y="26"/>
                  </a:lnTo>
                  <a:lnTo>
                    <a:pt x="0" y="30"/>
                  </a:lnTo>
                  <a:lnTo>
                    <a:pt x="0" y="34"/>
                  </a:lnTo>
                  <a:lnTo>
                    <a:pt x="2" y="39"/>
                  </a:lnTo>
                  <a:lnTo>
                    <a:pt x="4" y="45"/>
                  </a:lnTo>
                  <a:lnTo>
                    <a:pt x="4" y="49"/>
                  </a:lnTo>
                  <a:lnTo>
                    <a:pt x="8" y="54"/>
                  </a:lnTo>
                  <a:lnTo>
                    <a:pt x="10" y="58"/>
                  </a:lnTo>
                  <a:lnTo>
                    <a:pt x="13" y="62"/>
                  </a:lnTo>
                  <a:lnTo>
                    <a:pt x="17" y="65"/>
                  </a:lnTo>
                  <a:lnTo>
                    <a:pt x="21" y="69"/>
                  </a:lnTo>
                  <a:lnTo>
                    <a:pt x="28" y="6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59" name="任意多边形 306958"/>
            <p:cNvSpPr/>
            <p:nvPr/>
          </p:nvSpPr>
          <p:spPr>
            <a:xfrm>
              <a:off x="1407" y="1410"/>
              <a:ext cx="74" cy="22"/>
            </a:xfrm>
            <a:custGeom>
              <a:rect l="0" t="0" r="0" b="0"/>
              <a:pathLst>
                <a:path w="74" h="22">
                  <a:moveTo>
                    <a:pt x="67" y="0"/>
                  </a:moveTo>
                  <a:lnTo>
                    <a:pt x="65" y="3"/>
                  </a:lnTo>
                  <a:lnTo>
                    <a:pt x="63" y="7"/>
                  </a:lnTo>
                  <a:lnTo>
                    <a:pt x="59" y="9"/>
                  </a:lnTo>
                  <a:lnTo>
                    <a:pt x="56" y="9"/>
                  </a:lnTo>
                  <a:lnTo>
                    <a:pt x="52" y="11"/>
                  </a:lnTo>
                  <a:lnTo>
                    <a:pt x="48" y="11"/>
                  </a:lnTo>
                  <a:lnTo>
                    <a:pt x="43" y="13"/>
                  </a:lnTo>
                  <a:lnTo>
                    <a:pt x="39" y="13"/>
                  </a:lnTo>
                  <a:lnTo>
                    <a:pt x="35" y="13"/>
                  </a:lnTo>
                  <a:lnTo>
                    <a:pt x="31" y="11"/>
                  </a:lnTo>
                  <a:lnTo>
                    <a:pt x="26" y="11"/>
                  </a:lnTo>
                  <a:lnTo>
                    <a:pt x="22" y="9"/>
                  </a:lnTo>
                  <a:lnTo>
                    <a:pt x="18" y="7"/>
                  </a:lnTo>
                  <a:lnTo>
                    <a:pt x="13" y="7"/>
                  </a:lnTo>
                  <a:lnTo>
                    <a:pt x="11" y="3"/>
                  </a:lnTo>
                  <a:lnTo>
                    <a:pt x="7" y="0"/>
                  </a:lnTo>
                  <a:lnTo>
                    <a:pt x="0" y="7"/>
                  </a:lnTo>
                  <a:lnTo>
                    <a:pt x="5" y="11"/>
                  </a:lnTo>
                  <a:lnTo>
                    <a:pt x="9" y="13"/>
                  </a:lnTo>
                  <a:lnTo>
                    <a:pt x="15" y="16"/>
                  </a:lnTo>
                  <a:lnTo>
                    <a:pt x="20" y="18"/>
                  </a:lnTo>
                  <a:lnTo>
                    <a:pt x="24" y="20"/>
                  </a:lnTo>
                  <a:lnTo>
                    <a:pt x="31" y="22"/>
                  </a:lnTo>
                  <a:lnTo>
                    <a:pt x="35" y="22"/>
                  </a:lnTo>
                  <a:lnTo>
                    <a:pt x="39" y="22"/>
                  </a:lnTo>
                  <a:lnTo>
                    <a:pt x="46" y="22"/>
                  </a:lnTo>
                  <a:lnTo>
                    <a:pt x="50" y="22"/>
                  </a:lnTo>
                  <a:lnTo>
                    <a:pt x="54" y="20"/>
                  </a:lnTo>
                  <a:lnTo>
                    <a:pt x="59" y="18"/>
                  </a:lnTo>
                  <a:lnTo>
                    <a:pt x="63" y="16"/>
                  </a:lnTo>
                  <a:lnTo>
                    <a:pt x="67" y="13"/>
                  </a:lnTo>
                  <a:lnTo>
                    <a:pt x="72" y="11"/>
                  </a:lnTo>
                  <a:lnTo>
                    <a:pt x="74" y="7"/>
                  </a:lnTo>
                  <a:lnTo>
                    <a:pt x="6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0" name="任意多边形 306959"/>
            <p:cNvSpPr/>
            <p:nvPr/>
          </p:nvSpPr>
          <p:spPr>
            <a:xfrm>
              <a:off x="1463" y="1348"/>
              <a:ext cx="29" cy="69"/>
            </a:xfrm>
            <a:custGeom>
              <a:rect l="0" t="0" r="0" b="0"/>
              <a:pathLst>
                <a:path w="28" h="69">
                  <a:moveTo>
                    <a:pt x="0" y="6"/>
                  </a:moveTo>
                  <a:lnTo>
                    <a:pt x="3" y="10"/>
                  </a:lnTo>
                  <a:lnTo>
                    <a:pt x="7" y="13"/>
                  </a:lnTo>
                  <a:lnTo>
                    <a:pt x="9" y="17"/>
                  </a:lnTo>
                  <a:lnTo>
                    <a:pt x="11" y="19"/>
                  </a:lnTo>
                  <a:lnTo>
                    <a:pt x="13" y="23"/>
                  </a:lnTo>
                  <a:lnTo>
                    <a:pt x="16" y="28"/>
                  </a:lnTo>
                  <a:lnTo>
                    <a:pt x="18" y="32"/>
                  </a:lnTo>
                  <a:lnTo>
                    <a:pt x="18" y="34"/>
                  </a:lnTo>
                  <a:lnTo>
                    <a:pt x="18" y="39"/>
                  </a:lnTo>
                  <a:lnTo>
                    <a:pt x="18" y="43"/>
                  </a:lnTo>
                  <a:lnTo>
                    <a:pt x="18" y="47"/>
                  </a:lnTo>
                  <a:lnTo>
                    <a:pt x="18" y="49"/>
                  </a:lnTo>
                  <a:lnTo>
                    <a:pt x="18" y="54"/>
                  </a:lnTo>
                  <a:lnTo>
                    <a:pt x="16" y="56"/>
                  </a:lnTo>
                  <a:lnTo>
                    <a:pt x="13" y="60"/>
                  </a:lnTo>
                  <a:lnTo>
                    <a:pt x="11" y="62"/>
                  </a:lnTo>
                  <a:lnTo>
                    <a:pt x="18" y="69"/>
                  </a:lnTo>
                  <a:lnTo>
                    <a:pt x="22" y="65"/>
                  </a:lnTo>
                  <a:lnTo>
                    <a:pt x="24" y="60"/>
                  </a:lnTo>
                  <a:lnTo>
                    <a:pt x="24" y="56"/>
                  </a:lnTo>
                  <a:lnTo>
                    <a:pt x="26" y="52"/>
                  </a:lnTo>
                  <a:lnTo>
                    <a:pt x="26" y="47"/>
                  </a:lnTo>
                  <a:lnTo>
                    <a:pt x="29" y="43"/>
                  </a:lnTo>
                  <a:lnTo>
                    <a:pt x="29" y="39"/>
                  </a:lnTo>
                  <a:lnTo>
                    <a:pt x="26" y="34"/>
                  </a:lnTo>
                  <a:lnTo>
                    <a:pt x="26" y="30"/>
                  </a:lnTo>
                  <a:lnTo>
                    <a:pt x="24" y="23"/>
                  </a:lnTo>
                  <a:lnTo>
                    <a:pt x="22" y="19"/>
                  </a:lnTo>
                  <a:lnTo>
                    <a:pt x="20" y="15"/>
                  </a:lnTo>
                  <a:lnTo>
                    <a:pt x="18" y="10"/>
                  </a:lnTo>
                  <a:lnTo>
                    <a:pt x="13" y="6"/>
                  </a:lnTo>
                  <a:lnTo>
                    <a:pt x="9" y="4"/>
                  </a:lnTo>
                  <a:lnTo>
                    <a:pt x="5"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1" name="任意多边形 306960"/>
            <p:cNvSpPr/>
            <p:nvPr/>
          </p:nvSpPr>
          <p:spPr>
            <a:xfrm>
              <a:off x="1396" y="1332"/>
              <a:ext cx="72" cy="22"/>
            </a:xfrm>
            <a:custGeom>
              <a:rect l="0" t="0" r="0" b="0"/>
              <a:pathLst>
                <a:path w="72" h="22">
                  <a:moveTo>
                    <a:pt x="7" y="22"/>
                  </a:moveTo>
                  <a:lnTo>
                    <a:pt x="9" y="20"/>
                  </a:lnTo>
                  <a:lnTo>
                    <a:pt x="11" y="18"/>
                  </a:lnTo>
                  <a:lnTo>
                    <a:pt x="16" y="16"/>
                  </a:lnTo>
                  <a:lnTo>
                    <a:pt x="18" y="13"/>
                  </a:lnTo>
                  <a:lnTo>
                    <a:pt x="22" y="11"/>
                  </a:lnTo>
                  <a:lnTo>
                    <a:pt x="26" y="11"/>
                  </a:lnTo>
                  <a:lnTo>
                    <a:pt x="31" y="11"/>
                  </a:lnTo>
                  <a:lnTo>
                    <a:pt x="33" y="11"/>
                  </a:lnTo>
                  <a:lnTo>
                    <a:pt x="37" y="11"/>
                  </a:lnTo>
                  <a:lnTo>
                    <a:pt x="42" y="11"/>
                  </a:lnTo>
                  <a:lnTo>
                    <a:pt x="46" y="11"/>
                  </a:lnTo>
                  <a:lnTo>
                    <a:pt x="50" y="13"/>
                  </a:lnTo>
                  <a:lnTo>
                    <a:pt x="54" y="16"/>
                  </a:lnTo>
                  <a:lnTo>
                    <a:pt x="59" y="18"/>
                  </a:lnTo>
                  <a:lnTo>
                    <a:pt x="63" y="20"/>
                  </a:lnTo>
                  <a:lnTo>
                    <a:pt x="67" y="22"/>
                  </a:lnTo>
                  <a:lnTo>
                    <a:pt x="72" y="16"/>
                  </a:lnTo>
                  <a:lnTo>
                    <a:pt x="67" y="11"/>
                  </a:lnTo>
                  <a:lnTo>
                    <a:pt x="63" y="9"/>
                  </a:lnTo>
                  <a:lnTo>
                    <a:pt x="59" y="7"/>
                  </a:lnTo>
                  <a:lnTo>
                    <a:pt x="54" y="5"/>
                  </a:lnTo>
                  <a:lnTo>
                    <a:pt x="48" y="3"/>
                  </a:lnTo>
                  <a:lnTo>
                    <a:pt x="44" y="3"/>
                  </a:lnTo>
                  <a:lnTo>
                    <a:pt x="39" y="3"/>
                  </a:lnTo>
                  <a:lnTo>
                    <a:pt x="33" y="0"/>
                  </a:lnTo>
                  <a:lnTo>
                    <a:pt x="29" y="3"/>
                  </a:lnTo>
                  <a:lnTo>
                    <a:pt x="24" y="3"/>
                  </a:lnTo>
                  <a:lnTo>
                    <a:pt x="20" y="3"/>
                  </a:lnTo>
                  <a:lnTo>
                    <a:pt x="16" y="5"/>
                  </a:lnTo>
                  <a:lnTo>
                    <a:pt x="11" y="7"/>
                  </a:lnTo>
                  <a:lnTo>
                    <a:pt x="7" y="9"/>
                  </a:lnTo>
                  <a:lnTo>
                    <a:pt x="3" y="13"/>
                  </a:lnTo>
                  <a:lnTo>
                    <a:pt x="0" y="16"/>
                  </a:lnTo>
                  <a:lnTo>
                    <a:pt x="7"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2" name="任意多边形 306961"/>
            <p:cNvSpPr/>
            <p:nvPr/>
          </p:nvSpPr>
          <p:spPr>
            <a:xfrm>
              <a:off x="1386" y="1348"/>
              <a:ext cx="28" cy="69"/>
            </a:xfrm>
            <a:custGeom>
              <a:rect l="0" t="0" r="0" b="0"/>
              <a:pathLst>
                <a:path w="28" h="69">
                  <a:moveTo>
                    <a:pt x="28" y="62"/>
                  </a:moveTo>
                  <a:lnTo>
                    <a:pt x="23" y="60"/>
                  </a:lnTo>
                  <a:lnTo>
                    <a:pt x="21" y="56"/>
                  </a:lnTo>
                  <a:lnTo>
                    <a:pt x="19" y="52"/>
                  </a:lnTo>
                  <a:lnTo>
                    <a:pt x="15" y="49"/>
                  </a:lnTo>
                  <a:lnTo>
                    <a:pt x="13" y="45"/>
                  </a:lnTo>
                  <a:lnTo>
                    <a:pt x="13" y="41"/>
                  </a:lnTo>
                  <a:lnTo>
                    <a:pt x="10" y="36"/>
                  </a:lnTo>
                  <a:lnTo>
                    <a:pt x="10" y="34"/>
                  </a:lnTo>
                  <a:lnTo>
                    <a:pt x="8" y="30"/>
                  </a:lnTo>
                  <a:lnTo>
                    <a:pt x="8" y="26"/>
                  </a:lnTo>
                  <a:lnTo>
                    <a:pt x="8" y="23"/>
                  </a:lnTo>
                  <a:lnTo>
                    <a:pt x="10" y="19"/>
                  </a:lnTo>
                  <a:lnTo>
                    <a:pt x="10" y="15"/>
                  </a:lnTo>
                  <a:lnTo>
                    <a:pt x="13" y="13"/>
                  </a:lnTo>
                  <a:lnTo>
                    <a:pt x="15" y="8"/>
                  </a:lnTo>
                  <a:lnTo>
                    <a:pt x="17" y="6"/>
                  </a:lnTo>
                  <a:lnTo>
                    <a:pt x="10" y="0"/>
                  </a:lnTo>
                  <a:lnTo>
                    <a:pt x="6" y="4"/>
                  </a:lnTo>
                  <a:lnTo>
                    <a:pt x="4" y="8"/>
                  </a:lnTo>
                  <a:lnTo>
                    <a:pt x="2" y="13"/>
                  </a:lnTo>
                  <a:lnTo>
                    <a:pt x="2" y="17"/>
                  </a:lnTo>
                  <a:lnTo>
                    <a:pt x="0" y="21"/>
                  </a:lnTo>
                  <a:lnTo>
                    <a:pt x="0" y="26"/>
                  </a:lnTo>
                  <a:lnTo>
                    <a:pt x="0" y="30"/>
                  </a:lnTo>
                  <a:lnTo>
                    <a:pt x="2" y="36"/>
                  </a:lnTo>
                  <a:lnTo>
                    <a:pt x="2" y="41"/>
                  </a:lnTo>
                  <a:lnTo>
                    <a:pt x="4" y="45"/>
                  </a:lnTo>
                  <a:lnTo>
                    <a:pt x="6" y="49"/>
                  </a:lnTo>
                  <a:lnTo>
                    <a:pt x="8" y="54"/>
                  </a:lnTo>
                  <a:lnTo>
                    <a:pt x="10" y="58"/>
                  </a:lnTo>
                  <a:lnTo>
                    <a:pt x="15" y="62"/>
                  </a:lnTo>
                  <a:lnTo>
                    <a:pt x="17" y="67"/>
                  </a:lnTo>
                  <a:lnTo>
                    <a:pt x="21" y="69"/>
                  </a:lnTo>
                  <a:lnTo>
                    <a:pt x="28" y="6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3" name="任意多边形 306962"/>
            <p:cNvSpPr/>
            <p:nvPr/>
          </p:nvSpPr>
          <p:spPr>
            <a:xfrm>
              <a:off x="1407" y="1410"/>
              <a:ext cx="74" cy="22"/>
            </a:xfrm>
            <a:custGeom>
              <a:rect l="0" t="0" r="0" b="0"/>
              <a:pathLst>
                <a:path w="74" h="22">
                  <a:moveTo>
                    <a:pt x="67" y="0"/>
                  </a:moveTo>
                  <a:lnTo>
                    <a:pt x="65" y="3"/>
                  </a:lnTo>
                  <a:lnTo>
                    <a:pt x="61" y="7"/>
                  </a:lnTo>
                  <a:lnTo>
                    <a:pt x="59" y="7"/>
                  </a:lnTo>
                  <a:lnTo>
                    <a:pt x="54" y="9"/>
                  </a:lnTo>
                  <a:lnTo>
                    <a:pt x="52" y="11"/>
                  </a:lnTo>
                  <a:lnTo>
                    <a:pt x="48" y="11"/>
                  </a:lnTo>
                  <a:lnTo>
                    <a:pt x="43" y="11"/>
                  </a:lnTo>
                  <a:lnTo>
                    <a:pt x="39" y="13"/>
                  </a:lnTo>
                  <a:lnTo>
                    <a:pt x="35" y="11"/>
                  </a:lnTo>
                  <a:lnTo>
                    <a:pt x="31" y="11"/>
                  </a:lnTo>
                  <a:lnTo>
                    <a:pt x="28" y="11"/>
                  </a:lnTo>
                  <a:lnTo>
                    <a:pt x="24" y="9"/>
                  </a:lnTo>
                  <a:lnTo>
                    <a:pt x="20" y="7"/>
                  </a:lnTo>
                  <a:lnTo>
                    <a:pt x="15" y="5"/>
                  </a:lnTo>
                  <a:lnTo>
                    <a:pt x="11" y="3"/>
                  </a:lnTo>
                  <a:lnTo>
                    <a:pt x="7" y="0"/>
                  </a:lnTo>
                  <a:lnTo>
                    <a:pt x="0" y="7"/>
                  </a:lnTo>
                  <a:lnTo>
                    <a:pt x="7" y="11"/>
                  </a:lnTo>
                  <a:lnTo>
                    <a:pt x="11" y="13"/>
                  </a:lnTo>
                  <a:lnTo>
                    <a:pt x="15" y="16"/>
                  </a:lnTo>
                  <a:lnTo>
                    <a:pt x="20" y="18"/>
                  </a:lnTo>
                  <a:lnTo>
                    <a:pt x="24" y="20"/>
                  </a:lnTo>
                  <a:lnTo>
                    <a:pt x="31" y="20"/>
                  </a:lnTo>
                  <a:lnTo>
                    <a:pt x="35" y="22"/>
                  </a:lnTo>
                  <a:lnTo>
                    <a:pt x="39" y="22"/>
                  </a:lnTo>
                  <a:lnTo>
                    <a:pt x="46" y="22"/>
                  </a:lnTo>
                  <a:lnTo>
                    <a:pt x="50" y="20"/>
                  </a:lnTo>
                  <a:lnTo>
                    <a:pt x="54" y="20"/>
                  </a:lnTo>
                  <a:lnTo>
                    <a:pt x="59" y="18"/>
                  </a:lnTo>
                  <a:lnTo>
                    <a:pt x="63" y="16"/>
                  </a:lnTo>
                  <a:lnTo>
                    <a:pt x="67" y="13"/>
                  </a:lnTo>
                  <a:lnTo>
                    <a:pt x="72" y="11"/>
                  </a:lnTo>
                  <a:lnTo>
                    <a:pt x="74" y="7"/>
                  </a:lnTo>
                  <a:lnTo>
                    <a:pt x="6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4" name="任意多边形 306963"/>
            <p:cNvSpPr/>
            <p:nvPr/>
          </p:nvSpPr>
          <p:spPr>
            <a:xfrm>
              <a:off x="1461" y="1350"/>
              <a:ext cx="28" cy="67"/>
            </a:xfrm>
            <a:custGeom>
              <a:rect l="0" t="0" r="0" b="0"/>
              <a:pathLst>
                <a:path w="28" h="67">
                  <a:moveTo>
                    <a:pt x="0" y="6"/>
                  </a:moveTo>
                  <a:lnTo>
                    <a:pt x="5" y="8"/>
                  </a:lnTo>
                  <a:lnTo>
                    <a:pt x="7" y="13"/>
                  </a:lnTo>
                  <a:lnTo>
                    <a:pt x="11" y="15"/>
                  </a:lnTo>
                  <a:lnTo>
                    <a:pt x="13" y="19"/>
                  </a:lnTo>
                  <a:lnTo>
                    <a:pt x="15" y="24"/>
                  </a:lnTo>
                  <a:lnTo>
                    <a:pt x="15" y="26"/>
                  </a:lnTo>
                  <a:lnTo>
                    <a:pt x="18" y="30"/>
                  </a:lnTo>
                  <a:lnTo>
                    <a:pt x="20" y="34"/>
                  </a:lnTo>
                  <a:lnTo>
                    <a:pt x="20" y="37"/>
                  </a:lnTo>
                  <a:lnTo>
                    <a:pt x="20" y="41"/>
                  </a:lnTo>
                  <a:lnTo>
                    <a:pt x="20" y="45"/>
                  </a:lnTo>
                  <a:lnTo>
                    <a:pt x="20" y="47"/>
                  </a:lnTo>
                  <a:lnTo>
                    <a:pt x="18" y="52"/>
                  </a:lnTo>
                  <a:lnTo>
                    <a:pt x="15" y="54"/>
                  </a:lnTo>
                  <a:lnTo>
                    <a:pt x="15" y="58"/>
                  </a:lnTo>
                  <a:lnTo>
                    <a:pt x="13" y="60"/>
                  </a:lnTo>
                  <a:lnTo>
                    <a:pt x="20" y="67"/>
                  </a:lnTo>
                  <a:lnTo>
                    <a:pt x="22" y="63"/>
                  </a:lnTo>
                  <a:lnTo>
                    <a:pt x="24" y="58"/>
                  </a:lnTo>
                  <a:lnTo>
                    <a:pt x="26" y="54"/>
                  </a:lnTo>
                  <a:lnTo>
                    <a:pt x="28" y="50"/>
                  </a:lnTo>
                  <a:lnTo>
                    <a:pt x="28" y="45"/>
                  </a:lnTo>
                  <a:lnTo>
                    <a:pt x="28" y="41"/>
                  </a:lnTo>
                  <a:lnTo>
                    <a:pt x="28" y="37"/>
                  </a:lnTo>
                  <a:lnTo>
                    <a:pt x="28" y="32"/>
                  </a:lnTo>
                  <a:lnTo>
                    <a:pt x="26" y="28"/>
                  </a:lnTo>
                  <a:lnTo>
                    <a:pt x="24" y="24"/>
                  </a:lnTo>
                  <a:lnTo>
                    <a:pt x="24" y="19"/>
                  </a:lnTo>
                  <a:lnTo>
                    <a:pt x="20" y="15"/>
                  </a:lnTo>
                  <a:lnTo>
                    <a:pt x="18" y="11"/>
                  </a:lnTo>
                  <a:lnTo>
                    <a:pt x="13" y="6"/>
                  </a:lnTo>
                  <a:lnTo>
                    <a:pt x="11"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5" name="任意多边形 306964"/>
            <p:cNvSpPr/>
            <p:nvPr/>
          </p:nvSpPr>
          <p:spPr>
            <a:xfrm>
              <a:off x="1396" y="1335"/>
              <a:ext cx="72" cy="21"/>
            </a:xfrm>
            <a:custGeom>
              <a:rect l="0" t="0" r="0" b="0"/>
              <a:pathLst>
                <a:path w="72" h="21">
                  <a:moveTo>
                    <a:pt x="7" y="21"/>
                  </a:moveTo>
                  <a:lnTo>
                    <a:pt x="9" y="17"/>
                  </a:lnTo>
                  <a:lnTo>
                    <a:pt x="11" y="15"/>
                  </a:lnTo>
                  <a:lnTo>
                    <a:pt x="16" y="15"/>
                  </a:lnTo>
                  <a:lnTo>
                    <a:pt x="18" y="13"/>
                  </a:lnTo>
                  <a:lnTo>
                    <a:pt x="22" y="10"/>
                  </a:lnTo>
                  <a:lnTo>
                    <a:pt x="26" y="10"/>
                  </a:lnTo>
                  <a:lnTo>
                    <a:pt x="29" y="8"/>
                  </a:lnTo>
                  <a:lnTo>
                    <a:pt x="33" y="8"/>
                  </a:lnTo>
                  <a:lnTo>
                    <a:pt x="37" y="8"/>
                  </a:lnTo>
                  <a:lnTo>
                    <a:pt x="42" y="10"/>
                  </a:lnTo>
                  <a:lnTo>
                    <a:pt x="46" y="10"/>
                  </a:lnTo>
                  <a:lnTo>
                    <a:pt x="50" y="13"/>
                  </a:lnTo>
                  <a:lnTo>
                    <a:pt x="54" y="15"/>
                  </a:lnTo>
                  <a:lnTo>
                    <a:pt x="59" y="15"/>
                  </a:lnTo>
                  <a:lnTo>
                    <a:pt x="61" y="19"/>
                  </a:lnTo>
                  <a:lnTo>
                    <a:pt x="65" y="21"/>
                  </a:lnTo>
                  <a:lnTo>
                    <a:pt x="72" y="15"/>
                  </a:lnTo>
                  <a:lnTo>
                    <a:pt x="67" y="10"/>
                  </a:lnTo>
                  <a:lnTo>
                    <a:pt x="63" y="8"/>
                  </a:lnTo>
                  <a:lnTo>
                    <a:pt x="57" y="6"/>
                  </a:lnTo>
                  <a:lnTo>
                    <a:pt x="52" y="4"/>
                  </a:lnTo>
                  <a:lnTo>
                    <a:pt x="48" y="2"/>
                  </a:lnTo>
                  <a:lnTo>
                    <a:pt x="44" y="2"/>
                  </a:lnTo>
                  <a:lnTo>
                    <a:pt x="39" y="0"/>
                  </a:lnTo>
                  <a:lnTo>
                    <a:pt x="33" y="0"/>
                  </a:lnTo>
                  <a:lnTo>
                    <a:pt x="29" y="0"/>
                  </a:lnTo>
                  <a:lnTo>
                    <a:pt x="24" y="2"/>
                  </a:lnTo>
                  <a:lnTo>
                    <a:pt x="20" y="2"/>
                  </a:lnTo>
                  <a:lnTo>
                    <a:pt x="16" y="4"/>
                  </a:lnTo>
                  <a:lnTo>
                    <a:pt x="11" y="6"/>
                  </a:lnTo>
                  <a:lnTo>
                    <a:pt x="7" y="8"/>
                  </a:lnTo>
                  <a:lnTo>
                    <a:pt x="3" y="10"/>
                  </a:lnTo>
                  <a:lnTo>
                    <a:pt x="0" y="15"/>
                  </a:lnTo>
                  <a:lnTo>
                    <a:pt x="7"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6" name="任意多边形 306965"/>
            <p:cNvSpPr/>
            <p:nvPr/>
          </p:nvSpPr>
          <p:spPr>
            <a:xfrm>
              <a:off x="1386" y="1350"/>
              <a:ext cx="28" cy="67"/>
            </a:xfrm>
            <a:custGeom>
              <a:rect l="0" t="0" r="0" b="0"/>
              <a:pathLst>
                <a:path w="28" h="67">
                  <a:moveTo>
                    <a:pt x="28" y="60"/>
                  </a:moveTo>
                  <a:lnTo>
                    <a:pt x="26" y="58"/>
                  </a:lnTo>
                  <a:lnTo>
                    <a:pt x="21" y="54"/>
                  </a:lnTo>
                  <a:lnTo>
                    <a:pt x="19" y="52"/>
                  </a:lnTo>
                  <a:lnTo>
                    <a:pt x="17" y="47"/>
                  </a:lnTo>
                  <a:lnTo>
                    <a:pt x="15" y="43"/>
                  </a:lnTo>
                  <a:lnTo>
                    <a:pt x="13" y="41"/>
                  </a:lnTo>
                  <a:lnTo>
                    <a:pt x="10" y="37"/>
                  </a:lnTo>
                  <a:lnTo>
                    <a:pt x="10" y="32"/>
                  </a:lnTo>
                  <a:lnTo>
                    <a:pt x="10" y="28"/>
                  </a:lnTo>
                  <a:lnTo>
                    <a:pt x="10" y="26"/>
                  </a:lnTo>
                  <a:lnTo>
                    <a:pt x="10" y="21"/>
                  </a:lnTo>
                  <a:lnTo>
                    <a:pt x="10" y="17"/>
                  </a:lnTo>
                  <a:lnTo>
                    <a:pt x="10" y="15"/>
                  </a:lnTo>
                  <a:lnTo>
                    <a:pt x="13" y="11"/>
                  </a:lnTo>
                  <a:lnTo>
                    <a:pt x="15" y="8"/>
                  </a:lnTo>
                  <a:lnTo>
                    <a:pt x="17" y="6"/>
                  </a:lnTo>
                  <a:lnTo>
                    <a:pt x="10" y="0"/>
                  </a:lnTo>
                  <a:lnTo>
                    <a:pt x="6" y="4"/>
                  </a:lnTo>
                  <a:lnTo>
                    <a:pt x="4" y="6"/>
                  </a:lnTo>
                  <a:lnTo>
                    <a:pt x="4" y="11"/>
                  </a:lnTo>
                  <a:lnTo>
                    <a:pt x="2" y="15"/>
                  </a:lnTo>
                  <a:lnTo>
                    <a:pt x="2" y="21"/>
                  </a:lnTo>
                  <a:lnTo>
                    <a:pt x="0" y="26"/>
                  </a:lnTo>
                  <a:lnTo>
                    <a:pt x="2" y="30"/>
                  </a:lnTo>
                  <a:lnTo>
                    <a:pt x="2" y="34"/>
                  </a:lnTo>
                  <a:lnTo>
                    <a:pt x="2" y="39"/>
                  </a:lnTo>
                  <a:lnTo>
                    <a:pt x="4" y="43"/>
                  </a:lnTo>
                  <a:lnTo>
                    <a:pt x="6" y="47"/>
                  </a:lnTo>
                  <a:lnTo>
                    <a:pt x="8" y="52"/>
                  </a:lnTo>
                  <a:lnTo>
                    <a:pt x="13" y="56"/>
                  </a:lnTo>
                  <a:lnTo>
                    <a:pt x="15" y="60"/>
                  </a:lnTo>
                  <a:lnTo>
                    <a:pt x="19" y="65"/>
                  </a:lnTo>
                  <a:lnTo>
                    <a:pt x="23" y="67"/>
                  </a:lnTo>
                  <a:lnTo>
                    <a:pt x="28" y="6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7" name="任意多边形 306966"/>
            <p:cNvSpPr/>
            <p:nvPr/>
          </p:nvSpPr>
          <p:spPr>
            <a:xfrm>
              <a:off x="1409" y="1410"/>
              <a:ext cx="72" cy="22"/>
            </a:xfrm>
            <a:custGeom>
              <a:rect l="0" t="0" r="0" b="0"/>
              <a:pathLst>
                <a:path w="72" h="22">
                  <a:moveTo>
                    <a:pt x="65" y="0"/>
                  </a:moveTo>
                  <a:lnTo>
                    <a:pt x="61" y="3"/>
                  </a:lnTo>
                  <a:lnTo>
                    <a:pt x="59" y="5"/>
                  </a:lnTo>
                  <a:lnTo>
                    <a:pt x="57" y="7"/>
                  </a:lnTo>
                  <a:lnTo>
                    <a:pt x="52" y="9"/>
                  </a:lnTo>
                  <a:lnTo>
                    <a:pt x="50" y="11"/>
                  </a:lnTo>
                  <a:lnTo>
                    <a:pt x="46" y="11"/>
                  </a:lnTo>
                  <a:lnTo>
                    <a:pt x="41" y="11"/>
                  </a:lnTo>
                  <a:lnTo>
                    <a:pt x="37" y="11"/>
                  </a:lnTo>
                  <a:lnTo>
                    <a:pt x="33" y="11"/>
                  </a:lnTo>
                  <a:lnTo>
                    <a:pt x="29" y="11"/>
                  </a:lnTo>
                  <a:lnTo>
                    <a:pt x="26" y="11"/>
                  </a:lnTo>
                  <a:lnTo>
                    <a:pt x="22" y="9"/>
                  </a:lnTo>
                  <a:lnTo>
                    <a:pt x="18" y="7"/>
                  </a:lnTo>
                  <a:lnTo>
                    <a:pt x="13" y="5"/>
                  </a:lnTo>
                  <a:lnTo>
                    <a:pt x="9" y="3"/>
                  </a:lnTo>
                  <a:lnTo>
                    <a:pt x="5" y="0"/>
                  </a:lnTo>
                  <a:lnTo>
                    <a:pt x="0" y="7"/>
                  </a:lnTo>
                  <a:lnTo>
                    <a:pt x="5" y="11"/>
                  </a:lnTo>
                  <a:lnTo>
                    <a:pt x="9" y="13"/>
                  </a:lnTo>
                  <a:lnTo>
                    <a:pt x="13" y="16"/>
                  </a:lnTo>
                  <a:lnTo>
                    <a:pt x="18" y="18"/>
                  </a:lnTo>
                  <a:lnTo>
                    <a:pt x="22" y="20"/>
                  </a:lnTo>
                  <a:lnTo>
                    <a:pt x="29" y="20"/>
                  </a:lnTo>
                  <a:lnTo>
                    <a:pt x="33" y="22"/>
                  </a:lnTo>
                  <a:lnTo>
                    <a:pt x="37" y="22"/>
                  </a:lnTo>
                  <a:lnTo>
                    <a:pt x="44" y="22"/>
                  </a:lnTo>
                  <a:lnTo>
                    <a:pt x="48" y="20"/>
                  </a:lnTo>
                  <a:lnTo>
                    <a:pt x="52" y="20"/>
                  </a:lnTo>
                  <a:lnTo>
                    <a:pt x="57" y="18"/>
                  </a:lnTo>
                  <a:lnTo>
                    <a:pt x="61" y="16"/>
                  </a:lnTo>
                  <a:lnTo>
                    <a:pt x="65" y="13"/>
                  </a:lnTo>
                  <a:lnTo>
                    <a:pt x="67" y="11"/>
                  </a:lnTo>
                  <a:lnTo>
                    <a:pt x="72" y="7"/>
                  </a:lnTo>
                  <a:lnTo>
                    <a:pt x="6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8" name="任意多边形 306967"/>
            <p:cNvSpPr/>
            <p:nvPr/>
          </p:nvSpPr>
          <p:spPr>
            <a:xfrm>
              <a:off x="1461" y="1350"/>
              <a:ext cx="28" cy="67"/>
            </a:xfrm>
            <a:custGeom>
              <a:rect l="0" t="0" r="0" b="0"/>
              <a:pathLst>
                <a:path w="28" h="67">
                  <a:moveTo>
                    <a:pt x="0" y="6"/>
                  </a:moveTo>
                  <a:lnTo>
                    <a:pt x="2" y="11"/>
                  </a:lnTo>
                  <a:lnTo>
                    <a:pt x="7" y="13"/>
                  </a:lnTo>
                  <a:lnTo>
                    <a:pt x="9" y="17"/>
                  </a:lnTo>
                  <a:lnTo>
                    <a:pt x="11" y="19"/>
                  </a:lnTo>
                  <a:lnTo>
                    <a:pt x="13" y="24"/>
                  </a:lnTo>
                  <a:lnTo>
                    <a:pt x="15" y="28"/>
                  </a:lnTo>
                  <a:lnTo>
                    <a:pt x="18" y="30"/>
                  </a:lnTo>
                  <a:lnTo>
                    <a:pt x="18" y="34"/>
                  </a:lnTo>
                  <a:lnTo>
                    <a:pt x="18" y="39"/>
                  </a:lnTo>
                  <a:lnTo>
                    <a:pt x="18" y="41"/>
                  </a:lnTo>
                  <a:lnTo>
                    <a:pt x="18" y="45"/>
                  </a:lnTo>
                  <a:lnTo>
                    <a:pt x="18" y="50"/>
                  </a:lnTo>
                  <a:lnTo>
                    <a:pt x="18" y="52"/>
                  </a:lnTo>
                  <a:lnTo>
                    <a:pt x="15" y="54"/>
                  </a:lnTo>
                  <a:lnTo>
                    <a:pt x="13" y="58"/>
                  </a:lnTo>
                  <a:lnTo>
                    <a:pt x="11" y="60"/>
                  </a:lnTo>
                  <a:lnTo>
                    <a:pt x="20" y="67"/>
                  </a:lnTo>
                  <a:lnTo>
                    <a:pt x="22" y="63"/>
                  </a:lnTo>
                  <a:lnTo>
                    <a:pt x="24" y="58"/>
                  </a:lnTo>
                  <a:lnTo>
                    <a:pt x="26" y="54"/>
                  </a:lnTo>
                  <a:lnTo>
                    <a:pt x="26" y="50"/>
                  </a:lnTo>
                  <a:lnTo>
                    <a:pt x="26" y="45"/>
                  </a:lnTo>
                  <a:lnTo>
                    <a:pt x="28" y="41"/>
                  </a:lnTo>
                  <a:lnTo>
                    <a:pt x="26" y="37"/>
                  </a:lnTo>
                  <a:lnTo>
                    <a:pt x="26" y="32"/>
                  </a:lnTo>
                  <a:lnTo>
                    <a:pt x="26" y="28"/>
                  </a:lnTo>
                  <a:lnTo>
                    <a:pt x="24" y="24"/>
                  </a:lnTo>
                  <a:lnTo>
                    <a:pt x="22" y="19"/>
                  </a:lnTo>
                  <a:lnTo>
                    <a:pt x="20" y="15"/>
                  </a:lnTo>
                  <a:lnTo>
                    <a:pt x="15" y="11"/>
                  </a:lnTo>
                  <a:lnTo>
                    <a:pt x="13" y="6"/>
                  </a:lnTo>
                  <a:lnTo>
                    <a:pt x="9" y="4"/>
                  </a:lnTo>
                  <a:lnTo>
                    <a:pt x="5"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69" name="任意多边形 306968"/>
            <p:cNvSpPr/>
            <p:nvPr/>
          </p:nvSpPr>
          <p:spPr>
            <a:xfrm>
              <a:off x="1396" y="1337"/>
              <a:ext cx="70" cy="19"/>
            </a:xfrm>
            <a:custGeom>
              <a:rect l="0" t="0" r="0" b="0"/>
              <a:pathLst>
                <a:path w="70" h="19">
                  <a:moveTo>
                    <a:pt x="7" y="19"/>
                  </a:moveTo>
                  <a:lnTo>
                    <a:pt x="9" y="17"/>
                  </a:lnTo>
                  <a:lnTo>
                    <a:pt x="11" y="15"/>
                  </a:lnTo>
                  <a:lnTo>
                    <a:pt x="16" y="13"/>
                  </a:lnTo>
                  <a:lnTo>
                    <a:pt x="18" y="13"/>
                  </a:lnTo>
                  <a:lnTo>
                    <a:pt x="22" y="11"/>
                  </a:lnTo>
                  <a:lnTo>
                    <a:pt x="24" y="11"/>
                  </a:lnTo>
                  <a:lnTo>
                    <a:pt x="29" y="8"/>
                  </a:lnTo>
                  <a:lnTo>
                    <a:pt x="33" y="8"/>
                  </a:lnTo>
                  <a:lnTo>
                    <a:pt x="37" y="8"/>
                  </a:lnTo>
                  <a:lnTo>
                    <a:pt x="42" y="11"/>
                  </a:lnTo>
                  <a:lnTo>
                    <a:pt x="46" y="11"/>
                  </a:lnTo>
                  <a:lnTo>
                    <a:pt x="50" y="11"/>
                  </a:lnTo>
                  <a:lnTo>
                    <a:pt x="52" y="13"/>
                  </a:lnTo>
                  <a:lnTo>
                    <a:pt x="57" y="15"/>
                  </a:lnTo>
                  <a:lnTo>
                    <a:pt x="61" y="17"/>
                  </a:lnTo>
                  <a:lnTo>
                    <a:pt x="65" y="19"/>
                  </a:lnTo>
                  <a:lnTo>
                    <a:pt x="70" y="13"/>
                  </a:lnTo>
                  <a:lnTo>
                    <a:pt x="65" y="11"/>
                  </a:lnTo>
                  <a:lnTo>
                    <a:pt x="61" y="6"/>
                  </a:lnTo>
                  <a:lnTo>
                    <a:pt x="57" y="4"/>
                  </a:lnTo>
                  <a:lnTo>
                    <a:pt x="52" y="4"/>
                  </a:lnTo>
                  <a:lnTo>
                    <a:pt x="48" y="2"/>
                  </a:lnTo>
                  <a:lnTo>
                    <a:pt x="42" y="0"/>
                  </a:lnTo>
                  <a:lnTo>
                    <a:pt x="37" y="0"/>
                  </a:lnTo>
                  <a:lnTo>
                    <a:pt x="33" y="0"/>
                  </a:lnTo>
                  <a:lnTo>
                    <a:pt x="29" y="0"/>
                  </a:lnTo>
                  <a:lnTo>
                    <a:pt x="24" y="0"/>
                  </a:lnTo>
                  <a:lnTo>
                    <a:pt x="20" y="2"/>
                  </a:lnTo>
                  <a:lnTo>
                    <a:pt x="16" y="4"/>
                  </a:lnTo>
                  <a:lnTo>
                    <a:pt x="11" y="6"/>
                  </a:lnTo>
                  <a:lnTo>
                    <a:pt x="7" y="8"/>
                  </a:lnTo>
                  <a:lnTo>
                    <a:pt x="3" y="11"/>
                  </a:lnTo>
                  <a:lnTo>
                    <a:pt x="0" y="15"/>
                  </a:lnTo>
                  <a:lnTo>
                    <a:pt x="7"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0" name="任意多边形 306969"/>
            <p:cNvSpPr/>
            <p:nvPr/>
          </p:nvSpPr>
          <p:spPr>
            <a:xfrm>
              <a:off x="1388" y="1352"/>
              <a:ext cx="28" cy="65"/>
            </a:xfrm>
            <a:custGeom>
              <a:rect l="0" t="0" r="0" b="0"/>
              <a:pathLst>
                <a:path w="28" h="65">
                  <a:moveTo>
                    <a:pt x="28" y="58"/>
                  </a:moveTo>
                  <a:lnTo>
                    <a:pt x="24" y="56"/>
                  </a:lnTo>
                  <a:lnTo>
                    <a:pt x="19" y="52"/>
                  </a:lnTo>
                  <a:lnTo>
                    <a:pt x="17" y="50"/>
                  </a:lnTo>
                  <a:lnTo>
                    <a:pt x="15" y="45"/>
                  </a:lnTo>
                  <a:lnTo>
                    <a:pt x="13" y="41"/>
                  </a:lnTo>
                  <a:lnTo>
                    <a:pt x="11" y="39"/>
                  </a:lnTo>
                  <a:lnTo>
                    <a:pt x="11" y="35"/>
                  </a:lnTo>
                  <a:lnTo>
                    <a:pt x="8" y="30"/>
                  </a:lnTo>
                  <a:lnTo>
                    <a:pt x="8" y="28"/>
                  </a:lnTo>
                  <a:lnTo>
                    <a:pt x="8" y="24"/>
                  </a:lnTo>
                  <a:lnTo>
                    <a:pt x="8" y="19"/>
                  </a:lnTo>
                  <a:lnTo>
                    <a:pt x="8" y="17"/>
                  </a:lnTo>
                  <a:lnTo>
                    <a:pt x="11" y="13"/>
                  </a:lnTo>
                  <a:lnTo>
                    <a:pt x="11" y="11"/>
                  </a:lnTo>
                  <a:lnTo>
                    <a:pt x="13" y="9"/>
                  </a:lnTo>
                  <a:lnTo>
                    <a:pt x="15" y="4"/>
                  </a:lnTo>
                  <a:lnTo>
                    <a:pt x="8" y="0"/>
                  </a:lnTo>
                  <a:lnTo>
                    <a:pt x="4" y="2"/>
                  </a:lnTo>
                  <a:lnTo>
                    <a:pt x="4" y="6"/>
                  </a:lnTo>
                  <a:lnTo>
                    <a:pt x="2" y="11"/>
                  </a:lnTo>
                  <a:lnTo>
                    <a:pt x="0" y="15"/>
                  </a:lnTo>
                  <a:lnTo>
                    <a:pt x="0" y="19"/>
                  </a:lnTo>
                  <a:lnTo>
                    <a:pt x="0" y="24"/>
                  </a:lnTo>
                  <a:lnTo>
                    <a:pt x="0" y="28"/>
                  </a:lnTo>
                  <a:lnTo>
                    <a:pt x="0" y="32"/>
                  </a:lnTo>
                  <a:lnTo>
                    <a:pt x="2" y="37"/>
                  </a:lnTo>
                  <a:lnTo>
                    <a:pt x="2" y="41"/>
                  </a:lnTo>
                  <a:lnTo>
                    <a:pt x="4" y="45"/>
                  </a:lnTo>
                  <a:lnTo>
                    <a:pt x="8" y="50"/>
                  </a:lnTo>
                  <a:lnTo>
                    <a:pt x="11" y="54"/>
                  </a:lnTo>
                  <a:lnTo>
                    <a:pt x="13" y="58"/>
                  </a:lnTo>
                  <a:lnTo>
                    <a:pt x="17" y="63"/>
                  </a:lnTo>
                  <a:lnTo>
                    <a:pt x="21" y="65"/>
                  </a:lnTo>
                  <a:lnTo>
                    <a:pt x="28" y="5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1" name="任意多边形 306970"/>
            <p:cNvSpPr/>
            <p:nvPr/>
          </p:nvSpPr>
          <p:spPr>
            <a:xfrm>
              <a:off x="1409" y="1410"/>
              <a:ext cx="72" cy="20"/>
            </a:xfrm>
            <a:custGeom>
              <a:rect l="0" t="0" r="0" b="0"/>
              <a:pathLst>
                <a:path w="72" h="20">
                  <a:moveTo>
                    <a:pt x="63" y="0"/>
                  </a:moveTo>
                  <a:lnTo>
                    <a:pt x="61" y="3"/>
                  </a:lnTo>
                  <a:lnTo>
                    <a:pt x="59" y="5"/>
                  </a:lnTo>
                  <a:lnTo>
                    <a:pt x="57" y="7"/>
                  </a:lnTo>
                  <a:lnTo>
                    <a:pt x="52" y="9"/>
                  </a:lnTo>
                  <a:lnTo>
                    <a:pt x="50" y="11"/>
                  </a:lnTo>
                  <a:lnTo>
                    <a:pt x="46" y="11"/>
                  </a:lnTo>
                  <a:lnTo>
                    <a:pt x="41" y="11"/>
                  </a:lnTo>
                  <a:lnTo>
                    <a:pt x="37" y="11"/>
                  </a:lnTo>
                  <a:lnTo>
                    <a:pt x="33" y="11"/>
                  </a:lnTo>
                  <a:lnTo>
                    <a:pt x="31" y="11"/>
                  </a:lnTo>
                  <a:lnTo>
                    <a:pt x="26" y="11"/>
                  </a:lnTo>
                  <a:lnTo>
                    <a:pt x="22" y="9"/>
                  </a:lnTo>
                  <a:lnTo>
                    <a:pt x="18" y="7"/>
                  </a:lnTo>
                  <a:lnTo>
                    <a:pt x="13" y="5"/>
                  </a:lnTo>
                  <a:lnTo>
                    <a:pt x="9" y="3"/>
                  </a:lnTo>
                  <a:lnTo>
                    <a:pt x="7" y="0"/>
                  </a:lnTo>
                  <a:lnTo>
                    <a:pt x="0" y="7"/>
                  </a:lnTo>
                  <a:lnTo>
                    <a:pt x="5" y="11"/>
                  </a:lnTo>
                  <a:lnTo>
                    <a:pt x="9" y="13"/>
                  </a:lnTo>
                  <a:lnTo>
                    <a:pt x="13" y="16"/>
                  </a:lnTo>
                  <a:lnTo>
                    <a:pt x="20" y="18"/>
                  </a:lnTo>
                  <a:lnTo>
                    <a:pt x="24" y="20"/>
                  </a:lnTo>
                  <a:lnTo>
                    <a:pt x="29" y="20"/>
                  </a:lnTo>
                  <a:lnTo>
                    <a:pt x="33" y="20"/>
                  </a:lnTo>
                  <a:lnTo>
                    <a:pt x="37" y="20"/>
                  </a:lnTo>
                  <a:lnTo>
                    <a:pt x="44" y="20"/>
                  </a:lnTo>
                  <a:lnTo>
                    <a:pt x="48" y="20"/>
                  </a:lnTo>
                  <a:lnTo>
                    <a:pt x="52" y="18"/>
                  </a:lnTo>
                  <a:lnTo>
                    <a:pt x="57" y="18"/>
                  </a:lnTo>
                  <a:lnTo>
                    <a:pt x="61" y="16"/>
                  </a:lnTo>
                  <a:lnTo>
                    <a:pt x="63" y="13"/>
                  </a:lnTo>
                  <a:lnTo>
                    <a:pt x="67" y="9"/>
                  </a:lnTo>
                  <a:lnTo>
                    <a:pt x="72" y="7"/>
                  </a:lnTo>
                  <a:lnTo>
                    <a:pt x="6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2" name="任意多边形 306971"/>
            <p:cNvSpPr/>
            <p:nvPr/>
          </p:nvSpPr>
          <p:spPr>
            <a:xfrm>
              <a:off x="1459" y="1352"/>
              <a:ext cx="28" cy="65"/>
            </a:xfrm>
            <a:custGeom>
              <a:rect l="0" t="0" r="0" b="0"/>
              <a:pathLst>
                <a:path w="28" h="65">
                  <a:moveTo>
                    <a:pt x="0" y="6"/>
                  </a:moveTo>
                  <a:lnTo>
                    <a:pt x="4" y="9"/>
                  </a:lnTo>
                  <a:lnTo>
                    <a:pt x="7" y="13"/>
                  </a:lnTo>
                  <a:lnTo>
                    <a:pt x="11" y="15"/>
                  </a:lnTo>
                  <a:lnTo>
                    <a:pt x="13" y="19"/>
                  </a:lnTo>
                  <a:lnTo>
                    <a:pt x="15" y="22"/>
                  </a:lnTo>
                  <a:lnTo>
                    <a:pt x="15" y="26"/>
                  </a:lnTo>
                  <a:lnTo>
                    <a:pt x="17" y="30"/>
                  </a:lnTo>
                  <a:lnTo>
                    <a:pt x="17" y="32"/>
                  </a:lnTo>
                  <a:lnTo>
                    <a:pt x="20" y="37"/>
                  </a:lnTo>
                  <a:lnTo>
                    <a:pt x="20" y="41"/>
                  </a:lnTo>
                  <a:lnTo>
                    <a:pt x="20" y="43"/>
                  </a:lnTo>
                  <a:lnTo>
                    <a:pt x="20" y="48"/>
                  </a:lnTo>
                  <a:lnTo>
                    <a:pt x="17" y="50"/>
                  </a:lnTo>
                  <a:lnTo>
                    <a:pt x="17" y="54"/>
                  </a:lnTo>
                  <a:lnTo>
                    <a:pt x="15" y="56"/>
                  </a:lnTo>
                  <a:lnTo>
                    <a:pt x="13" y="58"/>
                  </a:lnTo>
                  <a:lnTo>
                    <a:pt x="20" y="65"/>
                  </a:lnTo>
                  <a:lnTo>
                    <a:pt x="22" y="61"/>
                  </a:lnTo>
                  <a:lnTo>
                    <a:pt x="24" y="56"/>
                  </a:lnTo>
                  <a:lnTo>
                    <a:pt x="26" y="52"/>
                  </a:lnTo>
                  <a:lnTo>
                    <a:pt x="28" y="48"/>
                  </a:lnTo>
                  <a:lnTo>
                    <a:pt x="28" y="43"/>
                  </a:lnTo>
                  <a:lnTo>
                    <a:pt x="28" y="41"/>
                  </a:lnTo>
                  <a:lnTo>
                    <a:pt x="28" y="35"/>
                  </a:lnTo>
                  <a:lnTo>
                    <a:pt x="28" y="30"/>
                  </a:lnTo>
                  <a:lnTo>
                    <a:pt x="26" y="26"/>
                  </a:lnTo>
                  <a:lnTo>
                    <a:pt x="24" y="22"/>
                  </a:lnTo>
                  <a:lnTo>
                    <a:pt x="22" y="17"/>
                  </a:lnTo>
                  <a:lnTo>
                    <a:pt x="20" y="15"/>
                  </a:lnTo>
                  <a:lnTo>
                    <a:pt x="17" y="11"/>
                  </a:lnTo>
                  <a:lnTo>
                    <a:pt x="13" y="6"/>
                  </a:lnTo>
                  <a:lnTo>
                    <a:pt x="11"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3" name="任意多边形 306972"/>
            <p:cNvSpPr/>
            <p:nvPr/>
          </p:nvSpPr>
          <p:spPr>
            <a:xfrm>
              <a:off x="1396" y="1339"/>
              <a:ext cx="70" cy="19"/>
            </a:xfrm>
            <a:custGeom>
              <a:rect l="0" t="0" r="0" b="0"/>
              <a:pathLst>
                <a:path w="70" h="19">
                  <a:moveTo>
                    <a:pt x="7" y="19"/>
                  </a:moveTo>
                  <a:lnTo>
                    <a:pt x="9" y="17"/>
                  </a:lnTo>
                  <a:lnTo>
                    <a:pt x="11" y="15"/>
                  </a:lnTo>
                  <a:lnTo>
                    <a:pt x="16" y="13"/>
                  </a:lnTo>
                  <a:lnTo>
                    <a:pt x="18" y="11"/>
                  </a:lnTo>
                  <a:lnTo>
                    <a:pt x="22" y="11"/>
                  </a:lnTo>
                  <a:lnTo>
                    <a:pt x="24" y="9"/>
                  </a:lnTo>
                  <a:lnTo>
                    <a:pt x="29" y="9"/>
                  </a:lnTo>
                  <a:lnTo>
                    <a:pt x="33" y="9"/>
                  </a:lnTo>
                  <a:lnTo>
                    <a:pt x="37" y="9"/>
                  </a:lnTo>
                  <a:lnTo>
                    <a:pt x="39" y="9"/>
                  </a:lnTo>
                  <a:lnTo>
                    <a:pt x="44" y="11"/>
                  </a:lnTo>
                  <a:lnTo>
                    <a:pt x="48" y="11"/>
                  </a:lnTo>
                  <a:lnTo>
                    <a:pt x="52" y="13"/>
                  </a:lnTo>
                  <a:lnTo>
                    <a:pt x="57" y="15"/>
                  </a:lnTo>
                  <a:lnTo>
                    <a:pt x="61" y="17"/>
                  </a:lnTo>
                  <a:lnTo>
                    <a:pt x="63" y="19"/>
                  </a:lnTo>
                  <a:lnTo>
                    <a:pt x="70" y="13"/>
                  </a:lnTo>
                  <a:lnTo>
                    <a:pt x="65" y="9"/>
                  </a:lnTo>
                  <a:lnTo>
                    <a:pt x="61" y="6"/>
                  </a:lnTo>
                  <a:lnTo>
                    <a:pt x="57" y="4"/>
                  </a:lnTo>
                  <a:lnTo>
                    <a:pt x="50" y="2"/>
                  </a:lnTo>
                  <a:lnTo>
                    <a:pt x="46" y="2"/>
                  </a:lnTo>
                  <a:lnTo>
                    <a:pt x="42" y="0"/>
                  </a:lnTo>
                  <a:lnTo>
                    <a:pt x="37" y="0"/>
                  </a:lnTo>
                  <a:lnTo>
                    <a:pt x="33" y="0"/>
                  </a:lnTo>
                  <a:lnTo>
                    <a:pt x="29" y="0"/>
                  </a:lnTo>
                  <a:lnTo>
                    <a:pt x="24" y="0"/>
                  </a:lnTo>
                  <a:lnTo>
                    <a:pt x="18" y="2"/>
                  </a:lnTo>
                  <a:lnTo>
                    <a:pt x="13" y="2"/>
                  </a:lnTo>
                  <a:lnTo>
                    <a:pt x="11" y="4"/>
                  </a:lnTo>
                  <a:lnTo>
                    <a:pt x="7" y="9"/>
                  </a:lnTo>
                  <a:lnTo>
                    <a:pt x="3" y="11"/>
                  </a:lnTo>
                  <a:lnTo>
                    <a:pt x="0" y="13"/>
                  </a:lnTo>
                  <a:lnTo>
                    <a:pt x="7"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4" name="任意多边形 306973"/>
            <p:cNvSpPr/>
            <p:nvPr/>
          </p:nvSpPr>
          <p:spPr>
            <a:xfrm>
              <a:off x="1388" y="1352"/>
              <a:ext cx="28" cy="65"/>
            </a:xfrm>
            <a:custGeom>
              <a:rect l="0" t="0" r="0" b="0"/>
              <a:pathLst>
                <a:path w="28" h="65">
                  <a:moveTo>
                    <a:pt x="28" y="58"/>
                  </a:moveTo>
                  <a:lnTo>
                    <a:pt x="24" y="56"/>
                  </a:lnTo>
                  <a:lnTo>
                    <a:pt x="21" y="52"/>
                  </a:lnTo>
                  <a:lnTo>
                    <a:pt x="19" y="50"/>
                  </a:lnTo>
                  <a:lnTo>
                    <a:pt x="15" y="45"/>
                  </a:lnTo>
                  <a:lnTo>
                    <a:pt x="13" y="43"/>
                  </a:lnTo>
                  <a:lnTo>
                    <a:pt x="13" y="39"/>
                  </a:lnTo>
                  <a:lnTo>
                    <a:pt x="11" y="35"/>
                  </a:lnTo>
                  <a:lnTo>
                    <a:pt x="11" y="32"/>
                  </a:lnTo>
                  <a:lnTo>
                    <a:pt x="8" y="28"/>
                  </a:lnTo>
                  <a:lnTo>
                    <a:pt x="8" y="26"/>
                  </a:lnTo>
                  <a:lnTo>
                    <a:pt x="8" y="22"/>
                  </a:lnTo>
                  <a:lnTo>
                    <a:pt x="8" y="17"/>
                  </a:lnTo>
                  <a:lnTo>
                    <a:pt x="11" y="15"/>
                  </a:lnTo>
                  <a:lnTo>
                    <a:pt x="11" y="13"/>
                  </a:lnTo>
                  <a:lnTo>
                    <a:pt x="13" y="9"/>
                  </a:lnTo>
                  <a:lnTo>
                    <a:pt x="15" y="6"/>
                  </a:lnTo>
                  <a:lnTo>
                    <a:pt x="8" y="0"/>
                  </a:lnTo>
                  <a:lnTo>
                    <a:pt x="6" y="4"/>
                  </a:lnTo>
                  <a:lnTo>
                    <a:pt x="4" y="9"/>
                  </a:lnTo>
                  <a:lnTo>
                    <a:pt x="2" y="13"/>
                  </a:lnTo>
                  <a:lnTo>
                    <a:pt x="0" y="17"/>
                  </a:lnTo>
                  <a:lnTo>
                    <a:pt x="0" y="22"/>
                  </a:lnTo>
                  <a:lnTo>
                    <a:pt x="0" y="26"/>
                  </a:lnTo>
                  <a:lnTo>
                    <a:pt x="0" y="30"/>
                  </a:lnTo>
                  <a:lnTo>
                    <a:pt x="2" y="35"/>
                  </a:lnTo>
                  <a:lnTo>
                    <a:pt x="2" y="39"/>
                  </a:lnTo>
                  <a:lnTo>
                    <a:pt x="4" y="43"/>
                  </a:lnTo>
                  <a:lnTo>
                    <a:pt x="6" y="48"/>
                  </a:lnTo>
                  <a:lnTo>
                    <a:pt x="8" y="52"/>
                  </a:lnTo>
                  <a:lnTo>
                    <a:pt x="11" y="54"/>
                  </a:lnTo>
                  <a:lnTo>
                    <a:pt x="15" y="58"/>
                  </a:lnTo>
                  <a:lnTo>
                    <a:pt x="17" y="63"/>
                  </a:lnTo>
                  <a:lnTo>
                    <a:pt x="21" y="65"/>
                  </a:lnTo>
                  <a:lnTo>
                    <a:pt x="28" y="5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5" name="任意多边形 306974"/>
            <p:cNvSpPr/>
            <p:nvPr/>
          </p:nvSpPr>
          <p:spPr>
            <a:xfrm>
              <a:off x="1409" y="1410"/>
              <a:ext cx="70" cy="20"/>
            </a:xfrm>
            <a:custGeom>
              <a:rect l="0" t="0" r="0" b="0"/>
              <a:pathLst>
                <a:path w="70" h="20">
                  <a:moveTo>
                    <a:pt x="63" y="0"/>
                  </a:moveTo>
                  <a:lnTo>
                    <a:pt x="61" y="3"/>
                  </a:lnTo>
                  <a:lnTo>
                    <a:pt x="59" y="5"/>
                  </a:lnTo>
                  <a:lnTo>
                    <a:pt x="54" y="7"/>
                  </a:lnTo>
                  <a:lnTo>
                    <a:pt x="52" y="9"/>
                  </a:lnTo>
                  <a:lnTo>
                    <a:pt x="48" y="9"/>
                  </a:lnTo>
                  <a:lnTo>
                    <a:pt x="46" y="11"/>
                  </a:lnTo>
                  <a:lnTo>
                    <a:pt x="41" y="11"/>
                  </a:lnTo>
                  <a:lnTo>
                    <a:pt x="37" y="11"/>
                  </a:lnTo>
                  <a:lnTo>
                    <a:pt x="33" y="11"/>
                  </a:lnTo>
                  <a:lnTo>
                    <a:pt x="31" y="11"/>
                  </a:lnTo>
                  <a:lnTo>
                    <a:pt x="26" y="9"/>
                  </a:lnTo>
                  <a:lnTo>
                    <a:pt x="22" y="9"/>
                  </a:lnTo>
                  <a:lnTo>
                    <a:pt x="18" y="7"/>
                  </a:lnTo>
                  <a:lnTo>
                    <a:pt x="13" y="5"/>
                  </a:lnTo>
                  <a:lnTo>
                    <a:pt x="11" y="3"/>
                  </a:lnTo>
                  <a:lnTo>
                    <a:pt x="7" y="0"/>
                  </a:lnTo>
                  <a:lnTo>
                    <a:pt x="0" y="7"/>
                  </a:lnTo>
                  <a:lnTo>
                    <a:pt x="5" y="11"/>
                  </a:lnTo>
                  <a:lnTo>
                    <a:pt x="9" y="13"/>
                  </a:lnTo>
                  <a:lnTo>
                    <a:pt x="13" y="16"/>
                  </a:lnTo>
                  <a:lnTo>
                    <a:pt x="20" y="18"/>
                  </a:lnTo>
                  <a:lnTo>
                    <a:pt x="24" y="18"/>
                  </a:lnTo>
                  <a:lnTo>
                    <a:pt x="29" y="20"/>
                  </a:lnTo>
                  <a:lnTo>
                    <a:pt x="33" y="20"/>
                  </a:lnTo>
                  <a:lnTo>
                    <a:pt x="37" y="20"/>
                  </a:lnTo>
                  <a:lnTo>
                    <a:pt x="44" y="20"/>
                  </a:lnTo>
                  <a:lnTo>
                    <a:pt x="48" y="20"/>
                  </a:lnTo>
                  <a:lnTo>
                    <a:pt x="52" y="18"/>
                  </a:lnTo>
                  <a:lnTo>
                    <a:pt x="57" y="18"/>
                  </a:lnTo>
                  <a:lnTo>
                    <a:pt x="59" y="16"/>
                  </a:lnTo>
                  <a:lnTo>
                    <a:pt x="63" y="13"/>
                  </a:lnTo>
                  <a:lnTo>
                    <a:pt x="67" y="9"/>
                  </a:lnTo>
                  <a:lnTo>
                    <a:pt x="70" y="7"/>
                  </a:lnTo>
                  <a:lnTo>
                    <a:pt x="6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6" name="任意多边形 306975"/>
            <p:cNvSpPr/>
            <p:nvPr/>
          </p:nvSpPr>
          <p:spPr>
            <a:xfrm>
              <a:off x="1459" y="1352"/>
              <a:ext cx="28" cy="65"/>
            </a:xfrm>
            <a:custGeom>
              <a:rect l="0" t="0" r="0" b="0"/>
              <a:pathLst>
                <a:path w="28" h="65">
                  <a:moveTo>
                    <a:pt x="0" y="9"/>
                  </a:moveTo>
                  <a:lnTo>
                    <a:pt x="2" y="11"/>
                  </a:lnTo>
                  <a:lnTo>
                    <a:pt x="7" y="13"/>
                  </a:lnTo>
                  <a:lnTo>
                    <a:pt x="9" y="17"/>
                  </a:lnTo>
                  <a:lnTo>
                    <a:pt x="11" y="19"/>
                  </a:lnTo>
                  <a:lnTo>
                    <a:pt x="13" y="24"/>
                  </a:lnTo>
                  <a:lnTo>
                    <a:pt x="15" y="26"/>
                  </a:lnTo>
                  <a:lnTo>
                    <a:pt x="17" y="30"/>
                  </a:lnTo>
                  <a:lnTo>
                    <a:pt x="17" y="35"/>
                  </a:lnTo>
                  <a:lnTo>
                    <a:pt x="17" y="37"/>
                  </a:lnTo>
                  <a:lnTo>
                    <a:pt x="17" y="41"/>
                  </a:lnTo>
                  <a:lnTo>
                    <a:pt x="17" y="43"/>
                  </a:lnTo>
                  <a:lnTo>
                    <a:pt x="17" y="48"/>
                  </a:lnTo>
                  <a:lnTo>
                    <a:pt x="17" y="50"/>
                  </a:lnTo>
                  <a:lnTo>
                    <a:pt x="15" y="54"/>
                  </a:lnTo>
                  <a:lnTo>
                    <a:pt x="15" y="56"/>
                  </a:lnTo>
                  <a:lnTo>
                    <a:pt x="13" y="58"/>
                  </a:lnTo>
                  <a:lnTo>
                    <a:pt x="20" y="65"/>
                  </a:lnTo>
                  <a:lnTo>
                    <a:pt x="22" y="61"/>
                  </a:lnTo>
                  <a:lnTo>
                    <a:pt x="24" y="56"/>
                  </a:lnTo>
                  <a:lnTo>
                    <a:pt x="26" y="54"/>
                  </a:lnTo>
                  <a:lnTo>
                    <a:pt x="26" y="50"/>
                  </a:lnTo>
                  <a:lnTo>
                    <a:pt x="28" y="45"/>
                  </a:lnTo>
                  <a:lnTo>
                    <a:pt x="28" y="41"/>
                  </a:lnTo>
                  <a:lnTo>
                    <a:pt x="26" y="37"/>
                  </a:lnTo>
                  <a:lnTo>
                    <a:pt x="26" y="32"/>
                  </a:lnTo>
                  <a:lnTo>
                    <a:pt x="26" y="28"/>
                  </a:lnTo>
                  <a:lnTo>
                    <a:pt x="24" y="24"/>
                  </a:lnTo>
                  <a:lnTo>
                    <a:pt x="22" y="19"/>
                  </a:lnTo>
                  <a:lnTo>
                    <a:pt x="20" y="15"/>
                  </a:lnTo>
                  <a:lnTo>
                    <a:pt x="15" y="11"/>
                  </a:lnTo>
                  <a:lnTo>
                    <a:pt x="13" y="6"/>
                  </a:lnTo>
                  <a:lnTo>
                    <a:pt x="9" y="4"/>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7" name="任意多边形 306976"/>
            <p:cNvSpPr/>
            <p:nvPr/>
          </p:nvSpPr>
          <p:spPr>
            <a:xfrm>
              <a:off x="1396" y="1341"/>
              <a:ext cx="67" cy="20"/>
            </a:xfrm>
            <a:custGeom>
              <a:rect l="0" t="0" r="0" b="0"/>
              <a:pathLst>
                <a:path w="67" h="20">
                  <a:moveTo>
                    <a:pt x="7" y="20"/>
                  </a:moveTo>
                  <a:lnTo>
                    <a:pt x="9" y="15"/>
                  </a:lnTo>
                  <a:lnTo>
                    <a:pt x="11" y="15"/>
                  </a:lnTo>
                  <a:lnTo>
                    <a:pt x="16" y="13"/>
                  </a:lnTo>
                  <a:lnTo>
                    <a:pt x="18" y="11"/>
                  </a:lnTo>
                  <a:lnTo>
                    <a:pt x="22" y="9"/>
                  </a:lnTo>
                  <a:lnTo>
                    <a:pt x="24" y="9"/>
                  </a:lnTo>
                  <a:lnTo>
                    <a:pt x="29" y="9"/>
                  </a:lnTo>
                  <a:lnTo>
                    <a:pt x="33" y="9"/>
                  </a:lnTo>
                  <a:lnTo>
                    <a:pt x="35" y="9"/>
                  </a:lnTo>
                  <a:lnTo>
                    <a:pt x="39" y="9"/>
                  </a:lnTo>
                  <a:lnTo>
                    <a:pt x="44" y="9"/>
                  </a:lnTo>
                  <a:lnTo>
                    <a:pt x="48" y="11"/>
                  </a:lnTo>
                  <a:lnTo>
                    <a:pt x="52" y="13"/>
                  </a:lnTo>
                  <a:lnTo>
                    <a:pt x="54" y="13"/>
                  </a:lnTo>
                  <a:lnTo>
                    <a:pt x="59" y="15"/>
                  </a:lnTo>
                  <a:lnTo>
                    <a:pt x="63" y="20"/>
                  </a:lnTo>
                  <a:lnTo>
                    <a:pt x="67" y="11"/>
                  </a:lnTo>
                  <a:lnTo>
                    <a:pt x="63" y="9"/>
                  </a:lnTo>
                  <a:lnTo>
                    <a:pt x="59" y="7"/>
                  </a:lnTo>
                  <a:lnTo>
                    <a:pt x="54" y="4"/>
                  </a:lnTo>
                  <a:lnTo>
                    <a:pt x="50" y="2"/>
                  </a:lnTo>
                  <a:lnTo>
                    <a:pt x="46" y="0"/>
                  </a:lnTo>
                  <a:lnTo>
                    <a:pt x="42" y="0"/>
                  </a:lnTo>
                  <a:lnTo>
                    <a:pt x="37" y="0"/>
                  </a:lnTo>
                  <a:lnTo>
                    <a:pt x="33" y="0"/>
                  </a:lnTo>
                  <a:lnTo>
                    <a:pt x="26" y="0"/>
                  </a:lnTo>
                  <a:lnTo>
                    <a:pt x="22" y="0"/>
                  </a:lnTo>
                  <a:lnTo>
                    <a:pt x="18" y="2"/>
                  </a:lnTo>
                  <a:lnTo>
                    <a:pt x="13" y="2"/>
                  </a:lnTo>
                  <a:lnTo>
                    <a:pt x="11" y="4"/>
                  </a:lnTo>
                  <a:lnTo>
                    <a:pt x="7" y="7"/>
                  </a:lnTo>
                  <a:lnTo>
                    <a:pt x="3" y="9"/>
                  </a:lnTo>
                  <a:lnTo>
                    <a:pt x="0" y="13"/>
                  </a:lnTo>
                  <a:lnTo>
                    <a:pt x="7"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8" name="任意多边形 306977"/>
            <p:cNvSpPr/>
            <p:nvPr/>
          </p:nvSpPr>
          <p:spPr>
            <a:xfrm>
              <a:off x="1388" y="1354"/>
              <a:ext cx="28" cy="63"/>
            </a:xfrm>
            <a:custGeom>
              <a:rect l="0" t="0" r="0" b="0"/>
              <a:pathLst>
                <a:path w="28" h="62">
                  <a:moveTo>
                    <a:pt x="28" y="56"/>
                  </a:moveTo>
                  <a:lnTo>
                    <a:pt x="26" y="54"/>
                  </a:lnTo>
                  <a:lnTo>
                    <a:pt x="21" y="50"/>
                  </a:lnTo>
                  <a:lnTo>
                    <a:pt x="19" y="48"/>
                  </a:lnTo>
                  <a:lnTo>
                    <a:pt x="17" y="43"/>
                  </a:lnTo>
                  <a:lnTo>
                    <a:pt x="15" y="41"/>
                  </a:lnTo>
                  <a:lnTo>
                    <a:pt x="13" y="37"/>
                  </a:lnTo>
                  <a:lnTo>
                    <a:pt x="11" y="35"/>
                  </a:lnTo>
                  <a:lnTo>
                    <a:pt x="11" y="30"/>
                  </a:lnTo>
                  <a:lnTo>
                    <a:pt x="11" y="28"/>
                  </a:lnTo>
                  <a:lnTo>
                    <a:pt x="8" y="24"/>
                  </a:lnTo>
                  <a:lnTo>
                    <a:pt x="8" y="20"/>
                  </a:lnTo>
                  <a:lnTo>
                    <a:pt x="11" y="17"/>
                  </a:lnTo>
                  <a:lnTo>
                    <a:pt x="11" y="13"/>
                  </a:lnTo>
                  <a:lnTo>
                    <a:pt x="13" y="11"/>
                  </a:lnTo>
                  <a:lnTo>
                    <a:pt x="13" y="9"/>
                  </a:lnTo>
                  <a:lnTo>
                    <a:pt x="15" y="7"/>
                  </a:lnTo>
                  <a:lnTo>
                    <a:pt x="8" y="0"/>
                  </a:lnTo>
                  <a:lnTo>
                    <a:pt x="6" y="4"/>
                  </a:lnTo>
                  <a:lnTo>
                    <a:pt x="4" y="7"/>
                  </a:lnTo>
                  <a:lnTo>
                    <a:pt x="2" y="11"/>
                  </a:lnTo>
                  <a:lnTo>
                    <a:pt x="2" y="15"/>
                  </a:lnTo>
                  <a:lnTo>
                    <a:pt x="0" y="20"/>
                  </a:lnTo>
                  <a:lnTo>
                    <a:pt x="0" y="24"/>
                  </a:lnTo>
                  <a:lnTo>
                    <a:pt x="0" y="28"/>
                  </a:lnTo>
                  <a:lnTo>
                    <a:pt x="2" y="33"/>
                  </a:lnTo>
                  <a:lnTo>
                    <a:pt x="2" y="37"/>
                  </a:lnTo>
                  <a:lnTo>
                    <a:pt x="4" y="41"/>
                  </a:lnTo>
                  <a:lnTo>
                    <a:pt x="6" y="46"/>
                  </a:lnTo>
                  <a:lnTo>
                    <a:pt x="8" y="50"/>
                  </a:lnTo>
                  <a:lnTo>
                    <a:pt x="11" y="54"/>
                  </a:lnTo>
                  <a:lnTo>
                    <a:pt x="15" y="56"/>
                  </a:lnTo>
                  <a:lnTo>
                    <a:pt x="19" y="61"/>
                  </a:lnTo>
                  <a:lnTo>
                    <a:pt x="24" y="63"/>
                  </a:lnTo>
                  <a:lnTo>
                    <a:pt x="28"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79" name="任意多边形 306978"/>
            <p:cNvSpPr/>
            <p:nvPr/>
          </p:nvSpPr>
          <p:spPr>
            <a:xfrm>
              <a:off x="1412" y="1410"/>
              <a:ext cx="67" cy="20"/>
            </a:xfrm>
            <a:custGeom>
              <a:rect l="0" t="0" r="0" b="0"/>
              <a:pathLst>
                <a:path w="67" h="20">
                  <a:moveTo>
                    <a:pt x="60" y="0"/>
                  </a:moveTo>
                  <a:lnTo>
                    <a:pt x="58" y="3"/>
                  </a:lnTo>
                  <a:lnTo>
                    <a:pt x="54" y="5"/>
                  </a:lnTo>
                  <a:lnTo>
                    <a:pt x="51" y="7"/>
                  </a:lnTo>
                  <a:lnTo>
                    <a:pt x="49" y="9"/>
                  </a:lnTo>
                  <a:lnTo>
                    <a:pt x="45" y="9"/>
                  </a:lnTo>
                  <a:lnTo>
                    <a:pt x="43" y="11"/>
                  </a:lnTo>
                  <a:lnTo>
                    <a:pt x="38" y="11"/>
                  </a:lnTo>
                  <a:lnTo>
                    <a:pt x="34" y="11"/>
                  </a:lnTo>
                  <a:lnTo>
                    <a:pt x="32" y="11"/>
                  </a:lnTo>
                  <a:lnTo>
                    <a:pt x="28" y="11"/>
                  </a:lnTo>
                  <a:lnTo>
                    <a:pt x="23" y="9"/>
                  </a:lnTo>
                  <a:lnTo>
                    <a:pt x="19" y="9"/>
                  </a:lnTo>
                  <a:lnTo>
                    <a:pt x="15" y="7"/>
                  </a:lnTo>
                  <a:lnTo>
                    <a:pt x="13" y="5"/>
                  </a:lnTo>
                  <a:lnTo>
                    <a:pt x="8" y="3"/>
                  </a:lnTo>
                  <a:lnTo>
                    <a:pt x="4" y="0"/>
                  </a:lnTo>
                  <a:lnTo>
                    <a:pt x="0" y="7"/>
                  </a:lnTo>
                  <a:lnTo>
                    <a:pt x="4" y="11"/>
                  </a:lnTo>
                  <a:lnTo>
                    <a:pt x="8" y="13"/>
                  </a:lnTo>
                  <a:lnTo>
                    <a:pt x="13" y="16"/>
                  </a:lnTo>
                  <a:lnTo>
                    <a:pt x="17" y="18"/>
                  </a:lnTo>
                  <a:lnTo>
                    <a:pt x="21" y="18"/>
                  </a:lnTo>
                  <a:lnTo>
                    <a:pt x="26" y="20"/>
                  </a:lnTo>
                  <a:lnTo>
                    <a:pt x="30" y="20"/>
                  </a:lnTo>
                  <a:lnTo>
                    <a:pt x="34" y="20"/>
                  </a:lnTo>
                  <a:lnTo>
                    <a:pt x="38" y="20"/>
                  </a:lnTo>
                  <a:lnTo>
                    <a:pt x="45" y="20"/>
                  </a:lnTo>
                  <a:lnTo>
                    <a:pt x="47" y="18"/>
                  </a:lnTo>
                  <a:lnTo>
                    <a:pt x="51" y="18"/>
                  </a:lnTo>
                  <a:lnTo>
                    <a:pt x="56" y="16"/>
                  </a:lnTo>
                  <a:lnTo>
                    <a:pt x="60" y="13"/>
                  </a:lnTo>
                  <a:lnTo>
                    <a:pt x="62" y="9"/>
                  </a:lnTo>
                  <a:lnTo>
                    <a:pt x="67" y="7"/>
                  </a:lnTo>
                  <a:lnTo>
                    <a:pt x="6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80" name="任意多边形 306979"/>
            <p:cNvSpPr/>
            <p:nvPr/>
          </p:nvSpPr>
          <p:spPr>
            <a:xfrm>
              <a:off x="1457" y="1354"/>
              <a:ext cx="28" cy="63"/>
            </a:xfrm>
            <a:custGeom>
              <a:rect l="0" t="0" r="0" b="0"/>
              <a:pathLst>
                <a:path w="28" h="62">
                  <a:moveTo>
                    <a:pt x="0" y="7"/>
                  </a:moveTo>
                  <a:lnTo>
                    <a:pt x="4" y="11"/>
                  </a:lnTo>
                  <a:lnTo>
                    <a:pt x="6" y="13"/>
                  </a:lnTo>
                  <a:lnTo>
                    <a:pt x="9" y="15"/>
                  </a:lnTo>
                  <a:lnTo>
                    <a:pt x="13" y="20"/>
                  </a:lnTo>
                  <a:lnTo>
                    <a:pt x="15" y="22"/>
                  </a:lnTo>
                  <a:lnTo>
                    <a:pt x="15" y="26"/>
                  </a:lnTo>
                  <a:lnTo>
                    <a:pt x="17" y="28"/>
                  </a:lnTo>
                  <a:lnTo>
                    <a:pt x="17" y="33"/>
                  </a:lnTo>
                  <a:lnTo>
                    <a:pt x="19" y="35"/>
                  </a:lnTo>
                  <a:lnTo>
                    <a:pt x="19" y="39"/>
                  </a:lnTo>
                  <a:lnTo>
                    <a:pt x="19" y="41"/>
                  </a:lnTo>
                  <a:lnTo>
                    <a:pt x="19" y="46"/>
                  </a:lnTo>
                  <a:lnTo>
                    <a:pt x="17" y="48"/>
                  </a:lnTo>
                  <a:lnTo>
                    <a:pt x="17" y="52"/>
                  </a:lnTo>
                  <a:lnTo>
                    <a:pt x="15" y="54"/>
                  </a:lnTo>
                  <a:lnTo>
                    <a:pt x="13" y="56"/>
                  </a:lnTo>
                  <a:lnTo>
                    <a:pt x="22" y="63"/>
                  </a:lnTo>
                  <a:lnTo>
                    <a:pt x="24" y="59"/>
                  </a:lnTo>
                  <a:lnTo>
                    <a:pt x="26" y="54"/>
                  </a:lnTo>
                  <a:lnTo>
                    <a:pt x="26" y="52"/>
                  </a:lnTo>
                  <a:lnTo>
                    <a:pt x="28" y="48"/>
                  </a:lnTo>
                  <a:lnTo>
                    <a:pt x="28" y="43"/>
                  </a:lnTo>
                  <a:lnTo>
                    <a:pt x="28" y="39"/>
                  </a:lnTo>
                  <a:lnTo>
                    <a:pt x="28" y="35"/>
                  </a:lnTo>
                  <a:lnTo>
                    <a:pt x="28" y="30"/>
                  </a:lnTo>
                  <a:lnTo>
                    <a:pt x="26" y="26"/>
                  </a:lnTo>
                  <a:lnTo>
                    <a:pt x="24" y="22"/>
                  </a:lnTo>
                  <a:lnTo>
                    <a:pt x="22" y="17"/>
                  </a:lnTo>
                  <a:lnTo>
                    <a:pt x="19" y="13"/>
                  </a:lnTo>
                  <a:lnTo>
                    <a:pt x="17" y="11"/>
                  </a:lnTo>
                  <a:lnTo>
                    <a:pt x="13" y="7"/>
                  </a:lnTo>
                  <a:lnTo>
                    <a:pt x="11" y="2"/>
                  </a:lnTo>
                  <a:lnTo>
                    <a:pt x="6"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81" name="任意多边形 306980"/>
            <p:cNvSpPr/>
            <p:nvPr/>
          </p:nvSpPr>
          <p:spPr>
            <a:xfrm>
              <a:off x="1396" y="1341"/>
              <a:ext cx="67" cy="20"/>
            </a:xfrm>
            <a:custGeom>
              <a:rect l="0" t="0" r="0" b="0"/>
              <a:pathLst>
                <a:path w="67" h="20">
                  <a:moveTo>
                    <a:pt x="7" y="20"/>
                  </a:moveTo>
                  <a:lnTo>
                    <a:pt x="9" y="17"/>
                  </a:lnTo>
                  <a:lnTo>
                    <a:pt x="11" y="15"/>
                  </a:lnTo>
                  <a:lnTo>
                    <a:pt x="16" y="13"/>
                  </a:lnTo>
                  <a:lnTo>
                    <a:pt x="18" y="13"/>
                  </a:lnTo>
                  <a:lnTo>
                    <a:pt x="22" y="11"/>
                  </a:lnTo>
                  <a:lnTo>
                    <a:pt x="24" y="11"/>
                  </a:lnTo>
                  <a:lnTo>
                    <a:pt x="29" y="11"/>
                  </a:lnTo>
                  <a:lnTo>
                    <a:pt x="31" y="11"/>
                  </a:lnTo>
                  <a:lnTo>
                    <a:pt x="35" y="11"/>
                  </a:lnTo>
                  <a:lnTo>
                    <a:pt x="39" y="11"/>
                  </a:lnTo>
                  <a:lnTo>
                    <a:pt x="44" y="11"/>
                  </a:lnTo>
                  <a:lnTo>
                    <a:pt x="46" y="13"/>
                  </a:lnTo>
                  <a:lnTo>
                    <a:pt x="50" y="13"/>
                  </a:lnTo>
                  <a:lnTo>
                    <a:pt x="54" y="15"/>
                  </a:lnTo>
                  <a:lnTo>
                    <a:pt x="59" y="17"/>
                  </a:lnTo>
                  <a:lnTo>
                    <a:pt x="61" y="20"/>
                  </a:lnTo>
                  <a:lnTo>
                    <a:pt x="67" y="13"/>
                  </a:lnTo>
                  <a:lnTo>
                    <a:pt x="63" y="11"/>
                  </a:lnTo>
                  <a:lnTo>
                    <a:pt x="59" y="7"/>
                  </a:lnTo>
                  <a:lnTo>
                    <a:pt x="54" y="7"/>
                  </a:lnTo>
                  <a:lnTo>
                    <a:pt x="50" y="4"/>
                  </a:lnTo>
                  <a:lnTo>
                    <a:pt x="46" y="2"/>
                  </a:lnTo>
                  <a:lnTo>
                    <a:pt x="39" y="2"/>
                  </a:lnTo>
                  <a:lnTo>
                    <a:pt x="35" y="0"/>
                  </a:lnTo>
                  <a:lnTo>
                    <a:pt x="31" y="0"/>
                  </a:lnTo>
                  <a:lnTo>
                    <a:pt x="26" y="2"/>
                  </a:lnTo>
                  <a:lnTo>
                    <a:pt x="22" y="2"/>
                  </a:lnTo>
                  <a:lnTo>
                    <a:pt x="18" y="2"/>
                  </a:lnTo>
                  <a:lnTo>
                    <a:pt x="13" y="4"/>
                  </a:lnTo>
                  <a:lnTo>
                    <a:pt x="11" y="7"/>
                  </a:lnTo>
                  <a:lnTo>
                    <a:pt x="7" y="9"/>
                  </a:lnTo>
                  <a:lnTo>
                    <a:pt x="3" y="11"/>
                  </a:lnTo>
                  <a:lnTo>
                    <a:pt x="0" y="15"/>
                  </a:lnTo>
                  <a:lnTo>
                    <a:pt x="7"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82" name="任意多边形 306981"/>
            <p:cNvSpPr/>
            <p:nvPr/>
          </p:nvSpPr>
          <p:spPr>
            <a:xfrm>
              <a:off x="1390" y="1356"/>
              <a:ext cx="26" cy="61"/>
            </a:xfrm>
            <a:custGeom>
              <a:rect l="0" t="0" r="0" b="0"/>
              <a:pathLst>
                <a:path w="26" h="61">
                  <a:moveTo>
                    <a:pt x="26" y="54"/>
                  </a:moveTo>
                  <a:lnTo>
                    <a:pt x="24" y="52"/>
                  </a:lnTo>
                  <a:lnTo>
                    <a:pt x="19" y="48"/>
                  </a:lnTo>
                  <a:lnTo>
                    <a:pt x="17" y="46"/>
                  </a:lnTo>
                  <a:lnTo>
                    <a:pt x="15" y="44"/>
                  </a:lnTo>
                  <a:lnTo>
                    <a:pt x="13" y="39"/>
                  </a:lnTo>
                  <a:lnTo>
                    <a:pt x="11" y="37"/>
                  </a:lnTo>
                  <a:lnTo>
                    <a:pt x="11" y="33"/>
                  </a:lnTo>
                  <a:lnTo>
                    <a:pt x="9" y="28"/>
                  </a:lnTo>
                  <a:lnTo>
                    <a:pt x="9" y="26"/>
                  </a:lnTo>
                  <a:lnTo>
                    <a:pt x="9" y="22"/>
                  </a:lnTo>
                  <a:lnTo>
                    <a:pt x="9" y="20"/>
                  </a:lnTo>
                  <a:lnTo>
                    <a:pt x="9" y="15"/>
                  </a:lnTo>
                  <a:lnTo>
                    <a:pt x="9" y="13"/>
                  </a:lnTo>
                  <a:lnTo>
                    <a:pt x="11" y="11"/>
                  </a:lnTo>
                  <a:lnTo>
                    <a:pt x="11" y="9"/>
                  </a:lnTo>
                  <a:lnTo>
                    <a:pt x="13" y="5"/>
                  </a:lnTo>
                  <a:lnTo>
                    <a:pt x="6" y="0"/>
                  </a:lnTo>
                  <a:lnTo>
                    <a:pt x="4" y="2"/>
                  </a:lnTo>
                  <a:lnTo>
                    <a:pt x="2" y="7"/>
                  </a:lnTo>
                  <a:lnTo>
                    <a:pt x="0" y="11"/>
                  </a:lnTo>
                  <a:lnTo>
                    <a:pt x="0" y="15"/>
                  </a:lnTo>
                  <a:lnTo>
                    <a:pt x="0" y="20"/>
                  </a:lnTo>
                  <a:lnTo>
                    <a:pt x="0" y="24"/>
                  </a:lnTo>
                  <a:lnTo>
                    <a:pt x="0" y="26"/>
                  </a:lnTo>
                  <a:lnTo>
                    <a:pt x="0" y="31"/>
                  </a:lnTo>
                  <a:lnTo>
                    <a:pt x="2" y="35"/>
                  </a:lnTo>
                  <a:lnTo>
                    <a:pt x="2" y="39"/>
                  </a:lnTo>
                  <a:lnTo>
                    <a:pt x="4" y="44"/>
                  </a:lnTo>
                  <a:lnTo>
                    <a:pt x="9" y="48"/>
                  </a:lnTo>
                  <a:lnTo>
                    <a:pt x="11" y="52"/>
                  </a:lnTo>
                  <a:lnTo>
                    <a:pt x="13" y="54"/>
                  </a:lnTo>
                  <a:lnTo>
                    <a:pt x="17" y="59"/>
                  </a:lnTo>
                  <a:lnTo>
                    <a:pt x="22" y="61"/>
                  </a:lnTo>
                  <a:lnTo>
                    <a:pt x="26" y="5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83" name="任意多边形 306982"/>
            <p:cNvSpPr/>
            <p:nvPr/>
          </p:nvSpPr>
          <p:spPr>
            <a:xfrm>
              <a:off x="1412" y="1410"/>
              <a:ext cx="67" cy="20"/>
            </a:xfrm>
            <a:custGeom>
              <a:rect l="0" t="0" r="0" b="0"/>
              <a:pathLst>
                <a:path w="67" h="20">
                  <a:moveTo>
                    <a:pt x="58" y="0"/>
                  </a:moveTo>
                  <a:lnTo>
                    <a:pt x="56" y="3"/>
                  </a:lnTo>
                  <a:lnTo>
                    <a:pt x="54" y="5"/>
                  </a:lnTo>
                  <a:lnTo>
                    <a:pt x="51" y="7"/>
                  </a:lnTo>
                  <a:lnTo>
                    <a:pt x="49" y="9"/>
                  </a:lnTo>
                  <a:lnTo>
                    <a:pt x="45" y="9"/>
                  </a:lnTo>
                  <a:lnTo>
                    <a:pt x="43" y="11"/>
                  </a:lnTo>
                  <a:lnTo>
                    <a:pt x="38" y="11"/>
                  </a:lnTo>
                  <a:lnTo>
                    <a:pt x="34" y="11"/>
                  </a:lnTo>
                  <a:lnTo>
                    <a:pt x="32" y="11"/>
                  </a:lnTo>
                  <a:lnTo>
                    <a:pt x="28" y="11"/>
                  </a:lnTo>
                  <a:lnTo>
                    <a:pt x="23" y="9"/>
                  </a:lnTo>
                  <a:lnTo>
                    <a:pt x="19" y="9"/>
                  </a:lnTo>
                  <a:lnTo>
                    <a:pt x="17" y="7"/>
                  </a:lnTo>
                  <a:lnTo>
                    <a:pt x="13" y="5"/>
                  </a:lnTo>
                  <a:lnTo>
                    <a:pt x="8" y="3"/>
                  </a:lnTo>
                  <a:lnTo>
                    <a:pt x="4" y="0"/>
                  </a:lnTo>
                  <a:lnTo>
                    <a:pt x="0" y="7"/>
                  </a:lnTo>
                  <a:lnTo>
                    <a:pt x="4" y="11"/>
                  </a:lnTo>
                  <a:lnTo>
                    <a:pt x="8" y="13"/>
                  </a:lnTo>
                  <a:lnTo>
                    <a:pt x="13" y="16"/>
                  </a:lnTo>
                  <a:lnTo>
                    <a:pt x="17" y="18"/>
                  </a:lnTo>
                  <a:lnTo>
                    <a:pt x="21" y="18"/>
                  </a:lnTo>
                  <a:lnTo>
                    <a:pt x="26" y="20"/>
                  </a:lnTo>
                  <a:lnTo>
                    <a:pt x="30" y="20"/>
                  </a:lnTo>
                  <a:lnTo>
                    <a:pt x="34" y="20"/>
                  </a:lnTo>
                  <a:lnTo>
                    <a:pt x="38" y="20"/>
                  </a:lnTo>
                  <a:lnTo>
                    <a:pt x="45" y="20"/>
                  </a:lnTo>
                  <a:lnTo>
                    <a:pt x="47" y="18"/>
                  </a:lnTo>
                  <a:lnTo>
                    <a:pt x="51" y="16"/>
                  </a:lnTo>
                  <a:lnTo>
                    <a:pt x="56" y="13"/>
                  </a:lnTo>
                  <a:lnTo>
                    <a:pt x="60" y="11"/>
                  </a:lnTo>
                  <a:lnTo>
                    <a:pt x="62" y="9"/>
                  </a:lnTo>
                  <a:lnTo>
                    <a:pt x="67" y="7"/>
                  </a:lnTo>
                  <a:lnTo>
                    <a:pt x="5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06984" name="组合 306983"/>
          <p:cNvGrpSpPr/>
          <p:nvPr/>
        </p:nvGrpSpPr>
        <p:grpSpPr>
          <a:xfrm>
            <a:off x="2452688" y="1365250"/>
            <a:ext cx="5876925" cy="1957388"/>
            <a:chOff x="1305" y="780"/>
            <a:chExt cx="3702" cy="1233"/>
          </a:xfrm>
        </p:grpSpPr>
        <p:sp>
          <p:nvSpPr>
            <p:cNvPr id="306985" name="任意多边形 306984"/>
            <p:cNvSpPr/>
            <p:nvPr/>
          </p:nvSpPr>
          <p:spPr>
            <a:xfrm>
              <a:off x="1457" y="1356"/>
              <a:ext cx="28" cy="61"/>
            </a:xfrm>
            <a:custGeom>
              <a:rect l="0" t="0" r="0" b="0"/>
              <a:pathLst>
                <a:path w="28" h="61">
                  <a:moveTo>
                    <a:pt x="0" y="7"/>
                  </a:moveTo>
                  <a:lnTo>
                    <a:pt x="2" y="9"/>
                  </a:lnTo>
                  <a:lnTo>
                    <a:pt x="6" y="11"/>
                  </a:lnTo>
                  <a:lnTo>
                    <a:pt x="9" y="15"/>
                  </a:lnTo>
                  <a:lnTo>
                    <a:pt x="11" y="18"/>
                  </a:lnTo>
                  <a:lnTo>
                    <a:pt x="13" y="22"/>
                  </a:lnTo>
                  <a:lnTo>
                    <a:pt x="15" y="24"/>
                  </a:lnTo>
                  <a:lnTo>
                    <a:pt x="17" y="28"/>
                  </a:lnTo>
                  <a:lnTo>
                    <a:pt x="17" y="31"/>
                  </a:lnTo>
                  <a:lnTo>
                    <a:pt x="17" y="35"/>
                  </a:lnTo>
                  <a:lnTo>
                    <a:pt x="17" y="37"/>
                  </a:lnTo>
                  <a:lnTo>
                    <a:pt x="17" y="41"/>
                  </a:lnTo>
                  <a:lnTo>
                    <a:pt x="17" y="44"/>
                  </a:lnTo>
                  <a:lnTo>
                    <a:pt x="17" y="46"/>
                  </a:lnTo>
                  <a:lnTo>
                    <a:pt x="17" y="50"/>
                  </a:lnTo>
                  <a:lnTo>
                    <a:pt x="15" y="52"/>
                  </a:lnTo>
                  <a:lnTo>
                    <a:pt x="13" y="54"/>
                  </a:lnTo>
                  <a:lnTo>
                    <a:pt x="19" y="61"/>
                  </a:lnTo>
                  <a:lnTo>
                    <a:pt x="22" y="57"/>
                  </a:lnTo>
                  <a:lnTo>
                    <a:pt x="24" y="52"/>
                  </a:lnTo>
                  <a:lnTo>
                    <a:pt x="26" y="50"/>
                  </a:lnTo>
                  <a:lnTo>
                    <a:pt x="26" y="46"/>
                  </a:lnTo>
                  <a:lnTo>
                    <a:pt x="28" y="41"/>
                  </a:lnTo>
                  <a:lnTo>
                    <a:pt x="28" y="37"/>
                  </a:lnTo>
                  <a:lnTo>
                    <a:pt x="26" y="33"/>
                  </a:lnTo>
                  <a:lnTo>
                    <a:pt x="26" y="28"/>
                  </a:lnTo>
                  <a:lnTo>
                    <a:pt x="24" y="24"/>
                  </a:lnTo>
                  <a:lnTo>
                    <a:pt x="24" y="20"/>
                  </a:lnTo>
                  <a:lnTo>
                    <a:pt x="22" y="18"/>
                  </a:lnTo>
                  <a:lnTo>
                    <a:pt x="19" y="13"/>
                  </a:lnTo>
                  <a:lnTo>
                    <a:pt x="15" y="9"/>
                  </a:lnTo>
                  <a:lnTo>
                    <a:pt x="13" y="5"/>
                  </a:lnTo>
                  <a:lnTo>
                    <a:pt x="9"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86" name="任意多边形 306985"/>
            <p:cNvSpPr/>
            <p:nvPr/>
          </p:nvSpPr>
          <p:spPr>
            <a:xfrm>
              <a:off x="1396" y="1343"/>
              <a:ext cx="65" cy="20"/>
            </a:xfrm>
            <a:custGeom>
              <a:rect l="0" t="0" r="0" b="0"/>
              <a:pathLst>
                <a:path w="65" h="20">
                  <a:moveTo>
                    <a:pt x="7" y="20"/>
                  </a:moveTo>
                  <a:lnTo>
                    <a:pt x="9" y="18"/>
                  </a:lnTo>
                  <a:lnTo>
                    <a:pt x="11" y="15"/>
                  </a:lnTo>
                  <a:lnTo>
                    <a:pt x="16" y="13"/>
                  </a:lnTo>
                  <a:lnTo>
                    <a:pt x="18" y="13"/>
                  </a:lnTo>
                  <a:lnTo>
                    <a:pt x="20" y="11"/>
                  </a:lnTo>
                  <a:lnTo>
                    <a:pt x="24" y="11"/>
                  </a:lnTo>
                  <a:lnTo>
                    <a:pt x="26" y="9"/>
                  </a:lnTo>
                  <a:lnTo>
                    <a:pt x="31" y="9"/>
                  </a:lnTo>
                  <a:lnTo>
                    <a:pt x="35" y="9"/>
                  </a:lnTo>
                  <a:lnTo>
                    <a:pt x="39" y="11"/>
                  </a:lnTo>
                  <a:lnTo>
                    <a:pt x="42" y="11"/>
                  </a:lnTo>
                  <a:lnTo>
                    <a:pt x="46" y="11"/>
                  </a:lnTo>
                  <a:lnTo>
                    <a:pt x="50" y="13"/>
                  </a:lnTo>
                  <a:lnTo>
                    <a:pt x="52" y="15"/>
                  </a:lnTo>
                  <a:lnTo>
                    <a:pt x="57" y="18"/>
                  </a:lnTo>
                  <a:lnTo>
                    <a:pt x="61" y="20"/>
                  </a:lnTo>
                  <a:lnTo>
                    <a:pt x="65" y="13"/>
                  </a:lnTo>
                  <a:lnTo>
                    <a:pt x="61" y="9"/>
                  </a:lnTo>
                  <a:lnTo>
                    <a:pt x="57" y="7"/>
                  </a:lnTo>
                  <a:lnTo>
                    <a:pt x="52" y="5"/>
                  </a:lnTo>
                  <a:lnTo>
                    <a:pt x="48" y="5"/>
                  </a:lnTo>
                  <a:lnTo>
                    <a:pt x="44" y="2"/>
                  </a:lnTo>
                  <a:lnTo>
                    <a:pt x="39" y="0"/>
                  </a:lnTo>
                  <a:lnTo>
                    <a:pt x="35" y="0"/>
                  </a:lnTo>
                  <a:lnTo>
                    <a:pt x="31" y="0"/>
                  </a:lnTo>
                  <a:lnTo>
                    <a:pt x="26" y="0"/>
                  </a:lnTo>
                  <a:lnTo>
                    <a:pt x="22" y="2"/>
                  </a:lnTo>
                  <a:lnTo>
                    <a:pt x="18" y="2"/>
                  </a:lnTo>
                  <a:lnTo>
                    <a:pt x="13" y="5"/>
                  </a:lnTo>
                  <a:lnTo>
                    <a:pt x="11" y="7"/>
                  </a:lnTo>
                  <a:lnTo>
                    <a:pt x="7" y="9"/>
                  </a:lnTo>
                  <a:lnTo>
                    <a:pt x="3" y="11"/>
                  </a:lnTo>
                  <a:lnTo>
                    <a:pt x="0" y="13"/>
                  </a:lnTo>
                  <a:lnTo>
                    <a:pt x="7"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87" name="任意多边形 306986"/>
            <p:cNvSpPr/>
            <p:nvPr/>
          </p:nvSpPr>
          <p:spPr>
            <a:xfrm>
              <a:off x="1390" y="1356"/>
              <a:ext cx="28" cy="61"/>
            </a:xfrm>
            <a:custGeom>
              <a:rect l="0" t="0" r="0" b="0"/>
              <a:pathLst>
                <a:path w="28" h="61">
                  <a:moveTo>
                    <a:pt x="28" y="54"/>
                  </a:moveTo>
                  <a:lnTo>
                    <a:pt x="24" y="52"/>
                  </a:lnTo>
                  <a:lnTo>
                    <a:pt x="22" y="50"/>
                  </a:lnTo>
                  <a:lnTo>
                    <a:pt x="17" y="46"/>
                  </a:lnTo>
                  <a:lnTo>
                    <a:pt x="15" y="44"/>
                  </a:lnTo>
                  <a:lnTo>
                    <a:pt x="13" y="39"/>
                  </a:lnTo>
                  <a:lnTo>
                    <a:pt x="13" y="37"/>
                  </a:lnTo>
                  <a:lnTo>
                    <a:pt x="11" y="33"/>
                  </a:lnTo>
                  <a:lnTo>
                    <a:pt x="9" y="31"/>
                  </a:lnTo>
                  <a:lnTo>
                    <a:pt x="9" y="26"/>
                  </a:lnTo>
                  <a:lnTo>
                    <a:pt x="9" y="24"/>
                  </a:lnTo>
                  <a:lnTo>
                    <a:pt x="9" y="20"/>
                  </a:lnTo>
                  <a:lnTo>
                    <a:pt x="9" y="18"/>
                  </a:lnTo>
                  <a:lnTo>
                    <a:pt x="9" y="15"/>
                  </a:lnTo>
                  <a:lnTo>
                    <a:pt x="11" y="11"/>
                  </a:lnTo>
                  <a:lnTo>
                    <a:pt x="13" y="9"/>
                  </a:lnTo>
                  <a:lnTo>
                    <a:pt x="13" y="7"/>
                  </a:lnTo>
                  <a:lnTo>
                    <a:pt x="6" y="0"/>
                  </a:lnTo>
                  <a:lnTo>
                    <a:pt x="4" y="5"/>
                  </a:lnTo>
                  <a:lnTo>
                    <a:pt x="2" y="9"/>
                  </a:lnTo>
                  <a:lnTo>
                    <a:pt x="0" y="11"/>
                  </a:lnTo>
                  <a:lnTo>
                    <a:pt x="0" y="15"/>
                  </a:lnTo>
                  <a:lnTo>
                    <a:pt x="0" y="20"/>
                  </a:lnTo>
                  <a:lnTo>
                    <a:pt x="0" y="24"/>
                  </a:lnTo>
                  <a:lnTo>
                    <a:pt x="0" y="28"/>
                  </a:lnTo>
                  <a:lnTo>
                    <a:pt x="0" y="33"/>
                  </a:lnTo>
                  <a:lnTo>
                    <a:pt x="2" y="37"/>
                  </a:lnTo>
                  <a:lnTo>
                    <a:pt x="4" y="41"/>
                  </a:lnTo>
                  <a:lnTo>
                    <a:pt x="6" y="44"/>
                  </a:lnTo>
                  <a:lnTo>
                    <a:pt x="9" y="48"/>
                  </a:lnTo>
                  <a:lnTo>
                    <a:pt x="11" y="52"/>
                  </a:lnTo>
                  <a:lnTo>
                    <a:pt x="15" y="54"/>
                  </a:lnTo>
                  <a:lnTo>
                    <a:pt x="17" y="59"/>
                  </a:lnTo>
                  <a:lnTo>
                    <a:pt x="22" y="61"/>
                  </a:lnTo>
                  <a:lnTo>
                    <a:pt x="28" y="5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88" name="任意多边形 306987"/>
            <p:cNvSpPr/>
            <p:nvPr/>
          </p:nvSpPr>
          <p:spPr>
            <a:xfrm>
              <a:off x="1412" y="1410"/>
              <a:ext cx="64" cy="20"/>
            </a:xfrm>
            <a:custGeom>
              <a:rect l="0" t="0" r="0" b="0"/>
              <a:pathLst>
                <a:path w="64" h="20">
                  <a:moveTo>
                    <a:pt x="58" y="0"/>
                  </a:moveTo>
                  <a:lnTo>
                    <a:pt x="56" y="3"/>
                  </a:lnTo>
                  <a:lnTo>
                    <a:pt x="54" y="5"/>
                  </a:lnTo>
                  <a:lnTo>
                    <a:pt x="51" y="7"/>
                  </a:lnTo>
                  <a:lnTo>
                    <a:pt x="47" y="7"/>
                  </a:lnTo>
                  <a:lnTo>
                    <a:pt x="45" y="9"/>
                  </a:lnTo>
                  <a:lnTo>
                    <a:pt x="43" y="9"/>
                  </a:lnTo>
                  <a:lnTo>
                    <a:pt x="38" y="11"/>
                  </a:lnTo>
                  <a:lnTo>
                    <a:pt x="34" y="11"/>
                  </a:lnTo>
                  <a:lnTo>
                    <a:pt x="32" y="11"/>
                  </a:lnTo>
                  <a:lnTo>
                    <a:pt x="28" y="9"/>
                  </a:lnTo>
                  <a:lnTo>
                    <a:pt x="23" y="9"/>
                  </a:lnTo>
                  <a:lnTo>
                    <a:pt x="19" y="9"/>
                  </a:lnTo>
                  <a:lnTo>
                    <a:pt x="17" y="7"/>
                  </a:lnTo>
                  <a:lnTo>
                    <a:pt x="13" y="5"/>
                  </a:lnTo>
                  <a:lnTo>
                    <a:pt x="8" y="3"/>
                  </a:lnTo>
                  <a:lnTo>
                    <a:pt x="6" y="0"/>
                  </a:lnTo>
                  <a:lnTo>
                    <a:pt x="0" y="7"/>
                  </a:lnTo>
                  <a:lnTo>
                    <a:pt x="4" y="11"/>
                  </a:lnTo>
                  <a:lnTo>
                    <a:pt x="8" y="13"/>
                  </a:lnTo>
                  <a:lnTo>
                    <a:pt x="13" y="16"/>
                  </a:lnTo>
                  <a:lnTo>
                    <a:pt x="17" y="18"/>
                  </a:lnTo>
                  <a:lnTo>
                    <a:pt x="21" y="18"/>
                  </a:lnTo>
                  <a:lnTo>
                    <a:pt x="26" y="18"/>
                  </a:lnTo>
                  <a:lnTo>
                    <a:pt x="30" y="20"/>
                  </a:lnTo>
                  <a:lnTo>
                    <a:pt x="34" y="20"/>
                  </a:lnTo>
                  <a:lnTo>
                    <a:pt x="38" y="20"/>
                  </a:lnTo>
                  <a:lnTo>
                    <a:pt x="43" y="18"/>
                  </a:lnTo>
                  <a:lnTo>
                    <a:pt x="47" y="18"/>
                  </a:lnTo>
                  <a:lnTo>
                    <a:pt x="51" y="16"/>
                  </a:lnTo>
                  <a:lnTo>
                    <a:pt x="56" y="13"/>
                  </a:lnTo>
                  <a:lnTo>
                    <a:pt x="58" y="11"/>
                  </a:lnTo>
                  <a:lnTo>
                    <a:pt x="62" y="9"/>
                  </a:lnTo>
                  <a:lnTo>
                    <a:pt x="64" y="7"/>
                  </a:lnTo>
                  <a:lnTo>
                    <a:pt x="5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89" name="任意多边形 306988"/>
            <p:cNvSpPr/>
            <p:nvPr/>
          </p:nvSpPr>
          <p:spPr>
            <a:xfrm>
              <a:off x="1455" y="1356"/>
              <a:ext cx="28" cy="61"/>
            </a:xfrm>
            <a:custGeom>
              <a:rect l="0" t="0" r="0" b="0"/>
              <a:pathLst>
                <a:path w="28" h="61">
                  <a:moveTo>
                    <a:pt x="0" y="9"/>
                  </a:moveTo>
                  <a:lnTo>
                    <a:pt x="4" y="11"/>
                  </a:lnTo>
                  <a:lnTo>
                    <a:pt x="6" y="13"/>
                  </a:lnTo>
                  <a:lnTo>
                    <a:pt x="8" y="15"/>
                  </a:lnTo>
                  <a:lnTo>
                    <a:pt x="13" y="20"/>
                  </a:lnTo>
                  <a:lnTo>
                    <a:pt x="15" y="22"/>
                  </a:lnTo>
                  <a:lnTo>
                    <a:pt x="15" y="26"/>
                  </a:lnTo>
                  <a:lnTo>
                    <a:pt x="17" y="28"/>
                  </a:lnTo>
                  <a:lnTo>
                    <a:pt x="17" y="33"/>
                  </a:lnTo>
                  <a:lnTo>
                    <a:pt x="19" y="35"/>
                  </a:lnTo>
                  <a:lnTo>
                    <a:pt x="19" y="37"/>
                  </a:lnTo>
                  <a:lnTo>
                    <a:pt x="19" y="41"/>
                  </a:lnTo>
                  <a:lnTo>
                    <a:pt x="19" y="44"/>
                  </a:lnTo>
                  <a:lnTo>
                    <a:pt x="19" y="46"/>
                  </a:lnTo>
                  <a:lnTo>
                    <a:pt x="17" y="50"/>
                  </a:lnTo>
                  <a:lnTo>
                    <a:pt x="15" y="52"/>
                  </a:lnTo>
                  <a:lnTo>
                    <a:pt x="15" y="54"/>
                  </a:lnTo>
                  <a:lnTo>
                    <a:pt x="21" y="61"/>
                  </a:lnTo>
                  <a:lnTo>
                    <a:pt x="24" y="57"/>
                  </a:lnTo>
                  <a:lnTo>
                    <a:pt x="26" y="52"/>
                  </a:lnTo>
                  <a:lnTo>
                    <a:pt x="26" y="50"/>
                  </a:lnTo>
                  <a:lnTo>
                    <a:pt x="28" y="46"/>
                  </a:lnTo>
                  <a:lnTo>
                    <a:pt x="28" y="41"/>
                  </a:lnTo>
                  <a:lnTo>
                    <a:pt x="28" y="37"/>
                  </a:lnTo>
                  <a:lnTo>
                    <a:pt x="28" y="33"/>
                  </a:lnTo>
                  <a:lnTo>
                    <a:pt x="26" y="28"/>
                  </a:lnTo>
                  <a:lnTo>
                    <a:pt x="26" y="26"/>
                  </a:lnTo>
                  <a:lnTo>
                    <a:pt x="24" y="22"/>
                  </a:lnTo>
                  <a:lnTo>
                    <a:pt x="21" y="18"/>
                  </a:lnTo>
                  <a:lnTo>
                    <a:pt x="19" y="13"/>
                  </a:lnTo>
                  <a:lnTo>
                    <a:pt x="17" y="11"/>
                  </a:lnTo>
                  <a:lnTo>
                    <a:pt x="13" y="7"/>
                  </a:lnTo>
                  <a:lnTo>
                    <a:pt x="11" y="5"/>
                  </a:lnTo>
                  <a:lnTo>
                    <a:pt x="6"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0" name="任意多边形 306989"/>
            <p:cNvSpPr/>
            <p:nvPr/>
          </p:nvSpPr>
          <p:spPr>
            <a:xfrm>
              <a:off x="1396" y="1345"/>
              <a:ext cx="65" cy="20"/>
            </a:xfrm>
            <a:custGeom>
              <a:rect l="0" t="0" r="0" b="0"/>
              <a:pathLst>
                <a:path w="65" h="20">
                  <a:moveTo>
                    <a:pt x="7" y="20"/>
                  </a:moveTo>
                  <a:lnTo>
                    <a:pt x="9" y="18"/>
                  </a:lnTo>
                  <a:lnTo>
                    <a:pt x="11" y="16"/>
                  </a:lnTo>
                  <a:lnTo>
                    <a:pt x="16" y="13"/>
                  </a:lnTo>
                  <a:lnTo>
                    <a:pt x="18" y="11"/>
                  </a:lnTo>
                  <a:lnTo>
                    <a:pt x="20" y="11"/>
                  </a:lnTo>
                  <a:lnTo>
                    <a:pt x="24" y="9"/>
                  </a:lnTo>
                  <a:lnTo>
                    <a:pt x="26" y="9"/>
                  </a:lnTo>
                  <a:lnTo>
                    <a:pt x="31" y="9"/>
                  </a:lnTo>
                  <a:lnTo>
                    <a:pt x="33" y="9"/>
                  </a:lnTo>
                  <a:lnTo>
                    <a:pt x="37" y="9"/>
                  </a:lnTo>
                  <a:lnTo>
                    <a:pt x="42" y="11"/>
                  </a:lnTo>
                  <a:lnTo>
                    <a:pt x="46" y="11"/>
                  </a:lnTo>
                  <a:lnTo>
                    <a:pt x="48" y="13"/>
                  </a:lnTo>
                  <a:lnTo>
                    <a:pt x="52" y="16"/>
                  </a:lnTo>
                  <a:lnTo>
                    <a:pt x="57" y="16"/>
                  </a:lnTo>
                  <a:lnTo>
                    <a:pt x="59" y="20"/>
                  </a:lnTo>
                  <a:lnTo>
                    <a:pt x="65" y="11"/>
                  </a:lnTo>
                  <a:lnTo>
                    <a:pt x="61" y="9"/>
                  </a:lnTo>
                  <a:lnTo>
                    <a:pt x="57" y="7"/>
                  </a:lnTo>
                  <a:lnTo>
                    <a:pt x="52" y="5"/>
                  </a:lnTo>
                  <a:lnTo>
                    <a:pt x="48" y="3"/>
                  </a:lnTo>
                  <a:lnTo>
                    <a:pt x="44" y="3"/>
                  </a:lnTo>
                  <a:lnTo>
                    <a:pt x="39" y="0"/>
                  </a:lnTo>
                  <a:lnTo>
                    <a:pt x="35" y="0"/>
                  </a:lnTo>
                  <a:lnTo>
                    <a:pt x="31" y="0"/>
                  </a:lnTo>
                  <a:lnTo>
                    <a:pt x="26" y="0"/>
                  </a:lnTo>
                  <a:lnTo>
                    <a:pt x="22" y="0"/>
                  </a:lnTo>
                  <a:lnTo>
                    <a:pt x="18" y="3"/>
                  </a:lnTo>
                  <a:lnTo>
                    <a:pt x="13" y="5"/>
                  </a:lnTo>
                  <a:lnTo>
                    <a:pt x="11" y="5"/>
                  </a:lnTo>
                  <a:lnTo>
                    <a:pt x="7" y="7"/>
                  </a:lnTo>
                  <a:lnTo>
                    <a:pt x="3" y="11"/>
                  </a:lnTo>
                  <a:lnTo>
                    <a:pt x="0" y="13"/>
                  </a:lnTo>
                  <a:lnTo>
                    <a:pt x="7"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1" name="任意多边形 306990"/>
            <p:cNvSpPr/>
            <p:nvPr/>
          </p:nvSpPr>
          <p:spPr>
            <a:xfrm>
              <a:off x="1390" y="1358"/>
              <a:ext cx="28" cy="59"/>
            </a:xfrm>
            <a:custGeom>
              <a:rect l="0" t="0" r="0" b="0"/>
              <a:pathLst>
                <a:path w="28" h="59">
                  <a:moveTo>
                    <a:pt x="28" y="52"/>
                  </a:moveTo>
                  <a:lnTo>
                    <a:pt x="24" y="50"/>
                  </a:lnTo>
                  <a:lnTo>
                    <a:pt x="22" y="48"/>
                  </a:lnTo>
                  <a:lnTo>
                    <a:pt x="19" y="44"/>
                  </a:lnTo>
                  <a:lnTo>
                    <a:pt x="17" y="42"/>
                  </a:lnTo>
                  <a:lnTo>
                    <a:pt x="15" y="37"/>
                  </a:lnTo>
                  <a:lnTo>
                    <a:pt x="13" y="35"/>
                  </a:lnTo>
                  <a:lnTo>
                    <a:pt x="11" y="33"/>
                  </a:lnTo>
                  <a:lnTo>
                    <a:pt x="11" y="29"/>
                  </a:lnTo>
                  <a:lnTo>
                    <a:pt x="9" y="26"/>
                  </a:lnTo>
                  <a:lnTo>
                    <a:pt x="9" y="22"/>
                  </a:lnTo>
                  <a:lnTo>
                    <a:pt x="9" y="20"/>
                  </a:lnTo>
                  <a:lnTo>
                    <a:pt x="9" y="18"/>
                  </a:lnTo>
                  <a:lnTo>
                    <a:pt x="11" y="13"/>
                  </a:lnTo>
                  <a:lnTo>
                    <a:pt x="11" y="11"/>
                  </a:lnTo>
                  <a:lnTo>
                    <a:pt x="13" y="9"/>
                  </a:lnTo>
                  <a:lnTo>
                    <a:pt x="13" y="7"/>
                  </a:lnTo>
                  <a:lnTo>
                    <a:pt x="6" y="0"/>
                  </a:lnTo>
                  <a:lnTo>
                    <a:pt x="4" y="5"/>
                  </a:lnTo>
                  <a:lnTo>
                    <a:pt x="2" y="7"/>
                  </a:lnTo>
                  <a:lnTo>
                    <a:pt x="2" y="11"/>
                  </a:lnTo>
                  <a:lnTo>
                    <a:pt x="0" y="16"/>
                  </a:lnTo>
                  <a:lnTo>
                    <a:pt x="0" y="20"/>
                  </a:lnTo>
                  <a:lnTo>
                    <a:pt x="0" y="24"/>
                  </a:lnTo>
                  <a:lnTo>
                    <a:pt x="0" y="26"/>
                  </a:lnTo>
                  <a:lnTo>
                    <a:pt x="2" y="31"/>
                  </a:lnTo>
                  <a:lnTo>
                    <a:pt x="2" y="35"/>
                  </a:lnTo>
                  <a:lnTo>
                    <a:pt x="4" y="39"/>
                  </a:lnTo>
                  <a:lnTo>
                    <a:pt x="6" y="44"/>
                  </a:lnTo>
                  <a:lnTo>
                    <a:pt x="9" y="46"/>
                  </a:lnTo>
                  <a:lnTo>
                    <a:pt x="13" y="50"/>
                  </a:lnTo>
                  <a:lnTo>
                    <a:pt x="15" y="55"/>
                  </a:lnTo>
                  <a:lnTo>
                    <a:pt x="19" y="57"/>
                  </a:lnTo>
                  <a:lnTo>
                    <a:pt x="22" y="59"/>
                  </a:lnTo>
                  <a:lnTo>
                    <a:pt x="28" y="5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2" name="任意多边形 306991"/>
            <p:cNvSpPr/>
            <p:nvPr/>
          </p:nvSpPr>
          <p:spPr>
            <a:xfrm>
              <a:off x="1412" y="1410"/>
              <a:ext cx="64" cy="20"/>
            </a:xfrm>
            <a:custGeom>
              <a:rect l="0" t="0" r="0" b="0"/>
              <a:pathLst>
                <a:path w="64" h="20">
                  <a:moveTo>
                    <a:pt x="58" y="0"/>
                  </a:moveTo>
                  <a:lnTo>
                    <a:pt x="56" y="3"/>
                  </a:lnTo>
                  <a:lnTo>
                    <a:pt x="54" y="5"/>
                  </a:lnTo>
                  <a:lnTo>
                    <a:pt x="51" y="7"/>
                  </a:lnTo>
                  <a:lnTo>
                    <a:pt x="47" y="7"/>
                  </a:lnTo>
                  <a:lnTo>
                    <a:pt x="45" y="9"/>
                  </a:lnTo>
                  <a:lnTo>
                    <a:pt x="41" y="9"/>
                  </a:lnTo>
                  <a:lnTo>
                    <a:pt x="38" y="9"/>
                  </a:lnTo>
                  <a:lnTo>
                    <a:pt x="34" y="11"/>
                  </a:lnTo>
                  <a:lnTo>
                    <a:pt x="32" y="9"/>
                  </a:lnTo>
                  <a:lnTo>
                    <a:pt x="28" y="9"/>
                  </a:lnTo>
                  <a:lnTo>
                    <a:pt x="23" y="9"/>
                  </a:lnTo>
                  <a:lnTo>
                    <a:pt x="21" y="7"/>
                  </a:lnTo>
                  <a:lnTo>
                    <a:pt x="17" y="7"/>
                  </a:lnTo>
                  <a:lnTo>
                    <a:pt x="13" y="5"/>
                  </a:lnTo>
                  <a:lnTo>
                    <a:pt x="8" y="3"/>
                  </a:lnTo>
                  <a:lnTo>
                    <a:pt x="6" y="0"/>
                  </a:lnTo>
                  <a:lnTo>
                    <a:pt x="0" y="7"/>
                  </a:lnTo>
                  <a:lnTo>
                    <a:pt x="4" y="11"/>
                  </a:lnTo>
                  <a:lnTo>
                    <a:pt x="8" y="13"/>
                  </a:lnTo>
                  <a:lnTo>
                    <a:pt x="13" y="16"/>
                  </a:lnTo>
                  <a:lnTo>
                    <a:pt x="17" y="16"/>
                  </a:lnTo>
                  <a:lnTo>
                    <a:pt x="21" y="18"/>
                  </a:lnTo>
                  <a:lnTo>
                    <a:pt x="26" y="18"/>
                  </a:lnTo>
                  <a:lnTo>
                    <a:pt x="30" y="20"/>
                  </a:lnTo>
                  <a:lnTo>
                    <a:pt x="34" y="20"/>
                  </a:lnTo>
                  <a:lnTo>
                    <a:pt x="38" y="20"/>
                  </a:lnTo>
                  <a:lnTo>
                    <a:pt x="43" y="18"/>
                  </a:lnTo>
                  <a:lnTo>
                    <a:pt x="47" y="18"/>
                  </a:lnTo>
                  <a:lnTo>
                    <a:pt x="51" y="16"/>
                  </a:lnTo>
                  <a:lnTo>
                    <a:pt x="56" y="13"/>
                  </a:lnTo>
                  <a:lnTo>
                    <a:pt x="58" y="11"/>
                  </a:lnTo>
                  <a:lnTo>
                    <a:pt x="62" y="9"/>
                  </a:lnTo>
                  <a:lnTo>
                    <a:pt x="64" y="7"/>
                  </a:lnTo>
                  <a:lnTo>
                    <a:pt x="5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3" name="任意多边形 306992"/>
            <p:cNvSpPr/>
            <p:nvPr/>
          </p:nvSpPr>
          <p:spPr>
            <a:xfrm>
              <a:off x="1455" y="1358"/>
              <a:ext cx="28" cy="59"/>
            </a:xfrm>
            <a:custGeom>
              <a:rect l="0" t="0" r="0" b="0"/>
              <a:pathLst>
                <a:path w="28" h="59">
                  <a:moveTo>
                    <a:pt x="0" y="7"/>
                  </a:moveTo>
                  <a:lnTo>
                    <a:pt x="2" y="9"/>
                  </a:lnTo>
                  <a:lnTo>
                    <a:pt x="6" y="13"/>
                  </a:lnTo>
                  <a:lnTo>
                    <a:pt x="8" y="16"/>
                  </a:lnTo>
                  <a:lnTo>
                    <a:pt x="11" y="18"/>
                  </a:lnTo>
                  <a:lnTo>
                    <a:pt x="13" y="22"/>
                  </a:lnTo>
                  <a:lnTo>
                    <a:pt x="15" y="24"/>
                  </a:lnTo>
                  <a:lnTo>
                    <a:pt x="15" y="26"/>
                  </a:lnTo>
                  <a:lnTo>
                    <a:pt x="17" y="31"/>
                  </a:lnTo>
                  <a:lnTo>
                    <a:pt x="17" y="33"/>
                  </a:lnTo>
                  <a:lnTo>
                    <a:pt x="17" y="37"/>
                  </a:lnTo>
                  <a:lnTo>
                    <a:pt x="19" y="39"/>
                  </a:lnTo>
                  <a:lnTo>
                    <a:pt x="17" y="42"/>
                  </a:lnTo>
                  <a:lnTo>
                    <a:pt x="17" y="46"/>
                  </a:lnTo>
                  <a:lnTo>
                    <a:pt x="17" y="48"/>
                  </a:lnTo>
                  <a:lnTo>
                    <a:pt x="15" y="50"/>
                  </a:lnTo>
                  <a:lnTo>
                    <a:pt x="13" y="52"/>
                  </a:lnTo>
                  <a:lnTo>
                    <a:pt x="21" y="59"/>
                  </a:lnTo>
                  <a:lnTo>
                    <a:pt x="24" y="55"/>
                  </a:lnTo>
                  <a:lnTo>
                    <a:pt x="26" y="50"/>
                  </a:lnTo>
                  <a:lnTo>
                    <a:pt x="26" y="48"/>
                  </a:lnTo>
                  <a:lnTo>
                    <a:pt x="26" y="44"/>
                  </a:lnTo>
                  <a:lnTo>
                    <a:pt x="28" y="39"/>
                  </a:lnTo>
                  <a:lnTo>
                    <a:pt x="28" y="35"/>
                  </a:lnTo>
                  <a:lnTo>
                    <a:pt x="26" y="31"/>
                  </a:lnTo>
                  <a:lnTo>
                    <a:pt x="26" y="29"/>
                  </a:lnTo>
                  <a:lnTo>
                    <a:pt x="24" y="24"/>
                  </a:lnTo>
                  <a:lnTo>
                    <a:pt x="21" y="20"/>
                  </a:lnTo>
                  <a:lnTo>
                    <a:pt x="21" y="16"/>
                  </a:lnTo>
                  <a:lnTo>
                    <a:pt x="17" y="13"/>
                  </a:lnTo>
                  <a:lnTo>
                    <a:pt x="15" y="9"/>
                  </a:lnTo>
                  <a:lnTo>
                    <a:pt x="13" y="7"/>
                  </a:lnTo>
                  <a:lnTo>
                    <a:pt x="8" y="3"/>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4" name="任意多边形 306993"/>
            <p:cNvSpPr/>
            <p:nvPr/>
          </p:nvSpPr>
          <p:spPr>
            <a:xfrm>
              <a:off x="1396" y="1348"/>
              <a:ext cx="63" cy="17"/>
            </a:xfrm>
            <a:custGeom>
              <a:rect l="0" t="0" r="0" b="0"/>
              <a:pathLst>
                <a:path w="62" h="17">
                  <a:moveTo>
                    <a:pt x="9" y="17"/>
                  </a:moveTo>
                  <a:lnTo>
                    <a:pt x="11" y="15"/>
                  </a:lnTo>
                  <a:lnTo>
                    <a:pt x="11" y="13"/>
                  </a:lnTo>
                  <a:lnTo>
                    <a:pt x="16" y="13"/>
                  </a:lnTo>
                  <a:lnTo>
                    <a:pt x="18" y="10"/>
                  </a:lnTo>
                  <a:lnTo>
                    <a:pt x="20" y="10"/>
                  </a:lnTo>
                  <a:lnTo>
                    <a:pt x="24" y="8"/>
                  </a:lnTo>
                  <a:lnTo>
                    <a:pt x="26" y="8"/>
                  </a:lnTo>
                  <a:lnTo>
                    <a:pt x="31" y="8"/>
                  </a:lnTo>
                  <a:lnTo>
                    <a:pt x="33" y="8"/>
                  </a:lnTo>
                  <a:lnTo>
                    <a:pt x="37" y="8"/>
                  </a:lnTo>
                  <a:lnTo>
                    <a:pt x="42" y="8"/>
                  </a:lnTo>
                  <a:lnTo>
                    <a:pt x="44" y="10"/>
                  </a:lnTo>
                  <a:lnTo>
                    <a:pt x="48" y="13"/>
                  </a:lnTo>
                  <a:lnTo>
                    <a:pt x="52" y="13"/>
                  </a:lnTo>
                  <a:lnTo>
                    <a:pt x="54" y="15"/>
                  </a:lnTo>
                  <a:lnTo>
                    <a:pt x="59" y="17"/>
                  </a:lnTo>
                  <a:lnTo>
                    <a:pt x="63" y="10"/>
                  </a:lnTo>
                  <a:lnTo>
                    <a:pt x="59" y="8"/>
                  </a:lnTo>
                  <a:lnTo>
                    <a:pt x="54" y="6"/>
                  </a:lnTo>
                  <a:lnTo>
                    <a:pt x="50" y="4"/>
                  </a:lnTo>
                  <a:lnTo>
                    <a:pt x="46" y="2"/>
                  </a:lnTo>
                  <a:lnTo>
                    <a:pt x="42" y="0"/>
                  </a:lnTo>
                  <a:lnTo>
                    <a:pt x="37" y="0"/>
                  </a:lnTo>
                  <a:lnTo>
                    <a:pt x="33" y="0"/>
                  </a:lnTo>
                  <a:lnTo>
                    <a:pt x="29" y="0"/>
                  </a:lnTo>
                  <a:lnTo>
                    <a:pt x="26" y="0"/>
                  </a:lnTo>
                  <a:lnTo>
                    <a:pt x="22" y="0"/>
                  </a:lnTo>
                  <a:lnTo>
                    <a:pt x="18" y="2"/>
                  </a:lnTo>
                  <a:lnTo>
                    <a:pt x="13" y="2"/>
                  </a:lnTo>
                  <a:lnTo>
                    <a:pt x="11" y="4"/>
                  </a:lnTo>
                  <a:lnTo>
                    <a:pt x="7" y="6"/>
                  </a:lnTo>
                  <a:lnTo>
                    <a:pt x="3" y="8"/>
                  </a:lnTo>
                  <a:lnTo>
                    <a:pt x="0" y="13"/>
                  </a:lnTo>
                  <a:lnTo>
                    <a:pt x="9"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5" name="任意多边形 306994"/>
            <p:cNvSpPr/>
            <p:nvPr/>
          </p:nvSpPr>
          <p:spPr>
            <a:xfrm>
              <a:off x="1390" y="1361"/>
              <a:ext cx="28" cy="56"/>
            </a:xfrm>
            <a:custGeom>
              <a:rect l="0" t="0" r="0" b="0"/>
              <a:pathLst>
                <a:path w="28" h="56">
                  <a:moveTo>
                    <a:pt x="28" y="49"/>
                  </a:moveTo>
                  <a:lnTo>
                    <a:pt x="26" y="47"/>
                  </a:lnTo>
                  <a:lnTo>
                    <a:pt x="22" y="45"/>
                  </a:lnTo>
                  <a:lnTo>
                    <a:pt x="19" y="41"/>
                  </a:lnTo>
                  <a:lnTo>
                    <a:pt x="17" y="39"/>
                  </a:lnTo>
                  <a:lnTo>
                    <a:pt x="15" y="36"/>
                  </a:lnTo>
                  <a:lnTo>
                    <a:pt x="13" y="32"/>
                  </a:lnTo>
                  <a:lnTo>
                    <a:pt x="13" y="30"/>
                  </a:lnTo>
                  <a:lnTo>
                    <a:pt x="11" y="26"/>
                  </a:lnTo>
                  <a:lnTo>
                    <a:pt x="11" y="23"/>
                  </a:lnTo>
                  <a:lnTo>
                    <a:pt x="9" y="21"/>
                  </a:lnTo>
                  <a:lnTo>
                    <a:pt x="9" y="17"/>
                  </a:lnTo>
                  <a:lnTo>
                    <a:pt x="11" y="15"/>
                  </a:lnTo>
                  <a:lnTo>
                    <a:pt x="11" y="13"/>
                  </a:lnTo>
                  <a:lnTo>
                    <a:pt x="11" y="10"/>
                  </a:lnTo>
                  <a:lnTo>
                    <a:pt x="13" y="6"/>
                  </a:lnTo>
                  <a:lnTo>
                    <a:pt x="15" y="4"/>
                  </a:lnTo>
                  <a:lnTo>
                    <a:pt x="6" y="0"/>
                  </a:lnTo>
                  <a:lnTo>
                    <a:pt x="4" y="2"/>
                  </a:lnTo>
                  <a:lnTo>
                    <a:pt x="2" y="6"/>
                  </a:lnTo>
                  <a:lnTo>
                    <a:pt x="2" y="10"/>
                  </a:lnTo>
                  <a:lnTo>
                    <a:pt x="0" y="13"/>
                  </a:lnTo>
                  <a:lnTo>
                    <a:pt x="0" y="17"/>
                  </a:lnTo>
                  <a:lnTo>
                    <a:pt x="0" y="21"/>
                  </a:lnTo>
                  <a:lnTo>
                    <a:pt x="2" y="26"/>
                  </a:lnTo>
                  <a:lnTo>
                    <a:pt x="2" y="30"/>
                  </a:lnTo>
                  <a:lnTo>
                    <a:pt x="4" y="32"/>
                  </a:lnTo>
                  <a:lnTo>
                    <a:pt x="4" y="36"/>
                  </a:lnTo>
                  <a:lnTo>
                    <a:pt x="6" y="41"/>
                  </a:lnTo>
                  <a:lnTo>
                    <a:pt x="9" y="45"/>
                  </a:lnTo>
                  <a:lnTo>
                    <a:pt x="13" y="47"/>
                  </a:lnTo>
                  <a:lnTo>
                    <a:pt x="15" y="52"/>
                  </a:lnTo>
                  <a:lnTo>
                    <a:pt x="19" y="54"/>
                  </a:lnTo>
                  <a:lnTo>
                    <a:pt x="24" y="56"/>
                  </a:lnTo>
                  <a:lnTo>
                    <a:pt x="28" y="4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6" name="任意多边形 306995"/>
            <p:cNvSpPr/>
            <p:nvPr/>
          </p:nvSpPr>
          <p:spPr>
            <a:xfrm>
              <a:off x="1414" y="1410"/>
              <a:ext cx="62" cy="18"/>
            </a:xfrm>
            <a:custGeom>
              <a:rect l="0" t="0" r="0" b="0"/>
              <a:pathLst>
                <a:path w="62" h="18">
                  <a:moveTo>
                    <a:pt x="54" y="0"/>
                  </a:moveTo>
                  <a:lnTo>
                    <a:pt x="52" y="3"/>
                  </a:lnTo>
                  <a:lnTo>
                    <a:pt x="49" y="5"/>
                  </a:lnTo>
                  <a:lnTo>
                    <a:pt x="47" y="7"/>
                  </a:lnTo>
                  <a:lnTo>
                    <a:pt x="45" y="7"/>
                  </a:lnTo>
                  <a:lnTo>
                    <a:pt x="43" y="9"/>
                  </a:lnTo>
                  <a:lnTo>
                    <a:pt x="39" y="9"/>
                  </a:lnTo>
                  <a:lnTo>
                    <a:pt x="36" y="9"/>
                  </a:lnTo>
                  <a:lnTo>
                    <a:pt x="32" y="9"/>
                  </a:lnTo>
                  <a:lnTo>
                    <a:pt x="30" y="9"/>
                  </a:lnTo>
                  <a:lnTo>
                    <a:pt x="26" y="9"/>
                  </a:lnTo>
                  <a:lnTo>
                    <a:pt x="21" y="9"/>
                  </a:lnTo>
                  <a:lnTo>
                    <a:pt x="19" y="7"/>
                  </a:lnTo>
                  <a:lnTo>
                    <a:pt x="15" y="7"/>
                  </a:lnTo>
                  <a:lnTo>
                    <a:pt x="11" y="5"/>
                  </a:lnTo>
                  <a:lnTo>
                    <a:pt x="8" y="3"/>
                  </a:lnTo>
                  <a:lnTo>
                    <a:pt x="4" y="0"/>
                  </a:lnTo>
                  <a:lnTo>
                    <a:pt x="0" y="7"/>
                  </a:lnTo>
                  <a:lnTo>
                    <a:pt x="4" y="11"/>
                  </a:lnTo>
                  <a:lnTo>
                    <a:pt x="6" y="13"/>
                  </a:lnTo>
                  <a:lnTo>
                    <a:pt x="11" y="16"/>
                  </a:lnTo>
                  <a:lnTo>
                    <a:pt x="15" y="16"/>
                  </a:lnTo>
                  <a:lnTo>
                    <a:pt x="21" y="18"/>
                  </a:lnTo>
                  <a:lnTo>
                    <a:pt x="24" y="18"/>
                  </a:lnTo>
                  <a:lnTo>
                    <a:pt x="28" y="18"/>
                  </a:lnTo>
                  <a:lnTo>
                    <a:pt x="32" y="18"/>
                  </a:lnTo>
                  <a:lnTo>
                    <a:pt x="36" y="18"/>
                  </a:lnTo>
                  <a:lnTo>
                    <a:pt x="41" y="18"/>
                  </a:lnTo>
                  <a:lnTo>
                    <a:pt x="45" y="18"/>
                  </a:lnTo>
                  <a:lnTo>
                    <a:pt x="49" y="16"/>
                  </a:lnTo>
                  <a:lnTo>
                    <a:pt x="52" y="13"/>
                  </a:lnTo>
                  <a:lnTo>
                    <a:pt x="56" y="11"/>
                  </a:lnTo>
                  <a:lnTo>
                    <a:pt x="58" y="9"/>
                  </a:lnTo>
                  <a:lnTo>
                    <a:pt x="62" y="7"/>
                  </a:lnTo>
                  <a:lnTo>
                    <a:pt x="5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7" name="任意多边形 306996"/>
            <p:cNvSpPr/>
            <p:nvPr/>
          </p:nvSpPr>
          <p:spPr>
            <a:xfrm>
              <a:off x="1453" y="1358"/>
              <a:ext cx="28" cy="57"/>
            </a:xfrm>
            <a:custGeom>
              <a:rect l="0" t="0" r="0" b="0"/>
              <a:pathLst>
                <a:path w="28" h="57">
                  <a:moveTo>
                    <a:pt x="0" y="9"/>
                  </a:moveTo>
                  <a:lnTo>
                    <a:pt x="4" y="11"/>
                  </a:lnTo>
                  <a:lnTo>
                    <a:pt x="6" y="13"/>
                  </a:lnTo>
                  <a:lnTo>
                    <a:pt x="8" y="16"/>
                  </a:lnTo>
                  <a:lnTo>
                    <a:pt x="10" y="20"/>
                  </a:lnTo>
                  <a:lnTo>
                    <a:pt x="13" y="22"/>
                  </a:lnTo>
                  <a:lnTo>
                    <a:pt x="15" y="24"/>
                  </a:lnTo>
                  <a:lnTo>
                    <a:pt x="17" y="29"/>
                  </a:lnTo>
                  <a:lnTo>
                    <a:pt x="17" y="31"/>
                  </a:lnTo>
                  <a:lnTo>
                    <a:pt x="19" y="35"/>
                  </a:lnTo>
                  <a:lnTo>
                    <a:pt x="19" y="37"/>
                  </a:lnTo>
                  <a:lnTo>
                    <a:pt x="19" y="39"/>
                  </a:lnTo>
                  <a:lnTo>
                    <a:pt x="19" y="42"/>
                  </a:lnTo>
                  <a:lnTo>
                    <a:pt x="19" y="46"/>
                  </a:lnTo>
                  <a:lnTo>
                    <a:pt x="17" y="48"/>
                  </a:lnTo>
                  <a:lnTo>
                    <a:pt x="17" y="50"/>
                  </a:lnTo>
                  <a:lnTo>
                    <a:pt x="15" y="52"/>
                  </a:lnTo>
                  <a:lnTo>
                    <a:pt x="21" y="57"/>
                  </a:lnTo>
                  <a:lnTo>
                    <a:pt x="23" y="55"/>
                  </a:lnTo>
                  <a:lnTo>
                    <a:pt x="26" y="50"/>
                  </a:lnTo>
                  <a:lnTo>
                    <a:pt x="28" y="48"/>
                  </a:lnTo>
                  <a:lnTo>
                    <a:pt x="28" y="44"/>
                  </a:lnTo>
                  <a:lnTo>
                    <a:pt x="28" y="39"/>
                  </a:lnTo>
                  <a:lnTo>
                    <a:pt x="28" y="35"/>
                  </a:lnTo>
                  <a:lnTo>
                    <a:pt x="28" y="33"/>
                  </a:lnTo>
                  <a:lnTo>
                    <a:pt x="26" y="29"/>
                  </a:lnTo>
                  <a:lnTo>
                    <a:pt x="26" y="24"/>
                  </a:lnTo>
                  <a:lnTo>
                    <a:pt x="23" y="20"/>
                  </a:lnTo>
                  <a:lnTo>
                    <a:pt x="21" y="18"/>
                  </a:lnTo>
                  <a:lnTo>
                    <a:pt x="19" y="13"/>
                  </a:lnTo>
                  <a:lnTo>
                    <a:pt x="17" y="11"/>
                  </a:lnTo>
                  <a:lnTo>
                    <a:pt x="13" y="7"/>
                  </a:lnTo>
                  <a:lnTo>
                    <a:pt x="8" y="5"/>
                  </a:lnTo>
                  <a:lnTo>
                    <a:pt x="6"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8" name="任意多边形 306997"/>
            <p:cNvSpPr/>
            <p:nvPr/>
          </p:nvSpPr>
          <p:spPr>
            <a:xfrm>
              <a:off x="1396" y="1350"/>
              <a:ext cx="63" cy="17"/>
            </a:xfrm>
            <a:custGeom>
              <a:rect l="0" t="0" r="0" b="0"/>
              <a:pathLst>
                <a:path w="62" h="17">
                  <a:moveTo>
                    <a:pt x="9" y="17"/>
                  </a:moveTo>
                  <a:lnTo>
                    <a:pt x="11" y="15"/>
                  </a:lnTo>
                  <a:lnTo>
                    <a:pt x="11" y="13"/>
                  </a:lnTo>
                  <a:lnTo>
                    <a:pt x="13" y="11"/>
                  </a:lnTo>
                  <a:lnTo>
                    <a:pt x="18" y="11"/>
                  </a:lnTo>
                  <a:lnTo>
                    <a:pt x="20" y="8"/>
                  </a:lnTo>
                  <a:lnTo>
                    <a:pt x="22" y="8"/>
                  </a:lnTo>
                  <a:lnTo>
                    <a:pt x="26" y="8"/>
                  </a:lnTo>
                  <a:lnTo>
                    <a:pt x="29" y="8"/>
                  </a:lnTo>
                  <a:lnTo>
                    <a:pt x="33" y="8"/>
                  </a:lnTo>
                  <a:lnTo>
                    <a:pt x="37" y="8"/>
                  </a:lnTo>
                  <a:lnTo>
                    <a:pt x="39" y="8"/>
                  </a:lnTo>
                  <a:lnTo>
                    <a:pt x="44" y="11"/>
                  </a:lnTo>
                  <a:lnTo>
                    <a:pt x="46" y="11"/>
                  </a:lnTo>
                  <a:lnTo>
                    <a:pt x="50" y="13"/>
                  </a:lnTo>
                  <a:lnTo>
                    <a:pt x="54" y="15"/>
                  </a:lnTo>
                  <a:lnTo>
                    <a:pt x="57" y="17"/>
                  </a:lnTo>
                  <a:lnTo>
                    <a:pt x="63" y="8"/>
                  </a:lnTo>
                  <a:lnTo>
                    <a:pt x="59" y="6"/>
                  </a:lnTo>
                  <a:lnTo>
                    <a:pt x="54" y="4"/>
                  </a:lnTo>
                  <a:lnTo>
                    <a:pt x="50" y="2"/>
                  </a:lnTo>
                  <a:lnTo>
                    <a:pt x="46" y="2"/>
                  </a:lnTo>
                  <a:lnTo>
                    <a:pt x="42" y="0"/>
                  </a:lnTo>
                  <a:lnTo>
                    <a:pt x="37" y="0"/>
                  </a:lnTo>
                  <a:lnTo>
                    <a:pt x="33" y="0"/>
                  </a:lnTo>
                  <a:lnTo>
                    <a:pt x="29" y="0"/>
                  </a:lnTo>
                  <a:lnTo>
                    <a:pt x="24" y="0"/>
                  </a:lnTo>
                  <a:lnTo>
                    <a:pt x="22" y="0"/>
                  </a:lnTo>
                  <a:lnTo>
                    <a:pt x="18" y="0"/>
                  </a:lnTo>
                  <a:lnTo>
                    <a:pt x="13" y="2"/>
                  </a:lnTo>
                  <a:lnTo>
                    <a:pt x="9" y="4"/>
                  </a:lnTo>
                  <a:lnTo>
                    <a:pt x="7" y="6"/>
                  </a:lnTo>
                  <a:lnTo>
                    <a:pt x="5" y="8"/>
                  </a:lnTo>
                  <a:lnTo>
                    <a:pt x="0" y="11"/>
                  </a:lnTo>
                  <a:lnTo>
                    <a:pt x="9"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6999" name="任意多边形 306998"/>
            <p:cNvSpPr/>
            <p:nvPr/>
          </p:nvSpPr>
          <p:spPr>
            <a:xfrm>
              <a:off x="1392" y="1361"/>
              <a:ext cx="26" cy="56"/>
            </a:xfrm>
            <a:custGeom>
              <a:rect l="0" t="0" r="0" b="0"/>
              <a:pathLst>
                <a:path w="26" h="56">
                  <a:moveTo>
                    <a:pt x="26" y="49"/>
                  </a:moveTo>
                  <a:lnTo>
                    <a:pt x="24" y="47"/>
                  </a:lnTo>
                  <a:lnTo>
                    <a:pt x="22" y="45"/>
                  </a:lnTo>
                  <a:lnTo>
                    <a:pt x="17" y="43"/>
                  </a:lnTo>
                  <a:lnTo>
                    <a:pt x="15" y="39"/>
                  </a:lnTo>
                  <a:lnTo>
                    <a:pt x="13" y="36"/>
                  </a:lnTo>
                  <a:lnTo>
                    <a:pt x="11" y="34"/>
                  </a:lnTo>
                  <a:lnTo>
                    <a:pt x="11" y="30"/>
                  </a:lnTo>
                  <a:lnTo>
                    <a:pt x="9" y="28"/>
                  </a:lnTo>
                  <a:lnTo>
                    <a:pt x="9" y="23"/>
                  </a:lnTo>
                  <a:lnTo>
                    <a:pt x="9" y="21"/>
                  </a:lnTo>
                  <a:lnTo>
                    <a:pt x="9" y="19"/>
                  </a:lnTo>
                  <a:lnTo>
                    <a:pt x="9" y="15"/>
                  </a:lnTo>
                  <a:lnTo>
                    <a:pt x="9" y="13"/>
                  </a:lnTo>
                  <a:lnTo>
                    <a:pt x="9" y="10"/>
                  </a:lnTo>
                  <a:lnTo>
                    <a:pt x="11" y="8"/>
                  </a:lnTo>
                  <a:lnTo>
                    <a:pt x="13" y="6"/>
                  </a:lnTo>
                  <a:lnTo>
                    <a:pt x="4" y="0"/>
                  </a:lnTo>
                  <a:lnTo>
                    <a:pt x="2" y="4"/>
                  </a:lnTo>
                  <a:lnTo>
                    <a:pt x="2" y="6"/>
                  </a:lnTo>
                  <a:lnTo>
                    <a:pt x="0" y="10"/>
                  </a:lnTo>
                  <a:lnTo>
                    <a:pt x="0" y="15"/>
                  </a:lnTo>
                  <a:lnTo>
                    <a:pt x="0" y="19"/>
                  </a:lnTo>
                  <a:lnTo>
                    <a:pt x="0" y="21"/>
                  </a:lnTo>
                  <a:lnTo>
                    <a:pt x="0" y="26"/>
                  </a:lnTo>
                  <a:lnTo>
                    <a:pt x="0" y="30"/>
                  </a:lnTo>
                  <a:lnTo>
                    <a:pt x="2" y="34"/>
                  </a:lnTo>
                  <a:lnTo>
                    <a:pt x="4" y="36"/>
                  </a:lnTo>
                  <a:lnTo>
                    <a:pt x="7" y="41"/>
                  </a:lnTo>
                  <a:lnTo>
                    <a:pt x="9" y="45"/>
                  </a:lnTo>
                  <a:lnTo>
                    <a:pt x="11" y="47"/>
                  </a:lnTo>
                  <a:lnTo>
                    <a:pt x="15" y="52"/>
                  </a:lnTo>
                  <a:lnTo>
                    <a:pt x="17" y="54"/>
                  </a:lnTo>
                  <a:lnTo>
                    <a:pt x="22" y="56"/>
                  </a:lnTo>
                  <a:lnTo>
                    <a:pt x="26" y="4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0" name="任意多边形 306999"/>
            <p:cNvSpPr/>
            <p:nvPr/>
          </p:nvSpPr>
          <p:spPr>
            <a:xfrm>
              <a:off x="1414" y="1410"/>
              <a:ext cx="60" cy="18"/>
            </a:xfrm>
            <a:custGeom>
              <a:rect l="0" t="0" r="0" b="0"/>
              <a:pathLst>
                <a:path w="60" h="18">
                  <a:moveTo>
                    <a:pt x="54" y="0"/>
                  </a:moveTo>
                  <a:lnTo>
                    <a:pt x="52" y="3"/>
                  </a:lnTo>
                  <a:lnTo>
                    <a:pt x="49" y="5"/>
                  </a:lnTo>
                  <a:lnTo>
                    <a:pt x="47" y="5"/>
                  </a:lnTo>
                  <a:lnTo>
                    <a:pt x="45" y="7"/>
                  </a:lnTo>
                  <a:lnTo>
                    <a:pt x="43" y="7"/>
                  </a:lnTo>
                  <a:lnTo>
                    <a:pt x="39" y="9"/>
                  </a:lnTo>
                  <a:lnTo>
                    <a:pt x="36" y="9"/>
                  </a:lnTo>
                  <a:lnTo>
                    <a:pt x="32" y="9"/>
                  </a:lnTo>
                  <a:lnTo>
                    <a:pt x="30" y="9"/>
                  </a:lnTo>
                  <a:lnTo>
                    <a:pt x="26" y="9"/>
                  </a:lnTo>
                  <a:lnTo>
                    <a:pt x="24" y="9"/>
                  </a:lnTo>
                  <a:lnTo>
                    <a:pt x="19" y="7"/>
                  </a:lnTo>
                  <a:lnTo>
                    <a:pt x="15" y="7"/>
                  </a:lnTo>
                  <a:lnTo>
                    <a:pt x="13" y="5"/>
                  </a:lnTo>
                  <a:lnTo>
                    <a:pt x="8" y="3"/>
                  </a:lnTo>
                  <a:lnTo>
                    <a:pt x="4" y="0"/>
                  </a:lnTo>
                  <a:lnTo>
                    <a:pt x="0" y="7"/>
                  </a:lnTo>
                  <a:lnTo>
                    <a:pt x="4" y="11"/>
                  </a:lnTo>
                  <a:lnTo>
                    <a:pt x="8" y="13"/>
                  </a:lnTo>
                  <a:lnTo>
                    <a:pt x="13" y="13"/>
                  </a:lnTo>
                  <a:lnTo>
                    <a:pt x="17" y="16"/>
                  </a:lnTo>
                  <a:lnTo>
                    <a:pt x="21" y="18"/>
                  </a:lnTo>
                  <a:lnTo>
                    <a:pt x="26" y="18"/>
                  </a:lnTo>
                  <a:lnTo>
                    <a:pt x="28" y="18"/>
                  </a:lnTo>
                  <a:lnTo>
                    <a:pt x="32" y="18"/>
                  </a:lnTo>
                  <a:lnTo>
                    <a:pt x="36" y="18"/>
                  </a:lnTo>
                  <a:lnTo>
                    <a:pt x="41" y="18"/>
                  </a:lnTo>
                  <a:lnTo>
                    <a:pt x="45" y="16"/>
                  </a:lnTo>
                  <a:lnTo>
                    <a:pt x="49" y="16"/>
                  </a:lnTo>
                  <a:lnTo>
                    <a:pt x="52" y="13"/>
                  </a:lnTo>
                  <a:lnTo>
                    <a:pt x="56" y="11"/>
                  </a:lnTo>
                  <a:lnTo>
                    <a:pt x="58" y="9"/>
                  </a:lnTo>
                  <a:lnTo>
                    <a:pt x="60" y="5"/>
                  </a:lnTo>
                  <a:lnTo>
                    <a:pt x="5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1" name="任意多边形 307000"/>
            <p:cNvSpPr/>
            <p:nvPr/>
          </p:nvSpPr>
          <p:spPr>
            <a:xfrm>
              <a:off x="1453" y="1361"/>
              <a:ext cx="28" cy="54"/>
            </a:xfrm>
            <a:custGeom>
              <a:rect l="0" t="0" r="0" b="0"/>
              <a:pathLst>
                <a:path w="28" h="54">
                  <a:moveTo>
                    <a:pt x="0" y="6"/>
                  </a:moveTo>
                  <a:lnTo>
                    <a:pt x="2" y="10"/>
                  </a:lnTo>
                  <a:lnTo>
                    <a:pt x="6" y="13"/>
                  </a:lnTo>
                  <a:lnTo>
                    <a:pt x="8" y="15"/>
                  </a:lnTo>
                  <a:lnTo>
                    <a:pt x="10" y="17"/>
                  </a:lnTo>
                  <a:lnTo>
                    <a:pt x="13" y="19"/>
                  </a:lnTo>
                  <a:lnTo>
                    <a:pt x="15" y="23"/>
                  </a:lnTo>
                  <a:lnTo>
                    <a:pt x="15" y="26"/>
                  </a:lnTo>
                  <a:lnTo>
                    <a:pt x="17" y="28"/>
                  </a:lnTo>
                  <a:lnTo>
                    <a:pt x="17" y="32"/>
                  </a:lnTo>
                  <a:lnTo>
                    <a:pt x="17" y="34"/>
                  </a:lnTo>
                  <a:lnTo>
                    <a:pt x="17" y="36"/>
                  </a:lnTo>
                  <a:lnTo>
                    <a:pt x="17" y="39"/>
                  </a:lnTo>
                  <a:lnTo>
                    <a:pt x="17" y="43"/>
                  </a:lnTo>
                  <a:lnTo>
                    <a:pt x="17" y="45"/>
                  </a:lnTo>
                  <a:lnTo>
                    <a:pt x="15" y="47"/>
                  </a:lnTo>
                  <a:lnTo>
                    <a:pt x="15" y="49"/>
                  </a:lnTo>
                  <a:lnTo>
                    <a:pt x="21" y="54"/>
                  </a:lnTo>
                  <a:lnTo>
                    <a:pt x="23" y="52"/>
                  </a:lnTo>
                  <a:lnTo>
                    <a:pt x="26" y="47"/>
                  </a:lnTo>
                  <a:lnTo>
                    <a:pt x="26" y="45"/>
                  </a:lnTo>
                  <a:lnTo>
                    <a:pt x="28" y="41"/>
                  </a:lnTo>
                  <a:lnTo>
                    <a:pt x="28" y="36"/>
                  </a:lnTo>
                  <a:lnTo>
                    <a:pt x="28" y="34"/>
                  </a:lnTo>
                  <a:lnTo>
                    <a:pt x="26" y="30"/>
                  </a:lnTo>
                  <a:lnTo>
                    <a:pt x="26" y="26"/>
                  </a:lnTo>
                  <a:lnTo>
                    <a:pt x="23" y="21"/>
                  </a:lnTo>
                  <a:lnTo>
                    <a:pt x="21" y="19"/>
                  </a:lnTo>
                  <a:lnTo>
                    <a:pt x="19" y="15"/>
                  </a:lnTo>
                  <a:lnTo>
                    <a:pt x="17" y="13"/>
                  </a:lnTo>
                  <a:lnTo>
                    <a:pt x="15" y="8"/>
                  </a:lnTo>
                  <a:lnTo>
                    <a:pt x="10" y="6"/>
                  </a:lnTo>
                  <a:lnTo>
                    <a:pt x="8"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2" name="任意多边形 307001"/>
            <p:cNvSpPr/>
            <p:nvPr/>
          </p:nvSpPr>
          <p:spPr>
            <a:xfrm>
              <a:off x="1396" y="1350"/>
              <a:ext cx="61" cy="19"/>
            </a:xfrm>
            <a:custGeom>
              <a:rect l="0" t="0" r="0" b="0"/>
              <a:pathLst>
                <a:path w="61" h="19">
                  <a:moveTo>
                    <a:pt x="9" y="19"/>
                  </a:moveTo>
                  <a:lnTo>
                    <a:pt x="11" y="17"/>
                  </a:lnTo>
                  <a:lnTo>
                    <a:pt x="11" y="15"/>
                  </a:lnTo>
                  <a:lnTo>
                    <a:pt x="13" y="13"/>
                  </a:lnTo>
                  <a:lnTo>
                    <a:pt x="18" y="13"/>
                  </a:lnTo>
                  <a:lnTo>
                    <a:pt x="20" y="11"/>
                  </a:lnTo>
                  <a:lnTo>
                    <a:pt x="22" y="11"/>
                  </a:lnTo>
                  <a:lnTo>
                    <a:pt x="26" y="11"/>
                  </a:lnTo>
                  <a:lnTo>
                    <a:pt x="29" y="8"/>
                  </a:lnTo>
                  <a:lnTo>
                    <a:pt x="33" y="11"/>
                  </a:lnTo>
                  <a:lnTo>
                    <a:pt x="35" y="11"/>
                  </a:lnTo>
                  <a:lnTo>
                    <a:pt x="39" y="11"/>
                  </a:lnTo>
                  <a:lnTo>
                    <a:pt x="42" y="11"/>
                  </a:lnTo>
                  <a:lnTo>
                    <a:pt x="46" y="13"/>
                  </a:lnTo>
                  <a:lnTo>
                    <a:pt x="50" y="15"/>
                  </a:lnTo>
                  <a:lnTo>
                    <a:pt x="52" y="15"/>
                  </a:lnTo>
                  <a:lnTo>
                    <a:pt x="57" y="17"/>
                  </a:lnTo>
                  <a:lnTo>
                    <a:pt x="61" y="11"/>
                  </a:lnTo>
                  <a:lnTo>
                    <a:pt x="57" y="8"/>
                  </a:lnTo>
                  <a:lnTo>
                    <a:pt x="52" y="6"/>
                  </a:lnTo>
                  <a:lnTo>
                    <a:pt x="50" y="4"/>
                  </a:lnTo>
                  <a:lnTo>
                    <a:pt x="46" y="2"/>
                  </a:lnTo>
                  <a:lnTo>
                    <a:pt x="42" y="2"/>
                  </a:lnTo>
                  <a:lnTo>
                    <a:pt x="37" y="0"/>
                  </a:lnTo>
                  <a:lnTo>
                    <a:pt x="33" y="0"/>
                  </a:lnTo>
                  <a:lnTo>
                    <a:pt x="29" y="0"/>
                  </a:lnTo>
                  <a:lnTo>
                    <a:pt x="24" y="0"/>
                  </a:lnTo>
                  <a:lnTo>
                    <a:pt x="20" y="2"/>
                  </a:lnTo>
                  <a:lnTo>
                    <a:pt x="18" y="2"/>
                  </a:lnTo>
                  <a:lnTo>
                    <a:pt x="13" y="4"/>
                  </a:lnTo>
                  <a:lnTo>
                    <a:pt x="9" y="6"/>
                  </a:lnTo>
                  <a:lnTo>
                    <a:pt x="7" y="8"/>
                  </a:lnTo>
                  <a:lnTo>
                    <a:pt x="5" y="11"/>
                  </a:lnTo>
                  <a:lnTo>
                    <a:pt x="0" y="13"/>
                  </a:lnTo>
                  <a:lnTo>
                    <a:pt x="9"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3" name="任意多边形 307002"/>
            <p:cNvSpPr/>
            <p:nvPr/>
          </p:nvSpPr>
          <p:spPr>
            <a:xfrm>
              <a:off x="1392" y="1363"/>
              <a:ext cx="28" cy="56"/>
            </a:xfrm>
            <a:custGeom>
              <a:rect l="0" t="0" r="0" b="0"/>
              <a:pathLst>
                <a:path w="28" h="56">
                  <a:moveTo>
                    <a:pt x="28" y="47"/>
                  </a:moveTo>
                  <a:lnTo>
                    <a:pt x="24" y="45"/>
                  </a:lnTo>
                  <a:lnTo>
                    <a:pt x="22" y="43"/>
                  </a:lnTo>
                  <a:lnTo>
                    <a:pt x="20" y="41"/>
                  </a:lnTo>
                  <a:lnTo>
                    <a:pt x="15" y="37"/>
                  </a:lnTo>
                  <a:lnTo>
                    <a:pt x="15" y="34"/>
                  </a:lnTo>
                  <a:lnTo>
                    <a:pt x="13" y="32"/>
                  </a:lnTo>
                  <a:lnTo>
                    <a:pt x="11" y="28"/>
                  </a:lnTo>
                  <a:lnTo>
                    <a:pt x="11" y="26"/>
                  </a:lnTo>
                  <a:lnTo>
                    <a:pt x="9" y="24"/>
                  </a:lnTo>
                  <a:lnTo>
                    <a:pt x="9" y="19"/>
                  </a:lnTo>
                  <a:lnTo>
                    <a:pt x="9" y="17"/>
                  </a:lnTo>
                  <a:lnTo>
                    <a:pt x="9" y="15"/>
                  </a:lnTo>
                  <a:lnTo>
                    <a:pt x="9" y="13"/>
                  </a:lnTo>
                  <a:lnTo>
                    <a:pt x="11" y="11"/>
                  </a:lnTo>
                  <a:lnTo>
                    <a:pt x="11" y="8"/>
                  </a:lnTo>
                  <a:lnTo>
                    <a:pt x="13" y="6"/>
                  </a:lnTo>
                  <a:lnTo>
                    <a:pt x="4" y="0"/>
                  </a:lnTo>
                  <a:lnTo>
                    <a:pt x="4" y="4"/>
                  </a:lnTo>
                  <a:lnTo>
                    <a:pt x="2" y="6"/>
                  </a:lnTo>
                  <a:lnTo>
                    <a:pt x="0" y="11"/>
                  </a:lnTo>
                  <a:lnTo>
                    <a:pt x="0" y="13"/>
                  </a:lnTo>
                  <a:lnTo>
                    <a:pt x="0" y="17"/>
                  </a:lnTo>
                  <a:lnTo>
                    <a:pt x="0" y="21"/>
                  </a:lnTo>
                  <a:lnTo>
                    <a:pt x="0" y="26"/>
                  </a:lnTo>
                  <a:lnTo>
                    <a:pt x="2" y="28"/>
                  </a:lnTo>
                  <a:lnTo>
                    <a:pt x="2" y="32"/>
                  </a:lnTo>
                  <a:lnTo>
                    <a:pt x="4" y="37"/>
                  </a:lnTo>
                  <a:lnTo>
                    <a:pt x="7" y="39"/>
                  </a:lnTo>
                  <a:lnTo>
                    <a:pt x="9" y="43"/>
                  </a:lnTo>
                  <a:lnTo>
                    <a:pt x="11" y="47"/>
                  </a:lnTo>
                  <a:lnTo>
                    <a:pt x="15" y="50"/>
                  </a:lnTo>
                  <a:lnTo>
                    <a:pt x="17" y="52"/>
                  </a:lnTo>
                  <a:lnTo>
                    <a:pt x="22" y="56"/>
                  </a:lnTo>
                  <a:lnTo>
                    <a:pt x="28" y="4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4" name="任意多边形 307003"/>
            <p:cNvSpPr/>
            <p:nvPr/>
          </p:nvSpPr>
          <p:spPr>
            <a:xfrm>
              <a:off x="1414" y="1410"/>
              <a:ext cx="60" cy="18"/>
            </a:xfrm>
            <a:custGeom>
              <a:rect l="0" t="0" r="0" b="0"/>
              <a:pathLst>
                <a:path w="60" h="18">
                  <a:moveTo>
                    <a:pt x="54" y="0"/>
                  </a:moveTo>
                  <a:lnTo>
                    <a:pt x="52" y="3"/>
                  </a:lnTo>
                  <a:lnTo>
                    <a:pt x="49" y="5"/>
                  </a:lnTo>
                  <a:lnTo>
                    <a:pt x="47" y="5"/>
                  </a:lnTo>
                  <a:lnTo>
                    <a:pt x="45" y="7"/>
                  </a:lnTo>
                  <a:lnTo>
                    <a:pt x="43" y="7"/>
                  </a:lnTo>
                  <a:lnTo>
                    <a:pt x="39" y="9"/>
                  </a:lnTo>
                  <a:lnTo>
                    <a:pt x="36" y="9"/>
                  </a:lnTo>
                  <a:lnTo>
                    <a:pt x="32" y="9"/>
                  </a:lnTo>
                  <a:lnTo>
                    <a:pt x="30" y="9"/>
                  </a:lnTo>
                  <a:lnTo>
                    <a:pt x="26" y="9"/>
                  </a:lnTo>
                  <a:lnTo>
                    <a:pt x="24" y="9"/>
                  </a:lnTo>
                  <a:lnTo>
                    <a:pt x="19" y="7"/>
                  </a:lnTo>
                  <a:lnTo>
                    <a:pt x="15" y="7"/>
                  </a:lnTo>
                  <a:lnTo>
                    <a:pt x="13" y="5"/>
                  </a:lnTo>
                  <a:lnTo>
                    <a:pt x="8" y="3"/>
                  </a:lnTo>
                  <a:lnTo>
                    <a:pt x="6" y="0"/>
                  </a:lnTo>
                  <a:lnTo>
                    <a:pt x="0" y="9"/>
                  </a:lnTo>
                  <a:lnTo>
                    <a:pt x="4" y="11"/>
                  </a:lnTo>
                  <a:lnTo>
                    <a:pt x="8" y="13"/>
                  </a:lnTo>
                  <a:lnTo>
                    <a:pt x="13" y="13"/>
                  </a:lnTo>
                  <a:lnTo>
                    <a:pt x="17" y="16"/>
                  </a:lnTo>
                  <a:lnTo>
                    <a:pt x="21" y="18"/>
                  </a:lnTo>
                  <a:lnTo>
                    <a:pt x="26" y="18"/>
                  </a:lnTo>
                  <a:lnTo>
                    <a:pt x="30" y="18"/>
                  </a:lnTo>
                  <a:lnTo>
                    <a:pt x="32" y="18"/>
                  </a:lnTo>
                  <a:lnTo>
                    <a:pt x="36" y="18"/>
                  </a:lnTo>
                  <a:lnTo>
                    <a:pt x="41" y="18"/>
                  </a:lnTo>
                  <a:lnTo>
                    <a:pt x="45" y="16"/>
                  </a:lnTo>
                  <a:lnTo>
                    <a:pt x="49" y="16"/>
                  </a:lnTo>
                  <a:lnTo>
                    <a:pt x="52" y="13"/>
                  </a:lnTo>
                  <a:lnTo>
                    <a:pt x="56" y="11"/>
                  </a:lnTo>
                  <a:lnTo>
                    <a:pt x="58" y="9"/>
                  </a:lnTo>
                  <a:lnTo>
                    <a:pt x="60" y="5"/>
                  </a:lnTo>
                  <a:lnTo>
                    <a:pt x="5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5" name="任意多边形 307004"/>
            <p:cNvSpPr/>
            <p:nvPr/>
          </p:nvSpPr>
          <p:spPr>
            <a:xfrm>
              <a:off x="1450" y="1363"/>
              <a:ext cx="29" cy="52"/>
            </a:xfrm>
            <a:custGeom>
              <a:rect l="0" t="0" r="0" b="0"/>
              <a:pathLst>
                <a:path w="28" h="52">
                  <a:moveTo>
                    <a:pt x="0" y="6"/>
                  </a:moveTo>
                  <a:lnTo>
                    <a:pt x="5" y="8"/>
                  </a:lnTo>
                  <a:lnTo>
                    <a:pt x="7" y="11"/>
                  </a:lnTo>
                  <a:lnTo>
                    <a:pt x="9" y="13"/>
                  </a:lnTo>
                  <a:lnTo>
                    <a:pt x="11" y="17"/>
                  </a:lnTo>
                  <a:lnTo>
                    <a:pt x="13" y="19"/>
                  </a:lnTo>
                  <a:lnTo>
                    <a:pt x="16" y="21"/>
                  </a:lnTo>
                  <a:lnTo>
                    <a:pt x="18" y="24"/>
                  </a:lnTo>
                  <a:lnTo>
                    <a:pt x="18" y="28"/>
                  </a:lnTo>
                  <a:lnTo>
                    <a:pt x="20" y="30"/>
                  </a:lnTo>
                  <a:lnTo>
                    <a:pt x="20" y="32"/>
                  </a:lnTo>
                  <a:lnTo>
                    <a:pt x="20" y="34"/>
                  </a:lnTo>
                  <a:lnTo>
                    <a:pt x="20" y="39"/>
                  </a:lnTo>
                  <a:lnTo>
                    <a:pt x="20" y="41"/>
                  </a:lnTo>
                  <a:lnTo>
                    <a:pt x="18" y="43"/>
                  </a:lnTo>
                  <a:lnTo>
                    <a:pt x="18" y="45"/>
                  </a:lnTo>
                  <a:lnTo>
                    <a:pt x="16" y="47"/>
                  </a:lnTo>
                  <a:lnTo>
                    <a:pt x="24" y="52"/>
                  </a:lnTo>
                  <a:lnTo>
                    <a:pt x="26" y="50"/>
                  </a:lnTo>
                  <a:lnTo>
                    <a:pt x="26" y="45"/>
                  </a:lnTo>
                  <a:lnTo>
                    <a:pt x="29" y="43"/>
                  </a:lnTo>
                  <a:lnTo>
                    <a:pt x="29" y="39"/>
                  </a:lnTo>
                  <a:lnTo>
                    <a:pt x="29" y="34"/>
                  </a:lnTo>
                  <a:lnTo>
                    <a:pt x="29" y="32"/>
                  </a:lnTo>
                  <a:lnTo>
                    <a:pt x="29" y="28"/>
                  </a:lnTo>
                  <a:lnTo>
                    <a:pt x="26" y="24"/>
                  </a:lnTo>
                  <a:lnTo>
                    <a:pt x="26" y="21"/>
                  </a:lnTo>
                  <a:lnTo>
                    <a:pt x="24" y="17"/>
                  </a:lnTo>
                  <a:lnTo>
                    <a:pt x="22" y="15"/>
                  </a:lnTo>
                  <a:lnTo>
                    <a:pt x="20" y="11"/>
                  </a:lnTo>
                  <a:lnTo>
                    <a:pt x="16" y="8"/>
                  </a:lnTo>
                  <a:lnTo>
                    <a:pt x="13" y="4"/>
                  </a:lnTo>
                  <a:lnTo>
                    <a:pt x="9"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6" name="任意多边形 307005"/>
            <p:cNvSpPr/>
            <p:nvPr/>
          </p:nvSpPr>
          <p:spPr>
            <a:xfrm>
              <a:off x="1399" y="1352"/>
              <a:ext cx="58" cy="17"/>
            </a:xfrm>
            <a:custGeom>
              <a:rect l="0" t="0" r="0" b="0"/>
              <a:pathLst>
                <a:path w="57" h="17">
                  <a:moveTo>
                    <a:pt x="6" y="17"/>
                  </a:moveTo>
                  <a:lnTo>
                    <a:pt x="8" y="15"/>
                  </a:lnTo>
                  <a:lnTo>
                    <a:pt x="8" y="15"/>
                  </a:lnTo>
                  <a:lnTo>
                    <a:pt x="10" y="13"/>
                  </a:lnTo>
                  <a:lnTo>
                    <a:pt x="15" y="11"/>
                  </a:lnTo>
                  <a:lnTo>
                    <a:pt x="17" y="11"/>
                  </a:lnTo>
                  <a:lnTo>
                    <a:pt x="19" y="11"/>
                  </a:lnTo>
                  <a:lnTo>
                    <a:pt x="21" y="9"/>
                  </a:lnTo>
                  <a:lnTo>
                    <a:pt x="26" y="9"/>
                  </a:lnTo>
                  <a:lnTo>
                    <a:pt x="28" y="9"/>
                  </a:lnTo>
                  <a:lnTo>
                    <a:pt x="32" y="9"/>
                  </a:lnTo>
                  <a:lnTo>
                    <a:pt x="36" y="11"/>
                  </a:lnTo>
                  <a:lnTo>
                    <a:pt x="39" y="11"/>
                  </a:lnTo>
                  <a:lnTo>
                    <a:pt x="43" y="13"/>
                  </a:lnTo>
                  <a:lnTo>
                    <a:pt x="45" y="13"/>
                  </a:lnTo>
                  <a:lnTo>
                    <a:pt x="49" y="15"/>
                  </a:lnTo>
                  <a:lnTo>
                    <a:pt x="51" y="17"/>
                  </a:lnTo>
                  <a:lnTo>
                    <a:pt x="58" y="11"/>
                  </a:lnTo>
                  <a:lnTo>
                    <a:pt x="54" y="6"/>
                  </a:lnTo>
                  <a:lnTo>
                    <a:pt x="49" y="4"/>
                  </a:lnTo>
                  <a:lnTo>
                    <a:pt x="45" y="4"/>
                  </a:lnTo>
                  <a:lnTo>
                    <a:pt x="41" y="2"/>
                  </a:lnTo>
                  <a:lnTo>
                    <a:pt x="36" y="2"/>
                  </a:lnTo>
                  <a:lnTo>
                    <a:pt x="32" y="0"/>
                  </a:lnTo>
                  <a:lnTo>
                    <a:pt x="30" y="0"/>
                  </a:lnTo>
                  <a:lnTo>
                    <a:pt x="26" y="0"/>
                  </a:lnTo>
                  <a:lnTo>
                    <a:pt x="21" y="0"/>
                  </a:lnTo>
                  <a:lnTo>
                    <a:pt x="17" y="2"/>
                  </a:lnTo>
                  <a:lnTo>
                    <a:pt x="15" y="2"/>
                  </a:lnTo>
                  <a:lnTo>
                    <a:pt x="10" y="4"/>
                  </a:lnTo>
                  <a:lnTo>
                    <a:pt x="6" y="4"/>
                  </a:lnTo>
                  <a:lnTo>
                    <a:pt x="4" y="6"/>
                  </a:lnTo>
                  <a:lnTo>
                    <a:pt x="2" y="9"/>
                  </a:lnTo>
                  <a:lnTo>
                    <a:pt x="0" y="13"/>
                  </a:lnTo>
                  <a:lnTo>
                    <a:pt x="6"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7" name="任意多边形 307006"/>
            <p:cNvSpPr/>
            <p:nvPr/>
          </p:nvSpPr>
          <p:spPr>
            <a:xfrm>
              <a:off x="1392" y="1365"/>
              <a:ext cx="28" cy="54"/>
            </a:xfrm>
            <a:custGeom>
              <a:rect l="0" t="0" r="0" b="0"/>
              <a:pathLst>
                <a:path w="28" h="54">
                  <a:moveTo>
                    <a:pt x="28" y="45"/>
                  </a:moveTo>
                  <a:lnTo>
                    <a:pt x="24" y="43"/>
                  </a:lnTo>
                  <a:lnTo>
                    <a:pt x="22" y="41"/>
                  </a:lnTo>
                  <a:lnTo>
                    <a:pt x="20" y="39"/>
                  </a:lnTo>
                  <a:lnTo>
                    <a:pt x="17" y="37"/>
                  </a:lnTo>
                  <a:lnTo>
                    <a:pt x="15" y="32"/>
                  </a:lnTo>
                  <a:lnTo>
                    <a:pt x="13" y="30"/>
                  </a:lnTo>
                  <a:lnTo>
                    <a:pt x="11" y="28"/>
                  </a:lnTo>
                  <a:lnTo>
                    <a:pt x="11" y="24"/>
                  </a:lnTo>
                  <a:lnTo>
                    <a:pt x="11" y="22"/>
                  </a:lnTo>
                  <a:lnTo>
                    <a:pt x="9" y="19"/>
                  </a:lnTo>
                  <a:lnTo>
                    <a:pt x="9" y="17"/>
                  </a:lnTo>
                  <a:lnTo>
                    <a:pt x="9" y="13"/>
                  </a:lnTo>
                  <a:lnTo>
                    <a:pt x="9" y="11"/>
                  </a:lnTo>
                  <a:lnTo>
                    <a:pt x="11" y="9"/>
                  </a:lnTo>
                  <a:lnTo>
                    <a:pt x="11" y="6"/>
                  </a:lnTo>
                  <a:lnTo>
                    <a:pt x="13" y="4"/>
                  </a:lnTo>
                  <a:lnTo>
                    <a:pt x="7" y="0"/>
                  </a:lnTo>
                  <a:lnTo>
                    <a:pt x="4" y="2"/>
                  </a:lnTo>
                  <a:lnTo>
                    <a:pt x="2" y="6"/>
                  </a:lnTo>
                  <a:lnTo>
                    <a:pt x="0" y="9"/>
                  </a:lnTo>
                  <a:lnTo>
                    <a:pt x="0" y="13"/>
                  </a:lnTo>
                  <a:lnTo>
                    <a:pt x="0" y="17"/>
                  </a:lnTo>
                  <a:lnTo>
                    <a:pt x="0" y="19"/>
                  </a:lnTo>
                  <a:lnTo>
                    <a:pt x="0" y="24"/>
                  </a:lnTo>
                  <a:lnTo>
                    <a:pt x="2" y="28"/>
                  </a:lnTo>
                  <a:lnTo>
                    <a:pt x="4" y="30"/>
                  </a:lnTo>
                  <a:lnTo>
                    <a:pt x="4" y="35"/>
                  </a:lnTo>
                  <a:lnTo>
                    <a:pt x="7" y="39"/>
                  </a:lnTo>
                  <a:lnTo>
                    <a:pt x="11" y="41"/>
                  </a:lnTo>
                  <a:lnTo>
                    <a:pt x="13" y="45"/>
                  </a:lnTo>
                  <a:lnTo>
                    <a:pt x="15" y="48"/>
                  </a:lnTo>
                  <a:lnTo>
                    <a:pt x="20" y="50"/>
                  </a:lnTo>
                  <a:lnTo>
                    <a:pt x="24" y="54"/>
                  </a:lnTo>
                  <a:lnTo>
                    <a:pt x="28"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8" name="任意多边形 307007"/>
            <p:cNvSpPr/>
            <p:nvPr/>
          </p:nvSpPr>
          <p:spPr>
            <a:xfrm>
              <a:off x="1416" y="1410"/>
              <a:ext cx="58" cy="18"/>
            </a:xfrm>
            <a:custGeom>
              <a:rect l="0" t="0" r="0" b="0"/>
              <a:pathLst>
                <a:path w="57" h="18">
                  <a:moveTo>
                    <a:pt x="50" y="0"/>
                  </a:moveTo>
                  <a:lnTo>
                    <a:pt x="50" y="3"/>
                  </a:lnTo>
                  <a:lnTo>
                    <a:pt x="47" y="3"/>
                  </a:lnTo>
                  <a:lnTo>
                    <a:pt x="45" y="5"/>
                  </a:lnTo>
                  <a:lnTo>
                    <a:pt x="43" y="7"/>
                  </a:lnTo>
                  <a:lnTo>
                    <a:pt x="41" y="7"/>
                  </a:lnTo>
                  <a:lnTo>
                    <a:pt x="37" y="9"/>
                  </a:lnTo>
                  <a:lnTo>
                    <a:pt x="34" y="9"/>
                  </a:lnTo>
                  <a:lnTo>
                    <a:pt x="30" y="9"/>
                  </a:lnTo>
                  <a:lnTo>
                    <a:pt x="28" y="9"/>
                  </a:lnTo>
                  <a:lnTo>
                    <a:pt x="24" y="9"/>
                  </a:lnTo>
                  <a:lnTo>
                    <a:pt x="22" y="7"/>
                  </a:lnTo>
                  <a:lnTo>
                    <a:pt x="17" y="7"/>
                  </a:lnTo>
                  <a:lnTo>
                    <a:pt x="15" y="7"/>
                  </a:lnTo>
                  <a:lnTo>
                    <a:pt x="11" y="5"/>
                  </a:lnTo>
                  <a:lnTo>
                    <a:pt x="6" y="3"/>
                  </a:lnTo>
                  <a:lnTo>
                    <a:pt x="4" y="0"/>
                  </a:lnTo>
                  <a:lnTo>
                    <a:pt x="0" y="9"/>
                  </a:lnTo>
                  <a:lnTo>
                    <a:pt x="2" y="11"/>
                  </a:lnTo>
                  <a:lnTo>
                    <a:pt x="6" y="13"/>
                  </a:lnTo>
                  <a:lnTo>
                    <a:pt x="11" y="13"/>
                  </a:lnTo>
                  <a:lnTo>
                    <a:pt x="15" y="16"/>
                  </a:lnTo>
                  <a:lnTo>
                    <a:pt x="19" y="18"/>
                  </a:lnTo>
                  <a:lnTo>
                    <a:pt x="24" y="18"/>
                  </a:lnTo>
                  <a:lnTo>
                    <a:pt x="28" y="18"/>
                  </a:lnTo>
                  <a:lnTo>
                    <a:pt x="30" y="18"/>
                  </a:lnTo>
                  <a:lnTo>
                    <a:pt x="34" y="18"/>
                  </a:lnTo>
                  <a:lnTo>
                    <a:pt x="39" y="18"/>
                  </a:lnTo>
                  <a:lnTo>
                    <a:pt x="43" y="16"/>
                  </a:lnTo>
                  <a:lnTo>
                    <a:pt x="45" y="13"/>
                  </a:lnTo>
                  <a:lnTo>
                    <a:pt x="50" y="13"/>
                  </a:lnTo>
                  <a:lnTo>
                    <a:pt x="52" y="11"/>
                  </a:lnTo>
                  <a:lnTo>
                    <a:pt x="56" y="9"/>
                  </a:lnTo>
                  <a:lnTo>
                    <a:pt x="58" y="5"/>
                  </a:lnTo>
                  <a:lnTo>
                    <a:pt x="5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09" name="任意多边形 307008"/>
            <p:cNvSpPr/>
            <p:nvPr/>
          </p:nvSpPr>
          <p:spPr>
            <a:xfrm>
              <a:off x="1450" y="1363"/>
              <a:ext cx="29" cy="52"/>
            </a:xfrm>
            <a:custGeom>
              <a:rect l="0" t="0" r="0" b="0"/>
              <a:pathLst>
                <a:path w="28" h="52">
                  <a:moveTo>
                    <a:pt x="0" y="8"/>
                  </a:moveTo>
                  <a:lnTo>
                    <a:pt x="3" y="11"/>
                  </a:lnTo>
                  <a:lnTo>
                    <a:pt x="7" y="13"/>
                  </a:lnTo>
                  <a:lnTo>
                    <a:pt x="9" y="15"/>
                  </a:lnTo>
                  <a:lnTo>
                    <a:pt x="11" y="17"/>
                  </a:lnTo>
                  <a:lnTo>
                    <a:pt x="13" y="19"/>
                  </a:lnTo>
                  <a:lnTo>
                    <a:pt x="16" y="21"/>
                  </a:lnTo>
                  <a:lnTo>
                    <a:pt x="16" y="26"/>
                  </a:lnTo>
                  <a:lnTo>
                    <a:pt x="18" y="28"/>
                  </a:lnTo>
                  <a:lnTo>
                    <a:pt x="18" y="30"/>
                  </a:lnTo>
                  <a:lnTo>
                    <a:pt x="18" y="32"/>
                  </a:lnTo>
                  <a:lnTo>
                    <a:pt x="20" y="37"/>
                  </a:lnTo>
                  <a:lnTo>
                    <a:pt x="20" y="39"/>
                  </a:lnTo>
                  <a:lnTo>
                    <a:pt x="18" y="41"/>
                  </a:lnTo>
                  <a:lnTo>
                    <a:pt x="18" y="43"/>
                  </a:lnTo>
                  <a:lnTo>
                    <a:pt x="18" y="45"/>
                  </a:lnTo>
                  <a:lnTo>
                    <a:pt x="16" y="47"/>
                  </a:lnTo>
                  <a:lnTo>
                    <a:pt x="22" y="52"/>
                  </a:lnTo>
                  <a:lnTo>
                    <a:pt x="24" y="50"/>
                  </a:lnTo>
                  <a:lnTo>
                    <a:pt x="26" y="45"/>
                  </a:lnTo>
                  <a:lnTo>
                    <a:pt x="26" y="43"/>
                  </a:lnTo>
                  <a:lnTo>
                    <a:pt x="29" y="39"/>
                  </a:lnTo>
                  <a:lnTo>
                    <a:pt x="29" y="37"/>
                  </a:lnTo>
                  <a:lnTo>
                    <a:pt x="29" y="32"/>
                  </a:lnTo>
                  <a:lnTo>
                    <a:pt x="26" y="28"/>
                  </a:lnTo>
                  <a:lnTo>
                    <a:pt x="26" y="26"/>
                  </a:lnTo>
                  <a:lnTo>
                    <a:pt x="24" y="21"/>
                  </a:lnTo>
                  <a:lnTo>
                    <a:pt x="22" y="17"/>
                  </a:lnTo>
                  <a:lnTo>
                    <a:pt x="20" y="15"/>
                  </a:lnTo>
                  <a:lnTo>
                    <a:pt x="18" y="11"/>
                  </a:lnTo>
                  <a:lnTo>
                    <a:pt x="16" y="8"/>
                  </a:lnTo>
                  <a:lnTo>
                    <a:pt x="11" y="6"/>
                  </a:lnTo>
                  <a:lnTo>
                    <a:pt x="9" y="2"/>
                  </a:lnTo>
                  <a:lnTo>
                    <a:pt x="5"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0" name="任意多边形 307009"/>
            <p:cNvSpPr/>
            <p:nvPr/>
          </p:nvSpPr>
          <p:spPr>
            <a:xfrm>
              <a:off x="1399" y="1354"/>
              <a:ext cx="56" cy="17"/>
            </a:xfrm>
            <a:custGeom>
              <a:rect l="0" t="0" r="0" b="0"/>
              <a:pathLst>
                <a:path w="56" h="17">
                  <a:moveTo>
                    <a:pt x="6" y="17"/>
                  </a:moveTo>
                  <a:lnTo>
                    <a:pt x="8" y="15"/>
                  </a:lnTo>
                  <a:lnTo>
                    <a:pt x="10" y="13"/>
                  </a:lnTo>
                  <a:lnTo>
                    <a:pt x="10" y="13"/>
                  </a:lnTo>
                  <a:lnTo>
                    <a:pt x="15" y="11"/>
                  </a:lnTo>
                  <a:lnTo>
                    <a:pt x="17" y="11"/>
                  </a:lnTo>
                  <a:lnTo>
                    <a:pt x="19" y="9"/>
                  </a:lnTo>
                  <a:lnTo>
                    <a:pt x="21" y="9"/>
                  </a:lnTo>
                  <a:lnTo>
                    <a:pt x="26" y="9"/>
                  </a:lnTo>
                  <a:lnTo>
                    <a:pt x="28" y="9"/>
                  </a:lnTo>
                  <a:lnTo>
                    <a:pt x="32" y="9"/>
                  </a:lnTo>
                  <a:lnTo>
                    <a:pt x="34" y="9"/>
                  </a:lnTo>
                  <a:lnTo>
                    <a:pt x="39" y="11"/>
                  </a:lnTo>
                  <a:lnTo>
                    <a:pt x="41" y="11"/>
                  </a:lnTo>
                  <a:lnTo>
                    <a:pt x="45" y="13"/>
                  </a:lnTo>
                  <a:lnTo>
                    <a:pt x="47" y="15"/>
                  </a:lnTo>
                  <a:lnTo>
                    <a:pt x="51" y="17"/>
                  </a:lnTo>
                  <a:lnTo>
                    <a:pt x="56" y="9"/>
                  </a:lnTo>
                  <a:lnTo>
                    <a:pt x="51" y="7"/>
                  </a:lnTo>
                  <a:lnTo>
                    <a:pt x="49" y="4"/>
                  </a:lnTo>
                  <a:lnTo>
                    <a:pt x="45" y="2"/>
                  </a:lnTo>
                  <a:lnTo>
                    <a:pt x="41" y="2"/>
                  </a:lnTo>
                  <a:lnTo>
                    <a:pt x="36" y="0"/>
                  </a:lnTo>
                  <a:lnTo>
                    <a:pt x="32" y="0"/>
                  </a:lnTo>
                  <a:lnTo>
                    <a:pt x="28" y="0"/>
                  </a:lnTo>
                  <a:lnTo>
                    <a:pt x="26" y="0"/>
                  </a:lnTo>
                  <a:lnTo>
                    <a:pt x="21" y="0"/>
                  </a:lnTo>
                  <a:lnTo>
                    <a:pt x="17" y="0"/>
                  </a:lnTo>
                  <a:lnTo>
                    <a:pt x="13" y="2"/>
                  </a:lnTo>
                  <a:lnTo>
                    <a:pt x="10" y="2"/>
                  </a:lnTo>
                  <a:lnTo>
                    <a:pt x="6" y="4"/>
                  </a:lnTo>
                  <a:lnTo>
                    <a:pt x="4" y="7"/>
                  </a:lnTo>
                  <a:lnTo>
                    <a:pt x="2" y="9"/>
                  </a:lnTo>
                  <a:lnTo>
                    <a:pt x="0" y="13"/>
                  </a:lnTo>
                  <a:lnTo>
                    <a:pt x="6"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1" name="任意多边形 307010"/>
            <p:cNvSpPr/>
            <p:nvPr/>
          </p:nvSpPr>
          <p:spPr>
            <a:xfrm>
              <a:off x="1392" y="1367"/>
              <a:ext cx="28" cy="52"/>
            </a:xfrm>
            <a:custGeom>
              <a:rect l="0" t="0" r="0" b="0"/>
              <a:pathLst>
                <a:path w="28" h="52">
                  <a:moveTo>
                    <a:pt x="28" y="43"/>
                  </a:moveTo>
                  <a:lnTo>
                    <a:pt x="26" y="41"/>
                  </a:lnTo>
                  <a:lnTo>
                    <a:pt x="22" y="39"/>
                  </a:lnTo>
                  <a:lnTo>
                    <a:pt x="20" y="37"/>
                  </a:lnTo>
                  <a:lnTo>
                    <a:pt x="17" y="35"/>
                  </a:lnTo>
                  <a:lnTo>
                    <a:pt x="15" y="33"/>
                  </a:lnTo>
                  <a:lnTo>
                    <a:pt x="13" y="28"/>
                  </a:lnTo>
                  <a:lnTo>
                    <a:pt x="13" y="26"/>
                  </a:lnTo>
                  <a:lnTo>
                    <a:pt x="11" y="24"/>
                  </a:lnTo>
                  <a:lnTo>
                    <a:pt x="11" y="22"/>
                  </a:lnTo>
                  <a:lnTo>
                    <a:pt x="11" y="17"/>
                  </a:lnTo>
                  <a:lnTo>
                    <a:pt x="9" y="15"/>
                  </a:lnTo>
                  <a:lnTo>
                    <a:pt x="11" y="13"/>
                  </a:lnTo>
                  <a:lnTo>
                    <a:pt x="11" y="11"/>
                  </a:lnTo>
                  <a:lnTo>
                    <a:pt x="11" y="9"/>
                  </a:lnTo>
                  <a:lnTo>
                    <a:pt x="11" y="7"/>
                  </a:lnTo>
                  <a:lnTo>
                    <a:pt x="13" y="4"/>
                  </a:lnTo>
                  <a:lnTo>
                    <a:pt x="7" y="0"/>
                  </a:lnTo>
                  <a:lnTo>
                    <a:pt x="4" y="2"/>
                  </a:lnTo>
                  <a:lnTo>
                    <a:pt x="2" y="4"/>
                  </a:lnTo>
                  <a:lnTo>
                    <a:pt x="2" y="9"/>
                  </a:lnTo>
                  <a:lnTo>
                    <a:pt x="0" y="13"/>
                  </a:lnTo>
                  <a:lnTo>
                    <a:pt x="0" y="15"/>
                  </a:lnTo>
                  <a:lnTo>
                    <a:pt x="0" y="20"/>
                  </a:lnTo>
                  <a:lnTo>
                    <a:pt x="2" y="24"/>
                  </a:lnTo>
                  <a:lnTo>
                    <a:pt x="2" y="26"/>
                  </a:lnTo>
                  <a:lnTo>
                    <a:pt x="4" y="30"/>
                  </a:lnTo>
                  <a:lnTo>
                    <a:pt x="7" y="33"/>
                  </a:lnTo>
                  <a:lnTo>
                    <a:pt x="9" y="37"/>
                  </a:lnTo>
                  <a:lnTo>
                    <a:pt x="11" y="39"/>
                  </a:lnTo>
                  <a:lnTo>
                    <a:pt x="13" y="43"/>
                  </a:lnTo>
                  <a:lnTo>
                    <a:pt x="17" y="46"/>
                  </a:lnTo>
                  <a:lnTo>
                    <a:pt x="20" y="48"/>
                  </a:lnTo>
                  <a:lnTo>
                    <a:pt x="24" y="52"/>
                  </a:lnTo>
                  <a:lnTo>
                    <a:pt x="28"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2" name="任意多边形 307011"/>
            <p:cNvSpPr/>
            <p:nvPr/>
          </p:nvSpPr>
          <p:spPr>
            <a:xfrm>
              <a:off x="1416" y="1410"/>
              <a:ext cx="56" cy="18"/>
            </a:xfrm>
            <a:custGeom>
              <a:rect l="0" t="0" r="0" b="0"/>
              <a:pathLst>
                <a:path w="56" h="18">
                  <a:moveTo>
                    <a:pt x="50" y="0"/>
                  </a:moveTo>
                  <a:lnTo>
                    <a:pt x="47" y="3"/>
                  </a:lnTo>
                  <a:lnTo>
                    <a:pt x="47" y="3"/>
                  </a:lnTo>
                  <a:lnTo>
                    <a:pt x="45" y="5"/>
                  </a:lnTo>
                  <a:lnTo>
                    <a:pt x="41" y="7"/>
                  </a:lnTo>
                  <a:lnTo>
                    <a:pt x="39" y="7"/>
                  </a:lnTo>
                  <a:lnTo>
                    <a:pt x="37" y="7"/>
                  </a:lnTo>
                  <a:lnTo>
                    <a:pt x="34" y="9"/>
                  </a:lnTo>
                  <a:lnTo>
                    <a:pt x="30" y="9"/>
                  </a:lnTo>
                  <a:lnTo>
                    <a:pt x="28" y="9"/>
                  </a:lnTo>
                  <a:lnTo>
                    <a:pt x="24" y="9"/>
                  </a:lnTo>
                  <a:lnTo>
                    <a:pt x="22" y="7"/>
                  </a:lnTo>
                  <a:lnTo>
                    <a:pt x="17" y="7"/>
                  </a:lnTo>
                  <a:lnTo>
                    <a:pt x="15" y="5"/>
                  </a:lnTo>
                  <a:lnTo>
                    <a:pt x="11" y="5"/>
                  </a:lnTo>
                  <a:lnTo>
                    <a:pt x="9" y="3"/>
                  </a:lnTo>
                  <a:lnTo>
                    <a:pt x="4" y="0"/>
                  </a:lnTo>
                  <a:lnTo>
                    <a:pt x="0" y="9"/>
                  </a:lnTo>
                  <a:lnTo>
                    <a:pt x="4" y="11"/>
                  </a:lnTo>
                  <a:lnTo>
                    <a:pt x="6" y="13"/>
                  </a:lnTo>
                  <a:lnTo>
                    <a:pt x="11" y="13"/>
                  </a:lnTo>
                  <a:lnTo>
                    <a:pt x="15" y="16"/>
                  </a:lnTo>
                  <a:lnTo>
                    <a:pt x="19" y="16"/>
                  </a:lnTo>
                  <a:lnTo>
                    <a:pt x="24" y="18"/>
                  </a:lnTo>
                  <a:lnTo>
                    <a:pt x="28" y="18"/>
                  </a:lnTo>
                  <a:lnTo>
                    <a:pt x="32" y="18"/>
                  </a:lnTo>
                  <a:lnTo>
                    <a:pt x="34" y="18"/>
                  </a:lnTo>
                  <a:lnTo>
                    <a:pt x="39" y="16"/>
                  </a:lnTo>
                  <a:lnTo>
                    <a:pt x="43" y="16"/>
                  </a:lnTo>
                  <a:lnTo>
                    <a:pt x="45" y="13"/>
                  </a:lnTo>
                  <a:lnTo>
                    <a:pt x="50" y="13"/>
                  </a:lnTo>
                  <a:lnTo>
                    <a:pt x="52" y="11"/>
                  </a:lnTo>
                  <a:lnTo>
                    <a:pt x="54" y="7"/>
                  </a:lnTo>
                  <a:lnTo>
                    <a:pt x="56" y="5"/>
                  </a:lnTo>
                  <a:lnTo>
                    <a:pt x="5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3" name="任意多边形 307012"/>
            <p:cNvSpPr/>
            <p:nvPr/>
          </p:nvSpPr>
          <p:spPr>
            <a:xfrm>
              <a:off x="1448" y="1365"/>
              <a:ext cx="28" cy="50"/>
            </a:xfrm>
            <a:custGeom>
              <a:rect l="0" t="0" r="0" b="0"/>
              <a:pathLst>
                <a:path w="28" h="50">
                  <a:moveTo>
                    <a:pt x="0" y="6"/>
                  </a:moveTo>
                  <a:lnTo>
                    <a:pt x="5" y="9"/>
                  </a:lnTo>
                  <a:lnTo>
                    <a:pt x="7" y="11"/>
                  </a:lnTo>
                  <a:lnTo>
                    <a:pt x="9" y="13"/>
                  </a:lnTo>
                  <a:lnTo>
                    <a:pt x="11" y="17"/>
                  </a:lnTo>
                  <a:lnTo>
                    <a:pt x="13" y="19"/>
                  </a:lnTo>
                  <a:lnTo>
                    <a:pt x="15" y="22"/>
                  </a:lnTo>
                  <a:lnTo>
                    <a:pt x="18" y="24"/>
                  </a:lnTo>
                  <a:lnTo>
                    <a:pt x="18" y="26"/>
                  </a:lnTo>
                  <a:lnTo>
                    <a:pt x="20" y="30"/>
                  </a:lnTo>
                  <a:lnTo>
                    <a:pt x="20" y="32"/>
                  </a:lnTo>
                  <a:lnTo>
                    <a:pt x="20" y="35"/>
                  </a:lnTo>
                  <a:lnTo>
                    <a:pt x="20" y="37"/>
                  </a:lnTo>
                  <a:lnTo>
                    <a:pt x="20" y="39"/>
                  </a:lnTo>
                  <a:lnTo>
                    <a:pt x="20" y="41"/>
                  </a:lnTo>
                  <a:lnTo>
                    <a:pt x="18" y="43"/>
                  </a:lnTo>
                  <a:lnTo>
                    <a:pt x="18" y="45"/>
                  </a:lnTo>
                  <a:lnTo>
                    <a:pt x="24" y="50"/>
                  </a:lnTo>
                  <a:lnTo>
                    <a:pt x="26" y="48"/>
                  </a:lnTo>
                  <a:lnTo>
                    <a:pt x="28" y="43"/>
                  </a:lnTo>
                  <a:lnTo>
                    <a:pt x="28" y="41"/>
                  </a:lnTo>
                  <a:lnTo>
                    <a:pt x="28" y="37"/>
                  </a:lnTo>
                  <a:lnTo>
                    <a:pt x="28" y="35"/>
                  </a:lnTo>
                  <a:lnTo>
                    <a:pt x="28" y="30"/>
                  </a:lnTo>
                  <a:lnTo>
                    <a:pt x="28" y="26"/>
                  </a:lnTo>
                  <a:lnTo>
                    <a:pt x="26" y="24"/>
                  </a:lnTo>
                  <a:lnTo>
                    <a:pt x="26" y="19"/>
                  </a:lnTo>
                  <a:lnTo>
                    <a:pt x="24" y="17"/>
                  </a:lnTo>
                  <a:lnTo>
                    <a:pt x="22" y="13"/>
                  </a:lnTo>
                  <a:lnTo>
                    <a:pt x="18" y="11"/>
                  </a:lnTo>
                  <a:lnTo>
                    <a:pt x="15" y="6"/>
                  </a:lnTo>
                  <a:lnTo>
                    <a:pt x="13" y="4"/>
                  </a:lnTo>
                  <a:lnTo>
                    <a:pt x="9"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4" name="任意多边形 307013"/>
            <p:cNvSpPr/>
            <p:nvPr/>
          </p:nvSpPr>
          <p:spPr>
            <a:xfrm>
              <a:off x="1399" y="1356"/>
              <a:ext cx="56" cy="18"/>
            </a:xfrm>
            <a:custGeom>
              <a:rect l="0" t="0" r="0" b="0"/>
              <a:pathLst>
                <a:path w="56" h="18">
                  <a:moveTo>
                    <a:pt x="6" y="18"/>
                  </a:moveTo>
                  <a:lnTo>
                    <a:pt x="8" y="15"/>
                  </a:lnTo>
                  <a:lnTo>
                    <a:pt x="10" y="13"/>
                  </a:lnTo>
                  <a:lnTo>
                    <a:pt x="10" y="11"/>
                  </a:lnTo>
                  <a:lnTo>
                    <a:pt x="13" y="11"/>
                  </a:lnTo>
                  <a:lnTo>
                    <a:pt x="17" y="9"/>
                  </a:lnTo>
                  <a:lnTo>
                    <a:pt x="19" y="9"/>
                  </a:lnTo>
                  <a:lnTo>
                    <a:pt x="21" y="9"/>
                  </a:lnTo>
                  <a:lnTo>
                    <a:pt x="23" y="9"/>
                  </a:lnTo>
                  <a:lnTo>
                    <a:pt x="28" y="9"/>
                  </a:lnTo>
                  <a:lnTo>
                    <a:pt x="30" y="9"/>
                  </a:lnTo>
                  <a:lnTo>
                    <a:pt x="34" y="9"/>
                  </a:lnTo>
                  <a:lnTo>
                    <a:pt x="36" y="11"/>
                  </a:lnTo>
                  <a:lnTo>
                    <a:pt x="41" y="11"/>
                  </a:lnTo>
                  <a:lnTo>
                    <a:pt x="43" y="13"/>
                  </a:lnTo>
                  <a:lnTo>
                    <a:pt x="47" y="13"/>
                  </a:lnTo>
                  <a:lnTo>
                    <a:pt x="49" y="15"/>
                  </a:lnTo>
                  <a:lnTo>
                    <a:pt x="56" y="9"/>
                  </a:lnTo>
                  <a:lnTo>
                    <a:pt x="51" y="7"/>
                  </a:lnTo>
                  <a:lnTo>
                    <a:pt x="47" y="5"/>
                  </a:lnTo>
                  <a:lnTo>
                    <a:pt x="43" y="2"/>
                  </a:lnTo>
                  <a:lnTo>
                    <a:pt x="39" y="2"/>
                  </a:lnTo>
                  <a:lnTo>
                    <a:pt x="36" y="0"/>
                  </a:lnTo>
                  <a:lnTo>
                    <a:pt x="32" y="0"/>
                  </a:lnTo>
                  <a:lnTo>
                    <a:pt x="28" y="0"/>
                  </a:lnTo>
                  <a:lnTo>
                    <a:pt x="23" y="0"/>
                  </a:lnTo>
                  <a:lnTo>
                    <a:pt x="21" y="0"/>
                  </a:lnTo>
                  <a:lnTo>
                    <a:pt x="17" y="0"/>
                  </a:lnTo>
                  <a:lnTo>
                    <a:pt x="13" y="0"/>
                  </a:lnTo>
                  <a:lnTo>
                    <a:pt x="10" y="2"/>
                  </a:lnTo>
                  <a:lnTo>
                    <a:pt x="6" y="5"/>
                  </a:lnTo>
                  <a:lnTo>
                    <a:pt x="4" y="7"/>
                  </a:lnTo>
                  <a:lnTo>
                    <a:pt x="2" y="9"/>
                  </a:lnTo>
                  <a:lnTo>
                    <a:pt x="0" y="11"/>
                  </a:lnTo>
                  <a:lnTo>
                    <a:pt x="6" y="1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5" name="任意多边形 307014"/>
            <p:cNvSpPr/>
            <p:nvPr/>
          </p:nvSpPr>
          <p:spPr>
            <a:xfrm>
              <a:off x="1392" y="1367"/>
              <a:ext cx="28" cy="52"/>
            </a:xfrm>
            <a:custGeom>
              <a:rect l="0" t="0" r="0" b="0"/>
              <a:pathLst>
                <a:path w="28" h="52">
                  <a:moveTo>
                    <a:pt x="28" y="43"/>
                  </a:moveTo>
                  <a:lnTo>
                    <a:pt x="26" y="41"/>
                  </a:lnTo>
                  <a:lnTo>
                    <a:pt x="24" y="39"/>
                  </a:lnTo>
                  <a:lnTo>
                    <a:pt x="20" y="37"/>
                  </a:lnTo>
                  <a:lnTo>
                    <a:pt x="17" y="35"/>
                  </a:lnTo>
                  <a:lnTo>
                    <a:pt x="15" y="33"/>
                  </a:lnTo>
                  <a:lnTo>
                    <a:pt x="15" y="28"/>
                  </a:lnTo>
                  <a:lnTo>
                    <a:pt x="13" y="26"/>
                  </a:lnTo>
                  <a:lnTo>
                    <a:pt x="11" y="24"/>
                  </a:lnTo>
                  <a:lnTo>
                    <a:pt x="11" y="22"/>
                  </a:lnTo>
                  <a:lnTo>
                    <a:pt x="11" y="20"/>
                  </a:lnTo>
                  <a:lnTo>
                    <a:pt x="11" y="17"/>
                  </a:lnTo>
                  <a:lnTo>
                    <a:pt x="11" y="15"/>
                  </a:lnTo>
                  <a:lnTo>
                    <a:pt x="11" y="11"/>
                  </a:lnTo>
                  <a:lnTo>
                    <a:pt x="11" y="9"/>
                  </a:lnTo>
                  <a:lnTo>
                    <a:pt x="11" y="9"/>
                  </a:lnTo>
                  <a:lnTo>
                    <a:pt x="13" y="7"/>
                  </a:lnTo>
                  <a:lnTo>
                    <a:pt x="7" y="0"/>
                  </a:lnTo>
                  <a:lnTo>
                    <a:pt x="4" y="4"/>
                  </a:lnTo>
                  <a:lnTo>
                    <a:pt x="2" y="7"/>
                  </a:lnTo>
                  <a:lnTo>
                    <a:pt x="2" y="11"/>
                  </a:lnTo>
                  <a:lnTo>
                    <a:pt x="2" y="13"/>
                  </a:lnTo>
                  <a:lnTo>
                    <a:pt x="0" y="17"/>
                  </a:lnTo>
                  <a:lnTo>
                    <a:pt x="2" y="20"/>
                  </a:lnTo>
                  <a:lnTo>
                    <a:pt x="2" y="24"/>
                  </a:lnTo>
                  <a:lnTo>
                    <a:pt x="4" y="28"/>
                  </a:lnTo>
                  <a:lnTo>
                    <a:pt x="4" y="30"/>
                  </a:lnTo>
                  <a:lnTo>
                    <a:pt x="7" y="35"/>
                  </a:lnTo>
                  <a:lnTo>
                    <a:pt x="9" y="37"/>
                  </a:lnTo>
                  <a:lnTo>
                    <a:pt x="11" y="41"/>
                  </a:lnTo>
                  <a:lnTo>
                    <a:pt x="15" y="43"/>
                  </a:lnTo>
                  <a:lnTo>
                    <a:pt x="17" y="46"/>
                  </a:lnTo>
                  <a:lnTo>
                    <a:pt x="20" y="48"/>
                  </a:lnTo>
                  <a:lnTo>
                    <a:pt x="24" y="52"/>
                  </a:lnTo>
                  <a:lnTo>
                    <a:pt x="28"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6" name="任意多边形 307015"/>
            <p:cNvSpPr/>
            <p:nvPr/>
          </p:nvSpPr>
          <p:spPr>
            <a:xfrm>
              <a:off x="1416" y="1410"/>
              <a:ext cx="56" cy="18"/>
            </a:xfrm>
            <a:custGeom>
              <a:rect l="0" t="0" r="0" b="0"/>
              <a:pathLst>
                <a:path w="56" h="18">
                  <a:moveTo>
                    <a:pt x="50" y="0"/>
                  </a:moveTo>
                  <a:lnTo>
                    <a:pt x="47" y="3"/>
                  </a:lnTo>
                  <a:lnTo>
                    <a:pt x="45" y="3"/>
                  </a:lnTo>
                  <a:lnTo>
                    <a:pt x="43" y="5"/>
                  </a:lnTo>
                  <a:lnTo>
                    <a:pt x="41" y="5"/>
                  </a:lnTo>
                  <a:lnTo>
                    <a:pt x="39" y="7"/>
                  </a:lnTo>
                  <a:lnTo>
                    <a:pt x="37" y="7"/>
                  </a:lnTo>
                  <a:lnTo>
                    <a:pt x="34" y="7"/>
                  </a:lnTo>
                  <a:lnTo>
                    <a:pt x="30" y="9"/>
                  </a:lnTo>
                  <a:lnTo>
                    <a:pt x="28" y="9"/>
                  </a:lnTo>
                  <a:lnTo>
                    <a:pt x="24" y="7"/>
                  </a:lnTo>
                  <a:lnTo>
                    <a:pt x="22" y="7"/>
                  </a:lnTo>
                  <a:lnTo>
                    <a:pt x="17" y="7"/>
                  </a:lnTo>
                  <a:lnTo>
                    <a:pt x="15" y="5"/>
                  </a:lnTo>
                  <a:lnTo>
                    <a:pt x="11" y="5"/>
                  </a:lnTo>
                  <a:lnTo>
                    <a:pt x="9" y="3"/>
                  </a:lnTo>
                  <a:lnTo>
                    <a:pt x="4" y="0"/>
                  </a:lnTo>
                  <a:lnTo>
                    <a:pt x="0" y="9"/>
                  </a:lnTo>
                  <a:lnTo>
                    <a:pt x="4" y="11"/>
                  </a:lnTo>
                  <a:lnTo>
                    <a:pt x="9" y="13"/>
                  </a:lnTo>
                  <a:lnTo>
                    <a:pt x="13" y="13"/>
                  </a:lnTo>
                  <a:lnTo>
                    <a:pt x="15" y="16"/>
                  </a:lnTo>
                  <a:lnTo>
                    <a:pt x="19" y="16"/>
                  </a:lnTo>
                  <a:lnTo>
                    <a:pt x="24" y="18"/>
                  </a:lnTo>
                  <a:lnTo>
                    <a:pt x="28" y="18"/>
                  </a:lnTo>
                  <a:lnTo>
                    <a:pt x="32" y="18"/>
                  </a:lnTo>
                  <a:lnTo>
                    <a:pt x="34" y="18"/>
                  </a:lnTo>
                  <a:lnTo>
                    <a:pt x="39" y="16"/>
                  </a:lnTo>
                  <a:lnTo>
                    <a:pt x="43" y="16"/>
                  </a:lnTo>
                  <a:lnTo>
                    <a:pt x="45" y="13"/>
                  </a:lnTo>
                  <a:lnTo>
                    <a:pt x="47" y="11"/>
                  </a:lnTo>
                  <a:lnTo>
                    <a:pt x="52" y="11"/>
                  </a:lnTo>
                  <a:lnTo>
                    <a:pt x="54" y="7"/>
                  </a:lnTo>
                  <a:lnTo>
                    <a:pt x="56" y="5"/>
                  </a:lnTo>
                  <a:lnTo>
                    <a:pt x="5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7" name="任意多边形 307016"/>
            <p:cNvSpPr/>
            <p:nvPr/>
          </p:nvSpPr>
          <p:spPr>
            <a:xfrm>
              <a:off x="1448" y="1365"/>
              <a:ext cx="28" cy="50"/>
            </a:xfrm>
            <a:custGeom>
              <a:rect l="0" t="0" r="0" b="0"/>
              <a:pathLst>
                <a:path w="28" h="50">
                  <a:moveTo>
                    <a:pt x="0" y="9"/>
                  </a:moveTo>
                  <a:lnTo>
                    <a:pt x="2" y="11"/>
                  </a:lnTo>
                  <a:lnTo>
                    <a:pt x="7" y="13"/>
                  </a:lnTo>
                  <a:lnTo>
                    <a:pt x="9" y="15"/>
                  </a:lnTo>
                  <a:lnTo>
                    <a:pt x="11" y="17"/>
                  </a:lnTo>
                  <a:lnTo>
                    <a:pt x="13" y="19"/>
                  </a:lnTo>
                  <a:lnTo>
                    <a:pt x="15" y="22"/>
                  </a:lnTo>
                  <a:lnTo>
                    <a:pt x="15" y="24"/>
                  </a:lnTo>
                  <a:lnTo>
                    <a:pt x="18" y="28"/>
                  </a:lnTo>
                  <a:lnTo>
                    <a:pt x="18" y="30"/>
                  </a:lnTo>
                  <a:lnTo>
                    <a:pt x="18" y="32"/>
                  </a:lnTo>
                  <a:lnTo>
                    <a:pt x="20" y="35"/>
                  </a:lnTo>
                  <a:lnTo>
                    <a:pt x="20" y="37"/>
                  </a:lnTo>
                  <a:lnTo>
                    <a:pt x="18" y="39"/>
                  </a:lnTo>
                  <a:lnTo>
                    <a:pt x="18" y="41"/>
                  </a:lnTo>
                  <a:lnTo>
                    <a:pt x="18" y="43"/>
                  </a:lnTo>
                  <a:lnTo>
                    <a:pt x="15" y="45"/>
                  </a:lnTo>
                  <a:lnTo>
                    <a:pt x="24" y="50"/>
                  </a:lnTo>
                  <a:lnTo>
                    <a:pt x="26" y="48"/>
                  </a:lnTo>
                  <a:lnTo>
                    <a:pt x="26" y="43"/>
                  </a:lnTo>
                  <a:lnTo>
                    <a:pt x="28" y="41"/>
                  </a:lnTo>
                  <a:lnTo>
                    <a:pt x="28" y="37"/>
                  </a:lnTo>
                  <a:lnTo>
                    <a:pt x="28" y="35"/>
                  </a:lnTo>
                  <a:lnTo>
                    <a:pt x="28" y="30"/>
                  </a:lnTo>
                  <a:lnTo>
                    <a:pt x="26" y="28"/>
                  </a:lnTo>
                  <a:lnTo>
                    <a:pt x="26" y="24"/>
                  </a:lnTo>
                  <a:lnTo>
                    <a:pt x="24" y="19"/>
                  </a:lnTo>
                  <a:lnTo>
                    <a:pt x="22" y="17"/>
                  </a:lnTo>
                  <a:lnTo>
                    <a:pt x="20" y="15"/>
                  </a:lnTo>
                  <a:lnTo>
                    <a:pt x="18" y="11"/>
                  </a:lnTo>
                  <a:lnTo>
                    <a:pt x="15" y="9"/>
                  </a:lnTo>
                  <a:lnTo>
                    <a:pt x="11" y="6"/>
                  </a:lnTo>
                  <a:lnTo>
                    <a:pt x="9" y="2"/>
                  </a:lnTo>
                  <a:lnTo>
                    <a:pt x="5"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8" name="任意多边形 307017"/>
            <p:cNvSpPr/>
            <p:nvPr/>
          </p:nvSpPr>
          <p:spPr>
            <a:xfrm>
              <a:off x="1399" y="1356"/>
              <a:ext cx="54" cy="18"/>
            </a:xfrm>
            <a:custGeom>
              <a:rect l="0" t="0" r="0" b="0"/>
              <a:pathLst>
                <a:path w="54" h="18">
                  <a:moveTo>
                    <a:pt x="6" y="18"/>
                  </a:moveTo>
                  <a:lnTo>
                    <a:pt x="8" y="15"/>
                  </a:lnTo>
                  <a:lnTo>
                    <a:pt x="10" y="15"/>
                  </a:lnTo>
                  <a:lnTo>
                    <a:pt x="10" y="13"/>
                  </a:lnTo>
                  <a:lnTo>
                    <a:pt x="13" y="13"/>
                  </a:lnTo>
                  <a:lnTo>
                    <a:pt x="15" y="11"/>
                  </a:lnTo>
                  <a:lnTo>
                    <a:pt x="19" y="11"/>
                  </a:lnTo>
                  <a:lnTo>
                    <a:pt x="21" y="11"/>
                  </a:lnTo>
                  <a:lnTo>
                    <a:pt x="23" y="11"/>
                  </a:lnTo>
                  <a:lnTo>
                    <a:pt x="28" y="11"/>
                  </a:lnTo>
                  <a:lnTo>
                    <a:pt x="30" y="11"/>
                  </a:lnTo>
                  <a:lnTo>
                    <a:pt x="32" y="11"/>
                  </a:lnTo>
                  <a:lnTo>
                    <a:pt x="36" y="11"/>
                  </a:lnTo>
                  <a:lnTo>
                    <a:pt x="39" y="13"/>
                  </a:lnTo>
                  <a:lnTo>
                    <a:pt x="43" y="13"/>
                  </a:lnTo>
                  <a:lnTo>
                    <a:pt x="47" y="15"/>
                  </a:lnTo>
                  <a:lnTo>
                    <a:pt x="49" y="18"/>
                  </a:lnTo>
                  <a:lnTo>
                    <a:pt x="54" y="9"/>
                  </a:lnTo>
                  <a:lnTo>
                    <a:pt x="49" y="7"/>
                  </a:lnTo>
                  <a:lnTo>
                    <a:pt x="47" y="7"/>
                  </a:lnTo>
                  <a:lnTo>
                    <a:pt x="43" y="5"/>
                  </a:lnTo>
                  <a:lnTo>
                    <a:pt x="39" y="2"/>
                  </a:lnTo>
                  <a:lnTo>
                    <a:pt x="34" y="2"/>
                  </a:lnTo>
                  <a:lnTo>
                    <a:pt x="30" y="2"/>
                  </a:lnTo>
                  <a:lnTo>
                    <a:pt x="28" y="0"/>
                  </a:lnTo>
                  <a:lnTo>
                    <a:pt x="23" y="0"/>
                  </a:lnTo>
                  <a:lnTo>
                    <a:pt x="19" y="2"/>
                  </a:lnTo>
                  <a:lnTo>
                    <a:pt x="17" y="2"/>
                  </a:lnTo>
                  <a:lnTo>
                    <a:pt x="13" y="2"/>
                  </a:lnTo>
                  <a:lnTo>
                    <a:pt x="10" y="5"/>
                  </a:lnTo>
                  <a:lnTo>
                    <a:pt x="6" y="7"/>
                  </a:lnTo>
                  <a:lnTo>
                    <a:pt x="4" y="9"/>
                  </a:lnTo>
                  <a:lnTo>
                    <a:pt x="2" y="11"/>
                  </a:lnTo>
                  <a:lnTo>
                    <a:pt x="0" y="13"/>
                  </a:lnTo>
                  <a:lnTo>
                    <a:pt x="6" y="1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19" name="任意多边形 307018"/>
            <p:cNvSpPr/>
            <p:nvPr/>
          </p:nvSpPr>
          <p:spPr>
            <a:xfrm>
              <a:off x="1394" y="1369"/>
              <a:ext cx="28" cy="50"/>
            </a:xfrm>
            <a:custGeom>
              <a:rect l="0" t="0" r="0" b="0"/>
              <a:pathLst>
                <a:path w="28" h="50">
                  <a:moveTo>
                    <a:pt x="28" y="41"/>
                  </a:moveTo>
                  <a:lnTo>
                    <a:pt x="24" y="39"/>
                  </a:lnTo>
                  <a:lnTo>
                    <a:pt x="22" y="37"/>
                  </a:lnTo>
                  <a:lnTo>
                    <a:pt x="20" y="35"/>
                  </a:lnTo>
                  <a:lnTo>
                    <a:pt x="18" y="33"/>
                  </a:lnTo>
                  <a:lnTo>
                    <a:pt x="15" y="31"/>
                  </a:lnTo>
                  <a:lnTo>
                    <a:pt x="13" y="28"/>
                  </a:lnTo>
                  <a:lnTo>
                    <a:pt x="11" y="26"/>
                  </a:lnTo>
                  <a:lnTo>
                    <a:pt x="11" y="22"/>
                  </a:lnTo>
                  <a:lnTo>
                    <a:pt x="9" y="20"/>
                  </a:lnTo>
                  <a:lnTo>
                    <a:pt x="9" y="18"/>
                  </a:lnTo>
                  <a:lnTo>
                    <a:pt x="9" y="15"/>
                  </a:lnTo>
                  <a:lnTo>
                    <a:pt x="9" y="13"/>
                  </a:lnTo>
                  <a:lnTo>
                    <a:pt x="9" y="11"/>
                  </a:lnTo>
                  <a:lnTo>
                    <a:pt x="9" y="9"/>
                  </a:lnTo>
                  <a:lnTo>
                    <a:pt x="11" y="7"/>
                  </a:lnTo>
                  <a:lnTo>
                    <a:pt x="11" y="5"/>
                  </a:lnTo>
                  <a:lnTo>
                    <a:pt x="5" y="0"/>
                  </a:lnTo>
                  <a:lnTo>
                    <a:pt x="2" y="2"/>
                  </a:lnTo>
                  <a:lnTo>
                    <a:pt x="0" y="7"/>
                  </a:lnTo>
                  <a:lnTo>
                    <a:pt x="0" y="9"/>
                  </a:lnTo>
                  <a:lnTo>
                    <a:pt x="0" y="13"/>
                  </a:lnTo>
                  <a:lnTo>
                    <a:pt x="0" y="15"/>
                  </a:lnTo>
                  <a:lnTo>
                    <a:pt x="0" y="20"/>
                  </a:lnTo>
                  <a:lnTo>
                    <a:pt x="0" y="22"/>
                  </a:lnTo>
                  <a:lnTo>
                    <a:pt x="2" y="26"/>
                  </a:lnTo>
                  <a:lnTo>
                    <a:pt x="5" y="28"/>
                  </a:lnTo>
                  <a:lnTo>
                    <a:pt x="5" y="33"/>
                  </a:lnTo>
                  <a:lnTo>
                    <a:pt x="7" y="35"/>
                  </a:lnTo>
                  <a:lnTo>
                    <a:pt x="11" y="39"/>
                  </a:lnTo>
                  <a:lnTo>
                    <a:pt x="13" y="41"/>
                  </a:lnTo>
                  <a:lnTo>
                    <a:pt x="15" y="44"/>
                  </a:lnTo>
                  <a:lnTo>
                    <a:pt x="20" y="48"/>
                  </a:lnTo>
                  <a:lnTo>
                    <a:pt x="22" y="50"/>
                  </a:lnTo>
                  <a:lnTo>
                    <a:pt x="28"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0" name="任意多边形 307019"/>
            <p:cNvSpPr/>
            <p:nvPr/>
          </p:nvSpPr>
          <p:spPr>
            <a:xfrm>
              <a:off x="1416" y="1410"/>
              <a:ext cx="56" cy="18"/>
            </a:xfrm>
            <a:custGeom>
              <a:rect l="0" t="0" r="0" b="0"/>
              <a:pathLst>
                <a:path w="56" h="18">
                  <a:moveTo>
                    <a:pt x="47" y="0"/>
                  </a:moveTo>
                  <a:lnTo>
                    <a:pt x="47" y="3"/>
                  </a:lnTo>
                  <a:lnTo>
                    <a:pt x="45" y="3"/>
                  </a:lnTo>
                  <a:lnTo>
                    <a:pt x="43" y="5"/>
                  </a:lnTo>
                  <a:lnTo>
                    <a:pt x="41" y="5"/>
                  </a:lnTo>
                  <a:lnTo>
                    <a:pt x="39" y="7"/>
                  </a:lnTo>
                  <a:lnTo>
                    <a:pt x="37" y="7"/>
                  </a:lnTo>
                  <a:lnTo>
                    <a:pt x="34" y="7"/>
                  </a:lnTo>
                  <a:lnTo>
                    <a:pt x="30" y="7"/>
                  </a:lnTo>
                  <a:lnTo>
                    <a:pt x="28" y="7"/>
                  </a:lnTo>
                  <a:lnTo>
                    <a:pt x="26" y="7"/>
                  </a:lnTo>
                  <a:lnTo>
                    <a:pt x="22" y="7"/>
                  </a:lnTo>
                  <a:lnTo>
                    <a:pt x="19" y="7"/>
                  </a:lnTo>
                  <a:lnTo>
                    <a:pt x="15" y="5"/>
                  </a:lnTo>
                  <a:lnTo>
                    <a:pt x="13" y="5"/>
                  </a:lnTo>
                  <a:lnTo>
                    <a:pt x="9" y="3"/>
                  </a:lnTo>
                  <a:lnTo>
                    <a:pt x="6" y="0"/>
                  </a:lnTo>
                  <a:lnTo>
                    <a:pt x="0" y="9"/>
                  </a:lnTo>
                  <a:lnTo>
                    <a:pt x="4" y="11"/>
                  </a:lnTo>
                  <a:lnTo>
                    <a:pt x="9" y="11"/>
                  </a:lnTo>
                  <a:lnTo>
                    <a:pt x="13" y="13"/>
                  </a:lnTo>
                  <a:lnTo>
                    <a:pt x="15" y="16"/>
                  </a:lnTo>
                  <a:lnTo>
                    <a:pt x="19" y="16"/>
                  </a:lnTo>
                  <a:lnTo>
                    <a:pt x="24" y="16"/>
                  </a:lnTo>
                  <a:lnTo>
                    <a:pt x="28" y="18"/>
                  </a:lnTo>
                  <a:lnTo>
                    <a:pt x="32" y="18"/>
                  </a:lnTo>
                  <a:lnTo>
                    <a:pt x="34" y="16"/>
                  </a:lnTo>
                  <a:lnTo>
                    <a:pt x="39" y="16"/>
                  </a:lnTo>
                  <a:lnTo>
                    <a:pt x="41" y="16"/>
                  </a:lnTo>
                  <a:lnTo>
                    <a:pt x="45" y="13"/>
                  </a:lnTo>
                  <a:lnTo>
                    <a:pt x="47" y="11"/>
                  </a:lnTo>
                  <a:lnTo>
                    <a:pt x="52" y="9"/>
                  </a:lnTo>
                  <a:lnTo>
                    <a:pt x="54" y="7"/>
                  </a:lnTo>
                  <a:lnTo>
                    <a:pt x="56" y="5"/>
                  </a:lnTo>
                  <a:lnTo>
                    <a:pt x="4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1" name="任意多边形 307020"/>
            <p:cNvSpPr/>
            <p:nvPr/>
          </p:nvSpPr>
          <p:spPr>
            <a:xfrm>
              <a:off x="1446" y="1367"/>
              <a:ext cx="28" cy="48"/>
            </a:xfrm>
            <a:custGeom>
              <a:rect l="0" t="0" r="0" b="0"/>
              <a:pathLst>
                <a:path w="28" h="48">
                  <a:moveTo>
                    <a:pt x="0" y="9"/>
                  </a:moveTo>
                  <a:lnTo>
                    <a:pt x="4" y="9"/>
                  </a:lnTo>
                  <a:lnTo>
                    <a:pt x="7" y="11"/>
                  </a:lnTo>
                  <a:lnTo>
                    <a:pt x="9" y="13"/>
                  </a:lnTo>
                  <a:lnTo>
                    <a:pt x="11" y="15"/>
                  </a:lnTo>
                  <a:lnTo>
                    <a:pt x="13" y="20"/>
                  </a:lnTo>
                  <a:lnTo>
                    <a:pt x="15" y="22"/>
                  </a:lnTo>
                  <a:lnTo>
                    <a:pt x="17" y="24"/>
                  </a:lnTo>
                  <a:lnTo>
                    <a:pt x="17" y="26"/>
                  </a:lnTo>
                  <a:lnTo>
                    <a:pt x="20" y="28"/>
                  </a:lnTo>
                  <a:lnTo>
                    <a:pt x="20" y="30"/>
                  </a:lnTo>
                  <a:lnTo>
                    <a:pt x="20" y="33"/>
                  </a:lnTo>
                  <a:lnTo>
                    <a:pt x="20" y="35"/>
                  </a:lnTo>
                  <a:lnTo>
                    <a:pt x="20" y="37"/>
                  </a:lnTo>
                  <a:lnTo>
                    <a:pt x="20" y="39"/>
                  </a:lnTo>
                  <a:lnTo>
                    <a:pt x="17" y="41"/>
                  </a:lnTo>
                  <a:lnTo>
                    <a:pt x="17" y="43"/>
                  </a:lnTo>
                  <a:lnTo>
                    <a:pt x="24" y="48"/>
                  </a:lnTo>
                  <a:lnTo>
                    <a:pt x="26" y="46"/>
                  </a:lnTo>
                  <a:lnTo>
                    <a:pt x="28" y="41"/>
                  </a:lnTo>
                  <a:lnTo>
                    <a:pt x="28" y="39"/>
                  </a:lnTo>
                  <a:lnTo>
                    <a:pt x="28" y="35"/>
                  </a:lnTo>
                  <a:lnTo>
                    <a:pt x="28" y="33"/>
                  </a:lnTo>
                  <a:lnTo>
                    <a:pt x="28" y="28"/>
                  </a:lnTo>
                  <a:lnTo>
                    <a:pt x="28" y="26"/>
                  </a:lnTo>
                  <a:lnTo>
                    <a:pt x="26" y="22"/>
                  </a:lnTo>
                  <a:lnTo>
                    <a:pt x="24" y="20"/>
                  </a:lnTo>
                  <a:lnTo>
                    <a:pt x="24" y="15"/>
                  </a:lnTo>
                  <a:lnTo>
                    <a:pt x="20" y="13"/>
                  </a:lnTo>
                  <a:lnTo>
                    <a:pt x="17" y="11"/>
                  </a:lnTo>
                  <a:lnTo>
                    <a:pt x="15" y="7"/>
                  </a:lnTo>
                  <a:lnTo>
                    <a:pt x="13" y="4"/>
                  </a:lnTo>
                  <a:lnTo>
                    <a:pt x="9" y="2"/>
                  </a:lnTo>
                  <a:lnTo>
                    <a:pt x="7"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2" name="任意多边形 307021"/>
            <p:cNvSpPr/>
            <p:nvPr/>
          </p:nvSpPr>
          <p:spPr>
            <a:xfrm>
              <a:off x="1399" y="1358"/>
              <a:ext cx="54" cy="18"/>
            </a:xfrm>
            <a:custGeom>
              <a:rect l="0" t="0" r="0" b="0"/>
              <a:pathLst>
                <a:path w="54" h="18">
                  <a:moveTo>
                    <a:pt x="6" y="18"/>
                  </a:moveTo>
                  <a:lnTo>
                    <a:pt x="8" y="16"/>
                  </a:lnTo>
                  <a:lnTo>
                    <a:pt x="10" y="16"/>
                  </a:lnTo>
                  <a:lnTo>
                    <a:pt x="10" y="13"/>
                  </a:lnTo>
                  <a:lnTo>
                    <a:pt x="13" y="11"/>
                  </a:lnTo>
                  <a:lnTo>
                    <a:pt x="15" y="11"/>
                  </a:lnTo>
                  <a:lnTo>
                    <a:pt x="19" y="11"/>
                  </a:lnTo>
                  <a:lnTo>
                    <a:pt x="21" y="9"/>
                  </a:lnTo>
                  <a:lnTo>
                    <a:pt x="23" y="9"/>
                  </a:lnTo>
                  <a:lnTo>
                    <a:pt x="26" y="9"/>
                  </a:lnTo>
                  <a:lnTo>
                    <a:pt x="30" y="9"/>
                  </a:lnTo>
                  <a:lnTo>
                    <a:pt x="32" y="11"/>
                  </a:lnTo>
                  <a:lnTo>
                    <a:pt x="36" y="11"/>
                  </a:lnTo>
                  <a:lnTo>
                    <a:pt x="39" y="13"/>
                  </a:lnTo>
                  <a:lnTo>
                    <a:pt x="43" y="13"/>
                  </a:lnTo>
                  <a:lnTo>
                    <a:pt x="45" y="16"/>
                  </a:lnTo>
                  <a:lnTo>
                    <a:pt x="47" y="18"/>
                  </a:lnTo>
                  <a:lnTo>
                    <a:pt x="54" y="9"/>
                  </a:lnTo>
                  <a:lnTo>
                    <a:pt x="49" y="7"/>
                  </a:lnTo>
                  <a:lnTo>
                    <a:pt x="45" y="5"/>
                  </a:lnTo>
                  <a:lnTo>
                    <a:pt x="41" y="5"/>
                  </a:lnTo>
                  <a:lnTo>
                    <a:pt x="39" y="3"/>
                  </a:lnTo>
                  <a:lnTo>
                    <a:pt x="34" y="3"/>
                  </a:lnTo>
                  <a:lnTo>
                    <a:pt x="30" y="0"/>
                  </a:lnTo>
                  <a:lnTo>
                    <a:pt x="26" y="0"/>
                  </a:lnTo>
                  <a:lnTo>
                    <a:pt x="23" y="0"/>
                  </a:lnTo>
                  <a:lnTo>
                    <a:pt x="19" y="0"/>
                  </a:lnTo>
                  <a:lnTo>
                    <a:pt x="17" y="3"/>
                  </a:lnTo>
                  <a:lnTo>
                    <a:pt x="13" y="3"/>
                  </a:lnTo>
                  <a:lnTo>
                    <a:pt x="10" y="5"/>
                  </a:lnTo>
                  <a:lnTo>
                    <a:pt x="6" y="5"/>
                  </a:lnTo>
                  <a:lnTo>
                    <a:pt x="4" y="7"/>
                  </a:lnTo>
                  <a:lnTo>
                    <a:pt x="2" y="9"/>
                  </a:lnTo>
                  <a:lnTo>
                    <a:pt x="0" y="13"/>
                  </a:lnTo>
                  <a:lnTo>
                    <a:pt x="6" y="1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3" name="任意多边形 307022"/>
            <p:cNvSpPr/>
            <p:nvPr/>
          </p:nvSpPr>
          <p:spPr>
            <a:xfrm>
              <a:off x="1394" y="1371"/>
              <a:ext cx="28" cy="48"/>
            </a:xfrm>
            <a:custGeom>
              <a:rect l="0" t="0" r="0" b="0"/>
              <a:pathLst>
                <a:path w="28" h="48">
                  <a:moveTo>
                    <a:pt x="28" y="39"/>
                  </a:moveTo>
                  <a:lnTo>
                    <a:pt x="24" y="37"/>
                  </a:lnTo>
                  <a:lnTo>
                    <a:pt x="22" y="35"/>
                  </a:lnTo>
                  <a:lnTo>
                    <a:pt x="20" y="33"/>
                  </a:lnTo>
                  <a:lnTo>
                    <a:pt x="18" y="31"/>
                  </a:lnTo>
                  <a:lnTo>
                    <a:pt x="15" y="29"/>
                  </a:lnTo>
                  <a:lnTo>
                    <a:pt x="13" y="26"/>
                  </a:lnTo>
                  <a:lnTo>
                    <a:pt x="13" y="24"/>
                  </a:lnTo>
                  <a:lnTo>
                    <a:pt x="11" y="22"/>
                  </a:lnTo>
                  <a:lnTo>
                    <a:pt x="11" y="20"/>
                  </a:lnTo>
                  <a:lnTo>
                    <a:pt x="9" y="18"/>
                  </a:lnTo>
                  <a:lnTo>
                    <a:pt x="9" y="13"/>
                  </a:lnTo>
                  <a:lnTo>
                    <a:pt x="9" y="11"/>
                  </a:lnTo>
                  <a:lnTo>
                    <a:pt x="9" y="11"/>
                  </a:lnTo>
                  <a:lnTo>
                    <a:pt x="9" y="9"/>
                  </a:lnTo>
                  <a:lnTo>
                    <a:pt x="11" y="7"/>
                  </a:lnTo>
                  <a:lnTo>
                    <a:pt x="11" y="5"/>
                  </a:lnTo>
                  <a:lnTo>
                    <a:pt x="5" y="0"/>
                  </a:lnTo>
                  <a:lnTo>
                    <a:pt x="2" y="3"/>
                  </a:lnTo>
                  <a:lnTo>
                    <a:pt x="2" y="5"/>
                  </a:lnTo>
                  <a:lnTo>
                    <a:pt x="0" y="9"/>
                  </a:lnTo>
                  <a:lnTo>
                    <a:pt x="0" y="11"/>
                  </a:lnTo>
                  <a:lnTo>
                    <a:pt x="0" y="16"/>
                  </a:lnTo>
                  <a:lnTo>
                    <a:pt x="0" y="18"/>
                  </a:lnTo>
                  <a:lnTo>
                    <a:pt x="2" y="22"/>
                  </a:lnTo>
                  <a:lnTo>
                    <a:pt x="2" y="24"/>
                  </a:lnTo>
                  <a:lnTo>
                    <a:pt x="5" y="29"/>
                  </a:lnTo>
                  <a:lnTo>
                    <a:pt x="7" y="31"/>
                  </a:lnTo>
                  <a:lnTo>
                    <a:pt x="9" y="35"/>
                  </a:lnTo>
                  <a:lnTo>
                    <a:pt x="11" y="37"/>
                  </a:lnTo>
                  <a:lnTo>
                    <a:pt x="13" y="39"/>
                  </a:lnTo>
                  <a:lnTo>
                    <a:pt x="18" y="42"/>
                  </a:lnTo>
                  <a:lnTo>
                    <a:pt x="20" y="46"/>
                  </a:lnTo>
                  <a:lnTo>
                    <a:pt x="24" y="48"/>
                  </a:lnTo>
                  <a:lnTo>
                    <a:pt x="28"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4" name="任意多边形 307023"/>
            <p:cNvSpPr/>
            <p:nvPr/>
          </p:nvSpPr>
          <p:spPr>
            <a:xfrm>
              <a:off x="1418" y="1410"/>
              <a:ext cx="52" cy="16"/>
            </a:xfrm>
            <a:custGeom>
              <a:rect l="0" t="0" r="0" b="0"/>
              <a:pathLst>
                <a:path w="52" h="16">
                  <a:moveTo>
                    <a:pt x="45" y="0"/>
                  </a:moveTo>
                  <a:lnTo>
                    <a:pt x="43" y="0"/>
                  </a:lnTo>
                  <a:lnTo>
                    <a:pt x="43" y="3"/>
                  </a:lnTo>
                  <a:lnTo>
                    <a:pt x="41" y="5"/>
                  </a:lnTo>
                  <a:lnTo>
                    <a:pt x="39" y="5"/>
                  </a:lnTo>
                  <a:lnTo>
                    <a:pt x="37" y="7"/>
                  </a:lnTo>
                  <a:lnTo>
                    <a:pt x="35" y="7"/>
                  </a:lnTo>
                  <a:lnTo>
                    <a:pt x="32" y="7"/>
                  </a:lnTo>
                  <a:lnTo>
                    <a:pt x="28" y="7"/>
                  </a:lnTo>
                  <a:lnTo>
                    <a:pt x="26" y="7"/>
                  </a:lnTo>
                  <a:lnTo>
                    <a:pt x="24" y="7"/>
                  </a:lnTo>
                  <a:lnTo>
                    <a:pt x="20" y="7"/>
                  </a:lnTo>
                  <a:lnTo>
                    <a:pt x="17" y="7"/>
                  </a:lnTo>
                  <a:lnTo>
                    <a:pt x="13" y="5"/>
                  </a:lnTo>
                  <a:lnTo>
                    <a:pt x="11" y="5"/>
                  </a:lnTo>
                  <a:lnTo>
                    <a:pt x="7" y="3"/>
                  </a:lnTo>
                  <a:lnTo>
                    <a:pt x="4" y="0"/>
                  </a:lnTo>
                  <a:lnTo>
                    <a:pt x="0" y="9"/>
                  </a:lnTo>
                  <a:lnTo>
                    <a:pt x="2" y="11"/>
                  </a:lnTo>
                  <a:lnTo>
                    <a:pt x="7" y="11"/>
                  </a:lnTo>
                  <a:lnTo>
                    <a:pt x="11" y="13"/>
                  </a:lnTo>
                  <a:lnTo>
                    <a:pt x="15" y="16"/>
                  </a:lnTo>
                  <a:lnTo>
                    <a:pt x="17" y="16"/>
                  </a:lnTo>
                  <a:lnTo>
                    <a:pt x="22" y="16"/>
                  </a:lnTo>
                  <a:lnTo>
                    <a:pt x="26" y="16"/>
                  </a:lnTo>
                  <a:lnTo>
                    <a:pt x="30" y="16"/>
                  </a:lnTo>
                  <a:lnTo>
                    <a:pt x="32" y="16"/>
                  </a:lnTo>
                  <a:lnTo>
                    <a:pt x="37" y="16"/>
                  </a:lnTo>
                  <a:lnTo>
                    <a:pt x="39" y="13"/>
                  </a:lnTo>
                  <a:lnTo>
                    <a:pt x="43" y="13"/>
                  </a:lnTo>
                  <a:lnTo>
                    <a:pt x="45" y="11"/>
                  </a:lnTo>
                  <a:lnTo>
                    <a:pt x="48" y="9"/>
                  </a:lnTo>
                  <a:lnTo>
                    <a:pt x="52" y="7"/>
                  </a:lnTo>
                  <a:lnTo>
                    <a:pt x="52" y="5"/>
                  </a:lnTo>
                  <a:lnTo>
                    <a:pt x="4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5" name="任意多边形 307024"/>
            <p:cNvSpPr/>
            <p:nvPr/>
          </p:nvSpPr>
          <p:spPr>
            <a:xfrm>
              <a:off x="1446" y="1369"/>
              <a:ext cx="28" cy="46"/>
            </a:xfrm>
            <a:custGeom>
              <a:rect l="0" t="0" r="0" b="0"/>
              <a:pathLst>
                <a:path w="28" h="46">
                  <a:moveTo>
                    <a:pt x="0" y="7"/>
                  </a:moveTo>
                  <a:lnTo>
                    <a:pt x="2" y="9"/>
                  </a:lnTo>
                  <a:lnTo>
                    <a:pt x="7" y="11"/>
                  </a:lnTo>
                  <a:lnTo>
                    <a:pt x="9" y="13"/>
                  </a:lnTo>
                  <a:lnTo>
                    <a:pt x="11" y="15"/>
                  </a:lnTo>
                  <a:lnTo>
                    <a:pt x="13" y="18"/>
                  </a:lnTo>
                  <a:lnTo>
                    <a:pt x="13" y="20"/>
                  </a:lnTo>
                  <a:lnTo>
                    <a:pt x="15" y="22"/>
                  </a:lnTo>
                  <a:lnTo>
                    <a:pt x="17" y="24"/>
                  </a:lnTo>
                  <a:lnTo>
                    <a:pt x="17" y="26"/>
                  </a:lnTo>
                  <a:lnTo>
                    <a:pt x="17" y="28"/>
                  </a:lnTo>
                  <a:lnTo>
                    <a:pt x="20" y="31"/>
                  </a:lnTo>
                  <a:lnTo>
                    <a:pt x="20" y="33"/>
                  </a:lnTo>
                  <a:lnTo>
                    <a:pt x="20" y="35"/>
                  </a:lnTo>
                  <a:lnTo>
                    <a:pt x="17" y="37"/>
                  </a:lnTo>
                  <a:lnTo>
                    <a:pt x="17" y="39"/>
                  </a:lnTo>
                  <a:lnTo>
                    <a:pt x="17" y="41"/>
                  </a:lnTo>
                  <a:lnTo>
                    <a:pt x="24" y="46"/>
                  </a:lnTo>
                  <a:lnTo>
                    <a:pt x="26" y="44"/>
                  </a:lnTo>
                  <a:lnTo>
                    <a:pt x="26" y="39"/>
                  </a:lnTo>
                  <a:lnTo>
                    <a:pt x="28" y="37"/>
                  </a:lnTo>
                  <a:lnTo>
                    <a:pt x="28" y="33"/>
                  </a:lnTo>
                  <a:lnTo>
                    <a:pt x="28" y="31"/>
                  </a:lnTo>
                  <a:lnTo>
                    <a:pt x="28" y="26"/>
                  </a:lnTo>
                  <a:lnTo>
                    <a:pt x="26" y="24"/>
                  </a:lnTo>
                  <a:lnTo>
                    <a:pt x="26" y="20"/>
                  </a:lnTo>
                  <a:lnTo>
                    <a:pt x="24" y="18"/>
                  </a:lnTo>
                  <a:lnTo>
                    <a:pt x="22" y="15"/>
                  </a:lnTo>
                  <a:lnTo>
                    <a:pt x="20" y="11"/>
                  </a:lnTo>
                  <a:lnTo>
                    <a:pt x="17" y="9"/>
                  </a:lnTo>
                  <a:lnTo>
                    <a:pt x="15" y="7"/>
                  </a:lnTo>
                  <a:lnTo>
                    <a:pt x="11" y="5"/>
                  </a:lnTo>
                  <a:lnTo>
                    <a:pt x="9"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6" name="任意多边形 307025"/>
            <p:cNvSpPr/>
            <p:nvPr/>
          </p:nvSpPr>
          <p:spPr>
            <a:xfrm>
              <a:off x="1399" y="1361"/>
              <a:ext cx="51" cy="17"/>
            </a:xfrm>
            <a:custGeom>
              <a:rect l="0" t="0" r="0" b="0"/>
              <a:pathLst>
                <a:path w="51" h="17">
                  <a:moveTo>
                    <a:pt x="6" y="17"/>
                  </a:moveTo>
                  <a:lnTo>
                    <a:pt x="8" y="15"/>
                  </a:lnTo>
                  <a:lnTo>
                    <a:pt x="10" y="13"/>
                  </a:lnTo>
                  <a:lnTo>
                    <a:pt x="10" y="13"/>
                  </a:lnTo>
                  <a:lnTo>
                    <a:pt x="13" y="10"/>
                  </a:lnTo>
                  <a:lnTo>
                    <a:pt x="15" y="10"/>
                  </a:lnTo>
                  <a:lnTo>
                    <a:pt x="17" y="10"/>
                  </a:lnTo>
                  <a:lnTo>
                    <a:pt x="19" y="8"/>
                  </a:lnTo>
                  <a:lnTo>
                    <a:pt x="23" y="8"/>
                  </a:lnTo>
                  <a:lnTo>
                    <a:pt x="26" y="8"/>
                  </a:lnTo>
                  <a:lnTo>
                    <a:pt x="28" y="8"/>
                  </a:lnTo>
                  <a:lnTo>
                    <a:pt x="32" y="8"/>
                  </a:lnTo>
                  <a:lnTo>
                    <a:pt x="34" y="10"/>
                  </a:lnTo>
                  <a:lnTo>
                    <a:pt x="39" y="10"/>
                  </a:lnTo>
                  <a:lnTo>
                    <a:pt x="41" y="13"/>
                  </a:lnTo>
                  <a:lnTo>
                    <a:pt x="45" y="13"/>
                  </a:lnTo>
                  <a:lnTo>
                    <a:pt x="47" y="15"/>
                  </a:lnTo>
                  <a:lnTo>
                    <a:pt x="51" y="8"/>
                  </a:lnTo>
                  <a:lnTo>
                    <a:pt x="47" y="6"/>
                  </a:lnTo>
                  <a:lnTo>
                    <a:pt x="45" y="4"/>
                  </a:lnTo>
                  <a:lnTo>
                    <a:pt x="41" y="2"/>
                  </a:lnTo>
                  <a:lnTo>
                    <a:pt x="36" y="2"/>
                  </a:lnTo>
                  <a:lnTo>
                    <a:pt x="32" y="0"/>
                  </a:lnTo>
                  <a:lnTo>
                    <a:pt x="30" y="0"/>
                  </a:lnTo>
                  <a:lnTo>
                    <a:pt x="26" y="0"/>
                  </a:lnTo>
                  <a:lnTo>
                    <a:pt x="21" y="0"/>
                  </a:lnTo>
                  <a:lnTo>
                    <a:pt x="19" y="0"/>
                  </a:lnTo>
                  <a:lnTo>
                    <a:pt x="15" y="0"/>
                  </a:lnTo>
                  <a:lnTo>
                    <a:pt x="13" y="2"/>
                  </a:lnTo>
                  <a:lnTo>
                    <a:pt x="8" y="4"/>
                  </a:lnTo>
                  <a:lnTo>
                    <a:pt x="6" y="4"/>
                  </a:lnTo>
                  <a:lnTo>
                    <a:pt x="4" y="6"/>
                  </a:lnTo>
                  <a:lnTo>
                    <a:pt x="2" y="8"/>
                  </a:lnTo>
                  <a:lnTo>
                    <a:pt x="0" y="10"/>
                  </a:lnTo>
                  <a:lnTo>
                    <a:pt x="6"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7" name="任意多边形 307026"/>
            <p:cNvSpPr/>
            <p:nvPr/>
          </p:nvSpPr>
          <p:spPr>
            <a:xfrm>
              <a:off x="1394" y="1371"/>
              <a:ext cx="28" cy="48"/>
            </a:xfrm>
            <a:custGeom>
              <a:rect l="0" t="0" r="0" b="0"/>
              <a:pathLst>
                <a:path w="28" h="48">
                  <a:moveTo>
                    <a:pt x="28" y="39"/>
                  </a:moveTo>
                  <a:lnTo>
                    <a:pt x="26" y="37"/>
                  </a:lnTo>
                  <a:lnTo>
                    <a:pt x="24" y="35"/>
                  </a:lnTo>
                  <a:lnTo>
                    <a:pt x="20" y="33"/>
                  </a:lnTo>
                  <a:lnTo>
                    <a:pt x="18" y="31"/>
                  </a:lnTo>
                  <a:lnTo>
                    <a:pt x="15" y="29"/>
                  </a:lnTo>
                  <a:lnTo>
                    <a:pt x="15" y="26"/>
                  </a:lnTo>
                  <a:lnTo>
                    <a:pt x="13" y="24"/>
                  </a:lnTo>
                  <a:lnTo>
                    <a:pt x="11" y="22"/>
                  </a:lnTo>
                  <a:lnTo>
                    <a:pt x="11" y="20"/>
                  </a:lnTo>
                  <a:lnTo>
                    <a:pt x="11" y="18"/>
                  </a:lnTo>
                  <a:lnTo>
                    <a:pt x="9" y="16"/>
                  </a:lnTo>
                  <a:lnTo>
                    <a:pt x="9" y="13"/>
                  </a:lnTo>
                  <a:lnTo>
                    <a:pt x="9" y="11"/>
                  </a:lnTo>
                  <a:lnTo>
                    <a:pt x="11" y="9"/>
                  </a:lnTo>
                  <a:lnTo>
                    <a:pt x="11" y="7"/>
                  </a:lnTo>
                  <a:lnTo>
                    <a:pt x="11" y="7"/>
                  </a:lnTo>
                  <a:lnTo>
                    <a:pt x="5" y="0"/>
                  </a:lnTo>
                  <a:lnTo>
                    <a:pt x="2" y="5"/>
                  </a:lnTo>
                  <a:lnTo>
                    <a:pt x="2" y="7"/>
                  </a:lnTo>
                  <a:lnTo>
                    <a:pt x="0" y="9"/>
                  </a:lnTo>
                  <a:lnTo>
                    <a:pt x="0" y="13"/>
                  </a:lnTo>
                  <a:lnTo>
                    <a:pt x="0" y="16"/>
                  </a:lnTo>
                  <a:lnTo>
                    <a:pt x="2" y="20"/>
                  </a:lnTo>
                  <a:lnTo>
                    <a:pt x="2" y="22"/>
                  </a:lnTo>
                  <a:lnTo>
                    <a:pt x="5" y="26"/>
                  </a:lnTo>
                  <a:lnTo>
                    <a:pt x="5" y="29"/>
                  </a:lnTo>
                  <a:lnTo>
                    <a:pt x="7" y="33"/>
                  </a:lnTo>
                  <a:lnTo>
                    <a:pt x="9" y="35"/>
                  </a:lnTo>
                  <a:lnTo>
                    <a:pt x="11" y="37"/>
                  </a:lnTo>
                  <a:lnTo>
                    <a:pt x="15" y="39"/>
                  </a:lnTo>
                  <a:lnTo>
                    <a:pt x="18" y="44"/>
                  </a:lnTo>
                  <a:lnTo>
                    <a:pt x="20" y="46"/>
                  </a:lnTo>
                  <a:lnTo>
                    <a:pt x="24" y="48"/>
                  </a:lnTo>
                  <a:lnTo>
                    <a:pt x="28"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8" name="任意多边形 307027"/>
            <p:cNvSpPr/>
            <p:nvPr/>
          </p:nvSpPr>
          <p:spPr>
            <a:xfrm>
              <a:off x="1418" y="1410"/>
              <a:ext cx="52" cy="16"/>
            </a:xfrm>
            <a:custGeom>
              <a:rect l="0" t="0" r="0" b="0"/>
              <a:pathLst>
                <a:path w="52" h="16">
                  <a:moveTo>
                    <a:pt x="45" y="0"/>
                  </a:moveTo>
                  <a:lnTo>
                    <a:pt x="43" y="0"/>
                  </a:lnTo>
                  <a:lnTo>
                    <a:pt x="41" y="3"/>
                  </a:lnTo>
                  <a:lnTo>
                    <a:pt x="41" y="5"/>
                  </a:lnTo>
                  <a:lnTo>
                    <a:pt x="39" y="5"/>
                  </a:lnTo>
                  <a:lnTo>
                    <a:pt x="37" y="5"/>
                  </a:lnTo>
                  <a:lnTo>
                    <a:pt x="35" y="7"/>
                  </a:lnTo>
                  <a:lnTo>
                    <a:pt x="32" y="7"/>
                  </a:lnTo>
                  <a:lnTo>
                    <a:pt x="28" y="7"/>
                  </a:lnTo>
                  <a:lnTo>
                    <a:pt x="26" y="7"/>
                  </a:lnTo>
                  <a:lnTo>
                    <a:pt x="24" y="7"/>
                  </a:lnTo>
                  <a:lnTo>
                    <a:pt x="20" y="7"/>
                  </a:lnTo>
                  <a:lnTo>
                    <a:pt x="17" y="7"/>
                  </a:lnTo>
                  <a:lnTo>
                    <a:pt x="13" y="5"/>
                  </a:lnTo>
                  <a:lnTo>
                    <a:pt x="11" y="3"/>
                  </a:lnTo>
                  <a:lnTo>
                    <a:pt x="9" y="3"/>
                  </a:lnTo>
                  <a:lnTo>
                    <a:pt x="4" y="0"/>
                  </a:lnTo>
                  <a:lnTo>
                    <a:pt x="0" y="9"/>
                  </a:lnTo>
                  <a:lnTo>
                    <a:pt x="4" y="11"/>
                  </a:lnTo>
                  <a:lnTo>
                    <a:pt x="7" y="11"/>
                  </a:lnTo>
                  <a:lnTo>
                    <a:pt x="11" y="13"/>
                  </a:lnTo>
                  <a:lnTo>
                    <a:pt x="15" y="13"/>
                  </a:lnTo>
                  <a:lnTo>
                    <a:pt x="20" y="16"/>
                  </a:lnTo>
                  <a:lnTo>
                    <a:pt x="22" y="16"/>
                  </a:lnTo>
                  <a:lnTo>
                    <a:pt x="26" y="16"/>
                  </a:lnTo>
                  <a:lnTo>
                    <a:pt x="30" y="16"/>
                  </a:lnTo>
                  <a:lnTo>
                    <a:pt x="32" y="16"/>
                  </a:lnTo>
                  <a:lnTo>
                    <a:pt x="37" y="16"/>
                  </a:lnTo>
                  <a:lnTo>
                    <a:pt x="39" y="13"/>
                  </a:lnTo>
                  <a:lnTo>
                    <a:pt x="43" y="13"/>
                  </a:lnTo>
                  <a:lnTo>
                    <a:pt x="45" y="11"/>
                  </a:lnTo>
                  <a:lnTo>
                    <a:pt x="48" y="9"/>
                  </a:lnTo>
                  <a:lnTo>
                    <a:pt x="50" y="7"/>
                  </a:lnTo>
                  <a:lnTo>
                    <a:pt x="52" y="5"/>
                  </a:lnTo>
                  <a:lnTo>
                    <a:pt x="4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29" name="任意多边形 307028"/>
            <p:cNvSpPr/>
            <p:nvPr/>
          </p:nvSpPr>
          <p:spPr>
            <a:xfrm>
              <a:off x="1446" y="1369"/>
              <a:ext cx="26" cy="46"/>
            </a:xfrm>
            <a:custGeom>
              <a:rect l="0" t="0" r="0" b="0"/>
              <a:pathLst>
                <a:path w="26" h="46">
                  <a:moveTo>
                    <a:pt x="0" y="9"/>
                  </a:moveTo>
                  <a:lnTo>
                    <a:pt x="2" y="11"/>
                  </a:lnTo>
                  <a:lnTo>
                    <a:pt x="4" y="13"/>
                  </a:lnTo>
                  <a:lnTo>
                    <a:pt x="7" y="13"/>
                  </a:lnTo>
                  <a:lnTo>
                    <a:pt x="9" y="15"/>
                  </a:lnTo>
                  <a:lnTo>
                    <a:pt x="11" y="18"/>
                  </a:lnTo>
                  <a:lnTo>
                    <a:pt x="13" y="20"/>
                  </a:lnTo>
                  <a:lnTo>
                    <a:pt x="15" y="24"/>
                  </a:lnTo>
                  <a:lnTo>
                    <a:pt x="15" y="26"/>
                  </a:lnTo>
                  <a:lnTo>
                    <a:pt x="17" y="28"/>
                  </a:lnTo>
                  <a:lnTo>
                    <a:pt x="17" y="31"/>
                  </a:lnTo>
                  <a:lnTo>
                    <a:pt x="17" y="33"/>
                  </a:lnTo>
                  <a:lnTo>
                    <a:pt x="17" y="35"/>
                  </a:lnTo>
                  <a:lnTo>
                    <a:pt x="17" y="35"/>
                  </a:lnTo>
                  <a:lnTo>
                    <a:pt x="17" y="37"/>
                  </a:lnTo>
                  <a:lnTo>
                    <a:pt x="17" y="39"/>
                  </a:lnTo>
                  <a:lnTo>
                    <a:pt x="15" y="41"/>
                  </a:lnTo>
                  <a:lnTo>
                    <a:pt x="24" y="46"/>
                  </a:lnTo>
                  <a:lnTo>
                    <a:pt x="26" y="44"/>
                  </a:lnTo>
                  <a:lnTo>
                    <a:pt x="26" y="39"/>
                  </a:lnTo>
                  <a:lnTo>
                    <a:pt x="26" y="37"/>
                  </a:lnTo>
                  <a:lnTo>
                    <a:pt x="26" y="33"/>
                  </a:lnTo>
                  <a:lnTo>
                    <a:pt x="26" y="31"/>
                  </a:lnTo>
                  <a:lnTo>
                    <a:pt x="26" y="28"/>
                  </a:lnTo>
                  <a:lnTo>
                    <a:pt x="26" y="24"/>
                  </a:lnTo>
                  <a:lnTo>
                    <a:pt x="24" y="22"/>
                  </a:lnTo>
                  <a:lnTo>
                    <a:pt x="22" y="18"/>
                  </a:lnTo>
                  <a:lnTo>
                    <a:pt x="20" y="15"/>
                  </a:lnTo>
                  <a:lnTo>
                    <a:pt x="17" y="13"/>
                  </a:lnTo>
                  <a:lnTo>
                    <a:pt x="15" y="9"/>
                  </a:lnTo>
                  <a:lnTo>
                    <a:pt x="13" y="7"/>
                  </a:lnTo>
                  <a:lnTo>
                    <a:pt x="11" y="5"/>
                  </a:lnTo>
                  <a:lnTo>
                    <a:pt x="7" y="2"/>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0" name="任意多边形 307029"/>
            <p:cNvSpPr/>
            <p:nvPr/>
          </p:nvSpPr>
          <p:spPr>
            <a:xfrm>
              <a:off x="1399" y="1363"/>
              <a:ext cx="51" cy="15"/>
            </a:xfrm>
            <a:custGeom>
              <a:rect l="0" t="0" r="0" b="0"/>
              <a:pathLst>
                <a:path w="51" h="15">
                  <a:moveTo>
                    <a:pt x="8" y="15"/>
                  </a:moveTo>
                  <a:lnTo>
                    <a:pt x="8" y="15"/>
                  </a:lnTo>
                  <a:lnTo>
                    <a:pt x="10" y="13"/>
                  </a:lnTo>
                  <a:lnTo>
                    <a:pt x="10" y="11"/>
                  </a:lnTo>
                  <a:lnTo>
                    <a:pt x="13" y="11"/>
                  </a:lnTo>
                  <a:lnTo>
                    <a:pt x="15" y="11"/>
                  </a:lnTo>
                  <a:lnTo>
                    <a:pt x="17" y="8"/>
                  </a:lnTo>
                  <a:lnTo>
                    <a:pt x="19" y="8"/>
                  </a:lnTo>
                  <a:lnTo>
                    <a:pt x="21" y="8"/>
                  </a:lnTo>
                  <a:lnTo>
                    <a:pt x="26" y="8"/>
                  </a:lnTo>
                  <a:lnTo>
                    <a:pt x="28" y="8"/>
                  </a:lnTo>
                  <a:lnTo>
                    <a:pt x="30" y="8"/>
                  </a:lnTo>
                  <a:lnTo>
                    <a:pt x="34" y="8"/>
                  </a:lnTo>
                  <a:lnTo>
                    <a:pt x="36" y="11"/>
                  </a:lnTo>
                  <a:lnTo>
                    <a:pt x="41" y="11"/>
                  </a:lnTo>
                  <a:lnTo>
                    <a:pt x="43" y="13"/>
                  </a:lnTo>
                  <a:lnTo>
                    <a:pt x="47" y="15"/>
                  </a:lnTo>
                  <a:lnTo>
                    <a:pt x="51" y="6"/>
                  </a:lnTo>
                  <a:lnTo>
                    <a:pt x="47" y="4"/>
                  </a:lnTo>
                  <a:lnTo>
                    <a:pt x="43" y="4"/>
                  </a:lnTo>
                  <a:lnTo>
                    <a:pt x="39" y="2"/>
                  </a:lnTo>
                  <a:lnTo>
                    <a:pt x="36" y="2"/>
                  </a:lnTo>
                  <a:lnTo>
                    <a:pt x="32" y="0"/>
                  </a:lnTo>
                  <a:lnTo>
                    <a:pt x="30" y="0"/>
                  </a:lnTo>
                  <a:lnTo>
                    <a:pt x="26" y="0"/>
                  </a:lnTo>
                  <a:lnTo>
                    <a:pt x="21" y="0"/>
                  </a:lnTo>
                  <a:lnTo>
                    <a:pt x="19" y="0"/>
                  </a:lnTo>
                  <a:lnTo>
                    <a:pt x="15" y="0"/>
                  </a:lnTo>
                  <a:lnTo>
                    <a:pt x="13" y="2"/>
                  </a:lnTo>
                  <a:lnTo>
                    <a:pt x="8" y="2"/>
                  </a:lnTo>
                  <a:lnTo>
                    <a:pt x="6" y="4"/>
                  </a:lnTo>
                  <a:lnTo>
                    <a:pt x="4" y="6"/>
                  </a:lnTo>
                  <a:lnTo>
                    <a:pt x="2" y="8"/>
                  </a:lnTo>
                  <a:lnTo>
                    <a:pt x="0" y="11"/>
                  </a:lnTo>
                  <a:lnTo>
                    <a:pt x="8"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1" name="任意多边形 307030"/>
            <p:cNvSpPr/>
            <p:nvPr/>
          </p:nvSpPr>
          <p:spPr>
            <a:xfrm>
              <a:off x="1394" y="1374"/>
              <a:ext cx="28" cy="45"/>
            </a:xfrm>
            <a:custGeom>
              <a:rect l="0" t="0" r="0" b="0"/>
              <a:pathLst>
                <a:path w="28" h="45">
                  <a:moveTo>
                    <a:pt x="28" y="36"/>
                  </a:moveTo>
                  <a:lnTo>
                    <a:pt x="26" y="34"/>
                  </a:lnTo>
                  <a:lnTo>
                    <a:pt x="24" y="32"/>
                  </a:lnTo>
                  <a:lnTo>
                    <a:pt x="22" y="30"/>
                  </a:lnTo>
                  <a:lnTo>
                    <a:pt x="20" y="30"/>
                  </a:lnTo>
                  <a:lnTo>
                    <a:pt x="18" y="26"/>
                  </a:lnTo>
                  <a:lnTo>
                    <a:pt x="15" y="23"/>
                  </a:lnTo>
                  <a:lnTo>
                    <a:pt x="13" y="21"/>
                  </a:lnTo>
                  <a:lnTo>
                    <a:pt x="13" y="19"/>
                  </a:lnTo>
                  <a:lnTo>
                    <a:pt x="11" y="17"/>
                  </a:lnTo>
                  <a:lnTo>
                    <a:pt x="11" y="15"/>
                  </a:lnTo>
                  <a:lnTo>
                    <a:pt x="11" y="13"/>
                  </a:lnTo>
                  <a:lnTo>
                    <a:pt x="11" y="10"/>
                  </a:lnTo>
                  <a:lnTo>
                    <a:pt x="11" y="10"/>
                  </a:lnTo>
                  <a:lnTo>
                    <a:pt x="11" y="8"/>
                  </a:lnTo>
                  <a:lnTo>
                    <a:pt x="11" y="6"/>
                  </a:lnTo>
                  <a:lnTo>
                    <a:pt x="13" y="4"/>
                  </a:lnTo>
                  <a:lnTo>
                    <a:pt x="5" y="0"/>
                  </a:lnTo>
                  <a:lnTo>
                    <a:pt x="2" y="2"/>
                  </a:lnTo>
                  <a:lnTo>
                    <a:pt x="2" y="6"/>
                  </a:lnTo>
                  <a:lnTo>
                    <a:pt x="2" y="8"/>
                  </a:lnTo>
                  <a:lnTo>
                    <a:pt x="0" y="10"/>
                  </a:lnTo>
                  <a:lnTo>
                    <a:pt x="2" y="15"/>
                  </a:lnTo>
                  <a:lnTo>
                    <a:pt x="2" y="17"/>
                  </a:lnTo>
                  <a:lnTo>
                    <a:pt x="2" y="21"/>
                  </a:lnTo>
                  <a:lnTo>
                    <a:pt x="5" y="23"/>
                  </a:lnTo>
                  <a:lnTo>
                    <a:pt x="7" y="26"/>
                  </a:lnTo>
                  <a:lnTo>
                    <a:pt x="7" y="30"/>
                  </a:lnTo>
                  <a:lnTo>
                    <a:pt x="9" y="32"/>
                  </a:lnTo>
                  <a:lnTo>
                    <a:pt x="13" y="34"/>
                  </a:lnTo>
                  <a:lnTo>
                    <a:pt x="15" y="39"/>
                  </a:lnTo>
                  <a:lnTo>
                    <a:pt x="18" y="41"/>
                  </a:lnTo>
                  <a:lnTo>
                    <a:pt x="22" y="43"/>
                  </a:lnTo>
                  <a:lnTo>
                    <a:pt x="24" y="45"/>
                  </a:lnTo>
                  <a:lnTo>
                    <a:pt x="28" y="3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2" name="任意多边形 307031"/>
            <p:cNvSpPr/>
            <p:nvPr/>
          </p:nvSpPr>
          <p:spPr>
            <a:xfrm>
              <a:off x="1418" y="1410"/>
              <a:ext cx="52" cy="16"/>
            </a:xfrm>
            <a:custGeom>
              <a:rect l="0" t="0" r="0" b="0"/>
              <a:pathLst>
                <a:path w="52" h="16">
                  <a:moveTo>
                    <a:pt x="43" y="0"/>
                  </a:moveTo>
                  <a:lnTo>
                    <a:pt x="43" y="0"/>
                  </a:lnTo>
                  <a:lnTo>
                    <a:pt x="41" y="3"/>
                  </a:lnTo>
                  <a:lnTo>
                    <a:pt x="41" y="3"/>
                  </a:lnTo>
                  <a:lnTo>
                    <a:pt x="39" y="5"/>
                  </a:lnTo>
                  <a:lnTo>
                    <a:pt x="37" y="5"/>
                  </a:lnTo>
                  <a:lnTo>
                    <a:pt x="35" y="7"/>
                  </a:lnTo>
                  <a:lnTo>
                    <a:pt x="32" y="7"/>
                  </a:lnTo>
                  <a:lnTo>
                    <a:pt x="28" y="7"/>
                  </a:lnTo>
                  <a:lnTo>
                    <a:pt x="26" y="7"/>
                  </a:lnTo>
                  <a:lnTo>
                    <a:pt x="24" y="7"/>
                  </a:lnTo>
                  <a:lnTo>
                    <a:pt x="20" y="7"/>
                  </a:lnTo>
                  <a:lnTo>
                    <a:pt x="17" y="5"/>
                  </a:lnTo>
                  <a:lnTo>
                    <a:pt x="15" y="5"/>
                  </a:lnTo>
                  <a:lnTo>
                    <a:pt x="11" y="3"/>
                  </a:lnTo>
                  <a:lnTo>
                    <a:pt x="9" y="3"/>
                  </a:lnTo>
                  <a:lnTo>
                    <a:pt x="4" y="0"/>
                  </a:lnTo>
                  <a:lnTo>
                    <a:pt x="0" y="9"/>
                  </a:lnTo>
                  <a:lnTo>
                    <a:pt x="4" y="11"/>
                  </a:lnTo>
                  <a:lnTo>
                    <a:pt x="9" y="11"/>
                  </a:lnTo>
                  <a:lnTo>
                    <a:pt x="11" y="13"/>
                  </a:lnTo>
                  <a:lnTo>
                    <a:pt x="15" y="13"/>
                  </a:lnTo>
                  <a:lnTo>
                    <a:pt x="20" y="16"/>
                  </a:lnTo>
                  <a:lnTo>
                    <a:pt x="22" y="16"/>
                  </a:lnTo>
                  <a:lnTo>
                    <a:pt x="26" y="16"/>
                  </a:lnTo>
                  <a:lnTo>
                    <a:pt x="30" y="16"/>
                  </a:lnTo>
                  <a:lnTo>
                    <a:pt x="32" y="16"/>
                  </a:lnTo>
                  <a:lnTo>
                    <a:pt x="37" y="16"/>
                  </a:lnTo>
                  <a:lnTo>
                    <a:pt x="39" y="13"/>
                  </a:lnTo>
                  <a:lnTo>
                    <a:pt x="41" y="13"/>
                  </a:lnTo>
                  <a:lnTo>
                    <a:pt x="45" y="11"/>
                  </a:lnTo>
                  <a:lnTo>
                    <a:pt x="48" y="9"/>
                  </a:lnTo>
                  <a:lnTo>
                    <a:pt x="50" y="7"/>
                  </a:lnTo>
                  <a:lnTo>
                    <a:pt x="52" y="5"/>
                  </a:lnTo>
                  <a:lnTo>
                    <a:pt x="4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3" name="任意多边形 307032"/>
            <p:cNvSpPr/>
            <p:nvPr/>
          </p:nvSpPr>
          <p:spPr>
            <a:xfrm>
              <a:off x="1444" y="1371"/>
              <a:ext cx="28" cy="44"/>
            </a:xfrm>
            <a:custGeom>
              <a:rect l="0" t="0" r="0" b="0"/>
              <a:pathLst>
                <a:path w="28" h="44">
                  <a:moveTo>
                    <a:pt x="0" y="7"/>
                  </a:moveTo>
                  <a:lnTo>
                    <a:pt x="2" y="9"/>
                  </a:lnTo>
                  <a:lnTo>
                    <a:pt x="6" y="11"/>
                  </a:lnTo>
                  <a:lnTo>
                    <a:pt x="9" y="13"/>
                  </a:lnTo>
                  <a:lnTo>
                    <a:pt x="11" y="16"/>
                  </a:lnTo>
                  <a:lnTo>
                    <a:pt x="13" y="18"/>
                  </a:lnTo>
                  <a:lnTo>
                    <a:pt x="13" y="20"/>
                  </a:lnTo>
                  <a:lnTo>
                    <a:pt x="15" y="22"/>
                  </a:lnTo>
                  <a:lnTo>
                    <a:pt x="17" y="24"/>
                  </a:lnTo>
                  <a:lnTo>
                    <a:pt x="17" y="26"/>
                  </a:lnTo>
                  <a:lnTo>
                    <a:pt x="19" y="29"/>
                  </a:lnTo>
                  <a:lnTo>
                    <a:pt x="19" y="31"/>
                  </a:lnTo>
                  <a:lnTo>
                    <a:pt x="19" y="33"/>
                  </a:lnTo>
                  <a:lnTo>
                    <a:pt x="19" y="33"/>
                  </a:lnTo>
                  <a:lnTo>
                    <a:pt x="19" y="35"/>
                  </a:lnTo>
                  <a:lnTo>
                    <a:pt x="17" y="37"/>
                  </a:lnTo>
                  <a:lnTo>
                    <a:pt x="17" y="39"/>
                  </a:lnTo>
                  <a:lnTo>
                    <a:pt x="26" y="44"/>
                  </a:lnTo>
                  <a:lnTo>
                    <a:pt x="26" y="42"/>
                  </a:lnTo>
                  <a:lnTo>
                    <a:pt x="28" y="37"/>
                  </a:lnTo>
                  <a:lnTo>
                    <a:pt x="28" y="35"/>
                  </a:lnTo>
                  <a:lnTo>
                    <a:pt x="28" y="33"/>
                  </a:lnTo>
                  <a:lnTo>
                    <a:pt x="28" y="29"/>
                  </a:lnTo>
                  <a:lnTo>
                    <a:pt x="26" y="26"/>
                  </a:lnTo>
                  <a:lnTo>
                    <a:pt x="26" y="22"/>
                  </a:lnTo>
                  <a:lnTo>
                    <a:pt x="24" y="20"/>
                  </a:lnTo>
                  <a:lnTo>
                    <a:pt x="24" y="18"/>
                  </a:lnTo>
                  <a:lnTo>
                    <a:pt x="22" y="13"/>
                  </a:lnTo>
                  <a:lnTo>
                    <a:pt x="19" y="11"/>
                  </a:lnTo>
                  <a:lnTo>
                    <a:pt x="17" y="9"/>
                  </a:lnTo>
                  <a:lnTo>
                    <a:pt x="13" y="7"/>
                  </a:lnTo>
                  <a:lnTo>
                    <a:pt x="11" y="5"/>
                  </a:lnTo>
                  <a:lnTo>
                    <a:pt x="9" y="3"/>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4" name="任意多边形 307033"/>
            <p:cNvSpPr/>
            <p:nvPr/>
          </p:nvSpPr>
          <p:spPr>
            <a:xfrm>
              <a:off x="1399" y="1365"/>
              <a:ext cx="49" cy="15"/>
            </a:xfrm>
            <a:custGeom>
              <a:rect l="0" t="0" r="0" b="0"/>
              <a:pathLst>
                <a:path w="49" h="15">
                  <a:moveTo>
                    <a:pt x="8" y="15"/>
                  </a:moveTo>
                  <a:lnTo>
                    <a:pt x="8" y="13"/>
                  </a:lnTo>
                  <a:lnTo>
                    <a:pt x="10" y="13"/>
                  </a:lnTo>
                  <a:lnTo>
                    <a:pt x="10" y="11"/>
                  </a:lnTo>
                  <a:lnTo>
                    <a:pt x="13" y="11"/>
                  </a:lnTo>
                  <a:lnTo>
                    <a:pt x="15" y="9"/>
                  </a:lnTo>
                  <a:lnTo>
                    <a:pt x="17" y="9"/>
                  </a:lnTo>
                  <a:lnTo>
                    <a:pt x="19" y="9"/>
                  </a:lnTo>
                  <a:lnTo>
                    <a:pt x="21" y="9"/>
                  </a:lnTo>
                  <a:lnTo>
                    <a:pt x="26" y="9"/>
                  </a:lnTo>
                  <a:lnTo>
                    <a:pt x="28" y="9"/>
                  </a:lnTo>
                  <a:lnTo>
                    <a:pt x="30" y="9"/>
                  </a:lnTo>
                  <a:lnTo>
                    <a:pt x="32" y="9"/>
                  </a:lnTo>
                  <a:lnTo>
                    <a:pt x="36" y="11"/>
                  </a:lnTo>
                  <a:lnTo>
                    <a:pt x="39" y="11"/>
                  </a:lnTo>
                  <a:lnTo>
                    <a:pt x="43" y="13"/>
                  </a:lnTo>
                  <a:lnTo>
                    <a:pt x="45" y="13"/>
                  </a:lnTo>
                  <a:lnTo>
                    <a:pt x="49" y="6"/>
                  </a:lnTo>
                  <a:lnTo>
                    <a:pt x="45" y="4"/>
                  </a:lnTo>
                  <a:lnTo>
                    <a:pt x="43" y="2"/>
                  </a:lnTo>
                  <a:lnTo>
                    <a:pt x="39" y="2"/>
                  </a:lnTo>
                  <a:lnTo>
                    <a:pt x="34" y="0"/>
                  </a:lnTo>
                  <a:lnTo>
                    <a:pt x="32" y="0"/>
                  </a:lnTo>
                  <a:lnTo>
                    <a:pt x="28" y="0"/>
                  </a:lnTo>
                  <a:lnTo>
                    <a:pt x="26" y="0"/>
                  </a:lnTo>
                  <a:lnTo>
                    <a:pt x="21" y="0"/>
                  </a:lnTo>
                  <a:lnTo>
                    <a:pt x="19" y="0"/>
                  </a:lnTo>
                  <a:lnTo>
                    <a:pt x="15" y="0"/>
                  </a:lnTo>
                  <a:lnTo>
                    <a:pt x="13" y="0"/>
                  </a:lnTo>
                  <a:lnTo>
                    <a:pt x="8" y="2"/>
                  </a:lnTo>
                  <a:lnTo>
                    <a:pt x="6" y="4"/>
                  </a:lnTo>
                  <a:lnTo>
                    <a:pt x="4" y="6"/>
                  </a:lnTo>
                  <a:lnTo>
                    <a:pt x="2" y="9"/>
                  </a:lnTo>
                  <a:lnTo>
                    <a:pt x="0" y="11"/>
                  </a:lnTo>
                  <a:lnTo>
                    <a:pt x="8"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5" name="任意多边形 307034"/>
            <p:cNvSpPr/>
            <p:nvPr/>
          </p:nvSpPr>
          <p:spPr>
            <a:xfrm>
              <a:off x="1396" y="1376"/>
              <a:ext cx="29" cy="43"/>
            </a:xfrm>
            <a:custGeom>
              <a:rect l="0" t="0" r="0" b="0"/>
              <a:pathLst>
                <a:path w="28" h="43">
                  <a:moveTo>
                    <a:pt x="29" y="34"/>
                  </a:moveTo>
                  <a:lnTo>
                    <a:pt x="24" y="32"/>
                  </a:lnTo>
                  <a:lnTo>
                    <a:pt x="22" y="30"/>
                  </a:lnTo>
                  <a:lnTo>
                    <a:pt x="20" y="30"/>
                  </a:lnTo>
                  <a:lnTo>
                    <a:pt x="18" y="28"/>
                  </a:lnTo>
                  <a:lnTo>
                    <a:pt x="16" y="26"/>
                  </a:lnTo>
                  <a:lnTo>
                    <a:pt x="13" y="24"/>
                  </a:lnTo>
                  <a:lnTo>
                    <a:pt x="11" y="21"/>
                  </a:lnTo>
                  <a:lnTo>
                    <a:pt x="11" y="19"/>
                  </a:lnTo>
                  <a:lnTo>
                    <a:pt x="9" y="17"/>
                  </a:lnTo>
                  <a:lnTo>
                    <a:pt x="9" y="15"/>
                  </a:lnTo>
                  <a:lnTo>
                    <a:pt x="9" y="13"/>
                  </a:lnTo>
                  <a:lnTo>
                    <a:pt x="9" y="11"/>
                  </a:lnTo>
                  <a:lnTo>
                    <a:pt x="9" y="8"/>
                  </a:lnTo>
                  <a:lnTo>
                    <a:pt x="9" y="6"/>
                  </a:lnTo>
                  <a:lnTo>
                    <a:pt x="9" y="6"/>
                  </a:lnTo>
                  <a:lnTo>
                    <a:pt x="11" y="4"/>
                  </a:lnTo>
                  <a:lnTo>
                    <a:pt x="3" y="0"/>
                  </a:lnTo>
                  <a:lnTo>
                    <a:pt x="0" y="2"/>
                  </a:lnTo>
                  <a:lnTo>
                    <a:pt x="0" y="4"/>
                  </a:lnTo>
                  <a:lnTo>
                    <a:pt x="0" y="8"/>
                  </a:lnTo>
                  <a:lnTo>
                    <a:pt x="0" y="11"/>
                  </a:lnTo>
                  <a:lnTo>
                    <a:pt x="0" y="13"/>
                  </a:lnTo>
                  <a:lnTo>
                    <a:pt x="0" y="17"/>
                  </a:lnTo>
                  <a:lnTo>
                    <a:pt x="3" y="19"/>
                  </a:lnTo>
                  <a:lnTo>
                    <a:pt x="3" y="24"/>
                  </a:lnTo>
                  <a:lnTo>
                    <a:pt x="5" y="26"/>
                  </a:lnTo>
                  <a:lnTo>
                    <a:pt x="7" y="28"/>
                  </a:lnTo>
                  <a:lnTo>
                    <a:pt x="9" y="30"/>
                  </a:lnTo>
                  <a:lnTo>
                    <a:pt x="11" y="34"/>
                  </a:lnTo>
                  <a:lnTo>
                    <a:pt x="13" y="37"/>
                  </a:lnTo>
                  <a:lnTo>
                    <a:pt x="18" y="39"/>
                  </a:lnTo>
                  <a:lnTo>
                    <a:pt x="20" y="41"/>
                  </a:lnTo>
                  <a:lnTo>
                    <a:pt x="24" y="43"/>
                  </a:lnTo>
                  <a:lnTo>
                    <a:pt x="29"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6" name="任意多边形 307035"/>
            <p:cNvSpPr/>
            <p:nvPr/>
          </p:nvSpPr>
          <p:spPr>
            <a:xfrm>
              <a:off x="1420" y="1410"/>
              <a:ext cx="50" cy="16"/>
            </a:xfrm>
            <a:custGeom>
              <a:rect l="0" t="0" r="0" b="0"/>
              <a:pathLst>
                <a:path w="50" h="16">
                  <a:moveTo>
                    <a:pt x="41" y="0"/>
                  </a:moveTo>
                  <a:lnTo>
                    <a:pt x="41" y="0"/>
                  </a:lnTo>
                  <a:lnTo>
                    <a:pt x="39" y="3"/>
                  </a:lnTo>
                  <a:lnTo>
                    <a:pt x="37" y="3"/>
                  </a:lnTo>
                  <a:lnTo>
                    <a:pt x="37" y="5"/>
                  </a:lnTo>
                  <a:lnTo>
                    <a:pt x="35" y="5"/>
                  </a:lnTo>
                  <a:lnTo>
                    <a:pt x="33" y="5"/>
                  </a:lnTo>
                  <a:lnTo>
                    <a:pt x="28" y="7"/>
                  </a:lnTo>
                  <a:lnTo>
                    <a:pt x="26" y="7"/>
                  </a:lnTo>
                  <a:lnTo>
                    <a:pt x="24" y="7"/>
                  </a:lnTo>
                  <a:lnTo>
                    <a:pt x="22" y="7"/>
                  </a:lnTo>
                  <a:lnTo>
                    <a:pt x="18" y="7"/>
                  </a:lnTo>
                  <a:lnTo>
                    <a:pt x="15" y="5"/>
                  </a:lnTo>
                  <a:lnTo>
                    <a:pt x="13" y="5"/>
                  </a:lnTo>
                  <a:lnTo>
                    <a:pt x="9" y="3"/>
                  </a:lnTo>
                  <a:lnTo>
                    <a:pt x="7" y="3"/>
                  </a:lnTo>
                  <a:lnTo>
                    <a:pt x="5" y="0"/>
                  </a:lnTo>
                  <a:lnTo>
                    <a:pt x="0" y="9"/>
                  </a:lnTo>
                  <a:lnTo>
                    <a:pt x="2" y="11"/>
                  </a:lnTo>
                  <a:lnTo>
                    <a:pt x="7" y="11"/>
                  </a:lnTo>
                  <a:lnTo>
                    <a:pt x="11" y="13"/>
                  </a:lnTo>
                  <a:lnTo>
                    <a:pt x="13" y="13"/>
                  </a:lnTo>
                  <a:lnTo>
                    <a:pt x="18" y="16"/>
                  </a:lnTo>
                  <a:lnTo>
                    <a:pt x="20" y="16"/>
                  </a:lnTo>
                  <a:lnTo>
                    <a:pt x="24" y="16"/>
                  </a:lnTo>
                  <a:lnTo>
                    <a:pt x="28" y="16"/>
                  </a:lnTo>
                  <a:lnTo>
                    <a:pt x="30" y="16"/>
                  </a:lnTo>
                  <a:lnTo>
                    <a:pt x="35" y="13"/>
                  </a:lnTo>
                  <a:lnTo>
                    <a:pt x="37" y="13"/>
                  </a:lnTo>
                  <a:lnTo>
                    <a:pt x="39" y="13"/>
                  </a:lnTo>
                  <a:lnTo>
                    <a:pt x="43" y="11"/>
                  </a:lnTo>
                  <a:lnTo>
                    <a:pt x="46" y="9"/>
                  </a:lnTo>
                  <a:lnTo>
                    <a:pt x="48" y="7"/>
                  </a:lnTo>
                  <a:lnTo>
                    <a:pt x="50" y="5"/>
                  </a:lnTo>
                  <a:lnTo>
                    <a:pt x="4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7" name="任意多边形 307036"/>
            <p:cNvSpPr/>
            <p:nvPr/>
          </p:nvSpPr>
          <p:spPr>
            <a:xfrm>
              <a:off x="1444" y="1371"/>
              <a:ext cx="26" cy="44"/>
            </a:xfrm>
            <a:custGeom>
              <a:rect l="0" t="0" r="0" b="0"/>
              <a:pathLst>
                <a:path w="26" h="44">
                  <a:moveTo>
                    <a:pt x="0" y="9"/>
                  </a:moveTo>
                  <a:lnTo>
                    <a:pt x="2" y="11"/>
                  </a:lnTo>
                  <a:lnTo>
                    <a:pt x="4" y="13"/>
                  </a:lnTo>
                  <a:lnTo>
                    <a:pt x="6" y="13"/>
                  </a:lnTo>
                  <a:lnTo>
                    <a:pt x="9" y="16"/>
                  </a:lnTo>
                  <a:lnTo>
                    <a:pt x="11" y="18"/>
                  </a:lnTo>
                  <a:lnTo>
                    <a:pt x="13" y="20"/>
                  </a:lnTo>
                  <a:lnTo>
                    <a:pt x="15" y="22"/>
                  </a:lnTo>
                  <a:lnTo>
                    <a:pt x="15" y="24"/>
                  </a:lnTo>
                  <a:lnTo>
                    <a:pt x="17" y="26"/>
                  </a:lnTo>
                  <a:lnTo>
                    <a:pt x="17" y="29"/>
                  </a:lnTo>
                  <a:lnTo>
                    <a:pt x="17" y="31"/>
                  </a:lnTo>
                  <a:lnTo>
                    <a:pt x="17" y="33"/>
                  </a:lnTo>
                  <a:lnTo>
                    <a:pt x="17" y="35"/>
                  </a:lnTo>
                  <a:lnTo>
                    <a:pt x="17" y="35"/>
                  </a:lnTo>
                  <a:lnTo>
                    <a:pt x="17" y="37"/>
                  </a:lnTo>
                  <a:lnTo>
                    <a:pt x="17" y="39"/>
                  </a:lnTo>
                  <a:lnTo>
                    <a:pt x="24" y="44"/>
                  </a:lnTo>
                  <a:lnTo>
                    <a:pt x="26" y="42"/>
                  </a:lnTo>
                  <a:lnTo>
                    <a:pt x="26" y="37"/>
                  </a:lnTo>
                  <a:lnTo>
                    <a:pt x="26" y="35"/>
                  </a:lnTo>
                  <a:lnTo>
                    <a:pt x="26" y="33"/>
                  </a:lnTo>
                  <a:lnTo>
                    <a:pt x="26" y="29"/>
                  </a:lnTo>
                  <a:lnTo>
                    <a:pt x="26" y="26"/>
                  </a:lnTo>
                  <a:lnTo>
                    <a:pt x="26" y="24"/>
                  </a:lnTo>
                  <a:lnTo>
                    <a:pt x="24" y="20"/>
                  </a:lnTo>
                  <a:lnTo>
                    <a:pt x="22" y="18"/>
                  </a:lnTo>
                  <a:lnTo>
                    <a:pt x="19" y="16"/>
                  </a:lnTo>
                  <a:lnTo>
                    <a:pt x="17" y="13"/>
                  </a:lnTo>
                  <a:lnTo>
                    <a:pt x="15" y="9"/>
                  </a:lnTo>
                  <a:lnTo>
                    <a:pt x="13" y="7"/>
                  </a:lnTo>
                  <a:lnTo>
                    <a:pt x="9" y="5"/>
                  </a:lnTo>
                  <a:lnTo>
                    <a:pt x="6" y="3"/>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8" name="任意多边形 307037"/>
            <p:cNvSpPr/>
            <p:nvPr/>
          </p:nvSpPr>
          <p:spPr>
            <a:xfrm>
              <a:off x="1399" y="1365"/>
              <a:ext cx="49" cy="17"/>
            </a:xfrm>
            <a:custGeom>
              <a:rect l="0" t="0" r="0" b="0"/>
              <a:pathLst>
                <a:path w="49" h="17">
                  <a:moveTo>
                    <a:pt x="8" y="17"/>
                  </a:moveTo>
                  <a:lnTo>
                    <a:pt x="8" y="15"/>
                  </a:lnTo>
                  <a:lnTo>
                    <a:pt x="10" y="13"/>
                  </a:lnTo>
                  <a:lnTo>
                    <a:pt x="10" y="13"/>
                  </a:lnTo>
                  <a:lnTo>
                    <a:pt x="13" y="13"/>
                  </a:lnTo>
                  <a:lnTo>
                    <a:pt x="15" y="11"/>
                  </a:lnTo>
                  <a:lnTo>
                    <a:pt x="17" y="11"/>
                  </a:lnTo>
                  <a:lnTo>
                    <a:pt x="19" y="11"/>
                  </a:lnTo>
                  <a:lnTo>
                    <a:pt x="21" y="11"/>
                  </a:lnTo>
                  <a:lnTo>
                    <a:pt x="23" y="11"/>
                  </a:lnTo>
                  <a:lnTo>
                    <a:pt x="26" y="11"/>
                  </a:lnTo>
                  <a:lnTo>
                    <a:pt x="30" y="11"/>
                  </a:lnTo>
                  <a:lnTo>
                    <a:pt x="32" y="11"/>
                  </a:lnTo>
                  <a:lnTo>
                    <a:pt x="34" y="11"/>
                  </a:lnTo>
                  <a:lnTo>
                    <a:pt x="39" y="13"/>
                  </a:lnTo>
                  <a:lnTo>
                    <a:pt x="41" y="13"/>
                  </a:lnTo>
                  <a:lnTo>
                    <a:pt x="45" y="15"/>
                  </a:lnTo>
                  <a:lnTo>
                    <a:pt x="49" y="6"/>
                  </a:lnTo>
                  <a:lnTo>
                    <a:pt x="45" y="6"/>
                  </a:lnTo>
                  <a:lnTo>
                    <a:pt x="41" y="4"/>
                  </a:lnTo>
                  <a:lnTo>
                    <a:pt x="39" y="2"/>
                  </a:lnTo>
                  <a:lnTo>
                    <a:pt x="34" y="2"/>
                  </a:lnTo>
                  <a:lnTo>
                    <a:pt x="30" y="2"/>
                  </a:lnTo>
                  <a:lnTo>
                    <a:pt x="28" y="0"/>
                  </a:lnTo>
                  <a:lnTo>
                    <a:pt x="23" y="0"/>
                  </a:lnTo>
                  <a:lnTo>
                    <a:pt x="21" y="0"/>
                  </a:lnTo>
                  <a:lnTo>
                    <a:pt x="17" y="2"/>
                  </a:lnTo>
                  <a:lnTo>
                    <a:pt x="15" y="2"/>
                  </a:lnTo>
                  <a:lnTo>
                    <a:pt x="10" y="2"/>
                  </a:lnTo>
                  <a:lnTo>
                    <a:pt x="8" y="4"/>
                  </a:lnTo>
                  <a:lnTo>
                    <a:pt x="6" y="4"/>
                  </a:lnTo>
                  <a:lnTo>
                    <a:pt x="4" y="6"/>
                  </a:lnTo>
                  <a:lnTo>
                    <a:pt x="2" y="9"/>
                  </a:lnTo>
                  <a:lnTo>
                    <a:pt x="0" y="11"/>
                  </a:lnTo>
                  <a:lnTo>
                    <a:pt x="8"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39" name="任意多边形 307038"/>
            <p:cNvSpPr/>
            <p:nvPr/>
          </p:nvSpPr>
          <p:spPr>
            <a:xfrm>
              <a:off x="1396" y="1376"/>
              <a:ext cx="29" cy="43"/>
            </a:xfrm>
            <a:custGeom>
              <a:rect l="0" t="0" r="0" b="0"/>
              <a:pathLst>
                <a:path w="28" h="43">
                  <a:moveTo>
                    <a:pt x="29" y="34"/>
                  </a:moveTo>
                  <a:lnTo>
                    <a:pt x="24" y="32"/>
                  </a:lnTo>
                  <a:lnTo>
                    <a:pt x="22" y="30"/>
                  </a:lnTo>
                  <a:lnTo>
                    <a:pt x="20" y="30"/>
                  </a:lnTo>
                  <a:lnTo>
                    <a:pt x="18" y="28"/>
                  </a:lnTo>
                  <a:lnTo>
                    <a:pt x="16" y="26"/>
                  </a:lnTo>
                  <a:lnTo>
                    <a:pt x="13" y="24"/>
                  </a:lnTo>
                  <a:lnTo>
                    <a:pt x="13" y="21"/>
                  </a:lnTo>
                  <a:lnTo>
                    <a:pt x="11" y="19"/>
                  </a:lnTo>
                  <a:lnTo>
                    <a:pt x="11" y="17"/>
                  </a:lnTo>
                  <a:lnTo>
                    <a:pt x="9" y="15"/>
                  </a:lnTo>
                  <a:lnTo>
                    <a:pt x="9" y="13"/>
                  </a:lnTo>
                  <a:lnTo>
                    <a:pt x="9" y="11"/>
                  </a:lnTo>
                  <a:lnTo>
                    <a:pt x="9" y="11"/>
                  </a:lnTo>
                  <a:lnTo>
                    <a:pt x="9" y="8"/>
                  </a:lnTo>
                  <a:lnTo>
                    <a:pt x="9" y="6"/>
                  </a:lnTo>
                  <a:lnTo>
                    <a:pt x="11" y="6"/>
                  </a:lnTo>
                  <a:lnTo>
                    <a:pt x="3" y="0"/>
                  </a:lnTo>
                  <a:lnTo>
                    <a:pt x="3" y="4"/>
                  </a:lnTo>
                  <a:lnTo>
                    <a:pt x="0" y="6"/>
                  </a:lnTo>
                  <a:lnTo>
                    <a:pt x="0" y="8"/>
                  </a:lnTo>
                  <a:lnTo>
                    <a:pt x="0" y="13"/>
                  </a:lnTo>
                  <a:lnTo>
                    <a:pt x="0" y="15"/>
                  </a:lnTo>
                  <a:lnTo>
                    <a:pt x="0" y="17"/>
                  </a:lnTo>
                  <a:lnTo>
                    <a:pt x="3" y="21"/>
                  </a:lnTo>
                  <a:lnTo>
                    <a:pt x="3" y="24"/>
                  </a:lnTo>
                  <a:lnTo>
                    <a:pt x="5" y="26"/>
                  </a:lnTo>
                  <a:lnTo>
                    <a:pt x="7" y="28"/>
                  </a:lnTo>
                  <a:lnTo>
                    <a:pt x="9" y="32"/>
                  </a:lnTo>
                  <a:lnTo>
                    <a:pt x="11" y="34"/>
                  </a:lnTo>
                  <a:lnTo>
                    <a:pt x="13" y="37"/>
                  </a:lnTo>
                  <a:lnTo>
                    <a:pt x="18" y="39"/>
                  </a:lnTo>
                  <a:lnTo>
                    <a:pt x="20" y="41"/>
                  </a:lnTo>
                  <a:lnTo>
                    <a:pt x="24" y="43"/>
                  </a:lnTo>
                  <a:lnTo>
                    <a:pt x="29"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0" name="任意多边形 307039"/>
            <p:cNvSpPr/>
            <p:nvPr/>
          </p:nvSpPr>
          <p:spPr>
            <a:xfrm>
              <a:off x="1420" y="1410"/>
              <a:ext cx="48" cy="16"/>
            </a:xfrm>
            <a:custGeom>
              <a:rect l="0" t="0" r="0" b="0"/>
              <a:pathLst>
                <a:path w="48" h="16">
                  <a:moveTo>
                    <a:pt x="41" y="0"/>
                  </a:moveTo>
                  <a:lnTo>
                    <a:pt x="39" y="0"/>
                  </a:lnTo>
                  <a:lnTo>
                    <a:pt x="39" y="3"/>
                  </a:lnTo>
                  <a:lnTo>
                    <a:pt x="37" y="3"/>
                  </a:lnTo>
                  <a:lnTo>
                    <a:pt x="35" y="5"/>
                  </a:lnTo>
                  <a:lnTo>
                    <a:pt x="33" y="5"/>
                  </a:lnTo>
                  <a:lnTo>
                    <a:pt x="33" y="5"/>
                  </a:lnTo>
                  <a:lnTo>
                    <a:pt x="28" y="7"/>
                  </a:lnTo>
                  <a:lnTo>
                    <a:pt x="26" y="7"/>
                  </a:lnTo>
                  <a:lnTo>
                    <a:pt x="24" y="7"/>
                  </a:lnTo>
                  <a:lnTo>
                    <a:pt x="22" y="7"/>
                  </a:lnTo>
                  <a:lnTo>
                    <a:pt x="20" y="5"/>
                  </a:lnTo>
                  <a:lnTo>
                    <a:pt x="15" y="5"/>
                  </a:lnTo>
                  <a:lnTo>
                    <a:pt x="13" y="5"/>
                  </a:lnTo>
                  <a:lnTo>
                    <a:pt x="11" y="3"/>
                  </a:lnTo>
                  <a:lnTo>
                    <a:pt x="7" y="3"/>
                  </a:lnTo>
                  <a:lnTo>
                    <a:pt x="5" y="0"/>
                  </a:lnTo>
                  <a:lnTo>
                    <a:pt x="0" y="9"/>
                  </a:lnTo>
                  <a:lnTo>
                    <a:pt x="5" y="11"/>
                  </a:lnTo>
                  <a:lnTo>
                    <a:pt x="7" y="11"/>
                  </a:lnTo>
                  <a:lnTo>
                    <a:pt x="11" y="13"/>
                  </a:lnTo>
                  <a:lnTo>
                    <a:pt x="13" y="13"/>
                  </a:lnTo>
                  <a:lnTo>
                    <a:pt x="18" y="13"/>
                  </a:lnTo>
                  <a:lnTo>
                    <a:pt x="22" y="16"/>
                  </a:lnTo>
                  <a:lnTo>
                    <a:pt x="24" y="16"/>
                  </a:lnTo>
                  <a:lnTo>
                    <a:pt x="28" y="16"/>
                  </a:lnTo>
                  <a:lnTo>
                    <a:pt x="30" y="16"/>
                  </a:lnTo>
                  <a:lnTo>
                    <a:pt x="35" y="13"/>
                  </a:lnTo>
                  <a:lnTo>
                    <a:pt x="37" y="13"/>
                  </a:lnTo>
                  <a:lnTo>
                    <a:pt x="39" y="11"/>
                  </a:lnTo>
                  <a:lnTo>
                    <a:pt x="41" y="11"/>
                  </a:lnTo>
                  <a:lnTo>
                    <a:pt x="43" y="9"/>
                  </a:lnTo>
                  <a:lnTo>
                    <a:pt x="46" y="7"/>
                  </a:lnTo>
                  <a:lnTo>
                    <a:pt x="48" y="5"/>
                  </a:lnTo>
                  <a:lnTo>
                    <a:pt x="4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1" name="任意多边形 307040"/>
            <p:cNvSpPr/>
            <p:nvPr/>
          </p:nvSpPr>
          <p:spPr>
            <a:xfrm>
              <a:off x="1442" y="1374"/>
              <a:ext cx="28" cy="41"/>
            </a:xfrm>
            <a:custGeom>
              <a:rect l="0" t="0" r="0" b="0"/>
              <a:pathLst>
                <a:path w="28" h="41">
                  <a:moveTo>
                    <a:pt x="0" y="8"/>
                  </a:moveTo>
                  <a:lnTo>
                    <a:pt x="2" y="8"/>
                  </a:lnTo>
                  <a:lnTo>
                    <a:pt x="6" y="10"/>
                  </a:lnTo>
                  <a:lnTo>
                    <a:pt x="8" y="13"/>
                  </a:lnTo>
                  <a:lnTo>
                    <a:pt x="11" y="15"/>
                  </a:lnTo>
                  <a:lnTo>
                    <a:pt x="13" y="17"/>
                  </a:lnTo>
                  <a:lnTo>
                    <a:pt x="15" y="19"/>
                  </a:lnTo>
                  <a:lnTo>
                    <a:pt x="15" y="21"/>
                  </a:lnTo>
                  <a:lnTo>
                    <a:pt x="17" y="21"/>
                  </a:lnTo>
                  <a:lnTo>
                    <a:pt x="17" y="23"/>
                  </a:lnTo>
                  <a:lnTo>
                    <a:pt x="17" y="26"/>
                  </a:lnTo>
                  <a:lnTo>
                    <a:pt x="19" y="28"/>
                  </a:lnTo>
                  <a:lnTo>
                    <a:pt x="19" y="30"/>
                  </a:lnTo>
                  <a:lnTo>
                    <a:pt x="19" y="32"/>
                  </a:lnTo>
                  <a:lnTo>
                    <a:pt x="19" y="32"/>
                  </a:lnTo>
                  <a:lnTo>
                    <a:pt x="19" y="34"/>
                  </a:lnTo>
                  <a:lnTo>
                    <a:pt x="17" y="36"/>
                  </a:lnTo>
                  <a:lnTo>
                    <a:pt x="26" y="41"/>
                  </a:lnTo>
                  <a:lnTo>
                    <a:pt x="28" y="36"/>
                  </a:lnTo>
                  <a:lnTo>
                    <a:pt x="28" y="34"/>
                  </a:lnTo>
                  <a:lnTo>
                    <a:pt x="28" y="32"/>
                  </a:lnTo>
                  <a:lnTo>
                    <a:pt x="28" y="30"/>
                  </a:lnTo>
                  <a:lnTo>
                    <a:pt x="28" y="26"/>
                  </a:lnTo>
                  <a:lnTo>
                    <a:pt x="26" y="23"/>
                  </a:lnTo>
                  <a:lnTo>
                    <a:pt x="26" y="21"/>
                  </a:lnTo>
                  <a:lnTo>
                    <a:pt x="24" y="17"/>
                  </a:lnTo>
                  <a:lnTo>
                    <a:pt x="24" y="15"/>
                  </a:lnTo>
                  <a:lnTo>
                    <a:pt x="21" y="13"/>
                  </a:lnTo>
                  <a:lnTo>
                    <a:pt x="19" y="10"/>
                  </a:lnTo>
                  <a:lnTo>
                    <a:pt x="17" y="8"/>
                  </a:lnTo>
                  <a:lnTo>
                    <a:pt x="13" y="6"/>
                  </a:lnTo>
                  <a:lnTo>
                    <a:pt x="11" y="4"/>
                  </a:lnTo>
                  <a:lnTo>
                    <a:pt x="6" y="2"/>
                  </a:lnTo>
                  <a:lnTo>
                    <a:pt x="4"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2" name="任意多边形 307041"/>
            <p:cNvSpPr/>
            <p:nvPr/>
          </p:nvSpPr>
          <p:spPr>
            <a:xfrm>
              <a:off x="1399" y="1367"/>
              <a:ext cx="47" cy="15"/>
            </a:xfrm>
            <a:custGeom>
              <a:rect l="0" t="0" r="0" b="0"/>
              <a:pathLst>
                <a:path w="47" h="15">
                  <a:moveTo>
                    <a:pt x="8" y="15"/>
                  </a:moveTo>
                  <a:lnTo>
                    <a:pt x="8" y="15"/>
                  </a:lnTo>
                  <a:lnTo>
                    <a:pt x="10" y="13"/>
                  </a:lnTo>
                  <a:lnTo>
                    <a:pt x="10" y="13"/>
                  </a:lnTo>
                  <a:lnTo>
                    <a:pt x="13" y="11"/>
                  </a:lnTo>
                  <a:lnTo>
                    <a:pt x="15" y="11"/>
                  </a:lnTo>
                  <a:lnTo>
                    <a:pt x="17" y="11"/>
                  </a:lnTo>
                  <a:lnTo>
                    <a:pt x="19" y="9"/>
                  </a:lnTo>
                  <a:lnTo>
                    <a:pt x="21" y="9"/>
                  </a:lnTo>
                  <a:lnTo>
                    <a:pt x="23" y="9"/>
                  </a:lnTo>
                  <a:lnTo>
                    <a:pt x="26" y="9"/>
                  </a:lnTo>
                  <a:lnTo>
                    <a:pt x="28" y="9"/>
                  </a:lnTo>
                  <a:lnTo>
                    <a:pt x="32" y="11"/>
                  </a:lnTo>
                  <a:lnTo>
                    <a:pt x="34" y="11"/>
                  </a:lnTo>
                  <a:lnTo>
                    <a:pt x="36" y="11"/>
                  </a:lnTo>
                  <a:lnTo>
                    <a:pt x="41" y="13"/>
                  </a:lnTo>
                  <a:lnTo>
                    <a:pt x="43" y="15"/>
                  </a:lnTo>
                  <a:lnTo>
                    <a:pt x="47" y="7"/>
                  </a:lnTo>
                  <a:lnTo>
                    <a:pt x="43" y="4"/>
                  </a:lnTo>
                  <a:lnTo>
                    <a:pt x="41" y="4"/>
                  </a:lnTo>
                  <a:lnTo>
                    <a:pt x="36" y="2"/>
                  </a:lnTo>
                  <a:lnTo>
                    <a:pt x="34" y="2"/>
                  </a:lnTo>
                  <a:lnTo>
                    <a:pt x="30" y="0"/>
                  </a:lnTo>
                  <a:lnTo>
                    <a:pt x="26" y="0"/>
                  </a:lnTo>
                  <a:lnTo>
                    <a:pt x="23" y="0"/>
                  </a:lnTo>
                  <a:lnTo>
                    <a:pt x="21" y="0"/>
                  </a:lnTo>
                  <a:lnTo>
                    <a:pt x="17" y="0"/>
                  </a:lnTo>
                  <a:lnTo>
                    <a:pt x="15" y="2"/>
                  </a:lnTo>
                  <a:lnTo>
                    <a:pt x="10" y="2"/>
                  </a:lnTo>
                  <a:lnTo>
                    <a:pt x="8" y="4"/>
                  </a:lnTo>
                  <a:lnTo>
                    <a:pt x="6" y="4"/>
                  </a:lnTo>
                  <a:lnTo>
                    <a:pt x="4" y="7"/>
                  </a:lnTo>
                  <a:lnTo>
                    <a:pt x="2" y="9"/>
                  </a:lnTo>
                  <a:lnTo>
                    <a:pt x="0" y="11"/>
                  </a:lnTo>
                  <a:lnTo>
                    <a:pt x="8"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3" name="任意多边形 307042"/>
            <p:cNvSpPr/>
            <p:nvPr/>
          </p:nvSpPr>
          <p:spPr>
            <a:xfrm>
              <a:off x="1396" y="1378"/>
              <a:ext cx="29" cy="41"/>
            </a:xfrm>
            <a:custGeom>
              <a:rect l="0" t="0" r="0" b="0"/>
              <a:pathLst>
                <a:path w="28" h="41">
                  <a:moveTo>
                    <a:pt x="29" y="32"/>
                  </a:moveTo>
                  <a:lnTo>
                    <a:pt x="26" y="30"/>
                  </a:lnTo>
                  <a:lnTo>
                    <a:pt x="24" y="30"/>
                  </a:lnTo>
                  <a:lnTo>
                    <a:pt x="22" y="28"/>
                  </a:lnTo>
                  <a:lnTo>
                    <a:pt x="18" y="26"/>
                  </a:lnTo>
                  <a:lnTo>
                    <a:pt x="18" y="24"/>
                  </a:lnTo>
                  <a:lnTo>
                    <a:pt x="16" y="22"/>
                  </a:lnTo>
                  <a:lnTo>
                    <a:pt x="13" y="19"/>
                  </a:lnTo>
                  <a:lnTo>
                    <a:pt x="11" y="17"/>
                  </a:lnTo>
                  <a:lnTo>
                    <a:pt x="11" y="15"/>
                  </a:lnTo>
                  <a:lnTo>
                    <a:pt x="11" y="15"/>
                  </a:lnTo>
                  <a:lnTo>
                    <a:pt x="9" y="13"/>
                  </a:lnTo>
                  <a:lnTo>
                    <a:pt x="9" y="11"/>
                  </a:lnTo>
                  <a:lnTo>
                    <a:pt x="9" y="9"/>
                  </a:lnTo>
                  <a:lnTo>
                    <a:pt x="9" y="6"/>
                  </a:lnTo>
                  <a:lnTo>
                    <a:pt x="11" y="6"/>
                  </a:lnTo>
                  <a:lnTo>
                    <a:pt x="11" y="4"/>
                  </a:lnTo>
                  <a:lnTo>
                    <a:pt x="3" y="0"/>
                  </a:lnTo>
                  <a:lnTo>
                    <a:pt x="3" y="2"/>
                  </a:lnTo>
                  <a:lnTo>
                    <a:pt x="0" y="6"/>
                  </a:lnTo>
                  <a:lnTo>
                    <a:pt x="0" y="9"/>
                  </a:lnTo>
                  <a:lnTo>
                    <a:pt x="0" y="11"/>
                  </a:lnTo>
                  <a:lnTo>
                    <a:pt x="0" y="15"/>
                  </a:lnTo>
                  <a:lnTo>
                    <a:pt x="3" y="17"/>
                  </a:lnTo>
                  <a:lnTo>
                    <a:pt x="3" y="19"/>
                  </a:lnTo>
                  <a:lnTo>
                    <a:pt x="5" y="22"/>
                  </a:lnTo>
                  <a:lnTo>
                    <a:pt x="7" y="26"/>
                  </a:lnTo>
                  <a:lnTo>
                    <a:pt x="7" y="28"/>
                  </a:lnTo>
                  <a:lnTo>
                    <a:pt x="11" y="30"/>
                  </a:lnTo>
                  <a:lnTo>
                    <a:pt x="13" y="32"/>
                  </a:lnTo>
                  <a:lnTo>
                    <a:pt x="16" y="35"/>
                  </a:lnTo>
                  <a:lnTo>
                    <a:pt x="18" y="37"/>
                  </a:lnTo>
                  <a:lnTo>
                    <a:pt x="22" y="39"/>
                  </a:lnTo>
                  <a:lnTo>
                    <a:pt x="24" y="41"/>
                  </a:lnTo>
                  <a:lnTo>
                    <a:pt x="29" y="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4" name="任意多边形 307043"/>
            <p:cNvSpPr/>
            <p:nvPr/>
          </p:nvSpPr>
          <p:spPr>
            <a:xfrm>
              <a:off x="1420" y="1410"/>
              <a:ext cx="48" cy="16"/>
            </a:xfrm>
            <a:custGeom>
              <a:rect l="0" t="0" r="0" b="0"/>
              <a:pathLst>
                <a:path w="48" h="16">
                  <a:moveTo>
                    <a:pt x="39" y="0"/>
                  </a:moveTo>
                  <a:lnTo>
                    <a:pt x="39" y="0"/>
                  </a:lnTo>
                  <a:lnTo>
                    <a:pt x="37" y="3"/>
                  </a:lnTo>
                  <a:lnTo>
                    <a:pt x="37" y="3"/>
                  </a:lnTo>
                  <a:lnTo>
                    <a:pt x="35" y="3"/>
                  </a:lnTo>
                  <a:lnTo>
                    <a:pt x="33" y="5"/>
                  </a:lnTo>
                  <a:lnTo>
                    <a:pt x="30" y="5"/>
                  </a:lnTo>
                  <a:lnTo>
                    <a:pt x="28" y="5"/>
                  </a:lnTo>
                  <a:lnTo>
                    <a:pt x="26" y="7"/>
                  </a:lnTo>
                  <a:lnTo>
                    <a:pt x="24" y="7"/>
                  </a:lnTo>
                  <a:lnTo>
                    <a:pt x="22" y="5"/>
                  </a:lnTo>
                  <a:lnTo>
                    <a:pt x="20" y="5"/>
                  </a:lnTo>
                  <a:lnTo>
                    <a:pt x="15" y="5"/>
                  </a:lnTo>
                  <a:lnTo>
                    <a:pt x="13" y="5"/>
                  </a:lnTo>
                  <a:lnTo>
                    <a:pt x="11" y="3"/>
                  </a:lnTo>
                  <a:lnTo>
                    <a:pt x="7" y="3"/>
                  </a:lnTo>
                  <a:lnTo>
                    <a:pt x="5" y="0"/>
                  </a:lnTo>
                  <a:lnTo>
                    <a:pt x="0" y="9"/>
                  </a:lnTo>
                  <a:lnTo>
                    <a:pt x="5" y="11"/>
                  </a:lnTo>
                  <a:lnTo>
                    <a:pt x="7" y="11"/>
                  </a:lnTo>
                  <a:lnTo>
                    <a:pt x="11" y="13"/>
                  </a:lnTo>
                  <a:lnTo>
                    <a:pt x="15" y="13"/>
                  </a:lnTo>
                  <a:lnTo>
                    <a:pt x="18" y="13"/>
                  </a:lnTo>
                  <a:lnTo>
                    <a:pt x="22" y="16"/>
                  </a:lnTo>
                  <a:lnTo>
                    <a:pt x="24" y="16"/>
                  </a:lnTo>
                  <a:lnTo>
                    <a:pt x="28" y="16"/>
                  </a:lnTo>
                  <a:lnTo>
                    <a:pt x="30" y="13"/>
                  </a:lnTo>
                  <a:lnTo>
                    <a:pt x="33" y="13"/>
                  </a:lnTo>
                  <a:lnTo>
                    <a:pt x="37" y="13"/>
                  </a:lnTo>
                  <a:lnTo>
                    <a:pt x="39" y="11"/>
                  </a:lnTo>
                  <a:lnTo>
                    <a:pt x="41" y="11"/>
                  </a:lnTo>
                  <a:lnTo>
                    <a:pt x="43" y="9"/>
                  </a:lnTo>
                  <a:lnTo>
                    <a:pt x="46" y="7"/>
                  </a:lnTo>
                  <a:lnTo>
                    <a:pt x="48" y="5"/>
                  </a:lnTo>
                  <a:lnTo>
                    <a:pt x="3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5" name="任意多边形 307044"/>
            <p:cNvSpPr/>
            <p:nvPr/>
          </p:nvSpPr>
          <p:spPr>
            <a:xfrm>
              <a:off x="1442" y="1376"/>
              <a:ext cx="28" cy="39"/>
            </a:xfrm>
            <a:custGeom>
              <a:rect l="0" t="0" r="0" b="0"/>
              <a:pathLst>
                <a:path w="28" h="39">
                  <a:moveTo>
                    <a:pt x="0" y="6"/>
                  </a:moveTo>
                  <a:lnTo>
                    <a:pt x="2" y="8"/>
                  </a:lnTo>
                  <a:lnTo>
                    <a:pt x="4" y="11"/>
                  </a:lnTo>
                  <a:lnTo>
                    <a:pt x="6" y="13"/>
                  </a:lnTo>
                  <a:lnTo>
                    <a:pt x="8" y="13"/>
                  </a:lnTo>
                  <a:lnTo>
                    <a:pt x="11" y="15"/>
                  </a:lnTo>
                  <a:lnTo>
                    <a:pt x="13" y="17"/>
                  </a:lnTo>
                  <a:lnTo>
                    <a:pt x="15" y="19"/>
                  </a:lnTo>
                  <a:lnTo>
                    <a:pt x="15" y="21"/>
                  </a:lnTo>
                  <a:lnTo>
                    <a:pt x="17" y="24"/>
                  </a:lnTo>
                  <a:lnTo>
                    <a:pt x="17" y="26"/>
                  </a:lnTo>
                  <a:lnTo>
                    <a:pt x="17" y="26"/>
                  </a:lnTo>
                  <a:lnTo>
                    <a:pt x="17" y="28"/>
                  </a:lnTo>
                  <a:lnTo>
                    <a:pt x="17" y="30"/>
                  </a:lnTo>
                  <a:lnTo>
                    <a:pt x="17" y="30"/>
                  </a:lnTo>
                  <a:lnTo>
                    <a:pt x="17" y="32"/>
                  </a:lnTo>
                  <a:lnTo>
                    <a:pt x="17" y="34"/>
                  </a:lnTo>
                  <a:lnTo>
                    <a:pt x="26" y="39"/>
                  </a:lnTo>
                  <a:lnTo>
                    <a:pt x="26" y="34"/>
                  </a:lnTo>
                  <a:lnTo>
                    <a:pt x="28" y="32"/>
                  </a:lnTo>
                  <a:lnTo>
                    <a:pt x="28" y="30"/>
                  </a:lnTo>
                  <a:lnTo>
                    <a:pt x="28" y="28"/>
                  </a:lnTo>
                  <a:lnTo>
                    <a:pt x="26" y="24"/>
                  </a:lnTo>
                  <a:lnTo>
                    <a:pt x="26" y="21"/>
                  </a:lnTo>
                  <a:lnTo>
                    <a:pt x="24" y="19"/>
                  </a:lnTo>
                  <a:lnTo>
                    <a:pt x="24" y="17"/>
                  </a:lnTo>
                  <a:lnTo>
                    <a:pt x="21" y="13"/>
                  </a:lnTo>
                  <a:lnTo>
                    <a:pt x="19" y="11"/>
                  </a:lnTo>
                  <a:lnTo>
                    <a:pt x="17" y="8"/>
                  </a:lnTo>
                  <a:lnTo>
                    <a:pt x="15" y="6"/>
                  </a:lnTo>
                  <a:lnTo>
                    <a:pt x="13" y="4"/>
                  </a:lnTo>
                  <a:lnTo>
                    <a:pt x="8" y="2"/>
                  </a:lnTo>
                  <a:lnTo>
                    <a:pt x="6" y="0"/>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6" name="任意多边形 307045"/>
            <p:cNvSpPr/>
            <p:nvPr/>
          </p:nvSpPr>
          <p:spPr>
            <a:xfrm>
              <a:off x="1399" y="1369"/>
              <a:ext cx="47" cy="15"/>
            </a:xfrm>
            <a:custGeom>
              <a:rect l="0" t="0" r="0" b="0"/>
              <a:pathLst>
                <a:path w="47" h="15">
                  <a:moveTo>
                    <a:pt x="8" y="15"/>
                  </a:moveTo>
                  <a:lnTo>
                    <a:pt x="8" y="13"/>
                  </a:lnTo>
                  <a:lnTo>
                    <a:pt x="10" y="13"/>
                  </a:lnTo>
                  <a:lnTo>
                    <a:pt x="10" y="11"/>
                  </a:lnTo>
                  <a:lnTo>
                    <a:pt x="13" y="11"/>
                  </a:lnTo>
                  <a:lnTo>
                    <a:pt x="15" y="11"/>
                  </a:lnTo>
                  <a:lnTo>
                    <a:pt x="17" y="9"/>
                  </a:lnTo>
                  <a:lnTo>
                    <a:pt x="19" y="9"/>
                  </a:lnTo>
                  <a:lnTo>
                    <a:pt x="21" y="9"/>
                  </a:lnTo>
                  <a:lnTo>
                    <a:pt x="23" y="9"/>
                  </a:lnTo>
                  <a:lnTo>
                    <a:pt x="26" y="9"/>
                  </a:lnTo>
                  <a:lnTo>
                    <a:pt x="28" y="9"/>
                  </a:lnTo>
                  <a:lnTo>
                    <a:pt x="30" y="9"/>
                  </a:lnTo>
                  <a:lnTo>
                    <a:pt x="34" y="11"/>
                  </a:lnTo>
                  <a:lnTo>
                    <a:pt x="36" y="11"/>
                  </a:lnTo>
                  <a:lnTo>
                    <a:pt x="39" y="13"/>
                  </a:lnTo>
                  <a:lnTo>
                    <a:pt x="43" y="13"/>
                  </a:lnTo>
                  <a:lnTo>
                    <a:pt x="47" y="7"/>
                  </a:lnTo>
                  <a:lnTo>
                    <a:pt x="43" y="5"/>
                  </a:lnTo>
                  <a:lnTo>
                    <a:pt x="39" y="2"/>
                  </a:lnTo>
                  <a:lnTo>
                    <a:pt x="36" y="2"/>
                  </a:lnTo>
                  <a:lnTo>
                    <a:pt x="32" y="0"/>
                  </a:lnTo>
                  <a:lnTo>
                    <a:pt x="30" y="0"/>
                  </a:lnTo>
                  <a:lnTo>
                    <a:pt x="26" y="0"/>
                  </a:lnTo>
                  <a:lnTo>
                    <a:pt x="23" y="0"/>
                  </a:lnTo>
                  <a:lnTo>
                    <a:pt x="19" y="0"/>
                  </a:lnTo>
                  <a:lnTo>
                    <a:pt x="17" y="0"/>
                  </a:lnTo>
                  <a:lnTo>
                    <a:pt x="15" y="0"/>
                  </a:lnTo>
                  <a:lnTo>
                    <a:pt x="10" y="2"/>
                  </a:lnTo>
                  <a:lnTo>
                    <a:pt x="8" y="2"/>
                  </a:lnTo>
                  <a:lnTo>
                    <a:pt x="6" y="5"/>
                  </a:lnTo>
                  <a:lnTo>
                    <a:pt x="4" y="7"/>
                  </a:lnTo>
                  <a:lnTo>
                    <a:pt x="2" y="9"/>
                  </a:lnTo>
                  <a:lnTo>
                    <a:pt x="0" y="11"/>
                  </a:lnTo>
                  <a:lnTo>
                    <a:pt x="8"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7" name="任意多边形 307046"/>
            <p:cNvSpPr/>
            <p:nvPr/>
          </p:nvSpPr>
          <p:spPr>
            <a:xfrm>
              <a:off x="1396" y="1380"/>
              <a:ext cx="29" cy="39"/>
            </a:xfrm>
            <a:custGeom>
              <a:rect l="0" t="0" r="0" b="0"/>
              <a:pathLst>
                <a:path w="28" h="39">
                  <a:moveTo>
                    <a:pt x="29" y="30"/>
                  </a:moveTo>
                  <a:lnTo>
                    <a:pt x="26" y="28"/>
                  </a:lnTo>
                  <a:lnTo>
                    <a:pt x="24" y="28"/>
                  </a:lnTo>
                  <a:lnTo>
                    <a:pt x="22" y="26"/>
                  </a:lnTo>
                  <a:lnTo>
                    <a:pt x="20" y="24"/>
                  </a:lnTo>
                  <a:lnTo>
                    <a:pt x="18" y="22"/>
                  </a:lnTo>
                  <a:lnTo>
                    <a:pt x="16" y="20"/>
                  </a:lnTo>
                  <a:lnTo>
                    <a:pt x="13" y="20"/>
                  </a:lnTo>
                  <a:lnTo>
                    <a:pt x="13" y="17"/>
                  </a:lnTo>
                  <a:lnTo>
                    <a:pt x="11" y="15"/>
                  </a:lnTo>
                  <a:lnTo>
                    <a:pt x="11" y="13"/>
                  </a:lnTo>
                  <a:lnTo>
                    <a:pt x="11" y="11"/>
                  </a:lnTo>
                  <a:lnTo>
                    <a:pt x="11" y="9"/>
                  </a:lnTo>
                  <a:lnTo>
                    <a:pt x="11" y="9"/>
                  </a:lnTo>
                  <a:lnTo>
                    <a:pt x="11" y="7"/>
                  </a:lnTo>
                  <a:lnTo>
                    <a:pt x="11" y="4"/>
                  </a:lnTo>
                  <a:lnTo>
                    <a:pt x="11" y="4"/>
                  </a:lnTo>
                  <a:lnTo>
                    <a:pt x="3" y="0"/>
                  </a:lnTo>
                  <a:lnTo>
                    <a:pt x="3" y="2"/>
                  </a:lnTo>
                  <a:lnTo>
                    <a:pt x="0" y="4"/>
                  </a:lnTo>
                  <a:lnTo>
                    <a:pt x="0" y="9"/>
                  </a:lnTo>
                  <a:lnTo>
                    <a:pt x="0" y="11"/>
                  </a:lnTo>
                  <a:lnTo>
                    <a:pt x="3" y="13"/>
                  </a:lnTo>
                  <a:lnTo>
                    <a:pt x="3" y="15"/>
                  </a:lnTo>
                  <a:lnTo>
                    <a:pt x="3" y="20"/>
                  </a:lnTo>
                  <a:lnTo>
                    <a:pt x="5" y="22"/>
                  </a:lnTo>
                  <a:lnTo>
                    <a:pt x="7" y="24"/>
                  </a:lnTo>
                  <a:lnTo>
                    <a:pt x="9" y="26"/>
                  </a:lnTo>
                  <a:lnTo>
                    <a:pt x="11" y="28"/>
                  </a:lnTo>
                  <a:lnTo>
                    <a:pt x="13" y="30"/>
                  </a:lnTo>
                  <a:lnTo>
                    <a:pt x="16" y="33"/>
                  </a:lnTo>
                  <a:lnTo>
                    <a:pt x="20" y="35"/>
                  </a:lnTo>
                  <a:lnTo>
                    <a:pt x="22" y="37"/>
                  </a:lnTo>
                  <a:lnTo>
                    <a:pt x="24" y="39"/>
                  </a:lnTo>
                  <a:lnTo>
                    <a:pt x="29"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8" name="任意多边形 307047"/>
            <p:cNvSpPr/>
            <p:nvPr/>
          </p:nvSpPr>
          <p:spPr>
            <a:xfrm>
              <a:off x="1420" y="1410"/>
              <a:ext cx="48" cy="13"/>
            </a:xfrm>
            <a:custGeom>
              <a:rect l="0" t="0" r="0" b="0"/>
              <a:pathLst>
                <a:path w="48" h="13">
                  <a:moveTo>
                    <a:pt x="39" y="0"/>
                  </a:moveTo>
                  <a:lnTo>
                    <a:pt x="39" y="0"/>
                  </a:lnTo>
                  <a:lnTo>
                    <a:pt x="37" y="3"/>
                  </a:lnTo>
                  <a:lnTo>
                    <a:pt x="37" y="3"/>
                  </a:lnTo>
                  <a:lnTo>
                    <a:pt x="35" y="3"/>
                  </a:lnTo>
                  <a:lnTo>
                    <a:pt x="33" y="5"/>
                  </a:lnTo>
                  <a:lnTo>
                    <a:pt x="30" y="5"/>
                  </a:lnTo>
                  <a:lnTo>
                    <a:pt x="28" y="5"/>
                  </a:lnTo>
                  <a:lnTo>
                    <a:pt x="26" y="5"/>
                  </a:lnTo>
                  <a:lnTo>
                    <a:pt x="24" y="5"/>
                  </a:lnTo>
                  <a:lnTo>
                    <a:pt x="22" y="5"/>
                  </a:lnTo>
                  <a:lnTo>
                    <a:pt x="20" y="5"/>
                  </a:lnTo>
                  <a:lnTo>
                    <a:pt x="18" y="5"/>
                  </a:lnTo>
                  <a:lnTo>
                    <a:pt x="13" y="5"/>
                  </a:lnTo>
                  <a:lnTo>
                    <a:pt x="11" y="3"/>
                  </a:lnTo>
                  <a:lnTo>
                    <a:pt x="9" y="3"/>
                  </a:lnTo>
                  <a:lnTo>
                    <a:pt x="5" y="0"/>
                  </a:lnTo>
                  <a:lnTo>
                    <a:pt x="0" y="9"/>
                  </a:lnTo>
                  <a:lnTo>
                    <a:pt x="5" y="11"/>
                  </a:lnTo>
                  <a:lnTo>
                    <a:pt x="9" y="11"/>
                  </a:lnTo>
                  <a:lnTo>
                    <a:pt x="11" y="13"/>
                  </a:lnTo>
                  <a:lnTo>
                    <a:pt x="15" y="13"/>
                  </a:lnTo>
                  <a:lnTo>
                    <a:pt x="18" y="13"/>
                  </a:lnTo>
                  <a:lnTo>
                    <a:pt x="22" y="13"/>
                  </a:lnTo>
                  <a:lnTo>
                    <a:pt x="24" y="13"/>
                  </a:lnTo>
                  <a:lnTo>
                    <a:pt x="28" y="13"/>
                  </a:lnTo>
                  <a:lnTo>
                    <a:pt x="30" y="13"/>
                  </a:lnTo>
                  <a:lnTo>
                    <a:pt x="33" y="13"/>
                  </a:lnTo>
                  <a:lnTo>
                    <a:pt x="37" y="13"/>
                  </a:lnTo>
                  <a:lnTo>
                    <a:pt x="39" y="11"/>
                  </a:lnTo>
                  <a:lnTo>
                    <a:pt x="41" y="9"/>
                  </a:lnTo>
                  <a:lnTo>
                    <a:pt x="43" y="9"/>
                  </a:lnTo>
                  <a:lnTo>
                    <a:pt x="46" y="7"/>
                  </a:lnTo>
                  <a:lnTo>
                    <a:pt x="48" y="5"/>
                  </a:lnTo>
                  <a:lnTo>
                    <a:pt x="3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49" name="任意多边形 307048"/>
            <p:cNvSpPr/>
            <p:nvPr/>
          </p:nvSpPr>
          <p:spPr>
            <a:xfrm>
              <a:off x="1440" y="1376"/>
              <a:ext cx="28" cy="37"/>
            </a:xfrm>
            <a:custGeom>
              <a:rect l="0" t="0" r="0" b="0"/>
              <a:pathLst>
                <a:path w="28" h="37">
                  <a:moveTo>
                    <a:pt x="0" y="8"/>
                  </a:moveTo>
                  <a:lnTo>
                    <a:pt x="2" y="11"/>
                  </a:lnTo>
                  <a:lnTo>
                    <a:pt x="6" y="11"/>
                  </a:lnTo>
                  <a:lnTo>
                    <a:pt x="8" y="13"/>
                  </a:lnTo>
                  <a:lnTo>
                    <a:pt x="10" y="15"/>
                  </a:lnTo>
                  <a:lnTo>
                    <a:pt x="13" y="17"/>
                  </a:lnTo>
                  <a:lnTo>
                    <a:pt x="13" y="17"/>
                  </a:lnTo>
                  <a:lnTo>
                    <a:pt x="15" y="19"/>
                  </a:lnTo>
                  <a:lnTo>
                    <a:pt x="17" y="21"/>
                  </a:lnTo>
                  <a:lnTo>
                    <a:pt x="17" y="24"/>
                  </a:lnTo>
                  <a:lnTo>
                    <a:pt x="19" y="26"/>
                  </a:lnTo>
                  <a:lnTo>
                    <a:pt x="19" y="28"/>
                  </a:lnTo>
                  <a:lnTo>
                    <a:pt x="19" y="28"/>
                  </a:lnTo>
                  <a:lnTo>
                    <a:pt x="19" y="30"/>
                  </a:lnTo>
                  <a:lnTo>
                    <a:pt x="19" y="30"/>
                  </a:lnTo>
                  <a:lnTo>
                    <a:pt x="19" y="32"/>
                  </a:lnTo>
                  <a:lnTo>
                    <a:pt x="19" y="34"/>
                  </a:lnTo>
                  <a:lnTo>
                    <a:pt x="26" y="37"/>
                  </a:lnTo>
                  <a:lnTo>
                    <a:pt x="28" y="34"/>
                  </a:lnTo>
                  <a:lnTo>
                    <a:pt x="28" y="32"/>
                  </a:lnTo>
                  <a:lnTo>
                    <a:pt x="28" y="30"/>
                  </a:lnTo>
                  <a:lnTo>
                    <a:pt x="28" y="28"/>
                  </a:lnTo>
                  <a:lnTo>
                    <a:pt x="28" y="24"/>
                  </a:lnTo>
                  <a:lnTo>
                    <a:pt x="26" y="21"/>
                  </a:lnTo>
                  <a:lnTo>
                    <a:pt x="26" y="19"/>
                  </a:lnTo>
                  <a:lnTo>
                    <a:pt x="23" y="17"/>
                  </a:lnTo>
                  <a:lnTo>
                    <a:pt x="21" y="15"/>
                  </a:lnTo>
                  <a:lnTo>
                    <a:pt x="19" y="13"/>
                  </a:lnTo>
                  <a:lnTo>
                    <a:pt x="17" y="11"/>
                  </a:lnTo>
                  <a:lnTo>
                    <a:pt x="15" y="8"/>
                  </a:lnTo>
                  <a:lnTo>
                    <a:pt x="13" y="6"/>
                  </a:lnTo>
                  <a:lnTo>
                    <a:pt x="10" y="4"/>
                  </a:lnTo>
                  <a:lnTo>
                    <a:pt x="6" y="2"/>
                  </a:lnTo>
                  <a:lnTo>
                    <a:pt x="4"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0" name="任意多边形 307049"/>
            <p:cNvSpPr/>
            <p:nvPr/>
          </p:nvSpPr>
          <p:spPr>
            <a:xfrm>
              <a:off x="1399" y="1371"/>
              <a:ext cx="45" cy="13"/>
            </a:xfrm>
            <a:custGeom>
              <a:rect l="0" t="0" r="0" b="0"/>
              <a:pathLst>
                <a:path w="45" h="13">
                  <a:moveTo>
                    <a:pt x="8" y="13"/>
                  </a:moveTo>
                  <a:lnTo>
                    <a:pt x="8" y="13"/>
                  </a:lnTo>
                  <a:lnTo>
                    <a:pt x="10" y="13"/>
                  </a:lnTo>
                  <a:lnTo>
                    <a:pt x="10" y="11"/>
                  </a:lnTo>
                  <a:lnTo>
                    <a:pt x="13" y="11"/>
                  </a:lnTo>
                  <a:lnTo>
                    <a:pt x="15" y="9"/>
                  </a:lnTo>
                  <a:lnTo>
                    <a:pt x="15" y="9"/>
                  </a:lnTo>
                  <a:lnTo>
                    <a:pt x="17" y="9"/>
                  </a:lnTo>
                  <a:lnTo>
                    <a:pt x="19" y="9"/>
                  </a:lnTo>
                  <a:lnTo>
                    <a:pt x="21" y="9"/>
                  </a:lnTo>
                  <a:lnTo>
                    <a:pt x="26" y="9"/>
                  </a:lnTo>
                  <a:lnTo>
                    <a:pt x="28" y="9"/>
                  </a:lnTo>
                  <a:lnTo>
                    <a:pt x="30" y="9"/>
                  </a:lnTo>
                  <a:lnTo>
                    <a:pt x="32" y="11"/>
                  </a:lnTo>
                  <a:lnTo>
                    <a:pt x="36" y="11"/>
                  </a:lnTo>
                  <a:lnTo>
                    <a:pt x="39" y="11"/>
                  </a:lnTo>
                  <a:lnTo>
                    <a:pt x="41" y="13"/>
                  </a:lnTo>
                  <a:lnTo>
                    <a:pt x="45" y="5"/>
                  </a:lnTo>
                  <a:lnTo>
                    <a:pt x="41" y="5"/>
                  </a:lnTo>
                  <a:lnTo>
                    <a:pt x="39" y="3"/>
                  </a:lnTo>
                  <a:lnTo>
                    <a:pt x="34" y="0"/>
                  </a:lnTo>
                  <a:lnTo>
                    <a:pt x="32" y="0"/>
                  </a:lnTo>
                  <a:lnTo>
                    <a:pt x="28" y="0"/>
                  </a:lnTo>
                  <a:lnTo>
                    <a:pt x="26" y="0"/>
                  </a:lnTo>
                  <a:lnTo>
                    <a:pt x="21" y="0"/>
                  </a:lnTo>
                  <a:lnTo>
                    <a:pt x="19" y="0"/>
                  </a:lnTo>
                  <a:lnTo>
                    <a:pt x="17" y="0"/>
                  </a:lnTo>
                  <a:lnTo>
                    <a:pt x="13" y="0"/>
                  </a:lnTo>
                  <a:lnTo>
                    <a:pt x="10" y="3"/>
                  </a:lnTo>
                  <a:lnTo>
                    <a:pt x="8" y="3"/>
                  </a:lnTo>
                  <a:lnTo>
                    <a:pt x="6" y="5"/>
                  </a:lnTo>
                  <a:lnTo>
                    <a:pt x="4" y="7"/>
                  </a:lnTo>
                  <a:lnTo>
                    <a:pt x="2" y="7"/>
                  </a:lnTo>
                  <a:lnTo>
                    <a:pt x="0" y="11"/>
                  </a:lnTo>
                  <a:lnTo>
                    <a:pt x="8"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1" name="任意多边形 307050"/>
            <p:cNvSpPr/>
            <p:nvPr/>
          </p:nvSpPr>
          <p:spPr>
            <a:xfrm>
              <a:off x="1396" y="1382"/>
              <a:ext cx="31" cy="37"/>
            </a:xfrm>
            <a:custGeom>
              <a:rect l="0" t="0" r="0" b="0"/>
              <a:pathLst>
                <a:path w="31" h="37">
                  <a:moveTo>
                    <a:pt x="31" y="28"/>
                  </a:moveTo>
                  <a:lnTo>
                    <a:pt x="26" y="26"/>
                  </a:lnTo>
                  <a:lnTo>
                    <a:pt x="24" y="26"/>
                  </a:lnTo>
                  <a:lnTo>
                    <a:pt x="22" y="24"/>
                  </a:lnTo>
                  <a:lnTo>
                    <a:pt x="20" y="22"/>
                  </a:lnTo>
                  <a:lnTo>
                    <a:pt x="18" y="20"/>
                  </a:lnTo>
                  <a:lnTo>
                    <a:pt x="16" y="20"/>
                  </a:lnTo>
                  <a:lnTo>
                    <a:pt x="16" y="18"/>
                  </a:lnTo>
                  <a:lnTo>
                    <a:pt x="13" y="15"/>
                  </a:lnTo>
                  <a:lnTo>
                    <a:pt x="13" y="13"/>
                  </a:lnTo>
                  <a:lnTo>
                    <a:pt x="11" y="11"/>
                  </a:lnTo>
                  <a:lnTo>
                    <a:pt x="11" y="11"/>
                  </a:lnTo>
                  <a:lnTo>
                    <a:pt x="11" y="9"/>
                  </a:lnTo>
                  <a:lnTo>
                    <a:pt x="11" y="7"/>
                  </a:lnTo>
                  <a:lnTo>
                    <a:pt x="11" y="7"/>
                  </a:lnTo>
                  <a:lnTo>
                    <a:pt x="11" y="5"/>
                  </a:lnTo>
                  <a:lnTo>
                    <a:pt x="11" y="2"/>
                  </a:lnTo>
                  <a:lnTo>
                    <a:pt x="3" y="0"/>
                  </a:lnTo>
                  <a:lnTo>
                    <a:pt x="3" y="2"/>
                  </a:lnTo>
                  <a:lnTo>
                    <a:pt x="3" y="5"/>
                  </a:lnTo>
                  <a:lnTo>
                    <a:pt x="0" y="7"/>
                  </a:lnTo>
                  <a:lnTo>
                    <a:pt x="3" y="9"/>
                  </a:lnTo>
                  <a:lnTo>
                    <a:pt x="3" y="13"/>
                  </a:lnTo>
                  <a:lnTo>
                    <a:pt x="3" y="15"/>
                  </a:lnTo>
                  <a:lnTo>
                    <a:pt x="5" y="18"/>
                  </a:lnTo>
                  <a:lnTo>
                    <a:pt x="7" y="20"/>
                  </a:lnTo>
                  <a:lnTo>
                    <a:pt x="7" y="22"/>
                  </a:lnTo>
                  <a:lnTo>
                    <a:pt x="9" y="24"/>
                  </a:lnTo>
                  <a:lnTo>
                    <a:pt x="11" y="26"/>
                  </a:lnTo>
                  <a:lnTo>
                    <a:pt x="13" y="28"/>
                  </a:lnTo>
                  <a:lnTo>
                    <a:pt x="18" y="31"/>
                  </a:lnTo>
                  <a:lnTo>
                    <a:pt x="20" y="33"/>
                  </a:lnTo>
                  <a:lnTo>
                    <a:pt x="22" y="35"/>
                  </a:lnTo>
                  <a:lnTo>
                    <a:pt x="26" y="37"/>
                  </a:lnTo>
                  <a:lnTo>
                    <a:pt x="31"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2" name="任意多边形 307051"/>
            <p:cNvSpPr/>
            <p:nvPr/>
          </p:nvSpPr>
          <p:spPr>
            <a:xfrm>
              <a:off x="1422" y="1410"/>
              <a:ext cx="44" cy="13"/>
            </a:xfrm>
            <a:custGeom>
              <a:rect l="0" t="0" r="0" b="0"/>
              <a:pathLst>
                <a:path w="44" h="13">
                  <a:moveTo>
                    <a:pt x="37" y="0"/>
                  </a:moveTo>
                  <a:lnTo>
                    <a:pt x="35" y="0"/>
                  </a:lnTo>
                  <a:lnTo>
                    <a:pt x="35" y="0"/>
                  </a:lnTo>
                  <a:lnTo>
                    <a:pt x="35" y="3"/>
                  </a:lnTo>
                  <a:lnTo>
                    <a:pt x="33" y="3"/>
                  </a:lnTo>
                  <a:lnTo>
                    <a:pt x="31" y="5"/>
                  </a:lnTo>
                  <a:lnTo>
                    <a:pt x="28" y="5"/>
                  </a:lnTo>
                  <a:lnTo>
                    <a:pt x="26" y="5"/>
                  </a:lnTo>
                  <a:lnTo>
                    <a:pt x="24" y="5"/>
                  </a:lnTo>
                  <a:lnTo>
                    <a:pt x="22" y="5"/>
                  </a:lnTo>
                  <a:lnTo>
                    <a:pt x="20" y="5"/>
                  </a:lnTo>
                  <a:lnTo>
                    <a:pt x="18" y="5"/>
                  </a:lnTo>
                  <a:lnTo>
                    <a:pt x="16" y="5"/>
                  </a:lnTo>
                  <a:lnTo>
                    <a:pt x="11" y="3"/>
                  </a:lnTo>
                  <a:lnTo>
                    <a:pt x="9" y="3"/>
                  </a:lnTo>
                  <a:lnTo>
                    <a:pt x="7" y="3"/>
                  </a:lnTo>
                  <a:lnTo>
                    <a:pt x="5" y="0"/>
                  </a:lnTo>
                  <a:lnTo>
                    <a:pt x="0" y="9"/>
                  </a:lnTo>
                  <a:lnTo>
                    <a:pt x="3" y="11"/>
                  </a:lnTo>
                  <a:lnTo>
                    <a:pt x="7" y="11"/>
                  </a:lnTo>
                  <a:lnTo>
                    <a:pt x="9" y="13"/>
                  </a:lnTo>
                  <a:lnTo>
                    <a:pt x="13" y="13"/>
                  </a:lnTo>
                  <a:lnTo>
                    <a:pt x="16" y="13"/>
                  </a:lnTo>
                  <a:lnTo>
                    <a:pt x="20" y="13"/>
                  </a:lnTo>
                  <a:lnTo>
                    <a:pt x="22" y="13"/>
                  </a:lnTo>
                  <a:lnTo>
                    <a:pt x="26" y="13"/>
                  </a:lnTo>
                  <a:lnTo>
                    <a:pt x="28" y="13"/>
                  </a:lnTo>
                  <a:lnTo>
                    <a:pt x="31" y="13"/>
                  </a:lnTo>
                  <a:lnTo>
                    <a:pt x="35" y="11"/>
                  </a:lnTo>
                  <a:lnTo>
                    <a:pt x="37" y="11"/>
                  </a:lnTo>
                  <a:lnTo>
                    <a:pt x="39" y="9"/>
                  </a:lnTo>
                  <a:lnTo>
                    <a:pt x="41" y="7"/>
                  </a:lnTo>
                  <a:lnTo>
                    <a:pt x="44" y="7"/>
                  </a:lnTo>
                  <a:lnTo>
                    <a:pt x="44" y="3"/>
                  </a:lnTo>
                  <a:lnTo>
                    <a:pt x="3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3" name="任意多边形 307052"/>
            <p:cNvSpPr/>
            <p:nvPr/>
          </p:nvSpPr>
          <p:spPr>
            <a:xfrm>
              <a:off x="1440" y="1378"/>
              <a:ext cx="28" cy="35"/>
            </a:xfrm>
            <a:custGeom>
              <a:rect l="0" t="0" r="0" b="0"/>
              <a:pathLst>
                <a:path w="28" h="35">
                  <a:moveTo>
                    <a:pt x="0" y="9"/>
                  </a:moveTo>
                  <a:lnTo>
                    <a:pt x="2" y="9"/>
                  </a:lnTo>
                  <a:lnTo>
                    <a:pt x="4" y="11"/>
                  </a:lnTo>
                  <a:lnTo>
                    <a:pt x="6" y="13"/>
                  </a:lnTo>
                  <a:lnTo>
                    <a:pt x="8" y="13"/>
                  </a:lnTo>
                  <a:lnTo>
                    <a:pt x="10" y="15"/>
                  </a:lnTo>
                  <a:lnTo>
                    <a:pt x="13" y="17"/>
                  </a:lnTo>
                  <a:lnTo>
                    <a:pt x="15" y="19"/>
                  </a:lnTo>
                  <a:lnTo>
                    <a:pt x="15" y="19"/>
                  </a:lnTo>
                  <a:lnTo>
                    <a:pt x="17" y="22"/>
                  </a:lnTo>
                  <a:lnTo>
                    <a:pt x="17" y="24"/>
                  </a:lnTo>
                  <a:lnTo>
                    <a:pt x="17" y="26"/>
                  </a:lnTo>
                  <a:lnTo>
                    <a:pt x="19" y="26"/>
                  </a:lnTo>
                  <a:lnTo>
                    <a:pt x="19" y="28"/>
                  </a:lnTo>
                  <a:lnTo>
                    <a:pt x="19" y="30"/>
                  </a:lnTo>
                  <a:lnTo>
                    <a:pt x="19" y="30"/>
                  </a:lnTo>
                  <a:lnTo>
                    <a:pt x="17" y="32"/>
                  </a:lnTo>
                  <a:lnTo>
                    <a:pt x="26" y="35"/>
                  </a:lnTo>
                  <a:lnTo>
                    <a:pt x="26" y="32"/>
                  </a:lnTo>
                  <a:lnTo>
                    <a:pt x="28" y="30"/>
                  </a:lnTo>
                  <a:lnTo>
                    <a:pt x="28" y="28"/>
                  </a:lnTo>
                  <a:lnTo>
                    <a:pt x="28" y="26"/>
                  </a:lnTo>
                  <a:lnTo>
                    <a:pt x="26" y="22"/>
                  </a:lnTo>
                  <a:lnTo>
                    <a:pt x="26" y="19"/>
                  </a:lnTo>
                  <a:lnTo>
                    <a:pt x="23" y="17"/>
                  </a:lnTo>
                  <a:lnTo>
                    <a:pt x="23" y="15"/>
                  </a:lnTo>
                  <a:lnTo>
                    <a:pt x="21" y="13"/>
                  </a:lnTo>
                  <a:lnTo>
                    <a:pt x="19" y="11"/>
                  </a:lnTo>
                  <a:lnTo>
                    <a:pt x="17" y="9"/>
                  </a:lnTo>
                  <a:lnTo>
                    <a:pt x="15" y="6"/>
                  </a:lnTo>
                  <a:lnTo>
                    <a:pt x="13" y="4"/>
                  </a:lnTo>
                  <a:lnTo>
                    <a:pt x="8" y="2"/>
                  </a:lnTo>
                  <a:lnTo>
                    <a:pt x="6" y="0"/>
                  </a:lnTo>
                  <a:lnTo>
                    <a:pt x="2"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4" name="任意多边形 307053"/>
            <p:cNvSpPr/>
            <p:nvPr/>
          </p:nvSpPr>
          <p:spPr>
            <a:xfrm>
              <a:off x="1399" y="1371"/>
              <a:ext cx="43" cy="16"/>
            </a:xfrm>
            <a:custGeom>
              <a:rect l="0" t="0" r="0" b="0"/>
              <a:pathLst>
                <a:path w="43" h="16">
                  <a:moveTo>
                    <a:pt x="8" y="16"/>
                  </a:moveTo>
                  <a:lnTo>
                    <a:pt x="8" y="16"/>
                  </a:lnTo>
                  <a:lnTo>
                    <a:pt x="10" y="13"/>
                  </a:lnTo>
                  <a:lnTo>
                    <a:pt x="10" y="13"/>
                  </a:lnTo>
                  <a:lnTo>
                    <a:pt x="13" y="13"/>
                  </a:lnTo>
                  <a:lnTo>
                    <a:pt x="15" y="11"/>
                  </a:lnTo>
                  <a:lnTo>
                    <a:pt x="15" y="11"/>
                  </a:lnTo>
                  <a:lnTo>
                    <a:pt x="17" y="11"/>
                  </a:lnTo>
                  <a:lnTo>
                    <a:pt x="19" y="11"/>
                  </a:lnTo>
                  <a:lnTo>
                    <a:pt x="21" y="11"/>
                  </a:lnTo>
                  <a:lnTo>
                    <a:pt x="23" y="11"/>
                  </a:lnTo>
                  <a:lnTo>
                    <a:pt x="26" y="11"/>
                  </a:lnTo>
                  <a:lnTo>
                    <a:pt x="30" y="11"/>
                  </a:lnTo>
                  <a:lnTo>
                    <a:pt x="32" y="11"/>
                  </a:lnTo>
                  <a:lnTo>
                    <a:pt x="34" y="13"/>
                  </a:lnTo>
                  <a:lnTo>
                    <a:pt x="36" y="13"/>
                  </a:lnTo>
                  <a:lnTo>
                    <a:pt x="41" y="16"/>
                  </a:lnTo>
                  <a:lnTo>
                    <a:pt x="43" y="7"/>
                  </a:lnTo>
                  <a:lnTo>
                    <a:pt x="41" y="5"/>
                  </a:lnTo>
                  <a:lnTo>
                    <a:pt x="36" y="5"/>
                  </a:lnTo>
                  <a:lnTo>
                    <a:pt x="34" y="3"/>
                  </a:lnTo>
                  <a:lnTo>
                    <a:pt x="30" y="3"/>
                  </a:lnTo>
                  <a:lnTo>
                    <a:pt x="28" y="3"/>
                  </a:lnTo>
                  <a:lnTo>
                    <a:pt x="26" y="0"/>
                  </a:lnTo>
                  <a:lnTo>
                    <a:pt x="21" y="0"/>
                  </a:lnTo>
                  <a:lnTo>
                    <a:pt x="19" y="0"/>
                  </a:lnTo>
                  <a:lnTo>
                    <a:pt x="15" y="3"/>
                  </a:lnTo>
                  <a:lnTo>
                    <a:pt x="13" y="3"/>
                  </a:lnTo>
                  <a:lnTo>
                    <a:pt x="10" y="3"/>
                  </a:lnTo>
                  <a:lnTo>
                    <a:pt x="8" y="5"/>
                  </a:lnTo>
                  <a:lnTo>
                    <a:pt x="6" y="7"/>
                  </a:lnTo>
                  <a:lnTo>
                    <a:pt x="4" y="7"/>
                  </a:lnTo>
                  <a:lnTo>
                    <a:pt x="2" y="9"/>
                  </a:lnTo>
                  <a:lnTo>
                    <a:pt x="0" y="11"/>
                  </a:lnTo>
                  <a:lnTo>
                    <a:pt x="8" y="1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5" name="任意多边形 307054"/>
            <p:cNvSpPr/>
            <p:nvPr/>
          </p:nvSpPr>
          <p:spPr>
            <a:xfrm>
              <a:off x="1399" y="1382"/>
              <a:ext cx="28" cy="37"/>
            </a:xfrm>
            <a:custGeom>
              <a:rect l="0" t="0" r="0" b="0"/>
              <a:pathLst>
                <a:path w="28" h="37">
                  <a:moveTo>
                    <a:pt x="28" y="28"/>
                  </a:moveTo>
                  <a:lnTo>
                    <a:pt x="26" y="28"/>
                  </a:lnTo>
                  <a:lnTo>
                    <a:pt x="21" y="26"/>
                  </a:lnTo>
                  <a:lnTo>
                    <a:pt x="19" y="24"/>
                  </a:lnTo>
                  <a:lnTo>
                    <a:pt x="17" y="22"/>
                  </a:lnTo>
                  <a:lnTo>
                    <a:pt x="15" y="22"/>
                  </a:lnTo>
                  <a:lnTo>
                    <a:pt x="15" y="20"/>
                  </a:lnTo>
                  <a:lnTo>
                    <a:pt x="13" y="18"/>
                  </a:lnTo>
                  <a:lnTo>
                    <a:pt x="10" y="15"/>
                  </a:lnTo>
                  <a:lnTo>
                    <a:pt x="10" y="13"/>
                  </a:lnTo>
                  <a:lnTo>
                    <a:pt x="8" y="13"/>
                  </a:lnTo>
                  <a:lnTo>
                    <a:pt x="8" y="11"/>
                  </a:lnTo>
                  <a:lnTo>
                    <a:pt x="8" y="9"/>
                  </a:lnTo>
                  <a:lnTo>
                    <a:pt x="8" y="9"/>
                  </a:lnTo>
                  <a:lnTo>
                    <a:pt x="8" y="7"/>
                  </a:lnTo>
                  <a:lnTo>
                    <a:pt x="8" y="7"/>
                  </a:lnTo>
                  <a:lnTo>
                    <a:pt x="8" y="5"/>
                  </a:lnTo>
                  <a:lnTo>
                    <a:pt x="0" y="0"/>
                  </a:lnTo>
                  <a:lnTo>
                    <a:pt x="0" y="2"/>
                  </a:lnTo>
                  <a:lnTo>
                    <a:pt x="0" y="7"/>
                  </a:lnTo>
                  <a:lnTo>
                    <a:pt x="0" y="9"/>
                  </a:lnTo>
                  <a:lnTo>
                    <a:pt x="0" y="11"/>
                  </a:lnTo>
                  <a:lnTo>
                    <a:pt x="0" y="13"/>
                  </a:lnTo>
                  <a:lnTo>
                    <a:pt x="2" y="15"/>
                  </a:lnTo>
                  <a:lnTo>
                    <a:pt x="2" y="18"/>
                  </a:lnTo>
                  <a:lnTo>
                    <a:pt x="4" y="22"/>
                  </a:lnTo>
                  <a:lnTo>
                    <a:pt x="6" y="24"/>
                  </a:lnTo>
                  <a:lnTo>
                    <a:pt x="8" y="26"/>
                  </a:lnTo>
                  <a:lnTo>
                    <a:pt x="10" y="28"/>
                  </a:lnTo>
                  <a:lnTo>
                    <a:pt x="13" y="31"/>
                  </a:lnTo>
                  <a:lnTo>
                    <a:pt x="15" y="31"/>
                  </a:lnTo>
                  <a:lnTo>
                    <a:pt x="17" y="33"/>
                  </a:lnTo>
                  <a:lnTo>
                    <a:pt x="21" y="35"/>
                  </a:lnTo>
                  <a:lnTo>
                    <a:pt x="23" y="37"/>
                  </a:lnTo>
                  <a:lnTo>
                    <a:pt x="28"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6" name="任意多边形 307055"/>
            <p:cNvSpPr/>
            <p:nvPr/>
          </p:nvSpPr>
          <p:spPr>
            <a:xfrm>
              <a:off x="1422" y="1410"/>
              <a:ext cx="44" cy="13"/>
            </a:xfrm>
            <a:custGeom>
              <a:rect l="0" t="0" r="0" b="0"/>
              <a:pathLst>
                <a:path w="44" h="13">
                  <a:moveTo>
                    <a:pt x="35" y="0"/>
                  </a:moveTo>
                  <a:lnTo>
                    <a:pt x="35" y="0"/>
                  </a:lnTo>
                  <a:lnTo>
                    <a:pt x="35" y="0"/>
                  </a:lnTo>
                  <a:lnTo>
                    <a:pt x="33" y="3"/>
                  </a:lnTo>
                  <a:lnTo>
                    <a:pt x="33" y="3"/>
                  </a:lnTo>
                  <a:lnTo>
                    <a:pt x="31" y="3"/>
                  </a:lnTo>
                  <a:lnTo>
                    <a:pt x="28" y="5"/>
                  </a:lnTo>
                  <a:lnTo>
                    <a:pt x="26" y="5"/>
                  </a:lnTo>
                  <a:lnTo>
                    <a:pt x="24" y="5"/>
                  </a:lnTo>
                  <a:lnTo>
                    <a:pt x="22" y="5"/>
                  </a:lnTo>
                  <a:lnTo>
                    <a:pt x="20" y="5"/>
                  </a:lnTo>
                  <a:lnTo>
                    <a:pt x="18" y="5"/>
                  </a:lnTo>
                  <a:lnTo>
                    <a:pt x="16" y="5"/>
                  </a:lnTo>
                  <a:lnTo>
                    <a:pt x="13" y="3"/>
                  </a:lnTo>
                  <a:lnTo>
                    <a:pt x="9" y="3"/>
                  </a:lnTo>
                  <a:lnTo>
                    <a:pt x="7" y="3"/>
                  </a:lnTo>
                  <a:lnTo>
                    <a:pt x="5" y="0"/>
                  </a:lnTo>
                  <a:lnTo>
                    <a:pt x="0" y="9"/>
                  </a:lnTo>
                  <a:lnTo>
                    <a:pt x="5" y="11"/>
                  </a:lnTo>
                  <a:lnTo>
                    <a:pt x="7" y="11"/>
                  </a:lnTo>
                  <a:lnTo>
                    <a:pt x="11" y="11"/>
                  </a:lnTo>
                  <a:lnTo>
                    <a:pt x="13" y="13"/>
                  </a:lnTo>
                  <a:lnTo>
                    <a:pt x="16" y="13"/>
                  </a:lnTo>
                  <a:lnTo>
                    <a:pt x="20" y="13"/>
                  </a:lnTo>
                  <a:lnTo>
                    <a:pt x="22" y="13"/>
                  </a:lnTo>
                  <a:lnTo>
                    <a:pt x="26" y="13"/>
                  </a:lnTo>
                  <a:lnTo>
                    <a:pt x="28" y="13"/>
                  </a:lnTo>
                  <a:lnTo>
                    <a:pt x="31" y="13"/>
                  </a:lnTo>
                  <a:lnTo>
                    <a:pt x="35" y="11"/>
                  </a:lnTo>
                  <a:lnTo>
                    <a:pt x="37" y="11"/>
                  </a:lnTo>
                  <a:lnTo>
                    <a:pt x="39" y="9"/>
                  </a:lnTo>
                  <a:lnTo>
                    <a:pt x="41" y="7"/>
                  </a:lnTo>
                  <a:lnTo>
                    <a:pt x="41" y="5"/>
                  </a:lnTo>
                  <a:lnTo>
                    <a:pt x="44" y="3"/>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7" name="任意多边形 307056"/>
            <p:cNvSpPr/>
            <p:nvPr/>
          </p:nvSpPr>
          <p:spPr>
            <a:xfrm>
              <a:off x="1438" y="1378"/>
              <a:ext cx="28" cy="35"/>
            </a:xfrm>
            <a:custGeom>
              <a:rect l="0" t="0" r="0" b="0"/>
              <a:pathLst>
                <a:path w="28" h="35">
                  <a:moveTo>
                    <a:pt x="0" y="9"/>
                  </a:moveTo>
                  <a:lnTo>
                    <a:pt x="2" y="11"/>
                  </a:lnTo>
                  <a:lnTo>
                    <a:pt x="6" y="11"/>
                  </a:lnTo>
                  <a:lnTo>
                    <a:pt x="8" y="13"/>
                  </a:lnTo>
                  <a:lnTo>
                    <a:pt x="10" y="15"/>
                  </a:lnTo>
                  <a:lnTo>
                    <a:pt x="12" y="17"/>
                  </a:lnTo>
                  <a:lnTo>
                    <a:pt x="12" y="17"/>
                  </a:lnTo>
                  <a:lnTo>
                    <a:pt x="15" y="19"/>
                  </a:lnTo>
                  <a:lnTo>
                    <a:pt x="17" y="22"/>
                  </a:lnTo>
                  <a:lnTo>
                    <a:pt x="17" y="24"/>
                  </a:lnTo>
                  <a:lnTo>
                    <a:pt x="19" y="24"/>
                  </a:lnTo>
                  <a:lnTo>
                    <a:pt x="19" y="26"/>
                  </a:lnTo>
                  <a:lnTo>
                    <a:pt x="19" y="28"/>
                  </a:lnTo>
                  <a:lnTo>
                    <a:pt x="19" y="28"/>
                  </a:lnTo>
                  <a:lnTo>
                    <a:pt x="19" y="30"/>
                  </a:lnTo>
                  <a:lnTo>
                    <a:pt x="19" y="30"/>
                  </a:lnTo>
                  <a:lnTo>
                    <a:pt x="19" y="32"/>
                  </a:lnTo>
                  <a:lnTo>
                    <a:pt x="28" y="35"/>
                  </a:lnTo>
                  <a:lnTo>
                    <a:pt x="28" y="32"/>
                  </a:lnTo>
                  <a:lnTo>
                    <a:pt x="28" y="30"/>
                  </a:lnTo>
                  <a:lnTo>
                    <a:pt x="28" y="28"/>
                  </a:lnTo>
                  <a:lnTo>
                    <a:pt x="28" y="26"/>
                  </a:lnTo>
                  <a:lnTo>
                    <a:pt x="28" y="24"/>
                  </a:lnTo>
                  <a:lnTo>
                    <a:pt x="25" y="19"/>
                  </a:lnTo>
                  <a:lnTo>
                    <a:pt x="25" y="17"/>
                  </a:lnTo>
                  <a:lnTo>
                    <a:pt x="23" y="15"/>
                  </a:lnTo>
                  <a:lnTo>
                    <a:pt x="21" y="13"/>
                  </a:lnTo>
                  <a:lnTo>
                    <a:pt x="19" y="11"/>
                  </a:lnTo>
                  <a:lnTo>
                    <a:pt x="17" y="9"/>
                  </a:lnTo>
                  <a:lnTo>
                    <a:pt x="15" y="6"/>
                  </a:lnTo>
                  <a:lnTo>
                    <a:pt x="12" y="6"/>
                  </a:lnTo>
                  <a:lnTo>
                    <a:pt x="10" y="4"/>
                  </a:lnTo>
                  <a:lnTo>
                    <a:pt x="6" y="2"/>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8" name="任意多边形 307057"/>
            <p:cNvSpPr/>
            <p:nvPr/>
          </p:nvSpPr>
          <p:spPr>
            <a:xfrm>
              <a:off x="1399" y="1374"/>
              <a:ext cx="43" cy="15"/>
            </a:xfrm>
            <a:custGeom>
              <a:rect l="0" t="0" r="0" b="0"/>
              <a:pathLst>
                <a:path w="43" h="15">
                  <a:moveTo>
                    <a:pt x="8" y="15"/>
                  </a:moveTo>
                  <a:lnTo>
                    <a:pt x="10" y="13"/>
                  </a:lnTo>
                  <a:lnTo>
                    <a:pt x="10" y="13"/>
                  </a:lnTo>
                  <a:lnTo>
                    <a:pt x="10" y="13"/>
                  </a:lnTo>
                  <a:lnTo>
                    <a:pt x="13" y="10"/>
                  </a:lnTo>
                  <a:lnTo>
                    <a:pt x="13" y="10"/>
                  </a:lnTo>
                  <a:lnTo>
                    <a:pt x="15" y="10"/>
                  </a:lnTo>
                  <a:lnTo>
                    <a:pt x="17" y="10"/>
                  </a:lnTo>
                  <a:lnTo>
                    <a:pt x="19" y="8"/>
                  </a:lnTo>
                  <a:lnTo>
                    <a:pt x="21" y="8"/>
                  </a:lnTo>
                  <a:lnTo>
                    <a:pt x="23" y="8"/>
                  </a:lnTo>
                  <a:lnTo>
                    <a:pt x="26" y="8"/>
                  </a:lnTo>
                  <a:lnTo>
                    <a:pt x="28" y="10"/>
                  </a:lnTo>
                  <a:lnTo>
                    <a:pt x="30" y="10"/>
                  </a:lnTo>
                  <a:lnTo>
                    <a:pt x="34" y="10"/>
                  </a:lnTo>
                  <a:lnTo>
                    <a:pt x="36" y="13"/>
                  </a:lnTo>
                  <a:lnTo>
                    <a:pt x="39" y="13"/>
                  </a:lnTo>
                  <a:lnTo>
                    <a:pt x="43" y="4"/>
                  </a:lnTo>
                  <a:lnTo>
                    <a:pt x="39" y="4"/>
                  </a:lnTo>
                  <a:lnTo>
                    <a:pt x="36" y="2"/>
                  </a:lnTo>
                  <a:lnTo>
                    <a:pt x="32" y="2"/>
                  </a:lnTo>
                  <a:lnTo>
                    <a:pt x="30" y="2"/>
                  </a:lnTo>
                  <a:lnTo>
                    <a:pt x="28" y="0"/>
                  </a:lnTo>
                  <a:lnTo>
                    <a:pt x="23" y="0"/>
                  </a:lnTo>
                  <a:lnTo>
                    <a:pt x="21" y="0"/>
                  </a:lnTo>
                  <a:lnTo>
                    <a:pt x="19" y="0"/>
                  </a:lnTo>
                  <a:lnTo>
                    <a:pt x="15" y="2"/>
                  </a:lnTo>
                  <a:lnTo>
                    <a:pt x="13" y="2"/>
                  </a:lnTo>
                  <a:lnTo>
                    <a:pt x="10" y="2"/>
                  </a:lnTo>
                  <a:lnTo>
                    <a:pt x="8" y="4"/>
                  </a:lnTo>
                  <a:lnTo>
                    <a:pt x="6" y="4"/>
                  </a:lnTo>
                  <a:lnTo>
                    <a:pt x="4" y="6"/>
                  </a:lnTo>
                  <a:lnTo>
                    <a:pt x="2" y="8"/>
                  </a:lnTo>
                  <a:lnTo>
                    <a:pt x="0" y="10"/>
                  </a:lnTo>
                  <a:lnTo>
                    <a:pt x="8"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59" name="任意多边形 307058"/>
            <p:cNvSpPr/>
            <p:nvPr/>
          </p:nvSpPr>
          <p:spPr>
            <a:xfrm>
              <a:off x="1399" y="1384"/>
              <a:ext cx="28" cy="35"/>
            </a:xfrm>
            <a:custGeom>
              <a:rect l="0" t="0" r="0" b="0"/>
              <a:pathLst>
                <a:path w="28" h="35">
                  <a:moveTo>
                    <a:pt x="28" y="26"/>
                  </a:moveTo>
                  <a:lnTo>
                    <a:pt x="26" y="26"/>
                  </a:lnTo>
                  <a:lnTo>
                    <a:pt x="23" y="24"/>
                  </a:lnTo>
                  <a:lnTo>
                    <a:pt x="21" y="22"/>
                  </a:lnTo>
                  <a:lnTo>
                    <a:pt x="19" y="22"/>
                  </a:lnTo>
                  <a:lnTo>
                    <a:pt x="17" y="20"/>
                  </a:lnTo>
                  <a:lnTo>
                    <a:pt x="15" y="18"/>
                  </a:lnTo>
                  <a:lnTo>
                    <a:pt x="13" y="16"/>
                  </a:lnTo>
                  <a:lnTo>
                    <a:pt x="10" y="16"/>
                  </a:lnTo>
                  <a:lnTo>
                    <a:pt x="10" y="13"/>
                  </a:lnTo>
                  <a:lnTo>
                    <a:pt x="10" y="11"/>
                  </a:lnTo>
                  <a:lnTo>
                    <a:pt x="8" y="9"/>
                  </a:lnTo>
                  <a:lnTo>
                    <a:pt x="8" y="9"/>
                  </a:lnTo>
                  <a:lnTo>
                    <a:pt x="8" y="7"/>
                  </a:lnTo>
                  <a:lnTo>
                    <a:pt x="8" y="7"/>
                  </a:lnTo>
                  <a:lnTo>
                    <a:pt x="8" y="5"/>
                  </a:lnTo>
                  <a:lnTo>
                    <a:pt x="8" y="5"/>
                  </a:lnTo>
                  <a:lnTo>
                    <a:pt x="0" y="0"/>
                  </a:lnTo>
                  <a:lnTo>
                    <a:pt x="0" y="3"/>
                  </a:lnTo>
                  <a:lnTo>
                    <a:pt x="0" y="5"/>
                  </a:lnTo>
                  <a:lnTo>
                    <a:pt x="0" y="9"/>
                  </a:lnTo>
                  <a:lnTo>
                    <a:pt x="0" y="11"/>
                  </a:lnTo>
                  <a:lnTo>
                    <a:pt x="0" y="13"/>
                  </a:lnTo>
                  <a:lnTo>
                    <a:pt x="2" y="16"/>
                  </a:lnTo>
                  <a:lnTo>
                    <a:pt x="2" y="18"/>
                  </a:lnTo>
                  <a:lnTo>
                    <a:pt x="4" y="20"/>
                  </a:lnTo>
                  <a:lnTo>
                    <a:pt x="6" y="22"/>
                  </a:lnTo>
                  <a:lnTo>
                    <a:pt x="8" y="24"/>
                  </a:lnTo>
                  <a:lnTo>
                    <a:pt x="10" y="26"/>
                  </a:lnTo>
                  <a:lnTo>
                    <a:pt x="13" y="29"/>
                  </a:lnTo>
                  <a:lnTo>
                    <a:pt x="15" y="31"/>
                  </a:lnTo>
                  <a:lnTo>
                    <a:pt x="19" y="33"/>
                  </a:lnTo>
                  <a:lnTo>
                    <a:pt x="21" y="33"/>
                  </a:lnTo>
                  <a:lnTo>
                    <a:pt x="23" y="35"/>
                  </a:lnTo>
                  <a:lnTo>
                    <a:pt x="28"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0" name="任意多边形 307059"/>
            <p:cNvSpPr/>
            <p:nvPr/>
          </p:nvSpPr>
          <p:spPr>
            <a:xfrm>
              <a:off x="1422" y="1410"/>
              <a:ext cx="44" cy="13"/>
            </a:xfrm>
            <a:custGeom>
              <a:rect l="0" t="0" r="0" b="0"/>
              <a:pathLst>
                <a:path w="44" h="13">
                  <a:moveTo>
                    <a:pt x="35" y="0"/>
                  </a:moveTo>
                  <a:lnTo>
                    <a:pt x="35" y="0"/>
                  </a:lnTo>
                  <a:lnTo>
                    <a:pt x="33" y="0"/>
                  </a:lnTo>
                  <a:lnTo>
                    <a:pt x="33" y="3"/>
                  </a:lnTo>
                  <a:lnTo>
                    <a:pt x="31" y="3"/>
                  </a:lnTo>
                  <a:lnTo>
                    <a:pt x="31" y="3"/>
                  </a:lnTo>
                  <a:lnTo>
                    <a:pt x="28" y="5"/>
                  </a:lnTo>
                  <a:lnTo>
                    <a:pt x="26" y="5"/>
                  </a:lnTo>
                  <a:lnTo>
                    <a:pt x="24" y="5"/>
                  </a:lnTo>
                  <a:lnTo>
                    <a:pt x="22" y="5"/>
                  </a:lnTo>
                  <a:lnTo>
                    <a:pt x="20" y="5"/>
                  </a:lnTo>
                  <a:lnTo>
                    <a:pt x="18" y="5"/>
                  </a:lnTo>
                  <a:lnTo>
                    <a:pt x="16" y="5"/>
                  </a:lnTo>
                  <a:lnTo>
                    <a:pt x="13" y="3"/>
                  </a:lnTo>
                  <a:lnTo>
                    <a:pt x="11" y="3"/>
                  </a:lnTo>
                  <a:lnTo>
                    <a:pt x="7" y="3"/>
                  </a:lnTo>
                  <a:lnTo>
                    <a:pt x="5" y="0"/>
                  </a:lnTo>
                  <a:lnTo>
                    <a:pt x="0" y="9"/>
                  </a:lnTo>
                  <a:lnTo>
                    <a:pt x="5" y="11"/>
                  </a:lnTo>
                  <a:lnTo>
                    <a:pt x="7" y="11"/>
                  </a:lnTo>
                  <a:lnTo>
                    <a:pt x="11" y="11"/>
                  </a:lnTo>
                  <a:lnTo>
                    <a:pt x="13" y="13"/>
                  </a:lnTo>
                  <a:lnTo>
                    <a:pt x="18" y="13"/>
                  </a:lnTo>
                  <a:lnTo>
                    <a:pt x="20" y="13"/>
                  </a:lnTo>
                  <a:lnTo>
                    <a:pt x="22" y="13"/>
                  </a:lnTo>
                  <a:lnTo>
                    <a:pt x="26" y="13"/>
                  </a:lnTo>
                  <a:lnTo>
                    <a:pt x="28" y="13"/>
                  </a:lnTo>
                  <a:lnTo>
                    <a:pt x="31" y="13"/>
                  </a:lnTo>
                  <a:lnTo>
                    <a:pt x="33" y="11"/>
                  </a:lnTo>
                  <a:lnTo>
                    <a:pt x="35" y="11"/>
                  </a:lnTo>
                  <a:lnTo>
                    <a:pt x="37" y="9"/>
                  </a:lnTo>
                  <a:lnTo>
                    <a:pt x="39" y="7"/>
                  </a:lnTo>
                  <a:lnTo>
                    <a:pt x="41" y="5"/>
                  </a:lnTo>
                  <a:lnTo>
                    <a:pt x="44" y="3"/>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1" name="任意多边形 307060"/>
            <p:cNvSpPr/>
            <p:nvPr/>
          </p:nvSpPr>
          <p:spPr>
            <a:xfrm>
              <a:off x="1438" y="1380"/>
              <a:ext cx="28" cy="33"/>
            </a:xfrm>
            <a:custGeom>
              <a:rect l="0" t="0" r="0" b="0"/>
              <a:pathLst>
                <a:path w="28" h="33">
                  <a:moveTo>
                    <a:pt x="0" y="9"/>
                  </a:moveTo>
                  <a:lnTo>
                    <a:pt x="2" y="9"/>
                  </a:lnTo>
                  <a:lnTo>
                    <a:pt x="4" y="11"/>
                  </a:lnTo>
                  <a:lnTo>
                    <a:pt x="6" y="13"/>
                  </a:lnTo>
                  <a:lnTo>
                    <a:pt x="8" y="13"/>
                  </a:lnTo>
                  <a:lnTo>
                    <a:pt x="10" y="15"/>
                  </a:lnTo>
                  <a:lnTo>
                    <a:pt x="12" y="17"/>
                  </a:lnTo>
                  <a:lnTo>
                    <a:pt x="15" y="17"/>
                  </a:lnTo>
                  <a:lnTo>
                    <a:pt x="15" y="20"/>
                  </a:lnTo>
                  <a:lnTo>
                    <a:pt x="17" y="22"/>
                  </a:lnTo>
                  <a:lnTo>
                    <a:pt x="17" y="24"/>
                  </a:lnTo>
                  <a:lnTo>
                    <a:pt x="19" y="24"/>
                  </a:lnTo>
                  <a:lnTo>
                    <a:pt x="19" y="26"/>
                  </a:lnTo>
                  <a:lnTo>
                    <a:pt x="19" y="26"/>
                  </a:lnTo>
                  <a:lnTo>
                    <a:pt x="19" y="28"/>
                  </a:lnTo>
                  <a:lnTo>
                    <a:pt x="19" y="28"/>
                  </a:lnTo>
                  <a:lnTo>
                    <a:pt x="19" y="30"/>
                  </a:lnTo>
                  <a:lnTo>
                    <a:pt x="25" y="33"/>
                  </a:lnTo>
                  <a:lnTo>
                    <a:pt x="28" y="30"/>
                  </a:lnTo>
                  <a:lnTo>
                    <a:pt x="28" y="28"/>
                  </a:lnTo>
                  <a:lnTo>
                    <a:pt x="28" y="26"/>
                  </a:lnTo>
                  <a:lnTo>
                    <a:pt x="28" y="24"/>
                  </a:lnTo>
                  <a:lnTo>
                    <a:pt x="25" y="22"/>
                  </a:lnTo>
                  <a:lnTo>
                    <a:pt x="25" y="20"/>
                  </a:lnTo>
                  <a:lnTo>
                    <a:pt x="23" y="15"/>
                  </a:lnTo>
                  <a:lnTo>
                    <a:pt x="21" y="15"/>
                  </a:lnTo>
                  <a:lnTo>
                    <a:pt x="21" y="13"/>
                  </a:lnTo>
                  <a:lnTo>
                    <a:pt x="19" y="11"/>
                  </a:lnTo>
                  <a:lnTo>
                    <a:pt x="17" y="9"/>
                  </a:lnTo>
                  <a:lnTo>
                    <a:pt x="15" y="7"/>
                  </a:lnTo>
                  <a:lnTo>
                    <a:pt x="10" y="4"/>
                  </a:lnTo>
                  <a:lnTo>
                    <a:pt x="8" y="2"/>
                  </a:lnTo>
                  <a:lnTo>
                    <a:pt x="6" y="2"/>
                  </a:lnTo>
                  <a:lnTo>
                    <a:pt x="2"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2" name="任意多边形 307061"/>
            <p:cNvSpPr/>
            <p:nvPr/>
          </p:nvSpPr>
          <p:spPr>
            <a:xfrm>
              <a:off x="1401" y="1376"/>
              <a:ext cx="39" cy="13"/>
            </a:xfrm>
            <a:custGeom>
              <a:rect l="0" t="0" r="0" b="0"/>
              <a:pathLst>
                <a:path w="39" h="13">
                  <a:moveTo>
                    <a:pt x="6" y="13"/>
                  </a:moveTo>
                  <a:lnTo>
                    <a:pt x="8" y="13"/>
                  </a:lnTo>
                  <a:lnTo>
                    <a:pt x="8" y="13"/>
                  </a:lnTo>
                  <a:lnTo>
                    <a:pt x="8" y="11"/>
                  </a:lnTo>
                  <a:lnTo>
                    <a:pt x="11" y="11"/>
                  </a:lnTo>
                  <a:lnTo>
                    <a:pt x="11" y="11"/>
                  </a:lnTo>
                  <a:lnTo>
                    <a:pt x="13" y="8"/>
                  </a:lnTo>
                  <a:lnTo>
                    <a:pt x="15" y="8"/>
                  </a:lnTo>
                  <a:lnTo>
                    <a:pt x="17" y="8"/>
                  </a:lnTo>
                  <a:lnTo>
                    <a:pt x="19" y="8"/>
                  </a:lnTo>
                  <a:lnTo>
                    <a:pt x="21" y="8"/>
                  </a:lnTo>
                  <a:lnTo>
                    <a:pt x="24" y="8"/>
                  </a:lnTo>
                  <a:lnTo>
                    <a:pt x="26" y="8"/>
                  </a:lnTo>
                  <a:lnTo>
                    <a:pt x="28" y="11"/>
                  </a:lnTo>
                  <a:lnTo>
                    <a:pt x="30" y="11"/>
                  </a:lnTo>
                  <a:lnTo>
                    <a:pt x="34" y="11"/>
                  </a:lnTo>
                  <a:lnTo>
                    <a:pt x="37" y="13"/>
                  </a:lnTo>
                  <a:lnTo>
                    <a:pt x="39" y="4"/>
                  </a:lnTo>
                  <a:lnTo>
                    <a:pt x="37" y="2"/>
                  </a:lnTo>
                  <a:lnTo>
                    <a:pt x="32" y="2"/>
                  </a:lnTo>
                  <a:lnTo>
                    <a:pt x="30" y="2"/>
                  </a:lnTo>
                  <a:lnTo>
                    <a:pt x="28" y="0"/>
                  </a:lnTo>
                  <a:lnTo>
                    <a:pt x="24" y="0"/>
                  </a:lnTo>
                  <a:lnTo>
                    <a:pt x="21" y="0"/>
                  </a:lnTo>
                  <a:lnTo>
                    <a:pt x="19" y="0"/>
                  </a:lnTo>
                  <a:lnTo>
                    <a:pt x="15" y="0"/>
                  </a:lnTo>
                  <a:lnTo>
                    <a:pt x="13" y="0"/>
                  </a:lnTo>
                  <a:lnTo>
                    <a:pt x="11" y="2"/>
                  </a:lnTo>
                  <a:lnTo>
                    <a:pt x="8" y="2"/>
                  </a:lnTo>
                  <a:lnTo>
                    <a:pt x="6" y="2"/>
                  </a:lnTo>
                  <a:lnTo>
                    <a:pt x="4" y="4"/>
                  </a:lnTo>
                  <a:lnTo>
                    <a:pt x="2" y="6"/>
                  </a:lnTo>
                  <a:lnTo>
                    <a:pt x="0" y="8"/>
                  </a:lnTo>
                  <a:lnTo>
                    <a:pt x="0" y="11"/>
                  </a:lnTo>
                  <a:lnTo>
                    <a:pt x="6"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3" name="任意多边形 307062"/>
            <p:cNvSpPr/>
            <p:nvPr/>
          </p:nvSpPr>
          <p:spPr>
            <a:xfrm>
              <a:off x="1399" y="1387"/>
              <a:ext cx="28" cy="32"/>
            </a:xfrm>
            <a:custGeom>
              <a:rect l="0" t="0" r="0" b="0"/>
              <a:pathLst>
                <a:path w="28" h="32">
                  <a:moveTo>
                    <a:pt x="28" y="23"/>
                  </a:moveTo>
                  <a:lnTo>
                    <a:pt x="26" y="23"/>
                  </a:lnTo>
                  <a:lnTo>
                    <a:pt x="23" y="21"/>
                  </a:lnTo>
                  <a:lnTo>
                    <a:pt x="21" y="19"/>
                  </a:lnTo>
                  <a:lnTo>
                    <a:pt x="19" y="19"/>
                  </a:lnTo>
                  <a:lnTo>
                    <a:pt x="17" y="17"/>
                  </a:lnTo>
                  <a:lnTo>
                    <a:pt x="15" y="15"/>
                  </a:lnTo>
                  <a:lnTo>
                    <a:pt x="13" y="15"/>
                  </a:lnTo>
                  <a:lnTo>
                    <a:pt x="13" y="13"/>
                  </a:lnTo>
                  <a:lnTo>
                    <a:pt x="10" y="10"/>
                  </a:lnTo>
                  <a:lnTo>
                    <a:pt x="10" y="8"/>
                  </a:lnTo>
                  <a:lnTo>
                    <a:pt x="10" y="8"/>
                  </a:lnTo>
                  <a:lnTo>
                    <a:pt x="8" y="6"/>
                  </a:lnTo>
                  <a:lnTo>
                    <a:pt x="8" y="6"/>
                  </a:lnTo>
                  <a:lnTo>
                    <a:pt x="8" y="4"/>
                  </a:lnTo>
                  <a:lnTo>
                    <a:pt x="8" y="4"/>
                  </a:lnTo>
                  <a:lnTo>
                    <a:pt x="8" y="2"/>
                  </a:lnTo>
                  <a:lnTo>
                    <a:pt x="2" y="0"/>
                  </a:lnTo>
                  <a:lnTo>
                    <a:pt x="0" y="2"/>
                  </a:lnTo>
                  <a:lnTo>
                    <a:pt x="0" y="4"/>
                  </a:lnTo>
                  <a:lnTo>
                    <a:pt x="0" y="6"/>
                  </a:lnTo>
                  <a:lnTo>
                    <a:pt x="0" y="8"/>
                  </a:lnTo>
                  <a:lnTo>
                    <a:pt x="2" y="10"/>
                  </a:lnTo>
                  <a:lnTo>
                    <a:pt x="2" y="13"/>
                  </a:lnTo>
                  <a:lnTo>
                    <a:pt x="4" y="15"/>
                  </a:lnTo>
                  <a:lnTo>
                    <a:pt x="6" y="17"/>
                  </a:lnTo>
                  <a:lnTo>
                    <a:pt x="6" y="19"/>
                  </a:lnTo>
                  <a:lnTo>
                    <a:pt x="8" y="21"/>
                  </a:lnTo>
                  <a:lnTo>
                    <a:pt x="10" y="23"/>
                  </a:lnTo>
                  <a:lnTo>
                    <a:pt x="13" y="26"/>
                  </a:lnTo>
                  <a:lnTo>
                    <a:pt x="17" y="28"/>
                  </a:lnTo>
                  <a:lnTo>
                    <a:pt x="19" y="30"/>
                  </a:lnTo>
                  <a:lnTo>
                    <a:pt x="21" y="30"/>
                  </a:lnTo>
                  <a:lnTo>
                    <a:pt x="26" y="32"/>
                  </a:lnTo>
                  <a:lnTo>
                    <a:pt x="28" y="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4" name="任意多边形 307063"/>
            <p:cNvSpPr/>
            <p:nvPr/>
          </p:nvSpPr>
          <p:spPr>
            <a:xfrm>
              <a:off x="1425" y="1410"/>
              <a:ext cx="38" cy="13"/>
            </a:xfrm>
            <a:custGeom>
              <a:rect l="0" t="0" r="0" b="0"/>
              <a:pathLst>
                <a:path w="38" h="13">
                  <a:moveTo>
                    <a:pt x="32" y="0"/>
                  </a:moveTo>
                  <a:lnTo>
                    <a:pt x="30" y="0"/>
                  </a:lnTo>
                  <a:lnTo>
                    <a:pt x="30" y="0"/>
                  </a:lnTo>
                  <a:lnTo>
                    <a:pt x="30" y="3"/>
                  </a:lnTo>
                  <a:lnTo>
                    <a:pt x="28" y="3"/>
                  </a:lnTo>
                  <a:lnTo>
                    <a:pt x="28" y="3"/>
                  </a:lnTo>
                  <a:lnTo>
                    <a:pt x="25" y="3"/>
                  </a:lnTo>
                  <a:lnTo>
                    <a:pt x="23" y="5"/>
                  </a:lnTo>
                  <a:lnTo>
                    <a:pt x="21" y="5"/>
                  </a:lnTo>
                  <a:lnTo>
                    <a:pt x="19" y="5"/>
                  </a:lnTo>
                  <a:lnTo>
                    <a:pt x="17" y="5"/>
                  </a:lnTo>
                  <a:lnTo>
                    <a:pt x="15" y="5"/>
                  </a:lnTo>
                  <a:lnTo>
                    <a:pt x="13" y="3"/>
                  </a:lnTo>
                  <a:lnTo>
                    <a:pt x="10" y="3"/>
                  </a:lnTo>
                  <a:lnTo>
                    <a:pt x="8" y="3"/>
                  </a:lnTo>
                  <a:lnTo>
                    <a:pt x="6" y="3"/>
                  </a:lnTo>
                  <a:lnTo>
                    <a:pt x="2" y="0"/>
                  </a:lnTo>
                  <a:lnTo>
                    <a:pt x="0" y="9"/>
                  </a:lnTo>
                  <a:lnTo>
                    <a:pt x="2" y="11"/>
                  </a:lnTo>
                  <a:lnTo>
                    <a:pt x="6" y="11"/>
                  </a:lnTo>
                  <a:lnTo>
                    <a:pt x="8" y="11"/>
                  </a:lnTo>
                  <a:lnTo>
                    <a:pt x="10" y="13"/>
                  </a:lnTo>
                  <a:lnTo>
                    <a:pt x="15" y="13"/>
                  </a:lnTo>
                  <a:lnTo>
                    <a:pt x="17" y="13"/>
                  </a:lnTo>
                  <a:lnTo>
                    <a:pt x="21" y="13"/>
                  </a:lnTo>
                  <a:lnTo>
                    <a:pt x="23" y="13"/>
                  </a:lnTo>
                  <a:lnTo>
                    <a:pt x="25" y="13"/>
                  </a:lnTo>
                  <a:lnTo>
                    <a:pt x="28" y="11"/>
                  </a:lnTo>
                  <a:lnTo>
                    <a:pt x="30" y="11"/>
                  </a:lnTo>
                  <a:lnTo>
                    <a:pt x="32" y="11"/>
                  </a:lnTo>
                  <a:lnTo>
                    <a:pt x="34" y="9"/>
                  </a:lnTo>
                  <a:lnTo>
                    <a:pt x="36" y="7"/>
                  </a:lnTo>
                  <a:lnTo>
                    <a:pt x="38" y="5"/>
                  </a:lnTo>
                  <a:lnTo>
                    <a:pt x="38" y="3"/>
                  </a:lnTo>
                  <a:lnTo>
                    <a:pt x="3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5" name="任意多边形 307064"/>
            <p:cNvSpPr/>
            <p:nvPr/>
          </p:nvSpPr>
          <p:spPr>
            <a:xfrm>
              <a:off x="1435" y="1382"/>
              <a:ext cx="31" cy="31"/>
            </a:xfrm>
            <a:custGeom>
              <a:rect l="0" t="0" r="0" b="0"/>
              <a:pathLst>
                <a:path w="31" h="31">
                  <a:moveTo>
                    <a:pt x="0" y="7"/>
                  </a:moveTo>
                  <a:lnTo>
                    <a:pt x="3" y="9"/>
                  </a:lnTo>
                  <a:lnTo>
                    <a:pt x="7" y="11"/>
                  </a:lnTo>
                  <a:lnTo>
                    <a:pt x="9" y="11"/>
                  </a:lnTo>
                  <a:lnTo>
                    <a:pt x="11" y="13"/>
                  </a:lnTo>
                  <a:lnTo>
                    <a:pt x="13" y="13"/>
                  </a:lnTo>
                  <a:lnTo>
                    <a:pt x="13" y="15"/>
                  </a:lnTo>
                  <a:lnTo>
                    <a:pt x="15" y="18"/>
                  </a:lnTo>
                  <a:lnTo>
                    <a:pt x="18" y="18"/>
                  </a:lnTo>
                  <a:lnTo>
                    <a:pt x="18" y="20"/>
                  </a:lnTo>
                  <a:lnTo>
                    <a:pt x="20" y="22"/>
                  </a:lnTo>
                  <a:lnTo>
                    <a:pt x="20" y="22"/>
                  </a:lnTo>
                  <a:lnTo>
                    <a:pt x="20" y="24"/>
                  </a:lnTo>
                  <a:lnTo>
                    <a:pt x="20" y="24"/>
                  </a:lnTo>
                  <a:lnTo>
                    <a:pt x="20" y="26"/>
                  </a:lnTo>
                  <a:lnTo>
                    <a:pt x="20" y="26"/>
                  </a:lnTo>
                  <a:lnTo>
                    <a:pt x="20" y="28"/>
                  </a:lnTo>
                  <a:lnTo>
                    <a:pt x="28" y="31"/>
                  </a:lnTo>
                  <a:lnTo>
                    <a:pt x="28" y="28"/>
                  </a:lnTo>
                  <a:lnTo>
                    <a:pt x="31" y="26"/>
                  </a:lnTo>
                  <a:lnTo>
                    <a:pt x="28" y="24"/>
                  </a:lnTo>
                  <a:lnTo>
                    <a:pt x="28" y="22"/>
                  </a:lnTo>
                  <a:lnTo>
                    <a:pt x="28" y="20"/>
                  </a:lnTo>
                  <a:lnTo>
                    <a:pt x="26" y="18"/>
                  </a:lnTo>
                  <a:lnTo>
                    <a:pt x="26" y="15"/>
                  </a:lnTo>
                  <a:lnTo>
                    <a:pt x="24" y="13"/>
                  </a:lnTo>
                  <a:lnTo>
                    <a:pt x="22" y="11"/>
                  </a:lnTo>
                  <a:lnTo>
                    <a:pt x="20" y="9"/>
                  </a:lnTo>
                  <a:lnTo>
                    <a:pt x="18" y="7"/>
                  </a:lnTo>
                  <a:lnTo>
                    <a:pt x="15" y="5"/>
                  </a:lnTo>
                  <a:lnTo>
                    <a:pt x="13" y="2"/>
                  </a:lnTo>
                  <a:lnTo>
                    <a:pt x="11" y="2"/>
                  </a:lnTo>
                  <a:lnTo>
                    <a:pt x="7" y="0"/>
                  </a:lnTo>
                  <a:lnTo>
                    <a:pt x="5"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6" name="任意多边形 307065"/>
            <p:cNvSpPr/>
            <p:nvPr/>
          </p:nvSpPr>
          <p:spPr>
            <a:xfrm>
              <a:off x="1401" y="1378"/>
              <a:ext cx="39" cy="13"/>
            </a:xfrm>
            <a:custGeom>
              <a:rect l="0" t="0" r="0" b="0"/>
              <a:pathLst>
                <a:path w="39" h="13">
                  <a:moveTo>
                    <a:pt x="8" y="13"/>
                  </a:moveTo>
                  <a:lnTo>
                    <a:pt x="8" y="13"/>
                  </a:lnTo>
                  <a:lnTo>
                    <a:pt x="8" y="11"/>
                  </a:lnTo>
                  <a:lnTo>
                    <a:pt x="8" y="11"/>
                  </a:lnTo>
                  <a:lnTo>
                    <a:pt x="11" y="11"/>
                  </a:lnTo>
                  <a:lnTo>
                    <a:pt x="11" y="11"/>
                  </a:lnTo>
                  <a:lnTo>
                    <a:pt x="13" y="9"/>
                  </a:lnTo>
                  <a:lnTo>
                    <a:pt x="15" y="9"/>
                  </a:lnTo>
                  <a:lnTo>
                    <a:pt x="15" y="9"/>
                  </a:lnTo>
                  <a:lnTo>
                    <a:pt x="17" y="9"/>
                  </a:lnTo>
                  <a:lnTo>
                    <a:pt x="19" y="9"/>
                  </a:lnTo>
                  <a:lnTo>
                    <a:pt x="21" y="9"/>
                  </a:lnTo>
                  <a:lnTo>
                    <a:pt x="24" y="9"/>
                  </a:lnTo>
                  <a:lnTo>
                    <a:pt x="28" y="9"/>
                  </a:lnTo>
                  <a:lnTo>
                    <a:pt x="30" y="11"/>
                  </a:lnTo>
                  <a:lnTo>
                    <a:pt x="32" y="11"/>
                  </a:lnTo>
                  <a:lnTo>
                    <a:pt x="34" y="11"/>
                  </a:lnTo>
                  <a:lnTo>
                    <a:pt x="39" y="4"/>
                  </a:lnTo>
                  <a:lnTo>
                    <a:pt x="34" y="2"/>
                  </a:lnTo>
                  <a:lnTo>
                    <a:pt x="32" y="2"/>
                  </a:lnTo>
                  <a:lnTo>
                    <a:pt x="30" y="0"/>
                  </a:lnTo>
                  <a:lnTo>
                    <a:pt x="26" y="0"/>
                  </a:lnTo>
                  <a:lnTo>
                    <a:pt x="24" y="0"/>
                  </a:lnTo>
                  <a:lnTo>
                    <a:pt x="19" y="0"/>
                  </a:lnTo>
                  <a:lnTo>
                    <a:pt x="17" y="0"/>
                  </a:lnTo>
                  <a:lnTo>
                    <a:pt x="15" y="0"/>
                  </a:lnTo>
                  <a:lnTo>
                    <a:pt x="13" y="0"/>
                  </a:lnTo>
                  <a:lnTo>
                    <a:pt x="11" y="0"/>
                  </a:lnTo>
                  <a:lnTo>
                    <a:pt x="8" y="2"/>
                  </a:lnTo>
                  <a:lnTo>
                    <a:pt x="6" y="2"/>
                  </a:lnTo>
                  <a:lnTo>
                    <a:pt x="4" y="4"/>
                  </a:lnTo>
                  <a:lnTo>
                    <a:pt x="2" y="6"/>
                  </a:lnTo>
                  <a:lnTo>
                    <a:pt x="0" y="6"/>
                  </a:lnTo>
                  <a:lnTo>
                    <a:pt x="0" y="9"/>
                  </a:lnTo>
                  <a:lnTo>
                    <a:pt x="8"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7" name="任意多边形 307066"/>
            <p:cNvSpPr/>
            <p:nvPr/>
          </p:nvSpPr>
          <p:spPr>
            <a:xfrm>
              <a:off x="1399" y="1387"/>
              <a:ext cx="30" cy="32"/>
            </a:xfrm>
            <a:custGeom>
              <a:rect l="0" t="0" r="0" b="0"/>
              <a:pathLst>
                <a:path w="30" h="32">
                  <a:moveTo>
                    <a:pt x="30" y="23"/>
                  </a:moveTo>
                  <a:lnTo>
                    <a:pt x="26" y="23"/>
                  </a:lnTo>
                  <a:lnTo>
                    <a:pt x="23" y="21"/>
                  </a:lnTo>
                  <a:lnTo>
                    <a:pt x="21" y="19"/>
                  </a:lnTo>
                  <a:lnTo>
                    <a:pt x="19" y="19"/>
                  </a:lnTo>
                  <a:lnTo>
                    <a:pt x="17" y="17"/>
                  </a:lnTo>
                  <a:lnTo>
                    <a:pt x="15" y="17"/>
                  </a:lnTo>
                  <a:lnTo>
                    <a:pt x="15" y="15"/>
                  </a:lnTo>
                  <a:lnTo>
                    <a:pt x="13" y="13"/>
                  </a:lnTo>
                  <a:lnTo>
                    <a:pt x="10" y="10"/>
                  </a:lnTo>
                  <a:lnTo>
                    <a:pt x="10" y="10"/>
                  </a:lnTo>
                  <a:lnTo>
                    <a:pt x="10" y="8"/>
                  </a:lnTo>
                  <a:lnTo>
                    <a:pt x="10" y="8"/>
                  </a:lnTo>
                  <a:lnTo>
                    <a:pt x="8" y="6"/>
                  </a:lnTo>
                  <a:lnTo>
                    <a:pt x="8" y="6"/>
                  </a:lnTo>
                  <a:lnTo>
                    <a:pt x="8" y="4"/>
                  </a:lnTo>
                  <a:lnTo>
                    <a:pt x="10" y="4"/>
                  </a:lnTo>
                  <a:lnTo>
                    <a:pt x="2" y="0"/>
                  </a:lnTo>
                  <a:lnTo>
                    <a:pt x="0" y="4"/>
                  </a:lnTo>
                  <a:lnTo>
                    <a:pt x="0" y="6"/>
                  </a:lnTo>
                  <a:lnTo>
                    <a:pt x="0" y="8"/>
                  </a:lnTo>
                  <a:lnTo>
                    <a:pt x="2" y="10"/>
                  </a:lnTo>
                  <a:lnTo>
                    <a:pt x="2" y="13"/>
                  </a:lnTo>
                  <a:lnTo>
                    <a:pt x="4" y="15"/>
                  </a:lnTo>
                  <a:lnTo>
                    <a:pt x="4" y="17"/>
                  </a:lnTo>
                  <a:lnTo>
                    <a:pt x="6" y="19"/>
                  </a:lnTo>
                  <a:lnTo>
                    <a:pt x="8" y="21"/>
                  </a:lnTo>
                  <a:lnTo>
                    <a:pt x="10" y="23"/>
                  </a:lnTo>
                  <a:lnTo>
                    <a:pt x="13" y="23"/>
                  </a:lnTo>
                  <a:lnTo>
                    <a:pt x="15" y="26"/>
                  </a:lnTo>
                  <a:lnTo>
                    <a:pt x="17" y="28"/>
                  </a:lnTo>
                  <a:lnTo>
                    <a:pt x="19" y="30"/>
                  </a:lnTo>
                  <a:lnTo>
                    <a:pt x="23" y="30"/>
                  </a:lnTo>
                  <a:lnTo>
                    <a:pt x="26" y="32"/>
                  </a:lnTo>
                  <a:lnTo>
                    <a:pt x="26" y="32"/>
                  </a:lnTo>
                  <a:lnTo>
                    <a:pt x="26" y="32"/>
                  </a:lnTo>
                  <a:lnTo>
                    <a:pt x="26" y="32"/>
                  </a:lnTo>
                  <a:lnTo>
                    <a:pt x="30" y="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8" name="任意多边形 307067"/>
            <p:cNvSpPr/>
            <p:nvPr/>
          </p:nvSpPr>
          <p:spPr>
            <a:xfrm>
              <a:off x="1425" y="1410"/>
              <a:ext cx="38" cy="13"/>
            </a:xfrm>
            <a:custGeom>
              <a:rect l="0" t="0" r="0" b="0"/>
              <a:pathLst>
                <a:path w="38" h="13">
                  <a:moveTo>
                    <a:pt x="30" y="0"/>
                  </a:moveTo>
                  <a:lnTo>
                    <a:pt x="30" y="0"/>
                  </a:lnTo>
                  <a:lnTo>
                    <a:pt x="30" y="0"/>
                  </a:lnTo>
                  <a:lnTo>
                    <a:pt x="30" y="0"/>
                  </a:lnTo>
                  <a:lnTo>
                    <a:pt x="28" y="3"/>
                  </a:lnTo>
                  <a:lnTo>
                    <a:pt x="28" y="3"/>
                  </a:lnTo>
                  <a:lnTo>
                    <a:pt x="25" y="3"/>
                  </a:lnTo>
                  <a:lnTo>
                    <a:pt x="23" y="3"/>
                  </a:lnTo>
                  <a:lnTo>
                    <a:pt x="21" y="5"/>
                  </a:lnTo>
                  <a:lnTo>
                    <a:pt x="19" y="5"/>
                  </a:lnTo>
                  <a:lnTo>
                    <a:pt x="17" y="5"/>
                  </a:lnTo>
                  <a:lnTo>
                    <a:pt x="15" y="5"/>
                  </a:lnTo>
                  <a:lnTo>
                    <a:pt x="13" y="3"/>
                  </a:lnTo>
                  <a:lnTo>
                    <a:pt x="10" y="3"/>
                  </a:lnTo>
                  <a:lnTo>
                    <a:pt x="8" y="3"/>
                  </a:lnTo>
                  <a:lnTo>
                    <a:pt x="6" y="3"/>
                  </a:lnTo>
                  <a:lnTo>
                    <a:pt x="4" y="0"/>
                  </a:lnTo>
                  <a:lnTo>
                    <a:pt x="0" y="9"/>
                  </a:lnTo>
                  <a:lnTo>
                    <a:pt x="2" y="11"/>
                  </a:lnTo>
                  <a:lnTo>
                    <a:pt x="6" y="11"/>
                  </a:lnTo>
                  <a:lnTo>
                    <a:pt x="8" y="11"/>
                  </a:lnTo>
                  <a:lnTo>
                    <a:pt x="13" y="13"/>
                  </a:lnTo>
                  <a:lnTo>
                    <a:pt x="15" y="13"/>
                  </a:lnTo>
                  <a:lnTo>
                    <a:pt x="17" y="13"/>
                  </a:lnTo>
                  <a:lnTo>
                    <a:pt x="21" y="13"/>
                  </a:lnTo>
                  <a:lnTo>
                    <a:pt x="23" y="13"/>
                  </a:lnTo>
                  <a:lnTo>
                    <a:pt x="25" y="13"/>
                  </a:lnTo>
                  <a:lnTo>
                    <a:pt x="28" y="11"/>
                  </a:lnTo>
                  <a:lnTo>
                    <a:pt x="30" y="11"/>
                  </a:lnTo>
                  <a:lnTo>
                    <a:pt x="32" y="9"/>
                  </a:lnTo>
                  <a:lnTo>
                    <a:pt x="34" y="9"/>
                  </a:lnTo>
                  <a:lnTo>
                    <a:pt x="36" y="7"/>
                  </a:lnTo>
                  <a:lnTo>
                    <a:pt x="38" y="5"/>
                  </a:lnTo>
                  <a:lnTo>
                    <a:pt x="38" y="3"/>
                  </a:lnTo>
                  <a:lnTo>
                    <a:pt x="3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69" name="任意多边形 307068"/>
            <p:cNvSpPr/>
            <p:nvPr/>
          </p:nvSpPr>
          <p:spPr>
            <a:xfrm>
              <a:off x="1425" y="1410"/>
              <a:ext cx="38" cy="13"/>
            </a:xfrm>
            <a:custGeom>
              <a:rect l="0" t="0" r="0" b="0"/>
              <a:pathLst>
                <a:path w="38" h="13">
                  <a:moveTo>
                    <a:pt x="30" y="0"/>
                  </a:moveTo>
                  <a:lnTo>
                    <a:pt x="30" y="0"/>
                  </a:lnTo>
                  <a:lnTo>
                    <a:pt x="30" y="0"/>
                  </a:lnTo>
                  <a:lnTo>
                    <a:pt x="28" y="0"/>
                  </a:lnTo>
                  <a:lnTo>
                    <a:pt x="28" y="3"/>
                  </a:lnTo>
                  <a:lnTo>
                    <a:pt x="28" y="3"/>
                  </a:lnTo>
                  <a:lnTo>
                    <a:pt x="25" y="3"/>
                  </a:lnTo>
                  <a:lnTo>
                    <a:pt x="23" y="3"/>
                  </a:lnTo>
                  <a:lnTo>
                    <a:pt x="21" y="3"/>
                  </a:lnTo>
                  <a:lnTo>
                    <a:pt x="21" y="3"/>
                  </a:lnTo>
                  <a:lnTo>
                    <a:pt x="17" y="3"/>
                  </a:lnTo>
                  <a:lnTo>
                    <a:pt x="17" y="3"/>
                  </a:lnTo>
                  <a:lnTo>
                    <a:pt x="13" y="3"/>
                  </a:lnTo>
                  <a:lnTo>
                    <a:pt x="10" y="3"/>
                  </a:lnTo>
                  <a:lnTo>
                    <a:pt x="8" y="3"/>
                  </a:lnTo>
                  <a:lnTo>
                    <a:pt x="6" y="3"/>
                  </a:lnTo>
                  <a:lnTo>
                    <a:pt x="4" y="0"/>
                  </a:lnTo>
                  <a:lnTo>
                    <a:pt x="0" y="9"/>
                  </a:lnTo>
                  <a:lnTo>
                    <a:pt x="4" y="11"/>
                  </a:lnTo>
                  <a:lnTo>
                    <a:pt x="6" y="11"/>
                  </a:lnTo>
                  <a:lnTo>
                    <a:pt x="10" y="11"/>
                  </a:lnTo>
                  <a:lnTo>
                    <a:pt x="13" y="11"/>
                  </a:lnTo>
                  <a:lnTo>
                    <a:pt x="15" y="13"/>
                  </a:lnTo>
                  <a:lnTo>
                    <a:pt x="17" y="13"/>
                  </a:lnTo>
                  <a:lnTo>
                    <a:pt x="21" y="13"/>
                  </a:lnTo>
                  <a:lnTo>
                    <a:pt x="23" y="13"/>
                  </a:lnTo>
                  <a:lnTo>
                    <a:pt x="25" y="11"/>
                  </a:lnTo>
                  <a:lnTo>
                    <a:pt x="28" y="11"/>
                  </a:lnTo>
                  <a:lnTo>
                    <a:pt x="30" y="11"/>
                  </a:lnTo>
                  <a:lnTo>
                    <a:pt x="32" y="9"/>
                  </a:lnTo>
                  <a:lnTo>
                    <a:pt x="34" y="9"/>
                  </a:lnTo>
                  <a:lnTo>
                    <a:pt x="36" y="7"/>
                  </a:lnTo>
                  <a:lnTo>
                    <a:pt x="36" y="5"/>
                  </a:lnTo>
                  <a:lnTo>
                    <a:pt x="38" y="3"/>
                  </a:lnTo>
                  <a:lnTo>
                    <a:pt x="3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0" name="任意多边形 307069"/>
            <p:cNvSpPr/>
            <p:nvPr/>
          </p:nvSpPr>
          <p:spPr>
            <a:xfrm>
              <a:off x="1435" y="1382"/>
              <a:ext cx="28" cy="31"/>
            </a:xfrm>
            <a:custGeom>
              <a:rect l="0" t="0" r="0" b="0"/>
              <a:pathLst>
                <a:path w="28" h="31">
                  <a:moveTo>
                    <a:pt x="0" y="9"/>
                  </a:moveTo>
                  <a:lnTo>
                    <a:pt x="3" y="11"/>
                  </a:lnTo>
                  <a:lnTo>
                    <a:pt x="5" y="11"/>
                  </a:lnTo>
                  <a:lnTo>
                    <a:pt x="7" y="13"/>
                  </a:lnTo>
                  <a:lnTo>
                    <a:pt x="9" y="13"/>
                  </a:lnTo>
                  <a:lnTo>
                    <a:pt x="11" y="15"/>
                  </a:lnTo>
                  <a:lnTo>
                    <a:pt x="13" y="18"/>
                  </a:lnTo>
                  <a:lnTo>
                    <a:pt x="15" y="18"/>
                  </a:lnTo>
                  <a:lnTo>
                    <a:pt x="15" y="20"/>
                  </a:lnTo>
                  <a:lnTo>
                    <a:pt x="18" y="20"/>
                  </a:lnTo>
                  <a:lnTo>
                    <a:pt x="18" y="22"/>
                  </a:lnTo>
                  <a:lnTo>
                    <a:pt x="20" y="24"/>
                  </a:lnTo>
                  <a:lnTo>
                    <a:pt x="20" y="24"/>
                  </a:lnTo>
                  <a:lnTo>
                    <a:pt x="20" y="26"/>
                  </a:lnTo>
                  <a:lnTo>
                    <a:pt x="20" y="26"/>
                  </a:lnTo>
                  <a:lnTo>
                    <a:pt x="20" y="26"/>
                  </a:lnTo>
                  <a:lnTo>
                    <a:pt x="20" y="28"/>
                  </a:lnTo>
                  <a:lnTo>
                    <a:pt x="28" y="31"/>
                  </a:lnTo>
                  <a:lnTo>
                    <a:pt x="28" y="28"/>
                  </a:lnTo>
                  <a:lnTo>
                    <a:pt x="28" y="26"/>
                  </a:lnTo>
                  <a:lnTo>
                    <a:pt x="28" y="24"/>
                  </a:lnTo>
                  <a:lnTo>
                    <a:pt x="28" y="22"/>
                  </a:lnTo>
                  <a:lnTo>
                    <a:pt x="26" y="20"/>
                  </a:lnTo>
                  <a:lnTo>
                    <a:pt x="26" y="18"/>
                  </a:lnTo>
                  <a:lnTo>
                    <a:pt x="24" y="15"/>
                  </a:lnTo>
                  <a:lnTo>
                    <a:pt x="22" y="13"/>
                  </a:lnTo>
                  <a:lnTo>
                    <a:pt x="22" y="11"/>
                  </a:lnTo>
                  <a:lnTo>
                    <a:pt x="18" y="9"/>
                  </a:lnTo>
                  <a:lnTo>
                    <a:pt x="18" y="7"/>
                  </a:lnTo>
                  <a:lnTo>
                    <a:pt x="13" y="7"/>
                  </a:lnTo>
                  <a:lnTo>
                    <a:pt x="11" y="5"/>
                  </a:lnTo>
                  <a:lnTo>
                    <a:pt x="9" y="2"/>
                  </a:lnTo>
                  <a:lnTo>
                    <a:pt x="7" y="2"/>
                  </a:lnTo>
                  <a:lnTo>
                    <a:pt x="3"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1" name="任意多边形 307070"/>
            <p:cNvSpPr/>
            <p:nvPr/>
          </p:nvSpPr>
          <p:spPr>
            <a:xfrm>
              <a:off x="1401" y="1378"/>
              <a:ext cx="37" cy="15"/>
            </a:xfrm>
            <a:custGeom>
              <a:rect l="0" t="0" r="0" b="0"/>
              <a:pathLst>
                <a:path w="37" h="15">
                  <a:moveTo>
                    <a:pt x="8" y="15"/>
                  </a:moveTo>
                  <a:lnTo>
                    <a:pt x="8" y="13"/>
                  </a:lnTo>
                  <a:lnTo>
                    <a:pt x="8" y="13"/>
                  </a:lnTo>
                  <a:lnTo>
                    <a:pt x="8" y="13"/>
                  </a:lnTo>
                  <a:lnTo>
                    <a:pt x="11" y="13"/>
                  </a:lnTo>
                  <a:lnTo>
                    <a:pt x="11" y="11"/>
                  </a:lnTo>
                  <a:lnTo>
                    <a:pt x="13" y="11"/>
                  </a:lnTo>
                  <a:lnTo>
                    <a:pt x="13" y="11"/>
                  </a:lnTo>
                  <a:lnTo>
                    <a:pt x="15" y="11"/>
                  </a:lnTo>
                  <a:lnTo>
                    <a:pt x="17" y="11"/>
                  </a:lnTo>
                  <a:lnTo>
                    <a:pt x="19" y="11"/>
                  </a:lnTo>
                  <a:lnTo>
                    <a:pt x="21" y="11"/>
                  </a:lnTo>
                  <a:lnTo>
                    <a:pt x="24" y="11"/>
                  </a:lnTo>
                  <a:lnTo>
                    <a:pt x="26" y="11"/>
                  </a:lnTo>
                  <a:lnTo>
                    <a:pt x="28" y="11"/>
                  </a:lnTo>
                  <a:lnTo>
                    <a:pt x="32" y="13"/>
                  </a:lnTo>
                  <a:lnTo>
                    <a:pt x="34" y="13"/>
                  </a:lnTo>
                  <a:lnTo>
                    <a:pt x="37" y="4"/>
                  </a:lnTo>
                  <a:lnTo>
                    <a:pt x="34" y="4"/>
                  </a:lnTo>
                  <a:lnTo>
                    <a:pt x="30" y="2"/>
                  </a:lnTo>
                  <a:lnTo>
                    <a:pt x="28" y="2"/>
                  </a:lnTo>
                  <a:lnTo>
                    <a:pt x="26" y="2"/>
                  </a:lnTo>
                  <a:lnTo>
                    <a:pt x="21" y="2"/>
                  </a:lnTo>
                  <a:lnTo>
                    <a:pt x="19" y="0"/>
                  </a:lnTo>
                  <a:lnTo>
                    <a:pt x="17" y="2"/>
                  </a:lnTo>
                  <a:lnTo>
                    <a:pt x="15" y="2"/>
                  </a:lnTo>
                  <a:lnTo>
                    <a:pt x="13" y="2"/>
                  </a:lnTo>
                  <a:lnTo>
                    <a:pt x="8" y="2"/>
                  </a:lnTo>
                  <a:lnTo>
                    <a:pt x="6" y="4"/>
                  </a:lnTo>
                  <a:lnTo>
                    <a:pt x="6" y="4"/>
                  </a:lnTo>
                  <a:lnTo>
                    <a:pt x="4" y="6"/>
                  </a:lnTo>
                  <a:lnTo>
                    <a:pt x="2" y="6"/>
                  </a:lnTo>
                  <a:lnTo>
                    <a:pt x="0" y="9"/>
                  </a:lnTo>
                  <a:lnTo>
                    <a:pt x="0" y="11"/>
                  </a:lnTo>
                  <a:lnTo>
                    <a:pt x="8"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2" name="任意多边形 307071"/>
            <p:cNvSpPr/>
            <p:nvPr/>
          </p:nvSpPr>
          <p:spPr>
            <a:xfrm>
              <a:off x="1399" y="1389"/>
              <a:ext cx="30" cy="30"/>
            </a:xfrm>
            <a:custGeom>
              <a:rect l="0" t="0" r="0" b="0"/>
              <a:pathLst>
                <a:path w="30" h="30">
                  <a:moveTo>
                    <a:pt x="30" y="21"/>
                  </a:moveTo>
                  <a:lnTo>
                    <a:pt x="28" y="21"/>
                  </a:lnTo>
                  <a:lnTo>
                    <a:pt x="23" y="19"/>
                  </a:lnTo>
                  <a:lnTo>
                    <a:pt x="21" y="19"/>
                  </a:lnTo>
                  <a:lnTo>
                    <a:pt x="19" y="17"/>
                  </a:lnTo>
                  <a:lnTo>
                    <a:pt x="19" y="15"/>
                  </a:lnTo>
                  <a:lnTo>
                    <a:pt x="17" y="15"/>
                  </a:lnTo>
                  <a:lnTo>
                    <a:pt x="15" y="13"/>
                  </a:lnTo>
                  <a:lnTo>
                    <a:pt x="13" y="11"/>
                  </a:lnTo>
                  <a:lnTo>
                    <a:pt x="13" y="11"/>
                  </a:lnTo>
                  <a:lnTo>
                    <a:pt x="10" y="8"/>
                  </a:lnTo>
                  <a:lnTo>
                    <a:pt x="10" y="8"/>
                  </a:lnTo>
                  <a:lnTo>
                    <a:pt x="10" y="6"/>
                  </a:lnTo>
                  <a:lnTo>
                    <a:pt x="10" y="6"/>
                  </a:lnTo>
                  <a:lnTo>
                    <a:pt x="10" y="4"/>
                  </a:lnTo>
                  <a:lnTo>
                    <a:pt x="10" y="4"/>
                  </a:lnTo>
                  <a:lnTo>
                    <a:pt x="10" y="4"/>
                  </a:lnTo>
                  <a:lnTo>
                    <a:pt x="2" y="0"/>
                  </a:lnTo>
                  <a:lnTo>
                    <a:pt x="0" y="2"/>
                  </a:lnTo>
                  <a:lnTo>
                    <a:pt x="0" y="4"/>
                  </a:lnTo>
                  <a:lnTo>
                    <a:pt x="0" y="6"/>
                  </a:lnTo>
                  <a:lnTo>
                    <a:pt x="2" y="11"/>
                  </a:lnTo>
                  <a:lnTo>
                    <a:pt x="2" y="11"/>
                  </a:lnTo>
                  <a:lnTo>
                    <a:pt x="4" y="15"/>
                  </a:lnTo>
                  <a:lnTo>
                    <a:pt x="4" y="15"/>
                  </a:lnTo>
                  <a:lnTo>
                    <a:pt x="6" y="17"/>
                  </a:lnTo>
                  <a:lnTo>
                    <a:pt x="8" y="19"/>
                  </a:lnTo>
                  <a:lnTo>
                    <a:pt x="10" y="21"/>
                  </a:lnTo>
                  <a:lnTo>
                    <a:pt x="13" y="24"/>
                  </a:lnTo>
                  <a:lnTo>
                    <a:pt x="15" y="24"/>
                  </a:lnTo>
                  <a:lnTo>
                    <a:pt x="17" y="26"/>
                  </a:lnTo>
                  <a:lnTo>
                    <a:pt x="21" y="28"/>
                  </a:lnTo>
                  <a:lnTo>
                    <a:pt x="23" y="28"/>
                  </a:lnTo>
                  <a:lnTo>
                    <a:pt x="26" y="30"/>
                  </a:lnTo>
                  <a:lnTo>
                    <a:pt x="30"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3" name="任意多边形 307072"/>
            <p:cNvSpPr/>
            <p:nvPr/>
          </p:nvSpPr>
          <p:spPr>
            <a:xfrm>
              <a:off x="1615" y="1296"/>
              <a:ext cx="39" cy="95"/>
            </a:xfrm>
            <a:custGeom>
              <a:rect l="0" t="0" r="0" b="0"/>
              <a:pathLst>
                <a:path w="39" h="95">
                  <a:moveTo>
                    <a:pt x="4" y="2"/>
                  </a:moveTo>
                  <a:lnTo>
                    <a:pt x="0" y="6"/>
                  </a:lnTo>
                  <a:lnTo>
                    <a:pt x="30" y="95"/>
                  </a:lnTo>
                  <a:lnTo>
                    <a:pt x="39" y="93"/>
                  </a:lnTo>
                  <a:lnTo>
                    <a:pt x="9" y="4"/>
                  </a:lnTo>
                  <a:lnTo>
                    <a:pt x="4" y="2"/>
                  </a:lnTo>
                  <a:lnTo>
                    <a:pt x="9" y="4"/>
                  </a:lnTo>
                  <a:lnTo>
                    <a:pt x="7" y="0"/>
                  </a:lnTo>
                  <a:lnTo>
                    <a:pt x="4"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4" name="任意多边形 307073"/>
            <p:cNvSpPr/>
            <p:nvPr/>
          </p:nvSpPr>
          <p:spPr>
            <a:xfrm>
              <a:off x="1533" y="1298"/>
              <a:ext cx="89" cy="37"/>
            </a:xfrm>
            <a:custGeom>
              <a:rect l="0" t="0" r="0" b="0"/>
              <a:pathLst>
                <a:path w="89" h="37">
                  <a:moveTo>
                    <a:pt x="2" y="37"/>
                  </a:moveTo>
                  <a:lnTo>
                    <a:pt x="89" y="8"/>
                  </a:lnTo>
                  <a:lnTo>
                    <a:pt x="86" y="0"/>
                  </a:lnTo>
                  <a:lnTo>
                    <a:pt x="0" y="28"/>
                  </a:lnTo>
                  <a:lnTo>
                    <a:pt x="2"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5" name="任意多边形 307074"/>
            <p:cNvSpPr/>
            <p:nvPr/>
          </p:nvSpPr>
          <p:spPr>
            <a:xfrm>
              <a:off x="1362" y="1519"/>
              <a:ext cx="41" cy="21"/>
            </a:xfrm>
            <a:custGeom>
              <a:rect l="0" t="0" r="0" b="0"/>
              <a:pathLst>
                <a:path w="41" h="21">
                  <a:moveTo>
                    <a:pt x="41" y="17"/>
                  </a:moveTo>
                  <a:lnTo>
                    <a:pt x="37" y="11"/>
                  </a:lnTo>
                  <a:lnTo>
                    <a:pt x="2" y="0"/>
                  </a:lnTo>
                  <a:lnTo>
                    <a:pt x="0" y="8"/>
                  </a:lnTo>
                  <a:lnTo>
                    <a:pt x="34" y="19"/>
                  </a:lnTo>
                  <a:lnTo>
                    <a:pt x="41" y="17"/>
                  </a:lnTo>
                  <a:lnTo>
                    <a:pt x="34" y="19"/>
                  </a:lnTo>
                  <a:lnTo>
                    <a:pt x="39" y="21"/>
                  </a:lnTo>
                  <a:lnTo>
                    <a:pt x="41"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6" name="任意多边形 307075"/>
            <p:cNvSpPr/>
            <p:nvPr/>
          </p:nvSpPr>
          <p:spPr>
            <a:xfrm>
              <a:off x="1394" y="1436"/>
              <a:ext cx="44" cy="100"/>
            </a:xfrm>
            <a:custGeom>
              <a:rect l="0" t="0" r="0" b="0"/>
              <a:pathLst>
                <a:path w="44" h="100">
                  <a:moveTo>
                    <a:pt x="35" y="0"/>
                  </a:moveTo>
                  <a:lnTo>
                    <a:pt x="0" y="98"/>
                  </a:lnTo>
                  <a:lnTo>
                    <a:pt x="9" y="100"/>
                  </a:lnTo>
                  <a:lnTo>
                    <a:pt x="44" y="5"/>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7" name="任意多边形 307076"/>
            <p:cNvSpPr/>
            <p:nvPr/>
          </p:nvSpPr>
          <p:spPr>
            <a:xfrm>
              <a:off x="1305" y="1484"/>
              <a:ext cx="91" cy="43"/>
            </a:xfrm>
            <a:custGeom>
              <a:rect l="0" t="0" r="0" b="0"/>
              <a:pathLst>
                <a:path w="91" h="43">
                  <a:moveTo>
                    <a:pt x="91" y="39"/>
                  </a:moveTo>
                  <a:lnTo>
                    <a:pt x="89" y="33"/>
                  </a:lnTo>
                  <a:lnTo>
                    <a:pt x="3" y="0"/>
                  </a:lnTo>
                  <a:lnTo>
                    <a:pt x="0" y="9"/>
                  </a:lnTo>
                  <a:lnTo>
                    <a:pt x="85" y="41"/>
                  </a:lnTo>
                  <a:lnTo>
                    <a:pt x="91" y="39"/>
                  </a:lnTo>
                  <a:lnTo>
                    <a:pt x="85" y="41"/>
                  </a:lnTo>
                  <a:lnTo>
                    <a:pt x="89" y="43"/>
                  </a:lnTo>
                  <a:lnTo>
                    <a:pt x="91"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8" name="任意多边形 307077"/>
            <p:cNvSpPr/>
            <p:nvPr/>
          </p:nvSpPr>
          <p:spPr>
            <a:xfrm>
              <a:off x="1388" y="1434"/>
              <a:ext cx="39" cy="89"/>
            </a:xfrm>
            <a:custGeom>
              <a:rect l="0" t="0" r="0" b="0"/>
              <a:pathLst>
                <a:path w="39" h="89">
                  <a:moveTo>
                    <a:pt x="30" y="0"/>
                  </a:moveTo>
                  <a:lnTo>
                    <a:pt x="0" y="87"/>
                  </a:lnTo>
                  <a:lnTo>
                    <a:pt x="8" y="89"/>
                  </a:lnTo>
                  <a:lnTo>
                    <a:pt x="39" y="2"/>
                  </a:lnTo>
                  <a:lnTo>
                    <a:pt x="3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79" name="任意多边形 307078"/>
            <p:cNvSpPr/>
            <p:nvPr/>
          </p:nvSpPr>
          <p:spPr>
            <a:xfrm>
              <a:off x="3138" y="784"/>
              <a:ext cx="1845" cy="1214"/>
            </a:xfrm>
            <a:custGeom>
              <a:rect l="0" t="0" r="0" b="0"/>
              <a:pathLst>
                <a:path w="1845" h="1214">
                  <a:moveTo>
                    <a:pt x="846" y="0"/>
                  </a:moveTo>
                  <a:lnTo>
                    <a:pt x="840" y="514"/>
                  </a:lnTo>
                  <a:lnTo>
                    <a:pt x="0" y="1194"/>
                  </a:lnTo>
                  <a:lnTo>
                    <a:pt x="957" y="813"/>
                  </a:lnTo>
                  <a:lnTo>
                    <a:pt x="1845" y="1214"/>
                  </a:lnTo>
                  <a:lnTo>
                    <a:pt x="1052" y="525"/>
                  </a:lnTo>
                  <a:lnTo>
                    <a:pt x="1057" y="0"/>
                  </a:lnTo>
                  <a:lnTo>
                    <a:pt x="84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0" name="任意多边形 307079"/>
            <p:cNvSpPr/>
            <p:nvPr/>
          </p:nvSpPr>
          <p:spPr>
            <a:xfrm>
              <a:off x="3974" y="784"/>
              <a:ext cx="15" cy="518"/>
            </a:xfrm>
            <a:custGeom>
              <a:rect l="0" t="0" r="0" b="0"/>
              <a:pathLst>
                <a:path w="15" h="518">
                  <a:moveTo>
                    <a:pt x="8" y="518"/>
                  </a:moveTo>
                  <a:lnTo>
                    <a:pt x="8" y="514"/>
                  </a:lnTo>
                  <a:lnTo>
                    <a:pt x="15" y="0"/>
                  </a:lnTo>
                  <a:lnTo>
                    <a:pt x="6" y="0"/>
                  </a:lnTo>
                  <a:lnTo>
                    <a:pt x="0" y="514"/>
                  </a:lnTo>
                  <a:lnTo>
                    <a:pt x="8" y="518"/>
                  </a:lnTo>
                  <a:lnTo>
                    <a:pt x="8" y="516"/>
                  </a:lnTo>
                  <a:lnTo>
                    <a:pt x="8" y="514"/>
                  </a:lnTo>
                  <a:lnTo>
                    <a:pt x="8" y="51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1" name="任意多边形 307080"/>
            <p:cNvSpPr/>
            <p:nvPr/>
          </p:nvSpPr>
          <p:spPr>
            <a:xfrm>
              <a:off x="3116" y="1293"/>
              <a:ext cx="866" cy="698"/>
            </a:xfrm>
            <a:custGeom>
              <a:rect l="0" t="0" r="0" b="0"/>
              <a:pathLst>
                <a:path w="865" h="698">
                  <a:moveTo>
                    <a:pt x="24" y="687"/>
                  </a:moveTo>
                  <a:lnTo>
                    <a:pt x="26" y="687"/>
                  </a:lnTo>
                  <a:lnTo>
                    <a:pt x="866" y="9"/>
                  </a:lnTo>
                  <a:lnTo>
                    <a:pt x="860" y="0"/>
                  </a:lnTo>
                  <a:lnTo>
                    <a:pt x="19" y="681"/>
                  </a:lnTo>
                  <a:lnTo>
                    <a:pt x="24" y="687"/>
                  </a:lnTo>
                  <a:lnTo>
                    <a:pt x="19" y="681"/>
                  </a:lnTo>
                  <a:lnTo>
                    <a:pt x="0" y="698"/>
                  </a:lnTo>
                  <a:lnTo>
                    <a:pt x="24" y="68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2" name="任意多边形 307081"/>
            <p:cNvSpPr/>
            <p:nvPr/>
          </p:nvSpPr>
          <p:spPr>
            <a:xfrm>
              <a:off x="3135" y="1592"/>
              <a:ext cx="962" cy="388"/>
            </a:xfrm>
            <a:custGeom>
              <a:rect l="0" t="0" r="0" b="0"/>
              <a:pathLst>
                <a:path w="962" h="388">
                  <a:moveTo>
                    <a:pt x="962" y="3"/>
                  </a:moveTo>
                  <a:lnTo>
                    <a:pt x="958" y="3"/>
                  </a:lnTo>
                  <a:lnTo>
                    <a:pt x="0" y="382"/>
                  </a:lnTo>
                  <a:lnTo>
                    <a:pt x="5" y="388"/>
                  </a:lnTo>
                  <a:lnTo>
                    <a:pt x="962" y="9"/>
                  </a:lnTo>
                  <a:lnTo>
                    <a:pt x="962" y="3"/>
                  </a:lnTo>
                  <a:lnTo>
                    <a:pt x="960" y="0"/>
                  </a:lnTo>
                  <a:lnTo>
                    <a:pt x="958" y="3"/>
                  </a:lnTo>
                  <a:lnTo>
                    <a:pt x="962" y="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3" name="任意多边形 307082"/>
            <p:cNvSpPr/>
            <p:nvPr/>
          </p:nvSpPr>
          <p:spPr>
            <a:xfrm>
              <a:off x="4093" y="1595"/>
              <a:ext cx="914" cy="418"/>
            </a:xfrm>
            <a:custGeom>
              <a:rect l="0" t="0" r="0" b="0"/>
              <a:pathLst>
                <a:path w="914" h="418">
                  <a:moveTo>
                    <a:pt x="892" y="398"/>
                  </a:moveTo>
                  <a:lnTo>
                    <a:pt x="892" y="398"/>
                  </a:lnTo>
                  <a:lnTo>
                    <a:pt x="4" y="0"/>
                  </a:lnTo>
                  <a:lnTo>
                    <a:pt x="0" y="6"/>
                  </a:lnTo>
                  <a:lnTo>
                    <a:pt x="888" y="407"/>
                  </a:lnTo>
                  <a:lnTo>
                    <a:pt x="892" y="398"/>
                  </a:lnTo>
                  <a:lnTo>
                    <a:pt x="888" y="407"/>
                  </a:lnTo>
                  <a:lnTo>
                    <a:pt x="914" y="418"/>
                  </a:lnTo>
                  <a:lnTo>
                    <a:pt x="892" y="39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4" name="任意多边形 307083"/>
            <p:cNvSpPr/>
            <p:nvPr/>
          </p:nvSpPr>
          <p:spPr>
            <a:xfrm>
              <a:off x="4186" y="1304"/>
              <a:ext cx="799" cy="696"/>
            </a:xfrm>
            <a:custGeom>
              <a:rect l="0" t="0" r="0" b="0"/>
              <a:pathLst>
                <a:path w="799" h="696">
                  <a:moveTo>
                    <a:pt x="0" y="5"/>
                  </a:moveTo>
                  <a:lnTo>
                    <a:pt x="2" y="7"/>
                  </a:lnTo>
                  <a:lnTo>
                    <a:pt x="793" y="696"/>
                  </a:lnTo>
                  <a:lnTo>
                    <a:pt x="799" y="689"/>
                  </a:lnTo>
                  <a:lnTo>
                    <a:pt x="9" y="0"/>
                  </a:lnTo>
                  <a:lnTo>
                    <a:pt x="0" y="5"/>
                  </a:lnTo>
                  <a:lnTo>
                    <a:pt x="0" y="7"/>
                  </a:lnTo>
                  <a:lnTo>
                    <a:pt x="2" y="7"/>
                  </a:lnTo>
                  <a:lnTo>
                    <a:pt x="0" y="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5" name="任意多边形 307084"/>
            <p:cNvSpPr/>
            <p:nvPr/>
          </p:nvSpPr>
          <p:spPr>
            <a:xfrm>
              <a:off x="4186" y="780"/>
              <a:ext cx="13" cy="529"/>
            </a:xfrm>
            <a:custGeom>
              <a:rect l="0" t="0" r="0" b="0"/>
              <a:pathLst>
                <a:path w="13" h="529">
                  <a:moveTo>
                    <a:pt x="9" y="0"/>
                  </a:moveTo>
                  <a:lnTo>
                    <a:pt x="4" y="4"/>
                  </a:lnTo>
                  <a:lnTo>
                    <a:pt x="0" y="529"/>
                  </a:lnTo>
                  <a:lnTo>
                    <a:pt x="9" y="529"/>
                  </a:lnTo>
                  <a:lnTo>
                    <a:pt x="13" y="4"/>
                  </a:lnTo>
                  <a:lnTo>
                    <a:pt x="9" y="0"/>
                  </a:lnTo>
                  <a:lnTo>
                    <a:pt x="13" y="4"/>
                  </a:lnTo>
                  <a:lnTo>
                    <a:pt x="13" y="0"/>
                  </a:lnTo>
                  <a:lnTo>
                    <a:pt x="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6" name="任意多边形 307085"/>
            <p:cNvSpPr/>
            <p:nvPr/>
          </p:nvSpPr>
          <p:spPr>
            <a:xfrm>
              <a:off x="3980" y="780"/>
              <a:ext cx="215" cy="9"/>
            </a:xfrm>
            <a:custGeom>
              <a:rect l="0" t="0" r="0" b="0"/>
              <a:pathLst>
                <a:path w="215" h="9">
                  <a:moveTo>
                    <a:pt x="0" y="4"/>
                  </a:moveTo>
                  <a:lnTo>
                    <a:pt x="4" y="9"/>
                  </a:lnTo>
                  <a:lnTo>
                    <a:pt x="215" y="9"/>
                  </a:lnTo>
                  <a:lnTo>
                    <a:pt x="215" y="0"/>
                  </a:lnTo>
                  <a:lnTo>
                    <a:pt x="4" y="0"/>
                  </a:lnTo>
                  <a:lnTo>
                    <a:pt x="0" y="4"/>
                  </a:lnTo>
                  <a:lnTo>
                    <a:pt x="4" y="0"/>
                  </a:lnTo>
                  <a:lnTo>
                    <a:pt x="0" y="0"/>
                  </a:lnTo>
                  <a:lnTo>
                    <a:pt x="0"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7" name="任意多边形 307086"/>
            <p:cNvSpPr/>
            <p:nvPr/>
          </p:nvSpPr>
          <p:spPr>
            <a:xfrm>
              <a:off x="4175" y="1534"/>
              <a:ext cx="212" cy="184"/>
            </a:xfrm>
            <a:custGeom>
              <a:rect l="0" t="0" r="0" b="0"/>
              <a:pathLst>
                <a:path w="211" h="184">
                  <a:moveTo>
                    <a:pt x="186" y="184"/>
                  </a:moveTo>
                  <a:lnTo>
                    <a:pt x="188" y="180"/>
                  </a:lnTo>
                  <a:lnTo>
                    <a:pt x="191" y="178"/>
                  </a:lnTo>
                  <a:lnTo>
                    <a:pt x="195" y="173"/>
                  </a:lnTo>
                  <a:lnTo>
                    <a:pt x="197" y="169"/>
                  </a:lnTo>
                  <a:lnTo>
                    <a:pt x="199" y="165"/>
                  </a:lnTo>
                  <a:lnTo>
                    <a:pt x="201" y="160"/>
                  </a:lnTo>
                  <a:lnTo>
                    <a:pt x="204" y="156"/>
                  </a:lnTo>
                  <a:lnTo>
                    <a:pt x="206" y="152"/>
                  </a:lnTo>
                  <a:lnTo>
                    <a:pt x="206" y="147"/>
                  </a:lnTo>
                  <a:lnTo>
                    <a:pt x="208" y="143"/>
                  </a:lnTo>
                  <a:lnTo>
                    <a:pt x="210" y="139"/>
                  </a:lnTo>
                  <a:lnTo>
                    <a:pt x="210" y="134"/>
                  </a:lnTo>
                  <a:lnTo>
                    <a:pt x="212" y="130"/>
                  </a:lnTo>
                  <a:lnTo>
                    <a:pt x="212" y="123"/>
                  </a:lnTo>
                  <a:lnTo>
                    <a:pt x="212" y="119"/>
                  </a:lnTo>
                  <a:lnTo>
                    <a:pt x="212" y="115"/>
                  </a:lnTo>
                  <a:lnTo>
                    <a:pt x="212" y="108"/>
                  </a:lnTo>
                  <a:lnTo>
                    <a:pt x="212" y="102"/>
                  </a:lnTo>
                  <a:lnTo>
                    <a:pt x="212" y="97"/>
                  </a:lnTo>
                  <a:lnTo>
                    <a:pt x="212" y="91"/>
                  </a:lnTo>
                  <a:lnTo>
                    <a:pt x="210" y="87"/>
                  </a:lnTo>
                  <a:lnTo>
                    <a:pt x="210" y="80"/>
                  </a:lnTo>
                  <a:lnTo>
                    <a:pt x="208" y="76"/>
                  </a:lnTo>
                  <a:lnTo>
                    <a:pt x="206" y="71"/>
                  </a:lnTo>
                  <a:lnTo>
                    <a:pt x="204" y="67"/>
                  </a:lnTo>
                  <a:lnTo>
                    <a:pt x="201" y="61"/>
                  </a:lnTo>
                  <a:lnTo>
                    <a:pt x="199" y="56"/>
                  </a:lnTo>
                  <a:lnTo>
                    <a:pt x="197" y="52"/>
                  </a:lnTo>
                  <a:lnTo>
                    <a:pt x="193" y="48"/>
                  </a:lnTo>
                  <a:lnTo>
                    <a:pt x="191" y="43"/>
                  </a:lnTo>
                  <a:lnTo>
                    <a:pt x="188" y="39"/>
                  </a:lnTo>
                  <a:lnTo>
                    <a:pt x="184" y="35"/>
                  </a:lnTo>
                  <a:lnTo>
                    <a:pt x="180" y="32"/>
                  </a:lnTo>
                  <a:lnTo>
                    <a:pt x="178" y="28"/>
                  </a:lnTo>
                  <a:lnTo>
                    <a:pt x="173" y="24"/>
                  </a:lnTo>
                  <a:lnTo>
                    <a:pt x="169" y="22"/>
                  </a:lnTo>
                  <a:lnTo>
                    <a:pt x="165" y="19"/>
                  </a:lnTo>
                  <a:lnTo>
                    <a:pt x="160" y="15"/>
                  </a:lnTo>
                  <a:lnTo>
                    <a:pt x="156" y="13"/>
                  </a:lnTo>
                  <a:lnTo>
                    <a:pt x="152" y="11"/>
                  </a:lnTo>
                  <a:lnTo>
                    <a:pt x="145" y="9"/>
                  </a:lnTo>
                  <a:lnTo>
                    <a:pt x="141" y="6"/>
                  </a:lnTo>
                  <a:lnTo>
                    <a:pt x="137" y="4"/>
                  </a:lnTo>
                  <a:lnTo>
                    <a:pt x="130" y="4"/>
                  </a:lnTo>
                  <a:lnTo>
                    <a:pt x="126" y="2"/>
                  </a:lnTo>
                  <a:lnTo>
                    <a:pt x="121" y="2"/>
                  </a:lnTo>
                  <a:lnTo>
                    <a:pt x="115" y="2"/>
                  </a:lnTo>
                  <a:lnTo>
                    <a:pt x="108" y="0"/>
                  </a:lnTo>
                  <a:lnTo>
                    <a:pt x="104" y="0"/>
                  </a:lnTo>
                  <a:lnTo>
                    <a:pt x="100" y="2"/>
                  </a:lnTo>
                  <a:lnTo>
                    <a:pt x="93" y="2"/>
                  </a:lnTo>
                  <a:lnTo>
                    <a:pt x="89" y="2"/>
                  </a:lnTo>
                  <a:lnTo>
                    <a:pt x="82" y="4"/>
                  </a:lnTo>
                  <a:lnTo>
                    <a:pt x="78" y="4"/>
                  </a:lnTo>
                  <a:lnTo>
                    <a:pt x="74" y="6"/>
                  </a:lnTo>
                  <a:lnTo>
                    <a:pt x="69" y="9"/>
                  </a:lnTo>
                  <a:lnTo>
                    <a:pt x="65" y="11"/>
                  </a:lnTo>
                  <a:lnTo>
                    <a:pt x="59" y="11"/>
                  </a:lnTo>
                  <a:lnTo>
                    <a:pt x="54" y="13"/>
                  </a:lnTo>
                  <a:lnTo>
                    <a:pt x="50" y="17"/>
                  </a:lnTo>
                  <a:lnTo>
                    <a:pt x="48" y="19"/>
                  </a:lnTo>
                  <a:lnTo>
                    <a:pt x="43" y="22"/>
                  </a:lnTo>
                  <a:lnTo>
                    <a:pt x="39" y="26"/>
                  </a:lnTo>
                  <a:lnTo>
                    <a:pt x="35" y="28"/>
                  </a:lnTo>
                  <a:lnTo>
                    <a:pt x="30" y="32"/>
                  </a:lnTo>
                  <a:lnTo>
                    <a:pt x="28" y="35"/>
                  </a:lnTo>
                  <a:lnTo>
                    <a:pt x="24" y="39"/>
                  </a:lnTo>
                  <a:lnTo>
                    <a:pt x="22" y="43"/>
                  </a:lnTo>
                  <a:lnTo>
                    <a:pt x="20" y="48"/>
                  </a:lnTo>
                  <a:lnTo>
                    <a:pt x="15" y="52"/>
                  </a:lnTo>
                  <a:lnTo>
                    <a:pt x="13" y="56"/>
                  </a:lnTo>
                  <a:lnTo>
                    <a:pt x="11" y="61"/>
                  </a:lnTo>
                  <a:lnTo>
                    <a:pt x="9" y="65"/>
                  </a:lnTo>
                  <a:lnTo>
                    <a:pt x="7" y="69"/>
                  </a:lnTo>
                  <a:lnTo>
                    <a:pt x="4" y="76"/>
                  </a:lnTo>
                  <a:lnTo>
                    <a:pt x="2" y="80"/>
                  </a:lnTo>
                  <a:lnTo>
                    <a:pt x="2" y="84"/>
                  </a:lnTo>
                  <a:lnTo>
                    <a:pt x="0" y="91"/>
                  </a:lnTo>
                  <a:lnTo>
                    <a:pt x="0" y="95"/>
                  </a:lnTo>
                  <a:lnTo>
                    <a:pt x="0" y="102"/>
                  </a:lnTo>
                  <a:lnTo>
                    <a:pt x="186" y="18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8" name="任意多边形 307087"/>
            <p:cNvSpPr/>
            <p:nvPr/>
          </p:nvSpPr>
          <p:spPr>
            <a:xfrm>
              <a:off x="4357" y="1649"/>
              <a:ext cx="35" cy="71"/>
            </a:xfrm>
            <a:custGeom>
              <a:rect l="0" t="0" r="0" b="0"/>
              <a:pathLst>
                <a:path w="35" h="71">
                  <a:moveTo>
                    <a:pt x="26" y="0"/>
                  </a:moveTo>
                  <a:lnTo>
                    <a:pt x="26" y="4"/>
                  </a:lnTo>
                  <a:lnTo>
                    <a:pt x="26" y="8"/>
                  </a:lnTo>
                  <a:lnTo>
                    <a:pt x="26" y="13"/>
                  </a:lnTo>
                  <a:lnTo>
                    <a:pt x="24" y="17"/>
                  </a:lnTo>
                  <a:lnTo>
                    <a:pt x="24" y="21"/>
                  </a:lnTo>
                  <a:lnTo>
                    <a:pt x="22" y="28"/>
                  </a:lnTo>
                  <a:lnTo>
                    <a:pt x="22" y="32"/>
                  </a:lnTo>
                  <a:lnTo>
                    <a:pt x="19" y="37"/>
                  </a:lnTo>
                  <a:lnTo>
                    <a:pt x="17" y="39"/>
                  </a:lnTo>
                  <a:lnTo>
                    <a:pt x="15" y="43"/>
                  </a:lnTo>
                  <a:lnTo>
                    <a:pt x="13" y="47"/>
                  </a:lnTo>
                  <a:lnTo>
                    <a:pt x="11" y="52"/>
                  </a:lnTo>
                  <a:lnTo>
                    <a:pt x="9" y="56"/>
                  </a:lnTo>
                  <a:lnTo>
                    <a:pt x="6" y="58"/>
                  </a:lnTo>
                  <a:lnTo>
                    <a:pt x="2" y="63"/>
                  </a:lnTo>
                  <a:lnTo>
                    <a:pt x="0" y="67"/>
                  </a:lnTo>
                  <a:lnTo>
                    <a:pt x="6" y="71"/>
                  </a:lnTo>
                  <a:lnTo>
                    <a:pt x="11" y="69"/>
                  </a:lnTo>
                  <a:lnTo>
                    <a:pt x="13" y="65"/>
                  </a:lnTo>
                  <a:lnTo>
                    <a:pt x="15" y="60"/>
                  </a:lnTo>
                  <a:lnTo>
                    <a:pt x="19" y="56"/>
                  </a:lnTo>
                  <a:lnTo>
                    <a:pt x="22" y="52"/>
                  </a:lnTo>
                  <a:lnTo>
                    <a:pt x="24" y="47"/>
                  </a:lnTo>
                  <a:lnTo>
                    <a:pt x="26" y="43"/>
                  </a:lnTo>
                  <a:lnTo>
                    <a:pt x="28" y="39"/>
                  </a:lnTo>
                  <a:lnTo>
                    <a:pt x="28" y="34"/>
                  </a:lnTo>
                  <a:lnTo>
                    <a:pt x="30" y="30"/>
                  </a:lnTo>
                  <a:lnTo>
                    <a:pt x="32" y="26"/>
                  </a:lnTo>
                  <a:lnTo>
                    <a:pt x="32" y="19"/>
                  </a:lnTo>
                  <a:lnTo>
                    <a:pt x="35" y="15"/>
                  </a:lnTo>
                  <a:lnTo>
                    <a:pt x="35" y="11"/>
                  </a:lnTo>
                  <a:lnTo>
                    <a:pt x="35" y="4"/>
                  </a:lnTo>
                  <a:lnTo>
                    <a:pt x="35" y="0"/>
                  </a:lnTo>
                  <a:lnTo>
                    <a:pt x="2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89" name="任意多边形 307088"/>
            <p:cNvSpPr/>
            <p:nvPr/>
          </p:nvSpPr>
          <p:spPr>
            <a:xfrm>
              <a:off x="4283" y="1530"/>
              <a:ext cx="109" cy="119"/>
            </a:xfrm>
            <a:custGeom>
              <a:rect l="0" t="0" r="0" b="0"/>
              <a:pathLst>
                <a:path w="109" h="119">
                  <a:moveTo>
                    <a:pt x="0" y="10"/>
                  </a:moveTo>
                  <a:lnTo>
                    <a:pt x="7" y="10"/>
                  </a:lnTo>
                  <a:lnTo>
                    <a:pt x="11" y="10"/>
                  </a:lnTo>
                  <a:lnTo>
                    <a:pt x="18" y="10"/>
                  </a:lnTo>
                  <a:lnTo>
                    <a:pt x="22" y="13"/>
                  </a:lnTo>
                  <a:lnTo>
                    <a:pt x="26" y="13"/>
                  </a:lnTo>
                  <a:lnTo>
                    <a:pt x="31" y="15"/>
                  </a:lnTo>
                  <a:lnTo>
                    <a:pt x="37" y="17"/>
                  </a:lnTo>
                  <a:lnTo>
                    <a:pt x="42" y="19"/>
                  </a:lnTo>
                  <a:lnTo>
                    <a:pt x="46" y="21"/>
                  </a:lnTo>
                  <a:lnTo>
                    <a:pt x="50" y="23"/>
                  </a:lnTo>
                  <a:lnTo>
                    <a:pt x="55" y="26"/>
                  </a:lnTo>
                  <a:lnTo>
                    <a:pt x="59" y="30"/>
                  </a:lnTo>
                  <a:lnTo>
                    <a:pt x="61" y="32"/>
                  </a:lnTo>
                  <a:lnTo>
                    <a:pt x="65" y="34"/>
                  </a:lnTo>
                  <a:lnTo>
                    <a:pt x="70" y="39"/>
                  </a:lnTo>
                  <a:lnTo>
                    <a:pt x="72" y="43"/>
                  </a:lnTo>
                  <a:lnTo>
                    <a:pt x="76" y="45"/>
                  </a:lnTo>
                  <a:lnTo>
                    <a:pt x="78" y="49"/>
                  </a:lnTo>
                  <a:lnTo>
                    <a:pt x="83" y="54"/>
                  </a:lnTo>
                  <a:lnTo>
                    <a:pt x="85" y="58"/>
                  </a:lnTo>
                  <a:lnTo>
                    <a:pt x="87" y="62"/>
                  </a:lnTo>
                  <a:lnTo>
                    <a:pt x="89" y="67"/>
                  </a:lnTo>
                  <a:lnTo>
                    <a:pt x="91" y="71"/>
                  </a:lnTo>
                  <a:lnTo>
                    <a:pt x="93" y="78"/>
                  </a:lnTo>
                  <a:lnTo>
                    <a:pt x="96" y="82"/>
                  </a:lnTo>
                  <a:lnTo>
                    <a:pt x="98" y="86"/>
                  </a:lnTo>
                  <a:lnTo>
                    <a:pt x="98" y="91"/>
                  </a:lnTo>
                  <a:lnTo>
                    <a:pt x="100" y="97"/>
                  </a:lnTo>
                  <a:lnTo>
                    <a:pt x="100" y="101"/>
                  </a:lnTo>
                  <a:lnTo>
                    <a:pt x="100" y="108"/>
                  </a:lnTo>
                  <a:lnTo>
                    <a:pt x="100" y="112"/>
                  </a:lnTo>
                  <a:lnTo>
                    <a:pt x="100" y="119"/>
                  </a:lnTo>
                  <a:lnTo>
                    <a:pt x="109" y="119"/>
                  </a:lnTo>
                  <a:lnTo>
                    <a:pt x="109" y="112"/>
                  </a:lnTo>
                  <a:lnTo>
                    <a:pt x="109" y="106"/>
                  </a:lnTo>
                  <a:lnTo>
                    <a:pt x="109" y="101"/>
                  </a:lnTo>
                  <a:lnTo>
                    <a:pt x="109" y="95"/>
                  </a:lnTo>
                  <a:lnTo>
                    <a:pt x="106" y="88"/>
                  </a:lnTo>
                  <a:lnTo>
                    <a:pt x="106" y="84"/>
                  </a:lnTo>
                  <a:lnTo>
                    <a:pt x="104" y="78"/>
                  </a:lnTo>
                  <a:lnTo>
                    <a:pt x="102" y="73"/>
                  </a:lnTo>
                  <a:lnTo>
                    <a:pt x="100" y="69"/>
                  </a:lnTo>
                  <a:lnTo>
                    <a:pt x="98" y="62"/>
                  </a:lnTo>
                  <a:lnTo>
                    <a:pt x="96" y="58"/>
                  </a:lnTo>
                  <a:lnTo>
                    <a:pt x="93" y="54"/>
                  </a:lnTo>
                  <a:lnTo>
                    <a:pt x="89" y="49"/>
                  </a:lnTo>
                  <a:lnTo>
                    <a:pt x="87" y="45"/>
                  </a:lnTo>
                  <a:lnTo>
                    <a:pt x="83" y="41"/>
                  </a:lnTo>
                  <a:lnTo>
                    <a:pt x="80" y="36"/>
                  </a:lnTo>
                  <a:lnTo>
                    <a:pt x="76" y="32"/>
                  </a:lnTo>
                  <a:lnTo>
                    <a:pt x="72" y="28"/>
                  </a:lnTo>
                  <a:lnTo>
                    <a:pt x="67" y="26"/>
                  </a:lnTo>
                  <a:lnTo>
                    <a:pt x="63" y="21"/>
                  </a:lnTo>
                  <a:lnTo>
                    <a:pt x="59" y="19"/>
                  </a:lnTo>
                  <a:lnTo>
                    <a:pt x="55" y="15"/>
                  </a:lnTo>
                  <a:lnTo>
                    <a:pt x="50" y="13"/>
                  </a:lnTo>
                  <a:lnTo>
                    <a:pt x="44" y="10"/>
                  </a:lnTo>
                  <a:lnTo>
                    <a:pt x="39" y="8"/>
                  </a:lnTo>
                  <a:lnTo>
                    <a:pt x="35" y="6"/>
                  </a:lnTo>
                  <a:lnTo>
                    <a:pt x="29" y="4"/>
                  </a:lnTo>
                  <a:lnTo>
                    <a:pt x="24" y="4"/>
                  </a:lnTo>
                  <a:lnTo>
                    <a:pt x="18" y="2"/>
                  </a:lnTo>
                  <a:lnTo>
                    <a:pt x="13" y="2"/>
                  </a:lnTo>
                  <a:lnTo>
                    <a:pt x="7" y="0"/>
                  </a:lnTo>
                  <a:lnTo>
                    <a:pt x="3" y="0"/>
                  </a:lnTo>
                  <a:lnTo>
                    <a:pt x="0" y="1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0" name="任意多边形 307089"/>
            <p:cNvSpPr/>
            <p:nvPr/>
          </p:nvSpPr>
          <p:spPr>
            <a:xfrm>
              <a:off x="4171" y="1530"/>
              <a:ext cx="115" cy="106"/>
            </a:xfrm>
            <a:custGeom>
              <a:rect l="0" t="0" r="0" b="0"/>
              <a:pathLst>
                <a:path w="115" h="105">
                  <a:moveTo>
                    <a:pt x="8" y="106"/>
                  </a:moveTo>
                  <a:lnTo>
                    <a:pt x="8" y="99"/>
                  </a:lnTo>
                  <a:lnTo>
                    <a:pt x="8" y="95"/>
                  </a:lnTo>
                  <a:lnTo>
                    <a:pt x="11" y="91"/>
                  </a:lnTo>
                  <a:lnTo>
                    <a:pt x="11" y="84"/>
                  </a:lnTo>
                  <a:lnTo>
                    <a:pt x="13" y="80"/>
                  </a:lnTo>
                  <a:lnTo>
                    <a:pt x="15" y="75"/>
                  </a:lnTo>
                  <a:lnTo>
                    <a:pt x="17" y="71"/>
                  </a:lnTo>
                  <a:lnTo>
                    <a:pt x="19" y="67"/>
                  </a:lnTo>
                  <a:lnTo>
                    <a:pt x="21" y="62"/>
                  </a:lnTo>
                  <a:lnTo>
                    <a:pt x="24" y="58"/>
                  </a:lnTo>
                  <a:lnTo>
                    <a:pt x="26" y="54"/>
                  </a:lnTo>
                  <a:lnTo>
                    <a:pt x="30" y="49"/>
                  </a:lnTo>
                  <a:lnTo>
                    <a:pt x="32" y="47"/>
                  </a:lnTo>
                  <a:lnTo>
                    <a:pt x="34" y="43"/>
                  </a:lnTo>
                  <a:lnTo>
                    <a:pt x="39" y="39"/>
                  </a:lnTo>
                  <a:lnTo>
                    <a:pt x="41" y="36"/>
                  </a:lnTo>
                  <a:lnTo>
                    <a:pt x="45" y="32"/>
                  </a:lnTo>
                  <a:lnTo>
                    <a:pt x="50" y="30"/>
                  </a:lnTo>
                  <a:lnTo>
                    <a:pt x="54" y="28"/>
                  </a:lnTo>
                  <a:lnTo>
                    <a:pt x="58" y="26"/>
                  </a:lnTo>
                  <a:lnTo>
                    <a:pt x="63" y="21"/>
                  </a:lnTo>
                  <a:lnTo>
                    <a:pt x="65" y="19"/>
                  </a:lnTo>
                  <a:lnTo>
                    <a:pt x="69" y="17"/>
                  </a:lnTo>
                  <a:lnTo>
                    <a:pt x="76" y="17"/>
                  </a:lnTo>
                  <a:lnTo>
                    <a:pt x="80" y="15"/>
                  </a:lnTo>
                  <a:lnTo>
                    <a:pt x="84" y="13"/>
                  </a:lnTo>
                  <a:lnTo>
                    <a:pt x="89" y="13"/>
                  </a:lnTo>
                  <a:lnTo>
                    <a:pt x="93" y="10"/>
                  </a:lnTo>
                  <a:lnTo>
                    <a:pt x="97" y="10"/>
                  </a:lnTo>
                  <a:lnTo>
                    <a:pt x="104" y="10"/>
                  </a:lnTo>
                  <a:lnTo>
                    <a:pt x="108" y="10"/>
                  </a:lnTo>
                  <a:lnTo>
                    <a:pt x="112" y="10"/>
                  </a:lnTo>
                  <a:lnTo>
                    <a:pt x="115" y="0"/>
                  </a:lnTo>
                  <a:lnTo>
                    <a:pt x="108" y="0"/>
                  </a:lnTo>
                  <a:lnTo>
                    <a:pt x="102" y="0"/>
                  </a:lnTo>
                  <a:lnTo>
                    <a:pt x="97" y="2"/>
                  </a:lnTo>
                  <a:lnTo>
                    <a:pt x="91" y="2"/>
                  </a:lnTo>
                  <a:lnTo>
                    <a:pt x="86" y="4"/>
                  </a:lnTo>
                  <a:lnTo>
                    <a:pt x="82" y="4"/>
                  </a:lnTo>
                  <a:lnTo>
                    <a:pt x="76" y="6"/>
                  </a:lnTo>
                  <a:lnTo>
                    <a:pt x="71" y="8"/>
                  </a:lnTo>
                  <a:lnTo>
                    <a:pt x="67" y="10"/>
                  </a:lnTo>
                  <a:lnTo>
                    <a:pt x="63" y="13"/>
                  </a:lnTo>
                  <a:lnTo>
                    <a:pt x="56" y="15"/>
                  </a:lnTo>
                  <a:lnTo>
                    <a:pt x="52" y="17"/>
                  </a:lnTo>
                  <a:lnTo>
                    <a:pt x="47" y="19"/>
                  </a:lnTo>
                  <a:lnTo>
                    <a:pt x="43" y="23"/>
                  </a:lnTo>
                  <a:lnTo>
                    <a:pt x="41" y="26"/>
                  </a:lnTo>
                  <a:lnTo>
                    <a:pt x="37" y="30"/>
                  </a:lnTo>
                  <a:lnTo>
                    <a:pt x="32" y="32"/>
                  </a:lnTo>
                  <a:lnTo>
                    <a:pt x="28" y="36"/>
                  </a:lnTo>
                  <a:lnTo>
                    <a:pt x="26" y="41"/>
                  </a:lnTo>
                  <a:lnTo>
                    <a:pt x="21" y="45"/>
                  </a:lnTo>
                  <a:lnTo>
                    <a:pt x="19" y="49"/>
                  </a:lnTo>
                  <a:lnTo>
                    <a:pt x="15" y="54"/>
                  </a:lnTo>
                  <a:lnTo>
                    <a:pt x="13" y="58"/>
                  </a:lnTo>
                  <a:lnTo>
                    <a:pt x="11" y="62"/>
                  </a:lnTo>
                  <a:lnTo>
                    <a:pt x="8" y="67"/>
                  </a:lnTo>
                  <a:lnTo>
                    <a:pt x="6" y="73"/>
                  </a:lnTo>
                  <a:lnTo>
                    <a:pt x="4" y="78"/>
                  </a:lnTo>
                  <a:lnTo>
                    <a:pt x="2" y="82"/>
                  </a:lnTo>
                  <a:lnTo>
                    <a:pt x="2" y="88"/>
                  </a:lnTo>
                  <a:lnTo>
                    <a:pt x="0" y="93"/>
                  </a:lnTo>
                  <a:lnTo>
                    <a:pt x="0" y="99"/>
                  </a:lnTo>
                  <a:lnTo>
                    <a:pt x="0" y="104"/>
                  </a:lnTo>
                  <a:lnTo>
                    <a:pt x="8" y="10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1" name="任意多边形 307090"/>
            <p:cNvSpPr/>
            <p:nvPr/>
          </p:nvSpPr>
          <p:spPr>
            <a:xfrm>
              <a:off x="3727" y="1280"/>
              <a:ext cx="175" cy="178"/>
            </a:xfrm>
            <a:custGeom>
              <a:rect l="0" t="0" r="0" b="0"/>
              <a:pathLst>
                <a:path w="175" h="178">
                  <a:moveTo>
                    <a:pt x="136" y="163"/>
                  </a:moveTo>
                  <a:lnTo>
                    <a:pt x="141" y="159"/>
                  </a:lnTo>
                  <a:lnTo>
                    <a:pt x="145" y="156"/>
                  </a:lnTo>
                  <a:lnTo>
                    <a:pt x="147" y="154"/>
                  </a:lnTo>
                  <a:lnTo>
                    <a:pt x="149" y="150"/>
                  </a:lnTo>
                  <a:lnTo>
                    <a:pt x="154" y="148"/>
                  </a:lnTo>
                  <a:lnTo>
                    <a:pt x="156" y="143"/>
                  </a:lnTo>
                  <a:lnTo>
                    <a:pt x="158" y="141"/>
                  </a:lnTo>
                  <a:lnTo>
                    <a:pt x="160" y="137"/>
                  </a:lnTo>
                  <a:lnTo>
                    <a:pt x="162" y="133"/>
                  </a:lnTo>
                  <a:lnTo>
                    <a:pt x="164" y="128"/>
                  </a:lnTo>
                  <a:lnTo>
                    <a:pt x="167" y="126"/>
                  </a:lnTo>
                  <a:lnTo>
                    <a:pt x="169" y="122"/>
                  </a:lnTo>
                  <a:lnTo>
                    <a:pt x="171" y="117"/>
                  </a:lnTo>
                  <a:lnTo>
                    <a:pt x="171" y="113"/>
                  </a:lnTo>
                  <a:lnTo>
                    <a:pt x="173" y="109"/>
                  </a:lnTo>
                  <a:lnTo>
                    <a:pt x="173" y="104"/>
                  </a:lnTo>
                  <a:lnTo>
                    <a:pt x="173" y="100"/>
                  </a:lnTo>
                  <a:lnTo>
                    <a:pt x="173" y="96"/>
                  </a:lnTo>
                  <a:lnTo>
                    <a:pt x="175" y="91"/>
                  </a:lnTo>
                  <a:lnTo>
                    <a:pt x="175" y="87"/>
                  </a:lnTo>
                  <a:lnTo>
                    <a:pt x="173" y="83"/>
                  </a:lnTo>
                  <a:lnTo>
                    <a:pt x="173" y="78"/>
                  </a:lnTo>
                  <a:lnTo>
                    <a:pt x="173" y="74"/>
                  </a:lnTo>
                  <a:lnTo>
                    <a:pt x="173" y="70"/>
                  </a:lnTo>
                  <a:lnTo>
                    <a:pt x="171" y="65"/>
                  </a:lnTo>
                  <a:lnTo>
                    <a:pt x="171" y="61"/>
                  </a:lnTo>
                  <a:lnTo>
                    <a:pt x="169" y="59"/>
                  </a:lnTo>
                  <a:lnTo>
                    <a:pt x="167" y="55"/>
                  </a:lnTo>
                  <a:lnTo>
                    <a:pt x="167" y="50"/>
                  </a:lnTo>
                  <a:lnTo>
                    <a:pt x="164" y="46"/>
                  </a:lnTo>
                  <a:lnTo>
                    <a:pt x="162" y="42"/>
                  </a:lnTo>
                  <a:lnTo>
                    <a:pt x="158" y="37"/>
                  </a:lnTo>
                  <a:lnTo>
                    <a:pt x="156" y="35"/>
                  </a:lnTo>
                  <a:lnTo>
                    <a:pt x="154" y="31"/>
                  </a:lnTo>
                  <a:lnTo>
                    <a:pt x="151" y="26"/>
                  </a:lnTo>
                  <a:lnTo>
                    <a:pt x="147" y="24"/>
                  </a:lnTo>
                  <a:lnTo>
                    <a:pt x="145" y="22"/>
                  </a:lnTo>
                  <a:lnTo>
                    <a:pt x="141" y="18"/>
                  </a:lnTo>
                  <a:lnTo>
                    <a:pt x="138" y="16"/>
                  </a:lnTo>
                  <a:lnTo>
                    <a:pt x="134" y="13"/>
                  </a:lnTo>
                  <a:lnTo>
                    <a:pt x="130" y="11"/>
                  </a:lnTo>
                  <a:lnTo>
                    <a:pt x="128" y="9"/>
                  </a:lnTo>
                  <a:lnTo>
                    <a:pt x="123" y="7"/>
                  </a:lnTo>
                  <a:lnTo>
                    <a:pt x="119" y="5"/>
                  </a:lnTo>
                  <a:lnTo>
                    <a:pt x="115" y="5"/>
                  </a:lnTo>
                  <a:lnTo>
                    <a:pt x="110" y="3"/>
                  </a:lnTo>
                  <a:lnTo>
                    <a:pt x="106" y="3"/>
                  </a:lnTo>
                  <a:lnTo>
                    <a:pt x="102" y="0"/>
                  </a:lnTo>
                  <a:lnTo>
                    <a:pt x="99" y="0"/>
                  </a:lnTo>
                  <a:lnTo>
                    <a:pt x="95" y="0"/>
                  </a:lnTo>
                  <a:lnTo>
                    <a:pt x="91" y="0"/>
                  </a:lnTo>
                  <a:lnTo>
                    <a:pt x="86" y="0"/>
                  </a:lnTo>
                  <a:lnTo>
                    <a:pt x="82" y="0"/>
                  </a:lnTo>
                  <a:lnTo>
                    <a:pt x="78" y="0"/>
                  </a:lnTo>
                  <a:lnTo>
                    <a:pt x="73" y="0"/>
                  </a:lnTo>
                  <a:lnTo>
                    <a:pt x="69" y="3"/>
                  </a:lnTo>
                  <a:lnTo>
                    <a:pt x="65" y="3"/>
                  </a:lnTo>
                  <a:lnTo>
                    <a:pt x="60" y="5"/>
                  </a:lnTo>
                  <a:lnTo>
                    <a:pt x="56" y="5"/>
                  </a:lnTo>
                  <a:lnTo>
                    <a:pt x="54" y="7"/>
                  </a:lnTo>
                  <a:lnTo>
                    <a:pt x="50" y="9"/>
                  </a:lnTo>
                  <a:lnTo>
                    <a:pt x="45" y="11"/>
                  </a:lnTo>
                  <a:lnTo>
                    <a:pt x="41" y="13"/>
                  </a:lnTo>
                  <a:lnTo>
                    <a:pt x="39" y="16"/>
                  </a:lnTo>
                  <a:lnTo>
                    <a:pt x="34" y="18"/>
                  </a:lnTo>
                  <a:lnTo>
                    <a:pt x="30" y="22"/>
                  </a:lnTo>
                  <a:lnTo>
                    <a:pt x="28" y="24"/>
                  </a:lnTo>
                  <a:lnTo>
                    <a:pt x="24" y="29"/>
                  </a:lnTo>
                  <a:lnTo>
                    <a:pt x="21" y="31"/>
                  </a:lnTo>
                  <a:lnTo>
                    <a:pt x="19" y="35"/>
                  </a:lnTo>
                  <a:lnTo>
                    <a:pt x="17" y="37"/>
                  </a:lnTo>
                  <a:lnTo>
                    <a:pt x="13" y="42"/>
                  </a:lnTo>
                  <a:lnTo>
                    <a:pt x="11" y="46"/>
                  </a:lnTo>
                  <a:lnTo>
                    <a:pt x="11" y="48"/>
                  </a:lnTo>
                  <a:lnTo>
                    <a:pt x="8" y="52"/>
                  </a:lnTo>
                  <a:lnTo>
                    <a:pt x="6" y="57"/>
                  </a:lnTo>
                  <a:lnTo>
                    <a:pt x="4" y="61"/>
                  </a:lnTo>
                  <a:lnTo>
                    <a:pt x="4" y="65"/>
                  </a:lnTo>
                  <a:lnTo>
                    <a:pt x="2" y="70"/>
                  </a:lnTo>
                  <a:lnTo>
                    <a:pt x="2" y="74"/>
                  </a:lnTo>
                  <a:lnTo>
                    <a:pt x="2" y="76"/>
                  </a:lnTo>
                  <a:lnTo>
                    <a:pt x="0" y="81"/>
                  </a:lnTo>
                  <a:lnTo>
                    <a:pt x="0" y="87"/>
                  </a:lnTo>
                  <a:lnTo>
                    <a:pt x="0" y="91"/>
                  </a:lnTo>
                  <a:lnTo>
                    <a:pt x="0" y="96"/>
                  </a:lnTo>
                  <a:lnTo>
                    <a:pt x="0" y="98"/>
                  </a:lnTo>
                  <a:lnTo>
                    <a:pt x="2" y="102"/>
                  </a:lnTo>
                  <a:lnTo>
                    <a:pt x="2" y="107"/>
                  </a:lnTo>
                  <a:lnTo>
                    <a:pt x="4" y="111"/>
                  </a:lnTo>
                  <a:lnTo>
                    <a:pt x="4" y="115"/>
                  </a:lnTo>
                  <a:lnTo>
                    <a:pt x="6" y="120"/>
                  </a:lnTo>
                  <a:lnTo>
                    <a:pt x="6" y="124"/>
                  </a:lnTo>
                  <a:lnTo>
                    <a:pt x="8" y="128"/>
                  </a:lnTo>
                  <a:lnTo>
                    <a:pt x="11" y="133"/>
                  </a:lnTo>
                  <a:lnTo>
                    <a:pt x="13" y="137"/>
                  </a:lnTo>
                  <a:lnTo>
                    <a:pt x="15" y="139"/>
                  </a:lnTo>
                  <a:lnTo>
                    <a:pt x="19" y="143"/>
                  </a:lnTo>
                  <a:lnTo>
                    <a:pt x="21" y="148"/>
                  </a:lnTo>
                  <a:lnTo>
                    <a:pt x="24" y="150"/>
                  </a:lnTo>
                  <a:lnTo>
                    <a:pt x="28" y="154"/>
                  </a:lnTo>
                  <a:lnTo>
                    <a:pt x="30" y="156"/>
                  </a:lnTo>
                  <a:lnTo>
                    <a:pt x="34" y="159"/>
                  </a:lnTo>
                  <a:lnTo>
                    <a:pt x="37" y="163"/>
                  </a:lnTo>
                  <a:lnTo>
                    <a:pt x="41" y="165"/>
                  </a:lnTo>
                  <a:lnTo>
                    <a:pt x="45" y="167"/>
                  </a:lnTo>
                  <a:lnTo>
                    <a:pt x="47" y="169"/>
                  </a:lnTo>
                  <a:lnTo>
                    <a:pt x="52" y="172"/>
                  </a:lnTo>
                  <a:lnTo>
                    <a:pt x="56" y="172"/>
                  </a:lnTo>
                  <a:lnTo>
                    <a:pt x="60" y="174"/>
                  </a:lnTo>
                  <a:lnTo>
                    <a:pt x="65" y="176"/>
                  </a:lnTo>
                  <a:lnTo>
                    <a:pt x="67" y="176"/>
                  </a:lnTo>
                  <a:lnTo>
                    <a:pt x="71" y="176"/>
                  </a:lnTo>
                  <a:lnTo>
                    <a:pt x="76" y="178"/>
                  </a:lnTo>
                  <a:lnTo>
                    <a:pt x="80" y="178"/>
                  </a:lnTo>
                  <a:lnTo>
                    <a:pt x="84" y="178"/>
                  </a:lnTo>
                  <a:lnTo>
                    <a:pt x="89" y="178"/>
                  </a:lnTo>
                  <a:lnTo>
                    <a:pt x="93" y="178"/>
                  </a:lnTo>
                  <a:lnTo>
                    <a:pt x="97" y="178"/>
                  </a:lnTo>
                  <a:lnTo>
                    <a:pt x="102" y="178"/>
                  </a:lnTo>
                  <a:lnTo>
                    <a:pt x="106" y="176"/>
                  </a:lnTo>
                  <a:lnTo>
                    <a:pt x="110" y="176"/>
                  </a:lnTo>
                  <a:lnTo>
                    <a:pt x="112" y="174"/>
                  </a:lnTo>
                  <a:lnTo>
                    <a:pt x="117" y="172"/>
                  </a:lnTo>
                  <a:lnTo>
                    <a:pt x="121" y="172"/>
                  </a:lnTo>
                  <a:lnTo>
                    <a:pt x="125" y="169"/>
                  </a:lnTo>
                  <a:lnTo>
                    <a:pt x="130" y="167"/>
                  </a:lnTo>
                  <a:lnTo>
                    <a:pt x="134" y="165"/>
                  </a:lnTo>
                  <a:lnTo>
                    <a:pt x="136" y="16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2" name="任意多边形 307091"/>
            <p:cNvSpPr/>
            <p:nvPr/>
          </p:nvSpPr>
          <p:spPr>
            <a:xfrm>
              <a:off x="3861" y="1315"/>
              <a:ext cx="46" cy="130"/>
            </a:xfrm>
            <a:custGeom>
              <a:rect l="0" t="0" r="0" b="0"/>
              <a:pathLst>
                <a:path w="46" h="130">
                  <a:moveTo>
                    <a:pt x="22" y="4"/>
                  </a:moveTo>
                  <a:lnTo>
                    <a:pt x="24" y="9"/>
                  </a:lnTo>
                  <a:lnTo>
                    <a:pt x="26" y="13"/>
                  </a:lnTo>
                  <a:lnTo>
                    <a:pt x="28" y="17"/>
                  </a:lnTo>
                  <a:lnTo>
                    <a:pt x="28" y="20"/>
                  </a:lnTo>
                  <a:lnTo>
                    <a:pt x="30" y="24"/>
                  </a:lnTo>
                  <a:lnTo>
                    <a:pt x="33" y="28"/>
                  </a:lnTo>
                  <a:lnTo>
                    <a:pt x="33" y="33"/>
                  </a:lnTo>
                  <a:lnTo>
                    <a:pt x="35" y="37"/>
                  </a:lnTo>
                  <a:lnTo>
                    <a:pt x="35" y="41"/>
                  </a:lnTo>
                  <a:lnTo>
                    <a:pt x="35" y="46"/>
                  </a:lnTo>
                  <a:lnTo>
                    <a:pt x="37" y="48"/>
                  </a:lnTo>
                  <a:lnTo>
                    <a:pt x="37" y="52"/>
                  </a:lnTo>
                  <a:lnTo>
                    <a:pt x="37" y="56"/>
                  </a:lnTo>
                  <a:lnTo>
                    <a:pt x="35" y="61"/>
                  </a:lnTo>
                  <a:lnTo>
                    <a:pt x="35" y="65"/>
                  </a:lnTo>
                  <a:lnTo>
                    <a:pt x="35" y="69"/>
                  </a:lnTo>
                  <a:lnTo>
                    <a:pt x="35" y="74"/>
                  </a:lnTo>
                  <a:lnTo>
                    <a:pt x="33" y="78"/>
                  </a:lnTo>
                  <a:lnTo>
                    <a:pt x="33" y="80"/>
                  </a:lnTo>
                  <a:lnTo>
                    <a:pt x="30" y="85"/>
                  </a:lnTo>
                  <a:lnTo>
                    <a:pt x="28" y="89"/>
                  </a:lnTo>
                  <a:lnTo>
                    <a:pt x="26" y="91"/>
                  </a:lnTo>
                  <a:lnTo>
                    <a:pt x="26" y="95"/>
                  </a:lnTo>
                  <a:lnTo>
                    <a:pt x="24" y="100"/>
                  </a:lnTo>
                  <a:lnTo>
                    <a:pt x="22" y="102"/>
                  </a:lnTo>
                  <a:lnTo>
                    <a:pt x="17" y="106"/>
                  </a:lnTo>
                  <a:lnTo>
                    <a:pt x="15" y="108"/>
                  </a:lnTo>
                  <a:lnTo>
                    <a:pt x="13" y="113"/>
                  </a:lnTo>
                  <a:lnTo>
                    <a:pt x="11" y="115"/>
                  </a:lnTo>
                  <a:lnTo>
                    <a:pt x="7" y="119"/>
                  </a:lnTo>
                  <a:lnTo>
                    <a:pt x="4" y="121"/>
                  </a:lnTo>
                  <a:lnTo>
                    <a:pt x="0" y="124"/>
                  </a:lnTo>
                  <a:lnTo>
                    <a:pt x="7" y="130"/>
                  </a:lnTo>
                  <a:lnTo>
                    <a:pt x="9" y="128"/>
                  </a:lnTo>
                  <a:lnTo>
                    <a:pt x="13" y="126"/>
                  </a:lnTo>
                  <a:lnTo>
                    <a:pt x="17" y="121"/>
                  </a:lnTo>
                  <a:lnTo>
                    <a:pt x="20" y="119"/>
                  </a:lnTo>
                  <a:lnTo>
                    <a:pt x="22" y="115"/>
                  </a:lnTo>
                  <a:lnTo>
                    <a:pt x="26" y="111"/>
                  </a:lnTo>
                  <a:lnTo>
                    <a:pt x="28" y="108"/>
                  </a:lnTo>
                  <a:lnTo>
                    <a:pt x="30" y="104"/>
                  </a:lnTo>
                  <a:lnTo>
                    <a:pt x="33" y="100"/>
                  </a:lnTo>
                  <a:lnTo>
                    <a:pt x="35" y="95"/>
                  </a:lnTo>
                  <a:lnTo>
                    <a:pt x="37" y="91"/>
                  </a:lnTo>
                  <a:lnTo>
                    <a:pt x="39" y="89"/>
                  </a:lnTo>
                  <a:lnTo>
                    <a:pt x="39" y="85"/>
                  </a:lnTo>
                  <a:lnTo>
                    <a:pt x="41" y="80"/>
                  </a:lnTo>
                  <a:lnTo>
                    <a:pt x="43" y="76"/>
                  </a:lnTo>
                  <a:lnTo>
                    <a:pt x="43" y="69"/>
                  </a:lnTo>
                  <a:lnTo>
                    <a:pt x="43" y="65"/>
                  </a:lnTo>
                  <a:lnTo>
                    <a:pt x="46" y="61"/>
                  </a:lnTo>
                  <a:lnTo>
                    <a:pt x="46" y="56"/>
                  </a:lnTo>
                  <a:lnTo>
                    <a:pt x="46" y="52"/>
                  </a:lnTo>
                  <a:lnTo>
                    <a:pt x="46" y="48"/>
                  </a:lnTo>
                  <a:lnTo>
                    <a:pt x="43" y="43"/>
                  </a:lnTo>
                  <a:lnTo>
                    <a:pt x="43" y="39"/>
                  </a:lnTo>
                  <a:lnTo>
                    <a:pt x="43" y="35"/>
                  </a:lnTo>
                  <a:lnTo>
                    <a:pt x="41" y="30"/>
                  </a:lnTo>
                  <a:lnTo>
                    <a:pt x="41" y="26"/>
                  </a:lnTo>
                  <a:lnTo>
                    <a:pt x="39" y="22"/>
                  </a:lnTo>
                  <a:lnTo>
                    <a:pt x="37" y="17"/>
                  </a:lnTo>
                  <a:lnTo>
                    <a:pt x="35" y="13"/>
                  </a:lnTo>
                  <a:lnTo>
                    <a:pt x="33" y="9"/>
                  </a:lnTo>
                  <a:lnTo>
                    <a:pt x="30" y="4"/>
                  </a:lnTo>
                  <a:lnTo>
                    <a:pt x="28" y="0"/>
                  </a:lnTo>
                  <a:lnTo>
                    <a:pt x="22"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3" name="任意多边形 307092"/>
            <p:cNvSpPr/>
            <p:nvPr/>
          </p:nvSpPr>
          <p:spPr>
            <a:xfrm>
              <a:off x="3761" y="1276"/>
              <a:ext cx="128" cy="43"/>
            </a:xfrm>
            <a:custGeom>
              <a:rect l="0" t="0" r="0" b="0"/>
              <a:pathLst>
                <a:path w="128" h="43">
                  <a:moveTo>
                    <a:pt x="7" y="24"/>
                  </a:moveTo>
                  <a:lnTo>
                    <a:pt x="9" y="22"/>
                  </a:lnTo>
                  <a:lnTo>
                    <a:pt x="13" y="20"/>
                  </a:lnTo>
                  <a:lnTo>
                    <a:pt x="18" y="17"/>
                  </a:lnTo>
                  <a:lnTo>
                    <a:pt x="20" y="15"/>
                  </a:lnTo>
                  <a:lnTo>
                    <a:pt x="24" y="13"/>
                  </a:lnTo>
                  <a:lnTo>
                    <a:pt x="29" y="13"/>
                  </a:lnTo>
                  <a:lnTo>
                    <a:pt x="33" y="11"/>
                  </a:lnTo>
                  <a:lnTo>
                    <a:pt x="37" y="11"/>
                  </a:lnTo>
                  <a:lnTo>
                    <a:pt x="39" y="9"/>
                  </a:lnTo>
                  <a:lnTo>
                    <a:pt x="44" y="9"/>
                  </a:lnTo>
                  <a:lnTo>
                    <a:pt x="48" y="9"/>
                  </a:lnTo>
                  <a:lnTo>
                    <a:pt x="52" y="9"/>
                  </a:lnTo>
                  <a:lnTo>
                    <a:pt x="57" y="9"/>
                  </a:lnTo>
                  <a:lnTo>
                    <a:pt x="61" y="9"/>
                  </a:lnTo>
                  <a:lnTo>
                    <a:pt x="63" y="9"/>
                  </a:lnTo>
                  <a:lnTo>
                    <a:pt x="68" y="9"/>
                  </a:lnTo>
                  <a:lnTo>
                    <a:pt x="72" y="11"/>
                  </a:lnTo>
                  <a:lnTo>
                    <a:pt x="76" y="11"/>
                  </a:lnTo>
                  <a:lnTo>
                    <a:pt x="78" y="13"/>
                  </a:lnTo>
                  <a:lnTo>
                    <a:pt x="83" y="13"/>
                  </a:lnTo>
                  <a:lnTo>
                    <a:pt x="87" y="15"/>
                  </a:lnTo>
                  <a:lnTo>
                    <a:pt x="91" y="17"/>
                  </a:lnTo>
                  <a:lnTo>
                    <a:pt x="94" y="20"/>
                  </a:lnTo>
                  <a:lnTo>
                    <a:pt x="98" y="22"/>
                  </a:lnTo>
                  <a:lnTo>
                    <a:pt x="100" y="24"/>
                  </a:lnTo>
                  <a:lnTo>
                    <a:pt x="104" y="26"/>
                  </a:lnTo>
                  <a:lnTo>
                    <a:pt x="107" y="28"/>
                  </a:lnTo>
                  <a:lnTo>
                    <a:pt x="111" y="33"/>
                  </a:lnTo>
                  <a:lnTo>
                    <a:pt x="113" y="35"/>
                  </a:lnTo>
                  <a:lnTo>
                    <a:pt x="115" y="37"/>
                  </a:lnTo>
                  <a:lnTo>
                    <a:pt x="117" y="41"/>
                  </a:lnTo>
                  <a:lnTo>
                    <a:pt x="122" y="43"/>
                  </a:lnTo>
                  <a:lnTo>
                    <a:pt x="128" y="39"/>
                  </a:lnTo>
                  <a:lnTo>
                    <a:pt x="126" y="35"/>
                  </a:lnTo>
                  <a:lnTo>
                    <a:pt x="122" y="33"/>
                  </a:lnTo>
                  <a:lnTo>
                    <a:pt x="120" y="28"/>
                  </a:lnTo>
                  <a:lnTo>
                    <a:pt x="117" y="24"/>
                  </a:lnTo>
                  <a:lnTo>
                    <a:pt x="113" y="22"/>
                  </a:lnTo>
                  <a:lnTo>
                    <a:pt x="109" y="20"/>
                  </a:lnTo>
                  <a:lnTo>
                    <a:pt x="107" y="15"/>
                  </a:lnTo>
                  <a:lnTo>
                    <a:pt x="102" y="13"/>
                  </a:lnTo>
                  <a:lnTo>
                    <a:pt x="98" y="11"/>
                  </a:lnTo>
                  <a:lnTo>
                    <a:pt x="94" y="9"/>
                  </a:lnTo>
                  <a:lnTo>
                    <a:pt x="91" y="7"/>
                  </a:lnTo>
                  <a:lnTo>
                    <a:pt x="87" y="7"/>
                  </a:lnTo>
                  <a:lnTo>
                    <a:pt x="83" y="4"/>
                  </a:lnTo>
                  <a:lnTo>
                    <a:pt x="78" y="2"/>
                  </a:lnTo>
                  <a:lnTo>
                    <a:pt x="74" y="2"/>
                  </a:lnTo>
                  <a:lnTo>
                    <a:pt x="70" y="0"/>
                  </a:lnTo>
                  <a:lnTo>
                    <a:pt x="65" y="0"/>
                  </a:lnTo>
                  <a:lnTo>
                    <a:pt x="61" y="0"/>
                  </a:lnTo>
                  <a:lnTo>
                    <a:pt x="57" y="0"/>
                  </a:lnTo>
                  <a:lnTo>
                    <a:pt x="52" y="0"/>
                  </a:lnTo>
                  <a:lnTo>
                    <a:pt x="48" y="0"/>
                  </a:lnTo>
                  <a:lnTo>
                    <a:pt x="44" y="0"/>
                  </a:lnTo>
                  <a:lnTo>
                    <a:pt x="39" y="0"/>
                  </a:lnTo>
                  <a:lnTo>
                    <a:pt x="35" y="0"/>
                  </a:lnTo>
                  <a:lnTo>
                    <a:pt x="31" y="2"/>
                  </a:lnTo>
                  <a:lnTo>
                    <a:pt x="26" y="4"/>
                  </a:lnTo>
                  <a:lnTo>
                    <a:pt x="22" y="4"/>
                  </a:lnTo>
                  <a:lnTo>
                    <a:pt x="18" y="7"/>
                  </a:lnTo>
                  <a:lnTo>
                    <a:pt x="13" y="9"/>
                  </a:lnTo>
                  <a:lnTo>
                    <a:pt x="9" y="11"/>
                  </a:lnTo>
                  <a:lnTo>
                    <a:pt x="5" y="13"/>
                  </a:lnTo>
                  <a:lnTo>
                    <a:pt x="0" y="15"/>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4" name="任意多边形 307093"/>
            <p:cNvSpPr/>
            <p:nvPr/>
          </p:nvSpPr>
          <p:spPr>
            <a:xfrm>
              <a:off x="3722" y="1291"/>
              <a:ext cx="46" cy="132"/>
            </a:xfrm>
            <a:custGeom>
              <a:rect l="0" t="0" r="0" b="0"/>
              <a:pathLst>
                <a:path w="46" h="132">
                  <a:moveTo>
                    <a:pt x="24" y="126"/>
                  </a:moveTo>
                  <a:lnTo>
                    <a:pt x="22" y="124"/>
                  </a:lnTo>
                  <a:lnTo>
                    <a:pt x="20" y="119"/>
                  </a:lnTo>
                  <a:lnTo>
                    <a:pt x="18" y="115"/>
                  </a:lnTo>
                  <a:lnTo>
                    <a:pt x="16" y="111"/>
                  </a:lnTo>
                  <a:lnTo>
                    <a:pt x="16" y="109"/>
                  </a:lnTo>
                  <a:lnTo>
                    <a:pt x="13" y="104"/>
                  </a:lnTo>
                  <a:lnTo>
                    <a:pt x="11" y="100"/>
                  </a:lnTo>
                  <a:lnTo>
                    <a:pt x="11" y="96"/>
                  </a:lnTo>
                  <a:lnTo>
                    <a:pt x="11" y="91"/>
                  </a:lnTo>
                  <a:lnTo>
                    <a:pt x="11" y="87"/>
                  </a:lnTo>
                  <a:lnTo>
                    <a:pt x="9" y="83"/>
                  </a:lnTo>
                  <a:lnTo>
                    <a:pt x="9" y="78"/>
                  </a:lnTo>
                  <a:lnTo>
                    <a:pt x="9" y="76"/>
                  </a:lnTo>
                  <a:lnTo>
                    <a:pt x="9" y="72"/>
                  </a:lnTo>
                  <a:lnTo>
                    <a:pt x="11" y="67"/>
                  </a:lnTo>
                  <a:lnTo>
                    <a:pt x="11" y="63"/>
                  </a:lnTo>
                  <a:lnTo>
                    <a:pt x="11" y="59"/>
                  </a:lnTo>
                  <a:lnTo>
                    <a:pt x="13" y="54"/>
                  </a:lnTo>
                  <a:lnTo>
                    <a:pt x="13" y="52"/>
                  </a:lnTo>
                  <a:lnTo>
                    <a:pt x="16" y="48"/>
                  </a:lnTo>
                  <a:lnTo>
                    <a:pt x="18" y="44"/>
                  </a:lnTo>
                  <a:lnTo>
                    <a:pt x="18" y="39"/>
                  </a:lnTo>
                  <a:lnTo>
                    <a:pt x="20" y="37"/>
                  </a:lnTo>
                  <a:lnTo>
                    <a:pt x="22" y="33"/>
                  </a:lnTo>
                  <a:lnTo>
                    <a:pt x="24" y="28"/>
                  </a:lnTo>
                  <a:lnTo>
                    <a:pt x="26" y="26"/>
                  </a:lnTo>
                  <a:lnTo>
                    <a:pt x="31" y="22"/>
                  </a:lnTo>
                  <a:lnTo>
                    <a:pt x="33" y="20"/>
                  </a:lnTo>
                  <a:lnTo>
                    <a:pt x="35" y="18"/>
                  </a:lnTo>
                  <a:lnTo>
                    <a:pt x="39" y="13"/>
                  </a:lnTo>
                  <a:lnTo>
                    <a:pt x="42" y="11"/>
                  </a:lnTo>
                  <a:lnTo>
                    <a:pt x="46" y="9"/>
                  </a:lnTo>
                  <a:lnTo>
                    <a:pt x="39" y="0"/>
                  </a:lnTo>
                  <a:lnTo>
                    <a:pt x="37" y="5"/>
                  </a:lnTo>
                  <a:lnTo>
                    <a:pt x="33" y="7"/>
                  </a:lnTo>
                  <a:lnTo>
                    <a:pt x="29" y="9"/>
                  </a:lnTo>
                  <a:lnTo>
                    <a:pt x="26" y="13"/>
                  </a:lnTo>
                  <a:lnTo>
                    <a:pt x="22" y="18"/>
                  </a:lnTo>
                  <a:lnTo>
                    <a:pt x="20" y="20"/>
                  </a:lnTo>
                  <a:lnTo>
                    <a:pt x="18" y="24"/>
                  </a:lnTo>
                  <a:lnTo>
                    <a:pt x="16" y="28"/>
                  </a:lnTo>
                  <a:lnTo>
                    <a:pt x="13" y="33"/>
                  </a:lnTo>
                  <a:lnTo>
                    <a:pt x="11" y="35"/>
                  </a:lnTo>
                  <a:lnTo>
                    <a:pt x="9" y="39"/>
                  </a:lnTo>
                  <a:lnTo>
                    <a:pt x="7" y="44"/>
                  </a:lnTo>
                  <a:lnTo>
                    <a:pt x="5" y="48"/>
                  </a:lnTo>
                  <a:lnTo>
                    <a:pt x="5" y="52"/>
                  </a:lnTo>
                  <a:lnTo>
                    <a:pt x="3" y="57"/>
                  </a:lnTo>
                  <a:lnTo>
                    <a:pt x="3" y="61"/>
                  </a:lnTo>
                  <a:lnTo>
                    <a:pt x="0" y="65"/>
                  </a:lnTo>
                  <a:lnTo>
                    <a:pt x="0" y="70"/>
                  </a:lnTo>
                  <a:lnTo>
                    <a:pt x="0" y="74"/>
                  </a:lnTo>
                  <a:lnTo>
                    <a:pt x="0" y="80"/>
                  </a:lnTo>
                  <a:lnTo>
                    <a:pt x="0" y="85"/>
                  </a:lnTo>
                  <a:lnTo>
                    <a:pt x="0" y="89"/>
                  </a:lnTo>
                  <a:lnTo>
                    <a:pt x="3" y="93"/>
                  </a:lnTo>
                  <a:lnTo>
                    <a:pt x="3" y="98"/>
                  </a:lnTo>
                  <a:lnTo>
                    <a:pt x="3" y="102"/>
                  </a:lnTo>
                  <a:lnTo>
                    <a:pt x="5" y="106"/>
                  </a:lnTo>
                  <a:lnTo>
                    <a:pt x="7" y="111"/>
                  </a:lnTo>
                  <a:lnTo>
                    <a:pt x="9" y="115"/>
                  </a:lnTo>
                  <a:lnTo>
                    <a:pt x="9" y="119"/>
                  </a:lnTo>
                  <a:lnTo>
                    <a:pt x="11" y="124"/>
                  </a:lnTo>
                  <a:lnTo>
                    <a:pt x="13" y="128"/>
                  </a:lnTo>
                  <a:lnTo>
                    <a:pt x="18" y="132"/>
                  </a:lnTo>
                  <a:lnTo>
                    <a:pt x="24" y="1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5" name="任意多边形 307094"/>
            <p:cNvSpPr/>
            <p:nvPr/>
          </p:nvSpPr>
          <p:spPr>
            <a:xfrm>
              <a:off x="3740" y="1417"/>
              <a:ext cx="128" cy="45"/>
            </a:xfrm>
            <a:custGeom>
              <a:rect l="0" t="0" r="0" b="0"/>
              <a:pathLst>
                <a:path w="128" h="45">
                  <a:moveTo>
                    <a:pt x="121" y="22"/>
                  </a:moveTo>
                  <a:lnTo>
                    <a:pt x="119" y="24"/>
                  </a:lnTo>
                  <a:lnTo>
                    <a:pt x="115" y="26"/>
                  </a:lnTo>
                  <a:lnTo>
                    <a:pt x="110" y="28"/>
                  </a:lnTo>
                  <a:lnTo>
                    <a:pt x="106" y="30"/>
                  </a:lnTo>
                  <a:lnTo>
                    <a:pt x="104" y="32"/>
                  </a:lnTo>
                  <a:lnTo>
                    <a:pt x="99" y="32"/>
                  </a:lnTo>
                  <a:lnTo>
                    <a:pt x="95" y="35"/>
                  </a:lnTo>
                  <a:lnTo>
                    <a:pt x="91" y="35"/>
                  </a:lnTo>
                  <a:lnTo>
                    <a:pt x="86" y="35"/>
                  </a:lnTo>
                  <a:lnTo>
                    <a:pt x="84" y="37"/>
                  </a:lnTo>
                  <a:lnTo>
                    <a:pt x="80" y="37"/>
                  </a:lnTo>
                  <a:lnTo>
                    <a:pt x="76" y="37"/>
                  </a:lnTo>
                  <a:lnTo>
                    <a:pt x="71" y="37"/>
                  </a:lnTo>
                  <a:lnTo>
                    <a:pt x="67" y="37"/>
                  </a:lnTo>
                  <a:lnTo>
                    <a:pt x="63" y="37"/>
                  </a:lnTo>
                  <a:lnTo>
                    <a:pt x="60" y="35"/>
                  </a:lnTo>
                  <a:lnTo>
                    <a:pt x="56" y="35"/>
                  </a:lnTo>
                  <a:lnTo>
                    <a:pt x="52" y="35"/>
                  </a:lnTo>
                  <a:lnTo>
                    <a:pt x="47" y="32"/>
                  </a:lnTo>
                  <a:lnTo>
                    <a:pt x="45" y="30"/>
                  </a:lnTo>
                  <a:lnTo>
                    <a:pt x="41" y="30"/>
                  </a:lnTo>
                  <a:lnTo>
                    <a:pt x="37" y="28"/>
                  </a:lnTo>
                  <a:lnTo>
                    <a:pt x="34" y="26"/>
                  </a:lnTo>
                  <a:lnTo>
                    <a:pt x="30" y="24"/>
                  </a:lnTo>
                  <a:lnTo>
                    <a:pt x="26" y="22"/>
                  </a:lnTo>
                  <a:lnTo>
                    <a:pt x="24" y="19"/>
                  </a:lnTo>
                  <a:lnTo>
                    <a:pt x="21" y="17"/>
                  </a:lnTo>
                  <a:lnTo>
                    <a:pt x="17" y="13"/>
                  </a:lnTo>
                  <a:lnTo>
                    <a:pt x="15" y="11"/>
                  </a:lnTo>
                  <a:lnTo>
                    <a:pt x="13" y="6"/>
                  </a:lnTo>
                  <a:lnTo>
                    <a:pt x="8" y="4"/>
                  </a:lnTo>
                  <a:lnTo>
                    <a:pt x="6" y="0"/>
                  </a:lnTo>
                  <a:lnTo>
                    <a:pt x="0" y="6"/>
                  </a:lnTo>
                  <a:lnTo>
                    <a:pt x="2" y="9"/>
                  </a:lnTo>
                  <a:lnTo>
                    <a:pt x="4" y="13"/>
                  </a:lnTo>
                  <a:lnTo>
                    <a:pt x="8" y="17"/>
                  </a:lnTo>
                  <a:lnTo>
                    <a:pt x="11" y="19"/>
                  </a:lnTo>
                  <a:lnTo>
                    <a:pt x="15" y="24"/>
                  </a:lnTo>
                  <a:lnTo>
                    <a:pt x="17" y="26"/>
                  </a:lnTo>
                  <a:lnTo>
                    <a:pt x="21" y="28"/>
                  </a:lnTo>
                  <a:lnTo>
                    <a:pt x="26" y="32"/>
                  </a:lnTo>
                  <a:lnTo>
                    <a:pt x="30" y="35"/>
                  </a:lnTo>
                  <a:lnTo>
                    <a:pt x="32" y="37"/>
                  </a:lnTo>
                  <a:lnTo>
                    <a:pt x="37" y="37"/>
                  </a:lnTo>
                  <a:lnTo>
                    <a:pt x="41" y="39"/>
                  </a:lnTo>
                  <a:lnTo>
                    <a:pt x="45" y="41"/>
                  </a:lnTo>
                  <a:lnTo>
                    <a:pt x="50" y="43"/>
                  </a:lnTo>
                  <a:lnTo>
                    <a:pt x="54" y="43"/>
                  </a:lnTo>
                  <a:lnTo>
                    <a:pt x="58" y="45"/>
                  </a:lnTo>
                  <a:lnTo>
                    <a:pt x="63" y="45"/>
                  </a:lnTo>
                  <a:lnTo>
                    <a:pt x="67" y="45"/>
                  </a:lnTo>
                  <a:lnTo>
                    <a:pt x="71" y="45"/>
                  </a:lnTo>
                  <a:lnTo>
                    <a:pt x="76" y="45"/>
                  </a:lnTo>
                  <a:lnTo>
                    <a:pt x="80" y="45"/>
                  </a:lnTo>
                  <a:lnTo>
                    <a:pt x="84" y="45"/>
                  </a:lnTo>
                  <a:lnTo>
                    <a:pt x="89" y="45"/>
                  </a:lnTo>
                  <a:lnTo>
                    <a:pt x="93" y="43"/>
                  </a:lnTo>
                  <a:lnTo>
                    <a:pt x="97" y="43"/>
                  </a:lnTo>
                  <a:lnTo>
                    <a:pt x="102" y="41"/>
                  </a:lnTo>
                  <a:lnTo>
                    <a:pt x="106" y="39"/>
                  </a:lnTo>
                  <a:lnTo>
                    <a:pt x="110" y="39"/>
                  </a:lnTo>
                  <a:lnTo>
                    <a:pt x="115" y="37"/>
                  </a:lnTo>
                  <a:lnTo>
                    <a:pt x="119" y="35"/>
                  </a:lnTo>
                  <a:lnTo>
                    <a:pt x="123" y="32"/>
                  </a:lnTo>
                  <a:lnTo>
                    <a:pt x="128" y="28"/>
                  </a:lnTo>
                  <a:lnTo>
                    <a:pt x="121"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6" name="任意多边形 307095"/>
            <p:cNvSpPr/>
            <p:nvPr/>
          </p:nvSpPr>
          <p:spPr>
            <a:xfrm>
              <a:off x="3887" y="1296"/>
              <a:ext cx="117" cy="82"/>
            </a:xfrm>
            <a:custGeom>
              <a:rect l="0" t="0" r="0" b="0"/>
              <a:pathLst>
                <a:path w="117" h="82">
                  <a:moveTo>
                    <a:pt x="115" y="82"/>
                  </a:moveTo>
                  <a:lnTo>
                    <a:pt x="115" y="80"/>
                  </a:lnTo>
                  <a:lnTo>
                    <a:pt x="117" y="75"/>
                  </a:lnTo>
                  <a:lnTo>
                    <a:pt x="117" y="73"/>
                  </a:lnTo>
                  <a:lnTo>
                    <a:pt x="117" y="69"/>
                  </a:lnTo>
                  <a:lnTo>
                    <a:pt x="117" y="67"/>
                  </a:lnTo>
                  <a:lnTo>
                    <a:pt x="117" y="62"/>
                  </a:lnTo>
                  <a:lnTo>
                    <a:pt x="117" y="60"/>
                  </a:lnTo>
                  <a:lnTo>
                    <a:pt x="117" y="58"/>
                  </a:lnTo>
                  <a:lnTo>
                    <a:pt x="117" y="52"/>
                  </a:lnTo>
                  <a:lnTo>
                    <a:pt x="117" y="45"/>
                  </a:lnTo>
                  <a:lnTo>
                    <a:pt x="115" y="41"/>
                  </a:lnTo>
                  <a:lnTo>
                    <a:pt x="113" y="34"/>
                  </a:lnTo>
                  <a:lnTo>
                    <a:pt x="108" y="30"/>
                  </a:lnTo>
                  <a:lnTo>
                    <a:pt x="106" y="23"/>
                  </a:lnTo>
                  <a:lnTo>
                    <a:pt x="102" y="19"/>
                  </a:lnTo>
                  <a:lnTo>
                    <a:pt x="97" y="15"/>
                  </a:lnTo>
                  <a:lnTo>
                    <a:pt x="95" y="13"/>
                  </a:lnTo>
                  <a:lnTo>
                    <a:pt x="93" y="10"/>
                  </a:lnTo>
                  <a:lnTo>
                    <a:pt x="91" y="10"/>
                  </a:lnTo>
                  <a:lnTo>
                    <a:pt x="89" y="8"/>
                  </a:lnTo>
                  <a:lnTo>
                    <a:pt x="87" y="6"/>
                  </a:lnTo>
                  <a:lnTo>
                    <a:pt x="84" y="4"/>
                  </a:lnTo>
                  <a:lnTo>
                    <a:pt x="80" y="4"/>
                  </a:lnTo>
                  <a:lnTo>
                    <a:pt x="78" y="2"/>
                  </a:lnTo>
                  <a:lnTo>
                    <a:pt x="76" y="2"/>
                  </a:lnTo>
                  <a:lnTo>
                    <a:pt x="71" y="2"/>
                  </a:lnTo>
                  <a:lnTo>
                    <a:pt x="69" y="0"/>
                  </a:lnTo>
                  <a:lnTo>
                    <a:pt x="65" y="0"/>
                  </a:lnTo>
                  <a:lnTo>
                    <a:pt x="63" y="0"/>
                  </a:lnTo>
                  <a:lnTo>
                    <a:pt x="61" y="0"/>
                  </a:lnTo>
                  <a:lnTo>
                    <a:pt x="56" y="0"/>
                  </a:lnTo>
                  <a:lnTo>
                    <a:pt x="54" y="0"/>
                  </a:lnTo>
                  <a:lnTo>
                    <a:pt x="52" y="0"/>
                  </a:lnTo>
                  <a:lnTo>
                    <a:pt x="48" y="0"/>
                  </a:lnTo>
                  <a:lnTo>
                    <a:pt x="46" y="0"/>
                  </a:lnTo>
                  <a:lnTo>
                    <a:pt x="43" y="2"/>
                  </a:lnTo>
                  <a:lnTo>
                    <a:pt x="37" y="2"/>
                  </a:lnTo>
                  <a:lnTo>
                    <a:pt x="33" y="4"/>
                  </a:lnTo>
                  <a:lnTo>
                    <a:pt x="26" y="8"/>
                  </a:lnTo>
                  <a:lnTo>
                    <a:pt x="22" y="10"/>
                  </a:lnTo>
                  <a:lnTo>
                    <a:pt x="20" y="13"/>
                  </a:lnTo>
                  <a:lnTo>
                    <a:pt x="17" y="15"/>
                  </a:lnTo>
                  <a:lnTo>
                    <a:pt x="15" y="17"/>
                  </a:lnTo>
                  <a:lnTo>
                    <a:pt x="13" y="19"/>
                  </a:lnTo>
                  <a:lnTo>
                    <a:pt x="11" y="21"/>
                  </a:lnTo>
                  <a:lnTo>
                    <a:pt x="9" y="23"/>
                  </a:lnTo>
                  <a:lnTo>
                    <a:pt x="7" y="26"/>
                  </a:lnTo>
                  <a:lnTo>
                    <a:pt x="7" y="30"/>
                  </a:lnTo>
                  <a:lnTo>
                    <a:pt x="4" y="32"/>
                  </a:lnTo>
                  <a:lnTo>
                    <a:pt x="2" y="34"/>
                  </a:lnTo>
                  <a:lnTo>
                    <a:pt x="2" y="36"/>
                  </a:lnTo>
                  <a:lnTo>
                    <a:pt x="0" y="41"/>
                  </a:lnTo>
                  <a:lnTo>
                    <a:pt x="115"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7" name="任意多边形 307096"/>
            <p:cNvSpPr/>
            <p:nvPr/>
          </p:nvSpPr>
          <p:spPr>
            <a:xfrm>
              <a:off x="3963" y="1293"/>
              <a:ext cx="47" cy="87"/>
            </a:xfrm>
            <a:custGeom>
              <a:rect l="0" t="0" r="0" b="0"/>
              <a:pathLst>
                <a:path w="47" h="87">
                  <a:moveTo>
                    <a:pt x="0" y="9"/>
                  </a:moveTo>
                  <a:lnTo>
                    <a:pt x="2" y="11"/>
                  </a:lnTo>
                  <a:lnTo>
                    <a:pt x="6" y="11"/>
                  </a:lnTo>
                  <a:lnTo>
                    <a:pt x="8" y="13"/>
                  </a:lnTo>
                  <a:lnTo>
                    <a:pt x="11" y="16"/>
                  </a:lnTo>
                  <a:lnTo>
                    <a:pt x="13" y="16"/>
                  </a:lnTo>
                  <a:lnTo>
                    <a:pt x="15" y="18"/>
                  </a:lnTo>
                  <a:lnTo>
                    <a:pt x="17" y="20"/>
                  </a:lnTo>
                  <a:lnTo>
                    <a:pt x="19" y="22"/>
                  </a:lnTo>
                  <a:lnTo>
                    <a:pt x="24" y="26"/>
                  </a:lnTo>
                  <a:lnTo>
                    <a:pt x="26" y="29"/>
                  </a:lnTo>
                  <a:lnTo>
                    <a:pt x="30" y="35"/>
                  </a:lnTo>
                  <a:lnTo>
                    <a:pt x="32" y="39"/>
                  </a:lnTo>
                  <a:lnTo>
                    <a:pt x="34" y="44"/>
                  </a:lnTo>
                  <a:lnTo>
                    <a:pt x="37" y="50"/>
                  </a:lnTo>
                  <a:lnTo>
                    <a:pt x="37" y="55"/>
                  </a:lnTo>
                  <a:lnTo>
                    <a:pt x="37" y="61"/>
                  </a:lnTo>
                  <a:lnTo>
                    <a:pt x="37" y="63"/>
                  </a:lnTo>
                  <a:lnTo>
                    <a:pt x="37" y="65"/>
                  </a:lnTo>
                  <a:lnTo>
                    <a:pt x="37" y="70"/>
                  </a:lnTo>
                  <a:lnTo>
                    <a:pt x="37" y="72"/>
                  </a:lnTo>
                  <a:lnTo>
                    <a:pt x="37" y="74"/>
                  </a:lnTo>
                  <a:lnTo>
                    <a:pt x="37" y="78"/>
                  </a:lnTo>
                  <a:lnTo>
                    <a:pt x="34" y="81"/>
                  </a:lnTo>
                  <a:lnTo>
                    <a:pt x="34" y="83"/>
                  </a:lnTo>
                  <a:lnTo>
                    <a:pt x="43" y="87"/>
                  </a:lnTo>
                  <a:lnTo>
                    <a:pt x="43" y="83"/>
                  </a:lnTo>
                  <a:lnTo>
                    <a:pt x="45" y="81"/>
                  </a:lnTo>
                  <a:lnTo>
                    <a:pt x="45" y="76"/>
                  </a:lnTo>
                  <a:lnTo>
                    <a:pt x="45" y="74"/>
                  </a:lnTo>
                  <a:lnTo>
                    <a:pt x="45" y="70"/>
                  </a:lnTo>
                  <a:lnTo>
                    <a:pt x="47" y="68"/>
                  </a:lnTo>
                  <a:lnTo>
                    <a:pt x="47" y="63"/>
                  </a:lnTo>
                  <a:lnTo>
                    <a:pt x="47" y="61"/>
                  </a:lnTo>
                  <a:lnTo>
                    <a:pt x="45" y="55"/>
                  </a:lnTo>
                  <a:lnTo>
                    <a:pt x="45" y="48"/>
                  </a:lnTo>
                  <a:lnTo>
                    <a:pt x="43" y="42"/>
                  </a:lnTo>
                  <a:lnTo>
                    <a:pt x="41" y="35"/>
                  </a:lnTo>
                  <a:lnTo>
                    <a:pt x="37" y="31"/>
                  </a:lnTo>
                  <a:lnTo>
                    <a:pt x="34" y="24"/>
                  </a:lnTo>
                  <a:lnTo>
                    <a:pt x="30" y="20"/>
                  </a:lnTo>
                  <a:lnTo>
                    <a:pt x="26" y="16"/>
                  </a:lnTo>
                  <a:lnTo>
                    <a:pt x="24" y="13"/>
                  </a:lnTo>
                  <a:lnTo>
                    <a:pt x="21" y="11"/>
                  </a:lnTo>
                  <a:lnTo>
                    <a:pt x="17" y="9"/>
                  </a:lnTo>
                  <a:lnTo>
                    <a:pt x="15" y="7"/>
                  </a:lnTo>
                  <a:lnTo>
                    <a:pt x="13" y="5"/>
                  </a:lnTo>
                  <a:lnTo>
                    <a:pt x="8" y="5"/>
                  </a:lnTo>
                  <a:lnTo>
                    <a:pt x="6" y="3"/>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8" name="任意多边形 307097"/>
            <p:cNvSpPr/>
            <p:nvPr/>
          </p:nvSpPr>
          <p:spPr>
            <a:xfrm>
              <a:off x="3883" y="1291"/>
              <a:ext cx="84" cy="46"/>
            </a:xfrm>
            <a:custGeom>
              <a:rect l="0" t="0" r="0" b="0"/>
              <a:pathLst>
                <a:path w="84" h="46">
                  <a:moveTo>
                    <a:pt x="8" y="46"/>
                  </a:moveTo>
                  <a:lnTo>
                    <a:pt x="11" y="44"/>
                  </a:lnTo>
                  <a:lnTo>
                    <a:pt x="11" y="41"/>
                  </a:lnTo>
                  <a:lnTo>
                    <a:pt x="13" y="39"/>
                  </a:lnTo>
                  <a:lnTo>
                    <a:pt x="15" y="37"/>
                  </a:lnTo>
                  <a:lnTo>
                    <a:pt x="15" y="35"/>
                  </a:lnTo>
                  <a:lnTo>
                    <a:pt x="17" y="31"/>
                  </a:lnTo>
                  <a:lnTo>
                    <a:pt x="19" y="28"/>
                  </a:lnTo>
                  <a:lnTo>
                    <a:pt x="21" y="26"/>
                  </a:lnTo>
                  <a:lnTo>
                    <a:pt x="21" y="24"/>
                  </a:lnTo>
                  <a:lnTo>
                    <a:pt x="24" y="24"/>
                  </a:lnTo>
                  <a:lnTo>
                    <a:pt x="26" y="22"/>
                  </a:lnTo>
                  <a:lnTo>
                    <a:pt x="28" y="20"/>
                  </a:lnTo>
                  <a:lnTo>
                    <a:pt x="32" y="18"/>
                  </a:lnTo>
                  <a:lnTo>
                    <a:pt x="39" y="13"/>
                  </a:lnTo>
                  <a:lnTo>
                    <a:pt x="43" y="11"/>
                  </a:lnTo>
                  <a:lnTo>
                    <a:pt x="47" y="11"/>
                  </a:lnTo>
                  <a:lnTo>
                    <a:pt x="50" y="9"/>
                  </a:lnTo>
                  <a:lnTo>
                    <a:pt x="54" y="9"/>
                  </a:lnTo>
                  <a:lnTo>
                    <a:pt x="56" y="9"/>
                  </a:lnTo>
                  <a:lnTo>
                    <a:pt x="58" y="9"/>
                  </a:lnTo>
                  <a:lnTo>
                    <a:pt x="60" y="9"/>
                  </a:lnTo>
                  <a:lnTo>
                    <a:pt x="65" y="9"/>
                  </a:lnTo>
                  <a:lnTo>
                    <a:pt x="67" y="9"/>
                  </a:lnTo>
                  <a:lnTo>
                    <a:pt x="69" y="9"/>
                  </a:lnTo>
                  <a:lnTo>
                    <a:pt x="71" y="9"/>
                  </a:lnTo>
                  <a:lnTo>
                    <a:pt x="75" y="9"/>
                  </a:lnTo>
                  <a:lnTo>
                    <a:pt x="78" y="11"/>
                  </a:lnTo>
                  <a:lnTo>
                    <a:pt x="80" y="11"/>
                  </a:lnTo>
                  <a:lnTo>
                    <a:pt x="84" y="2"/>
                  </a:lnTo>
                  <a:lnTo>
                    <a:pt x="80" y="2"/>
                  </a:lnTo>
                  <a:lnTo>
                    <a:pt x="78" y="2"/>
                  </a:lnTo>
                  <a:lnTo>
                    <a:pt x="73" y="0"/>
                  </a:lnTo>
                  <a:lnTo>
                    <a:pt x="71" y="0"/>
                  </a:lnTo>
                  <a:lnTo>
                    <a:pt x="67" y="0"/>
                  </a:lnTo>
                  <a:lnTo>
                    <a:pt x="65" y="0"/>
                  </a:lnTo>
                  <a:lnTo>
                    <a:pt x="60" y="0"/>
                  </a:lnTo>
                  <a:lnTo>
                    <a:pt x="58" y="0"/>
                  </a:lnTo>
                  <a:lnTo>
                    <a:pt x="54" y="0"/>
                  </a:lnTo>
                  <a:lnTo>
                    <a:pt x="52" y="0"/>
                  </a:lnTo>
                  <a:lnTo>
                    <a:pt x="50" y="0"/>
                  </a:lnTo>
                  <a:lnTo>
                    <a:pt x="45" y="2"/>
                  </a:lnTo>
                  <a:lnTo>
                    <a:pt x="39" y="2"/>
                  </a:lnTo>
                  <a:lnTo>
                    <a:pt x="34" y="7"/>
                  </a:lnTo>
                  <a:lnTo>
                    <a:pt x="28" y="9"/>
                  </a:lnTo>
                  <a:lnTo>
                    <a:pt x="24" y="13"/>
                  </a:lnTo>
                  <a:lnTo>
                    <a:pt x="21" y="15"/>
                  </a:lnTo>
                  <a:lnTo>
                    <a:pt x="17" y="18"/>
                  </a:lnTo>
                  <a:lnTo>
                    <a:pt x="15" y="20"/>
                  </a:lnTo>
                  <a:lnTo>
                    <a:pt x="15" y="22"/>
                  </a:lnTo>
                  <a:lnTo>
                    <a:pt x="11" y="24"/>
                  </a:lnTo>
                  <a:lnTo>
                    <a:pt x="11" y="26"/>
                  </a:lnTo>
                  <a:lnTo>
                    <a:pt x="8" y="28"/>
                  </a:lnTo>
                  <a:lnTo>
                    <a:pt x="6" y="31"/>
                  </a:lnTo>
                  <a:lnTo>
                    <a:pt x="4" y="35"/>
                  </a:lnTo>
                  <a:lnTo>
                    <a:pt x="4" y="37"/>
                  </a:lnTo>
                  <a:lnTo>
                    <a:pt x="2" y="41"/>
                  </a:lnTo>
                  <a:lnTo>
                    <a:pt x="0" y="44"/>
                  </a:lnTo>
                  <a:lnTo>
                    <a:pt x="8" y="4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099" name="任意多边形 307098"/>
            <p:cNvSpPr/>
            <p:nvPr/>
          </p:nvSpPr>
          <p:spPr>
            <a:xfrm>
              <a:off x="3696" y="1454"/>
              <a:ext cx="113" cy="95"/>
            </a:xfrm>
            <a:custGeom>
              <a:rect l="0" t="0" r="0" b="0"/>
              <a:pathLst>
                <a:path w="113" h="95">
                  <a:moveTo>
                    <a:pt x="0" y="65"/>
                  </a:moveTo>
                  <a:lnTo>
                    <a:pt x="3" y="69"/>
                  </a:lnTo>
                  <a:lnTo>
                    <a:pt x="5" y="71"/>
                  </a:lnTo>
                  <a:lnTo>
                    <a:pt x="7" y="73"/>
                  </a:lnTo>
                  <a:lnTo>
                    <a:pt x="7" y="76"/>
                  </a:lnTo>
                  <a:lnTo>
                    <a:pt x="9" y="78"/>
                  </a:lnTo>
                  <a:lnTo>
                    <a:pt x="13" y="80"/>
                  </a:lnTo>
                  <a:lnTo>
                    <a:pt x="16" y="82"/>
                  </a:lnTo>
                  <a:lnTo>
                    <a:pt x="18" y="82"/>
                  </a:lnTo>
                  <a:lnTo>
                    <a:pt x="20" y="84"/>
                  </a:lnTo>
                  <a:lnTo>
                    <a:pt x="22" y="86"/>
                  </a:lnTo>
                  <a:lnTo>
                    <a:pt x="24" y="89"/>
                  </a:lnTo>
                  <a:lnTo>
                    <a:pt x="26" y="89"/>
                  </a:lnTo>
                  <a:lnTo>
                    <a:pt x="31" y="91"/>
                  </a:lnTo>
                  <a:lnTo>
                    <a:pt x="33" y="91"/>
                  </a:lnTo>
                  <a:lnTo>
                    <a:pt x="35" y="93"/>
                  </a:lnTo>
                  <a:lnTo>
                    <a:pt x="37" y="93"/>
                  </a:lnTo>
                  <a:lnTo>
                    <a:pt x="42" y="93"/>
                  </a:lnTo>
                  <a:lnTo>
                    <a:pt x="44" y="93"/>
                  </a:lnTo>
                  <a:lnTo>
                    <a:pt x="46" y="93"/>
                  </a:lnTo>
                  <a:lnTo>
                    <a:pt x="50" y="95"/>
                  </a:lnTo>
                  <a:lnTo>
                    <a:pt x="52" y="95"/>
                  </a:lnTo>
                  <a:lnTo>
                    <a:pt x="55" y="93"/>
                  </a:lnTo>
                  <a:lnTo>
                    <a:pt x="59" y="93"/>
                  </a:lnTo>
                  <a:lnTo>
                    <a:pt x="61" y="93"/>
                  </a:lnTo>
                  <a:lnTo>
                    <a:pt x="63" y="93"/>
                  </a:lnTo>
                  <a:lnTo>
                    <a:pt x="68" y="93"/>
                  </a:lnTo>
                  <a:lnTo>
                    <a:pt x="70" y="91"/>
                  </a:lnTo>
                  <a:lnTo>
                    <a:pt x="72" y="91"/>
                  </a:lnTo>
                  <a:lnTo>
                    <a:pt x="76" y="89"/>
                  </a:lnTo>
                  <a:lnTo>
                    <a:pt x="78" y="89"/>
                  </a:lnTo>
                  <a:lnTo>
                    <a:pt x="81" y="86"/>
                  </a:lnTo>
                  <a:lnTo>
                    <a:pt x="85" y="84"/>
                  </a:lnTo>
                  <a:lnTo>
                    <a:pt x="87" y="82"/>
                  </a:lnTo>
                  <a:lnTo>
                    <a:pt x="89" y="80"/>
                  </a:lnTo>
                  <a:lnTo>
                    <a:pt x="91" y="80"/>
                  </a:lnTo>
                  <a:lnTo>
                    <a:pt x="94" y="78"/>
                  </a:lnTo>
                  <a:lnTo>
                    <a:pt x="96" y="76"/>
                  </a:lnTo>
                  <a:lnTo>
                    <a:pt x="98" y="73"/>
                  </a:lnTo>
                  <a:lnTo>
                    <a:pt x="100" y="69"/>
                  </a:lnTo>
                  <a:lnTo>
                    <a:pt x="102" y="67"/>
                  </a:lnTo>
                  <a:lnTo>
                    <a:pt x="102" y="65"/>
                  </a:lnTo>
                  <a:lnTo>
                    <a:pt x="104" y="63"/>
                  </a:lnTo>
                  <a:lnTo>
                    <a:pt x="107" y="60"/>
                  </a:lnTo>
                  <a:lnTo>
                    <a:pt x="107" y="58"/>
                  </a:lnTo>
                  <a:lnTo>
                    <a:pt x="109" y="52"/>
                  </a:lnTo>
                  <a:lnTo>
                    <a:pt x="111" y="45"/>
                  </a:lnTo>
                  <a:lnTo>
                    <a:pt x="111" y="41"/>
                  </a:lnTo>
                  <a:lnTo>
                    <a:pt x="113" y="34"/>
                  </a:lnTo>
                  <a:lnTo>
                    <a:pt x="113" y="28"/>
                  </a:lnTo>
                  <a:lnTo>
                    <a:pt x="111" y="21"/>
                  </a:lnTo>
                  <a:lnTo>
                    <a:pt x="111" y="19"/>
                  </a:lnTo>
                  <a:lnTo>
                    <a:pt x="111" y="17"/>
                  </a:lnTo>
                  <a:lnTo>
                    <a:pt x="109" y="13"/>
                  </a:lnTo>
                  <a:lnTo>
                    <a:pt x="109" y="11"/>
                  </a:lnTo>
                  <a:lnTo>
                    <a:pt x="107" y="8"/>
                  </a:lnTo>
                  <a:lnTo>
                    <a:pt x="107" y="4"/>
                  </a:lnTo>
                  <a:lnTo>
                    <a:pt x="104" y="2"/>
                  </a:lnTo>
                  <a:lnTo>
                    <a:pt x="102" y="0"/>
                  </a:lnTo>
                  <a:lnTo>
                    <a:pt x="0"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0" name="任意多边形 307099"/>
            <p:cNvSpPr/>
            <p:nvPr/>
          </p:nvSpPr>
          <p:spPr>
            <a:xfrm>
              <a:off x="3692" y="1517"/>
              <a:ext cx="91" cy="36"/>
            </a:xfrm>
            <a:custGeom>
              <a:rect l="0" t="0" r="0" b="0"/>
              <a:pathLst>
                <a:path w="91" h="36">
                  <a:moveTo>
                    <a:pt x="85" y="17"/>
                  </a:moveTo>
                  <a:lnTo>
                    <a:pt x="82" y="19"/>
                  </a:lnTo>
                  <a:lnTo>
                    <a:pt x="80" y="21"/>
                  </a:lnTo>
                  <a:lnTo>
                    <a:pt x="78" y="21"/>
                  </a:lnTo>
                  <a:lnTo>
                    <a:pt x="76" y="23"/>
                  </a:lnTo>
                  <a:lnTo>
                    <a:pt x="72" y="23"/>
                  </a:lnTo>
                  <a:lnTo>
                    <a:pt x="69" y="26"/>
                  </a:lnTo>
                  <a:lnTo>
                    <a:pt x="67" y="26"/>
                  </a:lnTo>
                  <a:lnTo>
                    <a:pt x="65" y="26"/>
                  </a:lnTo>
                  <a:lnTo>
                    <a:pt x="63" y="26"/>
                  </a:lnTo>
                  <a:lnTo>
                    <a:pt x="59" y="28"/>
                  </a:lnTo>
                  <a:lnTo>
                    <a:pt x="56" y="28"/>
                  </a:lnTo>
                  <a:lnTo>
                    <a:pt x="54" y="28"/>
                  </a:lnTo>
                  <a:lnTo>
                    <a:pt x="52" y="26"/>
                  </a:lnTo>
                  <a:lnTo>
                    <a:pt x="48" y="26"/>
                  </a:lnTo>
                  <a:lnTo>
                    <a:pt x="46" y="26"/>
                  </a:lnTo>
                  <a:lnTo>
                    <a:pt x="43" y="26"/>
                  </a:lnTo>
                  <a:lnTo>
                    <a:pt x="41" y="26"/>
                  </a:lnTo>
                  <a:lnTo>
                    <a:pt x="39" y="23"/>
                  </a:lnTo>
                  <a:lnTo>
                    <a:pt x="35" y="23"/>
                  </a:lnTo>
                  <a:lnTo>
                    <a:pt x="33" y="21"/>
                  </a:lnTo>
                  <a:lnTo>
                    <a:pt x="30" y="21"/>
                  </a:lnTo>
                  <a:lnTo>
                    <a:pt x="28" y="19"/>
                  </a:lnTo>
                  <a:lnTo>
                    <a:pt x="26" y="17"/>
                  </a:lnTo>
                  <a:lnTo>
                    <a:pt x="24" y="17"/>
                  </a:lnTo>
                  <a:lnTo>
                    <a:pt x="22" y="15"/>
                  </a:lnTo>
                  <a:lnTo>
                    <a:pt x="20" y="13"/>
                  </a:lnTo>
                  <a:lnTo>
                    <a:pt x="17" y="10"/>
                  </a:lnTo>
                  <a:lnTo>
                    <a:pt x="15" y="8"/>
                  </a:lnTo>
                  <a:lnTo>
                    <a:pt x="13" y="6"/>
                  </a:lnTo>
                  <a:lnTo>
                    <a:pt x="11" y="4"/>
                  </a:lnTo>
                  <a:lnTo>
                    <a:pt x="11" y="2"/>
                  </a:lnTo>
                  <a:lnTo>
                    <a:pt x="9" y="0"/>
                  </a:lnTo>
                  <a:lnTo>
                    <a:pt x="0" y="4"/>
                  </a:lnTo>
                  <a:lnTo>
                    <a:pt x="2" y="8"/>
                  </a:lnTo>
                  <a:lnTo>
                    <a:pt x="4" y="10"/>
                  </a:lnTo>
                  <a:lnTo>
                    <a:pt x="7" y="13"/>
                  </a:lnTo>
                  <a:lnTo>
                    <a:pt x="9" y="15"/>
                  </a:lnTo>
                  <a:lnTo>
                    <a:pt x="11" y="17"/>
                  </a:lnTo>
                  <a:lnTo>
                    <a:pt x="13" y="19"/>
                  </a:lnTo>
                  <a:lnTo>
                    <a:pt x="15" y="21"/>
                  </a:lnTo>
                  <a:lnTo>
                    <a:pt x="17" y="23"/>
                  </a:lnTo>
                  <a:lnTo>
                    <a:pt x="22" y="26"/>
                  </a:lnTo>
                  <a:lnTo>
                    <a:pt x="24" y="28"/>
                  </a:lnTo>
                  <a:lnTo>
                    <a:pt x="26" y="28"/>
                  </a:lnTo>
                  <a:lnTo>
                    <a:pt x="28" y="30"/>
                  </a:lnTo>
                  <a:lnTo>
                    <a:pt x="33" y="32"/>
                  </a:lnTo>
                  <a:lnTo>
                    <a:pt x="35" y="32"/>
                  </a:lnTo>
                  <a:lnTo>
                    <a:pt x="39" y="34"/>
                  </a:lnTo>
                  <a:lnTo>
                    <a:pt x="41" y="34"/>
                  </a:lnTo>
                  <a:lnTo>
                    <a:pt x="43" y="34"/>
                  </a:lnTo>
                  <a:lnTo>
                    <a:pt x="48" y="34"/>
                  </a:lnTo>
                  <a:lnTo>
                    <a:pt x="50" y="36"/>
                  </a:lnTo>
                  <a:lnTo>
                    <a:pt x="54" y="36"/>
                  </a:lnTo>
                  <a:lnTo>
                    <a:pt x="56" y="36"/>
                  </a:lnTo>
                  <a:lnTo>
                    <a:pt x="61" y="36"/>
                  </a:lnTo>
                  <a:lnTo>
                    <a:pt x="63" y="34"/>
                  </a:lnTo>
                  <a:lnTo>
                    <a:pt x="67" y="34"/>
                  </a:lnTo>
                  <a:lnTo>
                    <a:pt x="69" y="34"/>
                  </a:lnTo>
                  <a:lnTo>
                    <a:pt x="72" y="34"/>
                  </a:lnTo>
                  <a:lnTo>
                    <a:pt x="76" y="32"/>
                  </a:lnTo>
                  <a:lnTo>
                    <a:pt x="78" y="32"/>
                  </a:lnTo>
                  <a:lnTo>
                    <a:pt x="82" y="30"/>
                  </a:lnTo>
                  <a:lnTo>
                    <a:pt x="85" y="28"/>
                  </a:lnTo>
                  <a:lnTo>
                    <a:pt x="87" y="28"/>
                  </a:lnTo>
                  <a:lnTo>
                    <a:pt x="91" y="26"/>
                  </a:lnTo>
                  <a:lnTo>
                    <a:pt x="85"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1" name="任意多边形 307100"/>
            <p:cNvSpPr/>
            <p:nvPr/>
          </p:nvSpPr>
          <p:spPr>
            <a:xfrm>
              <a:off x="3777" y="1452"/>
              <a:ext cx="36" cy="91"/>
            </a:xfrm>
            <a:custGeom>
              <a:rect l="0" t="0" r="0" b="0"/>
              <a:pathLst>
                <a:path w="36" h="91">
                  <a:moveTo>
                    <a:pt x="17" y="4"/>
                  </a:moveTo>
                  <a:lnTo>
                    <a:pt x="19" y="6"/>
                  </a:lnTo>
                  <a:lnTo>
                    <a:pt x="21" y="8"/>
                  </a:lnTo>
                  <a:lnTo>
                    <a:pt x="21" y="10"/>
                  </a:lnTo>
                  <a:lnTo>
                    <a:pt x="23" y="15"/>
                  </a:lnTo>
                  <a:lnTo>
                    <a:pt x="23" y="17"/>
                  </a:lnTo>
                  <a:lnTo>
                    <a:pt x="26" y="19"/>
                  </a:lnTo>
                  <a:lnTo>
                    <a:pt x="26" y="21"/>
                  </a:lnTo>
                  <a:lnTo>
                    <a:pt x="26" y="26"/>
                  </a:lnTo>
                  <a:lnTo>
                    <a:pt x="26" y="30"/>
                  </a:lnTo>
                  <a:lnTo>
                    <a:pt x="26" y="36"/>
                  </a:lnTo>
                  <a:lnTo>
                    <a:pt x="26" y="41"/>
                  </a:lnTo>
                  <a:lnTo>
                    <a:pt x="26" y="47"/>
                  </a:lnTo>
                  <a:lnTo>
                    <a:pt x="23" y="52"/>
                  </a:lnTo>
                  <a:lnTo>
                    <a:pt x="21" y="58"/>
                  </a:lnTo>
                  <a:lnTo>
                    <a:pt x="21" y="60"/>
                  </a:lnTo>
                  <a:lnTo>
                    <a:pt x="19" y="62"/>
                  </a:lnTo>
                  <a:lnTo>
                    <a:pt x="17" y="65"/>
                  </a:lnTo>
                  <a:lnTo>
                    <a:pt x="17" y="67"/>
                  </a:lnTo>
                  <a:lnTo>
                    <a:pt x="15" y="69"/>
                  </a:lnTo>
                  <a:lnTo>
                    <a:pt x="13" y="71"/>
                  </a:lnTo>
                  <a:lnTo>
                    <a:pt x="10" y="73"/>
                  </a:lnTo>
                  <a:lnTo>
                    <a:pt x="10" y="75"/>
                  </a:lnTo>
                  <a:lnTo>
                    <a:pt x="6" y="78"/>
                  </a:lnTo>
                  <a:lnTo>
                    <a:pt x="6" y="80"/>
                  </a:lnTo>
                  <a:lnTo>
                    <a:pt x="4" y="82"/>
                  </a:lnTo>
                  <a:lnTo>
                    <a:pt x="0" y="82"/>
                  </a:lnTo>
                  <a:lnTo>
                    <a:pt x="6" y="91"/>
                  </a:lnTo>
                  <a:lnTo>
                    <a:pt x="8" y="88"/>
                  </a:lnTo>
                  <a:lnTo>
                    <a:pt x="10" y="86"/>
                  </a:lnTo>
                  <a:lnTo>
                    <a:pt x="13" y="84"/>
                  </a:lnTo>
                  <a:lnTo>
                    <a:pt x="15" y="82"/>
                  </a:lnTo>
                  <a:lnTo>
                    <a:pt x="17" y="80"/>
                  </a:lnTo>
                  <a:lnTo>
                    <a:pt x="19" y="78"/>
                  </a:lnTo>
                  <a:lnTo>
                    <a:pt x="21" y="75"/>
                  </a:lnTo>
                  <a:lnTo>
                    <a:pt x="23" y="71"/>
                  </a:lnTo>
                  <a:lnTo>
                    <a:pt x="26" y="69"/>
                  </a:lnTo>
                  <a:lnTo>
                    <a:pt x="28" y="67"/>
                  </a:lnTo>
                  <a:lnTo>
                    <a:pt x="28" y="65"/>
                  </a:lnTo>
                  <a:lnTo>
                    <a:pt x="30" y="60"/>
                  </a:lnTo>
                  <a:lnTo>
                    <a:pt x="32" y="56"/>
                  </a:lnTo>
                  <a:lnTo>
                    <a:pt x="34" y="49"/>
                  </a:lnTo>
                  <a:lnTo>
                    <a:pt x="34" y="43"/>
                  </a:lnTo>
                  <a:lnTo>
                    <a:pt x="36" y="36"/>
                  </a:lnTo>
                  <a:lnTo>
                    <a:pt x="36" y="30"/>
                  </a:lnTo>
                  <a:lnTo>
                    <a:pt x="34" y="23"/>
                  </a:lnTo>
                  <a:lnTo>
                    <a:pt x="34" y="21"/>
                  </a:lnTo>
                  <a:lnTo>
                    <a:pt x="34" y="17"/>
                  </a:lnTo>
                  <a:lnTo>
                    <a:pt x="32" y="15"/>
                  </a:lnTo>
                  <a:lnTo>
                    <a:pt x="32" y="10"/>
                  </a:lnTo>
                  <a:lnTo>
                    <a:pt x="30" y="8"/>
                  </a:lnTo>
                  <a:lnTo>
                    <a:pt x="28" y="4"/>
                  </a:lnTo>
                  <a:lnTo>
                    <a:pt x="28" y="2"/>
                  </a:lnTo>
                  <a:lnTo>
                    <a:pt x="26" y="0"/>
                  </a:lnTo>
                  <a:lnTo>
                    <a:pt x="17"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2" name="任意多边形 307101"/>
            <p:cNvSpPr/>
            <p:nvPr/>
          </p:nvSpPr>
          <p:spPr>
            <a:xfrm>
              <a:off x="3722" y="1272"/>
              <a:ext cx="174" cy="180"/>
            </a:xfrm>
            <a:custGeom>
              <a:rect l="0" t="0" r="0" b="0"/>
              <a:pathLst>
                <a:path w="174" h="180">
                  <a:moveTo>
                    <a:pt x="137" y="162"/>
                  </a:moveTo>
                  <a:lnTo>
                    <a:pt x="139" y="160"/>
                  </a:lnTo>
                  <a:lnTo>
                    <a:pt x="143" y="158"/>
                  </a:lnTo>
                  <a:lnTo>
                    <a:pt x="146" y="154"/>
                  </a:lnTo>
                  <a:lnTo>
                    <a:pt x="150" y="151"/>
                  </a:lnTo>
                  <a:lnTo>
                    <a:pt x="152" y="147"/>
                  </a:lnTo>
                  <a:lnTo>
                    <a:pt x="154" y="145"/>
                  </a:lnTo>
                  <a:lnTo>
                    <a:pt x="159" y="141"/>
                  </a:lnTo>
                  <a:lnTo>
                    <a:pt x="161" y="136"/>
                  </a:lnTo>
                  <a:lnTo>
                    <a:pt x="163" y="134"/>
                  </a:lnTo>
                  <a:lnTo>
                    <a:pt x="165" y="130"/>
                  </a:lnTo>
                  <a:lnTo>
                    <a:pt x="167" y="125"/>
                  </a:lnTo>
                  <a:lnTo>
                    <a:pt x="167" y="121"/>
                  </a:lnTo>
                  <a:lnTo>
                    <a:pt x="169" y="117"/>
                  </a:lnTo>
                  <a:lnTo>
                    <a:pt x="172" y="112"/>
                  </a:lnTo>
                  <a:lnTo>
                    <a:pt x="172" y="110"/>
                  </a:lnTo>
                  <a:lnTo>
                    <a:pt x="172" y="106"/>
                  </a:lnTo>
                  <a:lnTo>
                    <a:pt x="174" y="102"/>
                  </a:lnTo>
                  <a:lnTo>
                    <a:pt x="174" y="97"/>
                  </a:lnTo>
                  <a:lnTo>
                    <a:pt x="174" y="93"/>
                  </a:lnTo>
                  <a:lnTo>
                    <a:pt x="174" y="89"/>
                  </a:lnTo>
                  <a:lnTo>
                    <a:pt x="174" y="84"/>
                  </a:lnTo>
                  <a:lnTo>
                    <a:pt x="174" y="80"/>
                  </a:lnTo>
                  <a:lnTo>
                    <a:pt x="172" y="76"/>
                  </a:lnTo>
                  <a:lnTo>
                    <a:pt x="172" y="71"/>
                  </a:lnTo>
                  <a:lnTo>
                    <a:pt x="172" y="67"/>
                  </a:lnTo>
                  <a:lnTo>
                    <a:pt x="169" y="63"/>
                  </a:lnTo>
                  <a:lnTo>
                    <a:pt x="167" y="58"/>
                  </a:lnTo>
                  <a:lnTo>
                    <a:pt x="167" y="54"/>
                  </a:lnTo>
                  <a:lnTo>
                    <a:pt x="165" y="50"/>
                  </a:lnTo>
                  <a:lnTo>
                    <a:pt x="163" y="45"/>
                  </a:lnTo>
                  <a:lnTo>
                    <a:pt x="161" y="43"/>
                  </a:lnTo>
                  <a:lnTo>
                    <a:pt x="159" y="39"/>
                  </a:lnTo>
                  <a:lnTo>
                    <a:pt x="156" y="34"/>
                  </a:lnTo>
                  <a:lnTo>
                    <a:pt x="152" y="30"/>
                  </a:lnTo>
                  <a:lnTo>
                    <a:pt x="150" y="28"/>
                  </a:lnTo>
                  <a:lnTo>
                    <a:pt x="146" y="24"/>
                  </a:lnTo>
                  <a:lnTo>
                    <a:pt x="143" y="21"/>
                  </a:lnTo>
                  <a:lnTo>
                    <a:pt x="139" y="19"/>
                  </a:lnTo>
                  <a:lnTo>
                    <a:pt x="137" y="17"/>
                  </a:lnTo>
                  <a:lnTo>
                    <a:pt x="133" y="13"/>
                  </a:lnTo>
                  <a:lnTo>
                    <a:pt x="130" y="11"/>
                  </a:lnTo>
                  <a:lnTo>
                    <a:pt x="126" y="8"/>
                  </a:lnTo>
                  <a:lnTo>
                    <a:pt x="122" y="8"/>
                  </a:lnTo>
                  <a:lnTo>
                    <a:pt x="117" y="6"/>
                  </a:lnTo>
                  <a:lnTo>
                    <a:pt x="115" y="4"/>
                  </a:lnTo>
                  <a:lnTo>
                    <a:pt x="111" y="4"/>
                  </a:lnTo>
                  <a:lnTo>
                    <a:pt x="107" y="2"/>
                  </a:lnTo>
                  <a:lnTo>
                    <a:pt x="102" y="2"/>
                  </a:lnTo>
                  <a:lnTo>
                    <a:pt x="98" y="0"/>
                  </a:lnTo>
                  <a:lnTo>
                    <a:pt x="94" y="0"/>
                  </a:lnTo>
                  <a:lnTo>
                    <a:pt x="89" y="0"/>
                  </a:lnTo>
                  <a:lnTo>
                    <a:pt x="85" y="0"/>
                  </a:lnTo>
                  <a:lnTo>
                    <a:pt x="81" y="0"/>
                  </a:lnTo>
                  <a:lnTo>
                    <a:pt x="76" y="0"/>
                  </a:lnTo>
                  <a:lnTo>
                    <a:pt x="72" y="2"/>
                  </a:lnTo>
                  <a:lnTo>
                    <a:pt x="70" y="2"/>
                  </a:lnTo>
                  <a:lnTo>
                    <a:pt x="65" y="2"/>
                  </a:lnTo>
                  <a:lnTo>
                    <a:pt x="61" y="4"/>
                  </a:lnTo>
                  <a:lnTo>
                    <a:pt x="57" y="6"/>
                  </a:lnTo>
                  <a:lnTo>
                    <a:pt x="52" y="6"/>
                  </a:lnTo>
                  <a:lnTo>
                    <a:pt x="48" y="8"/>
                  </a:lnTo>
                  <a:lnTo>
                    <a:pt x="44" y="11"/>
                  </a:lnTo>
                  <a:lnTo>
                    <a:pt x="42" y="13"/>
                  </a:lnTo>
                  <a:lnTo>
                    <a:pt x="37" y="15"/>
                  </a:lnTo>
                  <a:lnTo>
                    <a:pt x="33" y="19"/>
                  </a:lnTo>
                  <a:lnTo>
                    <a:pt x="31" y="21"/>
                  </a:lnTo>
                  <a:lnTo>
                    <a:pt x="26" y="24"/>
                  </a:lnTo>
                  <a:lnTo>
                    <a:pt x="24" y="28"/>
                  </a:lnTo>
                  <a:lnTo>
                    <a:pt x="20" y="30"/>
                  </a:lnTo>
                  <a:lnTo>
                    <a:pt x="18" y="34"/>
                  </a:lnTo>
                  <a:lnTo>
                    <a:pt x="16" y="39"/>
                  </a:lnTo>
                  <a:lnTo>
                    <a:pt x="13" y="41"/>
                  </a:lnTo>
                  <a:lnTo>
                    <a:pt x="11" y="45"/>
                  </a:lnTo>
                  <a:lnTo>
                    <a:pt x="9" y="50"/>
                  </a:lnTo>
                  <a:lnTo>
                    <a:pt x="7" y="54"/>
                  </a:lnTo>
                  <a:lnTo>
                    <a:pt x="5" y="56"/>
                  </a:lnTo>
                  <a:lnTo>
                    <a:pt x="5" y="60"/>
                  </a:lnTo>
                  <a:lnTo>
                    <a:pt x="3" y="65"/>
                  </a:lnTo>
                  <a:lnTo>
                    <a:pt x="3" y="69"/>
                  </a:lnTo>
                  <a:lnTo>
                    <a:pt x="0" y="73"/>
                  </a:lnTo>
                  <a:lnTo>
                    <a:pt x="0" y="78"/>
                  </a:lnTo>
                  <a:lnTo>
                    <a:pt x="0" y="82"/>
                  </a:lnTo>
                  <a:lnTo>
                    <a:pt x="0" y="86"/>
                  </a:lnTo>
                  <a:lnTo>
                    <a:pt x="0" y="91"/>
                  </a:lnTo>
                  <a:lnTo>
                    <a:pt x="0" y="95"/>
                  </a:lnTo>
                  <a:lnTo>
                    <a:pt x="0" y="99"/>
                  </a:lnTo>
                  <a:lnTo>
                    <a:pt x="0" y="104"/>
                  </a:lnTo>
                  <a:lnTo>
                    <a:pt x="0" y="108"/>
                  </a:lnTo>
                  <a:lnTo>
                    <a:pt x="3" y="112"/>
                  </a:lnTo>
                  <a:lnTo>
                    <a:pt x="3" y="117"/>
                  </a:lnTo>
                  <a:lnTo>
                    <a:pt x="5" y="121"/>
                  </a:lnTo>
                  <a:lnTo>
                    <a:pt x="7" y="125"/>
                  </a:lnTo>
                  <a:lnTo>
                    <a:pt x="9" y="128"/>
                  </a:lnTo>
                  <a:lnTo>
                    <a:pt x="11" y="132"/>
                  </a:lnTo>
                  <a:lnTo>
                    <a:pt x="13" y="136"/>
                  </a:lnTo>
                  <a:lnTo>
                    <a:pt x="16" y="141"/>
                  </a:lnTo>
                  <a:lnTo>
                    <a:pt x="18" y="145"/>
                  </a:lnTo>
                  <a:lnTo>
                    <a:pt x="20" y="147"/>
                  </a:lnTo>
                  <a:lnTo>
                    <a:pt x="24" y="151"/>
                  </a:lnTo>
                  <a:lnTo>
                    <a:pt x="26" y="154"/>
                  </a:lnTo>
                  <a:lnTo>
                    <a:pt x="31" y="158"/>
                  </a:lnTo>
                  <a:lnTo>
                    <a:pt x="33" y="160"/>
                  </a:lnTo>
                  <a:lnTo>
                    <a:pt x="37" y="162"/>
                  </a:lnTo>
                  <a:lnTo>
                    <a:pt x="39" y="164"/>
                  </a:lnTo>
                  <a:lnTo>
                    <a:pt x="44" y="167"/>
                  </a:lnTo>
                  <a:lnTo>
                    <a:pt x="48" y="169"/>
                  </a:lnTo>
                  <a:lnTo>
                    <a:pt x="50" y="171"/>
                  </a:lnTo>
                  <a:lnTo>
                    <a:pt x="55" y="173"/>
                  </a:lnTo>
                  <a:lnTo>
                    <a:pt x="59" y="173"/>
                  </a:lnTo>
                  <a:lnTo>
                    <a:pt x="63" y="175"/>
                  </a:lnTo>
                  <a:lnTo>
                    <a:pt x="68" y="177"/>
                  </a:lnTo>
                  <a:lnTo>
                    <a:pt x="72" y="177"/>
                  </a:lnTo>
                  <a:lnTo>
                    <a:pt x="76" y="177"/>
                  </a:lnTo>
                  <a:lnTo>
                    <a:pt x="78" y="177"/>
                  </a:lnTo>
                  <a:lnTo>
                    <a:pt x="83" y="180"/>
                  </a:lnTo>
                  <a:lnTo>
                    <a:pt x="87" y="180"/>
                  </a:lnTo>
                  <a:lnTo>
                    <a:pt x="91" y="177"/>
                  </a:lnTo>
                  <a:lnTo>
                    <a:pt x="96" y="177"/>
                  </a:lnTo>
                  <a:lnTo>
                    <a:pt x="100" y="177"/>
                  </a:lnTo>
                  <a:lnTo>
                    <a:pt x="104" y="177"/>
                  </a:lnTo>
                  <a:lnTo>
                    <a:pt x="109" y="175"/>
                  </a:lnTo>
                  <a:lnTo>
                    <a:pt x="113" y="175"/>
                  </a:lnTo>
                  <a:lnTo>
                    <a:pt x="117" y="173"/>
                  </a:lnTo>
                  <a:lnTo>
                    <a:pt x="122" y="171"/>
                  </a:lnTo>
                  <a:lnTo>
                    <a:pt x="124" y="169"/>
                  </a:lnTo>
                  <a:lnTo>
                    <a:pt x="128" y="167"/>
                  </a:lnTo>
                  <a:lnTo>
                    <a:pt x="133" y="164"/>
                  </a:lnTo>
                  <a:lnTo>
                    <a:pt x="137" y="16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3" name="任意多边形 307102"/>
            <p:cNvSpPr/>
            <p:nvPr/>
          </p:nvSpPr>
          <p:spPr>
            <a:xfrm>
              <a:off x="3855" y="1309"/>
              <a:ext cx="45" cy="130"/>
            </a:xfrm>
            <a:custGeom>
              <a:rect l="0" t="0" r="0" b="0"/>
              <a:pathLst>
                <a:path w="45" h="130">
                  <a:moveTo>
                    <a:pt x="21" y="4"/>
                  </a:moveTo>
                  <a:lnTo>
                    <a:pt x="23" y="8"/>
                  </a:lnTo>
                  <a:lnTo>
                    <a:pt x="26" y="10"/>
                  </a:lnTo>
                  <a:lnTo>
                    <a:pt x="28" y="15"/>
                  </a:lnTo>
                  <a:lnTo>
                    <a:pt x="30" y="19"/>
                  </a:lnTo>
                  <a:lnTo>
                    <a:pt x="32" y="23"/>
                  </a:lnTo>
                  <a:lnTo>
                    <a:pt x="32" y="28"/>
                  </a:lnTo>
                  <a:lnTo>
                    <a:pt x="34" y="30"/>
                  </a:lnTo>
                  <a:lnTo>
                    <a:pt x="34" y="34"/>
                  </a:lnTo>
                  <a:lnTo>
                    <a:pt x="34" y="39"/>
                  </a:lnTo>
                  <a:lnTo>
                    <a:pt x="36" y="43"/>
                  </a:lnTo>
                  <a:lnTo>
                    <a:pt x="36" y="47"/>
                  </a:lnTo>
                  <a:lnTo>
                    <a:pt x="36" y="52"/>
                  </a:lnTo>
                  <a:lnTo>
                    <a:pt x="36" y="56"/>
                  </a:lnTo>
                  <a:lnTo>
                    <a:pt x="36" y="58"/>
                  </a:lnTo>
                  <a:lnTo>
                    <a:pt x="36" y="62"/>
                  </a:lnTo>
                  <a:lnTo>
                    <a:pt x="34" y="67"/>
                  </a:lnTo>
                  <a:lnTo>
                    <a:pt x="34" y="71"/>
                  </a:lnTo>
                  <a:lnTo>
                    <a:pt x="32" y="75"/>
                  </a:lnTo>
                  <a:lnTo>
                    <a:pt x="32" y="80"/>
                  </a:lnTo>
                  <a:lnTo>
                    <a:pt x="30" y="84"/>
                  </a:lnTo>
                  <a:lnTo>
                    <a:pt x="30" y="86"/>
                  </a:lnTo>
                  <a:lnTo>
                    <a:pt x="28" y="91"/>
                  </a:lnTo>
                  <a:lnTo>
                    <a:pt x="26" y="95"/>
                  </a:lnTo>
                  <a:lnTo>
                    <a:pt x="23" y="97"/>
                  </a:lnTo>
                  <a:lnTo>
                    <a:pt x="21" y="101"/>
                  </a:lnTo>
                  <a:lnTo>
                    <a:pt x="19" y="104"/>
                  </a:lnTo>
                  <a:lnTo>
                    <a:pt x="17" y="108"/>
                  </a:lnTo>
                  <a:lnTo>
                    <a:pt x="13" y="110"/>
                  </a:lnTo>
                  <a:lnTo>
                    <a:pt x="10" y="114"/>
                  </a:lnTo>
                  <a:lnTo>
                    <a:pt x="8" y="117"/>
                  </a:lnTo>
                  <a:lnTo>
                    <a:pt x="4" y="119"/>
                  </a:lnTo>
                  <a:lnTo>
                    <a:pt x="0" y="123"/>
                  </a:lnTo>
                  <a:lnTo>
                    <a:pt x="6" y="130"/>
                  </a:lnTo>
                  <a:lnTo>
                    <a:pt x="10" y="125"/>
                  </a:lnTo>
                  <a:lnTo>
                    <a:pt x="13" y="123"/>
                  </a:lnTo>
                  <a:lnTo>
                    <a:pt x="17" y="121"/>
                  </a:lnTo>
                  <a:lnTo>
                    <a:pt x="19" y="117"/>
                  </a:lnTo>
                  <a:lnTo>
                    <a:pt x="23" y="114"/>
                  </a:lnTo>
                  <a:lnTo>
                    <a:pt x="26" y="110"/>
                  </a:lnTo>
                  <a:lnTo>
                    <a:pt x="28" y="106"/>
                  </a:lnTo>
                  <a:lnTo>
                    <a:pt x="32" y="101"/>
                  </a:lnTo>
                  <a:lnTo>
                    <a:pt x="34" y="99"/>
                  </a:lnTo>
                  <a:lnTo>
                    <a:pt x="34" y="95"/>
                  </a:lnTo>
                  <a:lnTo>
                    <a:pt x="36" y="91"/>
                  </a:lnTo>
                  <a:lnTo>
                    <a:pt x="39" y="86"/>
                  </a:lnTo>
                  <a:lnTo>
                    <a:pt x="41" y="82"/>
                  </a:lnTo>
                  <a:lnTo>
                    <a:pt x="43" y="78"/>
                  </a:lnTo>
                  <a:lnTo>
                    <a:pt x="43" y="73"/>
                  </a:lnTo>
                  <a:lnTo>
                    <a:pt x="43" y="69"/>
                  </a:lnTo>
                  <a:lnTo>
                    <a:pt x="45" y="65"/>
                  </a:lnTo>
                  <a:lnTo>
                    <a:pt x="45" y="60"/>
                  </a:lnTo>
                  <a:lnTo>
                    <a:pt x="45" y="56"/>
                  </a:lnTo>
                  <a:lnTo>
                    <a:pt x="45" y="52"/>
                  </a:lnTo>
                  <a:lnTo>
                    <a:pt x="45" y="47"/>
                  </a:lnTo>
                  <a:lnTo>
                    <a:pt x="45" y="41"/>
                  </a:lnTo>
                  <a:lnTo>
                    <a:pt x="45" y="36"/>
                  </a:lnTo>
                  <a:lnTo>
                    <a:pt x="43" y="32"/>
                  </a:lnTo>
                  <a:lnTo>
                    <a:pt x="43" y="28"/>
                  </a:lnTo>
                  <a:lnTo>
                    <a:pt x="41" y="23"/>
                  </a:lnTo>
                  <a:lnTo>
                    <a:pt x="39" y="19"/>
                  </a:lnTo>
                  <a:lnTo>
                    <a:pt x="39" y="15"/>
                  </a:lnTo>
                  <a:lnTo>
                    <a:pt x="36" y="10"/>
                  </a:lnTo>
                  <a:lnTo>
                    <a:pt x="34" y="6"/>
                  </a:lnTo>
                  <a:lnTo>
                    <a:pt x="32" y="2"/>
                  </a:lnTo>
                  <a:lnTo>
                    <a:pt x="30" y="0"/>
                  </a:lnTo>
                  <a:lnTo>
                    <a:pt x="21"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4" name="任意多边形 307103"/>
            <p:cNvSpPr/>
            <p:nvPr/>
          </p:nvSpPr>
          <p:spPr>
            <a:xfrm>
              <a:off x="3757" y="1267"/>
              <a:ext cx="128" cy="46"/>
            </a:xfrm>
            <a:custGeom>
              <a:rect l="0" t="0" r="0" b="0"/>
              <a:pathLst>
                <a:path w="128" h="46">
                  <a:moveTo>
                    <a:pt x="4" y="24"/>
                  </a:moveTo>
                  <a:lnTo>
                    <a:pt x="9" y="22"/>
                  </a:lnTo>
                  <a:lnTo>
                    <a:pt x="11" y="20"/>
                  </a:lnTo>
                  <a:lnTo>
                    <a:pt x="15" y="18"/>
                  </a:lnTo>
                  <a:lnTo>
                    <a:pt x="20" y="16"/>
                  </a:lnTo>
                  <a:lnTo>
                    <a:pt x="24" y="16"/>
                  </a:lnTo>
                  <a:lnTo>
                    <a:pt x="26" y="13"/>
                  </a:lnTo>
                  <a:lnTo>
                    <a:pt x="30" y="11"/>
                  </a:lnTo>
                  <a:lnTo>
                    <a:pt x="35" y="11"/>
                  </a:lnTo>
                  <a:lnTo>
                    <a:pt x="39" y="11"/>
                  </a:lnTo>
                  <a:lnTo>
                    <a:pt x="43" y="9"/>
                  </a:lnTo>
                  <a:lnTo>
                    <a:pt x="46" y="9"/>
                  </a:lnTo>
                  <a:lnTo>
                    <a:pt x="50" y="9"/>
                  </a:lnTo>
                  <a:lnTo>
                    <a:pt x="54" y="9"/>
                  </a:lnTo>
                  <a:lnTo>
                    <a:pt x="59" y="9"/>
                  </a:lnTo>
                  <a:lnTo>
                    <a:pt x="63" y="9"/>
                  </a:lnTo>
                  <a:lnTo>
                    <a:pt x="67" y="11"/>
                  </a:lnTo>
                  <a:lnTo>
                    <a:pt x="69" y="11"/>
                  </a:lnTo>
                  <a:lnTo>
                    <a:pt x="74" y="13"/>
                  </a:lnTo>
                  <a:lnTo>
                    <a:pt x="78" y="13"/>
                  </a:lnTo>
                  <a:lnTo>
                    <a:pt x="82" y="16"/>
                  </a:lnTo>
                  <a:lnTo>
                    <a:pt x="85" y="16"/>
                  </a:lnTo>
                  <a:lnTo>
                    <a:pt x="89" y="18"/>
                  </a:lnTo>
                  <a:lnTo>
                    <a:pt x="93" y="20"/>
                  </a:lnTo>
                  <a:lnTo>
                    <a:pt x="95" y="22"/>
                  </a:lnTo>
                  <a:lnTo>
                    <a:pt x="100" y="24"/>
                  </a:lnTo>
                  <a:lnTo>
                    <a:pt x="102" y="26"/>
                  </a:lnTo>
                  <a:lnTo>
                    <a:pt x="106" y="31"/>
                  </a:lnTo>
                  <a:lnTo>
                    <a:pt x="108" y="33"/>
                  </a:lnTo>
                  <a:lnTo>
                    <a:pt x="111" y="35"/>
                  </a:lnTo>
                  <a:lnTo>
                    <a:pt x="115" y="39"/>
                  </a:lnTo>
                  <a:lnTo>
                    <a:pt x="117" y="42"/>
                  </a:lnTo>
                  <a:lnTo>
                    <a:pt x="119" y="46"/>
                  </a:lnTo>
                  <a:lnTo>
                    <a:pt x="128" y="42"/>
                  </a:lnTo>
                  <a:lnTo>
                    <a:pt x="124" y="37"/>
                  </a:lnTo>
                  <a:lnTo>
                    <a:pt x="121" y="33"/>
                  </a:lnTo>
                  <a:lnTo>
                    <a:pt x="119" y="31"/>
                  </a:lnTo>
                  <a:lnTo>
                    <a:pt x="115" y="26"/>
                  </a:lnTo>
                  <a:lnTo>
                    <a:pt x="111" y="24"/>
                  </a:lnTo>
                  <a:lnTo>
                    <a:pt x="108" y="20"/>
                  </a:lnTo>
                  <a:lnTo>
                    <a:pt x="104" y="18"/>
                  </a:lnTo>
                  <a:lnTo>
                    <a:pt x="100" y="16"/>
                  </a:lnTo>
                  <a:lnTo>
                    <a:pt x="98" y="13"/>
                  </a:lnTo>
                  <a:lnTo>
                    <a:pt x="93" y="11"/>
                  </a:lnTo>
                  <a:lnTo>
                    <a:pt x="89" y="9"/>
                  </a:lnTo>
                  <a:lnTo>
                    <a:pt x="85" y="7"/>
                  </a:lnTo>
                  <a:lnTo>
                    <a:pt x="80" y="5"/>
                  </a:lnTo>
                  <a:lnTo>
                    <a:pt x="76" y="5"/>
                  </a:lnTo>
                  <a:lnTo>
                    <a:pt x="72" y="3"/>
                  </a:lnTo>
                  <a:lnTo>
                    <a:pt x="67" y="3"/>
                  </a:lnTo>
                  <a:lnTo>
                    <a:pt x="63" y="0"/>
                  </a:lnTo>
                  <a:lnTo>
                    <a:pt x="59" y="0"/>
                  </a:lnTo>
                  <a:lnTo>
                    <a:pt x="54" y="0"/>
                  </a:lnTo>
                  <a:lnTo>
                    <a:pt x="50" y="0"/>
                  </a:lnTo>
                  <a:lnTo>
                    <a:pt x="46" y="0"/>
                  </a:lnTo>
                  <a:lnTo>
                    <a:pt x="41" y="0"/>
                  </a:lnTo>
                  <a:lnTo>
                    <a:pt x="37" y="3"/>
                  </a:lnTo>
                  <a:lnTo>
                    <a:pt x="33" y="3"/>
                  </a:lnTo>
                  <a:lnTo>
                    <a:pt x="28" y="3"/>
                  </a:lnTo>
                  <a:lnTo>
                    <a:pt x="24" y="5"/>
                  </a:lnTo>
                  <a:lnTo>
                    <a:pt x="20" y="7"/>
                  </a:lnTo>
                  <a:lnTo>
                    <a:pt x="15" y="9"/>
                  </a:lnTo>
                  <a:lnTo>
                    <a:pt x="11" y="9"/>
                  </a:lnTo>
                  <a:lnTo>
                    <a:pt x="7" y="11"/>
                  </a:lnTo>
                  <a:lnTo>
                    <a:pt x="2" y="16"/>
                  </a:lnTo>
                  <a:lnTo>
                    <a:pt x="0" y="18"/>
                  </a:lnTo>
                  <a:lnTo>
                    <a:pt x="4"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5" name="任意多边形 307104"/>
            <p:cNvSpPr/>
            <p:nvPr/>
          </p:nvSpPr>
          <p:spPr>
            <a:xfrm>
              <a:off x="3716" y="1285"/>
              <a:ext cx="45" cy="130"/>
            </a:xfrm>
            <a:custGeom>
              <a:rect l="0" t="0" r="0" b="0"/>
              <a:pathLst>
                <a:path w="45" h="130">
                  <a:moveTo>
                    <a:pt x="26" y="125"/>
                  </a:moveTo>
                  <a:lnTo>
                    <a:pt x="22" y="121"/>
                  </a:lnTo>
                  <a:lnTo>
                    <a:pt x="19" y="117"/>
                  </a:lnTo>
                  <a:lnTo>
                    <a:pt x="17" y="115"/>
                  </a:lnTo>
                  <a:lnTo>
                    <a:pt x="17" y="110"/>
                  </a:lnTo>
                  <a:lnTo>
                    <a:pt x="15" y="106"/>
                  </a:lnTo>
                  <a:lnTo>
                    <a:pt x="13" y="102"/>
                  </a:lnTo>
                  <a:lnTo>
                    <a:pt x="13" y="97"/>
                  </a:lnTo>
                  <a:lnTo>
                    <a:pt x="11" y="93"/>
                  </a:lnTo>
                  <a:lnTo>
                    <a:pt x="11" y="91"/>
                  </a:lnTo>
                  <a:lnTo>
                    <a:pt x="11" y="86"/>
                  </a:lnTo>
                  <a:lnTo>
                    <a:pt x="11" y="82"/>
                  </a:lnTo>
                  <a:lnTo>
                    <a:pt x="11" y="78"/>
                  </a:lnTo>
                  <a:lnTo>
                    <a:pt x="11" y="73"/>
                  </a:lnTo>
                  <a:lnTo>
                    <a:pt x="11" y="69"/>
                  </a:lnTo>
                  <a:lnTo>
                    <a:pt x="11" y="65"/>
                  </a:lnTo>
                  <a:lnTo>
                    <a:pt x="11" y="60"/>
                  </a:lnTo>
                  <a:lnTo>
                    <a:pt x="13" y="58"/>
                  </a:lnTo>
                  <a:lnTo>
                    <a:pt x="13" y="54"/>
                  </a:lnTo>
                  <a:lnTo>
                    <a:pt x="15" y="50"/>
                  </a:lnTo>
                  <a:lnTo>
                    <a:pt x="15" y="45"/>
                  </a:lnTo>
                  <a:lnTo>
                    <a:pt x="17" y="41"/>
                  </a:lnTo>
                  <a:lnTo>
                    <a:pt x="19" y="39"/>
                  </a:lnTo>
                  <a:lnTo>
                    <a:pt x="22" y="34"/>
                  </a:lnTo>
                  <a:lnTo>
                    <a:pt x="24" y="30"/>
                  </a:lnTo>
                  <a:lnTo>
                    <a:pt x="26" y="28"/>
                  </a:lnTo>
                  <a:lnTo>
                    <a:pt x="28" y="24"/>
                  </a:lnTo>
                  <a:lnTo>
                    <a:pt x="30" y="21"/>
                  </a:lnTo>
                  <a:lnTo>
                    <a:pt x="32" y="17"/>
                  </a:lnTo>
                  <a:lnTo>
                    <a:pt x="37" y="15"/>
                  </a:lnTo>
                  <a:lnTo>
                    <a:pt x="39" y="13"/>
                  </a:lnTo>
                  <a:lnTo>
                    <a:pt x="43" y="8"/>
                  </a:lnTo>
                  <a:lnTo>
                    <a:pt x="45" y="6"/>
                  </a:lnTo>
                  <a:lnTo>
                    <a:pt x="41" y="0"/>
                  </a:lnTo>
                  <a:lnTo>
                    <a:pt x="37" y="2"/>
                  </a:lnTo>
                  <a:lnTo>
                    <a:pt x="32" y="6"/>
                  </a:lnTo>
                  <a:lnTo>
                    <a:pt x="30" y="8"/>
                  </a:lnTo>
                  <a:lnTo>
                    <a:pt x="26" y="13"/>
                  </a:lnTo>
                  <a:lnTo>
                    <a:pt x="24" y="15"/>
                  </a:lnTo>
                  <a:lnTo>
                    <a:pt x="19" y="19"/>
                  </a:lnTo>
                  <a:lnTo>
                    <a:pt x="17" y="21"/>
                  </a:lnTo>
                  <a:lnTo>
                    <a:pt x="15" y="26"/>
                  </a:lnTo>
                  <a:lnTo>
                    <a:pt x="13" y="30"/>
                  </a:lnTo>
                  <a:lnTo>
                    <a:pt x="11" y="34"/>
                  </a:lnTo>
                  <a:lnTo>
                    <a:pt x="9" y="39"/>
                  </a:lnTo>
                  <a:lnTo>
                    <a:pt x="6" y="43"/>
                  </a:lnTo>
                  <a:lnTo>
                    <a:pt x="6" y="47"/>
                  </a:lnTo>
                  <a:lnTo>
                    <a:pt x="4" y="52"/>
                  </a:lnTo>
                  <a:lnTo>
                    <a:pt x="4" y="56"/>
                  </a:lnTo>
                  <a:lnTo>
                    <a:pt x="2" y="60"/>
                  </a:lnTo>
                  <a:lnTo>
                    <a:pt x="2" y="65"/>
                  </a:lnTo>
                  <a:lnTo>
                    <a:pt x="2" y="69"/>
                  </a:lnTo>
                  <a:lnTo>
                    <a:pt x="0" y="73"/>
                  </a:lnTo>
                  <a:lnTo>
                    <a:pt x="0" y="78"/>
                  </a:lnTo>
                  <a:lnTo>
                    <a:pt x="2" y="82"/>
                  </a:lnTo>
                  <a:lnTo>
                    <a:pt x="2" y="86"/>
                  </a:lnTo>
                  <a:lnTo>
                    <a:pt x="2" y="91"/>
                  </a:lnTo>
                  <a:lnTo>
                    <a:pt x="2" y="95"/>
                  </a:lnTo>
                  <a:lnTo>
                    <a:pt x="4" y="99"/>
                  </a:lnTo>
                  <a:lnTo>
                    <a:pt x="4" y="104"/>
                  </a:lnTo>
                  <a:lnTo>
                    <a:pt x="6" y="108"/>
                  </a:lnTo>
                  <a:lnTo>
                    <a:pt x="9" y="112"/>
                  </a:lnTo>
                  <a:lnTo>
                    <a:pt x="11" y="117"/>
                  </a:lnTo>
                  <a:lnTo>
                    <a:pt x="13" y="121"/>
                  </a:lnTo>
                  <a:lnTo>
                    <a:pt x="15" y="125"/>
                  </a:lnTo>
                  <a:lnTo>
                    <a:pt x="17" y="130"/>
                  </a:lnTo>
                  <a:lnTo>
                    <a:pt x="26" y="12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6" name="任意多边形 307105"/>
            <p:cNvSpPr/>
            <p:nvPr/>
          </p:nvSpPr>
          <p:spPr>
            <a:xfrm>
              <a:off x="3733" y="1410"/>
              <a:ext cx="128" cy="46"/>
            </a:xfrm>
            <a:custGeom>
              <a:rect l="0" t="0" r="0" b="0"/>
              <a:pathLst>
                <a:path w="128" h="46">
                  <a:moveTo>
                    <a:pt x="122" y="22"/>
                  </a:moveTo>
                  <a:lnTo>
                    <a:pt x="119" y="24"/>
                  </a:lnTo>
                  <a:lnTo>
                    <a:pt x="115" y="26"/>
                  </a:lnTo>
                  <a:lnTo>
                    <a:pt x="111" y="29"/>
                  </a:lnTo>
                  <a:lnTo>
                    <a:pt x="109" y="29"/>
                  </a:lnTo>
                  <a:lnTo>
                    <a:pt x="104" y="31"/>
                  </a:lnTo>
                  <a:lnTo>
                    <a:pt x="100" y="33"/>
                  </a:lnTo>
                  <a:lnTo>
                    <a:pt x="96" y="33"/>
                  </a:lnTo>
                  <a:lnTo>
                    <a:pt x="93" y="35"/>
                  </a:lnTo>
                  <a:lnTo>
                    <a:pt x="89" y="35"/>
                  </a:lnTo>
                  <a:lnTo>
                    <a:pt x="85" y="35"/>
                  </a:lnTo>
                  <a:lnTo>
                    <a:pt x="80" y="35"/>
                  </a:lnTo>
                  <a:lnTo>
                    <a:pt x="76" y="35"/>
                  </a:lnTo>
                  <a:lnTo>
                    <a:pt x="72" y="35"/>
                  </a:lnTo>
                  <a:lnTo>
                    <a:pt x="70" y="35"/>
                  </a:lnTo>
                  <a:lnTo>
                    <a:pt x="65" y="35"/>
                  </a:lnTo>
                  <a:lnTo>
                    <a:pt x="61" y="35"/>
                  </a:lnTo>
                  <a:lnTo>
                    <a:pt x="57" y="33"/>
                  </a:lnTo>
                  <a:lnTo>
                    <a:pt x="52" y="33"/>
                  </a:lnTo>
                  <a:lnTo>
                    <a:pt x="50" y="31"/>
                  </a:lnTo>
                  <a:lnTo>
                    <a:pt x="46" y="31"/>
                  </a:lnTo>
                  <a:lnTo>
                    <a:pt x="41" y="29"/>
                  </a:lnTo>
                  <a:lnTo>
                    <a:pt x="39" y="26"/>
                  </a:lnTo>
                  <a:lnTo>
                    <a:pt x="35" y="24"/>
                  </a:lnTo>
                  <a:lnTo>
                    <a:pt x="31" y="22"/>
                  </a:lnTo>
                  <a:lnTo>
                    <a:pt x="28" y="20"/>
                  </a:lnTo>
                  <a:lnTo>
                    <a:pt x="24" y="18"/>
                  </a:lnTo>
                  <a:lnTo>
                    <a:pt x="22" y="16"/>
                  </a:lnTo>
                  <a:lnTo>
                    <a:pt x="20" y="13"/>
                  </a:lnTo>
                  <a:lnTo>
                    <a:pt x="15" y="9"/>
                  </a:lnTo>
                  <a:lnTo>
                    <a:pt x="13" y="7"/>
                  </a:lnTo>
                  <a:lnTo>
                    <a:pt x="11" y="3"/>
                  </a:lnTo>
                  <a:lnTo>
                    <a:pt x="9" y="0"/>
                  </a:lnTo>
                  <a:lnTo>
                    <a:pt x="0" y="5"/>
                  </a:lnTo>
                  <a:lnTo>
                    <a:pt x="2" y="9"/>
                  </a:lnTo>
                  <a:lnTo>
                    <a:pt x="7" y="13"/>
                  </a:lnTo>
                  <a:lnTo>
                    <a:pt x="9" y="16"/>
                  </a:lnTo>
                  <a:lnTo>
                    <a:pt x="13" y="20"/>
                  </a:lnTo>
                  <a:lnTo>
                    <a:pt x="15" y="22"/>
                  </a:lnTo>
                  <a:lnTo>
                    <a:pt x="20" y="24"/>
                  </a:lnTo>
                  <a:lnTo>
                    <a:pt x="22" y="29"/>
                  </a:lnTo>
                  <a:lnTo>
                    <a:pt x="26" y="31"/>
                  </a:lnTo>
                  <a:lnTo>
                    <a:pt x="31" y="33"/>
                  </a:lnTo>
                  <a:lnTo>
                    <a:pt x="35" y="35"/>
                  </a:lnTo>
                  <a:lnTo>
                    <a:pt x="39" y="37"/>
                  </a:lnTo>
                  <a:lnTo>
                    <a:pt x="41" y="39"/>
                  </a:lnTo>
                  <a:lnTo>
                    <a:pt x="46" y="39"/>
                  </a:lnTo>
                  <a:lnTo>
                    <a:pt x="50" y="42"/>
                  </a:lnTo>
                  <a:lnTo>
                    <a:pt x="54" y="42"/>
                  </a:lnTo>
                  <a:lnTo>
                    <a:pt x="59" y="44"/>
                  </a:lnTo>
                  <a:lnTo>
                    <a:pt x="63" y="44"/>
                  </a:lnTo>
                  <a:lnTo>
                    <a:pt x="67" y="44"/>
                  </a:lnTo>
                  <a:lnTo>
                    <a:pt x="72" y="46"/>
                  </a:lnTo>
                  <a:lnTo>
                    <a:pt x="76" y="46"/>
                  </a:lnTo>
                  <a:lnTo>
                    <a:pt x="80" y="46"/>
                  </a:lnTo>
                  <a:lnTo>
                    <a:pt x="85" y="44"/>
                  </a:lnTo>
                  <a:lnTo>
                    <a:pt x="89" y="44"/>
                  </a:lnTo>
                  <a:lnTo>
                    <a:pt x="93" y="44"/>
                  </a:lnTo>
                  <a:lnTo>
                    <a:pt x="100" y="42"/>
                  </a:lnTo>
                  <a:lnTo>
                    <a:pt x="104" y="42"/>
                  </a:lnTo>
                  <a:lnTo>
                    <a:pt x="106" y="39"/>
                  </a:lnTo>
                  <a:lnTo>
                    <a:pt x="111" y="37"/>
                  </a:lnTo>
                  <a:lnTo>
                    <a:pt x="115" y="35"/>
                  </a:lnTo>
                  <a:lnTo>
                    <a:pt x="119" y="33"/>
                  </a:lnTo>
                  <a:lnTo>
                    <a:pt x="124" y="31"/>
                  </a:lnTo>
                  <a:lnTo>
                    <a:pt x="128" y="29"/>
                  </a:lnTo>
                  <a:lnTo>
                    <a:pt x="122"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7" name="任意多边形 307106"/>
            <p:cNvSpPr/>
            <p:nvPr/>
          </p:nvSpPr>
          <p:spPr>
            <a:xfrm>
              <a:off x="3757" y="1389"/>
              <a:ext cx="54" cy="37"/>
            </a:xfrm>
            <a:custGeom>
              <a:rect l="0" t="0" r="0" b="0"/>
              <a:pathLst>
                <a:path w="54" h="37">
                  <a:moveTo>
                    <a:pt x="22" y="30"/>
                  </a:moveTo>
                  <a:lnTo>
                    <a:pt x="24" y="32"/>
                  </a:lnTo>
                  <a:lnTo>
                    <a:pt x="26" y="34"/>
                  </a:lnTo>
                  <a:lnTo>
                    <a:pt x="28" y="34"/>
                  </a:lnTo>
                  <a:lnTo>
                    <a:pt x="30" y="34"/>
                  </a:lnTo>
                  <a:lnTo>
                    <a:pt x="35" y="37"/>
                  </a:lnTo>
                  <a:lnTo>
                    <a:pt x="37" y="37"/>
                  </a:lnTo>
                  <a:lnTo>
                    <a:pt x="39" y="37"/>
                  </a:lnTo>
                  <a:lnTo>
                    <a:pt x="41" y="37"/>
                  </a:lnTo>
                  <a:lnTo>
                    <a:pt x="43" y="37"/>
                  </a:lnTo>
                  <a:lnTo>
                    <a:pt x="46" y="37"/>
                  </a:lnTo>
                  <a:lnTo>
                    <a:pt x="48" y="37"/>
                  </a:lnTo>
                  <a:lnTo>
                    <a:pt x="48" y="37"/>
                  </a:lnTo>
                  <a:lnTo>
                    <a:pt x="50" y="34"/>
                  </a:lnTo>
                  <a:lnTo>
                    <a:pt x="52" y="34"/>
                  </a:lnTo>
                  <a:lnTo>
                    <a:pt x="52" y="32"/>
                  </a:lnTo>
                  <a:lnTo>
                    <a:pt x="54" y="32"/>
                  </a:lnTo>
                  <a:lnTo>
                    <a:pt x="54" y="30"/>
                  </a:lnTo>
                  <a:lnTo>
                    <a:pt x="54" y="28"/>
                  </a:lnTo>
                  <a:lnTo>
                    <a:pt x="54" y="28"/>
                  </a:lnTo>
                  <a:lnTo>
                    <a:pt x="54" y="26"/>
                  </a:lnTo>
                  <a:lnTo>
                    <a:pt x="54" y="24"/>
                  </a:lnTo>
                  <a:lnTo>
                    <a:pt x="52" y="21"/>
                  </a:lnTo>
                  <a:lnTo>
                    <a:pt x="52" y="19"/>
                  </a:lnTo>
                  <a:lnTo>
                    <a:pt x="50" y="17"/>
                  </a:lnTo>
                  <a:lnTo>
                    <a:pt x="50" y="17"/>
                  </a:lnTo>
                  <a:lnTo>
                    <a:pt x="48" y="15"/>
                  </a:lnTo>
                  <a:lnTo>
                    <a:pt x="46" y="13"/>
                  </a:lnTo>
                  <a:lnTo>
                    <a:pt x="43" y="11"/>
                  </a:lnTo>
                  <a:lnTo>
                    <a:pt x="41" y="8"/>
                  </a:lnTo>
                  <a:lnTo>
                    <a:pt x="39" y="8"/>
                  </a:lnTo>
                  <a:lnTo>
                    <a:pt x="37" y="6"/>
                  </a:lnTo>
                  <a:lnTo>
                    <a:pt x="35" y="4"/>
                  </a:lnTo>
                  <a:lnTo>
                    <a:pt x="33" y="4"/>
                  </a:lnTo>
                  <a:lnTo>
                    <a:pt x="28" y="2"/>
                  </a:lnTo>
                  <a:lnTo>
                    <a:pt x="26" y="2"/>
                  </a:lnTo>
                  <a:lnTo>
                    <a:pt x="24" y="0"/>
                  </a:lnTo>
                  <a:lnTo>
                    <a:pt x="22" y="0"/>
                  </a:lnTo>
                  <a:lnTo>
                    <a:pt x="20" y="0"/>
                  </a:lnTo>
                  <a:lnTo>
                    <a:pt x="15" y="0"/>
                  </a:lnTo>
                  <a:lnTo>
                    <a:pt x="15" y="0"/>
                  </a:lnTo>
                  <a:lnTo>
                    <a:pt x="13" y="0"/>
                  </a:lnTo>
                  <a:lnTo>
                    <a:pt x="11" y="0"/>
                  </a:lnTo>
                  <a:lnTo>
                    <a:pt x="9" y="0"/>
                  </a:lnTo>
                  <a:lnTo>
                    <a:pt x="7" y="0"/>
                  </a:lnTo>
                  <a:lnTo>
                    <a:pt x="4" y="0"/>
                  </a:lnTo>
                  <a:lnTo>
                    <a:pt x="4" y="2"/>
                  </a:lnTo>
                  <a:lnTo>
                    <a:pt x="2" y="2"/>
                  </a:lnTo>
                  <a:lnTo>
                    <a:pt x="2" y="4"/>
                  </a:lnTo>
                  <a:lnTo>
                    <a:pt x="2" y="6"/>
                  </a:lnTo>
                  <a:lnTo>
                    <a:pt x="0" y="6"/>
                  </a:lnTo>
                  <a:lnTo>
                    <a:pt x="0" y="8"/>
                  </a:lnTo>
                  <a:lnTo>
                    <a:pt x="2" y="11"/>
                  </a:lnTo>
                  <a:lnTo>
                    <a:pt x="2" y="13"/>
                  </a:lnTo>
                  <a:lnTo>
                    <a:pt x="2" y="15"/>
                  </a:lnTo>
                  <a:lnTo>
                    <a:pt x="4" y="15"/>
                  </a:lnTo>
                  <a:lnTo>
                    <a:pt x="4" y="17"/>
                  </a:lnTo>
                  <a:lnTo>
                    <a:pt x="7" y="19"/>
                  </a:lnTo>
                  <a:lnTo>
                    <a:pt x="9" y="21"/>
                  </a:lnTo>
                  <a:lnTo>
                    <a:pt x="9" y="24"/>
                  </a:lnTo>
                  <a:lnTo>
                    <a:pt x="11" y="24"/>
                  </a:lnTo>
                  <a:lnTo>
                    <a:pt x="13" y="26"/>
                  </a:lnTo>
                  <a:lnTo>
                    <a:pt x="15" y="28"/>
                  </a:lnTo>
                  <a:lnTo>
                    <a:pt x="17" y="30"/>
                  </a:lnTo>
                  <a:lnTo>
                    <a:pt x="22"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8" name="任意多边形 307107"/>
            <p:cNvSpPr/>
            <p:nvPr/>
          </p:nvSpPr>
          <p:spPr>
            <a:xfrm>
              <a:off x="3777" y="1417"/>
              <a:ext cx="36" cy="13"/>
            </a:xfrm>
            <a:custGeom>
              <a:rect l="0" t="0" r="0" b="0"/>
              <a:pathLst>
                <a:path w="36" h="13">
                  <a:moveTo>
                    <a:pt x="30" y="2"/>
                  </a:moveTo>
                  <a:lnTo>
                    <a:pt x="30" y="2"/>
                  </a:lnTo>
                  <a:lnTo>
                    <a:pt x="28" y="2"/>
                  </a:lnTo>
                  <a:lnTo>
                    <a:pt x="28" y="2"/>
                  </a:lnTo>
                  <a:lnTo>
                    <a:pt x="28" y="4"/>
                  </a:lnTo>
                  <a:lnTo>
                    <a:pt x="26" y="4"/>
                  </a:lnTo>
                  <a:lnTo>
                    <a:pt x="23" y="4"/>
                  </a:lnTo>
                  <a:lnTo>
                    <a:pt x="23" y="4"/>
                  </a:lnTo>
                  <a:lnTo>
                    <a:pt x="21" y="4"/>
                  </a:lnTo>
                  <a:lnTo>
                    <a:pt x="19" y="4"/>
                  </a:lnTo>
                  <a:lnTo>
                    <a:pt x="17" y="4"/>
                  </a:lnTo>
                  <a:lnTo>
                    <a:pt x="15" y="4"/>
                  </a:lnTo>
                  <a:lnTo>
                    <a:pt x="13" y="2"/>
                  </a:lnTo>
                  <a:lnTo>
                    <a:pt x="10" y="2"/>
                  </a:lnTo>
                  <a:lnTo>
                    <a:pt x="8" y="2"/>
                  </a:lnTo>
                  <a:lnTo>
                    <a:pt x="6" y="0"/>
                  </a:lnTo>
                  <a:lnTo>
                    <a:pt x="4" y="0"/>
                  </a:lnTo>
                  <a:lnTo>
                    <a:pt x="0" y="6"/>
                  </a:lnTo>
                  <a:lnTo>
                    <a:pt x="2" y="9"/>
                  </a:lnTo>
                  <a:lnTo>
                    <a:pt x="4" y="11"/>
                  </a:lnTo>
                  <a:lnTo>
                    <a:pt x="8" y="11"/>
                  </a:lnTo>
                  <a:lnTo>
                    <a:pt x="10" y="11"/>
                  </a:lnTo>
                  <a:lnTo>
                    <a:pt x="13" y="13"/>
                  </a:lnTo>
                  <a:lnTo>
                    <a:pt x="15" y="13"/>
                  </a:lnTo>
                  <a:lnTo>
                    <a:pt x="19" y="13"/>
                  </a:lnTo>
                  <a:lnTo>
                    <a:pt x="21" y="13"/>
                  </a:lnTo>
                  <a:lnTo>
                    <a:pt x="23" y="13"/>
                  </a:lnTo>
                  <a:lnTo>
                    <a:pt x="26" y="13"/>
                  </a:lnTo>
                  <a:lnTo>
                    <a:pt x="28" y="13"/>
                  </a:lnTo>
                  <a:lnTo>
                    <a:pt x="30" y="11"/>
                  </a:lnTo>
                  <a:lnTo>
                    <a:pt x="32" y="11"/>
                  </a:lnTo>
                  <a:lnTo>
                    <a:pt x="34" y="9"/>
                  </a:lnTo>
                  <a:lnTo>
                    <a:pt x="36" y="9"/>
                  </a:lnTo>
                  <a:lnTo>
                    <a:pt x="36" y="6"/>
                  </a:lnTo>
                  <a:lnTo>
                    <a:pt x="30"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09" name="任意多边形 307108"/>
            <p:cNvSpPr/>
            <p:nvPr/>
          </p:nvSpPr>
          <p:spPr>
            <a:xfrm>
              <a:off x="3790" y="1389"/>
              <a:ext cx="26" cy="34"/>
            </a:xfrm>
            <a:custGeom>
              <a:rect l="0" t="0" r="0" b="0"/>
              <a:pathLst>
                <a:path w="26" h="34">
                  <a:moveTo>
                    <a:pt x="0" y="8"/>
                  </a:moveTo>
                  <a:lnTo>
                    <a:pt x="2" y="11"/>
                  </a:lnTo>
                  <a:lnTo>
                    <a:pt x="4" y="11"/>
                  </a:lnTo>
                  <a:lnTo>
                    <a:pt x="6" y="13"/>
                  </a:lnTo>
                  <a:lnTo>
                    <a:pt x="8" y="15"/>
                  </a:lnTo>
                  <a:lnTo>
                    <a:pt x="10" y="17"/>
                  </a:lnTo>
                  <a:lnTo>
                    <a:pt x="10" y="17"/>
                  </a:lnTo>
                  <a:lnTo>
                    <a:pt x="13" y="19"/>
                  </a:lnTo>
                  <a:lnTo>
                    <a:pt x="15" y="21"/>
                  </a:lnTo>
                  <a:lnTo>
                    <a:pt x="15" y="21"/>
                  </a:lnTo>
                  <a:lnTo>
                    <a:pt x="15" y="24"/>
                  </a:lnTo>
                  <a:lnTo>
                    <a:pt x="17" y="26"/>
                  </a:lnTo>
                  <a:lnTo>
                    <a:pt x="17" y="26"/>
                  </a:lnTo>
                  <a:lnTo>
                    <a:pt x="17" y="28"/>
                  </a:lnTo>
                  <a:lnTo>
                    <a:pt x="17" y="28"/>
                  </a:lnTo>
                  <a:lnTo>
                    <a:pt x="17" y="28"/>
                  </a:lnTo>
                  <a:lnTo>
                    <a:pt x="17" y="30"/>
                  </a:lnTo>
                  <a:lnTo>
                    <a:pt x="23" y="34"/>
                  </a:lnTo>
                  <a:lnTo>
                    <a:pt x="26" y="32"/>
                  </a:lnTo>
                  <a:lnTo>
                    <a:pt x="26" y="28"/>
                  </a:lnTo>
                  <a:lnTo>
                    <a:pt x="26" y="26"/>
                  </a:lnTo>
                  <a:lnTo>
                    <a:pt x="26" y="24"/>
                  </a:lnTo>
                  <a:lnTo>
                    <a:pt x="26" y="21"/>
                  </a:lnTo>
                  <a:lnTo>
                    <a:pt x="23" y="19"/>
                  </a:lnTo>
                  <a:lnTo>
                    <a:pt x="23" y="17"/>
                  </a:lnTo>
                  <a:lnTo>
                    <a:pt x="21" y="15"/>
                  </a:lnTo>
                  <a:lnTo>
                    <a:pt x="19" y="13"/>
                  </a:lnTo>
                  <a:lnTo>
                    <a:pt x="17" y="11"/>
                  </a:lnTo>
                  <a:lnTo>
                    <a:pt x="17" y="11"/>
                  </a:lnTo>
                  <a:lnTo>
                    <a:pt x="15" y="8"/>
                  </a:lnTo>
                  <a:lnTo>
                    <a:pt x="10" y="6"/>
                  </a:lnTo>
                  <a:lnTo>
                    <a:pt x="8" y="4"/>
                  </a:lnTo>
                  <a:lnTo>
                    <a:pt x="6" y="2"/>
                  </a:lnTo>
                  <a:lnTo>
                    <a:pt x="4"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0" name="任意多边形 307109"/>
            <p:cNvSpPr/>
            <p:nvPr/>
          </p:nvSpPr>
          <p:spPr>
            <a:xfrm>
              <a:off x="3755" y="1382"/>
              <a:ext cx="39" cy="15"/>
            </a:xfrm>
            <a:custGeom>
              <a:rect l="0" t="0" r="0" b="0"/>
              <a:pathLst>
                <a:path w="39" h="15">
                  <a:moveTo>
                    <a:pt x="9" y="13"/>
                  </a:moveTo>
                  <a:lnTo>
                    <a:pt x="9" y="13"/>
                  </a:lnTo>
                  <a:lnTo>
                    <a:pt x="9" y="11"/>
                  </a:lnTo>
                  <a:lnTo>
                    <a:pt x="9" y="11"/>
                  </a:lnTo>
                  <a:lnTo>
                    <a:pt x="11" y="11"/>
                  </a:lnTo>
                  <a:lnTo>
                    <a:pt x="11" y="11"/>
                  </a:lnTo>
                  <a:lnTo>
                    <a:pt x="13" y="11"/>
                  </a:lnTo>
                  <a:lnTo>
                    <a:pt x="15" y="11"/>
                  </a:lnTo>
                  <a:lnTo>
                    <a:pt x="15" y="11"/>
                  </a:lnTo>
                  <a:lnTo>
                    <a:pt x="17" y="11"/>
                  </a:lnTo>
                  <a:lnTo>
                    <a:pt x="19" y="11"/>
                  </a:lnTo>
                  <a:lnTo>
                    <a:pt x="22" y="11"/>
                  </a:lnTo>
                  <a:lnTo>
                    <a:pt x="24" y="11"/>
                  </a:lnTo>
                  <a:lnTo>
                    <a:pt x="26" y="13"/>
                  </a:lnTo>
                  <a:lnTo>
                    <a:pt x="30" y="13"/>
                  </a:lnTo>
                  <a:lnTo>
                    <a:pt x="32" y="13"/>
                  </a:lnTo>
                  <a:lnTo>
                    <a:pt x="35" y="15"/>
                  </a:lnTo>
                  <a:lnTo>
                    <a:pt x="39" y="7"/>
                  </a:lnTo>
                  <a:lnTo>
                    <a:pt x="37" y="7"/>
                  </a:lnTo>
                  <a:lnTo>
                    <a:pt x="32" y="5"/>
                  </a:lnTo>
                  <a:lnTo>
                    <a:pt x="30" y="5"/>
                  </a:lnTo>
                  <a:lnTo>
                    <a:pt x="28" y="2"/>
                  </a:lnTo>
                  <a:lnTo>
                    <a:pt x="24" y="2"/>
                  </a:lnTo>
                  <a:lnTo>
                    <a:pt x="22" y="2"/>
                  </a:lnTo>
                  <a:lnTo>
                    <a:pt x="19" y="2"/>
                  </a:lnTo>
                  <a:lnTo>
                    <a:pt x="17" y="0"/>
                  </a:lnTo>
                  <a:lnTo>
                    <a:pt x="13" y="0"/>
                  </a:lnTo>
                  <a:lnTo>
                    <a:pt x="11" y="2"/>
                  </a:lnTo>
                  <a:lnTo>
                    <a:pt x="9" y="2"/>
                  </a:lnTo>
                  <a:lnTo>
                    <a:pt x="6" y="2"/>
                  </a:lnTo>
                  <a:lnTo>
                    <a:pt x="4" y="5"/>
                  </a:lnTo>
                  <a:lnTo>
                    <a:pt x="2" y="5"/>
                  </a:lnTo>
                  <a:lnTo>
                    <a:pt x="2" y="7"/>
                  </a:lnTo>
                  <a:lnTo>
                    <a:pt x="0" y="9"/>
                  </a:lnTo>
                  <a:lnTo>
                    <a:pt x="9"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1" name="任意多边形 307110"/>
            <p:cNvSpPr/>
            <p:nvPr/>
          </p:nvSpPr>
          <p:spPr>
            <a:xfrm>
              <a:off x="3753" y="1391"/>
              <a:ext cx="28" cy="32"/>
            </a:xfrm>
            <a:custGeom>
              <a:rect l="0" t="0" r="0" b="0"/>
              <a:pathLst>
                <a:path w="28" h="32">
                  <a:moveTo>
                    <a:pt x="28" y="26"/>
                  </a:moveTo>
                  <a:lnTo>
                    <a:pt x="24" y="24"/>
                  </a:lnTo>
                  <a:lnTo>
                    <a:pt x="21" y="22"/>
                  </a:lnTo>
                  <a:lnTo>
                    <a:pt x="19" y="22"/>
                  </a:lnTo>
                  <a:lnTo>
                    <a:pt x="19" y="19"/>
                  </a:lnTo>
                  <a:lnTo>
                    <a:pt x="17" y="17"/>
                  </a:lnTo>
                  <a:lnTo>
                    <a:pt x="15" y="15"/>
                  </a:lnTo>
                  <a:lnTo>
                    <a:pt x="13" y="15"/>
                  </a:lnTo>
                  <a:lnTo>
                    <a:pt x="13" y="13"/>
                  </a:lnTo>
                  <a:lnTo>
                    <a:pt x="11" y="11"/>
                  </a:lnTo>
                  <a:lnTo>
                    <a:pt x="11" y="11"/>
                  </a:lnTo>
                  <a:lnTo>
                    <a:pt x="11" y="9"/>
                  </a:lnTo>
                  <a:lnTo>
                    <a:pt x="11" y="6"/>
                  </a:lnTo>
                  <a:lnTo>
                    <a:pt x="8" y="6"/>
                  </a:lnTo>
                  <a:lnTo>
                    <a:pt x="8" y="4"/>
                  </a:lnTo>
                  <a:lnTo>
                    <a:pt x="11" y="4"/>
                  </a:lnTo>
                  <a:lnTo>
                    <a:pt x="11" y="4"/>
                  </a:lnTo>
                  <a:lnTo>
                    <a:pt x="2" y="0"/>
                  </a:lnTo>
                  <a:lnTo>
                    <a:pt x="2" y="2"/>
                  </a:lnTo>
                  <a:lnTo>
                    <a:pt x="0" y="4"/>
                  </a:lnTo>
                  <a:lnTo>
                    <a:pt x="0" y="6"/>
                  </a:lnTo>
                  <a:lnTo>
                    <a:pt x="2" y="9"/>
                  </a:lnTo>
                  <a:lnTo>
                    <a:pt x="2" y="11"/>
                  </a:lnTo>
                  <a:lnTo>
                    <a:pt x="2" y="13"/>
                  </a:lnTo>
                  <a:lnTo>
                    <a:pt x="4" y="15"/>
                  </a:lnTo>
                  <a:lnTo>
                    <a:pt x="4" y="17"/>
                  </a:lnTo>
                  <a:lnTo>
                    <a:pt x="6" y="19"/>
                  </a:lnTo>
                  <a:lnTo>
                    <a:pt x="8" y="22"/>
                  </a:lnTo>
                  <a:lnTo>
                    <a:pt x="11" y="24"/>
                  </a:lnTo>
                  <a:lnTo>
                    <a:pt x="13" y="26"/>
                  </a:lnTo>
                  <a:lnTo>
                    <a:pt x="15" y="28"/>
                  </a:lnTo>
                  <a:lnTo>
                    <a:pt x="17" y="30"/>
                  </a:lnTo>
                  <a:lnTo>
                    <a:pt x="19" y="32"/>
                  </a:lnTo>
                  <a:lnTo>
                    <a:pt x="24" y="32"/>
                  </a:lnTo>
                  <a:lnTo>
                    <a:pt x="28"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2" name="任意多边形 307111"/>
            <p:cNvSpPr/>
            <p:nvPr/>
          </p:nvSpPr>
          <p:spPr>
            <a:xfrm>
              <a:off x="3722" y="1272"/>
              <a:ext cx="174" cy="177"/>
            </a:xfrm>
            <a:custGeom>
              <a:rect l="0" t="0" r="0" b="0"/>
              <a:pathLst>
                <a:path w="174" h="177">
                  <a:moveTo>
                    <a:pt x="152" y="145"/>
                  </a:moveTo>
                  <a:lnTo>
                    <a:pt x="156" y="141"/>
                  </a:lnTo>
                  <a:lnTo>
                    <a:pt x="159" y="138"/>
                  </a:lnTo>
                  <a:lnTo>
                    <a:pt x="161" y="134"/>
                  </a:lnTo>
                  <a:lnTo>
                    <a:pt x="163" y="130"/>
                  </a:lnTo>
                  <a:lnTo>
                    <a:pt x="165" y="125"/>
                  </a:lnTo>
                  <a:lnTo>
                    <a:pt x="167" y="123"/>
                  </a:lnTo>
                  <a:lnTo>
                    <a:pt x="167" y="119"/>
                  </a:lnTo>
                  <a:lnTo>
                    <a:pt x="169" y="115"/>
                  </a:lnTo>
                  <a:lnTo>
                    <a:pt x="169" y="110"/>
                  </a:lnTo>
                  <a:lnTo>
                    <a:pt x="172" y="106"/>
                  </a:lnTo>
                  <a:lnTo>
                    <a:pt x="172" y="102"/>
                  </a:lnTo>
                  <a:lnTo>
                    <a:pt x="172" y="97"/>
                  </a:lnTo>
                  <a:lnTo>
                    <a:pt x="172" y="93"/>
                  </a:lnTo>
                  <a:lnTo>
                    <a:pt x="174" y="89"/>
                  </a:lnTo>
                  <a:lnTo>
                    <a:pt x="172" y="84"/>
                  </a:lnTo>
                  <a:lnTo>
                    <a:pt x="172" y="80"/>
                  </a:lnTo>
                  <a:lnTo>
                    <a:pt x="172" y="76"/>
                  </a:lnTo>
                  <a:lnTo>
                    <a:pt x="172" y="71"/>
                  </a:lnTo>
                  <a:lnTo>
                    <a:pt x="169" y="67"/>
                  </a:lnTo>
                  <a:lnTo>
                    <a:pt x="169" y="65"/>
                  </a:lnTo>
                  <a:lnTo>
                    <a:pt x="167" y="60"/>
                  </a:lnTo>
                  <a:lnTo>
                    <a:pt x="167" y="56"/>
                  </a:lnTo>
                  <a:lnTo>
                    <a:pt x="165" y="52"/>
                  </a:lnTo>
                  <a:lnTo>
                    <a:pt x="163" y="47"/>
                  </a:lnTo>
                  <a:lnTo>
                    <a:pt x="161" y="45"/>
                  </a:lnTo>
                  <a:lnTo>
                    <a:pt x="159" y="41"/>
                  </a:lnTo>
                  <a:lnTo>
                    <a:pt x="156" y="37"/>
                  </a:lnTo>
                  <a:lnTo>
                    <a:pt x="154" y="34"/>
                  </a:lnTo>
                  <a:lnTo>
                    <a:pt x="150" y="30"/>
                  </a:lnTo>
                  <a:lnTo>
                    <a:pt x="148" y="28"/>
                  </a:lnTo>
                  <a:lnTo>
                    <a:pt x="146" y="24"/>
                  </a:lnTo>
                  <a:lnTo>
                    <a:pt x="141" y="21"/>
                  </a:lnTo>
                  <a:lnTo>
                    <a:pt x="139" y="19"/>
                  </a:lnTo>
                  <a:lnTo>
                    <a:pt x="135" y="15"/>
                  </a:lnTo>
                  <a:lnTo>
                    <a:pt x="130" y="13"/>
                  </a:lnTo>
                  <a:lnTo>
                    <a:pt x="126" y="11"/>
                  </a:lnTo>
                  <a:lnTo>
                    <a:pt x="124" y="8"/>
                  </a:lnTo>
                  <a:lnTo>
                    <a:pt x="120" y="6"/>
                  </a:lnTo>
                  <a:lnTo>
                    <a:pt x="115" y="6"/>
                  </a:lnTo>
                  <a:lnTo>
                    <a:pt x="111" y="4"/>
                  </a:lnTo>
                  <a:lnTo>
                    <a:pt x="107" y="4"/>
                  </a:lnTo>
                  <a:lnTo>
                    <a:pt x="102" y="2"/>
                  </a:lnTo>
                  <a:lnTo>
                    <a:pt x="100" y="2"/>
                  </a:lnTo>
                  <a:lnTo>
                    <a:pt x="96" y="2"/>
                  </a:lnTo>
                  <a:lnTo>
                    <a:pt x="91" y="0"/>
                  </a:lnTo>
                  <a:lnTo>
                    <a:pt x="87" y="0"/>
                  </a:lnTo>
                  <a:lnTo>
                    <a:pt x="83" y="0"/>
                  </a:lnTo>
                  <a:lnTo>
                    <a:pt x="78" y="2"/>
                  </a:lnTo>
                  <a:lnTo>
                    <a:pt x="74" y="2"/>
                  </a:lnTo>
                  <a:lnTo>
                    <a:pt x="70" y="2"/>
                  </a:lnTo>
                  <a:lnTo>
                    <a:pt x="65" y="4"/>
                  </a:lnTo>
                  <a:lnTo>
                    <a:pt x="61" y="4"/>
                  </a:lnTo>
                  <a:lnTo>
                    <a:pt x="59" y="6"/>
                  </a:lnTo>
                  <a:lnTo>
                    <a:pt x="55" y="6"/>
                  </a:lnTo>
                  <a:lnTo>
                    <a:pt x="50" y="8"/>
                  </a:lnTo>
                  <a:lnTo>
                    <a:pt x="46" y="11"/>
                  </a:lnTo>
                  <a:lnTo>
                    <a:pt x="44" y="13"/>
                  </a:lnTo>
                  <a:lnTo>
                    <a:pt x="39" y="15"/>
                  </a:lnTo>
                  <a:lnTo>
                    <a:pt x="35" y="17"/>
                  </a:lnTo>
                  <a:lnTo>
                    <a:pt x="33" y="19"/>
                  </a:lnTo>
                  <a:lnTo>
                    <a:pt x="29" y="24"/>
                  </a:lnTo>
                  <a:lnTo>
                    <a:pt x="26" y="26"/>
                  </a:lnTo>
                  <a:lnTo>
                    <a:pt x="22" y="28"/>
                  </a:lnTo>
                  <a:lnTo>
                    <a:pt x="20" y="32"/>
                  </a:lnTo>
                  <a:lnTo>
                    <a:pt x="18" y="37"/>
                  </a:lnTo>
                  <a:lnTo>
                    <a:pt x="16" y="39"/>
                  </a:lnTo>
                  <a:lnTo>
                    <a:pt x="13" y="43"/>
                  </a:lnTo>
                  <a:lnTo>
                    <a:pt x="11" y="47"/>
                  </a:lnTo>
                  <a:lnTo>
                    <a:pt x="9" y="52"/>
                  </a:lnTo>
                  <a:lnTo>
                    <a:pt x="7" y="56"/>
                  </a:lnTo>
                  <a:lnTo>
                    <a:pt x="5" y="60"/>
                  </a:lnTo>
                  <a:lnTo>
                    <a:pt x="5" y="63"/>
                  </a:lnTo>
                  <a:lnTo>
                    <a:pt x="3" y="67"/>
                  </a:lnTo>
                  <a:lnTo>
                    <a:pt x="3" y="71"/>
                  </a:lnTo>
                  <a:lnTo>
                    <a:pt x="0" y="76"/>
                  </a:lnTo>
                  <a:lnTo>
                    <a:pt x="0" y="80"/>
                  </a:lnTo>
                  <a:lnTo>
                    <a:pt x="0" y="84"/>
                  </a:lnTo>
                  <a:lnTo>
                    <a:pt x="0" y="89"/>
                  </a:lnTo>
                  <a:lnTo>
                    <a:pt x="0" y="93"/>
                  </a:lnTo>
                  <a:lnTo>
                    <a:pt x="0" y="97"/>
                  </a:lnTo>
                  <a:lnTo>
                    <a:pt x="0" y="102"/>
                  </a:lnTo>
                  <a:lnTo>
                    <a:pt x="3" y="106"/>
                  </a:lnTo>
                  <a:lnTo>
                    <a:pt x="3" y="110"/>
                  </a:lnTo>
                  <a:lnTo>
                    <a:pt x="5" y="115"/>
                  </a:lnTo>
                  <a:lnTo>
                    <a:pt x="5" y="117"/>
                  </a:lnTo>
                  <a:lnTo>
                    <a:pt x="7" y="121"/>
                  </a:lnTo>
                  <a:lnTo>
                    <a:pt x="9" y="125"/>
                  </a:lnTo>
                  <a:lnTo>
                    <a:pt x="9" y="130"/>
                  </a:lnTo>
                  <a:lnTo>
                    <a:pt x="11" y="134"/>
                  </a:lnTo>
                  <a:lnTo>
                    <a:pt x="13" y="136"/>
                  </a:lnTo>
                  <a:lnTo>
                    <a:pt x="16" y="141"/>
                  </a:lnTo>
                  <a:lnTo>
                    <a:pt x="20" y="145"/>
                  </a:lnTo>
                  <a:lnTo>
                    <a:pt x="22" y="147"/>
                  </a:lnTo>
                  <a:lnTo>
                    <a:pt x="24" y="151"/>
                  </a:lnTo>
                  <a:lnTo>
                    <a:pt x="29" y="154"/>
                  </a:lnTo>
                  <a:lnTo>
                    <a:pt x="31" y="156"/>
                  </a:lnTo>
                  <a:lnTo>
                    <a:pt x="35" y="160"/>
                  </a:lnTo>
                  <a:lnTo>
                    <a:pt x="39" y="162"/>
                  </a:lnTo>
                  <a:lnTo>
                    <a:pt x="42" y="164"/>
                  </a:lnTo>
                  <a:lnTo>
                    <a:pt x="46" y="167"/>
                  </a:lnTo>
                  <a:lnTo>
                    <a:pt x="50" y="169"/>
                  </a:lnTo>
                  <a:lnTo>
                    <a:pt x="55" y="171"/>
                  </a:lnTo>
                  <a:lnTo>
                    <a:pt x="57" y="173"/>
                  </a:lnTo>
                  <a:lnTo>
                    <a:pt x="61" y="173"/>
                  </a:lnTo>
                  <a:lnTo>
                    <a:pt x="65" y="175"/>
                  </a:lnTo>
                  <a:lnTo>
                    <a:pt x="70" y="175"/>
                  </a:lnTo>
                  <a:lnTo>
                    <a:pt x="74" y="175"/>
                  </a:lnTo>
                  <a:lnTo>
                    <a:pt x="78" y="177"/>
                  </a:lnTo>
                  <a:lnTo>
                    <a:pt x="83" y="177"/>
                  </a:lnTo>
                  <a:lnTo>
                    <a:pt x="87" y="177"/>
                  </a:lnTo>
                  <a:lnTo>
                    <a:pt x="91" y="177"/>
                  </a:lnTo>
                  <a:lnTo>
                    <a:pt x="94" y="177"/>
                  </a:lnTo>
                  <a:lnTo>
                    <a:pt x="98" y="177"/>
                  </a:lnTo>
                  <a:lnTo>
                    <a:pt x="102" y="175"/>
                  </a:lnTo>
                  <a:lnTo>
                    <a:pt x="107" y="175"/>
                  </a:lnTo>
                  <a:lnTo>
                    <a:pt x="111" y="173"/>
                  </a:lnTo>
                  <a:lnTo>
                    <a:pt x="115" y="173"/>
                  </a:lnTo>
                  <a:lnTo>
                    <a:pt x="120" y="171"/>
                  </a:lnTo>
                  <a:lnTo>
                    <a:pt x="122" y="169"/>
                  </a:lnTo>
                  <a:lnTo>
                    <a:pt x="126" y="167"/>
                  </a:lnTo>
                  <a:lnTo>
                    <a:pt x="130" y="164"/>
                  </a:lnTo>
                  <a:lnTo>
                    <a:pt x="133" y="162"/>
                  </a:lnTo>
                  <a:lnTo>
                    <a:pt x="137" y="160"/>
                  </a:lnTo>
                  <a:lnTo>
                    <a:pt x="141" y="158"/>
                  </a:lnTo>
                  <a:lnTo>
                    <a:pt x="143" y="156"/>
                  </a:lnTo>
                  <a:lnTo>
                    <a:pt x="148" y="151"/>
                  </a:lnTo>
                  <a:lnTo>
                    <a:pt x="150" y="149"/>
                  </a:lnTo>
                  <a:lnTo>
                    <a:pt x="152" y="1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3" name="任意多边形 307112"/>
            <p:cNvSpPr/>
            <p:nvPr/>
          </p:nvSpPr>
          <p:spPr>
            <a:xfrm>
              <a:off x="3861" y="1289"/>
              <a:ext cx="39" cy="130"/>
            </a:xfrm>
            <a:custGeom>
              <a:rect l="0" t="0" r="0" b="0"/>
              <a:pathLst>
                <a:path w="39" h="130">
                  <a:moveTo>
                    <a:pt x="0" y="7"/>
                  </a:moveTo>
                  <a:lnTo>
                    <a:pt x="2" y="11"/>
                  </a:lnTo>
                  <a:lnTo>
                    <a:pt x="7" y="13"/>
                  </a:lnTo>
                  <a:lnTo>
                    <a:pt x="9" y="15"/>
                  </a:lnTo>
                  <a:lnTo>
                    <a:pt x="11" y="20"/>
                  </a:lnTo>
                  <a:lnTo>
                    <a:pt x="13" y="22"/>
                  </a:lnTo>
                  <a:lnTo>
                    <a:pt x="15" y="26"/>
                  </a:lnTo>
                  <a:lnTo>
                    <a:pt x="17" y="30"/>
                  </a:lnTo>
                  <a:lnTo>
                    <a:pt x="20" y="33"/>
                  </a:lnTo>
                  <a:lnTo>
                    <a:pt x="22" y="37"/>
                  </a:lnTo>
                  <a:lnTo>
                    <a:pt x="24" y="41"/>
                  </a:lnTo>
                  <a:lnTo>
                    <a:pt x="24" y="43"/>
                  </a:lnTo>
                  <a:lnTo>
                    <a:pt x="26" y="48"/>
                  </a:lnTo>
                  <a:lnTo>
                    <a:pt x="26" y="52"/>
                  </a:lnTo>
                  <a:lnTo>
                    <a:pt x="28" y="56"/>
                  </a:lnTo>
                  <a:lnTo>
                    <a:pt x="28" y="61"/>
                  </a:lnTo>
                  <a:lnTo>
                    <a:pt x="28" y="65"/>
                  </a:lnTo>
                  <a:lnTo>
                    <a:pt x="28" y="67"/>
                  </a:lnTo>
                  <a:lnTo>
                    <a:pt x="28" y="72"/>
                  </a:lnTo>
                  <a:lnTo>
                    <a:pt x="28" y="76"/>
                  </a:lnTo>
                  <a:lnTo>
                    <a:pt x="28" y="80"/>
                  </a:lnTo>
                  <a:lnTo>
                    <a:pt x="28" y="85"/>
                  </a:lnTo>
                  <a:lnTo>
                    <a:pt x="28" y="89"/>
                  </a:lnTo>
                  <a:lnTo>
                    <a:pt x="26" y="93"/>
                  </a:lnTo>
                  <a:lnTo>
                    <a:pt x="26" y="95"/>
                  </a:lnTo>
                  <a:lnTo>
                    <a:pt x="24" y="100"/>
                  </a:lnTo>
                  <a:lnTo>
                    <a:pt x="24" y="104"/>
                  </a:lnTo>
                  <a:lnTo>
                    <a:pt x="22" y="108"/>
                  </a:lnTo>
                  <a:lnTo>
                    <a:pt x="20" y="111"/>
                  </a:lnTo>
                  <a:lnTo>
                    <a:pt x="17" y="115"/>
                  </a:lnTo>
                  <a:lnTo>
                    <a:pt x="15" y="119"/>
                  </a:lnTo>
                  <a:lnTo>
                    <a:pt x="13" y="121"/>
                  </a:lnTo>
                  <a:lnTo>
                    <a:pt x="11" y="126"/>
                  </a:lnTo>
                  <a:lnTo>
                    <a:pt x="17" y="130"/>
                  </a:lnTo>
                  <a:lnTo>
                    <a:pt x="20" y="128"/>
                  </a:lnTo>
                  <a:lnTo>
                    <a:pt x="24" y="124"/>
                  </a:lnTo>
                  <a:lnTo>
                    <a:pt x="26" y="119"/>
                  </a:lnTo>
                  <a:lnTo>
                    <a:pt x="28" y="115"/>
                  </a:lnTo>
                  <a:lnTo>
                    <a:pt x="30" y="111"/>
                  </a:lnTo>
                  <a:lnTo>
                    <a:pt x="33" y="106"/>
                  </a:lnTo>
                  <a:lnTo>
                    <a:pt x="33" y="102"/>
                  </a:lnTo>
                  <a:lnTo>
                    <a:pt x="35" y="98"/>
                  </a:lnTo>
                  <a:lnTo>
                    <a:pt x="35" y="93"/>
                  </a:lnTo>
                  <a:lnTo>
                    <a:pt x="37" y="89"/>
                  </a:lnTo>
                  <a:lnTo>
                    <a:pt x="37" y="85"/>
                  </a:lnTo>
                  <a:lnTo>
                    <a:pt x="37" y="80"/>
                  </a:lnTo>
                  <a:lnTo>
                    <a:pt x="39" y="76"/>
                  </a:lnTo>
                  <a:lnTo>
                    <a:pt x="39" y="72"/>
                  </a:lnTo>
                  <a:lnTo>
                    <a:pt x="39" y="67"/>
                  </a:lnTo>
                  <a:lnTo>
                    <a:pt x="37" y="63"/>
                  </a:lnTo>
                  <a:lnTo>
                    <a:pt x="37" y="59"/>
                  </a:lnTo>
                  <a:lnTo>
                    <a:pt x="37" y="54"/>
                  </a:lnTo>
                  <a:lnTo>
                    <a:pt x="35" y="50"/>
                  </a:lnTo>
                  <a:lnTo>
                    <a:pt x="35" y="46"/>
                  </a:lnTo>
                  <a:lnTo>
                    <a:pt x="33" y="41"/>
                  </a:lnTo>
                  <a:lnTo>
                    <a:pt x="33" y="37"/>
                  </a:lnTo>
                  <a:lnTo>
                    <a:pt x="30" y="33"/>
                  </a:lnTo>
                  <a:lnTo>
                    <a:pt x="28" y="28"/>
                  </a:lnTo>
                  <a:lnTo>
                    <a:pt x="26" y="26"/>
                  </a:lnTo>
                  <a:lnTo>
                    <a:pt x="24" y="22"/>
                  </a:lnTo>
                  <a:lnTo>
                    <a:pt x="22" y="17"/>
                  </a:lnTo>
                  <a:lnTo>
                    <a:pt x="17" y="13"/>
                  </a:lnTo>
                  <a:lnTo>
                    <a:pt x="15" y="11"/>
                  </a:lnTo>
                  <a:lnTo>
                    <a:pt x="13" y="7"/>
                  </a:lnTo>
                  <a:lnTo>
                    <a:pt x="9" y="4"/>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4" name="任意多边形 307113"/>
            <p:cNvSpPr/>
            <p:nvPr/>
          </p:nvSpPr>
          <p:spPr>
            <a:xfrm>
              <a:off x="3738" y="1267"/>
              <a:ext cx="127" cy="39"/>
            </a:xfrm>
            <a:custGeom>
              <a:rect l="0" t="0" r="0" b="0"/>
              <a:pathLst>
                <a:path w="127" h="39">
                  <a:moveTo>
                    <a:pt x="8" y="39"/>
                  </a:moveTo>
                  <a:lnTo>
                    <a:pt x="10" y="37"/>
                  </a:lnTo>
                  <a:lnTo>
                    <a:pt x="13" y="33"/>
                  </a:lnTo>
                  <a:lnTo>
                    <a:pt x="17" y="31"/>
                  </a:lnTo>
                  <a:lnTo>
                    <a:pt x="19" y="29"/>
                  </a:lnTo>
                  <a:lnTo>
                    <a:pt x="23" y="26"/>
                  </a:lnTo>
                  <a:lnTo>
                    <a:pt x="26" y="24"/>
                  </a:lnTo>
                  <a:lnTo>
                    <a:pt x="30" y="22"/>
                  </a:lnTo>
                  <a:lnTo>
                    <a:pt x="32" y="20"/>
                  </a:lnTo>
                  <a:lnTo>
                    <a:pt x="36" y="18"/>
                  </a:lnTo>
                  <a:lnTo>
                    <a:pt x="41" y="16"/>
                  </a:lnTo>
                  <a:lnTo>
                    <a:pt x="43" y="16"/>
                  </a:lnTo>
                  <a:lnTo>
                    <a:pt x="47" y="13"/>
                  </a:lnTo>
                  <a:lnTo>
                    <a:pt x="52" y="13"/>
                  </a:lnTo>
                  <a:lnTo>
                    <a:pt x="56" y="11"/>
                  </a:lnTo>
                  <a:lnTo>
                    <a:pt x="58" y="11"/>
                  </a:lnTo>
                  <a:lnTo>
                    <a:pt x="62" y="11"/>
                  </a:lnTo>
                  <a:lnTo>
                    <a:pt x="67" y="9"/>
                  </a:lnTo>
                  <a:lnTo>
                    <a:pt x="71" y="9"/>
                  </a:lnTo>
                  <a:lnTo>
                    <a:pt x="75" y="9"/>
                  </a:lnTo>
                  <a:lnTo>
                    <a:pt x="78" y="11"/>
                  </a:lnTo>
                  <a:lnTo>
                    <a:pt x="82" y="11"/>
                  </a:lnTo>
                  <a:lnTo>
                    <a:pt x="86" y="11"/>
                  </a:lnTo>
                  <a:lnTo>
                    <a:pt x="91" y="13"/>
                  </a:lnTo>
                  <a:lnTo>
                    <a:pt x="95" y="13"/>
                  </a:lnTo>
                  <a:lnTo>
                    <a:pt x="97" y="16"/>
                  </a:lnTo>
                  <a:lnTo>
                    <a:pt x="101" y="16"/>
                  </a:lnTo>
                  <a:lnTo>
                    <a:pt x="106" y="18"/>
                  </a:lnTo>
                  <a:lnTo>
                    <a:pt x="108" y="20"/>
                  </a:lnTo>
                  <a:lnTo>
                    <a:pt x="112" y="22"/>
                  </a:lnTo>
                  <a:lnTo>
                    <a:pt x="117" y="24"/>
                  </a:lnTo>
                  <a:lnTo>
                    <a:pt x="119" y="26"/>
                  </a:lnTo>
                  <a:lnTo>
                    <a:pt x="123" y="29"/>
                  </a:lnTo>
                  <a:lnTo>
                    <a:pt x="127" y="22"/>
                  </a:lnTo>
                  <a:lnTo>
                    <a:pt x="125" y="20"/>
                  </a:lnTo>
                  <a:lnTo>
                    <a:pt x="121" y="16"/>
                  </a:lnTo>
                  <a:lnTo>
                    <a:pt x="117" y="13"/>
                  </a:lnTo>
                  <a:lnTo>
                    <a:pt x="112" y="11"/>
                  </a:lnTo>
                  <a:lnTo>
                    <a:pt x="110" y="9"/>
                  </a:lnTo>
                  <a:lnTo>
                    <a:pt x="106" y="9"/>
                  </a:lnTo>
                  <a:lnTo>
                    <a:pt x="101" y="7"/>
                  </a:lnTo>
                  <a:lnTo>
                    <a:pt x="97" y="5"/>
                  </a:lnTo>
                  <a:lnTo>
                    <a:pt x="93" y="5"/>
                  </a:lnTo>
                  <a:lnTo>
                    <a:pt x="88" y="3"/>
                  </a:lnTo>
                  <a:lnTo>
                    <a:pt x="84" y="3"/>
                  </a:lnTo>
                  <a:lnTo>
                    <a:pt x="80" y="3"/>
                  </a:lnTo>
                  <a:lnTo>
                    <a:pt x="75" y="0"/>
                  </a:lnTo>
                  <a:lnTo>
                    <a:pt x="71" y="0"/>
                  </a:lnTo>
                  <a:lnTo>
                    <a:pt x="67" y="0"/>
                  </a:lnTo>
                  <a:lnTo>
                    <a:pt x="62" y="3"/>
                  </a:lnTo>
                  <a:lnTo>
                    <a:pt x="58" y="3"/>
                  </a:lnTo>
                  <a:lnTo>
                    <a:pt x="54" y="3"/>
                  </a:lnTo>
                  <a:lnTo>
                    <a:pt x="49" y="5"/>
                  </a:lnTo>
                  <a:lnTo>
                    <a:pt x="45" y="5"/>
                  </a:lnTo>
                  <a:lnTo>
                    <a:pt x="41" y="7"/>
                  </a:lnTo>
                  <a:lnTo>
                    <a:pt x="36" y="7"/>
                  </a:lnTo>
                  <a:lnTo>
                    <a:pt x="32" y="9"/>
                  </a:lnTo>
                  <a:lnTo>
                    <a:pt x="28" y="11"/>
                  </a:lnTo>
                  <a:lnTo>
                    <a:pt x="26" y="13"/>
                  </a:lnTo>
                  <a:lnTo>
                    <a:pt x="21" y="16"/>
                  </a:lnTo>
                  <a:lnTo>
                    <a:pt x="17" y="18"/>
                  </a:lnTo>
                  <a:lnTo>
                    <a:pt x="15" y="22"/>
                  </a:lnTo>
                  <a:lnTo>
                    <a:pt x="10" y="24"/>
                  </a:lnTo>
                  <a:lnTo>
                    <a:pt x="6" y="29"/>
                  </a:lnTo>
                  <a:lnTo>
                    <a:pt x="4" y="31"/>
                  </a:lnTo>
                  <a:lnTo>
                    <a:pt x="0" y="35"/>
                  </a:lnTo>
                  <a:lnTo>
                    <a:pt x="8"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5" name="任意多边形 307114"/>
            <p:cNvSpPr/>
            <p:nvPr/>
          </p:nvSpPr>
          <p:spPr>
            <a:xfrm>
              <a:off x="3718" y="1302"/>
              <a:ext cx="39" cy="130"/>
            </a:xfrm>
            <a:custGeom>
              <a:rect l="0" t="0" r="0" b="0"/>
              <a:pathLst>
                <a:path w="39" h="130">
                  <a:moveTo>
                    <a:pt x="39" y="124"/>
                  </a:moveTo>
                  <a:lnTo>
                    <a:pt x="35" y="121"/>
                  </a:lnTo>
                  <a:lnTo>
                    <a:pt x="33" y="117"/>
                  </a:lnTo>
                  <a:lnTo>
                    <a:pt x="30" y="115"/>
                  </a:lnTo>
                  <a:lnTo>
                    <a:pt x="26" y="111"/>
                  </a:lnTo>
                  <a:lnTo>
                    <a:pt x="24" y="108"/>
                  </a:lnTo>
                  <a:lnTo>
                    <a:pt x="22" y="104"/>
                  </a:lnTo>
                  <a:lnTo>
                    <a:pt x="20" y="102"/>
                  </a:lnTo>
                  <a:lnTo>
                    <a:pt x="17" y="98"/>
                  </a:lnTo>
                  <a:lnTo>
                    <a:pt x="15" y="93"/>
                  </a:lnTo>
                  <a:lnTo>
                    <a:pt x="15" y="91"/>
                  </a:lnTo>
                  <a:lnTo>
                    <a:pt x="13" y="87"/>
                  </a:lnTo>
                  <a:lnTo>
                    <a:pt x="13" y="82"/>
                  </a:lnTo>
                  <a:lnTo>
                    <a:pt x="11" y="78"/>
                  </a:lnTo>
                  <a:lnTo>
                    <a:pt x="11" y="74"/>
                  </a:lnTo>
                  <a:lnTo>
                    <a:pt x="9" y="72"/>
                  </a:lnTo>
                  <a:lnTo>
                    <a:pt x="9" y="67"/>
                  </a:lnTo>
                  <a:lnTo>
                    <a:pt x="9" y="63"/>
                  </a:lnTo>
                  <a:lnTo>
                    <a:pt x="9" y="59"/>
                  </a:lnTo>
                  <a:lnTo>
                    <a:pt x="9" y="54"/>
                  </a:lnTo>
                  <a:lnTo>
                    <a:pt x="9" y="50"/>
                  </a:lnTo>
                  <a:lnTo>
                    <a:pt x="9" y="46"/>
                  </a:lnTo>
                  <a:lnTo>
                    <a:pt x="11" y="43"/>
                  </a:lnTo>
                  <a:lnTo>
                    <a:pt x="11" y="39"/>
                  </a:lnTo>
                  <a:lnTo>
                    <a:pt x="13" y="35"/>
                  </a:lnTo>
                  <a:lnTo>
                    <a:pt x="13" y="30"/>
                  </a:lnTo>
                  <a:lnTo>
                    <a:pt x="15" y="26"/>
                  </a:lnTo>
                  <a:lnTo>
                    <a:pt x="17" y="24"/>
                  </a:lnTo>
                  <a:lnTo>
                    <a:pt x="17" y="20"/>
                  </a:lnTo>
                  <a:lnTo>
                    <a:pt x="20" y="15"/>
                  </a:lnTo>
                  <a:lnTo>
                    <a:pt x="22" y="13"/>
                  </a:lnTo>
                  <a:lnTo>
                    <a:pt x="26" y="9"/>
                  </a:lnTo>
                  <a:lnTo>
                    <a:pt x="28" y="4"/>
                  </a:lnTo>
                  <a:lnTo>
                    <a:pt x="20" y="0"/>
                  </a:lnTo>
                  <a:lnTo>
                    <a:pt x="17" y="4"/>
                  </a:lnTo>
                  <a:lnTo>
                    <a:pt x="15" y="7"/>
                  </a:lnTo>
                  <a:lnTo>
                    <a:pt x="13" y="11"/>
                  </a:lnTo>
                  <a:lnTo>
                    <a:pt x="11" y="15"/>
                  </a:lnTo>
                  <a:lnTo>
                    <a:pt x="9" y="20"/>
                  </a:lnTo>
                  <a:lnTo>
                    <a:pt x="7" y="24"/>
                  </a:lnTo>
                  <a:lnTo>
                    <a:pt x="4" y="28"/>
                  </a:lnTo>
                  <a:lnTo>
                    <a:pt x="4" y="33"/>
                  </a:lnTo>
                  <a:lnTo>
                    <a:pt x="2" y="37"/>
                  </a:lnTo>
                  <a:lnTo>
                    <a:pt x="2" y="41"/>
                  </a:lnTo>
                  <a:lnTo>
                    <a:pt x="0" y="46"/>
                  </a:lnTo>
                  <a:lnTo>
                    <a:pt x="0" y="50"/>
                  </a:lnTo>
                  <a:lnTo>
                    <a:pt x="0" y="54"/>
                  </a:lnTo>
                  <a:lnTo>
                    <a:pt x="0" y="59"/>
                  </a:lnTo>
                  <a:lnTo>
                    <a:pt x="0" y="63"/>
                  </a:lnTo>
                  <a:lnTo>
                    <a:pt x="0" y="67"/>
                  </a:lnTo>
                  <a:lnTo>
                    <a:pt x="0" y="72"/>
                  </a:lnTo>
                  <a:lnTo>
                    <a:pt x="2" y="76"/>
                  </a:lnTo>
                  <a:lnTo>
                    <a:pt x="2" y="80"/>
                  </a:lnTo>
                  <a:lnTo>
                    <a:pt x="4" y="85"/>
                  </a:lnTo>
                  <a:lnTo>
                    <a:pt x="4" y="89"/>
                  </a:lnTo>
                  <a:lnTo>
                    <a:pt x="7" y="93"/>
                  </a:lnTo>
                  <a:lnTo>
                    <a:pt x="9" y="98"/>
                  </a:lnTo>
                  <a:lnTo>
                    <a:pt x="11" y="102"/>
                  </a:lnTo>
                  <a:lnTo>
                    <a:pt x="13" y="106"/>
                  </a:lnTo>
                  <a:lnTo>
                    <a:pt x="15" y="108"/>
                  </a:lnTo>
                  <a:lnTo>
                    <a:pt x="17" y="113"/>
                  </a:lnTo>
                  <a:lnTo>
                    <a:pt x="20" y="117"/>
                  </a:lnTo>
                  <a:lnTo>
                    <a:pt x="22" y="121"/>
                  </a:lnTo>
                  <a:lnTo>
                    <a:pt x="26" y="124"/>
                  </a:lnTo>
                  <a:lnTo>
                    <a:pt x="28" y="128"/>
                  </a:lnTo>
                  <a:lnTo>
                    <a:pt x="33" y="130"/>
                  </a:lnTo>
                  <a:lnTo>
                    <a:pt x="39" y="1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6" name="任意多边形 307115"/>
            <p:cNvSpPr/>
            <p:nvPr/>
          </p:nvSpPr>
          <p:spPr>
            <a:xfrm>
              <a:off x="3751" y="1415"/>
              <a:ext cx="127" cy="39"/>
            </a:xfrm>
            <a:custGeom>
              <a:rect l="0" t="0" r="0" b="0"/>
              <a:pathLst>
                <a:path w="127" h="39">
                  <a:moveTo>
                    <a:pt x="121" y="0"/>
                  </a:moveTo>
                  <a:lnTo>
                    <a:pt x="117" y="2"/>
                  </a:lnTo>
                  <a:lnTo>
                    <a:pt x="114" y="6"/>
                  </a:lnTo>
                  <a:lnTo>
                    <a:pt x="112" y="8"/>
                  </a:lnTo>
                  <a:lnTo>
                    <a:pt x="108" y="11"/>
                  </a:lnTo>
                  <a:lnTo>
                    <a:pt x="106" y="13"/>
                  </a:lnTo>
                  <a:lnTo>
                    <a:pt x="101" y="17"/>
                  </a:lnTo>
                  <a:lnTo>
                    <a:pt x="99" y="19"/>
                  </a:lnTo>
                  <a:lnTo>
                    <a:pt x="95" y="19"/>
                  </a:lnTo>
                  <a:lnTo>
                    <a:pt x="93" y="21"/>
                  </a:lnTo>
                  <a:lnTo>
                    <a:pt x="88" y="24"/>
                  </a:lnTo>
                  <a:lnTo>
                    <a:pt x="84" y="26"/>
                  </a:lnTo>
                  <a:lnTo>
                    <a:pt x="80" y="26"/>
                  </a:lnTo>
                  <a:lnTo>
                    <a:pt x="78" y="28"/>
                  </a:lnTo>
                  <a:lnTo>
                    <a:pt x="73" y="28"/>
                  </a:lnTo>
                  <a:lnTo>
                    <a:pt x="69" y="28"/>
                  </a:lnTo>
                  <a:lnTo>
                    <a:pt x="65" y="30"/>
                  </a:lnTo>
                  <a:lnTo>
                    <a:pt x="60" y="30"/>
                  </a:lnTo>
                  <a:lnTo>
                    <a:pt x="58" y="30"/>
                  </a:lnTo>
                  <a:lnTo>
                    <a:pt x="54" y="30"/>
                  </a:lnTo>
                  <a:lnTo>
                    <a:pt x="49" y="30"/>
                  </a:lnTo>
                  <a:lnTo>
                    <a:pt x="45" y="28"/>
                  </a:lnTo>
                  <a:lnTo>
                    <a:pt x="41" y="28"/>
                  </a:lnTo>
                  <a:lnTo>
                    <a:pt x="39" y="28"/>
                  </a:lnTo>
                  <a:lnTo>
                    <a:pt x="34" y="26"/>
                  </a:lnTo>
                  <a:lnTo>
                    <a:pt x="30" y="26"/>
                  </a:lnTo>
                  <a:lnTo>
                    <a:pt x="26" y="24"/>
                  </a:lnTo>
                  <a:lnTo>
                    <a:pt x="23" y="21"/>
                  </a:lnTo>
                  <a:lnTo>
                    <a:pt x="19" y="19"/>
                  </a:lnTo>
                  <a:lnTo>
                    <a:pt x="15" y="17"/>
                  </a:lnTo>
                  <a:lnTo>
                    <a:pt x="13" y="15"/>
                  </a:lnTo>
                  <a:lnTo>
                    <a:pt x="8" y="13"/>
                  </a:lnTo>
                  <a:lnTo>
                    <a:pt x="6" y="11"/>
                  </a:lnTo>
                  <a:lnTo>
                    <a:pt x="0" y="17"/>
                  </a:lnTo>
                  <a:lnTo>
                    <a:pt x="4" y="19"/>
                  </a:lnTo>
                  <a:lnTo>
                    <a:pt x="6" y="24"/>
                  </a:lnTo>
                  <a:lnTo>
                    <a:pt x="10" y="26"/>
                  </a:lnTo>
                  <a:lnTo>
                    <a:pt x="15" y="28"/>
                  </a:lnTo>
                  <a:lnTo>
                    <a:pt x="19" y="30"/>
                  </a:lnTo>
                  <a:lnTo>
                    <a:pt x="23" y="32"/>
                  </a:lnTo>
                  <a:lnTo>
                    <a:pt x="28" y="34"/>
                  </a:lnTo>
                  <a:lnTo>
                    <a:pt x="32" y="34"/>
                  </a:lnTo>
                  <a:lnTo>
                    <a:pt x="36" y="37"/>
                  </a:lnTo>
                  <a:lnTo>
                    <a:pt x="41" y="37"/>
                  </a:lnTo>
                  <a:lnTo>
                    <a:pt x="45" y="37"/>
                  </a:lnTo>
                  <a:lnTo>
                    <a:pt x="49" y="39"/>
                  </a:lnTo>
                  <a:lnTo>
                    <a:pt x="54" y="39"/>
                  </a:lnTo>
                  <a:lnTo>
                    <a:pt x="58" y="39"/>
                  </a:lnTo>
                  <a:lnTo>
                    <a:pt x="62" y="39"/>
                  </a:lnTo>
                  <a:lnTo>
                    <a:pt x="67" y="39"/>
                  </a:lnTo>
                  <a:lnTo>
                    <a:pt x="71" y="37"/>
                  </a:lnTo>
                  <a:lnTo>
                    <a:pt x="75" y="37"/>
                  </a:lnTo>
                  <a:lnTo>
                    <a:pt x="80" y="37"/>
                  </a:lnTo>
                  <a:lnTo>
                    <a:pt x="84" y="34"/>
                  </a:lnTo>
                  <a:lnTo>
                    <a:pt x="86" y="34"/>
                  </a:lnTo>
                  <a:lnTo>
                    <a:pt x="91" y="32"/>
                  </a:lnTo>
                  <a:lnTo>
                    <a:pt x="95" y="30"/>
                  </a:lnTo>
                  <a:lnTo>
                    <a:pt x="99" y="28"/>
                  </a:lnTo>
                  <a:lnTo>
                    <a:pt x="104" y="26"/>
                  </a:lnTo>
                  <a:lnTo>
                    <a:pt x="108" y="24"/>
                  </a:lnTo>
                  <a:lnTo>
                    <a:pt x="110" y="21"/>
                  </a:lnTo>
                  <a:lnTo>
                    <a:pt x="114" y="19"/>
                  </a:lnTo>
                  <a:lnTo>
                    <a:pt x="117" y="15"/>
                  </a:lnTo>
                  <a:lnTo>
                    <a:pt x="121" y="13"/>
                  </a:lnTo>
                  <a:lnTo>
                    <a:pt x="125" y="8"/>
                  </a:lnTo>
                  <a:lnTo>
                    <a:pt x="127" y="4"/>
                  </a:lnTo>
                  <a:lnTo>
                    <a:pt x="12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7" name="任意多边形 307116"/>
            <p:cNvSpPr/>
            <p:nvPr/>
          </p:nvSpPr>
          <p:spPr>
            <a:xfrm>
              <a:off x="3722" y="1274"/>
              <a:ext cx="172" cy="175"/>
            </a:xfrm>
            <a:custGeom>
              <a:rect l="0" t="0" r="0" b="0"/>
              <a:pathLst>
                <a:path w="172" h="175">
                  <a:moveTo>
                    <a:pt x="152" y="143"/>
                  </a:moveTo>
                  <a:lnTo>
                    <a:pt x="154" y="139"/>
                  </a:lnTo>
                  <a:lnTo>
                    <a:pt x="156" y="136"/>
                  </a:lnTo>
                  <a:lnTo>
                    <a:pt x="161" y="132"/>
                  </a:lnTo>
                  <a:lnTo>
                    <a:pt x="161" y="128"/>
                  </a:lnTo>
                  <a:lnTo>
                    <a:pt x="163" y="126"/>
                  </a:lnTo>
                  <a:lnTo>
                    <a:pt x="165" y="121"/>
                  </a:lnTo>
                  <a:lnTo>
                    <a:pt x="167" y="117"/>
                  </a:lnTo>
                  <a:lnTo>
                    <a:pt x="167" y="113"/>
                  </a:lnTo>
                  <a:lnTo>
                    <a:pt x="169" y="108"/>
                  </a:lnTo>
                  <a:lnTo>
                    <a:pt x="169" y="104"/>
                  </a:lnTo>
                  <a:lnTo>
                    <a:pt x="172" y="100"/>
                  </a:lnTo>
                  <a:lnTo>
                    <a:pt x="172" y="95"/>
                  </a:lnTo>
                  <a:lnTo>
                    <a:pt x="172" y="91"/>
                  </a:lnTo>
                  <a:lnTo>
                    <a:pt x="172" y="89"/>
                  </a:lnTo>
                  <a:lnTo>
                    <a:pt x="172" y="84"/>
                  </a:lnTo>
                  <a:lnTo>
                    <a:pt x="172" y="80"/>
                  </a:lnTo>
                  <a:lnTo>
                    <a:pt x="172" y="76"/>
                  </a:lnTo>
                  <a:lnTo>
                    <a:pt x="169" y="71"/>
                  </a:lnTo>
                  <a:lnTo>
                    <a:pt x="169" y="67"/>
                  </a:lnTo>
                  <a:lnTo>
                    <a:pt x="167" y="63"/>
                  </a:lnTo>
                  <a:lnTo>
                    <a:pt x="167" y="58"/>
                  </a:lnTo>
                  <a:lnTo>
                    <a:pt x="165" y="54"/>
                  </a:lnTo>
                  <a:lnTo>
                    <a:pt x="163" y="52"/>
                  </a:lnTo>
                  <a:lnTo>
                    <a:pt x="163" y="48"/>
                  </a:lnTo>
                  <a:lnTo>
                    <a:pt x="161" y="43"/>
                  </a:lnTo>
                  <a:lnTo>
                    <a:pt x="159" y="39"/>
                  </a:lnTo>
                  <a:lnTo>
                    <a:pt x="154" y="37"/>
                  </a:lnTo>
                  <a:lnTo>
                    <a:pt x="152" y="32"/>
                  </a:lnTo>
                  <a:lnTo>
                    <a:pt x="150" y="30"/>
                  </a:lnTo>
                  <a:lnTo>
                    <a:pt x="148" y="26"/>
                  </a:lnTo>
                  <a:lnTo>
                    <a:pt x="143" y="24"/>
                  </a:lnTo>
                  <a:lnTo>
                    <a:pt x="141" y="19"/>
                  </a:lnTo>
                  <a:lnTo>
                    <a:pt x="137" y="17"/>
                  </a:lnTo>
                  <a:lnTo>
                    <a:pt x="133" y="15"/>
                  </a:lnTo>
                  <a:lnTo>
                    <a:pt x="130" y="13"/>
                  </a:lnTo>
                  <a:lnTo>
                    <a:pt x="126" y="11"/>
                  </a:lnTo>
                  <a:lnTo>
                    <a:pt x="122" y="9"/>
                  </a:lnTo>
                  <a:lnTo>
                    <a:pt x="117" y="6"/>
                  </a:lnTo>
                  <a:lnTo>
                    <a:pt x="115" y="6"/>
                  </a:lnTo>
                  <a:lnTo>
                    <a:pt x="111" y="4"/>
                  </a:lnTo>
                  <a:lnTo>
                    <a:pt x="107" y="2"/>
                  </a:lnTo>
                  <a:lnTo>
                    <a:pt x="102" y="2"/>
                  </a:lnTo>
                  <a:lnTo>
                    <a:pt x="98" y="2"/>
                  </a:lnTo>
                  <a:lnTo>
                    <a:pt x="94" y="0"/>
                  </a:lnTo>
                  <a:lnTo>
                    <a:pt x="89" y="0"/>
                  </a:lnTo>
                  <a:lnTo>
                    <a:pt x="87" y="0"/>
                  </a:lnTo>
                  <a:lnTo>
                    <a:pt x="83" y="0"/>
                  </a:lnTo>
                  <a:lnTo>
                    <a:pt x="78" y="0"/>
                  </a:lnTo>
                  <a:lnTo>
                    <a:pt x="74" y="2"/>
                  </a:lnTo>
                  <a:lnTo>
                    <a:pt x="70" y="2"/>
                  </a:lnTo>
                  <a:lnTo>
                    <a:pt x="65" y="2"/>
                  </a:lnTo>
                  <a:lnTo>
                    <a:pt x="61" y="4"/>
                  </a:lnTo>
                  <a:lnTo>
                    <a:pt x="59" y="4"/>
                  </a:lnTo>
                  <a:lnTo>
                    <a:pt x="55" y="6"/>
                  </a:lnTo>
                  <a:lnTo>
                    <a:pt x="50" y="9"/>
                  </a:lnTo>
                  <a:lnTo>
                    <a:pt x="46" y="11"/>
                  </a:lnTo>
                  <a:lnTo>
                    <a:pt x="44" y="13"/>
                  </a:lnTo>
                  <a:lnTo>
                    <a:pt x="39" y="15"/>
                  </a:lnTo>
                  <a:lnTo>
                    <a:pt x="37" y="17"/>
                  </a:lnTo>
                  <a:lnTo>
                    <a:pt x="33" y="19"/>
                  </a:lnTo>
                  <a:lnTo>
                    <a:pt x="29" y="22"/>
                  </a:lnTo>
                  <a:lnTo>
                    <a:pt x="26" y="26"/>
                  </a:lnTo>
                  <a:lnTo>
                    <a:pt x="24" y="28"/>
                  </a:lnTo>
                  <a:lnTo>
                    <a:pt x="20" y="32"/>
                  </a:lnTo>
                  <a:lnTo>
                    <a:pt x="18" y="35"/>
                  </a:lnTo>
                  <a:lnTo>
                    <a:pt x="16" y="39"/>
                  </a:lnTo>
                  <a:lnTo>
                    <a:pt x="13" y="43"/>
                  </a:lnTo>
                  <a:lnTo>
                    <a:pt x="11" y="48"/>
                  </a:lnTo>
                  <a:lnTo>
                    <a:pt x="9" y="50"/>
                  </a:lnTo>
                  <a:lnTo>
                    <a:pt x="7" y="54"/>
                  </a:lnTo>
                  <a:lnTo>
                    <a:pt x="5" y="58"/>
                  </a:lnTo>
                  <a:lnTo>
                    <a:pt x="5" y="63"/>
                  </a:lnTo>
                  <a:lnTo>
                    <a:pt x="3" y="67"/>
                  </a:lnTo>
                  <a:lnTo>
                    <a:pt x="3" y="71"/>
                  </a:lnTo>
                  <a:lnTo>
                    <a:pt x="3" y="76"/>
                  </a:lnTo>
                  <a:lnTo>
                    <a:pt x="0" y="80"/>
                  </a:lnTo>
                  <a:lnTo>
                    <a:pt x="0" y="82"/>
                  </a:lnTo>
                  <a:lnTo>
                    <a:pt x="0" y="87"/>
                  </a:lnTo>
                  <a:lnTo>
                    <a:pt x="0" y="91"/>
                  </a:lnTo>
                  <a:lnTo>
                    <a:pt x="0" y="95"/>
                  </a:lnTo>
                  <a:lnTo>
                    <a:pt x="3" y="100"/>
                  </a:lnTo>
                  <a:lnTo>
                    <a:pt x="3" y="104"/>
                  </a:lnTo>
                  <a:lnTo>
                    <a:pt x="3" y="108"/>
                  </a:lnTo>
                  <a:lnTo>
                    <a:pt x="5" y="113"/>
                  </a:lnTo>
                  <a:lnTo>
                    <a:pt x="5" y="117"/>
                  </a:lnTo>
                  <a:lnTo>
                    <a:pt x="7" y="121"/>
                  </a:lnTo>
                  <a:lnTo>
                    <a:pt x="9" y="123"/>
                  </a:lnTo>
                  <a:lnTo>
                    <a:pt x="11" y="128"/>
                  </a:lnTo>
                  <a:lnTo>
                    <a:pt x="13" y="132"/>
                  </a:lnTo>
                  <a:lnTo>
                    <a:pt x="16" y="134"/>
                  </a:lnTo>
                  <a:lnTo>
                    <a:pt x="18" y="139"/>
                  </a:lnTo>
                  <a:lnTo>
                    <a:pt x="20" y="143"/>
                  </a:lnTo>
                  <a:lnTo>
                    <a:pt x="22" y="145"/>
                  </a:lnTo>
                  <a:lnTo>
                    <a:pt x="26" y="149"/>
                  </a:lnTo>
                  <a:lnTo>
                    <a:pt x="29" y="152"/>
                  </a:lnTo>
                  <a:lnTo>
                    <a:pt x="33" y="154"/>
                  </a:lnTo>
                  <a:lnTo>
                    <a:pt x="35" y="158"/>
                  </a:lnTo>
                  <a:lnTo>
                    <a:pt x="39" y="160"/>
                  </a:lnTo>
                  <a:lnTo>
                    <a:pt x="44" y="162"/>
                  </a:lnTo>
                  <a:lnTo>
                    <a:pt x="46" y="165"/>
                  </a:lnTo>
                  <a:lnTo>
                    <a:pt x="50" y="167"/>
                  </a:lnTo>
                  <a:lnTo>
                    <a:pt x="55" y="169"/>
                  </a:lnTo>
                  <a:lnTo>
                    <a:pt x="59" y="169"/>
                  </a:lnTo>
                  <a:lnTo>
                    <a:pt x="61" y="171"/>
                  </a:lnTo>
                  <a:lnTo>
                    <a:pt x="65" y="173"/>
                  </a:lnTo>
                  <a:lnTo>
                    <a:pt x="70" y="173"/>
                  </a:lnTo>
                  <a:lnTo>
                    <a:pt x="74" y="173"/>
                  </a:lnTo>
                  <a:lnTo>
                    <a:pt x="78" y="175"/>
                  </a:lnTo>
                  <a:lnTo>
                    <a:pt x="83" y="175"/>
                  </a:lnTo>
                  <a:lnTo>
                    <a:pt x="87" y="175"/>
                  </a:lnTo>
                  <a:lnTo>
                    <a:pt x="91" y="175"/>
                  </a:lnTo>
                  <a:lnTo>
                    <a:pt x="94" y="175"/>
                  </a:lnTo>
                  <a:lnTo>
                    <a:pt x="98" y="173"/>
                  </a:lnTo>
                  <a:lnTo>
                    <a:pt x="102" y="173"/>
                  </a:lnTo>
                  <a:lnTo>
                    <a:pt x="107" y="173"/>
                  </a:lnTo>
                  <a:lnTo>
                    <a:pt x="111" y="171"/>
                  </a:lnTo>
                  <a:lnTo>
                    <a:pt x="115" y="171"/>
                  </a:lnTo>
                  <a:lnTo>
                    <a:pt x="117" y="169"/>
                  </a:lnTo>
                  <a:lnTo>
                    <a:pt x="122" y="167"/>
                  </a:lnTo>
                  <a:lnTo>
                    <a:pt x="126" y="165"/>
                  </a:lnTo>
                  <a:lnTo>
                    <a:pt x="130" y="162"/>
                  </a:lnTo>
                  <a:lnTo>
                    <a:pt x="133" y="160"/>
                  </a:lnTo>
                  <a:lnTo>
                    <a:pt x="137" y="158"/>
                  </a:lnTo>
                  <a:lnTo>
                    <a:pt x="139" y="156"/>
                  </a:lnTo>
                  <a:lnTo>
                    <a:pt x="143" y="154"/>
                  </a:lnTo>
                  <a:lnTo>
                    <a:pt x="146" y="149"/>
                  </a:lnTo>
                  <a:lnTo>
                    <a:pt x="150" y="147"/>
                  </a:lnTo>
                  <a:lnTo>
                    <a:pt x="152" y="1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8" name="任意多边形 307117"/>
            <p:cNvSpPr/>
            <p:nvPr/>
          </p:nvSpPr>
          <p:spPr>
            <a:xfrm>
              <a:off x="3859" y="1291"/>
              <a:ext cx="39" cy="128"/>
            </a:xfrm>
            <a:custGeom>
              <a:rect l="0" t="0" r="0" b="0"/>
              <a:pathLst>
                <a:path w="39" h="128">
                  <a:moveTo>
                    <a:pt x="0" y="7"/>
                  </a:moveTo>
                  <a:lnTo>
                    <a:pt x="4" y="9"/>
                  </a:lnTo>
                  <a:lnTo>
                    <a:pt x="6" y="13"/>
                  </a:lnTo>
                  <a:lnTo>
                    <a:pt x="9" y="15"/>
                  </a:lnTo>
                  <a:lnTo>
                    <a:pt x="13" y="20"/>
                  </a:lnTo>
                  <a:lnTo>
                    <a:pt x="15" y="22"/>
                  </a:lnTo>
                  <a:lnTo>
                    <a:pt x="17" y="26"/>
                  </a:lnTo>
                  <a:lnTo>
                    <a:pt x="19" y="28"/>
                  </a:lnTo>
                  <a:lnTo>
                    <a:pt x="22" y="33"/>
                  </a:lnTo>
                  <a:lnTo>
                    <a:pt x="24" y="35"/>
                  </a:lnTo>
                  <a:lnTo>
                    <a:pt x="24" y="39"/>
                  </a:lnTo>
                  <a:lnTo>
                    <a:pt x="26" y="44"/>
                  </a:lnTo>
                  <a:lnTo>
                    <a:pt x="26" y="48"/>
                  </a:lnTo>
                  <a:lnTo>
                    <a:pt x="28" y="50"/>
                  </a:lnTo>
                  <a:lnTo>
                    <a:pt x="28" y="54"/>
                  </a:lnTo>
                  <a:lnTo>
                    <a:pt x="30" y="59"/>
                  </a:lnTo>
                  <a:lnTo>
                    <a:pt x="30" y="63"/>
                  </a:lnTo>
                  <a:lnTo>
                    <a:pt x="30" y="67"/>
                  </a:lnTo>
                  <a:lnTo>
                    <a:pt x="30" y="72"/>
                  </a:lnTo>
                  <a:lnTo>
                    <a:pt x="30" y="74"/>
                  </a:lnTo>
                  <a:lnTo>
                    <a:pt x="30" y="78"/>
                  </a:lnTo>
                  <a:lnTo>
                    <a:pt x="30" y="83"/>
                  </a:lnTo>
                  <a:lnTo>
                    <a:pt x="28" y="87"/>
                  </a:lnTo>
                  <a:lnTo>
                    <a:pt x="28" y="91"/>
                  </a:lnTo>
                  <a:lnTo>
                    <a:pt x="26" y="93"/>
                  </a:lnTo>
                  <a:lnTo>
                    <a:pt x="26" y="98"/>
                  </a:lnTo>
                  <a:lnTo>
                    <a:pt x="24" y="102"/>
                  </a:lnTo>
                  <a:lnTo>
                    <a:pt x="22" y="106"/>
                  </a:lnTo>
                  <a:lnTo>
                    <a:pt x="22" y="109"/>
                  </a:lnTo>
                  <a:lnTo>
                    <a:pt x="19" y="113"/>
                  </a:lnTo>
                  <a:lnTo>
                    <a:pt x="17" y="117"/>
                  </a:lnTo>
                  <a:lnTo>
                    <a:pt x="15" y="119"/>
                  </a:lnTo>
                  <a:lnTo>
                    <a:pt x="11" y="124"/>
                  </a:lnTo>
                  <a:lnTo>
                    <a:pt x="19" y="128"/>
                  </a:lnTo>
                  <a:lnTo>
                    <a:pt x="22" y="126"/>
                  </a:lnTo>
                  <a:lnTo>
                    <a:pt x="24" y="122"/>
                  </a:lnTo>
                  <a:lnTo>
                    <a:pt x="26" y="117"/>
                  </a:lnTo>
                  <a:lnTo>
                    <a:pt x="28" y="113"/>
                  </a:lnTo>
                  <a:lnTo>
                    <a:pt x="30" y="109"/>
                  </a:lnTo>
                  <a:lnTo>
                    <a:pt x="32" y="104"/>
                  </a:lnTo>
                  <a:lnTo>
                    <a:pt x="35" y="102"/>
                  </a:lnTo>
                  <a:lnTo>
                    <a:pt x="35" y="98"/>
                  </a:lnTo>
                  <a:lnTo>
                    <a:pt x="37" y="93"/>
                  </a:lnTo>
                  <a:lnTo>
                    <a:pt x="37" y="89"/>
                  </a:lnTo>
                  <a:lnTo>
                    <a:pt x="39" y="85"/>
                  </a:lnTo>
                  <a:lnTo>
                    <a:pt x="39" y="80"/>
                  </a:lnTo>
                  <a:lnTo>
                    <a:pt x="39" y="76"/>
                  </a:lnTo>
                  <a:lnTo>
                    <a:pt x="39" y="72"/>
                  </a:lnTo>
                  <a:lnTo>
                    <a:pt x="39" y="65"/>
                  </a:lnTo>
                  <a:lnTo>
                    <a:pt x="39" y="63"/>
                  </a:lnTo>
                  <a:lnTo>
                    <a:pt x="39" y="57"/>
                  </a:lnTo>
                  <a:lnTo>
                    <a:pt x="37" y="52"/>
                  </a:lnTo>
                  <a:lnTo>
                    <a:pt x="37" y="48"/>
                  </a:lnTo>
                  <a:lnTo>
                    <a:pt x="35" y="46"/>
                  </a:lnTo>
                  <a:lnTo>
                    <a:pt x="35" y="41"/>
                  </a:lnTo>
                  <a:lnTo>
                    <a:pt x="32" y="37"/>
                  </a:lnTo>
                  <a:lnTo>
                    <a:pt x="30" y="33"/>
                  </a:lnTo>
                  <a:lnTo>
                    <a:pt x="28" y="28"/>
                  </a:lnTo>
                  <a:lnTo>
                    <a:pt x="26" y="24"/>
                  </a:lnTo>
                  <a:lnTo>
                    <a:pt x="24" y="20"/>
                  </a:lnTo>
                  <a:lnTo>
                    <a:pt x="22" y="18"/>
                  </a:lnTo>
                  <a:lnTo>
                    <a:pt x="19" y="13"/>
                  </a:lnTo>
                  <a:lnTo>
                    <a:pt x="17" y="9"/>
                  </a:lnTo>
                  <a:lnTo>
                    <a:pt x="13" y="7"/>
                  </a:lnTo>
                  <a:lnTo>
                    <a:pt x="11" y="2"/>
                  </a:lnTo>
                  <a:lnTo>
                    <a:pt x="6"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19" name="任意多边形 307118"/>
            <p:cNvSpPr/>
            <p:nvPr/>
          </p:nvSpPr>
          <p:spPr>
            <a:xfrm>
              <a:off x="3740" y="1270"/>
              <a:ext cx="125" cy="39"/>
            </a:xfrm>
            <a:custGeom>
              <a:rect l="0" t="0" r="0" b="0"/>
              <a:pathLst>
                <a:path w="125" h="39">
                  <a:moveTo>
                    <a:pt x="6" y="39"/>
                  </a:moveTo>
                  <a:lnTo>
                    <a:pt x="8" y="36"/>
                  </a:lnTo>
                  <a:lnTo>
                    <a:pt x="13" y="32"/>
                  </a:lnTo>
                  <a:lnTo>
                    <a:pt x="15" y="30"/>
                  </a:lnTo>
                  <a:lnTo>
                    <a:pt x="17" y="28"/>
                  </a:lnTo>
                  <a:lnTo>
                    <a:pt x="21" y="23"/>
                  </a:lnTo>
                  <a:lnTo>
                    <a:pt x="24" y="21"/>
                  </a:lnTo>
                  <a:lnTo>
                    <a:pt x="28" y="21"/>
                  </a:lnTo>
                  <a:lnTo>
                    <a:pt x="30" y="19"/>
                  </a:lnTo>
                  <a:lnTo>
                    <a:pt x="34" y="17"/>
                  </a:lnTo>
                  <a:lnTo>
                    <a:pt x="39" y="15"/>
                  </a:lnTo>
                  <a:lnTo>
                    <a:pt x="41" y="13"/>
                  </a:lnTo>
                  <a:lnTo>
                    <a:pt x="45" y="13"/>
                  </a:lnTo>
                  <a:lnTo>
                    <a:pt x="50" y="10"/>
                  </a:lnTo>
                  <a:lnTo>
                    <a:pt x="54" y="10"/>
                  </a:lnTo>
                  <a:lnTo>
                    <a:pt x="56" y="10"/>
                  </a:lnTo>
                  <a:lnTo>
                    <a:pt x="60" y="8"/>
                  </a:lnTo>
                  <a:lnTo>
                    <a:pt x="65" y="8"/>
                  </a:lnTo>
                  <a:lnTo>
                    <a:pt x="69" y="8"/>
                  </a:lnTo>
                  <a:lnTo>
                    <a:pt x="71" y="8"/>
                  </a:lnTo>
                  <a:lnTo>
                    <a:pt x="76" y="10"/>
                  </a:lnTo>
                  <a:lnTo>
                    <a:pt x="80" y="10"/>
                  </a:lnTo>
                  <a:lnTo>
                    <a:pt x="84" y="10"/>
                  </a:lnTo>
                  <a:lnTo>
                    <a:pt x="89" y="10"/>
                  </a:lnTo>
                  <a:lnTo>
                    <a:pt x="91" y="13"/>
                  </a:lnTo>
                  <a:lnTo>
                    <a:pt x="95" y="13"/>
                  </a:lnTo>
                  <a:lnTo>
                    <a:pt x="99" y="15"/>
                  </a:lnTo>
                  <a:lnTo>
                    <a:pt x="102" y="17"/>
                  </a:lnTo>
                  <a:lnTo>
                    <a:pt x="106" y="19"/>
                  </a:lnTo>
                  <a:lnTo>
                    <a:pt x="110" y="21"/>
                  </a:lnTo>
                  <a:lnTo>
                    <a:pt x="112" y="23"/>
                  </a:lnTo>
                  <a:lnTo>
                    <a:pt x="117" y="26"/>
                  </a:lnTo>
                  <a:lnTo>
                    <a:pt x="119" y="28"/>
                  </a:lnTo>
                  <a:lnTo>
                    <a:pt x="125" y="21"/>
                  </a:lnTo>
                  <a:lnTo>
                    <a:pt x="121" y="17"/>
                  </a:lnTo>
                  <a:lnTo>
                    <a:pt x="119" y="15"/>
                  </a:lnTo>
                  <a:lnTo>
                    <a:pt x="115" y="13"/>
                  </a:lnTo>
                  <a:lnTo>
                    <a:pt x="110" y="10"/>
                  </a:lnTo>
                  <a:lnTo>
                    <a:pt x="106" y="8"/>
                  </a:lnTo>
                  <a:lnTo>
                    <a:pt x="102" y="6"/>
                  </a:lnTo>
                  <a:lnTo>
                    <a:pt x="97" y="6"/>
                  </a:lnTo>
                  <a:lnTo>
                    <a:pt x="93" y="4"/>
                  </a:lnTo>
                  <a:lnTo>
                    <a:pt x="89" y="2"/>
                  </a:lnTo>
                  <a:lnTo>
                    <a:pt x="86" y="2"/>
                  </a:lnTo>
                  <a:lnTo>
                    <a:pt x="82" y="2"/>
                  </a:lnTo>
                  <a:lnTo>
                    <a:pt x="78" y="0"/>
                  </a:lnTo>
                  <a:lnTo>
                    <a:pt x="73" y="0"/>
                  </a:lnTo>
                  <a:lnTo>
                    <a:pt x="69" y="0"/>
                  </a:lnTo>
                  <a:lnTo>
                    <a:pt x="65" y="0"/>
                  </a:lnTo>
                  <a:lnTo>
                    <a:pt x="60" y="0"/>
                  </a:lnTo>
                  <a:lnTo>
                    <a:pt x="56" y="2"/>
                  </a:lnTo>
                  <a:lnTo>
                    <a:pt x="52" y="2"/>
                  </a:lnTo>
                  <a:lnTo>
                    <a:pt x="47" y="2"/>
                  </a:lnTo>
                  <a:lnTo>
                    <a:pt x="43" y="4"/>
                  </a:lnTo>
                  <a:lnTo>
                    <a:pt x="39" y="4"/>
                  </a:lnTo>
                  <a:lnTo>
                    <a:pt x="34" y="6"/>
                  </a:lnTo>
                  <a:lnTo>
                    <a:pt x="30" y="8"/>
                  </a:lnTo>
                  <a:lnTo>
                    <a:pt x="26" y="10"/>
                  </a:lnTo>
                  <a:lnTo>
                    <a:pt x="24" y="13"/>
                  </a:lnTo>
                  <a:lnTo>
                    <a:pt x="19" y="15"/>
                  </a:lnTo>
                  <a:lnTo>
                    <a:pt x="15" y="17"/>
                  </a:lnTo>
                  <a:lnTo>
                    <a:pt x="13" y="21"/>
                  </a:lnTo>
                  <a:lnTo>
                    <a:pt x="8" y="23"/>
                  </a:lnTo>
                  <a:lnTo>
                    <a:pt x="4" y="26"/>
                  </a:lnTo>
                  <a:lnTo>
                    <a:pt x="2" y="30"/>
                  </a:lnTo>
                  <a:lnTo>
                    <a:pt x="0" y="34"/>
                  </a:lnTo>
                  <a:lnTo>
                    <a:pt x="6"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0" name="任意多边形 307119"/>
            <p:cNvSpPr/>
            <p:nvPr/>
          </p:nvSpPr>
          <p:spPr>
            <a:xfrm>
              <a:off x="3718" y="1304"/>
              <a:ext cx="39" cy="128"/>
            </a:xfrm>
            <a:custGeom>
              <a:rect l="0" t="0" r="0" b="0"/>
              <a:pathLst>
                <a:path w="39" h="128">
                  <a:moveTo>
                    <a:pt x="39" y="122"/>
                  </a:moveTo>
                  <a:lnTo>
                    <a:pt x="37" y="119"/>
                  </a:lnTo>
                  <a:lnTo>
                    <a:pt x="33" y="115"/>
                  </a:lnTo>
                  <a:lnTo>
                    <a:pt x="30" y="113"/>
                  </a:lnTo>
                  <a:lnTo>
                    <a:pt x="28" y="109"/>
                  </a:lnTo>
                  <a:lnTo>
                    <a:pt x="26" y="106"/>
                  </a:lnTo>
                  <a:lnTo>
                    <a:pt x="24" y="102"/>
                  </a:lnTo>
                  <a:lnTo>
                    <a:pt x="20" y="100"/>
                  </a:lnTo>
                  <a:lnTo>
                    <a:pt x="20" y="96"/>
                  </a:lnTo>
                  <a:lnTo>
                    <a:pt x="17" y="91"/>
                  </a:lnTo>
                  <a:lnTo>
                    <a:pt x="15" y="89"/>
                  </a:lnTo>
                  <a:lnTo>
                    <a:pt x="13" y="85"/>
                  </a:lnTo>
                  <a:lnTo>
                    <a:pt x="13" y="80"/>
                  </a:lnTo>
                  <a:lnTo>
                    <a:pt x="11" y="78"/>
                  </a:lnTo>
                  <a:lnTo>
                    <a:pt x="11" y="74"/>
                  </a:lnTo>
                  <a:lnTo>
                    <a:pt x="11" y="70"/>
                  </a:lnTo>
                  <a:lnTo>
                    <a:pt x="11" y="65"/>
                  </a:lnTo>
                  <a:lnTo>
                    <a:pt x="9" y="61"/>
                  </a:lnTo>
                  <a:lnTo>
                    <a:pt x="9" y="57"/>
                  </a:lnTo>
                  <a:lnTo>
                    <a:pt x="9" y="52"/>
                  </a:lnTo>
                  <a:lnTo>
                    <a:pt x="11" y="50"/>
                  </a:lnTo>
                  <a:lnTo>
                    <a:pt x="11" y="46"/>
                  </a:lnTo>
                  <a:lnTo>
                    <a:pt x="11" y="41"/>
                  </a:lnTo>
                  <a:lnTo>
                    <a:pt x="11" y="37"/>
                  </a:lnTo>
                  <a:lnTo>
                    <a:pt x="13" y="33"/>
                  </a:lnTo>
                  <a:lnTo>
                    <a:pt x="13" y="31"/>
                  </a:lnTo>
                  <a:lnTo>
                    <a:pt x="15" y="26"/>
                  </a:lnTo>
                  <a:lnTo>
                    <a:pt x="17" y="22"/>
                  </a:lnTo>
                  <a:lnTo>
                    <a:pt x="20" y="18"/>
                  </a:lnTo>
                  <a:lnTo>
                    <a:pt x="22" y="15"/>
                  </a:lnTo>
                  <a:lnTo>
                    <a:pt x="24" y="11"/>
                  </a:lnTo>
                  <a:lnTo>
                    <a:pt x="26" y="9"/>
                  </a:lnTo>
                  <a:lnTo>
                    <a:pt x="28" y="5"/>
                  </a:lnTo>
                  <a:lnTo>
                    <a:pt x="22" y="0"/>
                  </a:lnTo>
                  <a:lnTo>
                    <a:pt x="17" y="2"/>
                  </a:lnTo>
                  <a:lnTo>
                    <a:pt x="15" y="7"/>
                  </a:lnTo>
                  <a:lnTo>
                    <a:pt x="13" y="11"/>
                  </a:lnTo>
                  <a:lnTo>
                    <a:pt x="11" y="15"/>
                  </a:lnTo>
                  <a:lnTo>
                    <a:pt x="9" y="18"/>
                  </a:lnTo>
                  <a:lnTo>
                    <a:pt x="7" y="22"/>
                  </a:lnTo>
                  <a:lnTo>
                    <a:pt x="4" y="26"/>
                  </a:lnTo>
                  <a:lnTo>
                    <a:pt x="4" y="31"/>
                  </a:lnTo>
                  <a:lnTo>
                    <a:pt x="2" y="35"/>
                  </a:lnTo>
                  <a:lnTo>
                    <a:pt x="2" y="39"/>
                  </a:lnTo>
                  <a:lnTo>
                    <a:pt x="2" y="44"/>
                  </a:lnTo>
                  <a:lnTo>
                    <a:pt x="0" y="48"/>
                  </a:lnTo>
                  <a:lnTo>
                    <a:pt x="0" y="52"/>
                  </a:lnTo>
                  <a:lnTo>
                    <a:pt x="0" y="57"/>
                  </a:lnTo>
                  <a:lnTo>
                    <a:pt x="0" y="61"/>
                  </a:lnTo>
                  <a:lnTo>
                    <a:pt x="0" y="65"/>
                  </a:lnTo>
                  <a:lnTo>
                    <a:pt x="2" y="72"/>
                  </a:lnTo>
                  <a:lnTo>
                    <a:pt x="2" y="74"/>
                  </a:lnTo>
                  <a:lnTo>
                    <a:pt x="2" y="78"/>
                  </a:lnTo>
                  <a:lnTo>
                    <a:pt x="4" y="83"/>
                  </a:lnTo>
                  <a:lnTo>
                    <a:pt x="4" y="87"/>
                  </a:lnTo>
                  <a:lnTo>
                    <a:pt x="7" y="91"/>
                  </a:lnTo>
                  <a:lnTo>
                    <a:pt x="9" y="96"/>
                  </a:lnTo>
                  <a:lnTo>
                    <a:pt x="11" y="100"/>
                  </a:lnTo>
                  <a:lnTo>
                    <a:pt x="13" y="104"/>
                  </a:lnTo>
                  <a:lnTo>
                    <a:pt x="15" y="109"/>
                  </a:lnTo>
                  <a:lnTo>
                    <a:pt x="17" y="111"/>
                  </a:lnTo>
                  <a:lnTo>
                    <a:pt x="20" y="115"/>
                  </a:lnTo>
                  <a:lnTo>
                    <a:pt x="24" y="119"/>
                  </a:lnTo>
                  <a:lnTo>
                    <a:pt x="26" y="122"/>
                  </a:lnTo>
                  <a:lnTo>
                    <a:pt x="30" y="126"/>
                  </a:lnTo>
                  <a:lnTo>
                    <a:pt x="33" y="128"/>
                  </a:lnTo>
                  <a:lnTo>
                    <a:pt x="39" y="1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1" name="任意多边形 307120"/>
            <p:cNvSpPr/>
            <p:nvPr/>
          </p:nvSpPr>
          <p:spPr>
            <a:xfrm>
              <a:off x="3751" y="1415"/>
              <a:ext cx="127" cy="39"/>
            </a:xfrm>
            <a:custGeom>
              <a:rect l="0" t="0" r="0" b="0"/>
              <a:pathLst>
                <a:path w="127" h="39">
                  <a:moveTo>
                    <a:pt x="119" y="0"/>
                  </a:moveTo>
                  <a:lnTo>
                    <a:pt x="117" y="2"/>
                  </a:lnTo>
                  <a:lnTo>
                    <a:pt x="114" y="6"/>
                  </a:lnTo>
                  <a:lnTo>
                    <a:pt x="110" y="8"/>
                  </a:lnTo>
                  <a:lnTo>
                    <a:pt x="108" y="11"/>
                  </a:lnTo>
                  <a:lnTo>
                    <a:pt x="106" y="13"/>
                  </a:lnTo>
                  <a:lnTo>
                    <a:pt x="101" y="17"/>
                  </a:lnTo>
                  <a:lnTo>
                    <a:pt x="99" y="17"/>
                  </a:lnTo>
                  <a:lnTo>
                    <a:pt x="95" y="19"/>
                  </a:lnTo>
                  <a:lnTo>
                    <a:pt x="91" y="21"/>
                  </a:lnTo>
                  <a:lnTo>
                    <a:pt x="88" y="24"/>
                  </a:lnTo>
                  <a:lnTo>
                    <a:pt x="84" y="26"/>
                  </a:lnTo>
                  <a:lnTo>
                    <a:pt x="80" y="26"/>
                  </a:lnTo>
                  <a:lnTo>
                    <a:pt x="78" y="28"/>
                  </a:lnTo>
                  <a:lnTo>
                    <a:pt x="73" y="28"/>
                  </a:lnTo>
                  <a:lnTo>
                    <a:pt x="69" y="28"/>
                  </a:lnTo>
                  <a:lnTo>
                    <a:pt x="65" y="28"/>
                  </a:lnTo>
                  <a:lnTo>
                    <a:pt x="60" y="30"/>
                  </a:lnTo>
                  <a:lnTo>
                    <a:pt x="58" y="30"/>
                  </a:lnTo>
                  <a:lnTo>
                    <a:pt x="54" y="30"/>
                  </a:lnTo>
                  <a:lnTo>
                    <a:pt x="49" y="28"/>
                  </a:lnTo>
                  <a:lnTo>
                    <a:pt x="45" y="28"/>
                  </a:lnTo>
                  <a:lnTo>
                    <a:pt x="43" y="28"/>
                  </a:lnTo>
                  <a:lnTo>
                    <a:pt x="39" y="26"/>
                  </a:lnTo>
                  <a:lnTo>
                    <a:pt x="34" y="26"/>
                  </a:lnTo>
                  <a:lnTo>
                    <a:pt x="30" y="24"/>
                  </a:lnTo>
                  <a:lnTo>
                    <a:pt x="28" y="24"/>
                  </a:lnTo>
                  <a:lnTo>
                    <a:pt x="23" y="21"/>
                  </a:lnTo>
                  <a:lnTo>
                    <a:pt x="19" y="19"/>
                  </a:lnTo>
                  <a:lnTo>
                    <a:pt x="17" y="17"/>
                  </a:lnTo>
                  <a:lnTo>
                    <a:pt x="13" y="15"/>
                  </a:lnTo>
                  <a:lnTo>
                    <a:pt x="8" y="13"/>
                  </a:lnTo>
                  <a:lnTo>
                    <a:pt x="6" y="11"/>
                  </a:lnTo>
                  <a:lnTo>
                    <a:pt x="0" y="17"/>
                  </a:lnTo>
                  <a:lnTo>
                    <a:pt x="4" y="19"/>
                  </a:lnTo>
                  <a:lnTo>
                    <a:pt x="8" y="24"/>
                  </a:lnTo>
                  <a:lnTo>
                    <a:pt x="10" y="26"/>
                  </a:lnTo>
                  <a:lnTo>
                    <a:pt x="15" y="28"/>
                  </a:lnTo>
                  <a:lnTo>
                    <a:pt x="19" y="30"/>
                  </a:lnTo>
                  <a:lnTo>
                    <a:pt x="23" y="32"/>
                  </a:lnTo>
                  <a:lnTo>
                    <a:pt x="28" y="32"/>
                  </a:lnTo>
                  <a:lnTo>
                    <a:pt x="32" y="34"/>
                  </a:lnTo>
                  <a:lnTo>
                    <a:pt x="36" y="37"/>
                  </a:lnTo>
                  <a:lnTo>
                    <a:pt x="41" y="37"/>
                  </a:lnTo>
                  <a:lnTo>
                    <a:pt x="45" y="37"/>
                  </a:lnTo>
                  <a:lnTo>
                    <a:pt x="49" y="39"/>
                  </a:lnTo>
                  <a:lnTo>
                    <a:pt x="54" y="39"/>
                  </a:lnTo>
                  <a:lnTo>
                    <a:pt x="58" y="39"/>
                  </a:lnTo>
                  <a:lnTo>
                    <a:pt x="62" y="39"/>
                  </a:lnTo>
                  <a:lnTo>
                    <a:pt x="67" y="39"/>
                  </a:lnTo>
                  <a:lnTo>
                    <a:pt x="71" y="37"/>
                  </a:lnTo>
                  <a:lnTo>
                    <a:pt x="75" y="37"/>
                  </a:lnTo>
                  <a:lnTo>
                    <a:pt x="78" y="37"/>
                  </a:lnTo>
                  <a:lnTo>
                    <a:pt x="82" y="34"/>
                  </a:lnTo>
                  <a:lnTo>
                    <a:pt x="86" y="34"/>
                  </a:lnTo>
                  <a:lnTo>
                    <a:pt x="91" y="32"/>
                  </a:lnTo>
                  <a:lnTo>
                    <a:pt x="95" y="30"/>
                  </a:lnTo>
                  <a:lnTo>
                    <a:pt x="99" y="28"/>
                  </a:lnTo>
                  <a:lnTo>
                    <a:pt x="104" y="26"/>
                  </a:lnTo>
                  <a:lnTo>
                    <a:pt x="106" y="24"/>
                  </a:lnTo>
                  <a:lnTo>
                    <a:pt x="110" y="21"/>
                  </a:lnTo>
                  <a:lnTo>
                    <a:pt x="114" y="17"/>
                  </a:lnTo>
                  <a:lnTo>
                    <a:pt x="117" y="15"/>
                  </a:lnTo>
                  <a:lnTo>
                    <a:pt x="121" y="13"/>
                  </a:lnTo>
                  <a:lnTo>
                    <a:pt x="123" y="8"/>
                  </a:lnTo>
                  <a:lnTo>
                    <a:pt x="127" y="4"/>
                  </a:lnTo>
                  <a:lnTo>
                    <a:pt x="11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2" name="任意多边形 307121"/>
            <p:cNvSpPr/>
            <p:nvPr/>
          </p:nvSpPr>
          <p:spPr>
            <a:xfrm>
              <a:off x="3725" y="1276"/>
              <a:ext cx="169" cy="173"/>
            </a:xfrm>
            <a:custGeom>
              <a:rect l="0" t="0" r="0" b="0"/>
              <a:pathLst>
                <a:path w="169" h="173">
                  <a:moveTo>
                    <a:pt x="149" y="141"/>
                  </a:moveTo>
                  <a:lnTo>
                    <a:pt x="151" y="137"/>
                  </a:lnTo>
                  <a:lnTo>
                    <a:pt x="153" y="134"/>
                  </a:lnTo>
                  <a:lnTo>
                    <a:pt x="156" y="130"/>
                  </a:lnTo>
                  <a:lnTo>
                    <a:pt x="158" y="126"/>
                  </a:lnTo>
                  <a:lnTo>
                    <a:pt x="160" y="124"/>
                  </a:lnTo>
                  <a:lnTo>
                    <a:pt x="162" y="119"/>
                  </a:lnTo>
                  <a:lnTo>
                    <a:pt x="162" y="115"/>
                  </a:lnTo>
                  <a:lnTo>
                    <a:pt x="164" y="111"/>
                  </a:lnTo>
                  <a:lnTo>
                    <a:pt x="164" y="106"/>
                  </a:lnTo>
                  <a:lnTo>
                    <a:pt x="166" y="102"/>
                  </a:lnTo>
                  <a:lnTo>
                    <a:pt x="166" y="100"/>
                  </a:lnTo>
                  <a:lnTo>
                    <a:pt x="166" y="95"/>
                  </a:lnTo>
                  <a:lnTo>
                    <a:pt x="169" y="91"/>
                  </a:lnTo>
                  <a:lnTo>
                    <a:pt x="169" y="87"/>
                  </a:lnTo>
                  <a:lnTo>
                    <a:pt x="169" y="82"/>
                  </a:lnTo>
                  <a:lnTo>
                    <a:pt x="166" y="78"/>
                  </a:lnTo>
                  <a:lnTo>
                    <a:pt x="166" y="74"/>
                  </a:lnTo>
                  <a:lnTo>
                    <a:pt x="166" y="69"/>
                  </a:lnTo>
                  <a:lnTo>
                    <a:pt x="164" y="65"/>
                  </a:lnTo>
                  <a:lnTo>
                    <a:pt x="164" y="63"/>
                  </a:lnTo>
                  <a:lnTo>
                    <a:pt x="162" y="59"/>
                  </a:lnTo>
                  <a:lnTo>
                    <a:pt x="162" y="54"/>
                  </a:lnTo>
                  <a:lnTo>
                    <a:pt x="160" y="50"/>
                  </a:lnTo>
                  <a:lnTo>
                    <a:pt x="158" y="46"/>
                  </a:lnTo>
                  <a:lnTo>
                    <a:pt x="156" y="43"/>
                  </a:lnTo>
                  <a:lnTo>
                    <a:pt x="153" y="39"/>
                  </a:lnTo>
                  <a:lnTo>
                    <a:pt x="151" y="35"/>
                  </a:lnTo>
                  <a:lnTo>
                    <a:pt x="149" y="33"/>
                  </a:lnTo>
                  <a:lnTo>
                    <a:pt x="147" y="28"/>
                  </a:lnTo>
                  <a:lnTo>
                    <a:pt x="143" y="26"/>
                  </a:lnTo>
                  <a:lnTo>
                    <a:pt x="140" y="22"/>
                  </a:lnTo>
                  <a:lnTo>
                    <a:pt x="136" y="20"/>
                  </a:lnTo>
                  <a:lnTo>
                    <a:pt x="134" y="17"/>
                  </a:lnTo>
                  <a:lnTo>
                    <a:pt x="130" y="15"/>
                  </a:lnTo>
                  <a:lnTo>
                    <a:pt x="125" y="13"/>
                  </a:lnTo>
                  <a:lnTo>
                    <a:pt x="123" y="11"/>
                  </a:lnTo>
                  <a:lnTo>
                    <a:pt x="119" y="9"/>
                  </a:lnTo>
                  <a:lnTo>
                    <a:pt x="114" y="7"/>
                  </a:lnTo>
                  <a:lnTo>
                    <a:pt x="110" y="4"/>
                  </a:lnTo>
                  <a:lnTo>
                    <a:pt x="108" y="4"/>
                  </a:lnTo>
                  <a:lnTo>
                    <a:pt x="104" y="2"/>
                  </a:lnTo>
                  <a:lnTo>
                    <a:pt x="99" y="2"/>
                  </a:lnTo>
                  <a:lnTo>
                    <a:pt x="95" y="0"/>
                  </a:lnTo>
                  <a:lnTo>
                    <a:pt x="91" y="0"/>
                  </a:lnTo>
                  <a:lnTo>
                    <a:pt x="86" y="0"/>
                  </a:lnTo>
                  <a:lnTo>
                    <a:pt x="84" y="0"/>
                  </a:lnTo>
                  <a:lnTo>
                    <a:pt x="80" y="0"/>
                  </a:lnTo>
                  <a:lnTo>
                    <a:pt x="75" y="0"/>
                  </a:lnTo>
                  <a:lnTo>
                    <a:pt x="71" y="0"/>
                  </a:lnTo>
                  <a:lnTo>
                    <a:pt x="67" y="2"/>
                  </a:lnTo>
                  <a:lnTo>
                    <a:pt x="62" y="2"/>
                  </a:lnTo>
                  <a:lnTo>
                    <a:pt x="58" y="4"/>
                  </a:lnTo>
                  <a:lnTo>
                    <a:pt x="56" y="4"/>
                  </a:lnTo>
                  <a:lnTo>
                    <a:pt x="52" y="7"/>
                  </a:lnTo>
                  <a:lnTo>
                    <a:pt x="47" y="9"/>
                  </a:lnTo>
                  <a:lnTo>
                    <a:pt x="43" y="11"/>
                  </a:lnTo>
                  <a:lnTo>
                    <a:pt x="41" y="11"/>
                  </a:lnTo>
                  <a:lnTo>
                    <a:pt x="36" y="15"/>
                  </a:lnTo>
                  <a:lnTo>
                    <a:pt x="34" y="17"/>
                  </a:lnTo>
                  <a:lnTo>
                    <a:pt x="30" y="20"/>
                  </a:lnTo>
                  <a:lnTo>
                    <a:pt x="28" y="22"/>
                  </a:lnTo>
                  <a:lnTo>
                    <a:pt x="23" y="24"/>
                  </a:lnTo>
                  <a:lnTo>
                    <a:pt x="21" y="28"/>
                  </a:lnTo>
                  <a:lnTo>
                    <a:pt x="17" y="33"/>
                  </a:lnTo>
                  <a:lnTo>
                    <a:pt x="15" y="35"/>
                  </a:lnTo>
                  <a:lnTo>
                    <a:pt x="13" y="39"/>
                  </a:lnTo>
                  <a:lnTo>
                    <a:pt x="10" y="41"/>
                  </a:lnTo>
                  <a:lnTo>
                    <a:pt x="8" y="46"/>
                  </a:lnTo>
                  <a:lnTo>
                    <a:pt x="6" y="50"/>
                  </a:lnTo>
                  <a:lnTo>
                    <a:pt x="6" y="54"/>
                  </a:lnTo>
                  <a:lnTo>
                    <a:pt x="4" y="59"/>
                  </a:lnTo>
                  <a:lnTo>
                    <a:pt x="2" y="61"/>
                  </a:lnTo>
                  <a:lnTo>
                    <a:pt x="2" y="65"/>
                  </a:lnTo>
                  <a:lnTo>
                    <a:pt x="0" y="69"/>
                  </a:lnTo>
                  <a:lnTo>
                    <a:pt x="0" y="74"/>
                  </a:lnTo>
                  <a:lnTo>
                    <a:pt x="0" y="78"/>
                  </a:lnTo>
                  <a:lnTo>
                    <a:pt x="0" y="82"/>
                  </a:lnTo>
                  <a:lnTo>
                    <a:pt x="0" y="87"/>
                  </a:lnTo>
                  <a:lnTo>
                    <a:pt x="0" y="91"/>
                  </a:lnTo>
                  <a:lnTo>
                    <a:pt x="0" y="95"/>
                  </a:lnTo>
                  <a:lnTo>
                    <a:pt x="0" y="100"/>
                  </a:lnTo>
                  <a:lnTo>
                    <a:pt x="0" y="102"/>
                  </a:lnTo>
                  <a:lnTo>
                    <a:pt x="2" y="106"/>
                  </a:lnTo>
                  <a:lnTo>
                    <a:pt x="2" y="111"/>
                  </a:lnTo>
                  <a:lnTo>
                    <a:pt x="4" y="115"/>
                  </a:lnTo>
                  <a:lnTo>
                    <a:pt x="6" y="119"/>
                  </a:lnTo>
                  <a:lnTo>
                    <a:pt x="6" y="121"/>
                  </a:lnTo>
                  <a:lnTo>
                    <a:pt x="8" y="126"/>
                  </a:lnTo>
                  <a:lnTo>
                    <a:pt x="10" y="130"/>
                  </a:lnTo>
                  <a:lnTo>
                    <a:pt x="13" y="134"/>
                  </a:lnTo>
                  <a:lnTo>
                    <a:pt x="15" y="137"/>
                  </a:lnTo>
                  <a:lnTo>
                    <a:pt x="17" y="141"/>
                  </a:lnTo>
                  <a:lnTo>
                    <a:pt x="21" y="143"/>
                  </a:lnTo>
                  <a:lnTo>
                    <a:pt x="23" y="147"/>
                  </a:lnTo>
                  <a:lnTo>
                    <a:pt x="26" y="150"/>
                  </a:lnTo>
                  <a:lnTo>
                    <a:pt x="30" y="152"/>
                  </a:lnTo>
                  <a:lnTo>
                    <a:pt x="34" y="156"/>
                  </a:lnTo>
                  <a:lnTo>
                    <a:pt x="36" y="158"/>
                  </a:lnTo>
                  <a:lnTo>
                    <a:pt x="41" y="160"/>
                  </a:lnTo>
                  <a:lnTo>
                    <a:pt x="45" y="163"/>
                  </a:lnTo>
                  <a:lnTo>
                    <a:pt x="47" y="165"/>
                  </a:lnTo>
                  <a:lnTo>
                    <a:pt x="52" y="167"/>
                  </a:lnTo>
                  <a:lnTo>
                    <a:pt x="56" y="167"/>
                  </a:lnTo>
                  <a:lnTo>
                    <a:pt x="60" y="169"/>
                  </a:lnTo>
                  <a:lnTo>
                    <a:pt x="62" y="169"/>
                  </a:lnTo>
                  <a:lnTo>
                    <a:pt x="67" y="171"/>
                  </a:lnTo>
                  <a:lnTo>
                    <a:pt x="71" y="171"/>
                  </a:lnTo>
                  <a:lnTo>
                    <a:pt x="75" y="171"/>
                  </a:lnTo>
                  <a:lnTo>
                    <a:pt x="80" y="173"/>
                  </a:lnTo>
                  <a:lnTo>
                    <a:pt x="84" y="173"/>
                  </a:lnTo>
                  <a:lnTo>
                    <a:pt x="88" y="173"/>
                  </a:lnTo>
                  <a:lnTo>
                    <a:pt x="91" y="171"/>
                  </a:lnTo>
                  <a:lnTo>
                    <a:pt x="95" y="171"/>
                  </a:lnTo>
                  <a:lnTo>
                    <a:pt x="99" y="171"/>
                  </a:lnTo>
                  <a:lnTo>
                    <a:pt x="104" y="169"/>
                  </a:lnTo>
                  <a:lnTo>
                    <a:pt x="108" y="169"/>
                  </a:lnTo>
                  <a:lnTo>
                    <a:pt x="112" y="167"/>
                  </a:lnTo>
                  <a:lnTo>
                    <a:pt x="114" y="167"/>
                  </a:lnTo>
                  <a:lnTo>
                    <a:pt x="119" y="165"/>
                  </a:lnTo>
                  <a:lnTo>
                    <a:pt x="123" y="163"/>
                  </a:lnTo>
                  <a:lnTo>
                    <a:pt x="125" y="160"/>
                  </a:lnTo>
                  <a:lnTo>
                    <a:pt x="130" y="158"/>
                  </a:lnTo>
                  <a:lnTo>
                    <a:pt x="134" y="156"/>
                  </a:lnTo>
                  <a:lnTo>
                    <a:pt x="136" y="154"/>
                  </a:lnTo>
                  <a:lnTo>
                    <a:pt x="140" y="152"/>
                  </a:lnTo>
                  <a:lnTo>
                    <a:pt x="143" y="147"/>
                  </a:lnTo>
                  <a:lnTo>
                    <a:pt x="145" y="145"/>
                  </a:lnTo>
                  <a:lnTo>
                    <a:pt x="149" y="1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3" name="任意多边形 307122"/>
            <p:cNvSpPr/>
            <p:nvPr/>
          </p:nvSpPr>
          <p:spPr>
            <a:xfrm>
              <a:off x="3859" y="1293"/>
              <a:ext cx="39" cy="126"/>
            </a:xfrm>
            <a:custGeom>
              <a:rect l="0" t="0" r="0" b="0"/>
              <a:pathLst>
                <a:path w="39" h="125">
                  <a:moveTo>
                    <a:pt x="0" y="7"/>
                  </a:moveTo>
                  <a:lnTo>
                    <a:pt x="2" y="9"/>
                  </a:lnTo>
                  <a:lnTo>
                    <a:pt x="6" y="11"/>
                  </a:lnTo>
                  <a:lnTo>
                    <a:pt x="9" y="16"/>
                  </a:lnTo>
                  <a:lnTo>
                    <a:pt x="11" y="18"/>
                  </a:lnTo>
                  <a:lnTo>
                    <a:pt x="13" y="22"/>
                  </a:lnTo>
                  <a:lnTo>
                    <a:pt x="15" y="24"/>
                  </a:lnTo>
                  <a:lnTo>
                    <a:pt x="17" y="29"/>
                  </a:lnTo>
                  <a:lnTo>
                    <a:pt x="19" y="31"/>
                  </a:lnTo>
                  <a:lnTo>
                    <a:pt x="22" y="35"/>
                  </a:lnTo>
                  <a:lnTo>
                    <a:pt x="24" y="39"/>
                  </a:lnTo>
                  <a:lnTo>
                    <a:pt x="24" y="42"/>
                  </a:lnTo>
                  <a:lnTo>
                    <a:pt x="26" y="46"/>
                  </a:lnTo>
                  <a:lnTo>
                    <a:pt x="26" y="50"/>
                  </a:lnTo>
                  <a:lnTo>
                    <a:pt x="28" y="55"/>
                  </a:lnTo>
                  <a:lnTo>
                    <a:pt x="28" y="57"/>
                  </a:lnTo>
                  <a:lnTo>
                    <a:pt x="28" y="61"/>
                  </a:lnTo>
                  <a:lnTo>
                    <a:pt x="28" y="65"/>
                  </a:lnTo>
                  <a:lnTo>
                    <a:pt x="28" y="70"/>
                  </a:lnTo>
                  <a:lnTo>
                    <a:pt x="28" y="74"/>
                  </a:lnTo>
                  <a:lnTo>
                    <a:pt x="28" y="78"/>
                  </a:lnTo>
                  <a:lnTo>
                    <a:pt x="28" y="81"/>
                  </a:lnTo>
                  <a:lnTo>
                    <a:pt x="28" y="85"/>
                  </a:lnTo>
                  <a:lnTo>
                    <a:pt x="26" y="89"/>
                  </a:lnTo>
                  <a:lnTo>
                    <a:pt x="26" y="94"/>
                  </a:lnTo>
                  <a:lnTo>
                    <a:pt x="24" y="96"/>
                  </a:lnTo>
                  <a:lnTo>
                    <a:pt x="24" y="100"/>
                  </a:lnTo>
                  <a:lnTo>
                    <a:pt x="22" y="104"/>
                  </a:lnTo>
                  <a:lnTo>
                    <a:pt x="19" y="107"/>
                  </a:lnTo>
                  <a:lnTo>
                    <a:pt x="17" y="111"/>
                  </a:lnTo>
                  <a:lnTo>
                    <a:pt x="15" y="115"/>
                  </a:lnTo>
                  <a:lnTo>
                    <a:pt x="13" y="117"/>
                  </a:lnTo>
                  <a:lnTo>
                    <a:pt x="11" y="122"/>
                  </a:lnTo>
                  <a:lnTo>
                    <a:pt x="17" y="126"/>
                  </a:lnTo>
                  <a:lnTo>
                    <a:pt x="22" y="124"/>
                  </a:lnTo>
                  <a:lnTo>
                    <a:pt x="24" y="120"/>
                  </a:lnTo>
                  <a:lnTo>
                    <a:pt x="26" y="115"/>
                  </a:lnTo>
                  <a:lnTo>
                    <a:pt x="28" y="111"/>
                  </a:lnTo>
                  <a:lnTo>
                    <a:pt x="30" y="109"/>
                  </a:lnTo>
                  <a:lnTo>
                    <a:pt x="32" y="104"/>
                  </a:lnTo>
                  <a:lnTo>
                    <a:pt x="32" y="100"/>
                  </a:lnTo>
                  <a:lnTo>
                    <a:pt x="35" y="96"/>
                  </a:lnTo>
                  <a:lnTo>
                    <a:pt x="35" y="91"/>
                  </a:lnTo>
                  <a:lnTo>
                    <a:pt x="37" y="87"/>
                  </a:lnTo>
                  <a:lnTo>
                    <a:pt x="37" y="83"/>
                  </a:lnTo>
                  <a:lnTo>
                    <a:pt x="39" y="78"/>
                  </a:lnTo>
                  <a:lnTo>
                    <a:pt x="39" y="74"/>
                  </a:lnTo>
                  <a:lnTo>
                    <a:pt x="39" y="70"/>
                  </a:lnTo>
                  <a:lnTo>
                    <a:pt x="39" y="65"/>
                  </a:lnTo>
                  <a:lnTo>
                    <a:pt x="37" y="61"/>
                  </a:lnTo>
                  <a:lnTo>
                    <a:pt x="37" y="57"/>
                  </a:lnTo>
                  <a:lnTo>
                    <a:pt x="37" y="52"/>
                  </a:lnTo>
                  <a:lnTo>
                    <a:pt x="35" y="48"/>
                  </a:lnTo>
                  <a:lnTo>
                    <a:pt x="35" y="44"/>
                  </a:lnTo>
                  <a:lnTo>
                    <a:pt x="32" y="39"/>
                  </a:lnTo>
                  <a:lnTo>
                    <a:pt x="32" y="35"/>
                  </a:lnTo>
                  <a:lnTo>
                    <a:pt x="30" y="31"/>
                  </a:lnTo>
                  <a:lnTo>
                    <a:pt x="28" y="26"/>
                  </a:lnTo>
                  <a:lnTo>
                    <a:pt x="26" y="24"/>
                  </a:lnTo>
                  <a:lnTo>
                    <a:pt x="24" y="20"/>
                  </a:lnTo>
                  <a:lnTo>
                    <a:pt x="22" y="16"/>
                  </a:lnTo>
                  <a:lnTo>
                    <a:pt x="17" y="13"/>
                  </a:lnTo>
                  <a:lnTo>
                    <a:pt x="15" y="9"/>
                  </a:lnTo>
                  <a:lnTo>
                    <a:pt x="13" y="5"/>
                  </a:lnTo>
                  <a:lnTo>
                    <a:pt x="9" y="3"/>
                  </a:lnTo>
                  <a:lnTo>
                    <a:pt x="6"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4" name="任意多边形 307123"/>
            <p:cNvSpPr/>
            <p:nvPr/>
          </p:nvSpPr>
          <p:spPr>
            <a:xfrm>
              <a:off x="3740" y="1272"/>
              <a:ext cx="125" cy="39"/>
            </a:xfrm>
            <a:custGeom>
              <a:rect l="0" t="0" r="0" b="0"/>
              <a:pathLst>
                <a:path w="125" h="39">
                  <a:moveTo>
                    <a:pt x="6" y="39"/>
                  </a:moveTo>
                  <a:lnTo>
                    <a:pt x="8" y="34"/>
                  </a:lnTo>
                  <a:lnTo>
                    <a:pt x="13" y="32"/>
                  </a:lnTo>
                  <a:lnTo>
                    <a:pt x="15" y="30"/>
                  </a:lnTo>
                  <a:lnTo>
                    <a:pt x="17" y="26"/>
                  </a:lnTo>
                  <a:lnTo>
                    <a:pt x="21" y="24"/>
                  </a:lnTo>
                  <a:lnTo>
                    <a:pt x="24" y="21"/>
                  </a:lnTo>
                  <a:lnTo>
                    <a:pt x="28" y="19"/>
                  </a:lnTo>
                  <a:lnTo>
                    <a:pt x="30" y="17"/>
                  </a:lnTo>
                  <a:lnTo>
                    <a:pt x="34" y="17"/>
                  </a:lnTo>
                  <a:lnTo>
                    <a:pt x="39" y="15"/>
                  </a:lnTo>
                  <a:lnTo>
                    <a:pt x="41" y="13"/>
                  </a:lnTo>
                  <a:lnTo>
                    <a:pt x="45" y="13"/>
                  </a:lnTo>
                  <a:lnTo>
                    <a:pt x="50" y="11"/>
                  </a:lnTo>
                  <a:lnTo>
                    <a:pt x="52" y="11"/>
                  </a:lnTo>
                  <a:lnTo>
                    <a:pt x="56" y="8"/>
                  </a:lnTo>
                  <a:lnTo>
                    <a:pt x="60" y="8"/>
                  </a:lnTo>
                  <a:lnTo>
                    <a:pt x="65" y="8"/>
                  </a:lnTo>
                  <a:lnTo>
                    <a:pt x="69" y="8"/>
                  </a:lnTo>
                  <a:lnTo>
                    <a:pt x="71" y="8"/>
                  </a:lnTo>
                  <a:lnTo>
                    <a:pt x="76" y="8"/>
                  </a:lnTo>
                  <a:lnTo>
                    <a:pt x="80" y="8"/>
                  </a:lnTo>
                  <a:lnTo>
                    <a:pt x="82" y="11"/>
                  </a:lnTo>
                  <a:lnTo>
                    <a:pt x="86" y="11"/>
                  </a:lnTo>
                  <a:lnTo>
                    <a:pt x="91" y="13"/>
                  </a:lnTo>
                  <a:lnTo>
                    <a:pt x="95" y="13"/>
                  </a:lnTo>
                  <a:lnTo>
                    <a:pt x="97" y="15"/>
                  </a:lnTo>
                  <a:lnTo>
                    <a:pt x="102" y="17"/>
                  </a:lnTo>
                  <a:lnTo>
                    <a:pt x="106" y="19"/>
                  </a:lnTo>
                  <a:lnTo>
                    <a:pt x="108" y="19"/>
                  </a:lnTo>
                  <a:lnTo>
                    <a:pt x="112" y="21"/>
                  </a:lnTo>
                  <a:lnTo>
                    <a:pt x="115" y="26"/>
                  </a:lnTo>
                  <a:lnTo>
                    <a:pt x="119" y="28"/>
                  </a:lnTo>
                  <a:lnTo>
                    <a:pt x="125" y="21"/>
                  </a:lnTo>
                  <a:lnTo>
                    <a:pt x="121" y="17"/>
                  </a:lnTo>
                  <a:lnTo>
                    <a:pt x="117" y="15"/>
                  </a:lnTo>
                  <a:lnTo>
                    <a:pt x="115" y="13"/>
                  </a:lnTo>
                  <a:lnTo>
                    <a:pt x="110" y="11"/>
                  </a:lnTo>
                  <a:lnTo>
                    <a:pt x="106" y="8"/>
                  </a:lnTo>
                  <a:lnTo>
                    <a:pt x="102" y="6"/>
                  </a:lnTo>
                  <a:lnTo>
                    <a:pt x="97" y="4"/>
                  </a:lnTo>
                  <a:lnTo>
                    <a:pt x="93" y="4"/>
                  </a:lnTo>
                  <a:lnTo>
                    <a:pt x="89" y="2"/>
                  </a:lnTo>
                  <a:lnTo>
                    <a:pt x="84" y="2"/>
                  </a:lnTo>
                  <a:lnTo>
                    <a:pt x="80" y="0"/>
                  </a:lnTo>
                  <a:lnTo>
                    <a:pt x="76" y="0"/>
                  </a:lnTo>
                  <a:lnTo>
                    <a:pt x="71" y="0"/>
                  </a:lnTo>
                  <a:lnTo>
                    <a:pt x="69" y="0"/>
                  </a:lnTo>
                  <a:lnTo>
                    <a:pt x="65" y="0"/>
                  </a:lnTo>
                  <a:lnTo>
                    <a:pt x="60" y="0"/>
                  </a:lnTo>
                  <a:lnTo>
                    <a:pt x="56" y="0"/>
                  </a:lnTo>
                  <a:lnTo>
                    <a:pt x="52" y="2"/>
                  </a:lnTo>
                  <a:lnTo>
                    <a:pt x="47" y="2"/>
                  </a:lnTo>
                  <a:lnTo>
                    <a:pt x="43" y="4"/>
                  </a:lnTo>
                  <a:lnTo>
                    <a:pt x="39" y="4"/>
                  </a:lnTo>
                  <a:lnTo>
                    <a:pt x="34" y="6"/>
                  </a:lnTo>
                  <a:lnTo>
                    <a:pt x="30" y="8"/>
                  </a:lnTo>
                  <a:lnTo>
                    <a:pt x="26" y="11"/>
                  </a:lnTo>
                  <a:lnTo>
                    <a:pt x="24" y="13"/>
                  </a:lnTo>
                  <a:lnTo>
                    <a:pt x="19" y="15"/>
                  </a:lnTo>
                  <a:lnTo>
                    <a:pt x="15" y="17"/>
                  </a:lnTo>
                  <a:lnTo>
                    <a:pt x="13" y="19"/>
                  </a:lnTo>
                  <a:lnTo>
                    <a:pt x="8" y="24"/>
                  </a:lnTo>
                  <a:lnTo>
                    <a:pt x="6" y="26"/>
                  </a:lnTo>
                  <a:lnTo>
                    <a:pt x="2" y="28"/>
                  </a:lnTo>
                  <a:lnTo>
                    <a:pt x="0" y="32"/>
                  </a:lnTo>
                  <a:lnTo>
                    <a:pt x="6"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5" name="任意多边形 307124"/>
            <p:cNvSpPr/>
            <p:nvPr/>
          </p:nvSpPr>
          <p:spPr>
            <a:xfrm>
              <a:off x="3720" y="1304"/>
              <a:ext cx="37" cy="128"/>
            </a:xfrm>
            <a:custGeom>
              <a:rect l="0" t="0" r="0" b="0"/>
              <a:pathLst>
                <a:path w="37" h="128">
                  <a:moveTo>
                    <a:pt x="37" y="122"/>
                  </a:moveTo>
                  <a:lnTo>
                    <a:pt x="35" y="119"/>
                  </a:lnTo>
                  <a:lnTo>
                    <a:pt x="33" y="115"/>
                  </a:lnTo>
                  <a:lnTo>
                    <a:pt x="28" y="113"/>
                  </a:lnTo>
                  <a:lnTo>
                    <a:pt x="26" y="109"/>
                  </a:lnTo>
                  <a:lnTo>
                    <a:pt x="24" y="106"/>
                  </a:lnTo>
                  <a:lnTo>
                    <a:pt x="22" y="102"/>
                  </a:lnTo>
                  <a:lnTo>
                    <a:pt x="20" y="100"/>
                  </a:lnTo>
                  <a:lnTo>
                    <a:pt x="18" y="96"/>
                  </a:lnTo>
                  <a:lnTo>
                    <a:pt x="15" y="93"/>
                  </a:lnTo>
                  <a:lnTo>
                    <a:pt x="13" y="89"/>
                  </a:lnTo>
                  <a:lnTo>
                    <a:pt x="13" y="85"/>
                  </a:lnTo>
                  <a:lnTo>
                    <a:pt x="11" y="80"/>
                  </a:lnTo>
                  <a:lnTo>
                    <a:pt x="11" y="78"/>
                  </a:lnTo>
                  <a:lnTo>
                    <a:pt x="9" y="74"/>
                  </a:lnTo>
                  <a:lnTo>
                    <a:pt x="9" y="70"/>
                  </a:lnTo>
                  <a:lnTo>
                    <a:pt x="9" y="65"/>
                  </a:lnTo>
                  <a:lnTo>
                    <a:pt x="9" y="63"/>
                  </a:lnTo>
                  <a:lnTo>
                    <a:pt x="9" y="59"/>
                  </a:lnTo>
                  <a:lnTo>
                    <a:pt x="9" y="54"/>
                  </a:lnTo>
                  <a:lnTo>
                    <a:pt x="9" y="50"/>
                  </a:lnTo>
                  <a:lnTo>
                    <a:pt x="9" y="46"/>
                  </a:lnTo>
                  <a:lnTo>
                    <a:pt x="9" y="44"/>
                  </a:lnTo>
                  <a:lnTo>
                    <a:pt x="11" y="39"/>
                  </a:lnTo>
                  <a:lnTo>
                    <a:pt x="11" y="35"/>
                  </a:lnTo>
                  <a:lnTo>
                    <a:pt x="13" y="31"/>
                  </a:lnTo>
                  <a:lnTo>
                    <a:pt x="13" y="26"/>
                  </a:lnTo>
                  <a:lnTo>
                    <a:pt x="15" y="24"/>
                  </a:lnTo>
                  <a:lnTo>
                    <a:pt x="18" y="20"/>
                  </a:lnTo>
                  <a:lnTo>
                    <a:pt x="20" y="15"/>
                  </a:lnTo>
                  <a:lnTo>
                    <a:pt x="22" y="13"/>
                  </a:lnTo>
                  <a:lnTo>
                    <a:pt x="24" y="9"/>
                  </a:lnTo>
                  <a:lnTo>
                    <a:pt x="26" y="7"/>
                  </a:lnTo>
                  <a:lnTo>
                    <a:pt x="20" y="0"/>
                  </a:lnTo>
                  <a:lnTo>
                    <a:pt x="18" y="5"/>
                  </a:lnTo>
                  <a:lnTo>
                    <a:pt x="13" y="9"/>
                  </a:lnTo>
                  <a:lnTo>
                    <a:pt x="11" y="11"/>
                  </a:lnTo>
                  <a:lnTo>
                    <a:pt x="9" y="15"/>
                  </a:lnTo>
                  <a:lnTo>
                    <a:pt x="7" y="20"/>
                  </a:lnTo>
                  <a:lnTo>
                    <a:pt x="7" y="24"/>
                  </a:lnTo>
                  <a:lnTo>
                    <a:pt x="5" y="28"/>
                  </a:lnTo>
                  <a:lnTo>
                    <a:pt x="2" y="33"/>
                  </a:lnTo>
                  <a:lnTo>
                    <a:pt x="2" y="37"/>
                  </a:lnTo>
                  <a:lnTo>
                    <a:pt x="0" y="41"/>
                  </a:lnTo>
                  <a:lnTo>
                    <a:pt x="0" y="46"/>
                  </a:lnTo>
                  <a:lnTo>
                    <a:pt x="0" y="50"/>
                  </a:lnTo>
                  <a:lnTo>
                    <a:pt x="0" y="54"/>
                  </a:lnTo>
                  <a:lnTo>
                    <a:pt x="0" y="59"/>
                  </a:lnTo>
                  <a:lnTo>
                    <a:pt x="0" y="63"/>
                  </a:lnTo>
                  <a:lnTo>
                    <a:pt x="0" y="67"/>
                  </a:lnTo>
                  <a:lnTo>
                    <a:pt x="0" y="72"/>
                  </a:lnTo>
                  <a:lnTo>
                    <a:pt x="0" y="76"/>
                  </a:lnTo>
                  <a:lnTo>
                    <a:pt x="2" y="80"/>
                  </a:lnTo>
                  <a:lnTo>
                    <a:pt x="2" y="85"/>
                  </a:lnTo>
                  <a:lnTo>
                    <a:pt x="5" y="89"/>
                  </a:lnTo>
                  <a:lnTo>
                    <a:pt x="7" y="91"/>
                  </a:lnTo>
                  <a:lnTo>
                    <a:pt x="7" y="96"/>
                  </a:lnTo>
                  <a:lnTo>
                    <a:pt x="9" y="100"/>
                  </a:lnTo>
                  <a:lnTo>
                    <a:pt x="11" y="104"/>
                  </a:lnTo>
                  <a:lnTo>
                    <a:pt x="13" y="109"/>
                  </a:lnTo>
                  <a:lnTo>
                    <a:pt x="15" y="111"/>
                  </a:lnTo>
                  <a:lnTo>
                    <a:pt x="20" y="115"/>
                  </a:lnTo>
                  <a:lnTo>
                    <a:pt x="22" y="119"/>
                  </a:lnTo>
                  <a:lnTo>
                    <a:pt x="24" y="122"/>
                  </a:lnTo>
                  <a:lnTo>
                    <a:pt x="28" y="126"/>
                  </a:lnTo>
                  <a:lnTo>
                    <a:pt x="33" y="128"/>
                  </a:lnTo>
                  <a:lnTo>
                    <a:pt x="37" y="1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6" name="任意多边形 307125"/>
            <p:cNvSpPr/>
            <p:nvPr/>
          </p:nvSpPr>
          <p:spPr>
            <a:xfrm>
              <a:off x="3753" y="1415"/>
              <a:ext cx="123" cy="39"/>
            </a:xfrm>
            <a:custGeom>
              <a:rect l="0" t="0" r="0" b="0"/>
              <a:pathLst>
                <a:path w="123" h="39">
                  <a:moveTo>
                    <a:pt x="117" y="0"/>
                  </a:moveTo>
                  <a:lnTo>
                    <a:pt x="115" y="2"/>
                  </a:lnTo>
                  <a:lnTo>
                    <a:pt x="112" y="6"/>
                  </a:lnTo>
                  <a:lnTo>
                    <a:pt x="108" y="8"/>
                  </a:lnTo>
                  <a:lnTo>
                    <a:pt x="106" y="11"/>
                  </a:lnTo>
                  <a:lnTo>
                    <a:pt x="102" y="13"/>
                  </a:lnTo>
                  <a:lnTo>
                    <a:pt x="99" y="15"/>
                  </a:lnTo>
                  <a:lnTo>
                    <a:pt x="95" y="17"/>
                  </a:lnTo>
                  <a:lnTo>
                    <a:pt x="93" y="19"/>
                  </a:lnTo>
                  <a:lnTo>
                    <a:pt x="89" y="21"/>
                  </a:lnTo>
                  <a:lnTo>
                    <a:pt x="86" y="24"/>
                  </a:lnTo>
                  <a:lnTo>
                    <a:pt x="82" y="24"/>
                  </a:lnTo>
                  <a:lnTo>
                    <a:pt x="78" y="26"/>
                  </a:lnTo>
                  <a:lnTo>
                    <a:pt x="73" y="26"/>
                  </a:lnTo>
                  <a:lnTo>
                    <a:pt x="71" y="28"/>
                  </a:lnTo>
                  <a:lnTo>
                    <a:pt x="67" y="28"/>
                  </a:lnTo>
                  <a:lnTo>
                    <a:pt x="63" y="28"/>
                  </a:lnTo>
                  <a:lnTo>
                    <a:pt x="58" y="28"/>
                  </a:lnTo>
                  <a:lnTo>
                    <a:pt x="56" y="30"/>
                  </a:lnTo>
                  <a:lnTo>
                    <a:pt x="52" y="28"/>
                  </a:lnTo>
                  <a:lnTo>
                    <a:pt x="47" y="28"/>
                  </a:lnTo>
                  <a:lnTo>
                    <a:pt x="43" y="28"/>
                  </a:lnTo>
                  <a:lnTo>
                    <a:pt x="41" y="28"/>
                  </a:lnTo>
                  <a:lnTo>
                    <a:pt x="37" y="26"/>
                  </a:lnTo>
                  <a:lnTo>
                    <a:pt x="32" y="26"/>
                  </a:lnTo>
                  <a:lnTo>
                    <a:pt x="28" y="24"/>
                  </a:lnTo>
                  <a:lnTo>
                    <a:pt x="26" y="24"/>
                  </a:lnTo>
                  <a:lnTo>
                    <a:pt x="21" y="21"/>
                  </a:lnTo>
                  <a:lnTo>
                    <a:pt x="17" y="19"/>
                  </a:lnTo>
                  <a:lnTo>
                    <a:pt x="15" y="17"/>
                  </a:lnTo>
                  <a:lnTo>
                    <a:pt x="11" y="15"/>
                  </a:lnTo>
                  <a:lnTo>
                    <a:pt x="8" y="13"/>
                  </a:lnTo>
                  <a:lnTo>
                    <a:pt x="4" y="11"/>
                  </a:lnTo>
                  <a:lnTo>
                    <a:pt x="0" y="17"/>
                  </a:lnTo>
                  <a:lnTo>
                    <a:pt x="2" y="19"/>
                  </a:lnTo>
                  <a:lnTo>
                    <a:pt x="6" y="24"/>
                  </a:lnTo>
                  <a:lnTo>
                    <a:pt x="11" y="26"/>
                  </a:lnTo>
                  <a:lnTo>
                    <a:pt x="13" y="28"/>
                  </a:lnTo>
                  <a:lnTo>
                    <a:pt x="17" y="30"/>
                  </a:lnTo>
                  <a:lnTo>
                    <a:pt x="21" y="32"/>
                  </a:lnTo>
                  <a:lnTo>
                    <a:pt x="26" y="32"/>
                  </a:lnTo>
                  <a:lnTo>
                    <a:pt x="30" y="34"/>
                  </a:lnTo>
                  <a:lnTo>
                    <a:pt x="34" y="34"/>
                  </a:lnTo>
                  <a:lnTo>
                    <a:pt x="39" y="37"/>
                  </a:lnTo>
                  <a:lnTo>
                    <a:pt x="43" y="37"/>
                  </a:lnTo>
                  <a:lnTo>
                    <a:pt x="47" y="37"/>
                  </a:lnTo>
                  <a:lnTo>
                    <a:pt x="52" y="39"/>
                  </a:lnTo>
                  <a:lnTo>
                    <a:pt x="56" y="39"/>
                  </a:lnTo>
                  <a:lnTo>
                    <a:pt x="60" y="39"/>
                  </a:lnTo>
                  <a:lnTo>
                    <a:pt x="65" y="37"/>
                  </a:lnTo>
                  <a:lnTo>
                    <a:pt x="69" y="37"/>
                  </a:lnTo>
                  <a:lnTo>
                    <a:pt x="73" y="37"/>
                  </a:lnTo>
                  <a:lnTo>
                    <a:pt x="76" y="34"/>
                  </a:lnTo>
                  <a:lnTo>
                    <a:pt x="80" y="34"/>
                  </a:lnTo>
                  <a:lnTo>
                    <a:pt x="84" y="32"/>
                  </a:lnTo>
                  <a:lnTo>
                    <a:pt x="89" y="32"/>
                  </a:lnTo>
                  <a:lnTo>
                    <a:pt x="93" y="30"/>
                  </a:lnTo>
                  <a:lnTo>
                    <a:pt x="97" y="28"/>
                  </a:lnTo>
                  <a:lnTo>
                    <a:pt x="102" y="26"/>
                  </a:lnTo>
                  <a:lnTo>
                    <a:pt x="104" y="24"/>
                  </a:lnTo>
                  <a:lnTo>
                    <a:pt x="108" y="21"/>
                  </a:lnTo>
                  <a:lnTo>
                    <a:pt x="112" y="17"/>
                  </a:lnTo>
                  <a:lnTo>
                    <a:pt x="115" y="15"/>
                  </a:lnTo>
                  <a:lnTo>
                    <a:pt x="119" y="13"/>
                  </a:lnTo>
                  <a:lnTo>
                    <a:pt x="121" y="8"/>
                  </a:lnTo>
                  <a:lnTo>
                    <a:pt x="123" y="4"/>
                  </a:lnTo>
                  <a:lnTo>
                    <a:pt x="11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7" name="任意多边形 307126"/>
            <p:cNvSpPr/>
            <p:nvPr/>
          </p:nvSpPr>
          <p:spPr>
            <a:xfrm>
              <a:off x="3725" y="1278"/>
              <a:ext cx="166" cy="169"/>
            </a:xfrm>
            <a:custGeom>
              <a:rect l="0" t="0" r="0" b="0"/>
              <a:pathLst>
                <a:path w="166" h="169">
                  <a:moveTo>
                    <a:pt x="147" y="139"/>
                  </a:moveTo>
                  <a:lnTo>
                    <a:pt x="151" y="135"/>
                  </a:lnTo>
                  <a:lnTo>
                    <a:pt x="153" y="132"/>
                  </a:lnTo>
                  <a:lnTo>
                    <a:pt x="156" y="128"/>
                  </a:lnTo>
                  <a:lnTo>
                    <a:pt x="158" y="126"/>
                  </a:lnTo>
                  <a:lnTo>
                    <a:pt x="160" y="122"/>
                  </a:lnTo>
                  <a:lnTo>
                    <a:pt x="160" y="117"/>
                  </a:lnTo>
                  <a:lnTo>
                    <a:pt x="162" y="113"/>
                  </a:lnTo>
                  <a:lnTo>
                    <a:pt x="164" y="109"/>
                  </a:lnTo>
                  <a:lnTo>
                    <a:pt x="164" y="106"/>
                  </a:lnTo>
                  <a:lnTo>
                    <a:pt x="164" y="102"/>
                  </a:lnTo>
                  <a:lnTo>
                    <a:pt x="166" y="98"/>
                  </a:lnTo>
                  <a:lnTo>
                    <a:pt x="166" y="93"/>
                  </a:lnTo>
                  <a:lnTo>
                    <a:pt x="166" y="89"/>
                  </a:lnTo>
                  <a:lnTo>
                    <a:pt x="166" y="85"/>
                  </a:lnTo>
                  <a:lnTo>
                    <a:pt x="166" y="80"/>
                  </a:lnTo>
                  <a:lnTo>
                    <a:pt x="166" y="76"/>
                  </a:lnTo>
                  <a:lnTo>
                    <a:pt x="166" y="72"/>
                  </a:lnTo>
                  <a:lnTo>
                    <a:pt x="164" y="70"/>
                  </a:lnTo>
                  <a:lnTo>
                    <a:pt x="164" y="65"/>
                  </a:lnTo>
                  <a:lnTo>
                    <a:pt x="162" y="61"/>
                  </a:lnTo>
                  <a:lnTo>
                    <a:pt x="162" y="57"/>
                  </a:lnTo>
                  <a:lnTo>
                    <a:pt x="160" y="52"/>
                  </a:lnTo>
                  <a:lnTo>
                    <a:pt x="158" y="50"/>
                  </a:lnTo>
                  <a:lnTo>
                    <a:pt x="158" y="46"/>
                  </a:lnTo>
                  <a:lnTo>
                    <a:pt x="156" y="41"/>
                  </a:lnTo>
                  <a:lnTo>
                    <a:pt x="153" y="39"/>
                  </a:lnTo>
                  <a:lnTo>
                    <a:pt x="151" y="35"/>
                  </a:lnTo>
                  <a:lnTo>
                    <a:pt x="147" y="31"/>
                  </a:lnTo>
                  <a:lnTo>
                    <a:pt x="145" y="28"/>
                  </a:lnTo>
                  <a:lnTo>
                    <a:pt x="143" y="26"/>
                  </a:lnTo>
                  <a:lnTo>
                    <a:pt x="138" y="22"/>
                  </a:lnTo>
                  <a:lnTo>
                    <a:pt x="136" y="20"/>
                  </a:lnTo>
                  <a:lnTo>
                    <a:pt x="132" y="18"/>
                  </a:lnTo>
                  <a:lnTo>
                    <a:pt x="130" y="13"/>
                  </a:lnTo>
                  <a:lnTo>
                    <a:pt x="125" y="11"/>
                  </a:lnTo>
                  <a:lnTo>
                    <a:pt x="121" y="9"/>
                  </a:lnTo>
                  <a:lnTo>
                    <a:pt x="119" y="9"/>
                  </a:lnTo>
                  <a:lnTo>
                    <a:pt x="114" y="7"/>
                  </a:lnTo>
                  <a:lnTo>
                    <a:pt x="110" y="5"/>
                  </a:lnTo>
                  <a:lnTo>
                    <a:pt x="106" y="2"/>
                  </a:lnTo>
                  <a:lnTo>
                    <a:pt x="101" y="2"/>
                  </a:lnTo>
                  <a:lnTo>
                    <a:pt x="99" y="2"/>
                  </a:lnTo>
                  <a:lnTo>
                    <a:pt x="95" y="0"/>
                  </a:lnTo>
                  <a:lnTo>
                    <a:pt x="91" y="0"/>
                  </a:lnTo>
                  <a:lnTo>
                    <a:pt x="86" y="0"/>
                  </a:lnTo>
                  <a:lnTo>
                    <a:pt x="82" y="0"/>
                  </a:lnTo>
                  <a:lnTo>
                    <a:pt x="78" y="0"/>
                  </a:lnTo>
                  <a:lnTo>
                    <a:pt x="75" y="0"/>
                  </a:lnTo>
                  <a:lnTo>
                    <a:pt x="71" y="0"/>
                  </a:lnTo>
                  <a:lnTo>
                    <a:pt x="67" y="2"/>
                  </a:lnTo>
                  <a:lnTo>
                    <a:pt x="62" y="2"/>
                  </a:lnTo>
                  <a:lnTo>
                    <a:pt x="58" y="2"/>
                  </a:lnTo>
                  <a:lnTo>
                    <a:pt x="56" y="5"/>
                  </a:lnTo>
                  <a:lnTo>
                    <a:pt x="52" y="7"/>
                  </a:lnTo>
                  <a:lnTo>
                    <a:pt x="47" y="7"/>
                  </a:lnTo>
                  <a:lnTo>
                    <a:pt x="45" y="9"/>
                  </a:lnTo>
                  <a:lnTo>
                    <a:pt x="41" y="11"/>
                  </a:lnTo>
                  <a:lnTo>
                    <a:pt x="36" y="13"/>
                  </a:lnTo>
                  <a:lnTo>
                    <a:pt x="34" y="15"/>
                  </a:lnTo>
                  <a:lnTo>
                    <a:pt x="30" y="20"/>
                  </a:lnTo>
                  <a:lnTo>
                    <a:pt x="28" y="22"/>
                  </a:lnTo>
                  <a:lnTo>
                    <a:pt x="23" y="24"/>
                  </a:lnTo>
                  <a:lnTo>
                    <a:pt x="21" y="28"/>
                  </a:lnTo>
                  <a:lnTo>
                    <a:pt x="19" y="31"/>
                  </a:lnTo>
                  <a:lnTo>
                    <a:pt x="15" y="35"/>
                  </a:lnTo>
                  <a:lnTo>
                    <a:pt x="13" y="37"/>
                  </a:lnTo>
                  <a:lnTo>
                    <a:pt x="10" y="41"/>
                  </a:lnTo>
                  <a:lnTo>
                    <a:pt x="8" y="46"/>
                  </a:lnTo>
                  <a:lnTo>
                    <a:pt x="6" y="48"/>
                  </a:lnTo>
                  <a:lnTo>
                    <a:pt x="6" y="52"/>
                  </a:lnTo>
                  <a:lnTo>
                    <a:pt x="4" y="57"/>
                  </a:lnTo>
                  <a:lnTo>
                    <a:pt x="2" y="61"/>
                  </a:lnTo>
                  <a:lnTo>
                    <a:pt x="2" y="65"/>
                  </a:lnTo>
                  <a:lnTo>
                    <a:pt x="2" y="70"/>
                  </a:lnTo>
                  <a:lnTo>
                    <a:pt x="0" y="72"/>
                  </a:lnTo>
                  <a:lnTo>
                    <a:pt x="0" y="76"/>
                  </a:lnTo>
                  <a:lnTo>
                    <a:pt x="0" y="80"/>
                  </a:lnTo>
                  <a:lnTo>
                    <a:pt x="0" y="85"/>
                  </a:lnTo>
                  <a:lnTo>
                    <a:pt x="0" y="89"/>
                  </a:lnTo>
                  <a:lnTo>
                    <a:pt x="0" y="93"/>
                  </a:lnTo>
                  <a:lnTo>
                    <a:pt x="0" y="98"/>
                  </a:lnTo>
                  <a:lnTo>
                    <a:pt x="2" y="102"/>
                  </a:lnTo>
                  <a:lnTo>
                    <a:pt x="2" y="104"/>
                  </a:lnTo>
                  <a:lnTo>
                    <a:pt x="4" y="109"/>
                  </a:lnTo>
                  <a:lnTo>
                    <a:pt x="4" y="113"/>
                  </a:lnTo>
                  <a:lnTo>
                    <a:pt x="6" y="117"/>
                  </a:lnTo>
                  <a:lnTo>
                    <a:pt x="8" y="122"/>
                  </a:lnTo>
                  <a:lnTo>
                    <a:pt x="8" y="124"/>
                  </a:lnTo>
                  <a:lnTo>
                    <a:pt x="10" y="128"/>
                  </a:lnTo>
                  <a:lnTo>
                    <a:pt x="13" y="132"/>
                  </a:lnTo>
                  <a:lnTo>
                    <a:pt x="17" y="135"/>
                  </a:lnTo>
                  <a:lnTo>
                    <a:pt x="19" y="139"/>
                  </a:lnTo>
                  <a:lnTo>
                    <a:pt x="21" y="141"/>
                  </a:lnTo>
                  <a:lnTo>
                    <a:pt x="23" y="145"/>
                  </a:lnTo>
                  <a:lnTo>
                    <a:pt x="28" y="148"/>
                  </a:lnTo>
                  <a:lnTo>
                    <a:pt x="30" y="150"/>
                  </a:lnTo>
                  <a:lnTo>
                    <a:pt x="34" y="154"/>
                  </a:lnTo>
                  <a:lnTo>
                    <a:pt x="36" y="156"/>
                  </a:lnTo>
                  <a:lnTo>
                    <a:pt x="41" y="158"/>
                  </a:lnTo>
                  <a:lnTo>
                    <a:pt x="45" y="161"/>
                  </a:lnTo>
                  <a:lnTo>
                    <a:pt x="47" y="163"/>
                  </a:lnTo>
                  <a:lnTo>
                    <a:pt x="52" y="163"/>
                  </a:lnTo>
                  <a:lnTo>
                    <a:pt x="56" y="165"/>
                  </a:lnTo>
                  <a:lnTo>
                    <a:pt x="60" y="167"/>
                  </a:lnTo>
                  <a:lnTo>
                    <a:pt x="65" y="167"/>
                  </a:lnTo>
                  <a:lnTo>
                    <a:pt x="67" y="169"/>
                  </a:lnTo>
                  <a:lnTo>
                    <a:pt x="71" y="169"/>
                  </a:lnTo>
                  <a:lnTo>
                    <a:pt x="75" y="169"/>
                  </a:lnTo>
                  <a:lnTo>
                    <a:pt x="80" y="169"/>
                  </a:lnTo>
                  <a:lnTo>
                    <a:pt x="84" y="169"/>
                  </a:lnTo>
                  <a:lnTo>
                    <a:pt x="88" y="169"/>
                  </a:lnTo>
                  <a:lnTo>
                    <a:pt x="91" y="169"/>
                  </a:lnTo>
                  <a:lnTo>
                    <a:pt x="95" y="169"/>
                  </a:lnTo>
                  <a:lnTo>
                    <a:pt x="99" y="169"/>
                  </a:lnTo>
                  <a:lnTo>
                    <a:pt x="104" y="167"/>
                  </a:lnTo>
                  <a:lnTo>
                    <a:pt x="108" y="167"/>
                  </a:lnTo>
                  <a:lnTo>
                    <a:pt x="112" y="165"/>
                  </a:lnTo>
                  <a:lnTo>
                    <a:pt x="114" y="163"/>
                  </a:lnTo>
                  <a:lnTo>
                    <a:pt x="119" y="163"/>
                  </a:lnTo>
                  <a:lnTo>
                    <a:pt x="123" y="161"/>
                  </a:lnTo>
                  <a:lnTo>
                    <a:pt x="125" y="158"/>
                  </a:lnTo>
                  <a:lnTo>
                    <a:pt x="130" y="156"/>
                  </a:lnTo>
                  <a:lnTo>
                    <a:pt x="132" y="154"/>
                  </a:lnTo>
                  <a:lnTo>
                    <a:pt x="136" y="152"/>
                  </a:lnTo>
                  <a:lnTo>
                    <a:pt x="138" y="148"/>
                  </a:lnTo>
                  <a:lnTo>
                    <a:pt x="143" y="145"/>
                  </a:lnTo>
                  <a:lnTo>
                    <a:pt x="145" y="143"/>
                  </a:lnTo>
                  <a:lnTo>
                    <a:pt x="147" y="1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8" name="任意多边形 307127"/>
            <p:cNvSpPr/>
            <p:nvPr/>
          </p:nvSpPr>
          <p:spPr>
            <a:xfrm>
              <a:off x="3859" y="1293"/>
              <a:ext cx="37" cy="126"/>
            </a:xfrm>
            <a:custGeom>
              <a:rect l="0" t="0" r="0" b="0"/>
              <a:pathLst>
                <a:path w="37" h="125">
                  <a:moveTo>
                    <a:pt x="0" y="7"/>
                  </a:moveTo>
                  <a:lnTo>
                    <a:pt x="2" y="11"/>
                  </a:lnTo>
                  <a:lnTo>
                    <a:pt x="4" y="13"/>
                  </a:lnTo>
                  <a:lnTo>
                    <a:pt x="9" y="16"/>
                  </a:lnTo>
                  <a:lnTo>
                    <a:pt x="11" y="20"/>
                  </a:lnTo>
                  <a:lnTo>
                    <a:pt x="13" y="22"/>
                  </a:lnTo>
                  <a:lnTo>
                    <a:pt x="15" y="26"/>
                  </a:lnTo>
                  <a:lnTo>
                    <a:pt x="17" y="29"/>
                  </a:lnTo>
                  <a:lnTo>
                    <a:pt x="19" y="33"/>
                  </a:lnTo>
                  <a:lnTo>
                    <a:pt x="19" y="35"/>
                  </a:lnTo>
                  <a:lnTo>
                    <a:pt x="22" y="39"/>
                  </a:lnTo>
                  <a:lnTo>
                    <a:pt x="24" y="44"/>
                  </a:lnTo>
                  <a:lnTo>
                    <a:pt x="24" y="46"/>
                  </a:lnTo>
                  <a:lnTo>
                    <a:pt x="26" y="50"/>
                  </a:lnTo>
                  <a:lnTo>
                    <a:pt x="26" y="55"/>
                  </a:lnTo>
                  <a:lnTo>
                    <a:pt x="28" y="59"/>
                  </a:lnTo>
                  <a:lnTo>
                    <a:pt x="28" y="63"/>
                  </a:lnTo>
                  <a:lnTo>
                    <a:pt x="28" y="65"/>
                  </a:lnTo>
                  <a:lnTo>
                    <a:pt x="28" y="70"/>
                  </a:lnTo>
                  <a:lnTo>
                    <a:pt x="28" y="74"/>
                  </a:lnTo>
                  <a:lnTo>
                    <a:pt x="28" y="78"/>
                  </a:lnTo>
                  <a:lnTo>
                    <a:pt x="28" y="83"/>
                  </a:lnTo>
                  <a:lnTo>
                    <a:pt x="26" y="85"/>
                  </a:lnTo>
                  <a:lnTo>
                    <a:pt x="26" y="89"/>
                  </a:lnTo>
                  <a:lnTo>
                    <a:pt x="26" y="94"/>
                  </a:lnTo>
                  <a:lnTo>
                    <a:pt x="24" y="96"/>
                  </a:lnTo>
                  <a:lnTo>
                    <a:pt x="22" y="100"/>
                  </a:lnTo>
                  <a:lnTo>
                    <a:pt x="22" y="104"/>
                  </a:lnTo>
                  <a:lnTo>
                    <a:pt x="19" y="109"/>
                  </a:lnTo>
                  <a:lnTo>
                    <a:pt x="17" y="111"/>
                  </a:lnTo>
                  <a:lnTo>
                    <a:pt x="15" y="115"/>
                  </a:lnTo>
                  <a:lnTo>
                    <a:pt x="13" y="117"/>
                  </a:lnTo>
                  <a:lnTo>
                    <a:pt x="11" y="122"/>
                  </a:lnTo>
                  <a:lnTo>
                    <a:pt x="17" y="126"/>
                  </a:lnTo>
                  <a:lnTo>
                    <a:pt x="19" y="124"/>
                  </a:lnTo>
                  <a:lnTo>
                    <a:pt x="24" y="120"/>
                  </a:lnTo>
                  <a:lnTo>
                    <a:pt x="26" y="115"/>
                  </a:lnTo>
                  <a:lnTo>
                    <a:pt x="28" y="111"/>
                  </a:lnTo>
                  <a:lnTo>
                    <a:pt x="28" y="109"/>
                  </a:lnTo>
                  <a:lnTo>
                    <a:pt x="30" y="104"/>
                  </a:lnTo>
                  <a:lnTo>
                    <a:pt x="32" y="100"/>
                  </a:lnTo>
                  <a:lnTo>
                    <a:pt x="35" y="96"/>
                  </a:lnTo>
                  <a:lnTo>
                    <a:pt x="35" y="91"/>
                  </a:lnTo>
                  <a:lnTo>
                    <a:pt x="35" y="87"/>
                  </a:lnTo>
                  <a:lnTo>
                    <a:pt x="37" y="83"/>
                  </a:lnTo>
                  <a:lnTo>
                    <a:pt x="37" y="78"/>
                  </a:lnTo>
                  <a:lnTo>
                    <a:pt x="37" y="74"/>
                  </a:lnTo>
                  <a:lnTo>
                    <a:pt x="37" y="70"/>
                  </a:lnTo>
                  <a:lnTo>
                    <a:pt x="37" y="65"/>
                  </a:lnTo>
                  <a:lnTo>
                    <a:pt x="37" y="61"/>
                  </a:lnTo>
                  <a:lnTo>
                    <a:pt x="37" y="57"/>
                  </a:lnTo>
                  <a:lnTo>
                    <a:pt x="35" y="52"/>
                  </a:lnTo>
                  <a:lnTo>
                    <a:pt x="35" y="48"/>
                  </a:lnTo>
                  <a:lnTo>
                    <a:pt x="32" y="44"/>
                  </a:lnTo>
                  <a:lnTo>
                    <a:pt x="32" y="39"/>
                  </a:lnTo>
                  <a:lnTo>
                    <a:pt x="30" y="37"/>
                  </a:lnTo>
                  <a:lnTo>
                    <a:pt x="28" y="33"/>
                  </a:lnTo>
                  <a:lnTo>
                    <a:pt x="26" y="29"/>
                  </a:lnTo>
                  <a:lnTo>
                    <a:pt x="24" y="24"/>
                  </a:lnTo>
                  <a:lnTo>
                    <a:pt x="22" y="22"/>
                  </a:lnTo>
                  <a:lnTo>
                    <a:pt x="19" y="18"/>
                  </a:lnTo>
                  <a:lnTo>
                    <a:pt x="17" y="13"/>
                  </a:lnTo>
                  <a:lnTo>
                    <a:pt x="15" y="11"/>
                  </a:lnTo>
                  <a:lnTo>
                    <a:pt x="11" y="7"/>
                  </a:lnTo>
                  <a:lnTo>
                    <a:pt x="9" y="5"/>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29" name="任意多边形 307128"/>
            <p:cNvSpPr/>
            <p:nvPr/>
          </p:nvSpPr>
          <p:spPr>
            <a:xfrm>
              <a:off x="3740" y="1274"/>
              <a:ext cx="123" cy="37"/>
            </a:xfrm>
            <a:custGeom>
              <a:rect l="0" t="0" r="0" b="0"/>
              <a:pathLst>
                <a:path w="123" h="37">
                  <a:moveTo>
                    <a:pt x="6" y="37"/>
                  </a:moveTo>
                  <a:lnTo>
                    <a:pt x="8" y="35"/>
                  </a:lnTo>
                  <a:lnTo>
                    <a:pt x="13" y="32"/>
                  </a:lnTo>
                  <a:lnTo>
                    <a:pt x="15" y="28"/>
                  </a:lnTo>
                  <a:lnTo>
                    <a:pt x="19" y="26"/>
                  </a:lnTo>
                  <a:lnTo>
                    <a:pt x="21" y="24"/>
                  </a:lnTo>
                  <a:lnTo>
                    <a:pt x="24" y="22"/>
                  </a:lnTo>
                  <a:lnTo>
                    <a:pt x="28" y="19"/>
                  </a:lnTo>
                  <a:lnTo>
                    <a:pt x="30" y="17"/>
                  </a:lnTo>
                  <a:lnTo>
                    <a:pt x="34" y="15"/>
                  </a:lnTo>
                  <a:lnTo>
                    <a:pt x="39" y="15"/>
                  </a:lnTo>
                  <a:lnTo>
                    <a:pt x="41" y="13"/>
                  </a:lnTo>
                  <a:lnTo>
                    <a:pt x="45" y="11"/>
                  </a:lnTo>
                  <a:lnTo>
                    <a:pt x="50" y="11"/>
                  </a:lnTo>
                  <a:lnTo>
                    <a:pt x="52" y="11"/>
                  </a:lnTo>
                  <a:lnTo>
                    <a:pt x="56" y="9"/>
                  </a:lnTo>
                  <a:lnTo>
                    <a:pt x="60" y="9"/>
                  </a:lnTo>
                  <a:lnTo>
                    <a:pt x="65" y="9"/>
                  </a:lnTo>
                  <a:lnTo>
                    <a:pt x="67" y="9"/>
                  </a:lnTo>
                  <a:lnTo>
                    <a:pt x="71" y="9"/>
                  </a:lnTo>
                  <a:lnTo>
                    <a:pt x="76" y="9"/>
                  </a:lnTo>
                  <a:lnTo>
                    <a:pt x="80" y="9"/>
                  </a:lnTo>
                  <a:lnTo>
                    <a:pt x="82" y="11"/>
                  </a:lnTo>
                  <a:lnTo>
                    <a:pt x="86" y="11"/>
                  </a:lnTo>
                  <a:lnTo>
                    <a:pt x="91" y="11"/>
                  </a:lnTo>
                  <a:lnTo>
                    <a:pt x="93" y="13"/>
                  </a:lnTo>
                  <a:lnTo>
                    <a:pt x="97" y="15"/>
                  </a:lnTo>
                  <a:lnTo>
                    <a:pt x="102" y="15"/>
                  </a:lnTo>
                  <a:lnTo>
                    <a:pt x="104" y="17"/>
                  </a:lnTo>
                  <a:lnTo>
                    <a:pt x="108" y="19"/>
                  </a:lnTo>
                  <a:lnTo>
                    <a:pt x="110" y="22"/>
                  </a:lnTo>
                  <a:lnTo>
                    <a:pt x="115" y="24"/>
                  </a:lnTo>
                  <a:lnTo>
                    <a:pt x="119" y="26"/>
                  </a:lnTo>
                  <a:lnTo>
                    <a:pt x="123" y="19"/>
                  </a:lnTo>
                  <a:lnTo>
                    <a:pt x="121" y="17"/>
                  </a:lnTo>
                  <a:lnTo>
                    <a:pt x="117" y="15"/>
                  </a:lnTo>
                  <a:lnTo>
                    <a:pt x="112" y="13"/>
                  </a:lnTo>
                  <a:lnTo>
                    <a:pt x="108" y="9"/>
                  </a:lnTo>
                  <a:lnTo>
                    <a:pt x="104" y="9"/>
                  </a:lnTo>
                  <a:lnTo>
                    <a:pt x="102" y="6"/>
                  </a:lnTo>
                  <a:lnTo>
                    <a:pt x="97" y="4"/>
                  </a:lnTo>
                  <a:lnTo>
                    <a:pt x="93" y="2"/>
                  </a:lnTo>
                  <a:lnTo>
                    <a:pt x="89" y="2"/>
                  </a:lnTo>
                  <a:lnTo>
                    <a:pt x="84" y="2"/>
                  </a:lnTo>
                  <a:lnTo>
                    <a:pt x="80" y="0"/>
                  </a:lnTo>
                  <a:lnTo>
                    <a:pt x="76" y="0"/>
                  </a:lnTo>
                  <a:lnTo>
                    <a:pt x="71" y="0"/>
                  </a:lnTo>
                  <a:lnTo>
                    <a:pt x="67" y="0"/>
                  </a:lnTo>
                  <a:lnTo>
                    <a:pt x="63" y="0"/>
                  </a:lnTo>
                  <a:lnTo>
                    <a:pt x="58" y="0"/>
                  </a:lnTo>
                  <a:lnTo>
                    <a:pt x="54" y="0"/>
                  </a:lnTo>
                  <a:lnTo>
                    <a:pt x="52" y="2"/>
                  </a:lnTo>
                  <a:lnTo>
                    <a:pt x="47" y="2"/>
                  </a:lnTo>
                  <a:lnTo>
                    <a:pt x="43" y="2"/>
                  </a:lnTo>
                  <a:lnTo>
                    <a:pt x="39" y="4"/>
                  </a:lnTo>
                  <a:lnTo>
                    <a:pt x="34" y="6"/>
                  </a:lnTo>
                  <a:lnTo>
                    <a:pt x="30" y="9"/>
                  </a:lnTo>
                  <a:lnTo>
                    <a:pt x="26" y="9"/>
                  </a:lnTo>
                  <a:lnTo>
                    <a:pt x="24" y="11"/>
                  </a:lnTo>
                  <a:lnTo>
                    <a:pt x="19" y="13"/>
                  </a:lnTo>
                  <a:lnTo>
                    <a:pt x="15" y="17"/>
                  </a:lnTo>
                  <a:lnTo>
                    <a:pt x="13" y="19"/>
                  </a:lnTo>
                  <a:lnTo>
                    <a:pt x="8" y="22"/>
                  </a:lnTo>
                  <a:lnTo>
                    <a:pt x="6" y="26"/>
                  </a:lnTo>
                  <a:lnTo>
                    <a:pt x="2" y="28"/>
                  </a:lnTo>
                  <a:lnTo>
                    <a:pt x="0" y="32"/>
                  </a:lnTo>
                  <a:lnTo>
                    <a:pt x="6"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0" name="任意多边形 307129"/>
            <p:cNvSpPr/>
            <p:nvPr/>
          </p:nvSpPr>
          <p:spPr>
            <a:xfrm>
              <a:off x="3720" y="1306"/>
              <a:ext cx="39" cy="126"/>
            </a:xfrm>
            <a:custGeom>
              <a:rect l="0" t="0" r="0" b="0"/>
              <a:pathLst>
                <a:path w="39" h="125">
                  <a:moveTo>
                    <a:pt x="39" y="120"/>
                  </a:moveTo>
                  <a:lnTo>
                    <a:pt x="35" y="117"/>
                  </a:lnTo>
                  <a:lnTo>
                    <a:pt x="33" y="113"/>
                  </a:lnTo>
                  <a:lnTo>
                    <a:pt x="28" y="111"/>
                  </a:lnTo>
                  <a:lnTo>
                    <a:pt x="26" y="107"/>
                  </a:lnTo>
                  <a:lnTo>
                    <a:pt x="24" y="104"/>
                  </a:lnTo>
                  <a:lnTo>
                    <a:pt x="22" y="100"/>
                  </a:lnTo>
                  <a:lnTo>
                    <a:pt x="20" y="98"/>
                  </a:lnTo>
                  <a:lnTo>
                    <a:pt x="18" y="94"/>
                  </a:lnTo>
                  <a:lnTo>
                    <a:pt x="18" y="91"/>
                  </a:lnTo>
                  <a:lnTo>
                    <a:pt x="15" y="87"/>
                  </a:lnTo>
                  <a:lnTo>
                    <a:pt x="13" y="83"/>
                  </a:lnTo>
                  <a:lnTo>
                    <a:pt x="13" y="81"/>
                  </a:lnTo>
                  <a:lnTo>
                    <a:pt x="11" y="76"/>
                  </a:lnTo>
                  <a:lnTo>
                    <a:pt x="11" y="72"/>
                  </a:lnTo>
                  <a:lnTo>
                    <a:pt x="11" y="70"/>
                  </a:lnTo>
                  <a:lnTo>
                    <a:pt x="9" y="65"/>
                  </a:lnTo>
                  <a:lnTo>
                    <a:pt x="9" y="61"/>
                  </a:lnTo>
                  <a:lnTo>
                    <a:pt x="9" y="57"/>
                  </a:lnTo>
                  <a:lnTo>
                    <a:pt x="9" y="52"/>
                  </a:lnTo>
                  <a:lnTo>
                    <a:pt x="9" y="50"/>
                  </a:lnTo>
                  <a:lnTo>
                    <a:pt x="9" y="46"/>
                  </a:lnTo>
                  <a:lnTo>
                    <a:pt x="11" y="42"/>
                  </a:lnTo>
                  <a:lnTo>
                    <a:pt x="11" y="37"/>
                  </a:lnTo>
                  <a:lnTo>
                    <a:pt x="13" y="33"/>
                  </a:lnTo>
                  <a:lnTo>
                    <a:pt x="13" y="31"/>
                  </a:lnTo>
                  <a:lnTo>
                    <a:pt x="15" y="26"/>
                  </a:lnTo>
                  <a:lnTo>
                    <a:pt x="15" y="22"/>
                  </a:lnTo>
                  <a:lnTo>
                    <a:pt x="18" y="20"/>
                  </a:lnTo>
                  <a:lnTo>
                    <a:pt x="20" y="16"/>
                  </a:lnTo>
                  <a:lnTo>
                    <a:pt x="22" y="13"/>
                  </a:lnTo>
                  <a:lnTo>
                    <a:pt x="24" y="9"/>
                  </a:lnTo>
                  <a:lnTo>
                    <a:pt x="26" y="5"/>
                  </a:lnTo>
                  <a:lnTo>
                    <a:pt x="20" y="0"/>
                  </a:lnTo>
                  <a:lnTo>
                    <a:pt x="18" y="3"/>
                  </a:lnTo>
                  <a:lnTo>
                    <a:pt x="13" y="7"/>
                  </a:lnTo>
                  <a:lnTo>
                    <a:pt x="11" y="11"/>
                  </a:lnTo>
                  <a:lnTo>
                    <a:pt x="11" y="16"/>
                  </a:lnTo>
                  <a:lnTo>
                    <a:pt x="9" y="20"/>
                  </a:lnTo>
                  <a:lnTo>
                    <a:pt x="7" y="22"/>
                  </a:lnTo>
                  <a:lnTo>
                    <a:pt x="5" y="26"/>
                  </a:lnTo>
                  <a:lnTo>
                    <a:pt x="2" y="31"/>
                  </a:lnTo>
                  <a:lnTo>
                    <a:pt x="2" y="35"/>
                  </a:lnTo>
                  <a:lnTo>
                    <a:pt x="2" y="39"/>
                  </a:lnTo>
                  <a:lnTo>
                    <a:pt x="0" y="44"/>
                  </a:lnTo>
                  <a:lnTo>
                    <a:pt x="0" y="48"/>
                  </a:lnTo>
                  <a:lnTo>
                    <a:pt x="0" y="52"/>
                  </a:lnTo>
                  <a:lnTo>
                    <a:pt x="0" y="57"/>
                  </a:lnTo>
                  <a:lnTo>
                    <a:pt x="0" y="61"/>
                  </a:lnTo>
                  <a:lnTo>
                    <a:pt x="0" y="65"/>
                  </a:lnTo>
                  <a:lnTo>
                    <a:pt x="0" y="70"/>
                  </a:lnTo>
                  <a:lnTo>
                    <a:pt x="2" y="74"/>
                  </a:lnTo>
                  <a:lnTo>
                    <a:pt x="2" y="78"/>
                  </a:lnTo>
                  <a:lnTo>
                    <a:pt x="5" y="83"/>
                  </a:lnTo>
                  <a:lnTo>
                    <a:pt x="5" y="87"/>
                  </a:lnTo>
                  <a:lnTo>
                    <a:pt x="7" y="91"/>
                  </a:lnTo>
                  <a:lnTo>
                    <a:pt x="9" y="94"/>
                  </a:lnTo>
                  <a:lnTo>
                    <a:pt x="11" y="98"/>
                  </a:lnTo>
                  <a:lnTo>
                    <a:pt x="13" y="102"/>
                  </a:lnTo>
                  <a:lnTo>
                    <a:pt x="15" y="107"/>
                  </a:lnTo>
                  <a:lnTo>
                    <a:pt x="18" y="109"/>
                  </a:lnTo>
                  <a:lnTo>
                    <a:pt x="20" y="113"/>
                  </a:lnTo>
                  <a:lnTo>
                    <a:pt x="22" y="117"/>
                  </a:lnTo>
                  <a:lnTo>
                    <a:pt x="26" y="120"/>
                  </a:lnTo>
                  <a:lnTo>
                    <a:pt x="28" y="124"/>
                  </a:lnTo>
                  <a:lnTo>
                    <a:pt x="33" y="126"/>
                  </a:lnTo>
                  <a:lnTo>
                    <a:pt x="39" y="1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1" name="任意多边形 307130"/>
            <p:cNvSpPr/>
            <p:nvPr/>
          </p:nvSpPr>
          <p:spPr>
            <a:xfrm>
              <a:off x="3753" y="1415"/>
              <a:ext cx="123" cy="37"/>
            </a:xfrm>
            <a:custGeom>
              <a:rect l="0" t="0" r="0" b="0"/>
              <a:pathLst>
                <a:path w="123" h="37">
                  <a:moveTo>
                    <a:pt x="117" y="0"/>
                  </a:moveTo>
                  <a:lnTo>
                    <a:pt x="115" y="2"/>
                  </a:lnTo>
                  <a:lnTo>
                    <a:pt x="110" y="6"/>
                  </a:lnTo>
                  <a:lnTo>
                    <a:pt x="108" y="8"/>
                  </a:lnTo>
                  <a:lnTo>
                    <a:pt x="106" y="11"/>
                  </a:lnTo>
                  <a:lnTo>
                    <a:pt x="102" y="13"/>
                  </a:lnTo>
                  <a:lnTo>
                    <a:pt x="99" y="15"/>
                  </a:lnTo>
                  <a:lnTo>
                    <a:pt x="95" y="17"/>
                  </a:lnTo>
                  <a:lnTo>
                    <a:pt x="93" y="19"/>
                  </a:lnTo>
                  <a:lnTo>
                    <a:pt x="89" y="21"/>
                  </a:lnTo>
                  <a:lnTo>
                    <a:pt x="84" y="24"/>
                  </a:lnTo>
                  <a:lnTo>
                    <a:pt x="82" y="24"/>
                  </a:lnTo>
                  <a:lnTo>
                    <a:pt x="78" y="26"/>
                  </a:lnTo>
                  <a:lnTo>
                    <a:pt x="73" y="26"/>
                  </a:lnTo>
                  <a:lnTo>
                    <a:pt x="71" y="28"/>
                  </a:lnTo>
                  <a:lnTo>
                    <a:pt x="67" y="28"/>
                  </a:lnTo>
                  <a:lnTo>
                    <a:pt x="63" y="28"/>
                  </a:lnTo>
                  <a:lnTo>
                    <a:pt x="58" y="28"/>
                  </a:lnTo>
                  <a:lnTo>
                    <a:pt x="56" y="28"/>
                  </a:lnTo>
                  <a:lnTo>
                    <a:pt x="52" y="28"/>
                  </a:lnTo>
                  <a:lnTo>
                    <a:pt x="47" y="28"/>
                  </a:lnTo>
                  <a:lnTo>
                    <a:pt x="45" y="28"/>
                  </a:lnTo>
                  <a:lnTo>
                    <a:pt x="41" y="28"/>
                  </a:lnTo>
                  <a:lnTo>
                    <a:pt x="37" y="26"/>
                  </a:lnTo>
                  <a:lnTo>
                    <a:pt x="32" y="26"/>
                  </a:lnTo>
                  <a:lnTo>
                    <a:pt x="30" y="24"/>
                  </a:lnTo>
                  <a:lnTo>
                    <a:pt x="26" y="24"/>
                  </a:lnTo>
                  <a:lnTo>
                    <a:pt x="21" y="21"/>
                  </a:lnTo>
                  <a:lnTo>
                    <a:pt x="19" y="19"/>
                  </a:lnTo>
                  <a:lnTo>
                    <a:pt x="15" y="17"/>
                  </a:lnTo>
                  <a:lnTo>
                    <a:pt x="13" y="15"/>
                  </a:lnTo>
                  <a:lnTo>
                    <a:pt x="8" y="13"/>
                  </a:lnTo>
                  <a:lnTo>
                    <a:pt x="6" y="11"/>
                  </a:lnTo>
                  <a:lnTo>
                    <a:pt x="0" y="17"/>
                  </a:lnTo>
                  <a:lnTo>
                    <a:pt x="2" y="19"/>
                  </a:lnTo>
                  <a:lnTo>
                    <a:pt x="6" y="24"/>
                  </a:lnTo>
                  <a:lnTo>
                    <a:pt x="11" y="26"/>
                  </a:lnTo>
                  <a:lnTo>
                    <a:pt x="15" y="28"/>
                  </a:lnTo>
                  <a:lnTo>
                    <a:pt x="19" y="30"/>
                  </a:lnTo>
                  <a:lnTo>
                    <a:pt x="21" y="30"/>
                  </a:lnTo>
                  <a:lnTo>
                    <a:pt x="26" y="32"/>
                  </a:lnTo>
                  <a:lnTo>
                    <a:pt x="30" y="34"/>
                  </a:lnTo>
                  <a:lnTo>
                    <a:pt x="34" y="34"/>
                  </a:lnTo>
                  <a:lnTo>
                    <a:pt x="39" y="37"/>
                  </a:lnTo>
                  <a:lnTo>
                    <a:pt x="43" y="37"/>
                  </a:lnTo>
                  <a:lnTo>
                    <a:pt x="47" y="37"/>
                  </a:lnTo>
                  <a:lnTo>
                    <a:pt x="52" y="37"/>
                  </a:lnTo>
                  <a:lnTo>
                    <a:pt x="56" y="37"/>
                  </a:lnTo>
                  <a:lnTo>
                    <a:pt x="60" y="37"/>
                  </a:lnTo>
                  <a:lnTo>
                    <a:pt x="65" y="37"/>
                  </a:lnTo>
                  <a:lnTo>
                    <a:pt x="69" y="37"/>
                  </a:lnTo>
                  <a:lnTo>
                    <a:pt x="73" y="37"/>
                  </a:lnTo>
                  <a:lnTo>
                    <a:pt x="76" y="34"/>
                  </a:lnTo>
                  <a:lnTo>
                    <a:pt x="80" y="34"/>
                  </a:lnTo>
                  <a:lnTo>
                    <a:pt x="84" y="32"/>
                  </a:lnTo>
                  <a:lnTo>
                    <a:pt x="89" y="30"/>
                  </a:lnTo>
                  <a:lnTo>
                    <a:pt x="93" y="30"/>
                  </a:lnTo>
                  <a:lnTo>
                    <a:pt x="97" y="28"/>
                  </a:lnTo>
                  <a:lnTo>
                    <a:pt x="99" y="26"/>
                  </a:lnTo>
                  <a:lnTo>
                    <a:pt x="104" y="24"/>
                  </a:lnTo>
                  <a:lnTo>
                    <a:pt x="108" y="21"/>
                  </a:lnTo>
                  <a:lnTo>
                    <a:pt x="110" y="17"/>
                  </a:lnTo>
                  <a:lnTo>
                    <a:pt x="115" y="15"/>
                  </a:lnTo>
                  <a:lnTo>
                    <a:pt x="117" y="13"/>
                  </a:lnTo>
                  <a:lnTo>
                    <a:pt x="121" y="8"/>
                  </a:lnTo>
                  <a:lnTo>
                    <a:pt x="123" y="4"/>
                  </a:lnTo>
                  <a:lnTo>
                    <a:pt x="11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2" name="任意多边形 307131"/>
            <p:cNvSpPr/>
            <p:nvPr/>
          </p:nvSpPr>
          <p:spPr>
            <a:xfrm>
              <a:off x="3725" y="1280"/>
              <a:ext cx="166" cy="167"/>
            </a:xfrm>
            <a:custGeom>
              <a:rect l="0" t="0" r="0" b="0"/>
              <a:pathLst>
                <a:path w="166" h="167">
                  <a:moveTo>
                    <a:pt x="147" y="137"/>
                  </a:moveTo>
                  <a:lnTo>
                    <a:pt x="149" y="133"/>
                  </a:lnTo>
                  <a:lnTo>
                    <a:pt x="151" y="130"/>
                  </a:lnTo>
                  <a:lnTo>
                    <a:pt x="153" y="126"/>
                  </a:lnTo>
                  <a:lnTo>
                    <a:pt x="156" y="124"/>
                  </a:lnTo>
                  <a:lnTo>
                    <a:pt x="158" y="120"/>
                  </a:lnTo>
                  <a:lnTo>
                    <a:pt x="160" y="115"/>
                  </a:lnTo>
                  <a:lnTo>
                    <a:pt x="162" y="111"/>
                  </a:lnTo>
                  <a:lnTo>
                    <a:pt x="162" y="109"/>
                  </a:lnTo>
                  <a:lnTo>
                    <a:pt x="164" y="104"/>
                  </a:lnTo>
                  <a:lnTo>
                    <a:pt x="164" y="100"/>
                  </a:lnTo>
                  <a:lnTo>
                    <a:pt x="164" y="96"/>
                  </a:lnTo>
                  <a:lnTo>
                    <a:pt x="164" y="91"/>
                  </a:lnTo>
                  <a:lnTo>
                    <a:pt x="166" y="87"/>
                  </a:lnTo>
                  <a:lnTo>
                    <a:pt x="166" y="83"/>
                  </a:lnTo>
                  <a:lnTo>
                    <a:pt x="164" y="81"/>
                  </a:lnTo>
                  <a:lnTo>
                    <a:pt x="164" y="76"/>
                  </a:lnTo>
                  <a:lnTo>
                    <a:pt x="164" y="72"/>
                  </a:lnTo>
                  <a:lnTo>
                    <a:pt x="164" y="68"/>
                  </a:lnTo>
                  <a:lnTo>
                    <a:pt x="162" y="63"/>
                  </a:lnTo>
                  <a:lnTo>
                    <a:pt x="162" y="59"/>
                  </a:lnTo>
                  <a:lnTo>
                    <a:pt x="160" y="57"/>
                  </a:lnTo>
                  <a:lnTo>
                    <a:pt x="160" y="52"/>
                  </a:lnTo>
                  <a:lnTo>
                    <a:pt x="158" y="48"/>
                  </a:lnTo>
                  <a:lnTo>
                    <a:pt x="156" y="44"/>
                  </a:lnTo>
                  <a:lnTo>
                    <a:pt x="153" y="42"/>
                  </a:lnTo>
                  <a:lnTo>
                    <a:pt x="151" y="37"/>
                  </a:lnTo>
                  <a:lnTo>
                    <a:pt x="149" y="35"/>
                  </a:lnTo>
                  <a:lnTo>
                    <a:pt x="147" y="31"/>
                  </a:lnTo>
                  <a:lnTo>
                    <a:pt x="145" y="29"/>
                  </a:lnTo>
                  <a:lnTo>
                    <a:pt x="140" y="24"/>
                  </a:lnTo>
                  <a:lnTo>
                    <a:pt x="138" y="22"/>
                  </a:lnTo>
                  <a:lnTo>
                    <a:pt x="134" y="18"/>
                  </a:lnTo>
                  <a:lnTo>
                    <a:pt x="132" y="16"/>
                  </a:lnTo>
                  <a:lnTo>
                    <a:pt x="127" y="13"/>
                  </a:lnTo>
                  <a:lnTo>
                    <a:pt x="125" y="11"/>
                  </a:lnTo>
                  <a:lnTo>
                    <a:pt x="121" y="9"/>
                  </a:lnTo>
                  <a:lnTo>
                    <a:pt x="117" y="7"/>
                  </a:lnTo>
                  <a:lnTo>
                    <a:pt x="114" y="7"/>
                  </a:lnTo>
                  <a:lnTo>
                    <a:pt x="110" y="5"/>
                  </a:lnTo>
                  <a:lnTo>
                    <a:pt x="106" y="3"/>
                  </a:lnTo>
                  <a:lnTo>
                    <a:pt x="101" y="3"/>
                  </a:lnTo>
                  <a:lnTo>
                    <a:pt x="97" y="0"/>
                  </a:lnTo>
                  <a:lnTo>
                    <a:pt x="95" y="0"/>
                  </a:lnTo>
                  <a:lnTo>
                    <a:pt x="91" y="0"/>
                  </a:lnTo>
                  <a:lnTo>
                    <a:pt x="86" y="0"/>
                  </a:lnTo>
                  <a:lnTo>
                    <a:pt x="82" y="0"/>
                  </a:lnTo>
                  <a:lnTo>
                    <a:pt x="78" y="0"/>
                  </a:lnTo>
                  <a:lnTo>
                    <a:pt x="73" y="0"/>
                  </a:lnTo>
                  <a:lnTo>
                    <a:pt x="71" y="0"/>
                  </a:lnTo>
                  <a:lnTo>
                    <a:pt x="67" y="0"/>
                  </a:lnTo>
                  <a:lnTo>
                    <a:pt x="62" y="3"/>
                  </a:lnTo>
                  <a:lnTo>
                    <a:pt x="58" y="3"/>
                  </a:lnTo>
                  <a:lnTo>
                    <a:pt x="56" y="5"/>
                  </a:lnTo>
                  <a:lnTo>
                    <a:pt x="52" y="7"/>
                  </a:lnTo>
                  <a:lnTo>
                    <a:pt x="47" y="7"/>
                  </a:lnTo>
                  <a:lnTo>
                    <a:pt x="45" y="9"/>
                  </a:lnTo>
                  <a:lnTo>
                    <a:pt x="41" y="11"/>
                  </a:lnTo>
                  <a:lnTo>
                    <a:pt x="36" y="13"/>
                  </a:lnTo>
                  <a:lnTo>
                    <a:pt x="34" y="16"/>
                  </a:lnTo>
                  <a:lnTo>
                    <a:pt x="30" y="18"/>
                  </a:lnTo>
                  <a:lnTo>
                    <a:pt x="28" y="20"/>
                  </a:lnTo>
                  <a:lnTo>
                    <a:pt x="23" y="24"/>
                  </a:lnTo>
                  <a:lnTo>
                    <a:pt x="21" y="26"/>
                  </a:lnTo>
                  <a:lnTo>
                    <a:pt x="19" y="31"/>
                  </a:lnTo>
                  <a:lnTo>
                    <a:pt x="17" y="33"/>
                  </a:lnTo>
                  <a:lnTo>
                    <a:pt x="13" y="37"/>
                  </a:lnTo>
                  <a:lnTo>
                    <a:pt x="13" y="42"/>
                  </a:lnTo>
                  <a:lnTo>
                    <a:pt x="10" y="44"/>
                  </a:lnTo>
                  <a:lnTo>
                    <a:pt x="8" y="48"/>
                  </a:lnTo>
                  <a:lnTo>
                    <a:pt x="6" y="52"/>
                  </a:lnTo>
                  <a:lnTo>
                    <a:pt x="4" y="57"/>
                  </a:lnTo>
                  <a:lnTo>
                    <a:pt x="4" y="59"/>
                  </a:lnTo>
                  <a:lnTo>
                    <a:pt x="2" y="63"/>
                  </a:lnTo>
                  <a:lnTo>
                    <a:pt x="2" y="68"/>
                  </a:lnTo>
                  <a:lnTo>
                    <a:pt x="2" y="72"/>
                  </a:lnTo>
                  <a:lnTo>
                    <a:pt x="0" y="76"/>
                  </a:lnTo>
                  <a:lnTo>
                    <a:pt x="0" y="81"/>
                  </a:lnTo>
                  <a:lnTo>
                    <a:pt x="0" y="85"/>
                  </a:lnTo>
                  <a:lnTo>
                    <a:pt x="0" y="87"/>
                  </a:lnTo>
                  <a:lnTo>
                    <a:pt x="2" y="91"/>
                  </a:lnTo>
                  <a:lnTo>
                    <a:pt x="2" y="96"/>
                  </a:lnTo>
                  <a:lnTo>
                    <a:pt x="2" y="100"/>
                  </a:lnTo>
                  <a:lnTo>
                    <a:pt x="2" y="104"/>
                  </a:lnTo>
                  <a:lnTo>
                    <a:pt x="4" y="109"/>
                  </a:lnTo>
                  <a:lnTo>
                    <a:pt x="6" y="111"/>
                  </a:lnTo>
                  <a:lnTo>
                    <a:pt x="6" y="115"/>
                  </a:lnTo>
                  <a:lnTo>
                    <a:pt x="8" y="120"/>
                  </a:lnTo>
                  <a:lnTo>
                    <a:pt x="10" y="124"/>
                  </a:lnTo>
                  <a:lnTo>
                    <a:pt x="13" y="126"/>
                  </a:lnTo>
                  <a:lnTo>
                    <a:pt x="15" y="130"/>
                  </a:lnTo>
                  <a:lnTo>
                    <a:pt x="17" y="133"/>
                  </a:lnTo>
                  <a:lnTo>
                    <a:pt x="19" y="137"/>
                  </a:lnTo>
                  <a:lnTo>
                    <a:pt x="21" y="139"/>
                  </a:lnTo>
                  <a:lnTo>
                    <a:pt x="26" y="143"/>
                  </a:lnTo>
                  <a:lnTo>
                    <a:pt x="28" y="146"/>
                  </a:lnTo>
                  <a:lnTo>
                    <a:pt x="30" y="148"/>
                  </a:lnTo>
                  <a:lnTo>
                    <a:pt x="34" y="152"/>
                  </a:lnTo>
                  <a:lnTo>
                    <a:pt x="39" y="154"/>
                  </a:lnTo>
                  <a:lnTo>
                    <a:pt x="41" y="156"/>
                  </a:lnTo>
                  <a:lnTo>
                    <a:pt x="45" y="159"/>
                  </a:lnTo>
                  <a:lnTo>
                    <a:pt x="49" y="161"/>
                  </a:lnTo>
                  <a:lnTo>
                    <a:pt x="52" y="161"/>
                  </a:lnTo>
                  <a:lnTo>
                    <a:pt x="56" y="163"/>
                  </a:lnTo>
                  <a:lnTo>
                    <a:pt x="60" y="165"/>
                  </a:lnTo>
                  <a:lnTo>
                    <a:pt x="65" y="165"/>
                  </a:lnTo>
                  <a:lnTo>
                    <a:pt x="67" y="167"/>
                  </a:lnTo>
                  <a:lnTo>
                    <a:pt x="71" y="167"/>
                  </a:lnTo>
                  <a:lnTo>
                    <a:pt x="75" y="167"/>
                  </a:lnTo>
                  <a:lnTo>
                    <a:pt x="80" y="167"/>
                  </a:lnTo>
                  <a:lnTo>
                    <a:pt x="84" y="167"/>
                  </a:lnTo>
                  <a:lnTo>
                    <a:pt x="88" y="167"/>
                  </a:lnTo>
                  <a:lnTo>
                    <a:pt x="91" y="167"/>
                  </a:lnTo>
                  <a:lnTo>
                    <a:pt x="95" y="167"/>
                  </a:lnTo>
                  <a:lnTo>
                    <a:pt x="99" y="167"/>
                  </a:lnTo>
                  <a:lnTo>
                    <a:pt x="104" y="165"/>
                  </a:lnTo>
                  <a:lnTo>
                    <a:pt x="108" y="165"/>
                  </a:lnTo>
                  <a:lnTo>
                    <a:pt x="110" y="163"/>
                  </a:lnTo>
                  <a:lnTo>
                    <a:pt x="114" y="161"/>
                  </a:lnTo>
                  <a:lnTo>
                    <a:pt x="119" y="161"/>
                  </a:lnTo>
                  <a:lnTo>
                    <a:pt x="121" y="159"/>
                  </a:lnTo>
                  <a:lnTo>
                    <a:pt x="125" y="156"/>
                  </a:lnTo>
                  <a:lnTo>
                    <a:pt x="130" y="154"/>
                  </a:lnTo>
                  <a:lnTo>
                    <a:pt x="132" y="152"/>
                  </a:lnTo>
                  <a:lnTo>
                    <a:pt x="136" y="150"/>
                  </a:lnTo>
                  <a:lnTo>
                    <a:pt x="138" y="146"/>
                  </a:lnTo>
                  <a:lnTo>
                    <a:pt x="140" y="143"/>
                  </a:lnTo>
                  <a:lnTo>
                    <a:pt x="145" y="141"/>
                  </a:lnTo>
                  <a:lnTo>
                    <a:pt x="147" y="1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3" name="任意多边形 307132"/>
            <p:cNvSpPr/>
            <p:nvPr/>
          </p:nvSpPr>
          <p:spPr>
            <a:xfrm>
              <a:off x="3857" y="1296"/>
              <a:ext cx="39" cy="123"/>
            </a:xfrm>
            <a:custGeom>
              <a:rect l="0" t="0" r="0" b="0"/>
              <a:pathLst>
                <a:path w="39" h="123">
                  <a:moveTo>
                    <a:pt x="0" y="6"/>
                  </a:moveTo>
                  <a:lnTo>
                    <a:pt x="4" y="8"/>
                  </a:lnTo>
                  <a:lnTo>
                    <a:pt x="6" y="13"/>
                  </a:lnTo>
                  <a:lnTo>
                    <a:pt x="8" y="15"/>
                  </a:lnTo>
                  <a:lnTo>
                    <a:pt x="11" y="17"/>
                  </a:lnTo>
                  <a:lnTo>
                    <a:pt x="13" y="21"/>
                  </a:lnTo>
                  <a:lnTo>
                    <a:pt x="15" y="23"/>
                  </a:lnTo>
                  <a:lnTo>
                    <a:pt x="17" y="28"/>
                  </a:lnTo>
                  <a:lnTo>
                    <a:pt x="19" y="30"/>
                  </a:lnTo>
                  <a:lnTo>
                    <a:pt x="21" y="34"/>
                  </a:lnTo>
                  <a:lnTo>
                    <a:pt x="24" y="39"/>
                  </a:lnTo>
                  <a:lnTo>
                    <a:pt x="24" y="41"/>
                  </a:lnTo>
                  <a:lnTo>
                    <a:pt x="26" y="45"/>
                  </a:lnTo>
                  <a:lnTo>
                    <a:pt x="26" y="49"/>
                  </a:lnTo>
                  <a:lnTo>
                    <a:pt x="28" y="52"/>
                  </a:lnTo>
                  <a:lnTo>
                    <a:pt x="28" y="56"/>
                  </a:lnTo>
                  <a:lnTo>
                    <a:pt x="28" y="60"/>
                  </a:lnTo>
                  <a:lnTo>
                    <a:pt x="30" y="65"/>
                  </a:lnTo>
                  <a:lnTo>
                    <a:pt x="30" y="67"/>
                  </a:lnTo>
                  <a:lnTo>
                    <a:pt x="30" y="71"/>
                  </a:lnTo>
                  <a:lnTo>
                    <a:pt x="28" y="75"/>
                  </a:lnTo>
                  <a:lnTo>
                    <a:pt x="28" y="80"/>
                  </a:lnTo>
                  <a:lnTo>
                    <a:pt x="28" y="82"/>
                  </a:lnTo>
                  <a:lnTo>
                    <a:pt x="28" y="86"/>
                  </a:lnTo>
                  <a:lnTo>
                    <a:pt x="26" y="91"/>
                  </a:lnTo>
                  <a:lnTo>
                    <a:pt x="26" y="95"/>
                  </a:lnTo>
                  <a:lnTo>
                    <a:pt x="24" y="97"/>
                  </a:lnTo>
                  <a:lnTo>
                    <a:pt x="21" y="101"/>
                  </a:lnTo>
                  <a:lnTo>
                    <a:pt x="19" y="106"/>
                  </a:lnTo>
                  <a:lnTo>
                    <a:pt x="19" y="108"/>
                  </a:lnTo>
                  <a:lnTo>
                    <a:pt x="17" y="112"/>
                  </a:lnTo>
                  <a:lnTo>
                    <a:pt x="15" y="114"/>
                  </a:lnTo>
                  <a:lnTo>
                    <a:pt x="11" y="119"/>
                  </a:lnTo>
                  <a:lnTo>
                    <a:pt x="19" y="123"/>
                  </a:lnTo>
                  <a:lnTo>
                    <a:pt x="21" y="121"/>
                  </a:lnTo>
                  <a:lnTo>
                    <a:pt x="24" y="117"/>
                  </a:lnTo>
                  <a:lnTo>
                    <a:pt x="26" y="112"/>
                  </a:lnTo>
                  <a:lnTo>
                    <a:pt x="28" y="110"/>
                  </a:lnTo>
                  <a:lnTo>
                    <a:pt x="30" y="106"/>
                  </a:lnTo>
                  <a:lnTo>
                    <a:pt x="32" y="101"/>
                  </a:lnTo>
                  <a:lnTo>
                    <a:pt x="32" y="97"/>
                  </a:lnTo>
                  <a:lnTo>
                    <a:pt x="34" y="93"/>
                  </a:lnTo>
                  <a:lnTo>
                    <a:pt x="37" y="88"/>
                  </a:lnTo>
                  <a:lnTo>
                    <a:pt x="37" y="84"/>
                  </a:lnTo>
                  <a:lnTo>
                    <a:pt x="37" y="80"/>
                  </a:lnTo>
                  <a:lnTo>
                    <a:pt x="39" y="75"/>
                  </a:lnTo>
                  <a:lnTo>
                    <a:pt x="39" y="71"/>
                  </a:lnTo>
                  <a:lnTo>
                    <a:pt x="39" y="67"/>
                  </a:lnTo>
                  <a:lnTo>
                    <a:pt x="39" y="62"/>
                  </a:lnTo>
                  <a:lnTo>
                    <a:pt x="37" y="58"/>
                  </a:lnTo>
                  <a:lnTo>
                    <a:pt x="37" y="56"/>
                  </a:lnTo>
                  <a:lnTo>
                    <a:pt x="37" y="52"/>
                  </a:lnTo>
                  <a:lnTo>
                    <a:pt x="34" y="47"/>
                  </a:lnTo>
                  <a:lnTo>
                    <a:pt x="34" y="43"/>
                  </a:lnTo>
                  <a:lnTo>
                    <a:pt x="32" y="39"/>
                  </a:lnTo>
                  <a:lnTo>
                    <a:pt x="32" y="34"/>
                  </a:lnTo>
                  <a:lnTo>
                    <a:pt x="30" y="30"/>
                  </a:lnTo>
                  <a:lnTo>
                    <a:pt x="28" y="26"/>
                  </a:lnTo>
                  <a:lnTo>
                    <a:pt x="26" y="23"/>
                  </a:lnTo>
                  <a:lnTo>
                    <a:pt x="24" y="19"/>
                  </a:lnTo>
                  <a:lnTo>
                    <a:pt x="21" y="15"/>
                  </a:lnTo>
                  <a:lnTo>
                    <a:pt x="19" y="13"/>
                  </a:lnTo>
                  <a:lnTo>
                    <a:pt x="15" y="8"/>
                  </a:lnTo>
                  <a:lnTo>
                    <a:pt x="13" y="6"/>
                  </a:lnTo>
                  <a:lnTo>
                    <a:pt x="8" y="2"/>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4" name="任意多边形 307133"/>
            <p:cNvSpPr/>
            <p:nvPr/>
          </p:nvSpPr>
          <p:spPr>
            <a:xfrm>
              <a:off x="3740" y="1276"/>
              <a:ext cx="123" cy="37"/>
            </a:xfrm>
            <a:custGeom>
              <a:rect l="0" t="0" r="0" b="0"/>
              <a:pathLst>
                <a:path w="123" h="37">
                  <a:moveTo>
                    <a:pt x="6" y="37"/>
                  </a:moveTo>
                  <a:lnTo>
                    <a:pt x="11" y="35"/>
                  </a:lnTo>
                  <a:lnTo>
                    <a:pt x="13" y="30"/>
                  </a:lnTo>
                  <a:lnTo>
                    <a:pt x="15" y="28"/>
                  </a:lnTo>
                  <a:lnTo>
                    <a:pt x="19" y="26"/>
                  </a:lnTo>
                  <a:lnTo>
                    <a:pt x="21" y="24"/>
                  </a:lnTo>
                  <a:lnTo>
                    <a:pt x="24" y="22"/>
                  </a:lnTo>
                  <a:lnTo>
                    <a:pt x="28" y="20"/>
                  </a:lnTo>
                  <a:lnTo>
                    <a:pt x="30" y="17"/>
                  </a:lnTo>
                  <a:lnTo>
                    <a:pt x="34" y="15"/>
                  </a:lnTo>
                  <a:lnTo>
                    <a:pt x="39" y="13"/>
                  </a:lnTo>
                  <a:lnTo>
                    <a:pt x="41" y="13"/>
                  </a:lnTo>
                  <a:lnTo>
                    <a:pt x="45" y="11"/>
                  </a:lnTo>
                  <a:lnTo>
                    <a:pt x="50" y="11"/>
                  </a:lnTo>
                  <a:lnTo>
                    <a:pt x="52" y="9"/>
                  </a:lnTo>
                  <a:lnTo>
                    <a:pt x="56" y="9"/>
                  </a:lnTo>
                  <a:lnTo>
                    <a:pt x="60" y="9"/>
                  </a:lnTo>
                  <a:lnTo>
                    <a:pt x="63" y="9"/>
                  </a:lnTo>
                  <a:lnTo>
                    <a:pt x="67" y="9"/>
                  </a:lnTo>
                  <a:lnTo>
                    <a:pt x="71" y="9"/>
                  </a:lnTo>
                  <a:lnTo>
                    <a:pt x="76" y="9"/>
                  </a:lnTo>
                  <a:lnTo>
                    <a:pt x="78" y="9"/>
                  </a:lnTo>
                  <a:lnTo>
                    <a:pt x="82" y="9"/>
                  </a:lnTo>
                  <a:lnTo>
                    <a:pt x="86" y="11"/>
                  </a:lnTo>
                  <a:lnTo>
                    <a:pt x="89" y="11"/>
                  </a:lnTo>
                  <a:lnTo>
                    <a:pt x="93" y="13"/>
                  </a:lnTo>
                  <a:lnTo>
                    <a:pt x="97" y="13"/>
                  </a:lnTo>
                  <a:lnTo>
                    <a:pt x="99" y="15"/>
                  </a:lnTo>
                  <a:lnTo>
                    <a:pt x="104" y="17"/>
                  </a:lnTo>
                  <a:lnTo>
                    <a:pt x="108" y="20"/>
                  </a:lnTo>
                  <a:lnTo>
                    <a:pt x="110" y="22"/>
                  </a:lnTo>
                  <a:lnTo>
                    <a:pt x="115" y="24"/>
                  </a:lnTo>
                  <a:lnTo>
                    <a:pt x="117" y="26"/>
                  </a:lnTo>
                  <a:lnTo>
                    <a:pt x="123" y="20"/>
                  </a:lnTo>
                  <a:lnTo>
                    <a:pt x="119" y="17"/>
                  </a:lnTo>
                  <a:lnTo>
                    <a:pt x="115" y="13"/>
                  </a:lnTo>
                  <a:lnTo>
                    <a:pt x="112" y="11"/>
                  </a:lnTo>
                  <a:lnTo>
                    <a:pt x="108" y="9"/>
                  </a:lnTo>
                  <a:lnTo>
                    <a:pt x="104" y="7"/>
                  </a:lnTo>
                  <a:lnTo>
                    <a:pt x="99" y="7"/>
                  </a:lnTo>
                  <a:lnTo>
                    <a:pt x="97" y="4"/>
                  </a:lnTo>
                  <a:lnTo>
                    <a:pt x="93" y="2"/>
                  </a:lnTo>
                  <a:lnTo>
                    <a:pt x="89" y="2"/>
                  </a:lnTo>
                  <a:lnTo>
                    <a:pt x="84" y="0"/>
                  </a:lnTo>
                  <a:lnTo>
                    <a:pt x="80" y="0"/>
                  </a:lnTo>
                  <a:lnTo>
                    <a:pt x="76" y="0"/>
                  </a:lnTo>
                  <a:lnTo>
                    <a:pt x="71" y="0"/>
                  </a:lnTo>
                  <a:lnTo>
                    <a:pt x="67" y="0"/>
                  </a:lnTo>
                  <a:lnTo>
                    <a:pt x="63" y="0"/>
                  </a:lnTo>
                  <a:lnTo>
                    <a:pt x="58" y="0"/>
                  </a:lnTo>
                  <a:lnTo>
                    <a:pt x="54" y="0"/>
                  </a:lnTo>
                  <a:lnTo>
                    <a:pt x="52" y="0"/>
                  </a:lnTo>
                  <a:lnTo>
                    <a:pt x="47" y="2"/>
                  </a:lnTo>
                  <a:lnTo>
                    <a:pt x="43" y="2"/>
                  </a:lnTo>
                  <a:lnTo>
                    <a:pt x="39" y="4"/>
                  </a:lnTo>
                  <a:lnTo>
                    <a:pt x="34" y="7"/>
                  </a:lnTo>
                  <a:lnTo>
                    <a:pt x="30" y="7"/>
                  </a:lnTo>
                  <a:lnTo>
                    <a:pt x="26" y="9"/>
                  </a:lnTo>
                  <a:lnTo>
                    <a:pt x="24" y="11"/>
                  </a:lnTo>
                  <a:lnTo>
                    <a:pt x="19" y="13"/>
                  </a:lnTo>
                  <a:lnTo>
                    <a:pt x="15" y="15"/>
                  </a:lnTo>
                  <a:lnTo>
                    <a:pt x="13" y="20"/>
                  </a:lnTo>
                  <a:lnTo>
                    <a:pt x="8" y="22"/>
                  </a:lnTo>
                  <a:lnTo>
                    <a:pt x="6" y="24"/>
                  </a:lnTo>
                  <a:lnTo>
                    <a:pt x="4" y="28"/>
                  </a:lnTo>
                  <a:lnTo>
                    <a:pt x="0" y="33"/>
                  </a:lnTo>
                  <a:lnTo>
                    <a:pt x="6"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5" name="任意多边形 307134"/>
            <p:cNvSpPr/>
            <p:nvPr/>
          </p:nvSpPr>
          <p:spPr>
            <a:xfrm>
              <a:off x="3720" y="1309"/>
              <a:ext cx="39" cy="123"/>
            </a:xfrm>
            <a:custGeom>
              <a:rect l="0" t="0" r="0" b="0"/>
              <a:pathLst>
                <a:path w="39" h="123">
                  <a:moveTo>
                    <a:pt x="39" y="117"/>
                  </a:moveTo>
                  <a:lnTo>
                    <a:pt x="35" y="114"/>
                  </a:lnTo>
                  <a:lnTo>
                    <a:pt x="33" y="110"/>
                  </a:lnTo>
                  <a:lnTo>
                    <a:pt x="31" y="108"/>
                  </a:lnTo>
                  <a:lnTo>
                    <a:pt x="28" y="104"/>
                  </a:lnTo>
                  <a:lnTo>
                    <a:pt x="24" y="101"/>
                  </a:lnTo>
                  <a:lnTo>
                    <a:pt x="22" y="99"/>
                  </a:lnTo>
                  <a:lnTo>
                    <a:pt x="22" y="95"/>
                  </a:lnTo>
                  <a:lnTo>
                    <a:pt x="20" y="91"/>
                  </a:lnTo>
                  <a:lnTo>
                    <a:pt x="18" y="88"/>
                  </a:lnTo>
                  <a:lnTo>
                    <a:pt x="15" y="84"/>
                  </a:lnTo>
                  <a:lnTo>
                    <a:pt x="13" y="82"/>
                  </a:lnTo>
                  <a:lnTo>
                    <a:pt x="13" y="78"/>
                  </a:lnTo>
                  <a:lnTo>
                    <a:pt x="11" y="73"/>
                  </a:lnTo>
                  <a:lnTo>
                    <a:pt x="11" y="69"/>
                  </a:lnTo>
                  <a:lnTo>
                    <a:pt x="11" y="67"/>
                  </a:lnTo>
                  <a:lnTo>
                    <a:pt x="11" y="62"/>
                  </a:lnTo>
                  <a:lnTo>
                    <a:pt x="9" y="58"/>
                  </a:lnTo>
                  <a:lnTo>
                    <a:pt x="9" y="54"/>
                  </a:lnTo>
                  <a:lnTo>
                    <a:pt x="9" y="52"/>
                  </a:lnTo>
                  <a:lnTo>
                    <a:pt x="11" y="47"/>
                  </a:lnTo>
                  <a:lnTo>
                    <a:pt x="11" y="43"/>
                  </a:lnTo>
                  <a:lnTo>
                    <a:pt x="11" y="39"/>
                  </a:lnTo>
                  <a:lnTo>
                    <a:pt x="11" y="36"/>
                  </a:lnTo>
                  <a:lnTo>
                    <a:pt x="13" y="32"/>
                  </a:lnTo>
                  <a:lnTo>
                    <a:pt x="13" y="28"/>
                  </a:lnTo>
                  <a:lnTo>
                    <a:pt x="15" y="26"/>
                  </a:lnTo>
                  <a:lnTo>
                    <a:pt x="18" y="21"/>
                  </a:lnTo>
                  <a:lnTo>
                    <a:pt x="18" y="17"/>
                  </a:lnTo>
                  <a:lnTo>
                    <a:pt x="20" y="15"/>
                  </a:lnTo>
                  <a:lnTo>
                    <a:pt x="22" y="10"/>
                  </a:lnTo>
                  <a:lnTo>
                    <a:pt x="24" y="8"/>
                  </a:lnTo>
                  <a:lnTo>
                    <a:pt x="26" y="4"/>
                  </a:lnTo>
                  <a:lnTo>
                    <a:pt x="20" y="0"/>
                  </a:lnTo>
                  <a:lnTo>
                    <a:pt x="18" y="2"/>
                  </a:lnTo>
                  <a:lnTo>
                    <a:pt x="15" y="6"/>
                  </a:lnTo>
                  <a:lnTo>
                    <a:pt x="13" y="10"/>
                  </a:lnTo>
                  <a:lnTo>
                    <a:pt x="11" y="13"/>
                  </a:lnTo>
                  <a:lnTo>
                    <a:pt x="9" y="17"/>
                  </a:lnTo>
                  <a:lnTo>
                    <a:pt x="7" y="21"/>
                  </a:lnTo>
                  <a:lnTo>
                    <a:pt x="5" y="26"/>
                  </a:lnTo>
                  <a:lnTo>
                    <a:pt x="5" y="30"/>
                  </a:lnTo>
                  <a:lnTo>
                    <a:pt x="2" y="34"/>
                  </a:lnTo>
                  <a:lnTo>
                    <a:pt x="2" y="39"/>
                  </a:lnTo>
                  <a:lnTo>
                    <a:pt x="2" y="43"/>
                  </a:lnTo>
                  <a:lnTo>
                    <a:pt x="0" y="47"/>
                  </a:lnTo>
                  <a:lnTo>
                    <a:pt x="0" y="52"/>
                  </a:lnTo>
                  <a:lnTo>
                    <a:pt x="0" y="56"/>
                  </a:lnTo>
                  <a:lnTo>
                    <a:pt x="0" y="58"/>
                  </a:lnTo>
                  <a:lnTo>
                    <a:pt x="0" y="62"/>
                  </a:lnTo>
                  <a:lnTo>
                    <a:pt x="2" y="67"/>
                  </a:lnTo>
                  <a:lnTo>
                    <a:pt x="2" y="71"/>
                  </a:lnTo>
                  <a:lnTo>
                    <a:pt x="2" y="75"/>
                  </a:lnTo>
                  <a:lnTo>
                    <a:pt x="5" y="80"/>
                  </a:lnTo>
                  <a:lnTo>
                    <a:pt x="7" y="84"/>
                  </a:lnTo>
                  <a:lnTo>
                    <a:pt x="7" y="88"/>
                  </a:lnTo>
                  <a:lnTo>
                    <a:pt x="9" y="93"/>
                  </a:lnTo>
                  <a:lnTo>
                    <a:pt x="11" y="95"/>
                  </a:lnTo>
                  <a:lnTo>
                    <a:pt x="13" y="99"/>
                  </a:lnTo>
                  <a:lnTo>
                    <a:pt x="15" y="104"/>
                  </a:lnTo>
                  <a:lnTo>
                    <a:pt x="18" y="108"/>
                  </a:lnTo>
                  <a:lnTo>
                    <a:pt x="20" y="110"/>
                  </a:lnTo>
                  <a:lnTo>
                    <a:pt x="24" y="114"/>
                  </a:lnTo>
                  <a:lnTo>
                    <a:pt x="26" y="117"/>
                  </a:lnTo>
                  <a:lnTo>
                    <a:pt x="31" y="121"/>
                  </a:lnTo>
                  <a:lnTo>
                    <a:pt x="33" y="123"/>
                  </a:lnTo>
                  <a:lnTo>
                    <a:pt x="39" y="1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6" name="任意多边形 307135"/>
            <p:cNvSpPr/>
            <p:nvPr/>
          </p:nvSpPr>
          <p:spPr>
            <a:xfrm>
              <a:off x="3753" y="1415"/>
              <a:ext cx="123" cy="37"/>
            </a:xfrm>
            <a:custGeom>
              <a:rect l="0" t="0" r="0" b="0"/>
              <a:pathLst>
                <a:path w="123" h="37">
                  <a:moveTo>
                    <a:pt x="115" y="0"/>
                  </a:moveTo>
                  <a:lnTo>
                    <a:pt x="112" y="2"/>
                  </a:lnTo>
                  <a:lnTo>
                    <a:pt x="110" y="6"/>
                  </a:lnTo>
                  <a:lnTo>
                    <a:pt x="108" y="8"/>
                  </a:lnTo>
                  <a:lnTo>
                    <a:pt x="104" y="11"/>
                  </a:lnTo>
                  <a:lnTo>
                    <a:pt x="102" y="13"/>
                  </a:lnTo>
                  <a:lnTo>
                    <a:pt x="97" y="15"/>
                  </a:lnTo>
                  <a:lnTo>
                    <a:pt x="95" y="17"/>
                  </a:lnTo>
                  <a:lnTo>
                    <a:pt x="91" y="19"/>
                  </a:lnTo>
                  <a:lnTo>
                    <a:pt x="89" y="21"/>
                  </a:lnTo>
                  <a:lnTo>
                    <a:pt x="84" y="24"/>
                  </a:lnTo>
                  <a:lnTo>
                    <a:pt x="82" y="24"/>
                  </a:lnTo>
                  <a:lnTo>
                    <a:pt x="78" y="26"/>
                  </a:lnTo>
                  <a:lnTo>
                    <a:pt x="73" y="26"/>
                  </a:lnTo>
                  <a:lnTo>
                    <a:pt x="71" y="26"/>
                  </a:lnTo>
                  <a:lnTo>
                    <a:pt x="67" y="28"/>
                  </a:lnTo>
                  <a:lnTo>
                    <a:pt x="63" y="28"/>
                  </a:lnTo>
                  <a:lnTo>
                    <a:pt x="58" y="28"/>
                  </a:lnTo>
                  <a:lnTo>
                    <a:pt x="56" y="28"/>
                  </a:lnTo>
                  <a:lnTo>
                    <a:pt x="52" y="28"/>
                  </a:lnTo>
                  <a:lnTo>
                    <a:pt x="47" y="28"/>
                  </a:lnTo>
                  <a:lnTo>
                    <a:pt x="45" y="28"/>
                  </a:lnTo>
                  <a:lnTo>
                    <a:pt x="41" y="26"/>
                  </a:lnTo>
                  <a:lnTo>
                    <a:pt x="37" y="26"/>
                  </a:lnTo>
                  <a:lnTo>
                    <a:pt x="34" y="26"/>
                  </a:lnTo>
                  <a:lnTo>
                    <a:pt x="30" y="24"/>
                  </a:lnTo>
                  <a:lnTo>
                    <a:pt x="26" y="24"/>
                  </a:lnTo>
                  <a:lnTo>
                    <a:pt x="24" y="21"/>
                  </a:lnTo>
                  <a:lnTo>
                    <a:pt x="19" y="19"/>
                  </a:lnTo>
                  <a:lnTo>
                    <a:pt x="15" y="17"/>
                  </a:lnTo>
                  <a:lnTo>
                    <a:pt x="13" y="15"/>
                  </a:lnTo>
                  <a:lnTo>
                    <a:pt x="8" y="13"/>
                  </a:lnTo>
                  <a:lnTo>
                    <a:pt x="6" y="11"/>
                  </a:lnTo>
                  <a:lnTo>
                    <a:pt x="0" y="17"/>
                  </a:lnTo>
                  <a:lnTo>
                    <a:pt x="4" y="19"/>
                  </a:lnTo>
                  <a:lnTo>
                    <a:pt x="6" y="24"/>
                  </a:lnTo>
                  <a:lnTo>
                    <a:pt x="11" y="26"/>
                  </a:lnTo>
                  <a:lnTo>
                    <a:pt x="15" y="28"/>
                  </a:lnTo>
                  <a:lnTo>
                    <a:pt x="19" y="30"/>
                  </a:lnTo>
                  <a:lnTo>
                    <a:pt x="24" y="30"/>
                  </a:lnTo>
                  <a:lnTo>
                    <a:pt x="26" y="32"/>
                  </a:lnTo>
                  <a:lnTo>
                    <a:pt x="30" y="34"/>
                  </a:lnTo>
                  <a:lnTo>
                    <a:pt x="34" y="34"/>
                  </a:lnTo>
                  <a:lnTo>
                    <a:pt x="39" y="37"/>
                  </a:lnTo>
                  <a:lnTo>
                    <a:pt x="43" y="37"/>
                  </a:lnTo>
                  <a:lnTo>
                    <a:pt x="47" y="37"/>
                  </a:lnTo>
                  <a:lnTo>
                    <a:pt x="52" y="37"/>
                  </a:lnTo>
                  <a:lnTo>
                    <a:pt x="56" y="37"/>
                  </a:lnTo>
                  <a:lnTo>
                    <a:pt x="60" y="37"/>
                  </a:lnTo>
                  <a:lnTo>
                    <a:pt x="65" y="37"/>
                  </a:lnTo>
                  <a:lnTo>
                    <a:pt x="69" y="37"/>
                  </a:lnTo>
                  <a:lnTo>
                    <a:pt x="71" y="37"/>
                  </a:lnTo>
                  <a:lnTo>
                    <a:pt x="76" y="34"/>
                  </a:lnTo>
                  <a:lnTo>
                    <a:pt x="80" y="34"/>
                  </a:lnTo>
                  <a:lnTo>
                    <a:pt x="84" y="32"/>
                  </a:lnTo>
                  <a:lnTo>
                    <a:pt x="89" y="30"/>
                  </a:lnTo>
                  <a:lnTo>
                    <a:pt x="93" y="30"/>
                  </a:lnTo>
                  <a:lnTo>
                    <a:pt x="95" y="28"/>
                  </a:lnTo>
                  <a:lnTo>
                    <a:pt x="99" y="26"/>
                  </a:lnTo>
                  <a:lnTo>
                    <a:pt x="104" y="24"/>
                  </a:lnTo>
                  <a:lnTo>
                    <a:pt x="106" y="19"/>
                  </a:lnTo>
                  <a:lnTo>
                    <a:pt x="110" y="17"/>
                  </a:lnTo>
                  <a:lnTo>
                    <a:pt x="112" y="15"/>
                  </a:lnTo>
                  <a:lnTo>
                    <a:pt x="117" y="13"/>
                  </a:lnTo>
                  <a:lnTo>
                    <a:pt x="119" y="8"/>
                  </a:lnTo>
                  <a:lnTo>
                    <a:pt x="123" y="4"/>
                  </a:lnTo>
                  <a:lnTo>
                    <a:pt x="11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7" name="任意多边形 307136"/>
            <p:cNvSpPr/>
            <p:nvPr/>
          </p:nvSpPr>
          <p:spPr>
            <a:xfrm>
              <a:off x="3727" y="1280"/>
              <a:ext cx="162" cy="167"/>
            </a:xfrm>
            <a:custGeom>
              <a:rect l="0" t="0" r="0" b="0"/>
              <a:pathLst>
                <a:path w="162" h="167">
                  <a:moveTo>
                    <a:pt x="145" y="137"/>
                  </a:moveTo>
                  <a:lnTo>
                    <a:pt x="147" y="133"/>
                  </a:lnTo>
                  <a:lnTo>
                    <a:pt x="149" y="130"/>
                  </a:lnTo>
                  <a:lnTo>
                    <a:pt x="151" y="126"/>
                  </a:lnTo>
                  <a:lnTo>
                    <a:pt x="154" y="124"/>
                  </a:lnTo>
                  <a:lnTo>
                    <a:pt x="156" y="120"/>
                  </a:lnTo>
                  <a:lnTo>
                    <a:pt x="156" y="115"/>
                  </a:lnTo>
                  <a:lnTo>
                    <a:pt x="158" y="113"/>
                  </a:lnTo>
                  <a:lnTo>
                    <a:pt x="160" y="109"/>
                  </a:lnTo>
                  <a:lnTo>
                    <a:pt x="160" y="104"/>
                  </a:lnTo>
                  <a:lnTo>
                    <a:pt x="160" y="100"/>
                  </a:lnTo>
                  <a:lnTo>
                    <a:pt x="162" y="96"/>
                  </a:lnTo>
                  <a:lnTo>
                    <a:pt x="162" y="91"/>
                  </a:lnTo>
                  <a:lnTo>
                    <a:pt x="162" y="89"/>
                  </a:lnTo>
                  <a:lnTo>
                    <a:pt x="162" y="85"/>
                  </a:lnTo>
                  <a:lnTo>
                    <a:pt x="162" y="81"/>
                  </a:lnTo>
                  <a:lnTo>
                    <a:pt x="162" y="76"/>
                  </a:lnTo>
                  <a:lnTo>
                    <a:pt x="162" y="72"/>
                  </a:lnTo>
                  <a:lnTo>
                    <a:pt x="160" y="68"/>
                  </a:lnTo>
                  <a:lnTo>
                    <a:pt x="160" y="65"/>
                  </a:lnTo>
                  <a:lnTo>
                    <a:pt x="158" y="61"/>
                  </a:lnTo>
                  <a:lnTo>
                    <a:pt x="158" y="57"/>
                  </a:lnTo>
                  <a:lnTo>
                    <a:pt x="156" y="52"/>
                  </a:lnTo>
                  <a:lnTo>
                    <a:pt x="154" y="50"/>
                  </a:lnTo>
                  <a:lnTo>
                    <a:pt x="154" y="46"/>
                  </a:lnTo>
                  <a:lnTo>
                    <a:pt x="151" y="42"/>
                  </a:lnTo>
                  <a:lnTo>
                    <a:pt x="149" y="39"/>
                  </a:lnTo>
                  <a:lnTo>
                    <a:pt x="147" y="35"/>
                  </a:lnTo>
                  <a:lnTo>
                    <a:pt x="143" y="33"/>
                  </a:lnTo>
                  <a:lnTo>
                    <a:pt x="141" y="29"/>
                  </a:lnTo>
                  <a:lnTo>
                    <a:pt x="138" y="26"/>
                  </a:lnTo>
                  <a:lnTo>
                    <a:pt x="134" y="22"/>
                  </a:lnTo>
                  <a:lnTo>
                    <a:pt x="132" y="20"/>
                  </a:lnTo>
                  <a:lnTo>
                    <a:pt x="128" y="18"/>
                  </a:lnTo>
                  <a:lnTo>
                    <a:pt x="125" y="16"/>
                  </a:lnTo>
                  <a:lnTo>
                    <a:pt x="121" y="13"/>
                  </a:lnTo>
                  <a:lnTo>
                    <a:pt x="119" y="11"/>
                  </a:lnTo>
                  <a:lnTo>
                    <a:pt x="115" y="9"/>
                  </a:lnTo>
                  <a:lnTo>
                    <a:pt x="110" y="7"/>
                  </a:lnTo>
                  <a:lnTo>
                    <a:pt x="106" y="7"/>
                  </a:lnTo>
                  <a:lnTo>
                    <a:pt x="104" y="5"/>
                  </a:lnTo>
                  <a:lnTo>
                    <a:pt x="99" y="3"/>
                  </a:lnTo>
                  <a:lnTo>
                    <a:pt x="95" y="3"/>
                  </a:lnTo>
                  <a:lnTo>
                    <a:pt x="91" y="3"/>
                  </a:lnTo>
                  <a:lnTo>
                    <a:pt x="89" y="3"/>
                  </a:lnTo>
                  <a:lnTo>
                    <a:pt x="84" y="0"/>
                  </a:lnTo>
                  <a:lnTo>
                    <a:pt x="80" y="0"/>
                  </a:lnTo>
                  <a:lnTo>
                    <a:pt x="76" y="0"/>
                  </a:lnTo>
                  <a:lnTo>
                    <a:pt x="71" y="3"/>
                  </a:lnTo>
                  <a:lnTo>
                    <a:pt x="67" y="3"/>
                  </a:lnTo>
                  <a:lnTo>
                    <a:pt x="65" y="3"/>
                  </a:lnTo>
                  <a:lnTo>
                    <a:pt x="60" y="5"/>
                  </a:lnTo>
                  <a:lnTo>
                    <a:pt x="56" y="5"/>
                  </a:lnTo>
                  <a:lnTo>
                    <a:pt x="54" y="7"/>
                  </a:lnTo>
                  <a:lnTo>
                    <a:pt x="50" y="7"/>
                  </a:lnTo>
                  <a:lnTo>
                    <a:pt x="45" y="9"/>
                  </a:lnTo>
                  <a:lnTo>
                    <a:pt x="43" y="11"/>
                  </a:lnTo>
                  <a:lnTo>
                    <a:pt x="39" y="13"/>
                  </a:lnTo>
                  <a:lnTo>
                    <a:pt x="34" y="16"/>
                  </a:lnTo>
                  <a:lnTo>
                    <a:pt x="32" y="18"/>
                  </a:lnTo>
                  <a:lnTo>
                    <a:pt x="28" y="20"/>
                  </a:lnTo>
                  <a:lnTo>
                    <a:pt x="26" y="22"/>
                  </a:lnTo>
                  <a:lnTo>
                    <a:pt x="24" y="24"/>
                  </a:lnTo>
                  <a:lnTo>
                    <a:pt x="19" y="29"/>
                  </a:lnTo>
                  <a:lnTo>
                    <a:pt x="17" y="31"/>
                  </a:lnTo>
                  <a:lnTo>
                    <a:pt x="15" y="35"/>
                  </a:lnTo>
                  <a:lnTo>
                    <a:pt x="13" y="39"/>
                  </a:lnTo>
                  <a:lnTo>
                    <a:pt x="11" y="42"/>
                  </a:lnTo>
                  <a:lnTo>
                    <a:pt x="8" y="46"/>
                  </a:lnTo>
                  <a:lnTo>
                    <a:pt x="6" y="50"/>
                  </a:lnTo>
                  <a:lnTo>
                    <a:pt x="4" y="52"/>
                  </a:lnTo>
                  <a:lnTo>
                    <a:pt x="4" y="57"/>
                  </a:lnTo>
                  <a:lnTo>
                    <a:pt x="2" y="61"/>
                  </a:lnTo>
                  <a:lnTo>
                    <a:pt x="2" y="65"/>
                  </a:lnTo>
                  <a:lnTo>
                    <a:pt x="0" y="68"/>
                  </a:lnTo>
                  <a:lnTo>
                    <a:pt x="0" y="72"/>
                  </a:lnTo>
                  <a:lnTo>
                    <a:pt x="0" y="76"/>
                  </a:lnTo>
                  <a:lnTo>
                    <a:pt x="0" y="81"/>
                  </a:lnTo>
                  <a:lnTo>
                    <a:pt x="0" y="85"/>
                  </a:lnTo>
                  <a:lnTo>
                    <a:pt x="0" y="89"/>
                  </a:lnTo>
                  <a:lnTo>
                    <a:pt x="0" y="91"/>
                  </a:lnTo>
                  <a:lnTo>
                    <a:pt x="0" y="96"/>
                  </a:lnTo>
                  <a:lnTo>
                    <a:pt x="0" y="100"/>
                  </a:lnTo>
                  <a:lnTo>
                    <a:pt x="2" y="104"/>
                  </a:lnTo>
                  <a:lnTo>
                    <a:pt x="2" y="109"/>
                  </a:lnTo>
                  <a:lnTo>
                    <a:pt x="4" y="113"/>
                  </a:lnTo>
                  <a:lnTo>
                    <a:pt x="6" y="115"/>
                  </a:lnTo>
                  <a:lnTo>
                    <a:pt x="6" y="120"/>
                  </a:lnTo>
                  <a:lnTo>
                    <a:pt x="8" y="124"/>
                  </a:lnTo>
                  <a:lnTo>
                    <a:pt x="11" y="126"/>
                  </a:lnTo>
                  <a:lnTo>
                    <a:pt x="13" y="130"/>
                  </a:lnTo>
                  <a:lnTo>
                    <a:pt x="15" y="133"/>
                  </a:lnTo>
                  <a:lnTo>
                    <a:pt x="17" y="137"/>
                  </a:lnTo>
                  <a:lnTo>
                    <a:pt x="21" y="139"/>
                  </a:lnTo>
                  <a:lnTo>
                    <a:pt x="24" y="143"/>
                  </a:lnTo>
                  <a:lnTo>
                    <a:pt x="26" y="146"/>
                  </a:lnTo>
                  <a:lnTo>
                    <a:pt x="30" y="148"/>
                  </a:lnTo>
                  <a:lnTo>
                    <a:pt x="32" y="152"/>
                  </a:lnTo>
                  <a:lnTo>
                    <a:pt x="37" y="154"/>
                  </a:lnTo>
                  <a:lnTo>
                    <a:pt x="39" y="156"/>
                  </a:lnTo>
                  <a:lnTo>
                    <a:pt x="43" y="159"/>
                  </a:lnTo>
                  <a:lnTo>
                    <a:pt x="47" y="161"/>
                  </a:lnTo>
                  <a:lnTo>
                    <a:pt x="50" y="161"/>
                  </a:lnTo>
                  <a:lnTo>
                    <a:pt x="54" y="163"/>
                  </a:lnTo>
                  <a:lnTo>
                    <a:pt x="58" y="165"/>
                  </a:lnTo>
                  <a:lnTo>
                    <a:pt x="63" y="165"/>
                  </a:lnTo>
                  <a:lnTo>
                    <a:pt x="67" y="165"/>
                  </a:lnTo>
                  <a:lnTo>
                    <a:pt x="69" y="167"/>
                  </a:lnTo>
                  <a:lnTo>
                    <a:pt x="73" y="167"/>
                  </a:lnTo>
                  <a:lnTo>
                    <a:pt x="78" y="167"/>
                  </a:lnTo>
                  <a:lnTo>
                    <a:pt x="82" y="167"/>
                  </a:lnTo>
                  <a:lnTo>
                    <a:pt x="86" y="167"/>
                  </a:lnTo>
                  <a:lnTo>
                    <a:pt x="89" y="167"/>
                  </a:lnTo>
                  <a:lnTo>
                    <a:pt x="93" y="167"/>
                  </a:lnTo>
                  <a:lnTo>
                    <a:pt x="97" y="165"/>
                  </a:lnTo>
                  <a:lnTo>
                    <a:pt x="102" y="165"/>
                  </a:lnTo>
                  <a:lnTo>
                    <a:pt x="106" y="165"/>
                  </a:lnTo>
                  <a:lnTo>
                    <a:pt x="108" y="163"/>
                  </a:lnTo>
                  <a:lnTo>
                    <a:pt x="112" y="161"/>
                  </a:lnTo>
                  <a:lnTo>
                    <a:pt x="117" y="161"/>
                  </a:lnTo>
                  <a:lnTo>
                    <a:pt x="119" y="159"/>
                  </a:lnTo>
                  <a:lnTo>
                    <a:pt x="123" y="156"/>
                  </a:lnTo>
                  <a:lnTo>
                    <a:pt x="125" y="154"/>
                  </a:lnTo>
                  <a:lnTo>
                    <a:pt x="130" y="152"/>
                  </a:lnTo>
                  <a:lnTo>
                    <a:pt x="132" y="150"/>
                  </a:lnTo>
                  <a:lnTo>
                    <a:pt x="136" y="146"/>
                  </a:lnTo>
                  <a:lnTo>
                    <a:pt x="138" y="143"/>
                  </a:lnTo>
                  <a:lnTo>
                    <a:pt x="141" y="141"/>
                  </a:lnTo>
                  <a:lnTo>
                    <a:pt x="145" y="1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8" name="任意多边形 307137"/>
            <p:cNvSpPr/>
            <p:nvPr/>
          </p:nvSpPr>
          <p:spPr>
            <a:xfrm>
              <a:off x="3857" y="1298"/>
              <a:ext cx="37" cy="121"/>
            </a:xfrm>
            <a:custGeom>
              <a:rect l="0" t="0" r="0" b="0"/>
              <a:pathLst>
                <a:path w="37" h="120">
                  <a:moveTo>
                    <a:pt x="0" y="6"/>
                  </a:moveTo>
                  <a:lnTo>
                    <a:pt x="2" y="8"/>
                  </a:lnTo>
                  <a:lnTo>
                    <a:pt x="4" y="11"/>
                  </a:lnTo>
                  <a:lnTo>
                    <a:pt x="8" y="15"/>
                  </a:lnTo>
                  <a:lnTo>
                    <a:pt x="11" y="17"/>
                  </a:lnTo>
                  <a:lnTo>
                    <a:pt x="13" y="19"/>
                  </a:lnTo>
                  <a:lnTo>
                    <a:pt x="15" y="24"/>
                  </a:lnTo>
                  <a:lnTo>
                    <a:pt x="17" y="26"/>
                  </a:lnTo>
                  <a:lnTo>
                    <a:pt x="19" y="30"/>
                  </a:lnTo>
                  <a:lnTo>
                    <a:pt x="21" y="34"/>
                  </a:lnTo>
                  <a:lnTo>
                    <a:pt x="21" y="37"/>
                  </a:lnTo>
                  <a:lnTo>
                    <a:pt x="24" y="41"/>
                  </a:lnTo>
                  <a:lnTo>
                    <a:pt x="24" y="43"/>
                  </a:lnTo>
                  <a:lnTo>
                    <a:pt x="26" y="47"/>
                  </a:lnTo>
                  <a:lnTo>
                    <a:pt x="26" y="52"/>
                  </a:lnTo>
                  <a:lnTo>
                    <a:pt x="28" y="56"/>
                  </a:lnTo>
                  <a:lnTo>
                    <a:pt x="28" y="58"/>
                  </a:lnTo>
                  <a:lnTo>
                    <a:pt x="28" y="63"/>
                  </a:lnTo>
                  <a:lnTo>
                    <a:pt x="28" y="67"/>
                  </a:lnTo>
                  <a:lnTo>
                    <a:pt x="28" y="69"/>
                  </a:lnTo>
                  <a:lnTo>
                    <a:pt x="28" y="73"/>
                  </a:lnTo>
                  <a:lnTo>
                    <a:pt x="28" y="78"/>
                  </a:lnTo>
                  <a:lnTo>
                    <a:pt x="26" y="82"/>
                  </a:lnTo>
                  <a:lnTo>
                    <a:pt x="26" y="84"/>
                  </a:lnTo>
                  <a:lnTo>
                    <a:pt x="26" y="89"/>
                  </a:lnTo>
                  <a:lnTo>
                    <a:pt x="24" y="93"/>
                  </a:lnTo>
                  <a:lnTo>
                    <a:pt x="21" y="95"/>
                  </a:lnTo>
                  <a:lnTo>
                    <a:pt x="21" y="99"/>
                  </a:lnTo>
                  <a:lnTo>
                    <a:pt x="19" y="104"/>
                  </a:lnTo>
                  <a:lnTo>
                    <a:pt x="17" y="106"/>
                  </a:lnTo>
                  <a:lnTo>
                    <a:pt x="15" y="110"/>
                  </a:lnTo>
                  <a:lnTo>
                    <a:pt x="13" y="112"/>
                  </a:lnTo>
                  <a:lnTo>
                    <a:pt x="11" y="117"/>
                  </a:lnTo>
                  <a:lnTo>
                    <a:pt x="17" y="121"/>
                  </a:lnTo>
                  <a:lnTo>
                    <a:pt x="21" y="119"/>
                  </a:lnTo>
                  <a:lnTo>
                    <a:pt x="24" y="115"/>
                  </a:lnTo>
                  <a:lnTo>
                    <a:pt x="26" y="110"/>
                  </a:lnTo>
                  <a:lnTo>
                    <a:pt x="28" y="108"/>
                  </a:lnTo>
                  <a:lnTo>
                    <a:pt x="30" y="104"/>
                  </a:lnTo>
                  <a:lnTo>
                    <a:pt x="30" y="99"/>
                  </a:lnTo>
                  <a:lnTo>
                    <a:pt x="32" y="95"/>
                  </a:lnTo>
                  <a:lnTo>
                    <a:pt x="34" y="91"/>
                  </a:lnTo>
                  <a:lnTo>
                    <a:pt x="34" y="86"/>
                  </a:lnTo>
                  <a:lnTo>
                    <a:pt x="37" y="82"/>
                  </a:lnTo>
                  <a:lnTo>
                    <a:pt x="37" y="80"/>
                  </a:lnTo>
                  <a:lnTo>
                    <a:pt x="37" y="76"/>
                  </a:lnTo>
                  <a:lnTo>
                    <a:pt x="37" y="71"/>
                  </a:lnTo>
                  <a:lnTo>
                    <a:pt x="37" y="67"/>
                  </a:lnTo>
                  <a:lnTo>
                    <a:pt x="37" y="63"/>
                  </a:lnTo>
                  <a:lnTo>
                    <a:pt x="37" y="58"/>
                  </a:lnTo>
                  <a:lnTo>
                    <a:pt x="37" y="54"/>
                  </a:lnTo>
                  <a:lnTo>
                    <a:pt x="34" y="50"/>
                  </a:lnTo>
                  <a:lnTo>
                    <a:pt x="34" y="45"/>
                  </a:lnTo>
                  <a:lnTo>
                    <a:pt x="32" y="41"/>
                  </a:lnTo>
                  <a:lnTo>
                    <a:pt x="32" y="37"/>
                  </a:lnTo>
                  <a:lnTo>
                    <a:pt x="30" y="34"/>
                  </a:lnTo>
                  <a:lnTo>
                    <a:pt x="28" y="30"/>
                  </a:lnTo>
                  <a:lnTo>
                    <a:pt x="26" y="26"/>
                  </a:lnTo>
                  <a:lnTo>
                    <a:pt x="26" y="21"/>
                  </a:lnTo>
                  <a:lnTo>
                    <a:pt x="21" y="19"/>
                  </a:lnTo>
                  <a:lnTo>
                    <a:pt x="19" y="15"/>
                  </a:lnTo>
                  <a:lnTo>
                    <a:pt x="17" y="11"/>
                  </a:lnTo>
                  <a:lnTo>
                    <a:pt x="15" y="8"/>
                  </a:lnTo>
                  <a:lnTo>
                    <a:pt x="11" y="4"/>
                  </a:lnTo>
                  <a:lnTo>
                    <a:pt x="8"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39" name="任意多边形 307138"/>
            <p:cNvSpPr/>
            <p:nvPr/>
          </p:nvSpPr>
          <p:spPr>
            <a:xfrm>
              <a:off x="3740" y="1276"/>
              <a:ext cx="121" cy="39"/>
            </a:xfrm>
            <a:custGeom>
              <a:rect l="0" t="0" r="0" b="0"/>
              <a:pathLst>
                <a:path w="120" h="39">
                  <a:moveTo>
                    <a:pt x="8" y="39"/>
                  </a:moveTo>
                  <a:lnTo>
                    <a:pt x="11" y="35"/>
                  </a:lnTo>
                  <a:lnTo>
                    <a:pt x="13" y="33"/>
                  </a:lnTo>
                  <a:lnTo>
                    <a:pt x="15" y="30"/>
                  </a:lnTo>
                  <a:lnTo>
                    <a:pt x="19" y="28"/>
                  </a:lnTo>
                  <a:lnTo>
                    <a:pt x="21" y="24"/>
                  </a:lnTo>
                  <a:lnTo>
                    <a:pt x="26" y="22"/>
                  </a:lnTo>
                  <a:lnTo>
                    <a:pt x="28" y="22"/>
                  </a:lnTo>
                  <a:lnTo>
                    <a:pt x="30" y="20"/>
                  </a:lnTo>
                  <a:lnTo>
                    <a:pt x="34" y="17"/>
                  </a:lnTo>
                  <a:lnTo>
                    <a:pt x="39" y="15"/>
                  </a:lnTo>
                  <a:lnTo>
                    <a:pt x="41" y="15"/>
                  </a:lnTo>
                  <a:lnTo>
                    <a:pt x="45" y="13"/>
                  </a:lnTo>
                  <a:lnTo>
                    <a:pt x="47" y="13"/>
                  </a:lnTo>
                  <a:lnTo>
                    <a:pt x="52" y="11"/>
                  </a:lnTo>
                  <a:lnTo>
                    <a:pt x="56" y="11"/>
                  </a:lnTo>
                  <a:lnTo>
                    <a:pt x="60" y="11"/>
                  </a:lnTo>
                  <a:lnTo>
                    <a:pt x="63" y="11"/>
                  </a:lnTo>
                  <a:lnTo>
                    <a:pt x="67" y="11"/>
                  </a:lnTo>
                  <a:lnTo>
                    <a:pt x="71" y="11"/>
                  </a:lnTo>
                  <a:lnTo>
                    <a:pt x="73" y="11"/>
                  </a:lnTo>
                  <a:lnTo>
                    <a:pt x="78" y="11"/>
                  </a:lnTo>
                  <a:lnTo>
                    <a:pt x="82" y="11"/>
                  </a:lnTo>
                  <a:lnTo>
                    <a:pt x="84" y="13"/>
                  </a:lnTo>
                  <a:lnTo>
                    <a:pt x="89" y="13"/>
                  </a:lnTo>
                  <a:lnTo>
                    <a:pt x="93" y="15"/>
                  </a:lnTo>
                  <a:lnTo>
                    <a:pt x="95" y="15"/>
                  </a:lnTo>
                  <a:lnTo>
                    <a:pt x="99" y="17"/>
                  </a:lnTo>
                  <a:lnTo>
                    <a:pt x="104" y="20"/>
                  </a:lnTo>
                  <a:lnTo>
                    <a:pt x="106" y="22"/>
                  </a:lnTo>
                  <a:lnTo>
                    <a:pt x="110" y="24"/>
                  </a:lnTo>
                  <a:lnTo>
                    <a:pt x="112" y="26"/>
                  </a:lnTo>
                  <a:lnTo>
                    <a:pt x="117" y="28"/>
                  </a:lnTo>
                  <a:lnTo>
                    <a:pt x="121" y="22"/>
                  </a:lnTo>
                  <a:lnTo>
                    <a:pt x="119" y="17"/>
                  </a:lnTo>
                  <a:lnTo>
                    <a:pt x="115" y="15"/>
                  </a:lnTo>
                  <a:lnTo>
                    <a:pt x="110" y="13"/>
                  </a:lnTo>
                  <a:lnTo>
                    <a:pt x="108" y="11"/>
                  </a:lnTo>
                  <a:lnTo>
                    <a:pt x="104" y="9"/>
                  </a:lnTo>
                  <a:lnTo>
                    <a:pt x="99" y="7"/>
                  </a:lnTo>
                  <a:lnTo>
                    <a:pt x="95" y="7"/>
                  </a:lnTo>
                  <a:lnTo>
                    <a:pt x="91" y="4"/>
                  </a:lnTo>
                  <a:lnTo>
                    <a:pt x="86" y="4"/>
                  </a:lnTo>
                  <a:lnTo>
                    <a:pt x="84" y="2"/>
                  </a:lnTo>
                  <a:lnTo>
                    <a:pt x="80" y="2"/>
                  </a:lnTo>
                  <a:lnTo>
                    <a:pt x="76" y="2"/>
                  </a:lnTo>
                  <a:lnTo>
                    <a:pt x="71" y="0"/>
                  </a:lnTo>
                  <a:lnTo>
                    <a:pt x="67" y="0"/>
                  </a:lnTo>
                  <a:lnTo>
                    <a:pt x="63" y="0"/>
                  </a:lnTo>
                  <a:lnTo>
                    <a:pt x="58" y="2"/>
                  </a:lnTo>
                  <a:lnTo>
                    <a:pt x="54" y="2"/>
                  </a:lnTo>
                  <a:lnTo>
                    <a:pt x="50" y="2"/>
                  </a:lnTo>
                  <a:lnTo>
                    <a:pt x="47" y="4"/>
                  </a:lnTo>
                  <a:lnTo>
                    <a:pt x="43" y="4"/>
                  </a:lnTo>
                  <a:lnTo>
                    <a:pt x="39" y="7"/>
                  </a:lnTo>
                  <a:lnTo>
                    <a:pt x="34" y="7"/>
                  </a:lnTo>
                  <a:lnTo>
                    <a:pt x="30" y="9"/>
                  </a:lnTo>
                  <a:lnTo>
                    <a:pt x="26" y="11"/>
                  </a:lnTo>
                  <a:lnTo>
                    <a:pt x="24" y="13"/>
                  </a:lnTo>
                  <a:lnTo>
                    <a:pt x="19" y="15"/>
                  </a:lnTo>
                  <a:lnTo>
                    <a:pt x="17" y="17"/>
                  </a:lnTo>
                  <a:lnTo>
                    <a:pt x="13" y="20"/>
                  </a:lnTo>
                  <a:lnTo>
                    <a:pt x="8" y="24"/>
                  </a:lnTo>
                  <a:lnTo>
                    <a:pt x="6" y="26"/>
                  </a:lnTo>
                  <a:lnTo>
                    <a:pt x="4" y="30"/>
                  </a:lnTo>
                  <a:lnTo>
                    <a:pt x="0" y="33"/>
                  </a:lnTo>
                  <a:lnTo>
                    <a:pt x="8"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0" name="任意多边形 307139"/>
            <p:cNvSpPr/>
            <p:nvPr/>
          </p:nvSpPr>
          <p:spPr>
            <a:xfrm>
              <a:off x="3722" y="1309"/>
              <a:ext cx="37" cy="123"/>
            </a:xfrm>
            <a:custGeom>
              <a:rect l="0" t="0" r="0" b="0"/>
              <a:pathLst>
                <a:path w="37" h="123">
                  <a:moveTo>
                    <a:pt x="37" y="117"/>
                  </a:moveTo>
                  <a:lnTo>
                    <a:pt x="35" y="114"/>
                  </a:lnTo>
                  <a:lnTo>
                    <a:pt x="31" y="110"/>
                  </a:lnTo>
                  <a:lnTo>
                    <a:pt x="29" y="108"/>
                  </a:lnTo>
                  <a:lnTo>
                    <a:pt x="26" y="106"/>
                  </a:lnTo>
                  <a:lnTo>
                    <a:pt x="24" y="101"/>
                  </a:lnTo>
                  <a:lnTo>
                    <a:pt x="22" y="99"/>
                  </a:lnTo>
                  <a:lnTo>
                    <a:pt x="20" y="95"/>
                  </a:lnTo>
                  <a:lnTo>
                    <a:pt x="18" y="93"/>
                  </a:lnTo>
                  <a:lnTo>
                    <a:pt x="16" y="88"/>
                  </a:lnTo>
                  <a:lnTo>
                    <a:pt x="16" y="84"/>
                  </a:lnTo>
                  <a:lnTo>
                    <a:pt x="13" y="82"/>
                  </a:lnTo>
                  <a:lnTo>
                    <a:pt x="11" y="78"/>
                  </a:lnTo>
                  <a:lnTo>
                    <a:pt x="11" y="73"/>
                  </a:lnTo>
                  <a:lnTo>
                    <a:pt x="9" y="71"/>
                  </a:lnTo>
                  <a:lnTo>
                    <a:pt x="9" y="67"/>
                  </a:lnTo>
                  <a:lnTo>
                    <a:pt x="9" y="62"/>
                  </a:lnTo>
                  <a:lnTo>
                    <a:pt x="9" y="58"/>
                  </a:lnTo>
                  <a:lnTo>
                    <a:pt x="9" y="56"/>
                  </a:lnTo>
                  <a:lnTo>
                    <a:pt x="9" y="52"/>
                  </a:lnTo>
                  <a:lnTo>
                    <a:pt x="9" y="47"/>
                  </a:lnTo>
                  <a:lnTo>
                    <a:pt x="9" y="45"/>
                  </a:lnTo>
                  <a:lnTo>
                    <a:pt x="9" y="41"/>
                  </a:lnTo>
                  <a:lnTo>
                    <a:pt x="11" y="36"/>
                  </a:lnTo>
                  <a:lnTo>
                    <a:pt x="11" y="32"/>
                  </a:lnTo>
                  <a:lnTo>
                    <a:pt x="13" y="30"/>
                  </a:lnTo>
                  <a:lnTo>
                    <a:pt x="13" y="26"/>
                  </a:lnTo>
                  <a:lnTo>
                    <a:pt x="16" y="21"/>
                  </a:lnTo>
                  <a:lnTo>
                    <a:pt x="18" y="19"/>
                  </a:lnTo>
                  <a:lnTo>
                    <a:pt x="20" y="15"/>
                  </a:lnTo>
                  <a:lnTo>
                    <a:pt x="20" y="13"/>
                  </a:lnTo>
                  <a:lnTo>
                    <a:pt x="22" y="8"/>
                  </a:lnTo>
                  <a:lnTo>
                    <a:pt x="26" y="6"/>
                  </a:lnTo>
                  <a:lnTo>
                    <a:pt x="18" y="0"/>
                  </a:lnTo>
                  <a:lnTo>
                    <a:pt x="16" y="4"/>
                  </a:lnTo>
                  <a:lnTo>
                    <a:pt x="13" y="6"/>
                  </a:lnTo>
                  <a:lnTo>
                    <a:pt x="11" y="10"/>
                  </a:lnTo>
                  <a:lnTo>
                    <a:pt x="9" y="15"/>
                  </a:lnTo>
                  <a:lnTo>
                    <a:pt x="7" y="19"/>
                  </a:lnTo>
                  <a:lnTo>
                    <a:pt x="5" y="23"/>
                  </a:lnTo>
                  <a:lnTo>
                    <a:pt x="5" y="26"/>
                  </a:lnTo>
                  <a:lnTo>
                    <a:pt x="3" y="30"/>
                  </a:lnTo>
                  <a:lnTo>
                    <a:pt x="3" y="34"/>
                  </a:lnTo>
                  <a:lnTo>
                    <a:pt x="0" y="39"/>
                  </a:lnTo>
                  <a:lnTo>
                    <a:pt x="0" y="43"/>
                  </a:lnTo>
                  <a:lnTo>
                    <a:pt x="0" y="47"/>
                  </a:lnTo>
                  <a:lnTo>
                    <a:pt x="0" y="52"/>
                  </a:lnTo>
                  <a:lnTo>
                    <a:pt x="0" y="56"/>
                  </a:lnTo>
                  <a:lnTo>
                    <a:pt x="0" y="60"/>
                  </a:lnTo>
                  <a:lnTo>
                    <a:pt x="0" y="65"/>
                  </a:lnTo>
                  <a:lnTo>
                    <a:pt x="0" y="69"/>
                  </a:lnTo>
                  <a:lnTo>
                    <a:pt x="0" y="73"/>
                  </a:lnTo>
                  <a:lnTo>
                    <a:pt x="3" y="75"/>
                  </a:lnTo>
                  <a:lnTo>
                    <a:pt x="3" y="80"/>
                  </a:lnTo>
                  <a:lnTo>
                    <a:pt x="5" y="84"/>
                  </a:lnTo>
                  <a:lnTo>
                    <a:pt x="7" y="88"/>
                  </a:lnTo>
                  <a:lnTo>
                    <a:pt x="7" y="93"/>
                  </a:lnTo>
                  <a:lnTo>
                    <a:pt x="9" y="97"/>
                  </a:lnTo>
                  <a:lnTo>
                    <a:pt x="11" y="99"/>
                  </a:lnTo>
                  <a:lnTo>
                    <a:pt x="13" y="104"/>
                  </a:lnTo>
                  <a:lnTo>
                    <a:pt x="16" y="108"/>
                  </a:lnTo>
                  <a:lnTo>
                    <a:pt x="20" y="110"/>
                  </a:lnTo>
                  <a:lnTo>
                    <a:pt x="22" y="114"/>
                  </a:lnTo>
                  <a:lnTo>
                    <a:pt x="24" y="117"/>
                  </a:lnTo>
                  <a:lnTo>
                    <a:pt x="29" y="121"/>
                  </a:lnTo>
                  <a:lnTo>
                    <a:pt x="31" y="123"/>
                  </a:lnTo>
                  <a:lnTo>
                    <a:pt x="37" y="1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1" name="任意多边形 307140"/>
            <p:cNvSpPr/>
            <p:nvPr/>
          </p:nvSpPr>
          <p:spPr>
            <a:xfrm>
              <a:off x="3753" y="1415"/>
              <a:ext cx="121" cy="37"/>
            </a:xfrm>
            <a:custGeom>
              <a:rect l="0" t="0" r="0" b="0"/>
              <a:pathLst>
                <a:path w="120" h="37">
                  <a:moveTo>
                    <a:pt x="115" y="0"/>
                  </a:moveTo>
                  <a:lnTo>
                    <a:pt x="112" y="2"/>
                  </a:lnTo>
                  <a:lnTo>
                    <a:pt x="110" y="6"/>
                  </a:lnTo>
                  <a:lnTo>
                    <a:pt x="106" y="8"/>
                  </a:lnTo>
                  <a:lnTo>
                    <a:pt x="104" y="11"/>
                  </a:lnTo>
                  <a:lnTo>
                    <a:pt x="102" y="13"/>
                  </a:lnTo>
                  <a:lnTo>
                    <a:pt x="97" y="15"/>
                  </a:lnTo>
                  <a:lnTo>
                    <a:pt x="95" y="17"/>
                  </a:lnTo>
                  <a:lnTo>
                    <a:pt x="91" y="19"/>
                  </a:lnTo>
                  <a:lnTo>
                    <a:pt x="89" y="21"/>
                  </a:lnTo>
                  <a:lnTo>
                    <a:pt x="84" y="21"/>
                  </a:lnTo>
                  <a:lnTo>
                    <a:pt x="80" y="24"/>
                  </a:lnTo>
                  <a:lnTo>
                    <a:pt x="78" y="26"/>
                  </a:lnTo>
                  <a:lnTo>
                    <a:pt x="73" y="26"/>
                  </a:lnTo>
                  <a:lnTo>
                    <a:pt x="71" y="26"/>
                  </a:lnTo>
                  <a:lnTo>
                    <a:pt x="67" y="28"/>
                  </a:lnTo>
                  <a:lnTo>
                    <a:pt x="63" y="28"/>
                  </a:lnTo>
                  <a:lnTo>
                    <a:pt x="58" y="28"/>
                  </a:lnTo>
                  <a:lnTo>
                    <a:pt x="56" y="28"/>
                  </a:lnTo>
                  <a:lnTo>
                    <a:pt x="52" y="28"/>
                  </a:lnTo>
                  <a:lnTo>
                    <a:pt x="47" y="28"/>
                  </a:lnTo>
                  <a:lnTo>
                    <a:pt x="45" y="28"/>
                  </a:lnTo>
                  <a:lnTo>
                    <a:pt x="41" y="26"/>
                  </a:lnTo>
                  <a:lnTo>
                    <a:pt x="37" y="26"/>
                  </a:lnTo>
                  <a:lnTo>
                    <a:pt x="34" y="26"/>
                  </a:lnTo>
                  <a:lnTo>
                    <a:pt x="30" y="24"/>
                  </a:lnTo>
                  <a:lnTo>
                    <a:pt x="26" y="21"/>
                  </a:lnTo>
                  <a:lnTo>
                    <a:pt x="24" y="21"/>
                  </a:lnTo>
                  <a:lnTo>
                    <a:pt x="19" y="19"/>
                  </a:lnTo>
                  <a:lnTo>
                    <a:pt x="17" y="17"/>
                  </a:lnTo>
                  <a:lnTo>
                    <a:pt x="13" y="15"/>
                  </a:lnTo>
                  <a:lnTo>
                    <a:pt x="8" y="13"/>
                  </a:lnTo>
                  <a:lnTo>
                    <a:pt x="6" y="11"/>
                  </a:lnTo>
                  <a:lnTo>
                    <a:pt x="0" y="17"/>
                  </a:lnTo>
                  <a:lnTo>
                    <a:pt x="4" y="19"/>
                  </a:lnTo>
                  <a:lnTo>
                    <a:pt x="8" y="21"/>
                  </a:lnTo>
                  <a:lnTo>
                    <a:pt x="11" y="26"/>
                  </a:lnTo>
                  <a:lnTo>
                    <a:pt x="15" y="26"/>
                  </a:lnTo>
                  <a:lnTo>
                    <a:pt x="19" y="28"/>
                  </a:lnTo>
                  <a:lnTo>
                    <a:pt x="24" y="30"/>
                  </a:lnTo>
                  <a:lnTo>
                    <a:pt x="28" y="32"/>
                  </a:lnTo>
                  <a:lnTo>
                    <a:pt x="30" y="34"/>
                  </a:lnTo>
                  <a:lnTo>
                    <a:pt x="34" y="34"/>
                  </a:lnTo>
                  <a:lnTo>
                    <a:pt x="39" y="34"/>
                  </a:lnTo>
                  <a:lnTo>
                    <a:pt x="43" y="37"/>
                  </a:lnTo>
                  <a:lnTo>
                    <a:pt x="47" y="37"/>
                  </a:lnTo>
                  <a:lnTo>
                    <a:pt x="52" y="37"/>
                  </a:lnTo>
                  <a:lnTo>
                    <a:pt x="56" y="37"/>
                  </a:lnTo>
                  <a:lnTo>
                    <a:pt x="60" y="37"/>
                  </a:lnTo>
                  <a:lnTo>
                    <a:pt x="65" y="37"/>
                  </a:lnTo>
                  <a:lnTo>
                    <a:pt x="69" y="37"/>
                  </a:lnTo>
                  <a:lnTo>
                    <a:pt x="71" y="34"/>
                  </a:lnTo>
                  <a:lnTo>
                    <a:pt x="76" y="34"/>
                  </a:lnTo>
                  <a:lnTo>
                    <a:pt x="80" y="34"/>
                  </a:lnTo>
                  <a:lnTo>
                    <a:pt x="84" y="32"/>
                  </a:lnTo>
                  <a:lnTo>
                    <a:pt x="89" y="30"/>
                  </a:lnTo>
                  <a:lnTo>
                    <a:pt x="91" y="28"/>
                  </a:lnTo>
                  <a:lnTo>
                    <a:pt x="95" y="26"/>
                  </a:lnTo>
                  <a:lnTo>
                    <a:pt x="99" y="26"/>
                  </a:lnTo>
                  <a:lnTo>
                    <a:pt x="104" y="24"/>
                  </a:lnTo>
                  <a:lnTo>
                    <a:pt x="106" y="19"/>
                  </a:lnTo>
                  <a:lnTo>
                    <a:pt x="110" y="17"/>
                  </a:lnTo>
                  <a:lnTo>
                    <a:pt x="112" y="15"/>
                  </a:lnTo>
                  <a:lnTo>
                    <a:pt x="117" y="13"/>
                  </a:lnTo>
                  <a:lnTo>
                    <a:pt x="119" y="8"/>
                  </a:lnTo>
                  <a:lnTo>
                    <a:pt x="121" y="4"/>
                  </a:lnTo>
                  <a:lnTo>
                    <a:pt x="11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2" name="任意多边形 307141"/>
            <p:cNvSpPr/>
            <p:nvPr/>
          </p:nvSpPr>
          <p:spPr>
            <a:xfrm>
              <a:off x="3727" y="1283"/>
              <a:ext cx="162" cy="164"/>
            </a:xfrm>
            <a:custGeom>
              <a:rect l="0" t="0" r="0" b="0"/>
              <a:pathLst>
                <a:path w="162" h="164">
                  <a:moveTo>
                    <a:pt x="143" y="134"/>
                  </a:moveTo>
                  <a:lnTo>
                    <a:pt x="147" y="132"/>
                  </a:lnTo>
                  <a:lnTo>
                    <a:pt x="149" y="127"/>
                  </a:lnTo>
                  <a:lnTo>
                    <a:pt x="151" y="123"/>
                  </a:lnTo>
                  <a:lnTo>
                    <a:pt x="151" y="121"/>
                  </a:lnTo>
                  <a:lnTo>
                    <a:pt x="154" y="117"/>
                  </a:lnTo>
                  <a:lnTo>
                    <a:pt x="156" y="112"/>
                  </a:lnTo>
                  <a:lnTo>
                    <a:pt x="158" y="110"/>
                  </a:lnTo>
                  <a:lnTo>
                    <a:pt x="158" y="106"/>
                  </a:lnTo>
                  <a:lnTo>
                    <a:pt x="160" y="101"/>
                  </a:lnTo>
                  <a:lnTo>
                    <a:pt x="160" y="97"/>
                  </a:lnTo>
                  <a:lnTo>
                    <a:pt x="160" y="93"/>
                  </a:lnTo>
                  <a:lnTo>
                    <a:pt x="162" y="91"/>
                  </a:lnTo>
                  <a:lnTo>
                    <a:pt x="162" y="86"/>
                  </a:lnTo>
                  <a:lnTo>
                    <a:pt x="162" y="82"/>
                  </a:lnTo>
                  <a:lnTo>
                    <a:pt x="162" y="78"/>
                  </a:lnTo>
                  <a:lnTo>
                    <a:pt x="160" y="73"/>
                  </a:lnTo>
                  <a:lnTo>
                    <a:pt x="160" y="71"/>
                  </a:lnTo>
                  <a:lnTo>
                    <a:pt x="160" y="67"/>
                  </a:lnTo>
                  <a:lnTo>
                    <a:pt x="158" y="62"/>
                  </a:lnTo>
                  <a:lnTo>
                    <a:pt x="158" y="58"/>
                  </a:lnTo>
                  <a:lnTo>
                    <a:pt x="156" y="56"/>
                  </a:lnTo>
                  <a:lnTo>
                    <a:pt x="156" y="52"/>
                  </a:lnTo>
                  <a:lnTo>
                    <a:pt x="154" y="47"/>
                  </a:lnTo>
                  <a:lnTo>
                    <a:pt x="151" y="43"/>
                  </a:lnTo>
                  <a:lnTo>
                    <a:pt x="149" y="41"/>
                  </a:lnTo>
                  <a:lnTo>
                    <a:pt x="147" y="36"/>
                  </a:lnTo>
                  <a:lnTo>
                    <a:pt x="145" y="34"/>
                  </a:lnTo>
                  <a:lnTo>
                    <a:pt x="143" y="30"/>
                  </a:lnTo>
                  <a:lnTo>
                    <a:pt x="141" y="28"/>
                  </a:lnTo>
                  <a:lnTo>
                    <a:pt x="138" y="26"/>
                  </a:lnTo>
                  <a:lnTo>
                    <a:pt x="134" y="21"/>
                  </a:lnTo>
                  <a:lnTo>
                    <a:pt x="132" y="19"/>
                  </a:lnTo>
                  <a:lnTo>
                    <a:pt x="128" y="17"/>
                  </a:lnTo>
                  <a:lnTo>
                    <a:pt x="123" y="15"/>
                  </a:lnTo>
                  <a:lnTo>
                    <a:pt x="121" y="10"/>
                  </a:lnTo>
                  <a:lnTo>
                    <a:pt x="117" y="10"/>
                  </a:lnTo>
                  <a:lnTo>
                    <a:pt x="115" y="8"/>
                  </a:lnTo>
                  <a:lnTo>
                    <a:pt x="110" y="6"/>
                  </a:lnTo>
                  <a:lnTo>
                    <a:pt x="106" y="4"/>
                  </a:lnTo>
                  <a:lnTo>
                    <a:pt x="102" y="4"/>
                  </a:lnTo>
                  <a:lnTo>
                    <a:pt x="99" y="2"/>
                  </a:lnTo>
                  <a:lnTo>
                    <a:pt x="95" y="2"/>
                  </a:lnTo>
                  <a:lnTo>
                    <a:pt x="91" y="2"/>
                  </a:lnTo>
                  <a:lnTo>
                    <a:pt x="86" y="0"/>
                  </a:lnTo>
                  <a:lnTo>
                    <a:pt x="84" y="0"/>
                  </a:lnTo>
                  <a:lnTo>
                    <a:pt x="80" y="0"/>
                  </a:lnTo>
                  <a:lnTo>
                    <a:pt x="76" y="0"/>
                  </a:lnTo>
                  <a:lnTo>
                    <a:pt x="71" y="0"/>
                  </a:lnTo>
                  <a:lnTo>
                    <a:pt x="67" y="2"/>
                  </a:lnTo>
                  <a:lnTo>
                    <a:pt x="65" y="2"/>
                  </a:lnTo>
                  <a:lnTo>
                    <a:pt x="60" y="2"/>
                  </a:lnTo>
                  <a:lnTo>
                    <a:pt x="56" y="4"/>
                  </a:lnTo>
                  <a:lnTo>
                    <a:pt x="54" y="4"/>
                  </a:lnTo>
                  <a:lnTo>
                    <a:pt x="50" y="6"/>
                  </a:lnTo>
                  <a:lnTo>
                    <a:pt x="45" y="8"/>
                  </a:lnTo>
                  <a:lnTo>
                    <a:pt x="43" y="10"/>
                  </a:lnTo>
                  <a:lnTo>
                    <a:pt x="39" y="10"/>
                  </a:lnTo>
                  <a:lnTo>
                    <a:pt x="34" y="15"/>
                  </a:lnTo>
                  <a:lnTo>
                    <a:pt x="32" y="17"/>
                  </a:lnTo>
                  <a:lnTo>
                    <a:pt x="28" y="19"/>
                  </a:lnTo>
                  <a:lnTo>
                    <a:pt x="26" y="21"/>
                  </a:lnTo>
                  <a:lnTo>
                    <a:pt x="24" y="23"/>
                  </a:lnTo>
                  <a:lnTo>
                    <a:pt x="19" y="28"/>
                  </a:lnTo>
                  <a:lnTo>
                    <a:pt x="17" y="30"/>
                  </a:lnTo>
                  <a:lnTo>
                    <a:pt x="15" y="34"/>
                  </a:lnTo>
                  <a:lnTo>
                    <a:pt x="13" y="36"/>
                  </a:lnTo>
                  <a:lnTo>
                    <a:pt x="11" y="41"/>
                  </a:lnTo>
                  <a:lnTo>
                    <a:pt x="8" y="43"/>
                  </a:lnTo>
                  <a:lnTo>
                    <a:pt x="6" y="47"/>
                  </a:lnTo>
                  <a:lnTo>
                    <a:pt x="6" y="52"/>
                  </a:lnTo>
                  <a:lnTo>
                    <a:pt x="4" y="56"/>
                  </a:lnTo>
                  <a:lnTo>
                    <a:pt x="2" y="58"/>
                  </a:lnTo>
                  <a:lnTo>
                    <a:pt x="2" y="62"/>
                  </a:lnTo>
                  <a:lnTo>
                    <a:pt x="2" y="67"/>
                  </a:lnTo>
                  <a:lnTo>
                    <a:pt x="0" y="71"/>
                  </a:lnTo>
                  <a:lnTo>
                    <a:pt x="0" y="73"/>
                  </a:lnTo>
                  <a:lnTo>
                    <a:pt x="0" y="78"/>
                  </a:lnTo>
                  <a:lnTo>
                    <a:pt x="0" y="82"/>
                  </a:lnTo>
                  <a:lnTo>
                    <a:pt x="0" y="86"/>
                  </a:lnTo>
                  <a:lnTo>
                    <a:pt x="0" y="91"/>
                  </a:lnTo>
                  <a:lnTo>
                    <a:pt x="0" y="95"/>
                  </a:lnTo>
                  <a:lnTo>
                    <a:pt x="2" y="97"/>
                  </a:lnTo>
                  <a:lnTo>
                    <a:pt x="2" y="101"/>
                  </a:lnTo>
                  <a:lnTo>
                    <a:pt x="4" y="106"/>
                  </a:lnTo>
                  <a:lnTo>
                    <a:pt x="4" y="110"/>
                  </a:lnTo>
                  <a:lnTo>
                    <a:pt x="6" y="112"/>
                  </a:lnTo>
                  <a:lnTo>
                    <a:pt x="8" y="117"/>
                  </a:lnTo>
                  <a:lnTo>
                    <a:pt x="8" y="121"/>
                  </a:lnTo>
                  <a:lnTo>
                    <a:pt x="11" y="123"/>
                  </a:lnTo>
                  <a:lnTo>
                    <a:pt x="13" y="127"/>
                  </a:lnTo>
                  <a:lnTo>
                    <a:pt x="15" y="130"/>
                  </a:lnTo>
                  <a:lnTo>
                    <a:pt x="19" y="134"/>
                  </a:lnTo>
                  <a:lnTo>
                    <a:pt x="21" y="136"/>
                  </a:lnTo>
                  <a:lnTo>
                    <a:pt x="24" y="140"/>
                  </a:lnTo>
                  <a:lnTo>
                    <a:pt x="28" y="143"/>
                  </a:lnTo>
                  <a:lnTo>
                    <a:pt x="30" y="145"/>
                  </a:lnTo>
                  <a:lnTo>
                    <a:pt x="32" y="149"/>
                  </a:lnTo>
                  <a:lnTo>
                    <a:pt x="37" y="151"/>
                  </a:lnTo>
                  <a:lnTo>
                    <a:pt x="41" y="153"/>
                  </a:lnTo>
                  <a:lnTo>
                    <a:pt x="43" y="156"/>
                  </a:lnTo>
                  <a:lnTo>
                    <a:pt x="47" y="156"/>
                  </a:lnTo>
                  <a:lnTo>
                    <a:pt x="52" y="158"/>
                  </a:lnTo>
                  <a:lnTo>
                    <a:pt x="54" y="160"/>
                  </a:lnTo>
                  <a:lnTo>
                    <a:pt x="58" y="160"/>
                  </a:lnTo>
                  <a:lnTo>
                    <a:pt x="63" y="162"/>
                  </a:lnTo>
                  <a:lnTo>
                    <a:pt x="67" y="162"/>
                  </a:lnTo>
                  <a:lnTo>
                    <a:pt x="71" y="164"/>
                  </a:lnTo>
                  <a:lnTo>
                    <a:pt x="73" y="164"/>
                  </a:lnTo>
                  <a:lnTo>
                    <a:pt x="78" y="164"/>
                  </a:lnTo>
                  <a:lnTo>
                    <a:pt x="82" y="164"/>
                  </a:lnTo>
                  <a:lnTo>
                    <a:pt x="86" y="164"/>
                  </a:lnTo>
                  <a:lnTo>
                    <a:pt x="89" y="164"/>
                  </a:lnTo>
                  <a:lnTo>
                    <a:pt x="93" y="164"/>
                  </a:lnTo>
                  <a:lnTo>
                    <a:pt x="97" y="162"/>
                  </a:lnTo>
                  <a:lnTo>
                    <a:pt x="102" y="162"/>
                  </a:lnTo>
                  <a:lnTo>
                    <a:pt x="104" y="160"/>
                  </a:lnTo>
                  <a:lnTo>
                    <a:pt x="108" y="160"/>
                  </a:lnTo>
                  <a:lnTo>
                    <a:pt x="112" y="158"/>
                  </a:lnTo>
                  <a:lnTo>
                    <a:pt x="115" y="156"/>
                  </a:lnTo>
                  <a:lnTo>
                    <a:pt x="119" y="156"/>
                  </a:lnTo>
                  <a:lnTo>
                    <a:pt x="123" y="153"/>
                  </a:lnTo>
                  <a:lnTo>
                    <a:pt x="125" y="151"/>
                  </a:lnTo>
                  <a:lnTo>
                    <a:pt x="130" y="149"/>
                  </a:lnTo>
                  <a:lnTo>
                    <a:pt x="132" y="147"/>
                  </a:lnTo>
                  <a:lnTo>
                    <a:pt x="136" y="143"/>
                  </a:lnTo>
                  <a:lnTo>
                    <a:pt x="138" y="140"/>
                  </a:lnTo>
                  <a:lnTo>
                    <a:pt x="141" y="138"/>
                  </a:lnTo>
                  <a:lnTo>
                    <a:pt x="143" y="1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3" name="任意多边形 307142"/>
            <p:cNvSpPr/>
            <p:nvPr/>
          </p:nvSpPr>
          <p:spPr>
            <a:xfrm>
              <a:off x="3855" y="1298"/>
              <a:ext cx="39" cy="121"/>
            </a:xfrm>
            <a:custGeom>
              <a:rect l="0" t="0" r="0" b="0"/>
              <a:pathLst>
                <a:path w="39" h="120">
                  <a:moveTo>
                    <a:pt x="0" y="6"/>
                  </a:moveTo>
                  <a:lnTo>
                    <a:pt x="4" y="11"/>
                  </a:lnTo>
                  <a:lnTo>
                    <a:pt x="6" y="13"/>
                  </a:lnTo>
                  <a:lnTo>
                    <a:pt x="8" y="15"/>
                  </a:lnTo>
                  <a:lnTo>
                    <a:pt x="10" y="19"/>
                  </a:lnTo>
                  <a:lnTo>
                    <a:pt x="13" y="21"/>
                  </a:lnTo>
                  <a:lnTo>
                    <a:pt x="17" y="24"/>
                  </a:lnTo>
                  <a:lnTo>
                    <a:pt x="17" y="28"/>
                  </a:lnTo>
                  <a:lnTo>
                    <a:pt x="19" y="30"/>
                  </a:lnTo>
                  <a:lnTo>
                    <a:pt x="21" y="34"/>
                  </a:lnTo>
                  <a:lnTo>
                    <a:pt x="23" y="39"/>
                  </a:lnTo>
                  <a:lnTo>
                    <a:pt x="23" y="41"/>
                  </a:lnTo>
                  <a:lnTo>
                    <a:pt x="26" y="45"/>
                  </a:lnTo>
                  <a:lnTo>
                    <a:pt x="26" y="50"/>
                  </a:lnTo>
                  <a:lnTo>
                    <a:pt x="28" y="52"/>
                  </a:lnTo>
                  <a:lnTo>
                    <a:pt x="28" y="56"/>
                  </a:lnTo>
                  <a:lnTo>
                    <a:pt x="28" y="60"/>
                  </a:lnTo>
                  <a:lnTo>
                    <a:pt x="28" y="63"/>
                  </a:lnTo>
                  <a:lnTo>
                    <a:pt x="30" y="67"/>
                  </a:lnTo>
                  <a:lnTo>
                    <a:pt x="28" y="71"/>
                  </a:lnTo>
                  <a:lnTo>
                    <a:pt x="28" y="73"/>
                  </a:lnTo>
                  <a:lnTo>
                    <a:pt x="28" y="78"/>
                  </a:lnTo>
                  <a:lnTo>
                    <a:pt x="28" y="82"/>
                  </a:lnTo>
                  <a:lnTo>
                    <a:pt x="28" y="86"/>
                  </a:lnTo>
                  <a:lnTo>
                    <a:pt x="26" y="89"/>
                  </a:lnTo>
                  <a:lnTo>
                    <a:pt x="26" y="93"/>
                  </a:lnTo>
                  <a:lnTo>
                    <a:pt x="23" y="97"/>
                  </a:lnTo>
                  <a:lnTo>
                    <a:pt x="21" y="99"/>
                  </a:lnTo>
                  <a:lnTo>
                    <a:pt x="21" y="104"/>
                  </a:lnTo>
                  <a:lnTo>
                    <a:pt x="19" y="106"/>
                  </a:lnTo>
                  <a:lnTo>
                    <a:pt x="17" y="110"/>
                  </a:lnTo>
                  <a:lnTo>
                    <a:pt x="15" y="112"/>
                  </a:lnTo>
                  <a:lnTo>
                    <a:pt x="13" y="117"/>
                  </a:lnTo>
                  <a:lnTo>
                    <a:pt x="19" y="121"/>
                  </a:lnTo>
                  <a:lnTo>
                    <a:pt x="21" y="119"/>
                  </a:lnTo>
                  <a:lnTo>
                    <a:pt x="23" y="115"/>
                  </a:lnTo>
                  <a:lnTo>
                    <a:pt x="26" y="110"/>
                  </a:lnTo>
                  <a:lnTo>
                    <a:pt x="28" y="108"/>
                  </a:lnTo>
                  <a:lnTo>
                    <a:pt x="30" y="104"/>
                  </a:lnTo>
                  <a:lnTo>
                    <a:pt x="32" y="99"/>
                  </a:lnTo>
                  <a:lnTo>
                    <a:pt x="34" y="95"/>
                  </a:lnTo>
                  <a:lnTo>
                    <a:pt x="34" y="91"/>
                  </a:lnTo>
                  <a:lnTo>
                    <a:pt x="36" y="86"/>
                  </a:lnTo>
                  <a:lnTo>
                    <a:pt x="36" y="84"/>
                  </a:lnTo>
                  <a:lnTo>
                    <a:pt x="36" y="80"/>
                  </a:lnTo>
                  <a:lnTo>
                    <a:pt x="39" y="76"/>
                  </a:lnTo>
                  <a:lnTo>
                    <a:pt x="39" y="71"/>
                  </a:lnTo>
                  <a:lnTo>
                    <a:pt x="39" y="67"/>
                  </a:lnTo>
                  <a:lnTo>
                    <a:pt x="39" y="63"/>
                  </a:lnTo>
                  <a:lnTo>
                    <a:pt x="36" y="58"/>
                  </a:lnTo>
                  <a:lnTo>
                    <a:pt x="36" y="54"/>
                  </a:lnTo>
                  <a:lnTo>
                    <a:pt x="36" y="50"/>
                  </a:lnTo>
                  <a:lnTo>
                    <a:pt x="34" y="45"/>
                  </a:lnTo>
                  <a:lnTo>
                    <a:pt x="34" y="43"/>
                  </a:lnTo>
                  <a:lnTo>
                    <a:pt x="32" y="39"/>
                  </a:lnTo>
                  <a:lnTo>
                    <a:pt x="32" y="34"/>
                  </a:lnTo>
                  <a:lnTo>
                    <a:pt x="30" y="30"/>
                  </a:lnTo>
                  <a:lnTo>
                    <a:pt x="28" y="28"/>
                  </a:lnTo>
                  <a:lnTo>
                    <a:pt x="26" y="24"/>
                  </a:lnTo>
                  <a:lnTo>
                    <a:pt x="23" y="19"/>
                  </a:lnTo>
                  <a:lnTo>
                    <a:pt x="21" y="17"/>
                  </a:lnTo>
                  <a:lnTo>
                    <a:pt x="19" y="13"/>
                  </a:lnTo>
                  <a:lnTo>
                    <a:pt x="15" y="8"/>
                  </a:lnTo>
                  <a:lnTo>
                    <a:pt x="13" y="6"/>
                  </a:lnTo>
                  <a:lnTo>
                    <a:pt x="10" y="4"/>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4" name="任意多边形 307143"/>
            <p:cNvSpPr/>
            <p:nvPr/>
          </p:nvSpPr>
          <p:spPr>
            <a:xfrm>
              <a:off x="3742" y="1278"/>
              <a:ext cx="119" cy="37"/>
            </a:xfrm>
            <a:custGeom>
              <a:rect l="0" t="0" r="0" b="0"/>
              <a:pathLst>
                <a:path w="119" h="37">
                  <a:moveTo>
                    <a:pt x="6" y="37"/>
                  </a:moveTo>
                  <a:lnTo>
                    <a:pt x="9" y="35"/>
                  </a:lnTo>
                  <a:lnTo>
                    <a:pt x="11" y="33"/>
                  </a:lnTo>
                  <a:lnTo>
                    <a:pt x="13" y="28"/>
                  </a:lnTo>
                  <a:lnTo>
                    <a:pt x="17" y="26"/>
                  </a:lnTo>
                  <a:lnTo>
                    <a:pt x="19" y="24"/>
                  </a:lnTo>
                  <a:lnTo>
                    <a:pt x="24" y="22"/>
                  </a:lnTo>
                  <a:lnTo>
                    <a:pt x="26" y="20"/>
                  </a:lnTo>
                  <a:lnTo>
                    <a:pt x="30" y="18"/>
                  </a:lnTo>
                  <a:lnTo>
                    <a:pt x="32" y="18"/>
                  </a:lnTo>
                  <a:lnTo>
                    <a:pt x="37" y="15"/>
                  </a:lnTo>
                  <a:lnTo>
                    <a:pt x="39" y="13"/>
                  </a:lnTo>
                  <a:lnTo>
                    <a:pt x="43" y="13"/>
                  </a:lnTo>
                  <a:lnTo>
                    <a:pt x="45" y="11"/>
                  </a:lnTo>
                  <a:lnTo>
                    <a:pt x="50" y="11"/>
                  </a:lnTo>
                  <a:lnTo>
                    <a:pt x="54" y="11"/>
                  </a:lnTo>
                  <a:lnTo>
                    <a:pt x="56" y="9"/>
                  </a:lnTo>
                  <a:lnTo>
                    <a:pt x="61" y="9"/>
                  </a:lnTo>
                  <a:lnTo>
                    <a:pt x="65" y="9"/>
                  </a:lnTo>
                  <a:lnTo>
                    <a:pt x="67" y="9"/>
                  </a:lnTo>
                  <a:lnTo>
                    <a:pt x="71" y="9"/>
                  </a:lnTo>
                  <a:lnTo>
                    <a:pt x="76" y="11"/>
                  </a:lnTo>
                  <a:lnTo>
                    <a:pt x="80" y="11"/>
                  </a:lnTo>
                  <a:lnTo>
                    <a:pt x="82" y="11"/>
                  </a:lnTo>
                  <a:lnTo>
                    <a:pt x="87" y="13"/>
                  </a:lnTo>
                  <a:lnTo>
                    <a:pt x="91" y="13"/>
                  </a:lnTo>
                  <a:lnTo>
                    <a:pt x="93" y="15"/>
                  </a:lnTo>
                  <a:lnTo>
                    <a:pt x="97" y="18"/>
                  </a:lnTo>
                  <a:lnTo>
                    <a:pt x="100" y="18"/>
                  </a:lnTo>
                  <a:lnTo>
                    <a:pt x="104" y="20"/>
                  </a:lnTo>
                  <a:lnTo>
                    <a:pt x="106" y="22"/>
                  </a:lnTo>
                  <a:lnTo>
                    <a:pt x="110" y="24"/>
                  </a:lnTo>
                  <a:lnTo>
                    <a:pt x="113" y="26"/>
                  </a:lnTo>
                  <a:lnTo>
                    <a:pt x="119" y="20"/>
                  </a:lnTo>
                  <a:lnTo>
                    <a:pt x="115" y="18"/>
                  </a:lnTo>
                  <a:lnTo>
                    <a:pt x="113" y="15"/>
                  </a:lnTo>
                  <a:lnTo>
                    <a:pt x="108" y="13"/>
                  </a:lnTo>
                  <a:lnTo>
                    <a:pt x="104" y="11"/>
                  </a:lnTo>
                  <a:lnTo>
                    <a:pt x="102" y="9"/>
                  </a:lnTo>
                  <a:lnTo>
                    <a:pt x="97" y="7"/>
                  </a:lnTo>
                  <a:lnTo>
                    <a:pt x="93" y="5"/>
                  </a:lnTo>
                  <a:lnTo>
                    <a:pt x="89" y="5"/>
                  </a:lnTo>
                  <a:lnTo>
                    <a:pt x="84" y="2"/>
                  </a:lnTo>
                  <a:lnTo>
                    <a:pt x="80" y="2"/>
                  </a:lnTo>
                  <a:lnTo>
                    <a:pt x="76" y="2"/>
                  </a:lnTo>
                  <a:lnTo>
                    <a:pt x="74" y="0"/>
                  </a:lnTo>
                  <a:lnTo>
                    <a:pt x="69" y="0"/>
                  </a:lnTo>
                  <a:lnTo>
                    <a:pt x="65" y="0"/>
                  </a:lnTo>
                  <a:lnTo>
                    <a:pt x="61" y="0"/>
                  </a:lnTo>
                  <a:lnTo>
                    <a:pt x="56" y="0"/>
                  </a:lnTo>
                  <a:lnTo>
                    <a:pt x="52" y="2"/>
                  </a:lnTo>
                  <a:lnTo>
                    <a:pt x="48" y="2"/>
                  </a:lnTo>
                  <a:lnTo>
                    <a:pt x="43" y="2"/>
                  </a:lnTo>
                  <a:lnTo>
                    <a:pt x="41" y="5"/>
                  </a:lnTo>
                  <a:lnTo>
                    <a:pt x="37" y="5"/>
                  </a:lnTo>
                  <a:lnTo>
                    <a:pt x="32" y="7"/>
                  </a:lnTo>
                  <a:lnTo>
                    <a:pt x="28" y="9"/>
                  </a:lnTo>
                  <a:lnTo>
                    <a:pt x="26" y="11"/>
                  </a:lnTo>
                  <a:lnTo>
                    <a:pt x="22" y="13"/>
                  </a:lnTo>
                  <a:lnTo>
                    <a:pt x="17" y="15"/>
                  </a:lnTo>
                  <a:lnTo>
                    <a:pt x="15" y="18"/>
                  </a:lnTo>
                  <a:lnTo>
                    <a:pt x="11" y="20"/>
                  </a:lnTo>
                  <a:lnTo>
                    <a:pt x="9" y="22"/>
                  </a:lnTo>
                  <a:lnTo>
                    <a:pt x="4" y="26"/>
                  </a:lnTo>
                  <a:lnTo>
                    <a:pt x="2" y="28"/>
                  </a:lnTo>
                  <a:lnTo>
                    <a:pt x="0" y="33"/>
                  </a:lnTo>
                  <a:lnTo>
                    <a:pt x="6"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5" name="任意多边形 307144"/>
            <p:cNvSpPr/>
            <p:nvPr/>
          </p:nvSpPr>
          <p:spPr>
            <a:xfrm>
              <a:off x="3722" y="1311"/>
              <a:ext cx="37" cy="121"/>
            </a:xfrm>
            <a:custGeom>
              <a:rect l="0" t="0" r="0" b="0"/>
              <a:pathLst>
                <a:path w="37" h="120">
                  <a:moveTo>
                    <a:pt x="37" y="115"/>
                  </a:moveTo>
                  <a:lnTo>
                    <a:pt x="35" y="112"/>
                  </a:lnTo>
                  <a:lnTo>
                    <a:pt x="33" y="108"/>
                  </a:lnTo>
                  <a:lnTo>
                    <a:pt x="29" y="106"/>
                  </a:lnTo>
                  <a:lnTo>
                    <a:pt x="26" y="104"/>
                  </a:lnTo>
                  <a:lnTo>
                    <a:pt x="24" y="99"/>
                  </a:lnTo>
                  <a:lnTo>
                    <a:pt x="22" y="97"/>
                  </a:lnTo>
                  <a:lnTo>
                    <a:pt x="20" y="93"/>
                  </a:lnTo>
                  <a:lnTo>
                    <a:pt x="18" y="91"/>
                  </a:lnTo>
                  <a:lnTo>
                    <a:pt x="18" y="86"/>
                  </a:lnTo>
                  <a:lnTo>
                    <a:pt x="16" y="84"/>
                  </a:lnTo>
                  <a:lnTo>
                    <a:pt x="13" y="80"/>
                  </a:lnTo>
                  <a:lnTo>
                    <a:pt x="13" y="76"/>
                  </a:lnTo>
                  <a:lnTo>
                    <a:pt x="11" y="73"/>
                  </a:lnTo>
                  <a:lnTo>
                    <a:pt x="11" y="69"/>
                  </a:lnTo>
                  <a:lnTo>
                    <a:pt x="9" y="65"/>
                  </a:lnTo>
                  <a:lnTo>
                    <a:pt x="9" y="63"/>
                  </a:lnTo>
                  <a:lnTo>
                    <a:pt x="9" y="58"/>
                  </a:lnTo>
                  <a:lnTo>
                    <a:pt x="9" y="54"/>
                  </a:lnTo>
                  <a:lnTo>
                    <a:pt x="9" y="50"/>
                  </a:lnTo>
                  <a:lnTo>
                    <a:pt x="9" y="47"/>
                  </a:lnTo>
                  <a:lnTo>
                    <a:pt x="9" y="43"/>
                  </a:lnTo>
                  <a:lnTo>
                    <a:pt x="11" y="39"/>
                  </a:lnTo>
                  <a:lnTo>
                    <a:pt x="11" y="37"/>
                  </a:lnTo>
                  <a:lnTo>
                    <a:pt x="11" y="32"/>
                  </a:lnTo>
                  <a:lnTo>
                    <a:pt x="13" y="28"/>
                  </a:lnTo>
                  <a:lnTo>
                    <a:pt x="13" y="26"/>
                  </a:lnTo>
                  <a:lnTo>
                    <a:pt x="16" y="21"/>
                  </a:lnTo>
                  <a:lnTo>
                    <a:pt x="18" y="17"/>
                  </a:lnTo>
                  <a:lnTo>
                    <a:pt x="20" y="15"/>
                  </a:lnTo>
                  <a:lnTo>
                    <a:pt x="22" y="11"/>
                  </a:lnTo>
                  <a:lnTo>
                    <a:pt x="24" y="8"/>
                  </a:lnTo>
                  <a:lnTo>
                    <a:pt x="26" y="4"/>
                  </a:lnTo>
                  <a:lnTo>
                    <a:pt x="20" y="0"/>
                  </a:lnTo>
                  <a:lnTo>
                    <a:pt x="16" y="2"/>
                  </a:lnTo>
                  <a:lnTo>
                    <a:pt x="13" y="6"/>
                  </a:lnTo>
                  <a:lnTo>
                    <a:pt x="11" y="11"/>
                  </a:lnTo>
                  <a:lnTo>
                    <a:pt x="9" y="15"/>
                  </a:lnTo>
                  <a:lnTo>
                    <a:pt x="7" y="17"/>
                  </a:lnTo>
                  <a:lnTo>
                    <a:pt x="7" y="21"/>
                  </a:lnTo>
                  <a:lnTo>
                    <a:pt x="5" y="26"/>
                  </a:lnTo>
                  <a:lnTo>
                    <a:pt x="3" y="30"/>
                  </a:lnTo>
                  <a:lnTo>
                    <a:pt x="3" y="34"/>
                  </a:lnTo>
                  <a:lnTo>
                    <a:pt x="0" y="39"/>
                  </a:lnTo>
                  <a:lnTo>
                    <a:pt x="0" y="43"/>
                  </a:lnTo>
                  <a:lnTo>
                    <a:pt x="0" y="45"/>
                  </a:lnTo>
                  <a:lnTo>
                    <a:pt x="0" y="50"/>
                  </a:lnTo>
                  <a:lnTo>
                    <a:pt x="0" y="54"/>
                  </a:lnTo>
                  <a:lnTo>
                    <a:pt x="0" y="58"/>
                  </a:lnTo>
                  <a:lnTo>
                    <a:pt x="0" y="63"/>
                  </a:lnTo>
                  <a:lnTo>
                    <a:pt x="0" y="67"/>
                  </a:lnTo>
                  <a:lnTo>
                    <a:pt x="3" y="71"/>
                  </a:lnTo>
                  <a:lnTo>
                    <a:pt x="3" y="76"/>
                  </a:lnTo>
                  <a:lnTo>
                    <a:pt x="5" y="80"/>
                  </a:lnTo>
                  <a:lnTo>
                    <a:pt x="5" y="82"/>
                  </a:lnTo>
                  <a:lnTo>
                    <a:pt x="7" y="86"/>
                  </a:lnTo>
                  <a:lnTo>
                    <a:pt x="9" y="91"/>
                  </a:lnTo>
                  <a:lnTo>
                    <a:pt x="11" y="95"/>
                  </a:lnTo>
                  <a:lnTo>
                    <a:pt x="13" y="97"/>
                  </a:lnTo>
                  <a:lnTo>
                    <a:pt x="16" y="102"/>
                  </a:lnTo>
                  <a:lnTo>
                    <a:pt x="18" y="106"/>
                  </a:lnTo>
                  <a:lnTo>
                    <a:pt x="20" y="108"/>
                  </a:lnTo>
                  <a:lnTo>
                    <a:pt x="22" y="112"/>
                  </a:lnTo>
                  <a:lnTo>
                    <a:pt x="26" y="115"/>
                  </a:lnTo>
                  <a:lnTo>
                    <a:pt x="29" y="119"/>
                  </a:lnTo>
                  <a:lnTo>
                    <a:pt x="33" y="121"/>
                  </a:lnTo>
                  <a:lnTo>
                    <a:pt x="37" y="1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6" name="任意多边形 307145"/>
            <p:cNvSpPr/>
            <p:nvPr/>
          </p:nvSpPr>
          <p:spPr>
            <a:xfrm>
              <a:off x="3755" y="1415"/>
              <a:ext cx="119" cy="37"/>
            </a:xfrm>
            <a:custGeom>
              <a:rect l="0" t="0" r="0" b="0"/>
              <a:pathLst>
                <a:path w="119" h="37">
                  <a:moveTo>
                    <a:pt x="113" y="0"/>
                  </a:moveTo>
                  <a:lnTo>
                    <a:pt x="110" y="2"/>
                  </a:lnTo>
                  <a:lnTo>
                    <a:pt x="106" y="6"/>
                  </a:lnTo>
                  <a:lnTo>
                    <a:pt x="104" y="8"/>
                  </a:lnTo>
                  <a:lnTo>
                    <a:pt x="102" y="11"/>
                  </a:lnTo>
                  <a:lnTo>
                    <a:pt x="97" y="13"/>
                  </a:lnTo>
                  <a:lnTo>
                    <a:pt x="95" y="15"/>
                  </a:lnTo>
                  <a:lnTo>
                    <a:pt x="93" y="17"/>
                  </a:lnTo>
                  <a:lnTo>
                    <a:pt x="89" y="19"/>
                  </a:lnTo>
                  <a:lnTo>
                    <a:pt x="87" y="21"/>
                  </a:lnTo>
                  <a:lnTo>
                    <a:pt x="82" y="21"/>
                  </a:lnTo>
                  <a:lnTo>
                    <a:pt x="78" y="24"/>
                  </a:lnTo>
                  <a:lnTo>
                    <a:pt x="76" y="24"/>
                  </a:lnTo>
                  <a:lnTo>
                    <a:pt x="71" y="26"/>
                  </a:lnTo>
                  <a:lnTo>
                    <a:pt x="67" y="26"/>
                  </a:lnTo>
                  <a:lnTo>
                    <a:pt x="65" y="26"/>
                  </a:lnTo>
                  <a:lnTo>
                    <a:pt x="61" y="28"/>
                  </a:lnTo>
                  <a:lnTo>
                    <a:pt x="56" y="28"/>
                  </a:lnTo>
                  <a:lnTo>
                    <a:pt x="54" y="28"/>
                  </a:lnTo>
                  <a:lnTo>
                    <a:pt x="50" y="28"/>
                  </a:lnTo>
                  <a:lnTo>
                    <a:pt x="45" y="28"/>
                  </a:lnTo>
                  <a:lnTo>
                    <a:pt x="43" y="26"/>
                  </a:lnTo>
                  <a:lnTo>
                    <a:pt x="39" y="26"/>
                  </a:lnTo>
                  <a:lnTo>
                    <a:pt x="35" y="26"/>
                  </a:lnTo>
                  <a:lnTo>
                    <a:pt x="32" y="24"/>
                  </a:lnTo>
                  <a:lnTo>
                    <a:pt x="28" y="24"/>
                  </a:lnTo>
                  <a:lnTo>
                    <a:pt x="26" y="21"/>
                  </a:lnTo>
                  <a:lnTo>
                    <a:pt x="22" y="21"/>
                  </a:lnTo>
                  <a:lnTo>
                    <a:pt x="17" y="19"/>
                  </a:lnTo>
                  <a:lnTo>
                    <a:pt x="15" y="17"/>
                  </a:lnTo>
                  <a:lnTo>
                    <a:pt x="11" y="15"/>
                  </a:lnTo>
                  <a:lnTo>
                    <a:pt x="9" y="13"/>
                  </a:lnTo>
                  <a:lnTo>
                    <a:pt x="4" y="11"/>
                  </a:lnTo>
                  <a:lnTo>
                    <a:pt x="0" y="17"/>
                  </a:lnTo>
                  <a:lnTo>
                    <a:pt x="2" y="19"/>
                  </a:lnTo>
                  <a:lnTo>
                    <a:pt x="6" y="21"/>
                  </a:lnTo>
                  <a:lnTo>
                    <a:pt x="11" y="24"/>
                  </a:lnTo>
                  <a:lnTo>
                    <a:pt x="13" y="26"/>
                  </a:lnTo>
                  <a:lnTo>
                    <a:pt x="17" y="28"/>
                  </a:lnTo>
                  <a:lnTo>
                    <a:pt x="22" y="30"/>
                  </a:lnTo>
                  <a:lnTo>
                    <a:pt x="26" y="32"/>
                  </a:lnTo>
                  <a:lnTo>
                    <a:pt x="30" y="32"/>
                  </a:lnTo>
                  <a:lnTo>
                    <a:pt x="32" y="34"/>
                  </a:lnTo>
                  <a:lnTo>
                    <a:pt x="37" y="34"/>
                  </a:lnTo>
                  <a:lnTo>
                    <a:pt x="41" y="37"/>
                  </a:lnTo>
                  <a:lnTo>
                    <a:pt x="45" y="37"/>
                  </a:lnTo>
                  <a:lnTo>
                    <a:pt x="50" y="37"/>
                  </a:lnTo>
                  <a:lnTo>
                    <a:pt x="54" y="37"/>
                  </a:lnTo>
                  <a:lnTo>
                    <a:pt x="58" y="37"/>
                  </a:lnTo>
                  <a:lnTo>
                    <a:pt x="63" y="37"/>
                  </a:lnTo>
                  <a:lnTo>
                    <a:pt x="65" y="37"/>
                  </a:lnTo>
                  <a:lnTo>
                    <a:pt x="69" y="34"/>
                  </a:lnTo>
                  <a:lnTo>
                    <a:pt x="74" y="34"/>
                  </a:lnTo>
                  <a:lnTo>
                    <a:pt x="78" y="32"/>
                  </a:lnTo>
                  <a:lnTo>
                    <a:pt x="82" y="32"/>
                  </a:lnTo>
                  <a:lnTo>
                    <a:pt x="87" y="30"/>
                  </a:lnTo>
                  <a:lnTo>
                    <a:pt x="89" y="28"/>
                  </a:lnTo>
                  <a:lnTo>
                    <a:pt x="93" y="26"/>
                  </a:lnTo>
                  <a:lnTo>
                    <a:pt x="97" y="24"/>
                  </a:lnTo>
                  <a:lnTo>
                    <a:pt x="100" y="24"/>
                  </a:lnTo>
                  <a:lnTo>
                    <a:pt x="104" y="19"/>
                  </a:lnTo>
                  <a:lnTo>
                    <a:pt x="106" y="17"/>
                  </a:lnTo>
                  <a:lnTo>
                    <a:pt x="110" y="15"/>
                  </a:lnTo>
                  <a:lnTo>
                    <a:pt x="113" y="11"/>
                  </a:lnTo>
                  <a:lnTo>
                    <a:pt x="117" y="8"/>
                  </a:lnTo>
                  <a:lnTo>
                    <a:pt x="119" y="4"/>
                  </a:lnTo>
                  <a:lnTo>
                    <a:pt x="11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7" name="任意多边形 307146"/>
            <p:cNvSpPr/>
            <p:nvPr/>
          </p:nvSpPr>
          <p:spPr>
            <a:xfrm>
              <a:off x="3727" y="1285"/>
              <a:ext cx="160" cy="162"/>
            </a:xfrm>
            <a:custGeom>
              <a:rect l="0" t="0" r="0" b="0"/>
              <a:pathLst>
                <a:path w="160" h="162">
                  <a:moveTo>
                    <a:pt x="143" y="132"/>
                  </a:moveTo>
                  <a:lnTo>
                    <a:pt x="145" y="130"/>
                  </a:lnTo>
                  <a:lnTo>
                    <a:pt x="147" y="125"/>
                  </a:lnTo>
                  <a:lnTo>
                    <a:pt x="149" y="121"/>
                  </a:lnTo>
                  <a:lnTo>
                    <a:pt x="151" y="119"/>
                  </a:lnTo>
                  <a:lnTo>
                    <a:pt x="154" y="115"/>
                  </a:lnTo>
                  <a:lnTo>
                    <a:pt x="156" y="110"/>
                  </a:lnTo>
                  <a:lnTo>
                    <a:pt x="156" y="108"/>
                  </a:lnTo>
                  <a:lnTo>
                    <a:pt x="158" y="104"/>
                  </a:lnTo>
                  <a:lnTo>
                    <a:pt x="158" y="99"/>
                  </a:lnTo>
                  <a:lnTo>
                    <a:pt x="160" y="97"/>
                  </a:lnTo>
                  <a:lnTo>
                    <a:pt x="160" y="93"/>
                  </a:lnTo>
                  <a:lnTo>
                    <a:pt x="160" y="89"/>
                  </a:lnTo>
                  <a:lnTo>
                    <a:pt x="160" y="84"/>
                  </a:lnTo>
                  <a:lnTo>
                    <a:pt x="160" y="80"/>
                  </a:lnTo>
                  <a:lnTo>
                    <a:pt x="160" y="76"/>
                  </a:lnTo>
                  <a:lnTo>
                    <a:pt x="160" y="73"/>
                  </a:lnTo>
                  <a:lnTo>
                    <a:pt x="160" y="69"/>
                  </a:lnTo>
                  <a:lnTo>
                    <a:pt x="158" y="65"/>
                  </a:lnTo>
                  <a:lnTo>
                    <a:pt x="158" y="60"/>
                  </a:lnTo>
                  <a:lnTo>
                    <a:pt x="156" y="58"/>
                  </a:lnTo>
                  <a:lnTo>
                    <a:pt x="156" y="54"/>
                  </a:lnTo>
                  <a:lnTo>
                    <a:pt x="154" y="50"/>
                  </a:lnTo>
                  <a:lnTo>
                    <a:pt x="151" y="47"/>
                  </a:lnTo>
                  <a:lnTo>
                    <a:pt x="151" y="43"/>
                  </a:lnTo>
                  <a:lnTo>
                    <a:pt x="149" y="39"/>
                  </a:lnTo>
                  <a:lnTo>
                    <a:pt x="147" y="37"/>
                  </a:lnTo>
                  <a:lnTo>
                    <a:pt x="145" y="32"/>
                  </a:lnTo>
                  <a:lnTo>
                    <a:pt x="141" y="30"/>
                  </a:lnTo>
                  <a:lnTo>
                    <a:pt x="138" y="26"/>
                  </a:lnTo>
                  <a:lnTo>
                    <a:pt x="136" y="24"/>
                  </a:lnTo>
                  <a:lnTo>
                    <a:pt x="134" y="21"/>
                  </a:lnTo>
                  <a:lnTo>
                    <a:pt x="130" y="19"/>
                  </a:lnTo>
                  <a:lnTo>
                    <a:pt x="128" y="15"/>
                  </a:lnTo>
                  <a:lnTo>
                    <a:pt x="123" y="13"/>
                  </a:lnTo>
                  <a:lnTo>
                    <a:pt x="121" y="11"/>
                  </a:lnTo>
                  <a:lnTo>
                    <a:pt x="117" y="8"/>
                  </a:lnTo>
                  <a:lnTo>
                    <a:pt x="112" y="8"/>
                  </a:lnTo>
                  <a:lnTo>
                    <a:pt x="110" y="6"/>
                  </a:lnTo>
                  <a:lnTo>
                    <a:pt x="106" y="4"/>
                  </a:lnTo>
                  <a:lnTo>
                    <a:pt x="102" y="4"/>
                  </a:lnTo>
                  <a:lnTo>
                    <a:pt x="97" y="2"/>
                  </a:lnTo>
                  <a:lnTo>
                    <a:pt x="95" y="2"/>
                  </a:lnTo>
                  <a:lnTo>
                    <a:pt x="91" y="0"/>
                  </a:lnTo>
                  <a:lnTo>
                    <a:pt x="86" y="0"/>
                  </a:lnTo>
                  <a:lnTo>
                    <a:pt x="82" y="0"/>
                  </a:lnTo>
                  <a:lnTo>
                    <a:pt x="80" y="0"/>
                  </a:lnTo>
                  <a:lnTo>
                    <a:pt x="76" y="0"/>
                  </a:lnTo>
                  <a:lnTo>
                    <a:pt x="71" y="0"/>
                  </a:lnTo>
                  <a:lnTo>
                    <a:pt x="67" y="0"/>
                  </a:lnTo>
                  <a:lnTo>
                    <a:pt x="65" y="2"/>
                  </a:lnTo>
                  <a:lnTo>
                    <a:pt x="60" y="2"/>
                  </a:lnTo>
                  <a:lnTo>
                    <a:pt x="56" y="4"/>
                  </a:lnTo>
                  <a:lnTo>
                    <a:pt x="52" y="4"/>
                  </a:lnTo>
                  <a:lnTo>
                    <a:pt x="50" y="6"/>
                  </a:lnTo>
                  <a:lnTo>
                    <a:pt x="45" y="8"/>
                  </a:lnTo>
                  <a:lnTo>
                    <a:pt x="43" y="8"/>
                  </a:lnTo>
                  <a:lnTo>
                    <a:pt x="39" y="11"/>
                  </a:lnTo>
                  <a:lnTo>
                    <a:pt x="34" y="13"/>
                  </a:lnTo>
                  <a:lnTo>
                    <a:pt x="32" y="15"/>
                  </a:lnTo>
                  <a:lnTo>
                    <a:pt x="30" y="17"/>
                  </a:lnTo>
                  <a:lnTo>
                    <a:pt x="26" y="21"/>
                  </a:lnTo>
                  <a:lnTo>
                    <a:pt x="24" y="24"/>
                  </a:lnTo>
                  <a:lnTo>
                    <a:pt x="21" y="26"/>
                  </a:lnTo>
                  <a:lnTo>
                    <a:pt x="17" y="30"/>
                  </a:lnTo>
                  <a:lnTo>
                    <a:pt x="15" y="32"/>
                  </a:lnTo>
                  <a:lnTo>
                    <a:pt x="13" y="37"/>
                  </a:lnTo>
                  <a:lnTo>
                    <a:pt x="11" y="39"/>
                  </a:lnTo>
                  <a:lnTo>
                    <a:pt x="8" y="43"/>
                  </a:lnTo>
                  <a:lnTo>
                    <a:pt x="6" y="47"/>
                  </a:lnTo>
                  <a:lnTo>
                    <a:pt x="6" y="50"/>
                  </a:lnTo>
                  <a:lnTo>
                    <a:pt x="4" y="54"/>
                  </a:lnTo>
                  <a:lnTo>
                    <a:pt x="4" y="58"/>
                  </a:lnTo>
                  <a:lnTo>
                    <a:pt x="2" y="63"/>
                  </a:lnTo>
                  <a:lnTo>
                    <a:pt x="2" y="65"/>
                  </a:lnTo>
                  <a:lnTo>
                    <a:pt x="2" y="69"/>
                  </a:lnTo>
                  <a:lnTo>
                    <a:pt x="0" y="73"/>
                  </a:lnTo>
                  <a:lnTo>
                    <a:pt x="0" y="78"/>
                  </a:lnTo>
                  <a:lnTo>
                    <a:pt x="0" y="82"/>
                  </a:lnTo>
                  <a:lnTo>
                    <a:pt x="0" y="84"/>
                  </a:lnTo>
                  <a:lnTo>
                    <a:pt x="2" y="89"/>
                  </a:lnTo>
                  <a:lnTo>
                    <a:pt x="2" y="93"/>
                  </a:lnTo>
                  <a:lnTo>
                    <a:pt x="2" y="97"/>
                  </a:lnTo>
                  <a:lnTo>
                    <a:pt x="4" y="99"/>
                  </a:lnTo>
                  <a:lnTo>
                    <a:pt x="4" y="104"/>
                  </a:lnTo>
                  <a:lnTo>
                    <a:pt x="6" y="108"/>
                  </a:lnTo>
                  <a:lnTo>
                    <a:pt x="6" y="112"/>
                  </a:lnTo>
                  <a:lnTo>
                    <a:pt x="8" y="115"/>
                  </a:lnTo>
                  <a:lnTo>
                    <a:pt x="11" y="119"/>
                  </a:lnTo>
                  <a:lnTo>
                    <a:pt x="13" y="121"/>
                  </a:lnTo>
                  <a:lnTo>
                    <a:pt x="15" y="125"/>
                  </a:lnTo>
                  <a:lnTo>
                    <a:pt x="17" y="128"/>
                  </a:lnTo>
                  <a:lnTo>
                    <a:pt x="19" y="132"/>
                  </a:lnTo>
                  <a:lnTo>
                    <a:pt x="21" y="134"/>
                  </a:lnTo>
                  <a:lnTo>
                    <a:pt x="24" y="138"/>
                  </a:lnTo>
                  <a:lnTo>
                    <a:pt x="28" y="141"/>
                  </a:lnTo>
                  <a:lnTo>
                    <a:pt x="30" y="143"/>
                  </a:lnTo>
                  <a:lnTo>
                    <a:pt x="34" y="147"/>
                  </a:lnTo>
                  <a:lnTo>
                    <a:pt x="37" y="149"/>
                  </a:lnTo>
                  <a:lnTo>
                    <a:pt x="41" y="151"/>
                  </a:lnTo>
                  <a:lnTo>
                    <a:pt x="45" y="154"/>
                  </a:lnTo>
                  <a:lnTo>
                    <a:pt x="47" y="154"/>
                  </a:lnTo>
                  <a:lnTo>
                    <a:pt x="52" y="156"/>
                  </a:lnTo>
                  <a:lnTo>
                    <a:pt x="56" y="158"/>
                  </a:lnTo>
                  <a:lnTo>
                    <a:pt x="58" y="158"/>
                  </a:lnTo>
                  <a:lnTo>
                    <a:pt x="63" y="160"/>
                  </a:lnTo>
                  <a:lnTo>
                    <a:pt x="67" y="160"/>
                  </a:lnTo>
                  <a:lnTo>
                    <a:pt x="71" y="160"/>
                  </a:lnTo>
                  <a:lnTo>
                    <a:pt x="73" y="162"/>
                  </a:lnTo>
                  <a:lnTo>
                    <a:pt x="78" y="162"/>
                  </a:lnTo>
                  <a:lnTo>
                    <a:pt x="82" y="162"/>
                  </a:lnTo>
                  <a:lnTo>
                    <a:pt x="86" y="162"/>
                  </a:lnTo>
                  <a:lnTo>
                    <a:pt x="89" y="162"/>
                  </a:lnTo>
                  <a:lnTo>
                    <a:pt x="93" y="160"/>
                  </a:lnTo>
                  <a:lnTo>
                    <a:pt x="97" y="160"/>
                  </a:lnTo>
                  <a:lnTo>
                    <a:pt x="102" y="160"/>
                  </a:lnTo>
                  <a:lnTo>
                    <a:pt x="104" y="158"/>
                  </a:lnTo>
                  <a:lnTo>
                    <a:pt x="108" y="158"/>
                  </a:lnTo>
                  <a:lnTo>
                    <a:pt x="112" y="156"/>
                  </a:lnTo>
                  <a:lnTo>
                    <a:pt x="115" y="154"/>
                  </a:lnTo>
                  <a:lnTo>
                    <a:pt x="119" y="154"/>
                  </a:lnTo>
                  <a:lnTo>
                    <a:pt x="121" y="151"/>
                  </a:lnTo>
                  <a:lnTo>
                    <a:pt x="125" y="149"/>
                  </a:lnTo>
                  <a:lnTo>
                    <a:pt x="128" y="147"/>
                  </a:lnTo>
                  <a:lnTo>
                    <a:pt x="132" y="143"/>
                  </a:lnTo>
                  <a:lnTo>
                    <a:pt x="134" y="141"/>
                  </a:lnTo>
                  <a:lnTo>
                    <a:pt x="138" y="138"/>
                  </a:lnTo>
                  <a:lnTo>
                    <a:pt x="141" y="136"/>
                  </a:lnTo>
                  <a:lnTo>
                    <a:pt x="143" y="1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8" name="任意多边形 307147"/>
            <p:cNvSpPr/>
            <p:nvPr/>
          </p:nvSpPr>
          <p:spPr>
            <a:xfrm>
              <a:off x="3855" y="1300"/>
              <a:ext cx="36" cy="119"/>
            </a:xfrm>
            <a:custGeom>
              <a:rect l="0" t="0" r="0" b="0"/>
              <a:pathLst>
                <a:path w="36" h="119">
                  <a:moveTo>
                    <a:pt x="0" y="6"/>
                  </a:moveTo>
                  <a:lnTo>
                    <a:pt x="2" y="9"/>
                  </a:lnTo>
                  <a:lnTo>
                    <a:pt x="6" y="13"/>
                  </a:lnTo>
                  <a:lnTo>
                    <a:pt x="8" y="15"/>
                  </a:lnTo>
                  <a:lnTo>
                    <a:pt x="10" y="17"/>
                  </a:lnTo>
                  <a:lnTo>
                    <a:pt x="13" y="22"/>
                  </a:lnTo>
                  <a:lnTo>
                    <a:pt x="15" y="24"/>
                  </a:lnTo>
                  <a:lnTo>
                    <a:pt x="17" y="26"/>
                  </a:lnTo>
                  <a:lnTo>
                    <a:pt x="19" y="30"/>
                  </a:lnTo>
                  <a:lnTo>
                    <a:pt x="21" y="35"/>
                  </a:lnTo>
                  <a:lnTo>
                    <a:pt x="21" y="37"/>
                  </a:lnTo>
                  <a:lnTo>
                    <a:pt x="23" y="41"/>
                  </a:lnTo>
                  <a:lnTo>
                    <a:pt x="23" y="43"/>
                  </a:lnTo>
                  <a:lnTo>
                    <a:pt x="26" y="48"/>
                  </a:lnTo>
                  <a:lnTo>
                    <a:pt x="26" y="52"/>
                  </a:lnTo>
                  <a:lnTo>
                    <a:pt x="28" y="54"/>
                  </a:lnTo>
                  <a:lnTo>
                    <a:pt x="28" y="58"/>
                  </a:lnTo>
                  <a:lnTo>
                    <a:pt x="28" y="63"/>
                  </a:lnTo>
                  <a:lnTo>
                    <a:pt x="28" y="65"/>
                  </a:lnTo>
                  <a:lnTo>
                    <a:pt x="28" y="69"/>
                  </a:lnTo>
                  <a:lnTo>
                    <a:pt x="28" y="74"/>
                  </a:lnTo>
                  <a:lnTo>
                    <a:pt x="28" y="76"/>
                  </a:lnTo>
                  <a:lnTo>
                    <a:pt x="28" y="80"/>
                  </a:lnTo>
                  <a:lnTo>
                    <a:pt x="26" y="84"/>
                  </a:lnTo>
                  <a:lnTo>
                    <a:pt x="26" y="87"/>
                  </a:lnTo>
                  <a:lnTo>
                    <a:pt x="23" y="91"/>
                  </a:lnTo>
                  <a:lnTo>
                    <a:pt x="23" y="95"/>
                  </a:lnTo>
                  <a:lnTo>
                    <a:pt x="21" y="97"/>
                  </a:lnTo>
                  <a:lnTo>
                    <a:pt x="19" y="102"/>
                  </a:lnTo>
                  <a:lnTo>
                    <a:pt x="17" y="104"/>
                  </a:lnTo>
                  <a:lnTo>
                    <a:pt x="17" y="108"/>
                  </a:lnTo>
                  <a:lnTo>
                    <a:pt x="15" y="110"/>
                  </a:lnTo>
                  <a:lnTo>
                    <a:pt x="10" y="115"/>
                  </a:lnTo>
                  <a:lnTo>
                    <a:pt x="19" y="119"/>
                  </a:lnTo>
                  <a:lnTo>
                    <a:pt x="21" y="117"/>
                  </a:lnTo>
                  <a:lnTo>
                    <a:pt x="23" y="113"/>
                  </a:lnTo>
                  <a:lnTo>
                    <a:pt x="26" y="110"/>
                  </a:lnTo>
                  <a:lnTo>
                    <a:pt x="28" y="106"/>
                  </a:lnTo>
                  <a:lnTo>
                    <a:pt x="30" y="102"/>
                  </a:lnTo>
                  <a:lnTo>
                    <a:pt x="32" y="97"/>
                  </a:lnTo>
                  <a:lnTo>
                    <a:pt x="32" y="93"/>
                  </a:lnTo>
                  <a:lnTo>
                    <a:pt x="34" y="91"/>
                  </a:lnTo>
                  <a:lnTo>
                    <a:pt x="34" y="87"/>
                  </a:lnTo>
                  <a:lnTo>
                    <a:pt x="36" y="82"/>
                  </a:lnTo>
                  <a:lnTo>
                    <a:pt x="36" y="78"/>
                  </a:lnTo>
                  <a:lnTo>
                    <a:pt x="36" y="74"/>
                  </a:lnTo>
                  <a:lnTo>
                    <a:pt x="36" y="69"/>
                  </a:lnTo>
                  <a:lnTo>
                    <a:pt x="36" y="65"/>
                  </a:lnTo>
                  <a:lnTo>
                    <a:pt x="36" y="61"/>
                  </a:lnTo>
                  <a:lnTo>
                    <a:pt x="36" y="56"/>
                  </a:lnTo>
                  <a:lnTo>
                    <a:pt x="36" y="54"/>
                  </a:lnTo>
                  <a:lnTo>
                    <a:pt x="34" y="50"/>
                  </a:lnTo>
                  <a:lnTo>
                    <a:pt x="34" y="45"/>
                  </a:lnTo>
                  <a:lnTo>
                    <a:pt x="32" y="41"/>
                  </a:lnTo>
                  <a:lnTo>
                    <a:pt x="32" y="37"/>
                  </a:lnTo>
                  <a:lnTo>
                    <a:pt x="30" y="32"/>
                  </a:lnTo>
                  <a:lnTo>
                    <a:pt x="28" y="30"/>
                  </a:lnTo>
                  <a:lnTo>
                    <a:pt x="26" y="26"/>
                  </a:lnTo>
                  <a:lnTo>
                    <a:pt x="23" y="22"/>
                  </a:lnTo>
                  <a:lnTo>
                    <a:pt x="21" y="19"/>
                  </a:lnTo>
                  <a:lnTo>
                    <a:pt x="19" y="15"/>
                  </a:lnTo>
                  <a:lnTo>
                    <a:pt x="17" y="13"/>
                  </a:lnTo>
                  <a:lnTo>
                    <a:pt x="15" y="9"/>
                  </a:lnTo>
                  <a:lnTo>
                    <a:pt x="10" y="6"/>
                  </a:lnTo>
                  <a:lnTo>
                    <a:pt x="8" y="2"/>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49" name="任意多边形 307148"/>
            <p:cNvSpPr/>
            <p:nvPr/>
          </p:nvSpPr>
          <p:spPr>
            <a:xfrm>
              <a:off x="3742" y="1280"/>
              <a:ext cx="119" cy="37"/>
            </a:xfrm>
            <a:custGeom>
              <a:rect l="0" t="0" r="0" b="0"/>
              <a:pathLst>
                <a:path w="119" h="37">
                  <a:moveTo>
                    <a:pt x="6" y="37"/>
                  </a:moveTo>
                  <a:lnTo>
                    <a:pt x="9" y="35"/>
                  </a:lnTo>
                  <a:lnTo>
                    <a:pt x="11" y="31"/>
                  </a:lnTo>
                  <a:lnTo>
                    <a:pt x="15" y="29"/>
                  </a:lnTo>
                  <a:lnTo>
                    <a:pt x="17" y="26"/>
                  </a:lnTo>
                  <a:lnTo>
                    <a:pt x="19" y="24"/>
                  </a:lnTo>
                  <a:lnTo>
                    <a:pt x="24" y="22"/>
                  </a:lnTo>
                  <a:lnTo>
                    <a:pt x="26" y="20"/>
                  </a:lnTo>
                  <a:lnTo>
                    <a:pt x="30" y="18"/>
                  </a:lnTo>
                  <a:lnTo>
                    <a:pt x="32" y="16"/>
                  </a:lnTo>
                  <a:lnTo>
                    <a:pt x="37" y="16"/>
                  </a:lnTo>
                  <a:lnTo>
                    <a:pt x="39" y="13"/>
                  </a:lnTo>
                  <a:lnTo>
                    <a:pt x="43" y="13"/>
                  </a:lnTo>
                  <a:lnTo>
                    <a:pt x="45" y="11"/>
                  </a:lnTo>
                  <a:lnTo>
                    <a:pt x="50" y="11"/>
                  </a:lnTo>
                  <a:lnTo>
                    <a:pt x="54" y="11"/>
                  </a:lnTo>
                  <a:lnTo>
                    <a:pt x="56" y="9"/>
                  </a:lnTo>
                  <a:lnTo>
                    <a:pt x="61" y="9"/>
                  </a:lnTo>
                  <a:lnTo>
                    <a:pt x="65" y="9"/>
                  </a:lnTo>
                  <a:lnTo>
                    <a:pt x="67" y="9"/>
                  </a:lnTo>
                  <a:lnTo>
                    <a:pt x="71" y="9"/>
                  </a:lnTo>
                  <a:lnTo>
                    <a:pt x="76" y="11"/>
                  </a:lnTo>
                  <a:lnTo>
                    <a:pt x="78" y="11"/>
                  </a:lnTo>
                  <a:lnTo>
                    <a:pt x="82" y="11"/>
                  </a:lnTo>
                  <a:lnTo>
                    <a:pt x="87" y="13"/>
                  </a:lnTo>
                  <a:lnTo>
                    <a:pt x="89" y="13"/>
                  </a:lnTo>
                  <a:lnTo>
                    <a:pt x="93" y="16"/>
                  </a:lnTo>
                  <a:lnTo>
                    <a:pt x="95" y="16"/>
                  </a:lnTo>
                  <a:lnTo>
                    <a:pt x="100" y="18"/>
                  </a:lnTo>
                  <a:lnTo>
                    <a:pt x="102" y="20"/>
                  </a:lnTo>
                  <a:lnTo>
                    <a:pt x="106" y="22"/>
                  </a:lnTo>
                  <a:lnTo>
                    <a:pt x="108" y="24"/>
                  </a:lnTo>
                  <a:lnTo>
                    <a:pt x="113" y="26"/>
                  </a:lnTo>
                  <a:lnTo>
                    <a:pt x="119" y="20"/>
                  </a:lnTo>
                  <a:lnTo>
                    <a:pt x="115" y="18"/>
                  </a:lnTo>
                  <a:lnTo>
                    <a:pt x="110" y="13"/>
                  </a:lnTo>
                  <a:lnTo>
                    <a:pt x="108" y="11"/>
                  </a:lnTo>
                  <a:lnTo>
                    <a:pt x="104" y="11"/>
                  </a:lnTo>
                  <a:lnTo>
                    <a:pt x="100" y="9"/>
                  </a:lnTo>
                  <a:lnTo>
                    <a:pt x="95" y="7"/>
                  </a:lnTo>
                  <a:lnTo>
                    <a:pt x="93" y="5"/>
                  </a:lnTo>
                  <a:lnTo>
                    <a:pt x="89" y="5"/>
                  </a:lnTo>
                  <a:lnTo>
                    <a:pt x="84" y="3"/>
                  </a:lnTo>
                  <a:lnTo>
                    <a:pt x="80" y="3"/>
                  </a:lnTo>
                  <a:lnTo>
                    <a:pt x="76" y="0"/>
                  </a:lnTo>
                  <a:lnTo>
                    <a:pt x="71" y="0"/>
                  </a:lnTo>
                  <a:lnTo>
                    <a:pt x="67" y="0"/>
                  </a:lnTo>
                  <a:lnTo>
                    <a:pt x="65" y="0"/>
                  </a:lnTo>
                  <a:lnTo>
                    <a:pt x="61" y="0"/>
                  </a:lnTo>
                  <a:lnTo>
                    <a:pt x="56" y="0"/>
                  </a:lnTo>
                  <a:lnTo>
                    <a:pt x="52" y="0"/>
                  </a:lnTo>
                  <a:lnTo>
                    <a:pt x="48" y="3"/>
                  </a:lnTo>
                  <a:lnTo>
                    <a:pt x="43" y="3"/>
                  </a:lnTo>
                  <a:lnTo>
                    <a:pt x="41" y="5"/>
                  </a:lnTo>
                  <a:lnTo>
                    <a:pt x="37" y="5"/>
                  </a:lnTo>
                  <a:lnTo>
                    <a:pt x="32" y="7"/>
                  </a:lnTo>
                  <a:lnTo>
                    <a:pt x="28" y="9"/>
                  </a:lnTo>
                  <a:lnTo>
                    <a:pt x="26" y="11"/>
                  </a:lnTo>
                  <a:lnTo>
                    <a:pt x="22" y="11"/>
                  </a:lnTo>
                  <a:lnTo>
                    <a:pt x="17" y="13"/>
                  </a:lnTo>
                  <a:lnTo>
                    <a:pt x="15" y="18"/>
                  </a:lnTo>
                  <a:lnTo>
                    <a:pt x="11" y="20"/>
                  </a:lnTo>
                  <a:lnTo>
                    <a:pt x="9" y="22"/>
                  </a:lnTo>
                  <a:lnTo>
                    <a:pt x="4" y="24"/>
                  </a:lnTo>
                  <a:lnTo>
                    <a:pt x="2" y="29"/>
                  </a:lnTo>
                  <a:lnTo>
                    <a:pt x="0" y="31"/>
                  </a:lnTo>
                  <a:lnTo>
                    <a:pt x="6"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0" name="任意多边形 307149"/>
            <p:cNvSpPr/>
            <p:nvPr/>
          </p:nvSpPr>
          <p:spPr>
            <a:xfrm>
              <a:off x="3722" y="1311"/>
              <a:ext cx="39" cy="121"/>
            </a:xfrm>
            <a:custGeom>
              <a:rect l="0" t="0" r="0" b="0"/>
              <a:pathLst>
                <a:path w="39" h="120">
                  <a:moveTo>
                    <a:pt x="39" y="115"/>
                  </a:moveTo>
                  <a:lnTo>
                    <a:pt x="35" y="112"/>
                  </a:lnTo>
                  <a:lnTo>
                    <a:pt x="33" y="108"/>
                  </a:lnTo>
                  <a:lnTo>
                    <a:pt x="31" y="106"/>
                  </a:lnTo>
                  <a:lnTo>
                    <a:pt x="26" y="104"/>
                  </a:lnTo>
                  <a:lnTo>
                    <a:pt x="24" y="99"/>
                  </a:lnTo>
                  <a:lnTo>
                    <a:pt x="22" y="97"/>
                  </a:lnTo>
                  <a:lnTo>
                    <a:pt x="20" y="93"/>
                  </a:lnTo>
                  <a:lnTo>
                    <a:pt x="20" y="91"/>
                  </a:lnTo>
                  <a:lnTo>
                    <a:pt x="18" y="86"/>
                  </a:lnTo>
                  <a:lnTo>
                    <a:pt x="16" y="84"/>
                  </a:lnTo>
                  <a:lnTo>
                    <a:pt x="16" y="80"/>
                  </a:lnTo>
                  <a:lnTo>
                    <a:pt x="13" y="78"/>
                  </a:lnTo>
                  <a:lnTo>
                    <a:pt x="11" y="73"/>
                  </a:lnTo>
                  <a:lnTo>
                    <a:pt x="11" y="69"/>
                  </a:lnTo>
                  <a:lnTo>
                    <a:pt x="11" y="67"/>
                  </a:lnTo>
                  <a:lnTo>
                    <a:pt x="11" y="63"/>
                  </a:lnTo>
                  <a:lnTo>
                    <a:pt x="9" y="58"/>
                  </a:lnTo>
                  <a:lnTo>
                    <a:pt x="9" y="56"/>
                  </a:lnTo>
                  <a:lnTo>
                    <a:pt x="9" y="52"/>
                  </a:lnTo>
                  <a:lnTo>
                    <a:pt x="9" y="47"/>
                  </a:lnTo>
                  <a:lnTo>
                    <a:pt x="11" y="43"/>
                  </a:lnTo>
                  <a:lnTo>
                    <a:pt x="11" y="41"/>
                  </a:lnTo>
                  <a:lnTo>
                    <a:pt x="11" y="37"/>
                  </a:lnTo>
                  <a:lnTo>
                    <a:pt x="13" y="32"/>
                  </a:lnTo>
                  <a:lnTo>
                    <a:pt x="13" y="30"/>
                  </a:lnTo>
                  <a:lnTo>
                    <a:pt x="16" y="26"/>
                  </a:lnTo>
                  <a:lnTo>
                    <a:pt x="16" y="24"/>
                  </a:lnTo>
                  <a:lnTo>
                    <a:pt x="18" y="19"/>
                  </a:lnTo>
                  <a:lnTo>
                    <a:pt x="20" y="15"/>
                  </a:lnTo>
                  <a:lnTo>
                    <a:pt x="22" y="13"/>
                  </a:lnTo>
                  <a:lnTo>
                    <a:pt x="24" y="8"/>
                  </a:lnTo>
                  <a:lnTo>
                    <a:pt x="26" y="6"/>
                  </a:lnTo>
                  <a:lnTo>
                    <a:pt x="20" y="0"/>
                  </a:lnTo>
                  <a:lnTo>
                    <a:pt x="16" y="4"/>
                  </a:lnTo>
                  <a:lnTo>
                    <a:pt x="13" y="8"/>
                  </a:lnTo>
                  <a:lnTo>
                    <a:pt x="11" y="11"/>
                  </a:lnTo>
                  <a:lnTo>
                    <a:pt x="9" y="15"/>
                  </a:lnTo>
                  <a:lnTo>
                    <a:pt x="9" y="19"/>
                  </a:lnTo>
                  <a:lnTo>
                    <a:pt x="7" y="24"/>
                  </a:lnTo>
                  <a:lnTo>
                    <a:pt x="5" y="26"/>
                  </a:lnTo>
                  <a:lnTo>
                    <a:pt x="5" y="30"/>
                  </a:lnTo>
                  <a:lnTo>
                    <a:pt x="3" y="34"/>
                  </a:lnTo>
                  <a:lnTo>
                    <a:pt x="3" y="39"/>
                  </a:lnTo>
                  <a:lnTo>
                    <a:pt x="0" y="43"/>
                  </a:lnTo>
                  <a:lnTo>
                    <a:pt x="0" y="47"/>
                  </a:lnTo>
                  <a:lnTo>
                    <a:pt x="0" y="52"/>
                  </a:lnTo>
                  <a:lnTo>
                    <a:pt x="0" y="56"/>
                  </a:lnTo>
                  <a:lnTo>
                    <a:pt x="0" y="58"/>
                  </a:lnTo>
                  <a:lnTo>
                    <a:pt x="0" y="63"/>
                  </a:lnTo>
                  <a:lnTo>
                    <a:pt x="3" y="67"/>
                  </a:lnTo>
                  <a:lnTo>
                    <a:pt x="3" y="71"/>
                  </a:lnTo>
                  <a:lnTo>
                    <a:pt x="5" y="76"/>
                  </a:lnTo>
                  <a:lnTo>
                    <a:pt x="5" y="80"/>
                  </a:lnTo>
                  <a:lnTo>
                    <a:pt x="7" y="84"/>
                  </a:lnTo>
                  <a:lnTo>
                    <a:pt x="7" y="86"/>
                  </a:lnTo>
                  <a:lnTo>
                    <a:pt x="9" y="91"/>
                  </a:lnTo>
                  <a:lnTo>
                    <a:pt x="11" y="95"/>
                  </a:lnTo>
                  <a:lnTo>
                    <a:pt x="13" y="99"/>
                  </a:lnTo>
                  <a:lnTo>
                    <a:pt x="16" y="102"/>
                  </a:lnTo>
                  <a:lnTo>
                    <a:pt x="18" y="106"/>
                  </a:lnTo>
                  <a:lnTo>
                    <a:pt x="20" y="108"/>
                  </a:lnTo>
                  <a:lnTo>
                    <a:pt x="24" y="112"/>
                  </a:lnTo>
                  <a:lnTo>
                    <a:pt x="26" y="115"/>
                  </a:lnTo>
                  <a:lnTo>
                    <a:pt x="29" y="119"/>
                  </a:lnTo>
                  <a:lnTo>
                    <a:pt x="33" y="121"/>
                  </a:lnTo>
                  <a:lnTo>
                    <a:pt x="39" y="1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1" name="任意多边形 307150"/>
            <p:cNvSpPr/>
            <p:nvPr/>
          </p:nvSpPr>
          <p:spPr>
            <a:xfrm>
              <a:off x="3755" y="1415"/>
              <a:ext cx="119" cy="37"/>
            </a:xfrm>
            <a:custGeom>
              <a:rect l="0" t="0" r="0" b="0"/>
              <a:pathLst>
                <a:path w="119" h="37">
                  <a:moveTo>
                    <a:pt x="110" y="0"/>
                  </a:moveTo>
                  <a:lnTo>
                    <a:pt x="108" y="2"/>
                  </a:lnTo>
                  <a:lnTo>
                    <a:pt x="106" y="6"/>
                  </a:lnTo>
                  <a:lnTo>
                    <a:pt x="104" y="8"/>
                  </a:lnTo>
                  <a:lnTo>
                    <a:pt x="102" y="11"/>
                  </a:lnTo>
                  <a:lnTo>
                    <a:pt x="97" y="13"/>
                  </a:lnTo>
                  <a:lnTo>
                    <a:pt x="95" y="15"/>
                  </a:lnTo>
                  <a:lnTo>
                    <a:pt x="91" y="17"/>
                  </a:lnTo>
                  <a:lnTo>
                    <a:pt x="89" y="19"/>
                  </a:lnTo>
                  <a:lnTo>
                    <a:pt x="84" y="19"/>
                  </a:lnTo>
                  <a:lnTo>
                    <a:pt x="82" y="21"/>
                  </a:lnTo>
                  <a:lnTo>
                    <a:pt x="78" y="24"/>
                  </a:lnTo>
                  <a:lnTo>
                    <a:pt x="76" y="24"/>
                  </a:lnTo>
                  <a:lnTo>
                    <a:pt x="71" y="26"/>
                  </a:lnTo>
                  <a:lnTo>
                    <a:pt x="67" y="26"/>
                  </a:lnTo>
                  <a:lnTo>
                    <a:pt x="65" y="26"/>
                  </a:lnTo>
                  <a:lnTo>
                    <a:pt x="61" y="26"/>
                  </a:lnTo>
                  <a:lnTo>
                    <a:pt x="56" y="28"/>
                  </a:lnTo>
                  <a:lnTo>
                    <a:pt x="54" y="28"/>
                  </a:lnTo>
                  <a:lnTo>
                    <a:pt x="50" y="28"/>
                  </a:lnTo>
                  <a:lnTo>
                    <a:pt x="45" y="28"/>
                  </a:lnTo>
                  <a:lnTo>
                    <a:pt x="43" y="26"/>
                  </a:lnTo>
                  <a:lnTo>
                    <a:pt x="39" y="26"/>
                  </a:lnTo>
                  <a:lnTo>
                    <a:pt x="37" y="26"/>
                  </a:lnTo>
                  <a:lnTo>
                    <a:pt x="32" y="24"/>
                  </a:lnTo>
                  <a:lnTo>
                    <a:pt x="28" y="24"/>
                  </a:lnTo>
                  <a:lnTo>
                    <a:pt x="26" y="21"/>
                  </a:lnTo>
                  <a:lnTo>
                    <a:pt x="22" y="19"/>
                  </a:lnTo>
                  <a:lnTo>
                    <a:pt x="17" y="19"/>
                  </a:lnTo>
                  <a:lnTo>
                    <a:pt x="15" y="17"/>
                  </a:lnTo>
                  <a:lnTo>
                    <a:pt x="11" y="15"/>
                  </a:lnTo>
                  <a:lnTo>
                    <a:pt x="9" y="13"/>
                  </a:lnTo>
                  <a:lnTo>
                    <a:pt x="6" y="11"/>
                  </a:lnTo>
                  <a:lnTo>
                    <a:pt x="0" y="17"/>
                  </a:lnTo>
                  <a:lnTo>
                    <a:pt x="4" y="19"/>
                  </a:lnTo>
                  <a:lnTo>
                    <a:pt x="6" y="21"/>
                  </a:lnTo>
                  <a:lnTo>
                    <a:pt x="11" y="24"/>
                  </a:lnTo>
                  <a:lnTo>
                    <a:pt x="15" y="26"/>
                  </a:lnTo>
                  <a:lnTo>
                    <a:pt x="17" y="28"/>
                  </a:lnTo>
                  <a:lnTo>
                    <a:pt x="22" y="30"/>
                  </a:lnTo>
                  <a:lnTo>
                    <a:pt x="26" y="32"/>
                  </a:lnTo>
                  <a:lnTo>
                    <a:pt x="30" y="32"/>
                  </a:lnTo>
                  <a:lnTo>
                    <a:pt x="35" y="34"/>
                  </a:lnTo>
                  <a:lnTo>
                    <a:pt x="37" y="34"/>
                  </a:lnTo>
                  <a:lnTo>
                    <a:pt x="41" y="34"/>
                  </a:lnTo>
                  <a:lnTo>
                    <a:pt x="45" y="37"/>
                  </a:lnTo>
                  <a:lnTo>
                    <a:pt x="50" y="37"/>
                  </a:lnTo>
                  <a:lnTo>
                    <a:pt x="54" y="37"/>
                  </a:lnTo>
                  <a:lnTo>
                    <a:pt x="58" y="37"/>
                  </a:lnTo>
                  <a:lnTo>
                    <a:pt x="63" y="37"/>
                  </a:lnTo>
                  <a:lnTo>
                    <a:pt x="65" y="34"/>
                  </a:lnTo>
                  <a:lnTo>
                    <a:pt x="69" y="34"/>
                  </a:lnTo>
                  <a:lnTo>
                    <a:pt x="74" y="34"/>
                  </a:lnTo>
                  <a:lnTo>
                    <a:pt x="78" y="32"/>
                  </a:lnTo>
                  <a:lnTo>
                    <a:pt x="82" y="32"/>
                  </a:lnTo>
                  <a:lnTo>
                    <a:pt x="84" y="30"/>
                  </a:lnTo>
                  <a:lnTo>
                    <a:pt x="89" y="28"/>
                  </a:lnTo>
                  <a:lnTo>
                    <a:pt x="93" y="26"/>
                  </a:lnTo>
                  <a:lnTo>
                    <a:pt x="95" y="24"/>
                  </a:lnTo>
                  <a:lnTo>
                    <a:pt x="100" y="21"/>
                  </a:lnTo>
                  <a:lnTo>
                    <a:pt x="104" y="19"/>
                  </a:lnTo>
                  <a:lnTo>
                    <a:pt x="106" y="17"/>
                  </a:lnTo>
                  <a:lnTo>
                    <a:pt x="110" y="15"/>
                  </a:lnTo>
                  <a:lnTo>
                    <a:pt x="113" y="11"/>
                  </a:lnTo>
                  <a:lnTo>
                    <a:pt x="115" y="8"/>
                  </a:lnTo>
                  <a:lnTo>
                    <a:pt x="119" y="4"/>
                  </a:lnTo>
                  <a:lnTo>
                    <a:pt x="11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2" name="任意多边形 307151"/>
            <p:cNvSpPr/>
            <p:nvPr/>
          </p:nvSpPr>
          <p:spPr>
            <a:xfrm>
              <a:off x="3729" y="1287"/>
              <a:ext cx="158" cy="160"/>
            </a:xfrm>
            <a:custGeom>
              <a:rect l="0" t="0" r="0" b="0"/>
              <a:pathLst>
                <a:path w="158" h="160">
                  <a:moveTo>
                    <a:pt x="141" y="130"/>
                  </a:moveTo>
                  <a:lnTo>
                    <a:pt x="143" y="128"/>
                  </a:lnTo>
                  <a:lnTo>
                    <a:pt x="145" y="123"/>
                  </a:lnTo>
                  <a:lnTo>
                    <a:pt x="147" y="119"/>
                  </a:lnTo>
                  <a:lnTo>
                    <a:pt x="149" y="117"/>
                  </a:lnTo>
                  <a:lnTo>
                    <a:pt x="149" y="113"/>
                  </a:lnTo>
                  <a:lnTo>
                    <a:pt x="152" y="110"/>
                  </a:lnTo>
                  <a:lnTo>
                    <a:pt x="154" y="106"/>
                  </a:lnTo>
                  <a:lnTo>
                    <a:pt x="154" y="102"/>
                  </a:lnTo>
                  <a:lnTo>
                    <a:pt x="156" y="97"/>
                  </a:lnTo>
                  <a:lnTo>
                    <a:pt x="156" y="95"/>
                  </a:lnTo>
                  <a:lnTo>
                    <a:pt x="156" y="91"/>
                  </a:lnTo>
                  <a:lnTo>
                    <a:pt x="158" y="87"/>
                  </a:lnTo>
                  <a:lnTo>
                    <a:pt x="158" y="82"/>
                  </a:lnTo>
                  <a:lnTo>
                    <a:pt x="158" y="80"/>
                  </a:lnTo>
                  <a:lnTo>
                    <a:pt x="158" y="76"/>
                  </a:lnTo>
                  <a:lnTo>
                    <a:pt x="156" y="71"/>
                  </a:lnTo>
                  <a:lnTo>
                    <a:pt x="156" y="67"/>
                  </a:lnTo>
                  <a:lnTo>
                    <a:pt x="156" y="65"/>
                  </a:lnTo>
                  <a:lnTo>
                    <a:pt x="154" y="61"/>
                  </a:lnTo>
                  <a:lnTo>
                    <a:pt x="154" y="56"/>
                  </a:lnTo>
                  <a:lnTo>
                    <a:pt x="152" y="52"/>
                  </a:lnTo>
                  <a:lnTo>
                    <a:pt x="152" y="50"/>
                  </a:lnTo>
                  <a:lnTo>
                    <a:pt x="149" y="45"/>
                  </a:lnTo>
                  <a:lnTo>
                    <a:pt x="147" y="41"/>
                  </a:lnTo>
                  <a:lnTo>
                    <a:pt x="145" y="39"/>
                  </a:lnTo>
                  <a:lnTo>
                    <a:pt x="143" y="35"/>
                  </a:lnTo>
                  <a:lnTo>
                    <a:pt x="141" y="32"/>
                  </a:lnTo>
                  <a:lnTo>
                    <a:pt x="139" y="28"/>
                  </a:lnTo>
                  <a:lnTo>
                    <a:pt x="136" y="26"/>
                  </a:lnTo>
                  <a:lnTo>
                    <a:pt x="134" y="24"/>
                  </a:lnTo>
                  <a:lnTo>
                    <a:pt x="130" y="19"/>
                  </a:lnTo>
                  <a:lnTo>
                    <a:pt x="128" y="17"/>
                  </a:lnTo>
                  <a:lnTo>
                    <a:pt x="123" y="15"/>
                  </a:lnTo>
                  <a:lnTo>
                    <a:pt x="121" y="13"/>
                  </a:lnTo>
                  <a:lnTo>
                    <a:pt x="117" y="11"/>
                  </a:lnTo>
                  <a:lnTo>
                    <a:pt x="115" y="9"/>
                  </a:lnTo>
                  <a:lnTo>
                    <a:pt x="110" y="6"/>
                  </a:lnTo>
                  <a:lnTo>
                    <a:pt x="106" y="6"/>
                  </a:lnTo>
                  <a:lnTo>
                    <a:pt x="104" y="4"/>
                  </a:lnTo>
                  <a:lnTo>
                    <a:pt x="100" y="2"/>
                  </a:lnTo>
                  <a:lnTo>
                    <a:pt x="95" y="2"/>
                  </a:lnTo>
                  <a:lnTo>
                    <a:pt x="91" y="2"/>
                  </a:lnTo>
                  <a:lnTo>
                    <a:pt x="89" y="0"/>
                  </a:lnTo>
                  <a:lnTo>
                    <a:pt x="84" y="0"/>
                  </a:lnTo>
                  <a:lnTo>
                    <a:pt x="80" y="0"/>
                  </a:lnTo>
                  <a:lnTo>
                    <a:pt x="76" y="0"/>
                  </a:lnTo>
                  <a:lnTo>
                    <a:pt x="74" y="0"/>
                  </a:lnTo>
                  <a:lnTo>
                    <a:pt x="69" y="0"/>
                  </a:lnTo>
                  <a:lnTo>
                    <a:pt x="65" y="0"/>
                  </a:lnTo>
                  <a:lnTo>
                    <a:pt x="63" y="2"/>
                  </a:lnTo>
                  <a:lnTo>
                    <a:pt x="58" y="2"/>
                  </a:lnTo>
                  <a:lnTo>
                    <a:pt x="54" y="2"/>
                  </a:lnTo>
                  <a:lnTo>
                    <a:pt x="50" y="4"/>
                  </a:lnTo>
                  <a:lnTo>
                    <a:pt x="48" y="6"/>
                  </a:lnTo>
                  <a:lnTo>
                    <a:pt x="43" y="6"/>
                  </a:lnTo>
                  <a:lnTo>
                    <a:pt x="41" y="9"/>
                  </a:lnTo>
                  <a:lnTo>
                    <a:pt x="37" y="11"/>
                  </a:lnTo>
                  <a:lnTo>
                    <a:pt x="32" y="13"/>
                  </a:lnTo>
                  <a:lnTo>
                    <a:pt x="30" y="15"/>
                  </a:lnTo>
                  <a:lnTo>
                    <a:pt x="28" y="17"/>
                  </a:lnTo>
                  <a:lnTo>
                    <a:pt x="24" y="19"/>
                  </a:lnTo>
                  <a:lnTo>
                    <a:pt x="22" y="24"/>
                  </a:lnTo>
                  <a:lnTo>
                    <a:pt x="19" y="26"/>
                  </a:lnTo>
                  <a:lnTo>
                    <a:pt x="15" y="28"/>
                  </a:lnTo>
                  <a:lnTo>
                    <a:pt x="13" y="32"/>
                  </a:lnTo>
                  <a:lnTo>
                    <a:pt x="11" y="35"/>
                  </a:lnTo>
                  <a:lnTo>
                    <a:pt x="9" y="39"/>
                  </a:lnTo>
                  <a:lnTo>
                    <a:pt x="9" y="43"/>
                  </a:lnTo>
                  <a:lnTo>
                    <a:pt x="6" y="45"/>
                  </a:lnTo>
                  <a:lnTo>
                    <a:pt x="4" y="50"/>
                  </a:lnTo>
                  <a:lnTo>
                    <a:pt x="2" y="54"/>
                  </a:lnTo>
                  <a:lnTo>
                    <a:pt x="2" y="56"/>
                  </a:lnTo>
                  <a:lnTo>
                    <a:pt x="2" y="61"/>
                  </a:lnTo>
                  <a:lnTo>
                    <a:pt x="0" y="65"/>
                  </a:lnTo>
                  <a:lnTo>
                    <a:pt x="0" y="69"/>
                  </a:lnTo>
                  <a:lnTo>
                    <a:pt x="0" y="71"/>
                  </a:lnTo>
                  <a:lnTo>
                    <a:pt x="0" y="76"/>
                  </a:lnTo>
                  <a:lnTo>
                    <a:pt x="0" y="80"/>
                  </a:lnTo>
                  <a:lnTo>
                    <a:pt x="0" y="84"/>
                  </a:lnTo>
                  <a:lnTo>
                    <a:pt x="0" y="87"/>
                  </a:lnTo>
                  <a:lnTo>
                    <a:pt x="0" y="91"/>
                  </a:lnTo>
                  <a:lnTo>
                    <a:pt x="2" y="95"/>
                  </a:lnTo>
                  <a:lnTo>
                    <a:pt x="2" y="100"/>
                  </a:lnTo>
                  <a:lnTo>
                    <a:pt x="2" y="102"/>
                  </a:lnTo>
                  <a:lnTo>
                    <a:pt x="4" y="106"/>
                  </a:lnTo>
                  <a:lnTo>
                    <a:pt x="6" y="110"/>
                  </a:lnTo>
                  <a:lnTo>
                    <a:pt x="6" y="113"/>
                  </a:lnTo>
                  <a:lnTo>
                    <a:pt x="9" y="117"/>
                  </a:lnTo>
                  <a:lnTo>
                    <a:pt x="11" y="121"/>
                  </a:lnTo>
                  <a:lnTo>
                    <a:pt x="13" y="123"/>
                  </a:lnTo>
                  <a:lnTo>
                    <a:pt x="15" y="128"/>
                  </a:lnTo>
                  <a:lnTo>
                    <a:pt x="17" y="130"/>
                  </a:lnTo>
                  <a:lnTo>
                    <a:pt x="19" y="132"/>
                  </a:lnTo>
                  <a:lnTo>
                    <a:pt x="24" y="136"/>
                  </a:lnTo>
                  <a:lnTo>
                    <a:pt x="26" y="139"/>
                  </a:lnTo>
                  <a:lnTo>
                    <a:pt x="30" y="141"/>
                  </a:lnTo>
                  <a:lnTo>
                    <a:pt x="32" y="145"/>
                  </a:lnTo>
                  <a:lnTo>
                    <a:pt x="37" y="147"/>
                  </a:lnTo>
                  <a:lnTo>
                    <a:pt x="39" y="147"/>
                  </a:lnTo>
                  <a:lnTo>
                    <a:pt x="43" y="149"/>
                  </a:lnTo>
                  <a:lnTo>
                    <a:pt x="45" y="152"/>
                  </a:lnTo>
                  <a:lnTo>
                    <a:pt x="50" y="154"/>
                  </a:lnTo>
                  <a:lnTo>
                    <a:pt x="54" y="156"/>
                  </a:lnTo>
                  <a:lnTo>
                    <a:pt x="56" y="156"/>
                  </a:lnTo>
                  <a:lnTo>
                    <a:pt x="61" y="158"/>
                  </a:lnTo>
                  <a:lnTo>
                    <a:pt x="65" y="158"/>
                  </a:lnTo>
                  <a:lnTo>
                    <a:pt x="69" y="158"/>
                  </a:lnTo>
                  <a:lnTo>
                    <a:pt x="71" y="158"/>
                  </a:lnTo>
                  <a:lnTo>
                    <a:pt x="76" y="160"/>
                  </a:lnTo>
                  <a:lnTo>
                    <a:pt x="80" y="160"/>
                  </a:lnTo>
                  <a:lnTo>
                    <a:pt x="84" y="160"/>
                  </a:lnTo>
                  <a:lnTo>
                    <a:pt x="87" y="158"/>
                  </a:lnTo>
                  <a:lnTo>
                    <a:pt x="91" y="158"/>
                  </a:lnTo>
                  <a:lnTo>
                    <a:pt x="95" y="158"/>
                  </a:lnTo>
                  <a:lnTo>
                    <a:pt x="100" y="158"/>
                  </a:lnTo>
                  <a:lnTo>
                    <a:pt x="102" y="156"/>
                  </a:lnTo>
                  <a:lnTo>
                    <a:pt x="106" y="154"/>
                  </a:lnTo>
                  <a:lnTo>
                    <a:pt x="110" y="154"/>
                  </a:lnTo>
                  <a:lnTo>
                    <a:pt x="113" y="152"/>
                  </a:lnTo>
                  <a:lnTo>
                    <a:pt x="117" y="149"/>
                  </a:lnTo>
                  <a:lnTo>
                    <a:pt x="119" y="147"/>
                  </a:lnTo>
                  <a:lnTo>
                    <a:pt x="123" y="147"/>
                  </a:lnTo>
                  <a:lnTo>
                    <a:pt x="126" y="145"/>
                  </a:lnTo>
                  <a:lnTo>
                    <a:pt x="130" y="141"/>
                  </a:lnTo>
                  <a:lnTo>
                    <a:pt x="132" y="139"/>
                  </a:lnTo>
                  <a:lnTo>
                    <a:pt x="134" y="136"/>
                  </a:lnTo>
                  <a:lnTo>
                    <a:pt x="139" y="134"/>
                  </a:lnTo>
                  <a:lnTo>
                    <a:pt x="141" y="1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3" name="任意多边形 307152"/>
            <p:cNvSpPr/>
            <p:nvPr/>
          </p:nvSpPr>
          <p:spPr>
            <a:xfrm>
              <a:off x="3855" y="1302"/>
              <a:ext cx="36" cy="117"/>
            </a:xfrm>
            <a:custGeom>
              <a:rect l="0" t="0" r="0" b="0"/>
              <a:pathLst>
                <a:path w="36" h="117">
                  <a:moveTo>
                    <a:pt x="0" y="7"/>
                  </a:moveTo>
                  <a:lnTo>
                    <a:pt x="2" y="9"/>
                  </a:lnTo>
                  <a:lnTo>
                    <a:pt x="4" y="11"/>
                  </a:lnTo>
                  <a:lnTo>
                    <a:pt x="6" y="13"/>
                  </a:lnTo>
                  <a:lnTo>
                    <a:pt x="10" y="17"/>
                  </a:lnTo>
                  <a:lnTo>
                    <a:pt x="13" y="20"/>
                  </a:lnTo>
                  <a:lnTo>
                    <a:pt x="13" y="24"/>
                  </a:lnTo>
                  <a:lnTo>
                    <a:pt x="15" y="26"/>
                  </a:lnTo>
                  <a:lnTo>
                    <a:pt x="17" y="30"/>
                  </a:lnTo>
                  <a:lnTo>
                    <a:pt x="19" y="33"/>
                  </a:lnTo>
                  <a:lnTo>
                    <a:pt x="21" y="37"/>
                  </a:lnTo>
                  <a:lnTo>
                    <a:pt x="21" y="39"/>
                  </a:lnTo>
                  <a:lnTo>
                    <a:pt x="23" y="43"/>
                  </a:lnTo>
                  <a:lnTo>
                    <a:pt x="23" y="46"/>
                  </a:lnTo>
                  <a:lnTo>
                    <a:pt x="26" y="50"/>
                  </a:lnTo>
                  <a:lnTo>
                    <a:pt x="26" y="54"/>
                  </a:lnTo>
                  <a:lnTo>
                    <a:pt x="26" y="56"/>
                  </a:lnTo>
                  <a:lnTo>
                    <a:pt x="28" y="61"/>
                  </a:lnTo>
                  <a:lnTo>
                    <a:pt x="28" y="65"/>
                  </a:lnTo>
                  <a:lnTo>
                    <a:pt x="28" y="67"/>
                  </a:lnTo>
                  <a:lnTo>
                    <a:pt x="28" y="72"/>
                  </a:lnTo>
                  <a:lnTo>
                    <a:pt x="26" y="76"/>
                  </a:lnTo>
                  <a:lnTo>
                    <a:pt x="26" y="78"/>
                  </a:lnTo>
                  <a:lnTo>
                    <a:pt x="26" y="82"/>
                  </a:lnTo>
                  <a:lnTo>
                    <a:pt x="23" y="87"/>
                  </a:lnTo>
                  <a:lnTo>
                    <a:pt x="23" y="89"/>
                  </a:lnTo>
                  <a:lnTo>
                    <a:pt x="21" y="93"/>
                  </a:lnTo>
                  <a:lnTo>
                    <a:pt x="21" y="95"/>
                  </a:lnTo>
                  <a:lnTo>
                    <a:pt x="19" y="100"/>
                  </a:lnTo>
                  <a:lnTo>
                    <a:pt x="17" y="102"/>
                  </a:lnTo>
                  <a:lnTo>
                    <a:pt x="15" y="106"/>
                  </a:lnTo>
                  <a:lnTo>
                    <a:pt x="13" y="108"/>
                  </a:lnTo>
                  <a:lnTo>
                    <a:pt x="10" y="113"/>
                  </a:lnTo>
                  <a:lnTo>
                    <a:pt x="17" y="117"/>
                  </a:lnTo>
                  <a:lnTo>
                    <a:pt x="21" y="115"/>
                  </a:lnTo>
                  <a:lnTo>
                    <a:pt x="23" y="111"/>
                  </a:lnTo>
                  <a:lnTo>
                    <a:pt x="26" y="108"/>
                  </a:lnTo>
                  <a:lnTo>
                    <a:pt x="28" y="104"/>
                  </a:lnTo>
                  <a:lnTo>
                    <a:pt x="28" y="100"/>
                  </a:lnTo>
                  <a:lnTo>
                    <a:pt x="30" y="95"/>
                  </a:lnTo>
                  <a:lnTo>
                    <a:pt x="32" y="93"/>
                  </a:lnTo>
                  <a:lnTo>
                    <a:pt x="32" y="89"/>
                  </a:lnTo>
                  <a:lnTo>
                    <a:pt x="34" y="85"/>
                  </a:lnTo>
                  <a:lnTo>
                    <a:pt x="34" y="80"/>
                  </a:lnTo>
                  <a:lnTo>
                    <a:pt x="34" y="76"/>
                  </a:lnTo>
                  <a:lnTo>
                    <a:pt x="36" y="72"/>
                  </a:lnTo>
                  <a:lnTo>
                    <a:pt x="36" y="67"/>
                  </a:lnTo>
                  <a:lnTo>
                    <a:pt x="36" y="65"/>
                  </a:lnTo>
                  <a:lnTo>
                    <a:pt x="36" y="61"/>
                  </a:lnTo>
                  <a:lnTo>
                    <a:pt x="34" y="56"/>
                  </a:lnTo>
                  <a:lnTo>
                    <a:pt x="34" y="52"/>
                  </a:lnTo>
                  <a:lnTo>
                    <a:pt x="34" y="48"/>
                  </a:lnTo>
                  <a:lnTo>
                    <a:pt x="32" y="43"/>
                  </a:lnTo>
                  <a:lnTo>
                    <a:pt x="32" y="41"/>
                  </a:lnTo>
                  <a:lnTo>
                    <a:pt x="30" y="37"/>
                  </a:lnTo>
                  <a:lnTo>
                    <a:pt x="30" y="33"/>
                  </a:lnTo>
                  <a:lnTo>
                    <a:pt x="28" y="28"/>
                  </a:lnTo>
                  <a:lnTo>
                    <a:pt x="26" y="26"/>
                  </a:lnTo>
                  <a:lnTo>
                    <a:pt x="23" y="22"/>
                  </a:lnTo>
                  <a:lnTo>
                    <a:pt x="21" y="17"/>
                  </a:lnTo>
                  <a:lnTo>
                    <a:pt x="19" y="15"/>
                  </a:lnTo>
                  <a:lnTo>
                    <a:pt x="17" y="11"/>
                  </a:lnTo>
                  <a:lnTo>
                    <a:pt x="13" y="9"/>
                  </a:lnTo>
                  <a:lnTo>
                    <a:pt x="10" y="4"/>
                  </a:lnTo>
                  <a:lnTo>
                    <a:pt x="8"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4" name="任意多边形 307153"/>
            <p:cNvSpPr/>
            <p:nvPr/>
          </p:nvSpPr>
          <p:spPr>
            <a:xfrm>
              <a:off x="3742" y="1283"/>
              <a:ext cx="117" cy="36"/>
            </a:xfrm>
            <a:custGeom>
              <a:rect l="0" t="0" r="0" b="0"/>
              <a:pathLst>
                <a:path w="117" h="36">
                  <a:moveTo>
                    <a:pt x="6" y="36"/>
                  </a:moveTo>
                  <a:lnTo>
                    <a:pt x="9" y="32"/>
                  </a:lnTo>
                  <a:lnTo>
                    <a:pt x="11" y="30"/>
                  </a:lnTo>
                  <a:lnTo>
                    <a:pt x="15" y="28"/>
                  </a:lnTo>
                  <a:lnTo>
                    <a:pt x="17" y="26"/>
                  </a:lnTo>
                  <a:lnTo>
                    <a:pt x="19" y="23"/>
                  </a:lnTo>
                  <a:lnTo>
                    <a:pt x="24" y="21"/>
                  </a:lnTo>
                  <a:lnTo>
                    <a:pt x="26" y="19"/>
                  </a:lnTo>
                  <a:lnTo>
                    <a:pt x="30" y="17"/>
                  </a:lnTo>
                  <a:lnTo>
                    <a:pt x="32" y="15"/>
                  </a:lnTo>
                  <a:lnTo>
                    <a:pt x="37" y="15"/>
                  </a:lnTo>
                  <a:lnTo>
                    <a:pt x="39" y="13"/>
                  </a:lnTo>
                  <a:lnTo>
                    <a:pt x="43" y="10"/>
                  </a:lnTo>
                  <a:lnTo>
                    <a:pt x="45" y="10"/>
                  </a:lnTo>
                  <a:lnTo>
                    <a:pt x="50" y="10"/>
                  </a:lnTo>
                  <a:lnTo>
                    <a:pt x="52" y="8"/>
                  </a:lnTo>
                  <a:lnTo>
                    <a:pt x="56" y="8"/>
                  </a:lnTo>
                  <a:lnTo>
                    <a:pt x="61" y="8"/>
                  </a:lnTo>
                  <a:lnTo>
                    <a:pt x="63" y="8"/>
                  </a:lnTo>
                  <a:lnTo>
                    <a:pt x="67" y="8"/>
                  </a:lnTo>
                  <a:lnTo>
                    <a:pt x="71" y="8"/>
                  </a:lnTo>
                  <a:lnTo>
                    <a:pt x="74" y="8"/>
                  </a:lnTo>
                  <a:lnTo>
                    <a:pt x="78" y="10"/>
                  </a:lnTo>
                  <a:lnTo>
                    <a:pt x="82" y="10"/>
                  </a:lnTo>
                  <a:lnTo>
                    <a:pt x="84" y="10"/>
                  </a:lnTo>
                  <a:lnTo>
                    <a:pt x="89" y="13"/>
                  </a:lnTo>
                  <a:lnTo>
                    <a:pt x="91" y="15"/>
                  </a:lnTo>
                  <a:lnTo>
                    <a:pt x="95" y="15"/>
                  </a:lnTo>
                  <a:lnTo>
                    <a:pt x="100" y="17"/>
                  </a:lnTo>
                  <a:lnTo>
                    <a:pt x="102" y="19"/>
                  </a:lnTo>
                  <a:lnTo>
                    <a:pt x="106" y="21"/>
                  </a:lnTo>
                  <a:lnTo>
                    <a:pt x="108" y="23"/>
                  </a:lnTo>
                  <a:lnTo>
                    <a:pt x="113" y="26"/>
                  </a:lnTo>
                  <a:lnTo>
                    <a:pt x="117" y="19"/>
                  </a:lnTo>
                  <a:lnTo>
                    <a:pt x="113" y="15"/>
                  </a:lnTo>
                  <a:lnTo>
                    <a:pt x="110" y="13"/>
                  </a:lnTo>
                  <a:lnTo>
                    <a:pt x="106" y="10"/>
                  </a:lnTo>
                  <a:lnTo>
                    <a:pt x="102" y="8"/>
                  </a:lnTo>
                  <a:lnTo>
                    <a:pt x="100" y="6"/>
                  </a:lnTo>
                  <a:lnTo>
                    <a:pt x="95" y="6"/>
                  </a:lnTo>
                  <a:lnTo>
                    <a:pt x="91" y="4"/>
                  </a:lnTo>
                  <a:lnTo>
                    <a:pt x="87" y="2"/>
                  </a:lnTo>
                  <a:lnTo>
                    <a:pt x="84" y="2"/>
                  </a:lnTo>
                  <a:lnTo>
                    <a:pt x="80" y="0"/>
                  </a:lnTo>
                  <a:lnTo>
                    <a:pt x="76" y="0"/>
                  </a:lnTo>
                  <a:lnTo>
                    <a:pt x="71" y="0"/>
                  </a:lnTo>
                  <a:lnTo>
                    <a:pt x="67" y="0"/>
                  </a:lnTo>
                  <a:lnTo>
                    <a:pt x="63" y="0"/>
                  </a:lnTo>
                  <a:lnTo>
                    <a:pt x="58" y="0"/>
                  </a:lnTo>
                  <a:lnTo>
                    <a:pt x="56" y="0"/>
                  </a:lnTo>
                  <a:lnTo>
                    <a:pt x="52" y="0"/>
                  </a:lnTo>
                  <a:lnTo>
                    <a:pt x="48" y="0"/>
                  </a:lnTo>
                  <a:lnTo>
                    <a:pt x="43" y="2"/>
                  </a:lnTo>
                  <a:lnTo>
                    <a:pt x="39" y="2"/>
                  </a:lnTo>
                  <a:lnTo>
                    <a:pt x="37" y="4"/>
                  </a:lnTo>
                  <a:lnTo>
                    <a:pt x="32" y="6"/>
                  </a:lnTo>
                  <a:lnTo>
                    <a:pt x="28" y="8"/>
                  </a:lnTo>
                  <a:lnTo>
                    <a:pt x="26" y="8"/>
                  </a:lnTo>
                  <a:lnTo>
                    <a:pt x="22" y="10"/>
                  </a:lnTo>
                  <a:lnTo>
                    <a:pt x="17" y="13"/>
                  </a:lnTo>
                  <a:lnTo>
                    <a:pt x="15" y="15"/>
                  </a:lnTo>
                  <a:lnTo>
                    <a:pt x="11" y="17"/>
                  </a:lnTo>
                  <a:lnTo>
                    <a:pt x="9" y="21"/>
                  </a:lnTo>
                  <a:lnTo>
                    <a:pt x="6" y="23"/>
                  </a:lnTo>
                  <a:lnTo>
                    <a:pt x="2" y="28"/>
                  </a:lnTo>
                  <a:lnTo>
                    <a:pt x="0" y="30"/>
                  </a:lnTo>
                  <a:lnTo>
                    <a:pt x="6" y="3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5" name="任意多边形 307154"/>
            <p:cNvSpPr/>
            <p:nvPr/>
          </p:nvSpPr>
          <p:spPr>
            <a:xfrm>
              <a:off x="3725" y="1313"/>
              <a:ext cx="36" cy="119"/>
            </a:xfrm>
            <a:custGeom>
              <a:rect l="0" t="0" r="0" b="0"/>
              <a:pathLst>
                <a:path w="36" h="119">
                  <a:moveTo>
                    <a:pt x="36" y="113"/>
                  </a:moveTo>
                  <a:lnTo>
                    <a:pt x="34" y="110"/>
                  </a:lnTo>
                  <a:lnTo>
                    <a:pt x="30" y="106"/>
                  </a:lnTo>
                  <a:lnTo>
                    <a:pt x="28" y="104"/>
                  </a:lnTo>
                  <a:lnTo>
                    <a:pt x="26" y="102"/>
                  </a:lnTo>
                  <a:lnTo>
                    <a:pt x="23" y="97"/>
                  </a:lnTo>
                  <a:lnTo>
                    <a:pt x="21" y="95"/>
                  </a:lnTo>
                  <a:lnTo>
                    <a:pt x="19" y="91"/>
                  </a:lnTo>
                  <a:lnTo>
                    <a:pt x="17" y="89"/>
                  </a:lnTo>
                  <a:lnTo>
                    <a:pt x="15" y="87"/>
                  </a:lnTo>
                  <a:lnTo>
                    <a:pt x="13" y="82"/>
                  </a:lnTo>
                  <a:lnTo>
                    <a:pt x="13" y="78"/>
                  </a:lnTo>
                  <a:lnTo>
                    <a:pt x="10" y="76"/>
                  </a:lnTo>
                  <a:lnTo>
                    <a:pt x="10" y="71"/>
                  </a:lnTo>
                  <a:lnTo>
                    <a:pt x="8" y="69"/>
                  </a:lnTo>
                  <a:lnTo>
                    <a:pt x="8" y="65"/>
                  </a:lnTo>
                  <a:lnTo>
                    <a:pt x="8" y="61"/>
                  </a:lnTo>
                  <a:lnTo>
                    <a:pt x="8" y="58"/>
                  </a:lnTo>
                  <a:lnTo>
                    <a:pt x="8" y="54"/>
                  </a:lnTo>
                  <a:lnTo>
                    <a:pt x="8" y="50"/>
                  </a:lnTo>
                  <a:lnTo>
                    <a:pt x="8" y="48"/>
                  </a:lnTo>
                  <a:lnTo>
                    <a:pt x="8" y="43"/>
                  </a:lnTo>
                  <a:lnTo>
                    <a:pt x="8" y="39"/>
                  </a:lnTo>
                  <a:lnTo>
                    <a:pt x="8" y="37"/>
                  </a:lnTo>
                  <a:lnTo>
                    <a:pt x="10" y="32"/>
                  </a:lnTo>
                  <a:lnTo>
                    <a:pt x="10" y="28"/>
                  </a:lnTo>
                  <a:lnTo>
                    <a:pt x="13" y="26"/>
                  </a:lnTo>
                  <a:lnTo>
                    <a:pt x="15" y="22"/>
                  </a:lnTo>
                  <a:lnTo>
                    <a:pt x="15" y="19"/>
                  </a:lnTo>
                  <a:lnTo>
                    <a:pt x="17" y="15"/>
                  </a:lnTo>
                  <a:lnTo>
                    <a:pt x="19" y="13"/>
                  </a:lnTo>
                  <a:lnTo>
                    <a:pt x="21" y="9"/>
                  </a:lnTo>
                  <a:lnTo>
                    <a:pt x="23" y="6"/>
                  </a:lnTo>
                  <a:lnTo>
                    <a:pt x="17" y="0"/>
                  </a:lnTo>
                  <a:lnTo>
                    <a:pt x="15" y="4"/>
                  </a:lnTo>
                  <a:lnTo>
                    <a:pt x="13" y="6"/>
                  </a:lnTo>
                  <a:lnTo>
                    <a:pt x="10" y="11"/>
                  </a:lnTo>
                  <a:lnTo>
                    <a:pt x="8" y="15"/>
                  </a:lnTo>
                  <a:lnTo>
                    <a:pt x="6" y="17"/>
                  </a:lnTo>
                  <a:lnTo>
                    <a:pt x="4" y="22"/>
                  </a:lnTo>
                  <a:lnTo>
                    <a:pt x="2" y="26"/>
                  </a:lnTo>
                  <a:lnTo>
                    <a:pt x="2" y="30"/>
                  </a:lnTo>
                  <a:lnTo>
                    <a:pt x="2" y="35"/>
                  </a:lnTo>
                  <a:lnTo>
                    <a:pt x="0" y="37"/>
                  </a:lnTo>
                  <a:lnTo>
                    <a:pt x="0" y="41"/>
                  </a:lnTo>
                  <a:lnTo>
                    <a:pt x="0" y="45"/>
                  </a:lnTo>
                  <a:lnTo>
                    <a:pt x="0" y="50"/>
                  </a:lnTo>
                  <a:lnTo>
                    <a:pt x="0" y="54"/>
                  </a:lnTo>
                  <a:lnTo>
                    <a:pt x="0" y="58"/>
                  </a:lnTo>
                  <a:lnTo>
                    <a:pt x="0" y="63"/>
                  </a:lnTo>
                  <a:lnTo>
                    <a:pt x="0" y="65"/>
                  </a:lnTo>
                  <a:lnTo>
                    <a:pt x="0" y="69"/>
                  </a:lnTo>
                  <a:lnTo>
                    <a:pt x="2" y="74"/>
                  </a:lnTo>
                  <a:lnTo>
                    <a:pt x="2" y="78"/>
                  </a:lnTo>
                  <a:lnTo>
                    <a:pt x="4" y="82"/>
                  </a:lnTo>
                  <a:lnTo>
                    <a:pt x="6" y="87"/>
                  </a:lnTo>
                  <a:lnTo>
                    <a:pt x="6" y="89"/>
                  </a:lnTo>
                  <a:lnTo>
                    <a:pt x="8" y="93"/>
                  </a:lnTo>
                  <a:lnTo>
                    <a:pt x="10" y="97"/>
                  </a:lnTo>
                  <a:lnTo>
                    <a:pt x="13" y="100"/>
                  </a:lnTo>
                  <a:lnTo>
                    <a:pt x="15" y="104"/>
                  </a:lnTo>
                  <a:lnTo>
                    <a:pt x="19" y="106"/>
                  </a:lnTo>
                  <a:lnTo>
                    <a:pt x="21" y="110"/>
                  </a:lnTo>
                  <a:lnTo>
                    <a:pt x="23" y="113"/>
                  </a:lnTo>
                  <a:lnTo>
                    <a:pt x="28" y="117"/>
                  </a:lnTo>
                  <a:lnTo>
                    <a:pt x="30" y="119"/>
                  </a:lnTo>
                  <a:lnTo>
                    <a:pt x="36" y="1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6" name="任意多边形 307155"/>
            <p:cNvSpPr/>
            <p:nvPr/>
          </p:nvSpPr>
          <p:spPr>
            <a:xfrm>
              <a:off x="3755" y="1415"/>
              <a:ext cx="117" cy="37"/>
            </a:xfrm>
            <a:custGeom>
              <a:rect l="0" t="0" r="0" b="0"/>
              <a:pathLst>
                <a:path w="117" h="37">
                  <a:moveTo>
                    <a:pt x="110" y="0"/>
                  </a:moveTo>
                  <a:lnTo>
                    <a:pt x="108" y="2"/>
                  </a:lnTo>
                  <a:lnTo>
                    <a:pt x="106" y="6"/>
                  </a:lnTo>
                  <a:lnTo>
                    <a:pt x="104" y="8"/>
                  </a:lnTo>
                  <a:lnTo>
                    <a:pt x="100" y="11"/>
                  </a:lnTo>
                  <a:lnTo>
                    <a:pt x="97" y="13"/>
                  </a:lnTo>
                  <a:lnTo>
                    <a:pt x="95" y="15"/>
                  </a:lnTo>
                  <a:lnTo>
                    <a:pt x="91" y="17"/>
                  </a:lnTo>
                  <a:lnTo>
                    <a:pt x="89" y="19"/>
                  </a:lnTo>
                  <a:lnTo>
                    <a:pt x="84" y="19"/>
                  </a:lnTo>
                  <a:lnTo>
                    <a:pt x="82" y="21"/>
                  </a:lnTo>
                  <a:lnTo>
                    <a:pt x="78" y="24"/>
                  </a:lnTo>
                  <a:lnTo>
                    <a:pt x="76" y="24"/>
                  </a:lnTo>
                  <a:lnTo>
                    <a:pt x="71" y="26"/>
                  </a:lnTo>
                  <a:lnTo>
                    <a:pt x="67" y="26"/>
                  </a:lnTo>
                  <a:lnTo>
                    <a:pt x="65" y="26"/>
                  </a:lnTo>
                  <a:lnTo>
                    <a:pt x="61" y="26"/>
                  </a:lnTo>
                  <a:lnTo>
                    <a:pt x="56" y="26"/>
                  </a:lnTo>
                  <a:lnTo>
                    <a:pt x="54" y="28"/>
                  </a:lnTo>
                  <a:lnTo>
                    <a:pt x="50" y="26"/>
                  </a:lnTo>
                  <a:lnTo>
                    <a:pt x="48" y="26"/>
                  </a:lnTo>
                  <a:lnTo>
                    <a:pt x="43" y="26"/>
                  </a:lnTo>
                  <a:lnTo>
                    <a:pt x="39" y="26"/>
                  </a:lnTo>
                  <a:lnTo>
                    <a:pt x="37" y="26"/>
                  </a:lnTo>
                  <a:lnTo>
                    <a:pt x="32" y="24"/>
                  </a:lnTo>
                  <a:lnTo>
                    <a:pt x="28" y="24"/>
                  </a:lnTo>
                  <a:lnTo>
                    <a:pt x="26" y="21"/>
                  </a:lnTo>
                  <a:lnTo>
                    <a:pt x="22" y="19"/>
                  </a:lnTo>
                  <a:lnTo>
                    <a:pt x="19" y="19"/>
                  </a:lnTo>
                  <a:lnTo>
                    <a:pt x="15" y="17"/>
                  </a:lnTo>
                  <a:lnTo>
                    <a:pt x="13" y="15"/>
                  </a:lnTo>
                  <a:lnTo>
                    <a:pt x="9" y="13"/>
                  </a:lnTo>
                  <a:lnTo>
                    <a:pt x="6" y="11"/>
                  </a:lnTo>
                  <a:lnTo>
                    <a:pt x="0" y="17"/>
                  </a:lnTo>
                  <a:lnTo>
                    <a:pt x="4" y="19"/>
                  </a:lnTo>
                  <a:lnTo>
                    <a:pt x="6" y="21"/>
                  </a:lnTo>
                  <a:lnTo>
                    <a:pt x="11" y="24"/>
                  </a:lnTo>
                  <a:lnTo>
                    <a:pt x="15" y="26"/>
                  </a:lnTo>
                  <a:lnTo>
                    <a:pt x="17" y="28"/>
                  </a:lnTo>
                  <a:lnTo>
                    <a:pt x="22" y="30"/>
                  </a:lnTo>
                  <a:lnTo>
                    <a:pt x="26" y="32"/>
                  </a:lnTo>
                  <a:lnTo>
                    <a:pt x="30" y="32"/>
                  </a:lnTo>
                  <a:lnTo>
                    <a:pt x="35" y="34"/>
                  </a:lnTo>
                  <a:lnTo>
                    <a:pt x="39" y="34"/>
                  </a:lnTo>
                  <a:lnTo>
                    <a:pt x="41" y="34"/>
                  </a:lnTo>
                  <a:lnTo>
                    <a:pt x="45" y="37"/>
                  </a:lnTo>
                  <a:lnTo>
                    <a:pt x="50" y="37"/>
                  </a:lnTo>
                  <a:lnTo>
                    <a:pt x="54" y="37"/>
                  </a:lnTo>
                  <a:lnTo>
                    <a:pt x="58" y="37"/>
                  </a:lnTo>
                  <a:lnTo>
                    <a:pt x="63" y="37"/>
                  </a:lnTo>
                  <a:lnTo>
                    <a:pt x="65" y="34"/>
                  </a:lnTo>
                  <a:lnTo>
                    <a:pt x="69" y="34"/>
                  </a:lnTo>
                  <a:lnTo>
                    <a:pt x="74" y="34"/>
                  </a:lnTo>
                  <a:lnTo>
                    <a:pt x="78" y="32"/>
                  </a:lnTo>
                  <a:lnTo>
                    <a:pt x="82" y="30"/>
                  </a:lnTo>
                  <a:lnTo>
                    <a:pt x="84" y="30"/>
                  </a:lnTo>
                  <a:lnTo>
                    <a:pt x="89" y="28"/>
                  </a:lnTo>
                  <a:lnTo>
                    <a:pt x="93" y="26"/>
                  </a:lnTo>
                  <a:lnTo>
                    <a:pt x="95" y="24"/>
                  </a:lnTo>
                  <a:lnTo>
                    <a:pt x="100" y="21"/>
                  </a:lnTo>
                  <a:lnTo>
                    <a:pt x="104" y="19"/>
                  </a:lnTo>
                  <a:lnTo>
                    <a:pt x="106" y="17"/>
                  </a:lnTo>
                  <a:lnTo>
                    <a:pt x="108" y="15"/>
                  </a:lnTo>
                  <a:lnTo>
                    <a:pt x="113" y="11"/>
                  </a:lnTo>
                  <a:lnTo>
                    <a:pt x="115" y="8"/>
                  </a:lnTo>
                  <a:lnTo>
                    <a:pt x="117" y="4"/>
                  </a:lnTo>
                  <a:lnTo>
                    <a:pt x="11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7" name="任意多边形 307156"/>
            <p:cNvSpPr/>
            <p:nvPr/>
          </p:nvSpPr>
          <p:spPr>
            <a:xfrm>
              <a:off x="3729" y="1289"/>
              <a:ext cx="156" cy="156"/>
            </a:xfrm>
            <a:custGeom>
              <a:rect l="0" t="0" r="0" b="0"/>
              <a:pathLst>
                <a:path w="156" h="156">
                  <a:moveTo>
                    <a:pt x="139" y="128"/>
                  </a:moveTo>
                  <a:lnTo>
                    <a:pt x="143" y="126"/>
                  </a:lnTo>
                  <a:lnTo>
                    <a:pt x="145" y="121"/>
                  </a:lnTo>
                  <a:lnTo>
                    <a:pt x="147" y="119"/>
                  </a:lnTo>
                  <a:lnTo>
                    <a:pt x="147" y="115"/>
                  </a:lnTo>
                  <a:lnTo>
                    <a:pt x="149" y="111"/>
                  </a:lnTo>
                  <a:lnTo>
                    <a:pt x="152" y="108"/>
                  </a:lnTo>
                  <a:lnTo>
                    <a:pt x="152" y="104"/>
                  </a:lnTo>
                  <a:lnTo>
                    <a:pt x="154" y="100"/>
                  </a:lnTo>
                  <a:lnTo>
                    <a:pt x="154" y="98"/>
                  </a:lnTo>
                  <a:lnTo>
                    <a:pt x="156" y="93"/>
                  </a:lnTo>
                  <a:lnTo>
                    <a:pt x="156" y="89"/>
                  </a:lnTo>
                  <a:lnTo>
                    <a:pt x="156" y="85"/>
                  </a:lnTo>
                  <a:lnTo>
                    <a:pt x="156" y="82"/>
                  </a:lnTo>
                  <a:lnTo>
                    <a:pt x="156" y="78"/>
                  </a:lnTo>
                  <a:lnTo>
                    <a:pt x="156" y="74"/>
                  </a:lnTo>
                  <a:lnTo>
                    <a:pt x="156" y="69"/>
                  </a:lnTo>
                  <a:lnTo>
                    <a:pt x="156" y="67"/>
                  </a:lnTo>
                  <a:lnTo>
                    <a:pt x="154" y="63"/>
                  </a:lnTo>
                  <a:lnTo>
                    <a:pt x="154" y="59"/>
                  </a:lnTo>
                  <a:lnTo>
                    <a:pt x="152" y="56"/>
                  </a:lnTo>
                  <a:lnTo>
                    <a:pt x="152" y="52"/>
                  </a:lnTo>
                  <a:lnTo>
                    <a:pt x="149" y="48"/>
                  </a:lnTo>
                  <a:lnTo>
                    <a:pt x="147" y="46"/>
                  </a:lnTo>
                  <a:lnTo>
                    <a:pt x="147" y="41"/>
                  </a:lnTo>
                  <a:lnTo>
                    <a:pt x="145" y="39"/>
                  </a:lnTo>
                  <a:lnTo>
                    <a:pt x="143" y="35"/>
                  </a:lnTo>
                  <a:lnTo>
                    <a:pt x="141" y="33"/>
                  </a:lnTo>
                  <a:lnTo>
                    <a:pt x="139" y="28"/>
                  </a:lnTo>
                  <a:lnTo>
                    <a:pt x="134" y="26"/>
                  </a:lnTo>
                  <a:lnTo>
                    <a:pt x="132" y="22"/>
                  </a:lnTo>
                  <a:lnTo>
                    <a:pt x="130" y="20"/>
                  </a:lnTo>
                  <a:lnTo>
                    <a:pt x="126" y="17"/>
                  </a:lnTo>
                  <a:lnTo>
                    <a:pt x="123" y="15"/>
                  </a:lnTo>
                  <a:lnTo>
                    <a:pt x="119" y="13"/>
                  </a:lnTo>
                  <a:lnTo>
                    <a:pt x="117" y="11"/>
                  </a:lnTo>
                  <a:lnTo>
                    <a:pt x="113" y="9"/>
                  </a:lnTo>
                  <a:lnTo>
                    <a:pt x="110" y="7"/>
                  </a:lnTo>
                  <a:lnTo>
                    <a:pt x="106" y="4"/>
                  </a:lnTo>
                  <a:lnTo>
                    <a:pt x="102" y="4"/>
                  </a:lnTo>
                  <a:lnTo>
                    <a:pt x="100" y="2"/>
                  </a:lnTo>
                  <a:lnTo>
                    <a:pt x="95" y="2"/>
                  </a:lnTo>
                  <a:lnTo>
                    <a:pt x="91" y="0"/>
                  </a:lnTo>
                  <a:lnTo>
                    <a:pt x="87" y="0"/>
                  </a:lnTo>
                  <a:lnTo>
                    <a:pt x="84" y="0"/>
                  </a:lnTo>
                  <a:lnTo>
                    <a:pt x="80" y="0"/>
                  </a:lnTo>
                  <a:lnTo>
                    <a:pt x="76" y="0"/>
                  </a:lnTo>
                  <a:lnTo>
                    <a:pt x="71" y="0"/>
                  </a:lnTo>
                  <a:lnTo>
                    <a:pt x="69" y="0"/>
                  </a:lnTo>
                  <a:lnTo>
                    <a:pt x="65" y="0"/>
                  </a:lnTo>
                  <a:lnTo>
                    <a:pt x="61" y="0"/>
                  </a:lnTo>
                  <a:lnTo>
                    <a:pt x="58" y="2"/>
                  </a:lnTo>
                  <a:lnTo>
                    <a:pt x="54" y="2"/>
                  </a:lnTo>
                  <a:lnTo>
                    <a:pt x="50" y="4"/>
                  </a:lnTo>
                  <a:lnTo>
                    <a:pt x="48" y="4"/>
                  </a:lnTo>
                  <a:lnTo>
                    <a:pt x="43" y="7"/>
                  </a:lnTo>
                  <a:lnTo>
                    <a:pt x="41" y="9"/>
                  </a:lnTo>
                  <a:lnTo>
                    <a:pt x="37" y="11"/>
                  </a:lnTo>
                  <a:lnTo>
                    <a:pt x="35" y="13"/>
                  </a:lnTo>
                  <a:lnTo>
                    <a:pt x="30" y="15"/>
                  </a:lnTo>
                  <a:lnTo>
                    <a:pt x="28" y="17"/>
                  </a:lnTo>
                  <a:lnTo>
                    <a:pt x="24" y="20"/>
                  </a:lnTo>
                  <a:lnTo>
                    <a:pt x="22" y="22"/>
                  </a:lnTo>
                  <a:lnTo>
                    <a:pt x="19" y="26"/>
                  </a:lnTo>
                  <a:lnTo>
                    <a:pt x="17" y="28"/>
                  </a:lnTo>
                  <a:lnTo>
                    <a:pt x="15" y="33"/>
                  </a:lnTo>
                  <a:lnTo>
                    <a:pt x="13" y="35"/>
                  </a:lnTo>
                  <a:lnTo>
                    <a:pt x="11" y="39"/>
                  </a:lnTo>
                  <a:lnTo>
                    <a:pt x="9" y="41"/>
                  </a:lnTo>
                  <a:lnTo>
                    <a:pt x="6" y="46"/>
                  </a:lnTo>
                  <a:lnTo>
                    <a:pt x="4" y="48"/>
                  </a:lnTo>
                  <a:lnTo>
                    <a:pt x="4" y="52"/>
                  </a:lnTo>
                  <a:lnTo>
                    <a:pt x="2" y="56"/>
                  </a:lnTo>
                  <a:lnTo>
                    <a:pt x="2" y="61"/>
                  </a:lnTo>
                  <a:lnTo>
                    <a:pt x="2" y="63"/>
                  </a:lnTo>
                  <a:lnTo>
                    <a:pt x="0" y="67"/>
                  </a:lnTo>
                  <a:lnTo>
                    <a:pt x="0" y="72"/>
                  </a:lnTo>
                  <a:lnTo>
                    <a:pt x="0" y="76"/>
                  </a:lnTo>
                  <a:lnTo>
                    <a:pt x="0" y="78"/>
                  </a:lnTo>
                  <a:lnTo>
                    <a:pt x="0" y="82"/>
                  </a:lnTo>
                  <a:lnTo>
                    <a:pt x="0" y="87"/>
                  </a:lnTo>
                  <a:lnTo>
                    <a:pt x="2" y="89"/>
                  </a:lnTo>
                  <a:lnTo>
                    <a:pt x="2" y="93"/>
                  </a:lnTo>
                  <a:lnTo>
                    <a:pt x="2" y="98"/>
                  </a:lnTo>
                  <a:lnTo>
                    <a:pt x="4" y="102"/>
                  </a:lnTo>
                  <a:lnTo>
                    <a:pt x="4" y="104"/>
                  </a:lnTo>
                  <a:lnTo>
                    <a:pt x="6" y="108"/>
                  </a:lnTo>
                  <a:lnTo>
                    <a:pt x="9" y="113"/>
                  </a:lnTo>
                  <a:lnTo>
                    <a:pt x="9" y="115"/>
                  </a:lnTo>
                  <a:lnTo>
                    <a:pt x="11" y="119"/>
                  </a:lnTo>
                  <a:lnTo>
                    <a:pt x="13" y="121"/>
                  </a:lnTo>
                  <a:lnTo>
                    <a:pt x="15" y="126"/>
                  </a:lnTo>
                  <a:lnTo>
                    <a:pt x="19" y="128"/>
                  </a:lnTo>
                  <a:lnTo>
                    <a:pt x="22" y="132"/>
                  </a:lnTo>
                  <a:lnTo>
                    <a:pt x="24" y="134"/>
                  </a:lnTo>
                  <a:lnTo>
                    <a:pt x="26" y="137"/>
                  </a:lnTo>
                  <a:lnTo>
                    <a:pt x="30" y="139"/>
                  </a:lnTo>
                  <a:lnTo>
                    <a:pt x="32" y="141"/>
                  </a:lnTo>
                  <a:lnTo>
                    <a:pt x="37" y="145"/>
                  </a:lnTo>
                  <a:lnTo>
                    <a:pt x="39" y="145"/>
                  </a:lnTo>
                  <a:lnTo>
                    <a:pt x="43" y="147"/>
                  </a:lnTo>
                  <a:lnTo>
                    <a:pt x="48" y="150"/>
                  </a:lnTo>
                  <a:lnTo>
                    <a:pt x="50" y="152"/>
                  </a:lnTo>
                  <a:lnTo>
                    <a:pt x="54" y="152"/>
                  </a:lnTo>
                  <a:lnTo>
                    <a:pt x="58" y="154"/>
                  </a:lnTo>
                  <a:lnTo>
                    <a:pt x="61" y="156"/>
                  </a:lnTo>
                  <a:lnTo>
                    <a:pt x="65" y="156"/>
                  </a:lnTo>
                  <a:lnTo>
                    <a:pt x="69" y="156"/>
                  </a:lnTo>
                  <a:lnTo>
                    <a:pt x="71" y="156"/>
                  </a:lnTo>
                  <a:lnTo>
                    <a:pt x="76" y="156"/>
                  </a:lnTo>
                  <a:lnTo>
                    <a:pt x="80" y="156"/>
                  </a:lnTo>
                  <a:lnTo>
                    <a:pt x="84" y="156"/>
                  </a:lnTo>
                  <a:lnTo>
                    <a:pt x="87" y="156"/>
                  </a:lnTo>
                  <a:lnTo>
                    <a:pt x="91" y="156"/>
                  </a:lnTo>
                  <a:lnTo>
                    <a:pt x="95" y="156"/>
                  </a:lnTo>
                  <a:lnTo>
                    <a:pt x="97" y="154"/>
                  </a:lnTo>
                  <a:lnTo>
                    <a:pt x="102" y="154"/>
                  </a:lnTo>
                  <a:lnTo>
                    <a:pt x="106" y="152"/>
                  </a:lnTo>
                  <a:lnTo>
                    <a:pt x="108" y="152"/>
                  </a:lnTo>
                  <a:lnTo>
                    <a:pt x="113" y="150"/>
                  </a:lnTo>
                  <a:lnTo>
                    <a:pt x="117" y="147"/>
                  </a:lnTo>
                  <a:lnTo>
                    <a:pt x="119" y="145"/>
                  </a:lnTo>
                  <a:lnTo>
                    <a:pt x="123" y="143"/>
                  </a:lnTo>
                  <a:lnTo>
                    <a:pt x="126" y="141"/>
                  </a:lnTo>
                  <a:lnTo>
                    <a:pt x="128" y="139"/>
                  </a:lnTo>
                  <a:lnTo>
                    <a:pt x="132" y="137"/>
                  </a:lnTo>
                  <a:lnTo>
                    <a:pt x="134" y="134"/>
                  </a:lnTo>
                  <a:lnTo>
                    <a:pt x="136" y="132"/>
                  </a:lnTo>
                  <a:lnTo>
                    <a:pt x="139" y="1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8" name="任意多边形 307157"/>
            <p:cNvSpPr/>
            <p:nvPr/>
          </p:nvSpPr>
          <p:spPr>
            <a:xfrm>
              <a:off x="3852" y="1302"/>
              <a:ext cx="37" cy="117"/>
            </a:xfrm>
            <a:custGeom>
              <a:rect l="0" t="0" r="0" b="0"/>
              <a:pathLst>
                <a:path w="37" h="117">
                  <a:moveTo>
                    <a:pt x="0" y="7"/>
                  </a:moveTo>
                  <a:lnTo>
                    <a:pt x="3" y="11"/>
                  </a:lnTo>
                  <a:lnTo>
                    <a:pt x="7" y="13"/>
                  </a:lnTo>
                  <a:lnTo>
                    <a:pt x="9" y="15"/>
                  </a:lnTo>
                  <a:lnTo>
                    <a:pt x="11" y="17"/>
                  </a:lnTo>
                  <a:lnTo>
                    <a:pt x="13" y="22"/>
                  </a:lnTo>
                  <a:lnTo>
                    <a:pt x="16" y="24"/>
                  </a:lnTo>
                  <a:lnTo>
                    <a:pt x="18" y="28"/>
                  </a:lnTo>
                  <a:lnTo>
                    <a:pt x="20" y="30"/>
                  </a:lnTo>
                  <a:lnTo>
                    <a:pt x="22" y="35"/>
                  </a:lnTo>
                  <a:lnTo>
                    <a:pt x="22" y="37"/>
                  </a:lnTo>
                  <a:lnTo>
                    <a:pt x="24" y="41"/>
                  </a:lnTo>
                  <a:lnTo>
                    <a:pt x="24" y="43"/>
                  </a:lnTo>
                  <a:lnTo>
                    <a:pt x="26" y="48"/>
                  </a:lnTo>
                  <a:lnTo>
                    <a:pt x="26" y="50"/>
                  </a:lnTo>
                  <a:lnTo>
                    <a:pt x="29" y="54"/>
                  </a:lnTo>
                  <a:lnTo>
                    <a:pt x="29" y="59"/>
                  </a:lnTo>
                  <a:lnTo>
                    <a:pt x="29" y="61"/>
                  </a:lnTo>
                  <a:lnTo>
                    <a:pt x="29" y="65"/>
                  </a:lnTo>
                  <a:lnTo>
                    <a:pt x="29" y="69"/>
                  </a:lnTo>
                  <a:lnTo>
                    <a:pt x="29" y="72"/>
                  </a:lnTo>
                  <a:lnTo>
                    <a:pt x="29" y="76"/>
                  </a:lnTo>
                  <a:lnTo>
                    <a:pt x="29" y="80"/>
                  </a:lnTo>
                  <a:lnTo>
                    <a:pt x="26" y="82"/>
                  </a:lnTo>
                  <a:lnTo>
                    <a:pt x="26" y="87"/>
                  </a:lnTo>
                  <a:lnTo>
                    <a:pt x="24" y="89"/>
                  </a:lnTo>
                  <a:lnTo>
                    <a:pt x="24" y="93"/>
                  </a:lnTo>
                  <a:lnTo>
                    <a:pt x="22" y="98"/>
                  </a:lnTo>
                  <a:lnTo>
                    <a:pt x="20" y="100"/>
                  </a:lnTo>
                  <a:lnTo>
                    <a:pt x="20" y="104"/>
                  </a:lnTo>
                  <a:lnTo>
                    <a:pt x="18" y="106"/>
                  </a:lnTo>
                  <a:lnTo>
                    <a:pt x="16" y="108"/>
                  </a:lnTo>
                  <a:lnTo>
                    <a:pt x="13" y="113"/>
                  </a:lnTo>
                  <a:lnTo>
                    <a:pt x="20" y="117"/>
                  </a:lnTo>
                  <a:lnTo>
                    <a:pt x="22" y="115"/>
                  </a:lnTo>
                  <a:lnTo>
                    <a:pt x="24" y="111"/>
                  </a:lnTo>
                  <a:lnTo>
                    <a:pt x="26" y="108"/>
                  </a:lnTo>
                  <a:lnTo>
                    <a:pt x="29" y="104"/>
                  </a:lnTo>
                  <a:lnTo>
                    <a:pt x="31" y="100"/>
                  </a:lnTo>
                  <a:lnTo>
                    <a:pt x="33" y="95"/>
                  </a:lnTo>
                  <a:lnTo>
                    <a:pt x="33" y="93"/>
                  </a:lnTo>
                  <a:lnTo>
                    <a:pt x="35" y="89"/>
                  </a:lnTo>
                  <a:lnTo>
                    <a:pt x="35" y="85"/>
                  </a:lnTo>
                  <a:lnTo>
                    <a:pt x="37" y="80"/>
                  </a:lnTo>
                  <a:lnTo>
                    <a:pt x="37" y="76"/>
                  </a:lnTo>
                  <a:lnTo>
                    <a:pt x="37" y="74"/>
                  </a:lnTo>
                  <a:lnTo>
                    <a:pt x="37" y="69"/>
                  </a:lnTo>
                  <a:lnTo>
                    <a:pt x="37" y="65"/>
                  </a:lnTo>
                  <a:lnTo>
                    <a:pt x="37" y="61"/>
                  </a:lnTo>
                  <a:lnTo>
                    <a:pt x="37" y="56"/>
                  </a:lnTo>
                  <a:lnTo>
                    <a:pt x="37" y="52"/>
                  </a:lnTo>
                  <a:lnTo>
                    <a:pt x="35" y="48"/>
                  </a:lnTo>
                  <a:lnTo>
                    <a:pt x="35" y="46"/>
                  </a:lnTo>
                  <a:lnTo>
                    <a:pt x="33" y="41"/>
                  </a:lnTo>
                  <a:lnTo>
                    <a:pt x="33" y="37"/>
                  </a:lnTo>
                  <a:lnTo>
                    <a:pt x="31" y="33"/>
                  </a:lnTo>
                  <a:lnTo>
                    <a:pt x="29" y="30"/>
                  </a:lnTo>
                  <a:lnTo>
                    <a:pt x="26" y="26"/>
                  </a:lnTo>
                  <a:lnTo>
                    <a:pt x="26" y="22"/>
                  </a:lnTo>
                  <a:lnTo>
                    <a:pt x="24" y="20"/>
                  </a:lnTo>
                  <a:lnTo>
                    <a:pt x="20" y="15"/>
                  </a:lnTo>
                  <a:lnTo>
                    <a:pt x="18" y="13"/>
                  </a:lnTo>
                  <a:lnTo>
                    <a:pt x="16" y="9"/>
                  </a:lnTo>
                  <a:lnTo>
                    <a:pt x="13" y="7"/>
                  </a:lnTo>
                  <a:lnTo>
                    <a:pt x="9" y="4"/>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59" name="任意多边形 307158"/>
            <p:cNvSpPr/>
            <p:nvPr/>
          </p:nvSpPr>
          <p:spPr>
            <a:xfrm>
              <a:off x="3742" y="1285"/>
              <a:ext cx="117" cy="34"/>
            </a:xfrm>
            <a:custGeom>
              <a:rect l="0" t="0" r="0" b="0"/>
              <a:pathLst>
                <a:path w="117" h="34">
                  <a:moveTo>
                    <a:pt x="6" y="34"/>
                  </a:moveTo>
                  <a:lnTo>
                    <a:pt x="11" y="32"/>
                  </a:lnTo>
                  <a:lnTo>
                    <a:pt x="13" y="30"/>
                  </a:lnTo>
                  <a:lnTo>
                    <a:pt x="15" y="28"/>
                  </a:lnTo>
                  <a:lnTo>
                    <a:pt x="17" y="24"/>
                  </a:lnTo>
                  <a:lnTo>
                    <a:pt x="19" y="21"/>
                  </a:lnTo>
                  <a:lnTo>
                    <a:pt x="24" y="19"/>
                  </a:lnTo>
                  <a:lnTo>
                    <a:pt x="26" y="19"/>
                  </a:lnTo>
                  <a:lnTo>
                    <a:pt x="30" y="17"/>
                  </a:lnTo>
                  <a:lnTo>
                    <a:pt x="32" y="15"/>
                  </a:lnTo>
                  <a:lnTo>
                    <a:pt x="37" y="13"/>
                  </a:lnTo>
                  <a:lnTo>
                    <a:pt x="39" y="13"/>
                  </a:lnTo>
                  <a:lnTo>
                    <a:pt x="43" y="11"/>
                  </a:lnTo>
                  <a:lnTo>
                    <a:pt x="45" y="11"/>
                  </a:lnTo>
                  <a:lnTo>
                    <a:pt x="50" y="8"/>
                  </a:lnTo>
                  <a:lnTo>
                    <a:pt x="52" y="8"/>
                  </a:lnTo>
                  <a:lnTo>
                    <a:pt x="56" y="8"/>
                  </a:lnTo>
                  <a:lnTo>
                    <a:pt x="61" y="8"/>
                  </a:lnTo>
                  <a:lnTo>
                    <a:pt x="63" y="8"/>
                  </a:lnTo>
                  <a:lnTo>
                    <a:pt x="67" y="8"/>
                  </a:lnTo>
                  <a:lnTo>
                    <a:pt x="69" y="8"/>
                  </a:lnTo>
                  <a:lnTo>
                    <a:pt x="74" y="8"/>
                  </a:lnTo>
                  <a:lnTo>
                    <a:pt x="78" y="8"/>
                  </a:lnTo>
                  <a:lnTo>
                    <a:pt x="80" y="11"/>
                  </a:lnTo>
                  <a:lnTo>
                    <a:pt x="84" y="11"/>
                  </a:lnTo>
                  <a:lnTo>
                    <a:pt x="89" y="13"/>
                  </a:lnTo>
                  <a:lnTo>
                    <a:pt x="91" y="13"/>
                  </a:lnTo>
                  <a:lnTo>
                    <a:pt x="95" y="15"/>
                  </a:lnTo>
                  <a:lnTo>
                    <a:pt x="97" y="17"/>
                  </a:lnTo>
                  <a:lnTo>
                    <a:pt x="102" y="19"/>
                  </a:lnTo>
                  <a:lnTo>
                    <a:pt x="104" y="19"/>
                  </a:lnTo>
                  <a:lnTo>
                    <a:pt x="108" y="21"/>
                  </a:lnTo>
                  <a:lnTo>
                    <a:pt x="110" y="24"/>
                  </a:lnTo>
                  <a:lnTo>
                    <a:pt x="117" y="17"/>
                  </a:lnTo>
                  <a:lnTo>
                    <a:pt x="113" y="15"/>
                  </a:lnTo>
                  <a:lnTo>
                    <a:pt x="108" y="13"/>
                  </a:lnTo>
                  <a:lnTo>
                    <a:pt x="106" y="11"/>
                  </a:lnTo>
                  <a:lnTo>
                    <a:pt x="102" y="8"/>
                  </a:lnTo>
                  <a:lnTo>
                    <a:pt x="97" y="6"/>
                  </a:lnTo>
                  <a:lnTo>
                    <a:pt x="95" y="4"/>
                  </a:lnTo>
                  <a:lnTo>
                    <a:pt x="91" y="4"/>
                  </a:lnTo>
                  <a:lnTo>
                    <a:pt x="87" y="2"/>
                  </a:lnTo>
                  <a:lnTo>
                    <a:pt x="82" y="2"/>
                  </a:lnTo>
                  <a:lnTo>
                    <a:pt x="80" y="0"/>
                  </a:lnTo>
                  <a:lnTo>
                    <a:pt x="76" y="0"/>
                  </a:lnTo>
                  <a:lnTo>
                    <a:pt x="71" y="0"/>
                  </a:lnTo>
                  <a:lnTo>
                    <a:pt x="67" y="0"/>
                  </a:lnTo>
                  <a:lnTo>
                    <a:pt x="63" y="0"/>
                  </a:lnTo>
                  <a:lnTo>
                    <a:pt x="58" y="0"/>
                  </a:lnTo>
                  <a:lnTo>
                    <a:pt x="56" y="0"/>
                  </a:lnTo>
                  <a:lnTo>
                    <a:pt x="52" y="0"/>
                  </a:lnTo>
                  <a:lnTo>
                    <a:pt x="48" y="0"/>
                  </a:lnTo>
                  <a:lnTo>
                    <a:pt x="43" y="2"/>
                  </a:lnTo>
                  <a:lnTo>
                    <a:pt x="39" y="2"/>
                  </a:lnTo>
                  <a:lnTo>
                    <a:pt x="37" y="4"/>
                  </a:lnTo>
                  <a:lnTo>
                    <a:pt x="32" y="6"/>
                  </a:lnTo>
                  <a:lnTo>
                    <a:pt x="28" y="6"/>
                  </a:lnTo>
                  <a:lnTo>
                    <a:pt x="26" y="8"/>
                  </a:lnTo>
                  <a:lnTo>
                    <a:pt x="22" y="11"/>
                  </a:lnTo>
                  <a:lnTo>
                    <a:pt x="17" y="13"/>
                  </a:lnTo>
                  <a:lnTo>
                    <a:pt x="15" y="15"/>
                  </a:lnTo>
                  <a:lnTo>
                    <a:pt x="11" y="17"/>
                  </a:lnTo>
                  <a:lnTo>
                    <a:pt x="9" y="19"/>
                  </a:lnTo>
                  <a:lnTo>
                    <a:pt x="6" y="24"/>
                  </a:lnTo>
                  <a:lnTo>
                    <a:pt x="2" y="26"/>
                  </a:lnTo>
                  <a:lnTo>
                    <a:pt x="0" y="30"/>
                  </a:lnTo>
                  <a:lnTo>
                    <a:pt x="6"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0" name="任意多边形 307159"/>
            <p:cNvSpPr/>
            <p:nvPr/>
          </p:nvSpPr>
          <p:spPr>
            <a:xfrm>
              <a:off x="3725" y="1315"/>
              <a:ext cx="36" cy="117"/>
            </a:xfrm>
            <a:custGeom>
              <a:rect l="0" t="0" r="0" b="0"/>
              <a:pathLst>
                <a:path w="36" h="117">
                  <a:moveTo>
                    <a:pt x="36" y="111"/>
                  </a:moveTo>
                  <a:lnTo>
                    <a:pt x="34" y="108"/>
                  </a:lnTo>
                  <a:lnTo>
                    <a:pt x="30" y="104"/>
                  </a:lnTo>
                  <a:lnTo>
                    <a:pt x="28" y="102"/>
                  </a:lnTo>
                  <a:lnTo>
                    <a:pt x="26" y="100"/>
                  </a:lnTo>
                  <a:lnTo>
                    <a:pt x="23" y="95"/>
                  </a:lnTo>
                  <a:lnTo>
                    <a:pt x="21" y="93"/>
                  </a:lnTo>
                  <a:lnTo>
                    <a:pt x="19" y="91"/>
                  </a:lnTo>
                  <a:lnTo>
                    <a:pt x="17" y="87"/>
                  </a:lnTo>
                  <a:lnTo>
                    <a:pt x="17" y="85"/>
                  </a:lnTo>
                  <a:lnTo>
                    <a:pt x="15" y="80"/>
                  </a:lnTo>
                  <a:lnTo>
                    <a:pt x="13" y="78"/>
                  </a:lnTo>
                  <a:lnTo>
                    <a:pt x="13" y="74"/>
                  </a:lnTo>
                  <a:lnTo>
                    <a:pt x="10" y="69"/>
                  </a:lnTo>
                  <a:lnTo>
                    <a:pt x="10" y="67"/>
                  </a:lnTo>
                  <a:lnTo>
                    <a:pt x="8" y="63"/>
                  </a:lnTo>
                  <a:lnTo>
                    <a:pt x="8" y="61"/>
                  </a:lnTo>
                  <a:lnTo>
                    <a:pt x="8" y="56"/>
                  </a:lnTo>
                  <a:lnTo>
                    <a:pt x="8" y="52"/>
                  </a:lnTo>
                  <a:lnTo>
                    <a:pt x="8" y="50"/>
                  </a:lnTo>
                  <a:lnTo>
                    <a:pt x="8" y="46"/>
                  </a:lnTo>
                  <a:lnTo>
                    <a:pt x="8" y="41"/>
                  </a:lnTo>
                  <a:lnTo>
                    <a:pt x="8" y="39"/>
                  </a:lnTo>
                  <a:lnTo>
                    <a:pt x="10" y="35"/>
                  </a:lnTo>
                  <a:lnTo>
                    <a:pt x="10" y="30"/>
                  </a:lnTo>
                  <a:lnTo>
                    <a:pt x="13" y="28"/>
                  </a:lnTo>
                  <a:lnTo>
                    <a:pt x="13" y="24"/>
                  </a:lnTo>
                  <a:lnTo>
                    <a:pt x="15" y="22"/>
                  </a:lnTo>
                  <a:lnTo>
                    <a:pt x="17" y="17"/>
                  </a:lnTo>
                  <a:lnTo>
                    <a:pt x="17" y="15"/>
                  </a:lnTo>
                  <a:lnTo>
                    <a:pt x="19" y="11"/>
                  </a:lnTo>
                  <a:lnTo>
                    <a:pt x="21" y="9"/>
                  </a:lnTo>
                  <a:lnTo>
                    <a:pt x="23" y="4"/>
                  </a:lnTo>
                  <a:lnTo>
                    <a:pt x="17" y="0"/>
                  </a:lnTo>
                  <a:lnTo>
                    <a:pt x="15" y="2"/>
                  </a:lnTo>
                  <a:lnTo>
                    <a:pt x="13" y="7"/>
                  </a:lnTo>
                  <a:lnTo>
                    <a:pt x="10" y="11"/>
                  </a:lnTo>
                  <a:lnTo>
                    <a:pt x="8" y="13"/>
                  </a:lnTo>
                  <a:lnTo>
                    <a:pt x="6" y="17"/>
                  </a:lnTo>
                  <a:lnTo>
                    <a:pt x="4" y="22"/>
                  </a:lnTo>
                  <a:lnTo>
                    <a:pt x="4" y="24"/>
                  </a:lnTo>
                  <a:lnTo>
                    <a:pt x="2" y="28"/>
                  </a:lnTo>
                  <a:lnTo>
                    <a:pt x="2" y="33"/>
                  </a:lnTo>
                  <a:lnTo>
                    <a:pt x="0" y="37"/>
                  </a:lnTo>
                  <a:lnTo>
                    <a:pt x="0" y="41"/>
                  </a:lnTo>
                  <a:lnTo>
                    <a:pt x="0" y="46"/>
                  </a:lnTo>
                  <a:lnTo>
                    <a:pt x="0" y="50"/>
                  </a:lnTo>
                  <a:lnTo>
                    <a:pt x="0" y="52"/>
                  </a:lnTo>
                  <a:lnTo>
                    <a:pt x="0" y="56"/>
                  </a:lnTo>
                  <a:lnTo>
                    <a:pt x="0" y="61"/>
                  </a:lnTo>
                  <a:lnTo>
                    <a:pt x="0" y="65"/>
                  </a:lnTo>
                  <a:lnTo>
                    <a:pt x="2" y="69"/>
                  </a:lnTo>
                  <a:lnTo>
                    <a:pt x="2" y="72"/>
                  </a:lnTo>
                  <a:lnTo>
                    <a:pt x="4" y="76"/>
                  </a:lnTo>
                  <a:lnTo>
                    <a:pt x="4" y="80"/>
                  </a:lnTo>
                  <a:lnTo>
                    <a:pt x="6" y="85"/>
                  </a:lnTo>
                  <a:lnTo>
                    <a:pt x="8" y="87"/>
                  </a:lnTo>
                  <a:lnTo>
                    <a:pt x="10" y="91"/>
                  </a:lnTo>
                  <a:lnTo>
                    <a:pt x="13" y="95"/>
                  </a:lnTo>
                  <a:lnTo>
                    <a:pt x="15" y="98"/>
                  </a:lnTo>
                  <a:lnTo>
                    <a:pt x="17" y="102"/>
                  </a:lnTo>
                  <a:lnTo>
                    <a:pt x="19" y="104"/>
                  </a:lnTo>
                  <a:lnTo>
                    <a:pt x="21" y="108"/>
                  </a:lnTo>
                  <a:lnTo>
                    <a:pt x="26" y="111"/>
                  </a:lnTo>
                  <a:lnTo>
                    <a:pt x="28" y="115"/>
                  </a:lnTo>
                  <a:lnTo>
                    <a:pt x="30" y="117"/>
                  </a:lnTo>
                  <a:lnTo>
                    <a:pt x="36" y="1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1" name="任意多边形 307160"/>
            <p:cNvSpPr/>
            <p:nvPr/>
          </p:nvSpPr>
          <p:spPr>
            <a:xfrm>
              <a:off x="3755" y="1415"/>
              <a:ext cx="117" cy="37"/>
            </a:xfrm>
            <a:custGeom>
              <a:rect l="0" t="0" r="0" b="0"/>
              <a:pathLst>
                <a:path w="117" h="37">
                  <a:moveTo>
                    <a:pt x="110" y="0"/>
                  </a:moveTo>
                  <a:lnTo>
                    <a:pt x="108" y="2"/>
                  </a:lnTo>
                  <a:lnTo>
                    <a:pt x="106" y="4"/>
                  </a:lnTo>
                  <a:lnTo>
                    <a:pt x="102" y="8"/>
                  </a:lnTo>
                  <a:lnTo>
                    <a:pt x="100" y="11"/>
                  </a:lnTo>
                  <a:lnTo>
                    <a:pt x="97" y="13"/>
                  </a:lnTo>
                  <a:lnTo>
                    <a:pt x="93" y="15"/>
                  </a:lnTo>
                  <a:lnTo>
                    <a:pt x="91" y="17"/>
                  </a:lnTo>
                  <a:lnTo>
                    <a:pt x="89" y="17"/>
                  </a:lnTo>
                  <a:lnTo>
                    <a:pt x="84" y="19"/>
                  </a:lnTo>
                  <a:lnTo>
                    <a:pt x="82" y="21"/>
                  </a:lnTo>
                  <a:lnTo>
                    <a:pt x="78" y="21"/>
                  </a:lnTo>
                  <a:lnTo>
                    <a:pt x="74" y="24"/>
                  </a:lnTo>
                  <a:lnTo>
                    <a:pt x="71" y="24"/>
                  </a:lnTo>
                  <a:lnTo>
                    <a:pt x="67" y="26"/>
                  </a:lnTo>
                  <a:lnTo>
                    <a:pt x="65" y="26"/>
                  </a:lnTo>
                  <a:lnTo>
                    <a:pt x="61" y="26"/>
                  </a:lnTo>
                  <a:lnTo>
                    <a:pt x="58" y="26"/>
                  </a:lnTo>
                  <a:lnTo>
                    <a:pt x="54" y="26"/>
                  </a:lnTo>
                  <a:lnTo>
                    <a:pt x="50" y="26"/>
                  </a:lnTo>
                  <a:lnTo>
                    <a:pt x="48" y="26"/>
                  </a:lnTo>
                  <a:lnTo>
                    <a:pt x="43" y="26"/>
                  </a:lnTo>
                  <a:lnTo>
                    <a:pt x="39" y="26"/>
                  </a:lnTo>
                  <a:lnTo>
                    <a:pt x="37" y="24"/>
                  </a:lnTo>
                  <a:lnTo>
                    <a:pt x="32" y="24"/>
                  </a:lnTo>
                  <a:lnTo>
                    <a:pt x="30" y="24"/>
                  </a:lnTo>
                  <a:lnTo>
                    <a:pt x="26" y="21"/>
                  </a:lnTo>
                  <a:lnTo>
                    <a:pt x="22" y="19"/>
                  </a:lnTo>
                  <a:lnTo>
                    <a:pt x="19" y="19"/>
                  </a:lnTo>
                  <a:lnTo>
                    <a:pt x="15" y="17"/>
                  </a:lnTo>
                  <a:lnTo>
                    <a:pt x="13" y="15"/>
                  </a:lnTo>
                  <a:lnTo>
                    <a:pt x="11" y="13"/>
                  </a:lnTo>
                  <a:lnTo>
                    <a:pt x="6" y="11"/>
                  </a:lnTo>
                  <a:lnTo>
                    <a:pt x="0" y="17"/>
                  </a:lnTo>
                  <a:lnTo>
                    <a:pt x="4" y="19"/>
                  </a:lnTo>
                  <a:lnTo>
                    <a:pt x="9" y="21"/>
                  </a:lnTo>
                  <a:lnTo>
                    <a:pt x="11" y="24"/>
                  </a:lnTo>
                  <a:lnTo>
                    <a:pt x="15" y="26"/>
                  </a:lnTo>
                  <a:lnTo>
                    <a:pt x="19" y="28"/>
                  </a:lnTo>
                  <a:lnTo>
                    <a:pt x="22" y="30"/>
                  </a:lnTo>
                  <a:lnTo>
                    <a:pt x="26" y="30"/>
                  </a:lnTo>
                  <a:lnTo>
                    <a:pt x="30" y="32"/>
                  </a:lnTo>
                  <a:lnTo>
                    <a:pt x="35" y="34"/>
                  </a:lnTo>
                  <a:lnTo>
                    <a:pt x="39" y="34"/>
                  </a:lnTo>
                  <a:lnTo>
                    <a:pt x="41" y="34"/>
                  </a:lnTo>
                  <a:lnTo>
                    <a:pt x="45" y="34"/>
                  </a:lnTo>
                  <a:lnTo>
                    <a:pt x="50" y="37"/>
                  </a:lnTo>
                  <a:lnTo>
                    <a:pt x="54" y="37"/>
                  </a:lnTo>
                  <a:lnTo>
                    <a:pt x="58" y="37"/>
                  </a:lnTo>
                  <a:lnTo>
                    <a:pt x="63" y="34"/>
                  </a:lnTo>
                  <a:lnTo>
                    <a:pt x="65" y="34"/>
                  </a:lnTo>
                  <a:lnTo>
                    <a:pt x="69" y="34"/>
                  </a:lnTo>
                  <a:lnTo>
                    <a:pt x="74" y="32"/>
                  </a:lnTo>
                  <a:lnTo>
                    <a:pt x="78" y="32"/>
                  </a:lnTo>
                  <a:lnTo>
                    <a:pt x="82" y="30"/>
                  </a:lnTo>
                  <a:lnTo>
                    <a:pt x="84" y="30"/>
                  </a:lnTo>
                  <a:lnTo>
                    <a:pt x="89" y="28"/>
                  </a:lnTo>
                  <a:lnTo>
                    <a:pt x="93" y="26"/>
                  </a:lnTo>
                  <a:lnTo>
                    <a:pt x="95" y="24"/>
                  </a:lnTo>
                  <a:lnTo>
                    <a:pt x="100" y="21"/>
                  </a:lnTo>
                  <a:lnTo>
                    <a:pt x="102" y="19"/>
                  </a:lnTo>
                  <a:lnTo>
                    <a:pt x="106" y="17"/>
                  </a:lnTo>
                  <a:lnTo>
                    <a:pt x="108" y="15"/>
                  </a:lnTo>
                  <a:lnTo>
                    <a:pt x="113" y="11"/>
                  </a:lnTo>
                  <a:lnTo>
                    <a:pt x="115" y="8"/>
                  </a:lnTo>
                  <a:lnTo>
                    <a:pt x="117" y="4"/>
                  </a:lnTo>
                  <a:lnTo>
                    <a:pt x="11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2" name="任意多边形 307161"/>
            <p:cNvSpPr/>
            <p:nvPr/>
          </p:nvSpPr>
          <p:spPr>
            <a:xfrm>
              <a:off x="3729" y="1291"/>
              <a:ext cx="156" cy="154"/>
            </a:xfrm>
            <a:custGeom>
              <a:rect l="0" t="0" r="0" b="0"/>
              <a:pathLst>
                <a:path w="156" h="154">
                  <a:moveTo>
                    <a:pt x="139" y="126"/>
                  </a:moveTo>
                  <a:lnTo>
                    <a:pt x="141" y="124"/>
                  </a:lnTo>
                  <a:lnTo>
                    <a:pt x="143" y="119"/>
                  </a:lnTo>
                  <a:lnTo>
                    <a:pt x="145" y="117"/>
                  </a:lnTo>
                  <a:lnTo>
                    <a:pt x="147" y="113"/>
                  </a:lnTo>
                  <a:lnTo>
                    <a:pt x="149" y="109"/>
                  </a:lnTo>
                  <a:lnTo>
                    <a:pt x="149" y="106"/>
                  </a:lnTo>
                  <a:lnTo>
                    <a:pt x="152" y="102"/>
                  </a:lnTo>
                  <a:lnTo>
                    <a:pt x="152" y="98"/>
                  </a:lnTo>
                  <a:lnTo>
                    <a:pt x="154" y="96"/>
                  </a:lnTo>
                  <a:lnTo>
                    <a:pt x="154" y="91"/>
                  </a:lnTo>
                  <a:lnTo>
                    <a:pt x="154" y="87"/>
                  </a:lnTo>
                  <a:lnTo>
                    <a:pt x="156" y="85"/>
                  </a:lnTo>
                  <a:lnTo>
                    <a:pt x="156" y="80"/>
                  </a:lnTo>
                  <a:lnTo>
                    <a:pt x="156" y="76"/>
                  </a:lnTo>
                  <a:lnTo>
                    <a:pt x="156" y="74"/>
                  </a:lnTo>
                  <a:lnTo>
                    <a:pt x="154" y="70"/>
                  </a:lnTo>
                  <a:lnTo>
                    <a:pt x="154" y="65"/>
                  </a:lnTo>
                  <a:lnTo>
                    <a:pt x="154" y="61"/>
                  </a:lnTo>
                  <a:lnTo>
                    <a:pt x="152" y="59"/>
                  </a:lnTo>
                  <a:lnTo>
                    <a:pt x="152" y="54"/>
                  </a:lnTo>
                  <a:lnTo>
                    <a:pt x="149" y="50"/>
                  </a:lnTo>
                  <a:lnTo>
                    <a:pt x="149" y="48"/>
                  </a:lnTo>
                  <a:lnTo>
                    <a:pt x="147" y="44"/>
                  </a:lnTo>
                  <a:lnTo>
                    <a:pt x="145" y="41"/>
                  </a:lnTo>
                  <a:lnTo>
                    <a:pt x="143" y="37"/>
                  </a:lnTo>
                  <a:lnTo>
                    <a:pt x="141" y="35"/>
                  </a:lnTo>
                  <a:lnTo>
                    <a:pt x="139" y="31"/>
                  </a:lnTo>
                  <a:lnTo>
                    <a:pt x="136" y="28"/>
                  </a:lnTo>
                  <a:lnTo>
                    <a:pt x="134" y="24"/>
                  </a:lnTo>
                  <a:lnTo>
                    <a:pt x="132" y="22"/>
                  </a:lnTo>
                  <a:lnTo>
                    <a:pt x="128" y="20"/>
                  </a:lnTo>
                  <a:lnTo>
                    <a:pt x="126" y="18"/>
                  </a:lnTo>
                  <a:lnTo>
                    <a:pt x="121" y="13"/>
                  </a:lnTo>
                  <a:lnTo>
                    <a:pt x="119" y="11"/>
                  </a:lnTo>
                  <a:lnTo>
                    <a:pt x="115" y="9"/>
                  </a:lnTo>
                  <a:lnTo>
                    <a:pt x="113" y="9"/>
                  </a:lnTo>
                  <a:lnTo>
                    <a:pt x="108" y="7"/>
                  </a:lnTo>
                  <a:lnTo>
                    <a:pt x="106" y="5"/>
                  </a:lnTo>
                  <a:lnTo>
                    <a:pt x="102" y="2"/>
                  </a:lnTo>
                  <a:lnTo>
                    <a:pt x="97" y="2"/>
                  </a:lnTo>
                  <a:lnTo>
                    <a:pt x="95" y="0"/>
                  </a:lnTo>
                  <a:lnTo>
                    <a:pt x="91" y="0"/>
                  </a:lnTo>
                  <a:lnTo>
                    <a:pt x="87" y="0"/>
                  </a:lnTo>
                  <a:lnTo>
                    <a:pt x="82" y="0"/>
                  </a:lnTo>
                  <a:lnTo>
                    <a:pt x="80" y="0"/>
                  </a:lnTo>
                  <a:lnTo>
                    <a:pt x="76" y="0"/>
                  </a:lnTo>
                  <a:lnTo>
                    <a:pt x="71" y="0"/>
                  </a:lnTo>
                  <a:lnTo>
                    <a:pt x="69" y="0"/>
                  </a:lnTo>
                  <a:lnTo>
                    <a:pt x="65" y="0"/>
                  </a:lnTo>
                  <a:lnTo>
                    <a:pt x="61" y="0"/>
                  </a:lnTo>
                  <a:lnTo>
                    <a:pt x="58" y="2"/>
                  </a:lnTo>
                  <a:lnTo>
                    <a:pt x="54" y="2"/>
                  </a:lnTo>
                  <a:lnTo>
                    <a:pt x="50" y="5"/>
                  </a:lnTo>
                  <a:lnTo>
                    <a:pt x="48" y="5"/>
                  </a:lnTo>
                  <a:lnTo>
                    <a:pt x="43" y="7"/>
                  </a:lnTo>
                  <a:lnTo>
                    <a:pt x="41" y="9"/>
                  </a:lnTo>
                  <a:lnTo>
                    <a:pt x="37" y="9"/>
                  </a:lnTo>
                  <a:lnTo>
                    <a:pt x="35" y="11"/>
                  </a:lnTo>
                  <a:lnTo>
                    <a:pt x="30" y="13"/>
                  </a:lnTo>
                  <a:lnTo>
                    <a:pt x="28" y="18"/>
                  </a:lnTo>
                  <a:lnTo>
                    <a:pt x="26" y="20"/>
                  </a:lnTo>
                  <a:lnTo>
                    <a:pt x="22" y="22"/>
                  </a:lnTo>
                  <a:lnTo>
                    <a:pt x="19" y="24"/>
                  </a:lnTo>
                  <a:lnTo>
                    <a:pt x="17" y="28"/>
                  </a:lnTo>
                  <a:lnTo>
                    <a:pt x="15" y="31"/>
                  </a:lnTo>
                  <a:lnTo>
                    <a:pt x="13" y="35"/>
                  </a:lnTo>
                  <a:lnTo>
                    <a:pt x="11" y="37"/>
                  </a:lnTo>
                  <a:lnTo>
                    <a:pt x="9" y="41"/>
                  </a:lnTo>
                  <a:lnTo>
                    <a:pt x="6" y="44"/>
                  </a:lnTo>
                  <a:lnTo>
                    <a:pt x="6" y="48"/>
                  </a:lnTo>
                  <a:lnTo>
                    <a:pt x="4" y="52"/>
                  </a:lnTo>
                  <a:lnTo>
                    <a:pt x="4" y="54"/>
                  </a:lnTo>
                  <a:lnTo>
                    <a:pt x="2" y="59"/>
                  </a:lnTo>
                  <a:lnTo>
                    <a:pt x="2" y="63"/>
                  </a:lnTo>
                  <a:lnTo>
                    <a:pt x="2" y="65"/>
                  </a:lnTo>
                  <a:lnTo>
                    <a:pt x="0" y="70"/>
                  </a:lnTo>
                  <a:lnTo>
                    <a:pt x="0" y="74"/>
                  </a:lnTo>
                  <a:lnTo>
                    <a:pt x="0" y="78"/>
                  </a:lnTo>
                  <a:lnTo>
                    <a:pt x="0" y="80"/>
                  </a:lnTo>
                  <a:lnTo>
                    <a:pt x="2" y="85"/>
                  </a:lnTo>
                  <a:lnTo>
                    <a:pt x="2" y="89"/>
                  </a:lnTo>
                  <a:lnTo>
                    <a:pt x="2" y="91"/>
                  </a:lnTo>
                  <a:lnTo>
                    <a:pt x="4" y="96"/>
                  </a:lnTo>
                  <a:lnTo>
                    <a:pt x="4" y="100"/>
                  </a:lnTo>
                  <a:lnTo>
                    <a:pt x="6" y="102"/>
                  </a:lnTo>
                  <a:lnTo>
                    <a:pt x="6" y="106"/>
                  </a:lnTo>
                  <a:lnTo>
                    <a:pt x="9" y="111"/>
                  </a:lnTo>
                  <a:lnTo>
                    <a:pt x="11" y="113"/>
                  </a:lnTo>
                  <a:lnTo>
                    <a:pt x="13" y="117"/>
                  </a:lnTo>
                  <a:lnTo>
                    <a:pt x="15" y="119"/>
                  </a:lnTo>
                  <a:lnTo>
                    <a:pt x="17" y="124"/>
                  </a:lnTo>
                  <a:lnTo>
                    <a:pt x="19" y="126"/>
                  </a:lnTo>
                  <a:lnTo>
                    <a:pt x="22" y="130"/>
                  </a:lnTo>
                  <a:lnTo>
                    <a:pt x="24" y="132"/>
                  </a:lnTo>
                  <a:lnTo>
                    <a:pt x="28" y="135"/>
                  </a:lnTo>
                  <a:lnTo>
                    <a:pt x="30" y="137"/>
                  </a:lnTo>
                  <a:lnTo>
                    <a:pt x="32" y="139"/>
                  </a:lnTo>
                  <a:lnTo>
                    <a:pt x="37" y="141"/>
                  </a:lnTo>
                  <a:lnTo>
                    <a:pt x="41" y="143"/>
                  </a:lnTo>
                  <a:lnTo>
                    <a:pt x="43" y="145"/>
                  </a:lnTo>
                  <a:lnTo>
                    <a:pt x="48" y="148"/>
                  </a:lnTo>
                  <a:lnTo>
                    <a:pt x="50" y="150"/>
                  </a:lnTo>
                  <a:lnTo>
                    <a:pt x="54" y="150"/>
                  </a:lnTo>
                  <a:lnTo>
                    <a:pt x="58" y="152"/>
                  </a:lnTo>
                  <a:lnTo>
                    <a:pt x="61" y="152"/>
                  </a:lnTo>
                  <a:lnTo>
                    <a:pt x="65" y="154"/>
                  </a:lnTo>
                  <a:lnTo>
                    <a:pt x="69" y="154"/>
                  </a:lnTo>
                  <a:lnTo>
                    <a:pt x="71" y="154"/>
                  </a:lnTo>
                  <a:lnTo>
                    <a:pt x="76" y="154"/>
                  </a:lnTo>
                  <a:lnTo>
                    <a:pt x="80" y="154"/>
                  </a:lnTo>
                  <a:lnTo>
                    <a:pt x="84" y="154"/>
                  </a:lnTo>
                  <a:lnTo>
                    <a:pt x="87" y="154"/>
                  </a:lnTo>
                  <a:lnTo>
                    <a:pt x="91" y="154"/>
                  </a:lnTo>
                  <a:lnTo>
                    <a:pt x="95" y="154"/>
                  </a:lnTo>
                  <a:lnTo>
                    <a:pt x="97" y="152"/>
                  </a:lnTo>
                  <a:lnTo>
                    <a:pt x="102" y="152"/>
                  </a:lnTo>
                  <a:lnTo>
                    <a:pt x="106" y="150"/>
                  </a:lnTo>
                  <a:lnTo>
                    <a:pt x="108" y="150"/>
                  </a:lnTo>
                  <a:lnTo>
                    <a:pt x="113" y="148"/>
                  </a:lnTo>
                  <a:lnTo>
                    <a:pt x="115" y="145"/>
                  </a:lnTo>
                  <a:lnTo>
                    <a:pt x="119" y="143"/>
                  </a:lnTo>
                  <a:lnTo>
                    <a:pt x="121" y="141"/>
                  </a:lnTo>
                  <a:lnTo>
                    <a:pt x="126" y="139"/>
                  </a:lnTo>
                  <a:lnTo>
                    <a:pt x="128" y="137"/>
                  </a:lnTo>
                  <a:lnTo>
                    <a:pt x="130" y="135"/>
                  </a:lnTo>
                  <a:lnTo>
                    <a:pt x="134" y="132"/>
                  </a:lnTo>
                  <a:lnTo>
                    <a:pt x="136" y="130"/>
                  </a:lnTo>
                  <a:lnTo>
                    <a:pt x="139" y="1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3" name="任意多边形 307162"/>
            <p:cNvSpPr/>
            <p:nvPr/>
          </p:nvSpPr>
          <p:spPr>
            <a:xfrm>
              <a:off x="3852" y="1304"/>
              <a:ext cx="37" cy="115"/>
            </a:xfrm>
            <a:custGeom>
              <a:rect l="0" t="0" r="0" b="0"/>
              <a:pathLst>
                <a:path w="37" h="115">
                  <a:moveTo>
                    <a:pt x="0" y="7"/>
                  </a:moveTo>
                  <a:lnTo>
                    <a:pt x="3" y="9"/>
                  </a:lnTo>
                  <a:lnTo>
                    <a:pt x="5" y="11"/>
                  </a:lnTo>
                  <a:lnTo>
                    <a:pt x="7" y="15"/>
                  </a:lnTo>
                  <a:lnTo>
                    <a:pt x="11" y="18"/>
                  </a:lnTo>
                  <a:lnTo>
                    <a:pt x="13" y="20"/>
                  </a:lnTo>
                  <a:lnTo>
                    <a:pt x="16" y="24"/>
                  </a:lnTo>
                  <a:lnTo>
                    <a:pt x="16" y="26"/>
                  </a:lnTo>
                  <a:lnTo>
                    <a:pt x="18" y="31"/>
                  </a:lnTo>
                  <a:lnTo>
                    <a:pt x="20" y="33"/>
                  </a:lnTo>
                  <a:lnTo>
                    <a:pt x="22" y="37"/>
                  </a:lnTo>
                  <a:lnTo>
                    <a:pt x="22" y="39"/>
                  </a:lnTo>
                  <a:lnTo>
                    <a:pt x="24" y="44"/>
                  </a:lnTo>
                  <a:lnTo>
                    <a:pt x="24" y="46"/>
                  </a:lnTo>
                  <a:lnTo>
                    <a:pt x="26" y="50"/>
                  </a:lnTo>
                  <a:lnTo>
                    <a:pt x="26" y="52"/>
                  </a:lnTo>
                  <a:lnTo>
                    <a:pt x="26" y="57"/>
                  </a:lnTo>
                  <a:lnTo>
                    <a:pt x="26" y="61"/>
                  </a:lnTo>
                  <a:lnTo>
                    <a:pt x="29" y="63"/>
                  </a:lnTo>
                  <a:lnTo>
                    <a:pt x="29" y="67"/>
                  </a:lnTo>
                  <a:lnTo>
                    <a:pt x="26" y="72"/>
                  </a:lnTo>
                  <a:lnTo>
                    <a:pt x="26" y="74"/>
                  </a:lnTo>
                  <a:lnTo>
                    <a:pt x="26" y="78"/>
                  </a:lnTo>
                  <a:lnTo>
                    <a:pt x="26" y="80"/>
                  </a:lnTo>
                  <a:lnTo>
                    <a:pt x="24" y="85"/>
                  </a:lnTo>
                  <a:lnTo>
                    <a:pt x="24" y="89"/>
                  </a:lnTo>
                  <a:lnTo>
                    <a:pt x="24" y="91"/>
                  </a:lnTo>
                  <a:lnTo>
                    <a:pt x="22" y="96"/>
                  </a:lnTo>
                  <a:lnTo>
                    <a:pt x="20" y="98"/>
                  </a:lnTo>
                  <a:lnTo>
                    <a:pt x="18" y="102"/>
                  </a:lnTo>
                  <a:lnTo>
                    <a:pt x="16" y="104"/>
                  </a:lnTo>
                  <a:lnTo>
                    <a:pt x="16" y="106"/>
                  </a:lnTo>
                  <a:lnTo>
                    <a:pt x="13" y="111"/>
                  </a:lnTo>
                  <a:lnTo>
                    <a:pt x="20" y="115"/>
                  </a:lnTo>
                  <a:lnTo>
                    <a:pt x="22" y="113"/>
                  </a:lnTo>
                  <a:lnTo>
                    <a:pt x="24" y="109"/>
                  </a:lnTo>
                  <a:lnTo>
                    <a:pt x="26" y="106"/>
                  </a:lnTo>
                  <a:lnTo>
                    <a:pt x="29" y="102"/>
                  </a:lnTo>
                  <a:lnTo>
                    <a:pt x="31" y="98"/>
                  </a:lnTo>
                  <a:lnTo>
                    <a:pt x="31" y="96"/>
                  </a:lnTo>
                  <a:lnTo>
                    <a:pt x="33" y="91"/>
                  </a:lnTo>
                  <a:lnTo>
                    <a:pt x="35" y="87"/>
                  </a:lnTo>
                  <a:lnTo>
                    <a:pt x="35" y="83"/>
                  </a:lnTo>
                  <a:lnTo>
                    <a:pt x="35" y="78"/>
                  </a:lnTo>
                  <a:lnTo>
                    <a:pt x="37" y="76"/>
                  </a:lnTo>
                  <a:lnTo>
                    <a:pt x="37" y="72"/>
                  </a:lnTo>
                  <a:lnTo>
                    <a:pt x="37" y="67"/>
                  </a:lnTo>
                  <a:lnTo>
                    <a:pt x="37" y="63"/>
                  </a:lnTo>
                  <a:lnTo>
                    <a:pt x="37" y="59"/>
                  </a:lnTo>
                  <a:lnTo>
                    <a:pt x="35" y="57"/>
                  </a:lnTo>
                  <a:lnTo>
                    <a:pt x="35" y="52"/>
                  </a:lnTo>
                  <a:lnTo>
                    <a:pt x="35" y="48"/>
                  </a:lnTo>
                  <a:lnTo>
                    <a:pt x="33" y="44"/>
                  </a:lnTo>
                  <a:lnTo>
                    <a:pt x="33" y="39"/>
                  </a:lnTo>
                  <a:lnTo>
                    <a:pt x="31" y="37"/>
                  </a:lnTo>
                  <a:lnTo>
                    <a:pt x="31" y="33"/>
                  </a:lnTo>
                  <a:lnTo>
                    <a:pt x="29" y="28"/>
                  </a:lnTo>
                  <a:lnTo>
                    <a:pt x="26" y="26"/>
                  </a:lnTo>
                  <a:lnTo>
                    <a:pt x="24" y="22"/>
                  </a:lnTo>
                  <a:lnTo>
                    <a:pt x="22" y="18"/>
                  </a:lnTo>
                  <a:lnTo>
                    <a:pt x="20" y="15"/>
                  </a:lnTo>
                  <a:lnTo>
                    <a:pt x="18" y="11"/>
                  </a:lnTo>
                  <a:lnTo>
                    <a:pt x="16" y="9"/>
                  </a:lnTo>
                  <a:lnTo>
                    <a:pt x="11" y="7"/>
                  </a:lnTo>
                  <a:lnTo>
                    <a:pt x="9" y="2"/>
                  </a:lnTo>
                  <a:lnTo>
                    <a:pt x="5"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4" name="任意多边形 307163"/>
            <p:cNvSpPr/>
            <p:nvPr/>
          </p:nvSpPr>
          <p:spPr>
            <a:xfrm>
              <a:off x="3742" y="1285"/>
              <a:ext cx="115" cy="37"/>
            </a:xfrm>
            <a:custGeom>
              <a:rect l="0" t="0" r="0" b="0"/>
              <a:pathLst>
                <a:path w="115" h="37">
                  <a:moveTo>
                    <a:pt x="6" y="37"/>
                  </a:moveTo>
                  <a:lnTo>
                    <a:pt x="11" y="34"/>
                  </a:lnTo>
                  <a:lnTo>
                    <a:pt x="13" y="30"/>
                  </a:lnTo>
                  <a:lnTo>
                    <a:pt x="15" y="28"/>
                  </a:lnTo>
                  <a:lnTo>
                    <a:pt x="17" y="26"/>
                  </a:lnTo>
                  <a:lnTo>
                    <a:pt x="19" y="24"/>
                  </a:lnTo>
                  <a:lnTo>
                    <a:pt x="24" y="21"/>
                  </a:lnTo>
                  <a:lnTo>
                    <a:pt x="26" y="19"/>
                  </a:lnTo>
                  <a:lnTo>
                    <a:pt x="30" y="19"/>
                  </a:lnTo>
                  <a:lnTo>
                    <a:pt x="32" y="17"/>
                  </a:lnTo>
                  <a:lnTo>
                    <a:pt x="37" y="15"/>
                  </a:lnTo>
                  <a:lnTo>
                    <a:pt x="39" y="15"/>
                  </a:lnTo>
                  <a:lnTo>
                    <a:pt x="43" y="13"/>
                  </a:lnTo>
                  <a:lnTo>
                    <a:pt x="45" y="13"/>
                  </a:lnTo>
                  <a:lnTo>
                    <a:pt x="50" y="11"/>
                  </a:lnTo>
                  <a:lnTo>
                    <a:pt x="52" y="11"/>
                  </a:lnTo>
                  <a:lnTo>
                    <a:pt x="56" y="11"/>
                  </a:lnTo>
                  <a:lnTo>
                    <a:pt x="58" y="11"/>
                  </a:lnTo>
                  <a:lnTo>
                    <a:pt x="63" y="11"/>
                  </a:lnTo>
                  <a:lnTo>
                    <a:pt x="67" y="11"/>
                  </a:lnTo>
                  <a:lnTo>
                    <a:pt x="69" y="11"/>
                  </a:lnTo>
                  <a:lnTo>
                    <a:pt x="74" y="11"/>
                  </a:lnTo>
                  <a:lnTo>
                    <a:pt x="78" y="11"/>
                  </a:lnTo>
                  <a:lnTo>
                    <a:pt x="80" y="13"/>
                  </a:lnTo>
                  <a:lnTo>
                    <a:pt x="84" y="13"/>
                  </a:lnTo>
                  <a:lnTo>
                    <a:pt x="87" y="13"/>
                  </a:lnTo>
                  <a:lnTo>
                    <a:pt x="91" y="15"/>
                  </a:lnTo>
                  <a:lnTo>
                    <a:pt x="93" y="17"/>
                  </a:lnTo>
                  <a:lnTo>
                    <a:pt x="97" y="17"/>
                  </a:lnTo>
                  <a:lnTo>
                    <a:pt x="100" y="19"/>
                  </a:lnTo>
                  <a:lnTo>
                    <a:pt x="104" y="21"/>
                  </a:lnTo>
                  <a:lnTo>
                    <a:pt x="106" y="24"/>
                  </a:lnTo>
                  <a:lnTo>
                    <a:pt x="110" y="26"/>
                  </a:lnTo>
                  <a:lnTo>
                    <a:pt x="115" y="19"/>
                  </a:lnTo>
                  <a:lnTo>
                    <a:pt x="113" y="17"/>
                  </a:lnTo>
                  <a:lnTo>
                    <a:pt x="108" y="15"/>
                  </a:lnTo>
                  <a:lnTo>
                    <a:pt x="106" y="13"/>
                  </a:lnTo>
                  <a:lnTo>
                    <a:pt x="102" y="11"/>
                  </a:lnTo>
                  <a:lnTo>
                    <a:pt x="97" y="8"/>
                  </a:lnTo>
                  <a:lnTo>
                    <a:pt x="93" y="6"/>
                  </a:lnTo>
                  <a:lnTo>
                    <a:pt x="91" y="6"/>
                  </a:lnTo>
                  <a:lnTo>
                    <a:pt x="87" y="4"/>
                  </a:lnTo>
                  <a:lnTo>
                    <a:pt x="82" y="2"/>
                  </a:lnTo>
                  <a:lnTo>
                    <a:pt x="78" y="2"/>
                  </a:lnTo>
                  <a:lnTo>
                    <a:pt x="74" y="2"/>
                  </a:lnTo>
                  <a:lnTo>
                    <a:pt x="71" y="2"/>
                  </a:lnTo>
                  <a:lnTo>
                    <a:pt x="67" y="0"/>
                  </a:lnTo>
                  <a:lnTo>
                    <a:pt x="63" y="0"/>
                  </a:lnTo>
                  <a:lnTo>
                    <a:pt x="58" y="0"/>
                  </a:lnTo>
                  <a:lnTo>
                    <a:pt x="54" y="2"/>
                  </a:lnTo>
                  <a:lnTo>
                    <a:pt x="52" y="2"/>
                  </a:lnTo>
                  <a:lnTo>
                    <a:pt x="48" y="2"/>
                  </a:lnTo>
                  <a:lnTo>
                    <a:pt x="43" y="4"/>
                  </a:lnTo>
                  <a:lnTo>
                    <a:pt x="39" y="4"/>
                  </a:lnTo>
                  <a:lnTo>
                    <a:pt x="37" y="6"/>
                  </a:lnTo>
                  <a:lnTo>
                    <a:pt x="32" y="6"/>
                  </a:lnTo>
                  <a:lnTo>
                    <a:pt x="28" y="8"/>
                  </a:lnTo>
                  <a:lnTo>
                    <a:pt x="26" y="11"/>
                  </a:lnTo>
                  <a:lnTo>
                    <a:pt x="22" y="13"/>
                  </a:lnTo>
                  <a:lnTo>
                    <a:pt x="17" y="15"/>
                  </a:lnTo>
                  <a:lnTo>
                    <a:pt x="15" y="17"/>
                  </a:lnTo>
                  <a:lnTo>
                    <a:pt x="13" y="19"/>
                  </a:lnTo>
                  <a:lnTo>
                    <a:pt x="9" y="21"/>
                  </a:lnTo>
                  <a:lnTo>
                    <a:pt x="6" y="26"/>
                  </a:lnTo>
                  <a:lnTo>
                    <a:pt x="2" y="28"/>
                  </a:lnTo>
                  <a:lnTo>
                    <a:pt x="0" y="30"/>
                  </a:lnTo>
                  <a:lnTo>
                    <a:pt x="6"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5" name="任意多边形 307164"/>
            <p:cNvSpPr/>
            <p:nvPr/>
          </p:nvSpPr>
          <p:spPr>
            <a:xfrm>
              <a:off x="3725" y="1315"/>
              <a:ext cx="36" cy="117"/>
            </a:xfrm>
            <a:custGeom>
              <a:rect l="0" t="0" r="0" b="0"/>
              <a:pathLst>
                <a:path w="36" h="117">
                  <a:moveTo>
                    <a:pt x="36" y="111"/>
                  </a:moveTo>
                  <a:lnTo>
                    <a:pt x="34" y="108"/>
                  </a:lnTo>
                  <a:lnTo>
                    <a:pt x="32" y="104"/>
                  </a:lnTo>
                  <a:lnTo>
                    <a:pt x="30" y="102"/>
                  </a:lnTo>
                  <a:lnTo>
                    <a:pt x="26" y="100"/>
                  </a:lnTo>
                  <a:lnTo>
                    <a:pt x="23" y="95"/>
                  </a:lnTo>
                  <a:lnTo>
                    <a:pt x="21" y="93"/>
                  </a:lnTo>
                  <a:lnTo>
                    <a:pt x="19" y="91"/>
                  </a:lnTo>
                  <a:lnTo>
                    <a:pt x="19" y="87"/>
                  </a:lnTo>
                  <a:lnTo>
                    <a:pt x="17" y="85"/>
                  </a:lnTo>
                  <a:lnTo>
                    <a:pt x="15" y="80"/>
                  </a:lnTo>
                  <a:lnTo>
                    <a:pt x="15" y="78"/>
                  </a:lnTo>
                  <a:lnTo>
                    <a:pt x="13" y="74"/>
                  </a:lnTo>
                  <a:lnTo>
                    <a:pt x="13" y="72"/>
                  </a:lnTo>
                  <a:lnTo>
                    <a:pt x="10" y="67"/>
                  </a:lnTo>
                  <a:lnTo>
                    <a:pt x="10" y="63"/>
                  </a:lnTo>
                  <a:lnTo>
                    <a:pt x="10" y="61"/>
                  </a:lnTo>
                  <a:lnTo>
                    <a:pt x="8" y="56"/>
                  </a:lnTo>
                  <a:lnTo>
                    <a:pt x="8" y="54"/>
                  </a:lnTo>
                  <a:lnTo>
                    <a:pt x="8" y="50"/>
                  </a:lnTo>
                  <a:lnTo>
                    <a:pt x="8" y="46"/>
                  </a:lnTo>
                  <a:lnTo>
                    <a:pt x="10" y="43"/>
                  </a:lnTo>
                  <a:lnTo>
                    <a:pt x="10" y="39"/>
                  </a:lnTo>
                  <a:lnTo>
                    <a:pt x="10" y="35"/>
                  </a:lnTo>
                  <a:lnTo>
                    <a:pt x="13" y="33"/>
                  </a:lnTo>
                  <a:lnTo>
                    <a:pt x="13" y="28"/>
                  </a:lnTo>
                  <a:lnTo>
                    <a:pt x="15" y="26"/>
                  </a:lnTo>
                  <a:lnTo>
                    <a:pt x="15" y="22"/>
                  </a:lnTo>
                  <a:lnTo>
                    <a:pt x="17" y="20"/>
                  </a:lnTo>
                  <a:lnTo>
                    <a:pt x="19" y="15"/>
                  </a:lnTo>
                  <a:lnTo>
                    <a:pt x="19" y="13"/>
                  </a:lnTo>
                  <a:lnTo>
                    <a:pt x="23" y="9"/>
                  </a:lnTo>
                  <a:lnTo>
                    <a:pt x="23" y="7"/>
                  </a:lnTo>
                  <a:lnTo>
                    <a:pt x="17" y="0"/>
                  </a:lnTo>
                  <a:lnTo>
                    <a:pt x="15" y="4"/>
                  </a:lnTo>
                  <a:lnTo>
                    <a:pt x="13" y="9"/>
                  </a:lnTo>
                  <a:lnTo>
                    <a:pt x="10" y="11"/>
                  </a:lnTo>
                  <a:lnTo>
                    <a:pt x="8" y="15"/>
                  </a:lnTo>
                  <a:lnTo>
                    <a:pt x="6" y="20"/>
                  </a:lnTo>
                  <a:lnTo>
                    <a:pt x="6" y="22"/>
                  </a:lnTo>
                  <a:lnTo>
                    <a:pt x="4" y="26"/>
                  </a:lnTo>
                  <a:lnTo>
                    <a:pt x="2" y="30"/>
                  </a:lnTo>
                  <a:lnTo>
                    <a:pt x="2" y="35"/>
                  </a:lnTo>
                  <a:lnTo>
                    <a:pt x="2" y="37"/>
                  </a:lnTo>
                  <a:lnTo>
                    <a:pt x="2" y="41"/>
                  </a:lnTo>
                  <a:lnTo>
                    <a:pt x="0" y="46"/>
                  </a:lnTo>
                  <a:lnTo>
                    <a:pt x="0" y="50"/>
                  </a:lnTo>
                  <a:lnTo>
                    <a:pt x="0" y="54"/>
                  </a:lnTo>
                  <a:lnTo>
                    <a:pt x="0" y="56"/>
                  </a:lnTo>
                  <a:lnTo>
                    <a:pt x="2" y="61"/>
                  </a:lnTo>
                  <a:lnTo>
                    <a:pt x="2" y="65"/>
                  </a:lnTo>
                  <a:lnTo>
                    <a:pt x="2" y="69"/>
                  </a:lnTo>
                  <a:lnTo>
                    <a:pt x="4" y="74"/>
                  </a:lnTo>
                  <a:lnTo>
                    <a:pt x="4" y="78"/>
                  </a:lnTo>
                  <a:lnTo>
                    <a:pt x="6" y="80"/>
                  </a:lnTo>
                  <a:lnTo>
                    <a:pt x="6" y="85"/>
                  </a:lnTo>
                  <a:lnTo>
                    <a:pt x="8" y="89"/>
                  </a:lnTo>
                  <a:lnTo>
                    <a:pt x="10" y="91"/>
                  </a:lnTo>
                  <a:lnTo>
                    <a:pt x="13" y="95"/>
                  </a:lnTo>
                  <a:lnTo>
                    <a:pt x="15" y="98"/>
                  </a:lnTo>
                  <a:lnTo>
                    <a:pt x="17" y="102"/>
                  </a:lnTo>
                  <a:lnTo>
                    <a:pt x="19" y="106"/>
                  </a:lnTo>
                  <a:lnTo>
                    <a:pt x="23" y="108"/>
                  </a:lnTo>
                  <a:lnTo>
                    <a:pt x="26" y="111"/>
                  </a:lnTo>
                  <a:lnTo>
                    <a:pt x="28" y="115"/>
                  </a:lnTo>
                  <a:lnTo>
                    <a:pt x="32" y="117"/>
                  </a:lnTo>
                  <a:lnTo>
                    <a:pt x="36" y="1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6" name="任意多边形 307165"/>
            <p:cNvSpPr/>
            <p:nvPr/>
          </p:nvSpPr>
          <p:spPr>
            <a:xfrm>
              <a:off x="3757" y="1415"/>
              <a:ext cx="115" cy="34"/>
            </a:xfrm>
            <a:custGeom>
              <a:rect l="0" t="0" r="0" b="0"/>
              <a:pathLst>
                <a:path w="115" h="34">
                  <a:moveTo>
                    <a:pt x="108" y="0"/>
                  </a:moveTo>
                  <a:lnTo>
                    <a:pt x="104" y="2"/>
                  </a:lnTo>
                  <a:lnTo>
                    <a:pt x="102" y="4"/>
                  </a:lnTo>
                  <a:lnTo>
                    <a:pt x="100" y="8"/>
                  </a:lnTo>
                  <a:lnTo>
                    <a:pt x="98" y="11"/>
                  </a:lnTo>
                  <a:lnTo>
                    <a:pt x="93" y="13"/>
                  </a:lnTo>
                  <a:lnTo>
                    <a:pt x="91" y="15"/>
                  </a:lnTo>
                  <a:lnTo>
                    <a:pt x="89" y="17"/>
                  </a:lnTo>
                  <a:lnTo>
                    <a:pt x="85" y="17"/>
                  </a:lnTo>
                  <a:lnTo>
                    <a:pt x="82" y="19"/>
                  </a:lnTo>
                  <a:lnTo>
                    <a:pt x="80" y="21"/>
                  </a:lnTo>
                  <a:lnTo>
                    <a:pt x="76" y="21"/>
                  </a:lnTo>
                  <a:lnTo>
                    <a:pt x="72" y="24"/>
                  </a:lnTo>
                  <a:lnTo>
                    <a:pt x="69" y="24"/>
                  </a:lnTo>
                  <a:lnTo>
                    <a:pt x="65" y="26"/>
                  </a:lnTo>
                  <a:lnTo>
                    <a:pt x="63" y="26"/>
                  </a:lnTo>
                  <a:lnTo>
                    <a:pt x="59" y="26"/>
                  </a:lnTo>
                  <a:lnTo>
                    <a:pt x="56" y="26"/>
                  </a:lnTo>
                  <a:lnTo>
                    <a:pt x="52" y="26"/>
                  </a:lnTo>
                  <a:lnTo>
                    <a:pt x="48" y="26"/>
                  </a:lnTo>
                  <a:lnTo>
                    <a:pt x="46" y="26"/>
                  </a:lnTo>
                  <a:lnTo>
                    <a:pt x="41" y="26"/>
                  </a:lnTo>
                  <a:lnTo>
                    <a:pt x="37" y="26"/>
                  </a:lnTo>
                  <a:lnTo>
                    <a:pt x="35" y="24"/>
                  </a:lnTo>
                  <a:lnTo>
                    <a:pt x="30" y="24"/>
                  </a:lnTo>
                  <a:lnTo>
                    <a:pt x="28" y="21"/>
                  </a:lnTo>
                  <a:lnTo>
                    <a:pt x="24" y="21"/>
                  </a:lnTo>
                  <a:lnTo>
                    <a:pt x="22" y="19"/>
                  </a:lnTo>
                  <a:lnTo>
                    <a:pt x="17" y="17"/>
                  </a:lnTo>
                  <a:lnTo>
                    <a:pt x="15" y="17"/>
                  </a:lnTo>
                  <a:lnTo>
                    <a:pt x="11" y="15"/>
                  </a:lnTo>
                  <a:lnTo>
                    <a:pt x="9" y="13"/>
                  </a:lnTo>
                  <a:lnTo>
                    <a:pt x="4" y="11"/>
                  </a:lnTo>
                  <a:lnTo>
                    <a:pt x="0" y="17"/>
                  </a:lnTo>
                  <a:lnTo>
                    <a:pt x="2" y="19"/>
                  </a:lnTo>
                  <a:lnTo>
                    <a:pt x="7" y="21"/>
                  </a:lnTo>
                  <a:lnTo>
                    <a:pt x="11" y="24"/>
                  </a:lnTo>
                  <a:lnTo>
                    <a:pt x="13" y="26"/>
                  </a:lnTo>
                  <a:lnTo>
                    <a:pt x="17" y="28"/>
                  </a:lnTo>
                  <a:lnTo>
                    <a:pt x="22" y="30"/>
                  </a:lnTo>
                  <a:lnTo>
                    <a:pt x="24" y="30"/>
                  </a:lnTo>
                  <a:lnTo>
                    <a:pt x="28" y="32"/>
                  </a:lnTo>
                  <a:lnTo>
                    <a:pt x="33" y="32"/>
                  </a:lnTo>
                  <a:lnTo>
                    <a:pt x="37" y="34"/>
                  </a:lnTo>
                  <a:lnTo>
                    <a:pt x="41" y="34"/>
                  </a:lnTo>
                  <a:lnTo>
                    <a:pt x="43" y="34"/>
                  </a:lnTo>
                  <a:lnTo>
                    <a:pt x="48" y="34"/>
                  </a:lnTo>
                  <a:lnTo>
                    <a:pt x="52" y="34"/>
                  </a:lnTo>
                  <a:lnTo>
                    <a:pt x="56" y="34"/>
                  </a:lnTo>
                  <a:lnTo>
                    <a:pt x="61" y="34"/>
                  </a:lnTo>
                  <a:lnTo>
                    <a:pt x="63" y="34"/>
                  </a:lnTo>
                  <a:lnTo>
                    <a:pt x="67" y="34"/>
                  </a:lnTo>
                  <a:lnTo>
                    <a:pt x="72" y="32"/>
                  </a:lnTo>
                  <a:lnTo>
                    <a:pt x="76" y="32"/>
                  </a:lnTo>
                  <a:lnTo>
                    <a:pt x="78" y="30"/>
                  </a:lnTo>
                  <a:lnTo>
                    <a:pt x="82" y="30"/>
                  </a:lnTo>
                  <a:lnTo>
                    <a:pt x="87" y="28"/>
                  </a:lnTo>
                  <a:lnTo>
                    <a:pt x="89" y="26"/>
                  </a:lnTo>
                  <a:lnTo>
                    <a:pt x="93" y="24"/>
                  </a:lnTo>
                  <a:lnTo>
                    <a:pt x="98" y="21"/>
                  </a:lnTo>
                  <a:lnTo>
                    <a:pt x="100" y="19"/>
                  </a:lnTo>
                  <a:lnTo>
                    <a:pt x="102" y="17"/>
                  </a:lnTo>
                  <a:lnTo>
                    <a:pt x="106" y="15"/>
                  </a:lnTo>
                  <a:lnTo>
                    <a:pt x="108" y="11"/>
                  </a:lnTo>
                  <a:lnTo>
                    <a:pt x="111" y="8"/>
                  </a:lnTo>
                  <a:lnTo>
                    <a:pt x="115" y="4"/>
                  </a:lnTo>
                  <a:lnTo>
                    <a:pt x="10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7" name="任意多边形 307166"/>
            <p:cNvSpPr/>
            <p:nvPr/>
          </p:nvSpPr>
          <p:spPr>
            <a:xfrm>
              <a:off x="3731" y="1291"/>
              <a:ext cx="152" cy="154"/>
            </a:xfrm>
            <a:custGeom>
              <a:rect l="0" t="0" r="0" b="0"/>
              <a:pathLst>
                <a:path w="152" h="154">
                  <a:moveTo>
                    <a:pt x="137" y="126"/>
                  </a:moveTo>
                  <a:lnTo>
                    <a:pt x="139" y="124"/>
                  </a:lnTo>
                  <a:lnTo>
                    <a:pt x="141" y="119"/>
                  </a:lnTo>
                  <a:lnTo>
                    <a:pt x="143" y="117"/>
                  </a:lnTo>
                  <a:lnTo>
                    <a:pt x="145" y="113"/>
                  </a:lnTo>
                  <a:lnTo>
                    <a:pt x="145" y="111"/>
                  </a:lnTo>
                  <a:lnTo>
                    <a:pt x="147" y="106"/>
                  </a:lnTo>
                  <a:lnTo>
                    <a:pt x="147" y="102"/>
                  </a:lnTo>
                  <a:lnTo>
                    <a:pt x="150" y="100"/>
                  </a:lnTo>
                  <a:lnTo>
                    <a:pt x="150" y="96"/>
                  </a:lnTo>
                  <a:lnTo>
                    <a:pt x="152" y="91"/>
                  </a:lnTo>
                  <a:lnTo>
                    <a:pt x="152" y="89"/>
                  </a:lnTo>
                  <a:lnTo>
                    <a:pt x="152" y="85"/>
                  </a:lnTo>
                  <a:lnTo>
                    <a:pt x="152" y="80"/>
                  </a:lnTo>
                  <a:lnTo>
                    <a:pt x="152" y="76"/>
                  </a:lnTo>
                  <a:lnTo>
                    <a:pt x="152" y="74"/>
                  </a:lnTo>
                  <a:lnTo>
                    <a:pt x="152" y="70"/>
                  </a:lnTo>
                  <a:lnTo>
                    <a:pt x="152" y="65"/>
                  </a:lnTo>
                  <a:lnTo>
                    <a:pt x="150" y="63"/>
                  </a:lnTo>
                  <a:lnTo>
                    <a:pt x="150" y="59"/>
                  </a:lnTo>
                  <a:lnTo>
                    <a:pt x="147" y="57"/>
                  </a:lnTo>
                  <a:lnTo>
                    <a:pt x="147" y="52"/>
                  </a:lnTo>
                  <a:lnTo>
                    <a:pt x="145" y="48"/>
                  </a:lnTo>
                  <a:lnTo>
                    <a:pt x="145" y="46"/>
                  </a:lnTo>
                  <a:lnTo>
                    <a:pt x="143" y="41"/>
                  </a:lnTo>
                  <a:lnTo>
                    <a:pt x="141" y="39"/>
                  </a:lnTo>
                  <a:lnTo>
                    <a:pt x="139" y="35"/>
                  </a:lnTo>
                  <a:lnTo>
                    <a:pt x="137" y="33"/>
                  </a:lnTo>
                  <a:lnTo>
                    <a:pt x="134" y="28"/>
                  </a:lnTo>
                  <a:lnTo>
                    <a:pt x="130" y="26"/>
                  </a:lnTo>
                  <a:lnTo>
                    <a:pt x="128" y="24"/>
                  </a:lnTo>
                  <a:lnTo>
                    <a:pt x="126" y="20"/>
                  </a:lnTo>
                  <a:lnTo>
                    <a:pt x="124" y="18"/>
                  </a:lnTo>
                  <a:lnTo>
                    <a:pt x="119" y="15"/>
                  </a:lnTo>
                  <a:lnTo>
                    <a:pt x="117" y="13"/>
                  </a:lnTo>
                  <a:lnTo>
                    <a:pt x="113" y="11"/>
                  </a:lnTo>
                  <a:lnTo>
                    <a:pt x="108" y="9"/>
                  </a:lnTo>
                  <a:lnTo>
                    <a:pt x="106" y="9"/>
                  </a:lnTo>
                  <a:lnTo>
                    <a:pt x="102" y="7"/>
                  </a:lnTo>
                  <a:lnTo>
                    <a:pt x="100" y="5"/>
                  </a:lnTo>
                  <a:lnTo>
                    <a:pt x="95" y="5"/>
                  </a:lnTo>
                  <a:lnTo>
                    <a:pt x="91" y="2"/>
                  </a:lnTo>
                  <a:lnTo>
                    <a:pt x="89" y="2"/>
                  </a:lnTo>
                  <a:lnTo>
                    <a:pt x="85" y="2"/>
                  </a:lnTo>
                  <a:lnTo>
                    <a:pt x="80" y="0"/>
                  </a:lnTo>
                  <a:lnTo>
                    <a:pt x="78" y="0"/>
                  </a:lnTo>
                  <a:lnTo>
                    <a:pt x="74" y="0"/>
                  </a:lnTo>
                  <a:lnTo>
                    <a:pt x="69" y="0"/>
                  </a:lnTo>
                  <a:lnTo>
                    <a:pt x="67" y="0"/>
                  </a:lnTo>
                  <a:lnTo>
                    <a:pt x="63" y="2"/>
                  </a:lnTo>
                  <a:lnTo>
                    <a:pt x="59" y="2"/>
                  </a:lnTo>
                  <a:lnTo>
                    <a:pt x="56" y="2"/>
                  </a:lnTo>
                  <a:lnTo>
                    <a:pt x="52" y="5"/>
                  </a:lnTo>
                  <a:lnTo>
                    <a:pt x="48" y="5"/>
                  </a:lnTo>
                  <a:lnTo>
                    <a:pt x="46" y="7"/>
                  </a:lnTo>
                  <a:lnTo>
                    <a:pt x="41" y="9"/>
                  </a:lnTo>
                  <a:lnTo>
                    <a:pt x="39" y="9"/>
                  </a:lnTo>
                  <a:lnTo>
                    <a:pt x="35" y="11"/>
                  </a:lnTo>
                  <a:lnTo>
                    <a:pt x="33" y="13"/>
                  </a:lnTo>
                  <a:lnTo>
                    <a:pt x="28" y="15"/>
                  </a:lnTo>
                  <a:lnTo>
                    <a:pt x="26" y="18"/>
                  </a:lnTo>
                  <a:lnTo>
                    <a:pt x="24" y="20"/>
                  </a:lnTo>
                  <a:lnTo>
                    <a:pt x="20" y="24"/>
                  </a:lnTo>
                  <a:lnTo>
                    <a:pt x="17" y="26"/>
                  </a:lnTo>
                  <a:lnTo>
                    <a:pt x="15" y="28"/>
                  </a:lnTo>
                  <a:lnTo>
                    <a:pt x="13" y="33"/>
                  </a:lnTo>
                  <a:lnTo>
                    <a:pt x="11" y="35"/>
                  </a:lnTo>
                  <a:lnTo>
                    <a:pt x="9" y="39"/>
                  </a:lnTo>
                  <a:lnTo>
                    <a:pt x="7" y="41"/>
                  </a:lnTo>
                  <a:lnTo>
                    <a:pt x="7" y="46"/>
                  </a:lnTo>
                  <a:lnTo>
                    <a:pt x="4" y="50"/>
                  </a:lnTo>
                  <a:lnTo>
                    <a:pt x="2" y="52"/>
                  </a:lnTo>
                  <a:lnTo>
                    <a:pt x="2" y="57"/>
                  </a:lnTo>
                  <a:lnTo>
                    <a:pt x="0" y="59"/>
                  </a:lnTo>
                  <a:lnTo>
                    <a:pt x="0" y="63"/>
                  </a:lnTo>
                  <a:lnTo>
                    <a:pt x="0" y="67"/>
                  </a:lnTo>
                  <a:lnTo>
                    <a:pt x="0" y="72"/>
                  </a:lnTo>
                  <a:lnTo>
                    <a:pt x="0" y="74"/>
                  </a:lnTo>
                  <a:lnTo>
                    <a:pt x="0" y="78"/>
                  </a:lnTo>
                  <a:lnTo>
                    <a:pt x="0" y="83"/>
                  </a:lnTo>
                  <a:lnTo>
                    <a:pt x="0" y="85"/>
                  </a:lnTo>
                  <a:lnTo>
                    <a:pt x="0" y="89"/>
                  </a:lnTo>
                  <a:lnTo>
                    <a:pt x="2" y="93"/>
                  </a:lnTo>
                  <a:lnTo>
                    <a:pt x="2" y="96"/>
                  </a:lnTo>
                  <a:lnTo>
                    <a:pt x="2" y="100"/>
                  </a:lnTo>
                  <a:lnTo>
                    <a:pt x="4" y="104"/>
                  </a:lnTo>
                  <a:lnTo>
                    <a:pt x="7" y="106"/>
                  </a:lnTo>
                  <a:lnTo>
                    <a:pt x="7" y="111"/>
                  </a:lnTo>
                  <a:lnTo>
                    <a:pt x="9" y="113"/>
                  </a:lnTo>
                  <a:lnTo>
                    <a:pt x="11" y="117"/>
                  </a:lnTo>
                  <a:lnTo>
                    <a:pt x="13" y="119"/>
                  </a:lnTo>
                  <a:lnTo>
                    <a:pt x="15" y="124"/>
                  </a:lnTo>
                  <a:lnTo>
                    <a:pt x="17" y="126"/>
                  </a:lnTo>
                  <a:lnTo>
                    <a:pt x="20" y="130"/>
                  </a:lnTo>
                  <a:lnTo>
                    <a:pt x="24" y="132"/>
                  </a:lnTo>
                  <a:lnTo>
                    <a:pt x="26" y="135"/>
                  </a:lnTo>
                  <a:lnTo>
                    <a:pt x="28" y="137"/>
                  </a:lnTo>
                  <a:lnTo>
                    <a:pt x="33" y="139"/>
                  </a:lnTo>
                  <a:lnTo>
                    <a:pt x="35" y="141"/>
                  </a:lnTo>
                  <a:lnTo>
                    <a:pt x="39" y="143"/>
                  </a:lnTo>
                  <a:lnTo>
                    <a:pt x="41" y="145"/>
                  </a:lnTo>
                  <a:lnTo>
                    <a:pt x="46" y="148"/>
                  </a:lnTo>
                  <a:lnTo>
                    <a:pt x="50" y="150"/>
                  </a:lnTo>
                  <a:lnTo>
                    <a:pt x="52" y="150"/>
                  </a:lnTo>
                  <a:lnTo>
                    <a:pt x="56" y="152"/>
                  </a:lnTo>
                  <a:lnTo>
                    <a:pt x="61" y="152"/>
                  </a:lnTo>
                  <a:lnTo>
                    <a:pt x="63" y="154"/>
                  </a:lnTo>
                  <a:lnTo>
                    <a:pt x="67" y="154"/>
                  </a:lnTo>
                  <a:lnTo>
                    <a:pt x="72" y="154"/>
                  </a:lnTo>
                  <a:lnTo>
                    <a:pt x="74" y="154"/>
                  </a:lnTo>
                  <a:lnTo>
                    <a:pt x="78" y="154"/>
                  </a:lnTo>
                  <a:lnTo>
                    <a:pt x="82" y="154"/>
                  </a:lnTo>
                  <a:lnTo>
                    <a:pt x="85" y="154"/>
                  </a:lnTo>
                  <a:lnTo>
                    <a:pt x="89" y="154"/>
                  </a:lnTo>
                  <a:lnTo>
                    <a:pt x="93" y="154"/>
                  </a:lnTo>
                  <a:lnTo>
                    <a:pt x="95" y="152"/>
                  </a:lnTo>
                  <a:lnTo>
                    <a:pt x="100" y="152"/>
                  </a:lnTo>
                  <a:lnTo>
                    <a:pt x="104" y="150"/>
                  </a:lnTo>
                  <a:lnTo>
                    <a:pt x="106" y="150"/>
                  </a:lnTo>
                  <a:lnTo>
                    <a:pt x="111" y="148"/>
                  </a:lnTo>
                  <a:lnTo>
                    <a:pt x="113" y="145"/>
                  </a:lnTo>
                  <a:lnTo>
                    <a:pt x="117" y="143"/>
                  </a:lnTo>
                  <a:lnTo>
                    <a:pt x="119" y="141"/>
                  </a:lnTo>
                  <a:lnTo>
                    <a:pt x="124" y="139"/>
                  </a:lnTo>
                  <a:lnTo>
                    <a:pt x="126" y="137"/>
                  </a:lnTo>
                  <a:lnTo>
                    <a:pt x="128" y="135"/>
                  </a:lnTo>
                  <a:lnTo>
                    <a:pt x="130" y="132"/>
                  </a:lnTo>
                  <a:lnTo>
                    <a:pt x="134" y="130"/>
                  </a:lnTo>
                  <a:lnTo>
                    <a:pt x="137" y="1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8" name="任意多边形 307167"/>
            <p:cNvSpPr/>
            <p:nvPr/>
          </p:nvSpPr>
          <p:spPr>
            <a:xfrm>
              <a:off x="3850" y="1306"/>
              <a:ext cx="37" cy="113"/>
            </a:xfrm>
            <a:custGeom>
              <a:rect l="0" t="0" r="0" b="0"/>
              <a:pathLst>
                <a:path w="37" h="113">
                  <a:moveTo>
                    <a:pt x="0" y="7"/>
                  </a:moveTo>
                  <a:lnTo>
                    <a:pt x="5" y="9"/>
                  </a:lnTo>
                  <a:lnTo>
                    <a:pt x="7" y="11"/>
                  </a:lnTo>
                  <a:lnTo>
                    <a:pt x="9" y="13"/>
                  </a:lnTo>
                  <a:lnTo>
                    <a:pt x="11" y="18"/>
                  </a:lnTo>
                  <a:lnTo>
                    <a:pt x="13" y="20"/>
                  </a:lnTo>
                  <a:lnTo>
                    <a:pt x="15" y="22"/>
                  </a:lnTo>
                  <a:lnTo>
                    <a:pt x="18" y="26"/>
                  </a:lnTo>
                  <a:lnTo>
                    <a:pt x="20" y="29"/>
                  </a:lnTo>
                  <a:lnTo>
                    <a:pt x="22" y="33"/>
                  </a:lnTo>
                  <a:lnTo>
                    <a:pt x="22" y="35"/>
                  </a:lnTo>
                  <a:lnTo>
                    <a:pt x="24" y="39"/>
                  </a:lnTo>
                  <a:lnTo>
                    <a:pt x="26" y="42"/>
                  </a:lnTo>
                  <a:lnTo>
                    <a:pt x="26" y="46"/>
                  </a:lnTo>
                  <a:lnTo>
                    <a:pt x="26" y="48"/>
                  </a:lnTo>
                  <a:lnTo>
                    <a:pt x="28" y="52"/>
                  </a:lnTo>
                  <a:lnTo>
                    <a:pt x="28" y="55"/>
                  </a:lnTo>
                  <a:lnTo>
                    <a:pt x="28" y="59"/>
                  </a:lnTo>
                  <a:lnTo>
                    <a:pt x="28" y="63"/>
                  </a:lnTo>
                  <a:lnTo>
                    <a:pt x="28" y="65"/>
                  </a:lnTo>
                  <a:lnTo>
                    <a:pt x="28" y="70"/>
                  </a:lnTo>
                  <a:lnTo>
                    <a:pt x="28" y="72"/>
                  </a:lnTo>
                  <a:lnTo>
                    <a:pt x="28" y="76"/>
                  </a:lnTo>
                  <a:lnTo>
                    <a:pt x="26" y="78"/>
                  </a:lnTo>
                  <a:lnTo>
                    <a:pt x="26" y="83"/>
                  </a:lnTo>
                  <a:lnTo>
                    <a:pt x="26" y="87"/>
                  </a:lnTo>
                  <a:lnTo>
                    <a:pt x="24" y="89"/>
                  </a:lnTo>
                  <a:lnTo>
                    <a:pt x="22" y="94"/>
                  </a:lnTo>
                  <a:lnTo>
                    <a:pt x="22" y="96"/>
                  </a:lnTo>
                  <a:lnTo>
                    <a:pt x="20" y="100"/>
                  </a:lnTo>
                  <a:lnTo>
                    <a:pt x="18" y="102"/>
                  </a:lnTo>
                  <a:lnTo>
                    <a:pt x="15" y="104"/>
                  </a:lnTo>
                  <a:lnTo>
                    <a:pt x="13" y="109"/>
                  </a:lnTo>
                  <a:lnTo>
                    <a:pt x="20" y="113"/>
                  </a:lnTo>
                  <a:lnTo>
                    <a:pt x="24" y="111"/>
                  </a:lnTo>
                  <a:lnTo>
                    <a:pt x="26" y="107"/>
                  </a:lnTo>
                  <a:lnTo>
                    <a:pt x="28" y="104"/>
                  </a:lnTo>
                  <a:lnTo>
                    <a:pt x="28" y="100"/>
                  </a:lnTo>
                  <a:lnTo>
                    <a:pt x="31" y="96"/>
                  </a:lnTo>
                  <a:lnTo>
                    <a:pt x="33" y="94"/>
                  </a:lnTo>
                  <a:lnTo>
                    <a:pt x="35" y="89"/>
                  </a:lnTo>
                  <a:lnTo>
                    <a:pt x="35" y="85"/>
                  </a:lnTo>
                  <a:lnTo>
                    <a:pt x="37" y="81"/>
                  </a:lnTo>
                  <a:lnTo>
                    <a:pt x="37" y="78"/>
                  </a:lnTo>
                  <a:lnTo>
                    <a:pt x="37" y="74"/>
                  </a:lnTo>
                  <a:lnTo>
                    <a:pt x="37" y="70"/>
                  </a:lnTo>
                  <a:lnTo>
                    <a:pt x="37" y="65"/>
                  </a:lnTo>
                  <a:lnTo>
                    <a:pt x="37" y="61"/>
                  </a:lnTo>
                  <a:lnTo>
                    <a:pt x="37" y="59"/>
                  </a:lnTo>
                  <a:lnTo>
                    <a:pt x="37" y="55"/>
                  </a:lnTo>
                  <a:lnTo>
                    <a:pt x="37" y="50"/>
                  </a:lnTo>
                  <a:lnTo>
                    <a:pt x="35" y="46"/>
                  </a:lnTo>
                  <a:lnTo>
                    <a:pt x="35" y="44"/>
                  </a:lnTo>
                  <a:lnTo>
                    <a:pt x="33" y="39"/>
                  </a:lnTo>
                  <a:lnTo>
                    <a:pt x="33" y="35"/>
                  </a:lnTo>
                  <a:lnTo>
                    <a:pt x="31" y="31"/>
                  </a:lnTo>
                  <a:lnTo>
                    <a:pt x="28" y="29"/>
                  </a:lnTo>
                  <a:lnTo>
                    <a:pt x="28" y="24"/>
                  </a:lnTo>
                  <a:lnTo>
                    <a:pt x="26" y="22"/>
                  </a:lnTo>
                  <a:lnTo>
                    <a:pt x="24" y="18"/>
                  </a:lnTo>
                  <a:lnTo>
                    <a:pt x="22" y="13"/>
                  </a:lnTo>
                  <a:lnTo>
                    <a:pt x="18" y="11"/>
                  </a:lnTo>
                  <a:lnTo>
                    <a:pt x="15" y="9"/>
                  </a:lnTo>
                  <a:lnTo>
                    <a:pt x="13" y="5"/>
                  </a:lnTo>
                  <a:lnTo>
                    <a:pt x="9" y="3"/>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69" name="任意多边形 307168"/>
            <p:cNvSpPr/>
            <p:nvPr/>
          </p:nvSpPr>
          <p:spPr>
            <a:xfrm>
              <a:off x="3742" y="1287"/>
              <a:ext cx="115" cy="37"/>
            </a:xfrm>
            <a:custGeom>
              <a:rect l="0" t="0" r="0" b="0"/>
              <a:pathLst>
                <a:path w="115" h="37">
                  <a:moveTo>
                    <a:pt x="9" y="37"/>
                  </a:moveTo>
                  <a:lnTo>
                    <a:pt x="11" y="32"/>
                  </a:lnTo>
                  <a:lnTo>
                    <a:pt x="13" y="30"/>
                  </a:lnTo>
                  <a:lnTo>
                    <a:pt x="15" y="28"/>
                  </a:lnTo>
                  <a:lnTo>
                    <a:pt x="17" y="26"/>
                  </a:lnTo>
                  <a:lnTo>
                    <a:pt x="22" y="24"/>
                  </a:lnTo>
                  <a:lnTo>
                    <a:pt x="24" y="22"/>
                  </a:lnTo>
                  <a:lnTo>
                    <a:pt x="26" y="19"/>
                  </a:lnTo>
                  <a:lnTo>
                    <a:pt x="30" y="17"/>
                  </a:lnTo>
                  <a:lnTo>
                    <a:pt x="32" y="17"/>
                  </a:lnTo>
                  <a:lnTo>
                    <a:pt x="35" y="15"/>
                  </a:lnTo>
                  <a:lnTo>
                    <a:pt x="39" y="13"/>
                  </a:lnTo>
                  <a:lnTo>
                    <a:pt x="41" y="13"/>
                  </a:lnTo>
                  <a:lnTo>
                    <a:pt x="45" y="11"/>
                  </a:lnTo>
                  <a:lnTo>
                    <a:pt x="50" y="11"/>
                  </a:lnTo>
                  <a:lnTo>
                    <a:pt x="52" y="11"/>
                  </a:lnTo>
                  <a:lnTo>
                    <a:pt x="56" y="11"/>
                  </a:lnTo>
                  <a:lnTo>
                    <a:pt x="58" y="9"/>
                  </a:lnTo>
                  <a:lnTo>
                    <a:pt x="63" y="9"/>
                  </a:lnTo>
                  <a:lnTo>
                    <a:pt x="67" y="9"/>
                  </a:lnTo>
                  <a:lnTo>
                    <a:pt x="69" y="11"/>
                  </a:lnTo>
                  <a:lnTo>
                    <a:pt x="74" y="11"/>
                  </a:lnTo>
                  <a:lnTo>
                    <a:pt x="76" y="11"/>
                  </a:lnTo>
                  <a:lnTo>
                    <a:pt x="80" y="11"/>
                  </a:lnTo>
                  <a:lnTo>
                    <a:pt x="82" y="13"/>
                  </a:lnTo>
                  <a:lnTo>
                    <a:pt x="87" y="13"/>
                  </a:lnTo>
                  <a:lnTo>
                    <a:pt x="91" y="15"/>
                  </a:lnTo>
                  <a:lnTo>
                    <a:pt x="93" y="15"/>
                  </a:lnTo>
                  <a:lnTo>
                    <a:pt x="97" y="17"/>
                  </a:lnTo>
                  <a:lnTo>
                    <a:pt x="100" y="19"/>
                  </a:lnTo>
                  <a:lnTo>
                    <a:pt x="102" y="22"/>
                  </a:lnTo>
                  <a:lnTo>
                    <a:pt x="106" y="24"/>
                  </a:lnTo>
                  <a:lnTo>
                    <a:pt x="108" y="26"/>
                  </a:lnTo>
                  <a:lnTo>
                    <a:pt x="115" y="19"/>
                  </a:lnTo>
                  <a:lnTo>
                    <a:pt x="110" y="15"/>
                  </a:lnTo>
                  <a:lnTo>
                    <a:pt x="108" y="13"/>
                  </a:lnTo>
                  <a:lnTo>
                    <a:pt x="104" y="11"/>
                  </a:lnTo>
                  <a:lnTo>
                    <a:pt x="100" y="9"/>
                  </a:lnTo>
                  <a:lnTo>
                    <a:pt x="97" y="9"/>
                  </a:lnTo>
                  <a:lnTo>
                    <a:pt x="93" y="6"/>
                  </a:lnTo>
                  <a:lnTo>
                    <a:pt x="89" y="4"/>
                  </a:lnTo>
                  <a:lnTo>
                    <a:pt x="87" y="4"/>
                  </a:lnTo>
                  <a:lnTo>
                    <a:pt x="82" y="2"/>
                  </a:lnTo>
                  <a:lnTo>
                    <a:pt x="78" y="2"/>
                  </a:lnTo>
                  <a:lnTo>
                    <a:pt x="74" y="2"/>
                  </a:lnTo>
                  <a:lnTo>
                    <a:pt x="69" y="0"/>
                  </a:lnTo>
                  <a:lnTo>
                    <a:pt x="67" y="0"/>
                  </a:lnTo>
                  <a:lnTo>
                    <a:pt x="63" y="0"/>
                  </a:lnTo>
                  <a:lnTo>
                    <a:pt x="58" y="0"/>
                  </a:lnTo>
                  <a:lnTo>
                    <a:pt x="54" y="0"/>
                  </a:lnTo>
                  <a:lnTo>
                    <a:pt x="52" y="2"/>
                  </a:lnTo>
                  <a:lnTo>
                    <a:pt x="48" y="2"/>
                  </a:lnTo>
                  <a:lnTo>
                    <a:pt x="43" y="2"/>
                  </a:lnTo>
                  <a:lnTo>
                    <a:pt x="39" y="4"/>
                  </a:lnTo>
                  <a:lnTo>
                    <a:pt x="37" y="4"/>
                  </a:lnTo>
                  <a:lnTo>
                    <a:pt x="32" y="6"/>
                  </a:lnTo>
                  <a:lnTo>
                    <a:pt x="28" y="9"/>
                  </a:lnTo>
                  <a:lnTo>
                    <a:pt x="26" y="11"/>
                  </a:lnTo>
                  <a:lnTo>
                    <a:pt x="22" y="13"/>
                  </a:lnTo>
                  <a:lnTo>
                    <a:pt x="19" y="13"/>
                  </a:lnTo>
                  <a:lnTo>
                    <a:pt x="15" y="17"/>
                  </a:lnTo>
                  <a:lnTo>
                    <a:pt x="13" y="19"/>
                  </a:lnTo>
                  <a:lnTo>
                    <a:pt x="9" y="22"/>
                  </a:lnTo>
                  <a:lnTo>
                    <a:pt x="6" y="24"/>
                  </a:lnTo>
                  <a:lnTo>
                    <a:pt x="4" y="28"/>
                  </a:lnTo>
                  <a:lnTo>
                    <a:pt x="0" y="30"/>
                  </a:lnTo>
                  <a:lnTo>
                    <a:pt x="9"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0" name="任意多边形 307169"/>
            <p:cNvSpPr/>
            <p:nvPr/>
          </p:nvSpPr>
          <p:spPr>
            <a:xfrm>
              <a:off x="3727" y="1317"/>
              <a:ext cx="37" cy="115"/>
            </a:xfrm>
            <a:custGeom>
              <a:rect l="0" t="0" r="0" b="0"/>
              <a:pathLst>
                <a:path w="37" h="115">
                  <a:moveTo>
                    <a:pt x="37" y="109"/>
                  </a:moveTo>
                  <a:lnTo>
                    <a:pt x="32" y="104"/>
                  </a:lnTo>
                  <a:lnTo>
                    <a:pt x="30" y="102"/>
                  </a:lnTo>
                  <a:lnTo>
                    <a:pt x="28" y="100"/>
                  </a:lnTo>
                  <a:lnTo>
                    <a:pt x="26" y="98"/>
                  </a:lnTo>
                  <a:lnTo>
                    <a:pt x="24" y="96"/>
                  </a:lnTo>
                  <a:lnTo>
                    <a:pt x="21" y="91"/>
                  </a:lnTo>
                  <a:lnTo>
                    <a:pt x="19" y="89"/>
                  </a:lnTo>
                  <a:lnTo>
                    <a:pt x="17" y="85"/>
                  </a:lnTo>
                  <a:lnTo>
                    <a:pt x="15" y="83"/>
                  </a:lnTo>
                  <a:lnTo>
                    <a:pt x="15" y="78"/>
                  </a:lnTo>
                  <a:lnTo>
                    <a:pt x="13" y="76"/>
                  </a:lnTo>
                  <a:lnTo>
                    <a:pt x="11" y="72"/>
                  </a:lnTo>
                  <a:lnTo>
                    <a:pt x="11" y="70"/>
                  </a:lnTo>
                  <a:lnTo>
                    <a:pt x="11" y="65"/>
                  </a:lnTo>
                  <a:lnTo>
                    <a:pt x="8" y="63"/>
                  </a:lnTo>
                  <a:lnTo>
                    <a:pt x="8" y="59"/>
                  </a:lnTo>
                  <a:lnTo>
                    <a:pt x="8" y="54"/>
                  </a:lnTo>
                  <a:lnTo>
                    <a:pt x="8" y="52"/>
                  </a:lnTo>
                  <a:lnTo>
                    <a:pt x="8" y="48"/>
                  </a:lnTo>
                  <a:lnTo>
                    <a:pt x="8" y="46"/>
                  </a:lnTo>
                  <a:lnTo>
                    <a:pt x="8" y="41"/>
                  </a:lnTo>
                  <a:lnTo>
                    <a:pt x="8" y="39"/>
                  </a:lnTo>
                  <a:lnTo>
                    <a:pt x="8" y="35"/>
                  </a:lnTo>
                  <a:lnTo>
                    <a:pt x="11" y="31"/>
                  </a:lnTo>
                  <a:lnTo>
                    <a:pt x="11" y="28"/>
                  </a:lnTo>
                  <a:lnTo>
                    <a:pt x="13" y="24"/>
                  </a:lnTo>
                  <a:lnTo>
                    <a:pt x="13" y="22"/>
                  </a:lnTo>
                  <a:lnTo>
                    <a:pt x="15" y="18"/>
                  </a:lnTo>
                  <a:lnTo>
                    <a:pt x="17" y="15"/>
                  </a:lnTo>
                  <a:lnTo>
                    <a:pt x="19" y="11"/>
                  </a:lnTo>
                  <a:lnTo>
                    <a:pt x="21" y="9"/>
                  </a:lnTo>
                  <a:lnTo>
                    <a:pt x="24" y="7"/>
                  </a:lnTo>
                  <a:lnTo>
                    <a:pt x="15" y="0"/>
                  </a:lnTo>
                  <a:lnTo>
                    <a:pt x="13" y="5"/>
                  </a:lnTo>
                  <a:lnTo>
                    <a:pt x="11" y="7"/>
                  </a:lnTo>
                  <a:lnTo>
                    <a:pt x="8" y="11"/>
                  </a:lnTo>
                  <a:lnTo>
                    <a:pt x="6" y="13"/>
                  </a:lnTo>
                  <a:lnTo>
                    <a:pt x="6" y="18"/>
                  </a:lnTo>
                  <a:lnTo>
                    <a:pt x="4" y="22"/>
                  </a:lnTo>
                  <a:lnTo>
                    <a:pt x="2" y="26"/>
                  </a:lnTo>
                  <a:lnTo>
                    <a:pt x="2" y="28"/>
                  </a:lnTo>
                  <a:lnTo>
                    <a:pt x="0" y="33"/>
                  </a:lnTo>
                  <a:lnTo>
                    <a:pt x="0" y="37"/>
                  </a:lnTo>
                  <a:lnTo>
                    <a:pt x="0" y="41"/>
                  </a:lnTo>
                  <a:lnTo>
                    <a:pt x="0" y="44"/>
                  </a:lnTo>
                  <a:lnTo>
                    <a:pt x="0" y="48"/>
                  </a:lnTo>
                  <a:lnTo>
                    <a:pt x="0" y="52"/>
                  </a:lnTo>
                  <a:lnTo>
                    <a:pt x="0" y="57"/>
                  </a:lnTo>
                  <a:lnTo>
                    <a:pt x="0" y="61"/>
                  </a:lnTo>
                  <a:lnTo>
                    <a:pt x="0" y="63"/>
                  </a:lnTo>
                  <a:lnTo>
                    <a:pt x="0" y="67"/>
                  </a:lnTo>
                  <a:lnTo>
                    <a:pt x="2" y="72"/>
                  </a:lnTo>
                  <a:lnTo>
                    <a:pt x="2" y="76"/>
                  </a:lnTo>
                  <a:lnTo>
                    <a:pt x="4" y="78"/>
                  </a:lnTo>
                  <a:lnTo>
                    <a:pt x="6" y="83"/>
                  </a:lnTo>
                  <a:lnTo>
                    <a:pt x="6" y="87"/>
                  </a:lnTo>
                  <a:lnTo>
                    <a:pt x="8" y="89"/>
                  </a:lnTo>
                  <a:lnTo>
                    <a:pt x="11" y="93"/>
                  </a:lnTo>
                  <a:lnTo>
                    <a:pt x="13" y="96"/>
                  </a:lnTo>
                  <a:lnTo>
                    <a:pt x="15" y="100"/>
                  </a:lnTo>
                  <a:lnTo>
                    <a:pt x="17" y="104"/>
                  </a:lnTo>
                  <a:lnTo>
                    <a:pt x="21" y="106"/>
                  </a:lnTo>
                  <a:lnTo>
                    <a:pt x="24" y="109"/>
                  </a:lnTo>
                  <a:lnTo>
                    <a:pt x="28" y="113"/>
                  </a:lnTo>
                  <a:lnTo>
                    <a:pt x="30" y="115"/>
                  </a:lnTo>
                  <a:lnTo>
                    <a:pt x="37" y="10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1" name="任意多边形 307170"/>
            <p:cNvSpPr/>
            <p:nvPr/>
          </p:nvSpPr>
          <p:spPr>
            <a:xfrm>
              <a:off x="3757" y="1415"/>
              <a:ext cx="113" cy="34"/>
            </a:xfrm>
            <a:custGeom>
              <a:rect l="0" t="0" r="0" b="0"/>
              <a:pathLst>
                <a:path w="113" h="34">
                  <a:moveTo>
                    <a:pt x="106" y="0"/>
                  </a:moveTo>
                  <a:lnTo>
                    <a:pt x="104" y="2"/>
                  </a:lnTo>
                  <a:lnTo>
                    <a:pt x="102" y="4"/>
                  </a:lnTo>
                  <a:lnTo>
                    <a:pt x="100" y="8"/>
                  </a:lnTo>
                  <a:lnTo>
                    <a:pt x="98" y="11"/>
                  </a:lnTo>
                  <a:lnTo>
                    <a:pt x="93" y="13"/>
                  </a:lnTo>
                  <a:lnTo>
                    <a:pt x="91" y="15"/>
                  </a:lnTo>
                  <a:lnTo>
                    <a:pt x="89" y="15"/>
                  </a:lnTo>
                  <a:lnTo>
                    <a:pt x="85" y="17"/>
                  </a:lnTo>
                  <a:lnTo>
                    <a:pt x="82" y="19"/>
                  </a:lnTo>
                  <a:lnTo>
                    <a:pt x="78" y="21"/>
                  </a:lnTo>
                  <a:lnTo>
                    <a:pt x="76" y="21"/>
                  </a:lnTo>
                  <a:lnTo>
                    <a:pt x="72" y="24"/>
                  </a:lnTo>
                  <a:lnTo>
                    <a:pt x="69" y="24"/>
                  </a:lnTo>
                  <a:lnTo>
                    <a:pt x="65" y="24"/>
                  </a:lnTo>
                  <a:lnTo>
                    <a:pt x="63" y="26"/>
                  </a:lnTo>
                  <a:lnTo>
                    <a:pt x="59" y="26"/>
                  </a:lnTo>
                  <a:lnTo>
                    <a:pt x="56" y="26"/>
                  </a:lnTo>
                  <a:lnTo>
                    <a:pt x="52" y="26"/>
                  </a:lnTo>
                  <a:lnTo>
                    <a:pt x="48" y="26"/>
                  </a:lnTo>
                  <a:lnTo>
                    <a:pt x="46" y="26"/>
                  </a:lnTo>
                  <a:lnTo>
                    <a:pt x="41" y="26"/>
                  </a:lnTo>
                  <a:lnTo>
                    <a:pt x="39" y="26"/>
                  </a:lnTo>
                  <a:lnTo>
                    <a:pt x="35" y="24"/>
                  </a:lnTo>
                  <a:lnTo>
                    <a:pt x="30" y="24"/>
                  </a:lnTo>
                  <a:lnTo>
                    <a:pt x="28" y="21"/>
                  </a:lnTo>
                  <a:lnTo>
                    <a:pt x="24" y="21"/>
                  </a:lnTo>
                  <a:lnTo>
                    <a:pt x="22" y="19"/>
                  </a:lnTo>
                  <a:lnTo>
                    <a:pt x="17" y="17"/>
                  </a:lnTo>
                  <a:lnTo>
                    <a:pt x="15" y="17"/>
                  </a:lnTo>
                  <a:lnTo>
                    <a:pt x="11" y="15"/>
                  </a:lnTo>
                  <a:lnTo>
                    <a:pt x="9" y="13"/>
                  </a:lnTo>
                  <a:lnTo>
                    <a:pt x="7" y="11"/>
                  </a:lnTo>
                  <a:lnTo>
                    <a:pt x="0" y="17"/>
                  </a:lnTo>
                  <a:lnTo>
                    <a:pt x="4" y="19"/>
                  </a:lnTo>
                  <a:lnTo>
                    <a:pt x="7" y="21"/>
                  </a:lnTo>
                  <a:lnTo>
                    <a:pt x="11" y="24"/>
                  </a:lnTo>
                  <a:lnTo>
                    <a:pt x="13" y="26"/>
                  </a:lnTo>
                  <a:lnTo>
                    <a:pt x="17" y="28"/>
                  </a:lnTo>
                  <a:lnTo>
                    <a:pt x="22" y="30"/>
                  </a:lnTo>
                  <a:lnTo>
                    <a:pt x="26" y="30"/>
                  </a:lnTo>
                  <a:lnTo>
                    <a:pt x="28" y="32"/>
                  </a:lnTo>
                  <a:lnTo>
                    <a:pt x="33" y="32"/>
                  </a:lnTo>
                  <a:lnTo>
                    <a:pt x="37" y="34"/>
                  </a:lnTo>
                  <a:lnTo>
                    <a:pt x="41" y="34"/>
                  </a:lnTo>
                  <a:lnTo>
                    <a:pt x="43" y="34"/>
                  </a:lnTo>
                  <a:lnTo>
                    <a:pt x="48" y="34"/>
                  </a:lnTo>
                  <a:lnTo>
                    <a:pt x="52" y="34"/>
                  </a:lnTo>
                  <a:lnTo>
                    <a:pt x="56" y="34"/>
                  </a:lnTo>
                  <a:lnTo>
                    <a:pt x="61" y="34"/>
                  </a:lnTo>
                  <a:lnTo>
                    <a:pt x="63" y="34"/>
                  </a:lnTo>
                  <a:lnTo>
                    <a:pt x="67" y="34"/>
                  </a:lnTo>
                  <a:lnTo>
                    <a:pt x="72" y="32"/>
                  </a:lnTo>
                  <a:lnTo>
                    <a:pt x="76" y="32"/>
                  </a:lnTo>
                  <a:lnTo>
                    <a:pt x="78" y="30"/>
                  </a:lnTo>
                  <a:lnTo>
                    <a:pt x="82" y="28"/>
                  </a:lnTo>
                  <a:lnTo>
                    <a:pt x="87" y="28"/>
                  </a:lnTo>
                  <a:lnTo>
                    <a:pt x="89" y="26"/>
                  </a:lnTo>
                  <a:lnTo>
                    <a:pt x="93" y="24"/>
                  </a:lnTo>
                  <a:lnTo>
                    <a:pt x="95" y="21"/>
                  </a:lnTo>
                  <a:lnTo>
                    <a:pt x="100" y="19"/>
                  </a:lnTo>
                  <a:lnTo>
                    <a:pt x="102" y="17"/>
                  </a:lnTo>
                  <a:lnTo>
                    <a:pt x="106" y="15"/>
                  </a:lnTo>
                  <a:lnTo>
                    <a:pt x="108" y="11"/>
                  </a:lnTo>
                  <a:lnTo>
                    <a:pt x="111" y="8"/>
                  </a:lnTo>
                  <a:lnTo>
                    <a:pt x="113" y="4"/>
                  </a:lnTo>
                  <a:lnTo>
                    <a:pt x="10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2" name="任意多边形 307171"/>
            <p:cNvSpPr/>
            <p:nvPr/>
          </p:nvSpPr>
          <p:spPr>
            <a:xfrm>
              <a:off x="3731" y="1293"/>
              <a:ext cx="152" cy="152"/>
            </a:xfrm>
            <a:custGeom>
              <a:rect l="0" t="0" r="0" b="0"/>
              <a:pathLst>
                <a:path w="152" h="152">
                  <a:moveTo>
                    <a:pt x="134" y="124"/>
                  </a:moveTo>
                  <a:lnTo>
                    <a:pt x="137" y="122"/>
                  </a:lnTo>
                  <a:lnTo>
                    <a:pt x="141" y="117"/>
                  </a:lnTo>
                  <a:lnTo>
                    <a:pt x="141" y="115"/>
                  </a:lnTo>
                  <a:lnTo>
                    <a:pt x="143" y="111"/>
                  </a:lnTo>
                  <a:lnTo>
                    <a:pt x="145" y="109"/>
                  </a:lnTo>
                  <a:lnTo>
                    <a:pt x="147" y="104"/>
                  </a:lnTo>
                  <a:lnTo>
                    <a:pt x="147" y="100"/>
                  </a:lnTo>
                  <a:lnTo>
                    <a:pt x="150" y="98"/>
                  </a:lnTo>
                  <a:lnTo>
                    <a:pt x="150" y="94"/>
                  </a:lnTo>
                  <a:lnTo>
                    <a:pt x="150" y="89"/>
                  </a:lnTo>
                  <a:lnTo>
                    <a:pt x="152" y="87"/>
                  </a:lnTo>
                  <a:lnTo>
                    <a:pt x="152" y="83"/>
                  </a:lnTo>
                  <a:lnTo>
                    <a:pt x="152" y="78"/>
                  </a:lnTo>
                  <a:lnTo>
                    <a:pt x="152" y="76"/>
                  </a:lnTo>
                  <a:lnTo>
                    <a:pt x="152" y="72"/>
                  </a:lnTo>
                  <a:lnTo>
                    <a:pt x="150" y="68"/>
                  </a:lnTo>
                  <a:lnTo>
                    <a:pt x="150" y="65"/>
                  </a:lnTo>
                  <a:lnTo>
                    <a:pt x="150" y="61"/>
                  </a:lnTo>
                  <a:lnTo>
                    <a:pt x="147" y="57"/>
                  </a:lnTo>
                  <a:lnTo>
                    <a:pt x="147" y="55"/>
                  </a:lnTo>
                  <a:lnTo>
                    <a:pt x="145" y="50"/>
                  </a:lnTo>
                  <a:lnTo>
                    <a:pt x="145" y="48"/>
                  </a:lnTo>
                  <a:lnTo>
                    <a:pt x="143" y="44"/>
                  </a:lnTo>
                  <a:lnTo>
                    <a:pt x="141" y="42"/>
                  </a:lnTo>
                  <a:lnTo>
                    <a:pt x="139" y="37"/>
                  </a:lnTo>
                  <a:lnTo>
                    <a:pt x="137" y="35"/>
                  </a:lnTo>
                  <a:lnTo>
                    <a:pt x="134" y="31"/>
                  </a:lnTo>
                  <a:lnTo>
                    <a:pt x="132" y="29"/>
                  </a:lnTo>
                  <a:lnTo>
                    <a:pt x="130" y="26"/>
                  </a:lnTo>
                  <a:lnTo>
                    <a:pt x="128" y="22"/>
                  </a:lnTo>
                  <a:lnTo>
                    <a:pt x="124" y="20"/>
                  </a:lnTo>
                  <a:lnTo>
                    <a:pt x="121" y="18"/>
                  </a:lnTo>
                  <a:lnTo>
                    <a:pt x="119" y="16"/>
                  </a:lnTo>
                  <a:lnTo>
                    <a:pt x="115" y="13"/>
                  </a:lnTo>
                  <a:lnTo>
                    <a:pt x="113" y="11"/>
                  </a:lnTo>
                  <a:lnTo>
                    <a:pt x="108" y="9"/>
                  </a:lnTo>
                  <a:lnTo>
                    <a:pt x="106" y="7"/>
                  </a:lnTo>
                  <a:lnTo>
                    <a:pt x="102" y="7"/>
                  </a:lnTo>
                  <a:lnTo>
                    <a:pt x="98" y="5"/>
                  </a:lnTo>
                  <a:lnTo>
                    <a:pt x="95" y="5"/>
                  </a:lnTo>
                  <a:lnTo>
                    <a:pt x="91" y="3"/>
                  </a:lnTo>
                  <a:lnTo>
                    <a:pt x="87" y="3"/>
                  </a:lnTo>
                  <a:lnTo>
                    <a:pt x="85" y="0"/>
                  </a:lnTo>
                  <a:lnTo>
                    <a:pt x="80" y="0"/>
                  </a:lnTo>
                  <a:lnTo>
                    <a:pt x="76" y="0"/>
                  </a:lnTo>
                  <a:lnTo>
                    <a:pt x="74" y="0"/>
                  </a:lnTo>
                  <a:lnTo>
                    <a:pt x="69" y="0"/>
                  </a:lnTo>
                  <a:lnTo>
                    <a:pt x="65" y="0"/>
                  </a:lnTo>
                  <a:lnTo>
                    <a:pt x="63" y="0"/>
                  </a:lnTo>
                  <a:lnTo>
                    <a:pt x="59" y="3"/>
                  </a:lnTo>
                  <a:lnTo>
                    <a:pt x="54" y="3"/>
                  </a:lnTo>
                  <a:lnTo>
                    <a:pt x="52" y="5"/>
                  </a:lnTo>
                  <a:lnTo>
                    <a:pt x="48" y="5"/>
                  </a:lnTo>
                  <a:lnTo>
                    <a:pt x="46" y="7"/>
                  </a:lnTo>
                  <a:lnTo>
                    <a:pt x="41" y="7"/>
                  </a:lnTo>
                  <a:lnTo>
                    <a:pt x="39" y="9"/>
                  </a:lnTo>
                  <a:lnTo>
                    <a:pt x="35" y="11"/>
                  </a:lnTo>
                  <a:lnTo>
                    <a:pt x="33" y="13"/>
                  </a:lnTo>
                  <a:lnTo>
                    <a:pt x="28" y="16"/>
                  </a:lnTo>
                  <a:lnTo>
                    <a:pt x="26" y="18"/>
                  </a:lnTo>
                  <a:lnTo>
                    <a:pt x="24" y="20"/>
                  </a:lnTo>
                  <a:lnTo>
                    <a:pt x="22" y="22"/>
                  </a:lnTo>
                  <a:lnTo>
                    <a:pt x="17" y="26"/>
                  </a:lnTo>
                  <a:lnTo>
                    <a:pt x="15" y="29"/>
                  </a:lnTo>
                  <a:lnTo>
                    <a:pt x="13" y="33"/>
                  </a:lnTo>
                  <a:lnTo>
                    <a:pt x="11" y="35"/>
                  </a:lnTo>
                  <a:lnTo>
                    <a:pt x="9" y="37"/>
                  </a:lnTo>
                  <a:lnTo>
                    <a:pt x="7" y="42"/>
                  </a:lnTo>
                  <a:lnTo>
                    <a:pt x="7" y="46"/>
                  </a:lnTo>
                  <a:lnTo>
                    <a:pt x="4" y="48"/>
                  </a:lnTo>
                  <a:lnTo>
                    <a:pt x="4" y="52"/>
                  </a:lnTo>
                  <a:lnTo>
                    <a:pt x="2" y="55"/>
                  </a:lnTo>
                  <a:lnTo>
                    <a:pt x="2" y="59"/>
                  </a:lnTo>
                  <a:lnTo>
                    <a:pt x="0" y="63"/>
                  </a:lnTo>
                  <a:lnTo>
                    <a:pt x="0" y="65"/>
                  </a:lnTo>
                  <a:lnTo>
                    <a:pt x="0" y="70"/>
                  </a:lnTo>
                  <a:lnTo>
                    <a:pt x="0" y="74"/>
                  </a:lnTo>
                  <a:lnTo>
                    <a:pt x="0" y="76"/>
                  </a:lnTo>
                  <a:lnTo>
                    <a:pt x="0" y="81"/>
                  </a:lnTo>
                  <a:lnTo>
                    <a:pt x="0" y="85"/>
                  </a:lnTo>
                  <a:lnTo>
                    <a:pt x="2" y="87"/>
                  </a:lnTo>
                  <a:lnTo>
                    <a:pt x="2" y="91"/>
                  </a:lnTo>
                  <a:lnTo>
                    <a:pt x="2" y="96"/>
                  </a:lnTo>
                  <a:lnTo>
                    <a:pt x="4" y="98"/>
                  </a:lnTo>
                  <a:lnTo>
                    <a:pt x="4" y="102"/>
                  </a:lnTo>
                  <a:lnTo>
                    <a:pt x="7" y="104"/>
                  </a:lnTo>
                  <a:lnTo>
                    <a:pt x="9" y="109"/>
                  </a:lnTo>
                  <a:lnTo>
                    <a:pt x="11" y="113"/>
                  </a:lnTo>
                  <a:lnTo>
                    <a:pt x="11" y="115"/>
                  </a:lnTo>
                  <a:lnTo>
                    <a:pt x="13" y="117"/>
                  </a:lnTo>
                  <a:lnTo>
                    <a:pt x="15" y="122"/>
                  </a:lnTo>
                  <a:lnTo>
                    <a:pt x="17" y="124"/>
                  </a:lnTo>
                  <a:lnTo>
                    <a:pt x="22" y="128"/>
                  </a:lnTo>
                  <a:lnTo>
                    <a:pt x="24" y="130"/>
                  </a:lnTo>
                  <a:lnTo>
                    <a:pt x="26" y="133"/>
                  </a:lnTo>
                  <a:lnTo>
                    <a:pt x="30" y="135"/>
                  </a:lnTo>
                  <a:lnTo>
                    <a:pt x="33" y="137"/>
                  </a:lnTo>
                  <a:lnTo>
                    <a:pt x="35" y="139"/>
                  </a:lnTo>
                  <a:lnTo>
                    <a:pt x="39" y="141"/>
                  </a:lnTo>
                  <a:lnTo>
                    <a:pt x="43" y="143"/>
                  </a:lnTo>
                  <a:lnTo>
                    <a:pt x="46" y="146"/>
                  </a:lnTo>
                  <a:lnTo>
                    <a:pt x="50" y="148"/>
                  </a:lnTo>
                  <a:lnTo>
                    <a:pt x="52" y="148"/>
                  </a:lnTo>
                  <a:lnTo>
                    <a:pt x="56" y="150"/>
                  </a:lnTo>
                  <a:lnTo>
                    <a:pt x="61" y="150"/>
                  </a:lnTo>
                  <a:lnTo>
                    <a:pt x="63" y="150"/>
                  </a:lnTo>
                  <a:lnTo>
                    <a:pt x="67" y="152"/>
                  </a:lnTo>
                  <a:lnTo>
                    <a:pt x="72" y="152"/>
                  </a:lnTo>
                  <a:lnTo>
                    <a:pt x="74" y="152"/>
                  </a:lnTo>
                  <a:lnTo>
                    <a:pt x="78" y="152"/>
                  </a:lnTo>
                  <a:lnTo>
                    <a:pt x="82" y="152"/>
                  </a:lnTo>
                  <a:lnTo>
                    <a:pt x="85" y="152"/>
                  </a:lnTo>
                  <a:lnTo>
                    <a:pt x="89" y="152"/>
                  </a:lnTo>
                  <a:lnTo>
                    <a:pt x="93" y="150"/>
                  </a:lnTo>
                  <a:lnTo>
                    <a:pt x="95" y="150"/>
                  </a:lnTo>
                  <a:lnTo>
                    <a:pt x="100" y="148"/>
                  </a:lnTo>
                  <a:lnTo>
                    <a:pt x="102" y="148"/>
                  </a:lnTo>
                  <a:lnTo>
                    <a:pt x="106" y="146"/>
                  </a:lnTo>
                  <a:lnTo>
                    <a:pt x="108" y="146"/>
                  </a:lnTo>
                  <a:lnTo>
                    <a:pt x="113" y="143"/>
                  </a:lnTo>
                  <a:lnTo>
                    <a:pt x="117" y="141"/>
                  </a:lnTo>
                  <a:lnTo>
                    <a:pt x="119" y="139"/>
                  </a:lnTo>
                  <a:lnTo>
                    <a:pt x="121" y="137"/>
                  </a:lnTo>
                  <a:lnTo>
                    <a:pt x="126" y="135"/>
                  </a:lnTo>
                  <a:lnTo>
                    <a:pt x="128" y="133"/>
                  </a:lnTo>
                  <a:lnTo>
                    <a:pt x="130" y="130"/>
                  </a:lnTo>
                  <a:lnTo>
                    <a:pt x="132" y="128"/>
                  </a:lnTo>
                  <a:lnTo>
                    <a:pt x="134" y="1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3" name="任意多边形 307172"/>
            <p:cNvSpPr/>
            <p:nvPr/>
          </p:nvSpPr>
          <p:spPr>
            <a:xfrm>
              <a:off x="3850" y="1306"/>
              <a:ext cx="37" cy="113"/>
            </a:xfrm>
            <a:custGeom>
              <a:rect l="0" t="0" r="0" b="0"/>
              <a:pathLst>
                <a:path w="37" h="113">
                  <a:moveTo>
                    <a:pt x="0" y="9"/>
                  </a:moveTo>
                  <a:lnTo>
                    <a:pt x="2" y="11"/>
                  </a:lnTo>
                  <a:lnTo>
                    <a:pt x="5" y="13"/>
                  </a:lnTo>
                  <a:lnTo>
                    <a:pt x="9" y="16"/>
                  </a:lnTo>
                  <a:lnTo>
                    <a:pt x="11" y="18"/>
                  </a:lnTo>
                  <a:lnTo>
                    <a:pt x="13" y="22"/>
                  </a:lnTo>
                  <a:lnTo>
                    <a:pt x="15" y="24"/>
                  </a:lnTo>
                  <a:lnTo>
                    <a:pt x="18" y="26"/>
                  </a:lnTo>
                  <a:lnTo>
                    <a:pt x="18" y="31"/>
                  </a:lnTo>
                  <a:lnTo>
                    <a:pt x="20" y="33"/>
                  </a:lnTo>
                  <a:lnTo>
                    <a:pt x="22" y="37"/>
                  </a:lnTo>
                  <a:lnTo>
                    <a:pt x="22" y="39"/>
                  </a:lnTo>
                  <a:lnTo>
                    <a:pt x="24" y="44"/>
                  </a:lnTo>
                  <a:lnTo>
                    <a:pt x="24" y="46"/>
                  </a:lnTo>
                  <a:lnTo>
                    <a:pt x="26" y="50"/>
                  </a:lnTo>
                  <a:lnTo>
                    <a:pt x="26" y="52"/>
                  </a:lnTo>
                  <a:lnTo>
                    <a:pt x="26" y="57"/>
                  </a:lnTo>
                  <a:lnTo>
                    <a:pt x="28" y="59"/>
                  </a:lnTo>
                  <a:lnTo>
                    <a:pt x="28" y="63"/>
                  </a:lnTo>
                  <a:lnTo>
                    <a:pt x="28" y="65"/>
                  </a:lnTo>
                  <a:lnTo>
                    <a:pt x="28" y="70"/>
                  </a:lnTo>
                  <a:lnTo>
                    <a:pt x="26" y="74"/>
                  </a:lnTo>
                  <a:lnTo>
                    <a:pt x="26" y="76"/>
                  </a:lnTo>
                  <a:lnTo>
                    <a:pt x="26" y="81"/>
                  </a:lnTo>
                  <a:lnTo>
                    <a:pt x="26" y="83"/>
                  </a:lnTo>
                  <a:lnTo>
                    <a:pt x="24" y="87"/>
                  </a:lnTo>
                  <a:lnTo>
                    <a:pt x="24" y="89"/>
                  </a:lnTo>
                  <a:lnTo>
                    <a:pt x="22" y="94"/>
                  </a:lnTo>
                  <a:lnTo>
                    <a:pt x="20" y="96"/>
                  </a:lnTo>
                  <a:lnTo>
                    <a:pt x="20" y="100"/>
                  </a:lnTo>
                  <a:lnTo>
                    <a:pt x="18" y="102"/>
                  </a:lnTo>
                  <a:lnTo>
                    <a:pt x="15" y="104"/>
                  </a:lnTo>
                  <a:lnTo>
                    <a:pt x="13" y="109"/>
                  </a:lnTo>
                  <a:lnTo>
                    <a:pt x="20" y="113"/>
                  </a:lnTo>
                  <a:lnTo>
                    <a:pt x="22" y="111"/>
                  </a:lnTo>
                  <a:lnTo>
                    <a:pt x="24" y="107"/>
                  </a:lnTo>
                  <a:lnTo>
                    <a:pt x="26" y="104"/>
                  </a:lnTo>
                  <a:lnTo>
                    <a:pt x="28" y="100"/>
                  </a:lnTo>
                  <a:lnTo>
                    <a:pt x="31" y="98"/>
                  </a:lnTo>
                  <a:lnTo>
                    <a:pt x="33" y="94"/>
                  </a:lnTo>
                  <a:lnTo>
                    <a:pt x="33" y="89"/>
                  </a:lnTo>
                  <a:lnTo>
                    <a:pt x="35" y="85"/>
                  </a:lnTo>
                  <a:lnTo>
                    <a:pt x="35" y="83"/>
                  </a:lnTo>
                  <a:lnTo>
                    <a:pt x="35" y="78"/>
                  </a:lnTo>
                  <a:lnTo>
                    <a:pt x="37" y="74"/>
                  </a:lnTo>
                  <a:lnTo>
                    <a:pt x="37" y="70"/>
                  </a:lnTo>
                  <a:lnTo>
                    <a:pt x="37" y="65"/>
                  </a:lnTo>
                  <a:lnTo>
                    <a:pt x="37" y="63"/>
                  </a:lnTo>
                  <a:lnTo>
                    <a:pt x="37" y="59"/>
                  </a:lnTo>
                  <a:lnTo>
                    <a:pt x="37" y="55"/>
                  </a:lnTo>
                  <a:lnTo>
                    <a:pt x="35" y="50"/>
                  </a:lnTo>
                  <a:lnTo>
                    <a:pt x="35" y="48"/>
                  </a:lnTo>
                  <a:lnTo>
                    <a:pt x="33" y="44"/>
                  </a:lnTo>
                  <a:lnTo>
                    <a:pt x="33" y="39"/>
                  </a:lnTo>
                  <a:lnTo>
                    <a:pt x="31" y="37"/>
                  </a:lnTo>
                  <a:lnTo>
                    <a:pt x="31" y="33"/>
                  </a:lnTo>
                  <a:lnTo>
                    <a:pt x="28" y="29"/>
                  </a:lnTo>
                  <a:lnTo>
                    <a:pt x="26" y="26"/>
                  </a:lnTo>
                  <a:lnTo>
                    <a:pt x="24" y="22"/>
                  </a:lnTo>
                  <a:lnTo>
                    <a:pt x="22" y="20"/>
                  </a:lnTo>
                  <a:lnTo>
                    <a:pt x="20" y="16"/>
                  </a:lnTo>
                  <a:lnTo>
                    <a:pt x="18" y="13"/>
                  </a:lnTo>
                  <a:lnTo>
                    <a:pt x="15" y="9"/>
                  </a:lnTo>
                  <a:lnTo>
                    <a:pt x="11" y="7"/>
                  </a:lnTo>
                  <a:lnTo>
                    <a:pt x="9" y="5"/>
                  </a:lnTo>
                  <a:lnTo>
                    <a:pt x="5"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4" name="任意多边形 307173"/>
            <p:cNvSpPr/>
            <p:nvPr/>
          </p:nvSpPr>
          <p:spPr>
            <a:xfrm>
              <a:off x="3744" y="1289"/>
              <a:ext cx="111" cy="35"/>
            </a:xfrm>
            <a:custGeom>
              <a:rect l="0" t="0" r="0" b="0"/>
              <a:pathLst>
                <a:path w="110" h="35">
                  <a:moveTo>
                    <a:pt x="7" y="35"/>
                  </a:moveTo>
                  <a:lnTo>
                    <a:pt x="9" y="33"/>
                  </a:lnTo>
                  <a:lnTo>
                    <a:pt x="11" y="30"/>
                  </a:lnTo>
                  <a:lnTo>
                    <a:pt x="13" y="28"/>
                  </a:lnTo>
                  <a:lnTo>
                    <a:pt x="15" y="26"/>
                  </a:lnTo>
                  <a:lnTo>
                    <a:pt x="20" y="24"/>
                  </a:lnTo>
                  <a:lnTo>
                    <a:pt x="22" y="22"/>
                  </a:lnTo>
                  <a:lnTo>
                    <a:pt x="24" y="20"/>
                  </a:lnTo>
                  <a:lnTo>
                    <a:pt x="28" y="17"/>
                  </a:lnTo>
                  <a:lnTo>
                    <a:pt x="30" y="15"/>
                  </a:lnTo>
                  <a:lnTo>
                    <a:pt x="33" y="15"/>
                  </a:lnTo>
                  <a:lnTo>
                    <a:pt x="37" y="13"/>
                  </a:lnTo>
                  <a:lnTo>
                    <a:pt x="39" y="13"/>
                  </a:lnTo>
                  <a:lnTo>
                    <a:pt x="43" y="11"/>
                  </a:lnTo>
                  <a:lnTo>
                    <a:pt x="48" y="11"/>
                  </a:lnTo>
                  <a:lnTo>
                    <a:pt x="50" y="11"/>
                  </a:lnTo>
                  <a:lnTo>
                    <a:pt x="54" y="9"/>
                  </a:lnTo>
                  <a:lnTo>
                    <a:pt x="56" y="9"/>
                  </a:lnTo>
                  <a:lnTo>
                    <a:pt x="61" y="9"/>
                  </a:lnTo>
                  <a:lnTo>
                    <a:pt x="63" y="9"/>
                  </a:lnTo>
                  <a:lnTo>
                    <a:pt x="67" y="9"/>
                  </a:lnTo>
                  <a:lnTo>
                    <a:pt x="69" y="9"/>
                  </a:lnTo>
                  <a:lnTo>
                    <a:pt x="74" y="11"/>
                  </a:lnTo>
                  <a:lnTo>
                    <a:pt x="78" y="11"/>
                  </a:lnTo>
                  <a:lnTo>
                    <a:pt x="80" y="11"/>
                  </a:lnTo>
                  <a:lnTo>
                    <a:pt x="85" y="13"/>
                  </a:lnTo>
                  <a:lnTo>
                    <a:pt x="87" y="15"/>
                  </a:lnTo>
                  <a:lnTo>
                    <a:pt x="91" y="15"/>
                  </a:lnTo>
                  <a:lnTo>
                    <a:pt x="93" y="17"/>
                  </a:lnTo>
                  <a:lnTo>
                    <a:pt x="98" y="20"/>
                  </a:lnTo>
                  <a:lnTo>
                    <a:pt x="100" y="22"/>
                  </a:lnTo>
                  <a:lnTo>
                    <a:pt x="104" y="22"/>
                  </a:lnTo>
                  <a:lnTo>
                    <a:pt x="106" y="26"/>
                  </a:lnTo>
                  <a:lnTo>
                    <a:pt x="111" y="17"/>
                  </a:lnTo>
                  <a:lnTo>
                    <a:pt x="108" y="15"/>
                  </a:lnTo>
                  <a:lnTo>
                    <a:pt x="104" y="13"/>
                  </a:lnTo>
                  <a:lnTo>
                    <a:pt x="102" y="11"/>
                  </a:lnTo>
                  <a:lnTo>
                    <a:pt x="98" y="9"/>
                  </a:lnTo>
                  <a:lnTo>
                    <a:pt x="93" y="7"/>
                  </a:lnTo>
                  <a:lnTo>
                    <a:pt x="91" y="7"/>
                  </a:lnTo>
                  <a:lnTo>
                    <a:pt x="87" y="4"/>
                  </a:lnTo>
                  <a:lnTo>
                    <a:pt x="82" y="2"/>
                  </a:lnTo>
                  <a:lnTo>
                    <a:pt x="78" y="2"/>
                  </a:lnTo>
                  <a:lnTo>
                    <a:pt x="76" y="2"/>
                  </a:lnTo>
                  <a:lnTo>
                    <a:pt x="72" y="0"/>
                  </a:lnTo>
                  <a:lnTo>
                    <a:pt x="67" y="0"/>
                  </a:lnTo>
                  <a:lnTo>
                    <a:pt x="63" y="0"/>
                  </a:lnTo>
                  <a:lnTo>
                    <a:pt x="61" y="0"/>
                  </a:lnTo>
                  <a:lnTo>
                    <a:pt x="56" y="0"/>
                  </a:lnTo>
                  <a:lnTo>
                    <a:pt x="52" y="0"/>
                  </a:lnTo>
                  <a:lnTo>
                    <a:pt x="48" y="2"/>
                  </a:lnTo>
                  <a:lnTo>
                    <a:pt x="46" y="2"/>
                  </a:lnTo>
                  <a:lnTo>
                    <a:pt x="41" y="2"/>
                  </a:lnTo>
                  <a:lnTo>
                    <a:pt x="37" y="4"/>
                  </a:lnTo>
                  <a:lnTo>
                    <a:pt x="35" y="4"/>
                  </a:lnTo>
                  <a:lnTo>
                    <a:pt x="30" y="7"/>
                  </a:lnTo>
                  <a:lnTo>
                    <a:pt x="26" y="9"/>
                  </a:lnTo>
                  <a:lnTo>
                    <a:pt x="24" y="9"/>
                  </a:lnTo>
                  <a:lnTo>
                    <a:pt x="20" y="11"/>
                  </a:lnTo>
                  <a:lnTo>
                    <a:pt x="17" y="13"/>
                  </a:lnTo>
                  <a:lnTo>
                    <a:pt x="13" y="15"/>
                  </a:lnTo>
                  <a:lnTo>
                    <a:pt x="11" y="17"/>
                  </a:lnTo>
                  <a:lnTo>
                    <a:pt x="7" y="22"/>
                  </a:lnTo>
                  <a:lnTo>
                    <a:pt x="4" y="24"/>
                  </a:lnTo>
                  <a:lnTo>
                    <a:pt x="2" y="26"/>
                  </a:lnTo>
                  <a:lnTo>
                    <a:pt x="0" y="30"/>
                  </a:lnTo>
                  <a:lnTo>
                    <a:pt x="7"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5" name="任意多边形 307174"/>
            <p:cNvSpPr/>
            <p:nvPr/>
          </p:nvSpPr>
          <p:spPr>
            <a:xfrm>
              <a:off x="3727" y="1319"/>
              <a:ext cx="37" cy="113"/>
            </a:xfrm>
            <a:custGeom>
              <a:rect l="0" t="0" r="0" b="0"/>
              <a:pathLst>
                <a:path w="37" h="113">
                  <a:moveTo>
                    <a:pt x="37" y="107"/>
                  </a:moveTo>
                  <a:lnTo>
                    <a:pt x="34" y="102"/>
                  </a:lnTo>
                  <a:lnTo>
                    <a:pt x="30" y="100"/>
                  </a:lnTo>
                  <a:lnTo>
                    <a:pt x="28" y="98"/>
                  </a:lnTo>
                  <a:lnTo>
                    <a:pt x="26" y="96"/>
                  </a:lnTo>
                  <a:lnTo>
                    <a:pt x="24" y="94"/>
                  </a:lnTo>
                  <a:lnTo>
                    <a:pt x="21" y="89"/>
                  </a:lnTo>
                  <a:lnTo>
                    <a:pt x="19" y="87"/>
                  </a:lnTo>
                  <a:lnTo>
                    <a:pt x="17" y="85"/>
                  </a:lnTo>
                  <a:lnTo>
                    <a:pt x="17" y="81"/>
                  </a:lnTo>
                  <a:lnTo>
                    <a:pt x="15" y="78"/>
                  </a:lnTo>
                  <a:lnTo>
                    <a:pt x="13" y="74"/>
                  </a:lnTo>
                  <a:lnTo>
                    <a:pt x="13" y="72"/>
                  </a:lnTo>
                  <a:lnTo>
                    <a:pt x="11" y="68"/>
                  </a:lnTo>
                  <a:lnTo>
                    <a:pt x="11" y="65"/>
                  </a:lnTo>
                  <a:lnTo>
                    <a:pt x="11" y="61"/>
                  </a:lnTo>
                  <a:lnTo>
                    <a:pt x="8" y="57"/>
                  </a:lnTo>
                  <a:lnTo>
                    <a:pt x="8" y="55"/>
                  </a:lnTo>
                  <a:lnTo>
                    <a:pt x="8" y="50"/>
                  </a:lnTo>
                  <a:lnTo>
                    <a:pt x="8" y="48"/>
                  </a:lnTo>
                  <a:lnTo>
                    <a:pt x="8" y="44"/>
                  </a:lnTo>
                  <a:lnTo>
                    <a:pt x="8" y="42"/>
                  </a:lnTo>
                  <a:lnTo>
                    <a:pt x="8" y="37"/>
                  </a:lnTo>
                  <a:lnTo>
                    <a:pt x="11" y="33"/>
                  </a:lnTo>
                  <a:lnTo>
                    <a:pt x="11" y="31"/>
                  </a:lnTo>
                  <a:lnTo>
                    <a:pt x="13" y="26"/>
                  </a:lnTo>
                  <a:lnTo>
                    <a:pt x="13" y="24"/>
                  </a:lnTo>
                  <a:lnTo>
                    <a:pt x="15" y="20"/>
                  </a:lnTo>
                  <a:lnTo>
                    <a:pt x="15" y="18"/>
                  </a:lnTo>
                  <a:lnTo>
                    <a:pt x="17" y="13"/>
                  </a:lnTo>
                  <a:lnTo>
                    <a:pt x="19" y="11"/>
                  </a:lnTo>
                  <a:lnTo>
                    <a:pt x="21" y="9"/>
                  </a:lnTo>
                  <a:lnTo>
                    <a:pt x="24" y="5"/>
                  </a:lnTo>
                  <a:lnTo>
                    <a:pt x="17" y="0"/>
                  </a:lnTo>
                  <a:lnTo>
                    <a:pt x="15" y="3"/>
                  </a:lnTo>
                  <a:lnTo>
                    <a:pt x="11" y="7"/>
                  </a:lnTo>
                  <a:lnTo>
                    <a:pt x="11" y="9"/>
                  </a:lnTo>
                  <a:lnTo>
                    <a:pt x="8" y="13"/>
                  </a:lnTo>
                  <a:lnTo>
                    <a:pt x="6" y="18"/>
                  </a:lnTo>
                  <a:lnTo>
                    <a:pt x="4" y="20"/>
                  </a:lnTo>
                  <a:lnTo>
                    <a:pt x="4" y="24"/>
                  </a:lnTo>
                  <a:lnTo>
                    <a:pt x="2" y="29"/>
                  </a:lnTo>
                  <a:lnTo>
                    <a:pt x="2" y="33"/>
                  </a:lnTo>
                  <a:lnTo>
                    <a:pt x="0" y="35"/>
                  </a:lnTo>
                  <a:lnTo>
                    <a:pt x="0" y="39"/>
                  </a:lnTo>
                  <a:lnTo>
                    <a:pt x="0" y="44"/>
                  </a:lnTo>
                  <a:lnTo>
                    <a:pt x="0" y="48"/>
                  </a:lnTo>
                  <a:lnTo>
                    <a:pt x="0" y="50"/>
                  </a:lnTo>
                  <a:lnTo>
                    <a:pt x="0" y="55"/>
                  </a:lnTo>
                  <a:lnTo>
                    <a:pt x="0" y="59"/>
                  </a:lnTo>
                  <a:lnTo>
                    <a:pt x="0" y="63"/>
                  </a:lnTo>
                  <a:lnTo>
                    <a:pt x="2" y="65"/>
                  </a:lnTo>
                  <a:lnTo>
                    <a:pt x="2" y="70"/>
                  </a:lnTo>
                  <a:lnTo>
                    <a:pt x="4" y="74"/>
                  </a:lnTo>
                  <a:lnTo>
                    <a:pt x="4" y="78"/>
                  </a:lnTo>
                  <a:lnTo>
                    <a:pt x="6" y="81"/>
                  </a:lnTo>
                  <a:lnTo>
                    <a:pt x="8" y="85"/>
                  </a:lnTo>
                  <a:lnTo>
                    <a:pt x="11" y="87"/>
                  </a:lnTo>
                  <a:lnTo>
                    <a:pt x="13" y="91"/>
                  </a:lnTo>
                  <a:lnTo>
                    <a:pt x="15" y="96"/>
                  </a:lnTo>
                  <a:lnTo>
                    <a:pt x="17" y="98"/>
                  </a:lnTo>
                  <a:lnTo>
                    <a:pt x="19" y="102"/>
                  </a:lnTo>
                  <a:lnTo>
                    <a:pt x="21" y="104"/>
                  </a:lnTo>
                  <a:lnTo>
                    <a:pt x="24" y="107"/>
                  </a:lnTo>
                  <a:lnTo>
                    <a:pt x="28" y="111"/>
                  </a:lnTo>
                  <a:lnTo>
                    <a:pt x="30" y="113"/>
                  </a:lnTo>
                  <a:lnTo>
                    <a:pt x="37" y="10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6" name="任意多边形 307175"/>
            <p:cNvSpPr/>
            <p:nvPr/>
          </p:nvSpPr>
          <p:spPr>
            <a:xfrm>
              <a:off x="3757" y="1415"/>
              <a:ext cx="113" cy="34"/>
            </a:xfrm>
            <a:custGeom>
              <a:rect l="0" t="0" r="0" b="0"/>
              <a:pathLst>
                <a:path w="113" h="34">
                  <a:moveTo>
                    <a:pt x="106" y="0"/>
                  </a:moveTo>
                  <a:lnTo>
                    <a:pt x="104" y="2"/>
                  </a:lnTo>
                  <a:lnTo>
                    <a:pt x="102" y="4"/>
                  </a:lnTo>
                  <a:lnTo>
                    <a:pt x="98" y="6"/>
                  </a:lnTo>
                  <a:lnTo>
                    <a:pt x="95" y="8"/>
                  </a:lnTo>
                  <a:lnTo>
                    <a:pt x="93" y="13"/>
                  </a:lnTo>
                  <a:lnTo>
                    <a:pt x="91" y="13"/>
                  </a:lnTo>
                  <a:lnTo>
                    <a:pt x="87" y="15"/>
                  </a:lnTo>
                  <a:lnTo>
                    <a:pt x="85" y="17"/>
                  </a:lnTo>
                  <a:lnTo>
                    <a:pt x="82" y="19"/>
                  </a:lnTo>
                  <a:lnTo>
                    <a:pt x="78" y="19"/>
                  </a:lnTo>
                  <a:lnTo>
                    <a:pt x="76" y="21"/>
                  </a:lnTo>
                  <a:lnTo>
                    <a:pt x="72" y="24"/>
                  </a:lnTo>
                  <a:lnTo>
                    <a:pt x="69" y="24"/>
                  </a:lnTo>
                  <a:lnTo>
                    <a:pt x="65" y="24"/>
                  </a:lnTo>
                  <a:lnTo>
                    <a:pt x="63" y="26"/>
                  </a:lnTo>
                  <a:lnTo>
                    <a:pt x="59" y="26"/>
                  </a:lnTo>
                  <a:lnTo>
                    <a:pt x="56" y="26"/>
                  </a:lnTo>
                  <a:lnTo>
                    <a:pt x="52" y="26"/>
                  </a:lnTo>
                  <a:lnTo>
                    <a:pt x="48" y="26"/>
                  </a:lnTo>
                  <a:lnTo>
                    <a:pt x="46" y="26"/>
                  </a:lnTo>
                  <a:lnTo>
                    <a:pt x="41" y="26"/>
                  </a:lnTo>
                  <a:lnTo>
                    <a:pt x="39" y="24"/>
                  </a:lnTo>
                  <a:lnTo>
                    <a:pt x="35" y="24"/>
                  </a:lnTo>
                  <a:lnTo>
                    <a:pt x="33" y="24"/>
                  </a:lnTo>
                  <a:lnTo>
                    <a:pt x="28" y="21"/>
                  </a:lnTo>
                  <a:lnTo>
                    <a:pt x="26" y="21"/>
                  </a:lnTo>
                  <a:lnTo>
                    <a:pt x="22" y="19"/>
                  </a:lnTo>
                  <a:lnTo>
                    <a:pt x="20" y="17"/>
                  </a:lnTo>
                  <a:lnTo>
                    <a:pt x="15" y="17"/>
                  </a:lnTo>
                  <a:lnTo>
                    <a:pt x="13" y="15"/>
                  </a:lnTo>
                  <a:lnTo>
                    <a:pt x="9" y="13"/>
                  </a:lnTo>
                  <a:lnTo>
                    <a:pt x="7" y="11"/>
                  </a:lnTo>
                  <a:lnTo>
                    <a:pt x="0" y="17"/>
                  </a:lnTo>
                  <a:lnTo>
                    <a:pt x="4" y="19"/>
                  </a:lnTo>
                  <a:lnTo>
                    <a:pt x="7" y="21"/>
                  </a:lnTo>
                  <a:lnTo>
                    <a:pt x="11" y="24"/>
                  </a:lnTo>
                  <a:lnTo>
                    <a:pt x="15" y="26"/>
                  </a:lnTo>
                  <a:lnTo>
                    <a:pt x="17" y="28"/>
                  </a:lnTo>
                  <a:lnTo>
                    <a:pt x="22" y="28"/>
                  </a:lnTo>
                  <a:lnTo>
                    <a:pt x="26" y="30"/>
                  </a:lnTo>
                  <a:lnTo>
                    <a:pt x="28" y="32"/>
                  </a:lnTo>
                  <a:lnTo>
                    <a:pt x="33" y="32"/>
                  </a:lnTo>
                  <a:lnTo>
                    <a:pt x="37" y="34"/>
                  </a:lnTo>
                  <a:lnTo>
                    <a:pt x="41" y="34"/>
                  </a:lnTo>
                  <a:lnTo>
                    <a:pt x="43" y="34"/>
                  </a:lnTo>
                  <a:lnTo>
                    <a:pt x="48" y="34"/>
                  </a:lnTo>
                  <a:lnTo>
                    <a:pt x="52" y="34"/>
                  </a:lnTo>
                  <a:lnTo>
                    <a:pt x="56" y="34"/>
                  </a:lnTo>
                  <a:lnTo>
                    <a:pt x="61" y="34"/>
                  </a:lnTo>
                  <a:lnTo>
                    <a:pt x="63" y="34"/>
                  </a:lnTo>
                  <a:lnTo>
                    <a:pt x="67" y="32"/>
                  </a:lnTo>
                  <a:lnTo>
                    <a:pt x="72" y="32"/>
                  </a:lnTo>
                  <a:lnTo>
                    <a:pt x="76" y="30"/>
                  </a:lnTo>
                  <a:lnTo>
                    <a:pt x="78" y="30"/>
                  </a:lnTo>
                  <a:lnTo>
                    <a:pt x="82" y="28"/>
                  </a:lnTo>
                  <a:lnTo>
                    <a:pt x="85" y="28"/>
                  </a:lnTo>
                  <a:lnTo>
                    <a:pt x="89" y="26"/>
                  </a:lnTo>
                  <a:lnTo>
                    <a:pt x="93" y="24"/>
                  </a:lnTo>
                  <a:lnTo>
                    <a:pt x="95" y="21"/>
                  </a:lnTo>
                  <a:lnTo>
                    <a:pt x="100" y="19"/>
                  </a:lnTo>
                  <a:lnTo>
                    <a:pt x="102" y="17"/>
                  </a:lnTo>
                  <a:lnTo>
                    <a:pt x="104" y="13"/>
                  </a:lnTo>
                  <a:lnTo>
                    <a:pt x="108" y="11"/>
                  </a:lnTo>
                  <a:lnTo>
                    <a:pt x="111" y="8"/>
                  </a:lnTo>
                  <a:lnTo>
                    <a:pt x="113" y="4"/>
                  </a:lnTo>
                  <a:lnTo>
                    <a:pt x="10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7" name="任意多边形 307176"/>
            <p:cNvSpPr/>
            <p:nvPr/>
          </p:nvSpPr>
          <p:spPr>
            <a:xfrm>
              <a:off x="3731" y="1296"/>
              <a:ext cx="150" cy="149"/>
            </a:xfrm>
            <a:custGeom>
              <a:rect l="0" t="0" r="0" b="0"/>
              <a:pathLst>
                <a:path w="150" h="149">
                  <a:moveTo>
                    <a:pt x="134" y="121"/>
                  </a:moveTo>
                  <a:lnTo>
                    <a:pt x="137" y="119"/>
                  </a:lnTo>
                  <a:lnTo>
                    <a:pt x="139" y="114"/>
                  </a:lnTo>
                  <a:lnTo>
                    <a:pt x="141" y="112"/>
                  </a:lnTo>
                  <a:lnTo>
                    <a:pt x="143" y="108"/>
                  </a:lnTo>
                  <a:lnTo>
                    <a:pt x="145" y="106"/>
                  </a:lnTo>
                  <a:lnTo>
                    <a:pt x="145" y="101"/>
                  </a:lnTo>
                  <a:lnTo>
                    <a:pt x="147" y="99"/>
                  </a:lnTo>
                  <a:lnTo>
                    <a:pt x="147" y="95"/>
                  </a:lnTo>
                  <a:lnTo>
                    <a:pt x="147" y="91"/>
                  </a:lnTo>
                  <a:lnTo>
                    <a:pt x="150" y="88"/>
                  </a:lnTo>
                  <a:lnTo>
                    <a:pt x="150" y="84"/>
                  </a:lnTo>
                  <a:lnTo>
                    <a:pt x="150" y="80"/>
                  </a:lnTo>
                  <a:lnTo>
                    <a:pt x="150" y="78"/>
                  </a:lnTo>
                  <a:lnTo>
                    <a:pt x="150" y="73"/>
                  </a:lnTo>
                  <a:lnTo>
                    <a:pt x="150" y="69"/>
                  </a:lnTo>
                  <a:lnTo>
                    <a:pt x="150" y="67"/>
                  </a:lnTo>
                  <a:lnTo>
                    <a:pt x="150" y="62"/>
                  </a:lnTo>
                  <a:lnTo>
                    <a:pt x="147" y="60"/>
                  </a:lnTo>
                  <a:lnTo>
                    <a:pt x="147" y="56"/>
                  </a:lnTo>
                  <a:lnTo>
                    <a:pt x="145" y="52"/>
                  </a:lnTo>
                  <a:lnTo>
                    <a:pt x="145" y="49"/>
                  </a:lnTo>
                  <a:lnTo>
                    <a:pt x="143" y="45"/>
                  </a:lnTo>
                  <a:lnTo>
                    <a:pt x="141" y="43"/>
                  </a:lnTo>
                  <a:lnTo>
                    <a:pt x="141" y="39"/>
                  </a:lnTo>
                  <a:lnTo>
                    <a:pt x="139" y="36"/>
                  </a:lnTo>
                  <a:lnTo>
                    <a:pt x="137" y="32"/>
                  </a:lnTo>
                  <a:lnTo>
                    <a:pt x="134" y="30"/>
                  </a:lnTo>
                  <a:lnTo>
                    <a:pt x="132" y="26"/>
                  </a:lnTo>
                  <a:lnTo>
                    <a:pt x="130" y="23"/>
                  </a:lnTo>
                  <a:lnTo>
                    <a:pt x="126" y="21"/>
                  </a:lnTo>
                  <a:lnTo>
                    <a:pt x="124" y="19"/>
                  </a:lnTo>
                  <a:lnTo>
                    <a:pt x="121" y="17"/>
                  </a:lnTo>
                  <a:lnTo>
                    <a:pt x="117" y="15"/>
                  </a:lnTo>
                  <a:lnTo>
                    <a:pt x="115" y="13"/>
                  </a:lnTo>
                  <a:lnTo>
                    <a:pt x="111" y="10"/>
                  </a:lnTo>
                  <a:lnTo>
                    <a:pt x="108" y="8"/>
                  </a:lnTo>
                  <a:lnTo>
                    <a:pt x="104" y="6"/>
                  </a:lnTo>
                  <a:lnTo>
                    <a:pt x="102" y="4"/>
                  </a:lnTo>
                  <a:lnTo>
                    <a:pt x="98" y="4"/>
                  </a:lnTo>
                  <a:lnTo>
                    <a:pt x="93" y="2"/>
                  </a:lnTo>
                  <a:lnTo>
                    <a:pt x="91" y="2"/>
                  </a:lnTo>
                  <a:lnTo>
                    <a:pt x="87" y="2"/>
                  </a:lnTo>
                  <a:lnTo>
                    <a:pt x="85" y="0"/>
                  </a:lnTo>
                  <a:lnTo>
                    <a:pt x="80" y="0"/>
                  </a:lnTo>
                  <a:lnTo>
                    <a:pt x="76" y="0"/>
                  </a:lnTo>
                  <a:lnTo>
                    <a:pt x="74" y="0"/>
                  </a:lnTo>
                  <a:lnTo>
                    <a:pt x="69" y="0"/>
                  </a:lnTo>
                  <a:lnTo>
                    <a:pt x="65" y="0"/>
                  </a:lnTo>
                  <a:lnTo>
                    <a:pt x="63" y="0"/>
                  </a:lnTo>
                  <a:lnTo>
                    <a:pt x="59" y="2"/>
                  </a:lnTo>
                  <a:lnTo>
                    <a:pt x="54" y="2"/>
                  </a:lnTo>
                  <a:lnTo>
                    <a:pt x="52" y="2"/>
                  </a:lnTo>
                  <a:lnTo>
                    <a:pt x="48" y="4"/>
                  </a:lnTo>
                  <a:lnTo>
                    <a:pt x="46" y="4"/>
                  </a:lnTo>
                  <a:lnTo>
                    <a:pt x="41" y="6"/>
                  </a:lnTo>
                  <a:lnTo>
                    <a:pt x="39" y="8"/>
                  </a:lnTo>
                  <a:lnTo>
                    <a:pt x="35" y="10"/>
                  </a:lnTo>
                  <a:lnTo>
                    <a:pt x="33" y="13"/>
                  </a:lnTo>
                  <a:lnTo>
                    <a:pt x="28" y="15"/>
                  </a:lnTo>
                  <a:lnTo>
                    <a:pt x="26" y="17"/>
                  </a:lnTo>
                  <a:lnTo>
                    <a:pt x="24" y="19"/>
                  </a:lnTo>
                  <a:lnTo>
                    <a:pt x="22" y="21"/>
                  </a:lnTo>
                  <a:lnTo>
                    <a:pt x="17" y="23"/>
                  </a:lnTo>
                  <a:lnTo>
                    <a:pt x="15" y="28"/>
                  </a:lnTo>
                  <a:lnTo>
                    <a:pt x="13" y="30"/>
                  </a:lnTo>
                  <a:lnTo>
                    <a:pt x="11" y="32"/>
                  </a:lnTo>
                  <a:lnTo>
                    <a:pt x="11" y="36"/>
                  </a:lnTo>
                  <a:lnTo>
                    <a:pt x="9" y="41"/>
                  </a:lnTo>
                  <a:lnTo>
                    <a:pt x="7" y="43"/>
                  </a:lnTo>
                  <a:lnTo>
                    <a:pt x="4" y="47"/>
                  </a:lnTo>
                  <a:lnTo>
                    <a:pt x="4" y="49"/>
                  </a:lnTo>
                  <a:lnTo>
                    <a:pt x="2" y="54"/>
                  </a:lnTo>
                  <a:lnTo>
                    <a:pt x="2" y="56"/>
                  </a:lnTo>
                  <a:lnTo>
                    <a:pt x="2" y="60"/>
                  </a:lnTo>
                  <a:lnTo>
                    <a:pt x="2" y="65"/>
                  </a:lnTo>
                  <a:lnTo>
                    <a:pt x="0" y="67"/>
                  </a:lnTo>
                  <a:lnTo>
                    <a:pt x="0" y="71"/>
                  </a:lnTo>
                  <a:lnTo>
                    <a:pt x="0" y="75"/>
                  </a:lnTo>
                  <a:lnTo>
                    <a:pt x="0" y="78"/>
                  </a:lnTo>
                  <a:lnTo>
                    <a:pt x="2" y="82"/>
                  </a:lnTo>
                  <a:lnTo>
                    <a:pt x="2" y="86"/>
                  </a:lnTo>
                  <a:lnTo>
                    <a:pt x="2" y="88"/>
                  </a:lnTo>
                  <a:lnTo>
                    <a:pt x="4" y="93"/>
                  </a:lnTo>
                  <a:lnTo>
                    <a:pt x="4" y="97"/>
                  </a:lnTo>
                  <a:lnTo>
                    <a:pt x="7" y="99"/>
                  </a:lnTo>
                  <a:lnTo>
                    <a:pt x="7" y="104"/>
                  </a:lnTo>
                  <a:lnTo>
                    <a:pt x="9" y="106"/>
                  </a:lnTo>
                  <a:lnTo>
                    <a:pt x="11" y="110"/>
                  </a:lnTo>
                  <a:lnTo>
                    <a:pt x="13" y="112"/>
                  </a:lnTo>
                  <a:lnTo>
                    <a:pt x="15" y="117"/>
                  </a:lnTo>
                  <a:lnTo>
                    <a:pt x="17" y="119"/>
                  </a:lnTo>
                  <a:lnTo>
                    <a:pt x="20" y="121"/>
                  </a:lnTo>
                  <a:lnTo>
                    <a:pt x="22" y="125"/>
                  </a:lnTo>
                  <a:lnTo>
                    <a:pt x="24" y="127"/>
                  </a:lnTo>
                  <a:lnTo>
                    <a:pt x="28" y="130"/>
                  </a:lnTo>
                  <a:lnTo>
                    <a:pt x="30" y="132"/>
                  </a:lnTo>
                  <a:lnTo>
                    <a:pt x="33" y="134"/>
                  </a:lnTo>
                  <a:lnTo>
                    <a:pt x="37" y="136"/>
                  </a:lnTo>
                  <a:lnTo>
                    <a:pt x="39" y="138"/>
                  </a:lnTo>
                  <a:lnTo>
                    <a:pt x="43" y="140"/>
                  </a:lnTo>
                  <a:lnTo>
                    <a:pt x="46" y="143"/>
                  </a:lnTo>
                  <a:lnTo>
                    <a:pt x="50" y="143"/>
                  </a:lnTo>
                  <a:lnTo>
                    <a:pt x="54" y="145"/>
                  </a:lnTo>
                  <a:lnTo>
                    <a:pt x="56" y="145"/>
                  </a:lnTo>
                  <a:lnTo>
                    <a:pt x="61" y="147"/>
                  </a:lnTo>
                  <a:lnTo>
                    <a:pt x="63" y="147"/>
                  </a:lnTo>
                  <a:lnTo>
                    <a:pt x="67" y="149"/>
                  </a:lnTo>
                  <a:lnTo>
                    <a:pt x="72" y="149"/>
                  </a:lnTo>
                  <a:lnTo>
                    <a:pt x="74" y="149"/>
                  </a:lnTo>
                  <a:lnTo>
                    <a:pt x="78" y="149"/>
                  </a:lnTo>
                  <a:lnTo>
                    <a:pt x="82" y="149"/>
                  </a:lnTo>
                  <a:lnTo>
                    <a:pt x="85" y="149"/>
                  </a:lnTo>
                  <a:lnTo>
                    <a:pt x="89" y="147"/>
                  </a:lnTo>
                  <a:lnTo>
                    <a:pt x="93" y="147"/>
                  </a:lnTo>
                  <a:lnTo>
                    <a:pt x="95" y="147"/>
                  </a:lnTo>
                  <a:lnTo>
                    <a:pt x="100" y="145"/>
                  </a:lnTo>
                  <a:lnTo>
                    <a:pt x="102" y="145"/>
                  </a:lnTo>
                  <a:lnTo>
                    <a:pt x="106" y="143"/>
                  </a:lnTo>
                  <a:lnTo>
                    <a:pt x="108" y="143"/>
                  </a:lnTo>
                  <a:lnTo>
                    <a:pt x="113" y="140"/>
                  </a:lnTo>
                  <a:lnTo>
                    <a:pt x="115" y="138"/>
                  </a:lnTo>
                  <a:lnTo>
                    <a:pt x="119" y="136"/>
                  </a:lnTo>
                  <a:lnTo>
                    <a:pt x="121" y="134"/>
                  </a:lnTo>
                  <a:lnTo>
                    <a:pt x="124" y="132"/>
                  </a:lnTo>
                  <a:lnTo>
                    <a:pt x="128" y="130"/>
                  </a:lnTo>
                  <a:lnTo>
                    <a:pt x="130" y="127"/>
                  </a:lnTo>
                  <a:lnTo>
                    <a:pt x="132" y="123"/>
                  </a:lnTo>
                  <a:lnTo>
                    <a:pt x="134" y="1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8" name="任意多边形 307177"/>
            <p:cNvSpPr/>
            <p:nvPr/>
          </p:nvSpPr>
          <p:spPr>
            <a:xfrm>
              <a:off x="3848" y="1309"/>
              <a:ext cx="37" cy="110"/>
            </a:xfrm>
            <a:custGeom>
              <a:rect l="0" t="0" r="0" b="0"/>
              <a:pathLst>
                <a:path w="37" h="110">
                  <a:moveTo>
                    <a:pt x="0" y="6"/>
                  </a:moveTo>
                  <a:lnTo>
                    <a:pt x="4" y="8"/>
                  </a:lnTo>
                  <a:lnTo>
                    <a:pt x="7" y="10"/>
                  </a:lnTo>
                  <a:lnTo>
                    <a:pt x="9" y="15"/>
                  </a:lnTo>
                  <a:lnTo>
                    <a:pt x="11" y="17"/>
                  </a:lnTo>
                  <a:lnTo>
                    <a:pt x="13" y="19"/>
                  </a:lnTo>
                  <a:lnTo>
                    <a:pt x="15" y="21"/>
                  </a:lnTo>
                  <a:lnTo>
                    <a:pt x="17" y="26"/>
                  </a:lnTo>
                  <a:lnTo>
                    <a:pt x="20" y="28"/>
                  </a:lnTo>
                  <a:lnTo>
                    <a:pt x="22" y="32"/>
                  </a:lnTo>
                  <a:lnTo>
                    <a:pt x="22" y="34"/>
                  </a:lnTo>
                  <a:lnTo>
                    <a:pt x="24" y="39"/>
                  </a:lnTo>
                  <a:lnTo>
                    <a:pt x="24" y="41"/>
                  </a:lnTo>
                  <a:lnTo>
                    <a:pt x="26" y="45"/>
                  </a:lnTo>
                  <a:lnTo>
                    <a:pt x="26" y="47"/>
                  </a:lnTo>
                  <a:lnTo>
                    <a:pt x="28" y="52"/>
                  </a:lnTo>
                  <a:lnTo>
                    <a:pt x="28" y="54"/>
                  </a:lnTo>
                  <a:lnTo>
                    <a:pt x="28" y="58"/>
                  </a:lnTo>
                  <a:lnTo>
                    <a:pt x="28" y="60"/>
                  </a:lnTo>
                  <a:lnTo>
                    <a:pt x="28" y="65"/>
                  </a:lnTo>
                  <a:lnTo>
                    <a:pt x="28" y="67"/>
                  </a:lnTo>
                  <a:lnTo>
                    <a:pt x="28" y="71"/>
                  </a:lnTo>
                  <a:lnTo>
                    <a:pt x="28" y="73"/>
                  </a:lnTo>
                  <a:lnTo>
                    <a:pt x="28" y="78"/>
                  </a:lnTo>
                  <a:lnTo>
                    <a:pt x="26" y="80"/>
                  </a:lnTo>
                  <a:lnTo>
                    <a:pt x="26" y="84"/>
                  </a:lnTo>
                  <a:lnTo>
                    <a:pt x="24" y="86"/>
                  </a:lnTo>
                  <a:lnTo>
                    <a:pt x="24" y="91"/>
                  </a:lnTo>
                  <a:lnTo>
                    <a:pt x="22" y="93"/>
                  </a:lnTo>
                  <a:lnTo>
                    <a:pt x="20" y="97"/>
                  </a:lnTo>
                  <a:lnTo>
                    <a:pt x="17" y="99"/>
                  </a:lnTo>
                  <a:lnTo>
                    <a:pt x="17" y="101"/>
                  </a:lnTo>
                  <a:lnTo>
                    <a:pt x="13" y="106"/>
                  </a:lnTo>
                  <a:lnTo>
                    <a:pt x="22" y="110"/>
                  </a:lnTo>
                  <a:lnTo>
                    <a:pt x="24" y="108"/>
                  </a:lnTo>
                  <a:lnTo>
                    <a:pt x="26" y="104"/>
                  </a:lnTo>
                  <a:lnTo>
                    <a:pt x="28" y="101"/>
                  </a:lnTo>
                  <a:lnTo>
                    <a:pt x="30" y="97"/>
                  </a:lnTo>
                  <a:lnTo>
                    <a:pt x="30" y="95"/>
                  </a:lnTo>
                  <a:lnTo>
                    <a:pt x="33" y="91"/>
                  </a:lnTo>
                  <a:lnTo>
                    <a:pt x="35" y="86"/>
                  </a:lnTo>
                  <a:lnTo>
                    <a:pt x="35" y="84"/>
                  </a:lnTo>
                  <a:lnTo>
                    <a:pt x="37" y="80"/>
                  </a:lnTo>
                  <a:lnTo>
                    <a:pt x="37" y="75"/>
                  </a:lnTo>
                  <a:lnTo>
                    <a:pt x="37" y="71"/>
                  </a:lnTo>
                  <a:lnTo>
                    <a:pt x="37" y="69"/>
                  </a:lnTo>
                  <a:lnTo>
                    <a:pt x="37" y="65"/>
                  </a:lnTo>
                  <a:lnTo>
                    <a:pt x="37" y="60"/>
                  </a:lnTo>
                  <a:lnTo>
                    <a:pt x="37" y="56"/>
                  </a:lnTo>
                  <a:lnTo>
                    <a:pt x="37" y="52"/>
                  </a:lnTo>
                  <a:lnTo>
                    <a:pt x="37" y="49"/>
                  </a:lnTo>
                  <a:lnTo>
                    <a:pt x="35" y="45"/>
                  </a:lnTo>
                  <a:lnTo>
                    <a:pt x="35" y="41"/>
                  </a:lnTo>
                  <a:lnTo>
                    <a:pt x="33" y="39"/>
                  </a:lnTo>
                  <a:lnTo>
                    <a:pt x="33" y="34"/>
                  </a:lnTo>
                  <a:lnTo>
                    <a:pt x="30" y="30"/>
                  </a:lnTo>
                  <a:lnTo>
                    <a:pt x="28" y="28"/>
                  </a:lnTo>
                  <a:lnTo>
                    <a:pt x="28" y="23"/>
                  </a:lnTo>
                  <a:lnTo>
                    <a:pt x="26" y="21"/>
                  </a:lnTo>
                  <a:lnTo>
                    <a:pt x="24" y="17"/>
                  </a:lnTo>
                  <a:lnTo>
                    <a:pt x="20" y="15"/>
                  </a:lnTo>
                  <a:lnTo>
                    <a:pt x="17" y="10"/>
                  </a:lnTo>
                  <a:lnTo>
                    <a:pt x="15" y="8"/>
                  </a:lnTo>
                  <a:lnTo>
                    <a:pt x="13" y="4"/>
                  </a:lnTo>
                  <a:lnTo>
                    <a:pt x="11"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79" name="任意多边形 307178"/>
            <p:cNvSpPr/>
            <p:nvPr/>
          </p:nvSpPr>
          <p:spPr>
            <a:xfrm>
              <a:off x="3744" y="1291"/>
              <a:ext cx="111" cy="35"/>
            </a:xfrm>
            <a:custGeom>
              <a:rect l="0" t="0" r="0" b="0"/>
              <a:pathLst>
                <a:path w="110" h="35">
                  <a:moveTo>
                    <a:pt x="7" y="35"/>
                  </a:moveTo>
                  <a:lnTo>
                    <a:pt x="9" y="33"/>
                  </a:lnTo>
                  <a:lnTo>
                    <a:pt x="11" y="31"/>
                  </a:lnTo>
                  <a:lnTo>
                    <a:pt x="13" y="26"/>
                  </a:lnTo>
                  <a:lnTo>
                    <a:pt x="17" y="24"/>
                  </a:lnTo>
                  <a:lnTo>
                    <a:pt x="20" y="22"/>
                  </a:lnTo>
                  <a:lnTo>
                    <a:pt x="22" y="20"/>
                  </a:lnTo>
                  <a:lnTo>
                    <a:pt x="24" y="20"/>
                  </a:lnTo>
                  <a:lnTo>
                    <a:pt x="28" y="18"/>
                  </a:lnTo>
                  <a:lnTo>
                    <a:pt x="30" y="15"/>
                  </a:lnTo>
                  <a:lnTo>
                    <a:pt x="33" y="13"/>
                  </a:lnTo>
                  <a:lnTo>
                    <a:pt x="37" y="13"/>
                  </a:lnTo>
                  <a:lnTo>
                    <a:pt x="39" y="11"/>
                  </a:lnTo>
                  <a:lnTo>
                    <a:pt x="43" y="11"/>
                  </a:lnTo>
                  <a:lnTo>
                    <a:pt x="46" y="11"/>
                  </a:lnTo>
                  <a:lnTo>
                    <a:pt x="50" y="9"/>
                  </a:lnTo>
                  <a:lnTo>
                    <a:pt x="52" y="9"/>
                  </a:lnTo>
                  <a:lnTo>
                    <a:pt x="56" y="9"/>
                  </a:lnTo>
                  <a:lnTo>
                    <a:pt x="61" y="9"/>
                  </a:lnTo>
                  <a:lnTo>
                    <a:pt x="63" y="9"/>
                  </a:lnTo>
                  <a:lnTo>
                    <a:pt x="67" y="9"/>
                  </a:lnTo>
                  <a:lnTo>
                    <a:pt x="69" y="9"/>
                  </a:lnTo>
                  <a:lnTo>
                    <a:pt x="74" y="9"/>
                  </a:lnTo>
                  <a:lnTo>
                    <a:pt x="76" y="11"/>
                  </a:lnTo>
                  <a:lnTo>
                    <a:pt x="80" y="11"/>
                  </a:lnTo>
                  <a:lnTo>
                    <a:pt x="82" y="13"/>
                  </a:lnTo>
                  <a:lnTo>
                    <a:pt x="87" y="13"/>
                  </a:lnTo>
                  <a:lnTo>
                    <a:pt x="89" y="15"/>
                  </a:lnTo>
                  <a:lnTo>
                    <a:pt x="93" y="18"/>
                  </a:lnTo>
                  <a:lnTo>
                    <a:pt x="95" y="18"/>
                  </a:lnTo>
                  <a:lnTo>
                    <a:pt x="100" y="20"/>
                  </a:lnTo>
                  <a:lnTo>
                    <a:pt x="102" y="22"/>
                  </a:lnTo>
                  <a:lnTo>
                    <a:pt x="104" y="24"/>
                  </a:lnTo>
                  <a:lnTo>
                    <a:pt x="111" y="18"/>
                  </a:lnTo>
                  <a:lnTo>
                    <a:pt x="106" y="15"/>
                  </a:lnTo>
                  <a:lnTo>
                    <a:pt x="104" y="13"/>
                  </a:lnTo>
                  <a:lnTo>
                    <a:pt x="100" y="11"/>
                  </a:lnTo>
                  <a:lnTo>
                    <a:pt x="98" y="9"/>
                  </a:lnTo>
                  <a:lnTo>
                    <a:pt x="93" y="7"/>
                  </a:lnTo>
                  <a:lnTo>
                    <a:pt x="89" y="5"/>
                  </a:lnTo>
                  <a:lnTo>
                    <a:pt x="87" y="5"/>
                  </a:lnTo>
                  <a:lnTo>
                    <a:pt x="82" y="2"/>
                  </a:lnTo>
                  <a:lnTo>
                    <a:pt x="78" y="2"/>
                  </a:lnTo>
                  <a:lnTo>
                    <a:pt x="76" y="0"/>
                  </a:lnTo>
                  <a:lnTo>
                    <a:pt x="72" y="0"/>
                  </a:lnTo>
                  <a:lnTo>
                    <a:pt x="67" y="0"/>
                  </a:lnTo>
                  <a:lnTo>
                    <a:pt x="63" y="0"/>
                  </a:lnTo>
                  <a:lnTo>
                    <a:pt x="61" y="0"/>
                  </a:lnTo>
                  <a:lnTo>
                    <a:pt x="56" y="0"/>
                  </a:lnTo>
                  <a:lnTo>
                    <a:pt x="52" y="0"/>
                  </a:lnTo>
                  <a:lnTo>
                    <a:pt x="48" y="0"/>
                  </a:lnTo>
                  <a:lnTo>
                    <a:pt x="46" y="2"/>
                  </a:lnTo>
                  <a:lnTo>
                    <a:pt x="41" y="2"/>
                  </a:lnTo>
                  <a:lnTo>
                    <a:pt x="37" y="2"/>
                  </a:lnTo>
                  <a:lnTo>
                    <a:pt x="33" y="5"/>
                  </a:lnTo>
                  <a:lnTo>
                    <a:pt x="30" y="7"/>
                  </a:lnTo>
                  <a:lnTo>
                    <a:pt x="26" y="7"/>
                  </a:lnTo>
                  <a:lnTo>
                    <a:pt x="24" y="9"/>
                  </a:lnTo>
                  <a:lnTo>
                    <a:pt x="20" y="11"/>
                  </a:lnTo>
                  <a:lnTo>
                    <a:pt x="17" y="13"/>
                  </a:lnTo>
                  <a:lnTo>
                    <a:pt x="13" y="15"/>
                  </a:lnTo>
                  <a:lnTo>
                    <a:pt x="11" y="18"/>
                  </a:lnTo>
                  <a:lnTo>
                    <a:pt x="9" y="20"/>
                  </a:lnTo>
                  <a:lnTo>
                    <a:pt x="4" y="24"/>
                  </a:lnTo>
                  <a:lnTo>
                    <a:pt x="2" y="26"/>
                  </a:lnTo>
                  <a:lnTo>
                    <a:pt x="0" y="28"/>
                  </a:lnTo>
                  <a:lnTo>
                    <a:pt x="7"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80" name="任意多边形 307179"/>
            <p:cNvSpPr/>
            <p:nvPr/>
          </p:nvSpPr>
          <p:spPr>
            <a:xfrm>
              <a:off x="3727" y="1319"/>
              <a:ext cx="37" cy="113"/>
            </a:xfrm>
            <a:custGeom>
              <a:rect l="0" t="0" r="0" b="0"/>
              <a:pathLst>
                <a:path w="37" h="113">
                  <a:moveTo>
                    <a:pt x="37" y="107"/>
                  </a:moveTo>
                  <a:lnTo>
                    <a:pt x="34" y="102"/>
                  </a:lnTo>
                  <a:lnTo>
                    <a:pt x="32" y="100"/>
                  </a:lnTo>
                  <a:lnTo>
                    <a:pt x="28" y="98"/>
                  </a:lnTo>
                  <a:lnTo>
                    <a:pt x="26" y="96"/>
                  </a:lnTo>
                  <a:lnTo>
                    <a:pt x="24" y="94"/>
                  </a:lnTo>
                  <a:lnTo>
                    <a:pt x="21" y="89"/>
                  </a:lnTo>
                  <a:lnTo>
                    <a:pt x="21" y="87"/>
                  </a:lnTo>
                  <a:lnTo>
                    <a:pt x="19" y="85"/>
                  </a:lnTo>
                  <a:lnTo>
                    <a:pt x="17" y="81"/>
                  </a:lnTo>
                  <a:lnTo>
                    <a:pt x="15" y="78"/>
                  </a:lnTo>
                  <a:lnTo>
                    <a:pt x="15" y="74"/>
                  </a:lnTo>
                  <a:lnTo>
                    <a:pt x="13" y="72"/>
                  </a:lnTo>
                  <a:lnTo>
                    <a:pt x="13" y="68"/>
                  </a:lnTo>
                  <a:lnTo>
                    <a:pt x="11" y="65"/>
                  </a:lnTo>
                  <a:lnTo>
                    <a:pt x="11" y="61"/>
                  </a:lnTo>
                  <a:lnTo>
                    <a:pt x="11" y="59"/>
                  </a:lnTo>
                  <a:lnTo>
                    <a:pt x="11" y="55"/>
                  </a:lnTo>
                  <a:lnTo>
                    <a:pt x="8" y="52"/>
                  </a:lnTo>
                  <a:lnTo>
                    <a:pt x="8" y="48"/>
                  </a:lnTo>
                  <a:lnTo>
                    <a:pt x="8" y="46"/>
                  </a:lnTo>
                  <a:lnTo>
                    <a:pt x="11" y="42"/>
                  </a:lnTo>
                  <a:lnTo>
                    <a:pt x="11" y="37"/>
                  </a:lnTo>
                  <a:lnTo>
                    <a:pt x="11" y="35"/>
                  </a:lnTo>
                  <a:lnTo>
                    <a:pt x="11" y="31"/>
                  </a:lnTo>
                  <a:lnTo>
                    <a:pt x="13" y="29"/>
                  </a:lnTo>
                  <a:lnTo>
                    <a:pt x="13" y="24"/>
                  </a:lnTo>
                  <a:lnTo>
                    <a:pt x="15" y="22"/>
                  </a:lnTo>
                  <a:lnTo>
                    <a:pt x="17" y="18"/>
                  </a:lnTo>
                  <a:lnTo>
                    <a:pt x="17" y="16"/>
                  </a:lnTo>
                  <a:lnTo>
                    <a:pt x="19" y="13"/>
                  </a:lnTo>
                  <a:lnTo>
                    <a:pt x="21" y="9"/>
                  </a:lnTo>
                  <a:lnTo>
                    <a:pt x="24" y="7"/>
                  </a:lnTo>
                  <a:lnTo>
                    <a:pt x="17" y="0"/>
                  </a:lnTo>
                  <a:lnTo>
                    <a:pt x="15" y="5"/>
                  </a:lnTo>
                  <a:lnTo>
                    <a:pt x="13" y="7"/>
                  </a:lnTo>
                  <a:lnTo>
                    <a:pt x="11" y="11"/>
                  </a:lnTo>
                  <a:lnTo>
                    <a:pt x="8" y="16"/>
                  </a:lnTo>
                  <a:lnTo>
                    <a:pt x="6" y="18"/>
                  </a:lnTo>
                  <a:lnTo>
                    <a:pt x="4" y="22"/>
                  </a:lnTo>
                  <a:lnTo>
                    <a:pt x="4" y="26"/>
                  </a:lnTo>
                  <a:lnTo>
                    <a:pt x="2" y="29"/>
                  </a:lnTo>
                  <a:lnTo>
                    <a:pt x="2" y="33"/>
                  </a:lnTo>
                  <a:lnTo>
                    <a:pt x="2" y="37"/>
                  </a:lnTo>
                  <a:lnTo>
                    <a:pt x="0" y="42"/>
                  </a:lnTo>
                  <a:lnTo>
                    <a:pt x="0" y="44"/>
                  </a:lnTo>
                  <a:lnTo>
                    <a:pt x="0" y="48"/>
                  </a:lnTo>
                  <a:lnTo>
                    <a:pt x="0" y="52"/>
                  </a:lnTo>
                  <a:lnTo>
                    <a:pt x="0" y="57"/>
                  </a:lnTo>
                  <a:lnTo>
                    <a:pt x="2" y="59"/>
                  </a:lnTo>
                  <a:lnTo>
                    <a:pt x="2" y="63"/>
                  </a:lnTo>
                  <a:lnTo>
                    <a:pt x="2" y="68"/>
                  </a:lnTo>
                  <a:lnTo>
                    <a:pt x="4" y="70"/>
                  </a:lnTo>
                  <a:lnTo>
                    <a:pt x="4" y="74"/>
                  </a:lnTo>
                  <a:lnTo>
                    <a:pt x="6" y="78"/>
                  </a:lnTo>
                  <a:lnTo>
                    <a:pt x="6" y="81"/>
                  </a:lnTo>
                  <a:lnTo>
                    <a:pt x="8" y="85"/>
                  </a:lnTo>
                  <a:lnTo>
                    <a:pt x="11" y="89"/>
                  </a:lnTo>
                  <a:lnTo>
                    <a:pt x="13" y="91"/>
                  </a:lnTo>
                  <a:lnTo>
                    <a:pt x="15" y="96"/>
                  </a:lnTo>
                  <a:lnTo>
                    <a:pt x="17" y="98"/>
                  </a:lnTo>
                  <a:lnTo>
                    <a:pt x="19" y="102"/>
                  </a:lnTo>
                  <a:lnTo>
                    <a:pt x="21" y="104"/>
                  </a:lnTo>
                  <a:lnTo>
                    <a:pt x="26" y="107"/>
                  </a:lnTo>
                  <a:lnTo>
                    <a:pt x="28" y="111"/>
                  </a:lnTo>
                  <a:lnTo>
                    <a:pt x="32" y="113"/>
                  </a:lnTo>
                  <a:lnTo>
                    <a:pt x="37" y="10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81" name="任意多边形 307180"/>
            <p:cNvSpPr/>
            <p:nvPr/>
          </p:nvSpPr>
          <p:spPr>
            <a:xfrm>
              <a:off x="3759" y="1415"/>
              <a:ext cx="111" cy="34"/>
            </a:xfrm>
            <a:custGeom>
              <a:rect l="0" t="0" r="0" b="0"/>
              <a:pathLst>
                <a:path w="110" h="34">
                  <a:moveTo>
                    <a:pt x="102" y="0"/>
                  </a:moveTo>
                  <a:lnTo>
                    <a:pt x="100" y="2"/>
                  </a:lnTo>
                  <a:lnTo>
                    <a:pt x="98" y="4"/>
                  </a:lnTo>
                  <a:lnTo>
                    <a:pt x="96" y="6"/>
                  </a:lnTo>
                  <a:lnTo>
                    <a:pt x="93" y="8"/>
                  </a:lnTo>
                  <a:lnTo>
                    <a:pt x="91" y="11"/>
                  </a:lnTo>
                  <a:lnTo>
                    <a:pt x="89" y="13"/>
                  </a:lnTo>
                  <a:lnTo>
                    <a:pt x="85" y="15"/>
                  </a:lnTo>
                  <a:lnTo>
                    <a:pt x="83" y="17"/>
                  </a:lnTo>
                  <a:lnTo>
                    <a:pt x="78" y="19"/>
                  </a:lnTo>
                  <a:lnTo>
                    <a:pt x="76" y="19"/>
                  </a:lnTo>
                  <a:lnTo>
                    <a:pt x="74" y="21"/>
                  </a:lnTo>
                  <a:lnTo>
                    <a:pt x="70" y="21"/>
                  </a:lnTo>
                  <a:lnTo>
                    <a:pt x="67" y="24"/>
                  </a:lnTo>
                  <a:lnTo>
                    <a:pt x="63" y="24"/>
                  </a:lnTo>
                  <a:lnTo>
                    <a:pt x="61" y="24"/>
                  </a:lnTo>
                  <a:lnTo>
                    <a:pt x="57" y="26"/>
                  </a:lnTo>
                  <a:lnTo>
                    <a:pt x="54" y="26"/>
                  </a:lnTo>
                  <a:lnTo>
                    <a:pt x="50" y="26"/>
                  </a:lnTo>
                  <a:lnTo>
                    <a:pt x="46" y="26"/>
                  </a:lnTo>
                  <a:lnTo>
                    <a:pt x="44" y="26"/>
                  </a:lnTo>
                  <a:lnTo>
                    <a:pt x="39" y="24"/>
                  </a:lnTo>
                  <a:lnTo>
                    <a:pt x="37" y="24"/>
                  </a:lnTo>
                  <a:lnTo>
                    <a:pt x="33" y="24"/>
                  </a:lnTo>
                  <a:lnTo>
                    <a:pt x="31" y="24"/>
                  </a:lnTo>
                  <a:lnTo>
                    <a:pt x="26" y="21"/>
                  </a:lnTo>
                  <a:lnTo>
                    <a:pt x="24" y="19"/>
                  </a:lnTo>
                  <a:lnTo>
                    <a:pt x="20" y="19"/>
                  </a:lnTo>
                  <a:lnTo>
                    <a:pt x="18" y="17"/>
                  </a:lnTo>
                  <a:lnTo>
                    <a:pt x="13" y="15"/>
                  </a:lnTo>
                  <a:lnTo>
                    <a:pt x="11" y="15"/>
                  </a:lnTo>
                  <a:lnTo>
                    <a:pt x="7" y="13"/>
                  </a:lnTo>
                  <a:lnTo>
                    <a:pt x="5" y="11"/>
                  </a:lnTo>
                  <a:lnTo>
                    <a:pt x="0" y="17"/>
                  </a:lnTo>
                  <a:lnTo>
                    <a:pt x="2" y="19"/>
                  </a:lnTo>
                  <a:lnTo>
                    <a:pt x="7" y="21"/>
                  </a:lnTo>
                  <a:lnTo>
                    <a:pt x="9" y="24"/>
                  </a:lnTo>
                  <a:lnTo>
                    <a:pt x="13" y="26"/>
                  </a:lnTo>
                  <a:lnTo>
                    <a:pt x="18" y="28"/>
                  </a:lnTo>
                  <a:lnTo>
                    <a:pt x="20" y="28"/>
                  </a:lnTo>
                  <a:lnTo>
                    <a:pt x="24" y="30"/>
                  </a:lnTo>
                  <a:lnTo>
                    <a:pt x="28" y="32"/>
                  </a:lnTo>
                  <a:lnTo>
                    <a:pt x="31" y="32"/>
                  </a:lnTo>
                  <a:lnTo>
                    <a:pt x="35" y="32"/>
                  </a:lnTo>
                  <a:lnTo>
                    <a:pt x="39" y="34"/>
                  </a:lnTo>
                  <a:lnTo>
                    <a:pt x="44" y="34"/>
                  </a:lnTo>
                  <a:lnTo>
                    <a:pt x="46" y="34"/>
                  </a:lnTo>
                  <a:lnTo>
                    <a:pt x="50" y="34"/>
                  </a:lnTo>
                  <a:lnTo>
                    <a:pt x="54" y="34"/>
                  </a:lnTo>
                  <a:lnTo>
                    <a:pt x="59" y="34"/>
                  </a:lnTo>
                  <a:lnTo>
                    <a:pt x="61" y="34"/>
                  </a:lnTo>
                  <a:lnTo>
                    <a:pt x="65" y="32"/>
                  </a:lnTo>
                  <a:lnTo>
                    <a:pt x="70" y="32"/>
                  </a:lnTo>
                  <a:lnTo>
                    <a:pt x="72" y="30"/>
                  </a:lnTo>
                  <a:lnTo>
                    <a:pt x="76" y="30"/>
                  </a:lnTo>
                  <a:lnTo>
                    <a:pt x="80" y="28"/>
                  </a:lnTo>
                  <a:lnTo>
                    <a:pt x="83" y="26"/>
                  </a:lnTo>
                  <a:lnTo>
                    <a:pt x="87" y="26"/>
                  </a:lnTo>
                  <a:lnTo>
                    <a:pt x="89" y="24"/>
                  </a:lnTo>
                  <a:lnTo>
                    <a:pt x="93" y="21"/>
                  </a:lnTo>
                  <a:lnTo>
                    <a:pt x="96" y="19"/>
                  </a:lnTo>
                  <a:lnTo>
                    <a:pt x="100" y="17"/>
                  </a:lnTo>
                  <a:lnTo>
                    <a:pt x="102" y="13"/>
                  </a:lnTo>
                  <a:lnTo>
                    <a:pt x="104" y="11"/>
                  </a:lnTo>
                  <a:lnTo>
                    <a:pt x="109" y="8"/>
                  </a:lnTo>
                  <a:lnTo>
                    <a:pt x="111" y="4"/>
                  </a:lnTo>
                  <a:lnTo>
                    <a:pt x="10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82" name="任意多边形 307181"/>
            <p:cNvSpPr/>
            <p:nvPr/>
          </p:nvSpPr>
          <p:spPr>
            <a:xfrm>
              <a:off x="3733" y="1298"/>
              <a:ext cx="148" cy="147"/>
            </a:xfrm>
            <a:custGeom>
              <a:rect l="0" t="0" r="0" b="0"/>
              <a:pathLst>
                <a:path w="148" h="147">
                  <a:moveTo>
                    <a:pt x="132" y="119"/>
                  </a:moveTo>
                  <a:lnTo>
                    <a:pt x="135" y="117"/>
                  </a:lnTo>
                  <a:lnTo>
                    <a:pt x="137" y="112"/>
                  </a:lnTo>
                  <a:lnTo>
                    <a:pt x="139" y="110"/>
                  </a:lnTo>
                  <a:lnTo>
                    <a:pt x="139" y="106"/>
                  </a:lnTo>
                  <a:lnTo>
                    <a:pt x="141" y="104"/>
                  </a:lnTo>
                  <a:lnTo>
                    <a:pt x="143" y="99"/>
                  </a:lnTo>
                  <a:lnTo>
                    <a:pt x="143" y="97"/>
                  </a:lnTo>
                  <a:lnTo>
                    <a:pt x="145" y="93"/>
                  </a:lnTo>
                  <a:lnTo>
                    <a:pt x="145" y="91"/>
                  </a:lnTo>
                  <a:lnTo>
                    <a:pt x="145" y="86"/>
                  </a:lnTo>
                  <a:lnTo>
                    <a:pt x="148" y="82"/>
                  </a:lnTo>
                  <a:lnTo>
                    <a:pt x="148" y="80"/>
                  </a:lnTo>
                  <a:lnTo>
                    <a:pt x="148" y="76"/>
                  </a:lnTo>
                  <a:lnTo>
                    <a:pt x="148" y="71"/>
                  </a:lnTo>
                  <a:lnTo>
                    <a:pt x="148" y="69"/>
                  </a:lnTo>
                  <a:lnTo>
                    <a:pt x="145" y="65"/>
                  </a:lnTo>
                  <a:lnTo>
                    <a:pt x="145" y="63"/>
                  </a:lnTo>
                  <a:lnTo>
                    <a:pt x="145" y="58"/>
                  </a:lnTo>
                  <a:lnTo>
                    <a:pt x="143" y="54"/>
                  </a:lnTo>
                  <a:lnTo>
                    <a:pt x="143" y="52"/>
                  </a:lnTo>
                  <a:lnTo>
                    <a:pt x="141" y="47"/>
                  </a:lnTo>
                  <a:lnTo>
                    <a:pt x="141" y="45"/>
                  </a:lnTo>
                  <a:lnTo>
                    <a:pt x="139" y="41"/>
                  </a:lnTo>
                  <a:lnTo>
                    <a:pt x="137" y="39"/>
                  </a:lnTo>
                  <a:lnTo>
                    <a:pt x="135" y="34"/>
                  </a:lnTo>
                  <a:lnTo>
                    <a:pt x="132" y="32"/>
                  </a:lnTo>
                  <a:lnTo>
                    <a:pt x="130" y="28"/>
                  </a:lnTo>
                  <a:lnTo>
                    <a:pt x="128" y="26"/>
                  </a:lnTo>
                  <a:lnTo>
                    <a:pt x="126" y="24"/>
                  </a:lnTo>
                  <a:lnTo>
                    <a:pt x="124" y="21"/>
                  </a:lnTo>
                  <a:lnTo>
                    <a:pt x="122" y="17"/>
                  </a:lnTo>
                  <a:lnTo>
                    <a:pt x="117" y="15"/>
                  </a:lnTo>
                  <a:lnTo>
                    <a:pt x="115" y="13"/>
                  </a:lnTo>
                  <a:lnTo>
                    <a:pt x="111" y="11"/>
                  </a:lnTo>
                  <a:lnTo>
                    <a:pt x="109" y="8"/>
                  </a:lnTo>
                  <a:lnTo>
                    <a:pt x="104" y="6"/>
                  </a:lnTo>
                  <a:lnTo>
                    <a:pt x="102" y="6"/>
                  </a:lnTo>
                  <a:lnTo>
                    <a:pt x="98" y="4"/>
                  </a:lnTo>
                  <a:lnTo>
                    <a:pt x="96" y="2"/>
                  </a:lnTo>
                  <a:lnTo>
                    <a:pt x="91" y="2"/>
                  </a:lnTo>
                  <a:lnTo>
                    <a:pt x="89" y="2"/>
                  </a:lnTo>
                  <a:lnTo>
                    <a:pt x="85" y="0"/>
                  </a:lnTo>
                  <a:lnTo>
                    <a:pt x="80" y="0"/>
                  </a:lnTo>
                  <a:lnTo>
                    <a:pt x="78" y="0"/>
                  </a:lnTo>
                  <a:lnTo>
                    <a:pt x="74" y="0"/>
                  </a:lnTo>
                  <a:lnTo>
                    <a:pt x="70" y="0"/>
                  </a:lnTo>
                  <a:lnTo>
                    <a:pt x="67" y="0"/>
                  </a:lnTo>
                  <a:lnTo>
                    <a:pt x="63" y="0"/>
                  </a:lnTo>
                  <a:lnTo>
                    <a:pt x="59" y="0"/>
                  </a:lnTo>
                  <a:lnTo>
                    <a:pt x="57" y="0"/>
                  </a:lnTo>
                  <a:lnTo>
                    <a:pt x="52" y="2"/>
                  </a:lnTo>
                  <a:lnTo>
                    <a:pt x="50" y="2"/>
                  </a:lnTo>
                  <a:lnTo>
                    <a:pt x="46" y="4"/>
                  </a:lnTo>
                  <a:lnTo>
                    <a:pt x="44" y="4"/>
                  </a:lnTo>
                  <a:lnTo>
                    <a:pt x="39" y="6"/>
                  </a:lnTo>
                  <a:lnTo>
                    <a:pt x="37" y="8"/>
                  </a:lnTo>
                  <a:lnTo>
                    <a:pt x="33" y="11"/>
                  </a:lnTo>
                  <a:lnTo>
                    <a:pt x="31" y="11"/>
                  </a:lnTo>
                  <a:lnTo>
                    <a:pt x="28" y="13"/>
                  </a:lnTo>
                  <a:lnTo>
                    <a:pt x="24" y="15"/>
                  </a:lnTo>
                  <a:lnTo>
                    <a:pt x="22" y="19"/>
                  </a:lnTo>
                  <a:lnTo>
                    <a:pt x="20" y="21"/>
                  </a:lnTo>
                  <a:lnTo>
                    <a:pt x="18" y="24"/>
                  </a:lnTo>
                  <a:lnTo>
                    <a:pt x="15" y="26"/>
                  </a:lnTo>
                  <a:lnTo>
                    <a:pt x="13" y="30"/>
                  </a:lnTo>
                  <a:lnTo>
                    <a:pt x="11" y="32"/>
                  </a:lnTo>
                  <a:lnTo>
                    <a:pt x="9" y="37"/>
                  </a:lnTo>
                  <a:lnTo>
                    <a:pt x="7" y="39"/>
                  </a:lnTo>
                  <a:lnTo>
                    <a:pt x="5" y="43"/>
                  </a:lnTo>
                  <a:lnTo>
                    <a:pt x="5" y="45"/>
                  </a:lnTo>
                  <a:lnTo>
                    <a:pt x="2" y="50"/>
                  </a:lnTo>
                  <a:lnTo>
                    <a:pt x="2" y="52"/>
                  </a:lnTo>
                  <a:lnTo>
                    <a:pt x="0" y="56"/>
                  </a:lnTo>
                  <a:lnTo>
                    <a:pt x="0" y="58"/>
                  </a:lnTo>
                  <a:lnTo>
                    <a:pt x="0" y="63"/>
                  </a:lnTo>
                  <a:lnTo>
                    <a:pt x="0" y="67"/>
                  </a:lnTo>
                  <a:lnTo>
                    <a:pt x="0" y="69"/>
                  </a:lnTo>
                  <a:lnTo>
                    <a:pt x="0" y="73"/>
                  </a:lnTo>
                  <a:lnTo>
                    <a:pt x="0" y="78"/>
                  </a:lnTo>
                  <a:lnTo>
                    <a:pt x="0" y="80"/>
                  </a:lnTo>
                  <a:lnTo>
                    <a:pt x="0" y="84"/>
                  </a:lnTo>
                  <a:lnTo>
                    <a:pt x="2" y="86"/>
                  </a:lnTo>
                  <a:lnTo>
                    <a:pt x="2" y="91"/>
                  </a:lnTo>
                  <a:lnTo>
                    <a:pt x="5" y="95"/>
                  </a:lnTo>
                  <a:lnTo>
                    <a:pt x="5" y="97"/>
                  </a:lnTo>
                  <a:lnTo>
                    <a:pt x="7" y="102"/>
                  </a:lnTo>
                  <a:lnTo>
                    <a:pt x="7" y="104"/>
                  </a:lnTo>
                  <a:lnTo>
                    <a:pt x="9" y="108"/>
                  </a:lnTo>
                  <a:lnTo>
                    <a:pt x="11" y="110"/>
                  </a:lnTo>
                  <a:lnTo>
                    <a:pt x="13" y="115"/>
                  </a:lnTo>
                  <a:lnTo>
                    <a:pt x="15" y="117"/>
                  </a:lnTo>
                  <a:lnTo>
                    <a:pt x="18" y="119"/>
                  </a:lnTo>
                  <a:lnTo>
                    <a:pt x="20" y="123"/>
                  </a:lnTo>
                  <a:lnTo>
                    <a:pt x="22" y="125"/>
                  </a:lnTo>
                  <a:lnTo>
                    <a:pt x="26" y="128"/>
                  </a:lnTo>
                  <a:lnTo>
                    <a:pt x="28" y="130"/>
                  </a:lnTo>
                  <a:lnTo>
                    <a:pt x="33" y="132"/>
                  </a:lnTo>
                  <a:lnTo>
                    <a:pt x="35" y="134"/>
                  </a:lnTo>
                  <a:lnTo>
                    <a:pt x="37" y="136"/>
                  </a:lnTo>
                  <a:lnTo>
                    <a:pt x="41" y="138"/>
                  </a:lnTo>
                  <a:lnTo>
                    <a:pt x="46" y="141"/>
                  </a:lnTo>
                  <a:lnTo>
                    <a:pt x="48" y="141"/>
                  </a:lnTo>
                  <a:lnTo>
                    <a:pt x="52" y="143"/>
                  </a:lnTo>
                  <a:lnTo>
                    <a:pt x="54" y="143"/>
                  </a:lnTo>
                  <a:lnTo>
                    <a:pt x="59" y="145"/>
                  </a:lnTo>
                  <a:lnTo>
                    <a:pt x="63" y="145"/>
                  </a:lnTo>
                  <a:lnTo>
                    <a:pt x="65" y="145"/>
                  </a:lnTo>
                  <a:lnTo>
                    <a:pt x="70" y="147"/>
                  </a:lnTo>
                  <a:lnTo>
                    <a:pt x="72" y="147"/>
                  </a:lnTo>
                  <a:lnTo>
                    <a:pt x="76" y="147"/>
                  </a:lnTo>
                  <a:lnTo>
                    <a:pt x="80" y="147"/>
                  </a:lnTo>
                  <a:lnTo>
                    <a:pt x="83" y="147"/>
                  </a:lnTo>
                  <a:lnTo>
                    <a:pt x="87" y="145"/>
                  </a:lnTo>
                  <a:lnTo>
                    <a:pt x="91" y="145"/>
                  </a:lnTo>
                  <a:lnTo>
                    <a:pt x="93" y="145"/>
                  </a:lnTo>
                  <a:lnTo>
                    <a:pt x="98" y="143"/>
                  </a:lnTo>
                  <a:lnTo>
                    <a:pt x="100" y="143"/>
                  </a:lnTo>
                  <a:lnTo>
                    <a:pt x="104" y="141"/>
                  </a:lnTo>
                  <a:lnTo>
                    <a:pt x="106" y="138"/>
                  </a:lnTo>
                  <a:lnTo>
                    <a:pt x="111" y="138"/>
                  </a:lnTo>
                  <a:lnTo>
                    <a:pt x="113" y="136"/>
                  </a:lnTo>
                  <a:lnTo>
                    <a:pt x="117" y="134"/>
                  </a:lnTo>
                  <a:lnTo>
                    <a:pt x="119" y="132"/>
                  </a:lnTo>
                  <a:lnTo>
                    <a:pt x="122" y="130"/>
                  </a:lnTo>
                  <a:lnTo>
                    <a:pt x="124" y="128"/>
                  </a:lnTo>
                  <a:lnTo>
                    <a:pt x="128" y="125"/>
                  </a:lnTo>
                  <a:lnTo>
                    <a:pt x="130" y="121"/>
                  </a:lnTo>
                  <a:lnTo>
                    <a:pt x="132" y="1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83" name="任意多边形 307182"/>
            <p:cNvSpPr/>
            <p:nvPr/>
          </p:nvSpPr>
          <p:spPr>
            <a:xfrm>
              <a:off x="3848" y="1311"/>
              <a:ext cx="37" cy="108"/>
            </a:xfrm>
            <a:custGeom>
              <a:rect l="0" t="0" r="0" b="0"/>
              <a:pathLst>
                <a:path w="37" h="108">
                  <a:moveTo>
                    <a:pt x="0" y="6"/>
                  </a:moveTo>
                  <a:lnTo>
                    <a:pt x="2" y="8"/>
                  </a:lnTo>
                  <a:lnTo>
                    <a:pt x="7" y="11"/>
                  </a:lnTo>
                  <a:lnTo>
                    <a:pt x="9" y="13"/>
                  </a:lnTo>
                  <a:lnTo>
                    <a:pt x="11" y="15"/>
                  </a:lnTo>
                  <a:lnTo>
                    <a:pt x="13" y="19"/>
                  </a:lnTo>
                  <a:lnTo>
                    <a:pt x="15" y="21"/>
                  </a:lnTo>
                  <a:lnTo>
                    <a:pt x="17" y="24"/>
                  </a:lnTo>
                  <a:lnTo>
                    <a:pt x="17" y="28"/>
                  </a:lnTo>
                  <a:lnTo>
                    <a:pt x="20" y="30"/>
                  </a:lnTo>
                  <a:lnTo>
                    <a:pt x="22" y="32"/>
                  </a:lnTo>
                  <a:lnTo>
                    <a:pt x="22" y="37"/>
                  </a:lnTo>
                  <a:lnTo>
                    <a:pt x="24" y="39"/>
                  </a:lnTo>
                  <a:lnTo>
                    <a:pt x="24" y="43"/>
                  </a:lnTo>
                  <a:lnTo>
                    <a:pt x="26" y="45"/>
                  </a:lnTo>
                  <a:lnTo>
                    <a:pt x="26" y="50"/>
                  </a:lnTo>
                  <a:lnTo>
                    <a:pt x="26" y="52"/>
                  </a:lnTo>
                  <a:lnTo>
                    <a:pt x="28" y="56"/>
                  </a:lnTo>
                  <a:lnTo>
                    <a:pt x="28" y="60"/>
                  </a:lnTo>
                  <a:lnTo>
                    <a:pt x="28" y="63"/>
                  </a:lnTo>
                  <a:lnTo>
                    <a:pt x="28" y="67"/>
                  </a:lnTo>
                  <a:lnTo>
                    <a:pt x="28" y="69"/>
                  </a:lnTo>
                  <a:lnTo>
                    <a:pt x="26" y="73"/>
                  </a:lnTo>
                  <a:lnTo>
                    <a:pt x="26" y="76"/>
                  </a:lnTo>
                  <a:lnTo>
                    <a:pt x="26" y="80"/>
                  </a:lnTo>
                  <a:lnTo>
                    <a:pt x="24" y="82"/>
                  </a:lnTo>
                  <a:lnTo>
                    <a:pt x="24" y="86"/>
                  </a:lnTo>
                  <a:lnTo>
                    <a:pt x="22" y="89"/>
                  </a:lnTo>
                  <a:lnTo>
                    <a:pt x="22" y="91"/>
                  </a:lnTo>
                  <a:lnTo>
                    <a:pt x="20" y="95"/>
                  </a:lnTo>
                  <a:lnTo>
                    <a:pt x="17" y="97"/>
                  </a:lnTo>
                  <a:lnTo>
                    <a:pt x="15" y="102"/>
                  </a:lnTo>
                  <a:lnTo>
                    <a:pt x="13" y="104"/>
                  </a:lnTo>
                  <a:lnTo>
                    <a:pt x="20" y="108"/>
                  </a:lnTo>
                  <a:lnTo>
                    <a:pt x="24" y="106"/>
                  </a:lnTo>
                  <a:lnTo>
                    <a:pt x="26" y="102"/>
                  </a:lnTo>
                  <a:lnTo>
                    <a:pt x="28" y="99"/>
                  </a:lnTo>
                  <a:lnTo>
                    <a:pt x="28" y="95"/>
                  </a:lnTo>
                  <a:lnTo>
                    <a:pt x="30" y="93"/>
                  </a:lnTo>
                  <a:lnTo>
                    <a:pt x="33" y="89"/>
                  </a:lnTo>
                  <a:lnTo>
                    <a:pt x="33" y="84"/>
                  </a:lnTo>
                  <a:lnTo>
                    <a:pt x="35" y="82"/>
                  </a:lnTo>
                  <a:lnTo>
                    <a:pt x="35" y="78"/>
                  </a:lnTo>
                  <a:lnTo>
                    <a:pt x="35" y="73"/>
                  </a:lnTo>
                  <a:lnTo>
                    <a:pt x="37" y="71"/>
                  </a:lnTo>
                  <a:lnTo>
                    <a:pt x="37" y="67"/>
                  </a:lnTo>
                  <a:lnTo>
                    <a:pt x="37" y="63"/>
                  </a:lnTo>
                  <a:lnTo>
                    <a:pt x="37" y="58"/>
                  </a:lnTo>
                  <a:lnTo>
                    <a:pt x="37" y="56"/>
                  </a:lnTo>
                  <a:lnTo>
                    <a:pt x="35" y="52"/>
                  </a:lnTo>
                  <a:lnTo>
                    <a:pt x="35" y="47"/>
                  </a:lnTo>
                  <a:lnTo>
                    <a:pt x="35" y="43"/>
                  </a:lnTo>
                  <a:lnTo>
                    <a:pt x="33" y="41"/>
                  </a:lnTo>
                  <a:lnTo>
                    <a:pt x="33" y="37"/>
                  </a:lnTo>
                  <a:lnTo>
                    <a:pt x="30" y="32"/>
                  </a:lnTo>
                  <a:lnTo>
                    <a:pt x="30" y="30"/>
                  </a:lnTo>
                  <a:lnTo>
                    <a:pt x="28" y="26"/>
                  </a:lnTo>
                  <a:lnTo>
                    <a:pt x="26" y="24"/>
                  </a:lnTo>
                  <a:lnTo>
                    <a:pt x="24" y="19"/>
                  </a:lnTo>
                  <a:lnTo>
                    <a:pt x="22" y="17"/>
                  </a:lnTo>
                  <a:lnTo>
                    <a:pt x="20" y="13"/>
                  </a:lnTo>
                  <a:lnTo>
                    <a:pt x="17" y="11"/>
                  </a:lnTo>
                  <a:lnTo>
                    <a:pt x="15" y="6"/>
                  </a:lnTo>
                  <a:lnTo>
                    <a:pt x="11" y="4"/>
                  </a:lnTo>
                  <a:lnTo>
                    <a:pt x="9"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84" name="任意多边形 307183"/>
            <p:cNvSpPr/>
            <p:nvPr/>
          </p:nvSpPr>
          <p:spPr>
            <a:xfrm>
              <a:off x="3744" y="1293"/>
              <a:ext cx="111" cy="35"/>
            </a:xfrm>
            <a:custGeom>
              <a:rect l="0" t="0" r="0" b="0"/>
              <a:pathLst>
                <a:path w="110" h="35">
                  <a:moveTo>
                    <a:pt x="7" y="35"/>
                  </a:moveTo>
                  <a:lnTo>
                    <a:pt x="9" y="31"/>
                  </a:lnTo>
                  <a:lnTo>
                    <a:pt x="11" y="29"/>
                  </a:lnTo>
                  <a:lnTo>
                    <a:pt x="13" y="26"/>
                  </a:lnTo>
                  <a:lnTo>
                    <a:pt x="17" y="24"/>
                  </a:lnTo>
                  <a:lnTo>
                    <a:pt x="20" y="22"/>
                  </a:lnTo>
                  <a:lnTo>
                    <a:pt x="22" y="20"/>
                  </a:lnTo>
                  <a:lnTo>
                    <a:pt x="24" y="18"/>
                  </a:lnTo>
                  <a:lnTo>
                    <a:pt x="28" y="18"/>
                  </a:lnTo>
                  <a:lnTo>
                    <a:pt x="30" y="16"/>
                  </a:lnTo>
                  <a:lnTo>
                    <a:pt x="33" y="13"/>
                  </a:lnTo>
                  <a:lnTo>
                    <a:pt x="37" y="13"/>
                  </a:lnTo>
                  <a:lnTo>
                    <a:pt x="39" y="11"/>
                  </a:lnTo>
                  <a:lnTo>
                    <a:pt x="43" y="11"/>
                  </a:lnTo>
                  <a:lnTo>
                    <a:pt x="46" y="9"/>
                  </a:lnTo>
                  <a:lnTo>
                    <a:pt x="50" y="9"/>
                  </a:lnTo>
                  <a:lnTo>
                    <a:pt x="52" y="9"/>
                  </a:lnTo>
                  <a:lnTo>
                    <a:pt x="56" y="9"/>
                  </a:lnTo>
                  <a:lnTo>
                    <a:pt x="59" y="9"/>
                  </a:lnTo>
                  <a:lnTo>
                    <a:pt x="63" y="9"/>
                  </a:lnTo>
                  <a:lnTo>
                    <a:pt x="65" y="9"/>
                  </a:lnTo>
                  <a:lnTo>
                    <a:pt x="69" y="9"/>
                  </a:lnTo>
                  <a:lnTo>
                    <a:pt x="72" y="9"/>
                  </a:lnTo>
                  <a:lnTo>
                    <a:pt x="76" y="11"/>
                  </a:lnTo>
                  <a:lnTo>
                    <a:pt x="78" y="11"/>
                  </a:lnTo>
                  <a:lnTo>
                    <a:pt x="82" y="11"/>
                  </a:lnTo>
                  <a:lnTo>
                    <a:pt x="85" y="13"/>
                  </a:lnTo>
                  <a:lnTo>
                    <a:pt x="89" y="16"/>
                  </a:lnTo>
                  <a:lnTo>
                    <a:pt x="93" y="16"/>
                  </a:lnTo>
                  <a:lnTo>
                    <a:pt x="95" y="18"/>
                  </a:lnTo>
                  <a:lnTo>
                    <a:pt x="98" y="20"/>
                  </a:lnTo>
                  <a:lnTo>
                    <a:pt x="102" y="22"/>
                  </a:lnTo>
                  <a:lnTo>
                    <a:pt x="104" y="24"/>
                  </a:lnTo>
                  <a:lnTo>
                    <a:pt x="111" y="18"/>
                  </a:lnTo>
                  <a:lnTo>
                    <a:pt x="106" y="16"/>
                  </a:lnTo>
                  <a:lnTo>
                    <a:pt x="104" y="11"/>
                  </a:lnTo>
                  <a:lnTo>
                    <a:pt x="100" y="11"/>
                  </a:lnTo>
                  <a:lnTo>
                    <a:pt x="95" y="9"/>
                  </a:lnTo>
                  <a:lnTo>
                    <a:pt x="93" y="7"/>
                  </a:lnTo>
                  <a:lnTo>
                    <a:pt x="89" y="5"/>
                  </a:lnTo>
                  <a:lnTo>
                    <a:pt x="85" y="5"/>
                  </a:lnTo>
                  <a:lnTo>
                    <a:pt x="82" y="3"/>
                  </a:lnTo>
                  <a:lnTo>
                    <a:pt x="78" y="3"/>
                  </a:lnTo>
                  <a:lnTo>
                    <a:pt x="74" y="0"/>
                  </a:lnTo>
                  <a:lnTo>
                    <a:pt x="72" y="0"/>
                  </a:lnTo>
                  <a:lnTo>
                    <a:pt x="67" y="0"/>
                  </a:lnTo>
                  <a:lnTo>
                    <a:pt x="63" y="0"/>
                  </a:lnTo>
                  <a:lnTo>
                    <a:pt x="59" y="0"/>
                  </a:lnTo>
                  <a:lnTo>
                    <a:pt x="56" y="0"/>
                  </a:lnTo>
                  <a:lnTo>
                    <a:pt x="52" y="0"/>
                  </a:lnTo>
                  <a:lnTo>
                    <a:pt x="48" y="0"/>
                  </a:lnTo>
                  <a:lnTo>
                    <a:pt x="43" y="0"/>
                  </a:lnTo>
                  <a:lnTo>
                    <a:pt x="41" y="3"/>
                  </a:lnTo>
                  <a:lnTo>
                    <a:pt x="37" y="3"/>
                  </a:lnTo>
                  <a:lnTo>
                    <a:pt x="33" y="5"/>
                  </a:lnTo>
                  <a:lnTo>
                    <a:pt x="30" y="5"/>
                  </a:lnTo>
                  <a:lnTo>
                    <a:pt x="26" y="7"/>
                  </a:lnTo>
                  <a:lnTo>
                    <a:pt x="24" y="9"/>
                  </a:lnTo>
                  <a:lnTo>
                    <a:pt x="20" y="11"/>
                  </a:lnTo>
                  <a:lnTo>
                    <a:pt x="17" y="13"/>
                  </a:lnTo>
                  <a:lnTo>
                    <a:pt x="13" y="16"/>
                  </a:lnTo>
                  <a:lnTo>
                    <a:pt x="11" y="18"/>
                  </a:lnTo>
                  <a:lnTo>
                    <a:pt x="9" y="20"/>
                  </a:lnTo>
                  <a:lnTo>
                    <a:pt x="4" y="22"/>
                  </a:lnTo>
                  <a:lnTo>
                    <a:pt x="2" y="26"/>
                  </a:lnTo>
                  <a:lnTo>
                    <a:pt x="0" y="29"/>
                  </a:lnTo>
                  <a:lnTo>
                    <a:pt x="7"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07185" name="组合 307184"/>
          <p:cNvGrpSpPr/>
          <p:nvPr/>
        </p:nvGrpSpPr>
        <p:grpSpPr>
          <a:xfrm>
            <a:off x="6300788" y="2179638"/>
            <a:ext cx="244475" cy="247650"/>
            <a:chOff x="3729" y="1293"/>
            <a:chExt cx="154" cy="156"/>
          </a:xfrm>
        </p:grpSpPr>
        <p:sp>
          <p:nvSpPr>
            <p:cNvPr id="307186" name="任意多边形 307185"/>
            <p:cNvSpPr/>
            <p:nvPr/>
          </p:nvSpPr>
          <p:spPr>
            <a:xfrm>
              <a:off x="3729" y="1322"/>
              <a:ext cx="35" cy="110"/>
            </a:xfrm>
            <a:custGeom>
              <a:rect l="0" t="0" r="0" b="0"/>
              <a:pathLst>
                <a:path w="35" h="110">
                  <a:moveTo>
                    <a:pt x="35" y="101"/>
                  </a:moveTo>
                  <a:lnTo>
                    <a:pt x="32" y="99"/>
                  </a:lnTo>
                  <a:lnTo>
                    <a:pt x="30" y="97"/>
                  </a:lnTo>
                  <a:lnTo>
                    <a:pt x="28" y="95"/>
                  </a:lnTo>
                  <a:lnTo>
                    <a:pt x="26" y="93"/>
                  </a:lnTo>
                  <a:lnTo>
                    <a:pt x="24" y="91"/>
                  </a:lnTo>
                  <a:lnTo>
                    <a:pt x="22" y="86"/>
                  </a:lnTo>
                  <a:lnTo>
                    <a:pt x="19" y="84"/>
                  </a:lnTo>
                  <a:lnTo>
                    <a:pt x="17" y="82"/>
                  </a:lnTo>
                  <a:lnTo>
                    <a:pt x="15" y="78"/>
                  </a:lnTo>
                  <a:lnTo>
                    <a:pt x="15" y="75"/>
                  </a:lnTo>
                  <a:lnTo>
                    <a:pt x="13" y="73"/>
                  </a:lnTo>
                  <a:lnTo>
                    <a:pt x="13" y="69"/>
                  </a:lnTo>
                  <a:lnTo>
                    <a:pt x="11" y="67"/>
                  </a:lnTo>
                  <a:lnTo>
                    <a:pt x="11" y="62"/>
                  </a:lnTo>
                  <a:lnTo>
                    <a:pt x="9" y="60"/>
                  </a:lnTo>
                  <a:lnTo>
                    <a:pt x="9" y="56"/>
                  </a:lnTo>
                  <a:lnTo>
                    <a:pt x="9" y="54"/>
                  </a:lnTo>
                  <a:lnTo>
                    <a:pt x="9" y="49"/>
                  </a:lnTo>
                  <a:lnTo>
                    <a:pt x="9" y="45"/>
                  </a:lnTo>
                  <a:lnTo>
                    <a:pt x="9" y="43"/>
                  </a:lnTo>
                  <a:lnTo>
                    <a:pt x="9" y="39"/>
                  </a:lnTo>
                  <a:lnTo>
                    <a:pt x="9" y="36"/>
                  </a:lnTo>
                  <a:lnTo>
                    <a:pt x="9" y="32"/>
                  </a:lnTo>
                  <a:lnTo>
                    <a:pt x="11" y="30"/>
                  </a:lnTo>
                  <a:lnTo>
                    <a:pt x="11" y="26"/>
                  </a:lnTo>
                  <a:lnTo>
                    <a:pt x="13" y="23"/>
                  </a:lnTo>
                  <a:lnTo>
                    <a:pt x="13" y="19"/>
                  </a:lnTo>
                  <a:lnTo>
                    <a:pt x="15" y="17"/>
                  </a:lnTo>
                  <a:lnTo>
                    <a:pt x="17" y="15"/>
                  </a:lnTo>
                  <a:lnTo>
                    <a:pt x="17" y="10"/>
                  </a:lnTo>
                  <a:lnTo>
                    <a:pt x="19" y="8"/>
                  </a:lnTo>
                  <a:lnTo>
                    <a:pt x="22" y="6"/>
                  </a:lnTo>
                  <a:lnTo>
                    <a:pt x="15" y="0"/>
                  </a:lnTo>
                  <a:lnTo>
                    <a:pt x="13" y="4"/>
                  </a:lnTo>
                  <a:lnTo>
                    <a:pt x="11" y="6"/>
                  </a:lnTo>
                  <a:lnTo>
                    <a:pt x="9" y="10"/>
                  </a:lnTo>
                  <a:lnTo>
                    <a:pt x="6" y="13"/>
                  </a:lnTo>
                  <a:lnTo>
                    <a:pt x="4" y="17"/>
                  </a:lnTo>
                  <a:lnTo>
                    <a:pt x="4" y="19"/>
                  </a:lnTo>
                  <a:lnTo>
                    <a:pt x="2" y="23"/>
                  </a:lnTo>
                  <a:lnTo>
                    <a:pt x="2" y="28"/>
                  </a:lnTo>
                  <a:lnTo>
                    <a:pt x="0" y="32"/>
                  </a:lnTo>
                  <a:lnTo>
                    <a:pt x="0" y="34"/>
                  </a:lnTo>
                  <a:lnTo>
                    <a:pt x="0" y="39"/>
                  </a:lnTo>
                  <a:lnTo>
                    <a:pt x="0" y="43"/>
                  </a:lnTo>
                  <a:lnTo>
                    <a:pt x="0" y="45"/>
                  </a:lnTo>
                  <a:lnTo>
                    <a:pt x="0" y="49"/>
                  </a:lnTo>
                  <a:lnTo>
                    <a:pt x="0" y="54"/>
                  </a:lnTo>
                  <a:lnTo>
                    <a:pt x="0" y="58"/>
                  </a:lnTo>
                  <a:lnTo>
                    <a:pt x="0" y="60"/>
                  </a:lnTo>
                  <a:lnTo>
                    <a:pt x="2" y="65"/>
                  </a:lnTo>
                  <a:lnTo>
                    <a:pt x="2" y="69"/>
                  </a:lnTo>
                  <a:lnTo>
                    <a:pt x="4" y="71"/>
                  </a:lnTo>
                  <a:lnTo>
                    <a:pt x="4" y="75"/>
                  </a:lnTo>
                  <a:lnTo>
                    <a:pt x="6" y="80"/>
                  </a:lnTo>
                  <a:lnTo>
                    <a:pt x="9" y="82"/>
                  </a:lnTo>
                  <a:lnTo>
                    <a:pt x="9" y="86"/>
                  </a:lnTo>
                  <a:lnTo>
                    <a:pt x="11" y="88"/>
                  </a:lnTo>
                  <a:lnTo>
                    <a:pt x="13" y="93"/>
                  </a:lnTo>
                  <a:lnTo>
                    <a:pt x="15" y="95"/>
                  </a:lnTo>
                  <a:lnTo>
                    <a:pt x="19" y="99"/>
                  </a:lnTo>
                  <a:lnTo>
                    <a:pt x="22" y="101"/>
                  </a:lnTo>
                  <a:lnTo>
                    <a:pt x="24" y="104"/>
                  </a:lnTo>
                  <a:lnTo>
                    <a:pt x="26" y="108"/>
                  </a:lnTo>
                  <a:lnTo>
                    <a:pt x="30" y="110"/>
                  </a:lnTo>
                  <a:lnTo>
                    <a:pt x="35" y="10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87" name="任意多边形 307186"/>
            <p:cNvSpPr/>
            <p:nvPr/>
          </p:nvSpPr>
          <p:spPr>
            <a:xfrm>
              <a:off x="3759" y="1415"/>
              <a:ext cx="109" cy="34"/>
            </a:xfrm>
            <a:custGeom>
              <a:rect l="0" t="0" r="0" b="0"/>
              <a:pathLst>
                <a:path w="109" h="34">
                  <a:moveTo>
                    <a:pt x="102" y="0"/>
                  </a:moveTo>
                  <a:lnTo>
                    <a:pt x="100" y="2"/>
                  </a:lnTo>
                  <a:lnTo>
                    <a:pt x="98" y="4"/>
                  </a:lnTo>
                  <a:lnTo>
                    <a:pt x="96" y="6"/>
                  </a:lnTo>
                  <a:lnTo>
                    <a:pt x="93" y="8"/>
                  </a:lnTo>
                  <a:lnTo>
                    <a:pt x="91" y="11"/>
                  </a:lnTo>
                  <a:lnTo>
                    <a:pt x="87" y="13"/>
                  </a:lnTo>
                  <a:lnTo>
                    <a:pt x="85" y="15"/>
                  </a:lnTo>
                  <a:lnTo>
                    <a:pt x="83" y="17"/>
                  </a:lnTo>
                  <a:lnTo>
                    <a:pt x="78" y="19"/>
                  </a:lnTo>
                  <a:lnTo>
                    <a:pt x="76" y="19"/>
                  </a:lnTo>
                  <a:lnTo>
                    <a:pt x="74" y="21"/>
                  </a:lnTo>
                  <a:lnTo>
                    <a:pt x="70" y="21"/>
                  </a:lnTo>
                  <a:lnTo>
                    <a:pt x="67" y="24"/>
                  </a:lnTo>
                  <a:lnTo>
                    <a:pt x="63" y="24"/>
                  </a:lnTo>
                  <a:lnTo>
                    <a:pt x="61" y="24"/>
                  </a:lnTo>
                  <a:lnTo>
                    <a:pt x="57" y="24"/>
                  </a:lnTo>
                  <a:lnTo>
                    <a:pt x="54" y="26"/>
                  </a:lnTo>
                  <a:lnTo>
                    <a:pt x="50" y="26"/>
                  </a:lnTo>
                  <a:lnTo>
                    <a:pt x="46" y="26"/>
                  </a:lnTo>
                  <a:lnTo>
                    <a:pt x="44" y="26"/>
                  </a:lnTo>
                  <a:lnTo>
                    <a:pt x="39" y="24"/>
                  </a:lnTo>
                  <a:lnTo>
                    <a:pt x="37" y="24"/>
                  </a:lnTo>
                  <a:lnTo>
                    <a:pt x="33" y="24"/>
                  </a:lnTo>
                  <a:lnTo>
                    <a:pt x="31" y="21"/>
                  </a:lnTo>
                  <a:lnTo>
                    <a:pt x="26" y="21"/>
                  </a:lnTo>
                  <a:lnTo>
                    <a:pt x="24" y="19"/>
                  </a:lnTo>
                  <a:lnTo>
                    <a:pt x="20" y="19"/>
                  </a:lnTo>
                  <a:lnTo>
                    <a:pt x="18" y="17"/>
                  </a:lnTo>
                  <a:lnTo>
                    <a:pt x="13" y="15"/>
                  </a:lnTo>
                  <a:lnTo>
                    <a:pt x="11" y="13"/>
                  </a:lnTo>
                  <a:lnTo>
                    <a:pt x="9" y="13"/>
                  </a:lnTo>
                  <a:lnTo>
                    <a:pt x="5" y="8"/>
                  </a:lnTo>
                  <a:lnTo>
                    <a:pt x="0" y="17"/>
                  </a:lnTo>
                  <a:lnTo>
                    <a:pt x="2" y="19"/>
                  </a:lnTo>
                  <a:lnTo>
                    <a:pt x="7" y="21"/>
                  </a:lnTo>
                  <a:lnTo>
                    <a:pt x="11" y="24"/>
                  </a:lnTo>
                  <a:lnTo>
                    <a:pt x="13" y="26"/>
                  </a:lnTo>
                  <a:lnTo>
                    <a:pt x="18" y="28"/>
                  </a:lnTo>
                  <a:lnTo>
                    <a:pt x="20" y="28"/>
                  </a:lnTo>
                  <a:lnTo>
                    <a:pt x="24" y="30"/>
                  </a:lnTo>
                  <a:lnTo>
                    <a:pt x="28" y="30"/>
                  </a:lnTo>
                  <a:lnTo>
                    <a:pt x="33" y="32"/>
                  </a:lnTo>
                  <a:lnTo>
                    <a:pt x="35" y="32"/>
                  </a:lnTo>
                  <a:lnTo>
                    <a:pt x="39" y="34"/>
                  </a:lnTo>
                  <a:lnTo>
                    <a:pt x="44" y="34"/>
                  </a:lnTo>
                  <a:lnTo>
                    <a:pt x="46" y="34"/>
                  </a:lnTo>
                  <a:lnTo>
                    <a:pt x="50" y="34"/>
                  </a:lnTo>
                  <a:lnTo>
                    <a:pt x="54" y="34"/>
                  </a:lnTo>
                  <a:lnTo>
                    <a:pt x="59" y="34"/>
                  </a:lnTo>
                  <a:lnTo>
                    <a:pt x="61" y="32"/>
                  </a:lnTo>
                  <a:lnTo>
                    <a:pt x="65" y="32"/>
                  </a:lnTo>
                  <a:lnTo>
                    <a:pt x="70" y="32"/>
                  </a:lnTo>
                  <a:lnTo>
                    <a:pt x="72" y="30"/>
                  </a:lnTo>
                  <a:lnTo>
                    <a:pt x="76" y="30"/>
                  </a:lnTo>
                  <a:lnTo>
                    <a:pt x="80" y="28"/>
                  </a:lnTo>
                  <a:lnTo>
                    <a:pt x="83" y="26"/>
                  </a:lnTo>
                  <a:lnTo>
                    <a:pt x="87" y="26"/>
                  </a:lnTo>
                  <a:lnTo>
                    <a:pt x="89" y="24"/>
                  </a:lnTo>
                  <a:lnTo>
                    <a:pt x="93" y="21"/>
                  </a:lnTo>
                  <a:lnTo>
                    <a:pt x="96" y="19"/>
                  </a:lnTo>
                  <a:lnTo>
                    <a:pt x="100" y="17"/>
                  </a:lnTo>
                  <a:lnTo>
                    <a:pt x="102" y="13"/>
                  </a:lnTo>
                  <a:lnTo>
                    <a:pt x="104" y="11"/>
                  </a:lnTo>
                  <a:lnTo>
                    <a:pt x="106" y="8"/>
                  </a:lnTo>
                  <a:lnTo>
                    <a:pt x="109" y="4"/>
                  </a:lnTo>
                  <a:lnTo>
                    <a:pt x="10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88" name="任意多边形 307187"/>
            <p:cNvSpPr/>
            <p:nvPr/>
          </p:nvSpPr>
          <p:spPr>
            <a:xfrm>
              <a:off x="3733" y="1300"/>
              <a:ext cx="145" cy="145"/>
            </a:xfrm>
            <a:custGeom>
              <a:rect l="0" t="0" r="0" b="0"/>
              <a:pathLst>
                <a:path w="145" h="145">
                  <a:moveTo>
                    <a:pt x="132" y="117"/>
                  </a:moveTo>
                  <a:lnTo>
                    <a:pt x="135" y="115"/>
                  </a:lnTo>
                  <a:lnTo>
                    <a:pt x="135" y="110"/>
                  </a:lnTo>
                  <a:lnTo>
                    <a:pt x="137" y="108"/>
                  </a:lnTo>
                  <a:lnTo>
                    <a:pt x="139" y="104"/>
                  </a:lnTo>
                  <a:lnTo>
                    <a:pt x="141" y="102"/>
                  </a:lnTo>
                  <a:lnTo>
                    <a:pt x="141" y="97"/>
                  </a:lnTo>
                  <a:lnTo>
                    <a:pt x="143" y="95"/>
                  </a:lnTo>
                  <a:lnTo>
                    <a:pt x="143" y="91"/>
                  </a:lnTo>
                  <a:lnTo>
                    <a:pt x="145" y="89"/>
                  </a:lnTo>
                  <a:lnTo>
                    <a:pt x="145" y="84"/>
                  </a:lnTo>
                  <a:lnTo>
                    <a:pt x="145" y="82"/>
                  </a:lnTo>
                  <a:lnTo>
                    <a:pt x="145" y="78"/>
                  </a:lnTo>
                  <a:lnTo>
                    <a:pt x="145" y="74"/>
                  </a:lnTo>
                  <a:lnTo>
                    <a:pt x="145" y="71"/>
                  </a:lnTo>
                  <a:lnTo>
                    <a:pt x="145" y="67"/>
                  </a:lnTo>
                  <a:lnTo>
                    <a:pt x="145" y="65"/>
                  </a:lnTo>
                  <a:lnTo>
                    <a:pt x="145" y="61"/>
                  </a:lnTo>
                  <a:lnTo>
                    <a:pt x="143" y="56"/>
                  </a:lnTo>
                  <a:lnTo>
                    <a:pt x="143" y="54"/>
                  </a:lnTo>
                  <a:lnTo>
                    <a:pt x="141" y="50"/>
                  </a:lnTo>
                  <a:lnTo>
                    <a:pt x="141" y="48"/>
                  </a:lnTo>
                  <a:lnTo>
                    <a:pt x="139" y="43"/>
                  </a:lnTo>
                  <a:lnTo>
                    <a:pt x="139" y="41"/>
                  </a:lnTo>
                  <a:lnTo>
                    <a:pt x="137" y="37"/>
                  </a:lnTo>
                  <a:lnTo>
                    <a:pt x="135" y="35"/>
                  </a:lnTo>
                  <a:lnTo>
                    <a:pt x="132" y="30"/>
                  </a:lnTo>
                  <a:lnTo>
                    <a:pt x="130" y="28"/>
                  </a:lnTo>
                  <a:lnTo>
                    <a:pt x="128" y="26"/>
                  </a:lnTo>
                  <a:lnTo>
                    <a:pt x="126" y="22"/>
                  </a:lnTo>
                  <a:lnTo>
                    <a:pt x="122" y="19"/>
                  </a:lnTo>
                  <a:lnTo>
                    <a:pt x="119" y="17"/>
                  </a:lnTo>
                  <a:lnTo>
                    <a:pt x="117" y="15"/>
                  </a:lnTo>
                  <a:lnTo>
                    <a:pt x="115" y="13"/>
                  </a:lnTo>
                  <a:lnTo>
                    <a:pt x="111" y="11"/>
                  </a:lnTo>
                  <a:lnTo>
                    <a:pt x="106" y="9"/>
                  </a:lnTo>
                  <a:lnTo>
                    <a:pt x="104" y="6"/>
                  </a:lnTo>
                  <a:lnTo>
                    <a:pt x="100" y="6"/>
                  </a:lnTo>
                  <a:lnTo>
                    <a:pt x="98" y="4"/>
                  </a:lnTo>
                  <a:lnTo>
                    <a:pt x="93" y="2"/>
                  </a:lnTo>
                  <a:lnTo>
                    <a:pt x="91" y="2"/>
                  </a:lnTo>
                  <a:lnTo>
                    <a:pt x="87" y="0"/>
                  </a:lnTo>
                  <a:lnTo>
                    <a:pt x="85" y="0"/>
                  </a:lnTo>
                  <a:lnTo>
                    <a:pt x="80" y="0"/>
                  </a:lnTo>
                  <a:lnTo>
                    <a:pt x="76" y="0"/>
                  </a:lnTo>
                  <a:lnTo>
                    <a:pt x="74" y="0"/>
                  </a:lnTo>
                  <a:lnTo>
                    <a:pt x="70" y="0"/>
                  </a:lnTo>
                  <a:lnTo>
                    <a:pt x="67" y="0"/>
                  </a:lnTo>
                  <a:lnTo>
                    <a:pt x="63" y="0"/>
                  </a:lnTo>
                  <a:lnTo>
                    <a:pt x="59" y="0"/>
                  </a:lnTo>
                  <a:lnTo>
                    <a:pt x="57" y="0"/>
                  </a:lnTo>
                  <a:lnTo>
                    <a:pt x="52" y="2"/>
                  </a:lnTo>
                  <a:lnTo>
                    <a:pt x="50" y="2"/>
                  </a:lnTo>
                  <a:lnTo>
                    <a:pt x="46" y="4"/>
                  </a:lnTo>
                  <a:lnTo>
                    <a:pt x="44" y="4"/>
                  </a:lnTo>
                  <a:lnTo>
                    <a:pt x="39" y="6"/>
                  </a:lnTo>
                  <a:lnTo>
                    <a:pt x="37" y="9"/>
                  </a:lnTo>
                  <a:lnTo>
                    <a:pt x="33" y="9"/>
                  </a:lnTo>
                  <a:lnTo>
                    <a:pt x="31" y="11"/>
                  </a:lnTo>
                  <a:lnTo>
                    <a:pt x="28" y="13"/>
                  </a:lnTo>
                  <a:lnTo>
                    <a:pt x="24" y="15"/>
                  </a:lnTo>
                  <a:lnTo>
                    <a:pt x="22" y="17"/>
                  </a:lnTo>
                  <a:lnTo>
                    <a:pt x="20" y="19"/>
                  </a:lnTo>
                  <a:lnTo>
                    <a:pt x="18" y="24"/>
                  </a:lnTo>
                  <a:lnTo>
                    <a:pt x="15" y="26"/>
                  </a:lnTo>
                  <a:lnTo>
                    <a:pt x="13" y="28"/>
                  </a:lnTo>
                  <a:lnTo>
                    <a:pt x="11" y="32"/>
                  </a:lnTo>
                  <a:lnTo>
                    <a:pt x="9" y="35"/>
                  </a:lnTo>
                  <a:lnTo>
                    <a:pt x="7" y="39"/>
                  </a:lnTo>
                  <a:lnTo>
                    <a:pt x="7" y="41"/>
                  </a:lnTo>
                  <a:lnTo>
                    <a:pt x="5" y="45"/>
                  </a:lnTo>
                  <a:lnTo>
                    <a:pt x="2" y="48"/>
                  </a:lnTo>
                  <a:lnTo>
                    <a:pt x="2" y="52"/>
                  </a:lnTo>
                  <a:lnTo>
                    <a:pt x="2" y="54"/>
                  </a:lnTo>
                  <a:lnTo>
                    <a:pt x="0" y="58"/>
                  </a:lnTo>
                  <a:lnTo>
                    <a:pt x="0" y="63"/>
                  </a:lnTo>
                  <a:lnTo>
                    <a:pt x="0" y="65"/>
                  </a:lnTo>
                  <a:lnTo>
                    <a:pt x="0" y="69"/>
                  </a:lnTo>
                  <a:lnTo>
                    <a:pt x="0" y="71"/>
                  </a:lnTo>
                  <a:lnTo>
                    <a:pt x="0" y="76"/>
                  </a:lnTo>
                  <a:lnTo>
                    <a:pt x="0" y="80"/>
                  </a:lnTo>
                  <a:lnTo>
                    <a:pt x="2" y="82"/>
                  </a:lnTo>
                  <a:lnTo>
                    <a:pt x="2" y="87"/>
                  </a:lnTo>
                  <a:lnTo>
                    <a:pt x="2" y="89"/>
                  </a:lnTo>
                  <a:lnTo>
                    <a:pt x="5" y="93"/>
                  </a:lnTo>
                  <a:lnTo>
                    <a:pt x="5" y="95"/>
                  </a:lnTo>
                  <a:lnTo>
                    <a:pt x="7" y="100"/>
                  </a:lnTo>
                  <a:lnTo>
                    <a:pt x="9" y="104"/>
                  </a:lnTo>
                  <a:lnTo>
                    <a:pt x="11" y="106"/>
                  </a:lnTo>
                  <a:lnTo>
                    <a:pt x="11" y="108"/>
                  </a:lnTo>
                  <a:lnTo>
                    <a:pt x="13" y="113"/>
                  </a:lnTo>
                  <a:lnTo>
                    <a:pt x="15" y="115"/>
                  </a:lnTo>
                  <a:lnTo>
                    <a:pt x="18" y="117"/>
                  </a:lnTo>
                  <a:lnTo>
                    <a:pt x="22" y="121"/>
                  </a:lnTo>
                  <a:lnTo>
                    <a:pt x="24" y="123"/>
                  </a:lnTo>
                  <a:lnTo>
                    <a:pt x="26" y="126"/>
                  </a:lnTo>
                  <a:lnTo>
                    <a:pt x="28" y="128"/>
                  </a:lnTo>
                  <a:lnTo>
                    <a:pt x="33" y="130"/>
                  </a:lnTo>
                  <a:lnTo>
                    <a:pt x="35" y="132"/>
                  </a:lnTo>
                  <a:lnTo>
                    <a:pt x="39" y="134"/>
                  </a:lnTo>
                  <a:lnTo>
                    <a:pt x="41" y="136"/>
                  </a:lnTo>
                  <a:lnTo>
                    <a:pt x="46" y="139"/>
                  </a:lnTo>
                  <a:lnTo>
                    <a:pt x="48" y="139"/>
                  </a:lnTo>
                  <a:lnTo>
                    <a:pt x="52" y="141"/>
                  </a:lnTo>
                  <a:lnTo>
                    <a:pt x="54" y="141"/>
                  </a:lnTo>
                  <a:lnTo>
                    <a:pt x="59" y="143"/>
                  </a:lnTo>
                  <a:lnTo>
                    <a:pt x="63" y="143"/>
                  </a:lnTo>
                  <a:lnTo>
                    <a:pt x="65" y="143"/>
                  </a:lnTo>
                  <a:lnTo>
                    <a:pt x="70" y="143"/>
                  </a:lnTo>
                  <a:lnTo>
                    <a:pt x="72" y="145"/>
                  </a:lnTo>
                  <a:lnTo>
                    <a:pt x="76" y="145"/>
                  </a:lnTo>
                  <a:lnTo>
                    <a:pt x="80" y="145"/>
                  </a:lnTo>
                  <a:lnTo>
                    <a:pt x="83" y="143"/>
                  </a:lnTo>
                  <a:lnTo>
                    <a:pt x="87" y="143"/>
                  </a:lnTo>
                  <a:lnTo>
                    <a:pt x="89" y="143"/>
                  </a:lnTo>
                  <a:lnTo>
                    <a:pt x="93" y="141"/>
                  </a:lnTo>
                  <a:lnTo>
                    <a:pt x="98" y="141"/>
                  </a:lnTo>
                  <a:lnTo>
                    <a:pt x="100" y="141"/>
                  </a:lnTo>
                  <a:lnTo>
                    <a:pt x="104" y="139"/>
                  </a:lnTo>
                  <a:lnTo>
                    <a:pt x="106" y="136"/>
                  </a:lnTo>
                  <a:lnTo>
                    <a:pt x="111" y="136"/>
                  </a:lnTo>
                  <a:lnTo>
                    <a:pt x="113" y="134"/>
                  </a:lnTo>
                  <a:lnTo>
                    <a:pt x="115" y="132"/>
                  </a:lnTo>
                  <a:lnTo>
                    <a:pt x="119" y="130"/>
                  </a:lnTo>
                  <a:lnTo>
                    <a:pt x="122" y="128"/>
                  </a:lnTo>
                  <a:lnTo>
                    <a:pt x="124" y="126"/>
                  </a:lnTo>
                  <a:lnTo>
                    <a:pt x="126" y="123"/>
                  </a:lnTo>
                  <a:lnTo>
                    <a:pt x="128" y="119"/>
                  </a:lnTo>
                  <a:lnTo>
                    <a:pt x="132" y="1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89" name="任意多边形 307188"/>
            <p:cNvSpPr/>
            <p:nvPr/>
          </p:nvSpPr>
          <p:spPr>
            <a:xfrm>
              <a:off x="3848" y="1311"/>
              <a:ext cx="35" cy="108"/>
            </a:xfrm>
            <a:custGeom>
              <a:rect l="0" t="0" r="0" b="0"/>
              <a:pathLst>
                <a:path w="35" h="108">
                  <a:moveTo>
                    <a:pt x="0" y="8"/>
                  </a:moveTo>
                  <a:lnTo>
                    <a:pt x="2" y="11"/>
                  </a:lnTo>
                  <a:lnTo>
                    <a:pt x="4" y="13"/>
                  </a:lnTo>
                  <a:lnTo>
                    <a:pt x="7" y="15"/>
                  </a:lnTo>
                  <a:lnTo>
                    <a:pt x="9" y="17"/>
                  </a:lnTo>
                  <a:lnTo>
                    <a:pt x="11" y="19"/>
                  </a:lnTo>
                  <a:lnTo>
                    <a:pt x="13" y="24"/>
                  </a:lnTo>
                  <a:lnTo>
                    <a:pt x="15" y="26"/>
                  </a:lnTo>
                  <a:lnTo>
                    <a:pt x="17" y="28"/>
                  </a:lnTo>
                  <a:lnTo>
                    <a:pt x="20" y="32"/>
                  </a:lnTo>
                  <a:lnTo>
                    <a:pt x="20" y="34"/>
                  </a:lnTo>
                  <a:lnTo>
                    <a:pt x="22" y="37"/>
                  </a:lnTo>
                  <a:lnTo>
                    <a:pt x="22" y="41"/>
                  </a:lnTo>
                  <a:lnTo>
                    <a:pt x="24" y="43"/>
                  </a:lnTo>
                  <a:lnTo>
                    <a:pt x="24" y="47"/>
                  </a:lnTo>
                  <a:lnTo>
                    <a:pt x="26" y="50"/>
                  </a:lnTo>
                  <a:lnTo>
                    <a:pt x="26" y="54"/>
                  </a:lnTo>
                  <a:lnTo>
                    <a:pt x="26" y="56"/>
                  </a:lnTo>
                  <a:lnTo>
                    <a:pt x="26" y="60"/>
                  </a:lnTo>
                  <a:lnTo>
                    <a:pt x="26" y="63"/>
                  </a:lnTo>
                  <a:lnTo>
                    <a:pt x="26" y="67"/>
                  </a:lnTo>
                  <a:lnTo>
                    <a:pt x="26" y="69"/>
                  </a:lnTo>
                  <a:lnTo>
                    <a:pt x="26" y="73"/>
                  </a:lnTo>
                  <a:lnTo>
                    <a:pt x="26" y="76"/>
                  </a:lnTo>
                  <a:lnTo>
                    <a:pt x="24" y="80"/>
                  </a:lnTo>
                  <a:lnTo>
                    <a:pt x="24" y="82"/>
                  </a:lnTo>
                  <a:lnTo>
                    <a:pt x="22" y="86"/>
                  </a:lnTo>
                  <a:lnTo>
                    <a:pt x="22" y="89"/>
                  </a:lnTo>
                  <a:lnTo>
                    <a:pt x="20" y="93"/>
                  </a:lnTo>
                  <a:lnTo>
                    <a:pt x="17" y="95"/>
                  </a:lnTo>
                  <a:lnTo>
                    <a:pt x="17" y="97"/>
                  </a:lnTo>
                  <a:lnTo>
                    <a:pt x="15" y="102"/>
                  </a:lnTo>
                  <a:lnTo>
                    <a:pt x="13" y="104"/>
                  </a:lnTo>
                  <a:lnTo>
                    <a:pt x="20" y="108"/>
                  </a:lnTo>
                  <a:lnTo>
                    <a:pt x="22" y="106"/>
                  </a:lnTo>
                  <a:lnTo>
                    <a:pt x="24" y="102"/>
                  </a:lnTo>
                  <a:lnTo>
                    <a:pt x="26" y="99"/>
                  </a:lnTo>
                  <a:lnTo>
                    <a:pt x="28" y="95"/>
                  </a:lnTo>
                  <a:lnTo>
                    <a:pt x="30" y="93"/>
                  </a:lnTo>
                  <a:lnTo>
                    <a:pt x="30" y="89"/>
                  </a:lnTo>
                  <a:lnTo>
                    <a:pt x="33" y="84"/>
                  </a:lnTo>
                  <a:lnTo>
                    <a:pt x="33" y="82"/>
                  </a:lnTo>
                  <a:lnTo>
                    <a:pt x="35" y="78"/>
                  </a:lnTo>
                  <a:lnTo>
                    <a:pt x="35" y="73"/>
                  </a:lnTo>
                  <a:lnTo>
                    <a:pt x="35" y="71"/>
                  </a:lnTo>
                  <a:lnTo>
                    <a:pt x="35" y="67"/>
                  </a:lnTo>
                  <a:lnTo>
                    <a:pt x="35" y="63"/>
                  </a:lnTo>
                  <a:lnTo>
                    <a:pt x="35" y="60"/>
                  </a:lnTo>
                  <a:lnTo>
                    <a:pt x="35" y="56"/>
                  </a:lnTo>
                  <a:lnTo>
                    <a:pt x="35" y="52"/>
                  </a:lnTo>
                  <a:lnTo>
                    <a:pt x="35" y="50"/>
                  </a:lnTo>
                  <a:lnTo>
                    <a:pt x="33" y="45"/>
                  </a:lnTo>
                  <a:lnTo>
                    <a:pt x="33" y="41"/>
                  </a:lnTo>
                  <a:lnTo>
                    <a:pt x="30" y="39"/>
                  </a:lnTo>
                  <a:lnTo>
                    <a:pt x="30" y="34"/>
                  </a:lnTo>
                  <a:lnTo>
                    <a:pt x="28" y="30"/>
                  </a:lnTo>
                  <a:lnTo>
                    <a:pt x="26" y="28"/>
                  </a:lnTo>
                  <a:lnTo>
                    <a:pt x="26" y="24"/>
                  </a:lnTo>
                  <a:lnTo>
                    <a:pt x="24" y="21"/>
                  </a:lnTo>
                  <a:lnTo>
                    <a:pt x="22" y="17"/>
                  </a:lnTo>
                  <a:lnTo>
                    <a:pt x="20" y="15"/>
                  </a:lnTo>
                  <a:lnTo>
                    <a:pt x="17" y="11"/>
                  </a:lnTo>
                  <a:lnTo>
                    <a:pt x="13" y="8"/>
                  </a:lnTo>
                  <a:lnTo>
                    <a:pt x="11" y="6"/>
                  </a:lnTo>
                  <a:lnTo>
                    <a:pt x="9" y="4"/>
                  </a:lnTo>
                  <a:lnTo>
                    <a:pt x="4"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0" name="任意多边形 307189"/>
            <p:cNvSpPr/>
            <p:nvPr/>
          </p:nvSpPr>
          <p:spPr>
            <a:xfrm>
              <a:off x="3744" y="1293"/>
              <a:ext cx="108" cy="35"/>
            </a:xfrm>
            <a:custGeom>
              <a:rect l="0" t="0" r="0" b="0"/>
              <a:pathLst>
                <a:path w="108" h="35">
                  <a:moveTo>
                    <a:pt x="7" y="35"/>
                  </a:moveTo>
                  <a:lnTo>
                    <a:pt x="9" y="33"/>
                  </a:lnTo>
                  <a:lnTo>
                    <a:pt x="11" y="31"/>
                  </a:lnTo>
                  <a:lnTo>
                    <a:pt x="15" y="29"/>
                  </a:lnTo>
                  <a:lnTo>
                    <a:pt x="17" y="26"/>
                  </a:lnTo>
                  <a:lnTo>
                    <a:pt x="20" y="24"/>
                  </a:lnTo>
                  <a:lnTo>
                    <a:pt x="22" y="22"/>
                  </a:lnTo>
                  <a:lnTo>
                    <a:pt x="24" y="20"/>
                  </a:lnTo>
                  <a:lnTo>
                    <a:pt x="28" y="18"/>
                  </a:lnTo>
                  <a:lnTo>
                    <a:pt x="30" y="18"/>
                  </a:lnTo>
                  <a:lnTo>
                    <a:pt x="33" y="16"/>
                  </a:lnTo>
                  <a:lnTo>
                    <a:pt x="37" y="16"/>
                  </a:lnTo>
                  <a:lnTo>
                    <a:pt x="39" y="13"/>
                  </a:lnTo>
                  <a:lnTo>
                    <a:pt x="43" y="13"/>
                  </a:lnTo>
                  <a:lnTo>
                    <a:pt x="46" y="11"/>
                  </a:lnTo>
                  <a:lnTo>
                    <a:pt x="50" y="11"/>
                  </a:lnTo>
                  <a:lnTo>
                    <a:pt x="52" y="11"/>
                  </a:lnTo>
                  <a:lnTo>
                    <a:pt x="56" y="11"/>
                  </a:lnTo>
                  <a:lnTo>
                    <a:pt x="59" y="11"/>
                  </a:lnTo>
                  <a:lnTo>
                    <a:pt x="63" y="11"/>
                  </a:lnTo>
                  <a:lnTo>
                    <a:pt x="65" y="11"/>
                  </a:lnTo>
                  <a:lnTo>
                    <a:pt x="69" y="11"/>
                  </a:lnTo>
                  <a:lnTo>
                    <a:pt x="72" y="11"/>
                  </a:lnTo>
                  <a:lnTo>
                    <a:pt x="76" y="11"/>
                  </a:lnTo>
                  <a:lnTo>
                    <a:pt x="78" y="13"/>
                  </a:lnTo>
                  <a:lnTo>
                    <a:pt x="82" y="13"/>
                  </a:lnTo>
                  <a:lnTo>
                    <a:pt x="85" y="16"/>
                  </a:lnTo>
                  <a:lnTo>
                    <a:pt x="89" y="16"/>
                  </a:lnTo>
                  <a:lnTo>
                    <a:pt x="91" y="18"/>
                  </a:lnTo>
                  <a:lnTo>
                    <a:pt x="95" y="20"/>
                  </a:lnTo>
                  <a:lnTo>
                    <a:pt x="98" y="22"/>
                  </a:lnTo>
                  <a:lnTo>
                    <a:pt x="100" y="24"/>
                  </a:lnTo>
                  <a:lnTo>
                    <a:pt x="104" y="26"/>
                  </a:lnTo>
                  <a:lnTo>
                    <a:pt x="108" y="18"/>
                  </a:lnTo>
                  <a:lnTo>
                    <a:pt x="106" y="16"/>
                  </a:lnTo>
                  <a:lnTo>
                    <a:pt x="102" y="13"/>
                  </a:lnTo>
                  <a:lnTo>
                    <a:pt x="100" y="11"/>
                  </a:lnTo>
                  <a:lnTo>
                    <a:pt x="95" y="9"/>
                  </a:lnTo>
                  <a:lnTo>
                    <a:pt x="91" y="9"/>
                  </a:lnTo>
                  <a:lnTo>
                    <a:pt x="89" y="7"/>
                  </a:lnTo>
                  <a:lnTo>
                    <a:pt x="85" y="5"/>
                  </a:lnTo>
                  <a:lnTo>
                    <a:pt x="80" y="5"/>
                  </a:lnTo>
                  <a:lnTo>
                    <a:pt x="78" y="3"/>
                  </a:lnTo>
                  <a:lnTo>
                    <a:pt x="74" y="3"/>
                  </a:lnTo>
                  <a:lnTo>
                    <a:pt x="69" y="3"/>
                  </a:lnTo>
                  <a:lnTo>
                    <a:pt x="67" y="3"/>
                  </a:lnTo>
                  <a:lnTo>
                    <a:pt x="63" y="0"/>
                  </a:lnTo>
                  <a:lnTo>
                    <a:pt x="59" y="0"/>
                  </a:lnTo>
                  <a:lnTo>
                    <a:pt x="54" y="0"/>
                  </a:lnTo>
                  <a:lnTo>
                    <a:pt x="52" y="3"/>
                  </a:lnTo>
                  <a:lnTo>
                    <a:pt x="48" y="3"/>
                  </a:lnTo>
                  <a:lnTo>
                    <a:pt x="43" y="3"/>
                  </a:lnTo>
                  <a:lnTo>
                    <a:pt x="41" y="5"/>
                  </a:lnTo>
                  <a:lnTo>
                    <a:pt x="37" y="5"/>
                  </a:lnTo>
                  <a:lnTo>
                    <a:pt x="33" y="7"/>
                  </a:lnTo>
                  <a:lnTo>
                    <a:pt x="30" y="7"/>
                  </a:lnTo>
                  <a:lnTo>
                    <a:pt x="26" y="9"/>
                  </a:lnTo>
                  <a:lnTo>
                    <a:pt x="24" y="11"/>
                  </a:lnTo>
                  <a:lnTo>
                    <a:pt x="20" y="13"/>
                  </a:lnTo>
                  <a:lnTo>
                    <a:pt x="17" y="16"/>
                  </a:lnTo>
                  <a:lnTo>
                    <a:pt x="13" y="18"/>
                  </a:lnTo>
                  <a:lnTo>
                    <a:pt x="11" y="20"/>
                  </a:lnTo>
                  <a:lnTo>
                    <a:pt x="9" y="22"/>
                  </a:lnTo>
                  <a:lnTo>
                    <a:pt x="4" y="24"/>
                  </a:lnTo>
                  <a:lnTo>
                    <a:pt x="2" y="26"/>
                  </a:lnTo>
                  <a:lnTo>
                    <a:pt x="0" y="31"/>
                  </a:lnTo>
                  <a:lnTo>
                    <a:pt x="7"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1" name="任意多边形 307190"/>
            <p:cNvSpPr/>
            <p:nvPr/>
          </p:nvSpPr>
          <p:spPr>
            <a:xfrm>
              <a:off x="3729" y="1324"/>
              <a:ext cx="37" cy="108"/>
            </a:xfrm>
            <a:custGeom>
              <a:rect l="0" t="0" r="0" b="0"/>
              <a:pathLst>
                <a:path w="37" h="108">
                  <a:moveTo>
                    <a:pt x="37" y="99"/>
                  </a:moveTo>
                  <a:lnTo>
                    <a:pt x="32" y="97"/>
                  </a:lnTo>
                  <a:lnTo>
                    <a:pt x="30" y="95"/>
                  </a:lnTo>
                  <a:lnTo>
                    <a:pt x="28" y="93"/>
                  </a:lnTo>
                  <a:lnTo>
                    <a:pt x="26" y="91"/>
                  </a:lnTo>
                  <a:lnTo>
                    <a:pt x="24" y="89"/>
                  </a:lnTo>
                  <a:lnTo>
                    <a:pt x="22" y="86"/>
                  </a:lnTo>
                  <a:lnTo>
                    <a:pt x="19" y="82"/>
                  </a:lnTo>
                  <a:lnTo>
                    <a:pt x="17" y="80"/>
                  </a:lnTo>
                  <a:lnTo>
                    <a:pt x="17" y="76"/>
                  </a:lnTo>
                  <a:lnTo>
                    <a:pt x="15" y="73"/>
                  </a:lnTo>
                  <a:lnTo>
                    <a:pt x="13" y="71"/>
                  </a:lnTo>
                  <a:lnTo>
                    <a:pt x="13" y="67"/>
                  </a:lnTo>
                  <a:lnTo>
                    <a:pt x="11" y="65"/>
                  </a:lnTo>
                  <a:lnTo>
                    <a:pt x="11" y="60"/>
                  </a:lnTo>
                  <a:lnTo>
                    <a:pt x="11" y="58"/>
                  </a:lnTo>
                  <a:lnTo>
                    <a:pt x="9" y="54"/>
                  </a:lnTo>
                  <a:lnTo>
                    <a:pt x="9" y="52"/>
                  </a:lnTo>
                  <a:lnTo>
                    <a:pt x="9" y="47"/>
                  </a:lnTo>
                  <a:lnTo>
                    <a:pt x="9" y="45"/>
                  </a:lnTo>
                  <a:lnTo>
                    <a:pt x="9" y="41"/>
                  </a:lnTo>
                  <a:lnTo>
                    <a:pt x="9" y="39"/>
                  </a:lnTo>
                  <a:lnTo>
                    <a:pt x="9" y="34"/>
                  </a:lnTo>
                  <a:lnTo>
                    <a:pt x="11" y="32"/>
                  </a:lnTo>
                  <a:lnTo>
                    <a:pt x="11" y="28"/>
                  </a:lnTo>
                  <a:lnTo>
                    <a:pt x="11" y="26"/>
                  </a:lnTo>
                  <a:lnTo>
                    <a:pt x="13" y="21"/>
                  </a:lnTo>
                  <a:lnTo>
                    <a:pt x="13" y="19"/>
                  </a:lnTo>
                  <a:lnTo>
                    <a:pt x="15" y="17"/>
                  </a:lnTo>
                  <a:lnTo>
                    <a:pt x="17" y="13"/>
                  </a:lnTo>
                  <a:lnTo>
                    <a:pt x="19" y="11"/>
                  </a:lnTo>
                  <a:lnTo>
                    <a:pt x="19" y="8"/>
                  </a:lnTo>
                  <a:lnTo>
                    <a:pt x="22" y="4"/>
                  </a:lnTo>
                  <a:lnTo>
                    <a:pt x="15" y="0"/>
                  </a:lnTo>
                  <a:lnTo>
                    <a:pt x="13" y="2"/>
                  </a:lnTo>
                  <a:lnTo>
                    <a:pt x="11" y="6"/>
                  </a:lnTo>
                  <a:lnTo>
                    <a:pt x="9" y="8"/>
                  </a:lnTo>
                  <a:lnTo>
                    <a:pt x="6" y="13"/>
                  </a:lnTo>
                  <a:lnTo>
                    <a:pt x="6" y="15"/>
                  </a:lnTo>
                  <a:lnTo>
                    <a:pt x="4" y="19"/>
                  </a:lnTo>
                  <a:lnTo>
                    <a:pt x="2" y="24"/>
                  </a:lnTo>
                  <a:lnTo>
                    <a:pt x="2" y="26"/>
                  </a:lnTo>
                  <a:lnTo>
                    <a:pt x="2" y="30"/>
                  </a:lnTo>
                  <a:lnTo>
                    <a:pt x="0" y="34"/>
                  </a:lnTo>
                  <a:lnTo>
                    <a:pt x="0" y="37"/>
                  </a:lnTo>
                  <a:lnTo>
                    <a:pt x="0" y="41"/>
                  </a:lnTo>
                  <a:lnTo>
                    <a:pt x="0" y="45"/>
                  </a:lnTo>
                  <a:lnTo>
                    <a:pt x="0" y="47"/>
                  </a:lnTo>
                  <a:lnTo>
                    <a:pt x="0" y="52"/>
                  </a:lnTo>
                  <a:lnTo>
                    <a:pt x="0" y="56"/>
                  </a:lnTo>
                  <a:lnTo>
                    <a:pt x="2" y="60"/>
                  </a:lnTo>
                  <a:lnTo>
                    <a:pt x="2" y="63"/>
                  </a:lnTo>
                  <a:lnTo>
                    <a:pt x="2" y="67"/>
                  </a:lnTo>
                  <a:lnTo>
                    <a:pt x="4" y="71"/>
                  </a:lnTo>
                  <a:lnTo>
                    <a:pt x="4" y="73"/>
                  </a:lnTo>
                  <a:lnTo>
                    <a:pt x="6" y="78"/>
                  </a:lnTo>
                  <a:lnTo>
                    <a:pt x="9" y="80"/>
                  </a:lnTo>
                  <a:lnTo>
                    <a:pt x="11" y="84"/>
                  </a:lnTo>
                  <a:lnTo>
                    <a:pt x="13" y="86"/>
                  </a:lnTo>
                  <a:lnTo>
                    <a:pt x="15" y="91"/>
                  </a:lnTo>
                  <a:lnTo>
                    <a:pt x="17" y="93"/>
                  </a:lnTo>
                  <a:lnTo>
                    <a:pt x="19" y="97"/>
                  </a:lnTo>
                  <a:lnTo>
                    <a:pt x="22" y="99"/>
                  </a:lnTo>
                  <a:lnTo>
                    <a:pt x="24" y="102"/>
                  </a:lnTo>
                  <a:lnTo>
                    <a:pt x="28" y="106"/>
                  </a:lnTo>
                  <a:lnTo>
                    <a:pt x="30" y="108"/>
                  </a:lnTo>
                  <a:lnTo>
                    <a:pt x="37" y="9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2" name="任意多边形 307191"/>
            <p:cNvSpPr/>
            <p:nvPr/>
          </p:nvSpPr>
          <p:spPr>
            <a:xfrm>
              <a:off x="3759" y="1415"/>
              <a:ext cx="109" cy="34"/>
            </a:xfrm>
            <a:custGeom>
              <a:rect l="0" t="0" r="0" b="0"/>
              <a:pathLst>
                <a:path w="109" h="34">
                  <a:moveTo>
                    <a:pt x="102" y="0"/>
                  </a:moveTo>
                  <a:lnTo>
                    <a:pt x="100" y="2"/>
                  </a:lnTo>
                  <a:lnTo>
                    <a:pt x="98" y="4"/>
                  </a:lnTo>
                  <a:lnTo>
                    <a:pt x="96" y="6"/>
                  </a:lnTo>
                  <a:lnTo>
                    <a:pt x="93" y="8"/>
                  </a:lnTo>
                  <a:lnTo>
                    <a:pt x="89" y="11"/>
                  </a:lnTo>
                  <a:lnTo>
                    <a:pt x="87" y="13"/>
                  </a:lnTo>
                  <a:lnTo>
                    <a:pt x="85" y="15"/>
                  </a:lnTo>
                  <a:lnTo>
                    <a:pt x="80" y="17"/>
                  </a:lnTo>
                  <a:lnTo>
                    <a:pt x="78" y="17"/>
                  </a:lnTo>
                  <a:lnTo>
                    <a:pt x="76" y="19"/>
                  </a:lnTo>
                  <a:lnTo>
                    <a:pt x="72" y="21"/>
                  </a:lnTo>
                  <a:lnTo>
                    <a:pt x="70" y="21"/>
                  </a:lnTo>
                  <a:lnTo>
                    <a:pt x="67" y="24"/>
                  </a:lnTo>
                  <a:lnTo>
                    <a:pt x="63" y="24"/>
                  </a:lnTo>
                  <a:lnTo>
                    <a:pt x="61" y="24"/>
                  </a:lnTo>
                  <a:lnTo>
                    <a:pt x="57" y="24"/>
                  </a:lnTo>
                  <a:lnTo>
                    <a:pt x="54" y="24"/>
                  </a:lnTo>
                  <a:lnTo>
                    <a:pt x="50" y="24"/>
                  </a:lnTo>
                  <a:lnTo>
                    <a:pt x="48" y="24"/>
                  </a:lnTo>
                  <a:lnTo>
                    <a:pt x="44" y="24"/>
                  </a:lnTo>
                  <a:lnTo>
                    <a:pt x="41" y="24"/>
                  </a:lnTo>
                  <a:lnTo>
                    <a:pt x="37" y="24"/>
                  </a:lnTo>
                  <a:lnTo>
                    <a:pt x="35" y="24"/>
                  </a:lnTo>
                  <a:lnTo>
                    <a:pt x="31" y="21"/>
                  </a:lnTo>
                  <a:lnTo>
                    <a:pt x="28" y="21"/>
                  </a:lnTo>
                  <a:lnTo>
                    <a:pt x="24" y="19"/>
                  </a:lnTo>
                  <a:lnTo>
                    <a:pt x="22" y="19"/>
                  </a:lnTo>
                  <a:lnTo>
                    <a:pt x="18" y="17"/>
                  </a:lnTo>
                  <a:lnTo>
                    <a:pt x="15" y="15"/>
                  </a:lnTo>
                  <a:lnTo>
                    <a:pt x="11" y="13"/>
                  </a:lnTo>
                  <a:lnTo>
                    <a:pt x="9" y="13"/>
                  </a:lnTo>
                  <a:lnTo>
                    <a:pt x="7" y="8"/>
                  </a:lnTo>
                  <a:lnTo>
                    <a:pt x="0" y="17"/>
                  </a:lnTo>
                  <a:lnTo>
                    <a:pt x="5" y="19"/>
                  </a:lnTo>
                  <a:lnTo>
                    <a:pt x="7" y="21"/>
                  </a:lnTo>
                  <a:lnTo>
                    <a:pt x="11" y="24"/>
                  </a:lnTo>
                  <a:lnTo>
                    <a:pt x="13" y="26"/>
                  </a:lnTo>
                  <a:lnTo>
                    <a:pt x="18" y="26"/>
                  </a:lnTo>
                  <a:lnTo>
                    <a:pt x="22" y="28"/>
                  </a:lnTo>
                  <a:lnTo>
                    <a:pt x="24" y="30"/>
                  </a:lnTo>
                  <a:lnTo>
                    <a:pt x="28" y="30"/>
                  </a:lnTo>
                  <a:lnTo>
                    <a:pt x="33" y="32"/>
                  </a:lnTo>
                  <a:lnTo>
                    <a:pt x="35" y="32"/>
                  </a:lnTo>
                  <a:lnTo>
                    <a:pt x="39" y="32"/>
                  </a:lnTo>
                  <a:lnTo>
                    <a:pt x="44" y="34"/>
                  </a:lnTo>
                  <a:lnTo>
                    <a:pt x="46" y="34"/>
                  </a:lnTo>
                  <a:lnTo>
                    <a:pt x="50" y="34"/>
                  </a:lnTo>
                  <a:lnTo>
                    <a:pt x="54" y="34"/>
                  </a:lnTo>
                  <a:lnTo>
                    <a:pt x="59" y="32"/>
                  </a:lnTo>
                  <a:lnTo>
                    <a:pt x="61" y="32"/>
                  </a:lnTo>
                  <a:lnTo>
                    <a:pt x="65" y="32"/>
                  </a:lnTo>
                  <a:lnTo>
                    <a:pt x="70" y="32"/>
                  </a:lnTo>
                  <a:lnTo>
                    <a:pt x="72" y="30"/>
                  </a:lnTo>
                  <a:lnTo>
                    <a:pt x="76" y="30"/>
                  </a:lnTo>
                  <a:lnTo>
                    <a:pt x="78" y="28"/>
                  </a:lnTo>
                  <a:lnTo>
                    <a:pt x="83" y="26"/>
                  </a:lnTo>
                  <a:lnTo>
                    <a:pt x="85" y="24"/>
                  </a:lnTo>
                  <a:lnTo>
                    <a:pt x="89" y="24"/>
                  </a:lnTo>
                  <a:lnTo>
                    <a:pt x="91" y="21"/>
                  </a:lnTo>
                  <a:lnTo>
                    <a:pt x="96" y="19"/>
                  </a:lnTo>
                  <a:lnTo>
                    <a:pt x="98" y="17"/>
                  </a:lnTo>
                  <a:lnTo>
                    <a:pt x="102" y="13"/>
                  </a:lnTo>
                  <a:lnTo>
                    <a:pt x="104" y="11"/>
                  </a:lnTo>
                  <a:lnTo>
                    <a:pt x="106" y="8"/>
                  </a:lnTo>
                  <a:lnTo>
                    <a:pt x="109" y="4"/>
                  </a:lnTo>
                  <a:lnTo>
                    <a:pt x="10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3" name="任意多边形 307192"/>
            <p:cNvSpPr/>
            <p:nvPr/>
          </p:nvSpPr>
          <p:spPr>
            <a:xfrm>
              <a:off x="3733" y="1300"/>
              <a:ext cx="145" cy="143"/>
            </a:xfrm>
            <a:custGeom>
              <a:rect l="0" t="0" r="0" b="0"/>
              <a:pathLst>
                <a:path w="145" h="143">
                  <a:moveTo>
                    <a:pt x="130" y="117"/>
                  </a:moveTo>
                  <a:lnTo>
                    <a:pt x="132" y="115"/>
                  </a:lnTo>
                  <a:lnTo>
                    <a:pt x="135" y="110"/>
                  </a:lnTo>
                  <a:lnTo>
                    <a:pt x="137" y="108"/>
                  </a:lnTo>
                  <a:lnTo>
                    <a:pt x="139" y="104"/>
                  </a:lnTo>
                  <a:lnTo>
                    <a:pt x="139" y="102"/>
                  </a:lnTo>
                  <a:lnTo>
                    <a:pt x="141" y="100"/>
                  </a:lnTo>
                  <a:lnTo>
                    <a:pt x="141" y="95"/>
                  </a:lnTo>
                  <a:lnTo>
                    <a:pt x="143" y="91"/>
                  </a:lnTo>
                  <a:lnTo>
                    <a:pt x="143" y="89"/>
                  </a:lnTo>
                  <a:lnTo>
                    <a:pt x="143" y="84"/>
                  </a:lnTo>
                  <a:lnTo>
                    <a:pt x="145" y="82"/>
                  </a:lnTo>
                  <a:lnTo>
                    <a:pt x="145" y="78"/>
                  </a:lnTo>
                  <a:lnTo>
                    <a:pt x="145" y="76"/>
                  </a:lnTo>
                  <a:lnTo>
                    <a:pt x="145" y="71"/>
                  </a:lnTo>
                  <a:lnTo>
                    <a:pt x="145" y="67"/>
                  </a:lnTo>
                  <a:lnTo>
                    <a:pt x="143" y="65"/>
                  </a:lnTo>
                  <a:lnTo>
                    <a:pt x="143" y="61"/>
                  </a:lnTo>
                  <a:lnTo>
                    <a:pt x="143" y="58"/>
                  </a:lnTo>
                  <a:lnTo>
                    <a:pt x="141" y="54"/>
                  </a:lnTo>
                  <a:lnTo>
                    <a:pt x="141" y="52"/>
                  </a:lnTo>
                  <a:lnTo>
                    <a:pt x="139" y="48"/>
                  </a:lnTo>
                  <a:lnTo>
                    <a:pt x="139" y="45"/>
                  </a:lnTo>
                  <a:lnTo>
                    <a:pt x="137" y="41"/>
                  </a:lnTo>
                  <a:lnTo>
                    <a:pt x="135" y="39"/>
                  </a:lnTo>
                  <a:lnTo>
                    <a:pt x="132" y="35"/>
                  </a:lnTo>
                  <a:lnTo>
                    <a:pt x="132" y="32"/>
                  </a:lnTo>
                  <a:lnTo>
                    <a:pt x="128" y="30"/>
                  </a:lnTo>
                  <a:lnTo>
                    <a:pt x="126" y="26"/>
                  </a:lnTo>
                  <a:lnTo>
                    <a:pt x="124" y="24"/>
                  </a:lnTo>
                  <a:lnTo>
                    <a:pt x="122" y="22"/>
                  </a:lnTo>
                  <a:lnTo>
                    <a:pt x="119" y="19"/>
                  </a:lnTo>
                  <a:lnTo>
                    <a:pt x="115" y="17"/>
                  </a:lnTo>
                  <a:lnTo>
                    <a:pt x="113" y="15"/>
                  </a:lnTo>
                  <a:lnTo>
                    <a:pt x="111" y="13"/>
                  </a:lnTo>
                  <a:lnTo>
                    <a:pt x="106" y="11"/>
                  </a:lnTo>
                  <a:lnTo>
                    <a:pt x="104" y="9"/>
                  </a:lnTo>
                  <a:lnTo>
                    <a:pt x="100" y="6"/>
                  </a:lnTo>
                  <a:lnTo>
                    <a:pt x="98" y="6"/>
                  </a:lnTo>
                  <a:lnTo>
                    <a:pt x="93" y="4"/>
                  </a:lnTo>
                  <a:lnTo>
                    <a:pt x="89" y="4"/>
                  </a:lnTo>
                  <a:lnTo>
                    <a:pt x="87" y="2"/>
                  </a:lnTo>
                  <a:lnTo>
                    <a:pt x="83" y="2"/>
                  </a:lnTo>
                  <a:lnTo>
                    <a:pt x="80" y="2"/>
                  </a:lnTo>
                  <a:lnTo>
                    <a:pt x="76" y="0"/>
                  </a:lnTo>
                  <a:lnTo>
                    <a:pt x="74" y="0"/>
                  </a:lnTo>
                  <a:lnTo>
                    <a:pt x="70" y="0"/>
                  </a:lnTo>
                  <a:lnTo>
                    <a:pt x="65" y="0"/>
                  </a:lnTo>
                  <a:lnTo>
                    <a:pt x="63" y="0"/>
                  </a:lnTo>
                  <a:lnTo>
                    <a:pt x="59" y="2"/>
                  </a:lnTo>
                  <a:lnTo>
                    <a:pt x="57" y="2"/>
                  </a:lnTo>
                  <a:lnTo>
                    <a:pt x="52" y="2"/>
                  </a:lnTo>
                  <a:lnTo>
                    <a:pt x="50" y="4"/>
                  </a:lnTo>
                  <a:lnTo>
                    <a:pt x="46" y="4"/>
                  </a:lnTo>
                  <a:lnTo>
                    <a:pt x="44" y="6"/>
                  </a:lnTo>
                  <a:lnTo>
                    <a:pt x="39" y="9"/>
                  </a:lnTo>
                  <a:lnTo>
                    <a:pt x="37" y="9"/>
                  </a:lnTo>
                  <a:lnTo>
                    <a:pt x="33" y="11"/>
                  </a:lnTo>
                  <a:lnTo>
                    <a:pt x="31" y="13"/>
                  </a:lnTo>
                  <a:lnTo>
                    <a:pt x="28" y="15"/>
                  </a:lnTo>
                  <a:lnTo>
                    <a:pt x="26" y="17"/>
                  </a:lnTo>
                  <a:lnTo>
                    <a:pt x="22" y="19"/>
                  </a:lnTo>
                  <a:lnTo>
                    <a:pt x="20" y="22"/>
                  </a:lnTo>
                  <a:lnTo>
                    <a:pt x="18" y="24"/>
                  </a:lnTo>
                  <a:lnTo>
                    <a:pt x="15" y="28"/>
                  </a:lnTo>
                  <a:lnTo>
                    <a:pt x="13" y="30"/>
                  </a:lnTo>
                  <a:lnTo>
                    <a:pt x="11" y="32"/>
                  </a:lnTo>
                  <a:lnTo>
                    <a:pt x="9" y="37"/>
                  </a:lnTo>
                  <a:lnTo>
                    <a:pt x="9" y="39"/>
                  </a:lnTo>
                  <a:lnTo>
                    <a:pt x="7" y="43"/>
                  </a:lnTo>
                  <a:lnTo>
                    <a:pt x="5" y="45"/>
                  </a:lnTo>
                  <a:lnTo>
                    <a:pt x="5" y="50"/>
                  </a:lnTo>
                  <a:lnTo>
                    <a:pt x="2" y="52"/>
                  </a:lnTo>
                  <a:lnTo>
                    <a:pt x="2" y="56"/>
                  </a:lnTo>
                  <a:lnTo>
                    <a:pt x="2" y="58"/>
                  </a:lnTo>
                  <a:lnTo>
                    <a:pt x="0" y="63"/>
                  </a:lnTo>
                  <a:lnTo>
                    <a:pt x="0" y="67"/>
                  </a:lnTo>
                  <a:lnTo>
                    <a:pt x="0" y="69"/>
                  </a:lnTo>
                  <a:lnTo>
                    <a:pt x="0" y="74"/>
                  </a:lnTo>
                  <a:lnTo>
                    <a:pt x="0" y="76"/>
                  </a:lnTo>
                  <a:lnTo>
                    <a:pt x="2" y="80"/>
                  </a:lnTo>
                  <a:lnTo>
                    <a:pt x="2" y="84"/>
                  </a:lnTo>
                  <a:lnTo>
                    <a:pt x="2" y="87"/>
                  </a:lnTo>
                  <a:lnTo>
                    <a:pt x="5" y="91"/>
                  </a:lnTo>
                  <a:lnTo>
                    <a:pt x="5" y="93"/>
                  </a:lnTo>
                  <a:lnTo>
                    <a:pt x="7" y="97"/>
                  </a:lnTo>
                  <a:lnTo>
                    <a:pt x="7" y="100"/>
                  </a:lnTo>
                  <a:lnTo>
                    <a:pt x="9" y="104"/>
                  </a:lnTo>
                  <a:lnTo>
                    <a:pt x="11" y="106"/>
                  </a:lnTo>
                  <a:lnTo>
                    <a:pt x="13" y="108"/>
                  </a:lnTo>
                  <a:lnTo>
                    <a:pt x="15" y="113"/>
                  </a:lnTo>
                  <a:lnTo>
                    <a:pt x="18" y="115"/>
                  </a:lnTo>
                  <a:lnTo>
                    <a:pt x="20" y="117"/>
                  </a:lnTo>
                  <a:lnTo>
                    <a:pt x="22" y="121"/>
                  </a:lnTo>
                  <a:lnTo>
                    <a:pt x="24" y="123"/>
                  </a:lnTo>
                  <a:lnTo>
                    <a:pt x="26" y="126"/>
                  </a:lnTo>
                  <a:lnTo>
                    <a:pt x="31" y="128"/>
                  </a:lnTo>
                  <a:lnTo>
                    <a:pt x="33" y="130"/>
                  </a:lnTo>
                  <a:lnTo>
                    <a:pt x="37" y="132"/>
                  </a:lnTo>
                  <a:lnTo>
                    <a:pt x="39" y="134"/>
                  </a:lnTo>
                  <a:lnTo>
                    <a:pt x="41" y="136"/>
                  </a:lnTo>
                  <a:lnTo>
                    <a:pt x="46" y="139"/>
                  </a:lnTo>
                  <a:lnTo>
                    <a:pt x="48" y="139"/>
                  </a:lnTo>
                  <a:lnTo>
                    <a:pt x="52" y="141"/>
                  </a:lnTo>
                  <a:lnTo>
                    <a:pt x="57" y="141"/>
                  </a:lnTo>
                  <a:lnTo>
                    <a:pt x="59" y="143"/>
                  </a:lnTo>
                  <a:lnTo>
                    <a:pt x="63" y="143"/>
                  </a:lnTo>
                  <a:lnTo>
                    <a:pt x="65" y="143"/>
                  </a:lnTo>
                  <a:lnTo>
                    <a:pt x="70" y="143"/>
                  </a:lnTo>
                  <a:lnTo>
                    <a:pt x="74" y="143"/>
                  </a:lnTo>
                  <a:lnTo>
                    <a:pt x="76" y="143"/>
                  </a:lnTo>
                  <a:lnTo>
                    <a:pt x="80" y="143"/>
                  </a:lnTo>
                  <a:lnTo>
                    <a:pt x="83" y="143"/>
                  </a:lnTo>
                  <a:lnTo>
                    <a:pt x="87" y="143"/>
                  </a:lnTo>
                  <a:lnTo>
                    <a:pt x="89" y="143"/>
                  </a:lnTo>
                  <a:lnTo>
                    <a:pt x="93" y="141"/>
                  </a:lnTo>
                  <a:lnTo>
                    <a:pt x="96" y="141"/>
                  </a:lnTo>
                  <a:lnTo>
                    <a:pt x="100" y="139"/>
                  </a:lnTo>
                  <a:lnTo>
                    <a:pt x="104" y="139"/>
                  </a:lnTo>
                  <a:lnTo>
                    <a:pt x="106" y="136"/>
                  </a:lnTo>
                  <a:lnTo>
                    <a:pt x="109" y="134"/>
                  </a:lnTo>
                  <a:lnTo>
                    <a:pt x="113" y="134"/>
                  </a:lnTo>
                  <a:lnTo>
                    <a:pt x="115" y="132"/>
                  </a:lnTo>
                  <a:lnTo>
                    <a:pt x="117" y="130"/>
                  </a:lnTo>
                  <a:lnTo>
                    <a:pt x="122" y="128"/>
                  </a:lnTo>
                  <a:lnTo>
                    <a:pt x="124" y="126"/>
                  </a:lnTo>
                  <a:lnTo>
                    <a:pt x="126" y="123"/>
                  </a:lnTo>
                  <a:lnTo>
                    <a:pt x="128" y="119"/>
                  </a:lnTo>
                  <a:lnTo>
                    <a:pt x="130" y="1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4" name="任意多边形 307193"/>
            <p:cNvSpPr/>
            <p:nvPr/>
          </p:nvSpPr>
          <p:spPr>
            <a:xfrm>
              <a:off x="3846" y="1313"/>
              <a:ext cx="37" cy="106"/>
            </a:xfrm>
            <a:custGeom>
              <a:rect l="0" t="0" r="0" b="0"/>
              <a:pathLst>
                <a:path w="37" h="105">
                  <a:moveTo>
                    <a:pt x="0" y="6"/>
                  </a:moveTo>
                  <a:lnTo>
                    <a:pt x="2" y="9"/>
                  </a:lnTo>
                  <a:lnTo>
                    <a:pt x="6" y="11"/>
                  </a:lnTo>
                  <a:lnTo>
                    <a:pt x="9" y="15"/>
                  </a:lnTo>
                  <a:lnTo>
                    <a:pt x="11" y="17"/>
                  </a:lnTo>
                  <a:lnTo>
                    <a:pt x="13" y="19"/>
                  </a:lnTo>
                  <a:lnTo>
                    <a:pt x="15" y="22"/>
                  </a:lnTo>
                  <a:lnTo>
                    <a:pt x="17" y="24"/>
                  </a:lnTo>
                  <a:lnTo>
                    <a:pt x="19" y="28"/>
                  </a:lnTo>
                  <a:lnTo>
                    <a:pt x="19" y="30"/>
                  </a:lnTo>
                  <a:lnTo>
                    <a:pt x="22" y="35"/>
                  </a:lnTo>
                  <a:lnTo>
                    <a:pt x="22" y="37"/>
                  </a:lnTo>
                  <a:lnTo>
                    <a:pt x="24" y="39"/>
                  </a:lnTo>
                  <a:lnTo>
                    <a:pt x="24" y="43"/>
                  </a:lnTo>
                  <a:lnTo>
                    <a:pt x="26" y="45"/>
                  </a:lnTo>
                  <a:lnTo>
                    <a:pt x="26" y="50"/>
                  </a:lnTo>
                  <a:lnTo>
                    <a:pt x="26" y="52"/>
                  </a:lnTo>
                  <a:lnTo>
                    <a:pt x="28" y="56"/>
                  </a:lnTo>
                  <a:lnTo>
                    <a:pt x="28" y="58"/>
                  </a:lnTo>
                  <a:lnTo>
                    <a:pt x="28" y="63"/>
                  </a:lnTo>
                  <a:lnTo>
                    <a:pt x="28" y="65"/>
                  </a:lnTo>
                  <a:lnTo>
                    <a:pt x="28" y="69"/>
                  </a:lnTo>
                  <a:lnTo>
                    <a:pt x="26" y="71"/>
                  </a:lnTo>
                  <a:lnTo>
                    <a:pt x="26" y="76"/>
                  </a:lnTo>
                  <a:lnTo>
                    <a:pt x="26" y="78"/>
                  </a:lnTo>
                  <a:lnTo>
                    <a:pt x="24" y="80"/>
                  </a:lnTo>
                  <a:lnTo>
                    <a:pt x="24" y="84"/>
                  </a:lnTo>
                  <a:lnTo>
                    <a:pt x="22" y="87"/>
                  </a:lnTo>
                  <a:lnTo>
                    <a:pt x="22" y="91"/>
                  </a:lnTo>
                  <a:lnTo>
                    <a:pt x="19" y="93"/>
                  </a:lnTo>
                  <a:lnTo>
                    <a:pt x="17" y="95"/>
                  </a:lnTo>
                  <a:lnTo>
                    <a:pt x="15" y="100"/>
                  </a:lnTo>
                  <a:lnTo>
                    <a:pt x="15" y="102"/>
                  </a:lnTo>
                  <a:lnTo>
                    <a:pt x="22" y="106"/>
                  </a:lnTo>
                  <a:lnTo>
                    <a:pt x="24" y="104"/>
                  </a:lnTo>
                  <a:lnTo>
                    <a:pt x="26" y="100"/>
                  </a:lnTo>
                  <a:lnTo>
                    <a:pt x="28" y="97"/>
                  </a:lnTo>
                  <a:lnTo>
                    <a:pt x="30" y="93"/>
                  </a:lnTo>
                  <a:lnTo>
                    <a:pt x="30" y="91"/>
                  </a:lnTo>
                  <a:lnTo>
                    <a:pt x="32" y="87"/>
                  </a:lnTo>
                  <a:lnTo>
                    <a:pt x="32" y="84"/>
                  </a:lnTo>
                  <a:lnTo>
                    <a:pt x="35" y="80"/>
                  </a:lnTo>
                  <a:lnTo>
                    <a:pt x="35" y="76"/>
                  </a:lnTo>
                  <a:lnTo>
                    <a:pt x="37" y="74"/>
                  </a:lnTo>
                  <a:lnTo>
                    <a:pt x="37" y="69"/>
                  </a:lnTo>
                  <a:lnTo>
                    <a:pt x="37" y="65"/>
                  </a:lnTo>
                  <a:lnTo>
                    <a:pt x="37" y="63"/>
                  </a:lnTo>
                  <a:lnTo>
                    <a:pt x="37" y="58"/>
                  </a:lnTo>
                  <a:lnTo>
                    <a:pt x="37" y="54"/>
                  </a:lnTo>
                  <a:lnTo>
                    <a:pt x="37" y="52"/>
                  </a:lnTo>
                  <a:lnTo>
                    <a:pt x="35" y="48"/>
                  </a:lnTo>
                  <a:lnTo>
                    <a:pt x="35" y="43"/>
                  </a:lnTo>
                  <a:lnTo>
                    <a:pt x="32" y="41"/>
                  </a:lnTo>
                  <a:lnTo>
                    <a:pt x="32" y="37"/>
                  </a:lnTo>
                  <a:lnTo>
                    <a:pt x="30" y="32"/>
                  </a:lnTo>
                  <a:lnTo>
                    <a:pt x="30" y="30"/>
                  </a:lnTo>
                  <a:lnTo>
                    <a:pt x="28" y="26"/>
                  </a:lnTo>
                  <a:lnTo>
                    <a:pt x="26" y="24"/>
                  </a:lnTo>
                  <a:lnTo>
                    <a:pt x="24" y="19"/>
                  </a:lnTo>
                  <a:lnTo>
                    <a:pt x="22" y="17"/>
                  </a:lnTo>
                  <a:lnTo>
                    <a:pt x="19" y="13"/>
                  </a:lnTo>
                  <a:lnTo>
                    <a:pt x="17" y="11"/>
                  </a:lnTo>
                  <a:lnTo>
                    <a:pt x="15" y="9"/>
                  </a:lnTo>
                  <a:lnTo>
                    <a:pt x="13" y="4"/>
                  </a:lnTo>
                  <a:lnTo>
                    <a:pt x="9" y="2"/>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5" name="任意多边形 307194"/>
            <p:cNvSpPr/>
            <p:nvPr/>
          </p:nvSpPr>
          <p:spPr>
            <a:xfrm>
              <a:off x="3744" y="1296"/>
              <a:ext cx="108" cy="34"/>
            </a:xfrm>
            <a:custGeom>
              <a:rect l="0" t="0" r="0" b="0"/>
              <a:pathLst>
                <a:path w="108" h="34">
                  <a:moveTo>
                    <a:pt x="9" y="34"/>
                  </a:moveTo>
                  <a:lnTo>
                    <a:pt x="11" y="32"/>
                  </a:lnTo>
                  <a:lnTo>
                    <a:pt x="13" y="30"/>
                  </a:lnTo>
                  <a:lnTo>
                    <a:pt x="15" y="26"/>
                  </a:lnTo>
                  <a:lnTo>
                    <a:pt x="17" y="26"/>
                  </a:lnTo>
                  <a:lnTo>
                    <a:pt x="20" y="23"/>
                  </a:lnTo>
                  <a:lnTo>
                    <a:pt x="22" y="21"/>
                  </a:lnTo>
                  <a:lnTo>
                    <a:pt x="26" y="19"/>
                  </a:lnTo>
                  <a:lnTo>
                    <a:pt x="28" y="17"/>
                  </a:lnTo>
                  <a:lnTo>
                    <a:pt x="30" y="15"/>
                  </a:lnTo>
                  <a:lnTo>
                    <a:pt x="33" y="15"/>
                  </a:lnTo>
                  <a:lnTo>
                    <a:pt x="37" y="13"/>
                  </a:lnTo>
                  <a:lnTo>
                    <a:pt x="39" y="13"/>
                  </a:lnTo>
                  <a:lnTo>
                    <a:pt x="43" y="10"/>
                  </a:lnTo>
                  <a:lnTo>
                    <a:pt x="46" y="10"/>
                  </a:lnTo>
                  <a:lnTo>
                    <a:pt x="50" y="10"/>
                  </a:lnTo>
                  <a:lnTo>
                    <a:pt x="52" y="10"/>
                  </a:lnTo>
                  <a:lnTo>
                    <a:pt x="54" y="8"/>
                  </a:lnTo>
                  <a:lnTo>
                    <a:pt x="59" y="8"/>
                  </a:lnTo>
                  <a:lnTo>
                    <a:pt x="61" y="8"/>
                  </a:lnTo>
                  <a:lnTo>
                    <a:pt x="65" y="10"/>
                  </a:lnTo>
                  <a:lnTo>
                    <a:pt x="67" y="10"/>
                  </a:lnTo>
                  <a:lnTo>
                    <a:pt x="72" y="10"/>
                  </a:lnTo>
                  <a:lnTo>
                    <a:pt x="76" y="10"/>
                  </a:lnTo>
                  <a:lnTo>
                    <a:pt x="78" y="13"/>
                  </a:lnTo>
                  <a:lnTo>
                    <a:pt x="80" y="13"/>
                  </a:lnTo>
                  <a:lnTo>
                    <a:pt x="85" y="15"/>
                  </a:lnTo>
                  <a:lnTo>
                    <a:pt x="87" y="15"/>
                  </a:lnTo>
                  <a:lnTo>
                    <a:pt x="91" y="17"/>
                  </a:lnTo>
                  <a:lnTo>
                    <a:pt x="93" y="19"/>
                  </a:lnTo>
                  <a:lnTo>
                    <a:pt x="95" y="19"/>
                  </a:lnTo>
                  <a:lnTo>
                    <a:pt x="100" y="21"/>
                  </a:lnTo>
                  <a:lnTo>
                    <a:pt x="102" y="23"/>
                  </a:lnTo>
                  <a:lnTo>
                    <a:pt x="108" y="17"/>
                  </a:lnTo>
                  <a:lnTo>
                    <a:pt x="104" y="15"/>
                  </a:lnTo>
                  <a:lnTo>
                    <a:pt x="102" y="13"/>
                  </a:lnTo>
                  <a:lnTo>
                    <a:pt x="98" y="10"/>
                  </a:lnTo>
                  <a:lnTo>
                    <a:pt x="95" y="8"/>
                  </a:lnTo>
                  <a:lnTo>
                    <a:pt x="91" y="6"/>
                  </a:lnTo>
                  <a:lnTo>
                    <a:pt x="87" y="6"/>
                  </a:lnTo>
                  <a:lnTo>
                    <a:pt x="85" y="4"/>
                  </a:lnTo>
                  <a:lnTo>
                    <a:pt x="80" y="4"/>
                  </a:lnTo>
                  <a:lnTo>
                    <a:pt x="76" y="2"/>
                  </a:lnTo>
                  <a:lnTo>
                    <a:pt x="74" y="2"/>
                  </a:lnTo>
                  <a:lnTo>
                    <a:pt x="69" y="2"/>
                  </a:lnTo>
                  <a:lnTo>
                    <a:pt x="65" y="0"/>
                  </a:lnTo>
                  <a:lnTo>
                    <a:pt x="63" y="0"/>
                  </a:lnTo>
                  <a:lnTo>
                    <a:pt x="59" y="0"/>
                  </a:lnTo>
                  <a:lnTo>
                    <a:pt x="54" y="0"/>
                  </a:lnTo>
                  <a:lnTo>
                    <a:pt x="52" y="2"/>
                  </a:lnTo>
                  <a:lnTo>
                    <a:pt x="48" y="2"/>
                  </a:lnTo>
                  <a:lnTo>
                    <a:pt x="43" y="2"/>
                  </a:lnTo>
                  <a:lnTo>
                    <a:pt x="41" y="2"/>
                  </a:lnTo>
                  <a:lnTo>
                    <a:pt x="37" y="4"/>
                  </a:lnTo>
                  <a:lnTo>
                    <a:pt x="33" y="4"/>
                  </a:lnTo>
                  <a:lnTo>
                    <a:pt x="30" y="6"/>
                  </a:lnTo>
                  <a:lnTo>
                    <a:pt x="26" y="8"/>
                  </a:lnTo>
                  <a:lnTo>
                    <a:pt x="24" y="8"/>
                  </a:lnTo>
                  <a:lnTo>
                    <a:pt x="20" y="10"/>
                  </a:lnTo>
                  <a:lnTo>
                    <a:pt x="17" y="13"/>
                  </a:lnTo>
                  <a:lnTo>
                    <a:pt x="15" y="15"/>
                  </a:lnTo>
                  <a:lnTo>
                    <a:pt x="11" y="17"/>
                  </a:lnTo>
                  <a:lnTo>
                    <a:pt x="9" y="19"/>
                  </a:lnTo>
                  <a:lnTo>
                    <a:pt x="7" y="23"/>
                  </a:lnTo>
                  <a:lnTo>
                    <a:pt x="2" y="26"/>
                  </a:lnTo>
                  <a:lnTo>
                    <a:pt x="0" y="28"/>
                  </a:lnTo>
                  <a:lnTo>
                    <a:pt x="9"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6" name="任意多边形 307195"/>
            <p:cNvSpPr/>
            <p:nvPr/>
          </p:nvSpPr>
          <p:spPr>
            <a:xfrm>
              <a:off x="3729" y="1324"/>
              <a:ext cx="37" cy="108"/>
            </a:xfrm>
            <a:custGeom>
              <a:rect l="0" t="0" r="0" b="0"/>
              <a:pathLst>
                <a:path w="37" h="108">
                  <a:moveTo>
                    <a:pt x="37" y="99"/>
                  </a:moveTo>
                  <a:lnTo>
                    <a:pt x="35" y="97"/>
                  </a:lnTo>
                  <a:lnTo>
                    <a:pt x="30" y="95"/>
                  </a:lnTo>
                  <a:lnTo>
                    <a:pt x="28" y="93"/>
                  </a:lnTo>
                  <a:lnTo>
                    <a:pt x="26" y="91"/>
                  </a:lnTo>
                  <a:lnTo>
                    <a:pt x="24" y="89"/>
                  </a:lnTo>
                  <a:lnTo>
                    <a:pt x="22" y="86"/>
                  </a:lnTo>
                  <a:lnTo>
                    <a:pt x="19" y="82"/>
                  </a:lnTo>
                  <a:lnTo>
                    <a:pt x="19" y="80"/>
                  </a:lnTo>
                  <a:lnTo>
                    <a:pt x="17" y="78"/>
                  </a:lnTo>
                  <a:lnTo>
                    <a:pt x="15" y="73"/>
                  </a:lnTo>
                  <a:lnTo>
                    <a:pt x="15" y="71"/>
                  </a:lnTo>
                  <a:lnTo>
                    <a:pt x="13" y="69"/>
                  </a:lnTo>
                  <a:lnTo>
                    <a:pt x="13" y="65"/>
                  </a:lnTo>
                  <a:lnTo>
                    <a:pt x="11" y="63"/>
                  </a:lnTo>
                  <a:lnTo>
                    <a:pt x="11" y="58"/>
                  </a:lnTo>
                  <a:lnTo>
                    <a:pt x="11" y="56"/>
                  </a:lnTo>
                  <a:lnTo>
                    <a:pt x="11" y="52"/>
                  </a:lnTo>
                  <a:lnTo>
                    <a:pt x="9" y="50"/>
                  </a:lnTo>
                  <a:lnTo>
                    <a:pt x="9" y="45"/>
                  </a:lnTo>
                  <a:lnTo>
                    <a:pt x="9" y="43"/>
                  </a:lnTo>
                  <a:lnTo>
                    <a:pt x="11" y="39"/>
                  </a:lnTo>
                  <a:lnTo>
                    <a:pt x="11" y="37"/>
                  </a:lnTo>
                  <a:lnTo>
                    <a:pt x="11" y="32"/>
                  </a:lnTo>
                  <a:lnTo>
                    <a:pt x="11" y="30"/>
                  </a:lnTo>
                  <a:lnTo>
                    <a:pt x="13" y="26"/>
                  </a:lnTo>
                  <a:lnTo>
                    <a:pt x="13" y="24"/>
                  </a:lnTo>
                  <a:lnTo>
                    <a:pt x="15" y="21"/>
                  </a:lnTo>
                  <a:lnTo>
                    <a:pt x="15" y="17"/>
                  </a:lnTo>
                  <a:lnTo>
                    <a:pt x="17" y="15"/>
                  </a:lnTo>
                  <a:lnTo>
                    <a:pt x="19" y="13"/>
                  </a:lnTo>
                  <a:lnTo>
                    <a:pt x="22" y="8"/>
                  </a:lnTo>
                  <a:lnTo>
                    <a:pt x="24" y="6"/>
                  </a:lnTo>
                  <a:lnTo>
                    <a:pt x="15" y="0"/>
                  </a:lnTo>
                  <a:lnTo>
                    <a:pt x="13" y="4"/>
                  </a:lnTo>
                  <a:lnTo>
                    <a:pt x="11" y="6"/>
                  </a:lnTo>
                  <a:lnTo>
                    <a:pt x="9" y="11"/>
                  </a:lnTo>
                  <a:lnTo>
                    <a:pt x="9" y="13"/>
                  </a:lnTo>
                  <a:lnTo>
                    <a:pt x="6" y="17"/>
                  </a:lnTo>
                  <a:lnTo>
                    <a:pt x="4" y="21"/>
                  </a:lnTo>
                  <a:lnTo>
                    <a:pt x="4" y="24"/>
                  </a:lnTo>
                  <a:lnTo>
                    <a:pt x="2" y="28"/>
                  </a:lnTo>
                  <a:lnTo>
                    <a:pt x="2" y="30"/>
                  </a:lnTo>
                  <a:lnTo>
                    <a:pt x="2" y="34"/>
                  </a:lnTo>
                  <a:lnTo>
                    <a:pt x="0" y="39"/>
                  </a:lnTo>
                  <a:lnTo>
                    <a:pt x="0" y="43"/>
                  </a:lnTo>
                  <a:lnTo>
                    <a:pt x="0" y="45"/>
                  </a:lnTo>
                  <a:lnTo>
                    <a:pt x="0" y="50"/>
                  </a:lnTo>
                  <a:lnTo>
                    <a:pt x="0" y="54"/>
                  </a:lnTo>
                  <a:lnTo>
                    <a:pt x="2" y="56"/>
                  </a:lnTo>
                  <a:lnTo>
                    <a:pt x="2" y="60"/>
                  </a:lnTo>
                  <a:lnTo>
                    <a:pt x="2" y="65"/>
                  </a:lnTo>
                  <a:lnTo>
                    <a:pt x="4" y="67"/>
                  </a:lnTo>
                  <a:lnTo>
                    <a:pt x="4" y="71"/>
                  </a:lnTo>
                  <a:lnTo>
                    <a:pt x="6" y="73"/>
                  </a:lnTo>
                  <a:lnTo>
                    <a:pt x="9" y="78"/>
                  </a:lnTo>
                  <a:lnTo>
                    <a:pt x="9" y="82"/>
                  </a:lnTo>
                  <a:lnTo>
                    <a:pt x="11" y="84"/>
                  </a:lnTo>
                  <a:lnTo>
                    <a:pt x="13" y="89"/>
                  </a:lnTo>
                  <a:lnTo>
                    <a:pt x="15" y="91"/>
                  </a:lnTo>
                  <a:lnTo>
                    <a:pt x="17" y="93"/>
                  </a:lnTo>
                  <a:lnTo>
                    <a:pt x="19" y="97"/>
                  </a:lnTo>
                  <a:lnTo>
                    <a:pt x="22" y="99"/>
                  </a:lnTo>
                  <a:lnTo>
                    <a:pt x="26" y="102"/>
                  </a:lnTo>
                  <a:lnTo>
                    <a:pt x="28" y="106"/>
                  </a:lnTo>
                  <a:lnTo>
                    <a:pt x="30" y="108"/>
                  </a:lnTo>
                  <a:lnTo>
                    <a:pt x="37" y="9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7" name="任意多边形 307196"/>
            <p:cNvSpPr/>
            <p:nvPr/>
          </p:nvSpPr>
          <p:spPr>
            <a:xfrm>
              <a:off x="3759" y="1415"/>
              <a:ext cx="109" cy="34"/>
            </a:xfrm>
            <a:custGeom>
              <a:rect l="0" t="0" r="0" b="0"/>
              <a:pathLst>
                <a:path w="109" h="34">
                  <a:moveTo>
                    <a:pt x="102" y="0"/>
                  </a:moveTo>
                  <a:lnTo>
                    <a:pt x="100" y="2"/>
                  </a:lnTo>
                  <a:lnTo>
                    <a:pt x="96" y="4"/>
                  </a:lnTo>
                  <a:lnTo>
                    <a:pt x="93" y="6"/>
                  </a:lnTo>
                  <a:lnTo>
                    <a:pt x="91" y="8"/>
                  </a:lnTo>
                  <a:lnTo>
                    <a:pt x="89" y="11"/>
                  </a:lnTo>
                  <a:lnTo>
                    <a:pt x="87" y="13"/>
                  </a:lnTo>
                  <a:lnTo>
                    <a:pt x="85" y="15"/>
                  </a:lnTo>
                  <a:lnTo>
                    <a:pt x="80" y="17"/>
                  </a:lnTo>
                  <a:lnTo>
                    <a:pt x="78" y="17"/>
                  </a:lnTo>
                  <a:lnTo>
                    <a:pt x="76" y="19"/>
                  </a:lnTo>
                  <a:lnTo>
                    <a:pt x="72" y="19"/>
                  </a:lnTo>
                  <a:lnTo>
                    <a:pt x="70" y="21"/>
                  </a:lnTo>
                  <a:lnTo>
                    <a:pt x="67" y="21"/>
                  </a:lnTo>
                  <a:lnTo>
                    <a:pt x="63" y="24"/>
                  </a:lnTo>
                  <a:lnTo>
                    <a:pt x="61" y="24"/>
                  </a:lnTo>
                  <a:lnTo>
                    <a:pt x="57" y="24"/>
                  </a:lnTo>
                  <a:lnTo>
                    <a:pt x="54" y="24"/>
                  </a:lnTo>
                  <a:lnTo>
                    <a:pt x="50" y="24"/>
                  </a:lnTo>
                  <a:lnTo>
                    <a:pt x="48" y="24"/>
                  </a:lnTo>
                  <a:lnTo>
                    <a:pt x="44" y="24"/>
                  </a:lnTo>
                  <a:lnTo>
                    <a:pt x="41" y="24"/>
                  </a:lnTo>
                  <a:lnTo>
                    <a:pt x="37" y="24"/>
                  </a:lnTo>
                  <a:lnTo>
                    <a:pt x="35" y="24"/>
                  </a:lnTo>
                  <a:lnTo>
                    <a:pt x="31" y="21"/>
                  </a:lnTo>
                  <a:lnTo>
                    <a:pt x="28" y="21"/>
                  </a:lnTo>
                  <a:lnTo>
                    <a:pt x="24" y="19"/>
                  </a:lnTo>
                  <a:lnTo>
                    <a:pt x="22" y="19"/>
                  </a:lnTo>
                  <a:lnTo>
                    <a:pt x="18" y="17"/>
                  </a:lnTo>
                  <a:lnTo>
                    <a:pt x="15" y="15"/>
                  </a:lnTo>
                  <a:lnTo>
                    <a:pt x="13" y="13"/>
                  </a:lnTo>
                  <a:lnTo>
                    <a:pt x="9" y="11"/>
                  </a:lnTo>
                  <a:lnTo>
                    <a:pt x="7" y="8"/>
                  </a:lnTo>
                  <a:lnTo>
                    <a:pt x="0" y="17"/>
                  </a:lnTo>
                  <a:lnTo>
                    <a:pt x="5" y="19"/>
                  </a:lnTo>
                  <a:lnTo>
                    <a:pt x="7" y="21"/>
                  </a:lnTo>
                  <a:lnTo>
                    <a:pt x="11" y="24"/>
                  </a:lnTo>
                  <a:lnTo>
                    <a:pt x="13" y="26"/>
                  </a:lnTo>
                  <a:lnTo>
                    <a:pt x="18" y="26"/>
                  </a:lnTo>
                  <a:lnTo>
                    <a:pt x="22" y="28"/>
                  </a:lnTo>
                  <a:lnTo>
                    <a:pt x="24" y="30"/>
                  </a:lnTo>
                  <a:lnTo>
                    <a:pt x="28" y="30"/>
                  </a:lnTo>
                  <a:lnTo>
                    <a:pt x="33" y="32"/>
                  </a:lnTo>
                  <a:lnTo>
                    <a:pt x="35" y="32"/>
                  </a:lnTo>
                  <a:lnTo>
                    <a:pt x="39" y="32"/>
                  </a:lnTo>
                  <a:lnTo>
                    <a:pt x="44" y="32"/>
                  </a:lnTo>
                  <a:lnTo>
                    <a:pt x="46" y="34"/>
                  </a:lnTo>
                  <a:lnTo>
                    <a:pt x="50" y="34"/>
                  </a:lnTo>
                  <a:lnTo>
                    <a:pt x="54" y="32"/>
                  </a:lnTo>
                  <a:lnTo>
                    <a:pt x="59" y="32"/>
                  </a:lnTo>
                  <a:lnTo>
                    <a:pt x="61" y="32"/>
                  </a:lnTo>
                  <a:lnTo>
                    <a:pt x="65" y="32"/>
                  </a:lnTo>
                  <a:lnTo>
                    <a:pt x="67" y="30"/>
                  </a:lnTo>
                  <a:lnTo>
                    <a:pt x="72" y="30"/>
                  </a:lnTo>
                  <a:lnTo>
                    <a:pt x="76" y="28"/>
                  </a:lnTo>
                  <a:lnTo>
                    <a:pt x="78" y="28"/>
                  </a:lnTo>
                  <a:lnTo>
                    <a:pt x="83" y="26"/>
                  </a:lnTo>
                  <a:lnTo>
                    <a:pt x="85" y="24"/>
                  </a:lnTo>
                  <a:lnTo>
                    <a:pt x="89" y="21"/>
                  </a:lnTo>
                  <a:lnTo>
                    <a:pt x="91" y="19"/>
                  </a:lnTo>
                  <a:lnTo>
                    <a:pt x="96" y="19"/>
                  </a:lnTo>
                  <a:lnTo>
                    <a:pt x="98" y="17"/>
                  </a:lnTo>
                  <a:lnTo>
                    <a:pt x="100" y="13"/>
                  </a:lnTo>
                  <a:lnTo>
                    <a:pt x="102" y="11"/>
                  </a:lnTo>
                  <a:lnTo>
                    <a:pt x="106" y="8"/>
                  </a:lnTo>
                  <a:lnTo>
                    <a:pt x="109" y="4"/>
                  </a:lnTo>
                  <a:lnTo>
                    <a:pt x="10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8" name="任意多边形 307197"/>
            <p:cNvSpPr/>
            <p:nvPr/>
          </p:nvSpPr>
          <p:spPr>
            <a:xfrm>
              <a:off x="3735" y="1302"/>
              <a:ext cx="141" cy="141"/>
            </a:xfrm>
            <a:custGeom>
              <a:rect l="0" t="0" r="0" b="0"/>
              <a:pathLst>
                <a:path w="141" h="141">
                  <a:moveTo>
                    <a:pt x="128" y="115"/>
                  </a:moveTo>
                  <a:lnTo>
                    <a:pt x="130" y="113"/>
                  </a:lnTo>
                  <a:lnTo>
                    <a:pt x="133" y="108"/>
                  </a:lnTo>
                  <a:lnTo>
                    <a:pt x="133" y="106"/>
                  </a:lnTo>
                  <a:lnTo>
                    <a:pt x="135" y="104"/>
                  </a:lnTo>
                  <a:lnTo>
                    <a:pt x="137" y="100"/>
                  </a:lnTo>
                  <a:lnTo>
                    <a:pt x="137" y="98"/>
                  </a:lnTo>
                  <a:lnTo>
                    <a:pt x="139" y="93"/>
                  </a:lnTo>
                  <a:lnTo>
                    <a:pt x="139" y="91"/>
                  </a:lnTo>
                  <a:lnTo>
                    <a:pt x="141" y="87"/>
                  </a:lnTo>
                  <a:lnTo>
                    <a:pt x="141" y="82"/>
                  </a:lnTo>
                  <a:lnTo>
                    <a:pt x="141" y="80"/>
                  </a:lnTo>
                  <a:lnTo>
                    <a:pt x="141" y="76"/>
                  </a:lnTo>
                  <a:lnTo>
                    <a:pt x="141" y="74"/>
                  </a:lnTo>
                  <a:lnTo>
                    <a:pt x="141" y="69"/>
                  </a:lnTo>
                  <a:lnTo>
                    <a:pt x="141" y="67"/>
                  </a:lnTo>
                  <a:lnTo>
                    <a:pt x="141" y="63"/>
                  </a:lnTo>
                  <a:lnTo>
                    <a:pt x="141" y="61"/>
                  </a:lnTo>
                  <a:lnTo>
                    <a:pt x="139" y="56"/>
                  </a:lnTo>
                  <a:lnTo>
                    <a:pt x="139" y="54"/>
                  </a:lnTo>
                  <a:lnTo>
                    <a:pt x="137" y="50"/>
                  </a:lnTo>
                  <a:lnTo>
                    <a:pt x="137" y="48"/>
                  </a:lnTo>
                  <a:lnTo>
                    <a:pt x="135" y="43"/>
                  </a:lnTo>
                  <a:lnTo>
                    <a:pt x="133" y="41"/>
                  </a:lnTo>
                  <a:lnTo>
                    <a:pt x="133" y="37"/>
                  </a:lnTo>
                  <a:lnTo>
                    <a:pt x="130" y="35"/>
                  </a:lnTo>
                  <a:lnTo>
                    <a:pt x="128" y="30"/>
                  </a:lnTo>
                  <a:lnTo>
                    <a:pt x="126" y="28"/>
                  </a:lnTo>
                  <a:lnTo>
                    <a:pt x="124" y="26"/>
                  </a:lnTo>
                  <a:lnTo>
                    <a:pt x="122" y="24"/>
                  </a:lnTo>
                  <a:lnTo>
                    <a:pt x="120" y="22"/>
                  </a:lnTo>
                  <a:lnTo>
                    <a:pt x="115" y="17"/>
                  </a:lnTo>
                  <a:lnTo>
                    <a:pt x="113" y="15"/>
                  </a:lnTo>
                  <a:lnTo>
                    <a:pt x="111" y="13"/>
                  </a:lnTo>
                  <a:lnTo>
                    <a:pt x="107" y="11"/>
                  </a:lnTo>
                  <a:lnTo>
                    <a:pt x="104" y="9"/>
                  </a:lnTo>
                  <a:lnTo>
                    <a:pt x="100" y="9"/>
                  </a:lnTo>
                  <a:lnTo>
                    <a:pt x="98" y="7"/>
                  </a:lnTo>
                  <a:lnTo>
                    <a:pt x="94" y="4"/>
                  </a:lnTo>
                  <a:lnTo>
                    <a:pt x="91" y="4"/>
                  </a:lnTo>
                  <a:lnTo>
                    <a:pt x="87" y="2"/>
                  </a:lnTo>
                  <a:lnTo>
                    <a:pt x="85" y="2"/>
                  </a:lnTo>
                  <a:lnTo>
                    <a:pt x="81" y="2"/>
                  </a:lnTo>
                  <a:lnTo>
                    <a:pt x="76" y="0"/>
                  </a:lnTo>
                  <a:lnTo>
                    <a:pt x="74" y="0"/>
                  </a:lnTo>
                  <a:lnTo>
                    <a:pt x="70" y="0"/>
                  </a:lnTo>
                  <a:lnTo>
                    <a:pt x="68" y="0"/>
                  </a:lnTo>
                  <a:lnTo>
                    <a:pt x="63" y="0"/>
                  </a:lnTo>
                  <a:lnTo>
                    <a:pt x="61" y="0"/>
                  </a:lnTo>
                  <a:lnTo>
                    <a:pt x="57" y="2"/>
                  </a:lnTo>
                  <a:lnTo>
                    <a:pt x="55" y="2"/>
                  </a:lnTo>
                  <a:lnTo>
                    <a:pt x="50" y="2"/>
                  </a:lnTo>
                  <a:lnTo>
                    <a:pt x="48" y="4"/>
                  </a:lnTo>
                  <a:lnTo>
                    <a:pt x="44" y="4"/>
                  </a:lnTo>
                  <a:lnTo>
                    <a:pt x="42" y="7"/>
                  </a:lnTo>
                  <a:lnTo>
                    <a:pt x="37" y="7"/>
                  </a:lnTo>
                  <a:lnTo>
                    <a:pt x="35" y="9"/>
                  </a:lnTo>
                  <a:lnTo>
                    <a:pt x="31" y="11"/>
                  </a:lnTo>
                  <a:lnTo>
                    <a:pt x="29" y="13"/>
                  </a:lnTo>
                  <a:lnTo>
                    <a:pt x="26" y="15"/>
                  </a:lnTo>
                  <a:lnTo>
                    <a:pt x="24" y="17"/>
                  </a:lnTo>
                  <a:lnTo>
                    <a:pt x="20" y="20"/>
                  </a:lnTo>
                  <a:lnTo>
                    <a:pt x="18" y="22"/>
                  </a:lnTo>
                  <a:lnTo>
                    <a:pt x="16" y="24"/>
                  </a:lnTo>
                  <a:lnTo>
                    <a:pt x="13" y="26"/>
                  </a:lnTo>
                  <a:lnTo>
                    <a:pt x="11" y="30"/>
                  </a:lnTo>
                  <a:lnTo>
                    <a:pt x="9" y="33"/>
                  </a:lnTo>
                  <a:lnTo>
                    <a:pt x="7" y="35"/>
                  </a:lnTo>
                  <a:lnTo>
                    <a:pt x="7" y="39"/>
                  </a:lnTo>
                  <a:lnTo>
                    <a:pt x="5" y="41"/>
                  </a:lnTo>
                  <a:lnTo>
                    <a:pt x="3" y="46"/>
                  </a:lnTo>
                  <a:lnTo>
                    <a:pt x="3" y="48"/>
                  </a:lnTo>
                  <a:lnTo>
                    <a:pt x="3" y="52"/>
                  </a:lnTo>
                  <a:lnTo>
                    <a:pt x="0" y="54"/>
                  </a:lnTo>
                  <a:lnTo>
                    <a:pt x="0" y="59"/>
                  </a:lnTo>
                  <a:lnTo>
                    <a:pt x="0" y="61"/>
                  </a:lnTo>
                  <a:lnTo>
                    <a:pt x="0" y="65"/>
                  </a:lnTo>
                  <a:lnTo>
                    <a:pt x="0" y="69"/>
                  </a:lnTo>
                  <a:lnTo>
                    <a:pt x="0" y="72"/>
                  </a:lnTo>
                  <a:lnTo>
                    <a:pt x="0" y="76"/>
                  </a:lnTo>
                  <a:lnTo>
                    <a:pt x="0" y="78"/>
                  </a:lnTo>
                  <a:lnTo>
                    <a:pt x="0" y="82"/>
                  </a:lnTo>
                  <a:lnTo>
                    <a:pt x="3" y="85"/>
                  </a:lnTo>
                  <a:lnTo>
                    <a:pt x="3" y="89"/>
                  </a:lnTo>
                  <a:lnTo>
                    <a:pt x="5" y="91"/>
                  </a:lnTo>
                  <a:lnTo>
                    <a:pt x="5" y="95"/>
                  </a:lnTo>
                  <a:lnTo>
                    <a:pt x="7" y="98"/>
                  </a:lnTo>
                  <a:lnTo>
                    <a:pt x="7" y="102"/>
                  </a:lnTo>
                  <a:lnTo>
                    <a:pt x="9" y="104"/>
                  </a:lnTo>
                  <a:lnTo>
                    <a:pt x="11" y="108"/>
                  </a:lnTo>
                  <a:lnTo>
                    <a:pt x="13" y="111"/>
                  </a:lnTo>
                  <a:lnTo>
                    <a:pt x="16" y="113"/>
                  </a:lnTo>
                  <a:lnTo>
                    <a:pt x="18" y="115"/>
                  </a:lnTo>
                  <a:lnTo>
                    <a:pt x="20" y="119"/>
                  </a:lnTo>
                  <a:lnTo>
                    <a:pt x="22" y="121"/>
                  </a:lnTo>
                  <a:lnTo>
                    <a:pt x="26" y="124"/>
                  </a:lnTo>
                  <a:lnTo>
                    <a:pt x="29" y="126"/>
                  </a:lnTo>
                  <a:lnTo>
                    <a:pt x="31" y="128"/>
                  </a:lnTo>
                  <a:lnTo>
                    <a:pt x="35" y="130"/>
                  </a:lnTo>
                  <a:lnTo>
                    <a:pt x="37" y="132"/>
                  </a:lnTo>
                  <a:lnTo>
                    <a:pt x="42" y="134"/>
                  </a:lnTo>
                  <a:lnTo>
                    <a:pt x="44" y="134"/>
                  </a:lnTo>
                  <a:lnTo>
                    <a:pt x="48" y="137"/>
                  </a:lnTo>
                  <a:lnTo>
                    <a:pt x="50" y="139"/>
                  </a:lnTo>
                  <a:lnTo>
                    <a:pt x="55" y="139"/>
                  </a:lnTo>
                  <a:lnTo>
                    <a:pt x="57" y="139"/>
                  </a:lnTo>
                  <a:lnTo>
                    <a:pt x="61" y="141"/>
                  </a:lnTo>
                  <a:lnTo>
                    <a:pt x="63" y="141"/>
                  </a:lnTo>
                  <a:lnTo>
                    <a:pt x="68" y="141"/>
                  </a:lnTo>
                  <a:lnTo>
                    <a:pt x="72" y="141"/>
                  </a:lnTo>
                  <a:lnTo>
                    <a:pt x="74" y="141"/>
                  </a:lnTo>
                  <a:lnTo>
                    <a:pt x="78" y="141"/>
                  </a:lnTo>
                  <a:lnTo>
                    <a:pt x="81" y="141"/>
                  </a:lnTo>
                  <a:lnTo>
                    <a:pt x="85" y="141"/>
                  </a:lnTo>
                  <a:lnTo>
                    <a:pt x="87" y="141"/>
                  </a:lnTo>
                  <a:lnTo>
                    <a:pt x="91" y="139"/>
                  </a:lnTo>
                  <a:lnTo>
                    <a:pt x="94" y="139"/>
                  </a:lnTo>
                  <a:lnTo>
                    <a:pt x="98" y="137"/>
                  </a:lnTo>
                  <a:lnTo>
                    <a:pt x="100" y="137"/>
                  </a:lnTo>
                  <a:lnTo>
                    <a:pt x="104" y="134"/>
                  </a:lnTo>
                  <a:lnTo>
                    <a:pt x="107" y="132"/>
                  </a:lnTo>
                  <a:lnTo>
                    <a:pt x="111" y="132"/>
                  </a:lnTo>
                  <a:lnTo>
                    <a:pt x="113" y="130"/>
                  </a:lnTo>
                  <a:lnTo>
                    <a:pt x="115" y="128"/>
                  </a:lnTo>
                  <a:lnTo>
                    <a:pt x="117" y="126"/>
                  </a:lnTo>
                  <a:lnTo>
                    <a:pt x="122" y="124"/>
                  </a:lnTo>
                  <a:lnTo>
                    <a:pt x="124" y="121"/>
                  </a:lnTo>
                  <a:lnTo>
                    <a:pt x="126" y="117"/>
                  </a:lnTo>
                  <a:lnTo>
                    <a:pt x="128" y="1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199" name="任意多边形 307198"/>
            <p:cNvSpPr/>
            <p:nvPr/>
          </p:nvSpPr>
          <p:spPr>
            <a:xfrm>
              <a:off x="3846" y="1315"/>
              <a:ext cx="35" cy="104"/>
            </a:xfrm>
            <a:custGeom>
              <a:rect l="0" t="0" r="0" b="0"/>
              <a:pathLst>
                <a:path w="35" h="104">
                  <a:moveTo>
                    <a:pt x="0" y="7"/>
                  </a:moveTo>
                  <a:lnTo>
                    <a:pt x="2" y="9"/>
                  </a:lnTo>
                  <a:lnTo>
                    <a:pt x="4" y="11"/>
                  </a:lnTo>
                  <a:lnTo>
                    <a:pt x="6" y="13"/>
                  </a:lnTo>
                  <a:lnTo>
                    <a:pt x="9" y="15"/>
                  </a:lnTo>
                  <a:lnTo>
                    <a:pt x="11" y="17"/>
                  </a:lnTo>
                  <a:lnTo>
                    <a:pt x="13" y="22"/>
                  </a:lnTo>
                  <a:lnTo>
                    <a:pt x="15" y="24"/>
                  </a:lnTo>
                  <a:lnTo>
                    <a:pt x="17" y="26"/>
                  </a:lnTo>
                  <a:lnTo>
                    <a:pt x="19" y="30"/>
                  </a:lnTo>
                  <a:lnTo>
                    <a:pt x="19" y="33"/>
                  </a:lnTo>
                  <a:lnTo>
                    <a:pt x="22" y="35"/>
                  </a:lnTo>
                  <a:lnTo>
                    <a:pt x="22" y="39"/>
                  </a:lnTo>
                  <a:lnTo>
                    <a:pt x="24" y="41"/>
                  </a:lnTo>
                  <a:lnTo>
                    <a:pt x="24" y="46"/>
                  </a:lnTo>
                  <a:lnTo>
                    <a:pt x="26" y="48"/>
                  </a:lnTo>
                  <a:lnTo>
                    <a:pt x="26" y="50"/>
                  </a:lnTo>
                  <a:lnTo>
                    <a:pt x="26" y="54"/>
                  </a:lnTo>
                  <a:lnTo>
                    <a:pt x="26" y="56"/>
                  </a:lnTo>
                  <a:lnTo>
                    <a:pt x="26" y="61"/>
                  </a:lnTo>
                  <a:lnTo>
                    <a:pt x="26" y="63"/>
                  </a:lnTo>
                  <a:lnTo>
                    <a:pt x="26" y="67"/>
                  </a:lnTo>
                  <a:lnTo>
                    <a:pt x="26" y="69"/>
                  </a:lnTo>
                  <a:lnTo>
                    <a:pt x="26" y="74"/>
                  </a:lnTo>
                  <a:lnTo>
                    <a:pt x="24" y="76"/>
                  </a:lnTo>
                  <a:lnTo>
                    <a:pt x="24" y="80"/>
                  </a:lnTo>
                  <a:lnTo>
                    <a:pt x="22" y="82"/>
                  </a:lnTo>
                  <a:lnTo>
                    <a:pt x="22" y="85"/>
                  </a:lnTo>
                  <a:lnTo>
                    <a:pt x="19" y="89"/>
                  </a:lnTo>
                  <a:lnTo>
                    <a:pt x="19" y="91"/>
                  </a:lnTo>
                  <a:lnTo>
                    <a:pt x="17" y="93"/>
                  </a:lnTo>
                  <a:lnTo>
                    <a:pt x="15" y="98"/>
                  </a:lnTo>
                  <a:lnTo>
                    <a:pt x="13" y="100"/>
                  </a:lnTo>
                  <a:lnTo>
                    <a:pt x="22" y="104"/>
                  </a:lnTo>
                  <a:lnTo>
                    <a:pt x="22" y="102"/>
                  </a:lnTo>
                  <a:lnTo>
                    <a:pt x="26" y="98"/>
                  </a:lnTo>
                  <a:lnTo>
                    <a:pt x="26" y="95"/>
                  </a:lnTo>
                  <a:lnTo>
                    <a:pt x="28" y="91"/>
                  </a:lnTo>
                  <a:lnTo>
                    <a:pt x="30" y="89"/>
                  </a:lnTo>
                  <a:lnTo>
                    <a:pt x="30" y="85"/>
                  </a:lnTo>
                  <a:lnTo>
                    <a:pt x="32" y="82"/>
                  </a:lnTo>
                  <a:lnTo>
                    <a:pt x="32" y="78"/>
                  </a:lnTo>
                  <a:lnTo>
                    <a:pt x="35" y="74"/>
                  </a:lnTo>
                  <a:lnTo>
                    <a:pt x="35" y="72"/>
                  </a:lnTo>
                  <a:lnTo>
                    <a:pt x="35" y="67"/>
                  </a:lnTo>
                  <a:lnTo>
                    <a:pt x="35" y="63"/>
                  </a:lnTo>
                  <a:lnTo>
                    <a:pt x="35" y="61"/>
                  </a:lnTo>
                  <a:lnTo>
                    <a:pt x="35" y="56"/>
                  </a:lnTo>
                  <a:lnTo>
                    <a:pt x="35" y="52"/>
                  </a:lnTo>
                  <a:lnTo>
                    <a:pt x="35" y="50"/>
                  </a:lnTo>
                  <a:lnTo>
                    <a:pt x="35" y="46"/>
                  </a:lnTo>
                  <a:lnTo>
                    <a:pt x="32" y="43"/>
                  </a:lnTo>
                  <a:lnTo>
                    <a:pt x="32" y="39"/>
                  </a:lnTo>
                  <a:lnTo>
                    <a:pt x="30" y="35"/>
                  </a:lnTo>
                  <a:lnTo>
                    <a:pt x="30" y="33"/>
                  </a:lnTo>
                  <a:lnTo>
                    <a:pt x="28" y="28"/>
                  </a:lnTo>
                  <a:lnTo>
                    <a:pt x="26" y="26"/>
                  </a:lnTo>
                  <a:lnTo>
                    <a:pt x="26" y="22"/>
                  </a:lnTo>
                  <a:lnTo>
                    <a:pt x="24" y="20"/>
                  </a:lnTo>
                  <a:lnTo>
                    <a:pt x="22" y="15"/>
                  </a:lnTo>
                  <a:lnTo>
                    <a:pt x="19" y="13"/>
                  </a:lnTo>
                  <a:lnTo>
                    <a:pt x="15" y="11"/>
                  </a:lnTo>
                  <a:lnTo>
                    <a:pt x="13" y="7"/>
                  </a:lnTo>
                  <a:lnTo>
                    <a:pt x="11" y="4"/>
                  </a:lnTo>
                  <a:lnTo>
                    <a:pt x="9"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0" name="任意多边形 307199"/>
            <p:cNvSpPr/>
            <p:nvPr/>
          </p:nvSpPr>
          <p:spPr>
            <a:xfrm>
              <a:off x="3744" y="1298"/>
              <a:ext cx="106" cy="34"/>
            </a:xfrm>
            <a:custGeom>
              <a:rect l="0" t="0" r="0" b="0"/>
              <a:pathLst>
                <a:path w="105" h="34">
                  <a:moveTo>
                    <a:pt x="9" y="34"/>
                  </a:moveTo>
                  <a:lnTo>
                    <a:pt x="11" y="30"/>
                  </a:lnTo>
                  <a:lnTo>
                    <a:pt x="13" y="28"/>
                  </a:lnTo>
                  <a:lnTo>
                    <a:pt x="15" y="26"/>
                  </a:lnTo>
                  <a:lnTo>
                    <a:pt x="17" y="24"/>
                  </a:lnTo>
                  <a:lnTo>
                    <a:pt x="20" y="21"/>
                  </a:lnTo>
                  <a:lnTo>
                    <a:pt x="22" y="19"/>
                  </a:lnTo>
                  <a:lnTo>
                    <a:pt x="26" y="19"/>
                  </a:lnTo>
                  <a:lnTo>
                    <a:pt x="28" y="17"/>
                  </a:lnTo>
                  <a:lnTo>
                    <a:pt x="30" y="15"/>
                  </a:lnTo>
                  <a:lnTo>
                    <a:pt x="33" y="15"/>
                  </a:lnTo>
                  <a:lnTo>
                    <a:pt x="37" y="13"/>
                  </a:lnTo>
                  <a:lnTo>
                    <a:pt x="39" y="13"/>
                  </a:lnTo>
                  <a:lnTo>
                    <a:pt x="43" y="11"/>
                  </a:lnTo>
                  <a:lnTo>
                    <a:pt x="46" y="11"/>
                  </a:lnTo>
                  <a:lnTo>
                    <a:pt x="48" y="11"/>
                  </a:lnTo>
                  <a:lnTo>
                    <a:pt x="52" y="8"/>
                  </a:lnTo>
                  <a:lnTo>
                    <a:pt x="54" y="8"/>
                  </a:lnTo>
                  <a:lnTo>
                    <a:pt x="59" y="8"/>
                  </a:lnTo>
                  <a:lnTo>
                    <a:pt x="61" y="8"/>
                  </a:lnTo>
                  <a:lnTo>
                    <a:pt x="65" y="8"/>
                  </a:lnTo>
                  <a:lnTo>
                    <a:pt x="67" y="11"/>
                  </a:lnTo>
                  <a:lnTo>
                    <a:pt x="72" y="11"/>
                  </a:lnTo>
                  <a:lnTo>
                    <a:pt x="74" y="11"/>
                  </a:lnTo>
                  <a:lnTo>
                    <a:pt x="78" y="11"/>
                  </a:lnTo>
                  <a:lnTo>
                    <a:pt x="80" y="13"/>
                  </a:lnTo>
                  <a:lnTo>
                    <a:pt x="85" y="13"/>
                  </a:lnTo>
                  <a:lnTo>
                    <a:pt x="87" y="15"/>
                  </a:lnTo>
                  <a:lnTo>
                    <a:pt x="89" y="17"/>
                  </a:lnTo>
                  <a:lnTo>
                    <a:pt x="93" y="17"/>
                  </a:lnTo>
                  <a:lnTo>
                    <a:pt x="95" y="19"/>
                  </a:lnTo>
                  <a:lnTo>
                    <a:pt x="98" y="21"/>
                  </a:lnTo>
                  <a:lnTo>
                    <a:pt x="102" y="24"/>
                  </a:lnTo>
                  <a:lnTo>
                    <a:pt x="106" y="17"/>
                  </a:lnTo>
                  <a:lnTo>
                    <a:pt x="104" y="15"/>
                  </a:lnTo>
                  <a:lnTo>
                    <a:pt x="100" y="13"/>
                  </a:lnTo>
                  <a:lnTo>
                    <a:pt x="98" y="11"/>
                  </a:lnTo>
                  <a:lnTo>
                    <a:pt x="93" y="8"/>
                  </a:lnTo>
                  <a:lnTo>
                    <a:pt x="91" y="6"/>
                  </a:lnTo>
                  <a:lnTo>
                    <a:pt x="87" y="4"/>
                  </a:lnTo>
                  <a:lnTo>
                    <a:pt x="82" y="4"/>
                  </a:lnTo>
                  <a:lnTo>
                    <a:pt x="80" y="2"/>
                  </a:lnTo>
                  <a:lnTo>
                    <a:pt x="76" y="2"/>
                  </a:lnTo>
                  <a:lnTo>
                    <a:pt x="72" y="2"/>
                  </a:lnTo>
                  <a:lnTo>
                    <a:pt x="69" y="0"/>
                  </a:lnTo>
                  <a:lnTo>
                    <a:pt x="65" y="0"/>
                  </a:lnTo>
                  <a:lnTo>
                    <a:pt x="61" y="0"/>
                  </a:lnTo>
                  <a:lnTo>
                    <a:pt x="59" y="0"/>
                  </a:lnTo>
                  <a:lnTo>
                    <a:pt x="54" y="0"/>
                  </a:lnTo>
                  <a:lnTo>
                    <a:pt x="50" y="0"/>
                  </a:lnTo>
                  <a:lnTo>
                    <a:pt x="48" y="2"/>
                  </a:lnTo>
                  <a:lnTo>
                    <a:pt x="43" y="2"/>
                  </a:lnTo>
                  <a:lnTo>
                    <a:pt x="39" y="2"/>
                  </a:lnTo>
                  <a:lnTo>
                    <a:pt x="37" y="4"/>
                  </a:lnTo>
                  <a:lnTo>
                    <a:pt x="33" y="4"/>
                  </a:lnTo>
                  <a:lnTo>
                    <a:pt x="30" y="6"/>
                  </a:lnTo>
                  <a:lnTo>
                    <a:pt x="26" y="6"/>
                  </a:lnTo>
                  <a:lnTo>
                    <a:pt x="24" y="8"/>
                  </a:lnTo>
                  <a:lnTo>
                    <a:pt x="20" y="11"/>
                  </a:lnTo>
                  <a:lnTo>
                    <a:pt x="17" y="13"/>
                  </a:lnTo>
                  <a:lnTo>
                    <a:pt x="15" y="15"/>
                  </a:lnTo>
                  <a:lnTo>
                    <a:pt x="11" y="17"/>
                  </a:lnTo>
                  <a:lnTo>
                    <a:pt x="9" y="19"/>
                  </a:lnTo>
                  <a:lnTo>
                    <a:pt x="7" y="21"/>
                  </a:lnTo>
                  <a:lnTo>
                    <a:pt x="4" y="26"/>
                  </a:lnTo>
                  <a:lnTo>
                    <a:pt x="0" y="28"/>
                  </a:lnTo>
                  <a:lnTo>
                    <a:pt x="9"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1" name="任意多边形 307200"/>
            <p:cNvSpPr/>
            <p:nvPr/>
          </p:nvSpPr>
          <p:spPr>
            <a:xfrm>
              <a:off x="3731" y="1326"/>
              <a:ext cx="35" cy="106"/>
            </a:xfrm>
            <a:custGeom>
              <a:rect l="0" t="0" r="0" b="0"/>
              <a:pathLst>
                <a:path w="35" h="105">
                  <a:moveTo>
                    <a:pt x="35" y="97"/>
                  </a:moveTo>
                  <a:lnTo>
                    <a:pt x="33" y="95"/>
                  </a:lnTo>
                  <a:lnTo>
                    <a:pt x="30" y="93"/>
                  </a:lnTo>
                  <a:lnTo>
                    <a:pt x="28" y="91"/>
                  </a:lnTo>
                  <a:lnTo>
                    <a:pt x="26" y="89"/>
                  </a:lnTo>
                  <a:lnTo>
                    <a:pt x="24" y="87"/>
                  </a:lnTo>
                  <a:lnTo>
                    <a:pt x="22" y="84"/>
                  </a:lnTo>
                  <a:lnTo>
                    <a:pt x="20" y="80"/>
                  </a:lnTo>
                  <a:lnTo>
                    <a:pt x="17" y="78"/>
                  </a:lnTo>
                  <a:lnTo>
                    <a:pt x="15" y="76"/>
                  </a:lnTo>
                  <a:lnTo>
                    <a:pt x="15" y="71"/>
                  </a:lnTo>
                  <a:lnTo>
                    <a:pt x="13" y="69"/>
                  </a:lnTo>
                  <a:lnTo>
                    <a:pt x="11" y="67"/>
                  </a:lnTo>
                  <a:lnTo>
                    <a:pt x="11" y="63"/>
                  </a:lnTo>
                  <a:lnTo>
                    <a:pt x="11" y="61"/>
                  </a:lnTo>
                  <a:lnTo>
                    <a:pt x="9" y="56"/>
                  </a:lnTo>
                  <a:lnTo>
                    <a:pt x="9" y="54"/>
                  </a:lnTo>
                  <a:lnTo>
                    <a:pt x="9" y="52"/>
                  </a:lnTo>
                  <a:lnTo>
                    <a:pt x="9" y="48"/>
                  </a:lnTo>
                  <a:lnTo>
                    <a:pt x="9" y="45"/>
                  </a:lnTo>
                  <a:lnTo>
                    <a:pt x="9" y="41"/>
                  </a:lnTo>
                  <a:lnTo>
                    <a:pt x="9" y="39"/>
                  </a:lnTo>
                  <a:lnTo>
                    <a:pt x="9" y="35"/>
                  </a:lnTo>
                  <a:lnTo>
                    <a:pt x="9" y="32"/>
                  </a:lnTo>
                  <a:lnTo>
                    <a:pt x="11" y="28"/>
                  </a:lnTo>
                  <a:lnTo>
                    <a:pt x="11" y="26"/>
                  </a:lnTo>
                  <a:lnTo>
                    <a:pt x="11" y="24"/>
                  </a:lnTo>
                  <a:lnTo>
                    <a:pt x="13" y="19"/>
                  </a:lnTo>
                  <a:lnTo>
                    <a:pt x="15" y="17"/>
                  </a:lnTo>
                  <a:lnTo>
                    <a:pt x="15" y="13"/>
                  </a:lnTo>
                  <a:lnTo>
                    <a:pt x="17" y="11"/>
                  </a:lnTo>
                  <a:lnTo>
                    <a:pt x="20" y="9"/>
                  </a:lnTo>
                  <a:lnTo>
                    <a:pt x="22" y="6"/>
                  </a:lnTo>
                  <a:lnTo>
                    <a:pt x="13" y="0"/>
                  </a:lnTo>
                  <a:lnTo>
                    <a:pt x="11" y="2"/>
                  </a:lnTo>
                  <a:lnTo>
                    <a:pt x="11" y="6"/>
                  </a:lnTo>
                  <a:lnTo>
                    <a:pt x="9" y="9"/>
                  </a:lnTo>
                  <a:lnTo>
                    <a:pt x="7" y="13"/>
                  </a:lnTo>
                  <a:lnTo>
                    <a:pt x="4" y="17"/>
                  </a:lnTo>
                  <a:lnTo>
                    <a:pt x="2" y="19"/>
                  </a:lnTo>
                  <a:lnTo>
                    <a:pt x="2" y="24"/>
                  </a:lnTo>
                  <a:lnTo>
                    <a:pt x="2" y="26"/>
                  </a:lnTo>
                  <a:lnTo>
                    <a:pt x="0" y="30"/>
                  </a:lnTo>
                  <a:lnTo>
                    <a:pt x="0" y="35"/>
                  </a:lnTo>
                  <a:lnTo>
                    <a:pt x="0" y="37"/>
                  </a:lnTo>
                  <a:lnTo>
                    <a:pt x="0" y="41"/>
                  </a:lnTo>
                  <a:lnTo>
                    <a:pt x="0" y="45"/>
                  </a:lnTo>
                  <a:lnTo>
                    <a:pt x="0" y="48"/>
                  </a:lnTo>
                  <a:lnTo>
                    <a:pt x="0" y="52"/>
                  </a:lnTo>
                  <a:lnTo>
                    <a:pt x="0" y="56"/>
                  </a:lnTo>
                  <a:lnTo>
                    <a:pt x="0" y="58"/>
                  </a:lnTo>
                  <a:lnTo>
                    <a:pt x="2" y="63"/>
                  </a:lnTo>
                  <a:lnTo>
                    <a:pt x="2" y="67"/>
                  </a:lnTo>
                  <a:lnTo>
                    <a:pt x="4" y="69"/>
                  </a:lnTo>
                  <a:lnTo>
                    <a:pt x="4" y="74"/>
                  </a:lnTo>
                  <a:lnTo>
                    <a:pt x="7" y="76"/>
                  </a:lnTo>
                  <a:lnTo>
                    <a:pt x="9" y="80"/>
                  </a:lnTo>
                  <a:lnTo>
                    <a:pt x="9" y="82"/>
                  </a:lnTo>
                  <a:lnTo>
                    <a:pt x="11" y="87"/>
                  </a:lnTo>
                  <a:lnTo>
                    <a:pt x="13" y="89"/>
                  </a:lnTo>
                  <a:lnTo>
                    <a:pt x="15" y="91"/>
                  </a:lnTo>
                  <a:lnTo>
                    <a:pt x="17" y="95"/>
                  </a:lnTo>
                  <a:lnTo>
                    <a:pt x="22" y="97"/>
                  </a:lnTo>
                  <a:lnTo>
                    <a:pt x="24" y="100"/>
                  </a:lnTo>
                  <a:lnTo>
                    <a:pt x="26" y="104"/>
                  </a:lnTo>
                  <a:lnTo>
                    <a:pt x="30" y="106"/>
                  </a:lnTo>
                  <a:lnTo>
                    <a:pt x="35" y="9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2" name="任意多边形 307201"/>
            <p:cNvSpPr/>
            <p:nvPr/>
          </p:nvSpPr>
          <p:spPr>
            <a:xfrm>
              <a:off x="3761" y="1415"/>
              <a:ext cx="107" cy="32"/>
            </a:xfrm>
            <a:custGeom>
              <a:rect l="0" t="0" r="0" b="0"/>
              <a:pathLst>
                <a:path w="107" h="32">
                  <a:moveTo>
                    <a:pt x="98" y="0"/>
                  </a:moveTo>
                  <a:lnTo>
                    <a:pt x="96" y="2"/>
                  </a:lnTo>
                  <a:lnTo>
                    <a:pt x="94" y="4"/>
                  </a:lnTo>
                  <a:lnTo>
                    <a:pt x="91" y="6"/>
                  </a:lnTo>
                  <a:lnTo>
                    <a:pt x="89" y="8"/>
                  </a:lnTo>
                  <a:lnTo>
                    <a:pt x="87" y="11"/>
                  </a:lnTo>
                  <a:lnTo>
                    <a:pt x="85" y="13"/>
                  </a:lnTo>
                  <a:lnTo>
                    <a:pt x="81" y="15"/>
                  </a:lnTo>
                  <a:lnTo>
                    <a:pt x="78" y="17"/>
                  </a:lnTo>
                  <a:lnTo>
                    <a:pt x="76" y="17"/>
                  </a:lnTo>
                  <a:lnTo>
                    <a:pt x="74" y="19"/>
                  </a:lnTo>
                  <a:lnTo>
                    <a:pt x="70" y="19"/>
                  </a:lnTo>
                  <a:lnTo>
                    <a:pt x="68" y="21"/>
                  </a:lnTo>
                  <a:lnTo>
                    <a:pt x="63" y="21"/>
                  </a:lnTo>
                  <a:lnTo>
                    <a:pt x="61" y="24"/>
                  </a:lnTo>
                  <a:lnTo>
                    <a:pt x="59" y="24"/>
                  </a:lnTo>
                  <a:lnTo>
                    <a:pt x="55" y="24"/>
                  </a:lnTo>
                  <a:lnTo>
                    <a:pt x="52" y="24"/>
                  </a:lnTo>
                  <a:lnTo>
                    <a:pt x="48" y="24"/>
                  </a:lnTo>
                  <a:lnTo>
                    <a:pt x="46" y="24"/>
                  </a:lnTo>
                  <a:lnTo>
                    <a:pt x="42" y="24"/>
                  </a:lnTo>
                  <a:lnTo>
                    <a:pt x="39" y="24"/>
                  </a:lnTo>
                  <a:lnTo>
                    <a:pt x="35" y="24"/>
                  </a:lnTo>
                  <a:lnTo>
                    <a:pt x="33" y="21"/>
                  </a:lnTo>
                  <a:lnTo>
                    <a:pt x="29" y="21"/>
                  </a:lnTo>
                  <a:lnTo>
                    <a:pt x="26" y="21"/>
                  </a:lnTo>
                  <a:lnTo>
                    <a:pt x="22" y="19"/>
                  </a:lnTo>
                  <a:lnTo>
                    <a:pt x="20" y="17"/>
                  </a:lnTo>
                  <a:lnTo>
                    <a:pt x="18" y="17"/>
                  </a:lnTo>
                  <a:lnTo>
                    <a:pt x="13" y="15"/>
                  </a:lnTo>
                  <a:lnTo>
                    <a:pt x="11" y="13"/>
                  </a:lnTo>
                  <a:lnTo>
                    <a:pt x="9" y="11"/>
                  </a:lnTo>
                  <a:lnTo>
                    <a:pt x="5" y="8"/>
                  </a:lnTo>
                  <a:lnTo>
                    <a:pt x="0" y="17"/>
                  </a:lnTo>
                  <a:lnTo>
                    <a:pt x="3" y="19"/>
                  </a:lnTo>
                  <a:lnTo>
                    <a:pt x="7" y="21"/>
                  </a:lnTo>
                  <a:lnTo>
                    <a:pt x="9" y="24"/>
                  </a:lnTo>
                  <a:lnTo>
                    <a:pt x="13" y="26"/>
                  </a:lnTo>
                  <a:lnTo>
                    <a:pt x="16" y="26"/>
                  </a:lnTo>
                  <a:lnTo>
                    <a:pt x="20" y="28"/>
                  </a:lnTo>
                  <a:lnTo>
                    <a:pt x="22" y="30"/>
                  </a:lnTo>
                  <a:lnTo>
                    <a:pt x="26" y="30"/>
                  </a:lnTo>
                  <a:lnTo>
                    <a:pt x="31" y="30"/>
                  </a:lnTo>
                  <a:lnTo>
                    <a:pt x="33" y="32"/>
                  </a:lnTo>
                  <a:lnTo>
                    <a:pt x="37" y="32"/>
                  </a:lnTo>
                  <a:lnTo>
                    <a:pt x="42" y="32"/>
                  </a:lnTo>
                  <a:lnTo>
                    <a:pt x="46" y="32"/>
                  </a:lnTo>
                  <a:lnTo>
                    <a:pt x="48" y="32"/>
                  </a:lnTo>
                  <a:lnTo>
                    <a:pt x="52" y="32"/>
                  </a:lnTo>
                  <a:lnTo>
                    <a:pt x="57" y="32"/>
                  </a:lnTo>
                  <a:lnTo>
                    <a:pt x="59" y="32"/>
                  </a:lnTo>
                  <a:lnTo>
                    <a:pt x="63" y="32"/>
                  </a:lnTo>
                  <a:lnTo>
                    <a:pt x="65" y="30"/>
                  </a:lnTo>
                  <a:lnTo>
                    <a:pt x="70" y="30"/>
                  </a:lnTo>
                  <a:lnTo>
                    <a:pt x="74" y="28"/>
                  </a:lnTo>
                  <a:lnTo>
                    <a:pt x="76" y="28"/>
                  </a:lnTo>
                  <a:lnTo>
                    <a:pt x="81" y="26"/>
                  </a:lnTo>
                  <a:lnTo>
                    <a:pt x="83" y="24"/>
                  </a:lnTo>
                  <a:lnTo>
                    <a:pt x="87" y="21"/>
                  </a:lnTo>
                  <a:lnTo>
                    <a:pt x="89" y="19"/>
                  </a:lnTo>
                  <a:lnTo>
                    <a:pt x="91" y="17"/>
                  </a:lnTo>
                  <a:lnTo>
                    <a:pt x="96" y="15"/>
                  </a:lnTo>
                  <a:lnTo>
                    <a:pt x="98" y="13"/>
                  </a:lnTo>
                  <a:lnTo>
                    <a:pt x="100" y="11"/>
                  </a:lnTo>
                  <a:lnTo>
                    <a:pt x="102" y="8"/>
                  </a:lnTo>
                  <a:lnTo>
                    <a:pt x="107" y="4"/>
                  </a:lnTo>
                  <a:lnTo>
                    <a:pt x="9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3" name="任意多边形 307202"/>
            <p:cNvSpPr/>
            <p:nvPr/>
          </p:nvSpPr>
          <p:spPr>
            <a:xfrm>
              <a:off x="3735" y="1304"/>
              <a:ext cx="141" cy="139"/>
            </a:xfrm>
            <a:custGeom>
              <a:rect l="0" t="0" r="0" b="0"/>
              <a:pathLst>
                <a:path w="141" h="139">
                  <a:moveTo>
                    <a:pt x="128" y="113"/>
                  </a:moveTo>
                  <a:lnTo>
                    <a:pt x="130" y="111"/>
                  </a:lnTo>
                  <a:lnTo>
                    <a:pt x="130" y="106"/>
                  </a:lnTo>
                  <a:lnTo>
                    <a:pt x="133" y="104"/>
                  </a:lnTo>
                  <a:lnTo>
                    <a:pt x="135" y="102"/>
                  </a:lnTo>
                  <a:lnTo>
                    <a:pt x="137" y="98"/>
                  </a:lnTo>
                  <a:lnTo>
                    <a:pt x="137" y="96"/>
                  </a:lnTo>
                  <a:lnTo>
                    <a:pt x="139" y="91"/>
                  </a:lnTo>
                  <a:lnTo>
                    <a:pt x="139" y="89"/>
                  </a:lnTo>
                  <a:lnTo>
                    <a:pt x="139" y="85"/>
                  </a:lnTo>
                  <a:lnTo>
                    <a:pt x="141" y="83"/>
                  </a:lnTo>
                  <a:lnTo>
                    <a:pt x="141" y="78"/>
                  </a:lnTo>
                  <a:lnTo>
                    <a:pt x="141" y="76"/>
                  </a:lnTo>
                  <a:lnTo>
                    <a:pt x="141" y="72"/>
                  </a:lnTo>
                  <a:lnTo>
                    <a:pt x="141" y="70"/>
                  </a:lnTo>
                  <a:lnTo>
                    <a:pt x="141" y="65"/>
                  </a:lnTo>
                  <a:lnTo>
                    <a:pt x="141" y="63"/>
                  </a:lnTo>
                  <a:lnTo>
                    <a:pt x="139" y="59"/>
                  </a:lnTo>
                  <a:lnTo>
                    <a:pt x="139" y="54"/>
                  </a:lnTo>
                  <a:lnTo>
                    <a:pt x="137" y="52"/>
                  </a:lnTo>
                  <a:lnTo>
                    <a:pt x="137" y="50"/>
                  </a:lnTo>
                  <a:lnTo>
                    <a:pt x="135" y="46"/>
                  </a:lnTo>
                  <a:lnTo>
                    <a:pt x="135" y="44"/>
                  </a:lnTo>
                  <a:lnTo>
                    <a:pt x="133" y="39"/>
                  </a:lnTo>
                  <a:lnTo>
                    <a:pt x="130" y="37"/>
                  </a:lnTo>
                  <a:lnTo>
                    <a:pt x="128" y="33"/>
                  </a:lnTo>
                  <a:lnTo>
                    <a:pt x="126" y="31"/>
                  </a:lnTo>
                  <a:lnTo>
                    <a:pt x="126" y="28"/>
                  </a:lnTo>
                  <a:lnTo>
                    <a:pt x="124" y="24"/>
                  </a:lnTo>
                  <a:lnTo>
                    <a:pt x="120" y="22"/>
                  </a:lnTo>
                  <a:lnTo>
                    <a:pt x="117" y="20"/>
                  </a:lnTo>
                  <a:lnTo>
                    <a:pt x="115" y="18"/>
                  </a:lnTo>
                  <a:lnTo>
                    <a:pt x="113" y="15"/>
                  </a:lnTo>
                  <a:lnTo>
                    <a:pt x="109" y="13"/>
                  </a:lnTo>
                  <a:lnTo>
                    <a:pt x="107" y="11"/>
                  </a:lnTo>
                  <a:lnTo>
                    <a:pt x="102" y="9"/>
                  </a:lnTo>
                  <a:lnTo>
                    <a:pt x="100" y="7"/>
                  </a:lnTo>
                  <a:lnTo>
                    <a:pt x="98" y="7"/>
                  </a:lnTo>
                  <a:lnTo>
                    <a:pt x="94" y="5"/>
                  </a:lnTo>
                  <a:lnTo>
                    <a:pt x="91" y="5"/>
                  </a:lnTo>
                  <a:lnTo>
                    <a:pt x="87" y="2"/>
                  </a:lnTo>
                  <a:lnTo>
                    <a:pt x="83" y="2"/>
                  </a:lnTo>
                  <a:lnTo>
                    <a:pt x="81" y="0"/>
                  </a:lnTo>
                  <a:lnTo>
                    <a:pt x="76" y="0"/>
                  </a:lnTo>
                  <a:lnTo>
                    <a:pt x="74" y="0"/>
                  </a:lnTo>
                  <a:lnTo>
                    <a:pt x="70" y="0"/>
                  </a:lnTo>
                  <a:lnTo>
                    <a:pt x="68" y="0"/>
                  </a:lnTo>
                  <a:lnTo>
                    <a:pt x="63" y="0"/>
                  </a:lnTo>
                  <a:lnTo>
                    <a:pt x="59" y="0"/>
                  </a:lnTo>
                  <a:lnTo>
                    <a:pt x="57" y="0"/>
                  </a:lnTo>
                  <a:lnTo>
                    <a:pt x="52" y="2"/>
                  </a:lnTo>
                  <a:lnTo>
                    <a:pt x="50" y="2"/>
                  </a:lnTo>
                  <a:lnTo>
                    <a:pt x="46" y="2"/>
                  </a:lnTo>
                  <a:lnTo>
                    <a:pt x="44" y="5"/>
                  </a:lnTo>
                  <a:lnTo>
                    <a:pt x="42" y="5"/>
                  </a:lnTo>
                  <a:lnTo>
                    <a:pt x="37" y="7"/>
                  </a:lnTo>
                  <a:lnTo>
                    <a:pt x="35" y="9"/>
                  </a:lnTo>
                  <a:lnTo>
                    <a:pt x="31" y="11"/>
                  </a:lnTo>
                  <a:lnTo>
                    <a:pt x="29" y="11"/>
                  </a:lnTo>
                  <a:lnTo>
                    <a:pt x="26" y="13"/>
                  </a:lnTo>
                  <a:lnTo>
                    <a:pt x="24" y="15"/>
                  </a:lnTo>
                  <a:lnTo>
                    <a:pt x="20" y="18"/>
                  </a:lnTo>
                  <a:lnTo>
                    <a:pt x="18" y="22"/>
                  </a:lnTo>
                  <a:lnTo>
                    <a:pt x="16" y="24"/>
                  </a:lnTo>
                  <a:lnTo>
                    <a:pt x="13" y="26"/>
                  </a:lnTo>
                  <a:lnTo>
                    <a:pt x="11" y="28"/>
                  </a:lnTo>
                  <a:lnTo>
                    <a:pt x="9" y="33"/>
                  </a:lnTo>
                  <a:lnTo>
                    <a:pt x="9" y="35"/>
                  </a:lnTo>
                  <a:lnTo>
                    <a:pt x="7" y="37"/>
                  </a:lnTo>
                  <a:lnTo>
                    <a:pt x="5" y="41"/>
                  </a:lnTo>
                  <a:lnTo>
                    <a:pt x="5" y="44"/>
                  </a:lnTo>
                  <a:lnTo>
                    <a:pt x="3" y="48"/>
                  </a:lnTo>
                  <a:lnTo>
                    <a:pt x="3" y="50"/>
                  </a:lnTo>
                  <a:lnTo>
                    <a:pt x="3" y="54"/>
                  </a:lnTo>
                  <a:lnTo>
                    <a:pt x="0" y="57"/>
                  </a:lnTo>
                  <a:lnTo>
                    <a:pt x="0" y="61"/>
                  </a:lnTo>
                  <a:lnTo>
                    <a:pt x="0" y="63"/>
                  </a:lnTo>
                  <a:lnTo>
                    <a:pt x="0" y="67"/>
                  </a:lnTo>
                  <a:lnTo>
                    <a:pt x="0" y="72"/>
                  </a:lnTo>
                  <a:lnTo>
                    <a:pt x="0" y="74"/>
                  </a:lnTo>
                  <a:lnTo>
                    <a:pt x="0" y="78"/>
                  </a:lnTo>
                  <a:lnTo>
                    <a:pt x="3" y="80"/>
                  </a:lnTo>
                  <a:lnTo>
                    <a:pt x="3" y="85"/>
                  </a:lnTo>
                  <a:lnTo>
                    <a:pt x="3" y="87"/>
                  </a:lnTo>
                  <a:lnTo>
                    <a:pt x="5" y="91"/>
                  </a:lnTo>
                  <a:lnTo>
                    <a:pt x="5" y="93"/>
                  </a:lnTo>
                  <a:lnTo>
                    <a:pt x="7" y="96"/>
                  </a:lnTo>
                  <a:lnTo>
                    <a:pt x="9" y="100"/>
                  </a:lnTo>
                  <a:lnTo>
                    <a:pt x="9" y="102"/>
                  </a:lnTo>
                  <a:lnTo>
                    <a:pt x="11" y="106"/>
                  </a:lnTo>
                  <a:lnTo>
                    <a:pt x="13" y="109"/>
                  </a:lnTo>
                  <a:lnTo>
                    <a:pt x="16" y="111"/>
                  </a:lnTo>
                  <a:lnTo>
                    <a:pt x="18" y="113"/>
                  </a:lnTo>
                  <a:lnTo>
                    <a:pt x="20" y="117"/>
                  </a:lnTo>
                  <a:lnTo>
                    <a:pt x="24" y="119"/>
                  </a:lnTo>
                  <a:lnTo>
                    <a:pt x="26" y="122"/>
                  </a:lnTo>
                  <a:lnTo>
                    <a:pt x="29" y="124"/>
                  </a:lnTo>
                  <a:lnTo>
                    <a:pt x="33" y="126"/>
                  </a:lnTo>
                  <a:lnTo>
                    <a:pt x="35" y="128"/>
                  </a:lnTo>
                  <a:lnTo>
                    <a:pt x="37" y="130"/>
                  </a:lnTo>
                  <a:lnTo>
                    <a:pt x="42" y="132"/>
                  </a:lnTo>
                  <a:lnTo>
                    <a:pt x="44" y="132"/>
                  </a:lnTo>
                  <a:lnTo>
                    <a:pt x="48" y="135"/>
                  </a:lnTo>
                  <a:lnTo>
                    <a:pt x="50" y="135"/>
                  </a:lnTo>
                  <a:lnTo>
                    <a:pt x="55" y="137"/>
                  </a:lnTo>
                  <a:lnTo>
                    <a:pt x="57" y="137"/>
                  </a:lnTo>
                  <a:lnTo>
                    <a:pt x="61" y="139"/>
                  </a:lnTo>
                  <a:lnTo>
                    <a:pt x="65" y="139"/>
                  </a:lnTo>
                  <a:lnTo>
                    <a:pt x="68" y="139"/>
                  </a:lnTo>
                  <a:lnTo>
                    <a:pt x="72" y="139"/>
                  </a:lnTo>
                  <a:lnTo>
                    <a:pt x="74" y="139"/>
                  </a:lnTo>
                  <a:lnTo>
                    <a:pt x="78" y="139"/>
                  </a:lnTo>
                  <a:lnTo>
                    <a:pt x="81" y="139"/>
                  </a:lnTo>
                  <a:lnTo>
                    <a:pt x="85" y="139"/>
                  </a:lnTo>
                  <a:lnTo>
                    <a:pt x="87" y="137"/>
                  </a:lnTo>
                  <a:lnTo>
                    <a:pt x="91" y="137"/>
                  </a:lnTo>
                  <a:lnTo>
                    <a:pt x="94" y="137"/>
                  </a:lnTo>
                  <a:lnTo>
                    <a:pt x="98" y="135"/>
                  </a:lnTo>
                  <a:lnTo>
                    <a:pt x="100" y="135"/>
                  </a:lnTo>
                  <a:lnTo>
                    <a:pt x="104" y="132"/>
                  </a:lnTo>
                  <a:lnTo>
                    <a:pt x="107" y="130"/>
                  </a:lnTo>
                  <a:lnTo>
                    <a:pt x="109" y="128"/>
                  </a:lnTo>
                  <a:lnTo>
                    <a:pt x="113" y="128"/>
                  </a:lnTo>
                  <a:lnTo>
                    <a:pt x="115" y="126"/>
                  </a:lnTo>
                  <a:lnTo>
                    <a:pt x="117" y="124"/>
                  </a:lnTo>
                  <a:lnTo>
                    <a:pt x="120" y="122"/>
                  </a:lnTo>
                  <a:lnTo>
                    <a:pt x="124" y="119"/>
                  </a:lnTo>
                  <a:lnTo>
                    <a:pt x="126" y="115"/>
                  </a:lnTo>
                  <a:lnTo>
                    <a:pt x="128" y="1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4" name="任意多边形 307203"/>
            <p:cNvSpPr/>
            <p:nvPr/>
          </p:nvSpPr>
          <p:spPr>
            <a:xfrm>
              <a:off x="3844" y="1315"/>
              <a:ext cx="37" cy="104"/>
            </a:xfrm>
            <a:custGeom>
              <a:rect l="0" t="0" r="0" b="0"/>
              <a:pathLst>
                <a:path w="37" h="104">
                  <a:moveTo>
                    <a:pt x="0" y="9"/>
                  </a:moveTo>
                  <a:lnTo>
                    <a:pt x="4" y="11"/>
                  </a:lnTo>
                  <a:lnTo>
                    <a:pt x="6" y="13"/>
                  </a:lnTo>
                  <a:lnTo>
                    <a:pt x="8" y="15"/>
                  </a:lnTo>
                  <a:lnTo>
                    <a:pt x="11" y="17"/>
                  </a:lnTo>
                  <a:lnTo>
                    <a:pt x="13" y="20"/>
                  </a:lnTo>
                  <a:lnTo>
                    <a:pt x="15" y="22"/>
                  </a:lnTo>
                  <a:lnTo>
                    <a:pt x="17" y="26"/>
                  </a:lnTo>
                  <a:lnTo>
                    <a:pt x="17" y="28"/>
                  </a:lnTo>
                  <a:lnTo>
                    <a:pt x="19" y="30"/>
                  </a:lnTo>
                  <a:lnTo>
                    <a:pt x="21" y="33"/>
                  </a:lnTo>
                  <a:lnTo>
                    <a:pt x="21" y="37"/>
                  </a:lnTo>
                  <a:lnTo>
                    <a:pt x="24" y="39"/>
                  </a:lnTo>
                  <a:lnTo>
                    <a:pt x="24" y="43"/>
                  </a:lnTo>
                  <a:lnTo>
                    <a:pt x="26" y="46"/>
                  </a:lnTo>
                  <a:lnTo>
                    <a:pt x="26" y="48"/>
                  </a:lnTo>
                  <a:lnTo>
                    <a:pt x="26" y="52"/>
                  </a:lnTo>
                  <a:lnTo>
                    <a:pt x="28" y="54"/>
                  </a:lnTo>
                  <a:lnTo>
                    <a:pt x="28" y="59"/>
                  </a:lnTo>
                  <a:lnTo>
                    <a:pt x="28" y="61"/>
                  </a:lnTo>
                  <a:lnTo>
                    <a:pt x="28" y="65"/>
                  </a:lnTo>
                  <a:lnTo>
                    <a:pt x="28" y="67"/>
                  </a:lnTo>
                  <a:lnTo>
                    <a:pt x="28" y="69"/>
                  </a:lnTo>
                  <a:lnTo>
                    <a:pt x="26" y="74"/>
                  </a:lnTo>
                  <a:lnTo>
                    <a:pt x="26" y="76"/>
                  </a:lnTo>
                  <a:lnTo>
                    <a:pt x="26" y="80"/>
                  </a:lnTo>
                  <a:lnTo>
                    <a:pt x="24" y="82"/>
                  </a:lnTo>
                  <a:lnTo>
                    <a:pt x="24" y="85"/>
                  </a:lnTo>
                  <a:lnTo>
                    <a:pt x="21" y="89"/>
                  </a:lnTo>
                  <a:lnTo>
                    <a:pt x="19" y="91"/>
                  </a:lnTo>
                  <a:lnTo>
                    <a:pt x="19" y="93"/>
                  </a:lnTo>
                  <a:lnTo>
                    <a:pt x="17" y="98"/>
                  </a:lnTo>
                  <a:lnTo>
                    <a:pt x="15" y="100"/>
                  </a:lnTo>
                  <a:lnTo>
                    <a:pt x="21" y="104"/>
                  </a:lnTo>
                  <a:lnTo>
                    <a:pt x="24" y="102"/>
                  </a:lnTo>
                  <a:lnTo>
                    <a:pt x="26" y="98"/>
                  </a:lnTo>
                  <a:lnTo>
                    <a:pt x="28" y="95"/>
                  </a:lnTo>
                  <a:lnTo>
                    <a:pt x="30" y="91"/>
                  </a:lnTo>
                  <a:lnTo>
                    <a:pt x="30" y="89"/>
                  </a:lnTo>
                  <a:lnTo>
                    <a:pt x="32" y="85"/>
                  </a:lnTo>
                  <a:lnTo>
                    <a:pt x="34" y="82"/>
                  </a:lnTo>
                  <a:lnTo>
                    <a:pt x="34" y="78"/>
                  </a:lnTo>
                  <a:lnTo>
                    <a:pt x="34" y="76"/>
                  </a:lnTo>
                  <a:lnTo>
                    <a:pt x="37" y="72"/>
                  </a:lnTo>
                  <a:lnTo>
                    <a:pt x="37" y="67"/>
                  </a:lnTo>
                  <a:lnTo>
                    <a:pt x="37" y="65"/>
                  </a:lnTo>
                  <a:lnTo>
                    <a:pt x="37" y="61"/>
                  </a:lnTo>
                  <a:lnTo>
                    <a:pt x="37" y="56"/>
                  </a:lnTo>
                  <a:lnTo>
                    <a:pt x="37" y="54"/>
                  </a:lnTo>
                  <a:lnTo>
                    <a:pt x="34" y="50"/>
                  </a:lnTo>
                  <a:lnTo>
                    <a:pt x="34" y="48"/>
                  </a:lnTo>
                  <a:lnTo>
                    <a:pt x="34" y="43"/>
                  </a:lnTo>
                  <a:lnTo>
                    <a:pt x="32" y="39"/>
                  </a:lnTo>
                  <a:lnTo>
                    <a:pt x="32" y="37"/>
                  </a:lnTo>
                  <a:lnTo>
                    <a:pt x="30" y="33"/>
                  </a:lnTo>
                  <a:lnTo>
                    <a:pt x="30" y="30"/>
                  </a:lnTo>
                  <a:lnTo>
                    <a:pt x="28" y="26"/>
                  </a:lnTo>
                  <a:lnTo>
                    <a:pt x="26" y="24"/>
                  </a:lnTo>
                  <a:lnTo>
                    <a:pt x="24" y="20"/>
                  </a:lnTo>
                  <a:lnTo>
                    <a:pt x="21" y="17"/>
                  </a:lnTo>
                  <a:lnTo>
                    <a:pt x="19" y="13"/>
                  </a:lnTo>
                  <a:lnTo>
                    <a:pt x="17" y="11"/>
                  </a:lnTo>
                  <a:lnTo>
                    <a:pt x="15" y="9"/>
                  </a:lnTo>
                  <a:lnTo>
                    <a:pt x="13" y="7"/>
                  </a:lnTo>
                  <a:lnTo>
                    <a:pt x="8" y="4"/>
                  </a:lnTo>
                  <a:lnTo>
                    <a:pt x="6"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5" name="任意多边形 307204"/>
            <p:cNvSpPr/>
            <p:nvPr/>
          </p:nvSpPr>
          <p:spPr>
            <a:xfrm>
              <a:off x="3746" y="1300"/>
              <a:ext cx="104" cy="32"/>
            </a:xfrm>
            <a:custGeom>
              <a:rect l="0" t="0" r="0" b="0"/>
              <a:pathLst>
                <a:path w="104" h="32">
                  <a:moveTo>
                    <a:pt x="7" y="32"/>
                  </a:moveTo>
                  <a:lnTo>
                    <a:pt x="9" y="30"/>
                  </a:lnTo>
                  <a:lnTo>
                    <a:pt x="11" y="28"/>
                  </a:lnTo>
                  <a:lnTo>
                    <a:pt x="13" y="26"/>
                  </a:lnTo>
                  <a:lnTo>
                    <a:pt x="15" y="24"/>
                  </a:lnTo>
                  <a:lnTo>
                    <a:pt x="18" y="22"/>
                  </a:lnTo>
                  <a:lnTo>
                    <a:pt x="20" y="19"/>
                  </a:lnTo>
                  <a:lnTo>
                    <a:pt x="24" y="17"/>
                  </a:lnTo>
                  <a:lnTo>
                    <a:pt x="26" y="17"/>
                  </a:lnTo>
                  <a:lnTo>
                    <a:pt x="28" y="15"/>
                  </a:lnTo>
                  <a:lnTo>
                    <a:pt x="31" y="13"/>
                  </a:lnTo>
                  <a:lnTo>
                    <a:pt x="35" y="13"/>
                  </a:lnTo>
                  <a:lnTo>
                    <a:pt x="37" y="11"/>
                  </a:lnTo>
                  <a:lnTo>
                    <a:pt x="41" y="11"/>
                  </a:lnTo>
                  <a:lnTo>
                    <a:pt x="44" y="11"/>
                  </a:lnTo>
                  <a:lnTo>
                    <a:pt x="46" y="9"/>
                  </a:lnTo>
                  <a:lnTo>
                    <a:pt x="50" y="9"/>
                  </a:lnTo>
                  <a:lnTo>
                    <a:pt x="52" y="9"/>
                  </a:lnTo>
                  <a:lnTo>
                    <a:pt x="57" y="9"/>
                  </a:lnTo>
                  <a:lnTo>
                    <a:pt x="59" y="9"/>
                  </a:lnTo>
                  <a:lnTo>
                    <a:pt x="63" y="9"/>
                  </a:lnTo>
                  <a:lnTo>
                    <a:pt x="65" y="9"/>
                  </a:lnTo>
                  <a:lnTo>
                    <a:pt x="70" y="11"/>
                  </a:lnTo>
                  <a:lnTo>
                    <a:pt x="72" y="11"/>
                  </a:lnTo>
                  <a:lnTo>
                    <a:pt x="74" y="11"/>
                  </a:lnTo>
                  <a:lnTo>
                    <a:pt x="78" y="13"/>
                  </a:lnTo>
                  <a:lnTo>
                    <a:pt x="80" y="13"/>
                  </a:lnTo>
                  <a:lnTo>
                    <a:pt x="85" y="15"/>
                  </a:lnTo>
                  <a:lnTo>
                    <a:pt x="87" y="15"/>
                  </a:lnTo>
                  <a:lnTo>
                    <a:pt x="89" y="17"/>
                  </a:lnTo>
                  <a:lnTo>
                    <a:pt x="93" y="19"/>
                  </a:lnTo>
                  <a:lnTo>
                    <a:pt x="96" y="22"/>
                  </a:lnTo>
                  <a:lnTo>
                    <a:pt x="98" y="24"/>
                  </a:lnTo>
                  <a:lnTo>
                    <a:pt x="104" y="15"/>
                  </a:lnTo>
                  <a:lnTo>
                    <a:pt x="100" y="13"/>
                  </a:lnTo>
                  <a:lnTo>
                    <a:pt x="98" y="11"/>
                  </a:lnTo>
                  <a:lnTo>
                    <a:pt x="93" y="9"/>
                  </a:lnTo>
                  <a:lnTo>
                    <a:pt x="91" y="9"/>
                  </a:lnTo>
                  <a:lnTo>
                    <a:pt x="87" y="6"/>
                  </a:lnTo>
                  <a:lnTo>
                    <a:pt x="85" y="4"/>
                  </a:lnTo>
                  <a:lnTo>
                    <a:pt x="80" y="4"/>
                  </a:lnTo>
                  <a:lnTo>
                    <a:pt x="76" y="2"/>
                  </a:lnTo>
                  <a:lnTo>
                    <a:pt x="74" y="2"/>
                  </a:lnTo>
                  <a:lnTo>
                    <a:pt x="70" y="0"/>
                  </a:lnTo>
                  <a:lnTo>
                    <a:pt x="67" y="0"/>
                  </a:lnTo>
                  <a:lnTo>
                    <a:pt x="63" y="0"/>
                  </a:lnTo>
                  <a:lnTo>
                    <a:pt x="59" y="0"/>
                  </a:lnTo>
                  <a:lnTo>
                    <a:pt x="57" y="0"/>
                  </a:lnTo>
                  <a:lnTo>
                    <a:pt x="52" y="0"/>
                  </a:lnTo>
                  <a:lnTo>
                    <a:pt x="48" y="0"/>
                  </a:lnTo>
                  <a:lnTo>
                    <a:pt x="46" y="0"/>
                  </a:lnTo>
                  <a:lnTo>
                    <a:pt x="41" y="2"/>
                  </a:lnTo>
                  <a:lnTo>
                    <a:pt x="37" y="2"/>
                  </a:lnTo>
                  <a:lnTo>
                    <a:pt x="35" y="2"/>
                  </a:lnTo>
                  <a:lnTo>
                    <a:pt x="31" y="4"/>
                  </a:lnTo>
                  <a:lnTo>
                    <a:pt x="28" y="6"/>
                  </a:lnTo>
                  <a:lnTo>
                    <a:pt x="24" y="6"/>
                  </a:lnTo>
                  <a:lnTo>
                    <a:pt x="22" y="9"/>
                  </a:lnTo>
                  <a:lnTo>
                    <a:pt x="18" y="11"/>
                  </a:lnTo>
                  <a:lnTo>
                    <a:pt x="15" y="13"/>
                  </a:lnTo>
                  <a:lnTo>
                    <a:pt x="13" y="15"/>
                  </a:lnTo>
                  <a:lnTo>
                    <a:pt x="9" y="17"/>
                  </a:lnTo>
                  <a:lnTo>
                    <a:pt x="7" y="19"/>
                  </a:lnTo>
                  <a:lnTo>
                    <a:pt x="5" y="22"/>
                  </a:lnTo>
                  <a:lnTo>
                    <a:pt x="2" y="24"/>
                  </a:lnTo>
                  <a:lnTo>
                    <a:pt x="0" y="28"/>
                  </a:lnTo>
                  <a:lnTo>
                    <a:pt x="7" y="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6" name="任意多边形 307205"/>
            <p:cNvSpPr/>
            <p:nvPr/>
          </p:nvSpPr>
          <p:spPr>
            <a:xfrm>
              <a:off x="3731" y="1328"/>
              <a:ext cx="35" cy="104"/>
            </a:xfrm>
            <a:custGeom>
              <a:rect l="0" t="0" r="0" b="0"/>
              <a:pathLst>
                <a:path w="35" h="104">
                  <a:moveTo>
                    <a:pt x="35" y="95"/>
                  </a:moveTo>
                  <a:lnTo>
                    <a:pt x="33" y="93"/>
                  </a:lnTo>
                  <a:lnTo>
                    <a:pt x="30" y="91"/>
                  </a:lnTo>
                  <a:lnTo>
                    <a:pt x="28" y="89"/>
                  </a:lnTo>
                  <a:lnTo>
                    <a:pt x="26" y="87"/>
                  </a:lnTo>
                  <a:lnTo>
                    <a:pt x="24" y="85"/>
                  </a:lnTo>
                  <a:lnTo>
                    <a:pt x="22" y="82"/>
                  </a:lnTo>
                  <a:lnTo>
                    <a:pt x="20" y="78"/>
                  </a:lnTo>
                  <a:lnTo>
                    <a:pt x="17" y="76"/>
                  </a:lnTo>
                  <a:lnTo>
                    <a:pt x="17" y="74"/>
                  </a:lnTo>
                  <a:lnTo>
                    <a:pt x="15" y="72"/>
                  </a:lnTo>
                  <a:lnTo>
                    <a:pt x="13" y="67"/>
                  </a:lnTo>
                  <a:lnTo>
                    <a:pt x="13" y="65"/>
                  </a:lnTo>
                  <a:lnTo>
                    <a:pt x="11" y="61"/>
                  </a:lnTo>
                  <a:lnTo>
                    <a:pt x="11" y="59"/>
                  </a:lnTo>
                  <a:lnTo>
                    <a:pt x="11" y="56"/>
                  </a:lnTo>
                  <a:lnTo>
                    <a:pt x="9" y="52"/>
                  </a:lnTo>
                  <a:lnTo>
                    <a:pt x="9" y="50"/>
                  </a:lnTo>
                  <a:lnTo>
                    <a:pt x="9" y="46"/>
                  </a:lnTo>
                  <a:lnTo>
                    <a:pt x="9" y="43"/>
                  </a:lnTo>
                  <a:lnTo>
                    <a:pt x="9" y="39"/>
                  </a:lnTo>
                  <a:lnTo>
                    <a:pt x="9" y="37"/>
                  </a:lnTo>
                  <a:lnTo>
                    <a:pt x="9" y="35"/>
                  </a:lnTo>
                  <a:lnTo>
                    <a:pt x="11" y="30"/>
                  </a:lnTo>
                  <a:lnTo>
                    <a:pt x="11" y="28"/>
                  </a:lnTo>
                  <a:lnTo>
                    <a:pt x="11" y="24"/>
                  </a:lnTo>
                  <a:lnTo>
                    <a:pt x="13" y="22"/>
                  </a:lnTo>
                  <a:lnTo>
                    <a:pt x="13" y="20"/>
                  </a:lnTo>
                  <a:lnTo>
                    <a:pt x="15" y="15"/>
                  </a:lnTo>
                  <a:lnTo>
                    <a:pt x="17" y="13"/>
                  </a:lnTo>
                  <a:lnTo>
                    <a:pt x="17" y="11"/>
                  </a:lnTo>
                  <a:lnTo>
                    <a:pt x="20" y="9"/>
                  </a:lnTo>
                  <a:lnTo>
                    <a:pt x="22" y="4"/>
                  </a:lnTo>
                  <a:lnTo>
                    <a:pt x="15" y="0"/>
                  </a:lnTo>
                  <a:lnTo>
                    <a:pt x="13" y="2"/>
                  </a:lnTo>
                  <a:lnTo>
                    <a:pt x="11" y="7"/>
                  </a:lnTo>
                  <a:lnTo>
                    <a:pt x="9" y="9"/>
                  </a:lnTo>
                  <a:lnTo>
                    <a:pt x="7" y="11"/>
                  </a:lnTo>
                  <a:lnTo>
                    <a:pt x="4" y="15"/>
                  </a:lnTo>
                  <a:lnTo>
                    <a:pt x="4" y="20"/>
                  </a:lnTo>
                  <a:lnTo>
                    <a:pt x="2" y="22"/>
                  </a:lnTo>
                  <a:lnTo>
                    <a:pt x="2" y="26"/>
                  </a:lnTo>
                  <a:lnTo>
                    <a:pt x="0" y="28"/>
                  </a:lnTo>
                  <a:lnTo>
                    <a:pt x="0" y="33"/>
                  </a:lnTo>
                  <a:lnTo>
                    <a:pt x="0" y="37"/>
                  </a:lnTo>
                  <a:lnTo>
                    <a:pt x="0" y="39"/>
                  </a:lnTo>
                  <a:lnTo>
                    <a:pt x="0" y="43"/>
                  </a:lnTo>
                  <a:lnTo>
                    <a:pt x="0" y="48"/>
                  </a:lnTo>
                  <a:lnTo>
                    <a:pt x="0" y="50"/>
                  </a:lnTo>
                  <a:lnTo>
                    <a:pt x="0" y="54"/>
                  </a:lnTo>
                  <a:lnTo>
                    <a:pt x="2" y="56"/>
                  </a:lnTo>
                  <a:lnTo>
                    <a:pt x="2" y="61"/>
                  </a:lnTo>
                  <a:lnTo>
                    <a:pt x="2" y="65"/>
                  </a:lnTo>
                  <a:lnTo>
                    <a:pt x="4" y="67"/>
                  </a:lnTo>
                  <a:lnTo>
                    <a:pt x="7" y="72"/>
                  </a:lnTo>
                  <a:lnTo>
                    <a:pt x="7" y="74"/>
                  </a:lnTo>
                  <a:lnTo>
                    <a:pt x="9" y="78"/>
                  </a:lnTo>
                  <a:lnTo>
                    <a:pt x="11" y="80"/>
                  </a:lnTo>
                  <a:lnTo>
                    <a:pt x="13" y="85"/>
                  </a:lnTo>
                  <a:lnTo>
                    <a:pt x="15" y="87"/>
                  </a:lnTo>
                  <a:lnTo>
                    <a:pt x="17" y="91"/>
                  </a:lnTo>
                  <a:lnTo>
                    <a:pt x="20" y="93"/>
                  </a:lnTo>
                  <a:lnTo>
                    <a:pt x="22" y="95"/>
                  </a:lnTo>
                  <a:lnTo>
                    <a:pt x="24" y="98"/>
                  </a:lnTo>
                  <a:lnTo>
                    <a:pt x="28" y="102"/>
                  </a:lnTo>
                  <a:lnTo>
                    <a:pt x="30" y="104"/>
                  </a:lnTo>
                  <a:lnTo>
                    <a:pt x="35" y="9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7" name="任意多边形 307206"/>
            <p:cNvSpPr/>
            <p:nvPr/>
          </p:nvSpPr>
          <p:spPr>
            <a:xfrm>
              <a:off x="3761" y="1415"/>
              <a:ext cx="104" cy="32"/>
            </a:xfrm>
            <a:custGeom>
              <a:rect l="0" t="0" r="0" b="0"/>
              <a:pathLst>
                <a:path w="104" h="32">
                  <a:moveTo>
                    <a:pt x="98" y="0"/>
                  </a:moveTo>
                  <a:lnTo>
                    <a:pt x="96" y="2"/>
                  </a:lnTo>
                  <a:lnTo>
                    <a:pt x="94" y="4"/>
                  </a:lnTo>
                  <a:lnTo>
                    <a:pt x="91" y="6"/>
                  </a:lnTo>
                  <a:lnTo>
                    <a:pt x="89" y="8"/>
                  </a:lnTo>
                  <a:lnTo>
                    <a:pt x="87" y="11"/>
                  </a:lnTo>
                  <a:lnTo>
                    <a:pt x="83" y="13"/>
                  </a:lnTo>
                  <a:lnTo>
                    <a:pt x="81" y="15"/>
                  </a:lnTo>
                  <a:lnTo>
                    <a:pt x="78" y="15"/>
                  </a:lnTo>
                  <a:lnTo>
                    <a:pt x="76" y="17"/>
                  </a:lnTo>
                  <a:lnTo>
                    <a:pt x="72" y="19"/>
                  </a:lnTo>
                  <a:lnTo>
                    <a:pt x="70" y="19"/>
                  </a:lnTo>
                  <a:lnTo>
                    <a:pt x="68" y="21"/>
                  </a:lnTo>
                  <a:lnTo>
                    <a:pt x="63" y="21"/>
                  </a:lnTo>
                  <a:lnTo>
                    <a:pt x="61" y="21"/>
                  </a:lnTo>
                  <a:lnTo>
                    <a:pt x="59" y="24"/>
                  </a:lnTo>
                  <a:lnTo>
                    <a:pt x="55" y="24"/>
                  </a:lnTo>
                  <a:lnTo>
                    <a:pt x="52" y="24"/>
                  </a:lnTo>
                  <a:lnTo>
                    <a:pt x="48" y="24"/>
                  </a:lnTo>
                  <a:lnTo>
                    <a:pt x="46" y="24"/>
                  </a:lnTo>
                  <a:lnTo>
                    <a:pt x="42" y="24"/>
                  </a:lnTo>
                  <a:lnTo>
                    <a:pt x="39" y="24"/>
                  </a:lnTo>
                  <a:lnTo>
                    <a:pt x="35" y="24"/>
                  </a:lnTo>
                  <a:lnTo>
                    <a:pt x="33" y="21"/>
                  </a:lnTo>
                  <a:lnTo>
                    <a:pt x="31" y="21"/>
                  </a:lnTo>
                  <a:lnTo>
                    <a:pt x="26" y="19"/>
                  </a:lnTo>
                  <a:lnTo>
                    <a:pt x="24" y="19"/>
                  </a:lnTo>
                  <a:lnTo>
                    <a:pt x="20" y="17"/>
                  </a:lnTo>
                  <a:lnTo>
                    <a:pt x="18" y="17"/>
                  </a:lnTo>
                  <a:lnTo>
                    <a:pt x="13" y="15"/>
                  </a:lnTo>
                  <a:lnTo>
                    <a:pt x="11" y="13"/>
                  </a:lnTo>
                  <a:lnTo>
                    <a:pt x="9" y="11"/>
                  </a:lnTo>
                  <a:lnTo>
                    <a:pt x="5" y="8"/>
                  </a:lnTo>
                  <a:lnTo>
                    <a:pt x="0" y="17"/>
                  </a:lnTo>
                  <a:lnTo>
                    <a:pt x="3" y="19"/>
                  </a:lnTo>
                  <a:lnTo>
                    <a:pt x="7" y="21"/>
                  </a:lnTo>
                  <a:lnTo>
                    <a:pt x="9" y="24"/>
                  </a:lnTo>
                  <a:lnTo>
                    <a:pt x="13" y="24"/>
                  </a:lnTo>
                  <a:lnTo>
                    <a:pt x="16" y="26"/>
                  </a:lnTo>
                  <a:lnTo>
                    <a:pt x="20" y="28"/>
                  </a:lnTo>
                  <a:lnTo>
                    <a:pt x="24" y="28"/>
                  </a:lnTo>
                  <a:lnTo>
                    <a:pt x="26" y="30"/>
                  </a:lnTo>
                  <a:lnTo>
                    <a:pt x="31" y="30"/>
                  </a:lnTo>
                  <a:lnTo>
                    <a:pt x="35" y="32"/>
                  </a:lnTo>
                  <a:lnTo>
                    <a:pt x="37" y="32"/>
                  </a:lnTo>
                  <a:lnTo>
                    <a:pt x="42" y="32"/>
                  </a:lnTo>
                  <a:lnTo>
                    <a:pt x="46" y="32"/>
                  </a:lnTo>
                  <a:lnTo>
                    <a:pt x="48" y="32"/>
                  </a:lnTo>
                  <a:lnTo>
                    <a:pt x="52" y="32"/>
                  </a:lnTo>
                  <a:lnTo>
                    <a:pt x="57" y="32"/>
                  </a:lnTo>
                  <a:lnTo>
                    <a:pt x="59" y="32"/>
                  </a:lnTo>
                  <a:lnTo>
                    <a:pt x="63" y="30"/>
                  </a:lnTo>
                  <a:lnTo>
                    <a:pt x="65" y="30"/>
                  </a:lnTo>
                  <a:lnTo>
                    <a:pt x="70" y="30"/>
                  </a:lnTo>
                  <a:lnTo>
                    <a:pt x="72" y="28"/>
                  </a:lnTo>
                  <a:lnTo>
                    <a:pt x="76" y="26"/>
                  </a:lnTo>
                  <a:lnTo>
                    <a:pt x="78" y="26"/>
                  </a:lnTo>
                  <a:lnTo>
                    <a:pt x="83" y="24"/>
                  </a:lnTo>
                  <a:lnTo>
                    <a:pt x="87" y="21"/>
                  </a:lnTo>
                  <a:lnTo>
                    <a:pt x="89" y="19"/>
                  </a:lnTo>
                  <a:lnTo>
                    <a:pt x="91" y="17"/>
                  </a:lnTo>
                  <a:lnTo>
                    <a:pt x="94" y="15"/>
                  </a:lnTo>
                  <a:lnTo>
                    <a:pt x="98" y="13"/>
                  </a:lnTo>
                  <a:lnTo>
                    <a:pt x="100" y="11"/>
                  </a:lnTo>
                  <a:lnTo>
                    <a:pt x="102" y="8"/>
                  </a:lnTo>
                  <a:lnTo>
                    <a:pt x="104" y="4"/>
                  </a:lnTo>
                  <a:lnTo>
                    <a:pt x="9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8" name="任意多边形 307207"/>
            <p:cNvSpPr/>
            <p:nvPr/>
          </p:nvSpPr>
          <p:spPr>
            <a:xfrm>
              <a:off x="3735" y="1306"/>
              <a:ext cx="139" cy="137"/>
            </a:xfrm>
            <a:custGeom>
              <a:rect l="0" t="0" r="0" b="0"/>
              <a:pathLst>
                <a:path w="139" h="137">
                  <a:moveTo>
                    <a:pt x="126" y="111"/>
                  </a:moveTo>
                  <a:lnTo>
                    <a:pt x="128" y="109"/>
                  </a:lnTo>
                  <a:lnTo>
                    <a:pt x="130" y="104"/>
                  </a:lnTo>
                  <a:lnTo>
                    <a:pt x="133" y="102"/>
                  </a:lnTo>
                  <a:lnTo>
                    <a:pt x="133" y="100"/>
                  </a:lnTo>
                  <a:lnTo>
                    <a:pt x="135" y="96"/>
                  </a:lnTo>
                  <a:lnTo>
                    <a:pt x="137" y="94"/>
                  </a:lnTo>
                  <a:lnTo>
                    <a:pt x="137" y="89"/>
                  </a:lnTo>
                  <a:lnTo>
                    <a:pt x="139" y="87"/>
                  </a:lnTo>
                  <a:lnTo>
                    <a:pt x="139" y="83"/>
                  </a:lnTo>
                  <a:lnTo>
                    <a:pt x="139" y="81"/>
                  </a:lnTo>
                  <a:lnTo>
                    <a:pt x="139" y="76"/>
                  </a:lnTo>
                  <a:lnTo>
                    <a:pt x="139" y="74"/>
                  </a:lnTo>
                  <a:lnTo>
                    <a:pt x="139" y="70"/>
                  </a:lnTo>
                  <a:lnTo>
                    <a:pt x="139" y="68"/>
                  </a:lnTo>
                  <a:lnTo>
                    <a:pt x="139" y="63"/>
                  </a:lnTo>
                  <a:lnTo>
                    <a:pt x="139" y="61"/>
                  </a:lnTo>
                  <a:lnTo>
                    <a:pt x="139" y="57"/>
                  </a:lnTo>
                  <a:lnTo>
                    <a:pt x="137" y="55"/>
                  </a:lnTo>
                  <a:lnTo>
                    <a:pt x="137" y="50"/>
                  </a:lnTo>
                  <a:lnTo>
                    <a:pt x="135" y="48"/>
                  </a:lnTo>
                  <a:lnTo>
                    <a:pt x="135" y="44"/>
                  </a:lnTo>
                  <a:lnTo>
                    <a:pt x="133" y="42"/>
                  </a:lnTo>
                  <a:lnTo>
                    <a:pt x="133" y="39"/>
                  </a:lnTo>
                  <a:lnTo>
                    <a:pt x="130" y="35"/>
                  </a:lnTo>
                  <a:lnTo>
                    <a:pt x="128" y="33"/>
                  </a:lnTo>
                  <a:lnTo>
                    <a:pt x="126" y="31"/>
                  </a:lnTo>
                  <a:lnTo>
                    <a:pt x="124" y="26"/>
                  </a:lnTo>
                  <a:lnTo>
                    <a:pt x="122" y="24"/>
                  </a:lnTo>
                  <a:lnTo>
                    <a:pt x="120" y="22"/>
                  </a:lnTo>
                  <a:lnTo>
                    <a:pt x="117" y="20"/>
                  </a:lnTo>
                  <a:lnTo>
                    <a:pt x="115" y="18"/>
                  </a:lnTo>
                  <a:lnTo>
                    <a:pt x="111" y="16"/>
                  </a:lnTo>
                  <a:lnTo>
                    <a:pt x="109" y="13"/>
                  </a:lnTo>
                  <a:lnTo>
                    <a:pt x="104" y="11"/>
                  </a:lnTo>
                  <a:lnTo>
                    <a:pt x="102" y="9"/>
                  </a:lnTo>
                  <a:lnTo>
                    <a:pt x="100" y="7"/>
                  </a:lnTo>
                  <a:lnTo>
                    <a:pt x="96" y="5"/>
                  </a:lnTo>
                  <a:lnTo>
                    <a:pt x="94" y="5"/>
                  </a:lnTo>
                  <a:lnTo>
                    <a:pt x="89" y="3"/>
                  </a:lnTo>
                  <a:lnTo>
                    <a:pt x="87" y="3"/>
                  </a:lnTo>
                  <a:lnTo>
                    <a:pt x="83" y="3"/>
                  </a:lnTo>
                  <a:lnTo>
                    <a:pt x="81" y="0"/>
                  </a:lnTo>
                  <a:lnTo>
                    <a:pt x="76" y="0"/>
                  </a:lnTo>
                  <a:lnTo>
                    <a:pt x="74" y="0"/>
                  </a:lnTo>
                  <a:lnTo>
                    <a:pt x="70" y="0"/>
                  </a:lnTo>
                  <a:lnTo>
                    <a:pt x="65" y="0"/>
                  </a:lnTo>
                  <a:lnTo>
                    <a:pt x="63" y="0"/>
                  </a:lnTo>
                  <a:lnTo>
                    <a:pt x="59" y="0"/>
                  </a:lnTo>
                  <a:lnTo>
                    <a:pt x="57" y="0"/>
                  </a:lnTo>
                  <a:lnTo>
                    <a:pt x="52" y="3"/>
                  </a:lnTo>
                  <a:lnTo>
                    <a:pt x="50" y="3"/>
                  </a:lnTo>
                  <a:lnTo>
                    <a:pt x="46" y="3"/>
                  </a:lnTo>
                  <a:lnTo>
                    <a:pt x="44" y="5"/>
                  </a:lnTo>
                  <a:lnTo>
                    <a:pt x="42" y="5"/>
                  </a:lnTo>
                  <a:lnTo>
                    <a:pt x="37" y="7"/>
                  </a:lnTo>
                  <a:lnTo>
                    <a:pt x="35" y="9"/>
                  </a:lnTo>
                  <a:lnTo>
                    <a:pt x="31" y="9"/>
                  </a:lnTo>
                  <a:lnTo>
                    <a:pt x="29" y="11"/>
                  </a:lnTo>
                  <a:lnTo>
                    <a:pt x="26" y="13"/>
                  </a:lnTo>
                  <a:lnTo>
                    <a:pt x="24" y="16"/>
                  </a:lnTo>
                  <a:lnTo>
                    <a:pt x="22" y="18"/>
                  </a:lnTo>
                  <a:lnTo>
                    <a:pt x="20" y="20"/>
                  </a:lnTo>
                  <a:lnTo>
                    <a:pt x="18" y="22"/>
                  </a:lnTo>
                  <a:lnTo>
                    <a:pt x="13" y="26"/>
                  </a:lnTo>
                  <a:lnTo>
                    <a:pt x="13" y="29"/>
                  </a:lnTo>
                  <a:lnTo>
                    <a:pt x="11" y="31"/>
                  </a:lnTo>
                  <a:lnTo>
                    <a:pt x="9" y="35"/>
                  </a:lnTo>
                  <a:lnTo>
                    <a:pt x="7" y="37"/>
                  </a:lnTo>
                  <a:lnTo>
                    <a:pt x="7" y="42"/>
                  </a:lnTo>
                  <a:lnTo>
                    <a:pt x="5" y="44"/>
                  </a:lnTo>
                  <a:lnTo>
                    <a:pt x="5" y="46"/>
                  </a:lnTo>
                  <a:lnTo>
                    <a:pt x="3" y="50"/>
                  </a:lnTo>
                  <a:lnTo>
                    <a:pt x="3" y="52"/>
                  </a:lnTo>
                  <a:lnTo>
                    <a:pt x="3" y="57"/>
                  </a:lnTo>
                  <a:lnTo>
                    <a:pt x="0" y="59"/>
                  </a:lnTo>
                  <a:lnTo>
                    <a:pt x="0" y="63"/>
                  </a:lnTo>
                  <a:lnTo>
                    <a:pt x="0" y="65"/>
                  </a:lnTo>
                  <a:lnTo>
                    <a:pt x="0" y="70"/>
                  </a:lnTo>
                  <a:lnTo>
                    <a:pt x="3" y="72"/>
                  </a:lnTo>
                  <a:lnTo>
                    <a:pt x="3" y="76"/>
                  </a:lnTo>
                  <a:lnTo>
                    <a:pt x="3" y="78"/>
                  </a:lnTo>
                  <a:lnTo>
                    <a:pt x="3" y="83"/>
                  </a:lnTo>
                  <a:lnTo>
                    <a:pt x="5" y="85"/>
                  </a:lnTo>
                  <a:lnTo>
                    <a:pt x="5" y="89"/>
                  </a:lnTo>
                  <a:lnTo>
                    <a:pt x="7" y="91"/>
                  </a:lnTo>
                  <a:lnTo>
                    <a:pt x="7" y="96"/>
                  </a:lnTo>
                  <a:lnTo>
                    <a:pt x="9" y="98"/>
                  </a:lnTo>
                  <a:lnTo>
                    <a:pt x="11" y="100"/>
                  </a:lnTo>
                  <a:lnTo>
                    <a:pt x="13" y="104"/>
                  </a:lnTo>
                  <a:lnTo>
                    <a:pt x="16" y="107"/>
                  </a:lnTo>
                  <a:lnTo>
                    <a:pt x="18" y="109"/>
                  </a:lnTo>
                  <a:lnTo>
                    <a:pt x="20" y="113"/>
                  </a:lnTo>
                  <a:lnTo>
                    <a:pt x="22" y="115"/>
                  </a:lnTo>
                  <a:lnTo>
                    <a:pt x="24" y="117"/>
                  </a:lnTo>
                  <a:lnTo>
                    <a:pt x="26" y="120"/>
                  </a:lnTo>
                  <a:lnTo>
                    <a:pt x="29" y="122"/>
                  </a:lnTo>
                  <a:lnTo>
                    <a:pt x="33" y="124"/>
                  </a:lnTo>
                  <a:lnTo>
                    <a:pt x="35" y="126"/>
                  </a:lnTo>
                  <a:lnTo>
                    <a:pt x="39" y="128"/>
                  </a:lnTo>
                  <a:lnTo>
                    <a:pt x="42" y="128"/>
                  </a:lnTo>
                  <a:lnTo>
                    <a:pt x="46" y="130"/>
                  </a:lnTo>
                  <a:lnTo>
                    <a:pt x="48" y="133"/>
                  </a:lnTo>
                  <a:lnTo>
                    <a:pt x="52" y="133"/>
                  </a:lnTo>
                  <a:lnTo>
                    <a:pt x="55" y="135"/>
                  </a:lnTo>
                  <a:lnTo>
                    <a:pt x="59" y="135"/>
                  </a:lnTo>
                  <a:lnTo>
                    <a:pt x="61" y="135"/>
                  </a:lnTo>
                  <a:lnTo>
                    <a:pt x="65" y="137"/>
                  </a:lnTo>
                  <a:lnTo>
                    <a:pt x="68" y="137"/>
                  </a:lnTo>
                  <a:lnTo>
                    <a:pt x="72" y="137"/>
                  </a:lnTo>
                  <a:lnTo>
                    <a:pt x="74" y="137"/>
                  </a:lnTo>
                  <a:lnTo>
                    <a:pt x="78" y="137"/>
                  </a:lnTo>
                  <a:lnTo>
                    <a:pt x="81" y="137"/>
                  </a:lnTo>
                  <a:lnTo>
                    <a:pt x="85" y="135"/>
                  </a:lnTo>
                  <a:lnTo>
                    <a:pt x="87" y="135"/>
                  </a:lnTo>
                  <a:lnTo>
                    <a:pt x="91" y="135"/>
                  </a:lnTo>
                  <a:lnTo>
                    <a:pt x="94" y="135"/>
                  </a:lnTo>
                  <a:lnTo>
                    <a:pt x="98" y="133"/>
                  </a:lnTo>
                  <a:lnTo>
                    <a:pt x="100" y="133"/>
                  </a:lnTo>
                  <a:lnTo>
                    <a:pt x="102" y="130"/>
                  </a:lnTo>
                  <a:lnTo>
                    <a:pt x="107" y="128"/>
                  </a:lnTo>
                  <a:lnTo>
                    <a:pt x="109" y="126"/>
                  </a:lnTo>
                  <a:lnTo>
                    <a:pt x="113" y="126"/>
                  </a:lnTo>
                  <a:lnTo>
                    <a:pt x="115" y="124"/>
                  </a:lnTo>
                  <a:lnTo>
                    <a:pt x="117" y="122"/>
                  </a:lnTo>
                  <a:lnTo>
                    <a:pt x="120" y="120"/>
                  </a:lnTo>
                  <a:lnTo>
                    <a:pt x="122" y="117"/>
                  </a:lnTo>
                  <a:lnTo>
                    <a:pt x="124" y="113"/>
                  </a:lnTo>
                  <a:lnTo>
                    <a:pt x="126" y="1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09" name="任意多边形 307208"/>
            <p:cNvSpPr/>
            <p:nvPr/>
          </p:nvSpPr>
          <p:spPr>
            <a:xfrm>
              <a:off x="3844" y="1317"/>
              <a:ext cx="34" cy="102"/>
            </a:xfrm>
            <a:custGeom>
              <a:rect l="0" t="0" r="0" b="0"/>
              <a:pathLst>
                <a:path w="34" h="102">
                  <a:moveTo>
                    <a:pt x="0" y="7"/>
                  </a:moveTo>
                  <a:lnTo>
                    <a:pt x="2" y="9"/>
                  </a:lnTo>
                  <a:lnTo>
                    <a:pt x="4" y="11"/>
                  </a:lnTo>
                  <a:lnTo>
                    <a:pt x="6" y="13"/>
                  </a:lnTo>
                  <a:lnTo>
                    <a:pt x="11" y="18"/>
                  </a:lnTo>
                  <a:lnTo>
                    <a:pt x="11" y="20"/>
                  </a:lnTo>
                  <a:lnTo>
                    <a:pt x="13" y="22"/>
                  </a:lnTo>
                  <a:lnTo>
                    <a:pt x="15" y="24"/>
                  </a:lnTo>
                  <a:lnTo>
                    <a:pt x="17" y="26"/>
                  </a:lnTo>
                  <a:lnTo>
                    <a:pt x="19" y="31"/>
                  </a:lnTo>
                  <a:lnTo>
                    <a:pt x="19" y="33"/>
                  </a:lnTo>
                  <a:lnTo>
                    <a:pt x="21" y="35"/>
                  </a:lnTo>
                  <a:lnTo>
                    <a:pt x="21" y="39"/>
                  </a:lnTo>
                  <a:lnTo>
                    <a:pt x="24" y="41"/>
                  </a:lnTo>
                  <a:lnTo>
                    <a:pt x="24" y="44"/>
                  </a:lnTo>
                  <a:lnTo>
                    <a:pt x="26" y="48"/>
                  </a:lnTo>
                  <a:lnTo>
                    <a:pt x="26" y="50"/>
                  </a:lnTo>
                  <a:lnTo>
                    <a:pt x="26" y="54"/>
                  </a:lnTo>
                  <a:lnTo>
                    <a:pt x="26" y="57"/>
                  </a:lnTo>
                  <a:lnTo>
                    <a:pt x="26" y="59"/>
                  </a:lnTo>
                  <a:lnTo>
                    <a:pt x="26" y="63"/>
                  </a:lnTo>
                  <a:lnTo>
                    <a:pt x="26" y="65"/>
                  </a:lnTo>
                  <a:lnTo>
                    <a:pt x="26" y="70"/>
                  </a:lnTo>
                  <a:lnTo>
                    <a:pt x="26" y="72"/>
                  </a:lnTo>
                  <a:lnTo>
                    <a:pt x="24" y="74"/>
                  </a:lnTo>
                  <a:lnTo>
                    <a:pt x="24" y="78"/>
                  </a:lnTo>
                  <a:lnTo>
                    <a:pt x="24" y="80"/>
                  </a:lnTo>
                  <a:lnTo>
                    <a:pt x="21" y="83"/>
                  </a:lnTo>
                  <a:lnTo>
                    <a:pt x="21" y="87"/>
                  </a:lnTo>
                  <a:lnTo>
                    <a:pt x="19" y="89"/>
                  </a:lnTo>
                  <a:lnTo>
                    <a:pt x="17" y="91"/>
                  </a:lnTo>
                  <a:lnTo>
                    <a:pt x="15" y="96"/>
                  </a:lnTo>
                  <a:lnTo>
                    <a:pt x="15" y="98"/>
                  </a:lnTo>
                  <a:lnTo>
                    <a:pt x="21" y="102"/>
                  </a:lnTo>
                  <a:lnTo>
                    <a:pt x="24" y="100"/>
                  </a:lnTo>
                  <a:lnTo>
                    <a:pt x="26" y="96"/>
                  </a:lnTo>
                  <a:lnTo>
                    <a:pt x="28" y="93"/>
                  </a:lnTo>
                  <a:lnTo>
                    <a:pt x="28" y="91"/>
                  </a:lnTo>
                  <a:lnTo>
                    <a:pt x="30" y="87"/>
                  </a:lnTo>
                  <a:lnTo>
                    <a:pt x="32" y="85"/>
                  </a:lnTo>
                  <a:lnTo>
                    <a:pt x="32" y="80"/>
                  </a:lnTo>
                  <a:lnTo>
                    <a:pt x="34" y="76"/>
                  </a:lnTo>
                  <a:lnTo>
                    <a:pt x="34" y="74"/>
                  </a:lnTo>
                  <a:lnTo>
                    <a:pt x="34" y="70"/>
                  </a:lnTo>
                  <a:lnTo>
                    <a:pt x="34" y="67"/>
                  </a:lnTo>
                  <a:lnTo>
                    <a:pt x="34" y="63"/>
                  </a:lnTo>
                  <a:lnTo>
                    <a:pt x="34" y="59"/>
                  </a:lnTo>
                  <a:lnTo>
                    <a:pt x="34" y="57"/>
                  </a:lnTo>
                  <a:lnTo>
                    <a:pt x="34" y="52"/>
                  </a:lnTo>
                  <a:lnTo>
                    <a:pt x="34" y="50"/>
                  </a:lnTo>
                  <a:lnTo>
                    <a:pt x="34" y="46"/>
                  </a:lnTo>
                  <a:lnTo>
                    <a:pt x="32" y="41"/>
                  </a:lnTo>
                  <a:lnTo>
                    <a:pt x="32" y="39"/>
                  </a:lnTo>
                  <a:lnTo>
                    <a:pt x="30" y="35"/>
                  </a:lnTo>
                  <a:lnTo>
                    <a:pt x="30" y="33"/>
                  </a:lnTo>
                  <a:lnTo>
                    <a:pt x="28" y="28"/>
                  </a:lnTo>
                  <a:lnTo>
                    <a:pt x="26" y="26"/>
                  </a:lnTo>
                  <a:lnTo>
                    <a:pt x="26" y="22"/>
                  </a:lnTo>
                  <a:lnTo>
                    <a:pt x="24" y="20"/>
                  </a:lnTo>
                  <a:lnTo>
                    <a:pt x="21" y="15"/>
                  </a:lnTo>
                  <a:lnTo>
                    <a:pt x="19" y="13"/>
                  </a:lnTo>
                  <a:lnTo>
                    <a:pt x="17" y="11"/>
                  </a:lnTo>
                  <a:lnTo>
                    <a:pt x="13" y="9"/>
                  </a:lnTo>
                  <a:lnTo>
                    <a:pt x="11" y="5"/>
                  </a:lnTo>
                  <a:lnTo>
                    <a:pt x="8"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0" name="任意多边形 307209"/>
            <p:cNvSpPr/>
            <p:nvPr/>
          </p:nvSpPr>
          <p:spPr>
            <a:xfrm>
              <a:off x="3746" y="1302"/>
              <a:ext cx="102" cy="33"/>
            </a:xfrm>
            <a:custGeom>
              <a:rect l="0" t="0" r="0" b="0"/>
              <a:pathLst>
                <a:path w="102" h="33">
                  <a:moveTo>
                    <a:pt x="7" y="33"/>
                  </a:moveTo>
                  <a:lnTo>
                    <a:pt x="9" y="30"/>
                  </a:lnTo>
                  <a:lnTo>
                    <a:pt x="11" y="28"/>
                  </a:lnTo>
                  <a:lnTo>
                    <a:pt x="13" y="26"/>
                  </a:lnTo>
                  <a:lnTo>
                    <a:pt x="15" y="24"/>
                  </a:lnTo>
                  <a:lnTo>
                    <a:pt x="18" y="22"/>
                  </a:lnTo>
                  <a:lnTo>
                    <a:pt x="20" y="20"/>
                  </a:lnTo>
                  <a:lnTo>
                    <a:pt x="24" y="17"/>
                  </a:lnTo>
                  <a:lnTo>
                    <a:pt x="26" y="15"/>
                  </a:lnTo>
                  <a:lnTo>
                    <a:pt x="28" y="15"/>
                  </a:lnTo>
                  <a:lnTo>
                    <a:pt x="31" y="13"/>
                  </a:lnTo>
                  <a:lnTo>
                    <a:pt x="35" y="13"/>
                  </a:lnTo>
                  <a:lnTo>
                    <a:pt x="37" y="11"/>
                  </a:lnTo>
                  <a:lnTo>
                    <a:pt x="39" y="11"/>
                  </a:lnTo>
                  <a:lnTo>
                    <a:pt x="44" y="9"/>
                  </a:lnTo>
                  <a:lnTo>
                    <a:pt x="46" y="9"/>
                  </a:lnTo>
                  <a:lnTo>
                    <a:pt x="50" y="9"/>
                  </a:lnTo>
                  <a:lnTo>
                    <a:pt x="52" y="9"/>
                  </a:lnTo>
                  <a:lnTo>
                    <a:pt x="54" y="9"/>
                  </a:lnTo>
                  <a:lnTo>
                    <a:pt x="59" y="9"/>
                  </a:lnTo>
                  <a:lnTo>
                    <a:pt x="61" y="9"/>
                  </a:lnTo>
                  <a:lnTo>
                    <a:pt x="65" y="9"/>
                  </a:lnTo>
                  <a:lnTo>
                    <a:pt x="67" y="9"/>
                  </a:lnTo>
                  <a:lnTo>
                    <a:pt x="72" y="11"/>
                  </a:lnTo>
                  <a:lnTo>
                    <a:pt x="74" y="11"/>
                  </a:lnTo>
                  <a:lnTo>
                    <a:pt x="76" y="11"/>
                  </a:lnTo>
                  <a:lnTo>
                    <a:pt x="80" y="13"/>
                  </a:lnTo>
                  <a:lnTo>
                    <a:pt x="83" y="13"/>
                  </a:lnTo>
                  <a:lnTo>
                    <a:pt x="87" y="15"/>
                  </a:lnTo>
                  <a:lnTo>
                    <a:pt x="89" y="17"/>
                  </a:lnTo>
                  <a:lnTo>
                    <a:pt x="91" y="20"/>
                  </a:lnTo>
                  <a:lnTo>
                    <a:pt x="96" y="20"/>
                  </a:lnTo>
                  <a:lnTo>
                    <a:pt x="98" y="22"/>
                  </a:lnTo>
                  <a:lnTo>
                    <a:pt x="102" y="15"/>
                  </a:lnTo>
                  <a:lnTo>
                    <a:pt x="100" y="13"/>
                  </a:lnTo>
                  <a:lnTo>
                    <a:pt x="98" y="11"/>
                  </a:lnTo>
                  <a:lnTo>
                    <a:pt x="93" y="9"/>
                  </a:lnTo>
                  <a:lnTo>
                    <a:pt x="91" y="7"/>
                  </a:lnTo>
                  <a:lnTo>
                    <a:pt x="87" y="7"/>
                  </a:lnTo>
                  <a:lnTo>
                    <a:pt x="83" y="4"/>
                  </a:lnTo>
                  <a:lnTo>
                    <a:pt x="80" y="2"/>
                  </a:lnTo>
                  <a:lnTo>
                    <a:pt x="76" y="2"/>
                  </a:lnTo>
                  <a:lnTo>
                    <a:pt x="74" y="2"/>
                  </a:lnTo>
                  <a:lnTo>
                    <a:pt x="70" y="0"/>
                  </a:lnTo>
                  <a:lnTo>
                    <a:pt x="65" y="0"/>
                  </a:lnTo>
                  <a:lnTo>
                    <a:pt x="63" y="0"/>
                  </a:lnTo>
                  <a:lnTo>
                    <a:pt x="59" y="0"/>
                  </a:lnTo>
                  <a:lnTo>
                    <a:pt x="54" y="0"/>
                  </a:lnTo>
                  <a:lnTo>
                    <a:pt x="52" y="0"/>
                  </a:lnTo>
                  <a:lnTo>
                    <a:pt x="48" y="0"/>
                  </a:lnTo>
                  <a:lnTo>
                    <a:pt x="46" y="0"/>
                  </a:lnTo>
                  <a:lnTo>
                    <a:pt x="41" y="0"/>
                  </a:lnTo>
                  <a:lnTo>
                    <a:pt x="37" y="2"/>
                  </a:lnTo>
                  <a:lnTo>
                    <a:pt x="35" y="2"/>
                  </a:lnTo>
                  <a:lnTo>
                    <a:pt x="31" y="4"/>
                  </a:lnTo>
                  <a:lnTo>
                    <a:pt x="28" y="4"/>
                  </a:lnTo>
                  <a:lnTo>
                    <a:pt x="24" y="7"/>
                  </a:lnTo>
                  <a:lnTo>
                    <a:pt x="22" y="9"/>
                  </a:lnTo>
                  <a:lnTo>
                    <a:pt x="18" y="11"/>
                  </a:lnTo>
                  <a:lnTo>
                    <a:pt x="15" y="13"/>
                  </a:lnTo>
                  <a:lnTo>
                    <a:pt x="13" y="13"/>
                  </a:lnTo>
                  <a:lnTo>
                    <a:pt x="9" y="17"/>
                  </a:lnTo>
                  <a:lnTo>
                    <a:pt x="7" y="20"/>
                  </a:lnTo>
                  <a:lnTo>
                    <a:pt x="5" y="22"/>
                  </a:lnTo>
                  <a:lnTo>
                    <a:pt x="2" y="24"/>
                  </a:lnTo>
                  <a:lnTo>
                    <a:pt x="0" y="26"/>
                  </a:lnTo>
                  <a:lnTo>
                    <a:pt x="7" y="3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1" name="任意多边形 307210"/>
            <p:cNvSpPr/>
            <p:nvPr/>
          </p:nvSpPr>
          <p:spPr>
            <a:xfrm>
              <a:off x="3731" y="1328"/>
              <a:ext cx="37" cy="104"/>
            </a:xfrm>
            <a:custGeom>
              <a:rect l="0" t="0" r="0" b="0"/>
              <a:pathLst>
                <a:path w="37" h="104">
                  <a:moveTo>
                    <a:pt x="37" y="95"/>
                  </a:moveTo>
                  <a:lnTo>
                    <a:pt x="35" y="93"/>
                  </a:lnTo>
                  <a:lnTo>
                    <a:pt x="30" y="91"/>
                  </a:lnTo>
                  <a:lnTo>
                    <a:pt x="28" y="89"/>
                  </a:lnTo>
                  <a:lnTo>
                    <a:pt x="26" y="87"/>
                  </a:lnTo>
                  <a:lnTo>
                    <a:pt x="24" y="85"/>
                  </a:lnTo>
                  <a:lnTo>
                    <a:pt x="22" y="82"/>
                  </a:lnTo>
                  <a:lnTo>
                    <a:pt x="22" y="80"/>
                  </a:lnTo>
                  <a:lnTo>
                    <a:pt x="20" y="76"/>
                  </a:lnTo>
                  <a:lnTo>
                    <a:pt x="17" y="74"/>
                  </a:lnTo>
                  <a:lnTo>
                    <a:pt x="15" y="72"/>
                  </a:lnTo>
                  <a:lnTo>
                    <a:pt x="15" y="67"/>
                  </a:lnTo>
                  <a:lnTo>
                    <a:pt x="13" y="65"/>
                  </a:lnTo>
                  <a:lnTo>
                    <a:pt x="13" y="63"/>
                  </a:lnTo>
                  <a:lnTo>
                    <a:pt x="11" y="59"/>
                  </a:lnTo>
                  <a:lnTo>
                    <a:pt x="11" y="56"/>
                  </a:lnTo>
                  <a:lnTo>
                    <a:pt x="11" y="54"/>
                  </a:lnTo>
                  <a:lnTo>
                    <a:pt x="11" y="50"/>
                  </a:lnTo>
                  <a:lnTo>
                    <a:pt x="11" y="48"/>
                  </a:lnTo>
                  <a:lnTo>
                    <a:pt x="9" y="43"/>
                  </a:lnTo>
                  <a:lnTo>
                    <a:pt x="9" y="41"/>
                  </a:lnTo>
                  <a:lnTo>
                    <a:pt x="11" y="37"/>
                  </a:lnTo>
                  <a:lnTo>
                    <a:pt x="11" y="35"/>
                  </a:lnTo>
                  <a:lnTo>
                    <a:pt x="11" y="33"/>
                  </a:lnTo>
                  <a:lnTo>
                    <a:pt x="11" y="28"/>
                  </a:lnTo>
                  <a:lnTo>
                    <a:pt x="13" y="26"/>
                  </a:lnTo>
                  <a:lnTo>
                    <a:pt x="13" y="24"/>
                  </a:lnTo>
                  <a:lnTo>
                    <a:pt x="13" y="20"/>
                  </a:lnTo>
                  <a:lnTo>
                    <a:pt x="15" y="17"/>
                  </a:lnTo>
                  <a:lnTo>
                    <a:pt x="17" y="15"/>
                  </a:lnTo>
                  <a:lnTo>
                    <a:pt x="17" y="11"/>
                  </a:lnTo>
                  <a:lnTo>
                    <a:pt x="20" y="9"/>
                  </a:lnTo>
                  <a:lnTo>
                    <a:pt x="22" y="7"/>
                  </a:lnTo>
                  <a:lnTo>
                    <a:pt x="15" y="0"/>
                  </a:lnTo>
                  <a:lnTo>
                    <a:pt x="13" y="4"/>
                  </a:lnTo>
                  <a:lnTo>
                    <a:pt x="11" y="7"/>
                  </a:lnTo>
                  <a:lnTo>
                    <a:pt x="9" y="11"/>
                  </a:lnTo>
                  <a:lnTo>
                    <a:pt x="7" y="13"/>
                  </a:lnTo>
                  <a:lnTo>
                    <a:pt x="7" y="17"/>
                  </a:lnTo>
                  <a:lnTo>
                    <a:pt x="4" y="20"/>
                  </a:lnTo>
                  <a:lnTo>
                    <a:pt x="2" y="24"/>
                  </a:lnTo>
                  <a:lnTo>
                    <a:pt x="2" y="26"/>
                  </a:lnTo>
                  <a:lnTo>
                    <a:pt x="2" y="30"/>
                  </a:lnTo>
                  <a:lnTo>
                    <a:pt x="2" y="33"/>
                  </a:lnTo>
                  <a:lnTo>
                    <a:pt x="0" y="37"/>
                  </a:lnTo>
                  <a:lnTo>
                    <a:pt x="0" y="41"/>
                  </a:lnTo>
                  <a:lnTo>
                    <a:pt x="0" y="43"/>
                  </a:lnTo>
                  <a:lnTo>
                    <a:pt x="0" y="48"/>
                  </a:lnTo>
                  <a:lnTo>
                    <a:pt x="0" y="52"/>
                  </a:lnTo>
                  <a:lnTo>
                    <a:pt x="2" y="54"/>
                  </a:lnTo>
                  <a:lnTo>
                    <a:pt x="2" y="59"/>
                  </a:lnTo>
                  <a:lnTo>
                    <a:pt x="2" y="61"/>
                  </a:lnTo>
                  <a:lnTo>
                    <a:pt x="4" y="65"/>
                  </a:lnTo>
                  <a:lnTo>
                    <a:pt x="4" y="67"/>
                  </a:lnTo>
                  <a:lnTo>
                    <a:pt x="7" y="72"/>
                  </a:lnTo>
                  <a:lnTo>
                    <a:pt x="9" y="76"/>
                  </a:lnTo>
                  <a:lnTo>
                    <a:pt x="9" y="78"/>
                  </a:lnTo>
                  <a:lnTo>
                    <a:pt x="11" y="82"/>
                  </a:lnTo>
                  <a:lnTo>
                    <a:pt x="13" y="85"/>
                  </a:lnTo>
                  <a:lnTo>
                    <a:pt x="15" y="87"/>
                  </a:lnTo>
                  <a:lnTo>
                    <a:pt x="17" y="91"/>
                  </a:lnTo>
                  <a:lnTo>
                    <a:pt x="20" y="93"/>
                  </a:lnTo>
                  <a:lnTo>
                    <a:pt x="22" y="95"/>
                  </a:lnTo>
                  <a:lnTo>
                    <a:pt x="24" y="98"/>
                  </a:lnTo>
                  <a:lnTo>
                    <a:pt x="28" y="102"/>
                  </a:lnTo>
                  <a:lnTo>
                    <a:pt x="30" y="104"/>
                  </a:lnTo>
                  <a:lnTo>
                    <a:pt x="37" y="9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2" name="任意多边形 307211"/>
            <p:cNvSpPr/>
            <p:nvPr/>
          </p:nvSpPr>
          <p:spPr>
            <a:xfrm>
              <a:off x="3761" y="1415"/>
              <a:ext cx="104" cy="32"/>
            </a:xfrm>
            <a:custGeom>
              <a:rect l="0" t="0" r="0" b="0"/>
              <a:pathLst>
                <a:path w="104" h="32">
                  <a:moveTo>
                    <a:pt x="98" y="0"/>
                  </a:moveTo>
                  <a:lnTo>
                    <a:pt x="96" y="2"/>
                  </a:lnTo>
                  <a:lnTo>
                    <a:pt x="94" y="4"/>
                  </a:lnTo>
                  <a:lnTo>
                    <a:pt x="91" y="6"/>
                  </a:lnTo>
                  <a:lnTo>
                    <a:pt x="89" y="8"/>
                  </a:lnTo>
                  <a:lnTo>
                    <a:pt x="85" y="11"/>
                  </a:lnTo>
                  <a:lnTo>
                    <a:pt x="83" y="13"/>
                  </a:lnTo>
                  <a:lnTo>
                    <a:pt x="81" y="15"/>
                  </a:lnTo>
                  <a:lnTo>
                    <a:pt x="78" y="15"/>
                  </a:lnTo>
                  <a:lnTo>
                    <a:pt x="76" y="17"/>
                  </a:lnTo>
                  <a:lnTo>
                    <a:pt x="72" y="19"/>
                  </a:lnTo>
                  <a:lnTo>
                    <a:pt x="70" y="19"/>
                  </a:lnTo>
                  <a:lnTo>
                    <a:pt x="68" y="19"/>
                  </a:lnTo>
                  <a:lnTo>
                    <a:pt x="63" y="21"/>
                  </a:lnTo>
                  <a:lnTo>
                    <a:pt x="61" y="21"/>
                  </a:lnTo>
                  <a:lnTo>
                    <a:pt x="59" y="24"/>
                  </a:lnTo>
                  <a:lnTo>
                    <a:pt x="55" y="24"/>
                  </a:lnTo>
                  <a:lnTo>
                    <a:pt x="52" y="24"/>
                  </a:lnTo>
                  <a:lnTo>
                    <a:pt x="48" y="24"/>
                  </a:lnTo>
                  <a:lnTo>
                    <a:pt x="46" y="24"/>
                  </a:lnTo>
                  <a:lnTo>
                    <a:pt x="42" y="24"/>
                  </a:lnTo>
                  <a:lnTo>
                    <a:pt x="39" y="24"/>
                  </a:lnTo>
                  <a:lnTo>
                    <a:pt x="35" y="21"/>
                  </a:lnTo>
                  <a:lnTo>
                    <a:pt x="33" y="21"/>
                  </a:lnTo>
                  <a:lnTo>
                    <a:pt x="31" y="21"/>
                  </a:lnTo>
                  <a:lnTo>
                    <a:pt x="26" y="19"/>
                  </a:lnTo>
                  <a:lnTo>
                    <a:pt x="24" y="19"/>
                  </a:lnTo>
                  <a:lnTo>
                    <a:pt x="20" y="17"/>
                  </a:lnTo>
                  <a:lnTo>
                    <a:pt x="18" y="17"/>
                  </a:lnTo>
                  <a:lnTo>
                    <a:pt x="16" y="15"/>
                  </a:lnTo>
                  <a:lnTo>
                    <a:pt x="11" y="13"/>
                  </a:lnTo>
                  <a:lnTo>
                    <a:pt x="9" y="11"/>
                  </a:lnTo>
                  <a:lnTo>
                    <a:pt x="7" y="8"/>
                  </a:lnTo>
                  <a:lnTo>
                    <a:pt x="0" y="17"/>
                  </a:lnTo>
                  <a:lnTo>
                    <a:pt x="5" y="19"/>
                  </a:lnTo>
                  <a:lnTo>
                    <a:pt x="7" y="21"/>
                  </a:lnTo>
                  <a:lnTo>
                    <a:pt x="11" y="24"/>
                  </a:lnTo>
                  <a:lnTo>
                    <a:pt x="13" y="24"/>
                  </a:lnTo>
                  <a:lnTo>
                    <a:pt x="18" y="26"/>
                  </a:lnTo>
                  <a:lnTo>
                    <a:pt x="20" y="28"/>
                  </a:lnTo>
                  <a:lnTo>
                    <a:pt x="24" y="28"/>
                  </a:lnTo>
                  <a:lnTo>
                    <a:pt x="26" y="30"/>
                  </a:lnTo>
                  <a:lnTo>
                    <a:pt x="31" y="30"/>
                  </a:lnTo>
                  <a:lnTo>
                    <a:pt x="35" y="30"/>
                  </a:lnTo>
                  <a:lnTo>
                    <a:pt x="37" y="32"/>
                  </a:lnTo>
                  <a:lnTo>
                    <a:pt x="42" y="32"/>
                  </a:lnTo>
                  <a:lnTo>
                    <a:pt x="46" y="32"/>
                  </a:lnTo>
                  <a:lnTo>
                    <a:pt x="48" y="32"/>
                  </a:lnTo>
                  <a:lnTo>
                    <a:pt x="52" y="32"/>
                  </a:lnTo>
                  <a:lnTo>
                    <a:pt x="57" y="32"/>
                  </a:lnTo>
                  <a:lnTo>
                    <a:pt x="59" y="32"/>
                  </a:lnTo>
                  <a:lnTo>
                    <a:pt x="63" y="30"/>
                  </a:lnTo>
                  <a:lnTo>
                    <a:pt x="65" y="30"/>
                  </a:lnTo>
                  <a:lnTo>
                    <a:pt x="70" y="30"/>
                  </a:lnTo>
                  <a:lnTo>
                    <a:pt x="72" y="28"/>
                  </a:lnTo>
                  <a:lnTo>
                    <a:pt x="76" y="26"/>
                  </a:lnTo>
                  <a:lnTo>
                    <a:pt x="78" y="26"/>
                  </a:lnTo>
                  <a:lnTo>
                    <a:pt x="83" y="24"/>
                  </a:lnTo>
                  <a:lnTo>
                    <a:pt x="85" y="21"/>
                  </a:lnTo>
                  <a:lnTo>
                    <a:pt x="89" y="19"/>
                  </a:lnTo>
                  <a:lnTo>
                    <a:pt x="91" y="17"/>
                  </a:lnTo>
                  <a:lnTo>
                    <a:pt x="94" y="15"/>
                  </a:lnTo>
                  <a:lnTo>
                    <a:pt x="98" y="13"/>
                  </a:lnTo>
                  <a:lnTo>
                    <a:pt x="100" y="11"/>
                  </a:lnTo>
                  <a:lnTo>
                    <a:pt x="102" y="8"/>
                  </a:lnTo>
                  <a:lnTo>
                    <a:pt x="104" y="4"/>
                  </a:lnTo>
                  <a:lnTo>
                    <a:pt x="9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3" name="任意多边形 307212"/>
            <p:cNvSpPr/>
            <p:nvPr/>
          </p:nvSpPr>
          <p:spPr>
            <a:xfrm>
              <a:off x="3738" y="1309"/>
              <a:ext cx="136" cy="134"/>
            </a:xfrm>
            <a:custGeom>
              <a:rect l="0" t="0" r="0" b="0"/>
              <a:pathLst>
                <a:path w="136" h="134">
                  <a:moveTo>
                    <a:pt x="123" y="108"/>
                  </a:moveTo>
                  <a:lnTo>
                    <a:pt x="125" y="106"/>
                  </a:lnTo>
                  <a:lnTo>
                    <a:pt x="127" y="101"/>
                  </a:lnTo>
                  <a:lnTo>
                    <a:pt x="127" y="99"/>
                  </a:lnTo>
                  <a:lnTo>
                    <a:pt x="130" y="97"/>
                  </a:lnTo>
                  <a:lnTo>
                    <a:pt x="132" y="93"/>
                  </a:lnTo>
                  <a:lnTo>
                    <a:pt x="132" y="91"/>
                  </a:lnTo>
                  <a:lnTo>
                    <a:pt x="134" y="86"/>
                  </a:lnTo>
                  <a:lnTo>
                    <a:pt x="134" y="84"/>
                  </a:lnTo>
                  <a:lnTo>
                    <a:pt x="134" y="82"/>
                  </a:lnTo>
                  <a:lnTo>
                    <a:pt x="136" y="78"/>
                  </a:lnTo>
                  <a:lnTo>
                    <a:pt x="136" y="75"/>
                  </a:lnTo>
                  <a:lnTo>
                    <a:pt x="136" y="71"/>
                  </a:lnTo>
                  <a:lnTo>
                    <a:pt x="136" y="69"/>
                  </a:lnTo>
                  <a:lnTo>
                    <a:pt x="136" y="65"/>
                  </a:lnTo>
                  <a:lnTo>
                    <a:pt x="136" y="62"/>
                  </a:lnTo>
                  <a:lnTo>
                    <a:pt x="134" y="58"/>
                  </a:lnTo>
                  <a:lnTo>
                    <a:pt x="134" y="56"/>
                  </a:lnTo>
                  <a:lnTo>
                    <a:pt x="134" y="52"/>
                  </a:lnTo>
                  <a:lnTo>
                    <a:pt x="132" y="49"/>
                  </a:lnTo>
                  <a:lnTo>
                    <a:pt x="132" y="45"/>
                  </a:lnTo>
                  <a:lnTo>
                    <a:pt x="130" y="43"/>
                  </a:lnTo>
                  <a:lnTo>
                    <a:pt x="130" y="41"/>
                  </a:lnTo>
                  <a:lnTo>
                    <a:pt x="127" y="36"/>
                  </a:lnTo>
                  <a:lnTo>
                    <a:pt x="125" y="34"/>
                  </a:lnTo>
                  <a:lnTo>
                    <a:pt x="123" y="30"/>
                  </a:lnTo>
                  <a:lnTo>
                    <a:pt x="123" y="28"/>
                  </a:lnTo>
                  <a:lnTo>
                    <a:pt x="121" y="26"/>
                  </a:lnTo>
                  <a:lnTo>
                    <a:pt x="119" y="23"/>
                  </a:lnTo>
                  <a:lnTo>
                    <a:pt x="117" y="21"/>
                  </a:lnTo>
                  <a:lnTo>
                    <a:pt x="112" y="17"/>
                  </a:lnTo>
                  <a:lnTo>
                    <a:pt x="110" y="15"/>
                  </a:lnTo>
                  <a:lnTo>
                    <a:pt x="108" y="13"/>
                  </a:lnTo>
                  <a:lnTo>
                    <a:pt x="104" y="10"/>
                  </a:lnTo>
                  <a:lnTo>
                    <a:pt x="101" y="10"/>
                  </a:lnTo>
                  <a:lnTo>
                    <a:pt x="99" y="8"/>
                  </a:lnTo>
                  <a:lnTo>
                    <a:pt x="95" y="6"/>
                  </a:lnTo>
                  <a:lnTo>
                    <a:pt x="93" y="4"/>
                  </a:lnTo>
                  <a:lnTo>
                    <a:pt x="88" y="4"/>
                  </a:lnTo>
                  <a:lnTo>
                    <a:pt x="86" y="2"/>
                  </a:lnTo>
                  <a:lnTo>
                    <a:pt x="82" y="2"/>
                  </a:lnTo>
                  <a:lnTo>
                    <a:pt x="80" y="0"/>
                  </a:lnTo>
                  <a:lnTo>
                    <a:pt x="75" y="0"/>
                  </a:lnTo>
                  <a:lnTo>
                    <a:pt x="73" y="0"/>
                  </a:lnTo>
                  <a:lnTo>
                    <a:pt x="69" y="0"/>
                  </a:lnTo>
                  <a:lnTo>
                    <a:pt x="67" y="0"/>
                  </a:lnTo>
                  <a:lnTo>
                    <a:pt x="62" y="0"/>
                  </a:lnTo>
                  <a:lnTo>
                    <a:pt x="60" y="0"/>
                  </a:lnTo>
                  <a:lnTo>
                    <a:pt x="56" y="0"/>
                  </a:lnTo>
                  <a:lnTo>
                    <a:pt x="54" y="0"/>
                  </a:lnTo>
                  <a:lnTo>
                    <a:pt x="49" y="0"/>
                  </a:lnTo>
                  <a:lnTo>
                    <a:pt x="47" y="2"/>
                  </a:lnTo>
                  <a:lnTo>
                    <a:pt x="43" y="2"/>
                  </a:lnTo>
                  <a:lnTo>
                    <a:pt x="41" y="2"/>
                  </a:lnTo>
                  <a:lnTo>
                    <a:pt x="39" y="4"/>
                  </a:lnTo>
                  <a:lnTo>
                    <a:pt x="34" y="6"/>
                  </a:lnTo>
                  <a:lnTo>
                    <a:pt x="32" y="6"/>
                  </a:lnTo>
                  <a:lnTo>
                    <a:pt x="30" y="8"/>
                  </a:lnTo>
                  <a:lnTo>
                    <a:pt x="26" y="10"/>
                  </a:lnTo>
                  <a:lnTo>
                    <a:pt x="23" y="13"/>
                  </a:lnTo>
                  <a:lnTo>
                    <a:pt x="21" y="15"/>
                  </a:lnTo>
                  <a:lnTo>
                    <a:pt x="19" y="17"/>
                  </a:lnTo>
                  <a:lnTo>
                    <a:pt x="17" y="19"/>
                  </a:lnTo>
                  <a:lnTo>
                    <a:pt x="15" y="21"/>
                  </a:lnTo>
                  <a:lnTo>
                    <a:pt x="13" y="23"/>
                  </a:lnTo>
                  <a:lnTo>
                    <a:pt x="10" y="28"/>
                  </a:lnTo>
                  <a:lnTo>
                    <a:pt x="8" y="30"/>
                  </a:lnTo>
                  <a:lnTo>
                    <a:pt x="6" y="32"/>
                  </a:lnTo>
                  <a:lnTo>
                    <a:pt x="4" y="36"/>
                  </a:lnTo>
                  <a:lnTo>
                    <a:pt x="4" y="39"/>
                  </a:lnTo>
                  <a:lnTo>
                    <a:pt x="2" y="41"/>
                  </a:lnTo>
                  <a:lnTo>
                    <a:pt x="2" y="45"/>
                  </a:lnTo>
                  <a:lnTo>
                    <a:pt x="0" y="47"/>
                  </a:lnTo>
                  <a:lnTo>
                    <a:pt x="0" y="52"/>
                  </a:lnTo>
                  <a:lnTo>
                    <a:pt x="0" y="54"/>
                  </a:lnTo>
                  <a:lnTo>
                    <a:pt x="0" y="58"/>
                  </a:lnTo>
                  <a:lnTo>
                    <a:pt x="0" y="60"/>
                  </a:lnTo>
                  <a:lnTo>
                    <a:pt x="0" y="65"/>
                  </a:lnTo>
                  <a:lnTo>
                    <a:pt x="0" y="67"/>
                  </a:lnTo>
                  <a:lnTo>
                    <a:pt x="0" y="71"/>
                  </a:lnTo>
                  <a:lnTo>
                    <a:pt x="0" y="73"/>
                  </a:lnTo>
                  <a:lnTo>
                    <a:pt x="0" y="78"/>
                  </a:lnTo>
                  <a:lnTo>
                    <a:pt x="2" y="80"/>
                  </a:lnTo>
                  <a:lnTo>
                    <a:pt x="2" y="84"/>
                  </a:lnTo>
                  <a:lnTo>
                    <a:pt x="4" y="86"/>
                  </a:lnTo>
                  <a:lnTo>
                    <a:pt x="4" y="88"/>
                  </a:lnTo>
                  <a:lnTo>
                    <a:pt x="6" y="93"/>
                  </a:lnTo>
                  <a:lnTo>
                    <a:pt x="6" y="95"/>
                  </a:lnTo>
                  <a:lnTo>
                    <a:pt x="8" y="99"/>
                  </a:lnTo>
                  <a:lnTo>
                    <a:pt x="10" y="101"/>
                  </a:lnTo>
                  <a:lnTo>
                    <a:pt x="13" y="104"/>
                  </a:lnTo>
                  <a:lnTo>
                    <a:pt x="15" y="106"/>
                  </a:lnTo>
                  <a:lnTo>
                    <a:pt x="17" y="110"/>
                  </a:lnTo>
                  <a:lnTo>
                    <a:pt x="19" y="112"/>
                  </a:lnTo>
                  <a:lnTo>
                    <a:pt x="21" y="114"/>
                  </a:lnTo>
                  <a:lnTo>
                    <a:pt x="23" y="117"/>
                  </a:lnTo>
                  <a:lnTo>
                    <a:pt x="28" y="119"/>
                  </a:lnTo>
                  <a:lnTo>
                    <a:pt x="30" y="121"/>
                  </a:lnTo>
                  <a:lnTo>
                    <a:pt x="32" y="123"/>
                  </a:lnTo>
                  <a:lnTo>
                    <a:pt x="36" y="125"/>
                  </a:lnTo>
                  <a:lnTo>
                    <a:pt x="39" y="125"/>
                  </a:lnTo>
                  <a:lnTo>
                    <a:pt x="43" y="127"/>
                  </a:lnTo>
                  <a:lnTo>
                    <a:pt x="45" y="130"/>
                  </a:lnTo>
                  <a:lnTo>
                    <a:pt x="49" y="130"/>
                  </a:lnTo>
                  <a:lnTo>
                    <a:pt x="52" y="132"/>
                  </a:lnTo>
                  <a:lnTo>
                    <a:pt x="56" y="132"/>
                  </a:lnTo>
                  <a:lnTo>
                    <a:pt x="58" y="132"/>
                  </a:lnTo>
                  <a:lnTo>
                    <a:pt x="62" y="132"/>
                  </a:lnTo>
                  <a:lnTo>
                    <a:pt x="65" y="134"/>
                  </a:lnTo>
                  <a:lnTo>
                    <a:pt x="69" y="134"/>
                  </a:lnTo>
                  <a:lnTo>
                    <a:pt x="71" y="134"/>
                  </a:lnTo>
                  <a:lnTo>
                    <a:pt x="75" y="134"/>
                  </a:lnTo>
                  <a:lnTo>
                    <a:pt x="78" y="134"/>
                  </a:lnTo>
                  <a:lnTo>
                    <a:pt x="82" y="132"/>
                  </a:lnTo>
                  <a:lnTo>
                    <a:pt x="84" y="132"/>
                  </a:lnTo>
                  <a:lnTo>
                    <a:pt x="88" y="132"/>
                  </a:lnTo>
                  <a:lnTo>
                    <a:pt x="91" y="130"/>
                  </a:lnTo>
                  <a:lnTo>
                    <a:pt x="95" y="130"/>
                  </a:lnTo>
                  <a:lnTo>
                    <a:pt x="97" y="127"/>
                  </a:lnTo>
                  <a:lnTo>
                    <a:pt x="99" y="127"/>
                  </a:lnTo>
                  <a:lnTo>
                    <a:pt x="104" y="125"/>
                  </a:lnTo>
                  <a:lnTo>
                    <a:pt x="106" y="123"/>
                  </a:lnTo>
                  <a:lnTo>
                    <a:pt x="108" y="123"/>
                  </a:lnTo>
                  <a:lnTo>
                    <a:pt x="110" y="121"/>
                  </a:lnTo>
                  <a:lnTo>
                    <a:pt x="114" y="119"/>
                  </a:lnTo>
                  <a:lnTo>
                    <a:pt x="117" y="117"/>
                  </a:lnTo>
                  <a:lnTo>
                    <a:pt x="119" y="112"/>
                  </a:lnTo>
                  <a:lnTo>
                    <a:pt x="121" y="110"/>
                  </a:lnTo>
                  <a:lnTo>
                    <a:pt x="123" y="10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4" name="任意多边形 307213"/>
            <p:cNvSpPr/>
            <p:nvPr/>
          </p:nvSpPr>
          <p:spPr>
            <a:xfrm>
              <a:off x="3844" y="1319"/>
              <a:ext cx="34" cy="100"/>
            </a:xfrm>
            <a:custGeom>
              <a:rect l="0" t="0" r="0" b="0"/>
              <a:pathLst>
                <a:path w="34" h="100">
                  <a:moveTo>
                    <a:pt x="0" y="7"/>
                  </a:moveTo>
                  <a:lnTo>
                    <a:pt x="2" y="9"/>
                  </a:lnTo>
                  <a:lnTo>
                    <a:pt x="4" y="11"/>
                  </a:lnTo>
                  <a:lnTo>
                    <a:pt x="6" y="13"/>
                  </a:lnTo>
                  <a:lnTo>
                    <a:pt x="8" y="16"/>
                  </a:lnTo>
                  <a:lnTo>
                    <a:pt x="11" y="18"/>
                  </a:lnTo>
                  <a:lnTo>
                    <a:pt x="13" y="20"/>
                  </a:lnTo>
                  <a:lnTo>
                    <a:pt x="15" y="24"/>
                  </a:lnTo>
                  <a:lnTo>
                    <a:pt x="17" y="26"/>
                  </a:lnTo>
                  <a:lnTo>
                    <a:pt x="17" y="29"/>
                  </a:lnTo>
                  <a:lnTo>
                    <a:pt x="19" y="31"/>
                  </a:lnTo>
                  <a:lnTo>
                    <a:pt x="21" y="35"/>
                  </a:lnTo>
                  <a:lnTo>
                    <a:pt x="21" y="37"/>
                  </a:lnTo>
                  <a:lnTo>
                    <a:pt x="21" y="39"/>
                  </a:lnTo>
                  <a:lnTo>
                    <a:pt x="24" y="44"/>
                  </a:lnTo>
                  <a:lnTo>
                    <a:pt x="24" y="46"/>
                  </a:lnTo>
                  <a:lnTo>
                    <a:pt x="24" y="48"/>
                  </a:lnTo>
                  <a:lnTo>
                    <a:pt x="26" y="52"/>
                  </a:lnTo>
                  <a:lnTo>
                    <a:pt x="26" y="55"/>
                  </a:lnTo>
                  <a:lnTo>
                    <a:pt x="26" y="59"/>
                  </a:lnTo>
                  <a:lnTo>
                    <a:pt x="26" y="61"/>
                  </a:lnTo>
                  <a:lnTo>
                    <a:pt x="26" y="63"/>
                  </a:lnTo>
                  <a:lnTo>
                    <a:pt x="26" y="68"/>
                  </a:lnTo>
                  <a:lnTo>
                    <a:pt x="24" y="70"/>
                  </a:lnTo>
                  <a:lnTo>
                    <a:pt x="24" y="74"/>
                  </a:lnTo>
                  <a:lnTo>
                    <a:pt x="24" y="76"/>
                  </a:lnTo>
                  <a:lnTo>
                    <a:pt x="21" y="78"/>
                  </a:lnTo>
                  <a:lnTo>
                    <a:pt x="21" y="83"/>
                  </a:lnTo>
                  <a:lnTo>
                    <a:pt x="19" y="85"/>
                  </a:lnTo>
                  <a:lnTo>
                    <a:pt x="19" y="87"/>
                  </a:lnTo>
                  <a:lnTo>
                    <a:pt x="17" y="89"/>
                  </a:lnTo>
                  <a:lnTo>
                    <a:pt x="15" y="94"/>
                  </a:lnTo>
                  <a:lnTo>
                    <a:pt x="13" y="96"/>
                  </a:lnTo>
                  <a:lnTo>
                    <a:pt x="21" y="100"/>
                  </a:lnTo>
                  <a:lnTo>
                    <a:pt x="24" y="98"/>
                  </a:lnTo>
                  <a:lnTo>
                    <a:pt x="24" y="96"/>
                  </a:lnTo>
                  <a:lnTo>
                    <a:pt x="26" y="91"/>
                  </a:lnTo>
                  <a:lnTo>
                    <a:pt x="28" y="89"/>
                  </a:lnTo>
                  <a:lnTo>
                    <a:pt x="30" y="85"/>
                  </a:lnTo>
                  <a:lnTo>
                    <a:pt x="30" y="83"/>
                  </a:lnTo>
                  <a:lnTo>
                    <a:pt x="32" y="78"/>
                  </a:lnTo>
                  <a:lnTo>
                    <a:pt x="32" y="76"/>
                  </a:lnTo>
                  <a:lnTo>
                    <a:pt x="32" y="72"/>
                  </a:lnTo>
                  <a:lnTo>
                    <a:pt x="34" y="68"/>
                  </a:lnTo>
                  <a:lnTo>
                    <a:pt x="34" y="65"/>
                  </a:lnTo>
                  <a:lnTo>
                    <a:pt x="34" y="61"/>
                  </a:lnTo>
                  <a:lnTo>
                    <a:pt x="34" y="59"/>
                  </a:lnTo>
                  <a:lnTo>
                    <a:pt x="34" y="55"/>
                  </a:lnTo>
                  <a:lnTo>
                    <a:pt x="34" y="50"/>
                  </a:lnTo>
                  <a:lnTo>
                    <a:pt x="34" y="48"/>
                  </a:lnTo>
                  <a:lnTo>
                    <a:pt x="32" y="44"/>
                  </a:lnTo>
                  <a:lnTo>
                    <a:pt x="32" y="42"/>
                  </a:lnTo>
                  <a:lnTo>
                    <a:pt x="30" y="37"/>
                  </a:lnTo>
                  <a:lnTo>
                    <a:pt x="30" y="35"/>
                  </a:lnTo>
                  <a:lnTo>
                    <a:pt x="28" y="31"/>
                  </a:lnTo>
                  <a:lnTo>
                    <a:pt x="28" y="29"/>
                  </a:lnTo>
                  <a:lnTo>
                    <a:pt x="26" y="24"/>
                  </a:lnTo>
                  <a:lnTo>
                    <a:pt x="24" y="22"/>
                  </a:lnTo>
                  <a:lnTo>
                    <a:pt x="21" y="18"/>
                  </a:lnTo>
                  <a:lnTo>
                    <a:pt x="19" y="16"/>
                  </a:lnTo>
                  <a:lnTo>
                    <a:pt x="17" y="13"/>
                  </a:lnTo>
                  <a:lnTo>
                    <a:pt x="15" y="9"/>
                  </a:lnTo>
                  <a:lnTo>
                    <a:pt x="13" y="7"/>
                  </a:lnTo>
                  <a:lnTo>
                    <a:pt x="11" y="5"/>
                  </a:lnTo>
                  <a:lnTo>
                    <a:pt x="6" y="3"/>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5" name="任意多边形 307214"/>
            <p:cNvSpPr/>
            <p:nvPr/>
          </p:nvSpPr>
          <p:spPr>
            <a:xfrm>
              <a:off x="3746" y="1304"/>
              <a:ext cx="102" cy="33"/>
            </a:xfrm>
            <a:custGeom>
              <a:rect l="0" t="0" r="0" b="0"/>
              <a:pathLst>
                <a:path w="102" h="33">
                  <a:moveTo>
                    <a:pt x="7" y="33"/>
                  </a:moveTo>
                  <a:lnTo>
                    <a:pt x="9" y="28"/>
                  </a:lnTo>
                  <a:lnTo>
                    <a:pt x="11" y="26"/>
                  </a:lnTo>
                  <a:lnTo>
                    <a:pt x="13" y="24"/>
                  </a:lnTo>
                  <a:lnTo>
                    <a:pt x="15" y="22"/>
                  </a:lnTo>
                  <a:lnTo>
                    <a:pt x="18" y="22"/>
                  </a:lnTo>
                  <a:lnTo>
                    <a:pt x="20" y="20"/>
                  </a:lnTo>
                  <a:lnTo>
                    <a:pt x="24" y="18"/>
                  </a:lnTo>
                  <a:lnTo>
                    <a:pt x="26" y="15"/>
                  </a:lnTo>
                  <a:lnTo>
                    <a:pt x="28" y="15"/>
                  </a:lnTo>
                  <a:lnTo>
                    <a:pt x="31" y="13"/>
                  </a:lnTo>
                  <a:lnTo>
                    <a:pt x="35" y="11"/>
                  </a:lnTo>
                  <a:lnTo>
                    <a:pt x="37" y="11"/>
                  </a:lnTo>
                  <a:lnTo>
                    <a:pt x="39" y="11"/>
                  </a:lnTo>
                  <a:lnTo>
                    <a:pt x="44" y="9"/>
                  </a:lnTo>
                  <a:lnTo>
                    <a:pt x="46" y="9"/>
                  </a:lnTo>
                  <a:lnTo>
                    <a:pt x="48" y="9"/>
                  </a:lnTo>
                  <a:lnTo>
                    <a:pt x="52" y="9"/>
                  </a:lnTo>
                  <a:lnTo>
                    <a:pt x="54" y="9"/>
                  </a:lnTo>
                  <a:lnTo>
                    <a:pt x="59" y="9"/>
                  </a:lnTo>
                  <a:lnTo>
                    <a:pt x="61" y="9"/>
                  </a:lnTo>
                  <a:lnTo>
                    <a:pt x="65" y="9"/>
                  </a:lnTo>
                  <a:lnTo>
                    <a:pt x="67" y="9"/>
                  </a:lnTo>
                  <a:lnTo>
                    <a:pt x="70" y="9"/>
                  </a:lnTo>
                  <a:lnTo>
                    <a:pt x="74" y="11"/>
                  </a:lnTo>
                  <a:lnTo>
                    <a:pt x="76" y="11"/>
                  </a:lnTo>
                  <a:lnTo>
                    <a:pt x="80" y="13"/>
                  </a:lnTo>
                  <a:lnTo>
                    <a:pt x="83" y="13"/>
                  </a:lnTo>
                  <a:lnTo>
                    <a:pt x="85" y="15"/>
                  </a:lnTo>
                  <a:lnTo>
                    <a:pt x="89" y="18"/>
                  </a:lnTo>
                  <a:lnTo>
                    <a:pt x="91" y="18"/>
                  </a:lnTo>
                  <a:lnTo>
                    <a:pt x="93" y="20"/>
                  </a:lnTo>
                  <a:lnTo>
                    <a:pt x="98" y="22"/>
                  </a:lnTo>
                  <a:lnTo>
                    <a:pt x="102" y="15"/>
                  </a:lnTo>
                  <a:lnTo>
                    <a:pt x="100" y="13"/>
                  </a:lnTo>
                  <a:lnTo>
                    <a:pt x="96" y="11"/>
                  </a:lnTo>
                  <a:lnTo>
                    <a:pt x="93" y="9"/>
                  </a:lnTo>
                  <a:lnTo>
                    <a:pt x="89" y="7"/>
                  </a:lnTo>
                  <a:lnTo>
                    <a:pt x="87" y="5"/>
                  </a:lnTo>
                  <a:lnTo>
                    <a:pt x="83" y="5"/>
                  </a:lnTo>
                  <a:lnTo>
                    <a:pt x="80" y="2"/>
                  </a:lnTo>
                  <a:lnTo>
                    <a:pt x="76" y="2"/>
                  </a:lnTo>
                  <a:lnTo>
                    <a:pt x="72" y="0"/>
                  </a:lnTo>
                  <a:lnTo>
                    <a:pt x="70" y="0"/>
                  </a:lnTo>
                  <a:lnTo>
                    <a:pt x="65" y="0"/>
                  </a:lnTo>
                  <a:lnTo>
                    <a:pt x="63" y="0"/>
                  </a:lnTo>
                  <a:lnTo>
                    <a:pt x="59" y="0"/>
                  </a:lnTo>
                  <a:lnTo>
                    <a:pt x="54" y="0"/>
                  </a:lnTo>
                  <a:lnTo>
                    <a:pt x="52" y="0"/>
                  </a:lnTo>
                  <a:lnTo>
                    <a:pt x="48" y="0"/>
                  </a:lnTo>
                  <a:lnTo>
                    <a:pt x="44" y="0"/>
                  </a:lnTo>
                  <a:lnTo>
                    <a:pt x="41" y="0"/>
                  </a:lnTo>
                  <a:lnTo>
                    <a:pt x="37" y="2"/>
                  </a:lnTo>
                  <a:lnTo>
                    <a:pt x="35" y="2"/>
                  </a:lnTo>
                  <a:lnTo>
                    <a:pt x="31" y="5"/>
                  </a:lnTo>
                  <a:lnTo>
                    <a:pt x="28" y="5"/>
                  </a:lnTo>
                  <a:lnTo>
                    <a:pt x="24" y="7"/>
                  </a:lnTo>
                  <a:lnTo>
                    <a:pt x="22" y="7"/>
                  </a:lnTo>
                  <a:lnTo>
                    <a:pt x="18" y="9"/>
                  </a:lnTo>
                  <a:lnTo>
                    <a:pt x="15" y="11"/>
                  </a:lnTo>
                  <a:lnTo>
                    <a:pt x="13" y="13"/>
                  </a:lnTo>
                  <a:lnTo>
                    <a:pt x="11" y="15"/>
                  </a:lnTo>
                  <a:lnTo>
                    <a:pt x="7" y="18"/>
                  </a:lnTo>
                  <a:lnTo>
                    <a:pt x="5" y="22"/>
                  </a:lnTo>
                  <a:lnTo>
                    <a:pt x="2" y="24"/>
                  </a:lnTo>
                  <a:lnTo>
                    <a:pt x="0" y="26"/>
                  </a:lnTo>
                  <a:lnTo>
                    <a:pt x="7" y="3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6" name="任意多边形 307215"/>
            <p:cNvSpPr/>
            <p:nvPr/>
          </p:nvSpPr>
          <p:spPr>
            <a:xfrm>
              <a:off x="3733" y="1330"/>
              <a:ext cx="35" cy="102"/>
            </a:xfrm>
            <a:custGeom>
              <a:rect l="0" t="0" r="0" b="0"/>
              <a:pathLst>
                <a:path w="35" h="102">
                  <a:moveTo>
                    <a:pt x="35" y="93"/>
                  </a:moveTo>
                  <a:lnTo>
                    <a:pt x="33" y="91"/>
                  </a:lnTo>
                  <a:lnTo>
                    <a:pt x="31" y="89"/>
                  </a:lnTo>
                  <a:lnTo>
                    <a:pt x="28" y="87"/>
                  </a:lnTo>
                  <a:lnTo>
                    <a:pt x="26" y="85"/>
                  </a:lnTo>
                  <a:lnTo>
                    <a:pt x="22" y="83"/>
                  </a:lnTo>
                  <a:lnTo>
                    <a:pt x="22" y="80"/>
                  </a:lnTo>
                  <a:lnTo>
                    <a:pt x="20" y="78"/>
                  </a:lnTo>
                  <a:lnTo>
                    <a:pt x="18" y="76"/>
                  </a:lnTo>
                  <a:lnTo>
                    <a:pt x="15" y="72"/>
                  </a:lnTo>
                  <a:lnTo>
                    <a:pt x="15" y="70"/>
                  </a:lnTo>
                  <a:lnTo>
                    <a:pt x="13" y="67"/>
                  </a:lnTo>
                  <a:lnTo>
                    <a:pt x="11" y="63"/>
                  </a:lnTo>
                  <a:lnTo>
                    <a:pt x="11" y="61"/>
                  </a:lnTo>
                  <a:lnTo>
                    <a:pt x="11" y="59"/>
                  </a:lnTo>
                  <a:lnTo>
                    <a:pt x="9" y="54"/>
                  </a:lnTo>
                  <a:lnTo>
                    <a:pt x="9" y="52"/>
                  </a:lnTo>
                  <a:lnTo>
                    <a:pt x="9" y="48"/>
                  </a:lnTo>
                  <a:lnTo>
                    <a:pt x="9" y="46"/>
                  </a:lnTo>
                  <a:lnTo>
                    <a:pt x="9" y="44"/>
                  </a:lnTo>
                  <a:lnTo>
                    <a:pt x="9" y="39"/>
                  </a:lnTo>
                  <a:lnTo>
                    <a:pt x="9" y="37"/>
                  </a:lnTo>
                  <a:lnTo>
                    <a:pt x="9" y="35"/>
                  </a:lnTo>
                  <a:lnTo>
                    <a:pt x="9" y="31"/>
                  </a:lnTo>
                  <a:lnTo>
                    <a:pt x="9" y="28"/>
                  </a:lnTo>
                  <a:lnTo>
                    <a:pt x="11" y="24"/>
                  </a:lnTo>
                  <a:lnTo>
                    <a:pt x="11" y="22"/>
                  </a:lnTo>
                  <a:lnTo>
                    <a:pt x="13" y="20"/>
                  </a:lnTo>
                  <a:lnTo>
                    <a:pt x="13" y="18"/>
                  </a:lnTo>
                  <a:lnTo>
                    <a:pt x="15" y="13"/>
                  </a:lnTo>
                  <a:lnTo>
                    <a:pt x="18" y="11"/>
                  </a:lnTo>
                  <a:lnTo>
                    <a:pt x="20" y="9"/>
                  </a:lnTo>
                  <a:lnTo>
                    <a:pt x="20" y="7"/>
                  </a:lnTo>
                  <a:lnTo>
                    <a:pt x="13" y="0"/>
                  </a:lnTo>
                  <a:lnTo>
                    <a:pt x="11" y="2"/>
                  </a:lnTo>
                  <a:lnTo>
                    <a:pt x="9" y="7"/>
                  </a:lnTo>
                  <a:lnTo>
                    <a:pt x="7" y="9"/>
                  </a:lnTo>
                  <a:lnTo>
                    <a:pt x="7" y="13"/>
                  </a:lnTo>
                  <a:lnTo>
                    <a:pt x="5" y="15"/>
                  </a:lnTo>
                  <a:lnTo>
                    <a:pt x="2" y="20"/>
                  </a:lnTo>
                  <a:lnTo>
                    <a:pt x="2" y="22"/>
                  </a:lnTo>
                  <a:lnTo>
                    <a:pt x="0" y="26"/>
                  </a:lnTo>
                  <a:lnTo>
                    <a:pt x="0" y="28"/>
                  </a:lnTo>
                  <a:lnTo>
                    <a:pt x="0" y="33"/>
                  </a:lnTo>
                  <a:lnTo>
                    <a:pt x="0" y="37"/>
                  </a:lnTo>
                  <a:lnTo>
                    <a:pt x="0" y="39"/>
                  </a:lnTo>
                  <a:lnTo>
                    <a:pt x="0" y="44"/>
                  </a:lnTo>
                  <a:lnTo>
                    <a:pt x="0" y="46"/>
                  </a:lnTo>
                  <a:lnTo>
                    <a:pt x="0" y="50"/>
                  </a:lnTo>
                  <a:lnTo>
                    <a:pt x="0" y="54"/>
                  </a:lnTo>
                  <a:lnTo>
                    <a:pt x="0" y="57"/>
                  </a:lnTo>
                  <a:lnTo>
                    <a:pt x="2" y="61"/>
                  </a:lnTo>
                  <a:lnTo>
                    <a:pt x="2" y="63"/>
                  </a:lnTo>
                  <a:lnTo>
                    <a:pt x="5" y="67"/>
                  </a:lnTo>
                  <a:lnTo>
                    <a:pt x="5" y="70"/>
                  </a:lnTo>
                  <a:lnTo>
                    <a:pt x="7" y="74"/>
                  </a:lnTo>
                  <a:lnTo>
                    <a:pt x="9" y="76"/>
                  </a:lnTo>
                  <a:lnTo>
                    <a:pt x="9" y="80"/>
                  </a:lnTo>
                  <a:lnTo>
                    <a:pt x="11" y="83"/>
                  </a:lnTo>
                  <a:lnTo>
                    <a:pt x="13" y="85"/>
                  </a:lnTo>
                  <a:lnTo>
                    <a:pt x="15" y="89"/>
                  </a:lnTo>
                  <a:lnTo>
                    <a:pt x="18" y="91"/>
                  </a:lnTo>
                  <a:lnTo>
                    <a:pt x="22" y="93"/>
                  </a:lnTo>
                  <a:lnTo>
                    <a:pt x="24" y="96"/>
                  </a:lnTo>
                  <a:lnTo>
                    <a:pt x="26" y="100"/>
                  </a:lnTo>
                  <a:lnTo>
                    <a:pt x="28" y="102"/>
                  </a:lnTo>
                  <a:lnTo>
                    <a:pt x="35" y="9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7" name="任意多边形 307216"/>
            <p:cNvSpPr/>
            <p:nvPr/>
          </p:nvSpPr>
          <p:spPr>
            <a:xfrm>
              <a:off x="3761" y="1415"/>
              <a:ext cx="104" cy="32"/>
            </a:xfrm>
            <a:custGeom>
              <a:rect l="0" t="0" r="0" b="0"/>
              <a:pathLst>
                <a:path w="104" h="32">
                  <a:moveTo>
                    <a:pt x="96" y="0"/>
                  </a:moveTo>
                  <a:lnTo>
                    <a:pt x="94" y="2"/>
                  </a:lnTo>
                  <a:lnTo>
                    <a:pt x="91" y="4"/>
                  </a:lnTo>
                  <a:lnTo>
                    <a:pt x="89" y="6"/>
                  </a:lnTo>
                  <a:lnTo>
                    <a:pt x="87" y="8"/>
                  </a:lnTo>
                  <a:lnTo>
                    <a:pt x="85" y="11"/>
                  </a:lnTo>
                  <a:lnTo>
                    <a:pt x="83" y="13"/>
                  </a:lnTo>
                  <a:lnTo>
                    <a:pt x="81" y="13"/>
                  </a:lnTo>
                  <a:lnTo>
                    <a:pt x="78" y="15"/>
                  </a:lnTo>
                  <a:lnTo>
                    <a:pt x="74" y="17"/>
                  </a:lnTo>
                  <a:lnTo>
                    <a:pt x="72" y="17"/>
                  </a:lnTo>
                  <a:lnTo>
                    <a:pt x="70" y="19"/>
                  </a:lnTo>
                  <a:lnTo>
                    <a:pt x="68" y="19"/>
                  </a:lnTo>
                  <a:lnTo>
                    <a:pt x="63" y="21"/>
                  </a:lnTo>
                  <a:lnTo>
                    <a:pt x="61" y="21"/>
                  </a:lnTo>
                  <a:lnTo>
                    <a:pt x="59" y="21"/>
                  </a:lnTo>
                  <a:lnTo>
                    <a:pt x="55" y="24"/>
                  </a:lnTo>
                  <a:lnTo>
                    <a:pt x="52" y="24"/>
                  </a:lnTo>
                  <a:lnTo>
                    <a:pt x="48" y="24"/>
                  </a:lnTo>
                  <a:lnTo>
                    <a:pt x="46" y="24"/>
                  </a:lnTo>
                  <a:lnTo>
                    <a:pt x="42" y="24"/>
                  </a:lnTo>
                  <a:lnTo>
                    <a:pt x="39" y="24"/>
                  </a:lnTo>
                  <a:lnTo>
                    <a:pt x="37" y="21"/>
                  </a:lnTo>
                  <a:lnTo>
                    <a:pt x="33" y="21"/>
                  </a:lnTo>
                  <a:lnTo>
                    <a:pt x="31" y="21"/>
                  </a:lnTo>
                  <a:lnTo>
                    <a:pt x="26" y="19"/>
                  </a:lnTo>
                  <a:lnTo>
                    <a:pt x="24" y="19"/>
                  </a:lnTo>
                  <a:lnTo>
                    <a:pt x="22" y="17"/>
                  </a:lnTo>
                  <a:lnTo>
                    <a:pt x="18" y="17"/>
                  </a:lnTo>
                  <a:lnTo>
                    <a:pt x="16" y="15"/>
                  </a:lnTo>
                  <a:lnTo>
                    <a:pt x="11" y="13"/>
                  </a:lnTo>
                  <a:lnTo>
                    <a:pt x="9" y="11"/>
                  </a:lnTo>
                  <a:lnTo>
                    <a:pt x="7" y="8"/>
                  </a:lnTo>
                  <a:lnTo>
                    <a:pt x="0" y="17"/>
                  </a:lnTo>
                  <a:lnTo>
                    <a:pt x="5" y="19"/>
                  </a:lnTo>
                  <a:lnTo>
                    <a:pt x="7" y="21"/>
                  </a:lnTo>
                  <a:lnTo>
                    <a:pt x="11" y="24"/>
                  </a:lnTo>
                  <a:lnTo>
                    <a:pt x="13" y="24"/>
                  </a:lnTo>
                  <a:lnTo>
                    <a:pt x="18" y="26"/>
                  </a:lnTo>
                  <a:lnTo>
                    <a:pt x="20" y="28"/>
                  </a:lnTo>
                  <a:lnTo>
                    <a:pt x="24" y="28"/>
                  </a:lnTo>
                  <a:lnTo>
                    <a:pt x="29" y="30"/>
                  </a:lnTo>
                  <a:lnTo>
                    <a:pt x="31" y="30"/>
                  </a:lnTo>
                  <a:lnTo>
                    <a:pt x="35" y="30"/>
                  </a:lnTo>
                  <a:lnTo>
                    <a:pt x="37" y="32"/>
                  </a:lnTo>
                  <a:lnTo>
                    <a:pt x="42" y="32"/>
                  </a:lnTo>
                  <a:lnTo>
                    <a:pt x="46" y="32"/>
                  </a:lnTo>
                  <a:lnTo>
                    <a:pt x="48" y="32"/>
                  </a:lnTo>
                  <a:lnTo>
                    <a:pt x="52" y="32"/>
                  </a:lnTo>
                  <a:lnTo>
                    <a:pt x="57" y="32"/>
                  </a:lnTo>
                  <a:lnTo>
                    <a:pt x="59" y="30"/>
                  </a:lnTo>
                  <a:lnTo>
                    <a:pt x="63" y="30"/>
                  </a:lnTo>
                  <a:lnTo>
                    <a:pt x="65" y="30"/>
                  </a:lnTo>
                  <a:lnTo>
                    <a:pt x="70" y="28"/>
                  </a:lnTo>
                  <a:lnTo>
                    <a:pt x="72" y="28"/>
                  </a:lnTo>
                  <a:lnTo>
                    <a:pt x="76" y="26"/>
                  </a:lnTo>
                  <a:lnTo>
                    <a:pt x="78" y="26"/>
                  </a:lnTo>
                  <a:lnTo>
                    <a:pt x="83" y="24"/>
                  </a:lnTo>
                  <a:lnTo>
                    <a:pt x="85" y="21"/>
                  </a:lnTo>
                  <a:lnTo>
                    <a:pt x="87" y="19"/>
                  </a:lnTo>
                  <a:lnTo>
                    <a:pt x="91" y="17"/>
                  </a:lnTo>
                  <a:lnTo>
                    <a:pt x="94" y="15"/>
                  </a:lnTo>
                  <a:lnTo>
                    <a:pt x="96" y="13"/>
                  </a:lnTo>
                  <a:lnTo>
                    <a:pt x="98" y="11"/>
                  </a:lnTo>
                  <a:lnTo>
                    <a:pt x="100" y="8"/>
                  </a:lnTo>
                  <a:lnTo>
                    <a:pt x="104" y="4"/>
                  </a:lnTo>
                  <a:lnTo>
                    <a:pt x="9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8" name="任意多边形 307217"/>
            <p:cNvSpPr/>
            <p:nvPr/>
          </p:nvSpPr>
          <p:spPr>
            <a:xfrm>
              <a:off x="3738" y="1309"/>
              <a:ext cx="134" cy="134"/>
            </a:xfrm>
            <a:custGeom>
              <a:rect l="0" t="0" r="0" b="0"/>
              <a:pathLst>
                <a:path w="134" h="134">
                  <a:moveTo>
                    <a:pt x="123" y="108"/>
                  </a:moveTo>
                  <a:lnTo>
                    <a:pt x="123" y="106"/>
                  </a:lnTo>
                  <a:lnTo>
                    <a:pt x="125" y="104"/>
                  </a:lnTo>
                  <a:lnTo>
                    <a:pt x="127" y="99"/>
                  </a:lnTo>
                  <a:lnTo>
                    <a:pt x="130" y="97"/>
                  </a:lnTo>
                  <a:lnTo>
                    <a:pt x="130" y="95"/>
                  </a:lnTo>
                  <a:lnTo>
                    <a:pt x="132" y="91"/>
                  </a:lnTo>
                  <a:lnTo>
                    <a:pt x="132" y="88"/>
                  </a:lnTo>
                  <a:lnTo>
                    <a:pt x="134" y="84"/>
                  </a:lnTo>
                  <a:lnTo>
                    <a:pt x="134" y="82"/>
                  </a:lnTo>
                  <a:lnTo>
                    <a:pt x="134" y="78"/>
                  </a:lnTo>
                  <a:lnTo>
                    <a:pt x="134" y="75"/>
                  </a:lnTo>
                  <a:lnTo>
                    <a:pt x="134" y="71"/>
                  </a:lnTo>
                  <a:lnTo>
                    <a:pt x="134" y="69"/>
                  </a:lnTo>
                  <a:lnTo>
                    <a:pt x="134" y="67"/>
                  </a:lnTo>
                  <a:lnTo>
                    <a:pt x="134" y="62"/>
                  </a:lnTo>
                  <a:lnTo>
                    <a:pt x="134" y="58"/>
                  </a:lnTo>
                  <a:lnTo>
                    <a:pt x="134" y="56"/>
                  </a:lnTo>
                  <a:lnTo>
                    <a:pt x="132" y="54"/>
                  </a:lnTo>
                  <a:lnTo>
                    <a:pt x="132" y="49"/>
                  </a:lnTo>
                  <a:lnTo>
                    <a:pt x="130" y="47"/>
                  </a:lnTo>
                  <a:lnTo>
                    <a:pt x="130" y="43"/>
                  </a:lnTo>
                  <a:lnTo>
                    <a:pt x="127" y="41"/>
                  </a:lnTo>
                  <a:lnTo>
                    <a:pt x="127" y="39"/>
                  </a:lnTo>
                  <a:lnTo>
                    <a:pt x="125" y="34"/>
                  </a:lnTo>
                  <a:lnTo>
                    <a:pt x="123" y="32"/>
                  </a:lnTo>
                  <a:lnTo>
                    <a:pt x="121" y="30"/>
                  </a:lnTo>
                  <a:lnTo>
                    <a:pt x="119" y="28"/>
                  </a:lnTo>
                  <a:lnTo>
                    <a:pt x="117" y="23"/>
                  </a:lnTo>
                  <a:lnTo>
                    <a:pt x="114" y="21"/>
                  </a:lnTo>
                  <a:lnTo>
                    <a:pt x="112" y="19"/>
                  </a:lnTo>
                  <a:lnTo>
                    <a:pt x="110" y="17"/>
                  </a:lnTo>
                  <a:lnTo>
                    <a:pt x="106" y="15"/>
                  </a:lnTo>
                  <a:lnTo>
                    <a:pt x="104" y="13"/>
                  </a:lnTo>
                  <a:lnTo>
                    <a:pt x="101" y="10"/>
                  </a:lnTo>
                  <a:lnTo>
                    <a:pt x="97" y="8"/>
                  </a:lnTo>
                  <a:lnTo>
                    <a:pt x="95" y="8"/>
                  </a:lnTo>
                  <a:lnTo>
                    <a:pt x="91" y="6"/>
                  </a:lnTo>
                  <a:lnTo>
                    <a:pt x="88" y="4"/>
                  </a:lnTo>
                  <a:lnTo>
                    <a:pt x="86" y="4"/>
                  </a:lnTo>
                  <a:lnTo>
                    <a:pt x="82" y="2"/>
                  </a:lnTo>
                  <a:lnTo>
                    <a:pt x="80" y="2"/>
                  </a:lnTo>
                  <a:lnTo>
                    <a:pt x="75" y="2"/>
                  </a:lnTo>
                  <a:lnTo>
                    <a:pt x="73" y="2"/>
                  </a:lnTo>
                  <a:lnTo>
                    <a:pt x="69" y="0"/>
                  </a:lnTo>
                  <a:lnTo>
                    <a:pt x="67" y="0"/>
                  </a:lnTo>
                  <a:lnTo>
                    <a:pt x="62" y="0"/>
                  </a:lnTo>
                  <a:lnTo>
                    <a:pt x="60" y="0"/>
                  </a:lnTo>
                  <a:lnTo>
                    <a:pt x="56" y="2"/>
                  </a:lnTo>
                  <a:lnTo>
                    <a:pt x="54" y="2"/>
                  </a:lnTo>
                  <a:lnTo>
                    <a:pt x="49" y="2"/>
                  </a:lnTo>
                  <a:lnTo>
                    <a:pt x="47" y="2"/>
                  </a:lnTo>
                  <a:lnTo>
                    <a:pt x="43" y="4"/>
                  </a:lnTo>
                  <a:lnTo>
                    <a:pt x="41" y="4"/>
                  </a:lnTo>
                  <a:lnTo>
                    <a:pt x="39" y="6"/>
                  </a:lnTo>
                  <a:lnTo>
                    <a:pt x="34" y="6"/>
                  </a:lnTo>
                  <a:lnTo>
                    <a:pt x="32" y="8"/>
                  </a:lnTo>
                  <a:lnTo>
                    <a:pt x="30" y="10"/>
                  </a:lnTo>
                  <a:lnTo>
                    <a:pt x="26" y="13"/>
                  </a:lnTo>
                  <a:lnTo>
                    <a:pt x="23" y="15"/>
                  </a:lnTo>
                  <a:lnTo>
                    <a:pt x="21" y="17"/>
                  </a:lnTo>
                  <a:lnTo>
                    <a:pt x="19" y="19"/>
                  </a:lnTo>
                  <a:lnTo>
                    <a:pt x="17" y="21"/>
                  </a:lnTo>
                  <a:lnTo>
                    <a:pt x="15" y="23"/>
                  </a:lnTo>
                  <a:lnTo>
                    <a:pt x="13" y="26"/>
                  </a:lnTo>
                  <a:lnTo>
                    <a:pt x="10" y="28"/>
                  </a:lnTo>
                  <a:lnTo>
                    <a:pt x="8" y="30"/>
                  </a:lnTo>
                  <a:lnTo>
                    <a:pt x="6" y="34"/>
                  </a:lnTo>
                  <a:lnTo>
                    <a:pt x="6" y="36"/>
                  </a:lnTo>
                  <a:lnTo>
                    <a:pt x="4" y="41"/>
                  </a:lnTo>
                  <a:lnTo>
                    <a:pt x="4" y="43"/>
                  </a:lnTo>
                  <a:lnTo>
                    <a:pt x="2" y="45"/>
                  </a:lnTo>
                  <a:lnTo>
                    <a:pt x="2" y="49"/>
                  </a:lnTo>
                  <a:lnTo>
                    <a:pt x="0" y="52"/>
                  </a:lnTo>
                  <a:lnTo>
                    <a:pt x="0" y="56"/>
                  </a:lnTo>
                  <a:lnTo>
                    <a:pt x="0" y="58"/>
                  </a:lnTo>
                  <a:lnTo>
                    <a:pt x="0" y="62"/>
                  </a:lnTo>
                  <a:lnTo>
                    <a:pt x="0" y="65"/>
                  </a:lnTo>
                  <a:lnTo>
                    <a:pt x="0" y="69"/>
                  </a:lnTo>
                  <a:lnTo>
                    <a:pt x="0" y="71"/>
                  </a:lnTo>
                  <a:lnTo>
                    <a:pt x="0" y="73"/>
                  </a:lnTo>
                  <a:lnTo>
                    <a:pt x="2" y="78"/>
                  </a:lnTo>
                  <a:lnTo>
                    <a:pt x="2" y="80"/>
                  </a:lnTo>
                  <a:lnTo>
                    <a:pt x="2" y="84"/>
                  </a:lnTo>
                  <a:lnTo>
                    <a:pt x="4" y="86"/>
                  </a:lnTo>
                  <a:lnTo>
                    <a:pt x="4" y="91"/>
                  </a:lnTo>
                  <a:lnTo>
                    <a:pt x="6" y="93"/>
                  </a:lnTo>
                  <a:lnTo>
                    <a:pt x="8" y="95"/>
                  </a:lnTo>
                  <a:lnTo>
                    <a:pt x="10" y="99"/>
                  </a:lnTo>
                  <a:lnTo>
                    <a:pt x="10" y="101"/>
                  </a:lnTo>
                  <a:lnTo>
                    <a:pt x="13" y="104"/>
                  </a:lnTo>
                  <a:lnTo>
                    <a:pt x="15" y="108"/>
                  </a:lnTo>
                  <a:lnTo>
                    <a:pt x="17" y="110"/>
                  </a:lnTo>
                  <a:lnTo>
                    <a:pt x="19" y="112"/>
                  </a:lnTo>
                  <a:lnTo>
                    <a:pt x="23" y="114"/>
                  </a:lnTo>
                  <a:lnTo>
                    <a:pt x="26" y="117"/>
                  </a:lnTo>
                  <a:lnTo>
                    <a:pt x="28" y="119"/>
                  </a:lnTo>
                  <a:lnTo>
                    <a:pt x="30" y="121"/>
                  </a:lnTo>
                  <a:lnTo>
                    <a:pt x="34" y="123"/>
                  </a:lnTo>
                  <a:lnTo>
                    <a:pt x="36" y="125"/>
                  </a:lnTo>
                  <a:lnTo>
                    <a:pt x="39" y="125"/>
                  </a:lnTo>
                  <a:lnTo>
                    <a:pt x="43" y="127"/>
                  </a:lnTo>
                  <a:lnTo>
                    <a:pt x="45" y="130"/>
                  </a:lnTo>
                  <a:lnTo>
                    <a:pt x="49" y="130"/>
                  </a:lnTo>
                  <a:lnTo>
                    <a:pt x="52" y="132"/>
                  </a:lnTo>
                  <a:lnTo>
                    <a:pt x="56" y="132"/>
                  </a:lnTo>
                  <a:lnTo>
                    <a:pt x="58" y="132"/>
                  </a:lnTo>
                  <a:lnTo>
                    <a:pt x="62" y="132"/>
                  </a:lnTo>
                  <a:lnTo>
                    <a:pt x="65" y="134"/>
                  </a:lnTo>
                  <a:lnTo>
                    <a:pt x="69" y="134"/>
                  </a:lnTo>
                  <a:lnTo>
                    <a:pt x="71" y="134"/>
                  </a:lnTo>
                  <a:lnTo>
                    <a:pt x="75" y="134"/>
                  </a:lnTo>
                  <a:lnTo>
                    <a:pt x="78" y="132"/>
                  </a:lnTo>
                  <a:lnTo>
                    <a:pt x="82" y="132"/>
                  </a:lnTo>
                  <a:lnTo>
                    <a:pt x="84" y="132"/>
                  </a:lnTo>
                  <a:lnTo>
                    <a:pt x="88" y="132"/>
                  </a:lnTo>
                  <a:lnTo>
                    <a:pt x="91" y="130"/>
                  </a:lnTo>
                  <a:lnTo>
                    <a:pt x="93" y="130"/>
                  </a:lnTo>
                  <a:lnTo>
                    <a:pt x="97" y="127"/>
                  </a:lnTo>
                  <a:lnTo>
                    <a:pt x="99" y="127"/>
                  </a:lnTo>
                  <a:lnTo>
                    <a:pt x="101" y="125"/>
                  </a:lnTo>
                  <a:lnTo>
                    <a:pt x="106" y="123"/>
                  </a:lnTo>
                  <a:lnTo>
                    <a:pt x="108" y="121"/>
                  </a:lnTo>
                  <a:lnTo>
                    <a:pt x="110" y="119"/>
                  </a:lnTo>
                  <a:lnTo>
                    <a:pt x="112" y="119"/>
                  </a:lnTo>
                  <a:lnTo>
                    <a:pt x="117" y="114"/>
                  </a:lnTo>
                  <a:lnTo>
                    <a:pt x="119" y="112"/>
                  </a:lnTo>
                  <a:lnTo>
                    <a:pt x="121" y="110"/>
                  </a:lnTo>
                  <a:lnTo>
                    <a:pt x="123" y="10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19" name="任意多边形 307218"/>
            <p:cNvSpPr/>
            <p:nvPr/>
          </p:nvSpPr>
          <p:spPr>
            <a:xfrm>
              <a:off x="3842" y="1319"/>
              <a:ext cx="34" cy="100"/>
            </a:xfrm>
            <a:custGeom>
              <a:rect l="0" t="0" r="0" b="0"/>
              <a:pathLst>
                <a:path w="34" h="100">
                  <a:moveTo>
                    <a:pt x="0" y="9"/>
                  </a:moveTo>
                  <a:lnTo>
                    <a:pt x="2" y="11"/>
                  </a:lnTo>
                  <a:lnTo>
                    <a:pt x="6" y="13"/>
                  </a:lnTo>
                  <a:lnTo>
                    <a:pt x="8" y="16"/>
                  </a:lnTo>
                  <a:lnTo>
                    <a:pt x="10" y="18"/>
                  </a:lnTo>
                  <a:lnTo>
                    <a:pt x="13" y="20"/>
                  </a:lnTo>
                  <a:lnTo>
                    <a:pt x="13" y="22"/>
                  </a:lnTo>
                  <a:lnTo>
                    <a:pt x="15" y="24"/>
                  </a:lnTo>
                  <a:lnTo>
                    <a:pt x="17" y="26"/>
                  </a:lnTo>
                  <a:lnTo>
                    <a:pt x="19" y="31"/>
                  </a:lnTo>
                  <a:lnTo>
                    <a:pt x="19" y="33"/>
                  </a:lnTo>
                  <a:lnTo>
                    <a:pt x="21" y="35"/>
                  </a:lnTo>
                  <a:lnTo>
                    <a:pt x="23" y="37"/>
                  </a:lnTo>
                  <a:lnTo>
                    <a:pt x="23" y="42"/>
                  </a:lnTo>
                  <a:lnTo>
                    <a:pt x="23" y="44"/>
                  </a:lnTo>
                  <a:lnTo>
                    <a:pt x="26" y="48"/>
                  </a:lnTo>
                  <a:lnTo>
                    <a:pt x="26" y="50"/>
                  </a:lnTo>
                  <a:lnTo>
                    <a:pt x="26" y="52"/>
                  </a:lnTo>
                  <a:lnTo>
                    <a:pt x="26" y="57"/>
                  </a:lnTo>
                  <a:lnTo>
                    <a:pt x="26" y="59"/>
                  </a:lnTo>
                  <a:lnTo>
                    <a:pt x="26" y="61"/>
                  </a:lnTo>
                  <a:lnTo>
                    <a:pt x="26" y="65"/>
                  </a:lnTo>
                  <a:lnTo>
                    <a:pt x="26" y="68"/>
                  </a:lnTo>
                  <a:lnTo>
                    <a:pt x="26" y="70"/>
                  </a:lnTo>
                  <a:lnTo>
                    <a:pt x="26" y="74"/>
                  </a:lnTo>
                  <a:lnTo>
                    <a:pt x="23" y="76"/>
                  </a:lnTo>
                  <a:lnTo>
                    <a:pt x="23" y="78"/>
                  </a:lnTo>
                  <a:lnTo>
                    <a:pt x="21" y="83"/>
                  </a:lnTo>
                  <a:lnTo>
                    <a:pt x="21" y="85"/>
                  </a:lnTo>
                  <a:lnTo>
                    <a:pt x="19" y="87"/>
                  </a:lnTo>
                  <a:lnTo>
                    <a:pt x="19" y="89"/>
                  </a:lnTo>
                  <a:lnTo>
                    <a:pt x="17" y="94"/>
                  </a:lnTo>
                  <a:lnTo>
                    <a:pt x="15" y="96"/>
                  </a:lnTo>
                  <a:lnTo>
                    <a:pt x="21" y="100"/>
                  </a:lnTo>
                  <a:lnTo>
                    <a:pt x="23" y="98"/>
                  </a:lnTo>
                  <a:lnTo>
                    <a:pt x="26" y="96"/>
                  </a:lnTo>
                  <a:lnTo>
                    <a:pt x="28" y="91"/>
                  </a:lnTo>
                  <a:lnTo>
                    <a:pt x="30" y="89"/>
                  </a:lnTo>
                  <a:lnTo>
                    <a:pt x="30" y="85"/>
                  </a:lnTo>
                  <a:lnTo>
                    <a:pt x="32" y="83"/>
                  </a:lnTo>
                  <a:lnTo>
                    <a:pt x="32" y="78"/>
                  </a:lnTo>
                  <a:lnTo>
                    <a:pt x="34" y="76"/>
                  </a:lnTo>
                  <a:lnTo>
                    <a:pt x="34" y="72"/>
                  </a:lnTo>
                  <a:lnTo>
                    <a:pt x="34" y="70"/>
                  </a:lnTo>
                  <a:lnTo>
                    <a:pt x="34" y="65"/>
                  </a:lnTo>
                  <a:lnTo>
                    <a:pt x="34" y="63"/>
                  </a:lnTo>
                  <a:lnTo>
                    <a:pt x="34" y="59"/>
                  </a:lnTo>
                  <a:lnTo>
                    <a:pt x="34" y="55"/>
                  </a:lnTo>
                  <a:lnTo>
                    <a:pt x="34" y="52"/>
                  </a:lnTo>
                  <a:lnTo>
                    <a:pt x="34" y="48"/>
                  </a:lnTo>
                  <a:lnTo>
                    <a:pt x="34" y="46"/>
                  </a:lnTo>
                  <a:lnTo>
                    <a:pt x="32" y="42"/>
                  </a:lnTo>
                  <a:lnTo>
                    <a:pt x="32" y="39"/>
                  </a:lnTo>
                  <a:lnTo>
                    <a:pt x="30" y="35"/>
                  </a:lnTo>
                  <a:lnTo>
                    <a:pt x="30" y="33"/>
                  </a:lnTo>
                  <a:lnTo>
                    <a:pt x="28" y="29"/>
                  </a:lnTo>
                  <a:lnTo>
                    <a:pt x="26" y="26"/>
                  </a:lnTo>
                  <a:lnTo>
                    <a:pt x="26" y="22"/>
                  </a:lnTo>
                  <a:lnTo>
                    <a:pt x="23" y="20"/>
                  </a:lnTo>
                  <a:lnTo>
                    <a:pt x="21" y="18"/>
                  </a:lnTo>
                  <a:lnTo>
                    <a:pt x="19" y="13"/>
                  </a:lnTo>
                  <a:lnTo>
                    <a:pt x="17" y="11"/>
                  </a:lnTo>
                  <a:lnTo>
                    <a:pt x="13" y="9"/>
                  </a:lnTo>
                  <a:lnTo>
                    <a:pt x="10" y="7"/>
                  </a:lnTo>
                  <a:lnTo>
                    <a:pt x="8" y="3"/>
                  </a:lnTo>
                  <a:lnTo>
                    <a:pt x="6"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0" name="任意多边形 307219"/>
            <p:cNvSpPr/>
            <p:nvPr/>
          </p:nvSpPr>
          <p:spPr>
            <a:xfrm>
              <a:off x="3746" y="1304"/>
              <a:ext cx="102" cy="33"/>
            </a:xfrm>
            <a:custGeom>
              <a:rect l="0" t="0" r="0" b="0"/>
              <a:pathLst>
                <a:path w="102" h="33">
                  <a:moveTo>
                    <a:pt x="7" y="33"/>
                  </a:moveTo>
                  <a:lnTo>
                    <a:pt x="9" y="31"/>
                  </a:lnTo>
                  <a:lnTo>
                    <a:pt x="11" y="28"/>
                  </a:lnTo>
                  <a:lnTo>
                    <a:pt x="13" y="26"/>
                  </a:lnTo>
                  <a:lnTo>
                    <a:pt x="15" y="24"/>
                  </a:lnTo>
                  <a:lnTo>
                    <a:pt x="18" y="22"/>
                  </a:lnTo>
                  <a:lnTo>
                    <a:pt x="22" y="20"/>
                  </a:lnTo>
                  <a:lnTo>
                    <a:pt x="24" y="20"/>
                  </a:lnTo>
                  <a:lnTo>
                    <a:pt x="26" y="18"/>
                  </a:lnTo>
                  <a:lnTo>
                    <a:pt x="28" y="15"/>
                  </a:lnTo>
                  <a:lnTo>
                    <a:pt x="31" y="15"/>
                  </a:lnTo>
                  <a:lnTo>
                    <a:pt x="35" y="13"/>
                  </a:lnTo>
                  <a:lnTo>
                    <a:pt x="37" y="13"/>
                  </a:lnTo>
                  <a:lnTo>
                    <a:pt x="39" y="11"/>
                  </a:lnTo>
                  <a:lnTo>
                    <a:pt x="44" y="11"/>
                  </a:lnTo>
                  <a:lnTo>
                    <a:pt x="46" y="11"/>
                  </a:lnTo>
                  <a:lnTo>
                    <a:pt x="48" y="11"/>
                  </a:lnTo>
                  <a:lnTo>
                    <a:pt x="52" y="11"/>
                  </a:lnTo>
                  <a:lnTo>
                    <a:pt x="54" y="11"/>
                  </a:lnTo>
                  <a:lnTo>
                    <a:pt x="59" y="11"/>
                  </a:lnTo>
                  <a:lnTo>
                    <a:pt x="61" y="11"/>
                  </a:lnTo>
                  <a:lnTo>
                    <a:pt x="63" y="11"/>
                  </a:lnTo>
                  <a:lnTo>
                    <a:pt x="67" y="11"/>
                  </a:lnTo>
                  <a:lnTo>
                    <a:pt x="70" y="11"/>
                  </a:lnTo>
                  <a:lnTo>
                    <a:pt x="74" y="13"/>
                  </a:lnTo>
                  <a:lnTo>
                    <a:pt x="76" y="13"/>
                  </a:lnTo>
                  <a:lnTo>
                    <a:pt x="78" y="13"/>
                  </a:lnTo>
                  <a:lnTo>
                    <a:pt x="83" y="15"/>
                  </a:lnTo>
                  <a:lnTo>
                    <a:pt x="85" y="18"/>
                  </a:lnTo>
                  <a:lnTo>
                    <a:pt x="87" y="18"/>
                  </a:lnTo>
                  <a:lnTo>
                    <a:pt x="91" y="20"/>
                  </a:lnTo>
                  <a:lnTo>
                    <a:pt x="93" y="22"/>
                  </a:lnTo>
                  <a:lnTo>
                    <a:pt x="96" y="24"/>
                  </a:lnTo>
                  <a:lnTo>
                    <a:pt x="102" y="15"/>
                  </a:lnTo>
                  <a:lnTo>
                    <a:pt x="98" y="13"/>
                  </a:lnTo>
                  <a:lnTo>
                    <a:pt x="96" y="11"/>
                  </a:lnTo>
                  <a:lnTo>
                    <a:pt x="91" y="11"/>
                  </a:lnTo>
                  <a:lnTo>
                    <a:pt x="89" y="9"/>
                  </a:lnTo>
                  <a:lnTo>
                    <a:pt x="85" y="7"/>
                  </a:lnTo>
                  <a:lnTo>
                    <a:pt x="83" y="7"/>
                  </a:lnTo>
                  <a:lnTo>
                    <a:pt x="78" y="5"/>
                  </a:lnTo>
                  <a:lnTo>
                    <a:pt x="76" y="5"/>
                  </a:lnTo>
                  <a:lnTo>
                    <a:pt x="72" y="2"/>
                  </a:lnTo>
                  <a:lnTo>
                    <a:pt x="67" y="2"/>
                  </a:lnTo>
                  <a:lnTo>
                    <a:pt x="65" y="2"/>
                  </a:lnTo>
                  <a:lnTo>
                    <a:pt x="61" y="0"/>
                  </a:lnTo>
                  <a:lnTo>
                    <a:pt x="59" y="0"/>
                  </a:lnTo>
                  <a:lnTo>
                    <a:pt x="54" y="0"/>
                  </a:lnTo>
                  <a:lnTo>
                    <a:pt x="52" y="0"/>
                  </a:lnTo>
                  <a:lnTo>
                    <a:pt x="48" y="0"/>
                  </a:lnTo>
                  <a:lnTo>
                    <a:pt x="44" y="2"/>
                  </a:lnTo>
                  <a:lnTo>
                    <a:pt x="41" y="2"/>
                  </a:lnTo>
                  <a:lnTo>
                    <a:pt x="37" y="2"/>
                  </a:lnTo>
                  <a:lnTo>
                    <a:pt x="35" y="5"/>
                  </a:lnTo>
                  <a:lnTo>
                    <a:pt x="31" y="5"/>
                  </a:lnTo>
                  <a:lnTo>
                    <a:pt x="28" y="7"/>
                  </a:lnTo>
                  <a:lnTo>
                    <a:pt x="24" y="9"/>
                  </a:lnTo>
                  <a:lnTo>
                    <a:pt x="22" y="9"/>
                  </a:lnTo>
                  <a:lnTo>
                    <a:pt x="20" y="11"/>
                  </a:lnTo>
                  <a:lnTo>
                    <a:pt x="15" y="13"/>
                  </a:lnTo>
                  <a:lnTo>
                    <a:pt x="13" y="15"/>
                  </a:lnTo>
                  <a:lnTo>
                    <a:pt x="11" y="18"/>
                  </a:lnTo>
                  <a:lnTo>
                    <a:pt x="7" y="20"/>
                  </a:lnTo>
                  <a:lnTo>
                    <a:pt x="5" y="22"/>
                  </a:lnTo>
                  <a:lnTo>
                    <a:pt x="2" y="24"/>
                  </a:lnTo>
                  <a:lnTo>
                    <a:pt x="0" y="28"/>
                  </a:lnTo>
                  <a:lnTo>
                    <a:pt x="7" y="3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1" name="任意多边形 307220"/>
            <p:cNvSpPr/>
            <p:nvPr/>
          </p:nvSpPr>
          <p:spPr>
            <a:xfrm>
              <a:off x="3733" y="1332"/>
              <a:ext cx="35" cy="100"/>
            </a:xfrm>
            <a:custGeom>
              <a:rect l="0" t="0" r="0" b="0"/>
              <a:pathLst>
                <a:path w="35" h="100">
                  <a:moveTo>
                    <a:pt x="35" y="91"/>
                  </a:moveTo>
                  <a:lnTo>
                    <a:pt x="33" y="89"/>
                  </a:lnTo>
                  <a:lnTo>
                    <a:pt x="31" y="87"/>
                  </a:lnTo>
                  <a:lnTo>
                    <a:pt x="28" y="85"/>
                  </a:lnTo>
                  <a:lnTo>
                    <a:pt x="26" y="83"/>
                  </a:lnTo>
                  <a:lnTo>
                    <a:pt x="24" y="81"/>
                  </a:lnTo>
                  <a:lnTo>
                    <a:pt x="22" y="78"/>
                  </a:lnTo>
                  <a:lnTo>
                    <a:pt x="20" y="76"/>
                  </a:lnTo>
                  <a:lnTo>
                    <a:pt x="18" y="74"/>
                  </a:lnTo>
                  <a:lnTo>
                    <a:pt x="18" y="70"/>
                  </a:lnTo>
                  <a:lnTo>
                    <a:pt x="15" y="68"/>
                  </a:lnTo>
                  <a:lnTo>
                    <a:pt x="13" y="65"/>
                  </a:lnTo>
                  <a:lnTo>
                    <a:pt x="13" y="63"/>
                  </a:lnTo>
                  <a:lnTo>
                    <a:pt x="11" y="59"/>
                  </a:lnTo>
                  <a:lnTo>
                    <a:pt x="11" y="57"/>
                  </a:lnTo>
                  <a:lnTo>
                    <a:pt x="11" y="52"/>
                  </a:lnTo>
                  <a:lnTo>
                    <a:pt x="9" y="50"/>
                  </a:lnTo>
                  <a:lnTo>
                    <a:pt x="9" y="48"/>
                  </a:lnTo>
                  <a:lnTo>
                    <a:pt x="9" y="44"/>
                  </a:lnTo>
                  <a:lnTo>
                    <a:pt x="9" y="42"/>
                  </a:lnTo>
                  <a:lnTo>
                    <a:pt x="9" y="39"/>
                  </a:lnTo>
                  <a:lnTo>
                    <a:pt x="9" y="35"/>
                  </a:lnTo>
                  <a:lnTo>
                    <a:pt x="9" y="33"/>
                  </a:lnTo>
                  <a:lnTo>
                    <a:pt x="9" y="31"/>
                  </a:lnTo>
                  <a:lnTo>
                    <a:pt x="11" y="26"/>
                  </a:lnTo>
                  <a:lnTo>
                    <a:pt x="11" y="24"/>
                  </a:lnTo>
                  <a:lnTo>
                    <a:pt x="11" y="22"/>
                  </a:lnTo>
                  <a:lnTo>
                    <a:pt x="13" y="18"/>
                  </a:lnTo>
                  <a:lnTo>
                    <a:pt x="15" y="16"/>
                  </a:lnTo>
                  <a:lnTo>
                    <a:pt x="15" y="13"/>
                  </a:lnTo>
                  <a:lnTo>
                    <a:pt x="18" y="11"/>
                  </a:lnTo>
                  <a:lnTo>
                    <a:pt x="20" y="7"/>
                  </a:lnTo>
                  <a:lnTo>
                    <a:pt x="20" y="5"/>
                  </a:lnTo>
                  <a:lnTo>
                    <a:pt x="13" y="0"/>
                  </a:lnTo>
                  <a:lnTo>
                    <a:pt x="11" y="3"/>
                  </a:lnTo>
                  <a:lnTo>
                    <a:pt x="9" y="5"/>
                  </a:lnTo>
                  <a:lnTo>
                    <a:pt x="9" y="9"/>
                  </a:lnTo>
                  <a:lnTo>
                    <a:pt x="7" y="11"/>
                  </a:lnTo>
                  <a:lnTo>
                    <a:pt x="5" y="16"/>
                  </a:lnTo>
                  <a:lnTo>
                    <a:pt x="5" y="18"/>
                  </a:lnTo>
                  <a:lnTo>
                    <a:pt x="2" y="22"/>
                  </a:lnTo>
                  <a:lnTo>
                    <a:pt x="2" y="24"/>
                  </a:lnTo>
                  <a:lnTo>
                    <a:pt x="0" y="29"/>
                  </a:lnTo>
                  <a:lnTo>
                    <a:pt x="0" y="31"/>
                  </a:lnTo>
                  <a:lnTo>
                    <a:pt x="0" y="35"/>
                  </a:lnTo>
                  <a:lnTo>
                    <a:pt x="0" y="39"/>
                  </a:lnTo>
                  <a:lnTo>
                    <a:pt x="0" y="42"/>
                  </a:lnTo>
                  <a:lnTo>
                    <a:pt x="0" y="46"/>
                  </a:lnTo>
                  <a:lnTo>
                    <a:pt x="0" y="48"/>
                  </a:lnTo>
                  <a:lnTo>
                    <a:pt x="0" y="52"/>
                  </a:lnTo>
                  <a:lnTo>
                    <a:pt x="2" y="55"/>
                  </a:lnTo>
                  <a:lnTo>
                    <a:pt x="2" y="59"/>
                  </a:lnTo>
                  <a:lnTo>
                    <a:pt x="2" y="61"/>
                  </a:lnTo>
                  <a:lnTo>
                    <a:pt x="5" y="65"/>
                  </a:lnTo>
                  <a:lnTo>
                    <a:pt x="7" y="68"/>
                  </a:lnTo>
                  <a:lnTo>
                    <a:pt x="7" y="72"/>
                  </a:lnTo>
                  <a:lnTo>
                    <a:pt x="9" y="74"/>
                  </a:lnTo>
                  <a:lnTo>
                    <a:pt x="11" y="78"/>
                  </a:lnTo>
                  <a:lnTo>
                    <a:pt x="13" y="81"/>
                  </a:lnTo>
                  <a:lnTo>
                    <a:pt x="15" y="85"/>
                  </a:lnTo>
                  <a:lnTo>
                    <a:pt x="18" y="87"/>
                  </a:lnTo>
                  <a:lnTo>
                    <a:pt x="20" y="89"/>
                  </a:lnTo>
                  <a:lnTo>
                    <a:pt x="22" y="91"/>
                  </a:lnTo>
                  <a:lnTo>
                    <a:pt x="24" y="94"/>
                  </a:lnTo>
                  <a:lnTo>
                    <a:pt x="26" y="98"/>
                  </a:lnTo>
                  <a:lnTo>
                    <a:pt x="31" y="100"/>
                  </a:lnTo>
                  <a:lnTo>
                    <a:pt x="35"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2" name="任意多边形 307221"/>
            <p:cNvSpPr/>
            <p:nvPr/>
          </p:nvSpPr>
          <p:spPr>
            <a:xfrm>
              <a:off x="3764" y="1415"/>
              <a:ext cx="99" cy="32"/>
            </a:xfrm>
            <a:custGeom>
              <a:rect l="0" t="0" r="0" b="0"/>
              <a:pathLst>
                <a:path w="99" h="32">
                  <a:moveTo>
                    <a:pt x="93" y="0"/>
                  </a:moveTo>
                  <a:lnTo>
                    <a:pt x="91" y="2"/>
                  </a:lnTo>
                  <a:lnTo>
                    <a:pt x="88" y="4"/>
                  </a:lnTo>
                  <a:lnTo>
                    <a:pt x="86" y="6"/>
                  </a:lnTo>
                  <a:lnTo>
                    <a:pt x="84" y="8"/>
                  </a:lnTo>
                  <a:lnTo>
                    <a:pt x="82" y="11"/>
                  </a:lnTo>
                  <a:lnTo>
                    <a:pt x="80" y="13"/>
                  </a:lnTo>
                  <a:lnTo>
                    <a:pt x="78" y="13"/>
                  </a:lnTo>
                  <a:lnTo>
                    <a:pt x="73" y="15"/>
                  </a:lnTo>
                  <a:lnTo>
                    <a:pt x="71" y="17"/>
                  </a:lnTo>
                  <a:lnTo>
                    <a:pt x="69" y="17"/>
                  </a:lnTo>
                  <a:lnTo>
                    <a:pt x="67" y="19"/>
                  </a:lnTo>
                  <a:lnTo>
                    <a:pt x="62" y="19"/>
                  </a:lnTo>
                  <a:lnTo>
                    <a:pt x="60" y="21"/>
                  </a:lnTo>
                  <a:lnTo>
                    <a:pt x="58" y="21"/>
                  </a:lnTo>
                  <a:lnTo>
                    <a:pt x="54" y="21"/>
                  </a:lnTo>
                  <a:lnTo>
                    <a:pt x="52" y="21"/>
                  </a:lnTo>
                  <a:lnTo>
                    <a:pt x="49" y="24"/>
                  </a:lnTo>
                  <a:lnTo>
                    <a:pt x="45" y="24"/>
                  </a:lnTo>
                  <a:lnTo>
                    <a:pt x="43" y="24"/>
                  </a:lnTo>
                  <a:lnTo>
                    <a:pt x="39" y="24"/>
                  </a:lnTo>
                  <a:lnTo>
                    <a:pt x="36" y="21"/>
                  </a:lnTo>
                  <a:lnTo>
                    <a:pt x="34" y="21"/>
                  </a:lnTo>
                  <a:lnTo>
                    <a:pt x="30" y="21"/>
                  </a:lnTo>
                  <a:lnTo>
                    <a:pt x="28" y="19"/>
                  </a:lnTo>
                  <a:lnTo>
                    <a:pt x="23" y="19"/>
                  </a:lnTo>
                  <a:lnTo>
                    <a:pt x="21" y="19"/>
                  </a:lnTo>
                  <a:lnTo>
                    <a:pt x="19" y="17"/>
                  </a:lnTo>
                  <a:lnTo>
                    <a:pt x="15" y="17"/>
                  </a:lnTo>
                  <a:lnTo>
                    <a:pt x="13" y="15"/>
                  </a:lnTo>
                  <a:lnTo>
                    <a:pt x="10" y="13"/>
                  </a:lnTo>
                  <a:lnTo>
                    <a:pt x="8" y="11"/>
                  </a:lnTo>
                  <a:lnTo>
                    <a:pt x="4" y="8"/>
                  </a:lnTo>
                  <a:lnTo>
                    <a:pt x="0" y="17"/>
                  </a:lnTo>
                  <a:lnTo>
                    <a:pt x="2" y="19"/>
                  </a:lnTo>
                  <a:lnTo>
                    <a:pt x="6" y="21"/>
                  </a:lnTo>
                  <a:lnTo>
                    <a:pt x="8" y="21"/>
                  </a:lnTo>
                  <a:lnTo>
                    <a:pt x="13" y="24"/>
                  </a:lnTo>
                  <a:lnTo>
                    <a:pt x="15" y="26"/>
                  </a:lnTo>
                  <a:lnTo>
                    <a:pt x="19" y="26"/>
                  </a:lnTo>
                  <a:lnTo>
                    <a:pt x="21" y="28"/>
                  </a:lnTo>
                  <a:lnTo>
                    <a:pt x="26" y="30"/>
                  </a:lnTo>
                  <a:lnTo>
                    <a:pt x="28" y="30"/>
                  </a:lnTo>
                  <a:lnTo>
                    <a:pt x="32" y="30"/>
                  </a:lnTo>
                  <a:lnTo>
                    <a:pt x="36" y="30"/>
                  </a:lnTo>
                  <a:lnTo>
                    <a:pt x="39" y="32"/>
                  </a:lnTo>
                  <a:lnTo>
                    <a:pt x="43" y="32"/>
                  </a:lnTo>
                  <a:lnTo>
                    <a:pt x="45" y="32"/>
                  </a:lnTo>
                  <a:lnTo>
                    <a:pt x="49" y="32"/>
                  </a:lnTo>
                  <a:lnTo>
                    <a:pt x="52" y="30"/>
                  </a:lnTo>
                  <a:lnTo>
                    <a:pt x="56" y="30"/>
                  </a:lnTo>
                  <a:lnTo>
                    <a:pt x="60" y="30"/>
                  </a:lnTo>
                  <a:lnTo>
                    <a:pt x="62" y="30"/>
                  </a:lnTo>
                  <a:lnTo>
                    <a:pt x="67" y="28"/>
                  </a:lnTo>
                  <a:lnTo>
                    <a:pt x="69" y="28"/>
                  </a:lnTo>
                  <a:lnTo>
                    <a:pt x="73" y="26"/>
                  </a:lnTo>
                  <a:lnTo>
                    <a:pt x="75" y="24"/>
                  </a:lnTo>
                  <a:lnTo>
                    <a:pt x="80" y="24"/>
                  </a:lnTo>
                  <a:lnTo>
                    <a:pt x="82" y="21"/>
                  </a:lnTo>
                  <a:lnTo>
                    <a:pt x="84" y="19"/>
                  </a:lnTo>
                  <a:lnTo>
                    <a:pt x="86" y="17"/>
                  </a:lnTo>
                  <a:lnTo>
                    <a:pt x="91" y="15"/>
                  </a:lnTo>
                  <a:lnTo>
                    <a:pt x="93" y="13"/>
                  </a:lnTo>
                  <a:lnTo>
                    <a:pt x="95" y="11"/>
                  </a:lnTo>
                  <a:lnTo>
                    <a:pt x="97" y="8"/>
                  </a:lnTo>
                  <a:lnTo>
                    <a:pt x="99" y="4"/>
                  </a:lnTo>
                  <a:lnTo>
                    <a:pt x="9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3" name="任意多边形 307222"/>
            <p:cNvSpPr/>
            <p:nvPr/>
          </p:nvSpPr>
          <p:spPr>
            <a:xfrm>
              <a:off x="3738" y="1311"/>
              <a:ext cx="134" cy="130"/>
            </a:xfrm>
            <a:custGeom>
              <a:rect l="0" t="0" r="0" b="0"/>
              <a:pathLst>
                <a:path w="134" h="130">
                  <a:moveTo>
                    <a:pt x="121" y="106"/>
                  </a:moveTo>
                  <a:lnTo>
                    <a:pt x="123" y="104"/>
                  </a:lnTo>
                  <a:lnTo>
                    <a:pt x="125" y="102"/>
                  </a:lnTo>
                  <a:lnTo>
                    <a:pt x="127" y="97"/>
                  </a:lnTo>
                  <a:lnTo>
                    <a:pt x="127" y="95"/>
                  </a:lnTo>
                  <a:lnTo>
                    <a:pt x="130" y="93"/>
                  </a:lnTo>
                  <a:lnTo>
                    <a:pt x="130" y="89"/>
                  </a:lnTo>
                  <a:lnTo>
                    <a:pt x="132" y="86"/>
                  </a:lnTo>
                  <a:lnTo>
                    <a:pt x="132" y="82"/>
                  </a:lnTo>
                  <a:lnTo>
                    <a:pt x="134" y="80"/>
                  </a:lnTo>
                  <a:lnTo>
                    <a:pt x="134" y="78"/>
                  </a:lnTo>
                  <a:lnTo>
                    <a:pt x="134" y="73"/>
                  </a:lnTo>
                  <a:lnTo>
                    <a:pt x="134" y="71"/>
                  </a:lnTo>
                  <a:lnTo>
                    <a:pt x="134" y="67"/>
                  </a:lnTo>
                  <a:lnTo>
                    <a:pt x="134" y="65"/>
                  </a:lnTo>
                  <a:lnTo>
                    <a:pt x="134" y="60"/>
                  </a:lnTo>
                  <a:lnTo>
                    <a:pt x="134" y="58"/>
                  </a:lnTo>
                  <a:lnTo>
                    <a:pt x="132" y="54"/>
                  </a:lnTo>
                  <a:lnTo>
                    <a:pt x="132" y="52"/>
                  </a:lnTo>
                  <a:lnTo>
                    <a:pt x="130" y="50"/>
                  </a:lnTo>
                  <a:lnTo>
                    <a:pt x="130" y="45"/>
                  </a:lnTo>
                  <a:lnTo>
                    <a:pt x="127" y="43"/>
                  </a:lnTo>
                  <a:lnTo>
                    <a:pt x="127" y="39"/>
                  </a:lnTo>
                  <a:lnTo>
                    <a:pt x="125" y="37"/>
                  </a:lnTo>
                  <a:lnTo>
                    <a:pt x="123" y="34"/>
                  </a:lnTo>
                  <a:lnTo>
                    <a:pt x="123" y="32"/>
                  </a:lnTo>
                  <a:lnTo>
                    <a:pt x="121" y="28"/>
                  </a:lnTo>
                  <a:lnTo>
                    <a:pt x="119" y="26"/>
                  </a:lnTo>
                  <a:lnTo>
                    <a:pt x="117" y="24"/>
                  </a:lnTo>
                  <a:lnTo>
                    <a:pt x="114" y="21"/>
                  </a:lnTo>
                  <a:lnTo>
                    <a:pt x="110" y="19"/>
                  </a:lnTo>
                  <a:lnTo>
                    <a:pt x="108" y="17"/>
                  </a:lnTo>
                  <a:lnTo>
                    <a:pt x="106" y="15"/>
                  </a:lnTo>
                  <a:lnTo>
                    <a:pt x="104" y="13"/>
                  </a:lnTo>
                  <a:lnTo>
                    <a:pt x="99" y="11"/>
                  </a:lnTo>
                  <a:lnTo>
                    <a:pt x="97" y="8"/>
                  </a:lnTo>
                  <a:lnTo>
                    <a:pt x="95" y="6"/>
                  </a:lnTo>
                  <a:lnTo>
                    <a:pt x="91" y="6"/>
                  </a:lnTo>
                  <a:lnTo>
                    <a:pt x="88" y="4"/>
                  </a:lnTo>
                  <a:lnTo>
                    <a:pt x="84" y="4"/>
                  </a:lnTo>
                  <a:lnTo>
                    <a:pt x="82" y="2"/>
                  </a:lnTo>
                  <a:lnTo>
                    <a:pt x="78" y="2"/>
                  </a:lnTo>
                  <a:lnTo>
                    <a:pt x="75" y="2"/>
                  </a:lnTo>
                  <a:lnTo>
                    <a:pt x="71" y="0"/>
                  </a:lnTo>
                  <a:lnTo>
                    <a:pt x="69" y="0"/>
                  </a:lnTo>
                  <a:lnTo>
                    <a:pt x="65" y="0"/>
                  </a:lnTo>
                  <a:lnTo>
                    <a:pt x="62" y="0"/>
                  </a:lnTo>
                  <a:lnTo>
                    <a:pt x="58" y="0"/>
                  </a:lnTo>
                  <a:lnTo>
                    <a:pt x="56" y="0"/>
                  </a:lnTo>
                  <a:lnTo>
                    <a:pt x="54" y="2"/>
                  </a:lnTo>
                  <a:lnTo>
                    <a:pt x="49" y="2"/>
                  </a:lnTo>
                  <a:lnTo>
                    <a:pt x="47" y="2"/>
                  </a:lnTo>
                  <a:lnTo>
                    <a:pt x="43" y="4"/>
                  </a:lnTo>
                  <a:lnTo>
                    <a:pt x="41" y="4"/>
                  </a:lnTo>
                  <a:lnTo>
                    <a:pt x="39" y="6"/>
                  </a:lnTo>
                  <a:lnTo>
                    <a:pt x="34" y="6"/>
                  </a:lnTo>
                  <a:lnTo>
                    <a:pt x="32" y="8"/>
                  </a:lnTo>
                  <a:lnTo>
                    <a:pt x="30" y="11"/>
                  </a:lnTo>
                  <a:lnTo>
                    <a:pt x="26" y="11"/>
                  </a:lnTo>
                  <a:lnTo>
                    <a:pt x="23" y="13"/>
                  </a:lnTo>
                  <a:lnTo>
                    <a:pt x="21" y="15"/>
                  </a:lnTo>
                  <a:lnTo>
                    <a:pt x="19" y="17"/>
                  </a:lnTo>
                  <a:lnTo>
                    <a:pt x="17" y="19"/>
                  </a:lnTo>
                  <a:lnTo>
                    <a:pt x="15" y="21"/>
                  </a:lnTo>
                  <a:lnTo>
                    <a:pt x="13" y="26"/>
                  </a:lnTo>
                  <a:lnTo>
                    <a:pt x="10" y="28"/>
                  </a:lnTo>
                  <a:lnTo>
                    <a:pt x="8" y="30"/>
                  </a:lnTo>
                  <a:lnTo>
                    <a:pt x="8" y="32"/>
                  </a:lnTo>
                  <a:lnTo>
                    <a:pt x="6" y="37"/>
                  </a:lnTo>
                  <a:lnTo>
                    <a:pt x="4" y="39"/>
                  </a:lnTo>
                  <a:lnTo>
                    <a:pt x="4" y="43"/>
                  </a:lnTo>
                  <a:lnTo>
                    <a:pt x="2" y="45"/>
                  </a:lnTo>
                  <a:lnTo>
                    <a:pt x="2" y="47"/>
                  </a:lnTo>
                  <a:lnTo>
                    <a:pt x="2" y="52"/>
                  </a:lnTo>
                  <a:lnTo>
                    <a:pt x="0" y="54"/>
                  </a:lnTo>
                  <a:lnTo>
                    <a:pt x="0" y="58"/>
                  </a:lnTo>
                  <a:lnTo>
                    <a:pt x="0" y="60"/>
                  </a:lnTo>
                  <a:lnTo>
                    <a:pt x="0" y="65"/>
                  </a:lnTo>
                  <a:lnTo>
                    <a:pt x="0" y="67"/>
                  </a:lnTo>
                  <a:lnTo>
                    <a:pt x="2" y="69"/>
                  </a:lnTo>
                  <a:lnTo>
                    <a:pt x="2" y="73"/>
                  </a:lnTo>
                  <a:lnTo>
                    <a:pt x="2" y="76"/>
                  </a:lnTo>
                  <a:lnTo>
                    <a:pt x="2" y="80"/>
                  </a:lnTo>
                  <a:lnTo>
                    <a:pt x="4" y="82"/>
                  </a:lnTo>
                  <a:lnTo>
                    <a:pt x="4" y="84"/>
                  </a:lnTo>
                  <a:lnTo>
                    <a:pt x="6" y="89"/>
                  </a:lnTo>
                  <a:lnTo>
                    <a:pt x="6" y="91"/>
                  </a:lnTo>
                  <a:lnTo>
                    <a:pt x="8" y="95"/>
                  </a:lnTo>
                  <a:lnTo>
                    <a:pt x="10" y="97"/>
                  </a:lnTo>
                  <a:lnTo>
                    <a:pt x="13" y="99"/>
                  </a:lnTo>
                  <a:lnTo>
                    <a:pt x="15" y="102"/>
                  </a:lnTo>
                  <a:lnTo>
                    <a:pt x="17" y="106"/>
                  </a:lnTo>
                  <a:lnTo>
                    <a:pt x="19" y="108"/>
                  </a:lnTo>
                  <a:lnTo>
                    <a:pt x="21" y="110"/>
                  </a:lnTo>
                  <a:lnTo>
                    <a:pt x="23" y="112"/>
                  </a:lnTo>
                  <a:lnTo>
                    <a:pt x="26" y="115"/>
                  </a:lnTo>
                  <a:lnTo>
                    <a:pt x="28" y="117"/>
                  </a:lnTo>
                  <a:lnTo>
                    <a:pt x="32" y="119"/>
                  </a:lnTo>
                  <a:lnTo>
                    <a:pt x="34" y="121"/>
                  </a:lnTo>
                  <a:lnTo>
                    <a:pt x="36" y="123"/>
                  </a:lnTo>
                  <a:lnTo>
                    <a:pt x="41" y="123"/>
                  </a:lnTo>
                  <a:lnTo>
                    <a:pt x="43" y="125"/>
                  </a:lnTo>
                  <a:lnTo>
                    <a:pt x="47" y="128"/>
                  </a:lnTo>
                  <a:lnTo>
                    <a:pt x="49" y="128"/>
                  </a:lnTo>
                  <a:lnTo>
                    <a:pt x="54" y="128"/>
                  </a:lnTo>
                  <a:lnTo>
                    <a:pt x="56" y="130"/>
                  </a:lnTo>
                  <a:lnTo>
                    <a:pt x="58" y="130"/>
                  </a:lnTo>
                  <a:lnTo>
                    <a:pt x="62" y="130"/>
                  </a:lnTo>
                  <a:lnTo>
                    <a:pt x="65" y="130"/>
                  </a:lnTo>
                  <a:lnTo>
                    <a:pt x="69" y="130"/>
                  </a:lnTo>
                  <a:lnTo>
                    <a:pt x="71" y="130"/>
                  </a:lnTo>
                  <a:lnTo>
                    <a:pt x="75" y="130"/>
                  </a:lnTo>
                  <a:lnTo>
                    <a:pt x="78" y="130"/>
                  </a:lnTo>
                  <a:lnTo>
                    <a:pt x="82" y="130"/>
                  </a:lnTo>
                  <a:lnTo>
                    <a:pt x="84" y="130"/>
                  </a:lnTo>
                  <a:lnTo>
                    <a:pt x="88" y="128"/>
                  </a:lnTo>
                  <a:lnTo>
                    <a:pt x="91" y="128"/>
                  </a:lnTo>
                  <a:lnTo>
                    <a:pt x="93" y="128"/>
                  </a:lnTo>
                  <a:lnTo>
                    <a:pt x="97" y="125"/>
                  </a:lnTo>
                  <a:lnTo>
                    <a:pt x="99" y="123"/>
                  </a:lnTo>
                  <a:lnTo>
                    <a:pt x="101" y="123"/>
                  </a:lnTo>
                  <a:lnTo>
                    <a:pt x="106" y="121"/>
                  </a:lnTo>
                  <a:lnTo>
                    <a:pt x="108" y="119"/>
                  </a:lnTo>
                  <a:lnTo>
                    <a:pt x="110" y="117"/>
                  </a:lnTo>
                  <a:lnTo>
                    <a:pt x="112" y="115"/>
                  </a:lnTo>
                  <a:lnTo>
                    <a:pt x="114" y="112"/>
                  </a:lnTo>
                  <a:lnTo>
                    <a:pt x="117" y="110"/>
                  </a:lnTo>
                  <a:lnTo>
                    <a:pt x="119" y="108"/>
                  </a:lnTo>
                  <a:lnTo>
                    <a:pt x="121" y="10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4" name="任意多边形 307223"/>
            <p:cNvSpPr/>
            <p:nvPr/>
          </p:nvSpPr>
          <p:spPr>
            <a:xfrm>
              <a:off x="3842" y="1322"/>
              <a:ext cx="34" cy="97"/>
            </a:xfrm>
            <a:custGeom>
              <a:rect l="0" t="0" r="0" b="0"/>
              <a:pathLst>
                <a:path w="34" h="97">
                  <a:moveTo>
                    <a:pt x="0" y="6"/>
                  </a:moveTo>
                  <a:lnTo>
                    <a:pt x="2" y="8"/>
                  </a:lnTo>
                  <a:lnTo>
                    <a:pt x="4" y="10"/>
                  </a:lnTo>
                  <a:lnTo>
                    <a:pt x="6" y="13"/>
                  </a:lnTo>
                  <a:lnTo>
                    <a:pt x="8" y="15"/>
                  </a:lnTo>
                  <a:lnTo>
                    <a:pt x="10" y="17"/>
                  </a:lnTo>
                  <a:lnTo>
                    <a:pt x="13" y="21"/>
                  </a:lnTo>
                  <a:lnTo>
                    <a:pt x="15" y="23"/>
                  </a:lnTo>
                  <a:lnTo>
                    <a:pt x="17" y="26"/>
                  </a:lnTo>
                  <a:lnTo>
                    <a:pt x="17" y="28"/>
                  </a:lnTo>
                  <a:lnTo>
                    <a:pt x="19" y="30"/>
                  </a:lnTo>
                  <a:lnTo>
                    <a:pt x="19" y="34"/>
                  </a:lnTo>
                  <a:lnTo>
                    <a:pt x="21" y="36"/>
                  </a:lnTo>
                  <a:lnTo>
                    <a:pt x="23" y="39"/>
                  </a:lnTo>
                  <a:lnTo>
                    <a:pt x="23" y="43"/>
                  </a:lnTo>
                  <a:lnTo>
                    <a:pt x="23" y="45"/>
                  </a:lnTo>
                  <a:lnTo>
                    <a:pt x="23" y="47"/>
                  </a:lnTo>
                  <a:lnTo>
                    <a:pt x="26" y="52"/>
                  </a:lnTo>
                  <a:lnTo>
                    <a:pt x="26" y="54"/>
                  </a:lnTo>
                  <a:lnTo>
                    <a:pt x="26" y="56"/>
                  </a:lnTo>
                  <a:lnTo>
                    <a:pt x="26" y="60"/>
                  </a:lnTo>
                  <a:lnTo>
                    <a:pt x="26" y="62"/>
                  </a:lnTo>
                  <a:lnTo>
                    <a:pt x="26" y="65"/>
                  </a:lnTo>
                  <a:lnTo>
                    <a:pt x="23" y="69"/>
                  </a:lnTo>
                  <a:lnTo>
                    <a:pt x="23" y="71"/>
                  </a:lnTo>
                  <a:lnTo>
                    <a:pt x="23" y="73"/>
                  </a:lnTo>
                  <a:lnTo>
                    <a:pt x="21" y="78"/>
                  </a:lnTo>
                  <a:lnTo>
                    <a:pt x="21" y="80"/>
                  </a:lnTo>
                  <a:lnTo>
                    <a:pt x="19" y="82"/>
                  </a:lnTo>
                  <a:lnTo>
                    <a:pt x="19" y="84"/>
                  </a:lnTo>
                  <a:lnTo>
                    <a:pt x="17" y="88"/>
                  </a:lnTo>
                  <a:lnTo>
                    <a:pt x="15" y="91"/>
                  </a:lnTo>
                  <a:lnTo>
                    <a:pt x="15" y="93"/>
                  </a:lnTo>
                  <a:lnTo>
                    <a:pt x="21" y="97"/>
                  </a:lnTo>
                  <a:lnTo>
                    <a:pt x="23" y="95"/>
                  </a:lnTo>
                  <a:lnTo>
                    <a:pt x="26" y="93"/>
                  </a:lnTo>
                  <a:lnTo>
                    <a:pt x="26" y="88"/>
                  </a:lnTo>
                  <a:lnTo>
                    <a:pt x="28" y="86"/>
                  </a:lnTo>
                  <a:lnTo>
                    <a:pt x="30" y="82"/>
                  </a:lnTo>
                  <a:lnTo>
                    <a:pt x="30" y="80"/>
                  </a:lnTo>
                  <a:lnTo>
                    <a:pt x="32" y="75"/>
                  </a:lnTo>
                  <a:lnTo>
                    <a:pt x="32" y="73"/>
                  </a:lnTo>
                  <a:lnTo>
                    <a:pt x="34" y="69"/>
                  </a:lnTo>
                  <a:lnTo>
                    <a:pt x="34" y="67"/>
                  </a:lnTo>
                  <a:lnTo>
                    <a:pt x="34" y="62"/>
                  </a:lnTo>
                  <a:lnTo>
                    <a:pt x="34" y="60"/>
                  </a:lnTo>
                  <a:lnTo>
                    <a:pt x="34" y="56"/>
                  </a:lnTo>
                  <a:lnTo>
                    <a:pt x="34" y="54"/>
                  </a:lnTo>
                  <a:lnTo>
                    <a:pt x="34" y="49"/>
                  </a:lnTo>
                  <a:lnTo>
                    <a:pt x="34" y="45"/>
                  </a:lnTo>
                  <a:lnTo>
                    <a:pt x="32" y="43"/>
                  </a:lnTo>
                  <a:lnTo>
                    <a:pt x="32" y="39"/>
                  </a:lnTo>
                  <a:lnTo>
                    <a:pt x="30" y="36"/>
                  </a:lnTo>
                  <a:lnTo>
                    <a:pt x="30" y="32"/>
                  </a:lnTo>
                  <a:lnTo>
                    <a:pt x="28" y="30"/>
                  </a:lnTo>
                  <a:lnTo>
                    <a:pt x="28" y="28"/>
                  </a:lnTo>
                  <a:lnTo>
                    <a:pt x="26" y="23"/>
                  </a:lnTo>
                  <a:lnTo>
                    <a:pt x="23" y="21"/>
                  </a:lnTo>
                  <a:lnTo>
                    <a:pt x="21" y="17"/>
                  </a:lnTo>
                  <a:lnTo>
                    <a:pt x="19" y="15"/>
                  </a:lnTo>
                  <a:lnTo>
                    <a:pt x="17" y="13"/>
                  </a:lnTo>
                  <a:lnTo>
                    <a:pt x="15" y="10"/>
                  </a:lnTo>
                  <a:lnTo>
                    <a:pt x="13" y="6"/>
                  </a:lnTo>
                  <a:lnTo>
                    <a:pt x="10" y="4"/>
                  </a:lnTo>
                  <a:lnTo>
                    <a:pt x="8"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5" name="任意多边形 307224"/>
            <p:cNvSpPr/>
            <p:nvPr/>
          </p:nvSpPr>
          <p:spPr>
            <a:xfrm>
              <a:off x="3746" y="1306"/>
              <a:ext cx="100" cy="33"/>
            </a:xfrm>
            <a:custGeom>
              <a:rect l="0" t="0" r="0" b="0"/>
              <a:pathLst>
                <a:path w="100" h="33">
                  <a:moveTo>
                    <a:pt x="9" y="33"/>
                  </a:moveTo>
                  <a:lnTo>
                    <a:pt x="9" y="31"/>
                  </a:lnTo>
                  <a:lnTo>
                    <a:pt x="13" y="29"/>
                  </a:lnTo>
                  <a:lnTo>
                    <a:pt x="13" y="26"/>
                  </a:lnTo>
                  <a:lnTo>
                    <a:pt x="15" y="24"/>
                  </a:lnTo>
                  <a:lnTo>
                    <a:pt x="20" y="22"/>
                  </a:lnTo>
                  <a:lnTo>
                    <a:pt x="22" y="20"/>
                  </a:lnTo>
                  <a:lnTo>
                    <a:pt x="24" y="18"/>
                  </a:lnTo>
                  <a:lnTo>
                    <a:pt x="26" y="18"/>
                  </a:lnTo>
                  <a:lnTo>
                    <a:pt x="28" y="16"/>
                  </a:lnTo>
                  <a:lnTo>
                    <a:pt x="31" y="16"/>
                  </a:lnTo>
                  <a:lnTo>
                    <a:pt x="35" y="13"/>
                  </a:lnTo>
                  <a:lnTo>
                    <a:pt x="37" y="13"/>
                  </a:lnTo>
                  <a:lnTo>
                    <a:pt x="39" y="11"/>
                  </a:lnTo>
                  <a:lnTo>
                    <a:pt x="41" y="11"/>
                  </a:lnTo>
                  <a:lnTo>
                    <a:pt x="46" y="11"/>
                  </a:lnTo>
                  <a:lnTo>
                    <a:pt x="48" y="9"/>
                  </a:lnTo>
                  <a:lnTo>
                    <a:pt x="52" y="9"/>
                  </a:lnTo>
                  <a:lnTo>
                    <a:pt x="54" y="9"/>
                  </a:lnTo>
                  <a:lnTo>
                    <a:pt x="57" y="9"/>
                  </a:lnTo>
                  <a:lnTo>
                    <a:pt x="61" y="9"/>
                  </a:lnTo>
                  <a:lnTo>
                    <a:pt x="63" y="9"/>
                  </a:lnTo>
                  <a:lnTo>
                    <a:pt x="65" y="11"/>
                  </a:lnTo>
                  <a:lnTo>
                    <a:pt x="70" y="11"/>
                  </a:lnTo>
                  <a:lnTo>
                    <a:pt x="72" y="11"/>
                  </a:lnTo>
                  <a:lnTo>
                    <a:pt x="76" y="13"/>
                  </a:lnTo>
                  <a:lnTo>
                    <a:pt x="78" y="13"/>
                  </a:lnTo>
                  <a:lnTo>
                    <a:pt x="80" y="16"/>
                  </a:lnTo>
                  <a:lnTo>
                    <a:pt x="85" y="16"/>
                  </a:lnTo>
                  <a:lnTo>
                    <a:pt x="87" y="18"/>
                  </a:lnTo>
                  <a:lnTo>
                    <a:pt x="89" y="20"/>
                  </a:lnTo>
                  <a:lnTo>
                    <a:pt x="91" y="22"/>
                  </a:lnTo>
                  <a:lnTo>
                    <a:pt x="96" y="22"/>
                  </a:lnTo>
                  <a:lnTo>
                    <a:pt x="100" y="16"/>
                  </a:lnTo>
                  <a:lnTo>
                    <a:pt x="98" y="13"/>
                  </a:lnTo>
                  <a:lnTo>
                    <a:pt x="93" y="11"/>
                  </a:lnTo>
                  <a:lnTo>
                    <a:pt x="91" y="9"/>
                  </a:lnTo>
                  <a:lnTo>
                    <a:pt x="87" y="9"/>
                  </a:lnTo>
                  <a:lnTo>
                    <a:pt x="85" y="7"/>
                  </a:lnTo>
                  <a:lnTo>
                    <a:pt x="80" y="5"/>
                  </a:lnTo>
                  <a:lnTo>
                    <a:pt x="78" y="5"/>
                  </a:lnTo>
                  <a:lnTo>
                    <a:pt x="74" y="3"/>
                  </a:lnTo>
                  <a:lnTo>
                    <a:pt x="72" y="3"/>
                  </a:lnTo>
                  <a:lnTo>
                    <a:pt x="67" y="3"/>
                  </a:lnTo>
                  <a:lnTo>
                    <a:pt x="65" y="0"/>
                  </a:lnTo>
                  <a:lnTo>
                    <a:pt x="61" y="0"/>
                  </a:lnTo>
                  <a:lnTo>
                    <a:pt x="57" y="0"/>
                  </a:lnTo>
                  <a:lnTo>
                    <a:pt x="54" y="0"/>
                  </a:lnTo>
                  <a:lnTo>
                    <a:pt x="50" y="0"/>
                  </a:lnTo>
                  <a:lnTo>
                    <a:pt x="48" y="0"/>
                  </a:lnTo>
                  <a:lnTo>
                    <a:pt x="44" y="3"/>
                  </a:lnTo>
                  <a:lnTo>
                    <a:pt x="41" y="3"/>
                  </a:lnTo>
                  <a:lnTo>
                    <a:pt x="37" y="3"/>
                  </a:lnTo>
                  <a:lnTo>
                    <a:pt x="35" y="5"/>
                  </a:lnTo>
                  <a:lnTo>
                    <a:pt x="31" y="5"/>
                  </a:lnTo>
                  <a:lnTo>
                    <a:pt x="28" y="7"/>
                  </a:lnTo>
                  <a:lnTo>
                    <a:pt x="24" y="7"/>
                  </a:lnTo>
                  <a:lnTo>
                    <a:pt x="22" y="9"/>
                  </a:lnTo>
                  <a:lnTo>
                    <a:pt x="20" y="11"/>
                  </a:lnTo>
                  <a:lnTo>
                    <a:pt x="15" y="13"/>
                  </a:lnTo>
                  <a:lnTo>
                    <a:pt x="13" y="16"/>
                  </a:lnTo>
                  <a:lnTo>
                    <a:pt x="11" y="18"/>
                  </a:lnTo>
                  <a:lnTo>
                    <a:pt x="9" y="20"/>
                  </a:lnTo>
                  <a:lnTo>
                    <a:pt x="5" y="22"/>
                  </a:lnTo>
                  <a:lnTo>
                    <a:pt x="2" y="24"/>
                  </a:lnTo>
                  <a:lnTo>
                    <a:pt x="0" y="26"/>
                  </a:lnTo>
                  <a:lnTo>
                    <a:pt x="9" y="3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6" name="任意多边形 307225"/>
            <p:cNvSpPr/>
            <p:nvPr/>
          </p:nvSpPr>
          <p:spPr>
            <a:xfrm>
              <a:off x="3733" y="1332"/>
              <a:ext cx="37" cy="100"/>
            </a:xfrm>
            <a:custGeom>
              <a:rect l="0" t="0" r="0" b="0"/>
              <a:pathLst>
                <a:path w="37" h="100">
                  <a:moveTo>
                    <a:pt x="37" y="91"/>
                  </a:moveTo>
                  <a:lnTo>
                    <a:pt x="33" y="89"/>
                  </a:lnTo>
                  <a:lnTo>
                    <a:pt x="31" y="87"/>
                  </a:lnTo>
                  <a:lnTo>
                    <a:pt x="28" y="85"/>
                  </a:lnTo>
                  <a:lnTo>
                    <a:pt x="26" y="83"/>
                  </a:lnTo>
                  <a:lnTo>
                    <a:pt x="24" y="81"/>
                  </a:lnTo>
                  <a:lnTo>
                    <a:pt x="22" y="78"/>
                  </a:lnTo>
                  <a:lnTo>
                    <a:pt x="20" y="76"/>
                  </a:lnTo>
                  <a:lnTo>
                    <a:pt x="20" y="74"/>
                  </a:lnTo>
                  <a:lnTo>
                    <a:pt x="18" y="72"/>
                  </a:lnTo>
                  <a:lnTo>
                    <a:pt x="15" y="68"/>
                  </a:lnTo>
                  <a:lnTo>
                    <a:pt x="15" y="65"/>
                  </a:lnTo>
                  <a:lnTo>
                    <a:pt x="13" y="63"/>
                  </a:lnTo>
                  <a:lnTo>
                    <a:pt x="13" y="59"/>
                  </a:lnTo>
                  <a:lnTo>
                    <a:pt x="11" y="57"/>
                  </a:lnTo>
                  <a:lnTo>
                    <a:pt x="11" y="55"/>
                  </a:lnTo>
                  <a:lnTo>
                    <a:pt x="11" y="50"/>
                  </a:lnTo>
                  <a:lnTo>
                    <a:pt x="11" y="48"/>
                  </a:lnTo>
                  <a:lnTo>
                    <a:pt x="9" y="46"/>
                  </a:lnTo>
                  <a:lnTo>
                    <a:pt x="9" y="42"/>
                  </a:lnTo>
                  <a:lnTo>
                    <a:pt x="9" y="39"/>
                  </a:lnTo>
                  <a:lnTo>
                    <a:pt x="9" y="37"/>
                  </a:lnTo>
                  <a:lnTo>
                    <a:pt x="11" y="33"/>
                  </a:lnTo>
                  <a:lnTo>
                    <a:pt x="11" y="31"/>
                  </a:lnTo>
                  <a:lnTo>
                    <a:pt x="11" y="29"/>
                  </a:lnTo>
                  <a:lnTo>
                    <a:pt x="11" y="24"/>
                  </a:lnTo>
                  <a:lnTo>
                    <a:pt x="13" y="22"/>
                  </a:lnTo>
                  <a:lnTo>
                    <a:pt x="13" y="20"/>
                  </a:lnTo>
                  <a:lnTo>
                    <a:pt x="15" y="18"/>
                  </a:lnTo>
                  <a:lnTo>
                    <a:pt x="15" y="13"/>
                  </a:lnTo>
                  <a:lnTo>
                    <a:pt x="18" y="11"/>
                  </a:lnTo>
                  <a:lnTo>
                    <a:pt x="20" y="9"/>
                  </a:lnTo>
                  <a:lnTo>
                    <a:pt x="22" y="7"/>
                  </a:lnTo>
                  <a:lnTo>
                    <a:pt x="13" y="0"/>
                  </a:lnTo>
                  <a:lnTo>
                    <a:pt x="11" y="5"/>
                  </a:lnTo>
                  <a:lnTo>
                    <a:pt x="11" y="7"/>
                  </a:lnTo>
                  <a:lnTo>
                    <a:pt x="9" y="11"/>
                  </a:lnTo>
                  <a:lnTo>
                    <a:pt x="7" y="13"/>
                  </a:lnTo>
                  <a:lnTo>
                    <a:pt x="5" y="16"/>
                  </a:lnTo>
                  <a:lnTo>
                    <a:pt x="5" y="20"/>
                  </a:lnTo>
                  <a:lnTo>
                    <a:pt x="2" y="22"/>
                  </a:lnTo>
                  <a:lnTo>
                    <a:pt x="2" y="26"/>
                  </a:lnTo>
                  <a:lnTo>
                    <a:pt x="2" y="29"/>
                  </a:lnTo>
                  <a:lnTo>
                    <a:pt x="0" y="33"/>
                  </a:lnTo>
                  <a:lnTo>
                    <a:pt x="0" y="35"/>
                  </a:lnTo>
                  <a:lnTo>
                    <a:pt x="0" y="39"/>
                  </a:lnTo>
                  <a:lnTo>
                    <a:pt x="0" y="44"/>
                  </a:lnTo>
                  <a:lnTo>
                    <a:pt x="0" y="46"/>
                  </a:lnTo>
                  <a:lnTo>
                    <a:pt x="0" y="50"/>
                  </a:lnTo>
                  <a:lnTo>
                    <a:pt x="2" y="52"/>
                  </a:lnTo>
                  <a:lnTo>
                    <a:pt x="2" y="57"/>
                  </a:lnTo>
                  <a:lnTo>
                    <a:pt x="2" y="59"/>
                  </a:lnTo>
                  <a:lnTo>
                    <a:pt x="5" y="63"/>
                  </a:lnTo>
                  <a:lnTo>
                    <a:pt x="5" y="65"/>
                  </a:lnTo>
                  <a:lnTo>
                    <a:pt x="7" y="70"/>
                  </a:lnTo>
                  <a:lnTo>
                    <a:pt x="9" y="72"/>
                  </a:lnTo>
                  <a:lnTo>
                    <a:pt x="9" y="74"/>
                  </a:lnTo>
                  <a:lnTo>
                    <a:pt x="11" y="78"/>
                  </a:lnTo>
                  <a:lnTo>
                    <a:pt x="13" y="81"/>
                  </a:lnTo>
                  <a:lnTo>
                    <a:pt x="15" y="85"/>
                  </a:lnTo>
                  <a:lnTo>
                    <a:pt x="18" y="87"/>
                  </a:lnTo>
                  <a:lnTo>
                    <a:pt x="20" y="89"/>
                  </a:lnTo>
                  <a:lnTo>
                    <a:pt x="22" y="91"/>
                  </a:lnTo>
                  <a:lnTo>
                    <a:pt x="24" y="96"/>
                  </a:lnTo>
                  <a:lnTo>
                    <a:pt x="28" y="98"/>
                  </a:lnTo>
                  <a:lnTo>
                    <a:pt x="31" y="100"/>
                  </a:lnTo>
                  <a:lnTo>
                    <a:pt x="37"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7" name="任意多边形 307226"/>
            <p:cNvSpPr/>
            <p:nvPr/>
          </p:nvSpPr>
          <p:spPr>
            <a:xfrm>
              <a:off x="3764" y="1415"/>
              <a:ext cx="99" cy="32"/>
            </a:xfrm>
            <a:custGeom>
              <a:rect l="0" t="0" r="0" b="0"/>
              <a:pathLst>
                <a:path w="99" h="32">
                  <a:moveTo>
                    <a:pt x="93" y="0"/>
                  </a:moveTo>
                  <a:lnTo>
                    <a:pt x="91" y="2"/>
                  </a:lnTo>
                  <a:lnTo>
                    <a:pt x="88" y="4"/>
                  </a:lnTo>
                  <a:lnTo>
                    <a:pt x="86" y="6"/>
                  </a:lnTo>
                  <a:lnTo>
                    <a:pt x="84" y="8"/>
                  </a:lnTo>
                  <a:lnTo>
                    <a:pt x="82" y="11"/>
                  </a:lnTo>
                  <a:lnTo>
                    <a:pt x="80" y="13"/>
                  </a:lnTo>
                  <a:lnTo>
                    <a:pt x="75" y="13"/>
                  </a:lnTo>
                  <a:lnTo>
                    <a:pt x="73" y="15"/>
                  </a:lnTo>
                  <a:lnTo>
                    <a:pt x="71" y="17"/>
                  </a:lnTo>
                  <a:lnTo>
                    <a:pt x="69" y="17"/>
                  </a:lnTo>
                  <a:lnTo>
                    <a:pt x="67" y="19"/>
                  </a:lnTo>
                  <a:lnTo>
                    <a:pt x="62" y="19"/>
                  </a:lnTo>
                  <a:lnTo>
                    <a:pt x="60" y="19"/>
                  </a:lnTo>
                  <a:lnTo>
                    <a:pt x="58" y="21"/>
                  </a:lnTo>
                  <a:lnTo>
                    <a:pt x="54" y="21"/>
                  </a:lnTo>
                  <a:lnTo>
                    <a:pt x="52" y="21"/>
                  </a:lnTo>
                  <a:lnTo>
                    <a:pt x="49" y="21"/>
                  </a:lnTo>
                  <a:lnTo>
                    <a:pt x="45" y="21"/>
                  </a:lnTo>
                  <a:lnTo>
                    <a:pt x="43" y="21"/>
                  </a:lnTo>
                  <a:lnTo>
                    <a:pt x="41" y="21"/>
                  </a:lnTo>
                  <a:lnTo>
                    <a:pt x="36" y="21"/>
                  </a:lnTo>
                  <a:lnTo>
                    <a:pt x="34" y="21"/>
                  </a:lnTo>
                  <a:lnTo>
                    <a:pt x="30" y="21"/>
                  </a:lnTo>
                  <a:lnTo>
                    <a:pt x="28" y="19"/>
                  </a:lnTo>
                  <a:lnTo>
                    <a:pt x="26" y="19"/>
                  </a:lnTo>
                  <a:lnTo>
                    <a:pt x="21" y="19"/>
                  </a:lnTo>
                  <a:lnTo>
                    <a:pt x="19" y="17"/>
                  </a:lnTo>
                  <a:lnTo>
                    <a:pt x="17" y="15"/>
                  </a:lnTo>
                  <a:lnTo>
                    <a:pt x="13" y="15"/>
                  </a:lnTo>
                  <a:lnTo>
                    <a:pt x="10" y="13"/>
                  </a:lnTo>
                  <a:lnTo>
                    <a:pt x="8" y="11"/>
                  </a:lnTo>
                  <a:lnTo>
                    <a:pt x="6" y="8"/>
                  </a:lnTo>
                  <a:lnTo>
                    <a:pt x="0" y="17"/>
                  </a:lnTo>
                  <a:lnTo>
                    <a:pt x="2" y="19"/>
                  </a:lnTo>
                  <a:lnTo>
                    <a:pt x="6" y="21"/>
                  </a:lnTo>
                  <a:lnTo>
                    <a:pt x="8" y="21"/>
                  </a:lnTo>
                  <a:lnTo>
                    <a:pt x="13" y="24"/>
                  </a:lnTo>
                  <a:lnTo>
                    <a:pt x="15" y="26"/>
                  </a:lnTo>
                  <a:lnTo>
                    <a:pt x="19" y="26"/>
                  </a:lnTo>
                  <a:lnTo>
                    <a:pt x="21" y="28"/>
                  </a:lnTo>
                  <a:lnTo>
                    <a:pt x="26" y="28"/>
                  </a:lnTo>
                  <a:lnTo>
                    <a:pt x="30" y="30"/>
                  </a:lnTo>
                  <a:lnTo>
                    <a:pt x="32" y="30"/>
                  </a:lnTo>
                  <a:lnTo>
                    <a:pt x="36" y="30"/>
                  </a:lnTo>
                  <a:lnTo>
                    <a:pt x="39" y="30"/>
                  </a:lnTo>
                  <a:lnTo>
                    <a:pt x="43" y="32"/>
                  </a:lnTo>
                  <a:lnTo>
                    <a:pt x="45" y="32"/>
                  </a:lnTo>
                  <a:lnTo>
                    <a:pt x="49" y="30"/>
                  </a:lnTo>
                  <a:lnTo>
                    <a:pt x="52" y="30"/>
                  </a:lnTo>
                  <a:lnTo>
                    <a:pt x="56" y="30"/>
                  </a:lnTo>
                  <a:lnTo>
                    <a:pt x="60" y="30"/>
                  </a:lnTo>
                  <a:lnTo>
                    <a:pt x="62" y="30"/>
                  </a:lnTo>
                  <a:lnTo>
                    <a:pt x="67" y="28"/>
                  </a:lnTo>
                  <a:lnTo>
                    <a:pt x="69" y="28"/>
                  </a:lnTo>
                  <a:lnTo>
                    <a:pt x="73" y="26"/>
                  </a:lnTo>
                  <a:lnTo>
                    <a:pt x="75" y="24"/>
                  </a:lnTo>
                  <a:lnTo>
                    <a:pt x="78" y="24"/>
                  </a:lnTo>
                  <a:lnTo>
                    <a:pt x="82" y="21"/>
                  </a:lnTo>
                  <a:lnTo>
                    <a:pt x="84" y="19"/>
                  </a:lnTo>
                  <a:lnTo>
                    <a:pt x="86" y="17"/>
                  </a:lnTo>
                  <a:lnTo>
                    <a:pt x="91" y="15"/>
                  </a:lnTo>
                  <a:lnTo>
                    <a:pt x="93" y="13"/>
                  </a:lnTo>
                  <a:lnTo>
                    <a:pt x="95" y="11"/>
                  </a:lnTo>
                  <a:lnTo>
                    <a:pt x="97" y="8"/>
                  </a:lnTo>
                  <a:lnTo>
                    <a:pt x="99" y="4"/>
                  </a:lnTo>
                  <a:lnTo>
                    <a:pt x="93"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8" name="任意多边形 307227"/>
            <p:cNvSpPr/>
            <p:nvPr/>
          </p:nvSpPr>
          <p:spPr>
            <a:xfrm>
              <a:off x="3740" y="1313"/>
              <a:ext cx="130" cy="128"/>
            </a:xfrm>
            <a:custGeom>
              <a:rect l="0" t="0" r="0" b="0"/>
              <a:pathLst>
                <a:path w="130" h="128">
                  <a:moveTo>
                    <a:pt x="119" y="104"/>
                  </a:moveTo>
                  <a:lnTo>
                    <a:pt x="121" y="102"/>
                  </a:lnTo>
                  <a:lnTo>
                    <a:pt x="123" y="100"/>
                  </a:lnTo>
                  <a:lnTo>
                    <a:pt x="123" y="95"/>
                  </a:lnTo>
                  <a:lnTo>
                    <a:pt x="125" y="93"/>
                  </a:lnTo>
                  <a:lnTo>
                    <a:pt x="128" y="91"/>
                  </a:lnTo>
                  <a:lnTo>
                    <a:pt x="128" y="87"/>
                  </a:lnTo>
                  <a:lnTo>
                    <a:pt x="128" y="84"/>
                  </a:lnTo>
                  <a:lnTo>
                    <a:pt x="130" y="82"/>
                  </a:lnTo>
                  <a:lnTo>
                    <a:pt x="130" y="78"/>
                  </a:lnTo>
                  <a:lnTo>
                    <a:pt x="130" y="76"/>
                  </a:lnTo>
                  <a:lnTo>
                    <a:pt x="130" y="71"/>
                  </a:lnTo>
                  <a:lnTo>
                    <a:pt x="130" y="69"/>
                  </a:lnTo>
                  <a:lnTo>
                    <a:pt x="130" y="65"/>
                  </a:lnTo>
                  <a:lnTo>
                    <a:pt x="130" y="63"/>
                  </a:lnTo>
                  <a:lnTo>
                    <a:pt x="130" y="61"/>
                  </a:lnTo>
                  <a:lnTo>
                    <a:pt x="130" y="56"/>
                  </a:lnTo>
                  <a:lnTo>
                    <a:pt x="130" y="54"/>
                  </a:lnTo>
                  <a:lnTo>
                    <a:pt x="128" y="50"/>
                  </a:lnTo>
                  <a:lnTo>
                    <a:pt x="128" y="48"/>
                  </a:lnTo>
                  <a:lnTo>
                    <a:pt x="125" y="45"/>
                  </a:lnTo>
                  <a:lnTo>
                    <a:pt x="125" y="41"/>
                  </a:lnTo>
                  <a:lnTo>
                    <a:pt x="123" y="39"/>
                  </a:lnTo>
                  <a:lnTo>
                    <a:pt x="123" y="37"/>
                  </a:lnTo>
                  <a:lnTo>
                    <a:pt x="121" y="32"/>
                  </a:lnTo>
                  <a:lnTo>
                    <a:pt x="119" y="30"/>
                  </a:lnTo>
                  <a:lnTo>
                    <a:pt x="117" y="28"/>
                  </a:lnTo>
                  <a:lnTo>
                    <a:pt x="115" y="26"/>
                  </a:lnTo>
                  <a:lnTo>
                    <a:pt x="112" y="24"/>
                  </a:lnTo>
                  <a:lnTo>
                    <a:pt x="110" y="19"/>
                  </a:lnTo>
                  <a:lnTo>
                    <a:pt x="108" y="17"/>
                  </a:lnTo>
                  <a:lnTo>
                    <a:pt x="106" y="15"/>
                  </a:lnTo>
                  <a:lnTo>
                    <a:pt x="104" y="13"/>
                  </a:lnTo>
                  <a:lnTo>
                    <a:pt x="99" y="13"/>
                  </a:lnTo>
                  <a:lnTo>
                    <a:pt x="97" y="11"/>
                  </a:lnTo>
                  <a:lnTo>
                    <a:pt x="95" y="9"/>
                  </a:lnTo>
                  <a:lnTo>
                    <a:pt x="91" y="6"/>
                  </a:lnTo>
                  <a:lnTo>
                    <a:pt x="89" y="6"/>
                  </a:lnTo>
                  <a:lnTo>
                    <a:pt x="84" y="4"/>
                  </a:lnTo>
                  <a:lnTo>
                    <a:pt x="82" y="2"/>
                  </a:lnTo>
                  <a:lnTo>
                    <a:pt x="80" y="2"/>
                  </a:lnTo>
                  <a:lnTo>
                    <a:pt x="76" y="2"/>
                  </a:lnTo>
                  <a:lnTo>
                    <a:pt x="73" y="0"/>
                  </a:lnTo>
                  <a:lnTo>
                    <a:pt x="69" y="0"/>
                  </a:lnTo>
                  <a:lnTo>
                    <a:pt x="67" y="0"/>
                  </a:lnTo>
                  <a:lnTo>
                    <a:pt x="63" y="0"/>
                  </a:lnTo>
                  <a:lnTo>
                    <a:pt x="60" y="0"/>
                  </a:lnTo>
                  <a:lnTo>
                    <a:pt x="56" y="0"/>
                  </a:lnTo>
                  <a:lnTo>
                    <a:pt x="54" y="0"/>
                  </a:lnTo>
                  <a:lnTo>
                    <a:pt x="50" y="0"/>
                  </a:lnTo>
                  <a:lnTo>
                    <a:pt x="47" y="2"/>
                  </a:lnTo>
                  <a:lnTo>
                    <a:pt x="45" y="2"/>
                  </a:lnTo>
                  <a:lnTo>
                    <a:pt x="41" y="2"/>
                  </a:lnTo>
                  <a:lnTo>
                    <a:pt x="39" y="4"/>
                  </a:lnTo>
                  <a:lnTo>
                    <a:pt x="37" y="4"/>
                  </a:lnTo>
                  <a:lnTo>
                    <a:pt x="32" y="6"/>
                  </a:lnTo>
                  <a:lnTo>
                    <a:pt x="30" y="9"/>
                  </a:lnTo>
                  <a:lnTo>
                    <a:pt x="28" y="9"/>
                  </a:lnTo>
                  <a:lnTo>
                    <a:pt x="26" y="11"/>
                  </a:lnTo>
                  <a:lnTo>
                    <a:pt x="21" y="13"/>
                  </a:lnTo>
                  <a:lnTo>
                    <a:pt x="19" y="15"/>
                  </a:lnTo>
                  <a:lnTo>
                    <a:pt x="17" y="17"/>
                  </a:lnTo>
                  <a:lnTo>
                    <a:pt x="15" y="19"/>
                  </a:lnTo>
                  <a:lnTo>
                    <a:pt x="13" y="22"/>
                  </a:lnTo>
                  <a:lnTo>
                    <a:pt x="11" y="24"/>
                  </a:lnTo>
                  <a:lnTo>
                    <a:pt x="8" y="26"/>
                  </a:lnTo>
                  <a:lnTo>
                    <a:pt x="8" y="30"/>
                  </a:lnTo>
                  <a:lnTo>
                    <a:pt x="6" y="32"/>
                  </a:lnTo>
                  <a:lnTo>
                    <a:pt x="4" y="35"/>
                  </a:lnTo>
                  <a:lnTo>
                    <a:pt x="4" y="39"/>
                  </a:lnTo>
                  <a:lnTo>
                    <a:pt x="2" y="41"/>
                  </a:lnTo>
                  <a:lnTo>
                    <a:pt x="2" y="43"/>
                  </a:lnTo>
                  <a:lnTo>
                    <a:pt x="0" y="48"/>
                  </a:lnTo>
                  <a:lnTo>
                    <a:pt x="0" y="50"/>
                  </a:lnTo>
                  <a:lnTo>
                    <a:pt x="0" y="54"/>
                  </a:lnTo>
                  <a:lnTo>
                    <a:pt x="0" y="56"/>
                  </a:lnTo>
                  <a:lnTo>
                    <a:pt x="0" y="58"/>
                  </a:lnTo>
                  <a:lnTo>
                    <a:pt x="0" y="63"/>
                  </a:lnTo>
                  <a:lnTo>
                    <a:pt x="0" y="65"/>
                  </a:lnTo>
                  <a:lnTo>
                    <a:pt x="0" y="69"/>
                  </a:lnTo>
                  <a:lnTo>
                    <a:pt x="0" y="71"/>
                  </a:lnTo>
                  <a:lnTo>
                    <a:pt x="0" y="76"/>
                  </a:lnTo>
                  <a:lnTo>
                    <a:pt x="2" y="78"/>
                  </a:lnTo>
                  <a:lnTo>
                    <a:pt x="2" y="80"/>
                  </a:lnTo>
                  <a:lnTo>
                    <a:pt x="4" y="84"/>
                  </a:lnTo>
                  <a:lnTo>
                    <a:pt x="4" y="87"/>
                  </a:lnTo>
                  <a:lnTo>
                    <a:pt x="6" y="89"/>
                  </a:lnTo>
                  <a:lnTo>
                    <a:pt x="8" y="93"/>
                  </a:lnTo>
                  <a:lnTo>
                    <a:pt x="8" y="95"/>
                  </a:lnTo>
                  <a:lnTo>
                    <a:pt x="11" y="97"/>
                  </a:lnTo>
                  <a:lnTo>
                    <a:pt x="13" y="100"/>
                  </a:lnTo>
                  <a:lnTo>
                    <a:pt x="15" y="104"/>
                  </a:lnTo>
                  <a:lnTo>
                    <a:pt x="17" y="106"/>
                  </a:lnTo>
                  <a:lnTo>
                    <a:pt x="19" y="108"/>
                  </a:lnTo>
                  <a:lnTo>
                    <a:pt x="21" y="110"/>
                  </a:lnTo>
                  <a:lnTo>
                    <a:pt x="24" y="113"/>
                  </a:lnTo>
                  <a:lnTo>
                    <a:pt x="28" y="115"/>
                  </a:lnTo>
                  <a:lnTo>
                    <a:pt x="30" y="117"/>
                  </a:lnTo>
                  <a:lnTo>
                    <a:pt x="32" y="119"/>
                  </a:lnTo>
                  <a:lnTo>
                    <a:pt x="37" y="119"/>
                  </a:lnTo>
                  <a:lnTo>
                    <a:pt x="39" y="121"/>
                  </a:lnTo>
                  <a:lnTo>
                    <a:pt x="41" y="123"/>
                  </a:lnTo>
                  <a:lnTo>
                    <a:pt x="45" y="123"/>
                  </a:lnTo>
                  <a:lnTo>
                    <a:pt x="47" y="126"/>
                  </a:lnTo>
                  <a:lnTo>
                    <a:pt x="52" y="126"/>
                  </a:lnTo>
                  <a:lnTo>
                    <a:pt x="54" y="128"/>
                  </a:lnTo>
                  <a:lnTo>
                    <a:pt x="58" y="128"/>
                  </a:lnTo>
                  <a:lnTo>
                    <a:pt x="60" y="128"/>
                  </a:lnTo>
                  <a:lnTo>
                    <a:pt x="63" y="128"/>
                  </a:lnTo>
                  <a:lnTo>
                    <a:pt x="67" y="128"/>
                  </a:lnTo>
                  <a:lnTo>
                    <a:pt x="69" y="128"/>
                  </a:lnTo>
                  <a:lnTo>
                    <a:pt x="73" y="128"/>
                  </a:lnTo>
                  <a:lnTo>
                    <a:pt x="76" y="128"/>
                  </a:lnTo>
                  <a:lnTo>
                    <a:pt x="80" y="128"/>
                  </a:lnTo>
                  <a:lnTo>
                    <a:pt x="82" y="128"/>
                  </a:lnTo>
                  <a:lnTo>
                    <a:pt x="86" y="126"/>
                  </a:lnTo>
                  <a:lnTo>
                    <a:pt x="89" y="126"/>
                  </a:lnTo>
                  <a:lnTo>
                    <a:pt x="91" y="126"/>
                  </a:lnTo>
                  <a:lnTo>
                    <a:pt x="95" y="123"/>
                  </a:lnTo>
                  <a:lnTo>
                    <a:pt x="97" y="121"/>
                  </a:lnTo>
                  <a:lnTo>
                    <a:pt x="99" y="121"/>
                  </a:lnTo>
                  <a:lnTo>
                    <a:pt x="102" y="119"/>
                  </a:lnTo>
                  <a:lnTo>
                    <a:pt x="106" y="117"/>
                  </a:lnTo>
                  <a:lnTo>
                    <a:pt x="108" y="115"/>
                  </a:lnTo>
                  <a:lnTo>
                    <a:pt x="110" y="113"/>
                  </a:lnTo>
                  <a:lnTo>
                    <a:pt x="112" y="110"/>
                  </a:lnTo>
                  <a:lnTo>
                    <a:pt x="115" y="108"/>
                  </a:lnTo>
                  <a:lnTo>
                    <a:pt x="117" y="106"/>
                  </a:lnTo>
                  <a:lnTo>
                    <a:pt x="119" y="10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29" name="任意多边形 307228"/>
            <p:cNvSpPr/>
            <p:nvPr/>
          </p:nvSpPr>
          <p:spPr>
            <a:xfrm>
              <a:off x="3839" y="1324"/>
              <a:ext cx="37" cy="95"/>
            </a:xfrm>
            <a:custGeom>
              <a:rect l="0" t="0" r="0" b="0"/>
              <a:pathLst>
                <a:path w="37" h="95">
                  <a:moveTo>
                    <a:pt x="0" y="6"/>
                  </a:moveTo>
                  <a:lnTo>
                    <a:pt x="5" y="8"/>
                  </a:lnTo>
                  <a:lnTo>
                    <a:pt x="7" y="11"/>
                  </a:lnTo>
                  <a:lnTo>
                    <a:pt x="9" y="13"/>
                  </a:lnTo>
                  <a:lnTo>
                    <a:pt x="11" y="15"/>
                  </a:lnTo>
                  <a:lnTo>
                    <a:pt x="13" y="17"/>
                  </a:lnTo>
                  <a:lnTo>
                    <a:pt x="16" y="19"/>
                  </a:lnTo>
                  <a:lnTo>
                    <a:pt x="16" y="21"/>
                  </a:lnTo>
                  <a:lnTo>
                    <a:pt x="18" y="26"/>
                  </a:lnTo>
                  <a:lnTo>
                    <a:pt x="20" y="28"/>
                  </a:lnTo>
                  <a:lnTo>
                    <a:pt x="20" y="30"/>
                  </a:lnTo>
                  <a:lnTo>
                    <a:pt x="22" y="32"/>
                  </a:lnTo>
                  <a:lnTo>
                    <a:pt x="22" y="34"/>
                  </a:lnTo>
                  <a:lnTo>
                    <a:pt x="24" y="39"/>
                  </a:lnTo>
                  <a:lnTo>
                    <a:pt x="24" y="41"/>
                  </a:lnTo>
                  <a:lnTo>
                    <a:pt x="26" y="43"/>
                  </a:lnTo>
                  <a:lnTo>
                    <a:pt x="26" y="47"/>
                  </a:lnTo>
                  <a:lnTo>
                    <a:pt x="26" y="50"/>
                  </a:lnTo>
                  <a:lnTo>
                    <a:pt x="26" y="52"/>
                  </a:lnTo>
                  <a:lnTo>
                    <a:pt x="26" y="56"/>
                  </a:lnTo>
                  <a:lnTo>
                    <a:pt x="26" y="58"/>
                  </a:lnTo>
                  <a:lnTo>
                    <a:pt x="26" y="60"/>
                  </a:lnTo>
                  <a:lnTo>
                    <a:pt x="26" y="65"/>
                  </a:lnTo>
                  <a:lnTo>
                    <a:pt x="26" y="67"/>
                  </a:lnTo>
                  <a:lnTo>
                    <a:pt x="26" y="69"/>
                  </a:lnTo>
                  <a:lnTo>
                    <a:pt x="24" y="71"/>
                  </a:lnTo>
                  <a:lnTo>
                    <a:pt x="24" y="76"/>
                  </a:lnTo>
                  <a:lnTo>
                    <a:pt x="24" y="78"/>
                  </a:lnTo>
                  <a:lnTo>
                    <a:pt x="22" y="80"/>
                  </a:lnTo>
                  <a:lnTo>
                    <a:pt x="20" y="82"/>
                  </a:lnTo>
                  <a:lnTo>
                    <a:pt x="20" y="86"/>
                  </a:lnTo>
                  <a:lnTo>
                    <a:pt x="18" y="89"/>
                  </a:lnTo>
                  <a:lnTo>
                    <a:pt x="16" y="91"/>
                  </a:lnTo>
                  <a:lnTo>
                    <a:pt x="24" y="95"/>
                  </a:lnTo>
                  <a:lnTo>
                    <a:pt x="26" y="93"/>
                  </a:lnTo>
                  <a:lnTo>
                    <a:pt x="26" y="91"/>
                  </a:lnTo>
                  <a:lnTo>
                    <a:pt x="29" y="86"/>
                  </a:lnTo>
                  <a:lnTo>
                    <a:pt x="31" y="84"/>
                  </a:lnTo>
                  <a:lnTo>
                    <a:pt x="31" y="80"/>
                  </a:lnTo>
                  <a:lnTo>
                    <a:pt x="33" y="78"/>
                  </a:lnTo>
                  <a:lnTo>
                    <a:pt x="33" y="76"/>
                  </a:lnTo>
                  <a:lnTo>
                    <a:pt x="35" y="71"/>
                  </a:lnTo>
                  <a:lnTo>
                    <a:pt x="35" y="69"/>
                  </a:lnTo>
                  <a:lnTo>
                    <a:pt x="35" y="65"/>
                  </a:lnTo>
                  <a:lnTo>
                    <a:pt x="37" y="60"/>
                  </a:lnTo>
                  <a:lnTo>
                    <a:pt x="37" y="58"/>
                  </a:lnTo>
                  <a:lnTo>
                    <a:pt x="37" y="54"/>
                  </a:lnTo>
                  <a:lnTo>
                    <a:pt x="37" y="52"/>
                  </a:lnTo>
                  <a:lnTo>
                    <a:pt x="35" y="47"/>
                  </a:lnTo>
                  <a:lnTo>
                    <a:pt x="35" y="45"/>
                  </a:lnTo>
                  <a:lnTo>
                    <a:pt x="35" y="41"/>
                  </a:lnTo>
                  <a:lnTo>
                    <a:pt x="33" y="39"/>
                  </a:lnTo>
                  <a:lnTo>
                    <a:pt x="33" y="34"/>
                  </a:lnTo>
                  <a:lnTo>
                    <a:pt x="31" y="32"/>
                  </a:lnTo>
                  <a:lnTo>
                    <a:pt x="31" y="30"/>
                  </a:lnTo>
                  <a:lnTo>
                    <a:pt x="29" y="26"/>
                  </a:lnTo>
                  <a:lnTo>
                    <a:pt x="26" y="24"/>
                  </a:lnTo>
                  <a:lnTo>
                    <a:pt x="26" y="19"/>
                  </a:lnTo>
                  <a:lnTo>
                    <a:pt x="24" y="17"/>
                  </a:lnTo>
                  <a:lnTo>
                    <a:pt x="22" y="15"/>
                  </a:lnTo>
                  <a:lnTo>
                    <a:pt x="20" y="11"/>
                  </a:lnTo>
                  <a:lnTo>
                    <a:pt x="18" y="8"/>
                  </a:lnTo>
                  <a:lnTo>
                    <a:pt x="16" y="6"/>
                  </a:lnTo>
                  <a:lnTo>
                    <a:pt x="11" y="4"/>
                  </a:lnTo>
                  <a:lnTo>
                    <a:pt x="9"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0" name="任意多边形 307229"/>
            <p:cNvSpPr/>
            <p:nvPr/>
          </p:nvSpPr>
          <p:spPr>
            <a:xfrm>
              <a:off x="3748" y="1309"/>
              <a:ext cx="98" cy="30"/>
            </a:xfrm>
            <a:custGeom>
              <a:rect l="0" t="0" r="0" b="0"/>
              <a:pathLst>
                <a:path w="98" h="30">
                  <a:moveTo>
                    <a:pt x="7" y="30"/>
                  </a:moveTo>
                  <a:lnTo>
                    <a:pt x="9" y="28"/>
                  </a:lnTo>
                  <a:lnTo>
                    <a:pt x="11" y="26"/>
                  </a:lnTo>
                  <a:lnTo>
                    <a:pt x="13" y="23"/>
                  </a:lnTo>
                  <a:lnTo>
                    <a:pt x="16" y="23"/>
                  </a:lnTo>
                  <a:lnTo>
                    <a:pt x="18" y="21"/>
                  </a:lnTo>
                  <a:lnTo>
                    <a:pt x="20" y="19"/>
                  </a:lnTo>
                  <a:lnTo>
                    <a:pt x="22" y="17"/>
                  </a:lnTo>
                  <a:lnTo>
                    <a:pt x="24" y="17"/>
                  </a:lnTo>
                  <a:lnTo>
                    <a:pt x="26" y="15"/>
                  </a:lnTo>
                  <a:lnTo>
                    <a:pt x="29" y="13"/>
                  </a:lnTo>
                  <a:lnTo>
                    <a:pt x="33" y="13"/>
                  </a:lnTo>
                  <a:lnTo>
                    <a:pt x="35" y="10"/>
                  </a:lnTo>
                  <a:lnTo>
                    <a:pt x="37" y="10"/>
                  </a:lnTo>
                  <a:lnTo>
                    <a:pt x="39" y="10"/>
                  </a:lnTo>
                  <a:lnTo>
                    <a:pt x="44" y="10"/>
                  </a:lnTo>
                  <a:lnTo>
                    <a:pt x="46" y="8"/>
                  </a:lnTo>
                  <a:lnTo>
                    <a:pt x="48" y="8"/>
                  </a:lnTo>
                  <a:lnTo>
                    <a:pt x="52" y="8"/>
                  </a:lnTo>
                  <a:lnTo>
                    <a:pt x="55" y="8"/>
                  </a:lnTo>
                  <a:lnTo>
                    <a:pt x="57" y="8"/>
                  </a:lnTo>
                  <a:lnTo>
                    <a:pt x="61" y="8"/>
                  </a:lnTo>
                  <a:lnTo>
                    <a:pt x="63" y="10"/>
                  </a:lnTo>
                  <a:lnTo>
                    <a:pt x="68" y="10"/>
                  </a:lnTo>
                  <a:lnTo>
                    <a:pt x="70" y="10"/>
                  </a:lnTo>
                  <a:lnTo>
                    <a:pt x="72" y="10"/>
                  </a:lnTo>
                  <a:lnTo>
                    <a:pt x="76" y="13"/>
                  </a:lnTo>
                  <a:lnTo>
                    <a:pt x="78" y="13"/>
                  </a:lnTo>
                  <a:lnTo>
                    <a:pt x="81" y="15"/>
                  </a:lnTo>
                  <a:lnTo>
                    <a:pt x="85" y="17"/>
                  </a:lnTo>
                  <a:lnTo>
                    <a:pt x="87" y="17"/>
                  </a:lnTo>
                  <a:lnTo>
                    <a:pt x="89" y="19"/>
                  </a:lnTo>
                  <a:lnTo>
                    <a:pt x="91" y="21"/>
                  </a:lnTo>
                  <a:lnTo>
                    <a:pt x="98" y="15"/>
                  </a:lnTo>
                  <a:lnTo>
                    <a:pt x="94" y="13"/>
                  </a:lnTo>
                  <a:lnTo>
                    <a:pt x="91" y="10"/>
                  </a:lnTo>
                  <a:lnTo>
                    <a:pt x="89" y="8"/>
                  </a:lnTo>
                  <a:lnTo>
                    <a:pt x="85" y="6"/>
                  </a:lnTo>
                  <a:lnTo>
                    <a:pt x="83" y="6"/>
                  </a:lnTo>
                  <a:lnTo>
                    <a:pt x="78" y="4"/>
                  </a:lnTo>
                  <a:lnTo>
                    <a:pt x="76" y="2"/>
                  </a:lnTo>
                  <a:lnTo>
                    <a:pt x="72" y="2"/>
                  </a:lnTo>
                  <a:lnTo>
                    <a:pt x="68" y="2"/>
                  </a:lnTo>
                  <a:lnTo>
                    <a:pt x="65" y="0"/>
                  </a:lnTo>
                  <a:lnTo>
                    <a:pt x="61" y="0"/>
                  </a:lnTo>
                  <a:lnTo>
                    <a:pt x="59" y="0"/>
                  </a:lnTo>
                  <a:lnTo>
                    <a:pt x="55" y="0"/>
                  </a:lnTo>
                  <a:lnTo>
                    <a:pt x="52" y="0"/>
                  </a:lnTo>
                  <a:lnTo>
                    <a:pt x="48" y="0"/>
                  </a:lnTo>
                  <a:lnTo>
                    <a:pt x="46" y="0"/>
                  </a:lnTo>
                  <a:lnTo>
                    <a:pt x="42" y="0"/>
                  </a:lnTo>
                  <a:lnTo>
                    <a:pt x="39" y="2"/>
                  </a:lnTo>
                  <a:lnTo>
                    <a:pt x="35" y="2"/>
                  </a:lnTo>
                  <a:lnTo>
                    <a:pt x="33" y="2"/>
                  </a:lnTo>
                  <a:lnTo>
                    <a:pt x="29" y="4"/>
                  </a:lnTo>
                  <a:lnTo>
                    <a:pt x="26" y="6"/>
                  </a:lnTo>
                  <a:lnTo>
                    <a:pt x="22" y="6"/>
                  </a:lnTo>
                  <a:lnTo>
                    <a:pt x="20" y="8"/>
                  </a:lnTo>
                  <a:lnTo>
                    <a:pt x="18" y="10"/>
                  </a:lnTo>
                  <a:lnTo>
                    <a:pt x="13" y="10"/>
                  </a:lnTo>
                  <a:lnTo>
                    <a:pt x="11" y="13"/>
                  </a:lnTo>
                  <a:lnTo>
                    <a:pt x="9" y="15"/>
                  </a:lnTo>
                  <a:lnTo>
                    <a:pt x="7" y="17"/>
                  </a:lnTo>
                  <a:lnTo>
                    <a:pt x="5" y="21"/>
                  </a:lnTo>
                  <a:lnTo>
                    <a:pt x="0" y="23"/>
                  </a:lnTo>
                  <a:lnTo>
                    <a:pt x="0" y="26"/>
                  </a:lnTo>
                  <a:lnTo>
                    <a:pt x="7"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1" name="任意多边形 307230"/>
            <p:cNvSpPr/>
            <p:nvPr/>
          </p:nvSpPr>
          <p:spPr>
            <a:xfrm>
              <a:off x="3733" y="1335"/>
              <a:ext cx="37" cy="97"/>
            </a:xfrm>
            <a:custGeom>
              <a:rect l="0" t="0" r="0" b="0"/>
              <a:pathLst>
                <a:path w="37" h="97">
                  <a:moveTo>
                    <a:pt x="37" y="88"/>
                  </a:moveTo>
                  <a:lnTo>
                    <a:pt x="35" y="86"/>
                  </a:lnTo>
                  <a:lnTo>
                    <a:pt x="33" y="84"/>
                  </a:lnTo>
                  <a:lnTo>
                    <a:pt x="28" y="82"/>
                  </a:lnTo>
                  <a:lnTo>
                    <a:pt x="26" y="80"/>
                  </a:lnTo>
                  <a:lnTo>
                    <a:pt x="26" y="78"/>
                  </a:lnTo>
                  <a:lnTo>
                    <a:pt x="24" y="75"/>
                  </a:lnTo>
                  <a:lnTo>
                    <a:pt x="22" y="73"/>
                  </a:lnTo>
                  <a:lnTo>
                    <a:pt x="20" y="71"/>
                  </a:lnTo>
                  <a:lnTo>
                    <a:pt x="18" y="69"/>
                  </a:lnTo>
                  <a:lnTo>
                    <a:pt x="18" y="65"/>
                  </a:lnTo>
                  <a:lnTo>
                    <a:pt x="15" y="62"/>
                  </a:lnTo>
                  <a:lnTo>
                    <a:pt x="15" y="60"/>
                  </a:lnTo>
                  <a:lnTo>
                    <a:pt x="13" y="58"/>
                  </a:lnTo>
                  <a:lnTo>
                    <a:pt x="13" y="54"/>
                  </a:lnTo>
                  <a:lnTo>
                    <a:pt x="11" y="52"/>
                  </a:lnTo>
                  <a:lnTo>
                    <a:pt x="11" y="49"/>
                  </a:lnTo>
                  <a:lnTo>
                    <a:pt x="11" y="45"/>
                  </a:lnTo>
                  <a:lnTo>
                    <a:pt x="11" y="43"/>
                  </a:lnTo>
                  <a:lnTo>
                    <a:pt x="11" y="41"/>
                  </a:lnTo>
                  <a:lnTo>
                    <a:pt x="11" y="36"/>
                  </a:lnTo>
                  <a:lnTo>
                    <a:pt x="11" y="34"/>
                  </a:lnTo>
                  <a:lnTo>
                    <a:pt x="11" y="32"/>
                  </a:lnTo>
                  <a:lnTo>
                    <a:pt x="11" y="30"/>
                  </a:lnTo>
                  <a:lnTo>
                    <a:pt x="11" y="26"/>
                  </a:lnTo>
                  <a:lnTo>
                    <a:pt x="13" y="23"/>
                  </a:lnTo>
                  <a:lnTo>
                    <a:pt x="13" y="21"/>
                  </a:lnTo>
                  <a:lnTo>
                    <a:pt x="15" y="17"/>
                  </a:lnTo>
                  <a:lnTo>
                    <a:pt x="15" y="15"/>
                  </a:lnTo>
                  <a:lnTo>
                    <a:pt x="18" y="13"/>
                  </a:lnTo>
                  <a:lnTo>
                    <a:pt x="18" y="10"/>
                  </a:lnTo>
                  <a:lnTo>
                    <a:pt x="20" y="8"/>
                  </a:lnTo>
                  <a:lnTo>
                    <a:pt x="22" y="4"/>
                  </a:lnTo>
                  <a:lnTo>
                    <a:pt x="15" y="0"/>
                  </a:lnTo>
                  <a:lnTo>
                    <a:pt x="13" y="2"/>
                  </a:lnTo>
                  <a:lnTo>
                    <a:pt x="11" y="6"/>
                  </a:lnTo>
                  <a:lnTo>
                    <a:pt x="9" y="8"/>
                  </a:lnTo>
                  <a:lnTo>
                    <a:pt x="7" y="13"/>
                  </a:lnTo>
                  <a:lnTo>
                    <a:pt x="7" y="15"/>
                  </a:lnTo>
                  <a:lnTo>
                    <a:pt x="5" y="17"/>
                  </a:lnTo>
                  <a:lnTo>
                    <a:pt x="5" y="21"/>
                  </a:lnTo>
                  <a:lnTo>
                    <a:pt x="2" y="23"/>
                  </a:lnTo>
                  <a:lnTo>
                    <a:pt x="2" y="28"/>
                  </a:lnTo>
                  <a:lnTo>
                    <a:pt x="2" y="30"/>
                  </a:lnTo>
                  <a:lnTo>
                    <a:pt x="2" y="34"/>
                  </a:lnTo>
                  <a:lnTo>
                    <a:pt x="0" y="36"/>
                  </a:lnTo>
                  <a:lnTo>
                    <a:pt x="2" y="41"/>
                  </a:lnTo>
                  <a:lnTo>
                    <a:pt x="2" y="43"/>
                  </a:lnTo>
                  <a:lnTo>
                    <a:pt x="2" y="47"/>
                  </a:lnTo>
                  <a:lnTo>
                    <a:pt x="2" y="49"/>
                  </a:lnTo>
                  <a:lnTo>
                    <a:pt x="2" y="54"/>
                  </a:lnTo>
                  <a:lnTo>
                    <a:pt x="5" y="58"/>
                  </a:lnTo>
                  <a:lnTo>
                    <a:pt x="5" y="60"/>
                  </a:lnTo>
                  <a:lnTo>
                    <a:pt x="7" y="62"/>
                  </a:lnTo>
                  <a:lnTo>
                    <a:pt x="7" y="67"/>
                  </a:lnTo>
                  <a:lnTo>
                    <a:pt x="9" y="69"/>
                  </a:lnTo>
                  <a:lnTo>
                    <a:pt x="11" y="73"/>
                  </a:lnTo>
                  <a:lnTo>
                    <a:pt x="11" y="75"/>
                  </a:lnTo>
                  <a:lnTo>
                    <a:pt x="13" y="78"/>
                  </a:lnTo>
                  <a:lnTo>
                    <a:pt x="15" y="82"/>
                  </a:lnTo>
                  <a:lnTo>
                    <a:pt x="18" y="84"/>
                  </a:lnTo>
                  <a:lnTo>
                    <a:pt x="20" y="86"/>
                  </a:lnTo>
                  <a:lnTo>
                    <a:pt x="22" y="88"/>
                  </a:lnTo>
                  <a:lnTo>
                    <a:pt x="26" y="93"/>
                  </a:lnTo>
                  <a:lnTo>
                    <a:pt x="28" y="95"/>
                  </a:lnTo>
                  <a:lnTo>
                    <a:pt x="31" y="97"/>
                  </a:lnTo>
                  <a:lnTo>
                    <a:pt x="37" y="8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2" name="任意多边形 307231"/>
            <p:cNvSpPr/>
            <p:nvPr/>
          </p:nvSpPr>
          <p:spPr>
            <a:xfrm>
              <a:off x="3764" y="1415"/>
              <a:ext cx="99" cy="30"/>
            </a:xfrm>
            <a:custGeom>
              <a:rect l="0" t="0" r="0" b="0"/>
              <a:pathLst>
                <a:path w="99" h="30">
                  <a:moveTo>
                    <a:pt x="91" y="0"/>
                  </a:moveTo>
                  <a:lnTo>
                    <a:pt x="88" y="2"/>
                  </a:lnTo>
                  <a:lnTo>
                    <a:pt x="86" y="4"/>
                  </a:lnTo>
                  <a:lnTo>
                    <a:pt x="86" y="6"/>
                  </a:lnTo>
                  <a:lnTo>
                    <a:pt x="84" y="8"/>
                  </a:lnTo>
                  <a:lnTo>
                    <a:pt x="80" y="11"/>
                  </a:lnTo>
                  <a:lnTo>
                    <a:pt x="78" y="11"/>
                  </a:lnTo>
                  <a:lnTo>
                    <a:pt x="75" y="13"/>
                  </a:lnTo>
                  <a:lnTo>
                    <a:pt x="73" y="15"/>
                  </a:lnTo>
                  <a:lnTo>
                    <a:pt x="71" y="17"/>
                  </a:lnTo>
                  <a:lnTo>
                    <a:pt x="69" y="17"/>
                  </a:lnTo>
                  <a:lnTo>
                    <a:pt x="65" y="19"/>
                  </a:lnTo>
                  <a:lnTo>
                    <a:pt x="62" y="19"/>
                  </a:lnTo>
                  <a:lnTo>
                    <a:pt x="60" y="19"/>
                  </a:lnTo>
                  <a:lnTo>
                    <a:pt x="58" y="21"/>
                  </a:lnTo>
                  <a:lnTo>
                    <a:pt x="54" y="21"/>
                  </a:lnTo>
                  <a:lnTo>
                    <a:pt x="52" y="21"/>
                  </a:lnTo>
                  <a:lnTo>
                    <a:pt x="49" y="21"/>
                  </a:lnTo>
                  <a:lnTo>
                    <a:pt x="45" y="21"/>
                  </a:lnTo>
                  <a:lnTo>
                    <a:pt x="43" y="21"/>
                  </a:lnTo>
                  <a:lnTo>
                    <a:pt x="41" y="21"/>
                  </a:lnTo>
                  <a:lnTo>
                    <a:pt x="36" y="21"/>
                  </a:lnTo>
                  <a:lnTo>
                    <a:pt x="34" y="21"/>
                  </a:lnTo>
                  <a:lnTo>
                    <a:pt x="30" y="21"/>
                  </a:lnTo>
                  <a:lnTo>
                    <a:pt x="28" y="19"/>
                  </a:lnTo>
                  <a:lnTo>
                    <a:pt x="26" y="19"/>
                  </a:lnTo>
                  <a:lnTo>
                    <a:pt x="21" y="17"/>
                  </a:lnTo>
                  <a:lnTo>
                    <a:pt x="19" y="17"/>
                  </a:lnTo>
                  <a:lnTo>
                    <a:pt x="17" y="15"/>
                  </a:lnTo>
                  <a:lnTo>
                    <a:pt x="15" y="15"/>
                  </a:lnTo>
                  <a:lnTo>
                    <a:pt x="10" y="13"/>
                  </a:lnTo>
                  <a:lnTo>
                    <a:pt x="8" y="11"/>
                  </a:lnTo>
                  <a:lnTo>
                    <a:pt x="6" y="8"/>
                  </a:lnTo>
                  <a:lnTo>
                    <a:pt x="0" y="17"/>
                  </a:lnTo>
                  <a:lnTo>
                    <a:pt x="4" y="19"/>
                  </a:lnTo>
                  <a:lnTo>
                    <a:pt x="6" y="19"/>
                  </a:lnTo>
                  <a:lnTo>
                    <a:pt x="10" y="21"/>
                  </a:lnTo>
                  <a:lnTo>
                    <a:pt x="13" y="24"/>
                  </a:lnTo>
                  <a:lnTo>
                    <a:pt x="17" y="26"/>
                  </a:lnTo>
                  <a:lnTo>
                    <a:pt x="19" y="26"/>
                  </a:lnTo>
                  <a:lnTo>
                    <a:pt x="23" y="28"/>
                  </a:lnTo>
                  <a:lnTo>
                    <a:pt x="26" y="28"/>
                  </a:lnTo>
                  <a:lnTo>
                    <a:pt x="30" y="30"/>
                  </a:lnTo>
                  <a:lnTo>
                    <a:pt x="32" y="30"/>
                  </a:lnTo>
                  <a:lnTo>
                    <a:pt x="36" y="30"/>
                  </a:lnTo>
                  <a:lnTo>
                    <a:pt x="39" y="30"/>
                  </a:lnTo>
                  <a:lnTo>
                    <a:pt x="43" y="30"/>
                  </a:lnTo>
                  <a:lnTo>
                    <a:pt x="45" y="30"/>
                  </a:lnTo>
                  <a:lnTo>
                    <a:pt x="49" y="30"/>
                  </a:lnTo>
                  <a:lnTo>
                    <a:pt x="52" y="30"/>
                  </a:lnTo>
                  <a:lnTo>
                    <a:pt x="56" y="30"/>
                  </a:lnTo>
                  <a:lnTo>
                    <a:pt x="60" y="30"/>
                  </a:lnTo>
                  <a:lnTo>
                    <a:pt x="62" y="28"/>
                  </a:lnTo>
                  <a:lnTo>
                    <a:pt x="65" y="28"/>
                  </a:lnTo>
                  <a:lnTo>
                    <a:pt x="69" y="26"/>
                  </a:lnTo>
                  <a:lnTo>
                    <a:pt x="71" y="26"/>
                  </a:lnTo>
                  <a:lnTo>
                    <a:pt x="75" y="24"/>
                  </a:lnTo>
                  <a:lnTo>
                    <a:pt x="78" y="24"/>
                  </a:lnTo>
                  <a:lnTo>
                    <a:pt x="80" y="21"/>
                  </a:lnTo>
                  <a:lnTo>
                    <a:pt x="84" y="19"/>
                  </a:lnTo>
                  <a:lnTo>
                    <a:pt x="86" y="17"/>
                  </a:lnTo>
                  <a:lnTo>
                    <a:pt x="88" y="15"/>
                  </a:lnTo>
                  <a:lnTo>
                    <a:pt x="91" y="13"/>
                  </a:lnTo>
                  <a:lnTo>
                    <a:pt x="95" y="11"/>
                  </a:lnTo>
                  <a:lnTo>
                    <a:pt x="97" y="8"/>
                  </a:lnTo>
                  <a:lnTo>
                    <a:pt x="99" y="4"/>
                  </a:lnTo>
                  <a:lnTo>
                    <a:pt x="9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3" name="任意多边形 307232"/>
            <p:cNvSpPr/>
            <p:nvPr/>
          </p:nvSpPr>
          <p:spPr>
            <a:xfrm>
              <a:off x="3740" y="1315"/>
              <a:ext cx="130" cy="126"/>
            </a:xfrm>
            <a:custGeom>
              <a:rect l="0" t="0" r="0" b="0"/>
              <a:pathLst>
                <a:path w="130" h="125">
                  <a:moveTo>
                    <a:pt x="119" y="102"/>
                  </a:moveTo>
                  <a:lnTo>
                    <a:pt x="119" y="100"/>
                  </a:lnTo>
                  <a:lnTo>
                    <a:pt x="121" y="98"/>
                  </a:lnTo>
                  <a:lnTo>
                    <a:pt x="123" y="93"/>
                  </a:lnTo>
                  <a:lnTo>
                    <a:pt x="125" y="91"/>
                  </a:lnTo>
                  <a:lnTo>
                    <a:pt x="125" y="89"/>
                  </a:lnTo>
                  <a:lnTo>
                    <a:pt x="128" y="85"/>
                  </a:lnTo>
                  <a:lnTo>
                    <a:pt x="128" y="82"/>
                  </a:lnTo>
                  <a:lnTo>
                    <a:pt x="128" y="80"/>
                  </a:lnTo>
                  <a:lnTo>
                    <a:pt x="130" y="76"/>
                  </a:lnTo>
                  <a:lnTo>
                    <a:pt x="130" y="74"/>
                  </a:lnTo>
                  <a:lnTo>
                    <a:pt x="130" y="72"/>
                  </a:lnTo>
                  <a:lnTo>
                    <a:pt x="130" y="67"/>
                  </a:lnTo>
                  <a:lnTo>
                    <a:pt x="130" y="65"/>
                  </a:lnTo>
                  <a:lnTo>
                    <a:pt x="130" y="61"/>
                  </a:lnTo>
                  <a:lnTo>
                    <a:pt x="130" y="59"/>
                  </a:lnTo>
                  <a:lnTo>
                    <a:pt x="128" y="56"/>
                  </a:lnTo>
                  <a:lnTo>
                    <a:pt x="128" y="52"/>
                  </a:lnTo>
                  <a:lnTo>
                    <a:pt x="128" y="50"/>
                  </a:lnTo>
                  <a:lnTo>
                    <a:pt x="125" y="46"/>
                  </a:lnTo>
                  <a:lnTo>
                    <a:pt x="125" y="43"/>
                  </a:lnTo>
                  <a:lnTo>
                    <a:pt x="123" y="41"/>
                  </a:lnTo>
                  <a:lnTo>
                    <a:pt x="123" y="39"/>
                  </a:lnTo>
                  <a:lnTo>
                    <a:pt x="121" y="35"/>
                  </a:lnTo>
                  <a:lnTo>
                    <a:pt x="119" y="33"/>
                  </a:lnTo>
                  <a:lnTo>
                    <a:pt x="119" y="30"/>
                  </a:lnTo>
                  <a:lnTo>
                    <a:pt x="117" y="28"/>
                  </a:lnTo>
                  <a:lnTo>
                    <a:pt x="115" y="24"/>
                  </a:lnTo>
                  <a:lnTo>
                    <a:pt x="112" y="22"/>
                  </a:lnTo>
                  <a:lnTo>
                    <a:pt x="110" y="20"/>
                  </a:lnTo>
                  <a:lnTo>
                    <a:pt x="108" y="17"/>
                  </a:lnTo>
                  <a:lnTo>
                    <a:pt x="104" y="15"/>
                  </a:lnTo>
                  <a:lnTo>
                    <a:pt x="102" y="13"/>
                  </a:lnTo>
                  <a:lnTo>
                    <a:pt x="99" y="11"/>
                  </a:lnTo>
                  <a:lnTo>
                    <a:pt x="97" y="9"/>
                  </a:lnTo>
                  <a:lnTo>
                    <a:pt x="93" y="9"/>
                  </a:lnTo>
                  <a:lnTo>
                    <a:pt x="91" y="7"/>
                  </a:lnTo>
                  <a:lnTo>
                    <a:pt x="86" y="4"/>
                  </a:lnTo>
                  <a:lnTo>
                    <a:pt x="84" y="4"/>
                  </a:lnTo>
                  <a:lnTo>
                    <a:pt x="82" y="2"/>
                  </a:lnTo>
                  <a:lnTo>
                    <a:pt x="78" y="2"/>
                  </a:lnTo>
                  <a:lnTo>
                    <a:pt x="76" y="0"/>
                  </a:lnTo>
                  <a:lnTo>
                    <a:pt x="71" y="0"/>
                  </a:lnTo>
                  <a:lnTo>
                    <a:pt x="69" y="0"/>
                  </a:lnTo>
                  <a:lnTo>
                    <a:pt x="65" y="0"/>
                  </a:lnTo>
                  <a:lnTo>
                    <a:pt x="63" y="0"/>
                  </a:lnTo>
                  <a:lnTo>
                    <a:pt x="60" y="0"/>
                  </a:lnTo>
                  <a:lnTo>
                    <a:pt x="56" y="0"/>
                  </a:lnTo>
                  <a:lnTo>
                    <a:pt x="54" y="0"/>
                  </a:lnTo>
                  <a:lnTo>
                    <a:pt x="50" y="0"/>
                  </a:lnTo>
                  <a:lnTo>
                    <a:pt x="47" y="0"/>
                  </a:lnTo>
                  <a:lnTo>
                    <a:pt x="43" y="2"/>
                  </a:lnTo>
                  <a:lnTo>
                    <a:pt x="41" y="2"/>
                  </a:lnTo>
                  <a:lnTo>
                    <a:pt x="39" y="4"/>
                  </a:lnTo>
                  <a:lnTo>
                    <a:pt x="37" y="4"/>
                  </a:lnTo>
                  <a:lnTo>
                    <a:pt x="32" y="7"/>
                  </a:lnTo>
                  <a:lnTo>
                    <a:pt x="30" y="7"/>
                  </a:lnTo>
                  <a:lnTo>
                    <a:pt x="28" y="9"/>
                  </a:lnTo>
                  <a:lnTo>
                    <a:pt x="26" y="11"/>
                  </a:lnTo>
                  <a:lnTo>
                    <a:pt x="21" y="13"/>
                  </a:lnTo>
                  <a:lnTo>
                    <a:pt x="19" y="15"/>
                  </a:lnTo>
                  <a:lnTo>
                    <a:pt x="17" y="17"/>
                  </a:lnTo>
                  <a:lnTo>
                    <a:pt x="15" y="20"/>
                  </a:lnTo>
                  <a:lnTo>
                    <a:pt x="13" y="22"/>
                  </a:lnTo>
                  <a:lnTo>
                    <a:pt x="11" y="24"/>
                  </a:lnTo>
                  <a:lnTo>
                    <a:pt x="8" y="26"/>
                  </a:lnTo>
                  <a:lnTo>
                    <a:pt x="8" y="28"/>
                  </a:lnTo>
                  <a:lnTo>
                    <a:pt x="6" y="33"/>
                  </a:lnTo>
                  <a:lnTo>
                    <a:pt x="4" y="35"/>
                  </a:lnTo>
                  <a:lnTo>
                    <a:pt x="4" y="37"/>
                  </a:lnTo>
                  <a:lnTo>
                    <a:pt x="2" y="41"/>
                  </a:lnTo>
                  <a:lnTo>
                    <a:pt x="2" y="43"/>
                  </a:lnTo>
                  <a:lnTo>
                    <a:pt x="2" y="46"/>
                  </a:lnTo>
                  <a:lnTo>
                    <a:pt x="0" y="50"/>
                  </a:lnTo>
                  <a:lnTo>
                    <a:pt x="0" y="52"/>
                  </a:lnTo>
                  <a:lnTo>
                    <a:pt x="0" y="54"/>
                  </a:lnTo>
                  <a:lnTo>
                    <a:pt x="0" y="59"/>
                  </a:lnTo>
                  <a:lnTo>
                    <a:pt x="0" y="61"/>
                  </a:lnTo>
                  <a:lnTo>
                    <a:pt x="0" y="65"/>
                  </a:lnTo>
                  <a:lnTo>
                    <a:pt x="0" y="67"/>
                  </a:lnTo>
                  <a:lnTo>
                    <a:pt x="0" y="69"/>
                  </a:lnTo>
                  <a:lnTo>
                    <a:pt x="2" y="74"/>
                  </a:lnTo>
                  <a:lnTo>
                    <a:pt x="2" y="76"/>
                  </a:lnTo>
                  <a:lnTo>
                    <a:pt x="2" y="80"/>
                  </a:lnTo>
                  <a:lnTo>
                    <a:pt x="4" y="82"/>
                  </a:lnTo>
                  <a:lnTo>
                    <a:pt x="4" y="85"/>
                  </a:lnTo>
                  <a:lnTo>
                    <a:pt x="6" y="89"/>
                  </a:lnTo>
                  <a:lnTo>
                    <a:pt x="8" y="91"/>
                  </a:lnTo>
                  <a:lnTo>
                    <a:pt x="11" y="93"/>
                  </a:lnTo>
                  <a:lnTo>
                    <a:pt x="11" y="95"/>
                  </a:lnTo>
                  <a:lnTo>
                    <a:pt x="13" y="98"/>
                  </a:lnTo>
                  <a:lnTo>
                    <a:pt x="15" y="102"/>
                  </a:lnTo>
                  <a:lnTo>
                    <a:pt x="17" y="104"/>
                  </a:lnTo>
                  <a:lnTo>
                    <a:pt x="19" y="106"/>
                  </a:lnTo>
                  <a:lnTo>
                    <a:pt x="21" y="108"/>
                  </a:lnTo>
                  <a:lnTo>
                    <a:pt x="26" y="111"/>
                  </a:lnTo>
                  <a:lnTo>
                    <a:pt x="28" y="113"/>
                  </a:lnTo>
                  <a:lnTo>
                    <a:pt x="30" y="115"/>
                  </a:lnTo>
                  <a:lnTo>
                    <a:pt x="32" y="117"/>
                  </a:lnTo>
                  <a:lnTo>
                    <a:pt x="37" y="117"/>
                  </a:lnTo>
                  <a:lnTo>
                    <a:pt x="39" y="119"/>
                  </a:lnTo>
                  <a:lnTo>
                    <a:pt x="43" y="121"/>
                  </a:lnTo>
                  <a:lnTo>
                    <a:pt x="45" y="121"/>
                  </a:lnTo>
                  <a:lnTo>
                    <a:pt x="47" y="124"/>
                  </a:lnTo>
                  <a:lnTo>
                    <a:pt x="52" y="124"/>
                  </a:lnTo>
                  <a:lnTo>
                    <a:pt x="54" y="124"/>
                  </a:lnTo>
                  <a:lnTo>
                    <a:pt x="58" y="126"/>
                  </a:lnTo>
                  <a:lnTo>
                    <a:pt x="60" y="126"/>
                  </a:lnTo>
                  <a:lnTo>
                    <a:pt x="65" y="126"/>
                  </a:lnTo>
                  <a:lnTo>
                    <a:pt x="67" y="126"/>
                  </a:lnTo>
                  <a:lnTo>
                    <a:pt x="69" y="126"/>
                  </a:lnTo>
                  <a:lnTo>
                    <a:pt x="73" y="126"/>
                  </a:lnTo>
                  <a:lnTo>
                    <a:pt x="76" y="126"/>
                  </a:lnTo>
                  <a:lnTo>
                    <a:pt x="80" y="126"/>
                  </a:lnTo>
                  <a:lnTo>
                    <a:pt x="82" y="126"/>
                  </a:lnTo>
                  <a:lnTo>
                    <a:pt x="84" y="124"/>
                  </a:lnTo>
                  <a:lnTo>
                    <a:pt x="89" y="124"/>
                  </a:lnTo>
                  <a:lnTo>
                    <a:pt x="91" y="121"/>
                  </a:lnTo>
                  <a:lnTo>
                    <a:pt x="93" y="121"/>
                  </a:lnTo>
                  <a:lnTo>
                    <a:pt x="97" y="119"/>
                  </a:lnTo>
                  <a:lnTo>
                    <a:pt x="99" y="119"/>
                  </a:lnTo>
                  <a:lnTo>
                    <a:pt x="102" y="117"/>
                  </a:lnTo>
                  <a:lnTo>
                    <a:pt x="104" y="115"/>
                  </a:lnTo>
                  <a:lnTo>
                    <a:pt x="108" y="113"/>
                  </a:lnTo>
                  <a:lnTo>
                    <a:pt x="110" y="111"/>
                  </a:lnTo>
                  <a:lnTo>
                    <a:pt x="112" y="108"/>
                  </a:lnTo>
                  <a:lnTo>
                    <a:pt x="115" y="106"/>
                  </a:lnTo>
                  <a:lnTo>
                    <a:pt x="117" y="104"/>
                  </a:lnTo>
                  <a:lnTo>
                    <a:pt x="119" y="10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4" name="任意多边形 307233"/>
            <p:cNvSpPr/>
            <p:nvPr/>
          </p:nvSpPr>
          <p:spPr>
            <a:xfrm>
              <a:off x="3839" y="1324"/>
              <a:ext cx="35" cy="95"/>
            </a:xfrm>
            <a:custGeom>
              <a:rect l="0" t="0" r="0" b="0"/>
              <a:pathLst>
                <a:path w="35" h="95">
                  <a:moveTo>
                    <a:pt x="0" y="8"/>
                  </a:moveTo>
                  <a:lnTo>
                    <a:pt x="3" y="11"/>
                  </a:lnTo>
                  <a:lnTo>
                    <a:pt x="5" y="13"/>
                  </a:lnTo>
                  <a:lnTo>
                    <a:pt x="7" y="15"/>
                  </a:lnTo>
                  <a:lnTo>
                    <a:pt x="9" y="17"/>
                  </a:lnTo>
                  <a:lnTo>
                    <a:pt x="11" y="19"/>
                  </a:lnTo>
                  <a:lnTo>
                    <a:pt x="13" y="21"/>
                  </a:lnTo>
                  <a:lnTo>
                    <a:pt x="16" y="24"/>
                  </a:lnTo>
                  <a:lnTo>
                    <a:pt x="18" y="26"/>
                  </a:lnTo>
                  <a:lnTo>
                    <a:pt x="18" y="28"/>
                  </a:lnTo>
                  <a:lnTo>
                    <a:pt x="20" y="30"/>
                  </a:lnTo>
                  <a:lnTo>
                    <a:pt x="22" y="34"/>
                  </a:lnTo>
                  <a:lnTo>
                    <a:pt x="22" y="37"/>
                  </a:lnTo>
                  <a:lnTo>
                    <a:pt x="22" y="39"/>
                  </a:lnTo>
                  <a:lnTo>
                    <a:pt x="24" y="41"/>
                  </a:lnTo>
                  <a:lnTo>
                    <a:pt x="24" y="45"/>
                  </a:lnTo>
                  <a:lnTo>
                    <a:pt x="26" y="47"/>
                  </a:lnTo>
                  <a:lnTo>
                    <a:pt x="26" y="50"/>
                  </a:lnTo>
                  <a:lnTo>
                    <a:pt x="26" y="54"/>
                  </a:lnTo>
                  <a:lnTo>
                    <a:pt x="26" y="56"/>
                  </a:lnTo>
                  <a:lnTo>
                    <a:pt x="26" y="58"/>
                  </a:lnTo>
                  <a:lnTo>
                    <a:pt x="26" y="60"/>
                  </a:lnTo>
                  <a:lnTo>
                    <a:pt x="26" y="65"/>
                  </a:lnTo>
                  <a:lnTo>
                    <a:pt x="26" y="67"/>
                  </a:lnTo>
                  <a:lnTo>
                    <a:pt x="24" y="69"/>
                  </a:lnTo>
                  <a:lnTo>
                    <a:pt x="24" y="71"/>
                  </a:lnTo>
                  <a:lnTo>
                    <a:pt x="24" y="76"/>
                  </a:lnTo>
                  <a:lnTo>
                    <a:pt x="22" y="78"/>
                  </a:lnTo>
                  <a:lnTo>
                    <a:pt x="22" y="80"/>
                  </a:lnTo>
                  <a:lnTo>
                    <a:pt x="20" y="82"/>
                  </a:lnTo>
                  <a:lnTo>
                    <a:pt x="18" y="86"/>
                  </a:lnTo>
                  <a:lnTo>
                    <a:pt x="18" y="89"/>
                  </a:lnTo>
                  <a:lnTo>
                    <a:pt x="16" y="91"/>
                  </a:lnTo>
                  <a:lnTo>
                    <a:pt x="22" y="95"/>
                  </a:lnTo>
                  <a:lnTo>
                    <a:pt x="24" y="93"/>
                  </a:lnTo>
                  <a:lnTo>
                    <a:pt x="26" y="91"/>
                  </a:lnTo>
                  <a:lnTo>
                    <a:pt x="29" y="86"/>
                  </a:lnTo>
                  <a:lnTo>
                    <a:pt x="29" y="84"/>
                  </a:lnTo>
                  <a:lnTo>
                    <a:pt x="31" y="82"/>
                  </a:lnTo>
                  <a:lnTo>
                    <a:pt x="33" y="78"/>
                  </a:lnTo>
                  <a:lnTo>
                    <a:pt x="33" y="76"/>
                  </a:lnTo>
                  <a:lnTo>
                    <a:pt x="33" y="71"/>
                  </a:lnTo>
                  <a:lnTo>
                    <a:pt x="35" y="69"/>
                  </a:lnTo>
                  <a:lnTo>
                    <a:pt x="35" y="65"/>
                  </a:lnTo>
                  <a:lnTo>
                    <a:pt x="35" y="63"/>
                  </a:lnTo>
                  <a:lnTo>
                    <a:pt x="35" y="58"/>
                  </a:lnTo>
                  <a:lnTo>
                    <a:pt x="35" y="56"/>
                  </a:lnTo>
                  <a:lnTo>
                    <a:pt x="35" y="52"/>
                  </a:lnTo>
                  <a:lnTo>
                    <a:pt x="35" y="50"/>
                  </a:lnTo>
                  <a:lnTo>
                    <a:pt x="35" y="45"/>
                  </a:lnTo>
                  <a:lnTo>
                    <a:pt x="33" y="43"/>
                  </a:lnTo>
                  <a:lnTo>
                    <a:pt x="33" y="39"/>
                  </a:lnTo>
                  <a:lnTo>
                    <a:pt x="31" y="37"/>
                  </a:lnTo>
                  <a:lnTo>
                    <a:pt x="31" y="32"/>
                  </a:lnTo>
                  <a:lnTo>
                    <a:pt x="29" y="30"/>
                  </a:lnTo>
                  <a:lnTo>
                    <a:pt x="29" y="26"/>
                  </a:lnTo>
                  <a:lnTo>
                    <a:pt x="26" y="24"/>
                  </a:lnTo>
                  <a:lnTo>
                    <a:pt x="24" y="21"/>
                  </a:lnTo>
                  <a:lnTo>
                    <a:pt x="22" y="19"/>
                  </a:lnTo>
                  <a:lnTo>
                    <a:pt x="20" y="15"/>
                  </a:lnTo>
                  <a:lnTo>
                    <a:pt x="18" y="13"/>
                  </a:lnTo>
                  <a:lnTo>
                    <a:pt x="16" y="11"/>
                  </a:lnTo>
                  <a:lnTo>
                    <a:pt x="13" y="8"/>
                  </a:lnTo>
                  <a:lnTo>
                    <a:pt x="11" y="4"/>
                  </a:lnTo>
                  <a:lnTo>
                    <a:pt x="9" y="2"/>
                  </a:lnTo>
                  <a:lnTo>
                    <a:pt x="5"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5" name="任意多边形 307234"/>
            <p:cNvSpPr/>
            <p:nvPr/>
          </p:nvSpPr>
          <p:spPr>
            <a:xfrm>
              <a:off x="3748" y="1311"/>
              <a:ext cx="96" cy="30"/>
            </a:xfrm>
            <a:custGeom>
              <a:rect l="0" t="0" r="0" b="0"/>
              <a:pathLst>
                <a:path w="96" h="30">
                  <a:moveTo>
                    <a:pt x="7" y="30"/>
                  </a:moveTo>
                  <a:lnTo>
                    <a:pt x="9" y="28"/>
                  </a:lnTo>
                  <a:lnTo>
                    <a:pt x="11" y="26"/>
                  </a:lnTo>
                  <a:lnTo>
                    <a:pt x="13" y="24"/>
                  </a:lnTo>
                  <a:lnTo>
                    <a:pt x="16" y="21"/>
                  </a:lnTo>
                  <a:lnTo>
                    <a:pt x="18" y="19"/>
                  </a:lnTo>
                  <a:lnTo>
                    <a:pt x="20" y="19"/>
                  </a:lnTo>
                  <a:lnTo>
                    <a:pt x="22" y="17"/>
                  </a:lnTo>
                  <a:lnTo>
                    <a:pt x="24" y="15"/>
                  </a:lnTo>
                  <a:lnTo>
                    <a:pt x="26" y="15"/>
                  </a:lnTo>
                  <a:lnTo>
                    <a:pt x="29" y="13"/>
                  </a:lnTo>
                  <a:lnTo>
                    <a:pt x="33" y="13"/>
                  </a:lnTo>
                  <a:lnTo>
                    <a:pt x="35" y="11"/>
                  </a:lnTo>
                  <a:lnTo>
                    <a:pt x="37" y="11"/>
                  </a:lnTo>
                  <a:lnTo>
                    <a:pt x="39" y="11"/>
                  </a:lnTo>
                  <a:lnTo>
                    <a:pt x="44" y="8"/>
                  </a:lnTo>
                  <a:lnTo>
                    <a:pt x="46" y="8"/>
                  </a:lnTo>
                  <a:lnTo>
                    <a:pt x="48" y="8"/>
                  </a:lnTo>
                  <a:lnTo>
                    <a:pt x="52" y="8"/>
                  </a:lnTo>
                  <a:lnTo>
                    <a:pt x="55" y="8"/>
                  </a:lnTo>
                  <a:lnTo>
                    <a:pt x="57" y="8"/>
                  </a:lnTo>
                  <a:lnTo>
                    <a:pt x="61" y="8"/>
                  </a:lnTo>
                  <a:lnTo>
                    <a:pt x="63" y="8"/>
                  </a:lnTo>
                  <a:lnTo>
                    <a:pt x="65" y="11"/>
                  </a:lnTo>
                  <a:lnTo>
                    <a:pt x="70" y="11"/>
                  </a:lnTo>
                  <a:lnTo>
                    <a:pt x="72" y="11"/>
                  </a:lnTo>
                  <a:lnTo>
                    <a:pt x="74" y="13"/>
                  </a:lnTo>
                  <a:lnTo>
                    <a:pt x="78" y="13"/>
                  </a:lnTo>
                  <a:lnTo>
                    <a:pt x="81" y="15"/>
                  </a:lnTo>
                  <a:lnTo>
                    <a:pt x="83" y="15"/>
                  </a:lnTo>
                  <a:lnTo>
                    <a:pt x="85" y="17"/>
                  </a:lnTo>
                  <a:lnTo>
                    <a:pt x="89" y="19"/>
                  </a:lnTo>
                  <a:lnTo>
                    <a:pt x="91" y="21"/>
                  </a:lnTo>
                  <a:lnTo>
                    <a:pt x="96" y="13"/>
                  </a:lnTo>
                  <a:lnTo>
                    <a:pt x="94" y="11"/>
                  </a:lnTo>
                  <a:lnTo>
                    <a:pt x="91" y="11"/>
                  </a:lnTo>
                  <a:lnTo>
                    <a:pt x="87" y="8"/>
                  </a:lnTo>
                  <a:lnTo>
                    <a:pt x="85" y="6"/>
                  </a:lnTo>
                  <a:lnTo>
                    <a:pt x="81" y="4"/>
                  </a:lnTo>
                  <a:lnTo>
                    <a:pt x="78" y="4"/>
                  </a:lnTo>
                  <a:lnTo>
                    <a:pt x="74" y="2"/>
                  </a:lnTo>
                  <a:lnTo>
                    <a:pt x="72" y="2"/>
                  </a:lnTo>
                  <a:lnTo>
                    <a:pt x="68" y="0"/>
                  </a:lnTo>
                  <a:lnTo>
                    <a:pt x="65" y="0"/>
                  </a:lnTo>
                  <a:lnTo>
                    <a:pt x="61" y="0"/>
                  </a:lnTo>
                  <a:lnTo>
                    <a:pt x="59" y="0"/>
                  </a:lnTo>
                  <a:lnTo>
                    <a:pt x="55" y="0"/>
                  </a:lnTo>
                  <a:lnTo>
                    <a:pt x="52" y="0"/>
                  </a:lnTo>
                  <a:lnTo>
                    <a:pt x="48" y="0"/>
                  </a:lnTo>
                  <a:lnTo>
                    <a:pt x="44" y="0"/>
                  </a:lnTo>
                  <a:lnTo>
                    <a:pt x="42" y="0"/>
                  </a:lnTo>
                  <a:lnTo>
                    <a:pt x="37" y="0"/>
                  </a:lnTo>
                  <a:lnTo>
                    <a:pt x="35" y="2"/>
                  </a:lnTo>
                  <a:lnTo>
                    <a:pt x="33" y="2"/>
                  </a:lnTo>
                  <a:lnTo>
                    <a:pt x="29" y="4"/>
                  </a:lnTo>
                  <a:lnTo>
                    <a:pt x="26" y="4"/>
                  </a:lnTo>
                  <a:lnTo>
                    <a:pt x="22" y="6"/>
                  </a:lnTo>
                  <a:lnTo>
                    <a:pt x="20" y="8"/>
                  </a:lnTo>
                  <a:lnTo>
                    <a:pt x="18" y="8"/>
                  </a:lnTo>
                  <a:lnTo>
                    <a:pt x="13" y="11"/>
                  </a:lnTo>
                  <a:lnTo>
                    <a:pt x="11" y="13"/>
                  </a:lnTo>
                  <a:lnTo>
                    <a:pt x="9" y="15"/>
                  </a:lnTo>
                  <a:lnTo>
                    <a:pt x="7" y="17"/>
                  </a:lnTo>
                  <a:lnTo>
                    <a:pt x="5" y="19"/>
                  </a:lnTo>
                  <a:lnTo>
                    <a:pt x="3" y="21"/>
                  </a:lnTo>
                  <a:lnTo>
                    <a:pt x="0" y="26"/>
                  </a:lnTo>
                  <a:lnTo>
                    <a:pt x="7"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6" name="任意多边形 307235"/>
            <p:cNvSpPr/>
            <p:nvPr/>
          </p:nvSpPr>
          <p:spPr>
            <a:xfrm>
              <a:off x="3735" y="1337"/>
              <a:ext cx="35" cy="95"/>
            </a:xfrm>
            <a:custGeom>
              <a:rect l="0" t="0" r="0" b="0"/>
              <a:pathLst>
                <a:path w="35" h="95">
                  <a:moveTo>
                    <a:pt x="35" y="86"/>
                  </a:moveTo>
                  <a:lnTo>
                    <a:pt x="33" y="84"/>
                  </a:lnTo>
                  <a:lnTo>
                    <a:pt x="31" y="82"/>
                  </a:lnTo>
                  <a:lnTo>
                    <a:pt x="29" y="80"/>
                  </a:lnTo>
                  <a:lnTo>
                    <a:pt x="26" y="78"/>
                  </a:lnTo>
                  <a:lnTo>
                    <a:pt x="24" y="76"/>
                  </a:lnTo>
                  <a:lnTo>
                    <a:pt x="22" y="73"/>
                  </a:lnTo>
                  <a:lnTo>
                    <a:pt x="20" y="71"/>
                  </a:lnTo>
                  <a:lnTo>
                    <a:pt x="18" y="69"/>
                  </a:lnTo>
                  <a:lnTo>
                    <a:pt x="18" y="67"/>
                  </a:lnTo>
                  <a:lnTo>
                    <a:pt x="16" y="65"/>
                  </a:lnTo>
                  <a:lnTo>
                    <a:pt x="13" y="60"/>
                  </a:lnTo>
                  <a:lnTo>
                    <a:pt x="13" y="58"/>
                  </a:lnTo>
                  <a:lnTo>
                    <a:pt x="11" y="56"/>
                  </a:lnTo>
                  <a:lnTo>
                    <a:pt x="11" y="54"/>
                  </a:lnTo>
                  <a:lnTo>
                    <a:pt x="11" y="50"/>
                  </a:lnTo>
                  <a:lnTo>
                    <a:pt x="9" y="47"/>
                  </a:lnTo>
                  <a:lnTo>
                    <a:pt x="9" y="45"/>
                  </a:lnTo>
                  <a:lnTo>
                    <a:pt x="9" y="41"/>
                  </a:lnTo>
                  <a:lnTo>
                    <a:pt x="9" y="39"/>
                  </a:lnTo>
                  <a:lnTo>
                    <a:pt x="9" y="37"/>
                  </a:lnTo>
                  <a:lnTo>
                    <a:pt x="9" y="34"/>
                  </a:lnTo>
                  <a:lnTo>
                    <a:pt x="9" y="30"/>
                  </a:lnTo>
                  <a:lnTo>
                    <a:pt x="9" y="28"/>
                  </a:lnTo>
                  <a:lnTo>
                    <a:pt x="11" y="26"/>
                  </a:lnTo>
                  <a:lnTo>
                    <a:pt x="11" y="21"/>
                  </a:lnTo>
                  <a:lnTo>
                    <a:pt x="11" y="19"/>
                  </a:lnTo>
                  <a:lnTo>
                    <a:pt x="13" y="17"/>
                  </a:lnTo>
                  <a:lnTo>
                    <a:pt x="13" y="15"/>
                  </a:lnTo>
                  <a:lnTo>
                    <a:pt x="16" y="13"/>
                  </a:lnTo>
                  <a:lnTo>
                    <a:pt x="18" y="8"/>
                  </a:lnTo>
                  <a:lnTo>
                    <a:pt x="18" y="6"/>
                  </a:lnTo>
                  <a:lnTo>
                    <a:pt x="20" y="4"/>
                  </a:lnTo>
                  <a:lnTo>
                    <a:pt x="13" y="0"/>
                  </a:lnTo>
                  <a:lnTo>
                    <a:pt x="11" y="2"/>
                  </a:lnTo>
                  <a:lnTo>
                    <a:pt x="9" y="4"/>
                  </a:lnTo>
                  <a:lnTo>
                    <a:pt x="7" y="8"/>
                  </a:lnTo>
                  <a:lnTo>
                    <a:pt x="7" y="11"/>
                  </a:lnTo>
                  <a:lnTo>
                    <a:pt x="5" y="13"/>
                  </a:lnTo>
                  <a:lnTo>
                    <a:pt x="3" y="17"/>
                  </a:lnTo>
                  <a:lnTo>
                    <a:pt x="3" y="19"/>
                  </a:lnTo>
                  <a:lnTo>
                    <a:pt x="3" y="24"/>
                  </a:lnTo>
                  <a:lnTo>
                    <a:pt x="0" y="26"/>
                  </a:lnTo>
                  <a:lnTo>
                    <a:pt x="0" y="30"/>
                  </a:lnTo>
                  <a:lnTo>
                    <a:pt x="0" y="32"/>
                  </a:lnTo>
                  <a:lnTo>
                    <a:pt x="0" y="37"/>
                  </a:lnTo>
                  <a:lnTo>
                    <a:pt x="0" y="39"/>
                  </a:lnTo>
                  <a:lnTo>
                    <a:pt x="0" y="43"/>
                  </a:lnTo>
                  <a:lnTo>
                    <a:pt x="0" y="45"/>
                  </a:lnTo>
                  <a:lnTo>
                    <a:pt x="0" y="50"/>
                  </a:lnTo>
                  <a:lnTo>
                    <a:pt x="3" y="52"/>
                  </a:lnTo>
                  <a:lnTo>
                    <a:pt x="3" y="56"/>
                  </a:lnTo>
                  <a:lnTo>
                    <a:pt x="3" y="58"/>
                  </a:lnTo>
                  <a:lnTo>
                    <a:pt x="5" y="63"/>
                  </a:lnTo>
                  <a:lnTo>
                    <a:pt x="7" y="65"/>
                  </a:lnTo>
                  <a:lnTo>
                    <a:pt x="7" y="67"/>
                  </a:lnTo>
                  <a:lnTo>
                    <a:pt x="9" y="71"/>
                  </a:lnTo>
                  <a:lnTo>
                    <a:pt x="11" y="73"/>
                  </a:lnTo>
                  <a:lnTo>
                    <a:pt x="13" y="76"/>
                  </a:lnTo>
                  <a:lnTo>
                    <a:pt x="16" y="80"/>
                  </a:lnTo>
                  <a:lnTo>
                    <a:pt x="18" y="82"/>
                  </a:lnTo>
                  <a:lnTo>
                    <a:pt x="20" y="84"/>
                  </a:lnTo>
                  <a:lnTo>
                    <a:pt x="22" y="86"/>
                  </a:lnTo>
                  <a:lnTo>
                    <a:pt x="24" y="91"/>
                  </a:lnTo>
                  <a:lnTo>
                    <a:pt x="26" y="93"/>
                  </a:lnTo>
                  <a:lnTo>
                    <a:pt x="31" y="95"/>
                  </a:lnTo>
                  <a:lnTo>
                    <a:pt x="35" y="8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7" name="任意多边形 307236"/>
            <p:cNvSpPr/>
            <p:nvPr/>
          </p:nvSpPr>
          <p:spPr>
            <a:xfrm>
              <a:off x="3766" y="1415"/>
              <a:ext cx="95" cy="30"/>
            </a:xfrm>
            <a:custGeom>
              <a:rect l="0" t="0" r="0" b="0"/>
              <a:pathLst>
                <a:path w="95" h="30">
                  <a:moveTo>
                    <a:pt x="89" y="0"/>
                  </a:moveTo>
                  <a:lnTo>
                    <a:pt x="86" y="2"/>
                  </a:lnTo>
                  <a:lnTo>
                    <a:pt x="84" y="4"/>
                  </a:lnTo>
                  <a:lnTo>
                    <a:pt x="82" y="6"/>
                  </a:lnTo>
                  <a:lnTo>
                    <a:pt x="80" y="8"/>
                  </a:lnTo>
                  <a:lnTo>
                    <a:pt x="78" y="11"/>
                  </a:lnTo>
                  <a:lnTo>
                    <a:pt x="76" y="11"/>
                  </a:lnTo>
                  <a:lnTo>
                    <a:pt x="73" y="13"/>
                  </a:lnTo>
                  <a:lnTo>
                    <a:pt x="71" y="15"/>
                  </a:lnTo>
                  <a:lnTo>
                    <a:pt x="69" y="15"/>
                  </a:lnTo>
                  <a:lnTo>
                    <a:pt x="67" y="17"/>
                  </a:lnTo>
                  <a:lnTo>
                    <a:pt x="63" y="17"/>
                  </a:lnTo>
                  <a:lnTo>
                    <a:pt x="60" y="19"/>
                  </a:lnTo>
                  <a:lnTo>
                    <a:pt x="58" y="19"/>
                  </a:lnTo>
                  <a:lnTo>
                    <a:pt x="56" y="19"/>
                  </a:lnTo>
                  <a:lnTo>
                    <a:pt x="52" y="21"/>
                  </a:lnTo>
                  <a:lnTo>
                    <a:pt x="50" y="21"/>
                  </a:lnTo>
                  <a:lnTo>
                    <a:pt x="47" y="21"/>
                  </a:lnTo>
                  <a:lnTo>
                    <a:pt x="43" y="21"/>
                  </a:lnTo>
                  <a:lnTo>
                    <a:pt x="41" y="21"/>
                  </a:lnTo>
                  <a:lnTo>
                    <a:pt x="39" y="21"/>
                  </a:lnTo>
                  <a:lnTo>
                    <a:pt x="34" y="21"/>
                  </a:lnTo>
                  <a:lnTo>
                    <a:pt x="32" y="21"/>
                  </a:lnTo>
                  <a:lnTo>
                    <a:pt x="30" y="19"/>
                  </a:lnTo>
                  <a:lnTo>
                    <a:pt x="26" y="19"/>
                  </a:lnTo>
                  <a:lnTo>
                    <a:pt x="24" y="19"/>
                  </a:lnTo>
                  <a:lnTo>
                    <a:pt x="21" y="17"/>
                  </a:lnTo>
                  <a:lnTo>
                    <a:pt x="17" y="17"/>
                  </a:lnTo>
                  <a:lnTo>
                    <a:pt x="15" y="15"/>
                  </a:lnTo>
                  <a:lnTo>
                    <a:pt x="13" y="15"/>
                  </a:lnTo>
                  <a:lnTo>
                    <a:pt x="11" y="13"/>
                  </a:lnTo>
                  <a:lnTo>
                    <a:pt x="6" y="11"/>
                  </a:lnTo>
                  <a:lnTo>
                    <a:pt x="4" y="8"/>
                  </a:lnTo>
                  <a:lnTo>
                    <a:pt x="0" y="17"/>
                  </a:lnTo>
                  <a:lnTo>
                    <a:pt x="2" y="19"/>
                  </a:lnTo>
                  <a:lnTo>
                    <a:pt x="4" y="19"/>
                  </a:lnTo>
                  <a:lnTo>
                    <a:pt x="8" y="21"/>
                  </a:lnTo>
                  <a:lnTo>
                    <a:pt x="11" y="24"/>
                  </a:lnTo>
                  <a:lnTo>
                    <a:pt x="15" y="26"/>
                  </a:lnTo>
                  <a:lnTo>
                    <a:pt x="17" y="26"/>
                  </a:lnTo>
                  <a:lnTo>
                    <a:pt x="21" y="28"/>
                  </a:lnTo>
                  <a:lnTo>
                    <a:pt x="24" y="28"/>
                  </a:lnTo>
                  <a:lnTo>
                    <a:pt x="28" y="30"/>
                  </a:lnTo>
                  <a:lnTo>
                    <a:pt x="30" y="30"/>
                  </a:lnTo>
                  <a:lnTo>
                    <a:pt x="34" y="30"/>
                  </a:lnTo>
                  <a:lnTo>
                    <a:pt x="37" y="30"/>
                  </a:lnTo>
                  <a:lnTo>
                    <a:pt x="41" y="30"/>
                  </a:lnTo>
                  <a:lnTo>
                    <a:pt x="43" y="30"/>
                  </a:lnTo>
                  <a:lnTo>
                    <a:pt x="47" y="30"/>
                  </a:lnTo>
                  <a:lnTo>
                    <a:pt x="50" y="30"/>
                  </a:lnTo>
                  <a:lnTo>
                    <a:pt x="54" y="30"/>
                  </a:lnTo>
                  <a:lnTo>
                    <a:pt x="56" y="30"/>
                  </a:lnTo>
                  <a:lnTo>
                    <a:pt x="60" y="28"/>
                  </a:lnTo>
                  <a:lnTo>
                    <a:pt x="63" y="28"/>
                  </a:lnTo>
                  <a:lnTo>
                    <a:pt x="67" y="26"/>
                  </a:lnTo>
                  <a:lnTo>
                    <a:pt x="69" y="26"/>
                  </a:lnTo>
                  <a:lnTo>
                    <a:pt x="73" y="24"/>
                  </a:lnTo>
                  <a:lnTo>
                    <a:pt x="76" y="21"/>
                  </a:lnTo>
                  <a:lnTo>
                    <a:pt x="78" y="21"/>
                  </a:lnTo>
                  <a:lnTo>
                    <a:pt x="82" y="19"/>
                  </a:lnTo>
                  <a:lnTo>
                    <a:pt x="84" y="17"/>
                  </a:lnTo>
                  <a:lnTo>
                    <a:pt x="86" y="15"/>
                  </a:lnTo>
                  <a:lnTo>
                    <a:pt x="89" y="13"/>
                  </a:lnTo>
                  <a:lnTo>
                    <a:pt x="91" y="11"/>
                  </a:lnTo>
                  <a:lnTo>
                    <a:pt x="93" y="8"/>
                  </a:lnTo>
                  <a:lnTo>
                    <a:pt x="95" y="4"/>
                  </a:lnTo>
                  <a:lnTo>
                    <a:pt x="8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8" name="任意多边形 307237"/>
            <p:cNvSpPr/>
            <p:nvPr/>
          </p:nvSpPr>
          <p:spPr>
            <a:xfrm>
              <a:off x="3740" y="1317"/>
              <a:ext cx="128" cy="124"/>
            </a:xfrm>
            <a:custGeom>
              <a:rect l="0" t="0" r="0" b="0"/>
              <a:pathLst>
                <a:path w="128" h="124">
                  <a:moveTo>
                    <a:pt x="117" y="100"/>
                  </a:moveTo>
                  <a:lnTo>
                    <a:pt x="119" y="98"/>
                  </a:lnTo>
                  <a:lnTo>
                    <a:pt x="121" y="96"/>
                  </a:lnTo>
                  <a:lnTo>
                    <a:pt x="123" y="91"/>
                  </a:lnTo>
                  <a:lnTo>
                    <a:pt x="123" y="89"/>
                  </a:lnTo>
                  <a:lnTo>
                    <a:pt x="125" y="87"/>
                  </a:lnTo>
                  <a:lnTo>
                    <a:pt x="125" y="85"/>
                  </a:lnTo>
                  <a:lnTo>
                    <a:pt x="128" y="80"/>
                  </a:lnTo>
                  <a:lnTo>
                    <a:pt x="128" y="78"/>
                  </a:lnTo>
                  <a:lnTo>
                    <a:pt x="128" y="76"/>
                  </a:lnTo>
                  <a:lnTo>
                    <a:pt x="128" y="72"/>
                  </a:lnTo>
                  <a:lnTo>
                    <a:pt x="128" y="70"/>
                  </a:lnTo>
                  <a:lnTo>
                    <a:pt x="128" y="65"/>
                  </a:lnTo>
                  <a:lnTo>
                    <a:pt x="128" y="63"/>
                  </a:lnTo>
                  <a:lnTo>
                    <a:pt x="128" y="61"/>
                  </a:lnTo>
                  <a:lnTo>
                    <a:pt x="128" y="57"/>
                  </a:lnTo>
                  <a:lnTo>
                    <a:pt x="128" y="54"/>
                  </a:lnTo>
                  <a:lnTo>
                    <a:pt x="128" y="52"/>
                  </a:lnTo>
                  <a:lnTo>
                    <a:pt x="125" y="48"/>
                  </a:lnTo>
                  <a:lnTo>
                    <a:pt x="125" y="46"/>
                  </a:lnTo>
                  <a:lnTo>
                    <a:pt x="125" y="44"/>
                  </a:lnTo>
                  <a:lnTo>
                    <a:pt x="123" y="39"/>
                  </a:lnTo>
                  <a:lnTo>
                    <a:pt x="121" y="37"/>
                  </a:lnTo>
                  <a:lnTo>
                    <a:pt x="121" y="35"/>
                  </a:lnTo>
                  <a:lnTo>
                    <a:pt x="119" y="31"/>
                  </a:lnTo>
                  <a:lnTo>
                    <a:pt x="117" y="28"/>
                  </a:lnTo>
                  <a:lnTo>
                    <a:pt x="115" y="26"/>
                  </a:lnTo>
                  <a:lnTo>
                    <a:pt x="112" y="24"/>
                  </a:lnTo>
                  <a:lnTo>
                    <a:pt x="110" y="22"/>
                  </a:lnTo>
                  <a:lnTo>
                    <a:pt x="108" y="20"/>
                  </a:lnTo>
                  <a:lnTo>
                    <a:pt x="106" y="18"/>
                  </a:lnTo>
                  <a:lnTo>
                    <a:pt x="104" y="15"/>
                  </a:lnTo>
                  <a:lnTo>
                    <a:pt x="102" y="13"/>
                  </a:lnTo>
                  <a:lnTo>
                    <a:pt x="97" y="11"/>
                  </a:lnTo>
                  <a:lnTo>
                    <a:pt x="95" y="9"/>
                  </a:lnTo>
                  <a:lnTo>
                    <a:pt x="93" y="7"/>
                  </a:lnTo>
                  <a:lnTo>
                    <a:pt x="89" y="7"/>
                  </a:lnTo>
                  <a:lnTo>
                    <a:pt x="86" y="5"/>
                  </a:lnTo>
                  <a:lnTo>
                    <a:pt x="84" y="5"/>
                  </a:lnTo>
                  <a:lnTo>
                    <a:pt x="80" y="2"/>
                  </a:lnTo>
                  <a:lnTo>
                    <a:pt x="78" y="2"/>
                  </a:lnTo>
                  <a:lnTo>
                    <a:pt x="76" y="0"/>
                  </a:lnTo>
                  <a:lnTo>
                    <a:pt x="71" y="0"/>
                  </a:lnTo>
                  <a:lnTo>
                    <a:pt x="69" y="0"/>
                  </a:lnTo>
                  <a:lnTo>
                    <a:pt x="65" y="0"/>
                  </a:lnTo>
                  <a:lnTo>
                    <a:pt x="58" y="0"/>
                  </a:lnTo>
                  <a:lnTo>
                    <a:pt x="54" y="0"/>
                  </a:lnTo>
                  <a:lnTo>
                    <a:pt x="50" y="0"/>
                  </a:lnTo>
                  <a:lnTo>
                    <a:pt x="47" y="0"/>
                  </a:lnTo>
                  <a:lnTo>
                    <a:pt x="43" y="2"/>
                  </a:lnTo>
                  <a:lnTo>
                    <a:pt x="41" y="2"/>
                  </a:lnTo>
                  <a:lnTo>
                    <a:pt x="39" y="2"/>
                  </a:lnTo>
                  <a:lnTo>
                    <a:pt x="37" y="5"/>
                  </a:lnTo>
                  <a:lnTo>
                    <a:pt x="32" y="7"/>
                  </a:lnTo>
                  <a:lnTo>
                    <a:pt x="30" y="7"/>
                  </a:lnTo>
                  <a:lnTo>
                    <a:pt x="28" y="9"/>
                  </a:lnTo>
                  <a:lnTo>
                    <a:pt x="26" y="11"/>
                  </a:lnTo>
                  <a:lnTo>
                    <a:pt x="21" y="11"/>
                  </a:lnTo>
                  <a:lnTo>
                    <a:pt x="19" y="13"/>
                  </a:lnTo>
                  <a:lnTo>
                    <a:pt x="17" y="15"/>
                  </a:lnTo>
                  <a:lnTo>
                    <a:pt x="15" y="18"/>
                  </a:lnTo>
                  <a:lnTo>
                    <a:pt x="13" y="20"/>
                  </a:lnTo>
                  <a:lnTo>
                    <a:pt x="13" y="24"/>
                  </a:lnTo>
                  <a:lnTo>
                    <a:pt x="11" y="26"/>
                  </a:lnTo>
                  <a:lnTo>
                    <a:pt x="8" y="28"/>
                  </a:lnTo>
                  <a:lnTo>
                    <a:pt x="6" y="31"/>
                  </a:lnTo>
                  <a:lnTo>
                    <a:pt x="6" y="33"/>
                  </a:lnTo>
                  <a:lnTo>
                    <a:pt x="4" y="37"/>
                  </a:lnTo>
                  <a:lnTo>
                    <a:pt x="4" y="39"/>
                  </a:lnTo>
                  <a:lnTo>
                    <a:pt x="2" y="41"/>
                  </a:lnTo>
                  <a:lnTo>
                    <a:pt x="2" y="46"/>
                  </a:lnTo>
                  <a:lnTo>
                    <a:pt x="2" y="48"/>
                  </a:lnTo>
                  <a:lnTo>
                    <a:pt x="2" y="50"/>
                  </a:lnTo>
                  <a:lnTo>
                    <a:pt x="0" y="54"/>
                  </a:lnTo>
                  <a:lnTo>
                    <a:pt x="0" y="57"/>
                  </a:lnTo>
                  <a:lnTo>
                    <a:pt x="0" y="61"/>
                  </a:lnTo>
                  <a:lnTo>
                    <a:pt x="0" y="63"/>
                  </a:lnTo>
                  <a:lnTo>
                    <a:pt x="2" y="65"/>
                  </a:lnTo>
                  <a:lnTo>
                    <a:pt x="2" y="70"/>
                  </a:lnTo>
                  <a:lnTo>
                    <a:pt x="2" y="72"/>
                  </a:lnTo>
                  <a:lnTo>
                    <a:pt x="2" y="76"/>
                  </a:lnTo>
                  <a:lnTo>
                    <a:pt x="4" y="78"/>
                  </a:lnTo>
                  <a:lnTo>
                    <a:pt x="4" y="80"/>
                  </a:lnTo>
                  <a:lnTo>
                    <a:pt x="6" y="83"/>
                  </a:lnTo>
                  <a:lnTo>
                    <a:pt x="8" y="87"/>
                  </a:lnTo>
                  <a:lnTo>
                    <a:pt x="8" y="89"/>
                  </a:lnTo>
                  <a:lnTo>
                    <a:pt x="11" y="91"/>
                  </a:lnTo>
                  <a:lnTo>
                    <a:pt x="13" y="93"/>
                  </a:lnTo>
                  <a:lnTo>
                    <a:pt x="15" y="98"/>
                  </a:lnTo>
                  <a:lnTo>
                    <a:pt x="15" y="100"/>
                  </a:lnTo>
                  <a:lnTo>
                    <a:pt x="19" y="102"/>
                  </a:lnTo>
                  <a:lnTo>
                    <a:pt x="21" y="104"/>
                  </a:lnTo>
                  <a:lnTo>
                    <a:pt x="24" y="106"/>
                  </a:lnTo>
                  <a:lnTo>
                    <a:pt x="26" y="109"/>
                  </a:lnTo>
                  <a:lnTo>
                    <a:pt x="28" y="111"/>
                  </a:lnTo>
                  <a:lnTo>
                    <a:pt x="30" y="113"/>
                  </a:lnTo>
                  <a:lnTo>
                    <a:pt x="34" y="115"/>
                  </a:lnTo>
                  <a:lnTo>
                    <a:pt x="37" y="115"/>
                  </a:lnTo>
                  <a:lnTo>
                    <a:pt x="39" y="117"/>
                  </a:lnTo>
                  <a:lnTo>
                    <a:pt x="43" y="119"/>
                  </a:lnTo>
                  <a:lnTo>
                    <a:pt x="45" y="119"/>
                  </a:lnTo>
                  <a:lnTo>
                    <a:pt x="47" y="122"/>
                  </a:lnTo>
                  <a:lnTo>
                    <a:pt x="52" y="122"/>
                  </a:lnTo>
                  <a:lnTo>
                    <a:pt x="54" y="122"/>
                  </a:lnTo>
                  <a:lnTo>
                    <a:pt x="58" y="124"/>
                  </a:lnTo>
                  <a:lnTo>
                    <a:pt x="60" y="124"/>
                  </a:lnTo>
                  <a:lnTo>
                    <a:pt x="65" y="124"/>
                  </a:lnTo>
                  <a:lnTo>
                    <a:pt x="67" y="124"/>
                  </a:lnTo>
                  <a:lnTo>
                    <a:pt x="69" y="124"/>
                  </a:lnTo>
                  <a:lnTo>
                    <a:pt x="73" y="124"/>
                  </a:lnTo>
                  <a:lnTo>
                    <a:pt x="76" y="124"/>
                  </a:lnTo>
                  <a:lnTo>
                    <a:pt x="80" y="124"/>
                  </a:lnTo>
                  <a:lnTo>
                    <a:pt x="82" y="122"/>
                  </a:lnTo>
                  <a:lnTo>
                    <a:pt x="84" y="122"/>
                  </a:lnTo>
                  <a:lnTo>
                    <a:pt x="89" y="122"/>
                  </a:lnTo>
                  <a:lnTo>
                    <a:pt x="91" y="119"/>
                  </a:lnTo>
                  <a:lnTo>
                    <a:pt x="93" y="119"/>
                  </a:lnTo>
                  <a:lnTo>
                    <a:pt x="97" y="117"/>
                  </a:lnTo>
                  <a:lnTo>
                    <a:pt x="99" y="115"/>
                  </a:lnTo>
                  <a:lnTo>
                    <a:pt x="102" y="115"/>
                  </a:lnTo>
                  <a:lnTo>
                    <a:pt x="104" y="113"/>
                  </a:lnTo>
                  <a:lnTo>
                    <a:pt x="106" y="111"/>
                  </a:lnTo>
                  <a:lnTo>
                    <a:pt x="108" y="109"/>
                  </a:lnTo>
                  <a:lnTo>
                    <a:pt x="110" y="106"/>
                  </a:lnTo>
                  <a:lnTo>
                    <a:pt x="112" y="104"/>
                  </a:lnTo>
                  <a:lnTo>
                    <a:pt x="115" y="102"/>
                  </a:lnTo>
                  <a:lnTo>
                    <a:pt x="117" y="10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39" name="任意多边形 307238"/>
            <p:cNvSpPr/>
            <p:nvPr/>
          </p:nvSpPr>
          <p:spPr>
            <a:xfrm>
              <a:off x="3837" y="1326"/>
              <a:ext cx="37" cy="93"/>
            </a:xfrm>
            <a:custGeom>
              <a:rect l="0" t="0" r="0" b="0"/>
              <a:pathLst>
                <a:path w="37" h="93">
                  <a:moveTo>
                    <a:pt x="0" y="6"/>
                  </a:moveTo>
                  <a:lnTo>
                    <a:pt x="5" y="9"/>
                  </a:lnTo>
                  <a:lnTo>
                    <a:pt x="7" y="11"/>
                  </a:lnTo>
                  <a:lnTo>
                    <a:pt x="9" y="13"/>
                  </a:lnTo>
                  <a:lnTo>
                    <a:pt x="11" y="15"/>
                  </a:lnTo>
                  <a:lnTo>
                    <a:pt x="13" y="17"/>
                  </a:lnTo>
                  <a:lnTo>
                    <a:pt x="15" y="19"/>
                  </a:lnTo>
                  <a:lnTo>
                    <a:pt x="15" y="22"/>
                  </a:lnTo>
                  <a:lnTo>
                    <a:pt x="18" y="26"/>
                  </a:lnTo>
                  <a:lnTo>
                    <a:pt x="20" y="28"/>
                  </a:lnTo>
                  <a:lnTo>
                    <a:pt x="22" y="30"/>
                  </a:lnTo>
                  <a:lnTo>
                    <a:pt x="22" y="32"/>
                  </a:lnTo>
                  <a:lnTo>
                    <a:pt x="24" y="35"/>
                  </a:lnTo>
                  <a:lnTo>
                    <a:pt x="24" y="39"/>
                  </a:lnTo>
                  <a:lnTo>
                    <a:pt x="24" y="41"/>
                  </a:lnTo>
                  <a:lnTo>
                    <a:pt x="26" y="43"/>
                  </a:lnTo>
                  <a:lnTo>
                    <a:pt x="26" y="45"/>
                  </a:lnTo>
                  <a:lnTo>
                    <a:pt x="26" y="50"/>
                  </a:lnTo>
                  <a:lnTo>
                    <a:pt x="26" y="52"/>
                  </a:lnTo>
                  <a:lnTo>
                    <a:pt x="26" y="54"/>
                  </a:lnTo>
                  <a:lnTo>
                    <a:pt x="26" y="56"/>
                  </a:lnTo>
                  <a:lnTo>
                    <a:pt x="26" y="61"/>
                  </a:lnTo>
                  <a:lnTo>
                    <a:pt x="26" y="63"/>
                  </a:lnTo>
                  <a:lnTo>
                    <a:pt x="26" y="65"/>
                  </a:lnTo>
                  <a:lnTo>
                    <a:pt x="26" y="67"/>
                  </a:lnTo>
                  <a:lnTo>
                    <a:pt x="26" y="71"/>
                  </a:lnTo>
                  <a:lnTo>
                    <a:pt x="24" y="74"/>
                  </a:lnTo>
                  <a:lnTo>
                    <a:pt x="24" y="76"/>
                  </a:lnTo>
                  <a:lnTo>
                    <a:pt x="22" y="78"/>
                  </a:lnTo>
                  <a:lnTo>
                    <a:pt x="22" y="80"/>
                  </a:lnTo>
                  <a:lnTo>
                    <a:pt x="20" y="84"/>
                  </a:lnTo>
                  <a:lnTo>
                    <a:pt x="18" y="87"/>
                  </a:lnTo>
                  <a:lnTo>
                    <a:pt x="18" y="89"/>
                  </a:lnTo>
                  <a:lnTo>
                    <a:pt x="24" y="93"/>
                  </a:lnTo>
                  <a:lnTo>
                    <a:pt x="26" y="91"/>
                  </a:lnTo>
                  <a:lnTo>
                    <a:pt x="28" y="89"/>
                  </a:lnTo>
                  <a:lnTo>
                    <a:pt x="28" y="84"/>
                  </a:lnTo>
                  <a:lnTo>
                    <a:pt x="31" y="82"/>
                  </a:lnTo>
                  <a:lnTo>
                    <a:pt x="33" y="80"/>
                  </a:lnTo>
                  <a:lnTo>
                    <a:pt x="33" y="76"/>
                  </a:lnTo>
                  <a:lnTo>
                    <a:pt x="35" y="74"/>
                  </a:lnTo>
                  <a:lnTo>
                    <a:pt x="35" y="69"/>
                  </a:lnTo>
                  <a:lnTo>
                    <a:pt x="35" y="67"/>
                  </a:lnTo>
                  <a:lnTo>
                    <a:pt x="35" y="63"/>
                  </a:lnTo>
                  <a:lnTo>
                    <a:pt x="37" y="61"/>
                  </a:lnTo>
                  <a:lnTo>
                    <a:pt x="37" y="56"/>
                  </a:lnTo>
                  <a:lnTo>
                    <a:pt x="37" y="54"/>
                  </a:lnTo>
                  <a:lnTo>
                    <a:pt x="35" y="50"/>
                  </a:lnTo>
                  <a:lnTo>
                    <a:pt x="35" y="48"/>
                  </a:lnTo>
                  <a:lnTo>
                    <a:pt x="35" y="45"/>
                  </a:lnTo>
                  <a:lnTo>
                    <a:pt x="35" y="41"/>
                  </a:lnTo>
                  <a:lnTo>
                    <a:pt x="33" y="39"/>
                  </a:lnTo>
                  <a:lnTo>
                    <a:pt x="33" y="35"/>
                  </a:lnTo>
                  <a:lnTo>
                    <a:pt x="31" y="32"/>
                  </a:lnTo>
                  <a:lnTo>
                    <a:pt x="31" y="28"/>
                  </a:lnTo>
                  <a:lnTo>
                    <a:pt x="28" y="26"/>
                  </a:lnTo>
                  <a:lnTo>
                    <a:pt x="26" y="24"/>
                  </a:lnTo>
                  <a:lnTo>
                    <a:pt x="26" y="19"/>
                  </a:lnTo>
                  <a:lnTo>
                    <a:pt x="24" y="17"/>
                  </a:lnTo>
                  <a:lnTo>
                    <a:pt x="22" y="15"/>
                  </a:lnTo>
                  <a:lnTo>
                    <a:pt x="20" y="13"/>
                  </a:lnTo>
                  <a:lnTo>
                    <a:pt x="18" y="9"/>
                  </a:lnTo>
                  <a:lnTo>
                    <a:pt x="15" y="6"/>
                  </a:lnTo>
                  <a:lnTo>
                    <a:pt x="13" y="4"/>
                  </a:lnTo>
                  <a:lnTo>
                    <a:pt x="9" y="2"/>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0" name="任意多边形 307239"/>
            <p:cNvSpPr/>
            <p:nvPr/>
          </p:nvSpPr>
          <p:spPr>
            <a:xfrm>
              <a:off x="3748" y="1313"/>
              <a:ext cx="96" cy="30"/>
            </a:xfrm>
            <a:custGeom>
              <a:rect l="0" t="0" r="0" b="0"/>
              <a:pathLst>
                <a:path w="96" h="30">
                  <a:moveTo>
                    <a:pt x="7" y="30"/>
                  </a:moveTo>
                  <a:lnTo>
                    <a:pt x="9" y="28"/>
                  </a:lnTo>
                  <a:lnTo>
                    <a:pt x="11" y="26"/>
                  </a:lnTo>
                  <a:lnTo>
                    <a:pt x="13" y="24"/>
                  </a:lnTo>
                  <a:lnTo>
                    <a:pt x="16" y="22"/>
                  </a:lnTo>
                  <a:lnTo>
                    <a:pt x="18" y="19"/>
                  </a:lnTo>
                  <a:lnTo>
                    <a:pt x="20" y="17"/>
                  </a:lnTo>
                  <a:lnTo>
                    <a:pt x="22" y="17"/>
                  </a:lnTo>
                  <a:lnTo>
                    <a:pt x="24" y="15"/>
                  </a:lnTo>
                  <a:lnTo>
                    <a:pt x="26" y="13"/>
                  </a:lnTo>
                  <a:lnTo>
                    <a:pt x="29" y="13"/>
                  </a:lnTo>
                  <a:lnTo>
                    <a:pt x="33" y="11"/>
                  </a:lnTo>
                  <a:lnTo>
                    <a:pt x="35" y="11"/>
                  </a:lnTo>
                  <a:lnTo>
                    <a:pt x="37" y="11"/>
                  </a:lnTo>
                  <a:lnTo>
                    <a:pt x="39" y="9"/>
                  </a:lnTo>
                  <a:lnTo>
                    <a:pt x="44" y="9"/>
                  </a:lnTo>
                  <a:lnTo>
                    <a:pt x="46" y="9"/>
                  </a:lnTo>
                  <a:lnTo>
                    <a:pt x="50" y="9"/>
                  </a:lnTo>
                  <a:lnTo>
                    <a:pt x="57" y="9"/>
                  </a:lnTo>
                  <a:lnTo>
                    <a:pt x="59" y="9"/>
                  </a:lnTo>
                  <a:lnTo>
                    <a:pt x="63" y="9"/>
                  </a:lnTo>
                  <a:lnTo>
                    <a:pt x="65" y="9"/>
                  </a:lnTo>
                  <a:lnTo>
                    <a:pt x="68" y="11"/>
                  </a:lnTo>
                  <a:lnTo>
                    <a:pt x="72" y="11"/>
                  </a:lnTo>
                  <a:lnTo>
                    <a:pt x="74" y="13"/>
                  </a:lnTo>
                  <a:lnTo>
                    <a:pt x="76" y="13"/>
                  </a:lnTo>
                  <a:lnTo>
                    <a:pt x="81" y="15"/>
                  </a:lnTo>
                  <a:lnTo>
                    <a:pt x="83" y="15"/>
                  </a:lnTo>
                  <a:lnTo>
                    <a:pt x="85" y="17"/>
                  </a:lnTo>
                  <a:lnTo>
                    <a:pt x="87" y="19"/>
                  </a:lnTo>
                  <a:lnTo>
                    <a:pt x="89" y="19"/>
                  </a:lnTo>
                  <a:lnTo>
                    <a:pt x="96" y="13"/>
                  </a:lnTo>
                  <a:lnTo>
                    <a:pt x="94" y="11"/>
                  </a:lnTo>
                  <a:lnTo>
                    <a:pt x="89" y="9"/>
                  </a:lnTo>
                  <a:lnTo>
                    <a:pt x="87" y="9"/>
                  </a:lnTo>
                  <a:lnTo>
                    <a:pt x="83" y="6"/>
                  </a:lnTo>
                  <a:lnTo>
                    <a:pt x="81" y="4"/>
                  </a:lnTo>
                  <a:lnTo>
                    <a:pt x="76" y="4"/>
                  </a:lnTo>
                  <a:lnTo>
                    <a:pt x="74" y="2"/>
                  </a:lnTo>
                  <a:lnTo>
                    <a:pt x="70" y="2"/>
                  </a:lnTo>
                  <a:lnTo>
                    <a:pt x="68" y="0"/>
                  </a:lnTo>
                  <a:lnTo>
                    <a:pt x="63" y="0"/>
                  </a:lnTo>
                  <a:lnTo>
                    <a:pt x="61" y="0"/>
                  </a:lnTo>
                  <a:lnTo>
                    <a:pt x="57" y="0"/>
                  </a:lnTo>
                  <a:lnTo>
                    <a:pt x="50" y="0"/>
                  </a:lnTo>
                  <a:lnTo>
                    <a:pt x="44" y="0"/>
                  </a:lnTo>
                  <a:lnTo>
                    <a:pt x="42" y="0"/>
                  </a:lnTo>
                  <a:lnTo>
                    <a:pt x="37" y="0"/>
                  </a:lnTo>
                  <a:lnTo>
                    <a:pt x="35" y="2"/>
                  </a:lnTo>
                  <a:lnTo>
                    <a:pt x="33" y="2"/>
                  </a:lnTo>
                  <a:lnTo>
                    <a:pt x="29" y="4"/>
                  </a:lnTo>
                  <a:lnTo>
                    <a:pt x="26" y="4"/>
                  </a:lnTo>
                  <a:lnTo>
                    <a:pt x="22" y="6"/>
                  </a:lnTo>
                  <a:lnTo>
                    <a:pt x="20" y="6"/>
                  </a:lnTo>
                  <a:lnTo>
                    <a:pt x="18" y="9"/>
                  </a:lnTo>
                  <a:lnTo>
                    <a:pt x="13" y="11"/>
                  </a:lnTo>
                  <a:lnTo>
                    <a:pt x="11" y="13"/>
                  </a:lnTo>
                  <a:lnTo>
                    <a:pt x="9" y="15"/>
                  </a:lnTo>
                  <a:lnTo>
                    <a:pt x="7" y="17"/>
                  </a:lnTo>
                  <a:lnTo>
                    <a:pt x="5" y="19"/>
                  </a:lnTo>
                  <a:lnTo>
                    <a:pt x="3" y="22"/>
                  </a:lnTo>
                  <a:lnTo>
                    <a:pt x="0" y="24"/>
                  </a:lnTo>
                  <a:lnTo>
                    <a:pt x="7"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1" name="任意多边形 307240"/>
            <p:cNvSpPr/>
            <p:nvPr/>
          </p:nvSpPr>
          <p:spPr>
            <a:xfrm>
              <a:off x="3735" y="1337"/>
              <a:ext cx="35" cy="95"/>
            </a:xfrm>
            <a:custGeom>
              <a:rect l="0" t="0" r="0" b="0"/>
              <a:pathLst>
                <a:path w="35" h="95">
                  <a:moveTo>
                    <a:pt x="35" y="86"/>
                  </a:moveTo>
                  <a:lnTo>
                    <a:pt x="33" y="84"/>
                  </a:lnTo>
                  <a:lnTo>
                    <a:pt x="31" y="82"/>
                  </a:lnTo>
                  <a:lnTo>
                    <a:pt x="29" y="80"/>
                  </a:lnTo>
                  <a:lnTo>
                    <a:pt x="26" y="78"/>
                  </a:lnTo>
                  <a:lnTo>
                    <a:pt x="24" y="76"/>
                  </a:lnTo>
                  <a:lnTo>
                    <a:pt x="22" y="73"/>
                  </a:lnTo>
                  <a:lnTo>
                    <a:pt x="20" y="71"/>
                  </a:lnTo>
                  <a:lnTo>
                    <a:pt x="20" y="69"/>
                  </a:lnTo>
                  <a:lnTo>
                    <a:pt x="18" y="67"/>
                  </a:lnTo>
                  <a:lnTo>
                    <a:pt x="16" y="65"/>
                  </a:lnTo>
                  <a:lnTo>
                    <a:pt x="16" y="63"/>
                  </a:lnTo>
                  <a:lnTo>
                    <a:pt x="13" y="58"/>
                  </a:lnTo>
                  <a:lnTo>
                    <a:pt x="13" y="56"/>
                  </a:lnTo>
                  <a:lnTo>
                    <a:pt x="11" y="54"/>
                  </a:lnTo>
                  <a:lnTo>
                    <a:pt x="11" y="52"/>
                  </a:lnTo>
                  <a:lnTo>
                    <a:pt x="11" y="47"/>
                  </a:lnTo>
                  <a:lnTo>
                    <a:pt x="11" y="45"/>
                  </a:lnTo>
                  <a:lnTo>
                    <a:pt x="9" y="43"/>
                  </a:lnTo>
                  <a:lnTo>
                    <a:pt x="9" y="41"/>
                  </a:lnTo>
                  <a:lnTo>
                    <a:pt x="9" y="37"/>
                  </a:lnTo>
                  <a:lnTo>
                    <a:pt x="9" y="34"/>
                  </a:lnTo>
                  <a:lnTo>
                    <a:pt x="9" y="32"/>
                  </a:lnTo>
                  <a:lnTo>
                    <a:pt x="11" y="28"/>
                  </a:lnTo>
                  <a:lnTo>
                    <a:pt x="11" y="26"/>
                  </a:lnTo>
                  <a:lnTo>
                    <a:pt x="11" y="24"/>
                  </a:lnTo>
                  <a:lnTo>
                    <a:pt x="13" y="21"/>
                  </a:lnTo>
                  <a:lnTo>
                    <a:pt x="13" y="19"/>
                  </a:lnTo>
                  <a:lnTo>
                    <a:pt x="16" y="15"/>
                  </a:lnTo>
                  <a:lnTo>
                    <a:pt x="16" y="13"/>
                  </a:lnTo>
                  <a:lnTo>
                    <a:pt x="18" y="11"/>
                  </a:lnTo>
                  <a:lnTo>
                    <a:pt x="18" y="8"/>
                  </a:lnTo>
                  <a:lnTo>
                    <a:pt x="20" y="6"/>
                  </a:lnTo>
                  <a:lnTo>
                    <a:pt x="13" y="0"/>
                  </a:lnTo>
                  <a:lnTo>
                    <a:pt x="11" y="4"/>
                  </a:lnTo>
                  <a:lnTo>
                    <a:pt x="9" y="6"/>
                  </a:lnTo>
                  <a:lnTo>
                    <a:pt x="7" y="8"/>
                  </a:lnTo>
                  <a:lnTo>
                    <a:pt x="7" y="13"/>
                  </a:lnTo>
                  <a:lnTo>
                    <a:pt x="5" y="15"/>
                  </a:lnTo>
                  <a:lnTo>
                    <a:pt x="5" y="17"/>
                  </a:lnTo>
                  <a:lnTo>
                    <a:pt x="3" y="21"/>
                  </a:lnTo>
                  <a:lnTo>
                    <a:pt x="3" y="24"/>
                  </a:lnTo>
                  <a:lnTo>
                    <a:pt x="3" y="28"/>
                  </a:lnTo>
                  <a:lnTo>
                    <a:pt x="0" y="30"/>
                  </a:lnTo>
                  <a:lnTo>
                    <a:pt x="0" y="34"/>
                  </a:lnTo>
                  <a:lnTo>
                    <a:pt x="0" y="37"/>
                  </a:lnTo>
                  <a:lnTo>
                    <a:pt x="0" y="41"/>
                  </a:lnTo>
                  <a:lnTo>
                    <a:pt x="0" y="43"/>
                  </a:lnTo>
                  <a:lnTo>
                    <a:pt x="3" y="47"/>
                  </a:lnTo>
                  <a:lnTo>
                    <a:pt x="3" y="50"/>
                  </a:lnTo>
                  <a:lnTo>
                    <a:pt x="3" y="54"/>
                  </a:lnTo>
                  <a:lnTo>
                    <a:pt x="3" y="56"/>
                  </a:lnTo>
                  <a:lnTo>
                    <a:pt x="5" y="58"/>
                  </a:lnTo>
                  <a:lnTo>
                    <a:pt x="5" y="63"/>
                  </a:lnTo>
                  <a:lnTo>
                    <a:pt x="7" y="65"/>
                  </a:lnTo>
                  <a:lnTo>
                    <a:pt x="9" y="69"/>
                  </a:lnTo>
                  <a:lnTo>
                    <a:pt x="9" y="71"/>
                  </a:lnTo>
                  <a:lnTo>
                    <a:pt x="11" y="73"/>
                  </a:lnTo>
                  <a:lnTo>
                    <a:pt x="13" y="78"/>
                  </a:lnTo>
                  <a:lnTo>
                    <a:pt x="16" y="80"/>
                  </a:lnTo>
                  <a:lnTo>
                    <a:pt x="18" y="82"/>
                  </a:lnTo>
                  <a:lnTo>
                    <a:pt x="20" y="84"/>
                  </a:lnTo>
                  <a:lnTo>
                    <a:pt x="22" y="86"/>
                  </a:lnTo>
                  <a:lnTo>
                    <a:pt x="24" y="91"/>
                  </a:lnTo>
                  <a:lnTo>
                    <a:pt x="26" y="93"/>
                  </a:lnTo>
                  <a:lnTo>
                    <a:pt x="31" y="95"/>
                  </a:lnTo>
                  <a:lnTo>
                    <a:pt x="35" y="8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2" name="任意多边形 307241"/>
            <p:cNvSpPr/>
            <p:nvPr/>
          </p:nvSpPr>
          <p:spPr>
            <a:xfrm>
              <a:off x="3766" y="1415"/>
              <a:ext cx="95" cy="30"/>
            </a:xfrm>
            <a:custGeom>
              <a:rect l="0" t="0" r="0" b="0"/>
              <a:pathLst>
                <a:path w="95" h="30">
                  <a:moveTo>
                    <a:pt x="89" y="0"/>
                  </a:moveTo>
                  <a:lnTo>
                    <a:pt x="86" y="2"/>
                  </a:lnTo>
                  <a:lnTo>
                    <a:pt x="84" y="4"/>
                  </a:lnTo>
                  <a:lnTo>
                    <a:pt x="82" y="6"/>
                  </a:lnTo>
                  <a:lnTo>
                    <a:pt x="80" y="8"/>
                  </a:lnTo>
                  <a:lnTo>
                    <a:pt x="78" y="8"/>
                  </a:lnTo>
                  <a:lnTo>
                    <a:pt x="76" y="11"/>
                  </a:lnTo>
                  <a:lnTo>
                    <a:pt x="73" y="13"/>
                  </a:lnTo>
                  <a:lnTo>
                    <a:pt x="71" y="15"/>
                  </a:lnTo>
                  <a:lnTo>
                    <a:pt x="69" y="15"/>
                  </a:lnTo>
                  <a:lnTo>
                    <a:pt x="67" y="17"/>
                  </a:lnTo>
                  <a:lnTo>
                    <a:pt x="63" y="17"/>
                  </a:lnTo>
                  <a:lnTo>
                    <a:pt x="60" y="19"/>
                  </a:lnTo>
                  <a:lnTo>
                    <a:pt x="58" y="19"/>
                  </a:lnTo>
                  <a:lnTo>
                    <a:pt x="56" y="19"/>
                  </a:lnTo>
                  <a:lnTo>
                    <a:pt x="52" y="21"/>
                  </a:lnTo>
                  <a:lnTo>
                    <a:pt x="50" y="21"/>
                  </a:lnTo>
                  <a:lnTo>
                    <a:pt x="47" y="21"/>
                  </a:lnTo>
                  <a:lnTo>
                    <a:pt x="43" y="21"/>
                  </a:lnTo>
                  <a:lnTo>
                    <a:pt x="41" y="21"/>
                  </a:lnTo>
                  <a:lnTo>
                    <a:pt x="39" y="21"/>
                  </a:lnTo>
                  <a:lnTo>
                    <a:pt x="34" y="21"/>
                  </a:lnTo>
                  <a:lnTo>
                    <a:pt x="32" y="21"/>
                  </a:lnTo>
                  <a:lnTo>
                    <a:pt x="30" y="19"/>
                  </a:lnTo>
                  <a:lnTo>
                    <a:pt x="26" y="19"/>
                  </a:lnTo>
                  <a:lnTo>
                    <a:pt x="24" y="19"/>
                  </a:lnTo>
                  <a:lnTo>
                    <a:pt x="21" y="17"/>
                  </a:lnTo>
                  <a:lnTo>
                    <a:pt x="17" y="17"/>
                  </a:lnTo>
                  <a:lnTo>
                    <a:pt x="15" y="15"/>
                  </a:lnTo>
                  <a:lnTo>
                    <a:pt x="13" y="13"/>
                  </a:lnTo>
                  <a:lnTo>
                    <a:pt x="11" y="13"/>
                  </a:lnTo>
                  <a:lnTo>
                    <a:pt x="6" y="11"/>
                  </a:lnTo>
                  <a:lnTo>
                    <a:pt x="4" y="8"/>
                  </a:lnTo>
                  <a:lnTo>
                    <a:pt x="0" y="17"/>
                  </a:lnTo>
                  <a:lnTo>
                    <a:pt x="2" y="19"/>
                  </a:lnTo>
                  <a:lnTo>
                    <a:pt x="6" y="19"/>
                  </a:lnTo>
                  <a:lnTo>
                    <a:pt x="8" y="21"/>
                  </a:lnTo>
                  <a:lnTo>
                    <a:pt x="11" y="24"/>
                  </a:lnTo>
                  <a:lnTo>
                    <a:pt x="15" y="26"/>
                  </a:lnTo>
                  <a:lnTo>
                    <a:pt x="17" y="26"/>
                  </a:lnTo>
                  <a:lnTo>
                    <a:pt x="21" y="28"/>
                  </a:lnTo>
                  <a:lnTo>
                    <a:pt x="24" y="28"/>
                  </a:lnTo>
                  <a:lnTo>
                    <a:pt x="28" y="28"/>
                  </a:lnTo>
                  <a:lnTo>
                    <a:pt x="30" y="30"/>
                  </a:lnTo>
                  <a:lnTo>
                    <a:pt x="34" y="30"/>
                  </a:lnTo>
                  <a:lnTo>
                    <a:pt x="37" y="30"/>
                  </a:lnTo>
                  <a:lnTo>
                    <a:pt x="41" y="30"/>
                  </a:lnTo>
                  <a:lnTo>
                    <a:pt x="43" y="30"/>
                  </a:lnTo>
                  <a:lnTo>
                    <a:pt x="47" y="30"/>
                  </a:lnTo>
                  <a:lnTo>
                    <a:pt x="50" y="30"/>
                  </a:lnTo>
                  <a:lnTo>
                    <a:pt x="54" y="30"/>
                  </a:lnTo>
                  <a:lnTo>
                    <a:pt x="56" y="28"/>
                  </a:lnTo>
                  <a:lnTo>
                    <a:pt x="60" y="28"/>
                  </a:lnTo>
                  <a:lnTo>
                    <a:pt x="63" y="28"/>
                  </a:lnTo>
                  <a:lnTo>
                    <a:pt x="67" y="26"/>
                  </a:lnTo>
                  <a:lnTo>
                    <a:pt x="69" y="26"/>
                  </a:lnTo>
                  <a:lnTo>
                    <a:pt x="71" y="24"/>
                  </a:lnTo>
                  <a:lnTo>
                    <a:pt x="76" y="21"/>
                  </a:lnTo>
                  <a:lnTo>
                    <a:pt x="78" y="19"/>
                  </a:lnTo>
                  <a:lnTo>
                    <a:pt x="80" y="19"/>
                  </a:lnTo>
                  <a:lnTo>
                    <a:pt x="84" y="17"/>
                  </a:lnTo>
                  <a:lnTo>
                    <a:pt x="86" y="15"/>
                  </a:lnTo>
                  <a:lnTo>
                    <a:pt x="89" y="13"/>
                  </a:lnTo>
                  <a:lnTo>
                    <a:pt x="91" y="11"/>
                  </a:lnTo>
                  <a:lnTo>
                    <a:pt x="93" y="8"/>
                  </a:lnTo>
                  <a:lnTo>
                    <a:pt x="95" y="4"/>
                  </a:lnTo>
                  <a:lnTo>
                    <a:pt x="8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3" name="任意多边形 307242"/>
            <p:cNvSpPr/>
            <p:nvPr/>
          </p:nvSpPr>
          <p:spPr>
            <a:xfrm>
              <a:off x="3742" y="1319"/>
              <a:ext cx="126" cy="122"/>
            </a:xfrm>
            <a:custGeom>
              <a:rect l="0" t="0" r="0" b="0"/>
              <a:pathLst>
                <a:path w="125" h="122">
                  <a:moveTo>
                    <a:pt x="115" y="98"/>
                  </a:moveTo>
                  <a:lnTo>
                    <a:pt x="117" y="96"/>
                  </a:lnTo>
                  <a:lnTo>
                    <a:pt x="119" y="94"/>
                  </a:lnTo>
                  <a:lnTo>
                    <a:pt x="119" y="91"/>
                  </a:lnTo>
                  <a:lnTo>
                    <a:pt x="121" y="87"/>
                  </a:lnTo>
                  <a:lnTo>
                    <a:pt x="121" y="85"/>
                  </a:lnTo>
                  <a:lnTo>
                    <a:pt x="123" y="83"/>
                  </a:lnTo>
                  <a:lnTo>
                    <a:pt x="123" y="78"/>
                  </a:lnTo>
                  <a:lnTo>
                    <a:pt x="123" y="76"/>
                  </a:lnTo>
                  <a:lnTo>
                    <a:pt x="126" y="74"/>
                  </a:lnTo>
                  <a:lnTo>
                    <a:pt x="126" y="70"/>
                  </a:lnTo>
                  <a:lnTo>
                    <a:pt x="126" y="68"/>
                  </a:lnTo>
                  <a:lnTo>
                    <a:pt x="126" y="65"/>
                  </a:lnTo>
                  <a:lnTo>
                    <a:pt x="126" y="61"/>
                  </a:lnTo>
                  <a:lnTo>
                    <a:pt x="126" y="59"/>
                  </a:lnTo>
                  <a:lnTo>
                    <a:pt x="126" y="57"/>
                  </a:lnTo>
                  <a:lnTo>
                    <a:pt x="126" y="52"/>
                  </a:lnTo>
                  <a:lnTo>
                    <a:pt x="123" y="48"/>
                  </a:lnTo>
                  <a:lnTo>
                    <a:pt x="121" y="42"/>
                  </a:lnTo>
                  <a:lnTo>
                    <a:pt x="119" y="39"/>
                  </a:lnTo>
                  <a:lnTo>
                    <a:pt x="119" y="35"/>
                  </a:lnTo>
                  <a:lnTo>
                    <a:pt x="117" y="33"/>
                  </a:lnTo>
                  <a:lnTo>
                    <a:pt x="115" y="31"/>
                  </a:lnTo>
                  <a:lnTo>
                    <a:pt x="115" y="29"/>
                  </a:lnTo>
                  <a:lnTo>
                    <a:pt x="113" y="26"/>
                  </a:lnTo>
                  <a:lnTo>
                    <a:pt x="110" y="24"/>
                  </a:lnTo>
                  <a:lnTo>
                    <a:pt x="108" y="20"/>
                  </a:lnTo>
                  <a:lnTo>
                    <a:pt x="106" y="18"/>
                  </a:lnTo>
                  <a:lnTo>
                    <a:pt x="104" y="16"/>
                  </a:lnTo>
                  <a:lnTo>
                    <a:pt x="102" y="13"/>
                  </a:lnTo>
                  <a:lnTo>
                    <a:pt x="97" y="11"/>
                  </a:lnTo>
                  <a:lnTo>
                    <a:pt x="95" y="11"/>
                  </a:lnTo>
                  <a:lnTo>
                    <a:pt x="93" y="9"/>
                  </a:lnTo>
                  <a:lnTo>
                    <a:pt x="89" y="7"/>
                  </a:lnTo>
                  <a:lnTo>
                    <a:pt x="87" y="5"/>
                  </a:lnTo>
                  <a:lnTo>
                    <a:pt x="84" y="5"/>
                  </a:lnTo>
                  <a:lnTo>
                    <a:pt x="80" y="3"/>
                  </a:lnTo>
                  <a:lnTo>
                    <a:pt x="78" y="3"/>
                  </a:lnTo>
                  <a:lnTo>
                    <a:pt x="76" y="0"/>
                  </a:lnTo>
                  <a:lnTo>
                    <a:pt x="69" y="0"/>
                  </a:lnTo>
                  <a:lnTo>
                    <a:pt x="63" y="0"/>
                  </a:lnTo>
                  <a:lnTo>
                    <a:pt x="56" y="0"/>
                  </a:lnTo>
                  <a:lnTo>
                    <a:pt x="50" y="0"/>
                  </a:lnTo>
                  <a:lnTo>
                    <a:pt x="45" y="0"/>
                  </a:lnTo>
                  <a:lnTo>
                    <a:pt x="39" y="3"/>
                  </a:lnTo>
                  <a:lnTo>
                    <a:pt x="37" y="3"/>
                  </a:lnTo>
                  <a:lnTo>
                    <a:pt x="32" y="5"/>
                  </a:lnTo>
                  <a:lnTo>
                    <a:pt x="30" y="5"/>
                  </a:lnTo>
                  <a:lnTo>
                    <a:pt x="28" y="7"/>
                  </a:lnTo>
                  <a:lnTo>
                    <a:pt x="26" y="9"/>
                  </a:lnTo>
                  <a:lnTo>
                    <a:pt x="24" y="9"/>
                  </a:lnTo>
                  <a:lnTo>
                    <a:pt x="22" y="11"/>
                  </a:lnTo>
                  <a:lnTo>
                    <a:pt x="19" y="13"/>
                  </a:lnTo>
                  <a:lnTo>
                    <a:pt x="17" y="16"/>
                  </a:lnTo>
                  <a:lnTo>
                    <a:pt x="13" y="18"/>
                  </a:lnTo>
                  <a:lnTo>
                    <a:pt x="13" y="20"/>
                  </a:lnTo>
                  <a:lnTo>
                    <a:pt x="11" y="22"/>
                  </a:lnTo>
                  <a:lnTo>
                    <a:pt x="9" y="24"/>
                  </a:lnTo>
                  <a:lnTo>
                    <a:pt x="6" y="29"/>
                  </a:lnTo>
                  <a:lnTo>
                    <a:pt x="6" y="31"/>
                  </a:lnTo>
                  <a:lnTo>
                    <a:pt x="4" y="33"/>
                  </a:lnTo>
                  <a:lnTo>
                    <a:pt x="2" y="35"/>
                  </a:lnTo>
                  <a:lnTo>
                    <a:pt x="2" y="39"/>
                  </a:lnTo>
                  <a:lnTo>
                    <a:pt x="2" y="42"/>
                  </a:lnTo>
                  <a:lnTo>
                    <a:pt x="0" y="44"/>
                  </a:lnTo>
                  <a:lnTo>
                    <a:pt x="0" y="48"/>
                  </a:lnTo>
                  <a:lnTo>
                    <a:pt x="0" y="50"/>
                  </a:lnTo>
                  <a:lnTo>
                    <a:pt x="0" y="52"/>
                  </a:lnTo>
                  <a:lnTo>
                    <a:pt x="0" y="57"/>
                  </a:lnTo>
                  <a:lnTo>
                    <a:pt x="0" y="59"/>
                  </a:lnTo>
                  <a:lnTo>
                    <a:pt x="0" y="61"/>
                  </a:lnTo>
                  <a:lnTo>
                    <a:pt x="0" y="65"/>
                  </a:lnTo>
                  <a:lnTo>
                    <a:pt x="0" y="68"/>
                  </a:lnTo>
                  <a:lnTo>
                    <a:pt x="0" y="70"/>
                  </a:lnTo>
                  <a:lnTo>
                    <a:pt x="2" y="74"/>
                  </a:lnTo>
                  <a:lnTo>
                    <a:pt x="2" y="76"/>
                  </a:lnTo>
                  <a:lnTo>
                    <a:pt x="4" y="78"/>
                  </a:lnTo>
                  <a:lnTo>
                    <a:pt x="4" y="83"/>
                  </a:lnTo>
                  <a:lnTo>
                    <a:pt x="6" y="85"/>
                  </a:lnTo>
                  <a:lnTo>
                    <a:pt x="9" y="87"/>
                  </a:lnTo>
                  <a:lnTo>
                    <a:pt x="9" y="89"/>
                  </a:lnTo>
                  <a:lnTo>
                    <a:pt x="11" y="94"/>
                  </a:lnTo>
                  <a:lnTo>
                    <a:pt x="13" y="96"/>
                  </a:lnTo>
                  <a:lnTo>
                    <a:pt x="15" y="98"/>
                  </a:lnTo>
                  <a:lnTo>
                    <a:pt x="17" y="100"/>
                  </a:lnTo>
                  <a:lnTo>
                    <a:pt x="19" y="102"/>
                  </a:lnTo>
                  <a:lnTo>
                    <a:pt x="22" y="104"/>
                  </a:lnTo>
                  <a:lnTo>
                    <a:pt x="24" y="107"/>
                  </a:lnTo>
                  <a:lnTo>
                    <a:pt x="26" y="109"/>
                  </a:lnTo>
                  <a:lnTo>
                    <a:pt x="30" y="111"/>
                  </a:lnTo>
                  <a:lnTo>
                    <a:pt x="32" y="113"/>
                  </a:lnTo>
                  <a:lnTo>
                    <a:pt x="35" y="113"/>
                  </a:lnTo>
                  <a:lnTo>
                    <a:pt x="39" y="115"/>
                  </a:lnTo>
                  <a:lnTo>
                    <a:pt x="41" y="115"/>
                  </a:lnTo>
                  <a:lnTo>
                    <a:pt x="43" y="117"/>
                  </a:lnTo>
                  <a:lnTo>
                    <a:pt x="48" y="120"/>
                  </a:lnTo>
                  <a:lnTo>
                    <a:pt x="50" y="120"/>
                  </a:lnTo>
                  <a:lnTo>
                    <a:pt x="52" y="120"/>
                  </a:lnTo>
                  <a:lnTo>
                    <a:pt x="56" y="120"/>
                  </a:lnTo>
                  <a:lnTo>
                    <a:pt x="58" y="122"/>
                  </a:lnTo>
                  <a:lnTo>
                    <a:pt x="63" y="122"/>
                  </a:lnTo>
                  <a:lnTo>
                    <a:pt x="67" y="122"/>
                  </a:lnTo>
                  <a:lnTo>
                    <a:pt x="74" y="122"/>
                  </a:lnTo>
                  <a:lnTo>
                    <a:pt x="78" y="120"/>
                  </a:lnTo>
                  <a:lnTo>
                    <a:pt x="80" y="120"/>
                  </a:lnTo>
                  <a:lnTo>
                    <a:pt x="82" y="120"/>
                  </a:lnTo>
                  <a:lnTo>
                    <a:pt x="87" y="120"/>
                  </a:lnTo>
                  <a:lnTo>
                    <a:pt x="89" y="117"/>
                  </a:lnTo>
                  <a:lnTo>
                    <a:pt x="91" y="117"/>
                  </a:lnTo>
                  <a:lnTo>
                    <a:pt x="93" y="115"/>
                  </a:lnTo>
                  <a:lnTo>
                    <a:pt x="97" y="113"/>
                  </a:lnTo>
                  <a:lnTo>
                    <a:pt x="100" y="113"/>
                  </a:lnTo>
                  <a:lnTo>
                    <a:pt x="102" y="111"/>
                  </a:lnTo>
                  <a:lnTo>
                    <a:pt x="104" y="109"/>
                  </a:lnTo>
                  <a:lnTo>
                    <a:pt x="106" y="107"/>
                  </a:lnTo>
                  <a:lnTo>
                    <a:pt x="108" y="104"/>
                  </a:lnTo>
                  <a:lnTo>
                    <a:pt x="110" y="102"/>
                  </a:lnTo>
                  <a:lnTo>
                    <a:pt x="113" y="100"/>
                  </a:lnTo>
                  <a:lnTo>
                    <a:pt x="115" y="9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4" name="任意多边形 307243"/>
            <p:cNvSpPr/>
            <p:nvPr/>
          </p:nvSpPr>
          <p:spPr>
            <a:xfrm>
              <a:off x="3837" y="1328"/>
              <a:ext cx="35" cy="91"/>
            </a:xfrm>
            <a:custGeom>
              <a:rect l="0" t="0" r="0" b="0"/>
              <a:pathLst>
                <a:path w="35" h="91">
                  <a:moveTo>
                    <a:pt x="0" y="7"/>
                  </a:moveTo>
                  <a:lnTo>
                    <a:pt x="2" y="9"/>
                  </a:lnTo>
                  <a:lnTo>
                    <a:pt x="5" y="11"/>
                  </a:lnTo>
                  <a:lnTo>
                    <a:pt x="7" y="13"/>
                  </a:lnTo>
                  <a:lnTo>
                    <a:pt x="9" y="15"/>
                  </a:lnTo>
                  <a:lnTo>
                    <a:pt x="11" y="17"/>
                  </a:lnTo>
                  <a:lnTo>
                    <a:pt x="13" y="20"/>
                  </a:lnTo>
                  <a:lnTo>
                    <a:pt x="15" y="22"/>
                  </a:lnTo>
                  <a:lnTo>
                    <a:pt x="18" y="24"/>
                  </a:lnTo>
                  <a:lnTo>
                    <a:pt x="18" y="26"/>
                  </a:lnTo>
                  <a:lnTo>
                    <a:pt x="20" y="28"/>
                  </a:lnTo>
                  <a:lnTo>
                    <a:pt x="22" y="33"/>
                  </a:lnTo>
                  <a:lnTo>
                    <a:pt x="22" y="35"/>
                  </a:lnTo>
                  <a:lnTo>
                    <a:pt x="24" y="39"/>
                  </a:lnTo>
                  <a:lnTo>
                    <a:pt x="24" y="46"/>
                  </a:lnTo>
                  <a:lnTo>
                    <a:pt x="26" y="48"/>
                  </a:lnTo>
                  <a:lnTo>
                    <a:pt x="26" y="50"/>
                  </a:lnTo>
                  <a:lnTo>
                    <a:pt x="26" y="52"/>
                  </a:lnTo>
                  <a:lnTo>
                    <a:pt x="26" y="56"/>
                  </a:lnTo>
                  <a:lnTo>
                    <a:pt x="26" y="59"/>
                  </a:lnTo>
                  <a:lnTo>
                    <a:pt x="26" y="61"/>
                  </a:lnTo>
                  <a:lnTo>
                    <a:pt x="26" y="63"/>
                  </a:lnTo>
                  <a:lnTo>
                    <a:pt x="24" y="67"/>
                  </a:lnTo>
                  <a:lnTo>
                    <a:pt x="24" y="69"/>
                  </a:lnTo>
                  <a:lnTo>
                    <a:pt x="24" y="72"/>
                  </a:lnTo>
                  <a:lnTo>
                    <a:pt x="22" y="74"/>
                  </a:lnTo>
                  <a:lnTo>
                    <a:pt x="22" y="76"/>
                  </a:lnTo>
                  <a:lnTo>
                    <a:pt x="20" y="78"/>
                  </a:lnTo>
                  <a:lnTo>
                    <a:pt x="20" y="82"/>
                  </a:lnTo>
                  <a:lnTo>
                    <a:pt x="18" y="85"/>
                  </a:lnTo>
                  <a:lnTo>
                    <a:pt x="15" y="87"/>
                  </a:lnTo>
                  <a:lnTo>
                    <a:pt x="24" y="91"/>
                  </a:lnTo>
                  <a:lnTo>
                    <a:pt x="24" y="89"/>
                  </a:lnTo>
                  <a:lnTo>
                    <a:pt x="26" y="87"/>
                  </a:lnTo>
                  <a:lnTo>
                    <a:pt x="28" y="82"/>
                  </a:lnTo>
                  <a:lnTo>
                    <a:pt x="31" y="80"/>
                  </a:lnTo>
                  <a:lnTo>
                    <a:pt x="31" y="78"/>
                  </a:lnTo>
                  <a:lnTo>
                    <a:pt x="33" y="74"/>
                  </a:lnTo>
                  <a:lnTo>
                    <a:pt x="33" y="72"/>
                  </a:lnTo>
                  <a:lnTo>
                    <a:pt x="35" y="67"/>
                  </a:lnTo>
                  <a:lnTo>
                    <a:pt x="35" y="65"/>
                  </a:lnTo>
                  <a:lnTo>
                    <a:pt x="35" y="63"/>
                  </a:lnTo>
                  <a:lnTo>
                    <a:pt x="35" y="59"/>
                  </a:lnTo>
                  <a:lnTo>
                    <a:pt x="35" y="56"/>
                  </a:lnTo>
                  <a:lnTo>
                    <a:pt x="35" y="52"/>
                  </a:lnTo>
                  <a:lnTo>
                    <a:pt x="35" y="50"/>
                  </a:lnTo>
                  <a:lnTo>
                    <a:pt x="35" y="46"/>
                  </a:lnTo>
                  <a:lnTo>
                    <a:pt x="35" y="43"/>
                  </a:lnTo>
                  <a:lnTo>
                    <a:pt x="33" y="37"/>
                  </a:lnTo>
                  <a:lnTo>
                    <a:pt x="31" y="30"/>
                  </a:lnTo>
                  <a:lnTo>
                    <a:pt x="28" y="28"/>
                  </a:lnTo>
                  <a:lnTo>
                    <a:pt x="28" y="26"/>
                  </a:lnTo>
                  <a:lnTo>
                    <a:pt x="26" y="22"/>
                  </a:lnTo>
                  <a:lnTo>
                    <a:pt x="24" y="20"/>
                  </a:lnTo>
                  <a:lnTo>
                    <a:pt x="22" y="17"/>
                  </a:lnTo>
                  <a:lnTo>
                    <a:pt x="20" y="13"/>
                  </a:lnTo>
                  <a:lnTo>
                    <a:pt x="18" y="11"/>
                  </a:lnTo>
                  <a:lnTo>
                    <a:pt x="15" y="9"/>
                  </a:lnTo>
                  <a:lnTo>
                    <a:pt x="13" y="7"/>
                  </a:lnTo>
                  <a:lnTo>
                    <a:pt x="11" y="4"/>
                  </a:lnTo>
                  <a:lnTo>
                    <a:pt x="9" y="2"/>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5" name="任意多边形 307244"/>
            <p:cNvSpPr/>
            <p:nvPr/>
          </p:nvSpPr>
          <p:spPr>
            <a:xfrm>
              <a:off x="3748" y="1313"/>
              <a:ext cx="96" cy="30"/>
            </a:xfrm>
            <a:custGeom>
              <a:rect l="0" t="0" r="0" b="0"/>
              <a:pathLst>
                <a:path w="96" h="30">
                  <a:moveTo>
                    <a:pt x="7" y="30"/>
                  </a:moveTo>
                  <a:lnTo>
                    <a:pt x="9" y="28"/>
                  </a:lnTo>
                  <a:lnTo>
                    <a:pt x="11" y="26"/>
                  </a:lnTo>
                  <a:lnTo>
                    <a:pt x="13" y="26"/>
                  </a:lnTo>
                  <a:lnTo>
                    <a:pt x="16" y="24"/>
                  </a:lnTo>
                  <a:lnTo>
                    <a:pt x="18" y="22"/>
                  </a:lnTo>
                  <a:lnTo>
                    <a:pt x="20" y="19"/>
                  </a:lnTo>
                  <a:lnTo>
                    <a:pt x="22" y="17"/>
                  </a:lnTo>
                  <a:lnTo>
                    <a:pt x="24" y="17"/>
                  </a:lnTo>
                  <a:lnTo>
                    <a:pt x="26" y="15"/>
                  </a:lnTo>
                  <a:lnTo>
                    <a:pt x="29" y="15"/>
                  </a:lnTo>
                  <a:lnTo>
                    <a:pt x="33" y="13"/>
                  </a:lnTo>
                  <a:lnTo>
                    <a:pt x="35" y="13"/>
                  </a:lnTo>
                  <a:lnTo>
                    <a:pt x="39" y="11"/>
                  </a:lnTo>
                  <a:lnTo>
                    <a:pt x="46" y="11"/>
                  </a:lnTo>
                  <a:lnTo>
                    <a:pt x="50" y="9"/>
                  </a:lnTo>
                  <a:lnTo>
                    <a:pt x="57" y="11"/>
                  </a:lnTo>
                  <a:lnTo>
                    <a:pt x="61" y="11"/>
                  </a:lnTo>
                  <a:lnTo>
                    <a:pt x="68" y="11"/>
                  </a:lnTo>
                  <a:lnTo>
                    <a:pt x="70" y="13"/>
                  </a:lnTo>
                  <a:lnTo>
                    <a:pt x="74" y="13"/>
                  </a:lnTo>
                  <a:lnTo>
                    <a:pt x="76" y="15"/>
                  </a:lnTo>
                  <a:lnTo>
                    <a:pt x="78" y="15"/>
                  </a:lnTo>
                  <a:lnTo>
                    <a:pt x="81" y="17"/>
                  </a:lnTo>
                  <a:lnTo>
                    <a:pt x="85" y="19"/>
                  </a:lnTo>
                  <a:lnTo>
                    <a:pt x="87" y="19"/>
                  </a:lnTo>
                  <a:lnTo>
                    <a:pt x="89" y="22"/>
                  </a:lnTo>
                  <a:lnTo>
                    <a:pt x="96" y="15"/>
                  </a:lnTo>
                  <a:lnTo>
                    <a:pt x="91" y="13"/>
                  </a:lnTo>
                  <a:lnTo>
                    <a:pt x="89" y="11"/>
                  </a:lnTo>
                  <a:lnTo>
                    <a:pt x="85" y="9"/>
                  </a:lnTo>
                  <a:lnTo>
                    <a:pt x="83" y="9"/>
                  </a:lnTo>
                  <a:lnTo>
                    <a:pt x="81" y="6"/>
                  </a:lnTo>
                  <a:lnTo>
                    <a:pt x="76" y="4"/>
                  </a:lnTo>
                  <a:lnTo>
                    <a:pt x="74" y="4"/>
                  </a:lnTo>
                  <a:lnTo>
                    <a:pt x="70" y="2"/>
                  </a:lnTo>
                  <a:lnTo>
                    <a:pt x="63" y="2"/>
                  </a:lnTo>
                  <a:lnTo>
                    <a:pt x="57" y="0"/>
                  </a:lnTo>
                  <a:lnTo>
                    <a:pt x="50" y="0"/>
                  </a:lnTo>
                  <a:lnTo>
                    <a:pt x="44" y="2"/>
                  </a:lnTo>
                  <a:lnTo>
                    <a:pt x="37" y="2"/>
                  </a:lnTo>
                  <a:lnTo>
                    <a:pt x="33" y="4"/>
                  </a:lnTo>
                  <a:lnTo>
                    <a:pt x="29" y="4"/>
                  </a:lnTo>
                  <a:lnTo>
                    <a:pt x="26" y="6"/>
                  </a:lnTo>
                  <a:lnTo>
                    <a:pt x="22" y="6"/>
                  </a:lnTo>
                  <a:lnTo>
                    <a:pt x="20" y="9"/>
                  </a:lnTo>
                  <a:lnTo>
                    <a:pt x="18" y="11"/>
                  </a:lnTo>
                  <a:lnTo>
                    <a:pt x="13" y="13"/>
                  </a:lnTo>
                  <a:lnTo>
                    <a:pt x="11" y="15"/>
                  </a:lnTo>
                  <a:lnTo>
                    <a:pt x="9" y="17"/>
                  </a:lnTo>
                  <a:lnTo>
                    <a:pt x="7" y="19"/>
                  </a:lnTo>
                  <a:lnTo>
                    <a:pt x="5" y="22"/>
                  </a:lnTo>
                  <a:lnTo>
                    <a:pt x="3" y="24"/>
                  </a:lnTo>
                  <a:lnTo>
                    <a:pt x="0" y="26"/>
                  </a:lnTo>
                  <a:lnTo>
                    <a:pt x="7"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6" name="任意多边形 307245"/>
            <p:cNvSpPr/>
            <p:nvPr/>
          </p:nvSpPr>
          <p:spPr>
            <a:xfrm>
              <a:off x="3738" y="1339"/>
              <a:ext cx="34" cy="93"/>
            </a:xfrm>
            <a:custGeom>
              <a:rect l="0" t="0" r="0" b="0"/>
              <a:pathLst>
                <a:path w="34" h="93">
                  <a:moveTo>
                    <a:pt x="34" y="84"/>
                  </a:moveTo>
                  <a:lnTo>
                    <a:pt x="30" y="82"/>
                  </a:lnTo>
                  <a:lnTo>
                    <a:pt x="28" y="80"/>
                  </a:lnTo>
                  <a:lnTo>
                    <a:pt x="26" y="78"/>
                  </a:lnTo>
                  <a:lnTo>
                    <a:pt x="23" y="78"/>
                  </a:lnTo>
                  <a:lnTo>
                    <a:pt x="21" y="74"/>
                  </a:lnTo>
                  <a:lnTo>
                    <a:pt x="21" y="71"/>
                  </a:lnTo>
                  <a:lnTo>
                    <a:pt x="19" y="69"/>
                  </a:lnTo>
                  <a:lnTo>
                    <a:pt x="17" y="67"/>
                  </a:lnTo>
                  <a:lnTo>
                    <a:pt x="15" y="65"/>
                  </a:lnTo>
                  <a:lnTo>
                    <a:pt x="15" y="63"/>
                  </a:lnTo>
                  <a:lnTo>
                    <a:pt x="13" y="61"/>
                  </a:lnTo>
                  <a:lnTo>
                    <a:pt x="13" y="58"/>
                  </a:lnTo>
                  <a:lnTo>
                    <a:pt x="10" y="54"/>
                  </a:lnTo>
                  <a:lnTo>
                    <a:pt x="10" y="52"/>
                  </a:lnTo>
                  <a:lnTo>
                    <a:pt x="8" y="50"/>
                  </a:lnTo>
                  <a:lnTo>
                    <a:pt x="8" y="48"/>
                  </a:lnTo>
                  <a:lnTo>
                    <a:pt x="8" y="43"/>
                  </a:lnTo>
                  <a:lnTo>
                    <a:pt x="8" y="41"/>
                  </a:lnTo>
                  <a:lnTo>
                    <a:pt x="8" y="39"/>
                  </a:lnTo>
                  <a:lnTo>
                    <a:pt x="8" y="37"/>
                  </a:lnTo>
                  <a:lnTo>
                    <a:pt x="8" y="32"/>
                  </a:lnTo>
                  <a:lnTo>
                    <a:pt x="8" y="30"/>
                  </a:lnTo>
                  <a:lnTo>
                    <a:pt x="8" y="28"/>
                  </a:lnTo>
                  <a:lnTo>
                    <a:pt x="8" y="26"/>
                  </a:lnTo>
                  <a:lnTo>
                    <a:pt x="10" y="22"/>
                  </a:lnTo>
                  <a:lnTo>
                    <a:pt x="10" y="19"/>
                  </a:lnTo>
                  <a:lnTo>
                    <a:pt x="10" y="17"/>
                  </a:lnTo>
                  <a:lnTo>
                    <a:pt x="13" y="15"/>
                  </a:lnTo>
                  <a:lnTo>
                    <a:pt x="13" y="13"/>
                  </a:lnTo>
                  <a:lnTo>
                    <a:pt x="15" y="11"/>
                  </a:lnTo>
                  <a:lnTo>
                    <a:pt x="17" y="9"/>
                  </a:lnTo>
                  <a:lnTo>
                    <a:pt x="17" y="4"/>
                  </a:lnTo>
                  <a:lnTo>
                    <a:pt x="10" y="0"/>
                  </a:lnTo>
                  <a:lnTo>
                    <a:pt x="8" y="2"/>
                  </a:lnTo>
                  <a:lnTo>
                    <a:pt x="6" y="6"/>
                  </a:lnTo>
                  <a:lnTo>
                    <a:pt x="6" y="9"/>
                  </a:lnTo>
                  <a:lnTo>
                    <a:pt x="4" y="11"/>
                  </a:lnTo>
                  <a:lnTo>
                    <a:pt x="2" y="15"/>
                  </a:lnTo>
                  <a:lnTo>
                    <a:pt x="2" y="17"/>
                  </a:lnTo>
                  <a:lnTo>
                    <a:pt x="0" y="19"/>
                  </a:lnTo>
                  <a:lnTo>
                    <a:pt x="0" y="24"/>
                  </a:lnTo>
                  <a:lnTo>
                    <a:pt x="0" y="26"/>
                  </a:lnTo>
                  <a:lnTo>
                    <a:pt x="0" y="30"/>
                  </a:lnTo>
                  <a:lnTo>
                    <a:pt x="0" y="32"/>
                  </a:lnTo>
                  <a:lnTo>
                    <a:pt x="0" y="37"/>
                  </a:lnTo>
                  <a:lnTo>
                    <a:pt x="0" y="39"/>
                  </a:lnTo>
                  <a:lnTo>
                    <a:pt x="0" y="43"/>
                  </a:lnTo>
                  <a:lnTo>
                    <a:pt x="0" y="45"/>
                  </a:lnTo>
                  <a:lnTo>
                    <a:pt x="0" y="48"/>
                  </a:lnTo>
                  <a:lnTo>
                    <a:pt x="0" y="52"/>
                  </a:lnTo>
                  <a:lnTo>
                    <a:pt x="2" y="54"/>
                  </a:lnTo>
                  <a:lnTo>
                    <a:pt x="2" y="58"/>
                  </a:lnTo>
                  <a:lnTo>
                    <a:pt x="4" y="61"/>
                  </a:lnTo>
                  <a:lnTo>
                    <a:pt x="4" y="65"/>
                  </a:lnTo>
                  <a:lnTo>
                    <a:pt x="6" y="67"/>
                  </a:lnTo>
                  <a:lnTo>
                    <a:pt x="8" y="69"/>
                  </a:lnTo>
                  <a:lnTo>
                    <a:pt x="10" y="71"/>
                  </a:lnTo>
                  <a:lnTo>
                    <a:pt x="10" y="76"/>
                  </a:lnTo>
                  <a:lnTo>
                    <a:pt x="13" y="78"/>
                  </a:lnTo>
                  <a:lnTo>
                    <a:pt x="15" y="80"/>
                  </a:lnTo>
                  <a:lnTo>
                    <a:pt x="17" y="82"/>
                  </a:lnTo>
                  <a:lnTo>
                    <a:pt x="19" y="84"/>
                  </a:lnTo>
                  <a:lnTo>
                    <a:pt x="23" y="89"/>
                  </a:lnTo>
                  <a:lnTo>
                    <a:pt x="26" y="91"/>
                  </a:lnTo>
                  <a:lnTo>
                    <a:pt x="28" y="93"/>
                  </a:lnTo>
                  <a:lnTo>
                    <a:pt x="34" y="8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7" name="任意多边形 307246"/>
            <p:cNvSpPr/>
            <p:nvPr/>
          </p:nvSpPr>
          <p:spPr>
            <a:xfrm>
              <a:off x="3766" y="1415"/>
              <a:ext cx="95" cy="30"/>
            </a:xfrm>
            <a:custGeom>
              <a:rect l="0" t="0" r="0" b="0"/>
              <a:pathLst>
                <a:path w="95" h="30">
                  <a:moveTo>
                    <a:pt x="86" y="0"/>
                  </a:moveTo>
                  <a:lnTo>
                    <a:pt x="84" y="2"/>
                  </a:lnTo>
                  <a:lnTo>
                    <a:pt x="84" y="4"/>
                  </a:lnTo>
                  <a:lnTo>
                    <a:pt x="82" y="6"/>
                  </a:lnTo>
                  <a:lnTo>
                    <a:pt x="80" y="8"/>
                  </a:lnTo>
                  <a:lnTo>
                    <a:pt x="78" y="8"/>
                  </a:lnTo>
                  <a:lnTo>
                    <a:pt x="76" y="11"/>
                  </a:lnTo>
                  <a:lnTo>
                    <a:pt x="73" y="13"/>
                  </a:lnTo>
                  <a:lnTo>
                    <a:pt x="71" y="15"/>
                  </a:lnTo>
                  <a:lnTo>
                    <a:pt x="67" y="15"/>
                  </a:lnTo>
                  <a:lnTo>
                    <a:pt x="65" y="17"/>
                  </a:lnTo>
                  <a:lnTo>
                    <a:pt x="63" y="17"/>
                  </a:lnTo>
                  <a:lnTo>
                    <a:pt x="60" y="19"/>
                  </a:lnTo>
                  <a:lnTo>
                    <a:pt x="58" y="19"/>
                  </a:lnTo>
                  <a:lnTo>
                    <a:pt x="56" y="19"/>
                  </a:lnTo>
                  <a:lnTo>
                    <a:pt x="52" y="19"/>
                  </a:lnTo>
                  <a:lnTo>
                    <a:pt x="50" y="21"/>
                  </a:lnTo>
                  <a:lnTo>
                    <a:pt x="43" y="21"/>
                  </a:lnTo>
                  <a:lnTo>
                    <a:pt x="39" y="21"/>
                  </a:lnTo>
                  <a:lnTo>
                    <a:pt x="34" y="21"/>
                  </a:lnTo>
                  <a:lnTo>
                    <a:pt x="32" y="19"/>
                  </a:lnTo>
                  <a:lnTo>
                    <a:pt x="30" y="19"/>
                  </a:lnTo>
                  <a:lnTo>
                    <a:pt x="28" y="19"/>
                  </a:lnTo>
                  <a:lnTo>
                    <a:pt x="24" y="19"/>
                  </a:lnTo>
                  <a:lnTo>
                    <a:pt x="21" y="17"/>
                  </a:lnTo>
                  <a:lnTo>
                    <a:pt x="19" y="17"/>
                  </a:lnTo>
                  <a:lnTo>
                    <a:pt x="15" y="15"/>
                  </a:lnTo>
                  <a:lnTo>
                    <a:pt x="13" y="13"/>
                  </a:lnTo>
                  <a:lnTo>
                    <a:pt x="11" y="13"/>
                  </a:lnTo>
                  <a:lnTo>
                    <a:pt x="8" y="11"/>
                  </a:lnTo>
                  <a:lnTo>
                    <a:pt x="6" y="8"/>
                  </a:lnTo>
                  <a:lnTo>
                    <a:pt x="0" y="17"/>
                  </a:lnTo>
                  <a:lnTo>
                    <a:pt x="4" y="17"/>
                  </a:lnTo>
                  <a:lnTo>
                    <a:pt x="6" y="19"/>
                  </a:lnTo>
                  <a:lnTo>
                    <a:pt x="8" y="21"/>
                  </a:lnTo>
                  <a:lnTo>
                    <a:pt x="13" y="24"/>
                  </a:lnTo>
                  <a:lnTo>
                    <a:pt x="15" y="24"/>
                  </a:lnTo>
                  <a:lnTo>
                    <a:pt x="19" y="26"/>
                  </a:lnTo>
                  <a:lnTo>
                    <a:pt x="21" y="26"/>
                  </a:lnTo>
                  <a:lnTo>
                    <a:pt x="26" y="28"/>
                  </a:lnTo>
                  <a:lnTo>
                    <a:pt x="28" y="28"/>
                  </a:lnTo>
                  <a:lnTo>
                    <a:pt x="32" y="30"/>
                  </a:lnTo>
                  <a:lnTo>
                    <a:pt x="34" y="30"/>
                  </a:lnTo>
                  <a:lnTo>
                    <a:pt x="39" y="30"/>
                  </a:lnTo>
                  <a:lnTo>
                    <a:pt x="45" y="30"/>
                  </a:lnTo>
                  <a:lnTo>
                    <a:pt x="50" y="30"/>
                  </a:lnTo>
                  <a:lnTo>
                    <a:pt x="54" y="30"/>
                  </a:lnTo>
                  <a:lnTo>
                    <a:pt x="56" y="28"/>
                  </a:lnTo>
                  <a:lnTo>
                    <a:pt x="60" y="28"/>
                  </a:lnTo>
                  <a:lnTo>
                    <a:pt x="63" y="26"/>
                  </a:lnTo>
                  <a:lnTo>
                    <a:pt x="67" y="26"/>
                  </a:lnTo>
                  <a:lnTo>
                    <a:pt x="69" y="24"/>
                  </a:lnTo>
                  <a:lnTo>
                    <a:pt x="71" y="24"/>
                  </a:lnTo>
                  <a:lnTo>
                    <a:pt x="76" y="21"/>
                  </a:lnTo>
                  <a:lnTo>
                    <a:pt x="78" y="19"/>
                  </a:lnTo>
                  <a:lnTo>
                    <a:pt x="80" y="19"/>
                  </a:lnTo>
                  <a:lnTo>
                    <a:pt x="82" y="17"/>
                  </a:lnTo>
                  <a:lnTo>
                    <a:pt x="84" y="15"/>
                  </a:lnTo>
                  <a:lnTo>
                    <a:pt x="89" y="13"/>
                  </a:lnTo>
                  <a:lnTo>
                    <a:pt x="91" y="11"/>
                  </a:lnTo>
                  <a:lnTo>
                    <a:pt x="93" y="8"/>
                  </a:lnTo>
                  <a:lnTo>
                    <a:pt x="95" y="4"/>
                  </a:lnTo>
                  <a:lnTo>
                    <a:pt x="8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8" name="任意多边形 307247"/>
            <p:cNvSpPr/>
            <p:nvPr/>
          </p:nvSpPr>
          <p:spPr>
            <a:xfrm>
              <a:off x="3742" y="1319"/>
              <a:ext cx="126" cy="122"/>
            </a:xfrm>
            <a:custGeom>
              <a:rect l="0" t="0" r="0" b="0"/>
              <a:pathLst>
                <a:path w="125" h="122">
                  <a:moveTo>
                    <a:pt x="115" y="98"/>
                  </a:moveTo>
                  <a:lnTo>
                    <a:pt x="115" y="96"/>
                  </a:lnTo>
                  <a:lnTo>
                    <a:pt x="117" y="94"/>
                  </a:lnTo>
                  <a:lnTo>
                    <a:pt x="119" y="91"/>
                  </a:lnTo>
                  <a:lnTo>
                    <a:pt x="119" y="87"/>
                  </a:lnTo>
                  <a:lnTo>
                    <a:pt x="121" y="85"/>
                  </a:lnTo>
                  <a:lnTo>
                    <a:pt x="121" y="83"/>
                  </a:lnTo>
                  <a:lnTo>
                    <a:pt x="123" y="81"/>
                  </a:lnTo>
                  <a:lnTo>
                    <a:pt x="123" y="76"/>
                  </a:lnTo>
                  <a:lnTo>
                    <a:pt x="123" y="74"/>
                  </a:lnTo>
                  <a:lnTo>
                    <a:pt x="123" y="72"/>
                  </a:lnTo>
                  <a:lnTo>
                    <a:pt x="126" y="68"/>
                  </a:lnTo>
                  <a:lnTo>
                    <a:pt x="126" y="65"/>
                  </a:lnTo>
                  <a:lnTo>
                    <a:pt x="123" y="59"/>
                  </a:lnTo>
                  <a:lnTo>
                    <a:pt x="123" y="55"/>
                  </a:lnTo>
                  <a:lnTo>
                    <a:pt x="121" y="48"/>
                  </a:lnTo>
                  <a:lnTo>
                    <a:pt x="119" y="42"/>
                  </a:lnTo>
                  <a:lnTo>
                    <a:pt x="117" y="37"/>
                  </a:lnTo>
                  <a:lnTo>
                    <a:pt x="115" y="31"/>
                  </a:lnTo>
                  <a:lnTo>
                    <a:pt x="113" y="29"/>
                  </a:lnTo>
                  <a:lnTo>
                    <a:pt x="110" y="26"/>
                  </a:lnTo>
                  <a:lnTo>
                    <a:pt x="108" y="24"/>
                  </a:lnTo>
                  <a:lnTo>
                    <a:pt x="106" y="22"/>
                  </a:lnTo>
                  <a:lnTo>
                    <a:pt x="104" y="20"/>
                  </a:lnTo>
                  <a:lnTo>
                    <a:pt x="102" y="18"/>
                  </a:lnTo>
                  <a:lnTo>
                    <a:pt x="100" y="16"/>
                  </a:lnTo>
                  <a:lnTo>
                    <a:pt x="97" y="13"/>
                  </a:lnTo>
                  <a:lnTo>
                    <a:pt x="95" y="11"/>
                  </a:lnTo>
                  <a:lnTo>
                    <a:pt x="91" y="9"/>
                  </a:lnTo>
                  <a:lnTo>
                    <a:pt x="89" y="9"/>
                  </a:lnTo>
                  <a:lnTo>
                    <a:pt x="87" y="7"/>
                  </a:lnTo>
                  <a:lnTo>
                    <a:pt x="82" y="7"/>
                  </a:lnTo>
                  <a:lnTo>
                    <a:pt x="80" y="5"/>
                  </a:lnTo>
                  <a:lnTo>
                    <a:pt x="78" y="5"/>
                  </a:lnTo>
                  <a:lnTo>
                    <a:pt x="74" y="3"/>
                  </a:lnTo>
                  <a:lnTo>
                    <a:pt x="69" y="3"/>
                  </a:lnTo>
                  <a:lnTo>
                    <a:pt x="63" y="0"/>
                  </a:lnTo>
                  <a:lnTo>
                    <a:pt x="56" y="0"/>
                  </a:lnTo>
                  <a:lnTo>
                    <a:pt x="50" y="0"/>
                  </a:lnTo>
                  <a:lnTo>
                    <a:pt x="45" y="3"/>
                  </a:lnTo>
                  <a:lnTo>
                    <a:pt x="39" y="5"/>
                  </a:lnTo>
                  <a:lnTo>
                    <a:pt x="37" y="5"/>
                  </a:lnTo>
                  <a:lnTo>
                    <a:pt x="32" y="7"/>
                  </a:lnTo>
                  <a:lnTo>
                    <a:pt x="30" y="7"/>
                  </a:lnTo>
                  <a:lnTo>
                    <a:pt x="28" y="9"/>
                  </a:lnTo>
                  <a:lnTo>
                    <a:pt x="26" y="9"/>
                  </a:lnTo>
                  <a:lnTo>
                    <a:pt x="24" y="11"/>
                  </a:lnTo>
                  <a:lnTo>
                    <a:pt x="22" y="13"/>
                  </a:lnTo>
                  <a:lnTo>
                    <a:pt x="19" y="16"/>
                  </a:lnTo>
                  <a:lnTo>
                    <a:pt x="17" y="18"/>
                  </a:lnTo>
                  <a:lnTo>
                    <a:pt x="15" y="20"/>
                  </a:lnTo>
                  <a:lnTo>
                    <a:pt x="13" y="22"/>
                  </a:lnTo>
                  <a:lnTo>
                    <a:pt x="11" y="24"/>
                  </a:lnTo>
                  <a:lnTo>
                    <a:pt x="9" y="26"/>
                  </a:lnTo>
                  <a:lnTo>
                    <a:pt x="6" y="29"/>
                  </a:lnTo>
                  <a:lnTo>
                    <a:pt x="6" y="31"/>
                  </a:lnTo>
                  <a:lnTo>
                    <a:pt x="4" y="35"/>
                  </a:lnTo>
                  <a:lnTo>
                    <a:pt x="4" y="37"/>
                  </a:lnTo>
                  <a:lnTo>
                    <a:pt x="2" y="39"/>
                  </a:lnTo>
                  <a:lnTo>
                    <a:pt x="2" y="42"/>
                  </a:lnTo>
                  <a:lnTo>
                    <a:pt x="0" y="46"/>
                  </a:lnTo>
                  <a:lnTo>
                    <a:pt x="0" y="48"/>
                  </a:lnTo>
                  <a:lnTo>
                    <a:pt x="0" y="50"/>
                  </a:lnTo>
                  <a:lnTo>
                    <a:pt x="0" y="55"/>
                  </a:lnTo>
                  <a:lnTo>
                    <a:pt x="0" y="57"/>
                  </a:lnTo>
                  <a:lnTo>
                    <a:pt x="0" y="59"/>
                  </a:lnTo>
                  <a:lnTo>
                    <a:pt x="0" y="63"/>
                  </a:lnTo>
                  <a:lnTo>
                    <a:pt x="0" y="65"/>
                  </a:lnTo>
                  <a:lnTo>
                    <a:pt x="0" y="68"/>
                  </a:lnTo>
                  <a:lnTo>
                    <a:pt x="2" y="74"/>
                  </a:lnTo>
                  <a:lnTo>
                    <a:pt x="4" y="81"/>
                  </a:lnTo>
                  <a:lnTo>
                    <a:pt x="6" y="83"/>
                  </a:lnTo>
                  <a:lnTo>
                    <a:pt x="6" y="85"/>
                  </a:lnTo>
                  <a:lnTo>
                    <a:pt x="9" y="87"/>
                  </a:lnTo>
                  <a:lnTo>
                    <a:pt x="11" y="91"/>
                  </a:lnTo>
                  <a:lnTo>
                    <a:pt x="11" y="94"/>
                  </a:lnTo>
                  <a:lnTo>
                    <a:pt x="13" y="96"/>
                  </a:lnTo>
                  <a:lnTo>
                    <a:pt x="15" y="98"/>
                  </a:lnTo>
                  <a:lnTo>
                    <a:pt x="17" y="100"/>
                  </a:lnTo>
                  <a:lnTo>
                    <a:pt x="19" y="102"/>
                  </a:lnTo>
                  <a:lnTo>
                    <a:pt x="22" y="104"/>
                  </a:lnTo>
                  <a:lnTo>
                    <a:pt x="24" y="107"/>
                  </a:lnTo>
                  <a:lnTo>
                    <a:pt x="28" y="109"/>
                  </a:lnTo>
                  <a:lnTo>
                    <a:pt x="30" y="111"/>
                  </a:lnTo>
                  <a:lnTo>
                    <a:pt x="32" y="113"/>
                  </a:lnTo>
                  <a:lnTo>
                    <a:pt x="35" y="113"/>
                  </a:lnTo>
                  <a:lnTo>
                    <a:pt x="39" y="115"/>
                  </a:lnTo>
                  <a:lnTo>
                    <a:pt x="41" y="115"/>
                  </a:lnTo>
                  <a:lnTo>
                    <a:pt x="43" y="117"/>
                  </a:lnTo>
                  <a:lnTo>
                    <a:pt x="48" y="117"/>
                  </a:lnTo>
                  <a:lnTo>
                    <a:pt x="50" y="120"/>
                  </a:lnTo>
                  <a:lnTo>
                    <a:pt x="56" y="120"/>
                  </a:lnTo>
                  <a:lnTo>
                    <a:pt x="63" y="122"/>
                  </a:lnTo>
                  <a:lnTo>
                    <a:pt x="67" y="122"/>
                  </a:lnTo>
                  <a:lnTo>
                    <a:pt x="74" y="122"/>
                  </a:lnTo>
                  <a:lnTo>
                    <a:pt x="80" y="120"/>
                  </a:lnTo>
                  <a:lnTo>
                    <a:pt x="87" y="117"/>
                  </a:lnTo>
                  <a:lnTo>
                    <a:pt x="89" y="117"/>
                  </a:lnTo>
                  <a:lnTo>
                    <a:pt x="91" y="115"/>
                  </a:lnTo>
                  <a:lnTo>
                    <a:pt x="93" y="115"/>
                  </a:lnTo>
                  <a:lnTo>
                    <a:pt x="95" y="113"/>
                  </a:lnTo>
                  <a:lnTo>
                    <a:pt x="100" y="113"/>
                  </a:lnTo>
                  <a:lnTo>
                    <a:pt x="102" y="111"/>
                  </a:lnTo>
                  <a:lnTo>
                    <a:pt x="104" y="109"/>
                  </a:lnTo>
                  <a:lnTo>
                    <a:pt x="106" y="107"/>
                  </a:lnTo>
                  <a:lnTo>
                    <a:pt x="108" y="104"/>
                  </a:lnTo>
                  <a:lnTo>
                    <a:pt x="110" y="102"/>
                  </a:lnTo>
                  <a:lnTo>
                    <a:pt x="113" y="100"/>
                  </a:lnTo>
                  <a:lnTo>
                    <a:pt x="115" y="9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49" name="任意多边形 307248"/>
            <p:cNvSpPr/>
            <p:nvPr/>
          </p:nvSpPr>
          <p:spPr>
            <a:xfrm>
              <a:off x="3837" y="1328"/>
              <a:ext cx="35" cy="91"/>
            </a:xfrm>
            <a:custGeom>
              <a:rect l="0" t="0" r="0" b="0"/>
              <a:pathLst>
                <a:path w="35" h="91">
                  <a:moveTo>
                    <a:pt x="0" y="9"/>
                  </a:moveTo>
                  <a:lnTo>
                    <a:pt x="2" y="11"/>
                  </a:lnTo>
                  <a:lnTo>
                    <a:pt x="5" y="13"/>
                  </a:lnTo>
                  <a:lnTo>
                    <a:pt x="7" y="15"/>
                  </a:lnTo>
                  <a:lnTo>
                    <a:pt x="9" y="15"/>
                  </a:lnTo>
                  <a:lnTo>
                    <a:pt x="11" y="20"/>
                  </a:lnTo>
                  <a:lnTo>
                    <a:pt x="13" y="20"/>
                  </a:lnTo>
                  <a:lnTo>
                    <a:pt x="13" y="24"/>
                  </a:lnTo>
                  <a:lnTo>
                    <a:pt x="15" y="26"/>
                  </a:lnTo>
                  <a:lnTo>
                    <a:pt x="18" y="30"/>
                  </a:lnTo>
                  <a:lnTo>
                    <a:pt x="22" y="35"/>
                  </a:lnTo>
                  <a:lnTo>
                    <a:pt x="22" y="41"/>
                  </a:lnTo>
                  <a:lnTo>
                    <a:pt x="24" y="46"/>
                  </a:lnTo>
                  <a:lnTo>
                    <a:pt x="24" y="50"/>
                  </a:lnTo>
                  <a:lnTo>
                    <a:pt x="24" y="56"/>
                  </a:lnTo>
                  <a:lnTo>
                    <a:pt x="24" y="59"/>
                  </a:lnTo>
                  <a:lnTo>
                    <a:pt x="24" y="61"/>
                  </a:lnTo>
                  <a:lnTo>
                    <a:pt x="24" y="65"/>
                  </a:lnTo>
                  <a:lnTo>
                    <a:pt x="24" y="67"/>
                  </a:lnTo>
                  <a:lnTo>
                    <a:pt x="24" y="69"/>
                  </a:lnTo>
                  <a:lnTo>
                    <a:pt x="22" y="72"/>
                  </a:lnTo>
                  <a:lnTo>
                    <a:pt x="22" y="74"/>
                  </a:lnTo>
                  <a:lnTo>
                    <a:pt x="22" y="76"/>
                  </a:lnTo>
                  <a:lnTo>
                    <a:pt x="20" y="80"/>
                  </a:lnTo>
                  <a:lnTo>
                    <a:pt x="18" y="82"/>
                  </a:lnTo>
                  <a:lnTo>
                    <a:pt x="18" y="85"/>
                  </a:lnTo>
                  <a:lnTo>
                    <a:pt x="15" y="87"/>
                  </a:lnTo>
                  <a:lnTo>
                    <a:pt x="22" y="91"/>
                  </a:lnTo>
                  <a:lnTo>
                    <a:pt x="24" y="89"/>
                  </a:lnTo>
                  <a:lnTo>
                    <a:pt x="26" y="87"/>
                  </a:lnTo>
                  <a:lnTo>
                    <a:pt x="28" y="82"/>
                  </a:lnTo>
                  <a:lnTo>
                    <a:pt x="28" y="80"/>
                  </a:lnTo>
                  <a:lnTo>
                    <a:pt x="31" y="78"/>
                  </a:lnTo>
                  <a:lnTo>
                    <a:pt x="31" y="74"/>
                  </a:lnTo>
                  <a:lnTo>
                    <a:pt x="33" y="72"/>
                  </a:lnTo>
                  <a:lnTo>
                    <a:pt x="33" y="69"/>
                  </a:lnTo>
                  <a:lnTo>
                    <a:pt x="33" y="65"/>
                  </a:lnTo>
                  <a:lnTo>
                    <a:pt x="35" y="63"/>
                  </a:lnTo>
                  <a:lnTo>
                    <a:pt x="35" y="59"/>
                  </a:lnTo>
                  <a:lnTo>
                    <a:pt x="35" y="56"/>
                  </a:lnTo>
                  <a:lnTo>
                    <a:pt x="35" y="50"/>
                  </a:lnTo>
                  <a:lnTo>
                    <a:pt x="33" y="43"/>
                  </a:lnTo>
                  <a:lnTo>
                    <a:pt x="31" y="37"/>
                  </a:lnTo>
                  <a:lnTo>
                    <a:pt x="28" y="33"/>
                  </a:lnTo>
                  <a:lnTo>
                    <a:pt x="26" y="26"/>
                  </a:lnTo>
                  <a:lnTo>
                    <a:pt x="24" y="20"/>
                  </a:lnTo>
                  <a:lnTo>
                    <a:pt x="22" y="17"/>
                  </a:lnTo>
                  <a:lnTo>
                    <a:pt x="20" y="15"/>
                  </a:lnTo>
                  <a:lnTo>
                    <a:pt x="18" y="13"/>
                  </a:lnTo>
                  <a:lnTo>
                    <a:pt x="15" y="11"/>
                  </a:lnTo>
                  <a:lnTo>
                    <a:pt x="13" y="9"/>
                  </a:lnTo>
                  <a:lnTo>
                    <a:pt x="11" y="4"/>
                  </a:lnTo>
                  <a:lnTo>
                    <a:pt x="7" y="2"/>
                  </a:lnTo>
                  <a:lnTo>
                    <a:pt x="5"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0" name="任意多边形 307249"/>
            <p:cNvSpPr/>
            <p:nvPr/>
          </p:nvSpPr>
          <p:spPr>
            <a:xfrm>
              <a:off x="3748" y="1315"/>
              <a:ext cx="94" cy="30"/>
            </a:xfrm>
            <a:custGeom>
              <a:rect l="0" t="0" r="0" b="0"/>
              <a:pathLst>
                <a:path w="94" h="30">
                  <a:moveTo>
                    <a:pt x="9" y="30"/>
                  </a:moveTo>
                  <a:lnTo>
                    <a:pt x="9" y="28"/>
                  </a:lnTo>
                  <a:lnTo>
                    <a:pt x="11" y="26"/>
                  </a:lnTo>
                  <a:lnTo>
                    <a:pt x="13" y="24"/>
                  </a:lnTo>
                  <a:lnTo>
                    <a:pt x="16" y="22"/>
                  </a:lnTo>
                  <a:lnTo>
                    <a:pt x="18" y="22"/>
                  </a:lnTo>
                  <a:lnTo>
                    <a:pt x="20" y="20"/>
                  </a:lnTo>
                  <a:lnTo>
                    <a:pt x="22" y="17"/>
                  </a:lnTo>
                  <a:lnTo>
                    <a:pt x="24" y="17"/>
                  </a:lnTo>
                  <a:lnTo>
                    <a:pt x="26" y="15"/>
                  </a:lnTo>
                  <a:lnTo>
                    <a:pt x="29" y="13"/>
                  </a:lnTo>
                  <a:lnTo>
                    <a:pt x="31" y="13"/>
                  </a:lnTo>
                  <a:lnTo>
                    <a:pt x="35" y="13"/>
                  </a:lnTo>
                  <a:lnTo>
                    <a:pt x="39" y="11"/>
                  </a:lnTo>
                  <a:lnTo>
                    <a:pt x="46" y="11"/>
                  </a:lnTo>
                  <a:lnTo>
                    <a:pt x="50" y="9"/>
                  </a:lnTo>
                  <a:lnTo>
                    <a:pt x="57" y="9"/>
                  </a:lnTo>
                  <a:lnTo>
                    <a:pt x="61" y="11"/>
                  </a:lnTo>
                  <a:lnTo>
                    <a:pt x="68" y="11"/>
                  </a:lnTo>
                  <a:lnTo>
                    <a:pt x="70" y="13"/>
                  </a:lnTo>
                  <a:lnTo>
                    <a:pt x="72" y="13"/>
                  </a:lnTo>
                  <a:lnTo>
                    <a:pt x="76" y="13"/>
                  </a:lnTo>
                  <a:lnTo>
                    <a:pt x="78" y="15"/>
                  </a:lnTo>
                  <a:lnTo>
                    <a:pt x="81" y="17"/>
                  </a:lnTo>
                  <a:lnTo>
                    <a:pt x="83" y="17"/>
                  </a:lnTo>
                  <a:lnTo>
                    <a:pt x="85" y="20"/>
                  </a:lnTo>
                  <a:lnTo>
                    <a:pt x="89" y="22"/>
                  </a:lnTo>
                  <a:lnTo>
                    <a:pt x="94" y="13"/>
                  </a:lnTo>
                  <a:lnTo>
                    <a:pt x="91" y="13"/>
                  </a:lnTo>
                  <a:lnTo>
                    <a:pt x="87" y="11"/>
                  </a:lnTo>
                  <a:lnTo>
                    <a:pt x="85" y="9"/>
                  </a:lnTo>
                  <a:lnTo>
                    <a:pt x="83" y="7"/>
                  </a:lnTo>
                  <a:lnTo>
                    <a:pt x="78" y="7"/>
                  </a:lnTo>
                  <a:lnTo>
                    <a:pt x="76" y="4"/>
                  </a:lnTo>
                  <a:lnTo>
                    <a:pt x="72" y="4"/>
                  </a:lnTo>
                  <a:lnTo>
                    <a:pt x="70" y="2"/>
                  </a:lnTo>
                  <a:lnTo>
                    <a:pt x="63" y="2"/>
                  </a:lnTo>
                  <a:lnTo>
                    <a:pt x="57" y="0"/>
                  </a:lnTo>
                  <a:lnTo>
                    <a:pt x="50" y="0"/>
                  </a:lnTo>
                  <a:lnTo>
                    <a:pt x="44" y="0"/>
                  </a:lnTo>
                  <a:lnTo>
                    <a:pt x="37" y="2"/>
                  </a:lnTo>
                  <a:lnTo>
                    <a:pt x="31" y="4"/>
                  </a:lnTo>
                  <a:lnTo>
                    <a:pt x="29" y="4"/>
                  </a:lnTo>
                  <a:lnTo>
                    <a:pt x="26" y="7"/>
                  </a:lnTo>
                  <a:lnTo>
                    <a:pt x="22" y="7"/>
                  </a:lnTo>
                  <a:lnTo>
                    <a:pt x="20" y="9"/>
                  </a:lnTo>
                  <a:lnTo>
                    <a:pt x="18" y="11"/>
                  </a:lnTo>
                  <a:lnTo>
                    <a:pt x="13" y="11"/>
                  </a:lnTo>
                  <a:lnTo>
                    <a:pt x="11" y="13"/>
                  </a:lnTo>
                  <a:lnTo>
                    <a:pt x="9" y="15"/>
                  </a:lnTo>
                  <a:lnTo>
                    <a:pt x="7" y="17"/>
                  </a:lnTo>
                  <a:lnTo>
                    <a:pt x="5" y="20"/>
                  </a:lnTo>
                  <a:lnTo>
                    <a:pt x="3" y="22"/>
                  </a:lnTo>
                  <a:lnTo>
                    <a:pt x="0" y="26"/>
                  </a:lnTo>
                  <a:lnTo>
                    <a:pt x="9"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1" name="任意多边形 307250"/>
            <p:cNvSpPr/>
            <p:nvPr/>
          </p:nvSpPr>
          <p:spPr>
            <a:xfrm>
              <a:off x="3738" y="1341"/>
              <a:ext cx="34" cy="91"/>
            </a:xfrm>
            <a:custGeom>
              <a:rect l="0" t="0" r="0" b="0"/>
              <a:pathLst>
                <a:path w="34" h="91">
                  <a:moveTo>
                    <a:pt x="34" y="82"/>
                  </a:moveTo>
                  <a:lnTo>
                    <a:pt x="32" y="80"/>
                  </a:lnTo>
                  <a:lnTo>
                    <a:pt x="30" y="78"/>
                  </a:lnTo>
                  <a:lnTo>
                    <a:pt x="28" y="76"/>
                  </a:lnTo>
                  <a:lnTo>
                    <a:pt x="26" y="76"/>
                  </a:lnTo>
                  <a:lnTo>
                    <a:pt x="23" y="72"/>
                  </a:lnTo>
                  <a:lnTo>
                    <a:pt x="21" y="72"/>
                  </a:lnTo>
                  <a:lnTo>
                    <a:pt x="19" y="67"/>
                  </a:lnTo>
                  <a:lnTo>
                    <a:pt x="17" y="65"/>
                  </a:lnTo>
                  <a:lnTo>
                    <a:pt x="17" y="63"/>
                  </a:lnTo>
                  <a:lnTo>
                    <a:pt x="15" y="61"/>
                  </a:lnTo>
                  <a:lnTo>
                    <a:pt x="15" y="59"/>
                  </a:lnTo>
                  <a:lnTo>
                    <a:pt x="13" y="56"/>
                  </a:lnTo>
                  <a:lnTo>
                    <a:pt x="10" y="50"/>
                  </a:lnTo>
                  <a:lnTo>
                    <a:pt x="10" y="46"/>
                  </a:lnTo>
                  <a:lnTo>
                    <a:pt x="8" y="43"/>
                  </a:lnTo>
                  <a:lnTo>
                    <a:pt x="8" y="41"/>
                  </a:lnTo>
                  <a:lnTo>
                    <a:pt x="8" y="37"/>
                  </a:lnTo>
                  <a:lnTo>
                    <a:pt x="8" y="35"/>
                  </a:lnTo>
                  <a:lnTo>
                    <a:pt x="8" y="33"/>
                  </a:lnTo>
                  <a:lnTo>
                    <a:pt x="8" y="30"/>
                  </a:lnTo>
                  <a:lnTo>
                    <a:pt x="8" y="26"/>
                  </a:lnTo>
                  <a:lnTo>
                    <a:pt x="10" y="24"/>
                  </a:lnTo>
                  <a:lnTo>
                    <a:pt x="10" y="22"/>
                  </a:lnTo>
                  <a:lnTo>
                    <a:pt x="10" y="20"/>
                  </a:lnTo>
                  <a:lnTo>
                    <a:pt x="13" y="17"/>
                  </a:lnTo>
                  <a:lnTo>
                    <a:pt x="13" y="15"/>
                  </a:lnTo>
                  <a:lnTo>
                    <a:pt x="15" y="11"/>
                  </a:lnTo>
                  <a:lnTo>
                    <a:pt x="15" y="9"/>
                  </a:lnTo>
                  <a:lnTo>
                    <a:pt x="17" y="7"/>
                  </a:lnTo>
                  <a:lnTo>
                    <a:pt x="19" y="4"/>
                  </a:lnTo>
                  <a:lnTo>
                    <a:pt x="10" y="0"/>
                  </a:lnTo>
                  <a:lnTo>
                    <a:pt x="8" y="2"/>
                  </a:lnTo>
                  <a:lnTo>
                    <a:pt x="8" y="4"/>
                  </a:lnTo>
                  <a:lnTo>
                    <a:pt x="6" y="9"/>
                  </a:lnTo>
                  <a:lnTo>
                    <a:pt x="4" y="11"/>
                  </a:lnTo>
                  <a:lnTo>
                    <a:pt x="4" y="13"/>
                  </a:lnTo>
                  <a:lnTo>
                    <a:pt x="2" y="15"/>
                  </a:lnTo>
                  <a:lnTo>
                    <a:pt x="2" y="20"/>
                  </a:lnTo>
                  <a:lnTo>
                    <a:pt x="0" y="22"/>
                  </a:lnTo>
                  <a:lnTo>
                    <a:pt x="0" y="26"/>
                  </a:lnTo>
                  <a:lnTo>
                    <a:pt x="0" y="28"/>
                  </a:lnTo>
                  <a:lnTo>
                    <a:pt x="0" y="33"/>
                  </a:lnTo>
                  <a:lnTo>
                    <a:pt x="0" y="35"/>
                  </a:lnTo>
                  <a:lnTo>
                    <a:pt x="0" y="37"/>
                  </a:lnTo>
                  <a:lnTo>
                    <a:pt x="0" y="41"/>
                  </a:lnTo>
                  <a:lnTo>
                    <a:pt x="0" y="43"/>
                  </a:lnTo>
                  <a:lnTo>
                    <a:pt x="0" y="48"/>
                  </a:lnTo>
                  <a:lnTo>
                    <a:pt x="2" y="54"/>
                  </a:lnTo>
                  <a:lnTo>
                    <a:pt x="4" y="59"/>
                  </a:lnTo>
                  <a:lnTo>
                    <a:pt x="6" y="63"/>
                  </a:lnTo>
                  <a:lnTo>
                    <a:pt x="6" y="65"/>
                  </a:lnTo>
                  <a:lnTo>
                    <a:pt x="8" y="67"/>
                  </a:lnTo>
                  <a:lnTo>
                    <a:pt x="10" y="72"/>
                  </a:lnTo>
                  <a:lnTo>
                    <a:pt x="13" y="74"/>
                  </a:lnTo>
                  <a:lnTo>
                    <a:pt x="15" y="76"/>
                  </a:lnTo>
                  <a:lnTo>
                    <a:pt x="17" y="78"/>
                  </a:lnTo>
                  <a:lnTo>
                    <a:pt x="19" y="80"/>
                  </a:lnTo>
                  <a:lnTo>
                    <a:pt x="21" y="82"/>
                  </a:lnTo>
                  <a:lnTo>
                    <a:pt x="23" y="87"/>
                  </a:lnTo>
                  <a:lnTo>
                    <a:pt x="26" y="89"/>
                  </a:lnTo>
                  <a:lnTo>
                    <a:pt x="28" y="91"/>
                  </a:lnTo>
                  <a:lnTo>
                    <a:pt x="34"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2" name="任意多边形 307251"/>
            <p:cNvSpPr/>
            <p:nvPr/>
          </p:nvSpPr>
          <p:spPr>
            <a:xfrm>
              <a:off x="3766" y="1415"/>
              <a:ext cx="93" cy="30"/>
            </a:xfrm>
            <a:custGeom>
              <a:rect l="0" t="0" r="0" b="0"/>
              <a:pathLst>
                <a:path w="93" h="30">
                  <a:moveTo>
                    <a:pt x="86" y="0"/>
                  </a:moveTo>
                  <a:lnTo>
                    <a:pt x="84" y="2"/>
                  </a:lnTo>
                  <a:lnTo>
                    <a:pt x="82" y="4"/>
                  </a:lnTo>
                  <a:lnTo>
                    <a:pt x="82" y="6"/>
                  </a:lnTo>
                  <a:lnTo>
                    <a:pt x="78" y="8"/>
                  </a:lnTo>
                  <a:lnTo>
                    <a:pt x="78" y="8"/>
                  </a:lnTo>
                  <a:lnTo>
                    <a:pt x="76" y="11"/>
                  </a:lnTo>
                  <a:lnTo>
                    <a:pt x="73" y="13"/>
                  </a:lnTo>
                  <a:lnTo>
                    <a:pt x="71" y="13"/>
                  </a:lnTo>
                  <a:lnTo>
                    <a:pt x="67" y="15"/>
                  </a:lnTo>
                  <a:lnTo>
                    <a:pt x="65" y="17"/>
                  </a:lnTo>
                  <a:lnTo>
                    <a:pt x="63" y="17"/>
                  </a:lnTo>
                  <a:lnTo>
                    <a:pt x="60" y="17"/>
                  </a:lnTo>
                  <a:lnTo>
                    <a:pt x="54" y="19"/>
                  </a:lnTo>
                  <a:lnTo>
                    <a:pt x="50" y="19"/>
                  </a:lnTo>
                  <a:lnTo>
                    <a:pt x="43" y="21"/>
                  </a:lnTo>
                  <a:lnTo>
                    <a:pt x="39" y="21"/>
                  </a:lnTo>
                  <a:lnTo>
                    <a:pt x="32" y="19"/>
                  </a:lnTo>
                  <a:lnTo>
                    <a:pt x="28" y="19"/>
                  </a:lnTo>
                  <a:lnTo>
                    <a:pt x="24" y="17"/>
                  </a:lnTo>
                  <a:lnTo>
                    <a:pt x="21" y="17"/>
                  </a:lnTo>
                  <a:lnTo>
                    <a:pt x="19" y="17"/>
                  </a:lnTo>
                  <a:lnTo>
                    <a:pt x="17" y="15"/>
                  </a:lnTo>
                  <a:lnTo>
                    <a:pt x="13" y="13"/>
                  </a:lnTo>
                  <a:lnTo>
                    <a:pt x="11" y="13"/>
                  </a:lnTo>
                  <a:lnTo>
                    <a:pt x="8" y="11"/>
                  </a:lnTo>
                  <a:lnTo>
                    <a:pt x="6" y="8"/>
                  </a:lnTo>
                  <a:lnTo>
                    <a:pt x="0" y="17"/>
                  </a:lnTo>
                  <a:lnTo>
                    <a:pt x="4" y="17"/>
                  </a:lnTo>
                  <a:lnTo>
                    <a:pt x="6" y="19"/>
                  </a:lnTo>
                  <a:lnTo>
                    <a:pt x="11" y="21"/>
                  </a:lnTo>
                  <a:lnTo>
                    <a:pt x="13" y="24"/>
                  </a:lnTo>
                  <a:lnTo>
                    <a:pt x="15" y="24"/>
                  </a:lnTo>
                  <a:lnTo>
                    <a:pt x="19" y="26"/>
                  </a:lnTo>
                  <a:lnTo>
                    <a:pt x="21" y="26"/>
                  </a:lnTo>
                  <a:lnTo>
                    <a:pt x="26" y="28"/>
                  </a:lnTo>
                  <a:lnTo>
                    <a:pt x="32" y="28"/>
                  </a:lnTo>
                  <a:lnTo>
                    <a:pt x="39" y="30"/>
                  </a:lnTo>
                  <a:lnTo>
                    <a:pt x="45" y="30"/>
                  </a:lnTo>
                  <a:lnTo>
                    <a:pt x="50" y="30"/>
                  </a:lnTo>
                  <a:lnTo>
                    <a:pt x="56" y="28"/>
                  </a:lnTo>
                  <a:lnTo>
                    <a:pt x="63" y="26"/>
                  </a:lnTo>
                  <a:lnTo>
                    <a:pt x="67" y="26"/>
                  </a:lnTo>
                  <a:lnTo>
                    <a:pt x="69" y="24"/>
                  </a:lnTo>
                  <a:lnTo>
                    <a:pt x="71" y="24"/>
                  </a:lnTo>
                  <a:lnTo>
                    <a:pt x="73" y="21"/>
                  </a:lnTo>
                  <a:lnTo>
                    <a:pt x="78" y="19"/>
                  </a:lnTo>
                  <a:lnTo>
                    <a:pt x="80" y="19"/>
                  </a:lnTo>
                  <a:lnTo>
                    <a:pt x="82" y="17"/>
                  </a:lnTo>
                  <a:lnTo>
                    <a:pt x="84" y="15"/>
                  </a:lnTo>
                  <a:lnTo>
                    <a:pt x="86" y="13"/>
                  </a:lnTo>
                  <a:lnTo>
                    <a:pt x="89" y="11"/>
                  </a:lnTo>
                  <a:lnTo>
                    <a:pt x="91" y="6"/>
                  </a:lnTo>
                  <a:lnTo>
                    <a:pt x="93" y="4"/>
                  </a:lnTo>
                  <a:lnTo>
                    <a:pt x="8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3" name="任意多边形 307252"/>
            <p:cNvSpPr/>
            <p:nvPr/>
          </p:nvSpPr>
          <p:spPr>
            <a:xfrm>
              <a:off x="3742" y="1322"/>
              <a:ext cx="123" cy="119"/>
            </a:xfrm>
            <a:custGeom>
              <a:rect l="0" t="0" r="0" b="0"/>
              <a:pathLst>
                <a:path w="123" h="119">
                  <a:moveTo>
                    <a:pt x="113" y="95"/>
                  </a:moveTo>
                  <a:lnTo>
                    <a:pt x="115" y="93"/>
                  </a:lnTo>
                  <a:lnTo>
                    <a:pt x="117" y="91"/>
                  </a:lnTo>
                  <a:lnTo>
                    <a:pt x="117" y="88"/>
                  </a:lnTo>
                  <a:lnTo>
                    <a:pt x="119" y="84"/>
                  </a:lnTo>
                  <a:lnTo>
                    <a:pt x="119" y="82"/>
                  </a:lnTo>
                  <a:lnTo>
                    <a:pt x="121" y="80"/>
                  </a:lnTo>
                  <a:lnTo>
                    <a:pt x="121" y="78"/>
                  </a:lnTo>
                  <a:lnTo>
                    <a:pt x="123" y="73"/>
                  </a:lnTo>
                  <a:lnTo>
                    <a:pt x="123" y="71"/>
                  </a:lnTo>
                  <a:lnTo>
                    <a:pt x="123" y="69"/>
                  </a:lnTo>
                  <a:lnTo>
                    <a:pt x="123" y="67"/>
                  </a:lnTo>
                  <a:lnTo>
                    <a:pt x="123" y="62"/>
                  </a:lnTo>
                  <a:lnTo>
                    <a:pt x="123" y="58"/>
                  </a:lnTo>
                  <a:lnTo>
                    <a:pt x="123" y="52"/>
                  </a:lnTo>
                  <a:lnTo>
                    <a:pt x="121" y="45"/>
                  </a:lnTo>
                  <a:lnTo>
                    <a:pt x="119" y="41"/>
                  </a:lnTo>
                  <a:lnTo>
                    <a:pt x="117" y="34"/>
                  </a:lnTo>
                  <a:lnTo>
                    <a:pt x="113" y="30"/>
                  </a:lnTo>
                  <a:lnTo>
                    <a:pt x="110" y="26"/>
                  </a:lnTo>
                  <a:lnTo>
                    <a:pt x="106" y="21"/>
                  </a:lnTo>
                  <a:lnTo>
                    <a:pt x="104" y="19"/>
                  </a:lnTo>
                  <a:lnTo>
                    <a:pt x="102" y="17"/>
                  </a:lnTo>
                  <a:lnTo>
                    <a:pt x="100" y="15"/>
                  </a:lnTo>
                  <a:lnTo>
                    <a:pt x="95" y="13"/>
                  </a:lnTo>
                  <a:lnTo>
                    <a:pt x="93" y="10"/>
                  </a:lnTo>
                  <a:lnTo>
                    <a:pt x="91" y="8"/>
                  </a:lnTo>
                  <a:lnTo>
                    <a:pt x="89" y="6"/>
                  </a:lnTo>
                  <a:lnTo>
                    <a:pt x="84" y="6"/>
                  </a:lnTo>
                  <a:lnTo>
                    <a:pt x="80" y="4"/>
                  </a:lnTo>
                  <a:lnTo>
                    <a:pt x="74" y="2"/>
                  </a:lnTo>
                  <a:lnTo>
                    <a:pt x="67" y="0"/>
                  </a:lnTo>
                  <a:lnTo>
                    <a:pt x="63" y="0"/>
                  </a:lnTo>
                  <a:lnTo>
                    <a:pt x="56" y="0"/>
                  </a:lnTo>
                  <a:lnTo>
                    <a:pt x="50" y="0"/>
                  </a:lnTo>
                  <a:lnTo>
                    <a:pt x="45" y="2"/>
                  </a:lnTo>
                  <a:lnTo>
                    <a:pt x="39" y="2"/>
                  </a:lnTo>
                  <a:lnTo>
                    <a:pt x="37" y="4"/>
                  </a:lnTo>
                  <a:lnTo>
                    <a:pt x="32" y="4"/>
                  </a:lnTo>
                  <a:lnTo>
                    <a:pt x="30" y="6"/>
                  </a:lnTo>
                  <a:lnTo>
                    <a:pt x="28" y="6"/>
                  </a:lnTo>
                  <a:lnTo>
                    <a:pt x="26" y="8"/>
                  </a:lnTo>
                  <a:lnTo>
                    <a:pt x="24" y="10"/>
                  </a:lnTo>
                  <a:lnTo>
                    <a:pt x="22" y="13"/>
                  </a:lnTo>
                  <a:lnTo>
                    <a:pt x="19" y="15"/>
                  </a:lnTo>
                  <a:lnTo>
                    <a:pt x="17" y="15"/>
                  </a:lnTo>
                  <a:lnTo>
                    <a:pt x="15" y="17"/>
                  </a:lnTo>
                  <a:lnTo>
                    <a:pt x="13" y="21"/>
                  </a:lnTo>
                  <a:lnTo>
                    <a:pt x="11" y="23"/>
                  </a:lnTo>
                  <a:lnTo>
                    <a:pt x="9" y="26"/>
                  </a:lnTo>
                  <a:lnTo>
                    <a:pt x="9" y="28"/>
                  </a:lnTo>
                  <a:lnTo>
                    <a:pt x="6" y="30"/>
                  </a:lnTo>
                  <a:lnTo>
                    <a:pt x="4" y="32"/>
                  </a:lnTo>
                  <a:lnTo>
                    <a:pt x="4" y="34"/>
                  </a:lnTo>
                  <a:lnTo>
                    <a:pt x="2" y="39"/>
                  </a:lnTo>
                  <a:lnTo>
                    <a:pt x="2" y="41"/>
                  </a:lnTo>
                  <a:lnTo>
                    <a:pt x="2" y="43"/>
                  </a:lnTo>
                  <a:lnTo>
                    <a:pt x="2" y="47"/>
                  </a:lnTo>
                  <a:lnTo>
                    <a:pt x="0" y="49"/>
                  </a:lnTo>
                  <a:lnTo>
                    <a:pt x="0" y="52"/>
                  </a:lnTo>
                  <a:lnTo>
                    <a:pt x="0" y="54"/>
                  </a:lnTo>
                  <a:lnTo>
                    <a:pt x="0" y="60"/>
                  </a:lnTo>
                  <a:lnTo>
                    <a:pt x="2" y="67"/>
                  </a:lnTo>
                  <a:lnTo>
                    <a:pt x="2" y="71"/>
                  </a:lnTo>
                  <a:lnTo>
                    <a:pt x="4" y="78"/>
                  </a:lnTo>
                  <a:lnTo>
                    <a:pt x="9" y="82"/>
                  </a:lnTo>
                  <a:lnTo>
                    <a:pt x="11" y="88"/>
                  </a:lnTo>
                  <a:lnTo>
                    <a:pt x="13" y="91"/>
                  </a:lnTo>
                  <a:lnTo>
                    <a:pt x="15" y="93"/>
                  </a:lnTo>
                  <a:lnTo>
                    <a:pt x="17" y="95"/>
                  </a:lnTo>
                  <a:lnTo>
                    <a:pt x="17" y="97"/>
                  </a:lnTo>
                  <a:lnTo>
                    <a:pt x="19" y="99"/>
                  </a:lnTo>
                  <a:lnTo>
                    <a:pt x="24" y="101"/>
                  </a:lnTo>
                  <a:lnTo>
                    <a:pt x="26" y="104"/>
                  </a:lnTo>
                  <a:lnTo>
                    <a:pt x="28" y="106"/>
                  </a:lnTo>
                  <a:lnTo>
                    <a:pt x="30" y="108"/>
                  </a:lnTo>
                  <a:lnTo>
                    <a:pt x="32" y="108"/>
                  </a:lnTo>
                  <a:lnTo>
                    <a:pt x="37" y="110"/>
                  </a:lnTo>
                  <a:lnTo>
                    <a:pt x="39" y="112"/>
                  </a:lnTo>
                  <a:lnTo>
                    <a:pt x="41" y="112"/>
                  </a:lnTo>
                  <a:lnTo>
                    <a:pt x="45" y="114"/>
                  </a:lnTo>
                  <a:lnTo>
                    <a:pt x="48" y="114"/>
                  </a:lnTo>
                  <a:lnTo>
                    <a:pt x="50" y="117"/>
                  </a:lnTo>
                  <a:lnTo>
                    <a:pt x="56" y="117"/>
                  </a:lnTo>
                  <a:lnTo>
                    <a:pt x="63" y="119"/>
                  </a:lnTo>
                  <a:lnTo>
                    <a:pt x="69" y="119"/>
                  </a:lnTo>
                  <a:lnTo>
                    <a:pt x="74" y="117"/>
                  </a:lnTo>
                  <a:lnTo>
                    <a:pt x="80" y="117"/>
                  </a:lnTo>
                  <a:lnTo>
                    <a:pt x="84" y="114"/>
                  </a:lnTo>
                  <a:lnTo>
                    <a:pt x="89" y="114"/>
                  </a:lnTo>
                  <a:lnTo>
                    <a:pt x="91" y="112"/>
                  </a:lnTo>
                  <a:lnTo>
                    <a:pt x="93" y="112"/>
                  </a:lnTo>
                  <a:lnTo>
                    <a:pt x="95" y="110"/>
                  </a:lnTo>
                  <a:lnTo>
                    <a:pt x="97" y="110"/>
                  </a:lnTo>
                  <a:lnTo>
                    <a:pt x="102" y="108"/>
                  </a:lnTo>
                  <a:lnTo>
                    <a:pt x="104" y="106"/>
                  </a:lnTo>
                  <a:lnTo>
                    <a:pt x="106" y="104"/>
                  </a:lnTo>
                  <a:lnTo>
                    <a:pt x="108" y="101"/>
                  </a:lnTo>
                  <a:lnTo>
                    <a:pt x="110" y="99"/>
                  </a:lnTo>
                  <a:lnTo>
                    <a:pt x="110" y="97"/>
                  </a:lnTo>
                  <a:lnTo>
                    <a:pt x="113" y="9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4" name="任意多边形 307253"/>
            <p:cNvSpPr/>
            <p:nvPr/>
          </p:nvSpPr>
          <p:spPr>
            <a:xfrm>
              <a:off x="3835" y="1330"/>
              <a:ext cx="35" cy="89"/>
            </a:xfrm>
            <a:custGeom>
              <a:rect l="0" t="0" r="0" b="0"/>
              <a:pathLst>
                <a:path w="35" h="89">
                  <a:moveTo>
                    <a:pt x="0" y="9"/>
                  </a:moveTo>
                  <a:lnTo>
                    <a:pt x="2" y="9"/>
                  </a:lnTo>
                  <a:lnTo>
                    <a:pt x="4" y="11"/>
                  </a:lnTo>
                  <a:lnTo>
                    <a:pt x="7" y="13"/>
                  </a:lnTo>
                  <a:lnTo>
                    <a:pt x="9" y="15"/>
                  </a:lnTo>
                  <a:lnTo>
                    <a:pt x="13" y="20"/>
                  </a:lnTo>
                  <a:lnTo>
                    <a:pt x="17" y="24"/>
                  </a:lnTo>
                  <a:lnTo>
                    <a:pt x="20" y="28"/>
                  </a:lnTo>
                  <a:lnTo>
                    <a:pt x="22" y="35"/>
                  </a:lnTo>
                  <a:lnTo>
                    <a:pt x="24" y="39"/>
                  </a:lnTo>
                  <a:lnTo>
                    <a:pt x="26" y="44"/>
                  </a:lnTo>
                  <a:lnTo>
                    <a:pt x="26" y="50"/>
                  </a:lnTo>
                  <a:lnTo>
                    <a:pt x="26" y="54"/>
                  </a:lnTo>
                  <a:lnTo>
                    <a:pt x="26" y="57"/>
                  </a:lnTo>
                  <a:lnTo>
                    <a:pt x="26" y="61"/>
                  </a:lnTo>
                  <a:lnTo>
                    <a:pt x="26" y="63"/>
                  </a:lnTo>
                  <a:lnTo>
                    <a:pt x="26" y="65"/>
                  </a:lnTo>
                  <a:lnTo>
                    <a:pt x="24" y="67"/>
                  </a:lnTo>
                  <a:lnTo>
                    <a:pt x="24" y="70"/>
                  </a:lnTo>
                  <a:lnTo>
                    <a:pt x="24" y="72"/>
                  </a:lnTo>
                  <a:lnTo>
                    <a:pt x="22" y="76"/>
                  </a:lnTo>
                  <a:lnTo>
                    <a:pt x="22" y="78"/>
                  </a:lnTo>
                  <a:lnTo>
                    <a:pt x="20" y="80"/>
                  </a:lnTo>
                  <a:lnTo>
                    <a:pt x="17" y="83"/>
                  </a:lnTo>
                  <a:lnTo>
                    <a:pt x="17" y="85"/>
                  </a:lnTo>
                  <a:lnTo>
                    <a:pt x="24" y="89"/>
                  </a:lnTo>
                  <a:lnTo>
                    <a:pt x="26" y="87"/>
                  </a:lnTo>
                  <a:lnTo>
                    <a:pt x="28" y="85"/>
                  </a:lnTo>
                  <a:lnTo>
                    <a:pt x="28" y="83"/>
                  </a:lnTo>
                  <a:lnTo>
                    <a:pt x="30" y="78"/>
                  </a:lnTo>
                  <a:lnTo>
                    <a:pt x="30" y="76"/>
                  </a:lnTo>
                  <a:lnTo>
                    <a:pt x="33" y="74"/>
                  </a:lnTo>
                  <a:lnTo>
                    <a:pt x="33" y="70"/>
                  </a:lnTo>
                  <a:lnTo>
                    <a:pt x="35" y="67"/>
                  </a:lnTo>
                  <a:lnTo>
                    <a:pt x="35" y="63"/>
                  </a:lnTo>
                  <a:lnTo>
                    <a:pt x="35" y="61"/>
                  </a:lnTo>
                  <a:lnTo>
                    <a:pt x="35" y="59"/>
                  </a:lnTo>
                  <a:lnTo>
                    <a:pt x="35" y="54"/>
                  </a:lnTo>
                  <a:lnTo>
                    <a:pt x="35" y="48"/>
                  </a:lnTo>
                  <a:lnTo>
                    <a:pt x="35" y="44"/>
                  </a:lnTo>
                  <a:lnTo>
                    <a:pt x="33" y="37"/>
                  </a:lnTo>
                  <a:lnTo>
                    <a:pt x="30" y="31"/>
                  </a:lnTo>
                  <a:lnTo>
                    <a:pt x="28" y="24"/>
                  </a:lnTo>
                  <a:lnTo>
                    <a:pt x="24" y="20"/>
                  </a:lnTo>
                  <a:lnTo>
                    <a:pt x="20" y="13"/>
                  </a:lnTo>
                  <a:lnTo>
                    <a:pt x="15" y="9"/>
                  </a:lnTo>
                  <a:lnTo>
                    <a:pt x="13" y="7"/>
                  </a:lnTo>
                  <a:lnTo>
                    <a:pt x="11" y="5"/>
                  </a:lnTo>
                  <a:lnTo>
                    <a:pt x="9" y="2"/>
                  </a:lnTo>
                  <a:lnTo>
                    <a:pt x="7"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5" name="任意多边形 307254"/>
            <p:cNvSpPr/>
            <p:nvPr/>
          </p:nvSpPr>
          <p:spPr>
            <a:xfrm>
              <a:off x="3748" y="1317"/>
              <a:ext cx="94" cy="31"/>
            </a:xfrm>
            <a:custGeom>
              <a:rect l="0" t="0" r="0" b="0"/>
              <a:pathLst>
                <a:path w="94" h="31">
                  <a:moveTo>
                    <a:pt x="9" y="31"/>
                  </a:moveTo>
                  <a:lnTo>
                    <a:pt x="11" y="28"/>
                  </a:lnTo>
                  <a:lnTo>
                    <a:pt x="11" y="26"/>
                  </a:lnTo>
                  <a:lnTo>
                    <a:pt x="13" y="24"/>
                  </a:lnTo>
                  <a:lnTo>
                    <a:pt x="16" y="22"/>
                  </a:lnTo>
                  <a:lnTo>
                    <a:pt x="18" y="20"/>
                  </a:lnTo>
                  <a:lnTo>
                    <a:pt x="20" y="20"/>
                  </a:lnTo>
                  <a:lnTo>
                    <a:pt x="22" y="18"/>
                  </a:lnTo>
                  <a:lnTo>
                    <a:pt x="24" y="15"/>
                  </a:lnTo>
                  <a:lnTo>
                    <a:pt x="26" y="15"/>
                  </a:lnTo>
                  <a:lnTo>
                    <a:pt x="29" y="13"/>
                  </a:lnTo>
                  <a:lnTo>
                    <a:pt x="31" y="13"/>
                  </a:lnTo>
                  <a:lnTo>
                    <a:pt x="35" y="11"/>
                  </a:lnTo>
                  <a:lnTo>
                    <a:pt x="39" y="11"/>
                  </a:lnTo>
                  <a:lnTo>
                    <a:pt x="44" y="9"/>
                  </a:lnTo>
                  <a:lnTo>
                    <a:pt x="50" y="9"/>
                  </a:lnTo>
                  <a:lnTo>
                    <a:pt x="55" y="9"/>
                  </a:lnTo>
                  <a:lnTo>
                    <a:pt x="61" y="9"/>
                  </a:lnTo>
                  <a:lnTo>
                    <a:pt x="68" y="11"/>
                  </a:lnTo>
                  <a:lnTo>
                    <a:pt x="72" y="13"/>
                  </a:lnTo>
                  <a:lnTo>
                    <a:pt x="78" y="15"/>
                  </a:lnTo>
                  <a:lnTo>
                    <a:pt x="81" y="15"/>
                  </a:lnTo>
                  <a:lnTo>
                    <a:pt x="83" y="18"/>
                  </a:lnTo>
                  <a:lnTo>
                    <a:pt x="85" y="20"/>
                  </a:lnTo>
                  <a:lnTo>
                    <a:pt x="87" y="22"/>
                  </a:lnTo>
                  <a:lnTo>
                    <a:pt x="94" y="13"/>
                  </a:lnTo>
                  <a:lnTo>
                    <a:pt x="89" y="11"/>
                  </a:lnTo>
                  <a:lnTo>
                    <a:pt x="87" y="9"/>
                  </a:lnTo>
                  <a:lnTo>
                    <a:pt x="85" y="9"/>
                  </a:lnTo>
                  <a:lnTo>
                    <a:pt x="81" y="7"/>
                  </a:lnTo>
                  <a:lnTo>
                    <a:pt x="74" y="5"/>
                  </a:lnTo>
                  <a:lnTo>
                    <a:pt x="70" y="2"/>
                  </a:lnTo>
                  <a:lnTo>
                    <a:pt x="63" y="0"/>
                  </a:lnTo>
                  <a:lnTo>
                    <a:pt x="57" y="0"/>
                  </a:lnTo>
                  <a:lnTo>
                    <a:pt x="50" y="0"/>
                  </a:lnTo>
                  <a:lnTo>
                    <a:pt x="44" y="0"/>
                  </a:lnTo>
                  <a:lnTo>
                    <a:pt x="37" y="2"/>
                  </a:lnTo>
                  <a:lnTo>
                    <a:pt x="31" y="2"/>
                  </a:lnTo>
                  <a:lnTo>
                    <a:pt x="29" y="5"/>
                  </a:lnTo>
                  <a:lnTo>
                    <a:pt x="26" y="5"/>
                  </a:lnTo>
                  <a:lnTo>
                    <a:pt x="22" y="7"/>
                  </a:lnTo>
                  <a:lnTo>
                    <a:pt x="20" y="9"/>
                  </a:lnTo>
                  <a:lnTo>
                    <a:pt x="18" y="9"/>
                  </a:lnTo>
                  <a:lnTo>
                    <a:pt x="16" y="11"/>
                  </a:lnTo>
                  <a:lnTo>
                    <a:pt x="11" y="13"/>
                  </a:lnTo>
                  <a:lnTo>
                    <a:pt x="9" y="15"/>
                  </a:lnTo>
                  <a:lnTo>
                    <a:pt x="7" y="18"/>
                  </a:lnTo>
                  <a:lnTo>
                    <a:pt x="5" y="20"/>
                  </a:lnTo>
                  <a:lnTo>
                    <a:pt x="3" y="22"/>
                  </a:lnTo>
                  <a:lnTo>
                    <a:pt x="0" y="24"/>
                  </a:lnTo>
                  <a:lnTo>
                    <a:pt x="9" y="3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6" name="任意多边形 307255"/>
            <p:cNvSpPr/>
            <p:nvPr/>
          </p:nvSpPr>
          <p:spPr>
            <a:xfrm>
              <a:off x="3738" y="1341"/>
              <a:ext cx="34" cy="91"/>
            </a:xfrm>
            <a:custGeom>
              <a:rect l="0" t="0" r="0" b="0"/>
              <a:pathLst>
                <a:path w="34" h="91">
                  <a:moveTo>
                    <a:pt x="34" y="82"/>
                  </a:moveTo>
                  <a:lnTo>
                    <a:pt x="32" y="80"/>
                  </a:lnTo>
                  <a:lnTo>
                    <a:pt x="30" y="78"/>
                  </a:lnTo>
                  <a:lnTo>
                    <a:pt x="28" y="76"/>
                  </a:lnTo>
                  <a:lnTo>
                    <a:pt x="26" y="76"/>
                  </a:lnTo>
                  <a:lnTo>
                    <a:pt x="23" y="74"/>
                  </a:lnTo>
                  <a:lnTo>
                    <a:pt x="21" y="72"/>
                  </a:lnTo>
                  <a:lnTo>
                    <a:pt x="19" y="69"/>
                  </a:lnTo>
                  <a:lnTo>
                    <a:pt x="19" y="65"/>
                  </a:lnTo>
                  <a:lnTo>
                    <a:pt x="15" y="61"/>
                  </a:lnTo>
                  <a:lnTo>
                    <a:pt x="13" y="56"/>
                  </a:lnTo>
                  <a:lnTo>
                    <a:pt x="10" y="52"/>
                  </a:lnTo>
                  <a:lnTo>
                    <a:pt x="10" y="46"/>
                  </a:lnTo>
                  <a:lnTo>
                    <a:pt x="10" y="41"/>
                  </a:lnTo>
                  <a:lnTo>
                    <a:pt x="8" y="35"/>
                  </a:lnTo>
                  <a:lnTo>
                    <a:pt x="8" y="33"/>
                  </a:lnTo>
                  <a:lnTo>
                    <a:pt x="8" y="30"/>
                  </a:lnTo>
                  <a:lnTo>
                    <a:pt x="10" y="28"/>
                  </a:lnTo>
                  <a:lnTo>
                    <a:pt x="10" y="26"/>
                  </a:lnTo>
                  <a:lnTo>
                    <a:pt x="10" y="24"/>
                  </a:lnTo>
                  <a:lnTo>
                    <a:pt x="10" y="20"/>
                  </a:lnTo>
                  <a:lnTo>
                    <a:pt x="13" y="17"/>
                  </a:lnTo>
                  <a:lnTo>
                    <a:pt x="13" y="15"/>
                  </a:lnTo>
                  <a:lnTo>
                    <a:pt x="15" y="13"/>
                  </a:lnTo>
                  <a:lnTo>
                    <a:pt x="15" y="11"/>
                  </a:lnTo>
                  <a:lnTo>
                    <a:pt x="17" y="9"/>
                  </a:lnTo>
                  <a:lnTo>
                    <a:pt x="19" y="7"/>
                  </a:lnTo>
                  <a:lnTo>
                    <a:pt x="10" y="0"/>
                  </a:lnTo>
                  <a:lnTo>
                    <a:pt x="10" y="4"/>
                  </a:lnTo>
                  <a:lnTo>
                    <a:pt x="8" y="7"/>
                  </a:lnTo>
                  <a:lnTo>
                    <a:pt x="6" y="9"/>
                  </a:lnTo>
                  <a:lnTo>
                    <a:pt x="4" y="11"/>
                  </a:lnTo>
                  <a:lnTo>
                    <a:pt x="4" y="15"/>
                  </a:lnTo>
                  <a:lnTo>
                    <a:pt x="2" y="17"/>
                  </a:lnTo>
                  <a:lnTo>
                    <a:pt x="2" y="20"/>
                  </a:lnTo>
                  <a:lnTo>
                    <a:pt x="2" y="24"/>
                  </a:lnTo>
                  <a:lnTo>
                    <a:pt x="0" y="26"/>
                  </a:lnTo>
                  <a:lnTo>
                    <a:pt x="0" y="30"/>
                  </a:lnTo>
                  <a:lnTo>
                    <a:pt x="0" y="33"/>
                  </a:lnTo>
                  <a:lnTo>
                    <a:pt x="0" y="37"/>
                  </a:lnTo>
                  <a:lnTo>
                    <a:pt x="0" y="41"/>
                  </a:lnTo>
                  <a:lnTo>
                    <a:pt x="2" y="48"/>
                  </a:lnTo>
                  <a:lnTo>
                    <a:pt x="4" y="54"/>
                  </a:lnTo>
                  <a:lnTo>
                    <a:pt x="4" y="61"/>
                  </a:lnTo>
                  <a:lnTo>
                    <a:pt x="8" y="65"/>
                  </a:lnTo>
                  <a:lnTo>
                    <a:pt x="10" y="72"/>
                  </a:lnTo>
                  <a:lnTo>
                    <a:pt x="13" y="74"/>
                  </a:lnTo>
                  <a:lnTo>
                    <a:pt x="15" y="76"/>
                  </a:lnTo>
                  <a:lnTo>
                    <a:pt x="17" y="78"/>
                  </a:lnTo>
                  <a:lnTo>
                    <a:pt x="19" y="80"/>
                  </a:lnTo>
                  <a:lnTo>
                    <a:pt x="21" y="82"/>
                  </a:lnTo>
                  <a:lnTo>
                    <a:pt x="23" y="87"/>
                  </a:lnTo>
                  <a:lnTo>
                    <a:pt x="26" y="89"/>
                  </a:lnTo>
                  <a:lnTo>
                    <a:pt x="30" y="91"/>
                  </a:lnTo>
                  <a:lnTo>
                    <a:pt x="34"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7" name="任意多边形 307256"/>
            <p:cNvSpPr/>
            <p:nvPr/>
          </p:nvSpPr>
          <p:spPr>
            <a:xfrm>
              <a:off x="3768" y="1415"/>
              <a:ext cx="91" cy="30"/>
            </a:xfrm>
            <a:custGeom>
              <a:rect l="0" t="0" r="0" b="0"/>
              <a:pathLst>
                <a:path w="91" h="30">
                  <a:moveTo>
                    <a:pt x="84" y="0"/>
                  </a:moveTo>
                  <a:lnTo>
                    <a:pt x="82" y="2"/>
                  </a:lnTo>
                  <a:lnTo>
                    <a:pt x="80" y="4"/>
                  </a:lnTo>
                  <a:lnTo>
                    <a:pt x="78" y="6"/>
                  </a:lnTo>
                  <a:lnTo>
                    <a:pt x="76" y="6"/>
                  </a:lnTo>
                  <a:lnTo>
                    <a:pt x="74" y="8"/>
                  </a:lnTo>
                  <a:lnTo>
                    <a:pt x="71" y="11"/>
                  </a:lnTo>
                  <a:lnTo>
                    <a:pt x="69" y="13"/>
                  </a:lnTo>
                  <a:lnTo>
                    <a:pt x="67" y="13"/>
                  </a:lnTo>
                  <a:lnTo>
                    <a:pt x="65" y="15"/>
                  </a:lnTo>
                  <a:lnTo>
                    <a:pt x="63" y="15"/>
                  </a:lnTo>
                  <a:lnTo>
                    <a:pt x="61" y="17"/>
                  </a:lnTo>
                  <a:lnTo>
                    <a:pt x="58" y="17"/>
                  </a:lnTo>
                  <a:lnTo>
                    <a:pt x="52" y="19"/>
                  </a:lnTo>
                  <a:lnTo>
                    <a:pt x="48" y="19"/>
                  </a:lnTo>
                  <a:lnTo>
                    <a:pt x="41" y="19"/>
                  </a:lnTo>
                  <a:lnTo>
                    <a:pt x="37" y="19"/>
                  </a:lnTo>
                  <a:lnTo>
                    <a:pt x="30" y="19"/>
                  </a:lnTo>
                  <a:lnTo>
                    <a:pt x="26" y="19"/>
                  </a:lnTo>
                  <a:lnTo>
                    <a:pt x="24" y="17"/>
                  </a:lnTo>
                  <a:lnTo>
                    <a:pt x="19" y="17"/>
                  </a:lnTo>
                  <a:lnTo>
                    <a:pt x="17" y="15"/>
                  </a:lnTo>
                  <a:lnTo>
                    <a:pt x="15" y="15"/>
                  </a:lnTo>
                  <a:lnTo>
                    <a:pt x="13" y="13"/>
                  </a:lnTo>
                  <a:lnTo>
                    <a:pt x="9" y="13"/>
                  </a:lnTo>
                  <a:lnTo>
                    <a:pt x="6" y="11"/>
                  </a:lnTo>
                  <a:lnTo>
                    <a:pt x="4" y="8"/>
                  </a:lnTo>
                  <a:lnTo>
                    <a:pt x="0" y="17"/>
                  </a:lnTo>
                  <a:lnTo>
                    <a:pt x="2" y="17"/>
                  </a:lnTo>
                  <a:lnTo>
                    <a:pt x="4" y="19"/>
                  </a:lnTo>
                  <a:lnTo>
                    <a:pt x="9" y="21"/>
                  </a:lnTo>
                  <a:lnTo>
                    <a:pt x="11" y="24"/>
                  </a:lnTo>
                  <a:lnTo>
                    <a:pt x="15" y="24"/>
                  </a:lnTo>
                  <a:lnTo>
                    <a:pt x="17" y="26"/>
                  </a:lnTo>
                  <a:lnTo>
                    <a:pt x="19" y="26"/>
                  </a:lnTo>
                  <a:lnTo>
                    <a:pt x="24" y="28"/>
                  </a:lnTo>
                  <a:lnTo>
                    <a:pt x="30" y="28"/>
                  </a:lnTo>
                  <a:lnTo>
                    <a:pt x="37" y="30"/>
                  </a:lnTo>
                  <a:lnTo>
                    <a:pt x="43" y="30"/>
                  </a:lnTo>
                  <a:lnTo>
                    <a:pt x="48" y="28"/>
                  </a:lnTo>
                  <a:lnTo>
                    <a:pt x="54" y="28"/>
                  </a:lnTo>
                  <a:lnTo>
                    <a:pt x="61" y="26"/>
                  </a:lnTo>
                  <a:lnTo>
                    <a:pt x="63" y="26"/>
                  </a:lnTo>
                  <a:lnTo>
                    <a:pt x="67" y="24"/>
                  </a:lnTo>
                  <a:lnTo>
                    <a:pt x="69" y="24"/>
                  </a:lnTo>
                  <a:lnTo>
                    <a:pt x="71" y="21"/>
                  </a:lnTo>
                  <a:lnTo>
                    <a:pt x="76" y="19"/>
                  </a:lnTo>
                  <a:lnTo>
                    <a:pt x="78" y="17"/>
                  </a:lnTo>
                  <a:lnTo>
                    <a:pt x="80" y="17"/>
                  </a:lnTo>
                  <a:lnTo>
                    <a:pt x="82" y="15"/>
                  </a:lnTo>
                  <a:lnTo>
                    <a:pt x="84" y="13"/>
                  </a:lnTo>
                  <a:lnTo>
                    <a:pt x="87" y="11"/>
                  </a:lnTo>
                  <a:lnTo>
                    <a:pt x="89" y="6"/>
                  </a:lnTo>
                  <a:lnTo>
                    <a:pt x="91" y="4"/>
                  </a:lnTo>
                  <a:lnTo>
                    <a:pt x="8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8" name="任意多边形 307257"/>
            <p:cNvSpPr/>
            <p:nvPr/>
          </p:nvSpPr>
          <p:spPr>
            <a:xfrm>
              <a:off x="3744" y="1324"/>
              <a:ext cx="121" cy="115"/>
            </a:xfrm>
            <a:custGeom>
              <a:rect l="0" t="0" r="0" b="0"/>
              <a:pathLst>
                <a:path w="120" h="115">
                  <a:moveTo>
                    <a:pt x="111" y="93"/>
                  </a:moveTo>
                  <a:lnTo>
                    <a:pt x="113" y="91"/>
                  </a:lnTo>
                  <a:lnTo>
                    <a:pt x="115" y="89"/>
                  </a:lnTo>
                  <a:lnTo>
                    <a:pt x="115" y="86"/>
                  </a:lnTo>
                  <a:lnTo>
                    <a:pt x="117" y="82"/>
                  </a:lnTo>
                  <a:lnTo>
                    <a:pt x="117" y="80"/>
                  </a:lnTo>
                  <a:lnTo>
                    <a:pt x="117" y="78"/>
                  </a:lnTo>
                  <a:lnTo>
                    <a:pt x="119" y="76"/>
                  </a:lnTo>
                  <a:lnTo>
                    <a:pt x="119" y="71"/>
                  </a:lnTo>
                  <a:lnTo>
                    <a:pt x="119" y="69"/>
                  </a:lnTo>
                  <a:lnTo>
                    <a:pt x="121" y="67"/>
                  </a:lnTo>
                  <a:lnTo>
                    <a:pt x="121" y="65"/>
                  </a:lnTo>
                  <a:lnTo>
                    <a:pt x="121" y="60"/>
                  </a:lnTo>
                  <a:lnTo>
                    <a:pt x="121" y="56"/>
                  </a:lnTo>
                  <a:lnTo>
                    <a:pt x="119" y="50"/>
                  </a:lnTo>
                  <a:lnTo>
                    <a:pt x="117" y="45"/>
                  </a:lnTo>
                  <a:lnTo>
                    <a:pt x="115" y="39"/>
                  </a:lnTo>
                  <a:lnTo>
                    <a:pt x="113" y="34"/>
                  </a:lnTo>
                  <a:lnTo>
                    <a:pt x="111" y="30"/>
                  </a:lnTo>
                  <a:lnTo>
                    <a:pt x="106" y="24"/>
                  </a:lnTo>
                  <a:lnTo>
                    <a:pt x="104" y="19"/>
                  </a:lnTo>
                  <a:lnTo>
                    <a:pt x="100" y="17"/>
                  </a:lnTo>
                  <a:lnTo>
                    <a:pt x="98" y="15"/>
                  </a:lnTo>
                  <a:lnTo>
                    <a:pt x="95" y="13"/>
                  </a:lnTo>
                  <a:lnTo>
                    <a:pt x="93" y="13"/>
                  </a:lnTo>
                  <a:lnTo>
                    <a:pt x="91" y="11"/>
                  </a:lnTo>
                  <a:lnTo>
                    <a:pt x="89" y="8"/>
                  </a:lnTo>
                  <a:lnTo>
                    <a:pt x="85" y="6"/>
                  </a:lnTo>
                  <a:lnTo>
                    <a:pt x="82" y="6"/>
                  </a:lnTo>
                  <a:lnTo>
                    <a:pt x="76" y="4"/>
                  </a:lnTo>
                  <a:lnTo>
                    <a:pt x="72" y="2"/>
                  </a:lnTo>
                  <a:lnTo>
                    <a:pt x="65" y="0"/>
                  </a:lnTo>
                  <a:lnTo>
                    <a:pt x="59" y="0"/>
                  </a:lnTo>
                  <a:lnTo>
                    <a:pt x="54" y="0"/>
                  </a:lnTo>
                  <a:lnTo>
                    <a:pt x="48" y="0"/>
                  </a:lnTo>
                  <a:lnTo>
                    <a:pt x="41" y="2"/>
                  </a:lnTo>
                  <a:lnTo>
                    <a:pt x="37" y="2"/>
                  </a:lnTo>
                  <a:lnTo>
                    <a:pt x="30" y="4"/>
                  </a:lnTo>
                  <a:lnTo>
                    <a:pt x="26" y="6"/>
                  </a:lnTo>
                  <a:lnTo>
                    <a:pt x="24" y="8"/>
                  </a:lnTo>
                  <a:lnTo>
                    <a:pt x="22" y="11"/>
                  </a:lnTo>
                  <a:lnTo>
                    <a:pt x="20" y="13"/>
                  </a:lnTo>
                  <a:lnTo>
                    <a:pt x="17" y="13"/>
                  </a:lnTo>
                  <a:lnTo>
                    <a:pt x="15" y="15"/>
                  </a:lnTo>
                  <a:lnTo>
                    <a:pt x="13" y="17"/>
                  </a:lnTo>
                  <a:lnTo>
                    <a:pt x="11" y="19"/>
                  </a:lnTo>
                  <a:lnTo>
                    <a:pt x="9" y="21"/>
                  </a:lnTo>
                  <a:lnTo>
                    <a:pt x="9" y="24"/>
                  </a:lnTo>
                  <a:lnTo>
                    <a:pt x="7" y="26"/>
                  </a:lnTo>
                  <a:lnTo>
                    <a:pt x="4" y="30"/>
                  </a:lnTo>
                  <a:lnTo>
                    <a:pt x="4" y="32"/>
                  </a:lnTo>
                  <a:lnTo>
                    <a:pt x="2" y="34"/>
                  </a:lnTo>
                  <a:lnTo>
                    <a:pt x="2" y="37"/>
                  </a:lnTo>
                  <a:lnTo>
                    <a:pt x="0" y="41"/>
                  </a:lnTo>
                  <a:lnTo>
                    <a:pt x="0" y="43"/>
                  </a:lnTo>
                  <a:lnTo>
                    <a:pt x="0" y="45"/>
                  </a:lnTo>
                  <a:lnTo>
                    <a:pt x="0" y="47"/>
                  </a:lnTo>
                  <a:lnTo>
                    <a:pt x="0" y="52"/>
                  </a:lnTo>
                  <a:lnTo>
                    <a:pt x="0" y="54"/>
                  </a:lnTo>
                  <a:lnTo>
                    <a:pt x="0" y="58"/>
                  </a:lnTo>
                  <a:lnTo>
                    <a:pt x="0" y="65"/>
                  </a:lnTo>
                  <a:lnTo>
                    <a:pt x="2" y="71"/>
                  </a:lnTo>
                  <a:lnTo>
                    <a:pt x="4" y="76"/>
                  </a:lnTo>
                  <a:lnTo>
                    <a:pt x="7" y="80"/>
                  </a:lnTo>
                  <a:lnTo>
                    <a:pt x="9" y="86"/>
                  </a:lnTo>
                  <a:lnTo>
                    <a:pt x="13" y="91"/>
                  </a:lnTo>
                  <a:lnTo>
                    <a:pt x="17" y="95"/>
                  </a:lnTo>
                  <a:lnTo>
                    <a:pt x="20" y="97"/>
                  </a:lnTo>
                  <a:lnTo>
                    <a:pt x="22" y="99"/>
                  </a:lnTo>
                  <a:lnTo>
                    <a:pt x="24" y="102"/>
                  </a:lnTo>
                  <a:lnTo>
                    <a:pt x="26" y="104"/>
                  </a:lnTo>
                  <a:lnTo>
                    <a:pt x="28" y="106"/>
                  </a:lnTo>
                  <a:lnTo>
                    <a:pt x="33" y="106"/>
                  </a:lnTo>
                  <a:lnTo>
                    <a:pt x="35" y="108"/>
                  </a:lnTo>
                  <a:lnTo>
                    <a:pt x="37" y="110"/>
                  </a:lnTo>
                  <a:lnTo>
                    <a:pt x="43" y="112"/>
                  </a:lnTo>
                  <a:lnTo>
                    <a:pt x="48" y="115"/>
                  </a:lnTo>
                  <a:lnTo>
                    <a:pt x="54" y="115"/>
                  </a:lnTo>
                  <a:lnTo>
                    <a:pt x="61" y="115"/>
                  </a:lnTo>
                  <a:lnTo>
                    <a:pt x="67" y="115"/>
                  </a:lnTo>
                  <a:lnTo>
                    <a:pt x="72" y="115"/>
                  </a:lnTo>
                  <a:lnTo>
                    <a:pt x="78" y="115"/>
                  </a:lnTo>
                  <a:lnTo>
                    <a:pt x="82" y="112"/>
                  </a:lnTo>
                  <a:lnTo>
                    <a:pt x="89" y="110"/>
                  </a:lnTo>
                  <a:lnTo>
                    <a:pt x="93" y="108"/>
                  </a:lnTo>
                  <a:lnTo>
                    <a:pt x="95" y="106"/>
                  </a:lnTo>
                  <a:lnTo>
                    <a:pt x="98" y="106"/>
                  </a:lnTo>
                  <a:lnTo>
                    <a:pt x="100" y="104"/>
                  </a:lnTo>
                  <a:lnTo>
                    <a:pt x="102" y="102"/>
                  </a:lnTo>
                  <a:lnTo>
                    <a:pt x="104" y="99"/>
                  </a:lnTo>
                  <a:lnTo>
                    <a:pt x="106" y="97"/>
                  </a:lnTo>
                  <a:lnTo>
                    <a:pt x="108" y="95"/>
                  </a:lnTo>
                  <a:lnTo>
                    <a:pt x="111" y="9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59" name="任意多边形 307258"/>
            <p:cNvSpPr/>
            <p:nvPr/>
          </p:nvSpPr>
          <p:spPr>
            <a:xfrm>
              <a:off x="3835" y="1332"/>
              <a:ext cx="35" cy="87"/>
            </a:xfrm>
            <a:custGeom>
              <a:rect l="0" t="0" r="0" b="0"/>
              <a:pathLst>
                <a:path w="35" h="87">
                  <a:moveTo>
                    <a:pt x="0" y="7"/>
                  </a:moveTo>
                  <a:lnTo>
                    <a:pt x="2" y="9"/>
                  </a:lnTo>
                  <a:lnTo>
                    <a:pt x="4" y="11"/>
                  </a:lnTo>
                  <a:lnTo>
                    <a:pt x="7" y="13"/>
                  </a:lnTo>
                  <a:lnTo>
                    <a:pt x="9" y="16"/>
                  </a:lnTo>
                  <a:lnTo>
                    <a:pt x="13" y="20"/>
                  </a:lnTo>
                  <a:lnTo>
                    <a:pt x="15" y="24"/>
                  </a:lnTo>
                  <a:lnTo>
                    <a:pt x="20" y="29"/>
                  </a:lnTo>
                  <a:lnTo>
                    <a:pt x="22" y="33"/>
                  </a:lnTo>
                  <a:lnTo>
                    <a:pt x="22" y="37"/>
                  </a:lnTo>
                  <a:lnTo>
                    <a:pt x="24" y="44"/>
                  </a:lnTo>
                  <a:lnTo>
                    <a:pt x="24" y="48"/>
                  </a:lnTo>
                  <a:lnTo>
                    <a:pt x="26" y="52"/>
                  </a:lnTo>
                  <a:lnTo>
                    <a:pt x="26" y="57"/>
                  </a:lnTo>
                  <a:lnTo>
                    <a:pt x="24" y="59"/>
                  </a:lnTo>
                  <a:lnTo>
                    <a:pt x="24" y="61"/>
                  </a:lnTo>
                  <a:lnTo>
                    <a:pt x="24" y="63"/>
                  </a:lnTo>
                  <a:lnTo>
                    <a:pt x="24" y="65"/>
                  </a:lnTo>
                  <a:lnTo>
                    <a:pt x="24" y="68"/>
                  </a:lnTo>
                  <a:lnTo>
                    <a:pt x="22" y="72"/>
                  </a:lnTo>
                  <a:lnTo>
                    <a:pt x="22" y="74"/>
                  </a:lnTo>
                  <a:lnTo>
                    <a:pt x="20" y="76"/>
                  </a:lnTo>
                  <a:lnTo>
                    <a:pt x="20" y="78"/>
                  </a:lnTo>
                  <a:lnTo>
                    <a:pt x="17" y="81"/>
                  </a:lnTo>
                  <a:lnTo>
                    <a:pt x="15" y="83"/>
                  </a:lnTo>
                  <a:lnTo>
                    <a:pt x="24" y="87"/>
                  </a:lnTo>
                  <a:lnTo>
                    <a:pt x="26" y="85"/>
                  </a:lnTo>
                  <a:lnTo>
                    <a:pt x="26" y="83"/>
                  </a:lnTo>
                  <a:lnTo>
                    <a:pt x="28" y="81"/>
                  </a:lnTo>
                  <a:lnTo>
                    <a:pt x="30" y="76"/>
                  </a:lnTo>
                  <a:lnTo>
                    <a:pt x="30" y="74"/>
                  </a:lnTo>
                  <a:lnTo>
                    <a:pt x="33" y="72"/>
                  </a:lnTo>
                  <a:lnTo>
                    <a:pt x="33" y="68"/>
                  </a:lnTo>
                  <a:lnTo>
                    <a:pt x="33" y="65"/>
                  </a:lnTo>
                  <a:lnTo>
                    <a:pt x="33" y="63"/>
                  </a:lnTo>
                  <a:lnTo>
                    <a:pt x="35" y="59"/>
                  </a:lnTo>
                  <a:lnTo>
                    <a:pt x="35" y="57"/>
                  </a:lnTo>
                  <a:lnTo>
                    <a:pt x="35" y="52"/>
                  </a:lnTo>
                  <a:lnTo>
                    <a:pt x="33" y="48"/>
                  </a:lnTo>
                  <a:lnTo>
                    <a:pt x="33" y="42"/>
                  </a:lnTo>
                  <a:lnTo>
                    <a:pt x="30" y="35"/>
                  </a:lnTo>
                  <a:lnTo>
                    <a:pt x="28" y="29"/>
                  </a:lnTo>
                  <a:lnTo>
                    <a:pt x="26" y="24"/>
                  </a:lnTo>
                  <a:lnTo>
                    <a:pt x="24" y="18"/>
                  </a:lnTo>
                  <a:lnTo>
                    <a:pt x="20" y="13"/>
                  </a:lnTo>
                  <a:lnTo>
                    <a:pt x="15" y="9"/>
                  </a:lnTo>
                  <a:lnTo>
                    <a:pt x="13" y="7"/>
                  </a:lnTo>
                  <a:lnTo>
                    <a:pt x="11" y="5"/>
                  </a:lnTo>
                  <a:lnTo>
                    <a:pt x="9" y="3"/>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0" name="任意多边形 307259"/>
            <p:cNvSpPr/>
            <p:nvPr/>
          </p:nvSpPr>
          <p:spPr>
            <a:xfrm>
              <a:off x="3751" y="1319"/>
              <a:ext cx="88" cy="29"/>
            </a:xfrm>
            <a:custGeom>
              <a:rect l="0" t="0" r="0" b="0"/>
              <a:pathLst>
                <a:path w="88" h="28">
                  <a:moveTo>
                    <a:pt x="6" y="29"/>
                  </a:moveTo>
                  <a:lnTo>
                    <a:pt x="8" y="29"/>
                  </a:lnTo>
                  <a:lnTo>
                    <a:pt x="8" y="26"/>
                  </a:lnTo>
                  <a:lnTo>
                    <a:pt x="10" y="24"/>
                  </a:lnTo>
                  <a:lnTo>
                    <a:pt x="13" y="22"/>
                  </a:lnTo>
                  <a:lnTo>
                    <a:pt x="15" y="20"/>
                  </a:lnTo>
                  <a:lnTo>
                    <a:pt x="17" y="18"/>
                  </a:lnTo>
                  <a:lnTo>
                    <a:pt x="19" y="18"/>
                  </a:lnTo>
                  <a:lnTo>
                    <a:pt x="21" y="16"/>
                  </a:lnTo>
                  <a:lnTo>
                    <a:pt x="26" y="13"/>
                  </a:lnTo>
                  <a:lnTo>
                    <a:pt x="32" y="11"/>
                  </a:lnTo>
                  <a:lnTo>
                    <a:pt x="36" y="11"/>
                  </a:lnTo>
                  <a:lnTo>
                    <a:pt x="41" y="9"/>
                  </a:lnTo>
                  <a:lnTo>
                    <a:pt x="47" y="9"/>
                  </a:lnTo>
                  <a:lnTo>
                    <a:pt x="52" y="9"/>
                  </a:lnTo>
                  <a:lnTo>
                    <a:pt x="58" y="9"/>
                  </a:lnTo>
                  <a:lnTo>
                    <a:pt x="62" y="11"/>
                  </a:lnTo>
                  <a:lnTo>
                    <a:pt x="69" y="13"/>
                  </a:lnTo>
                  <a:lnTo>
                    <a:pt x="73" y="13"/>
                  </a:lnTo>
                  <a:lnTo>
                    <a:pt x="75" y="16"/>
                  </a:lnTo>
                  <a:lnTo>
                    <a:pt x="78" y="18"/>
                  </a:lnTo>
                  <a:lnTo>
                    <a:pt x="82" y="18"/>
                  </a:lnTo>
                  <a:lnTo>
                    <a:pt x="84" y="20"/>
                  </a:lnTo>
                  <a:lnTo>
                    <a:pt x="88" y="13"/>
                  </a:lnTo>
                  <a:lnTo>
                    <a:pt x="86" y="11"/>
                  </a:lnTo>
                  <a:lnTo>
                    <a:pt x="84" y="9"/>
                  </a:lnTo>
                  <a:lnTo>
                    <a:pt x="80" y="7"/>
                  </a:lnTo>
                  <a:lnTo>
                    <a:pt x="78" y="7"/>
                  </a:lnTo>
                  <a:lnTo>
                    <a:pt x="71" y="5"/>
                  </a:lnTo>
                  <a:lnTo>
                    <a:pt x="65" y="3"/>
                  </a:lnTo>
                  <a:lnTo>
                    <a:pt x="58" y="0"/>
                  </a:lnTo>
                  <a:lnTo>
                    <a:pt x="54" y="0"/>
                  </a:lnTo>
                  <a:lnTo>
                    <a:pt x="47" y="0"/>
                  </a:lnTo>
                  <a:lnTo>
                    <a:pt x="41" y="0"/>
                  </a:lnTo>
                  <a:lnTo>
                    <a:pt x="34" y="3"/>
                  </a:lnTo>
                  <a:lnTo>
                    <a:pt x="28" y="3"/>
                  </a:lnTo>
                  <a:lnTo>
                    <a:pt x="23" y="5"/>
                  </a:lnTo>
                  <a:lnTo>
                    <a:pt x="17" y="7"/>
                  </a:lnTo>
                  <a:lnTo>
                    <a:pt x="15" y="9"/>
                  </a:lnTo>
                  <a:lnTo>
                    <a:pt x="13" y="11"/>
                  </a:lnTo>
                  <a:lnTo>
                    <a:pt x="10" y="13"/>
                  </a:lnTo>
                  <a:lnTo>
                    <a:pt x="6" y="16"/>
                  </a:lnTo>
                  <a:lnTo>
                    <a:pt x="4" y="18"/>
                  </a:lnTo>
                  <a:lnTo>
                    <a:pt x="2" y="20"/>
                  </a:lnTo>
                  <a:lnTo>
                    <a:pt x="2" y="22"/>
                  </a:lnTo>
                  <a:lnTo>
                    <a:pt x="0" y="24"/>
                  </a:lnTo>
                  <a:lnTo>
                    <a:pt x="6" y="2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1" name="任意多边形 307260"/>
            <p:cNvSpPr/>
            <p:nvPr/>
          </p:nvSpPr>
          <p:spPr>
            <a:xfrm>
              <a:off x="3738" y="1343"/>
              <a:ext cx="34" cy="89"/>
            </a:xfrm>
            <a:custGeom>
              <a:rect l="0" t="0" r="0" b="0"/>
              <a:pathLst>
                <a:path w="34" h="89">
                  <a:moveTo>
                    <a:pt x="34" y="80"/>
                  </a:moveTo>
                  <a:lnTo>
                    <a:pt x="32" y="78"/>
                  </a:lnTo>
                  <a:lnTo>
                    <a:pt x="30" y="76"/>
                  </a:lnTo>
                  <a:lnTo>
                    <a:pt x="28" y="76"/>
                  </a:lnTo>
                  <a:lnTo>
                    <a:pt x="26" y="74"/>
                  </a:lnTo>
                  <a:lnTo>
                    <a:pt x="23" y="70"/>
                  </a:lnTo>
                  <a:lnTo>
                    <a:pt x="19" y="65"/>
                  </a:lnTo>
                  <a:lnTo>
                    <a:pt x="17" y="61"/>
                  </a:lnTo>
                  <a:lnTo>
                    <a:pt x="15" y="54"/>
                  </a:lnTo>
                  <a:lnTo>
                    <a:pt x="13" y="50"/>
                  </a:lnTo>
                  <a:lnTo>
                    <a:pt x="10" y="46"/>
                  </a:lnTo>
                  <a:lnTo>
                    <a:pt x="10" y="39"/>
                  </a:lnTo>
                  <a:lnTo>
                    <a:pt x="10" y="35"/>
                  </a:lnTo>
                  <a:lnTo>
                    <a:pt x="10" y="33"/>
                  </a:lnTo>
                  <a:lnTo>
                    <a:pt x="10" y="28"/>
                  </a:lnTo>
                  <a:lnTo>
                    <a:pt x="10" y="26"/>
                  </a:lnTo>
                  <a:lnTo>
                    <a:pt x="10" y="24"/>
                  </a:lnTo>
                  <a:lnTo>
                    <a:pt x="10" y="22"/>
                  </a:lnTo>
                  <a:lnTo>
                    <a:pt x="13" y="20"/>
                  </a:lnTo>
                  <a:lnTo>
                    <a:pt x="13" y="18"/>
                  </a:lnTo>
                  <a:lnTo>
                    <a:pt x="15" y="15"/>
                  </a:lnTo>
                  <a:lnTo>
                    <a:pt x="15" y="13"/>
                  </a:lnTo>
                  <a:lnTo>
                    <a:pt x="17" y="11"/>
                  </a:lnTo>
                  <a:lnTo>
                    <a:pt x="17" y="7"/>
                  </a:lnTo>
                  <a:lnTo>
                    <a:pt x="19" y="5"/>
                  </a:lnTo>
                  <a:lnTo>
                    <a:pt x="13" y="0"/>
                  </a:lnTo>
                  <a:lnTo>
                    <a:pt x="10" y="2"/>
                  </a:lnTo>
                  <a:lnTo>
                    <a:pt x="8" y="5"/>
                  </a:lnTo>
                  <a:lnTo>
                    <a:pt x="6" y="9"/>
                  </a:lnTo>
                  <a:lnTo>
                    <a:pt x="6" y="11"/>
                  </a:lnTo>
                  <a:lnTo>
                    <a:pt x="4" y="13"/>
                  </a:lnTo>
                  <a:lnTo>
                    <a:pt x="4" y="18"/>
                  </a:lnTo>
                  <a:lnTo>
                    <a:pt x="2" y="20"/>
                  </a:lnTo>
                  <a:lnTo>
                    <a:pt x="2" y="22"/>
                  </a:lnTo>
                  <a:lnTo>
                    <a:pt x="2" y="26"/>
                  </a:lnTo>
                  <a:lnTo>
                    <a:pt x="2" y="28"/>
                  </a:lnTo>
                  <a:lnTo>
                    <a:pt x="2" y="33"/>
                  </a:lnTo>
                  <a:lnTo>
                    <a:pt x="0" y="35"/>
                  </a:lnTo>
                  <a:lnTo>
                    <a:pt x="2" y="41"/>
                  </a:lnTo>
                  <a:lnTo>
                    <a:pt x="2" y="46"/>
                  </a:lnTo>
                  <a:lnTo>
                    <a:pt x="4" y="52"/>
                  </a:lnTo>
                  <a:lnTo>
                    <a:pt x="6" y="59"/>
                  </a:lnTo>
                  <a:lnTo>
                    <a:pt x="8" y="63"/>
                  </a:lnTo>
                  <a:lnTo>
                    <a:pt x="13" y="70"/>
                  </a:lnTo>
                  <a:lnTo>
                    <a:pt x="15" y="74"/>
                  </a:lnTo>
                  <a:lnTo>
                    <a:pt x="19" y="78"/>
                  </a:lnTo>
                  <a:lnTo>
                    <a:pt x="21" y="83"/>
                  </a:lnTo>
                  <a:lnTo>
                    <a:pt x="23" y="85"/>
                  </a:lnTo>
                  <a:lnTo>
                    <a:pt x="28" y="87"/>
                  </a:lnTo>
                  <a:lnTo>
                    <a:pt x="30" y="89"/>
                  </a:lnTo>
                  <a:lnTo>
                    <a:pt x="34"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2" name="任意多边形 307261"/>
            <p:cNvSpPr/>
            <p:nvPr/>
          </p:nvSpPr>
          <p:spPr>
            <a:xfrm>
              <a:off x="3768" y="1415"/>
              <a:ext cx="91" cy="30"/>
            </a:xfrm>
            <a:custGeom>
              <a:rect l="0" t="0" r="0" b="0"/>
              <a:pathLst>
                <a:path w="91" h="30">
                  <a:moveTo>
                    <a:pt x="82" y="0"/>
                  </a:moveTo>
                  <a:lnTo>
                    <a:pt x="82" y="2"/>
                  </a:lnTo>
                  <a:lnTo>
                    <a:pt x="80" y="4"/>
                  </a:lnTo>
                  <a:lnTo>
                    <a:pt x="78" y="6"/>
                  </a:lnTo>
                  <a:lnTo>
                    <a:pt x="76" y="6"/>
                  </a:lnTo>
                  <a:lnTo>
                    <a:pt x="74" y="8"/>
                  </a:lnTo>
                  <a:lnTo>
                    <a:pt x="71" y="11"/>
                  </a:lnTo>
                  <a:lnTo>
                    <a:pt x="69" y="13"/>
                  </a:lnTo>
                  <a:lnTo>
                    <a:pt x="67" y="13"/>
                  </a:lnTo>
                  <a:lnTo>
                    <a:pt x="63" y="15"/>
                  </a:lnTo>
                  <a:lnTo>
                    <a:pt x="58" y="17"/>
                  </a:lnTo>
                  <a:lnTo>
                    <a:pt x="52" y="19"/>
                  </a:lnTo>
                  <a:lnTo>
                    <a:pt x="48" y="19"/>
                  </a:lnTo>
                  <a:lnTo>
                    <a:pt x="43" y="19"/>
                  </a:lnTo>
                  <a:lnTo>
                    <a:pt x="37" y="19"/>
                  </a:lnTo>
                  <a:lnTo>
                    <a:pt x="30" y="19"/>
                  </a:lnTo>
                  <a:lnTo>
                    <a:pt x="26" y="19"/>
                  </a:lnTo>
                  <a:lnTo>
                    <a:pt x="19" y="17"/>
                  </a:lnTo>
                  <a:lnTo>
                    <a:pt x="15" y="15"/>
                  </a:lnTo>
                  <a:lnTo>
                    <a:pt x="13" y="13"/>
                  </a:lnTo>
                  <a:lnTo>
                    <a:pt x="11" y="13"/>
                  </a:lnTo>
                  <a:lnTo>
                    <a:pt x="9" y="11"/>
                  </a:lnTo>
                  <a:lnTo>
                    <a:pt x="4" y="8"/>
                  </a:lnTo>
                  <a:lnTo>
                    <a:pt x="0" y="17"/>
                  </a:lnTo>
                  <a:lnTo>
                    <a:pt x="2" y="17"/>
                  </a:lnTo>
                  <a:lnTo>
                    <a:pt x="6" y="19"/>
                  </a:lnTo>
                  <a:lnTo>
                    <a:pt x="9" y="21"/>
                  </a:lnTo>
                  <a:lnTo>
                    <a:pt x="11" y="24"/>
                  </a:lnTo>
                  <a:lnTo>
                    <a:pt x="17" y="26"/>
                  </a:lnTo>
                  <a:lnTo>
                    <a:pt x="24" y="26"/>
                  </a:lnTo>
                  <a:lnTo>
                    <a:pt x="30" y="28"/>
                  </a:lnTo>
                  <a:lnTo>
                    <a:pt x="37" y="28"/>
                  </a:lnTo>
                  <a:lnTo>
                    <a:pt x="43" y="30"/>
                  </a:lnTo>
                  <a:lnTo>
                    <a:pt x="48" y="28"/>
                  </a:lnTo>
                  <a:lnTo>
                    <a:pt x="54" y="28"/>
                  </a:lnTo>
                  <a:lnTo>
                    <a:pt x="61" y="26"/>
                  </a:lnTo>
                  <a:lnTo>
                    <a:pt x="67" y="24"/>
                  </a:lnTo>
                  <a:lnTo>
                    <a:pt x="71" y="21"/>
                  </a:lnTo>
                  <a:lnTo>
                    <a:pt x="74" y="19"/>
                  </a:lnTo>
                  <a:lnTo>
                    <a:pt x="78" y="17"/>
                  </a:lnTo>
                  <a:lnTo>
                    <a:pt x="80" y="17"/>
                  </a:lnTo>
                  <a:lnTo>
                    <a:pt x="82" y="15"/>
                  </a:lnTo>
                  <a:lnTo>
                    <a:pt x="84" y="13"/>
                  </a:lnTo>
                  <a:lnTo>
                    <a:pt x="87" y="8"/>
                  </a:lnTo>
                  <a:lnTo>
                    <a:pt x="89" y="6"/>
                  </a:lnTo>
                  <a:lnTo>
                    <a:pt x="91" y="4"/>
                  </a:lnTo>
                  <a:lnTo>
                    <a:pt x="8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3" name="任意多边形 307262"/>
            <p:cNvSpPr/>
            <p:nvPr/>
          </p:nvSpPr>
          <p:spPr>
            <a:xfrm>
              <a:off x="3744" y="1326"/>
              <a:ext cx="119" cy="113"/>
            </a:xfrm>
            <a:custGeom>
              <a:rect l="0" t="0" r="0" b="0"/>
              <a:pathLst>
                <a:path w="119" h="113">
                  <a:moveTo>
                    <a:pt x="111" y="91"/>
                  </a:moveTo>
                  <a:lnTo>
                    <a:pt x="111" y="89"/>
                  </a:lnTo>
                  <a:lnTo>
                    <a:pt x="113" y="87"/>
                  </a:lnTo>
                  <a:lnTo>
                    <a:pt x="115" y="84"/>
                  </a:lnTo>
                  <a:lnTo>
                    <a:pt x="115" y="82"/>
                  </a:lnTo>
                  <a:lnTo>
                    <a:pt x="117" y="78"/>
                  </a:lnTo>
                  <a:lnTo>
                    <a:pt x="117" y="76"/>
                  </a:lnTo>
                  <a:lnTo>
                    <a:pt x="117" y="74"/>
                  </a:lnTo>
                  <a:lnTo>
                    <a:pt x="119" y="71"/>
                  </a:lnTo>
                  <a:lnTo>
                    <a:pt x="119" y="65"/>
                  </a:lnTo>
                  <a:lnTo>
                    <a:pt x="119" y="61"/>
                  </a:lnTo>
                  <a:lnTo>
                    <a:pt x="119" y="54"/>
                  </a:lnTo>
                  <a:lnTo>
                    <a:pt x="119" y="50"/>
                  </a:lnTo>
                  <a:lnTo>
                    <a:pt x="117" y="43"/>
                  </a:lnTo>
                  <a:lnTo>
                    <a:pt x="115" y="39"/>
                  </a:lnTo>
                  <a:lnTo>
                    <a:pt x="113" y="32"/>
                  </a:lnTo>
                  <a:lnTo>
                    <a:pt x="108" y="28"/>
                  </a:lnTo>
                  <a:lnTo>
                    <a:pt x="106" y="24"/>
                  </a:lnTo>
                  <a:lnTo>
                    <a:pt x="102" y="19"/>
                  </a:lnTo>
                  <a:lnTo>
                    <a:pt x="98" y="15"/>
                  </a:lnTo>
                  <a:lnTo>
                    <a:pt x="93" y="11"/>
                  </a:lnTo>
                  <a:lnTo>
                    <a:pt x="87" y="9"/>
                  </a:lnTo>
                  <a:lnTo>
                    <a:pt x="82" y="4"/>
                  </a:lnTo>
                  <a:lnTo>
                    <a:pt x="76" y="2"/>
                  </a:lnTo>
                  <a:lnTo>
                    <a:pt x="69" y="2"/>
                  </a:lnTo>
                  <a:lnTo>
                    <a:pt x="65" y="0"/>
                  </a:lnTo>
                  <a:lnTo>
                    <a:pt x="59" y="0"/>
                  </a:lnTo>
                  <a:lnTo>
                    <a:pt x="54" y="0"/>
                  </a:lnTo>
                  <a:lnTo>
                    <a:pt x="48" y="0"/>
                  </a:lnTo>
                  <a:lnTo>
                    <a:pt x="41" y="0"/>
                  </a:lnTo>
                  <a:lnTo>
                    <a:pt x="37" y="2"/>
                  </a:lnTo>
                  <a:lnTo>
                    <a:pt x="30" y="4"/>
                  </a:lnTo>
                  <a:lnTo>
                    <a:pt x="26" y="6"/>
                  </a:lnTo>
                  <a:lnTo>
                    <a:pt x="24" y="9"/>
                  </a:lnTo>
                  <a:lnTo>
                    <a:pt x="22" y="9"/>
                  </a:lnTo>
                  <a:lnTo>
                    <a:pt x="20" y="11"/>
                  </a:lnTo>
                  <a:lnTo>
                    <a:pt x="17" y="13"/>
                  </a:lnTo>
                  <a:lnTo>
                    <a:pt x="15" y="15"/>
                  </a:lnTo>
                  <a:lnTo>
                    <a:pt x="13" y="17"/>
                  </a:lnTo>
                  <a:lnTo>
                    <a:pt x="11" y="19"/>
                  </a:lnTo>
                  <a:lnTo>
                    <a:pt x="9" y="22"/>
                  </a:lnTo>
                  <a:lnTo>
                    <a:pt x="9" y="24"/>
                  </a:lnTo>
                  <a:lnTo>
                    <a:pt x="7" y="26"/>
                  </a:lnTo>
                  <a:lnTo>
                    <a:pt x="4" y="28"/>
                  </a:lnTo>
                  <a:lnTo>
                    <a:pt x="4" y="30"/>
                  </a:lnTo>
                  <a:lnTo>
                    <a:pt x="2" y="35"/>
                  </a:lnTo>
                  <a:lnTo>
                    <a:pt x="2" y="37"/>
                  </a:lnTo>
                  <a:lnTo>
                    <a:pt x="2" y="39"/>
                  </a:lnTo>
                  <a:lnTo>
                    <a:pt x="0" y="41"/>
                  </a:lnTo>
                  <a:lnTo>
                    <a:pt x="0" y="45"/>
                  </a:lnTo>
                  <a:lnTo>
                    <a:pt x="0" y="48"/>
                  </a:lnTo>
                  <a:lnTo>
                    <a:pt x="0" y="50"/>
                  </a:lnTo>
                  <a:lnTo>
                    <a:pt x="0" y="52"/>
                  </a:lnTo>
                  <a:lnTo>
                    <a:pt x="0" y="58"/>
                  </a:lnTo>
                  <a:lnTo>
                    <a:pt x="0" y="63"/>
                  </a:lnTo>
                  <a:lnTo>
                    <a:pt x="2" y="69"/>
                  </a:lnTo>
                  <a:lnTo>
                    <a:pt x="4" y="74"/>
                  </a:lnTo>
                  <a:lnTo>
                    <a:pt x="7" y="80"/>
                  </a:lnTo>
                  <a:lnTo>
                    <a:pt x="11" y="84"/>
                  </a:lnTo>
                  <a:lnTo>
                    <a:pt x="13" y="89"/>
                  </a:lnTo>
                  <a:lnTo>
                    <a:pt x="17" y="93"/>
                  </a:lnTo>
                  <a:lnTo>
                    <a:pt x="20" y="95"/>
                  </a:lnTo>
                  <a:lnTo>
                    <a:pt x="22" y="97"/>
                  </a:lnTo>
                  <a:lnTo>
                    <a:pt x="24" y="100"/>
                  </a:lnTo>
                  <a:lnTo>
                    <a:pt x="26" y="102"/>
                  </a:lnTo>
                  <a:lnTo>
                    <a:pt x="30" y="104"/>
                  </a:lnTo>
                  <a:lnTo>
                    <a:pt x="33" y="104"/>
                  </a:lnTo>
                  <a:lnTo>
                    <a:pt x="35" y="106"/>
                  </a:lnTo>
                  <a:lnTo>
                    <a:pt x="37" y="108"/>
                  </a:lnTo>
                  <a:lnTo>
                    <a:pt x="43" y="110"/>
                  </a:lnTo>
                  <a:lnTo>
                    <a:pt x="50" y="110"/>
                  </a:lnTo>
                  <a:lnTo>
                    <a:pt x="54" y="113"/>
                  </a:lnTo>
                  <a:lnTo>
                    <a:pt x="61" y="113"/>
                  </a:lnTo>
                  <a:lnTo>
                    <a:pt x="67" y="113"/>
                  </a:lnTo>
                  <a:lnTo>
                    <a:pt x="72" y="113"/>
                  </a:lnTo>
                  <a:lnTo>
                    <a:pt x="78" y="113"/>
                  </a:lnTo>
                  <a:lnTo>
                    <a:pt x="82" y="110"/>
                  </a:lnTo>
                  <a:lnTo>
                    <a:pt x="89" y="108"/>
                  </a:lnTo>
                  <a:lnTo>
                    <a:pt x="93" y="106"/>
                  </a:lnTo>
                  <a:lnTo>
                    <a:pt x="95" y="104"/>
                  </a:lnTo>
                  <a:lnTo>
                    <a:pt x="98" y="104"/>
                  </a:lnTo>
                  <a:lnTo>
                    <a:pt x="100" y="102"/>
                  </a:lnTo>
                  <a:lnTo>
                    <a:pt x="102" y="100"/>
                  </a:lnTo>
                  <a:lnTo>
                    <a:pt x="104" y="97"/>
                  </a:lnTo>
                  <a:lnTo>
                    <a:pt x="106" y="95"/>
                  </a:lnTo>
                  <a:lnTo>
                    <a:pt x="108" y="93"/>
                  </a:lnTo>
                  <a:lnTo>
                    <a:pt x="111"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4" name="任意多边形 307263"/>
            <p:cNvSpPr/>
            <p:nvPr/>
          </p:nvSpPr>
          <p:spPr>
            <a:xfrm>
              <a:off x="3833" y="1332"/>
              <a:ext cx="35" cy="87"/>
            </a:xfrm>
            <a:custGeom>
              <a:rect l="0" t="0" r="0" b="0"/>
              <a:pathLst>
                <a:path w="35" h="87">
                  <a:moveTo>
                    <a:pt x="0" y="9"/>
                  </a:moveTo>
                  <a:lnTo>
                    <a:pt x="6" y="11"/>
                  </a:lnTo>
                  <a:lnTo>
                    <a:pt x="11" y="16"/>
                  </a:lnTo>
                  <a:lnTo>
                    <a:pt x="13" y="20"/>
                  </a:lnTo>
                  <a:lnTo>
                    <a:pt x="17" y="24"/>
                  </a:lnTo>
                  <a:lnTo>
                    <a:pt x="19" y="29"/>
                  </a:lnTo>
                  <a:lnTo>
                    <a:pt x="22" y="35"/>
                  </a:lnTo>
                  <a:lnTo>
                    <a:pt x="24" y="39"/>
                  </a:lnTo>
                  <a:lnTo>
                    <a:pt x="26" y="44"/>
                  </a:lnTo>
                  <a:lnTo>
                    <a:pt x="26" y="48"/>
                  </a:lnTo>
                  <a:lnTo>
                    <a:pt x="26" y="55"/>
                  </a:lnTo>
                  <a:lnTo>
                    <a:pt x="26" y="59"/>
                  </a:lnTo>
                  <a:lnTo>
                    <a:pt x="26" y="63"/>
                  </a:lnTo>
                  <a:lnTo>
                    <a:pt x="24" y="65"/>
                  </a:lnTo>
                  <a:lnTo>
                    <a:pt x="24" y="70"/>
                  </a:lnTo>
                  <a:lnTo>
                    <a:pt x="24" y="72"/>
                  </a:lnTo>
                  <a:lnTo>
                    <a:pt x="22" y="74"/>
                  </a:lnTo>
                  <a:lnTo>
                    <a:pt x="22" y="76"/>
                  </a:lnTo>
                  <a:lnTo>
                    <a:pt x="19" y="78"/>
                  </a:lnTo>
                  <a:lnTo>
                    <a:pt x="19" y="81"/>
                  </a:lnTo>
                  <a:lnTo>
                    <a:pt x="17" y="83"/>
                  </a:lnTo>
                  <a:lnTo>
                    <a:pt x="24" y="87"/>
                  </a:lnTo>
                  <a:lnTo>
                    <a:pt x="26" y="85"/>
                  </a:lnTo>
                  <a:lnTo>
                    <a:pt x="28" y="83"/>
                  </a:lnTo>
                  <a:lnTo>
                    <a:pt x="30" y="81"/>
                  </a:lnTo>
                  <a:lnTo>
                    <a:pt x="30" y="76"/>
                  </a:lnTo>
                  <a:lnTo>
                    <a:pt x="32" y="74"/>
                  </a:lnTo>
                  <a:lnTo>
                    <a:pt x="32" y="72"/>
                  </a:lnTo>
                  <a:lnTo>
                    <a:pt x="32" y="68"/>
                  </a:lnTo>
                  <a:lnTo>
                    <a:pt x="35" y="65"/>
                  </a:lnTo>
                  <a:lnTo>
                    <a:pt x="35" y="59"/>
                  </a:lnTo>
                  <a:lnTo>
                    <a:pt x="35" y="55"/>
                  </a:lnTo>
                  <a:lnTo>
                    <a:pt x="35" y="48"/>
                  </a:lnTo>
                  <a:lnTo>
                    <a:pt x="35" y="42"/>
                  </a:lnTo>
                  <a:lnTo>
                    <a:pt x="32" y="35"/>
                  </a:lnTo>
                  <a:lnTo>
                    <a:pt x="30" y="31"/>
                  </a:lnTo>
                  <a:lnTo>
                    <a:pt x="28" y="24"/>
                  </a:lnTo>
                  <a:lnTo>
                    <a:pt x="24" y="20"/>
                  </a:lnTo>
                  <a:lnTo>
                    <a:pt x="19" y="16"/>
                  </a:lnTo>
                  <a:lnTo>
                    <a:pt x="15" y="9"/>
                  </a:lnTo>
                  <a:lnTo>
                    <a:pt x="11" y="5"/>
                  </a:lnTo>
                  <a:lnTo>
                    <a:pt x="6"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5" name="任意多边形 307264"/>
            <p:cNvSpPr/>
            <p:nvPr/>
          </p:nvSpPr>
          <p:spPr>
            <a:xfrm>
              <a:off x="3751" y="1322"/>
              <a:ext cx="88" cy="28"/>
            </a:xfrm>
            <a:custGeom>
              <a:rect l="0" t="0" r="0" b="0"/>
              <a:pathLst>
                <a:path w="88" h="28">
                  <a:moveTo>
                    <a:pt x="6" y="28"/>
                  </a:moveTo>
                  <a:lnTo>
                    <a:pt x="8" y="26"/>
                  </a:lnTo>
                  <a:lnTo>
                    <a:pt x="10" y="23"/>
                  </a:lnTo>
                  <a:lnTo>
                    <a:pt x="10" y="21"/>
                  </a:lnTo>
                  <a:lnTo>
                    <a:pt x="13" y="21"/>
                  </a:lnTo>
                  <a:lnTo>
                    <a:pt x="15" y="19"/>
                  </a:lnTo>
                  <a:lnTo>
                    <a:pt x="17" y="17"/>
                  </a:lnTo>
                  <a:lnTo>
                    <a:pt x="19" y="15"/>
                  </a:lnTo>
                  <a:lnTo>
                    <a:pt x="21" y="15"/>
                  </a:lnTo>
                  <a:lnTo>
                    <a:pt x="26" y="13"/>
                  </a:lnTo>
                  <a:lnTo>
                    <a:pt x="30" y="10"/>
                  </a:lnTo>
                  <a:lnTo>
                    <a:pt x="36" y="8"/>
                  </a:lnTo>
                  <a:lnTo>
                    <a:pt x="41" y="8"/>
                  </a:lnTo>
                  <a:lnTo>
                    <a:pt x="47" y="8"/>
                  </a:lnTo>
                  <a:lnTo>
                    <a:pt x="52" y="8"/>
                  </a:lnTo>
                  <a:lnTo>
                    <a:pt x="58" y="8"/>
                  </a:lnTo>
                  <a:lnTo>
                    <a:pt x="62" y="10"/>
                  </a:lnTo>
                  <a:lnTo>
                    <a:pt x="67" y="10"/>
                  </a:lnTo>
                  <a:lnTo>
                    <a:pt x="73" y="13"/>
                  </a:lnTo>
                  <a:lnTo>
                    <a:pt x="78" y="15"/>
                  </a:lnTo>
                  <a:lnTo>
                    <a:pt x="82" y="19"/>
                  </a:lnTo>
                  <a:lnTo>
                    <a:pt x="88" y="10"/>
                  </a:lnTo>
                  <a:lnTo>
                    <a:pt x="82" y="8"/>
                  </a:lnTo>
                  <a:lnTo>
                    <a:pt x="78" y="4"/>
                  </a:lnTo>
                  <a:lnTo>
                    <a:pt x="71" y="2"/>
                  </a:lnTo>
                  <a:lnTo>
                    <a:pt x="65" y="0"/>
                  </a:lnTo>
                  <a:lnTo>
                    <a:pt x="58" y="0"/>
                  </a:lnTo>
                  <a:lnTo>
                    <a:pt x="52" y="0"/>
                  </a:lnTo>
                  <a:lnTo>
                    <a:pt x="45" y="0"/>
                  </a:lnTo>
                  <a:lnTo>
                    <a:pt x="41" y="0"/>
                  </a:lnTo>
                  <a:lnTo>
                    <a:pt x="34" y="0"/>
                  </a:lnTo>
                  <a:lnTo>
                    <a:pt x="28" y="2"/>
                  </a:lnTo>
                  <a:lnTo>
                    <a:pt x="23" y="4"/>
                  </a:lnTo>
                  <a:lnTo>
                    <a:pt x="17" y="6"/>
                  </a:lnTo>
                  <a:lnTo>
                    <a:pt x="15" y="8"/>
                  </a:lnTo>
                  <a:lnTo>
                    <a:pt x="13" y="10"/>
                  </a:lnTo>
                  <a:lnTo>
                    <a:pt x="10" y="13"/>
                  </a:lnTo>
                  <a:lnTo>
                    <a:pt x="8" y="15"/>
                  </a:lnTo>
                  <a:lnTo>
                    <a:pt x="4" y="15"/>
                  </a:lnTo>
                  <a:lnTo>
                    <a:pt x="4" y="17"/>
                  </a:lnTo>
                  <a:lnTo>
                    <a:pt x="2" y="21"/>
                  </a:lnTo>
                  <a:lnTo>
                    <a:pt x="0" y="23"/>
                  </a:lnTo>
                  <a:lnTo>
                    <a:pt x="6"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6" name="任意多边形 307265"/>
            <p:cNvSpPr/>
            <p:nvPr/>
          </p:nvSpPr>
          <p:spPr>
            <a:xfrm>
              <a:off x="3740" y="1345"/>
              <a:ext cx="34" cy="87"/>
            </a:xfrm>
            <a:custGeom>
              <a:rect l="0" t="0" r="0" b="0"/>
              <a:pathLst>
                <a:path w="34" h="87">
                  <a:moveTo>
                    <a:pt x="34" y="78"/>
                  </a:moveTo>
                  <a:lnTo>
                    <a:pt x="32" y="76"/>
                  </a:lnTo>
                  <a:lnTo>
                    <a:pt x="30" y="74"/>
                  </a:lnTo>
                  <a:lnTo>
                    <a:pt x="26" y="74"/>
                  </a:lnTo>
                  <a:lnTo>
                    <a:pt x="26" y="72"/>
                  </a:lnTo>
                  <a:lnTo>
                    <a:pt x="21" y="68"/>
                  </a:lnTo>
                  <a:lnTo>
                    <a:pt x="17" y="63"/>
                  </a:lnTo>
                  <a:lnTo>
                    <a:pt x="15" y="59"/>
                  </a:lnTo>
                  <a:lnTo>
                    <a:pt x="13" y="52"/>
                  </a:lnTo>
                  <a:lnTo>
                    <a:pt x="11" y="48"/>
                  </a:lnTo>
                  <a:lnTo>
                    <a:pt x="11" y="44"/>
                  </a:lnTo>
                  <a:lnTo>
                    <a:pt x="8" y="39"/>
                  </a:lnTo>
                  <a:lnTo>
                    <a:pt x="8" y="33"/>
                  </a:lnTo>
                  <a:lnTo>
                    <a:pt x="8" y="31"/>
                  </a:lnTo>
                  <a:lnTo>
                    <a:pt x="8" y="29"/>
                  </a:lnTo>
                  <a:lnTo>
                    <a:pt x="8" y="26"/>
                  </a:lnTo>
                  <a:lnTo>
                    <a:pt x="8" y="24"/>
                  </a:lnTo>
                  <a:lnTo>
                    <a:pt x="11" y="22"/>
                  </a:lnTo>
                  <a:lnTo>
                    <a:pt x="11" y="18"/>
                  </a:lnTo>
                  <a:lnTo>
                    <a:pt x="11" y="16"/>
                  </a:lnTo>
                  <a:lnTo>
                    <a:pt x="13" y="13"/>
                  </a:lnTo>
                  <a:lnTo>
                    <a:pt x="13" y="11"/>
                  </a:lnTo>
                  <a:lnTo>
                    <a:pt x="15" y="9"/>
                  </a:lnTo>
                  <a:lnTo>
                    <a:pt x="15" y="7"/>
                  </a:lnTo>
                  <a:lnTo>
                    <a:pt x="17" y="5"/>
                  </a:lnTo>
                  <a:lnTo>
                    <a:pt x="11" y="0"/>
                  </a:lnTo>
                  <a:lnTo>
                    <a:pt x="8" y="3"/>
                  </a:lnTo>
                  <a:lnTo>
                    <a:pt x="6" y="5"/>
                  </a:lnTo>
                  <a:lnTo>
                    <a:pt x="4" y="7"/>
                  </a:lnTo>
                  <a:lnTo>
                    <a:pt x="4" y="11"/>
                  </a:lnTo>
                  <a:lnTo>
                    <a:pt x="2" y="13"/>
                  </a:lnTo>
                  <a:lnTo>
                    <a:pt x="2" y="16"/>
                  </a:lnTo>
                  <a:lnTo>
                    <a:pt x="2" y="20"/>
                  </a:lnTo>
                  <a:lnTo>
                    <a:pt x="0" y="22"/>
                  </a:lnTo>
                  <a:lnTo>
                    <a:pt x="0" y="24"/>
                  </a:lnTo>
                  <a:lnTo>
                    <a:pt x="0" y="29"/>
                  </a:lnTo>
                  <a:lnTo>
                    <a:pt x="0" y="31"/>
                  </a:lnTo>
                  <a:lnTo>
                    <a:pt x="0" y="33"/>
                  </a:lnTo>
                  <a:lnTo>
                    <a:pt x="0" y="39"/>
                  </a:lnTo>
                  <a:lnTo>
                    <a:pt x="2" y="46"/>
                  </a:lnTo>
                  <a:lnTo>
                    <a:pt x="2" y="50"/>
                  </a:lnTo>
                  <a:lnTo>
                    <a:pt x="4" y="57"/>
                  </a:lnTo>
                  <a:lnTo>
                    <a:pt x="6" y="63"/>
                  </a:lnTo>
                  <a:lnTo>
                    <a:pt x="11" y="68"/>
                  </a:lnTo>
                  <a:lnTo>
                    <a:pt x="15" y="72"/>
                  </a:lnTo>
                  <a:lnTo>
                    <a:pt x="19" y="78"/>
                  </a:lnTo>
                  <a:lnTo>
                    <a:pt x="21" y="81"/>
                  </a:lnTo>
                  <a:lnTo>
                    <a:pt x="24" y="83"/>
                  </a:lnTo>
                  <a:lnTo>
                    <a:pt x="26" y="85"/>
                  </a:lnTo>
                  <a:lnTo>
                    <a:pt x="28" y="87"/>
                  </a:lnTo>
                  <a:lnTo>
                    <a:pt x="34"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7" name="任意多边形 307266"/>
            <p:cNvSpPr/>
            <p:nvPr/>
          </p:nvSpPr>
          <p:spPr>
            <a:xfrm>
              <a:off x="3768" y="1415"/>
              <a:ext cx="89" cy="28"/>
            </a:xfrm>
            <a:custGeom>
              <a:rect l="0" t="0" r="0" b="0"/>
              <a:pathLst>
                <a:path w="89" h="28">
                  <a:moveTo>
                    <a:pt x="82" y="0"/>
                  </a:moveTo>
                  <a:lnTo>
                    <a:pt x="80" y="2"/>
                  </a:lnTo>
                  <a:lnTo>
                    <a:pt x="80" y="4"/>
                  </a:lnTo>
                  <a:lnTo>
                    <a:pt x="78" y="6"/>
                  </a:lnTo>
                  <a:lnTo>
                    <a:pt x="76" y="6"/>
                  </a:lnTo>
                  <a:lnTo>
                    <a:pt x="74" y="8"/>
                  </a:lnTo>
                  <a:lnTo>
                    <a:pt x="71" y="11"/>
                  </a:lnTo>
                  <a:lnTo>
                    <a:pt x="69" y="13"/>
                  </a:lnTo>
                  <a:lnTo>
                    <a:pt x="67" y="13"/>
                  </a:lnTo>
                  <a:lnTo>
                    <a:pt x="63" y="15"/>
                  </a:lnTo>
                  <a:lnTo>
                    <a:pt x="58" y="17"/>
                  </a:lnTo>
                  <a:lnTo>
                    <a:pt x="52" y="19"/>
                  </a:lnTo>
                  <a:lnTo>
                    <a:pt x="48" y="19"/>
                  </a:lnTo>
                  <a:lnTo>
                    <a:pt x="43" y="19"/>
                  </a:lnTo>
                  <a:lnTo>
                    <a:pt x="37" y="19"/>
                  </a:lnTo>
                  <a:lnTo>
                    <a:pt x="32" y="19"/>
                  </a:lnTo>
                  <a:lnTo>
                    <a:pt x="26" y="17"/>
                  </a:lnTo>
                  <a:lnTo>
                    <a:pt x="22" y="17"/>
                  </a:lnTo>
                  <a:lnTo>
                    <a:pt x="15" y="15"/>
                  </a:lnTo>
                  <a:lnTo>
                    <a:pt x="13" y="13"/>
                  </a:lnTo>
                  <a:lnTo>
                    <a:pt x="11" y="13"/>
                  </a:lnTo>
                  <a:lnTo>
                    <a:pt x="9" y="11"/>
                  </a:lnTo>
                  <a:lnTo>
                    <a:pt x="6" y="8"/>
                  </a:lnTo>
                  <a:lnTo>
                    <a:pt x="0" y="17"/>
                  </a:lnTo>
                  <a:lnTo>
                    <a:pt x="4" y="17"/>
                  </a:lnTo>
                  <a:lnTo>
                    <a:pt x="6" y="19"/>
                  </a:lnTo>
                  <a:lnTo>
                    <a:pt x="9" y="21"/>
                  </a:lnTo>
                  <a:lnTo>
                    <a:pt x="13" y="24"/>
                  </a:lnTo>
                  <a:lnTo>
                    <a:pt x="17" y="26"/>
                  </a:lnTo>
                  <a:lnTo>
                    <a:pt x="24" y="26"/>
                  </a:lnTo>
                  <a:lnTo>
                    <a:pt x="30" y="28"/>
                  </a:lnTo>
                  <a:lnTo>
                    <a:pt x="37" y="28"/>
                  </a:lnTo>
                  <a:lnTo>
                    <a:pt x="43" y="28"/>
                  </a:lnTo>
                  <a:lnTo>
                    <a:pt x="48" y="28"/>
                  </a:lnTo>
                  <a:lnTo>
                    <a:pt x="54" y="28"/>
                  </a:lnTo>
                  <a:lnTo>
                    <a:pt x="61" y="26"/>
                  </a:lnTo>
                  <a:lnTo>
                    <a:pt x="65" y="24"/>
                  </a:lnTo>
                  <a:lnTo>
                    <a:pt x="71" y="21"/>
                  </a:lnTo>
                  <a:lnTo>
                    <a:pt x="74" y="19"/>
                  </a:lnTo>
                  <a:lnTo>
                    <a:pt x="76" y="17"/>
                  </a:lnTo>
                  <a:lnTo>
                    <a:pt x="80" y="15"/>
                  </a:lnTo>
                  <a:lnTo>
                    <a:pt x="82" y="13"/>
                  </a:lnTo>
                  <a:lnTo>
                    <a:pt x="84" y="13"/>
                  </a:lnTo>
                  <a:lnTo>
                    <a:pt x="87" y="8"/>
                  </a:lnTo>
                  <a:lnTo>
                    <a:pt x="87" y="6"/>
                  </a:lnTo>
                  <a:lnTo>
                    <a:pt x="89" y="4"/>
                  </a:lnTo>
                  <a:lnTo>
                    <a:pt x="8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8" name="任意多边形 307267"/>
            <p:cNvSpPr/>
            <p:nvPr/>
          </p:nvSpPr>
          <p:spPr>
            <a:xfrm>
              <a:off x="3744" y="1326"/>
              <a:ext cx="119" cy="113"/>
            </a:xfrm>
            <a:custGeom>
              <a:rect l="0" t="0" r="0" b="0"/>
              <a:pathLst>
                <a:path w="119" h="113">
                  <a:moveTo>
                    <a:pt x="108" y="91"/>
                  </a:moveTo>
                  <a:lnTo>
                    <a:pt x="111" y="89"/>
                  </a:lnTo>
                  <a:lnTo>
                    <a:pt x="113" y="87"/>
                  </a:lnTo>
                  <a:lnTo>
                    <a:pt x="113" y="84"/>
                  </a:lnTo>
                  <a:lnTo>
                    <a:pt x="115" y="82"/>
                  </a:lnTo>
                  <a:lnTo>
                    <a:pt x="115" y="78"/>
                  </a:lnTo>
                  <a:lnTo>
                    <a:pt x="117" y="76"/>
                  </a:lnTo>
                  <a:lnTo>
                    <a:pt x="117" y="74"/>
                  </a:lnTo>
                  <a:lnTo>
                    <a:pt x="117" y="71"/>
                  </a:lnTo>
                  <a:lnTo>
                    <a:pt x="119" y="65"/>
                  </a:lnTo>
                  <a:lnTo>
                    <a:pt x="119" y="61"/>
                  </a:lnTo>
                  <a:lnTo>
                    <a:pt x="117" y="54"/>
                  </a:lnTo>
                  <a:lnTo>
                    <a:pt x="117" y="50"/>
                  </a:lnTo>
                  <a:lnTo>
                    <a:pt x="115" y="45"/>
                  </a:lnTo>
                  <a:lnTo>
                    <a:pt x="115" y="39"/>
                  </a:lnTo>
                  <a:lnTo>
                    <a:pt x="111" y="35"/>
                  </a:lnTo>
                  <a:lnTo>
                    <a:pt x="108" y="30"/>
                  </a:lnTo>
                  <a:lnTo>
                    <a:pt x="104" y="24"/>
                  </a:lnTo>
                  <a:lnTo>
                    <a:pt x="102" y="22"/>
                  </a:lnTo>
                  <a:lnTo>
                    <a:pt x="95" y="17"/>
                  </a:lnTo>
                  <a:lnTo>
                    <a:pt x="91" y="13"/>
                  </a:lnTo>
                  <a:lnTo>
                    <a:pt x="87" y="9"/>
                  </a:lnTo>
                  <a:lnTo>
                    <a:pt x="80" y="6"/>
                  </a:lnTo>
                  <a:lnTo>
                    <a:pt x="76" y="4"/>
                  </a:lnTo>
                  <a:lnTo>
                    <a:pt x="69" y="2"/>
                  </a:lnTo>
                  <a:lnTo>
                    <a:pt x="65" y="2"/>
                  </a:lnTo>
                  <a:lnTo>
                    <a:pt x="59" y="2"/>
                  </a:lnTo>
                  <a:lnTo>
                    <a:pt x="52" y="0"/>
                  </a:lnTo>
                  <a:lnTo>
                    <a:pt x="48" y="2"/>
                  </a:lnTo>
                  <a:lnTo>
                    <a:pt x="41" y="2"/>
                  </a:lnTo>
                  <a:lnTo>
                    <a:pt x="37" y="4"/>
                  </a:lnTo>
                  <a:lnTo>
                    <a:pt x="30" y="6"/>
                  </a:lnTo>
                  <a:lnTo>
                    <a:pt x="26" y="9"/>
                  </a:lnTo>
                  <a:lnTo>
                    <a:pt x="24" y="11"/>
                  </a:lnTo>
                  <a:lnTo>
                    <a:pt x="22" y="11"/>
                  </a:lnTo>
                  <a:lnTo>
                    <a:pt x="20" y="13"/>
                  </a:lnTo>
                  <a:lnTo>
                    <a:pt x="17" y="15"/>
                  </a:lnTo>
                  <a:lnTo>
                    <a:pt x="15" y="17"/>
                  </a:lnTo>
                  <a:lnTo>
                    <a:pt x="13" y="19"/>
                  </a:lnTo>
                  <a:lnTo>
                    <a:pt x="11" y="22"/>
                  </a:lnTo>
                  <a:lnTo>
                    <a:pt x="11" y="24"/>
                  </a:lnTo>
                  <a:lnTo>
                    <a:pt x="9" y="26"/>
                  </a:lnTo>
                  <a:lnTo>
                    <a:pt x="7" y="28"/>
                  </a:lnTo>
                  <a:lnTo>
                    <a:pt x="7" y="30"/>
                  </a:lnTo>
                  <a:lnTo>
                    <a:pt x="4" y="32"/>
                  </a:lnTo>
                  <a:lnTo>
                    <a:pt x="4" y="35"/>
                  </a:lnTo>
                  <a:lnTo>
                    <a:pt x="2" y="37"/>
                  </a:lnTo>
                  <a:lnTo>
                    <a:pt x="2" y="41"/>
                  </a:lnTo>
                  <a:lnTo>
                    <a:pt x="2" y="43"/>
                  </a:lnTo>
                  <a:lnTo>
                    <a:pt x="0" y="48"/>
                  </a:lnTo>
                  <a:lnTo>
                    <a:pt x="0" y="54"/>
                  </a:lnTo>
                  <a:lnTo>
                    <a:pt x="0" y="58"/>
                  </a:lnTo>
                  <a:lnTo>
                    <a:pt x="2" y="65"/>
                  </a:lnTo>
                  <a:lnTo>
                    <a:pt x="4" y="69"/>
                  </a:lnTo>
                  <a:lnTo>
                    <a:pt x="4" y="74"/>
                  </a:lnTo>
                  <a:lnTo>
                    <a:pt x="9" y="80"/>
                  </a:lnTo>
                  <a:lnTo>
                    <a:pt x="11" y="84"/>
                  </a:lnTo>
                  <a:lnTo>
                    <a:pt x="15" y="89"/>
                  </a:lnTo>
                  <a:lnTo>
                    <a:pt x="17" y="93"/>
                  </a:lnTo>
                  <a:lnTo>
                    <a:pt x="22" y="97"/>
                  </a:lnTo>
                  <a:lnTo>
                    <a:pt x="28" y="102"/>
                  </a:lnTo>
                  <a:lnTo>
                    <a:pt x="33" y="104"/>
                  </a:lnTo>
                  <a:lnTo>
                    <a:pt x="39" y="108"/>
                  </a:lnTo>
                  <a:lnTo>
                    <a:pt x="43" y="108"/>
                  </a:lnTo>
                  <a:lnTo>
                    <a:pt x="50" y="110"/>
                  </a:lnTo>
                  <a:lnTo>
                    <a:pt x="54" y="113"/>
                  </a:lnTo>
                  <a:lnTo>
                    <a:pt x="61" y="113"/>
                  </a:lnTo>
                  <a:lnTo>
                    <a:pt x="67" y="113"/>
                  </a:lnTo>
                  <a:lnTo>
                    <a:pt x="72" y="113"/>
                  </a:lnTo>
                  <a:lnTo>
                    <a:pt x="78" y="113"/>
                  </a:lnTo>
                  <a:lnTo>
                    <a:pt x="82" y="110"/>
                  </a:lnTo>
                  <a:lnTo>
                    <a:pt x="89" y="108"/>
                  </a:lnTo>
                  <a:lnTo>
                    <a:pt x="93" y="106"/>
                  </a:lnTo>
                  <a:lnTo>
                    <a:pt x="95" y="104"/>
                  </a:lnTo>
                  <a:lnTo>
                    <a:pt x="98" y="102"/>
                  </a:lnTo>
                  <a:lnTo>
                    <a:pt x="100" y="102"/>
                  </a:lnTo>
                  <a:lnTo>
                    <a:pt x="102" y="100"/>
                  </a:lnTo>
                  <a:lnTo>
                    <a:pt x="104" y="97"/>
                  </a:lnTo>
                  <a:lnTo>
                    <a:pt x="106" y="95"/>
                  </a:lnTo>
                  <a:lnTo>
                    <a:pt x="106" y="93"/>
                  </a:lnTo>
                  <a:lnTo>
                    <a:pt x="108"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69" name="任意多边形 307268"/>
            <p:cNvSpPr/>
            <p:nvPr/>
          </p:nvSpPr>
          <p:spPr>
            <a:xfrm>
              <a:off x="3833" y="1335"/>
              <a:ext cx="35" cy="84"/>
            </a:xfrm>
            <a:custGeom>
              <a:rect l="0" t="0" r="0" b="0"/>
              <a:pathLst>
                <a:path w="35" h="84">
                  <a:moveTo>
                    <a:pt x="0" y="8"/>
                  </a:moveTo>
                  <a:lnTo>
                    <a:pt x="4" y="10"/>
                  </a:lnTo>
                  <a:lnTo>
                    <a:pt x="9" y="15"/>
                  </a:lnTo>
                  <a:lnTo>
                    <a:pt x="13" y="19"/>
                  </a:lnTo>
                  <a:lnTo>
                    <a:pt x="15" y="23"/>
                  </a:lnTo>
                  <a:lnTo>
                    <a:pt x="17" y="28"/>
                  </a:lnTo>
                  <a:lnTo>
                    <a:pt x="22" y="32"/>
                  </a:lnTo>
                  <a:lnTo>
                    <a:pt x="22" y="36"/>
                  </a:lnTo>
                  <a:lnTo>
                    <a:pt x="24" y="41"/>
                  </a:lnTo>
                  <a:lnTo>
                    <a:pt x="24" y="47"/>
                  </a:lnTo>
                  <a:lnTo>
                    <a:pt x="26" y="52"/>
                  </a:lnTo>
                  <a:lnTo>
                    <a:pt x="26" y="56"/>
                  </a:lnTo>
                  <a:lnTo>
                    <a:pt x="24" y="60"/>
                  </a:lnTo>
                  <a:lnTo>
                    <a:pt x="24" y="65"/>
                  </a:lnTo>
                  <a:lnTo>
                    <a:pt x="24" y="67"/>
                  </a:lnTo>
                  <a:lnTo>
                    <a:pt x="22" y="69"/>
                  </a:lnTo>
                  <a:lnTo>
                    <a:pt x="22" y="71"/>
                  </a:lnTo>
                  <a:lnTo>
                    <a:pt x="19" y="73"/>
                  </a:lnTo>
                  <a:lnTo>
                    <a:pt x="19" y="75"/>
                  </a:lnTo>
                  <a:lnTo>
                    <a:pt x="17" y="78"/>
                  </a:lnTo>
                  <a:lnTo>
                    <a:pt x="17" y="80"/>
                  </a:lnTo>
                  <a:lnTo>
                    <a:pt x="24" y="84"/>
                  </a:lnTo>
                  <a:lnTo>
                    <a:pt x="26" y="82"/>
                  </a:lnTo>
                  <a:lnTo>
                    <a:pt x="28" y="80"/>
                  </a:lnTo>
                  <a:lnTo>
                    <a:pt x="28" y="78"/>
                  </a:lnTo>
                  <a:lnTo>
                    <a:pt x="30" y="73"/>
                  </a:lnTo>
                  <a:lnTo>
                    <a:pt x="30" y="71"/>
                  </a:lnTo>
                  <a:lnTo>
                    <a:pt x="32" y="69"/>
                  </a:lnTo>
                  <a:lnTo>
                    <a:pt x="32" y="67"/>
                  </a:lnTo>
                  <a:lnTo>
                    <a:pt x="32" y="62"/>
                  </a:lnTo>
                  <a:lnTo>
                    <a:pt x="35" y="58"/>
                  </a:lnTo>
                  <a:lnTo>
                    <a:pt x="35" y="52"/>
                  </a:lnTo>
                  <a:lnTo>
                    <a:pt x="35" y="45"/>
                  </a:lnTo>
                  <a:lnTo>
                    <a:pt x="32" y="41"/>
                  </a:lnTo>
                  <a:lnTo>
                    <a:pt x="30" y="34"/>
                  </a:lnTo>
                  <a:lnTo>
                    <a:pt x="28" y="28"/>
                  </a:lnTo>
                  <a:lnTo>
                    <a:pt x="26" y="23"/>
                  </a:lnTo>
                  <a:lnTo>
                    <a:pt x="24" y="17"/>
                  </a:lnTo>
                  <a:lnTo>
                    <a:pt x="19" y="13"/>
                  </a:lnTo>
                  <a:lnTo>
                    <a:pt x="15" y="8"/>
                  </a:lnTo>
                  <a:lnTo>
                    <a:pt x="11" y="4"/>
                  </a:lnTo>
                  <a:lnTo>
                    <a:pt x="4"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0" name="任意多边形 307269"/>
            <p:cNvSpPr/>
            <p:nvPr/>
          </p:nvSpPr>
          <p:spPr>
            <a:xfrm>
              <a:off x="3751" y="1322"/>
              <a:ext cx="86" cy="30"/>
            </a:xfrm>
            <a:custGeom>
              <a:rect l="0" t="0" r="0" b="0"/>
              <a:pathLst>
                <a:path w="86" h="30">
                  <a:moveTo>
                    <a:pt x="6" y="30"/>
                  </a:moveTo>
                  <a:lnTo>
                    <a:pt x="8" y="28"/>
                  </a:lnTo>
                  <a:lnTo>
                    <a:pt x="10" y="26"/>
                  </a:lnTo>
                  <a:lnTo>
                    <a:pt x="13" y="23"/>
                  </a:lnTo>
                  <a:lnTo>
                    <a:pt x="13" y="21"/>
                  </a:lnTo>
                  <a:lnTo>
                    <a:pt x="15" y="21"/>
                  </a:lnTo>
                  <a:lnTo>
                    <a:pt x="17" y="19"/>
                  </a:lnTo>
                  <a:lnTo>
                    <a:pt x="19" y="17"/>
                  </a:lnTo>
                  <a:lnTo>
                    <a:pt x="21" y="17"/>
                  </a:lnTo>
                  <a:lnTo>
                    <a:pt x="26" y="15"/>
                  </a:lnTo>
                  <a:lnTo>
                    <a:pt x="30" y="13"/>
                  </a:lnTo>
                  <a:lnTo>
                    <a:pt x="36" y="10"/>
                  </a:lnTo>
                  <a:lnTo>
                    <a:pt x="41" y="10"/>
                  </a:lnTo>
                  <a:lnTo>
                    <a:pt x="45" y="10"/>
                  </a:lnTo>
                  <a:lnTo>
                    <a:pt x="52" y="10"/>
                  </a:lnTo>
                  <a:lnTo>
                    <a:pt x="56" y="10"/>
                  </a:lnTo>
                  <a:lnTo>
                    <a:pt x="62" y="10"/>
                  </a:lnTo>
                  <a:lnTo>
                    <a:pt x="67" y="13"/>
                  </a:lnTo>
                  <a:lnTo>
                    <a:pt x="71" y="15"/>
                  </a:lnTo>
                  <a:lnTo>
                    <a:pt x="78" y="17"/>
                  </a:lnTo>
                  <a:lnTo>
                    <a:pt x="82" y="21"/>
                  </a:lnTo>
                  <a:lnTo>
                    <a:pt x="86" y="13"/>
                  </a:lnTo>
                  <a:lnTo>
                    <a:pt x="82" y="10"/>
                  </a:lnTo>
                  <a:lnTo>
                    <a:pt x="75" y="6"/>
                  </a:lnTo>
                  <a:lnTo>
                    <a:pt x="69" y="4"/>
                  </a:lnTo>
                  <a:lnTo>
                    <a:pt x="65" y="2"/>
                  </a:lnTo>
                  <a:lnTo>
                    <a:pt x="58" y="2"/>
                  </a:lnTo>
                  <a:lnTo>
                    <a:pt x="52" y="0"/>
                  </a:lnTo>
                  <a:lnTo>
                    <a:pt x="45" y="0"/>
                  </a:lnTo>
                  <a:lnTo>
                    <a:pt x="41" y="2"/>
                  </a:lnTo>
                  <a:lnTo>
                    <a:pt x="34" y="2"/>
                  </a:lnTo>
                  <a:lnTo>
                    <a:pt x="28" y="4"/>
                  </a:lnTo>
                  <a:lnTo>
                    <a:pt x="23" y="6"/>
                  </a:lnTo>
                  <a:lnTo>
                    <a:pt x="17" y="8"/>
                  </a:lnTo>
                  <a:lnTo>
                    <a:pt x="15" y="10"/>
                  </a:lnTo>
                  <a:lnTo>
                    <a:pt x="13" y="10"/>
                  </a:lnTo>
                  <a:lnTo>
                    <a:pt x="10" y="13"/>
                  </a:lnTo>
                  <a:lnTo>
                    <a:pt x="8" y="15"/>
                  </a:lnTo>
                  <a:lnTo>
                    <a:pt x="6" y="17"/>
                  </a:lnTo>
                  <a:lnTo>
                    <a:pt x="4" y="19"/>
                  </a:lnTo>
                  <a:lnTo>
                    <a:pt x="2" y="21"/>
                  </a:lnTo>
                  <a:lnTo>
                    <a:pt x="0" y="23"/>
                  </a:lnTo>
                  <a:lnTo>
                    <a:pt x="6"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1" name="任意多边形 307270"/>
            <p:cNvSpPr/>
            <p:nvPr/>
          </p:nvSpPr>
          <p:spPr>
            <a:xfrm>
              <a:off x="3740" y="1345"/>
              <a:ext cx="34" cy="87"/>
            </a:xfrm>
            <a:custGeom>
              <a:rect l="0" t="0" r="0" b="0"/>
              <a:pathLst>
                <a:path w="34" h="87">
                  <a:moveTo>
                    <a:pt x="34" y="78"/>
                  </a:moveTo>
                  <a:lnTo>
                    <a:pt x="30" y="74"/>
                  </a:lnTo>
                  <a:lnTo>
                    <a:pt x="26" y="72"/>
                  </a:lnTo>
                  <a:lnTo>
                    <a:pt x="21" y="68"/>
                  </a:lnTo>
                  <a:lnTo>
                    <a:pt x="19" y="63"/>
                  </a:lnTo>
                  <a:lnTo>
                    <a:pt x="15" y="59"/>
                  </a:lnTo>
                  <a:lnTo>
                    <a:pt x="13" y="55"/>
                  </a:lnTo>
                  <a:lnTo>
                    <a:pt x="13" y="48"/>
                  </a:lnTo>
                  <a:lnTo>
                    <a:pt x="11" y="44"/>
                  </a:lnTo>
                  <a:lnTo>
                    <a:pt x="8" y="39"/>
                  </a:lnTo>
                  <a:lnTo>
                    <a:pt x="8" y="35"/>
                  </a:lnTo>
                  <a:lnTo>
                    <a:pt x="8" y="29"/>
                  </a:lnTo>
                  <a:lnTo>
                    <a:pt x="11" y="24"/>
                  </a:lnTo>
                  <a:lnTo>
                    <a:pt x="11" y="22"/>
                  </a:lnTo>
                  <a:lnTo>
                    <a:pt x="11" y="20"/>
                  </a:lnTo>
                  <a:lnTo>
                    <a:pt x="13" y="18"/>
                  </a:lnTo>
                  <a:lnTo>
                    <a:pt x="13" y="16"/>
                  </a:lnTo>
                  <a:lnTo>
                    <a:pt x="13" y="13"/>
                  </a:lnTo>
                  <a:lnTo>
                    <a:pt x="15" y="11"/>
                  </a:lnTo>
                  <a:lnTo>
                    <a:pt x="17" y="9"/>
                  </a:lnTo>
                  <a:lnTo>
                    <a:pt x="17" y="7"/>
                  </a:lnTo>
                  <a:lnTo>
                    <a:pt x="11" y="0"/>
                  </a:lnTo>
                  <a:lnTo>
                    <a:pt x="8" y="5"/>
                  </a:lnTo>
                  <a:lnTo>
                    <a:pt x="6" y="7"/>
                  </a:lnTo>
                  <a:lnTo>
                    <a:pt x="6" y="9"/>
                  </a:lnTo>
                  <a:lnTo>
                    <a:pt x="4" y="11"/>
                  </a:lnTo>
                  <a:lnTo>
                    <a:pt x="4" y="13"/>
                  </a:lnTo>
                  <a:lnTo>
                    <a:pt x="2" y="18"/>
                  </a:lnTo>
                  <a:lnTo>
                    <a:pt x="2" y="20"/>
                  </a:lnTo>
                  <a:lnTo>
                    <a:pt x="2" y="22"/>
                  </a:lnTo>
                  <a:lnTo>
                    <a:pt x="0" y="29"/>
                  </a:lnTo>
                  <a:lnTo>
                    <a:pt x="0" y="35"/>
                  </a:lnTo>
                  <a:lnTo>
                    <a:pt x="0" y="39"/>
                  </a:lnTo>
                  <a:lnTo>
                    <a:pt x="2" y="46"/>
                  </a:lnTo>
                  <a:lnTo>
                    <a:pt x="4" y="52"/>
                  </a:lnTo>
                  <a:lnTo>
                    <a:pt x="4" y="57"/>
                  </a:lnTo>
                  <a:lnTo>
                    <a:pt x="8" y="63"/>
                  </a:lnTo>
                  <a:lnTo>
                    <a:pt x="11" y="68"/>
                  </a:lnTo>
                  <a:lnTo>
                    <a:pt x="15" y="72"/>
                  </a:lnTo>
                  <a:lnTo>
                    <a:pt x="19" y="78"/>
                  </a:lnTo>
                  <a:lnTo>
                    <a:pt x="24" y="83"/>
                  </a:lnTo>
                  <a:lnTo>
                    <a:pt x="30" y="87"/>
                  </a:lnTo>
                  <a:lnTo>
                    <a:pt x="34"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2" name="任意多边形 307271"/>
            <p:cNvSpPr/>
            <p:nvPr/>
          </p:nvSpPr>
          <p:spPr>
            <a:xfrm>
              <a:off x="3770" y="1415"/>
              <a:ext cx="87" cy="28"/>
            </a:xfrm>
            <a:custGeom>
              <a:rect l="0" t="0" r="0" b="0"/>
              <a:pathLst>
                <a:path w="87" h="28">
                  <a:moveTo>
                    <a:pt x="80" y="0"/>
                  </a:moveTo>
                  <a:lnTo>
                    <a:pt x="78" y="2"/>
                  </a:lnTo>
                  <a:lnTo>
                    <a:pt x="76" y="4"/>
                  </a:lnTo>
                  <a:lnTo>
                    <a:pt x="74" y="6"/>
                  </a:lnTo>
                  <a:lnTo>
                    <a:pt x="74" y="6"/>
                  </a:lnTo>
                  <a:lnTo>
                    <a:pt x="72" y="8"/>
                  </a:lnTo>
                  <a:lnTo>
                    <a:pt x="69" y="11"/>
                  </a:lnTo>
                  <a:lnTo>
                    <a:pt x="67" y="11"/>
                  </a:lnTo>
                  <a:lnTo>
                    <a:pt x="65" y="13"/>
                  </a:lnTo>
                  <a:lnTo>
                    <a:pt x="61" y="15"/>
                  </a:lnTo>
                  <a:lnTo>
                    <a:pt x="56" y="17"/>
                  </a:lnTo>
                  <a:lnTo>
                    <a:pt x="50" y="17"/>
                  </a:lnTo>
                  <a:lnTo>
                    <a:pt x="46" y="19"/>
                  </a:lnTo>
                  <a:lnTo>
                    <a:pt x="41" y="19"/>
                  </a:lnTo>
                  <a:lnTo>
                    <a:pt x="35" y="19"/>
                  </a:lnTo>
                  <a:lnTo>
                    <a:pt x="30" y="19"/>
                  </a:lnTo>
                  <a:lnTo>
                    <a:pt x="24" y="17"/>
                  </a:lnTo>
                  <a:lnTo>
                    <a:pt x="20" y="17"/>
                  </a:lnTo>
                  <a:lnTo>
                    <a:pt x="13" y="15"/>
                  </a:lnTo>
                  <a:lnTo>
                    <a:pt x="9" y="11"/>
                  </a:lnTo>
                  <a:lnTo>
                    <a:pt x="4" y="8"/>
                  </a:lnTo>
                  <a:lnTo>
                    <a:pt x="0" y="17"/>
                  </a:lnTo>
                  <a:lnTo>
                    <a:pt x="4" y="19"/>
                  </a:lnTo>
                  <a:lnTo>
                    <a:pt x="11" y="21"/>
                  </a:lnTo>
                  <a:lnTo>
                    <a:pt x="17" y="24"/>
                  </a:lnTo>
                  <a:lnTo>
                    <a:pt x="22" y="26"/>
                  </a:lnTo>
                  <a:lnTo>
                    <a:pt x="28" y="28"/>
                  </a:lnTo>
                  <a:lnTo>
                    <a:pt x="35" y="28"/>
                  </a:lnTo>
                  <a:lnTo>
                    <a:pt x="41" y="28"/>
                  </a:lnTo>
                  <a:lnTo>
                    <a:pt x="46" y="28"/>
                  </a:lnTo>
                  <a:lnTo>
                    <a:pt x="52" y="26"/>
                  </a:lnTo>
                  <a:lnTo>
                    <a:pt x="59" y="26"/>
                  </a:lnTo>
                  <a:lnTo>
                    <a:pt x="63" y="24"/>
                  </a:lnTo>
                  <a:lnTo>
                    <a:pt x="69" y="21"/>
                  </a:lnTo>
                  <a:lnTo>
                    <a:pt x="72" y="19"/>
                  </a:lnTo>
                  <a:lnTo>
                    <a:pt x="74" y="17"/>
                  </a:lnTo>
                  <a:lnTo>
                    <a:pt x="76" y="15"/>
                  </a:lnTo>
                  <a:lnTo>
                    <a:pt x="78" y="13"/>
                  </a:lnTo>
                  <a:lnTo>
                    <a:pt x="80" y="13"/>
                  </a:lnTo>
                  <a:lnTo>
                    <a:pt x="82" y="8"/>
                  </a:lnTo>
                  <a:lnTo>
                    <a:pt x="85" y="6"/>
                  </a:lnTo>
                  <a:lnTo>
                    <a:pt x="87" y="4"/>
                  </a:lnTo>
                  <a:lnTo>
                    <a:pt x="8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3" name="任意多边形 307272"/>
            <p:cNvSpPr/>
            <p:nvPr/>
          </p:nvSpPr>
          <p:spPr>
            <a:xfrm>
              <a:off x="3746" y="1328"/>
              <a:ext cx="115" cy="111"/>
            </a:xfrm>
            <a:custGeom>
              <a:rect l="0" t="0" r="0" b="0"/>
              <a:pathLst>
                <a:path w="115" h="110">
                  <a:moveTo>
                    <a:pt x="106" y="89"/>
                  </a:moveTo>
                  <a:lnTo>
                    <a:pt x="109" y="87"/>
                  </a:lnTo>
                  <a:lnTo>
                    <a:pt x="109" y="85"/>
                  </a:lnTo>
                  <a:lnTo>
                    <a:pt x="111" y="82"/>
                  </a:lnTo>
                  <a:lnTo>
                    <a:pt x="113" y="80"/>
                  </a:lnTo>
                  <a:lnTo>
                    <a:pt x="113" y="78"/>
                  </a:lnTo>
                  <a:lnTo>
                    <a:pt x="113" y="74"/>
                  </a:lnTo>
                  <a:lnTo>
                    <a:pt x="115" y="72"/>
                  </a:lnTo>
                  <a:lnTo>
                    <a:pt x="115" y="69"/>
                  </a:lnTo>
                  <a:lnTo>
                    <a:pt x="115" y="65"/>
                  </a:lnTo>
                  <a:lnTo>
                    <a:pt x="115" y="59"/>
                  </a:lnTo>
                  <a:lnTo>
                    <a:pt x="115" y="54"/>
                  </a:lnTo>
                  <a:lnTo>
                    <a:pt x="115" y="48"/>
                  </a:lnTo>
                  <a:lnTo>
                    <a:pt x="113" y="43"/>
                  </a:lnTo>
                  <a:lnTo>
                    <a:pt x="111" y="39"/>
                  </a:lnTo>
                  <a:lnTo>
                    <a:pt x="109" y="33"/>
                  </a:lnTo>
                  <a:lnTo>
                    <a:pt x="104" y="28"/>
                  </a:lnTo>
                  <a:lnTo>
                    <a:pt x="102" y="24"/>
                  </a:lnTo>
                  <a:lnTo>
                    <a:pt x="98" y="20"/>
                  </a:lnTo>
                  <a:lnTo>
                    <a:pt x="93" y="15"/>
                  </a:lnTo>
                  <a:lnTo>
                    <a:pt x="89" y="11"/>
                  </a:lnTo>
                  <a:lnTo>
                    <a:pt x="83" y="9"/>
                  </a:lnTo>
                  <a:lnTo>
                    <a:pt x="78" y="7"/>
                  </a:lnTo>
                  <a:lnTo>
                    <a:pt x="72" y="4"/>
                  </a:lnTo>
                  <a:lnTo>
                    <a:pt x="67" y="2"/>
                  </a:lnTo>
                  <a:lnTo>
                    <a:pt x="61" y="2"/>
                  </a:lnTo>
                  <a:lnTo>
                    <a:pt x="57" y="0"/>
                  </a:lnTo>
                  <a:lnTo>
                    <a:pt x="50" y="0"/>
                  </a:lnTo>
                  <a:lnTo>
                    <a:pt x="46" y="0"/>
                  </a:lnTo>
                  <a:lnTo>
                    <a:pt x="39" y="2"/>
                  </a:lnTo>
                  <a:lnTo>
                    <a:pt x="35" y="4"/>
                  </a:lnTo>
                  <a:lnTo>
                    <a:pt x="28" y="4"/>
                  </a:lnTo>
                  <a:lnTo>
                    <a:pt x="24" y="9"/>
                  </a:lnTo>
                  <a:lnTo>
                    <a:pt x="22" y="9"/>
                  </a:lnTo>
                  <a:lnTo>
                    <a:pt x="20" y="11"/>
                  </a:lnTo>
                  <a:lnTo>
                    <a:pt x="18" y="13"/>
                  </a:lnTo>
                  <a:lnTo>
                    <a:pt x="15" y="15"/>
                  </a:lnTo>
                  <a:lnTo>
                    <a:pt x="13" y="15"/>
                  </a:lnTo>
                  <a:lnTo>
                    <a:pt x="11" y="17"/>
                  </a:lnTo>
                  <a:lnTo>
                    <a:pt x="9" y="20"/>
                  </a:lnTo>
                  <a:lnTo>
                    <a:pt x="9" y="22"/>
                  </a:lnTo>
                  <a:lnTo>
                    <a:pt x="7" y="24"/>
                  </a:lnTo>
                  <a:lnTo>
                    <a:pt x="5" y="26"/>
                  </a:lnTo>
                  <a:lnTo>
                    <a:pt x="5" y="28"/>
                  </a:lnTo>
                  <a:lnTo>
                    <a:pt x="2" y="33"/>
                  </a:lnTo>
                  <a:lnTo>
                    <a:pt x="2" y="35"/>
                  </a:lnTo>
                  <a:lnTo>
                    <a:pt x="2" y="37"/>
                  </a:lnTo>
                  <a:lnTo>
                    <a:pt x="0" y="39"/>
                  </a:lnTo>
                  <a:lnTo>
                    <a:pt x="0" y="41"/>
                  </a:lnTo>
                  <a:lnTo>
                    <a:pt x="0" y="48"/>
                  </a:lnTo>
                  <a:lnTo>
                    <a:pt x="0" y="52"/>
                  </a:lnTo>
                  <a:lnTo>
                    <a:pt x="0" y="56"/>
                  </a:lnTo>
                  <a:lnTo>
                    <a:pt x="0" y="63"/>
                  </a:lnTo>
                  <a:lnTo>
                    <a:pt x="2" y="67"/>
                  </a:lnTo>
                  <a:lnTo>
                    <a:pt x="5" y="74"/>
                  </a:lnTo>
                  <a:lnTo>
                    <a:pt x="7" y="78"/>
                  </a:lnTo>
                  <a:lnTo>
                    <a:pt x="9" y="82"/>
                  </a:lnTo>
                  <a:lnTo>
                    <a:pt x="13" y="87"/>
                  </a:lnTo>
                  <a:lnTo>
                    <a:pt x="18" y="91"/>
                  </a:lnTo>
                  <a:lnTo>
                    <a:pt x="22" y="95"/>
                  </a:lnTo>
                  <a:lnTo>
                    <a:pt x="26" y="100"/>
                  </a:lnTo>
                  <a:lnTo>
                    <a:pt x="31" y="102"/>
                  </a:lnTo>
                  <a:lnTo>
                    <a:pt x="37" y="104"/>
                  </a:lnTo>
                  <a:lnTo>
                    <a:pt x="41" y="106"/>
                  </a:lnTo>
                  <a:lnTo>
                    <a:pt x="48" y="108"/>
                  </a:lnTo>
                  <a:lnTo>
                    <a:pt x="52" y="111"/>
                  </a:lnTo>
                  <a:lnTo>
                    <a:pt x="59" y="111"/>
                  </a:lnTo>
                  <a:lnTo>
                    <a:pt x="65" y="111"/>
                  </a:lnTo>
                  <a:lnTo>
                    <a:pt x="70" y="111"/>
                  </a:lnTo>
                  <a:lnTo>
                    <a:pt x="76" y="108"/>
                  </a:lnTo>
                  <a:lnTo>
                    <a:pt x="80" y="108"/>
                  </a:lnTo>
                  <a:lnTo>
                    <a:pt x="85" y="106"/>
                  </a:lnTo>
                  <a:lnTo>
                    <a:pt x="91" y="104"/>
                  </a:lnTo>
                  <a:lnTo>
                    <a:pt x="93" y="102"/>
                  </a:lnTo>
                  <a:lnTo>
                    <a:pt x="96" y="100"/>
                  </a:lnTo>
                  <a:lnTo>
                    <a:pt x="98" y="100"/>
                  </a:lnTo>
                  <a:lnTo>
                    <a:pt x="100" y="98"/>
                  </a:lnTo>
                  <a:lnTo>
                    <a:pt x="102" y="95"/>
                  </a:lnTo>
                  <a:lnTo>
                    <a:pt x="102" y="93"/>
                  </a:lnTo>
                  <a:lnTo>
                    <a:pt x="104" y="91"/>
                  </a:lnTo>
                  <a:lnTo>
                    <a:pt x="106" y="8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4" name="任意多边形 307273"/>
            <p:cNvSpPr/>
            <p:nvPr/>
          </p:nvSpPr>
          <p:spPr>
            <a:xfrm>
              <a:off x="3833" y="1337"/>
              <a:ext cx="32" cy="82"/>
            </a:xfrm>
            <a:custGeom>
              <a:rect l="0" t="0" r="0" b="0"/>
              <a:pathLst>
                <a:path w="32" h="82">
                  <a:moveTo>
                    <a:pt x="0" y="6"/>
                  </a:moveTo>
                  <a:lnTo>
                    <a:pt x="4" y="11"/>
                  </a:lnTo>
                  <a:lnTo>
                    <a:pt x="9" y="13"/>
                  </a:lnTo>
                  <a:lnTo>
                    <a:pt x="11" y="17"/>
                  </a:lnTo>
                  <a:lnTo>
                    <a:pt x="15" y="21"/>
                  </a:lnTo>
                  <a:lnTo>
                    <a:pt x="17" y="26"/>
                  </a:lnTo>
                  <a:lnTo>
                    <a:pt x="19" y="30"/>
                  </a:lnTo>
                  <a:lnTo>
                    <a:pt x="22" y="37"/>
                  </a:lnTo>
                  <a:lnTo>
                    <a:pt x="24" y="41"/>
                  </a:lnTo>
                  <a:lnTo>
                    <a:pt x="24" y="45"/>
                  </a:lnTo>
                  <a:lnTo>
                    <a:pt x="24" y="50"/>
                  </a:lnTo>
                  <a:lnTo>
                    <a:pt x="24" y="56"/>
                  </a:lnTo>
                  <a:lnTo>
                    <a:pt x="24" y="60"/>
                  </a:lnTo>
                  <a:lnTo>
                    <a:pt x="24" y="63"/>
                  </a:lnTo>
                  <a:lnTo>
                    <a:pt x="22" y="65"/>
                  </a:lnTo>
                  <a:lnTo>
                    <a:pt x="22" y="67"/>
                  </a:lnTo>
                  <a:lnTo>
                    <a:pt x="22" y="69"/>
                  </a:lnTo>
                  <a:lnTo>
                    <a:pt x="19" y="71"/>
                  </a:lnTo>
                  <a:lnTo>
                    <a:pt x="19" y="73"/>
                  </a:lnTo>
                  <a:lnTo>
                    <a:pt x="17" y="76"/>
                  </a:lnTo>
                  <a:lnTo>
                    <a:pt x="15" y="78"/>
                  </a:lnTo>
                  <a:lnTo>
                    <a:pt x="24" y="82"/>
                  </a:lnTo>
                  <a:lnTo>
                    <a:pt x="26" y="80"/>
                  </a:lnTo>
                  <a:lnTo>
                    <a:pt x="26" y="78"/>
                  </a:lnTo>
                  <a:lnTo>
                    <a:pt x="28" y="76"/>
                  </a:lnTo>
                  <a:lnTo>
                    <a:pt x="28" y="73"/>
                  </a:lnTo>
                  <a:lnTo>
                    <a:pt x="30" y="69"/>
                  </a:lnTo>
                  <a:lnTo>
                    <a:pt x="30" y="67"/>
                  </a:lnTo>
                  <a:lnTo>
                    <a:pt x="32" y="65"/>
                  </a:lnTo>
                  <a:lnTo>
                    <a:pt x="32" y="60"/>
                  </a:lnTo>
                  <a:lnTo>
                    <a:pt x="32" y="56"/>
                  </a:lnTo>
                  <a:lnTo>
                    <a:pt x="32" y="50"/>
                  </a:lnTo>
                  <a:lnTo>
                    <a:pt x="32" y="45"/>
                  </a:lnTo>
                  <a:lnTo>
                    <a:pt x="32" y="39"/>
                  </a:lnTo>
                  <a:lnTo>
                    <a:pt x="30" y="32"/>
                  </a:lnTo>
                  <a:lnTo>
                    <a:pt x="28" y="28"/>
                  </a:lnTo>
                  <a:lnTo>
                    <a:pt x="26" y="21"/>
                  </a:lnTo>
                  <a:lnTo>
                    <a:pt x="22" y="17"/>
                  </a:lnTo>
                  <a:lnTo>
                    <a:pt x="17" y="13"/>
                  </a:lnTo>
                  <a:lnTo>
                    <a:pt x="15" y="8"/>
                  </a:lnTo>
                  <a:lnTo>
                    <a:pt x="9" y="4"/>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5" name="任意多边形 307274"/>
            <p:cNvSpPr/>
            <p:nvPr/>
          </p:nvSpPr>
          <p:spPr>
            <a:xfrm>
              <a:off x="3751" y="1324"/>
              <a:ext cx="86" cy="28"/>
            </a:xfrm>
            <a:custGeom>
              <a:rect l="0" t="0" r="0" b="0"/>
              <a:pathLst>
                <a:path w="86" h="28">
                  <a:moveTo>
                    <a:pt x="8" y="28"/>
                  </a:moveTo>
                  <a:lnTo>
                    <a:pt x="8" y="26"/>
                  </a:lnTo>
                  <a:lnTo>
                    <a:pt x="10" y="26"/>
                  </a:lnTo>
                  <a:lnTo>
                    <a:pt x="13" y="24"/>
                  </a:lnTo>
                  <a:lnTo>
                    <a:pt x="15" y="21"/>
                  </a:lnTo>
                  <a:lnTo>
                    <a:pt x="15" y="19"/>
                  </a:lnTo>
                  <a:lnTo>
                    <a:pt x="17" y="19"/>
                  </a:lnTo>
                  <a:lnTo>
                    <a:pt x="19" y="17"/>
                  </a:lnTo>
                  <a:lnTo>
                    <a:pt x="21" y="15"/>
                  </a:lnTo>
                  <a:lnTo>
                    <a:pt x="26" y="13"/>
                  </a:lnTo>
                  <a:lnTo>
                    <a:pt x="30" y="13"/>
                  </a:lnTo>
                  <a:lnTo>
                    <a:pt x="36" y="11"/>
                  </a:lnTo>
                  <a:lnTo>
                    <a:pt x="41" y="11"/>
                  </a:lnTo>
                  <a:lnTo>
                    <a:pt x="45" y="8"/>
                  </a:lnTo>
                  <a:lnTo>
                    <a:pt x="52" y="8"/>
                  </a:lnTo>
                  <a:lnTo>
                    <a:pt x="56" y="11"/>
                  </a:lnTo>
                  <a:lnTo>
                    <a:pt x="60" y="11"/>
                  </a:lnTo>
                  <a:lnTo>
                    <a:pt x="67" y="13"/>
                  </a:lnTo>
                  <a:lnTo>
                    <a:pt x="71" y="15"/>
                  </a:lnTo>
                  <a:lnTo>
                    <a:pt x="75" y="17"/>
                  </a:lnTo>
                  <a:lnTo>
                    <a:pt x="82" y="19"/>
                  </a:lnTo>
                  <a:lnTo>
                    <a:pt x="86" y="13"/>
                  </a:lnTo>
                  <a:lnTo>
                    <a:pt x="80" y="8"/>
                  </a:lnTo>
                  <a:lnTo>
                    <a:pt x="75" y="6"/>
                  </a:lnTo>
                  <a:lnTo>
                    <a:pt x="69" y="4"/>
                  </a:lnTo>
                  <a:lnTo>
                    <a:pt x="62" y="2"/>
                  </a:lnTo>
                  <a:lnTo>
                    <a:pt x="58" y="2"/>
                  </a:lnTo>
                  <a:lnTo>
                    <a:pt x="52" y="0"/>
                  </a:lnTo>
                  <a:lnTo>
                    <a:pt x="45" y="0"/>
                  </a:lnTo>
                  <a:lnTo>
                    <a:pt x="39" y="0"/>
                  </a:lnTo>
                  <a:lnTo>
                    <a:pt x="34" y="2"/>
                  </a:lnTo>
                  <a:lnTo>
                    <a:pt x="28" y="4"/>
                  </a:lnTo>
                  <a:lnTo>
                    <a:pt x="21" y="6"/>
                  </a:lnTo>
                  <a:lnTo>
                    <a:pt x="17" y="8"/>
                  </a:lnTo>
                  <a:lnTo>
                    <a:pt x="15" y="8"/>
                  </a:lnTo>
                  <a:lnTo>
                    <a:pt x="13" y="11"/>
                  </a:lnTo>
                  <a:lnTo>
                    <a:pt x="10" y="13"/>
                  </a:lnTo>
                  <a:lnTo>
                    <a:pt x="8" y="15"/>
                  </a:lnTo>
                  <a:lnTo>
                    <a:pt x="6" y="17"/>
                  </a:lnTo>
                  <a:lnTo>
                    <a:pt x="4" y="19"/>
                  </a:lnTo>
                  <a:lnTo>
                    <a:pt x="2" y="21"/>
                  </a:lnTo>
                  <a:lnTo>
                    <a:pt x="0" y="24"/>
                  </a:lnTo>
                  <a:lnTo>
                    <a:pt x="8"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6" name="任意多边形 307275"/>
            <p:cNvSpPr/>
            <p:nvPr/>
          </p:nvSpPr>
          <p:spPr>
            <a:xfrm>
              <a:off x="3742" y="1348"/>
              <a:ext cx="32" cy="84"/>
            </a:xfrm>
            <a:custGeom>
              <a:rect l="0" t="0" r="0" b="0"/>
              <a:pathLst>
                <a:path w="32" h="84">
                  <a:moveTo>
                    <a:pt x="32" y="75"/>
                  </a:moveTo>
                  <a:lnTo>
                    <a:pt x="28" y="73"/>
                  </a:lnTo>
                  <a:lnTo>
                    <a:pt x="24" y="69"/>
                  </a:lnTo>
                  <a:lnTo>
                    <a:pt x="19" y="65"/>
                  </a:lnTo>
                  <a:lnTo>
                    <a:pt x="17" y="60"/>
                  </a:lnTo>
                  <a:lnTo>
                    <a:pt x="15" y="56"/>
                  </a:lnTo>
                  <a:lnTo>
                    <a:pt x="13" y="52"/>
                  </a:lnTo>
                  <a:lnTo>
                    <a:pt x="11" y="47"/>
                  </a:lnTo>
                  <a:lnTo>
                    <a:pt x="9" y="41"/>
                  </a:lnTo>
                  <a:lnTo>
                    <a:pt x="9" y="36"/>
                  </a:lnTo>
                  <a:lnTo>
                    <a:pt x="9" y="32"/>
                  </a:lnTo>
                  <a:lnTo>
                    <a:pt x="9" y="28"/>
                  </a:lnTo>
                  <a:lnTo>
                    <a:pt x="9" y="23"/>
                  </a:lnTo>
                  <a:lnTo>
                    <a:pt x="9" y="19"/>
                  </a:lnTo>
                  <a:lnTo>
                    <a:pt x="11" y="17"/>
                  </a:lnTo>
                  <a:lnTo>
                    <a:pt x="11" y="15"/>
                  </a:lnTo>
                  <a:lnTo>
                    <a:pt x="11" y="13"/>
                  </a:lnTo>
                  <a:lnTo>
                    <a:pt x="13" y="10"/>
                  </a:lnTo>
                  <a:lnTo>
                    <a:pt x="13" y="8"/>
                  </a:lnTo>
                  <a:lnTo>
                    <a:pt x="15" y="6"/>
                  </a:lnTo>
                  <a:lnTo>
                    <a:pt x="17" y="4"/>
                  </a:lnTo>
                  <a:lnTo>
                    <a:pt x="9" y="0"/>
                  </a:lnTo>
                  <a:lnTo>
                    <a:pt x="6" y="2"/>
                  </a:lnTo>
                  <a:lnTo>
                    <a:pt x="6" y="4"/>
                  </a:lnTo>
                  <a:lnTo>
                    <a:pt x="4" y="8"/>
                  </a:lnTo>
                  <a:lnTo>
                    <a:pt x="2" y="10"/>
                  </a:lnTo>
                  <a:lnTo>
                    <a:pt x="2" y="13"/>
                  </a:lnTo>
                  <a:lnTo>
                    <a:pt x="2" y="15"/>
                  </a:lnTo>
                  <a:lnTo>
                    <a:pt x="0" y="19"/>
                  </a:lnTo>
                  <a:lnTo>
                    <a:pt x="0" y="21"/>
                  </a:lnTo>
                  <a:lnTo>
                    <a:pt x="0" y="28"/>
                  </a:lnTo>
                  <a:lnTo>
                    <a:pt x="0" y="32"/>
                  </a:lnTo>
                  <a:lnTo>
                    <a:pt x="0" y="39"/>
                  </a:lnTo>
                  <a:lnTo>
                    <a:pt x="0" y="43"/>
                  </a:lnTo>
                  <a:lnTo>
                    <a:pt x="2" y="49"/>
                  </a:lnTo>
                  <a:lnTo>
                    <a:pt x="4" y="56"/>
                  </a:lnTo>
                  <a:lnTo>
                    <a:pt x="6" y="60"/>
                  </a:lnTo>
                  <a:lnTo>
                    <a:pt x="11" y="65"/>
                  </a:lnTo>
                  <a:lnTo>
                    <a:pt x="13" y="71"/>
                  </a:lnTo>
                  <a:lnTo>
                    <a:pt x="17" y="75"/>
                  </a:lnTo>
                  <a:lnTo>
                    <a:pt x="22" y="80"/>
                  </a:lnTo>
                  <a:lnTo>
                    <a:pt x="28" y="84"/>
                  </a:lnTo>
                  <a:lnTo>
                    <a:pt x="32" y="7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7" name="任意多边形 307276"/>
            <p:cNvSpPr/>
            <p:nvPr/>
          </p:nvSpPr>
          <p:spPr>
            <a:xfrm>
              <a:off x="3770" y="1415"/>
              <a:ext cx="87" cy="28"/>
            </a:xfrm>
            <a:custGeom>
              <a:rect l="0" t="0" r="0" b="0"/>
              <a:pathLst>
                <a:path w="87" h="28">
                  <a:moveTo>
                    <a:pt x="78" y="0"/>
                  </a:moveTo>
                  <a:lnTo>
                    <a:pt x="78" y="2"/>
                  </a:lnTo>
                  <a:lnTo>
                    <a:pt x="76" y="4"/>
                  </a:lnTo>
                  <a:lnTo>
                    <a:pt x="74" y="6"/>
                  </a:lnTo>
                  <a:lnTo>
                    <a:pt x="72" y="6"/>
                  </a:lnTo>
                  <a:lnTo>
                    <a:pt x="69" y="8"/>
                  </a:lnTo>
                  <a:lnTo>
                    <a:pt x="67" y="11"/>
                  </a:lnTo>
                  <a:lnTo>
                    <a:pt x="67" y="11"/>
                  </a:lnTo>
                  <a:lnTo>
                    <a:pt x="65" y="13"/>
                  </a:lnTo>
                  <a:lnTo>
                    <a:pt x="61" y="15"/>
                  </a:lnTo>
                  <a:lnTo>
                    <a:pt x="54" y="17"/>
                  </a:lnTo>
                  <a:lnTo>
                    <a:pt x="50" y="17"/>
                  </a:lnTo>
                  <a:lnTo>
                    <a:pt x="46" y="19"/>
                  </a:lnTo>
                  <a:lnTo>
                    <a:pt x="41" y="19"/>
                  </a:lnTo>
                  <a:lnTo>
                    <a:pt x="35" y="19"/>
                  </a:lnTo>
                  <a:lnTo>
                    <a:pt x="30" y="19"/>
                  </a:lnTo>
                  <a:lnTo>
                    <a:pt x="24" y="17"/>
                  </a:lnTo>
                  <a:lnTo>
                    <a:pt x="20" y="17"/>
                  </a:lnTo>
                  <a:lnTo>
                    <a:pt x="15" y="15"/>
                  </a:lnTo>
                  <a:lnTo>
                    <a:pt x="9" y="11"/>
                  </a:lnTo>
                  <a:lnTo>
                    <a:pt x="4" y="8"/>
                  </a:lnTo>
                  <a:lnTo>
                    <a:pt x="0" y="17"/>
                  </a:lnTo>
                  <a:lnTo>
                    <a:pt x="4" y="19"/>
                  </a:lnTo>
                  <a:lnTo>
                    <a:pt x="11" y="21"/>
                  </a:lnTo>
                  <a:lnTo>
                    <a:pt x="17" y="24"/>
                  </a:lnTo>
                  <a:lnTo>
                    <a:pt x="22" y="26"/>
                  </a:lnTo>
                  <a:lnTo>
                    <a:pt x="28" y="28"/>
                  </a:lnTo>
                  <a:lnTo>
                    <a:pt x="35" y="28"/>
                  </a:lnTo>
                  <a:lnTo>
                    <a:pt x="41" y="28"/>
                  </a:lnTo>
                  <a:lnTo>
                    <a:pt x="46" y="28"/>
                  </a:lnTo>
                  <a:lnTo>
                    <a:pt x="52" y="26"/>
                  </a:lnTo>
                  <a:lnTo>
                    <a:pt x="59" y="26"/>
                  </a:lnTo>
                  <a:lnTo>
                    <a:pt x="63" y="24"/>
                  </a:lnTo>
                  <a:lnTo>
                    <a:pt x="69" y="19"/>
                  </a:lnTo>
                  <a:lnTo>
                    <a:pt x="72" y="19"/>
                  </a:lnTo>
                  <a:lnTo>
                    <a:pt x="74" y="17"/>
                  </a:lnTo>
                  <a:lnTo>
                    <a:pt x="76" y="15"/>
                  </a:lnTo>
                  <a:lnTo>
                    <a:pt x="78" y="13"/>
                  </a:lnTo>
                  <a:lnTo>
                    <a:pt x="80" y="11"/>
                  </a:lnTo>
                  <a:lnTo>
                    <a:pt x="82" y="8"/>
                  </a:lnTo>
                  <a:lnTo>
                    <a:pt x="85" y="6"/>
                  </a:lnTo>
                  <a:lnTo>
                    <a:pt x="87" y="4"/>
                  </a:lnTo>
                  <a:lnTo>
                    <a:pt x="7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8" name="任意多边形 307277"/>
            <p:cNvSpPr/>
            <p:nvPr/>
          </p:nvSpPr>
          <p:spPr>
            <a:xfrm>
              <a:off x="3746" y="1330"/>
              <a:ext cx="115" cy="109"/>
            </a:xfrm>
            <a:custGeom>
              <a:rect l="0" t="0" r="0" b="0"/>
              <a:pathLst>
                <a:path w="115" h="109">
                  <a:moveTo>
                    <a:pt x="106" y="87"/>
                  </a:moveTo>
                  <a:lnTo>
                    <a:pt x="106" y="85"/>
                  </a:lnTo>
                  <a:lnTo>
                    <a:pt x="109" y="83"/>
                  </a:lnTo>
                  <a:lnTo>
                    <a:pt x="111" y="80"/>
                  </a:lnTo>
                  <a:lnTo>
                    <a:pt x="111" y="78"/>
                  </a:lnTo>
                  <a:lnTo>
                    <a:pt x="113" y="74"/>
                  </a:lnTo>
                  <a:lnTo>
                    <a:pt x="113" y="67"/>
                  </a:lnTo>
                  <a:lnTo>
                    <a:pt x="115" y="63"/>
                  </a:lnTo>
                  <a:lnTo>
                    <a:pt x="115" y="57"/>
                  </a:lnTo>
                  <a:lnTo>
                    <a:pt x="115" y="52"/>
                  </a:lnTo>
                  <a:lnTo>
                    <a:pt x="113" y="48"/>
                  </a:lnTo>
                  <a:lnTo>
                    <a:pt x="111" y="41"/>
                  </a:lnTo>
                  <a:lnTo>
                    <a:pt x="109" y="37"/>
                  </a:lnTo>
                  <a:lnTo>
                    <a:pt x="106" y="33"/>
                  </a:lnTo>
                  <a:lnTo>
                    <a:pt x="104" y="28"/>
                  </a:lnTo>
                  <a:lnTo>
                    <a:pt x="100" y="24"/>
                  </a:lnTo>
                  <a:lnTo>
                    <a:pt x="98" y="20"/>
                  </a:lnTo>
                  <a:lnTo>
                    <a:pt x="93" y="15"/>
                  </a:lnTo>
                  <a:lnTo>
                    <a:pt x="87" y="11"/>
                  </a:lnTo>
                  <a:lnTo>
                    <a:pt x="83" y="9"/>
                  </a:lnTo>
                  <a:lnTo>
                    <a:pt x="78" y="7"/>
                  </a:lnTo>
                  <a:lnTo>
                    <a:pt x="72" y="5"/>
                  </a:lnTo>
                  <a:lnTo>
                    <a:pt x="67" y="2"/>
                  </a:lnTo>
                  <a:lnTo>
                    <a:pt x="61" y="0"/>
                  </a:lnTo>
                  <a:lnTo>
                    <a:pt x="54" y="0"/>
                  </a:lnTo>
                  <a:lnTo>
                    <a:pt x="50" y="0"/>
                  </a:lnTo>
                  <a:lnTo>
                    <a:pt x="46" y="0"/>
                  </a:lnTo>
                  <a:lnTo>
                    <a:pt x="39" y="2"/>
                  </a:lnTo>
                  <a:lnTo>
                    <a:pt x="35" y="2"/>
                  </a:lnTo>
                  <a:lnTo>
                    <a:pt x="28" y="5"/>
                  </a:lnTo>
                  <a:lnTo>
                    <a:pt x="24" y="7"/>
                  </a:lnTo>
                  <a:lnTo>
                    <a:pt x="20" y="11"/>
                  </a:lnTo>
                  <a:lnTo>
                    <a:pt x="15" y="13"/>
                  </a:lnTo>
                  <a:lnTo>
                    <a:pt x="13" y="15"/>
                  </a:lnTo>
                  <a:lnTo>
                    <a:pt x="13" y="18"/>
                  </a:lnTo>
                  <a:lnTo>
                    <a:pt x="11" y="20"/>
                  </a:lnTo>
                  <a:lnTo>
                    <a:pt x="9" y="22"/>
                  </a:lnTo>
                  <a:lnTo>
                    <a:pt x="7" y="24"/>
                  </a:lnTo>
                  <a:lnTo>
                    <a:pt x="7" y="26"/>
                  </a:lnTo>
                  <a:lnTo>
                    <a:pt x="5" y="28"/>
                  </a:lnTo>
                  <a:lnTo>
                    <a:pt x="5" y="31"/>
                  </a:lnTo>
                  <a:lnTo>
                    <a:pt x="2" y="33"/>
                  </a:lnTo>
                  <a:lnTo>
                    <a:pt x="2" y="35"/>
                  </a:lnTo>
                  <a:lnTo>
                    <a:pt x="0" y="39"/>
                  </a:lnTo>
                  <a:lnTo>
                    <a:pt x="0" y="41"/>
                  </a:lnTo>
                  <a:lnTo>
                    <a:pt x="0" y="46"/>
                  </a:lnTo>
                  <a:lnTo>
                    <a:pt x="0" y="52"/>
                  </a:lnTo>
                  <a:lnTo>
                    <a:pt x="0" y="57"/>
                  </a:lnTo>
                  <a:lnTo>
                    <a:pt x="2" y="61"/>
                  </a:lnTo>
                  <a:lnTo>
                    <a:pt x="2" y="67"/>
                  </a:lnTo>
                  <a:lnTo>
                    <a:pt x="5" y="72"/>
                  </a:lnTo>
                  <a:lnTo>
                    <a:pt x="7" y="76"/>
                  </a:lnTo>
                  <a:lnTo>
                    <a:pt x="11" y="80"/>
                  </a:lnTo>
                  <a:lnTo>
                    <a:pt x="13" y="85"/>
                  </a:lnTo>
                  <a:lnTo>
                    <a:pt x="18" y="89"/>
                  </a:lnTo>
                  <a:lnTo>
                    <a:pt x="22" y="93"/>
                  </a:lnTo>
                  <a:lnTo>
                    <a:pt x="26" y="98"/>
                  </a:lnTo>
                  <a:lnTo>
                    <a:pt x="33" y="100"/>
                  </a:lnTo>
                  <a:lnTo>
                    <a:pt x="37" y="102"/>
                  </a:lnTo>
                  <a:lnTo>
                    <a:pt x="44" y="104"/>
                  </a:lnTo>
                  <a:lnTo>
                    <a:pt x="48" y="106"/>
                  </a:lnTo>
                  <a:lnTo>
                    <a:pt x="54" y="109"/>
                  </a:lnTo>
                  <a:lnTo>
                    <a:pt x="59" y="109"/>
                  </a:lnTo>
                  <a:lnTo>
                    <a:pt x="65" y="109"/>
                  </a:lnTo>
                  <a:lnTo>
                    <a:pt x="70" y="109"/>
                  </a:lnTo>
                  <a:lnTo>
                    <a:pt x="76" y="106"/>
                  </a:lnTo>
                  <a:lnTo>
                    <a:pt x="80" y="104"/>
                  </a:lnTo>
                  <a:lnTo>
                    <a:pt x="85" y="104"/>
                  </a:lnTo>
                  <a:lnTo>
                    <a:pt x="89" y="102"/>
                  </a:lnTo>
                  <a:lnTo>
                    <a:pt x="93" y="98"/>
                  </a:lnTo>
                  <a:lnTo>
                    <a:pt x="98" y="96"/>
                  </a:lnTo>
                  <a:lnTo>
                    <a:pt x="100" y="93"/>
                  </a:lnTo>
                  <a:lnTo>
                    <a:pt x="102" y="91"/>
                  </a:lnTo>
                  <a:lnTo>
                    <a:pt x="104" y="89"/>
                  </a:lnTo>
                  <a:lnTo>
                    <a:pt x="106" y="8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79" name="任意多边形 307278"/>
            <p:cNvSpPr/>
            <p:nvPr/>
          </p:nvSpPr>
          <p:spPr>
            <a:xfrm>
              <a:off x="3831" y="1337"/>
              <a:ext cx="34" cy="82"/>
            </a:xfrm>
            <a:custGeom>
              <a:rect l="0" t="0" r="0" b="0"/>
              <a:pathLst>
                <a:path w="34" h="82">
                  <a:moveTo>
                    <a:pt x="0" y="8"/>
                  </a:moveTo>
                  <a:lnTo>
                    <a:pt x="4" y="11"/>
                  </a:lnTo>
                  <a:lnTo>
                    <a:pt x="8" y="15"/>
                  </a:lnTo>
                  <a:lnTo>
                    <a:pt x="13" y="19"/>
                  </a:lnTo>
                  <a:lnTo>
                    <a:pt x="15" y="24"/>
                  </a:lnTo>
                  <a:lnTo>
                    <a:pt x="19" y="28"/>
                  </a:lnTo>
                  <a:lnTo>
                    <a:pt x="21" y="32"/>
                  </a:lnTo>
                  <a:lnTo>
                    <a:pt x="21" y="37"/>
                  </a:lnTo>
                  <a:lnTo>
                    <a:pt x="24" y="41"/>
                  </a:lnTo>
                  <a:lnTo>
                    <a:pt x="24" y="45"/>
                  </a:lnTo>
                  <a:lnTo>
                    <a:pt x="26" y="52"/>
                  </a:lnTo>
                  <a:lnTo>
                    <a:pt x="26" y="56"/>
                  </a:lnTo>
                  <a:lnTo>
                    <a:pt x="24" y="60"/>
                  </a:lnTo>
                  <a:lnTo>
                    <a:pt x="24" y="65"/>
                  </a:lnTo>
                  <a:lnTo>
                    <a:pt x="21" y="69"/>
                  </a:lnTo>
                  <a:lnTo>
                    <a:pt x="21" y="71"/>
                  </a:lnTo>
                  <a:lnTo>
                    <a:pt x="19" y="73"/>
                  </a:lnTo>
                  <a:lnTo>
                    <a:pt x="19" y="76"/>
                  </a:lnTo>
                  <a:lnTo>
                    <a:pt x="17" y="78"/>
                  </a:lnTo>
                  <a:lnTo>
                    <a:pt x="24" y="82"/>
                  </a:lnTo>
                  <a:lnTo>
                    <a:pt x="26" y="80"/>
                  </a:lnTo>
                  <a:lnTo>
                    <a:pt x="28" y="78"/>
                  </a:lnTo>
                  <a:lnTo>
                    <a:pt x="28" y="76"/>
                  </a:lnTo>
                  <a:lnTo>
                    <a:pt x="30" y="73"/>
                  </a:lnTo>
                  <a:lnTo>
                    <a:pt x="32" y="67"/>
                  </a:lnTo>
                  <a:lnTo>
                    <a:pt x="32" y="63"/>
                  </a:lnTo>
                  <a:lnTo>
                    <a:pt x="34" y="56"/>
                  </a:lnTo>
                  <a:lnTo>
                    <a:pt x="34" y="50"/>
                  </a:lnTo>
                  <a:lnTo>
                    <a:pt x="34" y="45"/>
                  </a:lnTo>
                  <a:lnTo>
                    <a:pt x="32" y="39"/>
                  </a:lnTo>
                  <a:lnTo>
                    <a:pt x="30" y="34"/>
                  </a:lnTo>
                  <a:lnTo>
                    <a:pt x="28" y="28"/>
                  </a:lnTo>
                  <a:lnTo>
                    <a:pt x="26" y="24"/>
                  </a:lnTo>
                  <a:lnTo>
                    <a:pt x="24" y="17"/>
                  </a:lnTo>
                  <a:lnTo>
                    <a:pt x="19" y="13"/>
                  </a:lnTo>
                  <a:lnTo>
                    <a:pt x="15" y="8"/>
                  </a:lnTo>
                  <a:lnTo>
                    <a:pt x="11" y="4"/>
                  </a:lnTo>
                  <a:lnTo>
                    <a:pt x="6"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0" name="任意多边形 307279"/>
            <p:cNvSpPr/>
            <p:nvPr/>
          </p:nvSpPr>
          <p:spPr>
            <a:xfrm>
              <a:off x="3751" y="1326"/>
              <a:ext cx="86" cy="28"/>
            </a:xfrm>
            <a:custGeom>
              <a:rect l="0" t="0" r="0" b="0"/>
              <a:pathLst>
                <a:path w="86" h="28">
                  <a:moveTo>
                    <a:pt x="8" y="28"/>
                  </a:moveTo>
                  <a:lnTo>
                    <a:pt x="8" y="26"/>
                  </a:lnTo>
                  <a:lnTo>
                    <a:pt x="10" y="24"/>
                  </a:lnTo>
                  <a:lnTo>
                    <a:pt x="13" y="24"/>
                  </a:lnTo>
                  <a:lnTo>
                    <a:pt x="15" y="22"/>
                  </a:lnTo>
                  <a:lnTo>
                    <a:pt x="17" y="17"/>
                  </a:lnTo>
                  <a:lnTo>
                    <a:pt x="21" y="15"/>
                  </a:lnTo>
                  <a:lnTo>
                    <a:pt x="26" y="13"/>
                  </a:lnTo>
                  <a:lnTo>
                    <a:pt x="30" y="11"/>
                  </a:lnTo>
                  <a:lnTo>
                    <a:pt x="34" y="11"/>
                  </a:lnTo>
                  <a:lnTo>
                    <a:pt x="41" y="9"/>
                  </a:lnTo>
                  <a:lnTo>
                    <a:pt x="45" y="9"/>
                  </a:lnTo>
                  <a:lnTo>
                    <a:pt x="49" y="9"/>
                  </a:lnTo>
                  <a:lnTo>
                    <a:pt x="56" y="11"/>
                  </a:lnTo>
                  <a:lnTo>
                    <a:pt x="60" y="11"/>
                  </a:lnTo>
                  <a:lnTo>
                    <a:pt x="65" y="13"/>
                  </a:lnTo>
                  <a:lnTo>
                    <a:pt x="71" y="13"/>
                  </a:lnTo>
                  <a:lnTo>
                    <a:pt x="75" y="17"/>
                  </a:lnTo>
                  <a:lnTo>
                    <a:pt x="80" y="19"/>
                  </a:lnTo>
                  <a:lnTo>
                    <a:pt x="86" y="11"/>
                  </a:lnTo>
                  <a:lnTo>
                    <a:pt x="80" y="9"/>
                  </a:lnTo>
                  <a:lnTo>
                    <a:pt x="73" y="6"/>
                  </a:lnTo>
                  <a:lnTo>
                    <a:pt x="69" y="4"/>
                  </a:lnTo>
                  <a:lnTo>
                    <a:pt x="62" y="2"/>
                  </a:lnTo>
                  <a:lnTo>
                    <a:pt x="56" y="0"/>
                  </a:lnTo>
                  <a:lnTo>
                    <a:pt x="52" y="0"/>
                  </a:lnTo>
                  <a:lnTo>
                    <a:pt x="45" y="0"/>
                  </a:lnTo>
                  <a:lnTo>
                    <a:pt x="39" y="0"/>
                  </a:lnTo>
                  <a:lnTo>
                    <a:pt x="34" y="2"/>
                  </a:lnTo>
                  <a:lnTo>
                    <a:pt x="28" y="2"/>
                  </a:lnTo>
                  <a:lnTo>
                    <a:pt x="21" y="4"/>
                  </a:lnTo>
                  <a:lnTo>
                    <a:pt x="17" y="9"/>
                  </a:lnTo>
                  <a:lnTo>
                    <a:pt x="13" y="11"/>
                  </a:lnTo>
                  <a:lnTo>
                    <a:pt x="8" y="15"/>
                  </a:lnTo>
                  <a:lnTo>
                    <a:pt x="6" y="17"/>
                  </a:lnTo>
                  <a:lnTo>
                    <a:pt x="4" y="19"/>
                  </a:lnTo>
                  <a:lnTo>
                    <a:pt x="2" y="22"/>
                  </a:lnTo>
                  <a:lnTo>
                    <a:pt x="0" y="24"/>
                  </a:lnTo>
                  <a:lnTo>
                    <a:pt x="8"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1" name="任意多边形 307280"/>
            <p:cNvSpPr/>
            <p:nvPr/>
          </p:nvSpPr>
          <p:spPr>
            <a:xfrm>
              <a:off x="3742" y="1350"/>
              <a:ext cx="32" cy="80"/>
            </a:xfrm>
            <a:custGeom>
              <a:rect l="0" t="0" r="0" b="0"/>
              <a:pathLst>
                <a:path w="32" h="80">
                  <a:moveTo>
                    <a:pt x="32" y="73"/>
                  </a:moveTo>
                  <a:lnTo>
                    <a:pt x="28" y="71"/>
                  </a:lnTo>
                  <a:lnTo>
                    <a:pt x="24" y="67"/>
                  </a:lnTo>
                  <a:lnTo>
                    <a:pt x="22" y="63"/>
                  </a:lnTo>
                  <a:lnTo>
                    <a:pt x="17" y="58"/>
                  </a:lnTo>
                  <a:lnTo>
                    <a:pt x="15" y="54"/>
                  </a:lnTo>
                  <a:lnTo>
                    <a:pt x="13" y="50"/>
                  </a:lnTo>
                  <a:lnTo>
                    <a:pt x="11" y="45"/>
                  </a:lnTo>
                  <a:lnTo>
                    <a:pt x="11" y="41"/>
                  </a:lnTo>
                  <a:lnTo>
                    <a:pt x="9" y="37"/>
                  </a:lnTo>
                  <a:lnTo>
                    <a:pt x="9" y="30"/>
                  </a:lnTo>
                  <a:lnTo>
                    <a:pt x="9" y="26"/>
                  </a:lnTo>
                  <a:lnTo>
                    <a:pt x="9" y="21"/>
                  </a:lnTo>
                  <a:lnTo>
                    <a:pt x="11" y="19"/>
                  </a:lnTo>
                  <a:lnTo>
                    <a:pt x="11" y="17"/>
                  </a:lnTo>
                  <a:lnTo>
                    <a:pt x="11" y="15"/>
                  </a:lnTo>
                  <a:lnTo>
                    <a:pt x="11" y="13"/>
                  </a:lnTo>
                  <a:lnTo>
                    <a:pt x="13" y="11"/>
                  </a:lnTo>
                  <a:lnTo>
                    <a:pt x="13" y="8"/>
                  </a:lnTo>
                  <a:lnTo>
                    <a:pt x="15" y="6"/>
                  </a:lnTo>
                  <a:lnTo>
                    <a:pt x="17" y="4"/>
                  </a:lnTo>
                  <a:lnTo>
                    <a:pt x="9" y="0"/>
                  </a:lnTo>
                  <a:lnTo>
                    <a:pt x="6" y="2"/>
                  </a:lnTo>
                  <a:lnTo>
                    <a:pt x="6" y="4"/>
                  </a:lnTo>
                  <a:lnTo>
                    <a:pt x="4" y="6"/>
                  </a:lnTo>
                  <a:lnTo>
                    <a:pt x="4" y="8"/>
                  </a:lnTo>
                  <a:lnTo>
                    <a:pt x="2" y="13"/>
                  </a:lnTo>
                  <a:lnTo>
                    <a:pt x="2" y="15"/>
                  </a:lnTo>
                  <a:lnTo>
                    <a:pt x="0" y="17"/>
                  </a:lnTo>
                  <a:lnTo>
                    <a:pt x="0" y="19"/>
                  </a:lnTo>
                  <a:lnTo>
                    <a:pt x="0" y="26"/>
                  </a:lnTo>
                  <a:lnTo>
                    <a:pt x="0" y="32"/>
                  </a:lnTo>
                  <a:lnTo>
                    <a:pt x="0" y="37"/>
                  </a:lnTo>
                  <a:lnTo>
                    <a:pt x="2" y="43"/>
                  </a:lnTo>
                  <a:lnTo>
                    <a:pt x="2" y="47"/>
                  </a:lnTo>
                  <a:lnTo>
                    <a:pt x="4" y="54"/>
                  </a:lnTo>
                  <a:lnTo>
                    <a:pt x="6" y="58"/>
                  </a:lnTo>
                  <a:lnTo>
                    <a:pt x="11" y="63"/>
                  </a:lnTo>
                  <a:lnTo>
                    <a:pt x="15" y="69"/>
                  </a:lnTo>
                  <a:lnTo>
                    <a:pt x="19" y="73"/>
                  </a:lnTo>
                  <a:lnTo>
                    <a:pt x="24" y="78"/>
                  </a:lnTo>
                  <a:lnTo>
                    <a:pt x="28" y="80"/>
                  </a:lnTo>
                  <a:lnTo>
                    <a:pt x="32" y="7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2" name="任意多边形 307281"/>
            <p:cNvSpPr/>
            <p:nvPr/>
          </p:nvSpPr>
          <p:spPr>
            <a:xfrm>
              <a:off x="3770" y="1415"/>
              <a:ext cx="85" cy="28"/>
            </a:xfrm>
            <a:custGeom>
              <a:rect l="0" t="0" r="0" b="0"/>
              <a:pathLst>
                <a:path w="85" h="28">
                  <a:moveTo>
                    <a:pt x="78" y="0"/>
                  </a:moveTo>
                  <a:lnTo>
                    <a:pt x="76" y="2"/>
                  </a:lnTo>
                  <a:lnTo>
                    <a:pt x="76" y="4"/>
                  </a:lnTo>
                  <a:lnTo>
                    <a:pt x="74" y="4"/>
                  </a:lnTo>
                  <a:lnTo>
                    <a:pt x="72" y="6"/>
                  </a:lnTo>
                  <a:lnTo>
                    <a:pt x="67" y="11"/>
                  </a:lnTo>
                  <a:lnTo>
                    <a:pt x="63" y="13"/>
                  </a:lnTo>
                  <a:lnTo>
                    <a:pt x="59" y="15"/>
                  </a:lnTo>
                  <a:lnTo>
                    <a:pt x="54" y="17"/>
                  </a:lnTo>
                  <a:lnTo>
                    <a:pt x="50" y="17"/>
                  </a:lnTo>
                  <a:lnTo>
                    <a:pt x="46" y="19"/>
                  </a:lnTo>
                  <a:lnTo>
                    <a:pt x="41" y="19"/>
                  </a:lnTo>
                  <a:lnTo>
                    <a:pt x="35" y="19"/>
                  </a:lnTo>
                  <a:lnTo>
                    <a:pt x="30" y="17"/>
                  </a:lnTo>
                  <a:lnTo>
                    <a:pt x="24" y="17"/>
                  </a:lnTo>
                  <a:lnTo>
                    <a:pt x="20" y="15"/>
                  </a:lnTo>
                  <a:lnTo>
                    <a:pt x="15" y="13"/>
                  </a:lnTo>
                  <a:lnTo>
                    <a:pt x="11" y="11"/>
                  </a:lnTo>
                  <a:lnTo>
                    <a:pt x="4" y="8"/>
                  </a:lnTo>
                  <a:lnTo>
                    <a:pt x="0" y="15"/>
                  </a:lnTo>
                  <a:lnTo>
                    <a:pt x="7" y="19"/>
                  </a:lnTo>
                  <a:lnTo>
                    <a:pt x="11" y="21"/>
                  </a:lnTo>
                  <a:lnTo>
                    <a:pt x="17" y="24"/>
                  </a:lnTo>
                  <a:lnTo>
                    <a:pt x="24" y="26"/>
                  </a:lnTo>
                  <a:lnTo>
                    <a:pt x="28" y="28"/>
                  </a:lnTo>
                  <a:lnTo>
                    <a:pt x="35" y="28"/>
                  </a:lnTo>
                  <a:lnTo>
                    <a:pt x="41" y="28"/>
                  </a:lnTo>
                  <a:lnTo>
                    <a:pt x="46" y="28"/>
                  </a:lnTo>
                  <a:lnTo>
                    <a:pt x="52" y="26"/>
                  </a:lnTo>
                  <a:lnTo>
                    <a:pt x="59" y="24"/>
                  </a:lnTo>
                  <a:lnTo>
                    <a:pt x="63" y="24"/>
                  </a:lnTo>
                  <a:lnTo>
                    <a:pt x="67" y="19"/>
                  </a:lnTo>
                  <a:lnTo>
                    <a:pt x="74" y="17"/>
                  </a:lnTo>
                  <a:lnTo>
                    <a:pt x="78" y="13"/>
                  </a:lnTo>
                  <a:lnTo>
                    <a:pt x="80" y="11"/>
                  </a:lnTo>
                  <a:lnTo>
                    <a:pt x="82" y="8"/>
                  </a:lnTo>
                  <a:lnTo>
                    <a:pt x="85" y="6"/>
                  </a:lnTo>
                  <a:lnTo>
                    <a:pt x="85" y="4"/>
                  </a:lnTo>
                  <a:lnTo>
                    <a:pt x="7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3" name="任意多边形 307282"/>
            <p:cNvSpPr/>
            <p:nvPr/>
          </p:nvSpPr>
          <p:spPr>
            <a:xfrm>
              <a:off x="3746" y="1332"/>
              <a:ext cx="113" cy="107"/>
            </a:xfrm>
            <a:custGeom>
              <a:rect l="0" t="0" r="0" b="0"/>
              <a:pathLst>
                <a:path w="113" h="107">
                  <a:moveTo>
                    <a:pt x="104" y="85"/>
                  </a:moveTo>
                  <a:lnTo>
                    <a:pt x="106" y="83"/>
                  </a:lnTo>
                  <a:lnTo>
                    <a:pt x="109" y="81"/>
                  </a:lnTo>
                  <a:lnTo>
                    <a:pt x="109" y="78"/>
                  </a:lnTo>
                  <a:lnTo>
                    <a:pt x="111" y="76"/>
                  </a:lnTo>
                  <a:lnTo>
                    <a:pt x="113" y="72"/>
                  </a:lnTo>
                  <a:lnTo>
                    <a:pt x="113" y="65"/>
                  </a:lnTo>
                  <a:lnTo>
                    <a:pt x="113" y="61"/>
                  </a:lnTo>
                  <a:lnTo>
                    <a:pt x="113" y="57"/>
                  </a:lnTo>
                  <a:lnTo>
                    <a:pt x="113" y="50"/>
                  </a:lnTo>
                  <a:lnTo>
                    <a:pt x="113" y="46"/>
                  </a:lnTo>
                  <a:lnTo>
                    <a:pt x="111" y="42"/>
                  </a:lnTo>
                  <a:lnTo>
                    <a:pt x="109" y="35"/>
                  </a:lnTo>
                  <a:lnTo>
                    <a:pt x="106" y="31"/>
                  </a:lnTo>
                  <a:lnTo>
                    <a:pt x="104" y="26"/>
                  </a:lnTo>
                  <a:lnTo>
                    <a:pt x="100" y="22"/>
                  </a:lnTo>
                  <a:lnTo>
                    <a:pt x="96" y="18"/>
                  </a:lnTo>
                  <a:lnTo>
                    <a:pt x="91" y="16"/>
                  </a:lnTo>
                  <a:lnTo>
                    <a:pt x="87" y="11"/>
                  </a:lnTo>
                  <a:lnTo>
                    <a:pt x="83" y="7"/>
                  </a:lnTo>
                  <a:lnTo>
                    <a:pt x="76" y="5"/>
                  </a:lnTo>
                  <a:lnTo>
                    <a:pt x="72" y="3"/>
                  </a:lnTo>
                  <a:lnTo>
                    <a:pt x="65" y="3"/>
                  </a:lnTo>
                  <a:lnTo>
                    <a:pt x="61" y="0"/>
                  </a:lnTo>
                  <a:lnTo>
                    <a:pt x="54" y="0"/>
                  </a:lnTo>
                  <a:lnTo>
                    <a:pt x="50" y="0"/>
                  </a:lnTo>
                  <a:lnTo>
                    <a:pt x="44" y="0"/>
                  </a:lnTo>
                  <a:lnTo>
                    <a:pt x="39" y="3"/>
                  </a:lnTo>
                  <a:lnTo>
                    <a:pt x="35" y="3"/>
                  </a:lnTo>
                  <a:lnTo>
                    <a:pt x="28" y="5"/>
                  </a:lnTo>
                  <a:lnTo>
                    <a:pt x="24" y="7"/>
                  </a:lnTo>
                  <a:lnTo>
                    <a:pt x="20" y="9"/>
                  </a:lnTo>
                  <a:lnTo>
                    <a:pt x="15" y="13"/>
                  </a:lnTo>
                  <a:lnTo>
                    <a:pt x="13" y="16"/>
                  </a:lnTo>
                  <a:lnTo>
                    <a:pt x="13" y="18"/>
                  </a:lnTo>
                  <a:lnTo>
                    <a:pt x="11" y="20"/>
                  </a:lnTo>
                  <a:lnTo>
                    <a:pt x="9" y="22"/>
                  </a:lnTo>
                  <a:lnTo>
                    <a:pt x="7" y="24"/>
                  </a:lnTo>
                  <a:lnTo>
                    <a:pt x="7" y="26"/>
                  </a:lnTo>
                  <a:lnTo>
                    <a:pt x="5" y="29"/>
                  </a:lnTo>
                  <a:lnTo>
                    <a:pt x="5" y="31"/>
                  </a:lnTo>
                  <a:lnTo>
                    <a:pt x="2" y="35"/>
                  </a:lnTo>
                  <a:lnTo>
                    <a:pt x="2" y="39"/>
                  </a:lnTo>
                  <a:lnTo>
                    <a:pt x="0" y="46"/>
                  </a:lnTo>
                  <a:lnTo>
                    <a:pt x="0" y="50"/>
                  </a:lnTo>
                  <a:lnTo>
                    <a:pt x="0" y="55"/>
                  </a:lnTo>
                  <a:lnTo>
                    <a:pt x="2" y="61"/>
                  </a:lnTo>
                  <a:lnTo>
                    <a:pt x="5" y="65"/>
                  </a:lnTo>
                  <a:lnTo>
                    <a:pt x="7" y="70"/>
                  </a:lnTo>
                  <a:lnTo>
                    <a:pt x="9" y="74"/>
                  </a:lnTo>
                  <a:lnTo>
                    <a:pt x="11" y="78"/>
                  </a:lnTo>
                  <a:lnTo>
                    <a:pt x="15" y="83"/>
                  </a:lnTo>
                  <a:lnTo>
                    <a:pt x="18" y="87"/>
                  </a:lnTo>
                  <a:lnTo>
                    <a:pt x="22" y="91"/>
                  </a:lnTo>
                  <a:lnTo>
                    <a:pt x="26" y="96"/>
                  </a:lnTo>
                  <a:lnTo>
                    <a:pt x="33" y="98"/>
                  </a:lnTo>
                  <a:lnTo>
                    <a:pt x="37" y="100"/>
                  </a:lnTo>
                  <a:lnTo>
                    <a:pt x="44" y="102"/>
                  </a:lnTo>
                  <a:lnTo>
                    <a:pt x="48" y="104"/>
                  </a:lnTo>
                  <a:lnTo>
                    <a:pt x="54" y="104"/>
                  </a:lnTo>
                  <a:lnTo>
                    <a:pt x="59" y="107"/>
                  </a:lnTo>
                  <a:lnTo>
                    <a:pt x="65" y="107"/>
                  </a:lnTo>
                  <a:lnTo>
                    <a:pt x="70" y="104"/>
                  </a:lnTo>
                  <a:lnTo>
                    <a:pt x="76" y="104"/>
                  </a:lnTo>
                  <a:lnTo>
                    <a:pt x="80" y="102"/>
                  </a:lnTo>
                  <a:lnTo>
                    <a:pt x="85" y="102"/>
                  </a:lnTo>
                  <a:lnTo>
                    <a:pt x="89" y="100"/>
                  </a:lnTo>
                  <a:lnTo>
                    <a:pt x="93" y="96"/>
                  </a:lnTo>
                  <a:lnTo>
                    <a:pt x="98" y="94"/>
                  </a:lnTo>
                  <a:lnTo>
                    <a:pt x="100" y="91"/>
                  </a:lnTo>
                  <a:lnTo>
                    <a:pt x="102" y="89"/>
                  </a:lnTo>
                  <a:lnTo>
                    <a:pt x="104" y="87"/>
                  </a:lnTo>
                  <a:lnTo>
                    <a:pt x="104"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4" name="任意多边形 307283"/>
            <p:cNvSpPr/>
            <p:nvPr/>
          </p:nvSpPr>
          <p:spPr>
            <a:xfrm>
              <a:off x="3831" y="1339"/>
              <a:ext cx="32" cy="80"/>
            </a:xfrm>
            <a:custGeom>
              <a:rect l="0" t="0" r="0" b="0"/>
              <a:pathLst>
                <a:path w="32" h="80">
                  <a:moveTo>
                    <a:pt x="0" y="9"/>
                  </a:moveTo>
                  <a:lnTo>
                    <a:pt x="4" y="11"/>
                  </a:lnTo>
                  <a:lnTo>
                    <a:pt x="8" y="15"/>
                  </a:lnTo>
                  <a:lnTo>
                    <a:pt x="11" y="17"/>
                  </a:lnTo>
                  <a:lnTo>
                    <a:pt x="15" y="22"/>
                  </a:lnTo>
                  <a:lnTo>
                    <a:pt x="17" y="26"/>
                  </a:lnTo>
                  <a:lnTo>
                    <a:pt x="19" y="30"/>
                  </a:lnTo>
                  <a:lnTo>
                    <a:pt x="21" y="35"/>
                  </a:lnTo>
                  <a:lnTo>
                    <a:pt x="24" y="39"/>
                  </a:lnTo>
                  <a:lnTo>
                    <a:pt x="24" y="45"/>
                  </a:lnTo>
                  <a:lnTo>
                    <a:pt x="24" y="50"/>
                  </a:lnTo>
                  <a:lnTo>
                    <a:pt x="24" y="54"/>
                  </a:lnTo>
                  <a:lnTo>
                    <a:pt x="24" y="58"/>
                  </a:lnTo>
                  <a:lnTo>
                    <a:pt x="21" y="63"/>
                  </a:lnTo>
                  <a:lnTo>
                    <a:pt x="21" y="67"/>
                  </a:lnTo>
                  <a:lnTo>
                    <a:pt x="19" y="69"/>
                  </a:lnTo>
                  <a:lnTo>
                    <a:pt x="19" y="71"/>
                  </a:lnTo>
                  <a:lnTo>
                    <a:pt x="17" y="74"/>
                  </a:lnTo>
                  <a:lnTo>
                    <a:pt x="17" y="76"/>
                  </a:lnTo>
                  <a:lnTo>
                    <a:pt x="24" y="80"/>
                  </a:lnTo>
                  <a:lnTo>
                    <a:pt x="26" y="78"/>
                  </a:lnTo>
                  <a:lnTo>
                    <a:pt x="28" y="76"/>
                  </a:lnTo>
                  <a:lnTo>
                    <a:pt x="28" y="74"/>
                  </a:lnTo>
                  <a:lnTo>
                    <a:pt x="30" y="71"/>
                  </a:lnTo>
                  <a:lnTo>
                    <a:pt x="30" y="65"/>
                  </a:lnTo>
                  <a:lnTo>
                    <a:pt x="32" y="61"/>
                  </a:lnTo>
                  <a:lnTo>
                    <a:pt x="32" y="54"/>
                  </a:lnTo>
                  <a:lnTo>
                    <a:pt x="32" y="50"/>
                  </a:lnTo>
                  <a:lnTo>
                    <a:pt x="32" y="43"/>
                  </a:lnTo>
                  <a:lnTo>
                    <a:pt x="32" y="39"/>
                  </a:lnTo>
                  <a:lnTo>
                    <a:pt x="30" y="32"/>
                  </a:lnTo>
                  <a:lnTo>
                    <a:pt x="28" y="28"/>
                  </a:lnTo>
                  <a:lnTo>
                    <a:pt x="26" y="22"/>
                  </a:lnTo>
                  <a:lnTo>
                    <a:pt x="21" y="17"/>
                  </a:lnTo>
                  <a:lnTo>
                    <a:pt x="19" y="13"/>
                  </a:lnTo>
                  <a:lnTo>
                    <a:pt x="15" y="9"/>
                  </a:lnTo>
                  <a:lnTo>
                    <a:pt x="8" y="4"/>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5" name="任意多边形 307284"/>
            <p:cNvSpPr/>
            <p:nvPr/>
          </p:nvSpPr>
          <p:spPr>
            <a:xfrm>
              <a:off x="3751" y="1328"/>
              <a:ext cx="84" cy="28"/>
            </a:xfrm>
            <a:custGeom>
              <a:rect l="0" t="0" r="0" b="0"/>
              <a:pathLst>
                <a:path w="84" h="28">
                  <a:moveTo>
                    <a:pt x="8" y="28"/>
                  </a:moveTo>
                  <a:lnTo>
                    <a:pt x="8" y="26"/>
                  </a:lnTo>
                  <a:lnTo>
                    <a:pt x="10" y="24"/>
                  </a:lnTo>
                  <a:lnTo>
                    <a:pt x="13" y="22"/>
                  </a:lnTo>
                  <a:lnTo>
                    <a:pt x="15" y="22"/>
                  </a:lnTo>
                  <a:lnTo>
                    <a:pt x="17" y="17"/>
                  </a:lnTo>
                  <a:lnTo>
                    <a:pt x="21" y="15"/>
                  </a:lnTo>
                  <a:lnTo>
                    <a:pt x="26" y="13"/>
                  </a:lnTo>
                  <a:lnTo>
                    <a:pt x="30" y="11"/>
                  </a:lnTo>
                  <a:lnTo>
                    <a:pt x="34" y="11"/>
                  </a:lnTo>
                  <a:lnTo>
                    <a:pt x="41" y="9"/>
                  </a:lnTo>
                  <a:lnTo>
                    <a:pt x="45" y="9"/>
                  </a:lnTo>
                  <a:lnTo>
                    <a:pt x="49" y="9"/>
                  </a:lnTo>
                  <a:lnTo>
                    <a:pt x="54" y="9"/>
                  </a:lnTo>
                  <a:lnTo>
                    <a:pt x="60" y="11"/>
                  </a:lnTo>
                  <a:lnTo>
                    <a:pt x="65" y="11"/>
                  </a:lnTo>
                  <a:lnTo>
                    <a:pt x="69" y="13"/>
                  </a:lnTo>
                  <a:lnTo>
                    <a:pt x="75" y="15"/>
                  </a:lnTo>
                  <a:lnTo>
                    <a:pt x="80" y="20"/>
                  </a:lnTo>
                  <a:lnTo>
                    <a:pt x="84" y="11"/>
                  </a:lnTo>
                  <a:lnTo>
                    <a:pt x="80" y="9"/>
                  </a:lnTo>
                  <a:lnTo>
                    <a:pt x="73" y="4"/>
                  </a:lnTo>
                  <a:lnTo>
                    <a:pt x="67" y="2"/>
                  </a:lnTo>
                  <a:lnTo>
                    <a:pt x="62" y="2"/>
                  </a:lnTo>
                  <a:lnTo>
                    <a:pt x="56" y="0"/>
                  </a:lnTo>
                  <a:lnTo>
                    <a:pt x="49" y="0"/>
                  </a:lnTo>
                  <a:lnTo>
                    <a:pt x="45" y="0"/>
                  </a:lnTo>
                  <a:lnTo>
                    <a:pt x="39" y="0"/>
                  </a:lnTo>
                  <a:lnTo>
                    <a:pt x="32" y="0"/>
                  </a:lnTo>
                  <a:lnTo>
                    <a:pt x="28" y="2"/>
                  </a:lnTo>
                  <a:lnTo>
                    <a:pt x="21" y="4"/>
                  </a:lnTo>
                  <a:lnTo>
                    <a:pt x="17" y="7"/>
                  </a:lnTo>
                  <a:lnTo>
                    <a:pt x="13" y="11"/>
                  </a:lnTo>
                  <a:lnTo>
                    <a:pt x="8" y="13"/>
                  </a:lnTo>
                  <a:lnTo>
                    <a:pt x="6" y="15"/>
                  </a:lnTo>
                  <a:lnTo>
                    <a:pt x="4" y="17"/>
                  </a:lnTo>
                  <a:lnTo>
                    <a:pt x="2" y="20"/>
                  </a:lnTo>
                  <a:lnTo>
                    <a:pt x="0" y="22"/>
                  </a:lnTo>
                  <a:lnTo>
                    <a:pt x="8"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6" name="任意多边形 307285"/>
            <p:cNvSpPr/>
            <p:nvPr/>
          </p:nvSpPr>
          <p:spPr>
            <a:xfrm>
              <a:off x="3742" y="1350"/>
              <a:ext cx="35" cy="80"/>
            </a:xfrm>
            <a:custGeom>
              <a:rect l="0" t="0" r="0" b="0"/>
              <a:pathLst>
                <a:path w="35" h="80">
                  <a:moveTo>
                    <a:pt x="35" y="73"/>
                  </a:moveTo>
                  <a:lnTo>
                    <a:pt x="30" y="71"/>
                  </a:lnTo>
                  <a:lnTo>
                    <a:pt x="26" y="67"/>
                  </a:lnTo>
                  <a:lnTo>
                    <a:pt x="22" y="63"/>
                  </a:lnTo>
                  <a:lnTo>
                    <a:pt x="19" y="58"/>
                  </a:lnTo>
                  <a:lnTo>
                    <a:pt x="15" y="54"/>
                  </a:lnTo>
                  <a:lnTo>
                    <a:pt x="13" y="50"/>
                  </a:lnTo>
                  <a:lnTo>
                    <a:pt x="13" y="45"/>
                  </a:lnTo>
                  <a:lnTo>
                    <a:pt x="11" y="41"/>
                  </a:lnTo>
                  <a:lnTo>
                    <a:pt x="11" y="37"/>
                  </a:lnTo>
                  <a:lnTo>
                    <a:pt x="9" y="32"/>
                  </a:lnTo>
                  <a:lnTo>
                    <a:pt x="9" y="28"/>
                  </a:lnTo>
                  <a:lnTo>
                    <a:pt x="11" y="24"/>
                  </a:lnTo>
                  <a:lnTo>
                    <a:pt x="11" y="17"/>
                  </a:lnTo>
                  <a:lnTo>
                    <a:pt x="13" y="15"/>
                  </a:lnTo>
                  <a:lnTo>
                    <a:pt x="13" y="13"/>
                  </a:lnTo>
                  <a:lnTo>
                    <a:pt x="15" y="11"/>
                  </a:lnTo>
                  <a:lnTo>
                    <a:pt x="15" y="8"/>
                  </a:lnTo>
                  <a:lnTo>
                    <a:pt x="17" y="6"/>
                  </a:lnTo>
                  <a:lnTo>
                    <a:pt x="9" y="0"/>
                  </a:lnTo>
                  <a:lnTo>
                    <a:pt x="9" y="2"/>
                  </a:lnTo>
                  <a:lnTo>
                    <a:pt x="6" y="6"/>
                  </a:lnTo>
                  <a:lnTo>
                    <a:pt x="4" y="8"/>
                  </a:lnTo>
                  <a:lnTo>
                    <a:pt x="4" y="11"/>
                  </a:lnTo>
                  <a:lnTo>
                    <a:pt x="2" y="15"/>
                  </a:lnTo>
                  <a:lnTo>
                    <a:pt x="0" y="21"/>
                  </a:lnTo>
                  <a:lnTo>
                    <a:pt x="0" y="26"/>
                  </a:lnTo>
                  <a:lnTo>
                    <a:pt x="0" y="32"/>
                  </a:lnTo>
                  <a:lnTo>
                    <a:pt x="0" y="39"/>
                  </a:lnTo>
                  <a:lnTo>
                    <a:pt x="2" y="43"/>
                  </a:lnTo>
                  <a:lnTo>
                    <a:pt x="4" y="50"/>
                  </a:lnTo>
                  <a:lnTo>
                    <a:pt x="6" y="54"/>
                  </a:lnTo>
                  <a:lnTo>
                    <a:pt x="9" y="58"/>
                  </a:lnTo>
                  <a:lnTo>
                    <a:pt x="11" y="65"/>
                  </a:lnTo>
                  <a:lnTo>
                    <a:pt x="15" y="69"/>
                  </a:lnTo>
                  <a:lnTo>
                    <a:pt x="19" y="73"/>
                  </a:lnTo>
                  <a:lnTo>
                    <a:pt x="24" y="78"/>
                  </a:lnTo>
                  <a:lnTo>
                    <a:pt x="28" y="80"/>
                  </a:lnTo>
                  <a:lnTo>
                    <a:pt x="35" y="7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7" name="任意多边形 307286"/>
            <p:cNvSpPr/>
            <p:nvPr/>
          </p:nvSpPr>
          <p:spPr>
            <a:xfrm>
              <a:off x="3770" y="1415"/>
              <a:ext cx="85" cy="28"/>
            </a:xfrm>
            <a:custGeom>
              <a:rect l="0" t="0" r="0" b="0"/>
              <a:pathLst>
                <a:path w="85" h="28">
                  <a:moveTo>
                    <a:pt x="78" y="0"/>
                  </a:moveTo>
                  <a:lnTo>
                    <a:pt x="76" y="2"/>
                  </a:lnTo>
                  <a:lnTo>
                    <a:pt x="74" y="4"/>
                  </a:lnTo>
                  <a:lnTo>
                    <a:pt x="74" y="4"/>
                  </a:lnTo>
                  <a:lnTo>
                    <a:pt x="72" y="6"/>
                  </a:lnTo>
                  <a:lnTo>
                    <a:pt x="67" y="8"/>
                  </a:lnTo>
                  <a:lnTo>
                    <a:pt x="63" y="13"/>
                  </a:lnTo>
                  <a:lnTo>
                    <a:pt x="59" y="15"/>
                  </a:lnTo>
                  <a:lnTo>
                    <a:pt x="54" y="15"/>
                  </a:lnTo>
                  <a:lnTo>
                    <a:pt x="50" y="17"/>
                  </a:lnTo>
                  <a:lnTo>
                    <a:pt x="46" y="17"/>
                  </a:lnTo>
                  <a:lnTo>
                    <a:pt x="41" y="19"/>
                  </a:lnTo>
                  <a:lnTo>
                    <a:pt x="35" y="19"/>
                  </a:lnTo>
                  <a:lnTo>
                    <a:pt x="30" y="17"/>
                  </a:lnTo>
                  <a:lnTo>
                    <a:pt x="26" y="17"/>
                  </a:lnTo>
                  <a:lnTo>
                    <a:pt x="20" y="15"/>
                  </a:lnTo>
                  <a:lnTo>
                    <a:pt x="15" y="13"/>
                  </a:lnTo>
                  <a:lnTo>
                    <a:pt x="11" y="11"/>
                  </a:lnTo>
                  <a:lnTo>
                    <a:pt x="7" y="8"/>
                  </a:lnTo>
                  <a:lnTo>
                    <a:pt x="0" y="15"/>
                  </a:lnTo>
                  <a:lnTo>
                    <a:pt x="7" y="19"/>
                  </a:lnTo>
                  <a:lnTo>
                    <a:pt x="11" y="21"/>
                  </a:lnTo>
                  <a:lnTo>
                    <a:pt x="17" y="24"/>
                  </a:lnTo>
                  <a:lnTo>
                    <a:pt x="24" y="26"/>
                  </a:lnTo>
                  <a:lnTo>
                    <a:pt x="28" y="26"/>
                  </a:lnTo>
                  <a:lnTo>
                    <a:pt x="35" y="28"/>
                  </a:lnTo>
                  <a:lnTo>
                    <a:pt x="41" y="28"/>
                  </a:lnTo>
                  <a:lnTo>
                    <a:pt x="46" y="26"/>
                  </a:lnTo>
                  <a:lnTo>
                    <a:pt x="52" y="26"/>
                  </a:lnTo>
                  <a:lnTo>
                    <a:pt x="59" y="24"/>
                  </a:lnTo>
                  <a:lnTo>
                    <a:pt x="63" y="21"/>
                  </a:lnTo>
                  <a:lnTo>
                    <a:pt x="67" y="19"/>
                  </a:lnTo>
                  <a:lnTo>
                    <a:pt x="74" y="17"/>
                  </a:lnTo>
                  <a:lnTo>
                    <a:pt x="78" y="13"/>
                  </a:lnTo>
                  <a:lnTo>
                    <a:pt x="78" y="11"/>
                  </a:lnTo>
                  <a:lnTo>
                    <a:pt x="80" y="8"/>
                  </a:lnTo>
                  <a:lnTo>
                    <a:pt x="82" y="6"/>
                  </a:lnTo>
                  <a:lnTo>
                    <a:pt x="85" y="4"/>
                  </a:lnTo>
                  <a:lnTo>
                    <a:pt x="7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8" name="任意多边形 307287"/>
            <p:cNvSpPr/>
            <p:nvPr/>
          </p:nvSpPr>
          <p:spPr>
            <a:xfrm>
              <a:off x="3748" y="1335"/>
              <a:ext cx="111" cy="104"/>
            </a:xfrm>
            <a:custGeom>
              <a:rect l="0" t="0" r="0" b="0"/>
              <a:pathLst>
                <a:path w="110" h="104">
                  <a:moveTo>
                    <a:pt x="102" y="82"/>
                  </a:moveTo>
                  <a:lnTo>
                    <a:pt x="104" y="80"/>
                  </a:lnTo>
                  <a:lnTo>
                    <a:pt x="104" y="78"/>
                  </a:lnTo>
                  <a:lnTo>
                    <a:pt x="107" y="75"/>
                  </a:lnTo>
                  <a:lnTo>
                    <a:pt x="107" y="73"/>
                  </a:lnTo>
                  <a:lnTo>
                    <a:pt x="109" y="69"/>
                  </a:lnTo>
                  <a:lnTo>
                    <a:pt x="111" y="65"/>
                  </a:lnTo>
                  <a:lnTo>
                    <a:pt x="111" y="58"/>
                  </a:lnTo>
                  <a:lnTo>
                    <a:pt x="111" y="54"/>
                  </a:lnTo>
                  <a:lnTo>
                    <a:pt x="111" y="49"/>
                  </a:lnTo>
                  <a:lnTo>
                    <a:pt x="109" y="43"/>
                  </a:lnTo>
                  <a:lnTo>
                    <a:pt x="107" y="39"/>
                  </a:lnTo>
                  <a:lnTo>
                    <a:pt x="107" y="34"/>
                  </a:lnTo>
                  <a:lnTo>
                    <a:pt x="102" y="30"/>
                  </a:lnTo>
                  <a:lnTo>
                    <a:pt x="100" y="26"/>
                  </a:lnTo>
                  <a:lnTo>
                    <a:pt x="96" y="21"/>
                  </a:lnTo>
                  <a:lnTo>
                    <a:pt x="94" y="17"/>
                  </a:lnTo>
                  <a:lnTo>
                    <a:pt x="89" y="13"/>
                  </a:lnTo>
                  <a:lnTo>
                    <a:pt x="85" y="10"/>
                  </a:lnTo>
                  <a:lnTo>
                    <a:pt x="78" y="6"/>
                  </a:lnTo>
                  <a:lnTo>
                    <a:pt x="74" y="4"/>
                  </a:lnTo>
                  <a:lnTo>
                    <a:pt x="68" y="2"/>
                  </a:lnTo>
                  <a:lnTo>
                    <a:pt x="63" y="2"/>
                  </a:lnTo>
                  <a:lnTo>
                    <a:pt x="57" y="0"/>
                  </a:lnTo>
                  <a:lnTo>
                    <a:pt x="52" y="0"/>
                  </a:lnTo>
                  <a:lnTo>
                    <a:pt x="48" y="0"/>
                  </a:lnTo>
                  <a:lnTo>
                    <a:pt x="42" y="0"/>
                  </a:lnTo>
                  <a:lnTo>
                    <a:pt x="37" y="0"/>
                  </a:lnTo>
                  <a:lnTo>
                    <a:pt x="33" y="2"/>
                  </a:lnTo>
                  <a:lnTo>
                    <a:pt x="26" y="4"/>
                  </a:lnTo>
                  <a:lnTo>
                    <a:pt x="22" y="6"/>
                  </a:lnTo>
                  <a:lnTo>
                    <a:pt x="18" y="8"/>
                  </a:lnTo>
                  <a:lnTo>
                    <a:pt x="13" y="13"/>
                  </a:lnTo>
                  <a:lnTo>
                    <a:pt x="13" y="13"/>
                  </a:lnTo>
                  <a:lnTo>
                    <a:pt x="11" y="15"/>
                  </a:lnTo>
                  <a:lnTo>
                    <a:pt x="9" y="17"/>
                  </a:lnTo>
                  <a:lnTo>
                    <a:pt x="7" y="19"/>
                  </a:lnTo>
                  <a:lnTo>
                    <a:pt x="7" y="21"/>
                  </a:lnTo>
                  <a:lnTo>
                    <a:pt x="5" y="23"/>
                  </a:lnTo>
                  <a:lnTo>
                    <a:pt x="5" y="26"/>
                  </a:lnTo>
                  <a:lnTo>
                    <a:pt x="3" y="28"/>
                  </a:lnTo>
                  <a:lnTo>
                    <a:pt x="0" y="32"/>
                  </a:lnTo>
                  <a:lnTo>
                    <a:pt x="0" y="39"/>
                  </a:lnTo>
                  <a:lnTo>
                    <a:pt x="0" y="43"/>
                  </a:lnTo>
                  <a:lnTo>
                    <a:pt x="0" y="47"/>
                  </a:lnTo>
                  <a:lnTo>
                    <a:pt x="0" y="54"/>
                  </a:lnTo>
                  <a:lnTo>
                    <a:pt x="0" y="58"/>
                  </a:lnTo>
                  <a:lnTo>
                    <a:pt x="3" y="62"/>
                  </a:lnTo>
                  <a:lnTo>
                    <a:pt x="5" y="67"/>
                  </a:lnTo>
                  <a:lnTo>
                    <a:pt x="7" y="71"/>
                  </a:lnTo>
                  <a:lnTo>
                    <a:pt x="9" y="78"/>
                  </a:lnTo>
                  <a:lnTo>
                    <a:pt x="13" y="82"/>
                  </a:lnTo>
                  <a:lnTo>
                    <a:pt x="18" y="84"/>
                  </a:lnTo>
                  <a:lnTo>
                    <a:pt x="22" y="88"/>
                  </a:lnTo>
                  <a:lnTo>
                    <a:pt x="26" y="93"/>
                  </a:lnTo>
                  <a:lnTo>
                    <a:pt x="31" y="95"/>
                  </a:lnTo>
                  <a:lnTo>
                    <a:pt x="35" y="97"/>
                  </a:lnTo>
                  <a:lnTo>
                    <a:pt x="42" y="99"/>
                  </a:lnTo>
                  <a:lnTo>
                    <a:pt x="46" y="101"/>
                  </a:lnTo>
                  <a:lnTo>
                    <a:pt x="52" y="101"/>
                  </a:lnTo>
                  <a:lnTo>
                    <a:pt x="57" y="104"/>
                  </a:lnTo>
                  <a:lnTo>
                    <a:pt x="63" y="104"/>
                  </a:lnTo>
                  <a:lnTo>
                    <a:pt x="68" y="101"/>
                  </a:lnTo>
                  <a:lnTo>
                    <a:pt x="74" y="101"/>
                  </a:lnTo>
                  <a:lnTo>
                    <a:pt x="78" y="99"/>
                  </a:lnTo>
                  <a:lnTo>
                    <a:pt x="83" y="97"/>
                  </a:lnTo>
                  <a:lnTo>
                    <a:pt x="87" y="95"/>
                  </a:lnTo>
                  <a:lnTo>
                    <a:pt x="91" y="93"/>
                  </a:lnTo>
                  <a:lnTo>
                    <a:pt x="96" y="91"/>
                  </a:lnTo>
                  <a:lnTo>
                    <a:pt x="98" y="88"/>
                  </a:lnTo>
                  <a:lnTo>
                    <a:pt x="100" y="86"/>
                  </a:lnTo>
                  <a:lnTo>
                    <a:pt x="100" y="84"/>
                  </a:lnTo>
                  <a:lnTo>
                    <a:pt x="102"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89" name="任意多边形 307288"/>
            <p:cNvSpPr/>
            <p:nvPr/>
          </p:nvSpPr>
          <p:spPr>
            <a:xfrm>
              <a:off x="3829" y="1341"/>
              <a:ext cx="34" cy="78"/>
            </a:xfrm>
            <a:custGeom>
              <a:rect l="0" t="0" r="0" b="0"/>
              <a:pathLst>
                <a:path w="34" h="78">
                  <a:moveTo>
                    <a:pt x="0" y="7"/>
                  </a:moveTo>
                  <a:lnTo>
                    <a:pt x="4" y="11"/>
                  </a:lnTo>
                  <a:lnTo>
                    <a:pt x="8" y="13"/>
                  </a:lnTo>
                  <a:lnTo>
                    <a:pt x="13" y="17"/>
                  </a:lnTo>
                  <a:lnTo>
                    <a:pt x="15" y="22"/>
                  </a:lnTo>
                  <a:lnTo>
                    <a:pt x="19" y="26"/>
                  </a:lnTo>
                  <a:lnTo>
                    <a:pt x="21" y="30"/>
                  </a:lnTo>
                  <a:lnTo>
                    <a:pt x="21" y="35"/>
                  </a:lnTo>
                  <a:lnTo>
                    <a:pt x="23" y="39"/>
                  </a:lnTo>
                  <a:lnTo>
                    <a:pt x="26" y="43"/>
                  </a:lnTo>
                  <a:lnTo>
                    <a:pt x="26" y="48"/>
                  </a:lnTo>
                  <a:lnTo>
                    <a:pt x="26" y="52"/>
                  </a:lnTo>
                  <a:lnTo>
                    <a:pt x="26" y="56"/>
                  </a:lnTo>
                  <a:lnTo>
                    <a:pt x="23" y="61"/>
                  </a:lnTo>
                  <a:lnTo>
                    <a:pt x="21" y="65"/>
                  </a:lnTo>
                  <a:lnTo>
                    <a:pt x="21" y="67"/>
                  </a:lnTo>
                  <a:lnTo>
                    <a:pt x="19" y="69"/>
                  </a:lnTo>
                  <a:lnTo>
                    <a:pt x="19" y="72"/>
                  </a:lnTo>
                  <a:lnTo>
                    <a:pt x="17" y="74"/>
                  </a:lnTo>
                  <a:lnTo>
                    <a:pt x="26" y="78"/>
                  </a:lnTo>
                  <a:lnTo>
                    <a:pt x="26" y="76"/>
                  </a:lnTo>
                  <a:lnTo>
                    <a:pt x="28" y="74"/>
                  </a:lnTo>
                  <a:lnTo>
                    <a:pt x="30" y="72"/>
                  </a:lnTo>
                  <a:lnTo>
                    <a:pt x="30" y="69"/>
                  </a:lnTo>
                  <a:lnTo>
                    <a:pt x="32" y="63"/>
                  </a:lnTo>
                  <a:lnTo>
                    <a:pt x="34" y="59"/>
                  </a:lnTo>
                  <a:lnTo>
                    <a:pt x="34" y="52"/>
                  </a:lnTo>
                  <a:lnTo>
                    <a:pt x="34" y="48"/>
                  </a:lnTo>
                  <a:lnTo>
                    <a:pt x="34" y="41"/>
                  </a:lnTo>
                  <a:lnTo>
                    <a:pt x="32" y="37"/>
                  </a:lnTo>
                  <a:lnTo>
                    <a:pt x="30" y="30"/>
                  </a:lnTo>
                  <a:lnTo>
                    <a:pt x="28" y="26"/>
                  </a:lnTo>
                  <a:lnTo>
                    <a:pt x="26" y="22"/>
                  </a:lnTo>
                  <a:lnTo>
                    <a:pt x="23" y="15"/>
                  </a:lnTo>
                  <a:lnTo>
                    <a:pt x="19" y="11"/>
                  </a:lnTo>
                  <a:lnTo>
                    <a:pt x="15" y="7"/>
                  </a:lnTo>
                  <a:lnTo>
                    <a:pt x="10" y="2"/>
                  </a:lnTo>
                  <a:lnTo>
                    <a:pt x="6"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0" name="任意多边形 307289"/>
            <p:cNvSpPr/>
            <p:nvPr/>
          </p:nvSpPr>
          <p:spPr>
            <a:xfrm>
              <a:off x="3753" y="1330"/>
              <a:ext cx="82" cy="26"/>
            </a:xfrm>
            <a:custGeom>
              <a:rect l="0" t="0" r="0" b="0"/>
              <a:pathLst>
                <a:path w="82" h="26">
                  <a:moveTo>
                    <a:pt x="6" y="26"/>
                  </a:moveTo>
                  <a:lnTo>
                    <a:pt x="8" y="26"/>
                  </a:lnTo>
                  <a:lnTo>
                    <a:pt x="8" y="24"/>
                  </a:lnTo>
                  <a:lnTo>
                    <a:pt x="11" y="22"/>
                  </a:lnTo>
                  <a:lnTo>
                    <a:pt x="13" y="20"/>
                  </a:lnTo>
                  <a:lnTo>
                    <a:pt x="17" y="18"/>
                  </a:lnTo>
                  <a:lnTo>
                    <a:pt x="19" y="15"/>
                  </a:lnTo>
                  <a:lnTo>
                    <a:pt x="24" y="13"/>
                  </a:lnTo>
                  <a:lnTo>
                    <a:pt x="28" y="11"/>
                  </a:lnTo>
                  <a:lnTo>
                    <a:pt x="32" y="9"/>
                  </a:lnTo>
                  <a:lnTo>
                    <a:pt x="39" y="9"/>
                  </a:lnTo>
                  <a:lnTo>
                    <a:pt x="43" y="9"/>
                  </a:lnTo>
                  <a:lnTo>
                    <a:pt x="47" y="9"/>
                  </a:lnTo>
                  <a:lnTo>
                    <a:pt x="52" y="9"/>
                  </a:lnTo>
                  <a:lnTo>
                    <a:pt x="58" y="9"/>
                  </a:lnTo>
                  <a:lnTo>
                    <a:pt x="63" y="11"/>
                  </a:lnTo>
                  <a:lnTo>
                    <a:pt x="67" y="13"/>
                  </a:lnTo>
                  <a:lnTo>
                    <a:pt x="71" y="15"/>
                  </a:lnTo>
                  <a:lnTo>
                    <a:pt x="76" y="18"/>
                  </a:lnTo>
                  <a:lnTo>
                    <a:pt x="82" y="11"/>
                  </a:lnTo>
                  <a:lnTo>
                    <a:pt x="76" y="7"/>
                  </a:lnTo>
                  <a:lnTo>
                    <a:pt x="71" y="5"/>
                  </a:lnTo>
                  <a:lnTo>
                    <a:pt x="65" y="2"/>
                  </a:lnTo>
                  <a:lnTo>
                    <a:pt x="58" y="0"/>
                  </a:lnTo>
                  <a:lnTo>
                    <a:pt x="54" y="0"/>
                  </a:lnTo>
                  <a:lnTo>
                    <a:pt x="47" y="0"/>
                  </a:lnTo>
                  <a:lnTo>
                    <a:pt x="41" y="0"/>
                  </a:lnTo>
                  <a:lnTo>
                    <a:pt x="37" y="0"/>
                  </a:lnTo>
                  <a:lnTo>
                    <a:pt x="30" y="0"/>
                  </a:lnTo>
                  <a:lnTo>
                    <a:pt x="26" y="2"/>
                  </a:lnTo>
                  <a:lnTo>
                    <a:pt x="19" y="5"/>
                  </a:lnTo>
                  <a:lnTo>
                    <a:pt x="15" y="7"/>
                  </a:lnTo>
                  <a:lnTo>
                    <a:pt x="11" y="9"/>
                  </a:lnTo>
                  <a:lnTo>
                    <a:pt x="6" y="13"/>
                  </a:lnTo>
                  <a:lnTo>
                    <a:pt x="4" y="15"/>
                  </a:lnTo>
                  <a:lnTo>
                    <a:pt x="2" y="18"/>
                  </a:lnTo>
                  <a:lnTo>
                    <a:pt x="0" y="20"/>
                  </a:lnTo>
                  <a:lnTo>
                    <a:pt x="0" y="22"/>
                  </a:lnTo>
                  <a:lnTo>
                    <a:pt x="6"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1" name="任意多边形 307290"/>
            <p:cNvSpPr/>
            <p:nvPr/>
          </p:nvSpPr>
          <p:spPr>
            <a:xfrm>
              <a:off x="3742" y="1352"/>
              <a:ext cx="35" cy="78"/>
            </a:xfrm>
            <a:custGeom>
              <a:rect l="0" t="0" r="0" b="0"/>
              <a:pathLst>
                <a:path w="35" h="78">
                  <a:moveTo>
                    <a:pt x="35" y="71"/>
                  </a:moveTo>
                  <a:lnTo>
                    <a:pt x="30" y="69"/>
                  </a:lnTo>
                  <a:lnTo>
                    <a:pt x="26" y="65"/>
                  </a:lnTo>
                  <a:lnTo>
                    <a:pt x="22" y="61"/>
                  </a:lnTo>
                  <a:lnTo>
                    <a:pt x="19" y="56"/>
                  </a:lnTo>
                  <a:lnTo>
                    <a:pt x="17" y="52"/>
                  </a:lnTo>
                  <a:lnTo>
                    <a:pt x="15" y="48"/>
                  </a:lnTo>
                  <a:lnTo>
                    <a:pt x="13" y="43"/>
                  </a:lnTo>
                  <a:lnTo>
                    <a:pt x="11" y="39"/>
                  </a:lnTo>
                  <a:lnTo>
                    <a:pt x="11" y="35"/>
                  </a:lnTo>
                  <a:lnTo>
                    <a:pt x="11" y="30"/>
                  </a:lnTo>
                  <a:lnTo>
                    <a:pt x="11" y="26"/>
                  </a:lnTo>
                  <a:lnTo>
                    <a:pt x="11" y="22"/>
                  </a:lnTo>
                  <a:lnTo>
                    <a:pt x="11" y="17"/>
                  </a:lnTo>
                  <a:lnTo>
                    <a:pt x="13" y="13"/>
                  </a:lnTo>
                  <a:lnTo>
                    <a:pt x="13" y="11"/>
                  </a:lnTo>
                  <a:lnTo>
                    <a:pt x="15" y="9"/>
                  </a:lnTo>
                  <a:lnTo>
                    <a:pt x="15" y="6"/>
                  </a:lnTo>
                  <a:lnTo>
                    <a:pt x="17" y="4"/>
                  </a:lnTo>
                  <a:lnTo>
                    <a:pt x="11" y="0"/>
                  </a:lnTo>
                  <a:lnTo>
                    <a:pt x="9" y="2"/>
                  </a:lnTo>
                  <a:lnTo>
                    <a:pt x="6" y="4"/>
                  </a:lnTo>
                  <a:lnTo>
                    <a:pt x="6" y="6"/>
                  </a:lnTo>
                  <a:lnTo>
                    <a:pt x="4" y="11"/>
                  </a:lnTo>
                  <a:lnTo>
                    <a:pt x="2" y="15"/>
                  </a:lnTo>
                  <a:lnTo>
                    <a:pt x="2" y="19"/>
                  </a:lnTo>
                  <a:lnTo>
                    <a:pt x="0" y="26"/>
                  </a:lnTo>
                  <a:lnTo>
                    <a:pt x="0" y="30"/>
                  </a:lnTo>
                  <a:lnTo>
                    <a:pt x="2" y="37"/>
                  </a:lnTo>
                  <a:lnTo>
                    <a:pt x="2" y="41"/>
                  </a:lnTo>
                  <a:lnTo>
                    <a:pt x="4" y="48"/>
                  </a:lnTo>
                  <a:lnTo>
                    <a:pt x="6" y="52"/>
                  </a:lnTo>
                  <a:lnTo>
                    <a:pt x="9" y="58"/>
                  </a:lnTo>
                  <a:lnTo>
                    <a:pt x="13" y="63"/>
                  </a:lnTo>
                  <a:lnTo>
                    <a:pt x="15" y="67"/>
                  </a:lnTo>
                  <a:lnTo>
                    <a:pt x="19" y="71"/>
                  </a:lnTo>
                  <a:lnTo>
                    <a:pt x="24" y="76"/>
                  </a:lnTo>
                  <a:lnTo>
                    <a:pt x="30" y="78"/>
                  </a:lnTo>
                  <a:lnTo>
                    <a:pt x="35" y="7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2" name="任意多边形 307291"/>
            <p:cNvSpPr/>
            <p:nvPr/>
          </p:nvSpPr>
          <p:spPr>
            <a:xfrm>
              <a:off x="3772" y="1415"/>
              <a:ext cx="83" cy="28"/>
            </a:xfrm>
            <a:custGeom>
              <a:rect l="0" t="0" r="0" b="0"/>
              <a:pathLst>
                <a:path w="83" h="28">
                  <a:moveTo>
                    <a:pt x="74" y="0"/>
                  </a:moveTo>
                  <a:lnTo>
                    <a:pt x="74" y="2"/>
                  </a:lnTo>
                  <a:lnTo>
                    <a:pt x="72" y="4"/>
                  </a:lnTo>
                  <a:lnTo>
                    <a:pt x="70" y="4"/>
                  </a:lnTo>
                  <a:lnTo>
                    <a:pt x="67" y="6"/>
                  </a:lnTo>
                  <a:lnTo>
                    <a:pt x="65" y="8"/>
                  </a:lnTo>
                  <a:lnTo>
                    <a:pt x="61" y="13"/>
                  </a:lnTo>
                  <a:lnTo>
                    <a:pt x="57" y="13"/>
                  </a:lnTo>
                  <a:lnTo>
                    <a:pt x="52" y="15"/>
                  </a:lnTo>
                  <a:lnTo>
                    <a:pt x="48" y="17"/>
                  </a:lnTo>
                  <a:lnTo>
                    <a:pt x="44" y="17"/>
                  </a:lnTo>
                  <a:lnTo>
                    <a:pt x="39" y="17"/>
                  </a:lnTo>
                  <a:lnTo>
                    <a:pt x="33" y="17"/>
                  </a:lnTo>
                  <a:lnTo>
                    <a:pt x="28" y="17"/>
                  </a:lnTo>
                  <a:lnTo>
                    <a:pt x="24" y="17"/>
                  </a:lnTo>
                  <a:lnTo>
                    <a:pt x="20" y="15"/>
                  </a:lnTo>
                  <a:lnTo>
                    <a:pt x="13" y="13"/>
                  </a:lnTo>
                  <a:lnTo>
                    <a:pt x="9" y="11"/>
                  </a:lnTo>
                  <a:lnTo>
                    <a:pt x="5" y="8"/>
                  </a:lnTo>
                  <a:lnTo>
                    <a:pt x="0" y="15"/>
                  </a:lnTo>
                  <a:lnTo>
                    <a:pt x="5" y="19"/>
                  </a:lnTo>
                  <a:lnTo>
                    <a:pt x="11" y="21"/>
                  </a:lnTo>
                  <a:lnTo>
                    <a:pt x="15" y="24"/>
                  </a:lnTo>
                  <a:lnTo>
                    <a:pt x="22" y="26"/>
                  </a:lnTo>
                  <a:lnTo>
                    <a:pt x="28" y="26"/>
                  </a:lnTo>
                  <a:lnTo>
                    <a:pt x="33" y="26"/>
                  </a:lnTo>
                  <a:lnTo>
                    <a:pt x="39" y="28"/>
                  </a:lnTo>
                  <a:lnTo>
                    <a:pt x="44" y="26"/>
                  </a:lnTo>
                  <a:lnTo>
                    <a:pt x="50" y="26"/>
                  </a:lnTo>
                  <a:lnTo>
                    <a:pt x="54" y="24"/>
                  </a:lnTo>
                  <a:lnTo>
                    <a:pt x="61" y="21"/>
                  </a:lnTo>
                  <a:lnTo>
                    <a:pt x="65" y="19"/>
                  </a:lnTo>
                  <a:lnTo>
                    <a:pt x="70" y="17"/>
                  </a:lnTo>
                  <a:lnTo>
                    <a:pt x="74" y="13"/>
                  </a:lnTo>
                  <a:lnTo>
                    <a:pt x="76" y="11"/>
                  </a:lnTo>
                  <a:lnTo>
                    <a:pt x="78" y="8"/>
                  </a:lnTo>
                  <a:lnTo>
                    <a:pt x="80" y="6"/>
                  </a:lnTo>
                  <a:lnTo>
                    <a:pt x="83" y="4"/>
                  </a:lnTo>
                  <a:lnTo>
                    <a:pt x="7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3" name="任意多边形 307292"/>
            <p:cNvSpPr/>
            <p:nvPr/>
          </p:nvSpPr>
          <p:spPr>
            <a:xfrm>
              <a:off x="3748" y="1337"/>
              <a:ext cx="109" cy="99"/>
            </a:xfrm>
            <a:custGeom>
              <a:rect l="0" t="0" r="0" b="0"/>
              <a:pathLst>
                <a:path w="109" h="99">
                  <a:moveTo>
                    <a:pt x="102" y="80"/>
                  </a:moveTo>
                  <a:lnTo>
                    <a:pt x="102" y="78"/>
                  </a:lnTo>
                  <a:lnTo>
                    <a:pt x="104" y="76"/>
                  </a:lnTo>
                  <a:lnTo>
                    <a:pt x="104" y="73"/>
                  </a:lnTo>
                  <a:lnTo>
                    <a:pt x="107" y="71"/>
                  </a:lnTo>
                  <a:lnTo>
                    <a:pt x="109" y="67"/>
                  </a:lnTo>
                  <a:lnTo>
                    <a:pt x="109" y="63"/>
                  </a:lnTo>
                  <a:lnTo>
                    <a:pt x="109" y="56"/>
                  </a:lnTo>
                  <a:lnTo>
                    <a:pt x="109" y="52"/>
                  </a:lnTo>
                  <a:lnTo>
                    <a:pt x="109" y="47"/>
                  </a:lnTo>
                  <a:lnTo>
                    <a:pt x="109" y="43"/>
                  </a:lnTo>
                  <a:lnTo>
                    <a:pt x="107" y="39"/>
                  </a:lnTo>
                  <a:lnTo>
                    <a:pt x="104" y="32"/>
                  </a:lnTo>
                  <a:lnTo>
                    <a:pt x="102" y="28"/>
                  </a:lnTo>
                  <a:lnTo>
                    <a:pt x="100" y="24"/>
                  </a:lnTo>
                  <a:lnTo>
                    <a:pt x="96" y="19"/>
                  </a:lnTo>
                  <a:lnTo>
                    <a:pt x="91" y="17"/>
                  </a:lnTo>
                  <a:lnTo>
                    <a:pt x="87" y="13"/>
                  </a:lnTo>
                  <a:lnTo>
                    <a:pt x="83" y="8"/>
                  </a:lnTo>
                  <a:lnTo>
                    <a:pt x="78" y="6"/>
                  </a:lnTo>
                  <a:lnTo>
                    <a:pt x="74" y="4"/>
                  </a:lnTo>
                  <a:lnTo>
                    <a:pt x="68" y="2"/>
                  </a:lnTo>
                  <a:lnTo>
                    <a:pt x="63" y="0"/>
                  </a:lnTo>
                  <a:lnTo>
                    <a:pt x="57" y="0"/>
                  </a:lnTo>
                  <a:lnTo>
                    <a:pt x="52" y="0"/>
                  </a:lnTo>
                  <a:lnTo>
                    <a:pt x="46" y="0"/>
                  </a:lnTo>
                  <a:lnTo>
                    <a:pt x="42" y="0"/>
                  </a:lnTo>
                  <a:lnTo>
                    <a:pt x="37" y="0"/>
                  </a:lnTo>
                  <a:lnTo>
                    <a:pt x="33" y="2"/>
                  </a:lnTo>
                  <a:lnTo>
                    <a:pt x="26" y="4"/>
                  </a:lnTo>
                  <a:lnTo>
                    <a:pt x="22" y="6"/>
                  </a:lnTo>
                  <a:lnTo>
                    <a:pt x="18" y="8"/>
                  </a:lnTo>
                  <a:lnTo>
                    <a:pt x="13" y="11"/>
                  </a:lnTo>
                  <a:lnTo>
                    <a:pt x="13" y="13"/>
                  </a:lnTo>
                  <a:lnTo>
                    <a:pt x="11" y="15"/>
                  </a:lnTo>
                  <a:lnTo>
                    <a:pt x="9" y="17"/>
                  </a:lnTo>
                  <a:lnTo>
                    <a:pt x="7" y="19"/>
                  </a:lnTo>
                  <a:lnTo>
                    <a:pt x="7" y="21"/>
                  </a:lnTo>
                  <a:lnTo>
                    <a:pt x="5" y="24"/>
                  </a:lnTo>
                  <a:lnTo>
                    <a:pt x="5" y="26"/>
                  </a:lnTo>
                  <a:lnTo>
                    <a:pt x="3" y="28"/>
                  </a:lnTo>
                  <a:lnTo>
                    <a:pt x="3" y="32"/>
                  </a:lnTo>
                  <a:lnTo>
                    <a:pt x="0" y="37"/>
                  </a:lnTo>
                  <a:lnTo>
                    <a:pt x="0" y="41"/>
                  </a:lnTo>
                  <a:lnTo>
                    <a:pt x="0" y="47"/>
                  </a:lnTo>
                  <a:lnTo>
                    <a:pt x="0" y="52"/>
                  </a:lnTo>
                  <a:lnTo>
                    <a:pt x="3" y="56"/>
                  </a:lnTo>
                  <a:lnTo>
                    <a:pt x="3" y="60"/>
                  </a:lnTo>
                  <a:lnTo>
                    <a:pt x="5" y="67"/>
                  </a:lnTo>
                  <a:lnTo>
                    <a:pt x="7" y="71"/>
                  </a:lnTo>
                  <a:lnTo>
                    <a:pt x="11" y="76"/>
                  </a:lnTo>
                  <a:lnTo>
                    <a:pt x="13" y="80"/>
                  </a:lnTo>
                  <a:lnTo>
                    <a:pt x="18" y="82"/>
                  </a:lnTo>
                  <a:lnTo>
                    <a:pt x="22" y="86"/>
                  </a:lnTo>
                  <a:lnTo>
                    <a:pt x="26" y="91"/>
                  </a:lnTo>
                  <a:lnTo>
                    <a:pt x="31" y="93"/>
                  </a:lnTo>
                  <a:lnTo>
                    <a:pt x="37" y="95"/>
                  </a:lnTo>
                  <a:lnTo>
                    <a:pt x="42" y="97"/>
                  </a:lnTo>
                  <a:lnTo>
                    <a:pt x="46" y="99"/>
                  </a:lnTo>
                  <a:lnTo>
                    <a:pt x="52" y="99"/>
                  </a:lnTo>
                  <a:lnTo>
                    <a:pt x="57" y="99"/>
                  </a:lnTo>
                  <a:lnTo>
                    <a:pt x="63" y="99"/>
                  </a:lnTo>
                  <a:lnTo>
                    <a:pt x="68" y="99"/>
                  </a:lnTo>
                  <a:lnTo>
                    <a:pt x="72" y="99"/>
                  </a:lnTo>
                  <a:lnTo>
                    <a:pt x="78" y="97"/>
                  </a:lnTo>
                  <a:lnTo>
                    <a:pt x="83" y="95"/>
                  </a:lnTo>
                  <a:lnTo>
                    <a:pt x="87" y="93"/>
                  </a:lnTo>
                  <a:lnTo>
                    <a:pt x="91" y="91"/>
                  </a:lnTo>
                  <a:lnTo>
                    <a:pt x="96" y="86"/>
                  </a:lnTo>
                  <a:lnTo>
                    <a:pt x="96" y="86"/>
                  </a:lnTo>
                  <a:lnTo>
                    <a:pt x="98" y="84"/>
                  </a:lnTo>
                  <a:lnTo>
                    <a:pt x="100" y="82"/>
                  </a:lnTo>
                  <a:lnTo>
                    <a:pt x="102"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4" name="任意多边形 307293"/>
            <p:cNvSpPr/>
            <p:nvPr/>
          </p:nvSpPr>
          <p:spPr>
            <a:xfrm>
              <a:off x="3829" y="1343"/>
              <a:ext cx="32" cy="76"/>
            </a:xfrm>
            <a:custGeom>
              <a:rect l="0" t="0" r="0" b="0"/>
              <a:pathLst>
                <a:path w="32" h="76">
                  <a:moveTo>
                    <a:pt x="0" y="7"/>
                  </a:moveTo>
                  <a:lnTo>
                    <a:pt x="4" y="9"/>
                  </a:lnTo>
                  <a:lnTo>
                    <a:pt x="8" y="13"/>
                  </a:lnTo>
                  <a:lnTo>
                    <a:pt x="10" y="18"/>
                  </a:lnTo>
                  <a:lnTo>
                    <a:pt x="15" y="20"/>
                  </a:lnTo>
                  <a:lnTo>
                    <a:pt x="17" y="24"/>
                  </a:lnTo>
                  <a:lnTo>
                    <a:pt x="19" y="28"/>
                  </a:lnTo>
                  <a:lnTo>
                    <a:pt x="21" y="33"/>
                  </a:lnTo>
                  <a:lnTo>
                    <a:pt x="23" y="37"/>
                  </a:lnTo>
                  <a:lnTo>
                    <a:pt x="23" y="41"/>
                  </a:lnTo>
                  <a:lnTo>
                    <a:pt x="23" y="46"/>
                  </a:lnTo>
                  <a:lnTo>
                    <a:pt x="23" y="50"/>
                  </a:lnTo>
                  <a:lnTo>
                    <a:pt x="23" y="54"/>
                  </a:lnTo>
                  <a:lnTo>
                    <a:pt x="23" y="59"/>
                  </a:lnTo>
                  <a:lnTo>
                    <a:pt x="21" y="63"/>
                  </a:lnTo>
                  <a:lnTo>
                    <a:pt x="21" y="65"/>
                  </a:lnTo>
                  <a:lnTo>
                    <a:pt x="19" y="67"/>
                  </a:lnTo>
                  <a:lnTo>
                    <a:pt x="19" y="70"/>
                  </a:lnTo>
                  <a:lnTo>
                    <a:pt x="17" y="72"/>
                  </a:lnTo>
                  <a:lnTo>
                    <a:pt x="23" y="76"/>
                  </a:lnTo>
                  <a:lnTo>
                    <a:pt x="26" y="74"/>
                  </a:lnTo>
                  <a:lnTo>
                    <a:pt x="28" y="72"/>
                  </a:lnTo>
                  <a:lnTo>
                    <a:pt x="28" y="70"/>
                  </a:lnTo>
                  <a:lnTo>
                    <a:pt x="30" y="67"/>
                  </a:lnTo>
                  <a:lnTo>
                    <a:pt x="32" y="61"/>
                  </a:lnTo>
                  <a:lnTo>
                    <a:pt x="32" y="57"/>
                  </a:lnTo>
                  <a:lnTo>
                    <a:pt x="32" y="52"/>
                  </a:lnTo>
                  <a:lnTo>
                    <a:pt x="32" y="46"/>
                  </a:lnTo>
                  <a:lnTo>
                    <a:pt x="32" y="41"/>
                  </a:lnTo>
                  <a:lnTo>
                    <a:pt x="32" y="35"/>
                  </a:lnTo>
                  <a:lnTo>
                    <a:pt x="30" y="31"/>
                  </a:lnTo>
                  <a:lnTo>
                    <a:pt x="28" y="24"/>
                  </a:lnTo>
                  <a:lnTo>
                    <a:pt x="26" y="20"/>
                  </a:lnTo>
                  <a:lnTo>
                    <a:pt x="21" y="15"/>
                  </a:lnTo>
                  <a:lnTo>
                    <a:pt x="19" y="11"/>
                  </a:lnTo>
                  <a:lnTo>
                    <a:pt x="15" y="7"/>
                  </a:lnTo>
                  <a:lnTo>
                    <a:pt x="10"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5" name="任意多边形 307294"/>
            <p:cNvSpPr/>
            <p:nvPr/>
          </p:nvSpPr>
          <p:spPr>
            <a:xfrm>
              <a:off x="3753" y="1330"/>
              <a:ext cx="80" cy="28"/>
            </a:xfrm>
            <a:custGeom>
              <a:rect l="0" t="0" r="0" b="0"/>
              <a:pathLst>
                <a:path w="80" h="28">
                  <a:moveTo>
                    <a:pt x="6" y="28"/>
                  </a:moveTo>
                  <a:lnTo>
                    <a:pt x="8" y="26"/>
                  </a:lnTo>
                  <a:lnTo>
                    <a:pt x="8" y="24"/>
                  </a:lnTo>
                  <a:lnTo>
                    <a:pt x="11" y="24"/>
                  </a:lnTo>
                  <a:lnTo>
                    <a:pt x="13" y="22"/>
                  </a:lnTo>
                  <a:lnTo>
                    <a:pt x="17" y="20"/>
                  </a:lnTo>
                  <a:lnTo>
                    <a:pt x="19" y="18"/>
                  </a:lnTo>
                  <a:lnTo>
                    <a:pt x="24" y="15"/>
                  </a:lnTo>
                  <a:lnTo>
                    <a:pt x="28" y="13"/>
                  </a:lnTo>
                  <a:lnTo>
                    <a:pt x="32" y="11"/>
                  </a:lnTo>
                  <a:lnTo>
                    <a:pt x="37" y="11"/>
                  </a:lnTo>
                  <a:lnTo>
                    <a:pt x="41" y="11"/>
                  </a:lnTo>
                  <a:lnTo>
                    <a:pt x="47" y="11"/>
                  </a:lnTo>
                  <a:lnTo>
                    <a:pt x="52" y="11"/>
                  </a:lnTo>
                  <a:lnTo>
                    <a:pt x="56" y="11"/>
                  </a:lnTo>
                  <a:lnTo>
                    <a:pt x="63" y="13"/>
                  </a:lnTo>
                  <a:lnTo>
                    <a:pt x="67" y="15"/>
                  </a:lnTo>
                  <a:lnTo>
                    <a:pt x="71" y="18"/>
                  </a:lnTo>
                  <a:lnTo>
                    <a:pt x="76" y="20"/>
                  </a:lnTo>
                  <a:lnTo>
                    <a:pt x="80" y="13"/>
                  </a:lnTo>
                  <a:lnTo>
                    <a:pt x="76" y="9"/>
                  </a:lnTo>
                  <a:lnTo>
                    <a:pt x="69" y="7"/>
                  </a:lnTo>
                  <a:lnTo>
                    <a:pt x="65" y="5"/>
                  </a:lnTo>
                  <a:lnTo>
                    <a:pt x="58" y="2"/>
                  </a:lnTo>
                  <a:lnTo>
                    <a:pt x="54" y="2"/>
                  </a:lnTo>
                  <a:lnTo>
                    <a:pt x="47" y="2"/>
                  </a:lnTo>
                  <a:lnTo>
                    <a:pt x="41" y="0"/>
                  </a:lnTo>
                  <a:lnTo>
                    <a:pt x="37" y="2"/>
                  </a:lnTo>
                  <a:lnTo>
                    <a:pt x="30" y="2"/>
                  </a:lnTo>
                  <a:lnTo>
                    <a:pt x="26" y="5"/>
                  </a:lnTo>
                  <a:lnTo>
                    <a:pt x="19" y="7"/>
                  </a:lnTo>
                  <a:lnTo>
                    <a:pt x="15" y="9"/>
                  </a:lnTo>
                  <a:lnTo>
                    <a:pt x="11" y="11"/>
                  </a:lnTo>
                  <a:lnTo>
                    <a:pt x="6" y="15"/>
                  </a:lnTo>
                  <a:lnTo>
                    <a:pt x="4" y="18"/>
                  </a:lnTo>
                  <a:lnTo>
                    <a:pt x="2" y="20"/>
                  </a:lnTo>
                  <a:lnTo>
                    <a:pt x="2" y="22"/>
                  </a:lnTo>
                  <a:lnTo>
                    <a:pt x="0" y="24"/>
                  </a:lnTo>
                  <a:lnTo>
                    <a:pt x="6"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6" name="任意多边形 307295"/>
            <p:cNvSpPr/>
            <p:nvPr/>
          </p:nvSpPr>
          <p:spPr>
            <a:xfrm>
              <a:off x="3744" y="1354"/>
              <a:ext cx="33" cy="76"/>
            </a:xfrm>
            <a:custGeom>
              <a:rect l="0" t="0" r="0" b="0"/>
              <a:pathLst>
                <a:path w="33" h="76">
                  <a:moveTo>
                    <a:pt x="33" y="69"/>
                  </a:moveTo>
                  <a:lnTo>
                    <a:pt x="28" y="67"/>
                  </a:lnTo>
                  <a:lnTo>
                    <a:pt x="24" y="63"/>
                  </a:lnTo>
                  <a:lnTo>
                    <a:pt x="22" y="59"/>
                  </a:lnTo>
                  <a:lnTo>
                    <a:pt x="17" y="54"/>
                  </a:lnTo>
                  <a:lnTo>
                    <a:pt x="15" y="52"/>
                  </a:lnTo>
                  <a:lnTo>
                    <a:pt x="13" y="48"/>
                  </a:lnTo>
                  <a:lnTo>
                    <a:pt x="11" y="43"/>
                  </a:lnTo>
                  <a:lnTo>
                    <a:pt x="11" y="39"/>
                  </a:lnTo>
                  <a:lnTo>
                    <a:pt x="9" y="35"/>
                  </a:lnTo>
                  <a:lnTo>
                    <a:pt x="9" y="30"/>
                  </a:lnTo>
                  <a:lnTo>
                    <a:pt x="9" y="26"/>
                  </a:lnTo>
                  <a:lnTo>
                    <a:pt x="9" y="22"/>
                  </a:lnTo>
                  <a:lnTo>
                    <a:pt x="11" y="17"/>
                  </a:lnTo>
                  <a:lnTo>
                    <a:pt x="11" y="13"/>
                  </a:lnTo>
                  <a:lnTo>
                    <a:pt x="13" y="11"/>
                  </a:lnTo>
                  <a:lnTo>
                    <a:pt x="13" y="9"/>
                  </a:lnTo>
                  <a:lnTo>
                    <a:pt x="15" y="7"/>
                  </a:lnTo>
                  <a:lnTo>
                    <a:pt x="15" y="4"/>
                  </a:lnTo>
                  <a:lnTo>
                    <a:pt x="9" y="0"/>
                  </a:lnTo>
                  <a:lnTo>
                    <a:pt x="7" y="2"/>
                  </a:lnTo>
                  <a:lnTo>
                    <a:pt x="4" y="4"/>
                  </a:lnTo>
                  <a:lnTo>
                    <a:pt x="4" y="7"/>
                  </a:lnTo>
                  <a:lnTo>
                    <a:pt x="2" y="9"/>
                  </a:lnTo>
                  <a:lnTo>
                    <a:pt x="2" y="13"/>
                  </a:lnTo>
                  <a:lnTo>
                    <a:pt x="0" y="20"/>
                  </a:lnTo>
                  <a:lnTo>
                    <a:pt x="0" y="24"/>
                  </a:lnTo>
                  <a:lnTo>
                    <a:pt x="0" y="30"/>
                  </a:lnTo>
                  <a:lnTo>
                    <a:pt x="0" y="35"/>
                  </a:lnTo>
                  <a:lnTo>
                    <a:pt x="2" y="41"/>
                  </a:lnTo>
                  <a:lnTo>
                    <a:pt x="2" y="46"/>
                  </a:lnTo>
                  <a:lnTo>
                    <a:pt x="4" y="50"/>
                  </a:lnTo>
                  <a:lnTo>
                    <a:pt x="9" y="56"/>
                  </a:lnTo>
                  <a:lnTo>
                    <a:pt x="11" y="61"/>
                  </a:lnTo>
                  <a:lnTo>
                    <a:pt x="15" y="65"/>
                  </a:lnTo>
                  <a:lnTo>
                    <a:pt x="17" y="69"/>
                  </a:lnTo>
                  <a:lnTo>
                    <a:pt x="24" y="74"/>
                  </a:lnTo>
                  <a:lnTo>
                    <a:pt x="28" y="76"/>
                  </a:lnTo>
                  <a:lnTo>
                    <a:pt x="33" y="6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7" name="任意多边形 307296"/>
            <p:cNvSpPr/>
            <p:nvPr/>
          </p:nvSpPr>
          <p:spPr>
            <a:xfrm>
              <a:off x="3772" y="1415"/>
              <a:ext cx="80" cy="26"/>
            </a:xfrm>
            <a:custGeom>
              <a:rect l="0" t="0" r="0" b="0"/>
              <a:pathLst>
                <a:path w="80" h="26">
                  <a:moveTo>
                    <a:pt x="74" y="0"/>
                  </a:moveTo>
                  <a:lnTo>
                    <a:pt x="72" y="2"/>
                  </a:lnTo>
                  <a:lnTo>
                    <a:pt x="72" y="2"/>
                  </a:lnTo>
                  <a:lnTo>
                    <a:pt x="70" y="4"/>
                  </a:lnTo>
                  <a:lnTo>
                    <a:pt x="67" y="6"/>
                  </a:lnTo>
                  <a:lnTo>
                    <a:pt x="65" y="8"/>
                  </a:lnTo>
                  <a:lnTo>
                    <a:pt x="61" y="11"/>
                  </a:lnTo>
                  <a:lnTo>
                    <a:pt x="57" y="13"/>
                  </a:lnTo>
                  <a:lnTo>
                    <a:pt x="52" y="15"/>
                  </a:lnTo>
                  <a:lnTo>
                    <a:pt x="48" y="17"/>
                  </a:lnTo>
                  <a:lnTo>
                    <a:pt x="44" y="17"/>
                  </a:lnTo>
                  <a:lnTo>
                    <a:pt x="39" y="17"/>
                  </a:lnTo>
                  <a:lnTo>
                    <a:pt x="33" y="17"/>
                  </a:lnTo>
                  <a:lnTo>
                    <a:pt x="28" y="17"/>
                  </a:lnTo>
                  <a:lnTo>
                    <a:pt x="24" y="17"/>
                  </a:lnTo>
                  <a:lnTo>
                    <a:pt x="20" y="15"/>
                  </a:lnTo>
                  <a:lnTo>
                    <a:pt x="15" y="13"/>
                  </a:lnTo>
                  <a:lnTo>
                    <a:pt x="9" y="11"/>
                  </a:lnTo>
                  <a:lnTo>
                    <a:pt x="5" y="8"/>
                  </a:lnTo>
                  <a:lnTo>
                    <a:pt x="0" y="15"/>
                  </a:lnTo>
                  <a:lnTo>
                    <a:pt x="5" y="19"/>
                  </a:lnTo>
                  <a:lnTo>
                    <a:pt x="11" y="21"/>
                  </a:lnTo>
                  <a:lnTo>
                    <a:pt x="15" y="24"/>
                  </a:lnTo>
                  <a:lnTo>
                    <a:pt x="22" y="26"/>
                  </a:lnTo>
                  <a:lnTo>
                    <a:pt x="28" y="26"/>
                  </a:lnTo>
                  <a:lnTo>
                    <a:pt x="33" y="26"/>
                  </a:lnTo>
                  <a:lnTo>
                    <a:pt x="39" y="26"/>
                  </a:lnTo>
                  <a:lnTo>
                    <a:pt x="44" y="26"/>
                  </a:lnTo>
                  <a:lnTo>
                    <a:pt x="50" y="26"/>
                  </a:lnTo>
                  <a:lnTo>
                    <a:pt x="54" y="24"/>
                  </a:lnTo>
                  <a:lnTo>
                    <a:pt x="61" y="21"/>
                  </a:lnTo>
                  <a:lnTo>
                    <a:pt x="65" y="19"/>
                  </a:lnTo>
                  <a:lnTo>
                    <a:pt x="70" y="17"/>
                  </a:lnTo>
                  <a:lnTo>
                    <a:pt x="74" y="13"/>
                  </a:lnTo>
                  <a:lnTo>
                    <a:pt x="76" y="11"/>
                  </a:lnTo>
                  <a:lnTo>
                    <a:pt x="78" y="8"/>
                  </a:lnTo>
                  <a:lnTo>
                    <a:pt x="80" y="6"/>
                  </a:lnTo>
                  <a:lnTo>
                    <a:pt x="80" y="4"/>
                  </a:lnTo>
                  <a:lnTo>
                    <a:pt x="7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8" name="任意多边形 307297"/>
            <p:cNvSpPr/>
            <p:nvPr/>
          </p:nvSpPr>
          <p:spPr>
            <a:xfrm>
              <a:off x="3748" y="1337"/>
              <a:ext cx="109" cy="99"/>
            </a:xfrm>
            <a:custGeom>
              <a:rect l="0" t="0" r="0" b="0"/>
              <a:pathLst>
                <a:path w="109" h="99">
                  <a:moveTo>
                    <a:pt x="100" y="80"/>
                  </a:moveTo>
                  <a:lnTo>
                    <a:pt x="104" y="76"/>
                  </a:lnTo>
                  <a:lnTo>
                    <a:pt x="107" y="71"/>
                  </a:lnTo>
                  <a:lnTo>
                    <a:pt x="107" y="67"/>
                  </a:lnTo>
                  <a:lnTo>
                    <a:pt x="109" y="63"/>
                  </a:lnTo>
                  <a:lnTo>
                    <a:pt x="109" y="58"/>
                  </a:lnTo>
                  <a:lnTo>
                    <a:pt x="109" y="52"/>
                  </a:lnTo>
                  <a:lnTo>
                    <a:pt x="109" y="47"/>
                  </a:lnTo>
                  <a:lnTo>
                    <a:pt x="107" y="43"/>
                  </a:lnTo>
                  <a:lnTo>
                    <a:pt x="104" y="39"/>
                  </a:lnTo>
                  <a:lnTo>
                    <a:pt x="102" y="34"/>
                  </a:lnTo>
                  <a:lnTo>
                    <a:pt x="100" y="30"/>
                  </a:lnTo>
                  <a:lnTo>
                    <a:pt x="98" y="26"/>
                  </a:lnTo>
                  <a:lnTo>
                    <a:pt x="96" y="21"/>
                  </a:lnTo>
                  <a:lnTo>
                    <a:pt x="91" y="17"/>
                  </a:lnTo>
                  <a:lnTo>
                    <a:pt x="87" y="13"/>
                  </a:lnTo>
                  <a:lnTo>
                    <a:pt x="83" y="11"/>
                  </a:lnTo>
                  <a:lnTo>
                    <a:pt x="78" y="8"/>
                  </a:lnTo>
                  <a:lnTo>
                    <a:pt x="72" y="6"/>
                  </a:lnTo>
                  <a:lnTo>
                    <a:pt x="68" y="4"/>
                  </a:lnTo>
                  <a:lnTo>
                    <a:pt x="61" y="2"/>
                  </a:lnTo>
                  <a:lnTo>
                    <a:pt x="57" y="2"/>
                  </a:lnTo>
                  <a:lnTo>
                    <a:pt x="52" y="0"/>
                  </a:lnTo>
                  <a:lnTo>
                    <a:pt x="46" y="0"/>
                  </a:lnTo>
                  <a:lnTo>
                    <a:pt x="42" y="2"/>
                  </a:lnTo>
                  <a:lnTo>
                    <a:pt x="37" y="2"/>
                  </a:lnTo>
                  <a:lnTo>
                    <a:pt x="31" y="4"/>
                  </a:lnTo>
                  <a:lnTo>
                    <a:pt x="26" y="4"/>
                  </a:lnTo>
                  <a:lnTo>
                    <a:pt x="22" y="6"/>
                  </a:lnTo>
                  <a:lnTo>
                    <a:pt x="18" y="11"/>
                  </a:lnTo>
                  <a:lnTo>
                    <a:pt x="16" y="13"/>
                  </a:lnTo>
                  <a:lnTo>
                    <a:pt x="11" y="17"/>
                  </a:lnTo>
                  <a:lnTo>
                    <a:pt x="9" y="19"/>
                  </a:lnTo>
                  <a:lnTo>
                    <a:pt x="5" y="24"/>
                  </a:lnTo>
                  <a:lnTo>
                    <a:pt x="5" y="28"/>
                  </a:lnTo>
                  <a:lnTo>
                    <a:pt x="3" y="34"/>
                  </a:lnTo>
                  <a:lnTo>
                    <a:pt x="0" y="39"/>
                  </a:lnTo>
                  <a:lnTo>
                    <a:pt x="0" y="43"/>
                  </a:lnTo>
                  <a:lnTo>
                    <a:pt x="0" y="47"/>
                  </a:lnTo>
                  <a:lnTo>
                    <a:pt x="0" y="52"/>
                  </a:lnTo>
                  <a:lnTo>
                    <a:pt x="3" y="58"/>
                  </a:lnTo>
                  <a:lnTo>
                    <a:pt x="5" y="63"/>
                  </a:lnTo>
                  <a:lnTo>
                    <a:pt x="7" y="67"/>
                  </a:lnTo>
                  <a:lnTo>
                    <a:pt x="9" y="71"/>
                  </a:lnTo>
                  <a:lnTo>
                    <a:pt x="11" y="76"/>
                  </a:lnTo>
                  <a:lnTo>
                    <a:pt x="13" y="80"/>
                  </a:lnTo>
                  <a:lnTo>
                    <a:pt x="18" y="84"/>
                  </a:lnTo>
                  <a:lnTo>
                    <a:pt x="22" y="86"/>
                  </a:lnTo>
                  <a:lnTo>
                    <a:pt x="26" y="91"/>
                  </a:lnTo>
                  <a:lnTo>
                    <a:pt x="33" y="93"/>
                  </a:lnTo>
                  <a:lnTo>
                    <a:pt x="37" y="95"/>
                  </a:lnTo>
                  <a:lnTo>
                    <a:pt x="42" y="97"/>
                  </a:lnTo>
                  <a:lnTo>
                    <a:pt x="48" y="97"/>
                  </a:lnTo>
                  <a:lnTo>
                    <a:pt x="52" y="99"/>
                  </a:lnTo>
                  <a:lnTo>
                    <a:pt x="57" y="99"/>
                  </a:lnTo>
                  <a:lnTo>
                    <a:pt x="63" y="99"/>
                  </a:lnTo>
                  <a:lnTo>
                    <a:pt x="68" y="99"/>
                  </a:lnTo>
                  <a:lnTo>
                    <a:pt x="72" y="99"/>
                  </a:lnTo>
                  <a:lnTo>
                    <a:pt x="78" y="97"/>
                  </a:lnTo>
                  <a:lnTo>
                    <a:pt x="83" y="95"/>
                  </a:lnTo>
                  <a:lnTo>
                    <a:pt x="87" y="93"/>
                  </a:lnTo>
                  <a:lnTo>
                    <a:pt x="91" y="91"/>
                  </a:lnTo>
                  <a:lnTo>
                    <a:pt x="94" y="86"/>
                  </a:lnTo>
                  <a:lnTo>
                    <a:pt x="98" y="84"/>
                  </a:lnTo>
                  <a:lnTo>
                    <a:pt x="100"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299" name="任意多边形 307298"/>
            <p:cNvSpPr/>
            <p:nvPr/>
          </p:nvSpPr>
          <p:spPr>
            <a:xfrm>
              <a:off x="3829" y="1343"/>
              <a:ext cx="32" cy="76"/>
            </a:xfrm>
            <a:custGeom>
              <a:rect l="0" t="0" r="0" b="0"/>
              <a:pathLst>
                <a:path w="32" h="76">
                  <a:moveTo>
                    <a:pt x="0" y="9"/>
                  </a:moveTo>
                  <a:lnTo>
                    <a:pt x="4" y="11"/>
                  </a:lnTo>
                  <a:lnTo>
                    <a:pt x="6" y="15"/>
                  </a:lnTo>
                  <a:lnTo>
                    <a:pt x="10" y="18"/>
                  </a:lnTo>
                  <a:lnTo>
                    <a:pt x="13" y="22"/>
                  </a:lnTo>
                  <a:lnTo>
                    <a:pt x="17" y="26"/>
                  </a:lnTo>
                  <a:lnTo>
                    <a:pt x="19" y="31"/>
                  </a:lnTo>
                  <a:lnTo>
                    <a:pt x="19" y="35"/>
                  </a:lnTo>
                  <a:lnTo>
                    <a:pt x="21" y="39"/>
                  </a:lnTo>
                  <a:lnTo>
                    <a:pt x="21" y="44"/>
                  </a:lnTo>
                  <a:lnTo>
                    <a:pt x="23" y="48"/>
                  </a:lnTo>
                  <a:lnTo>
                    <a:pt x="23" y="52"/>
                  </a:lnTo>
                  <a:lnTo>
                    <a:pt x="23" y="57"/>
                  </a:lnTo>
                  <a:lnTo>
                    <a:pt x="21" y="59"/>
                  </a:lnTo>
                  <a:lnTo>
                    <a:pt x="21" y="63"/>
                  </a:lnTo>
                  <a:lnTo>
                    <a:pt x="19" y="67"/>
                  </a:lnTo>
                  <a:lnTo>
                    <a:pt x="17" y="72"/>
                  </a:lnTo>
                  <a:lnTo>
                    <a:pt x="23" y="76"/>
                  </a:lnTo>
                  <a:lnTo>
                    <a:pt x="26" y="72"/>
                  </a:lnTo>
                  <a:lnTo>
                    <a:pt x="30" y="67"/>
                  </a:lnTo>
                  <a:lnTo>
                    <a:pt x="30" y="63"/>
                  </a:lnTo>
                  <a:lnTo>
                    <a:pt x="32" y="57"/>
                  </a:lnTo>
                  <a:lnTo>
                    <a:pt x="32" y="52"/>
                  </a:lnTo>
                  <a:lnTo>
                    <a:pt x="32" y="46"/>
                  </a:lnTo>
                  <a:lnTo>
                    <a:pt x="32" y="41"/>
                  </a:lnTo>
                  <a:lnTo>
                    <a:pt x="30" y="35"/>
                  </a:lnTo>
                  <a:lnTo>
                    <a:pt x="28" y="31"/>
                  </a:lnTo>
                  <a:lnTo>
                    <a:pt x="26" y="26"/>
                  </a:lnTo>
                  <a:lnTo>
                    <a:pt x="23" y="22"/>
                  </a:lnTo>
                  <a:lnTo>
                    <a:pt x="21" y="18"/>
                  </a:lnTo>
                  <a:lnTo>
                    <a:pt x="17" y="11"/>
                  </a:lnTo>
                  <a:lnTo>
                    <a:pt x="13" y="9"/>
                  </a:lnTo>
                  <a:lnTo>
                    <a:pt x="8" y="5"/>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0" name="任意多边形 307299"/>
            <p:cNvSpPr/>
            <p:nvPr/>
          </p:nvSpPr>
          <p:spPr>
            <a:xfrm>
              <a:off x="3753" y="1332"/>
              <a:ext cx="80" cy="29"/>
            </a:xfrm>
            <a:custGeom>
              <a:rect l="0" t="0" r="0" b="0"/>
              <a:pathLst>
                <a:path w="80" h="28">
                  <a:moveTo>
                    <a:pt x="6" y="29"/>
                  </a:moveTo>
                  <a:lnTo>
                    <a:pt x="11" y="24"/>
                  </a:lnTo>
                  <a:lnTo>
                    <a:pt x="13" y="22"/>
                  </a:lnTo>
                  <a:lnTo>
                    <a:pt x="17" y="18"/>
                  </a:lnTo>
                  <a:lnTo>
                    <a:pt x="19" y="16"/>
                  </a:lnTo>
                  <a:lnTo>
                    <a:pt x="24" y="13"/>
                  </a:lnTo>
                  <a:lnTo>
                    <a:pt x="28" y="13"/>
                  </a:lnTo>
                  <a:lnTo>
                    <a:pt x="32" y="11"/>
                  </a:lnTo>
                  <a:lnTo>
                    <a:pt x="37" y="11"/>
                  </a:lnTo>
                  <a:lnTo>
                    <a:pt x="41" y="9"/>
                  </a:lnTo>
                  <a:lnTo>
                    <a:pt x="47" y="9"/>
                  </a:lnTo>
                  <a:lnTo>
                    <a:pt x="52" y="11"/>
                  </a:lnTo>
                  <a:lnTo>
                    <a:pt x="56" y="11"/>
                  </a:lnTo>
                  <a:lnTo>
                    <a:pt x="60" y="13"/>
                  </a:lnTo>
                  <a:lnTo>
                    <a:pt x="65" y="16"/>
                  </a:lnTo>
                  <a:lnTo>
                    <a:pt x="69" y="16"/>
                  </a:lnTo>
                  <a:lnTo>
                    <a:pt x="76" y="20"/>
                  </a:lnTo>
                  <a:lnTo>
                    <a:pt x="80" y="11"/>
                  </a:lnTo>
                  <a:lnTo>
                    <a:pt x="73" y="9"/>
                  </a:lnTo>
                  <a:lnTo>
                    <a:pt x="69" y="7"/>
                  </a:lnTo>
                  <a:lnTo>
                    <a:pt x="63" y="5"/>
                  </a:lnTo>
                  <a:lnTo>
                    <a:pt x="58" y="3"/>
                  </a:lnTo>
                  <a:lnTo>
                    <a:pt x="52" y="0"/>
                  </a:lnTo>
                  <a:lnTo>
                    <a:pt x="47" y="0"/>
                  </a:lnTo>
                  <a:lnTo>
                    <a:pt x="41" y="0"/>
                  </a:lnTo>
                  <a:lnTo>
                    <a:pt x="37" y="0"/>
                  </a:lnTo>
                  <a:lnTo>
                    <a:pt x="30" y="3"/>
                  </a:lnTo>
                  <a:lnTo>
                    <a:pt x="26" y="5"/>
                  </a:lnTo>
                  <a:lnTo>
                    <a:pt x="19" y="7"/>
                  </a:lnTo>
                  <a:lnTo>
                    <a:pt x="15" y="9"/>
                  </a:lnTo>
                  <a:lnTo>
                    <a:pt x="11" y="11"/>
                  </a:lnTo>
                  <a:lnTo>
                    <a:pt x="6" y="16"/>
                  </a:lnTo>
                  <a:lnTo>
                    <a:pt x="2" y="18"/>
                  </a:lnTo>
                  <a:lnTo>
                    <a:pt x="0" y="22"/>
                  </a:lnTo>
                  <a:lnTo>
                    <a:pt x="6" y="2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1" name="任意多边形 307300"/>
            <p:cNvSpPr/>
            <p:nvPr/>
          </p:nvSpPr>
          <p:spPr>
            <a:xfrm>
              <a:off x="3744" y="1354"/>
              <a:ext cx="33" cy="76"/>
            </a:xfrm>
            <a:custGeom>
              <a:rect l="0" t="0" r="0" b="0"/>
              <a:pathLst>
                <a:path w="33" h="76">
                  <a:moveTo>
                    <a:pt x="33" y="69"/>
                  </a:moveTo>
                  <a:lnTo>
                    <a:pt x="28" y="67"/>
                  </a:lnTo>
                  <a:lnTo>
                    <a:pt x="26" y="63"/>
                  </a:lnTo>
                  <a:lnTo>
                    <a:pt x="22" y="59"/>
                  </a:lnTo>
                  <a:lnTo>
                    <a:pt x="20" y="56"/>
                  </a:lnTo>
                  <a:lnTo>
                    <a:pt x="15" y="52"/>
                  </a:lnTo>
                  <a:lnTo>
                    <a:pt x="13" y="48"/>
                  </a:lnTo>
                  <a:lnTo>
                    <a:pt x="13" y="43"/>
                  </a:lnTo>
                  <a:lnTo>
                    <a:pt x="11" y="39"/>
                  </a:lnTo>
                  <a:lnTo>
                    <a:pt x="11" y="35"/>
                  </a:lnTo>
                  <a:lnTo>
                    <a:pt x="9" y="30"/>
                  </a:lnTo>
                  <a:lnTo>
                    <a:pt x="9" y="26"/>
                  </a:lnTo>
                  <a:lnTo>
                    <a:pt x="9" y="22"/>
                  </a:lnTo>
                  <a:lnTo>
                    <a:pt x="11" y="17"/>
                  </a:lnTo>
                  <a:lnTo>
                    <a:pt x="11" y="13"/>
                  </a:lnTo>
                  <a:lnTo>
                    <a:pt x="13" y="9"/>
                  </a:lnTo>
                  <a:lnTo>
                    <a:pt x="15" y="7"/>
                  </a:lnTo>
                  <a:lnTo>
                    <a:pt x="9" y="0"/>
                  </a:lnTo>
                  <a:lnTo>
                    <a:pt x="7" y="4"/>
                  </a:lnTo>
                  <a:lnTo>
                    <a:pt x="4" y="11"/>
                  </a:lnTo>
                  <a:lnTo>
                    <a:pt x="2" y="15"/>
                  </a:lnTo>
                  <a:lnTo>
                    <a:pt x="0" y="20"/>
                  </a:lnTo>
                  <a:lnTo>
                    <a:pt x="0" y="26"/>
                  </a:lnTo>
                  <a:lnTo>
                    <a:pt x="0" y="30"/>
                  </a:lnTo>
                  <a:lnTo>
                    <a:pt x="0" y="37"/>
                  </a:lnTo>
                  <a:lnTo>
                    <a:pt x="2" y="41"/>
                  </a:lnTo>
                  <a:lnTo>
                    <a:pt x="4" y="46"/>
                  </a:lnTo>
                  <a:lnTo>
                    <a:pt x="7" y="52"/>
                  </a:lnTo>
                  <a:lnTo>
                    <a:pt x="9" y="56"/>
                  </a:lnTo>
                  <a:lnTo>
                    <a:pt x="11" y="61"/>
                  </a:lnTo>
                  <a:lnTo>
                    <a:pt x="15" y="65"/>
                  </a:lnTo>
                  <a:lnTo>
                    <a:pt x="20" y="69"/>
                  </a:lnTo>
                  <a:lnTo>
                    <a:pt x="24" y="74"/>
                  </a:lnTo>
                  <a:lnTo>
                    <a:pt x="28" y="76"/>
                  </a:lnTo>
                  <a:lnTo>
                    <a:pt x="33" y="6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2" name="任意多边形 307301"/>
            <p:cNvSpPr/>
            <p:nvPr/>
          </p:nvSpPr>
          <p:spPr>
            <a:xfrm>
              <a:off x="3772" y="1415"/>
              <a:ext cx="80" cy="26"/>
            </a:xfrm>
            <a:custGeom>
              <a:rect l="0" t="0" r="0" b="0"/>
              <a:pathLst>
                <a:path w="80" h="26">
                  <a:moveTo>
                    <a:pt x="74" y="0"/>
                  </a:moveTo>
                  <a:lnTo>
                    <a:pt x="70" y="2"/>
                  </a:lnTo>
                  <a:lnTo>
                    <a:pt x="67" y="6"/>
                  </a:lnTo>
                  <a:lnTo>
                    <a:pt x="63" y="8"/>
                  </a:lnTo>
                  <a:lnTo>
                    <a:pt x="61" y="11"/>
                  </a:lnTo>
                  <a:lnTo>
                    <a:pt x="57" y="13"/>
                  </a:lnTo>
                  <a:lnTo>
                    <a:pt x="52" y="15"/>
                  </a:lnTo>
                  <a:lnTo>
                    <a:pt x="48" y="17"/>
                  </a:lnTo>
                  <a:lnTo>
                    <a:pt x="44" y="17"/>
                  </a:lnTo>
                  <a:lnTo>
                    <a:pt x="39" y="17"/>
                  </a:lnTo>
                  <a:lnTo>
                    <a:pt x="33" y="17"/>
                  </a:lnTo>
                  <a:lnTo>
                    <a:pt x="28" y="17"/>
                  </a:lnTo>
                  <a:lnTo>
                    <a:pt x="24" y="17"/>
                  </a:lnTo>
                  <a:lnTo>
                    <a:pt x="20" y="15"/>
                  </a:lnTo>
                  <a:lnTo>
                    <a:pt x="15" y="13"/>
                  </a:lnTo>
                  <a:lnTo>
                    <a:pt x="11" y="11"/>
                  </a:lnTo>
                  <a:lnTo>
                    <a:pt x="5" y="8"/>
                  </a:lnTo>
                  <a:lnTo>
                    <a:pt x="0" y="15"/>
                  </a:lnTo>
                  <a:lnTo>
                    <a:pt x="7" y="19"/>
                  </a:lnTo>
                  <a:lnTo>
                    <a:pt x="11" y="21"/>
                  </a:lnTo>
                  <a:lnTo>
                    <a:pt x="18" y="24"/>
                  </a:lnTo>
                  <a:lnTo>
                    <a:pt x="22" y="26"/>
                  </a:lnTo>
                  <a:lnTo>
                    <a:pt x="28" y="26"/>
                  </a:lnTo>
                  <a:lnTo>
                    <a:pt x="33" y="26"/>
                  </a:lnTo>
                  <a:lnTo>
                    <a:pt x="39" y="26"/>
                  </a:lnTo>
                  <a:lnTo>
                    <a:pt x="44" y="26"/>
                  </a:lnTo>
                  <a:lnTo>
                    <a:pt x="50" y="26"/>
                  </a:lnTo>
                  <a:lnTo>
                    <a:pt x="54" y="24"/>
                  </a:lnTo>
                  <a:lnTo>
                    <a:pt x="61" y="21"/>
                  </a:lnTo>
                  <a:lnTo>
                    <a:pt x="65" y="19"/>
                  </a:lnTo>
                  <a:lnTo>
                    <a:pt x="70" y="17"/>
                  </a:lnTo>
                  <a:lnTo>
                    <a:pt x="74" y="13"/>
                  </a:lnTo>
                  <a:lnTo>
                    <a:pt x="78" y="8"/>
                  </a:lnTo>
                  <a:lnTo>
                    <a:pt x="80" y="4"/>
                  </a:lnTo>
                  <a:lnTo>
                    <a:pt x="7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3" name="任意多边形 307302"/>
            <p:cNvSpPr/>
            <p:nvPr/>
          </p:nvSpPr>
          <p:spPr>
            <a:xfrm>
              <a:off x="3748" y="1339"/>
              <a:ext cx="107" cy="97"/>
            </a:xfrm>
            <a:custGeom>
              <a:rect l="0" t="0" r="0" b="0"/>
              <a:pathLst>
                <a:path w="107" h="97">
                  <a:moveTo>
                    <a:pt x="100" y="78"/>
                  </a:moveTo>
                  <a:lnTo>
                    <a:pt x="102" y="74"/>
                  </a:lnTo>
                  <a:lnTo>
                    <a:pt x="104" y="69"/>
                  </a:lnTo>
                  <a:lnTo>
                    <a:pt x="107" y="65"/>
                  </a:lnTo>
                  <a:lnTo>
                    <a:pt x="107" y="61"/>
                  </a:lnTo>
                  <a:lnTo>
                    <a:pt x="107" y="56"/>
                  </a:lnTo>
                  <a:lnTo>
                    <a:pt x="107" y="52"/>
                  </a:lnTo>
                  <a:lnTo>
                    <a:pt x="107" y="45"/>
                  </a:lnTo>
                  <a:lnTo>
                    <a:pt x="107" y="41"/>
                  </a:lnTo>
                  <a:lnTo>
                    <a:pt x="104" y="37"/>
                  </a:lnTo>
                  <a:lnTo>
                    <a:pt x="102" y="32"/>
                  </a:lnTo>
                  <a:lnTo>
                    <a:pt x="100" y="28"/>
                  </a:lnTo>
                  <a:lnTo>
                    <a:pt x="98" y="24"/>
                  </a:lnTo>
                  <a:lnTo>
                    <a:pt x="94" y="19"/>
                  </a:lnTo>
                  <a:lnTo>
                    <a:pt x="89" y="17"/>
                  </a:lnTo>
                  <a:lnTo>
                    <a:pt x="85" y="13"/>
                  </a:lnTo>
                  <a:lnTo>
                    <a:pt x="81" y="11"/>
                  </a:lnTo>
                  <a:lnTo>
                    <a:pt x="76" y="6"/>
                  </a:lnTo>
                  <a:lnTo>
                    <a:pt x="72" y="4"/>
                  </a:lnTo>
                  <a:lnTo>
                    <a:pt x="68" y="2"/>
                  </a:lnTo>
                  <a:lnTo>
                    <a:pt x="61" y="2"/>
                  </a:lnTo>
                  <a:lnTo>
                    <a:pt x="57" y="0"/>
                  </a:lnTo>
                  <a:lnTo>
                    <a:pt x="50" y="0"/>
                  </a:lnTo>
                  <a:lnTo>
                    <a:pt x="46" y="0"/>
                  </a:lnTo>
                  <a:lnTo>
                    <a:pt x="42" y="0"/>
                  </a:lnTo>
                  <a:lnTo>
                    <a:pt x="35" y="2"/>
                  </a:lnTo>
                  <a:lnTo>
                    <a:pt x="31" y="2"/>
                  </a:lnTo>
                  <a:lnTo>
                    <a:pt x="26" y="4"/>
                  </a:lnTo>
                  <a:lnTo>
                    <a:pt x="22" y="6"/>
                  </a:lnTo>
                  <a:lnTo>
                    <a:pt x="18" y="9"/>
                  </a:lnTo>
                  <a:lnTo>
                    <a:pt x="16" y="13"/>
                  </a:lnTo>
                  <a:lnTo>
                    <a:pt x="11" y="15"/>
                  </a:lnTo>
                  <a:lnTo>
                    <a:pt x="9" y="19"/>
                  </a:lnTo>
                  <a:lnTo>
                    <a:pt x="7" y="24"/>
                  </a:lnTo>
                  <a:lnTo>
                    <a:pt x="5" y="28"/>
                  </a:lnTo>
                  <a:lnTo>
                    <a:pt x="3" y="32"/>
                  </a:lnTo>
                  <a:lnTo>
                    <a:pt x="3" y="37"/>
                  </a:lnTo>
                  <a:lnTo>
                    <a:pt x="0" y="41"/>
                  </a:lnTo>
                  <a:lnTo>
                    <a:pt x="3" y="45"/>
                  </a:lnTo>
                  <a:lnTo>
                    <a:pt x="3" y="52"/>
                  </a:lnTo>
                  <a:lnTo>
                    <a:pt x="3" y="56"/>
                  </a:lnTo>
                  <a:lnTo>
                    <a:pt x="5" y="61"/>
                  </a:lnTo>
                  <a:lnTo>
                    <a:pt x="7" y="65"/>
                  </a:lnTo>
                  <a:lnTo>
                    <a:pt x="9" y="69"/>
                  </a:lnTo>
                  <a:lnTo>
                    <a:pt x="11" y="74"/>
                  </a:lnTo>
                  <a:lnTo>
                    <a:pt x="16" y="78"/>
                  </a:lnTo>
                  <a:lnTo>
                    <a:pt x="20" y="82"/>
                  </a:lnTo>
                  <a:lnTo>
                    <a:pt x="22" y="84"/>
                  </a:lnTo>
                  <a:lnTo>
                    <a:pt x="29" y="89"/>
                  </a:lnTo>
                  <a:lnTo>
                    <a:pt x="33" y="91"/>
                  </a:lnTo>
                  <a:lnTo>
                    <a:pt x="37" y="93"/>
                  </a:lnTo>
                  <a:lnTo>
                    <a:pt x="42" y="95"/>
                  </a:lnTo>
                  <a:lnTo>
                    <a:pt x="48" y="95"/>
                  </a:lnTo>
                  <a:lnTo>
                    <a:pt x="52" y="97"/>
                  </a:lnTo>
                  <a:lnTo>
                    <a:pt x="57" y="97"/>
                  </a:lnTo>
                  <a:lnTo>
                    <a:pt x="63" y="97"/>
                  </a:lnTo>
                  <a:lnTo>
                    <a:pt x="68" y="97"/>
                  </a:lnTo>
                  <a:lnTo>
                    <a:pt x="72" y="95"/>
                  </a:lnTo>
                  <a:lnTo>
                    <a:pt x="78" y="95"/>
                  </a:lnTo>
                  <a:lnTo>
                    <a:pt x="83" y="93"/>
                  </a:lnTo>
                  <a:lnTo>
                    <a:pt x="87" y="91"/>
                  </a:lnTo>
                  <a:lnTo>
                    <a:pt x="89" y="89"/>
                  </a:lnTo>
                  <a:lnTo>
                    <a:pt x="94" y="84"/>
                  </a:lnTo>
                  <a:lnTo>
                    <a:pt x="98" y="82"/>
                  </a:lnTo>
                  <a:lnTo>
                    <a:pt x="100"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4" name="任意多边形 307303"/>
            <p:cNvSpPr/>
            <p:nvPr/>
          </p:nvSpPr>
          <p:spPr>
            <a:xfrm>
              <a:off x="3826" y="1345"/>
              <a:ext cx="33" cy="74"/>
            </a:xfrm>
            <a:custGeom>
              <a:rect l="0" t="0" r="0" b="0"/>
              <a:pathLst>
                <a:path w="33" h="74">
                  <a:moveTo>
                    <a:pt x="0" y="7"/>
                  </a:moveTo>
                  <a:lnTo>
                    <a:pt x="5" y="11"/>
                  </a:lnTo>
                  <a:lnTo>
                    <a:pt x="9" y="13"/>
                  </a:lnTo>
                  <a:lnTo>
                    <a:pt x="11" y="18"/>
                  </a:lnTo>
                  <a:lnTo>
                    <a:pt x="16" y="22"/>
                  </a:lnTo>
                  <a:lnTo>
                    <a:pt x="18" y="24"/>
                  </a:lnTo>
                  <a:lnTo>
                    <a:pt x="20" y="29"/>
                  </a:lnTo>
                  <a:lnTo>
                    <a:pt x="22" y="33"/>
                  </a:lnTo>
                  <a:lnTo>
                    <a:pt x="24" y="37"/>
                  </a:lnTo>
                  <a:lnTo>
                    <a:pt x="24" y="42"/>
                  </a:lnTo>
                  <a:lnTo>
                    <a:pt x="24" y="46"/>
                  </a:lnTo>
                  <a:lnTo>
                    <a:pt x="24" y="50"/>
                  </a:lnTo>
                  <a:lnTo>
                    <a:pt x="24" y="55"/>
                  </a:lnTo>
                  <a:lnTo>
                    <a:pt x="24" y="59"/>
                  </a:lnTo>
                  <a:lnTo>
                    <a:pt x="22" y="61"/>
                  </a:lnTo>
                  <a:lnTo>
                    <a:pt x="20" y="65"/>
                  </a:lnTo>
                  <a:lnTo>
                    <a:pt x="18" y="70"/>
                  </a:lnTo>
                  <a:lnTo>
                    <a:pt x="26" y="74"/>
                  </a:lnTo>
                  <a:lnTo>
                    <a:pt x="29" y="70"/>
                  </a:lnTo>
                  <a:lnTo>
                    <a:pt x="31" y="65"/>
                  </a:lnTo>
                  <a:lnTo>
                    <a:pt x="33" y="61"/>
                  </a:lnTo>
                  <a:lnTo>
                    <a:pt x="33" y="55"/>
                  </a:lnTo>
                  <a:lnTo>
                    <a:pt x="33" y="50"/>
                  </a:lnTo>
                  <a:lnTo>
                    <a:pt x="33" y="46"/>
                  </a:lnTo>
                  <a:lnTo>
                    <a:pt x="33" y="39"/>
                  </a:lnTo>
                  <a:lnTo>
                    <a:pt x="33" y="35"/>
                  </a:lnTo>
                  <a:lnTo>
                    <a:pt x="31" y="31"/>
                  </a:lnTo>
                  <a:lnTo>
                    <a:pt x="29" y="24"/>
                  </a:lnTo>
                  <a:lnTo>
                    <a:pt x="26" y="20"/>
                  </a:lnTo>
                  <a:lnTo>
                    <a:pt x="22" y="16"/>
                  </a:lnTo>
                  <a:lnTo>
                    <a:pt x="20" y="11"/>
                  </a:lnTo>
                  <a:lnTo>
                    <a:pt x="16" y="7"/>
                  </a:lnTo>
                  <a:lnTo>
                    <a:pt x="11" y="3"/>
                  </a:lnTo>
                  <a:lnTo>
                    <a:pt x="5"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5" name="任意多边形 307304"/>
            <p:cNvSpPr/>
            <p:nvPr/>
          </p:nvSpPr>
          <p:spPr>
            <a:xfrm>
              <a:off x="3753" y="1335"/>
              <a:ext cx="78" cy="26"/>
            </a:xfrm>
            <a:custGeom>
              <a:rect l="0" t="0" r="0" b="0"/>
              <a:pathLst>
                <a:path w="78" h="26">
                  <a:moveTo>
                    <a:pt x="8" y="26"/>
                  </a:moveTo>
                  <a:lnTo>
                    <a:pt x="11" y="23"/>
                  </a:lnTo>
                  <a:lnTo>
                    <a:pt x="13" y="19"/>
                  </a:lnTo>
                  <a:lnTo>
                    <a:pt x="17" y="17"/>
                  </a:lnTo>
                  <a:lnTo>
                    <a:pt x="19" y="15"/>
                  </a:lnTo>
                  <a:lnTo>
                    <a:pt x="24" y="13"/>
                  </a:lnTo>
                  <a:lnTo>
                    <a:pt x="28" y="10"/>
                  </a:lnTo>
                  <a:lnTo>
                    <a:pt x="32" y="10"/>
                  </a:lnTo>
                  <a:lnTo>
                    <a:pt x="37" y="8"/>
                  </a:lnTo>
                  <a:lnTo>
                    <a:pt x="41" y="8"/>
                  </a:lnTo>
                  <a:lnTo>
                    <a:pt x="45" y="8"/>
                  </a:lnTo>
                  <a:lnTo>
                    <a:pt x="52" y="8"/>
                  </a:lnTo>
                  <a:lnTo>
                    <a:pt x="56" y="10"/>
                  </a:lnTo>
                  <a:lnTo>
                    <a:pt x="60" y="10"/>
                  </a:lnTo>
                  <a:lnTo>
                    <a:pt x="65" y="13"/>
                  </a:lnTo>
                  <a:lnTo>
                    <a:pt x="69" y="15"/>
                  </a:lnTo>
                  <a:lnTo>
                    <a:pt x="73" y="17"/>
                  </a:lnTo>
                  <a:lnTo>
                    <a:pt x="78" y="10"/>
                  </a:lnTo>
                  <a:lnTo>
                    <a:pt x="73" y="8"/>
                  </a:lnTo>
                  <a:lnTo>
                    <a:pt x="69" y="4"/>
                  </a:lnTo>
                  <a:lnTo>
                    <a:pt x="63" y="2"/>
                  </a:lnTo>
                  <a:lnTo>
                    <a:pt x="58" y="2"/>
                  </a:lnTo>
                  <a:lnTo>
                    <a:pt x="52" y="0"/>
                  </a:lnTo>
                  <a:lnTo>
                    <a:pt x="45" y="0"/>
                  </a:lnTo>
                  <a:lnTo>
                    <a:pt x="41" y="0"/>
                  </a:lnTo>
                  <a:lnTo>
                    <a:pt x="34" y="0"/>
                  </a:lnTo>
                  <a:lnTo>
                    <a:pt x="30" y="2"/>
                  </a:lnTo>
                  <a:lnTo>
                    <a:pt x="26" y="2"/>
                  </a:lnTo>
                  <a:lnTo>
                    <a:pt x="19" y="4"/>
                  </a:lnTo>
                  <a:lnTo>
                    <a:pt x="15" y="6"/>
                  </a:lnTo>
                  <a:lnTo>
                    <a:pt x="11" y="10"/>
                  </a:lnTo>
                  <a:lnTo>
                    <a:pt x="6" y="13"/>
                  </a:lnTo>
                  <a:lnTo>
                    <a:pt x="4" y="17"/>
                  </a:lnTo>
                  <a:lnTo>
                    <a:pt x="0" y="21"/>
                  </a:lnTo>
                  <a:lnTo>
                    <a:pt x="8"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6" name="任意多边形 307305"/>
            <p:cNvSpPr/>
            <p:nvPr/>
          </p:nvSpPr>
          <p:spPr>
            <a:xfrm>
              <a:off x="3744" y="1356"/>
              <a:ext cx="35" cy="74"/>
            </a:xfrm>
            <a:custGeom>
              <a:rect l="0" t="0" r="0" b="0"/>
              <a:pathLst>
                <a:path w="35" h="74">
                  <a:moveTo>
                    <a:pt x="35" y="67"/>
                  </a:moveTo>
                  <a:lnTo>
                    <a:pt x="30" y="65"/>
                  </a:lnTo>
                  <a:lnTo>
                    <a:pt x="26" y="61"/>
                  </a:lnTo>
                  <a:lnTo>
                    <a:pt x="22" y="57"/>
                  </a:lnTo>
                  <a:lnTo>
                    <a:pt x="20" y="54"/>
                  </a:lnTo>
                  <a:lnTo>
                    <a:pt x="17" y="50"/>
                  </a:lnTo>
                  <a:lnTo>
                    <a:pt x="15" y="46"/>
                  </a:lnTo>
                  <a:lnTo>
                    <a:pt x="13" y="41"/>
                  </a:lnTo>
                  <a:lnTo>
                    <a:pt x="11" y="37"/>
                  </a:lnTo>
                  <a:lnTo>
                    <a:pt x="11" y="33"/>
                  </a:lnTo>
                  <a:lnTo>
                    <a:pt x="11" y="28"/>
                  </a:lnTo>
                  <a:lnTo>
                    <a:pt x="11" y="24"/>
                  </a:lnTo>
                  <a:lnTo>
                    <a:pt x="11" y="22"/>
                  </a:lnTo>
                  <a:lnTo>
                    <a:pt x="11" y="18"/>
                  </a:lnTo>
                  <a:lnTo>
                    <a:pt x="13" y="13"/>
                  </a:lnTo>
                  <a:lnTo>
                    <a:pt x="15" y="9"/>
                  </a:lnTo>
                  <a:lnTo>
                    <a:pt x="17" y="5"/>
                  </a:lnTo>
                  <a:lnTo>
                    <a:pt x="9" y="0"/>
                  </a:lnTo>
                  <a:lnTo>
                    <a:pt x="7" y="5"/>
                  </a:lnTo>
                  <a:lnTo>
                    <a:pt x="4" y="9"/>
                  </a:lnTo>
                  <a:lnTo>
                    <a:pt x="2" y="15"/>
                  </a:lnTo>
                  <a:lnTo>
                    <a:pt x="2" y="20"/>
                  </a:lnTo>
                  <a:lnTo>
                    <a:pt x="0" y="24"/>
                  </a:lnTo>
                  <a:lnTo>
                    <a:pt x="0" y="31"/>
                  </a:lnTo>
                  <a:lnTo>
                    <a:pt x="2" y="35"/>
                  </a:lnTo>
                  <a:lnTo>
                    <a:pt x="2" y="39"/>
                  </a:lnTo>
                  <a:lnTo>
                    <a:pt x="4" y="46"/>
                  </a:lnTo>
                  <a:lnTo>
                    <a:pt x="7" y="50"/>
                  </a:lnTo>
                  <a:lnTo>
                    <a:pt x="9" y="54"/>
                  </a:lnTo>
                  <a:lnTo>
                    <a:pt x="13" y="59"/>
                  </a:lnTo>
                  <a:lnTo>
                    <a:pt x="15" y="63"/>
                  </a:lnTo>
                  <a:lnTo>
                    <a:pt x="20" y="67"/>
                  </a:lnTo>
                  <a:lnTo>
                    <a:pt x="24" y="72"/>
                  </a:lnTo>
                  <a:lnTo>
                    <a:pt x="28" y="74"/>
                  </a:lnTo>
                  <a:lnTo>
                    <a:pt x="35"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7" name="任意多边形 307306"/>
            <p:cNvSpPr/>
            <p:nvPr/>
          </p:nvSpPr>
          <p:spPr>
            <a:xfrm>
              <a:off x="3772" y="1415"/>
              <a:ext cx="80" cy="26"/>
            </a:xfrm>
            <a:custGeom>
              <a:rect l="0" t="0" r="0" b="0"/>
              <a:pathLst>
                <a:path w="80" h="26">
                  <a:moveTo>
                    <a:pt x="72" y="0"/>
                  </a:moveTo>
                  <a:lnTo>
                    <a:pt x="70" y="2"/>
                  </a:lnTo>
                  <a:lnTo>
                    <a:pt x="67" y="6"/>
                  </a:lnTo>
                  <a:lnTo>
                    <a:pt x="63" y="8"/>
                  </a:lnTo>
                  <a:lnTo>
                    <a:pt x="61" y="11"/>
                  </a:lnTo>
                  <a:lnTo>
                    <a:pt x="57" y="13"/>
                  </a:lnTo>
                  <a:lnTo>
                    <a:pt x="52" y="15"/>
                  </a:lnTo>
                  <a:lnTo>
                    <a:pt x="48" y="15"/>
                  </a:lnTo>
                  <a:lnTo>
                    <a:pt x="44" y="17"/>
                  </a:lnTo>
                  <a:lnTo>
                    <a:pt x="39" y="17"/>
                  </a:lnTo>
                  <a:lnTo>
                    <a:pt x="35" y="17"/>
                  </a:lnTo>
                  <a:lnTo>
                    <a:pt x="28" y="17"/>
                  </a:lnTo>
                  <a:lnTo>
                    <a:pt x="24" y="15"/>
                  </a:lnTo>
                  <a:lnTo>
                    <a:pt x="20" y="15"/>
                  </a:lnTo>
                  <a:lnTo>
                    <a:pt x="15" y="13"/>
                  </a:lnTo>
                  <a:lnTo>
                    <a:pt x="11" y="11"/>
                  </a:lnTo>
                  <a:lnTo>
                    <a:pt x="7" y="8"/>
                  </a:lnTo>
                  <a:lnTo>
                    <a:pt x="0" y="15"/>
                  </a:lnTo>
                  <a:lnTo>
                    <a:pt x="7" y="19"/>
                  </a:lnTo>
                  <a:lnTo>
                    <a:pt x="11" y="21"/>
                  </a:lnTo>
                  <a:lnTo>
                    <a:pt x="18" y="24"/>
                  </a:lnTo>
                  <a:lnTo>
                    <a:pt x="22" y="24"/>
                  </a:lnTo>
                  <a:lnTo>
                    <a:pt x="28" y="26"/>
                  </a:lnTo>
                  <a:lnTo>
                    <a:pt x="33" y="26"/>
                  </a:lnTo>
                  <a:lnTo>
                    <a:pt x="39" y="26"/>
                  </a:lnTo>
                  <a:lnTo>
                    <a:pt x="44" y="26"/>
                  </a:lnTo>
                  <a:lnTo>
                    <a:pt x="50" y="24"/>
                  </a:lnTo>
                  <a:lnTo>
                    <a:pt x="54" y="24"/>
                  </a:lnTo>
                  <a:lnTo>
                    <a:pt x="59" y="21"/>
                  </a:lnTo>
                  <a:lnTo>
                    <a:pt x="65" y="19"/>
                  </a:lnTo>
                  <a:lnTo>
                    <a:pt x="70" y="17"/>
                  </a:lnTo>
                  <a:lnTo>
                    <a:pt x="74" y="13"/>
                  </a:lnTo>
                  <a:lnTo>
                    <a:pt x="76" y="8"/>
                  </a:lnTo>
                  <a:lnTo>
                    <a:pt x="80" y="4"/>
                  </a:lnTo>
                  <a:lnTo>
                    <a:pt x="7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8" name="任意多边形 307307"/>
            <p:cNvSpPr/>
            <p:nvPr/>
          </p:nvSpPr>
          <p:spPr>
            <a:xfrm>
              <a:off x="3751" y="1341"/>
              <a:ext cx="104" cy="95"/>
            </a:xfrm>
            <a:custGeom>
              <a:rect l="0" t="0" r="0" b="0"/>
              <a:pathLst>
                <a:path w="104" h="95">
                  <a:moveTo>
                    <a:pt x="97" y="76"/>
                  </a:moveTo>
                  <a:lnTo>
                    <a:pt x="99" y="72"/>
                  </a:lnTo>
                  <a:lnTo>
                    <a:pt x="101" y="67"/>
                  </a:lnTo>
                  <a:lnTo>
                    <a:pt x="101" y="63"/>
                  </a:lnTo>
                  <a:lnTo>
                    <a:pt x="104" y="59"/>
                  </a:lnTo>
                  <a:lnTo>
                    <a:pt x="104" y="54"/>
                  </a:lnTo>
                  <a:lnTo>
                    <a:pt x="104" y="50"/>
                  </a:lnTo>
                  <a:lnTo>
                    <a:pt x="104" y="46"/>
                  </a:lnTo>
                  <a:lnTo>
                    <a:pt x="101" y="41"/>
                  </a:lnTo>
                  <a:lnTo>
                    <a:pt x="99" y="37"/>
                  </a:lnTo>
                  <a:lnTo>
                    <a:pt x="99" y="33"/>
                  </a:lnTo>
                  <a:lnTo>
                    <a:pt x="95" y="28"/>
                  </a:lnTo>
                  <a:lnTo>
                    <a:pt x="93" y="24"/>
                  </a:lnTo>
                  <a:lnTo>
                    <a:pt x="91" y="20"/>
                  </a:lnTo>
                  <a:lnTo>
                    <a:pt x="86" y="15"/>
                  </a:lnTo>
                  <a:lnTo>
                    <a:pt x="82" y="13"/>
                  </a:lnTo>
                  <a:lnTo>
                    <a:pt x="78" y="9"/>
                  </a:lnTo>
                  <a:lnTo>
                    <a:pt x="73" y="7"/>
                  </a:lnTo>
                  <a:lnTo>
                    <a:pt x="69" y="4"/>
                  </a:lnTo>
                  <a:lnTo>
                    <a:pt x="62" y="2"/>
                  </a:lnTo>
                  <a:lnTo>
                    <a:pt x="58" y="2"/>
                  </a:lnTo>
                  <a:lnTo>
                    <a:pt x="54" y="0"/>
                  </a:lnTo>
                  <a:lnTo>
                    <a:pt x="47" y="0"/>
                  </a:lnTo>
                  <a:lnTo>
                    <a:pt x="43" y="0"/>
                  </a:lnTo>
                  <a:lnTo>
                    <a:pt x="39" y="0"/>
                  </a:lnTo>
                  <a:lnTo>
                    <a:pt x="32" y="2"/>
                  </a:lnTo>
                  <a:lnTo>
                    <a:pt x="28" y="2"/>
                  </a:lnTo>
                  <a:lnTo>
                    <a:pt x="23" y="4"/>
                  </a:lnTo>
                  <a:lnTo>
                    <a:pt x="19" y="7"/>
                  </a:lnTo>
                  <a:lnTo>
                    <a:pt x="15" y="9"/>
                  </a:lnTo>
                  <a:lnTo>
                    <a:pt x="13" y="13"/>
                  </a:lnTo>
                  <a:lnTo>
                    <a:pt x="8" y="15"/>
                  </a:lnTo>
                  <a:lnTo>
                    <a:pt x="6" y="20"/>
                  </a:lnTo>
                  <a:lnTo>
                    <a:pt x="4" y="24"/>
                  </a:lnTo>
                  <a:lnTo>
                    <a:pt x="2" y="28"/>
                  </a:lnTo>
                  <a:lnTo>
                    <a:pt x="0" y="33"/>
                  </a:lnTo>
                  <a:lnTo>
                    <a:pt x="0" y="37"/>
                  </a:lnTo>
                  <a:lnTo>
                    <a:pt x="0" y="41"/>
                  </a:lnTo>
                  <a:lnTo>
                    <a:pt x="0" y="46"/>
                  </a:lnTo>
                  <a:lnTo>
                    <a:pt x="0" y="50"/>
                  </a:lnTo>
                  <a:lnTo>
                    <a:pt x="2" y="54"/>
                  </a:lnTo>
                  <a:lnTo>
                    <a:pt x="2" y="59"/>
                  </a:lnTo>
                  <a:lnTo>
                    <a:pt x="4" y="63"/>
                  </a:lnTo>
                  <a:lnTo>
                    <a:pt x="6" y="67"/>
                  </a:lnTo>
                  <a:lnTo>
                    <a:pt x="10" y="72"/>
                  </a:lnTo>
                  <a:lnTo>
                    <a:pt x="13" y="76"/>
                  </a:lnTo>
                  <a:lnTo>
                    <a:pt x="17" y="80"/>
                  </a:lnTo>
                  <a:lnTo>
                    <a:pt x="21" y="82"/>
                  </a:lnTo>
                  <a:lnTo>
                    <a:pt x="26" y="87"/>
                  </a:lnTo>
                  <a:lnTo>
                    <a:pt x="30" y="89"/>
                  </a:lnTo>
                  <a:lnTo>
                    <a:pt x="34" y="91"/>
                  </a:lnTo>
                  <a:lnTo>
                    <a:pt x="41" y="93"/>
                  </a:lnTo>
                  <a:lnTo>
                    <a:pt x="45" y="93"/>
                  </a:lnTo>
                  <a:lnTo>
                    <a:pt x="49" y="95"/>
                  </a:lnTo>
                  <a:lnTo>
                    <a:pt x="56" y="95"/>
                  </a:lnTo>
                  <a:lnTo>
                    <a:pt x="60" y="95"/>
                  </a:lnTo>
                  <a:lnTo>
                    <a:pt x="65" y="95"/>
                  </a:lnTo>
                  <a:lnTo>
                    <a:pt x="69" y="93"/>
                  </a:lnTo>
                  <a:lnTo>
                    <a:pt x="73" y="93"/>
                  </a:lnTo>
                  <a:lnTo>
                    <a:pt x="78" y="91"/>
                  </a:lnTo>
                  <a:lnTo>
                    <a:pt x="82" y="89"/>
                  </a:lnTo>
                  <a:lnTo>
                    <a:pt x="86" y="87"/>
                  </a:lnTo>
                  <a:lnTo>
                    <a:pt x="91" y="82"/>
                  </a:lnTo>
                  <a:lnTo>
                    <a:pt x="93" y="80"/>
                  </a:lnTo>
                  <a:lnTo>
                    <a:pt x="97" y="7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09" name="任意多边形 307308"/>
            <p:cNvSpPr/>
            <p:nvPr/>
          </p:nvSpPr>
          <p:spPr>
            <a:xfrm>
              <a:off x="3826" y="1348"/>
              <a:ext cx="33" cy="71"/>
            </a:xfrm>
            <a:custGeom>
              <a:rect l="0" t="0" r="0" b="0"/>
              <a:pathLst>
                <a:path w="33" h="71">
                  <a:moveTo>
                    <a:pt x="0" y="6"/>
                  </a:moveTo>
                  <a:lnTo>
                    <a:pt x="5" y="8"/>
                  </a:lnTo>
                  <a:lnTo>
                    <a:pt x="7" y="13"/>
                  </a:lnTo>
                  <a:lnTo>
                    <a:pt x="11" y="15"/>
                  </a:lnTo>
                  <a:lnTo>
                    <a:pt x="13" y="19"/>
                  </a:lnTo>
                  <a:lnTo>
                    <a:pt x="18" y="23"/>
                  </a:lnTo>
                  <a:lnTo>
                    <a:pt x="20" y="28"/>
                  </a:lnTo>
                  <a:lnTo>
                    <a:pt x="22" y="30"/>
                  </a:lnTo>
                  <a:lnTo>
                    <a:pt x="22" y="34"/>
                  </a:lnTo>
                  <a:lnTo>
                    <a:pt x="24" y="39"/>
                  </a:lnTo>
                  <a:lnTo>
                    <a:pt x="24" y="43"/>
                  </a:lnTo>
                  <a:lnTo>
                    <a:pt x="24" y="47"/>
                  </a:lnTo>
                  <a:lnTo>
                    <a:pt x="24" y="52"/>
                  </a:lnTo>
                  <a:lnTo>
                    <a:pt x="22" y="56"/>
                  </a:lnTo>
                  <a:lnTo>
                    <a:pt x="22" y="58"/>
                  </a:lnTo>
                  <a:lnTo>
                    <a:pt x="20" y="62"/>
                  </a:lnTo>
                  <a:lnTo>
                    <a:pt x="18" y="67"/>
                  </a:lnTo>
                  <a:lnTo>
                    <a:pt x="24" y="71"/>
                  </a:lnTo>
                  <a:lnTo>
                    <a:pt x="29" y="67"/>
                  </a:lnTo>
                  <a:lnTo>
                    <a:pt x="31" y="62"/>
                  </a:lnTo>
                  <a:lnTo>
                    <a:pt x="31" y="58"/>
                  </a:lnTo>
                  <a:lnTo>
                    <a:pt x="33" y="52"/>
                  </a:lnTo>
                  <a:lnTo>
                    <a:pt x="33" y="47"/>
                  </a:lnTo>
                  <a:lnTo>
                    <a:pt x="33" y="43"/>
                  </a:lnTo>
                  <a:lnTo>
                    <a:pt x="33" y="36"/>
                  </a:lnTo>
                  <a:lnTo>
                    <a:pt x="31" y="32"/>
                  </a:lnTo>
                  <a:lnTo>
                    <a:pt x="29" y="28"/>
                  </a:lnTo>
                  <a:lnTo>
                    <a:pt x="26" y="23"/>
                  </a:lnTo>
                  <a:lnTo>
                    <a:pt x="24" y="19"/>
                  </a:lnTo>
                  <a:lnTo>
                    <a:pt x="22" y="13"/>
                  </a:lnTo>
                  <a:lnTo>
                    <a:pt x="18" y="10"/>
                  </a:lnTo>
                  <a:lnTo>
                    <a:pt x="13" y="6"/>
                  </a:lnTo>
                  <a:lnTo>
                    <a:pt x="9" y="2"/>
                  </a:lnTo>
                  <a:lnTo>
                    <a:pt x="5"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0" name="任意多边形 307309"/>
            <p:cNvSpPr/>
            <p:nvPr/>
          </p:nvSpPr>
          <p:spPr>
            <a:xfrm>
              <a:off x="3753" y="1337"/>
              <a:ext cx="78" cy="26"/>
            </a:xfrm>
            <a:custGeom>
              <a:rect l="0" t="0" r="0" b="0"/>
              <a:pathLst>
                <a:path w="78" h="26">
                  <a:moveTo>
                    <a:pt x="8" y="26"/>
                  </a:moveTo>
                  <a:lnTo>
                    <a:pt x="11" y="21"/>
                  </a:lnTo>
                  <a:lnTo>
                    <a:pt x="13" y="19"/>
                  </a:lnTo>
                  <a:lnTo>
                    <a:pt x="17" y="17"/>
                  </a:lnTo>
                  <a:lnTo>
                    <a:pt x="19" y="15"/>
                  </a:lnTo>
                  <a:lnTo>
                    <a:pt x="24" y="13"/>
                  </a:lnTo>
                  <a:lnTo>
                    <a:pt x="28" y="11"/>
                  </a:lnTo>
                  <a:lnTo>
                    <a:pt x="32" y="11"/>
                  </a:lnTo>
                  <a:lnTo>
                    <a:pt x="37" y="8"/>
                  </a:lnTo>
                  <a:lnTo>
                    <a:pt x="41" y="8"/>
                  </a:lnTo>
                  <a:lnTo>
                    <a:pt x="45" y="8"/>
                  </a:lnTo>
                  <a:lnTo>
                    <a:pt x="50" y="8"/>
                  </a:lnTo>
                  <a:lnTo>
                    <a:pt x="54" y="11"/>
                  </a:lnTo>
                  <a:lnTo>
                    <a:pt x="58" y="11"/>
                  </a:lnTo>
                  <a:lnTo>
                    <a:pt x="65" y="13"/>
                  </a:lnTo>
                  <a:lnTo>
                    <a:pt x="69" y="15"/>
                  </a:lnTo>
                  <a:lnTo>
                    <a:pt x="73" y="17"/>
                  </a:lnTo>
                  <a:lnTo>
                    <a:pt x="78" y="11"/>
                  </a:lnTo>
                  <a:lnTo>
                    <a:pt x="73" y="6"/>
                  </a:lnTo>
                  <a:lnTo>
                    <a:pt x="67" y="4"/>
                  </a:lnTo>
                  <a:lnTo>
                    <a:pt x="63" y="2"/>
                  </a:lnTo>
                  <a:lnTo>
                    <a:pt x="56" y="2"/>
                  </a:lnTo>
                  <a:lnTo>
                    <a:pt x="52" y="0"/>
                  </a:lnTo>
                  <a:lnTo>
                    <a:pt x="45" y="0"/>
                  </a:lnTo>
                  <a:lnTo>
                    <a:pt x="41" y="0"/>
                  </a:lnTo>
                  <a:lnTo>
                    <a:pt x="34" y="0"/>
                  </a:lnTo>
                  <a:lnTo>
                    <a:pt x="30" y="2"/>
                  </a:lnTo>
                  <a:lnTo>
                    <a:pt x="26" y="2"/>
                  </a:lnTo>
                  <a:lnTo>
                    <a:pt x="19" y="4"/>
                  </a:lnTo>
                  <a:lnTo>
                    <a:pt x="15" y="6"/>
                  </a:lnTo>
                  <a:lnTo>
                    <a:pt x="11" y="11"/>
                  </a:lnTo>
                  <a:lnTo>
                    <a:pt x="6" y="13"/>
                  </a:lnTo>
                  <a:lnTo>
                    <a:pt x="4" y="17"/>
                  </a:lnTo>
                  <a:lnTo>
                    <a:pt x="0" y="21"/>
                  </a:lnTo>
                  <a:lnTo>
                    <a:pt x="8"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1" name="任意多边形 307310"/>
            <p:cNvSpPr/>
            <p:nvPr/>
          </p:nvSpPr>
          <p:spPr>
            <a:xfrm>
              <a:off x="3746" y="1358"/>
              <a:ext cx="33" cy="72"/>
            </a:xfrm>
            <a:custGeom>
              <a:rect l="0" t="0" r="0" b="0"/>
              <a:pathLst>
                <a:path w="33" h="72">
                  <a:moveTo>
                    <a:pt x="33" y="65"/>
                  </a:moveTo>
                  <a:lnTo>
                    <a:pt x="28" y="63"/>
                  </a:lnTo>
                  <a:lnTo>
                    <a:pt x="24" y="59"/>
                  </a:lnTo>
                  <a:lnTo>
                    <a:pt x="22" y="55"/>
                  </a:lnTo>
                  <a:lnTo>
                    <a:pt x="18" y="52"/>
                  </a:lnTo>
                  <a:lnTo>
                    <a:pt x="15" y="48"/>
                  </a:lnTo>
                  <a:lnTo>
                    <a:pt x="13" y="44"/>
                  </a:lnTo>
                  <a:lnTo>
                    <a:pt x="11" y="39"/>
                  </a:lnTo>
                  <a:lnTo>
                    <a:pt x="11" y="37"/>
                  </a:lnTo>
                  <a:lnTo>
                    <a:pt x="9" y="33"/>
                  </a:lnTo>
                  <a:lnTo>
                    <a:pt x="9" y="29"/>
                  </a:lnTo>
                  <a:lnTo>
                    <a:pt x="9" y="24"/>
                  </a:lnTo>
                  <a:lnTo>
                    <a:pt x="9" y="20"/>
                  </a:lnTo>
                  <a:lnTo>
                    <a:pt x="9" y="16"/>
                  </a:lnTo>
                  <a:lnTo>
                    <a:pt x="11" y="11"/>
                  </a:lnTo>
                  <a:lnTo>
                    <a:pt x="13" y="9"/>
                  </a:lnTo>
                  <a:lnTo>
                    <a:pt x="15" y="5"/>
                  </a:lnTo>
                  <a:lnTo>
                    <a:pt x="7" y="0"/>
                  </a:lnTo>
                  <a:lnTo>
                    <a:pt x="5" y="5"/>
                  </a:lnTo>
                  <a:lnTo>
                    <a:pt x="2" y="9"/>
                  </a:lnTo>
                  <a:lnTo>
                    <a:pt x="0" y="13"/>
                  </a:lnTo>
                  <a:lnTo>
                    <a:pt x="0" y="18"/>
                  </a:lnTo>
                  <a:lnTo>
                    <a:pt x="0" y="24"/>
                  </a:lnTo>
                  <a:lnTo>
                    <a:pt x="0" y="29"/>
                  </a:lnTo>
                  <a:lnTo>
                    <a:pt x="0" y="33"/>
                  </a:lnTo>
                  <a:lnTo>
                    <a:pt x="2" y="39"/>
                  </a:lnTo>
                  <a:lnTo>
                    <a:pt x="2" y="44"/>
                  </a:lnTo>
                  <a:lnTo>
                    <a:pt x="5" y="48"/>
                  </a:lnTo>
                  <a:lnTo>
                    <a:pt x="9" y="52"/>
                  </a:lnTo>
                  <a:lnTo>
                    <a:pt x="11" y="57"/>
                  </a:lnTo>
                  <a:lnTo>
                    <a:pt x="15" y="61"/>
                  </a:lnTo>
                  <a:lnTo>
                    <a:pt x="20" y="65"/>
                  </a:lnTo>
                  <a:lnTo>
                    <a:pt x="24" y="70"/>
                  </a:lnTo>
                  <a:lnTo>
                    <a:pt x="28" y="72"/>
                  </a:lnTo>
                  <a:lnTo>
                    <a:pt x="33"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2" name="任意多边形 307311"/>
            <p:cNvSpPr/>
            <p:nvPr/>
          </p:nvSpPr>
          <p:spPr>
            <a:xfrm>
              <a:off x="3774" y="1415"/>
              <a:ext cx="76" cy="26"/>
            </a:xfrm>
            <a:custGeom>
              <a:rect l="0" t="0" r="0" b="0"/>
              <a:pathLst>
                <a:path w="76" h="26">
                  <a:moveTo>
                    <a:pt x="70" y="0"/>
                  </a:moveTo>
                  <a:lnTo>
                    <a:pt x="68" y="2"/>
                  </a:lnTo>
                  <a:lnTo>
                    <a:pt x="63" y="6"/>
                  </a:lnTo>
                  <a:lnTo>
                    <a:pt x="61" y="8"/>
                  </a:lnTo>
                  <a:lnTo>
                    <a:pt x="57" y="11"/>
                  </a:lnTo>
                  <a:lnTo>
                    <a:pt x="55" y="13"/>
                  </a:lnTo>
                  <a:lnTo>
                    <a:pt x="50" y="15"/>
                  </a:lnTo>
                  <a:lnTo>
                    <a:pt x="46" y="15"/>
                  </a:lnTo>
                  <a:lnTo>
                    <a:pt x="42" y="17"/>
                  </a:lnTo>
                  <a:lnTo>
                    <a:pt x="37" y="17"/>
                  </a:lnTo>
                  <a:lnTo>
                    <a:pt x="33" y="17"/>
                  </a:lnTo>
                  <a:lnTo>
                    <a:pt x="26" y="17"/>
                  </a:lnTo>
                  <a:lnTo>
                    <a:pt x="22" y="15"/>
                  </a:lnTo>
                  <a:lnTo>
                    <a:pt x="18" y="15"/>
                  </a:lnTo>
                  <a:lnTo>
                    <a:pt x="13" y="13"/>
                  </a:lnTo>
                  <a:lnTo>
                    <a:pt x="9" y="11"/>
                  </a:lnTo>
                  <a:lnTo>
                    <a:pt x="5" y="8"/>
                  </a:lnTo>
                  <a:lnTo>
                    <a:pt x="0" y="15"/>
                  </a:lnTo>
                  <a:lnTo>
                    <a:pt x="5" y="19"/>
                  </a:lnTo>
                  <a:lnTo>
                    <a:pt x="9" y="21"/>
                  </a:lnTo>
                  <a:lnTo>
                    <a:pt x="16" y="24"/>
                  </a:lnTo>
                  <a:lnTo>
                    <a:pt x="20" y="24"/>
                  </a:lnTo>
                  <a:lnTo>
                    <a:pt x="26" y="26"/>
                  </a:lnTo>
                  <a:lnTo>
                    <a:pt x="31" y="26"/>
                  </a:lnTo>
                  <a:lnTo>
                    <a:pt x="37" y="26"/>
                  </a:lnTo>
                  <a:lnTo>
                    <a:pt x="42" y="26"/>
                  </a:lnTo>
                  <a:lnTo>
                    <a:pt x="48" y="24"/>
                  </a:lnTo>
                  <a:lnTo>
                    <a:pt x="52" y="24"/>
                  </a:lnTo>
                  <a:lnTo>
                    <a:pt x="57" y="21"/>
                  </a:lnTo>
                  <a:lnTo>
                    <a:pt x="63" y="19"/>
                  </a:lnTo>
                  <a:lnTo>
                    <a:pt x="65" y="15"/>
                  </a:lnTo>
                  <a:lnTo>
                    <a:pt x="70" y="13"/>
                  </a:lnTo>
                  <a:lnTo>
                    <a:pt x="74" y="8"/>
                  </a:lnTo>
                  <a:lnTo>
                    <a:pt x="76" y="4"/>
                  </a:lnTo>
                  <a:lnTo>
                    <a:pt x="7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3" name="任意多边形 307312"/>
            <p:cNvSpPr/>
            <p:nvPr/>
          </p:nvSpPr>
          <p:spPr>
            <a:xfrm>
              <a:off x="3751" y="1343"/>
              <a:ext cx="104" cy="93"/>
            </a:xfrm>
            <a:custGeom>
              <a:rect l="0" t="0" r="0" b="0"/>
              <a:pathLst>
                <a:path w="104" h="93">
                  <a:moveTo>
                    <a:pt x="95" y="74"/>
                  </a:moveTo>
                  <a:lnTo>
                    <a:pt x="99" y="70"/>
                  </a:lnTo>
                  <a:lnTo>
                    <a:pt x="99" y="65"/>
                  </a:lnTo>
                  <a:lnTo>
                    <a:pt x="101" y="61"/>
                  </a:lnTo>
                  <a:lnTo>
                    <a:pt x="101" y="57"/>
                  </a:lnTo>
                  <a:lnTo>
                    <a:pt x="104" y="52"/>
                  </a:lnTo>
                  <a:lnTo>
                    <a:pt x="101" y="48"/>
                  </a:lnTo>
                  <a:lnTo>
                    <a:pt x="101" y="44"/>
                  </a:lnTo>
                  <a:lnTo>
                    <a:pt x="101" y="39"/>
                  </a:lnTo>
                  <a:lnTo>
                    <a:pt x="99" y="35"/>
                  </a:lnTo>
                  <a:lnTo>
                    <a:pt x="97" y="31"/>
                  </a:lnTo>
                  <a:lnTo>
                    <a:pt x="95" y="26"/>
                  </a:lnTo>
                  <a:lnTo>
                    <a:pt x="93" y="22"/>
                  </a:lnTo>
                  <a:lnTo>
                    <a:pt x="88" y="20"/>
                  </a:lnTo>
                  <a:lnTo>
                    <a:pt x="84" y="15"/>
                  </a:lnTo>
                  <a:lnTo>
                    <a:pt x="82" y="11"/>
                  </a:lnTo>
                  <a:lnTo>
                    <a:pt x="75" y="9"/>
                  </a:lnTo>
                  <a:lnTo>
                    <a:pt x="71" y="7"/>
                  </a:lnTo>
                  <a:lnTo>
                    <a:pt x="67" y="5"/>
                  </a:lnTo>
                  <a:lnTo>
                    <a:pt x="62" y="2"/>
                  </a:lnTo>
                  <a:lnTo>
                    <a:pt x="58" y="0"/>
                  </a:lnTo>
                  <a:lnTo>
                    <a:pt x="52" y="0"/>
                  </a:lnTo>
                  <a:lnTo>
                    <a:pt x="47" y="0"/>
                  </a:lnTo>
                  <a:lnTo>
                    <a:pt x="43" y="0"/>
                  </a:lnTo>
                  <a:lnTo>
                    <a:pt x="36" y="0"/>
                  </a:lnTo>
                  <a:lnTo>
                    <a:pt x="32" y="0"/>
                  </a:lnTo>
                  <a:lnTo>
                    <a:pt x="28" y="2"/>
                  </a:lnTo>
                  <a:lnTo>
                    <a:pt x="23" y="5"/>
                  </a:lnTo>
                  <a:lnTo>
                    <a:pt x="19" y="7"/>
                  </a:lnTo>
                  <a:lnTo>
                    <a:pt x="17" y="9"/>
                  </a:lnTo>
                  <a:lnTo>
                    <a:pt x="13" y="11"/>
                  </a:lnTo>
                  <a:lnTo>
                    <a:pt x="8" y="15"/>
                  </a:lnTo>
                  <a:lnTo>
                    <a:pt x="6" y="18"/>
                  </a:lnTo>
                  <a:lnTo>
                    <a:pt x="4" y="22"/>
                  </a:lnTo>
                  <a:lnTo>
                    <a:pt x="2" y="26"/>
                  </a:lnTo>
                  <a:lnTo>
                    <a:pt x="2" y="31"/>
                  </a:lnTo>
                  <a:lnTo>
                    <a:pt x="0" y="35"/>
                  </a:lnTo>
                  <a:lnTo>
                    <a:pt x="0" y="39"/>
                  </a:lnTo>
                  <a:lnTo>
                    <a:pt x="0" y="44"/>
                  </a:lnTo>
                  <a:lnTo>
                    <a:pt x="2" y="48"/>
                  </a:lnTo>
                  <a:lnTo>
                    <a:pt x="2" y="52"/>
                  </a:lnTo>
                  <a:lnTo>
                    <a:pt x="4" y="57"/>
                  </a:lnTo>
                  <a:lnTo>
                    <a:pt x="6" y="61"/>
                  </a:lnTo>
                  <a:lnTo>
                    <a:pt x="8" y="65"/>
                  </a:lnTo>
                  <a:lnTo>
                    <a:pt x="10" y="70"/>
                  </a:lnTo>
                  <a:lnTo>
                    <a:pt x="15" y="74"/>
                  </a:lnTo>
                  <a:lnTo>
                    <a:pt x="17" y="78"/>
                  </a:lnTo>
                  <a:lnTo>
                    <a:pt x="21" y="80"/>
                  </a:lnTo>
                  <a:lnTo>
                    <a:pt x="26" y="85"/>
                  </a:lnTo>
                  <a:lnTo>
                    <a:pt x="30" y="87"/>
                  </a:lnTo>
                  <a:lnTo>
                    <a:pt x="36" y="89"/>
                  </a:lnTo>
                  <a:lnTo>
                    <a:pt x="41" y="91"/>
                  </a:lnTo>
                  <a:lnTo>
                    <a:pt x="45" y="91"/>
                  </a:lnTo>
                  <a:lnTo>
                    <a:pt x="49" y="93"/>
                  </a:lnTo>
                  <a:lnTo>
                    <a:pt x="56" y="93"/>
                  </a:lnTo>
                  <a:lnTo>
                    <a:pt x="60" y="93"/>
                  </a:lnTo>
                  <a:lnTo>
                    <a:pt x="65" y="91"/>
                  </a:lnTo>
                  <a:lnTo>
                    <a:pt x="69" y="91"/>
                  </a:lnTo>
                  <a:lnTo>
                    <a:pt x="73" y="91"/>
                  </a:lnTo>
                  <a:lnTo>
                    <a:pt x="78" y="89"/>
                  </a:lnTo>
                  <a:lnTo>
                    <a:pt x="82" y="87"/>
                  </a:lnTo>
                  <a:lnTo>
                    <a:pt x="86" y="85"/>
                  </a:lnTo>
                  <a:lnTo>
                    <a:pt x="91" y="80"/>
                  </a:lnTo>
                  <a:lnTo>
                    <a:pt x="93" y="78"/>
                  </a:lnTo>
                  <a:lnTo>
                    <a:pt x="95" y="7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4" name="任意多边形 307313"/>
            <p:cNvSpPr/>
            <p:nvPr/>
          </p:nvSpPr>
          <p:spPr>
            <a:xfrm>
              <a:off x="3824" y="1348"/>
              <a:ext cx="35" cy="71"/>
            </a:xfrm>
            <a:custGeom>
              <a:rect l="0" t="0" r="0" b="0"/>
              <a:pathLst>
                <a:path w="35" h="71">
                  <a:moveTo>
                    <a:pt x="0" y="8"/>
                  </a:moveTo>
                  <a:lnTo>
                    <a:pt x="5" y="10"/>
                  </a:lnTo>
                  <a:lnTo>
                    <a:pt x="9" y="13"/>
                  </a:lnTo>
                  <a:lnTo>
                    <a:pt x="13" y="17"/>
                  </a:lnTo>
                  <a:lnTo>
                    <a:pt x="15" y="21"/>
                  </a:lnTo>
                  <a:lnTo>
                    <a:pt x="18" y="23"/>
                  </a:lnTo>
                  <a:lnTo>
                    <a:pt x="20" y="28"/>
                  </a:lnTo>
                  <a:lnTo>
                    <a:pt x="22" y="32"/>
                  </a:lnTo>
                  <a:lnTo>
                    <a:pt x="24" y="36"/>
                  </a:lnTo>
                  <a:lnTo>
                    <a:pt x="24" y="41"/>
                  </a:lnTo>
                  <a:lnTo>
                    <a:pt x="24" y="43"/>
                  </a:lnTo>
                  <a:lnTo>
                    <a:pt x="24" y="47"/>
                  </a:lnTo>
                  <a:lnTo>
                    <a:pt x="24" y="52"/>
                  </a:lnTo>
                  <a:lnTo>
                    <a:pt x="24" y="56"/>
                  </a:lnTo>
                  <a:lnTo>
                    <a:pt x="22" y="60"/>
                  </a:lnTo>
                  <a:lnTo>
                    <a:pt x="22" y="62"/>
                  </a:lnTo>
                  <a:lnTo>
                    <a:pt x="20" y="67"/>
                  </a:lnTo>
                  <a:lnTo>
                    <a:pt x="26" y="71"/>
                  </a:lnTo>
                  <a:lnTo>
                    <a:pt x="28" y="67"/>
                  </a:lnTo>
                  <a:lnTo>
                    <a:pt x="31" y="62"/>
                  </a:lnTo>
                  <a:lnTo>
                    <a:pt x="33" y="58"/>
                  </a:lnTo>
                  <a:lnTo>
                    <a:pt x="33" y="54"/>
                  </a:lnTo>
                  <a:lnTo>
                    <a:pt x="35" y="47"/>
                  </a:lnTo>
                  <a:lnTo>
                    <a:pt x="35" y="43"/>
                  </a:lnTo>
                  <a:lnTo>
                    <a:pt x="33" y="39"/>
                  </a:lnTo>
                  <a:lnTo>
                    <a:pt x="33" y="34"/>
                  </a:lnTo>
                  <a:lnTo>
                    <a:pt x="31" y="28"/>
                  </a:lnTo>
                  <a:lnTo>
                    <a:pt x="28" y="23"/>
                  </a:lnTo>
                  <a:lnTo>
                    <a:pt x="26" y="19"/>
                  </a:lnTo>
                  <a:lnTo>
                    <a:pt x="22" y="15"/>
                  </a:lnTo>
                  <a:lnTo>
                    <a:pt x="20" y="10"/>
                  </a:lnTo>
                  <a:lnTo>
                    <a:pt x="15" y="6"/>
                  </a:lnTo>
                  <a:lnTo>
                    <a:pt x="11" y="4"/>
                  </a:lnTo>
                  <a:lnTo>
                    <a:pt x="7"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5" name="任意多边形 307314"/>
            <p:cNvSpPr/>
            <p:nvPr/>
          </p:nvSpPr>
          <p:spPr>
            <a:xfrm>
              <a:off x="3753" y="1339"/>
              <a:ext cx="78" cy="26"/>
            </a:xfrm>
            <a:custGeom>
              <a:rect l="0" t="0" r="0" b="0"/>
              <a:pathLst>
                <a:path w="78" h="26">
                  <a:moveTo>
                    <a:pt x="8" y="26"/>
                  </a:moveTo>
                  <a:lnTo>
                    <a:pt x="11" y="22"/>
                  </a:lnTo>
                  <a:lnTo>
                    <a:pt x="13" y="19"/>
                  </a:lnTo>
                  <a:lnTo>
                    <a:pt x="17" y="17"/>
                  </a:lnTo>
                  <a:lnTo>
                    <a:pt x="19" y="15"/>
                  </a:lnTo>
                  <a:lnTo>
                    <a:pt x="24" y="13"/>
                  </a:lnTo>
                  <a:lnTo>
                    <a:pt x="28" y="11"/>
                  </a:lnTo>
                  <a:lnTo>
                    <a:pt x="32" y="9"/>
                  </a:lnTo>
                  <a:lnTo>
                    <a:pt x="37" y="9"/>
                  </a:lnTo>
                  <a:lnTo>
                    <a:pt x="41" y="9"/>
                  </a:lnTo>
                  <a:lnTo>
                    <a:pt x="45" y="9"/>
                  </a:lnTo>
                  <a:lnTo>
                    <a:pt x="50" y="9"/>
                  </a:lnTo>
                  <a:lnTo>
                    <a:pt x="54" y="9"/>
                  </a:lnTo>
                  <a:lnTo>
                    <a:pt x="58" y="11"/>
                  </a:lnTo>
                  <a:lnTo>
                    <a:pt x="63" y="13"/>
                  </a:lnTo>
                  <a:lnTo>
                    <a:pt x="67" y="15"/>
                  </a:lnTo>
                  <a:lnTo>
                    <a:pt x="71" y="17"/>
                  </a:lnTo>
                  <a:lnTo>
                    <a:pt x="78" y="9"/>
                  </a:lnTo>
                  <a:lnTo>
                    <a:pt x="71" y="6"/>
                  </a:lnTo>
                  <a:lnTo>
                    <a:pt x="67" y="4"/>
                  </a:lnTo>
                  <a:lnTo>
                    <a:pt x="60" y="2"/>
                  </a:lnTo>
                  <a:lnTo>
                    <a:pt x="56" y="0"/>
                  </a:lnTo>
                  <a:lnTo>
                    <a:pt x="52" y="0"/>
                  </a:lnTo>
                  <a:lnTo>
                    <a:pt x="45" y="0"/>
                  </a:lnTo>
                  <a:lnTo>
                    <a:pt x="41" y="0"/>
                  </a:lnTo>
                  <a:lnTo>
                    <a:pt x="34" y="0"/>
                  </a:lnTo>
                  <a:lnTo>
                    <a:pt x="30" y="0"/>
                  </a:lnTo>
                  <a:lnTo>
                    <a:pt x="26" y="2"/>
                  </a:lnTo>
                  <a:lnTo>
                    <a:pt x="19" y="4"/>
                  </a:lnTo>
                  <a:lnTo>
                    <a:pt x="15" y="6"/>
                  </a:lnTo>
                  <a:lnTo>
                    <a:pt x="11" y="9"/>
                  </a:lnTo>
                  <a:lnTo>
                    <a:pt x="8" y="13"/>
                  </a:lnTo>
                  <a:lnTo>
                    <a:pt x="4" y="15"/>
                  </a:lnTo>
                  <a:lnTo>
                    <a:pt x="0" y="19"/>
                  </a:lnTo>
                  <a:lnTo>
                    <a:pt x="8"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6" name="任意多边形 307315"/>
            <p:cNvSpPr/>
            <p:nvPr/>
          </p:nvSpPr>
          <p:spPr>
            <a:xfrm>
              <a:off x="3746" y="1358"/>
              <a:ext cx="33" cy="72"/>
            </a:xfrm>
            <a:custGeom>
              <a:rect l="0" t="0" r="0" b="0"/>
              <a:pathLst>
                <a:path w="33" h="72">
                  <a:moveTo>
                    <a:pt x="33" y="65"/>
                  </a:moveTo>
                  <a:lnTo>
                    <a:pt x="28" y="63"/>
                  </a:lnTo>
                  <a:lnTo>
                    <a:pt x="26" y="59"/>
                  </a:lnTo>
                  <a:lnTo>
                    <a:pt x="22" y="55"/>
                  </a:lnTo>
                  <a:lnTo>
                    <a:pt x="20" y="52"/>
                  </a:lnTo>
                  <a:lnTo>
                    <a:pt x="15" y="48"/>
                  </a:lnTo>
                  <a:lnTo>
                    <a:pt x="13" y="46"/>
                  </a:lnTo>
                  <a:lnTo>
                    <a:pt x="13" y="42"/>
                  </a:lnTo>
                  <a:lnTo>
                    <a:pt x="11" y="37"/>
                  </a:lnTo>
                  <a:lnTo>
                    <a:pt x="9" y="33"/>
                  </a:lnTo>
                  <a:lnTo>
                    <a:pt x="9" y="29"/>
                  </a:lnTo>
                  <a:lnTo>
                    <a:pt x="9" y="24"/>
                  </a:lnTo>
                  <a:lnTo>
                    <a:pt x="9" y="20"/>
                  </a:lnTo>
                  <a:lnTo>
                    <a:pt x="11" y="18"/>
                  </a:lnTo>
                  <a:lnTo>
                    <a:pt x="11" y="13"/>
                  </a:lnTo>
                  <a:lnTo>
                    <a:pt x="13" y="9"/>
                  </a:lnTo>
                  <a:lnTo>
                    <a:pt x="15" y="7"/>
                  </a:lnTo>
                  <a:lnTo>
                    <a:pt x="7" y="0"/>
                  </a:lnTo>
                  <a:lnTo>
                    <a:pt x="5" y="5"/>
                  </a:lnTo>
                  <a:lnTo>
                    <a:pt x="2" y="9"/>
                  </a:lnTo>
                  <a:lnTo>
                    <a:pt x="2" y="16"/>
                  </a:lnTo>
                  <a:lnTo>
                    <a:pt x="0" y="20"/>
                  </a:lnTo>
                  <a:lnTo>
                    <a:pt x="0" y="24"/>
                  </a:lnTo>
                  <a:lnTo>
                    <a:pt x="0" y="31"/>
                  </a:lnTo>
                  <a:lnTo>
                    <a:pt x="0" y="35"/>
                  </a:lnTo>
                  <a:lnTo>
                    <a:pt x="2" y="39"/>
                  </a:lnTo>
                  <a:lnTo>
                    <a:pt x="5" y="44"/>
                  </a:lnTo>
                  <a:lnTo>
                    <a:pt x="7" y="48"/>
                  </a:lnTo>
                  <a:lnTo>
                    <a:pt x="9" y="52"/>
                  </a:lnTo>
                  <a:lnTo>
                    <a:pt x="11" y="59"/>
                  </a:lnTo>
                  <a:lnTo>
                    <a:pt x="15" y="61"/>
                  </a:lnTo>
                  <a:lnTo>
                    <a:pt x="20" y="65"/>
                  </a:lnTo>
                  <a:lnTo>
                    <a:pt x="24" y="70"/>
                  </a:lnTo>
                  <a:lnTo>
                    <a:pt x="28" y="72"/>
                  </a:lnTo>
                  <a:lnTo>
                    <a:pt x="33"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7" name="任意多边形 307316"/>
            <p:cNvSpPr/>
            <p:nvPr/>
          </p:nvSpPr>
          <p:spPr>
            <a:xfrm>
              <a:off x="3774" y="1415"/>
              <a:ext cx="76" cy="26"/>
            </a:xfrm>
            <a:custGeom>
              <a:rect l="0" t="0" r="0" b="0"/>
              <a:pathLst>
                <a:path w="76" h="26">
                  <a:moveTo>
                    <a:pt x="70" y="0"/>
                  </a:moveTo>
                  <a:lnTo>
                    <a:pt x="65" y="2"/>
                  </a:lnTo>
                  <a:lnTo>
                    <a:pt x="63" y="6"/>
                  </a:lnTo>
                  <a:lnTo>
                    <a:pt x="61" y="8"/>
                  </a:lnTo>
                  <a:lnTo>
                    <a:pt x="57" y="11"/>
                  </a:lnTo>
                  <a:lnTo>
                    <a:pt x="52" y="13"/>
                  </a:lnTo>
                  <a:lnTo>
                    <a:pt x="50" y="15"/>
                  </a:lnTo>
                  <a:lnTo>
                    <a:pt x="46" y="15"/>
                  </a:lnTo>
                  <a:lnTo>
                    <a:pt x="42" y="17"/>
                  </a:lnTo>
                  <a:lnTo>
                    <a:pt x="37" y="17"/>
                  </a:lnTo>
                  <a:lnTo>
                    <a:pt x="33" y="17"/>
                  </a:lnTo>
                  <a:lnTo>
                    <a:pt x="29" y="17"/>
                  </a:lnTo>
                  <a:lnTo>
                    <a:pt x="24" y="15"/>
                  </a:lnTo>
                  <a:lnTo>
                    <a:pt x="18" y="15"/>
                  </a:lnTo>
                  <a:lnTo>
                    <a:pt x="13" y="13"/>
                  </a:lnTo>
                  <a:lnTo>
                    <a:pt x="9" y="11"/>
                  </a:lnTo>
                  <a:lnTo>
                    <a:pt x="5" y="8"/>
                  </a:lnTo>
                  <a:lnTo>
                    <a:pt x="0" y="15"/>
                  </a:lnTo>
                  <a:lnTo>
                    <a:pt x="5" y="19"/>
                  </a:lnTo>
                  <a:lnTo>
                    <a:pt x="11" y="21"/>
                  </a:lnTo>
                  <a:lnTo>
                    <a:pt x="16" y="24"/>
                  </a:lnTo>
                  <a:lnTo>
                    <a:pt x="22" y="24"/>
                  </a:lnTo>
                  <a:lnTo>
                    <a:pt x="26" y="26"/>
                  </a:lnTo>
                  <a:lnTo>
                    <a:pt x="33" y="26"/>
                  </a:lnTo>
                  <a:lnTo>
                    <a:pt x="37" y="26"/>
                  </a:lnTo>
                  <a:lnTo>
                    <a:pt x="42" y="26"/>
                  </a:lnTo>
                  <a:lnTo>
                    <a:pt x="48" y="24"/>
                  </a:lnTo>
                  <a:lnTo>
                    <a:pt x="52" y="24"/>
                  </a:lnTo>
                  <a:lnTo>
                    <a:pt x="57" y="21"/>
                  </a:lnTo>
                  <a:lnTo>
                    <a:pt x="61" y="19"/>
                  </a:lnTo>
                  <a:lnTo>
                    <a:pt x="65" y="15"/>
                  </a:lnTo>
                  <a:lnTo>
                    <a:pt x="70" y="13"/>
                  </a:lnTo>
                  <a:lnTo>
                    <a:pt x="74" y="8"/>
                  </a:lnTo>
                  <a:lnTo>
                    <a:pt x="76" y="4"/>
                  </a:lnTo>
                  <a:lnTo>
                    <a:pt x="7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8" name="任意多边形 307317"/>
            <p:cNvSpPr/>
            <p:nvPr/>
          </p:nvSpPr>
          <p:spPr>
            <a:xfrm>
              <a:off x="3751" y="1345"/>
              <a:ext cx="101" cy="91"/>
            </a:xfrm>
            <a:custGeom>
              <a:rect l="0" t="0" r="0" b="0"/>
              <a:pathLst>
                <a:path w="100" h="91">
                  <a:moveTo>
                    <a:pt x="95" y="72"/>
                  </a:moveTo>
                  <a:lnTo>
                    <a:pt x="97" y="68"/>
                  </a:lnTo>
                  <a:lnTo>
                    <a:pt x="99" y="63"/>
                  </a:lnTo>
                  <a:lnTo>
                    <a:pt x="101" y="59"/>
                  </a:lnTo>
                  <a:lnTo>
                    <a:pt x="101" y="55"/>
                  </a:lnTo>
                  <a:lnTo>
                    <a:pt x="101" y="50"/>
                  </a:lnTo>
                  <a:lnTo>
                    <a:pt x="101" y="46"/>
                  </a:lnTo>
                  <a:lnTo>
                    <a:pt x="101" y="42"/>
                  </a:lnTo>
                  <a:lnTo>
                    <a:pt x="99" y="37"/>
                  </a:lnTo>
                  <a:lnTo>
                    <a:pt x="97" y="33"/>
                  </a:lnTo>
                  <a:lnTo>
                    <a:pt x="97" y="31"/>
                  </a:lnTo>
                  <a:lnTo>
                    <a:pt x="93" y="26"/>
                  </a:lnTo>
                  <a:lnTo>
                    <a:pt x="91" y="22"/>
                  </a:lnTo>
                  <a:lnTo>
                    <a:pt x="88" y="18"/>
                  </a:lnTo>
                  <a:lnTo>
                    <a:pt x="84" y="16"/>
                  </a:lnTo>
                  <a:lnTo>
                    <a:pt x="80" y="11"/>
                  </a:lnTo>
                  <a:lnTo>
                    <a:pt x="75" y="9"/>
                  </a:lnTo>
                  <a:lnTo>
                    <a:pt x="71" y="5"/>
                  </a:lnTo>
                  <a:lnTo>
                    <a:pt x="67" y="5"/>
                  </a:lnTo>
                  <a:lnTo>
                    <a:pt x="60" y="3"/>
                  </a:lnTo>
                  <a:lnTo>
                    <a:pt x="56" y="0"/>
                  </a:lnTo>
                  <a:lnTo>
                    <a:pt x="52" y="0"/>
                  </a:lnTo>
                  <a:lnTo>
                    <a:pt x="47" y="0"/>
                  </a:lnTo>
                  <a:lnTo>
                    <a:pt x="43" y="0"/>
                  </a:lnTo>
                  <a:lnTo>
                    <a:pt x="36" y="0"/>
                  </a:lnTo>
                  <a:lnTo>
                    <a:pt x="32" y="0"/>
                  </a:lnTo>
                  <a:lnTo>
                    <a:pt x="28" y="3"/>
                  </a:lnTo>
                  <a:lnTo>
                    <a:pt x="23" y="5"/>
                  </a:lnTo>
                  <a:lnTo>
                    <a:pt x="19" y="5"/>
                  </a:lnTo>
                  <a:lnTo>
                    <a:pt x="17" y="9"/>
                  </a:lnTo>
                  <a:lnTo>
                    <a:pt x="13" y="11"/>
                  </a:lnTo>
                  <a:lnTo>
                    <a:pt x="10" y="13"/>
                  </a:lnTo>
                  <a:lnTo>
                    <a:pt x="6" y="18"/>
                  </a:lnTo>
                  <a:lnTo>
                    <a:pt x="4" y="22"/>
                  </a:lnTo>
                  <a:lnTo>
                    <a:pt x="4" y="26"/>
                  </a:lnTo>
                  <a:lnTo>
                    <a:pt x="2" y="31"/>
                  </a:lnTo>
                  <a:lnTo>
                    <a:pt x="2" y="35"/>
                  </a:lnTo>
                  <a:lnTo>
                    <a:pt x="0" y="39"/>
                  </a:lnTo>
                  <a:lnTo>
                    <a:pt x="2" y="44"/>
                  </a:lnTo>
                  <a:lnTo>
                    <a:pt x="2" y="48"/>
                  </a:lnTo>
                  <a:lnTo>
                    <a:pt x="2" y="52"/>
                  </a:lnTo>
                  <a:lnTo>
                    <a:pt x="4" y="57"/>
                  </a:lnTo>
                  <a:lnTo>
                    <a:pt x="6" y="61"/>
                  </a:lnTo>
                  <a:lnTo>
                    <a:pt x="8" y="65"/>
                  </a:lnTo>
                  <a:lnTo>
                    <a:pt x="10" y="68"/>
                  </a:lnTo>
                  <a:lnTo>
                    <a:pt x="15" y="72"/>
                  </a:lnTo>
                  <a:lnTo>
                    <a:pt x="19" y="76"/>
                  </a:lnTo>
                  <a:lnTo>
                    <a:pt x="21" y="78"/>
                  </a:lnTo>
                  <a:lnTo>
                    <a:pt x="26" y="83"/>
                  </a:lnTo>
                  <a:lnTo>
                    <a:pt x="32" y="85"/>
                  </a:lnTo>
                  <a:lnTo>
                    <a:pt x="36" y="87"/>
                  </a:lnTo>
                  <a:lnTo>
                    <a:pt x="41" y="87"/>
                  </a:lnTo>
                  <a:lnTo>
                    <a:pt x="45" y="89"/>
                  </a:lnTo>
                  <a:lnTo>
                    <a:pt x="49" y="89"/>
                  </a:lnTo>
                  <a:lnTo>
                    <a:pt x="56" y="91"/>
                  </a:lnTo>
                  <a:lnTo>
                    <a:pt x="60" y="91"/>
                  </a:lnTo>
                  <a:lnTo>
                    <a:pt x="65" y="89"/>
                  </a:lnTo>
                  <a:lnTo>
                    <a:pt x="69" y="89"/>
                  </a:lnTo>
                  <a:lnTo>
                    <a:pt x="73" y="87"/>
                  </a:lnTo>
                  <a:lnTo>
                    <a:pt x="78" y="87"/>
                  </a:lnTo>
                  <a:lnTo>
                    <a:pt x="82" y="85"/>
                  </a:lnTo>
                  <a:lnTo>
                    <a:pt x="86" y="83"/>
                  </a:lnTo>
                  <a:lnTo>
                    <a:pt x="88" y="78"/>
                  </a:lnTo>
                  <a:lnTo>
                    <a:pt x="93" y="76"/>
                  </a:lnTo>
                  <a:lnTo>
                    <a:pt x="95" y="7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19" name="任意多边形 307318"/>
            <p:cNvSpPr/>
            <p:nvPr/>
          </p:nvSpPr>
          <p:spPr>
            <a:xfrm>
              <a:off x="3824" y="1350"/>
              <a:ext cx="33" cy="69"/>
            </a:xfrm>
            <a:custGeom>
              <a:rect l="0" t="0" r="0" b="0"/>
              <a:pathLst>
                <a:path w="33" h="69">
                  <a:moveTo>
                    <a:pt x="0" y="6"/>
                  </a:moveTo>
                  <a:lnTo>
                    <a:pt x="5" y="11"/>
                  </a:lnTo>
                  <a:lnTo>
                    <a:pt x="9" y="13"/>
                  </a:lnTo>
                  <a:lnTo>
                    <a:pt x="11" y="17"/>
                  </a:lnTo>
                  <a:lnTo>
                    <a:pt x="13" y="19"/>
                  </a:lnTo>
                  <a:lnTo>
                    <a:pt x="18" y="24"/>
                  </a:lnTo>
                  <a:lnTo>
                    <a:pt x="20" y="26"/>
                  </a:lnTo>
                  <a:lnTo>
                    <a:pt x="20" y="30"/>
                  </a:lnTo>
                  <a:lnTo>
                    <a:pt x="22" y="34"/>
                  </a:lnTo>
                  <a:lnTo>
                    <a:pt x="24" y="39"/>
                  </a:lnTo>
                  <a:lnTo>
                    <a:pt x="24" y="43"/>
                  </a:lnTo>
                  <a:lnTo>
                    <a:pt x="24" y="45"/>
                  </a:lnTo>
                  <a:lnTo>
                    <a:pt x="24" y="50"/>
                  </a:lnTo>
                  <a:lnTo>
                    <a:pt x="24" y="54"/>
                  </a:lnTo>
                  <a:lnTo>
                    <a:pt x="22" y="58"/>
                  </a:lnTo>
                  <a:lnTo>
                    <a:pt x="20" y="60"/>
                  </a:lnTo>
                  <a:lnTo>
                    <a:pt x="18" y="65"/>
                  </a:lnTo>
                  <a:lnTo>
                    <a:pt x="26" y="69"/>
                  </a:lnTo>
                  <a:lnTo>
                    <a:pt x="28" y="65"/>
                  </a:lnTo>
                  <a:lnTo>
                    <a:pt x="31" y="60"/>
                  </a:lnTo>
                  <a:lnTo>
                    <a:pt x="33" y="56"/>
                  </a:lnTo>
                  <a:lnTo>
                    <a:pt x="33" y="52"/>
                  </a:lnTo>
                  <a:lnTo>
                    <a:pt x="33" y="45"/>
                  </a:lnTo>
                  <a:lnTo>
                    <a:pt x="33" y="41"/>
                  </a:lnTo>
                  <a:lnTo>
                    <a:pt x="33" y="37"/>
                  </a:lnTo>
                  <a:lnTo>
                    <a:pt x="31" y="32"/>
                  </a:lnTo>
                  <a:lnTo>
                    <a:pt x="28" y="28"/>
                  </a:lnTo>
                  <a:lnTo>
                    <a:pt x="26" y="24"/>
                  </a:lnTo>
                  <a:lnTo>
                    <a:pt x="24" y="17"/>
                  </a:lnTo>
                  <a:lnTo>
                    <a:pt x="22" y="15"/>
                  </a:lnTo>
                  <a:lnTo>
                    <a:pt x="18" y="11"/>
                  </a:lnTo>
                  <a:lnTo>
                    <a:pt x="13" y="6"/>
                  </a:lnTo>
                  <a:lnTo>
                    <a:pt x="9" y="2"/>
                  </a:lnTo>
                  <a:lnTo>
                    <a:pt x="5"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0" name="任意多边形 307319"/>
            <p:cNvSpPr/>
            <p:nvPr/>
          </p:nvSpPr>
          <p:spPr>
            <a:xfrm>
              <a:off x="3755" y="1339"/>
              <a:ext cx="74" cy="26"/>
            </a:xfrm>
            <a:custGeom>
              <a:rect l="0" t="0" r="0" b="0"/>
              <a:pathLst>
                <a:path w="74" h="26">
                  <a:moveTo>
                    <a:pt x="6" y="26"/>
                  </a:moveTo>
                  <a:lnTo>
                    <a:pt x="9" y="24"/>
                  </a:lnTo>
                  <a:lnTo>
                    <a:pt x="11" y="22"/>
                  </a:lnTo>
                  <a:lnTo>
                    <a:pt x="15" y="17"/>
                  </a:lnTo>
                  <a:lnTo>
                    <a:pt x="17" y="15"/>
                  </a:lnTo>
                  <a:lnTo>
                    <a:pt x="22" y="15"/>
                  </a:lnTo>
                  <a:lnTo>
                    <a:pt x="26" y="13"/>
                  </a:lnTo>
                  <a:lnTo>
                    <a:pt x="30" y="11"/>
                  </a:lnTo>
                  <a:lnTo>
                    <a:pt x="35" y="11"/>
                  </a:lnTo>
                  <a:lnTo>
                    <a:pt x="39" y="11"/>
                  </a:lnTo>
                  <a:lnTo>
                    <a:pt x="43" y="11"/>
                  </a:lnTo>
                  <a:lnTo>
                    <a:pt x="48" y="11"/>
                  </a:lnTo>
                  <a:lnTo>
                    <a:pt x="52" y="11"/>
                  </a:lnTo>
                  <a:lnTo>
                    <a:pt x="56" y="13"/>
                  </a:lnTo>
                  <a:lnTo>
                    <a:pt x="61" y="13"/>
                  </a:lnTo>
                  <a:lnTo>
                    <a:pt x="65" y="15"/>
                  </a:lnTo>
                  <a:lnTo>
                    <a:pt x="69" y="17"/>
                  </a:lnTo>
                  <a:lnTo>
                    <a:pt x="74" y="11"/>
                  </a:lnTo>
                  <a:lnTo>
                    <a:pt x="69" y="9"/>
                  </a:lnTo>
                  <a:lnTo>
                    <a:pt x="65" y="6"/>
                  </a:lnTo>
                  <a:lnTo>
                    <a:pt x="58" y="4"/>
                  </a:lnTo>
                  <a:lnTo>
                    <a:pt x="54" y="2"/>
                  </a:lnTo>
                  <a:lnTo>
                    <a:pt x="48" y="2"/>
                  </a:lnTo>
                  <a:lnTo>
                    <a:pt x="43" y="0"/>
                  </a:lnTo>
                  <a:lnTo>
                    <a:pt x="37" y="0"/>
                  </a:lnTo>
                  <a:lnTo>
                    <a:pt x="32" y="2"/>
                  </a:lnTo>
                  <a:lnTo>
                    <a:pt x="28" y="2"/>
                  </a:lnTo>
                  <a:lnTo>
                    <a:pt x="22" y="4"/>
                  </a:lnTo>
                  <a:lnTo>
                    <a:pt x="17" y="6"/>
                  </a:lnTo>
                  <a:lnTo>
                    <a:pt x="13" y="9"/>
                  </a:lnTo>
                  <a:lnTo>
                    <a:pt x="9" y="11"/>
                  </a:lnTo>
                  <a:lnTo>
                    <a:pt x="6" y="13"/>
                  </a:lnTo>
                  <a:lnTo>
                    <a:pt x="2" y="17"/>
                  </a:lnTo>
                  <a:lnTo>
                    <a:pt x="0" y="22"/>
                  </a:lnTo>
                  <a:lnTo>
                    <a:pt x="6"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1" name="任意多边形 307320"/>
            <p:cNvSpPr/>
            <p:nvPr/>
          </p:nvSpPr>
          <p:spPr>
            <a:xfrm>
              <a:off x="3746" y="1361"/>
              <a:ext cx="35" cy="69"/>
            </a:xfrm>
            <a:custGeom>
              <a:rect l="0" t="0" r="0" b="0"/>
              <a:pathLst>
                <a:path w="35" h="69">
                  <a:moveTo>
                    <a:pt x="35" y="62"/>
                  </a:moveTo>
                  <a:lnTo>
                    <a:pt x="31" y="60"/>
                  </a:lnTo>
                  <a:lnTo>
                    <a:pt x="26" y="56"/>
                  </a:lnTo>
                  <a:lnTo>
                    <a:pt x="22" y="54"/>
                  </a:lnTo>
                  <a:lnTo>
                    <a:pt x="20" y="49"/>
                  </a:lnTo>
                  <a:lnTo>
                    <a:pt x="18" y="45"/>
                  </a:lnTo>
                  <a:lnTo>
                    <a:pt x="15" y="43"/>
                  </a:lnTo>
                  <a:lnTo>
                    <a:pt x="13" y="39"/>
                  </a:lnTo>
                  <a:lnTo>
                    <a:pt x="11" y="34"/>
                  </a:lnTo>
                  <a:lnTo>
                    <a:pt x="11" y="30"/>
                  </a:lnTo>
                  <a:lnTo>
                    <a:pt x="11" y="28"/>
                  </a:lnTo>
                  <a:lnTo>
                    <a:pt x="9" y="23"/>
                  </a:lnTo>
                  <a:lnTo>
                    <a:pt x="11" y="19"/>
                  </a:lnTo>
                  <a:lnTo>
                    <a:pt x="11" y="15"/>
                  </a:lnTo>
                  <a:lnTo>
                    <a:pt x="11" y="13"/>
                  </a:lnTo>
                  <a:lnTo>
                    <a:pt x="13" y="8"/>
                  </a:lnTo>
                  <a:lnTo>
                    <a:pt x="15" y="4"/>
                  </a:lnTo>
                  <a:lnTo>
                    <a:pt x="9" y="0"/>
                  </a:lnTo>
                  <a:lnTo>
                    <a:pt x="7" y="4"/>
                  </a:lnTo>
                  <a:lnTo>
                    <a:pt x="5" y="8"/>
                  </a:lnTo>
                  <a:lnTo>
                    <a:pt x="2" y="13"/>
                  </a:lnTo>
                  <a:lnTo>
                    <a:pt x="2" y="17"/>
                  </a:lnTo>
                  <a:lnTo>
                    <a:pt x="0" y="23"/>
                  </a:lnTo>
                  <a:lnTo>
                    <a:pt x="0" y="28"/>
                  </a:lnTo>
                  <a:lnTo>
                    <a:pt x="2" y="32"/>
                  </a:lnTo>
                  <a:lnTo>
                    <a:pt x="2" y="36"/>
                  </a:lnTo>
                  <a:lnTo>
                    <a:pt x="5" y="43"/>
                  </a:lnTo>
                  <a:lnTo>
                    <a:pt x="7" y="47"/>
                  </a:lnTo>
                  <a:lnTo>
                    <a:pt x="9" y="52"/>
                  </a:lnTo>
                  <a:lnTo>
                    <a:pt x="13" y="56"/>
                  </a:lnTo>
                  <a:lnTo>
                    <a:pt x="15" y="60"/>
                  </a:lnTo>
                  <a:lnTo>
                    <a:pt x="20" y="62"/>
                  </a:lnTo>
                  <a:lnTo>
                    <a:pt x="24" y="67"/>
                  </a:lnTo>
                  <a:lnTo>
                    <a:pt x="28" y="69"/>
                  </a:lnTo>
                  <a:lnTo>
                    <a:pt x="35" y="6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2" name="任意多边形 307321"/>
            <p:cNvSpPr/>
            <p:nvPr/>
          </p:nvSpPr>
          <p:spPr>
            <a:xfrm>
              <a:off x="3774" y="1415"/>
              <a:ext cx="76" cy="26"/>
            </a:xfrm>
            <a:custGeom>
              <a:rect l="0" t="0" r="0" b="0"/>
              <a:pathLst>
                <a:path w="76" h="26">
                  <a:moveTo>
                    <a:pt x="68" y="0"/>
                  </a:moveTo>
                  <a:lnTo>
                    <a:pt x="65" y="2"/>
                  </a:lnTo>
                  <a:lnTo>
                    <a:pt x="63" y="6"/>
                  </a:lnTo>
                  <a:lnTo>
                    <a:pt x="61" y="8"/>
                  </a:lnTo>
                  <a:lnTo>
                    <a:pt x="57" y="11"/>
                  </a:lnTo>
                  <a:lnTo>
                    <a:pt x="52" y="13"/>
                  </a:lnTo>
                  <a:lnTo>
                    <a:pt x="50" y="13"/>
                  </a:lnTo>
                  <a:lnTo>
                    <a:pt x="46" y="15"/>
                  </a:lnTo>
                  <a:lnTo>
                    <a:pt x="42" y="15"/>
                  </a:lnTo>
                  <a:lnTo>
                    <a:pt x="37" y="17"/>
                  </a:lnTo>
                  <a:lnTo>
                    <a:pt x="33" y="17"/>
                  </a:lnTo>
                  <a:lnTo>
                    <a:pt x="29" y="15"/>
                  </a:lnTo>
                  <a:lnTo>
                    <a:pt x="24" y="15"/>
                  </a:lnTo>
                  <a:lnTo>
                    <a:pt x="20" y="13"/>
                  </a:lnTo>
                  <a:lnTo>
                    <a:pt x="13" y="13"/>
                  </a:lnTo>
                  <a:lnTo>
                    <a:pt x="9" y="11"/>
                  </a:lnTo>
                  <a:lnTo>
                    <a:pt x="7" y="8"/>
                  </a:lnTo>
                  <a:lnTo>
                    <a:pt x="0" y="15"/>
                  </a:lnTo>
                  <a:lnTo>
                    <a:pt x="7" y="19"/>
                  </a:lnTo>
                  <a:lnTo>
                    <a:pt x="11" y="21"/>
                  </a:lnTo>
                  <a:lnTo>
                    <a:pt x="16" y="21"/>
                  </a:lnTo>
                  <a:lnTo>
                    <a:pt x="22" y="24"/>
                  </a:lnTo>
                  <a:lnTo>
                    <a:pt x="26" y="24"/>
                  </a:lnTo>
                  <a:lnTo>
                    <a:pt x="33" y="26"/>
                  </a:lnTo>
                  <a:lnTo>
                    <a:pt x="37" y="26"/>
                  </a:lnTo>
                  <a:lnTo>
                    <a:pt x="42" y="24"/>
                  </a:lnTo>
                  <a:lnTo>
                    <a:pt x="48" y="24"/>
                  </a:lnTo>
                  <a:lnTo>
                    <a:pt x="52" y="21"/>
                  </a:lnTo>
                  <a:lnTo>
                    <a:pt x="57" y="19"/>
                  </a:lnTo>
                  <a:lnTo>
                    <a:pt x="61" y="17"/>
                  </a:lnTo>
                  <a:lnTo>
                    <a:pt x="65" y="15"/>
                  </a:lnTo>
                  <a:lnTo>
                    <a:pt x="70" y="13"/>
                  </a:lnTo>
                  <a:lnTo>
                    <a:pt x="72" y="8"/>
                  </a:lnTo>
                  <a:lnTo>
                    <a:pt x="76" y="4"/>
                  </a:lnTo>
                  <a:lnTo>
                    <a:pt x="6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3" name="任意多边形 307322"/>
            <p:cNvSpPr/>
            <p:nvPr/>
          </p:nvSpPr>
          <p:spPr>
            <a:xfrm>
              <a:off x="3753" y="1345"/>
              <a:ext cx="99" cy="89"/>
            </a:xfrm>
            <a:custGeom>
              <a:rect l="0" t="0" r="0" b="0"/>
              <a:pathLst>
                <a:path w="99" h="89">
                  <a:moveTo>
                    <a:pt x="93" y="72"/>
                  </a:moveTo>
                  <a:lnTo>
                    <a:pt x="95" y="68"/>
                  </a:lnTo>
                  <a:lnTo>
                    <a:pt x="97" y="63"/>
                  </a:lnTo>
                  <a:lnTo>
                    <a:pt x="97" y="61"/>
                  </a:lnTo>
                  <a:lnTo>
                    <a:pt x="97" y="57"/>
                  </a:lnTo>
                  <a:lnTo>
                    <a:pt x="99" y="52"/>
                  </a:lnTo>
                  <a:lnTo>
                    <a:pt x="97" y="48"/>
                  </a:lnTo>
                  <a:lnTo>
                    <a:pt x="97" y="44"/>
                  </a:lnTo>
                  <a:lnTo>
                    <a:pt x="97" y="39"/>
                  </a:lnTo>
                  <a:lnTo>
                    <a:pt x="95" y="35"/>
                  </a:lnTo>
                  <a:lnTo>
                    <a:pt x="93" y="31"/>
                  </a:lnTo>
                  <a:lnTo>
                    <a:pt x="91" y="26"/>
                  </a:lnTo>
                  <a:lnTo>
                    <a:pt x="89" y="22"/>
                  </a:lnTo>
                  <a:lnTo>
                    <a:pt x="84" y="20"/>
                  </a:lnTo>
                  <a:lnTo>
                    <a:pt x="80" y="16"/>
                  </a:lnTo>
                  <a:lnTo>
                    <a:pt x="78" y="13"/>
                  </a:lnTo>
                  <a:lnTo>
                    <a:pt x="73" y="9"/>
                  </a:lnTo>
                  <a:lnTo>
                    <a:pt x="69" y="7"/>
                  </a:lnTo>
                  <a:lnTo>
                    <a:pt x="63" y="5"/>
                  </a:lnTo>
                  <a:lnTo>
                    <a:pt x="58" y="3"/>
                  </a:lnTo>
                  <a:lnTo>
                    <a:pt x="54" y="3"/>
                  </a:lnTo>
                  <a:lnTo>
                    <a:pt x="50" y="3"/>
                  </a:lnTo>
                  <a:lnTo>
                    <a:pt x="45" y="0"/>
                  </a:lnTo>
                  <a:lnTo>
                    <a:pt x="39" y="0"/>
                  </a:lnTo>
                  <a:lnTo>
                    <a:pt x="34" y="3"/>
                  </a:lnTo>
                  <a:lnTo>
                    <a:pt x="30" y="3"/>
                  </a:lnTo>
                  <a:lnTo>
                    <a:pt x="26" y="5"/>
                  </a:lnTo>
                  <a:lnTo>
                    <a:pt x="21" y="5"/>
                  </a:lnTo>
                  <a:lnTo>
                    <a:pt x="17" y="7"/>
                  </a:lnTo>
                  <a:lnTo>
                    <a:pt x="15" y="9"/>
                  </a:lnTo>
                  <a:lnTo>
                    <a:pt x="11" y="13"/>
                  </a:lnTo>
                  <a:lnTo>
                    <a:pt x="8" y="16"/>
                  </a:lnTo>
                  <a:lnTo>
                    <a:pt x="6" y="20"/>
                  </a:lnTo>
                  <a:lnTo>
                    <a:pt x="2" y="24"/>
                  </a:lnTo>
                  <a:lnTo>
                    <a:pt x="2" y="26"/>
                  </a:lnTo>
                  <a:lnTo>
                    <a:pt x="0" y="31"/>
                  </a:lnTo>
                  <a:lnTo>
                    <a:pt x="0" y="35"/>
                  </a:lnTo>
                  <a:lnTo>
                    <a:pt x="0" y="39"/>
                  </a:lnTo>
                  <a:lnTo>
                    <a:pt x="0" y="44"/>
                  </a:lnTo>
                  <a:lnTo>
                    <a:pt x="0" y="48"/>
                  </a:lnTo>
                  <a:lnTo>
                    <a:pt x="2" y="52"/>
                  </a:lnTo>
                  <a:lnTo>
                    <a:pt x="2" y="57"/>
                  </a:lnTo>
                  <a:lnTo>
                    <a:pt x="4" y="61"/>
                  </a:lnTo>
                  <a:lnTo>
                    <a:pt x="6" y="65"/>
                  </a:lnTo>
                  <a:lnTo>
                    <a:pt x="11" y="68"/>
                  </a:lnTo>
                  <a:lnTo>
                    <a:pt x="13" y="72"/>
                  </a:lnTo>
                  <a:lnTo>
                    <a:pt x="17" y="76"/>
                  </a:lnTo>
                  <a:lnTo>
                    <a:pt x="21" y="78"/>
                  </a:lnTo>
                  <a:lnTo>
                    <a:pt x="26" y="83"/>
                  </a:lnTo>
                  <a:lnTo>
                    <a:pt x="30" y="85"/>
                  </a:lnTo>
                  <a:lnTo>
                    <a:pt x="34" y="87"/>
                  </a:lnTo>
                  <a:lnTo>
                    <a:pt x="39" y="87"/>
                  </a:lnTo>
                  <a:lnTo>
                    <a:pt x="43" y="89"/>
                  </a:lnTo>
                  <a:lnTo>
                    <a:pt x="50" y="89"/>
                  </a:lnTo>
                  <a:lnTo>
                    <a:pt x="54" y="89"/>
                  </a:lnTo>
                  <a:lnTo>
                    <a:pt x="58" y="89"/>
                  </a:lnTo>
                  <a:lnTo>
                    <a:pt x="63" y="89"/>
                  </a:lnTo>
                  <a:lnTo>
                    <a:pt x="67" y="89"/>
                  </a:lnTo>
                  <a:lnTo>
                    <a:pt x="71" y="87"/>
                  </a:lnTo>
                  <a:lnTo>
                    <a:pt x="76" y="87"/>
                  </a:lnTo>
                  <a:lnTo>
                    <a:pt x="80" y="85"/>
                  </a:lnTo>
                  <a:lnTo>
                    <a:pt x="84" y="81"/>
                  </a:lnTo>
                  <a:lnTo>
                    <a:pt x="86" y="78"/>
                  </a:lnTo>
                  <a:lnTo>
                    <a:pt x="91" y="76"/>
                  </a:lnTo>
                  <a:lnTo>
                    <a:pt x="93" y="7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4" name="任意多边形 307323"/>
            <p:cNvSpPr/>
            <p:nvPr/>
          </p:nvSpPr>
          <p:spPr>
            <a:xfrm>
              <a:off x="3824" y="1352"/>
              <a:ext cx="33" cy="67"/>
            </a:xfrm>
            <a:custGeom>
              <a:rect l="0" t="0" r="0" b="0"/>
              <a:pathLst>
                <a:path w="33" h="67">
                  <a:moveTo>
                    <a:pt x="0" y="6"/>
                  </a:moveTo>
                  <a:lnTo>
                    <a:pt x="2" y="9"/>
                  </a:lnTo>
                  <a:lnTo>
                    <a:pt x="7" y="13"/>
                  </a:lnTo>
                  <a:lnTo>
                    <a:pt x="11" y="15"/>
                  </a:lnTo>
                  <a:lnTo>
                    <a:pt x="13" y="19"/>
                  </a:lnTo>
                  <a:lnTo>
                    <a:pt x="15" y="22"/>
                  </a:lnTo>
                  <a:lnTo>
                    <a:pt x="18" y="26"/>
                  </a:lnTo>
                  <a:lnTo>
                    <a:pt x="20" y="30"/>
                  </a:lnTo>
                  <a:lnTo>
                    <a:pt x="22" y="32"/>
                  </a:lnTo>
                  <a:lnTo>
                    <a:pt x="22" y="37"/>
                  </a:lnTo>
                  <a:lnTo>
                    <a:pt x="22" y="41"/>
                  </a:lnTo>
                  <a:lnTo>
                    <a:pt x="24" y="45"/>
                  </a:lnTo>
                  <a:lnTo>
                    <a:pt x="22" y="48"/>
                  </a:lnTo>
                  <a:lnTo>
                    <a:pt x="22" y="52"/>
                  </a:lnTo>
                  <a:lnTo>
                    <a:pt x="22" y="56"/>
                  </a:lnTo>
                  <a:lnTo>
                    <a:pt x="20" y="58"/>
                  </a:lnTo>
                  <a:lnTo>
                    <a:pt x="18" y="63"/>
                  </a:lnTo>
                  <a:lnTo>
                    <a:pt x="26" y="67"/>
                  </a:lnTo>
                  <a:lnTo>
                    <a:pt x="28" y="63"/>
                  </a:lnTo>
                  <a:lnTo>
                    <a:pt x="31" y="58"/>
                  </a:lnTo>
                  <a:lnTo>
                    <a:pt x="31" y="54"/>
                  </a:lnTo>
                  <a:lnTo>
                    <a:pt x="33" y="50"/>
                  </a:lnTo>
                  <a:lnTo>
                    <a:pt x="33" y="45"/>
                  </a:lnTo>
                  <a:lnTo>
                    <a:pt x="33" y="41"/>
                  </a:lnTo>
                  <a:lnTo>
                    <a:pt x="31" y="35"/>
                  </a:lnTo>
                  <a:lnTo>
                    <a:pt x="31" y="30"/>
                  </a:lnTo>
                  <a:lnTo>
                    <a:pt x="28" y="26"/>
                  </a:lnTo>
                  <a:lnTo>
                    <a:pt x="26" y="22"/>
                  </a:lnTo>
                  <a:lnTo>
                    <a:pt x="24" y="17"/>
                  </a:lnTo>
                  <a:lnTo>
                    <a:pt x="20" y="13"/>
                  </a:lnTo>
                  <a:lnTo>
                    <a:pt x="18" y="9"/>
                  </a:lnTo>
                  <a:lnTo>
                    <a:pt x="13" y="4"/>
                  </a:lnTo>
                  <a:lnTo>
                    <a:pt x="9" y="2"/>
                  </a:lnTo>
                  <a:lnTo>
                    <a:pt x="5"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5" name="任意多边形 307324"/>
            <p:cNvSpPr/>
            <p:nvPr/>
          </p:nvSpPr>
          <p:spPr>
            <a:xfrm>
              <a:off x="3755" y="1341"/>
              <a:ext cx="74" cy="26"/>
            </a:xfrm>
            <a:custGeom>
              <a:rect l="0" t="0" r="0" b="0"/>
              <a:pathLst>
                <a:path w="74" h="26">
                  <a:moveTo>
                    <a:pt x="6" y="26"/>
                  </a:moveTo>
                  <a:lnTo>
                    <a:pt x="9" y="24"/>
                  </a:lnTo>
                  <a:lnTo>
                    <a:pt x="13" y="20"/>
                  </a:lnTo>
                  <a:lnTo>
                    <a:pt x="15" y="17"/>
                  </a:lnTo>
                  <a:lnTo>
                    <a:pt x="17" y="15"/>
                  </a:lnTo>
                  <a:lnTo>
                    <a:pt x="22" y="13"/>
                  </a:lnTo>
                  <a:lnTo>
                    <a:pt x="26" y="13"/>
                  </a:lnTo>
                  <a:lnTo>
                    <a:pt x="30" y="11"/>
                  </a:lnTo>
                  <a:lnTo>
                    <a:pt x="32" y="11"/>
                  </a:lnTo>
                  <a:lnTo>
                    <a:pt x="37" y="9"/>
                  </a:lnTo>
                  <a:lnTo>
                    <a:pt x="43" y="9"/>
                  </a:lnTo>
                  <a:lnTo>
                    <a:pt x="45" y="11"/>
                  </a:lnTo>
                  <a:lnTo>
                    <a:pt x="52" y="11"/>
                  </a:lnTo>
                  <a:lnTo>
                    <a:pt x="56" y="13"/>
                  </a:lnTo>
                  <a:lnTo>
                    <a:pt x="61" y="13"/>
                  </a:lnTo>
                  <a:lnTo>
                    <a:pt x="65" y="15"/>
                  </a:lnTo>
                  <a:lnTo>
                    <a:pt x="69" y="17"/>
                  </a:lnTo>
                  <a:lnTo>
                    <a:pt x="74" y="11"/>
                  </a:lnTo>
                  <a:lnTo>
                    <a:pt x="67" y="7"/>
                  </a:lnTo>
                  <a:lnTo>
                    <a:pt x="63" y="4"/>
                  </a:lnTo>
                  <a:lnTo>
                    <a:pt x="58" y="2"/>
                  </a:lnTo>
                  <a:lnTo>
                    <a:pt x="52" y="2"/>
                  </a:lnTo>
                  <a:lnTo>
                    <a:pt x="48" y="2"/>
                  </a:lnTo>
                  <a:lnTo>
                    <a:pt x="43" y="0"/>
                  </a:lnTo>
                  <a:lnTo>
                    <a:pt x="37" y="0"/>
                  </a:lnTo>
                  <a:lnTo>
                    <a:pt x="32" y="2"/>
                  </a:lnTo>
                  <a:lnTo>
                    <a:pt x="28" y="2"/>
                  </a:lnTo>
                  <a:lnTo>
                    <a:pt x="22" y="4"/>
                  </a:lnTo>
                  <a:lnTo>
                    <a:pt x="17" y="7"/>
                  </a:lnTo>
                  <a:lnTo>
                    <a:pt x="13" y="9"/>
                  </a:lnTo>
                  <a:lnTo>
                    <a:pt x="9" y="11"/>
                  </a:lnTo>
                  <a:lnTo>
                    <a:pt x="6" y="13"/>
                  </a:lnTo>
                  <a:lnTo>
                    <a:pt x="2" y="17"/>
                  </a:lnTo>
                  <a:lnTo>
                    <a:pt x="0" y="22"/>
                  </a:lnTo>
                  <a:lnTo>
                    <a:pt x="6"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6" name="任意多边形 307325"/>
            <p:cNvSpPr/>
            <p:nvPr/>
          </p:nvSpPr>
          <p:spPr>
            <a:xfrm>
              <a:off x="3748" y="1363"/>
              <a:ext cx="33" cy="67"/>
            </a:xfrm>
            <a:custGeom>
              <a:rect l="0" t="0" r="0" b="0"/>
              <a:pathLst>
                <a:path w="33" h="67">
                  <a:moveTo>
                    <a:pt x="33" y="60"/>
                  </a:moveTo>
                  <a:lnTo>
                    <a:pt x="29" y="58"/>
                  </a:lnTo>
                  <a:lnTo>
                    <a:pt x="24" y="54"/>
                  </a:lnTo>
                  <a:lnTo>
                    <a:pt x="22" y="52"/>
                  </a:lnTo>
                  <a:lnTo>
                    <a:pt x="18" y="47"/>
                  </a:lnTo>
                  <a:lnTo>
                    <a:pt x="16" y="45"/>
                  </a:lnTo>
                  <a:lnTo>
                    <a:pt x="13" y="41"/>
                  </a:lnTo>
                  <a:lnTo>
                    <a:pt x="11" y="37"/>
                  </a:lnTo>
                  <a:lnTo>
                    <a:pt x="11" y="32"/>
                  </a:lnTo>
                  <a:lnTo>
                    <a:pt x="9" y="30"/>
                  </a:lnTo>
                  <a:lnTo>
                    <a:pt x="9" y="26"/>
                  </a:lnTo>
                  <a:lnTo>
                    <a:pt x="9" y="21"/>
                  </a:lnTo>
                  <a:lnTo>
                    <a:pt x="9" y="17"/>
                  </a:lnTo>
                  <a:lnTo>
                    <a:pt x="9" y="15"/>
                  </a:lnTo>
                  <a:lnTo>
                    <a:pt x="11" y="11"/>
                  </a:lnTo>
                  <a:lnTo>
                    <a:pt x="11" y="8"/>
                  </a:lnTo>
                  <a:lnTo>
                    <a:pt x="13" y="4"/>
                  </a:lnTo>
                  <a:lnTo>
                    <a:pt x="7" y="0"/>
                  </a:lnTo>
                  <a:lnTo>
                    <a:pt x="5" y="4"/>
                  </a:lnTo>
                  <a:lnTo>
                    <a:pt x="3" y="8"/>
                  </a:lnTo>
                  <a:lnTo>
                    <a:pt x="0" y="13"/>
                  </a:lnTo>
                  <a:lnTo>
                    <a:pt x="0" y="17"/>
                  </a:lnTo>
                  <a:lnTo>
                    <a:pt x="0" y="21"/>
                  </a:lnTo>
                  <a:lnTo>
                    <a:pt x="0" y="26"/>
                  </a:lnTo>
                  <a:lnTo>
                    <a:pt x="0" y="32"/>
                  </a:lnTo>
                  <a:lnTo>
                    <a:pt x="3" y="37"/>
                  </a:lnTo>
                  <a:lnTo>
                    <a:pt x="5" y="41"/>
                  </a:lnTo>
                  <a:lnTo>
                    <a:pt x="5" y="45"/>
                  </a:lnTo>
                  <a:lnTo>
                    <a:pt x="9" y="50"/>
                  </a:lnTo>
                  <a:lnTo>
                    <a:pt x="11" y="54"/>
                  </a:lnTo>
                  <a:lnTo>
                    <a:pt x="16" y="58"/>
                  </a:lnTo>
                  <a:lnTo>
                    <a:pt x="18" y="60"/>
                  </a:lnTo>
                  <a:lnTo>
                    <a:pt x="22" y="65"/>
                  </a:lnTo>
                  <a:lnTo>
                    <a:pt x="29" y="67"/>
                  </a:lnTo>
                  <a:lnTo>
                    <a:pt x="33" y="6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7" name="任意多边形 307326"/>
            <p:cNvSpPr/>
            <p:nvPr/>
          </p:nvSpPr>
          <p:spPr>
            <a:xfrm>
              <a:off x="3777" y="1415"/>
              <a:ext cx="73" cy="26"/>
            </a:xfrm>
            <a:custGeom>
              <a:rect l="0" t="0" r="0" b="0"/>
              <a:pathLst>
                <a:path w="73" h="26">
                  <a:moveTo>
                    <a:pt x="65" y="0"/>
                  </a:moveTo>
                  <a:lnTo>
                    <a:pt x="62" y="2"/>
                  </a:lnTo>
                  <a:lnTo>
                    <a:pt x="60" y="6"/>
                  </a:lnTo>
                  <a:lnTo>
                    <a:pt x="56" y="8"/>
                  </a:lnTo>
                  <a:lnTo>
                    <a:pt x="54" y="11"/>
                  </a:lnTo>
                  <a:lnTo>
                    <a:pt x="49" y="13"/>
                  </a:lnTo>
                  <a:lnTo>
                    <a:pt x="45" y="13"/>
                  </a:lnTo>
                  <a:lnTo>
                    <a:pt x="43" y="15"/>
                  </a:lnTo>
                  <a:lnTo>
                    <a:pt x="39" y="15"/>
                  </a:lnTo>
                  <a:lnTo>
                    <a:pt x="34" y="15"/>
                  </a:lnTo>
                  <a:lnTo>
                    <a:pt x="30" y="15"/>
                  </a:lnTo>
                  <a:lnTo>
                    <a:pt x="26" y="15"/>
                  </a:lnTo>
                  <a:lnTo>
                    <a:pt x="21" y="15"/>
                  </a:lnTo>
                  <a:lnTo>
                    <a:pt x="17" y="13"/>
                  </a:lnTo>
                  <a:lnTo>
                    <a:pt x="13" y="13"/>
                  </a:lnTo>
                  <a:lnTo>
                    <a:pt x="8" y="11"/>
                  </a:lnTo>
                  <a:lnTo>
                    <a:pt x="4" y="8"/>
                  </a:lnTo>
                  <a:lnTo>
                    <a:pt x="0" y="15"/>
                  </a:lnTo>
                  <a:lnTo>
                    <a:pt x="4" y="19"/>
                  </a:lnTo>
                  <a:lnTo>
                    <a:pt x="8" y="19"/>
                  </a:lnTo>
                  <a:lnTo>
                    <a:pt x="15" y="21"/>
                  </a:lnTo>
                  <a:lnTo>
                    <a:pt x="19" y="24"/>
                  </a:lnTo>
                  <a:lnTo>
                    <a:pt x="23" y="24"/>
                  </a:lnTo>
                  <a:lnTo>
                    <a:pt x="30" y="26"/>
                  </a:lnTo>
                  <a:lnTo>
                    <a:pt x="34" y="24"/>
                  </a:lnTo>
                  <a:lnTo>
                    <a:pt x="39" y="24"/>
                  </a:lnTo>
                  <a:lnTo>
                    <a:pt x="45" y="24"/>
                  </a:lnTo>
                  <a:lnTo>
                    <a:pt x="49" y="21"/>
                  </a:lnTo>
                  <a:lnTo>
                    <a:pt x="54" y="19"/>
                  </a:lnTo>
                  <a:lnTo>
                    <a:pt x="58" y="17"/>
                  </a:lnTo>
                  <a:lnTo>
                    <a:pt x="62" y="15"/>
                  </a:lnTo>
                  <a:lnTo>
                    <a:pt x="67" y="13"/>
                  </a:lnTo>
                  <a:lnTo>
                    <a:pt x="69" y="8"/>
                  </a:lnTo>
                  <a:lnTo>
                    <a:pt x="73" y="4"/>
                  </a:lnTo>
                  <a:lnTo>
                    <a:pt x="6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8" name="任意多边形 307327"/>
            <p:cNvSpPr/>
            <p:nvPr/>
          </p:nvSpPr>
          <p:spPr>
            <a:xfrm>
              <a:off x="3753" y="1348"/>
              <a:ext cx="97" cy="86"/>
            </a:xfrm>
            <a:custGeom>
              <a:rect l="0" t="0" r="0" b="0"/>
              <a:pathLst>
                <a:path w="97" h="86">
                  <a:moveTo>
                    <a:pt x="91" y="69"/>
                  </a:moveTo>
                  <a:lnTo>
                    <a:pt x="93" y="65"/>
                  </a:lnTo>
                  <a:lnTo>
                    <a:pt x="95" y="62"/>
                  </a:lnTo>
                  <a:lnTo>
                    <a:pt x="97" y="58"/>
                  </a:lnTo>
                  <a:lnTo>
                    <a:pt x="97" y="54"/>
                  </a:lnTo>
                  <a:lnTo>
                    <a:pt x="97" y="49"/>
                  </a:lnTo>
                  <a:lnTo>
                    <a:pt x="97" y="45"/>
                  </a:lnTo>
                  <a:lnTo>
                    <a:pt x="97" y="41"/>
                  </a:lnTo>
                  <a:lnTo>
                    <a:pt x="95" y="36"/>
                  </a:lnTo>
                  <a:lnTo>
                    <a:pt x="93" y="32"/>
                  </a:lnTo>
                  <a:lnTo>
                    <a:pt x="91" y="28"/>
                  </a:lnTo>
                  <a:lnTo>
                    <a:pt x="89" y="26"/>
                  </a:lnTo>
                  <a:lnTo>
                    <a:pt x="86" y="21"/>
                  </a:lnTo>
                  <a:lnTo>
                    <a:pt x="84" y="17"/>
                  </a:lnTo>
                  <a:lnTo>
                    <a:pt x="80" y="15"/>
                  </a:lnTo>
                  <a:lnTo>
                    <a:pt x="76" y="10"/>
                  </a:lnTo>
                  <a:lnTo>
                    <a:pt x="71" y="8"/>
                  </a:lnTo>
                  <a:lnTo>
                    <a:pt x="67" y="6"/>
                  </a:lnTo>
                  <a:lnTo>
                    <a:pt x="63" y="4"/>
                  </a:lnTo>
                  <a:lnTo>
                    <a:pt x="58" y="2"/>
                  </a:lnTo>
                  <a:lnTo>
                    <a:pt x="54" y="2"/>
                  </a:lnTo>
                  <a:lnTo>
                    <a:pt x="47" y="0"/>
                  </a:lnTo>
                  <a:lnTo>
                    <a:pt x="43" y="0"/>
                  </a:lnTo>
                  <a:lnTo>
                    <a:pt x="39" y="0"/>
                  </a:lnTo>
                  <a:lnTo>
                    <a:pt x="34" y="0"/>
                  </a:lnTo>
                  <a:lnTo>
                    <a:pt x="30" y="2"/>
                  </a:lnTo>
                  <a:lnTo>
                    <a:pt x="26" y="2"/>
                  </a:lnTo>
                  <a:lnTo>
                    <a:pt x="21" y="4"/>
                  </a:lnTo>
                  <a:lnTo>
                    <a:pt x="17" y="6"/>
                  </a:lnTo>
                  <a:lnTo>
                    <a:pt x="15" y="8"/>
                  </a:lnTo>
                  <a:lnTo>
                    <a:pt x="11" y="10"/>
                  </a:lnTo>
                  <a:lnTo>
                    <a:pt x="8" y="15"/>
                  </a:lnTo>
                  <a:lnTo>
                    <a:pt x="6" y="17"/>
                  </a:lnTo>
                  <a:lnTo>
                    <a:pt x="4" y="21"/>
                  </a:lnTo>
                  <a:lnTo>
                    <a:pt x="2" y="26"/>
                  </a:lnTo>
                  <a:lnTo>
                    <a:pt x="0" y="30"/>
                  </a:lnTo>
                  <a:lnTo>
                    <a:pt x="0" y="34"/>
                  </a:lnTo>
                  <a:lnTo>
                    <a:pt x="0" y="39"/>
                  </a:lnTo>
                  <a:lnTo>
                    <a:pt x="0" y="43"/>
                  </a:lnTo>
                  <a:lnTo>
                    <a:pt x="0" y="45"/>
                  </a:lnTo>
                  <a:lnTo>
                    <a:pt x="2" y="49"/>
                  </a:lnTo>
                  <a:lnTo>
                    <a:pt x="4" y="54"/>
                  </a:lnTo>
                  <a:lnTo>
                    <a:pt x="6" y="58"/>
                  </a:lnTo>
                  <a:lnTo>
                    <a:pt x="8" y="62"/>
                  </a:lnTo>
                  <a:lnTo>
                    <a:pt x="11" y="67"/>
                  </a:lnTo>
                  <a:lnTo>
                    <a:pt x="13" y="69"/>
                  </a:lnTo>
                  <a:lnTo>
                    <a:pt x="17" y="73"/>
                  </a:lnTo>
                  <a:lnTo>
                    <a:pt x="21" y="75"/>
                  </a:lnTo>
                  <a:lnTo>
                    <a:pt x="26" y="80"/>
                  </a:lnTo>
                  <a:lnTo>
                    <a:pt x="30" y="82"/>
                  </a:lnTo>
                  <a:lnTo>
                    <a:pt x="34" y="84"/>
                  </a:lnTo>
                  <a:lnTo>
                    <a:pt x="39" y="84"/>
                  </a:lnTo>
                  <a:lnTo>
                    <a:pt x="45" y="86"/>
                  </a:lnTo>
                  <a:lnTo>
                    <a:pt x="50" y="86"/>
                  </a:lnTo>
                  <a:lnTo>
                    <a:pt x="54" y="86"/>
                  </a:lnTo>
                  <a:lnTo>
                    <a:pt x="58" y="86"/>
                  </a:lnTo>
                  <a:lnTo>
                    <a:pt x="63" y="86"/>
                  </a:lnTo>
                  <a:lnTo>
                    <a:pt x="67" y="86"/>
                  </a:lnTo>
                  <a:lnTo>
                    <a:pt x="71" y="84"/>
                  </a:lnTo>
                  <a:lnTo>
                    <a:pt x="76" y="82"/>
                  </a:lnTo>
                  <a:lnTo>
                    <a:pt x="80" y="80"/>
                  </a:lnTo>
                  <a:lnTo>
                    <a:pt x="82" y="78"/>
                  </a:lnTo>
                  <a:lnTo>
                    <a:pt x="86" y="75"/>
                  </a:lnTo>
                  <a:lnTo>
                    <a:pt x="89" y="73"/>
                  </a:lnTo>
                  <a:lnTo>
                    <a:pt x="91" y="6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29" name="任意多边形 307328"/>
            <p:cNvSpPr/>
            <p:nvPr/>
          </p:nvSpPr>
          <p:spPr>
            <a:xfrm>
              <a:off x="3822" y="1352"/>
              <a:ext cx="33" cy="67"/>
            </a:xfrm>
            <a:custGeom>
              <a:rect l="0" t="0" r="0" b="0"/>
              <a:pathLst>
                <a:path w="33" h="67">
                  <a:moveTo>
                    <a:pt x="0" y="9"/>
                  </a:moveTo>
                  <a:lnTo>
                    <a:pt x="4" y="11"/>
                  </a:lnTo>
                  <a:lnTo>
                    <a:pt x="9" y="13"/>
                  </a:lnTo>
                  <a:lnTo>
                    <a:pt x="11" y="17"/>
                  </a:lnTo>
                  <a:lnTo>
                    <a:pt x="15" y="19"/>
                  </a:lnTo>
                  <a:lnTo>
                    <a:pt x="17" y="24"/>
                  </a:lnTo>
                  <a:lnTo>
                    <a:pt x="20" y="26"/>
                  </a:lnTo>
                  <a:lnTo>
                    <a:pt x="22" y="30"/>
                  </a:lnTo>
                  <a:lnTo>
                    <a:pt x="22" y="35"/>
                  </a:lnTo>
                  <a:lnTo>
                    <a:pt x="24" y="37"/>
                  </a:lnTo>
                  <a:lnTo>
                    <a:pt x="24" y="41"/>
                  </a:lnTo>
                  <a:lnTo>
                    <a:pt x="24" y="45"/>
                  </a:lnTo>
                  <a:lnTo>
                    <a:pt x="24" y="50"/>
                  </a:lnTo>
                  <a:lnTo>
                    <a:pt x="24" y="52"/>
                  </a:lnTo>
                  <a:lnTo>
                    <a:pt x="22" y="56"/>
                  </a:lnTo>
                  <a:lnTo>
                    <a:pt x="22" y="58"/>
                  </a:lnTo>
                  <a:lnTo>
                    <a:pt x="20" y="63"/>
                  </a:lnTo>
                  <a:lnTo>
                    <a:pt x="26" y="67"/>
                  </a:lnTo>
                  <a:lnTo>
                    <a:pt x="28" y="63"/>
                  </a:lnTo>
                  <a:lnTo>
                    <a:pt x="30" y="58"/>
                  </a:lnTo>
                  <a:lnTo>
                    <a:pt x="33" y="54"/>
                  </a:lnTo>
                  <a:lnTo>
                    <a:pt x="33" y="50"/>
                  </a:lnTo>
                  <a:lnTo>
                    <a:pt x="33" y="45"/>
                  </a:lnTo>
                  <a:lnTo>
                    <a:pt x="33" y="41"/>
                  </a:lnTo>
                  <a:lnTo>
                    <a:pt x="33" y="37"/>
                  </a:lnTo>
                  <a:lnTo>
                    <a:pt x="30" y="30"/>
                  </a:lnTo>
                  <a:lnTo>
                    <a:pt x="28" y="26"/>
                  </a:lnTo>
                  <a:lnTo>
                    <a:pt x="26" y="22"/>
                  </a:lnTo>
                  <a:lnTo>
                    <a:pt x="24" y="17"/>
                  </a:lnTo>
                  <a:lnTo>
                    <a:pt x="22" y="15"/>
                  </a:lnTo>
                  <a:lnTo>
                    <a:pt x="17" y="11"/>
                  </a:lnTo>
                  <a:lnTo>
                    <a:pt x="13" y="6"/>
                  </a:lnTo>
                  <a:lnTo>
                    <a:pt x="9" y="4"/>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0" name="任意多边形 307329"/>
            <p:cNvSpPr/>
            <p:nvPr/>
          </p:nvSpPr>
          <p:spPr>
            <a:xfrm>
              <a:off x="3755" y="1343"/>
              <a:ext cx="71" cy="26"/>
            </a:xfrm>
            <a:custGeom>
              <a:rect l="0" t="0" r="0" b="0"/>
              <a:pathLst>
                <a:path w="71" h="26">
                  <a:moveTo>
                    <a:pt x="6" y="26"/>
                  </a:moveTo>
                  <a:lnTo>
                    <a:pt x="11" y="22"/>
                  </a:lnTo>
                  <a:lnTo>
                    <a:pt x="13" y="20"/>
                  </a:lnTo>
                  <a:lnTo>
                    <a:pt x="15" y="18"/>
                  </a:lnTo>
                  <a:lnTo>
                    <a:pt x="17" y="15"/>
                  </a:lnTo>
                  <a:lnTo>
                    <a:pt x="22" y="13"/>
                  </a:lnTo>
                  <a:lnTo>
                    <a:pt x="26" y="11"/>
                  </a:lnTo>
                  <a:lnTo>
                    <a:pt x="28" y="11"/>
                  </a:lnTo>
                  <a:lnTo>
                    <a:pt x="32" y="11"/>
                  </a:lnTo>
                  <a:lnTo>
                    <a:pt x="37" y="9"/>
                  </a:lnTo>
                  <a:lnTo>
                    <a:pt x="41" y="9"/>
                  </a:lnTo>
                  <a:lnTo>
                    <a:pt x="45" y="9"/>
                  </a:lnTo>
                  <a:lnTo>
                    <a:pt x="50" y="11"/>
                  </a:lnTo>
                  <a:lnTo>
                    <a:pt x="54" y="11"/>
                  </a:lnTo>
                  <a:lnTo>
                    <a:pt x="58" y="13"/>
                  </a:lnTo>
                  <a:lnTo>
                    <a:pt x="63" y="15"/>
                  </a:lnTo>
                  <a:lnTo>
                    <a:pt x="67" y="18"/>
                  </a:lnTo>
                  <a:lnTo>
                    <a:pt x="71" y="9"/>
                  </a:lnTo>
                  <a:lnTo>
                    <a:pt x="67" y="7"/>
                  </a:lnTo>
                  <a:lnTo>
                    <a:pt x="63" y="5"/>
                  </a:lnTo>
                  <a:lnTo>
                    <a:pt x="56" y="2"/>
                  </a:lnTo>
                  <a:lnTo>
                    <a:pt x="52" y="2"/>
                  </a:lnTo>
                  <a:lnTo>
                    <a:pt x="48" y="0"/>
                  </a:lnTo>
                  <a:lnTo>
                    <a:pt x="41" y="0"/>
                  </a:lnTo>
                  <a:lnTo>
                    <a:pt x="37" y="0"/>
                  </a:lnTo>
                  <a:lnTo>
                    <a:pt x="32" y="0"/>
                  </a:lnTo>
                  <a:lnTo>
                    <a:pt x="28" y="2"/>
                  </a:lnTo>
                  <a:lnTo>
                    <a:pt x="22" y="2"/>
                  </a:lnTo>
                  <a:lnTo>
                    <a:pt x="17" y="5"/>
                  </a:lnTo>
                  <a:lnTo>
                    <a:pt x="13" y="7"/>
                  </a:lnTo>
                  <a:lnTo>
                    <a:pt x="11" y="11"/>
                  </a:lnTo>
                  <a:lnTo>
                    <a:pt x="6" y="13"/>
                  </a:lnTo>
                  <a:lnTo>
                    <a:pt x="2" y="18"/>
                  </a:lnTo>
                  <a:lnTo>
                    <a:pt x="0" y="20"/>
                  </a:lnTo>
                  <a:lnTo>
                    <a:pt x="6"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1" name="任意多边形 307330"/>
            <p:cNvSpPr/>
            <p:nvPr/>
          </p:nvSpPr>
          <p:spPr>
            <a:xfrm>
              <a:off x="3748" y="1363"/>
              <a:ext cx="33" cy="67"/>
            </a:xfrm>
            <a:custGeom>
              <a:rect l="0" t="0" r="0" b="0"/>
              <a:pathLst>
                <a:path w="33" h="67">
                  <a:moveTo>
                    <a:pt x="33" y="60"/>
                  </a:moveTo>
                  <a:lnTo>
                    <a:pt x="29" y="58"/>
                  </a:lnTo>
                  <a:lnTo>
                    <a:pt x="24" y="54"/>
                  </a:lnTo>
                  <a:lnTo>
                    <a:pt x="22" y="52"/>
                  </a:lnTo>
                  <a:lnTo>
                    <a:pt x="20" y="47"/>
                  </a:lnTo>
                  <a:lnTo>
                    <a:pt x="16" y="45"/>
                  </a:lnTo>
                  <a:lnTo>
                    <a:pt x="13" y="41"/>
                  </a:lnTo>
                  <a:lnTo>
                    <a:pt x="13" y="37"/>
                  </a:lnTo>
                  <a:lnTo>
                    <a:pt x="11" y="34"/>
                  </a:lnTo>
                  <a:lnTo>
                    <a:pt x="11" y="30"/>
                  </a:lnTo>
                  <a:lnTo>
                    <a:pt x="9" y="26"/>
                  </a:lnTo>
                  <a:lnTo>
                    <a:pt x="9" y="24"/>
                  </a:lnTo>
                  <a:lnTo>
                    <a:pt x="9" y="19"/>
                  </a:lnTo>
                  <a:lnTo>
                    <a:pt x="11" y="15"/>
                  </a:lnTo>
                  <a:lnTo>
                    <a:pt x="11" y="13"/>
                  </a:lnTo>
                  <a:lnTo>
                    <a:pt x="13" y="8"/>
                  </a:lnTo>
                  <a:lnTo>
                    <a:pt x="13" y="6"/>
                  </a:lnTo>
                  <a:lnTo>
                    <a:pt x="7" y="0"/>
                  </a:lnTo>
                  <a:lnTo>
                    <a:pt x="5" y="4"/>
                  </a:lnTo>
                  <a:lnTo>
                    <a:pt x="3" y="8"/>
                  </a:lnTo>
                  <a:lnTo>
                    <a:pt x="0" y="13"/>
                  </a:lnTo>
                  <a:lnTo>
                    <a:pt x="0" y="19"/>
                  </a:lnTo>
                  <a:lnTo>
                    <a:pt x="0" y="24"/>
                  </a:lnTo>
                  <a:lnTo>
                    <a:pt x="0" y="28"/>
                  </a:lnTo>
                  <a:lnTo>
                    <a:pt x="0" y="32"/>
                  </a:lnTo>
                  <a:lnTo>
                    <a:pt x="3" y="37"/>
                  </a:lnTo>
                  <a:lnTo>
                    <a:pt x="5" y="41"/>
                  </a:lnTo>
                  <a:lnTo>
                    <a:pt x="7" y="45"/>
                  </a:lnTo>
                  <a:lnTo>
                    <a:pt x="9" y="50"/>
                  </a:lnTo>
                  <a:lnTo>
                    <a:pt x="11" y="54"/>
                  </a:lnTo>
                  <a:lnTo>
                    <a:pt x="16" y="58"/>
                  </a:lnTo>
                  <a:lnTo>
                    <a:pt x="20" y="60"/>
                  </a:lnTo>
                  <a:lnTo>
                    <a:pt x="24" y="65"/>
                  </a:lnTo>
                  <a:lnTo>
                    <a:pt x="29" y="67"/>
                  </a:lnTo>
                  <a:lnTo>
                    <a:pt x="33" y="6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2" name="任意多边形 307331"/>
            <p:cNvSpPr/>
            <p:nvPr/>
          </p:nvSpPr>
          <p:spPr>
            <a:xfrm>
              <a:off x="3777" y="1415"/>
              <a:ext cx="71" cy="24"/>
            </a:xfrm>
            <a:custGeom>
              <a:rect l="0" t="0" r="0" b="0"/>
              <a:pathLst>
                <a:path w="71" h="24">
                  <a:moveTo>
                    <a:pt x="65" y="0"/>
                  </a:moveTo>
                  <a:lnTo>
                    <a:pt x="62" y="2"/>
                  </a:lnTo>
                  <a:lnTo>
                    <a:pt x="60" y="6"/>
                  </a:lnTo>
                  <a:lnTo>
                    <a:pt x="56" y="8"/>
                  </a:lnTo>
                  <a:lnTo>
                    <a:pt x="54" y="11"/>
                  </a:lnTo>
                  <a:lnTo>
                    <a:pt x="49" y="11"/>
                  </a:lnTo>
                  <a:lnTo>
                    <a:pt x="45" y="13"/>
                  </a:lnTo>
                  <a:lnTo>
                    <a:pt x="43" y="15"/>
                  </a:lnTo>
                  <a:lnTo>
                    <a:pt x="39" y="15"/>
                  </a:lnTo>
                  <a:lnTo>
                    <a:pt x="34" y="15"/>
                  </a:lnTo>
                  <a:lnTo>
                    <a:pt x="30" y="15"/>
                  </a:lnTo>
                  <a:lnTo>
                    <a:pt x="26" y="15"/>
                  </a:lnTo>
                  <a:lnTo>
                    <a:pt x="21" y="15"/>
                  </a:lnTo>
                  <a:lnTo>
                    <a:pt x="17" y="13"/>
                  </a:lnTo>
                  <a:lnTo>
                    <a:pt x="13" y="13"/>
                  </a:lnTo>
                  <a:lnTo>
                    <a:pt x="8" y="11"/>
                  </a:lnTo>
                  <a:lnTo>
                    <a:pt x="4" y="8"/>
                  </a:lnTo>
                  <a:lnTo>
                    <a:pt x="0" y="15"/>
                  </a:lnTo>
                  <a:lnTo>
                    <a:pt x="4" y="17"/>
                  </a:lnTo>
                  <a:lnTo>
                    <a:pt x="8" y="19"/>
                  </a:lnTo>
                  <a:lnTo>
                    <a:pt x="15" y="21"/>
                  </a:lnTo>
                  <a:lnTo>
                    <a:pt x="19" y="24"/>
                  </a:lnTo>
                  <a:lnTo>
                    <a:pt x="23" y="24"/>
                  </a:lnTo>
                  <a:lnTo>
                    <a:pt x="30" y="24"/>
                  </a:lnTo>
                  <a:lnTo>
                    <a:pt x="34" y="24"/>
                  </a:lnTo>
                  <a:lnTo>
                    <a:pt x="39" y="24"/>
                  </a:lnTo>
                  <a:lnTo>
                    <a:pt x="45" y="24"/>
                  </a:lnTo>
                  <a:lnTo>
                    <a:pt x="49" y="21"/>
                  </a:lnTo>
                  <a:lnTo>
                    <a:pt x="54" y="19"/>
                  </a:lnTo>
                  <a:lnTo>
                    <a:pt x="58" y="17"/>
                  </a:lnTo>
                  <a:lnTo>
                    <a:pt x="62" y="15"/>
                  </a:lnTo>
                  <a:lnTo>
                    <a:pt x="65" y="13"/>
                  </a:lnTo>
                  <a:lnTo>
                    <a:pt x="69" y="8"/>
                  </a:lnTo>
                  <a:lnTo>
                    <a:pt x="71" y="4"/>
                  </a:lnTo>
                  <a:lnTo>
                    <a:pt x="6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3" name="任意多边形 307332"/>
            <p:cNvSpPr/>
            <p:nvPr/>
          </p:nvSpPr>
          <p:spPr>
            <a:xfrm>
              <a:off x="3753" y="1350"/>
              <a:ext cx="97" cy="84"/>
            </a:xfrm>
            <a:custGeom>
              <a:rect l="0" t="0" r="0" b="0"/>
              <a:pathLst>
                <a:path w="97" h="84">
                  <a:moveTo>
                    <a:pt x="91" y="67"/>
                  </a:moveTo>
                  <a:lnTo>
                    <a:pt x="93" y="63"/>
                  </a:lnTo>
                  <a:lnTo>
                    <a:pt x="95" y="60"/>
                  </a:lnTo>
                  <a:lnTo>
                    <a:pt x="95" y="56"/>
                  </a:lnTo>
                  <a:lnTo>
                    <a:pt x="97" y="52"/>
                  </a:lnTo>
                  <a:lnTo>
                    <a:pt x="97" y="47"/>
                  </a:lnTo>
                  <a:lnTo>
                    <a:pt x="97" y="43"/>
                  </a:lnTo>
                  <a:lnTo>
                    <a:pt x="95" y="39"/>
                  </a:lnTo>
                  <a:lnTo>
                    <a:pt x="95" y="34"/>
                  </a:lnTo>
                  <a:lnTo>
                    <a:pt x="93" y="32"/>
                  </a:lnTo>
                  <a:lnTo>
                    <a:pt x="91" y="28"/>
                  </a:lnTo>
                  <a:lnTo>
                    <a:pt x="89" y="24"/>
                  </a:lnTo>
                  <a:lnTo>
                    <a:pt x="86" y="19"/>
                  </a:lnTo>
                  <a:lnTo>
                    <a:pt x="82" y="17"/>
                  </a:lnTo>
                  <a:lnTo>
                    <a:pt x="80" y="13"/>
                  </a:lnTo>
                  <a:lnTo>
                    <a:pt x="76" y="11"/>
                  </a:lnTo>
                  <a:lnTo>
                    <a:pt x="71" y="8"/>
                  </a:lnTo>
                  <a:lnTo>
                    <a:pt x="67" y="6"/>
                  </a:lnTo>
                  <a:lnTo>
                    <a:pt x="63" y="4"/>
                  </a:lnTo>
                  <a:lnTo>
                    <a:pt x="58" y="2"/>
                  </a:lnTo>
                  <a:lnTo>
                    <a:pt x="52" y="0"/>
                  </a:lnTo>
                  <a:lnTo>
                    <a:pt x="47" y="0"/>
                  </a:lnTo>
                  <a:lnTo>
                    <a:pt x="43" y="0"/>
                  </a:lnTo>
                  <a:lnTo>
                    <a:pt x="39" y="0"/>
                  </a:lnTo>
                  <a:lnTo>
                    <a:pt x="34" y="0"/>
                  </a:lnTo>
                  <a:lnTo>
                    <a:pt x="30" y="2"/>
                  </a:lnTo>
                  <a:lnTo>
                    <a:pt x="26" y="2"/>
                  </a:lnTo>
                  <a:lnTo>
                    <a:pt x="21" y="4"/>
                  </a:lnTo>
                  <a:lnTo>
                    <a:pt x="17" y="6"/>
                  </a:lnTo>
                  <a:lnTo>
                    <a:pt x="15" y="8"/>
                  </a:lnTo>
                  <a:lnTo>
                    <a:pt x="11" y="11"/>
                  </a:lnTo>
                  <a:lnTo>
                    <a:pt x="8" y="15"/>
                  </a:lnTo>
                  <a:lnTo>
                    <a:pt x="6" y="17"/>
                  </a:lnTo>
                  <a:lnTo>
                    <a:pt x="4" y="21"/>
                  </a:lnTo>
                  <a:lnTo>
                    <a:pt x="2" y="26"/>
                  </a:lnTo>
                  <a:lnTo>
                    <a:pt x="2" y="28"/>
                  </a:lnTo>
                  <a:lnTo>
                    <a:pt x="0" y="32"/>
                  </a:lnTo>
                  <a:lnTo>
                    <a:pt x="0" y="37"/>
                  </a:lnTo>
                  <a:lnTo>
                    <a:pt x="0" y="41"/>
                  </a:lnTo>
                  <a:lnTo>
                    <a:pt x="2" y="45"/>
                  </a:lnTo>
                  <a:lnTo>
                    <a:pt x="2" y="50"/>
                  </a:lnTo>
                  <a:lnTo>
                    <a:pt x="4" y="54"/>
                  </a:lnTo>
                  <a:lnTo>
                    <a:pt x="6" y="56"/>
                  </a:lnTo>
                  <a:lnTo>
                    <a:pt x="8" y="60"/>
                  </a:lnTo>
                  <a:lnTo>
                    <a:pt x="11" y="65"/>
                  </a:lnTo>
                  <a:lnTo>
                    <a:pt x="15" y="67"/>
                  </a:lnTo>
                  <a:lnTo>
                    <a:pt x="17" y="71"/>
                  </a:lnTo>
                  <a:lnTo>
                    <a:pt x="21" y="73"/>
                  </a:lnTo>
                  <a:lnTo>
                    <a:pt x="26" y="76"/>
                  </a:lnTo>
                  <a:lnTo>
                    <a:pt x="30" y="80"/>
                  </a:lnTo>
                  <a:lnTo>
                    <a:pt x="34" y="80"/>
                  </a:lnTo>
                  <a:lnTo>
                    <a:pt x="41" y="82"/>
                  </a:lnTo>
                  <a:lnTo>
                    <a:pt x="45" y="84"/>
                  </a:lnTo>
                  <a:lnTo>
                    <a:pt x="50" y="84"/>
                  </a:lnTo>
                  <a:lnTo>
                    <a:pt x="54" y="84"/>
                  </a:lnTo>
                  <a:lnTo>
                    <a:pt x="58" y="84"/>
                  </a:lnTo>
                  <a:lnTo>
                    <a:pt x="63" y="84"/>
                  </a:lnTo>
                  <a:lnTo>
                    <a:pt x="67" y="84"/>
                  </a:lnTo>
                  <a:lnTo>
                    <a:pt x="71" y="82"/>
                  </a:lnTo>
                  <a:lnTo>
                    <a:pt x="76" y="80"/>
                  </a:lnTo>
                  <a:lnTo>
                    <a:pt x="80" y="78"/>
                  </a:lnTo>
                  <a:lnTo>
                    <a:pt x="82" y="76"/>
                  </a:lnTo>
                  <a:lnTo>
                    <a:pt x="86" y="73"/>
                  </a:lnTo>
                  <a:lnTo>
                    <a:pt x="89" y="71"/>
                  </a:lnTo>
                  <a:lnTo>
                    <a:pt x="91" y="6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4" name="任意多边形 307333"/>
            <p:cNvSpPr/>
            <p:nvPr/>
          </p:nvSpPr>
          <p:spPr>
            <a:xfrm>
              <a:off x="3822" y="1354"/>
              <a:ext cx="33" cy="65"/>
            </a:xfrm>
            <a:custGeom>
              <a:rect l="0" t="0" r="0" b="0"/>
              <a:pathLst>
                <a:path w="33" h="65">
                  <a:moveTo>
                    <a:pt x="0" y="7"/>
                  </a:moveTo>
                  <a:lnTo>
                    <a:pt x="4" y="11"/>
                  </a:lnTo>
                  <a:lnTo>
                    <a:pt x="7" y="13"/>
                  </a:lnTo>
                  <a:lnTo>
                    <a:pt x="11" y="15"/>
                  </a:lnTo>
                  <a:lnTo>
                    <a:pt x="13" y="20"/>
                  </a:lnTo>
                  <a:lnTo>
                    <a:pt x="15" y="22"/>
                  </a:lnTo>
                  <a:lnTo>
                    <a:pt x="17" y="26"/>
                  </a:lnTo>
                  <a:lnTo>
                    <a:pt x="20" y="28"/>
                  </a:lnTo>
                  <a:lnTo>
                    <a:pt x="22" y="33"/>
                  </a:lnTo>
                  <a:lnTo>
                    <a:pt x="22" y="37"/>
                  </a:lnTo>
                  <a:lnTo>
                    <a:pt x="22" y="39"/>
                  </a:lnTo>
                  <a:lnTo>
                    <a:pt x="24" y="43"/>
                  </a:lnTo>
                  <a:lnTo>
                    <a:pt x="24" y="48"/>
                  </a:lnTo>
                  <a:lnTo>
                    <a:pt x="22" y="50"/>
                  </a:lnTo>
                  <a:lnTo>
                    <a:pt x="22" y="54"/>
                  </a:lnTo>
                  <a:lnTo>
                    <a:pt x="20" y="56"/>
                  </a:lnTo>
                  <a:lnTo>
                    <a:pt x="17" y="61"/>
                  </a:lnTo>
                  <a:lnTo>
                    <a:pt x="26" y="65"/>
                  </a:lnTo>
                  <a:lnTo>
                    <a:pt x="28" y="61"/>
                  </a:lnTo>
                  <a:lnTo>
                    <a:pt x="30" y="56"/>
                  </a:lnTo>
                  <a:lnTo>
                    <a:pt x="30" y="52"/>
                  </a:lnTo>
                  <a:lnTo>
                    <a:pt x="33" y="48"/>
                  </a:lnTo>
                  <a:lnTo>
                    <a:pt x="33" y="43"/>
                  </a:lnTo>
                  <a:lnTo>
                    <a:pt x="33" y="39"/>
                  </a:lnTo>
                  <a:lnTo>
                    <a:pt x="30" y="35"/>
                  </a:lnTo>
                  <a:lnTo>
                    <a:pt x="30" y="30"/>
                  </a:lnTo>
                  <a:lnTo>
                    <a:pt x="28" y="26"/>
                  </a:lnTo>
                  <a:lnTo>
                    <a:pt x="26" y="22"/>
                  </a:lnTo>
                  <a:lnTo>
                    <a:pt x="24" y="17"/>
                  </a:lnTo>
                  <a:lnTo>
                    <a:pt x="20" y="13"/>
                  </a:lnTo>
                  <a:lnTo>
                    <a:pt x="17" y="9"/>
                  </a:lnTo>
                  <a:lnTo>
                    <a:pt x="13" y="7"/>
                  </a:lnTo>
                  <a:lnTo>
                    <a:pt x="9"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5" name="任意多边形 307334"/>
            <p:cNvSpPr/>
            <p:nvPr/>
          </p:nvSpPr>
          <p:spPr>
            <a:xfrm>
              <a:off x="3755" y="1345"/>
              <a:ext cx="71" cy="24"/>
            </a:xfrm>
            <a:custGeom>
              <a:rect l="0" t="0" r="0" b="0"/>
              <a:pathLst>
                <a:path w="71" h="24">
                  <a:moveTo>
                    <a:pt x="9" y="24"/>
                  </a:moveTo>
                  <a:lnTo>
                    <a:pt x="11" y="22"/>
                  </a:lnTo>
                  <a:lnTo>
                    <a:pt x="13" y="20"/>
                  </a:lnTo>
                  <a:lnTo>
                    <a:pt x="15" y="18"/>
                  </a:lnTo>
                  <a:lnTo>
                    <a:pt x="17" y="16"/>
                  </a:lnTo>
                  <a:lnTo>
                    <a:pt x="22" y="13"/>
                  </a:lnTo>
                  <a:lnTo>
                    <a:pt x="26" y="11"/>
                  </a:lnTo>
                  <a:lnTo>
                    <a:pt x="28" y="11"/>
                  </a:lnTo>
                  <a:lnTo>
                    <a:pt x="32" y="9"/>
                  </a:lnTo>
                  <a:lnTo>
                    <a:pt x="37" y="9"/>
                  </a:lnTo>
                  <a:lnTo>
                    <a:pt x="41" y="9"/>
                  </a:lnTo>
                  <a:lnTo>
                    <a:pt x="45" y="9"/>
                  </a:lnTo>
                  <a:lnTo>
                    <a:pt x="50" y="11"/>
                  </a:lnTo>
                  <a:lnTo>
                    <a:pt x="54" y="11"/>
                  </a:lnTo>
                  <a:lnTo>
                    <a:pt x="58" y="13"/>
                  </a:lnTo>
                  <a:lnTo>
                    <a:pt x="63" y="16"/>
                  </a:lnTo>
                  <a:lnTo>
                    <a:pt x="67" y="16"/>
                  </a:lnTo>
                  <a:lnTo>
                    <a:pt x="71" y="9"/>
                  </a:lnTo>
                  <a:lnTo>
                    <a:pt x="67" y="7"/>
                  </a:lnTo>
                  <a:lnTo>
                    <a:pt x="61" y="5"/>
                  </a:lnTo>
                  <a:lnTo>
                    <a:pt x="56" y="3"/>
                  </a:lnTo>
                  <a:lnTo>
                    <a:pt x="52" y="3"/>
                  </a:lnTo>
                  <a:lnTo>
                    <a:pt x="45" y="0"/>
                  </a:lnTo>
                  <a:lnTo>
                    <a:pt x="41" y="0"/>
                  </a:lnTo>
                  <a:lnTo>
                    <a:pt x="37" y="0"/>
                  </a:lnTo>
                  <a:lnTo>
                    <a:pt x="32" y="0"/>
                  </a:lnTo>
                  <a:lnTo>
                    <a:pt x="26" y="3"/>
                  </a:lnTo>
                  <a:lnTo>
                    <a:pt x="22" y="3"/>
                  </a:lnTo>
                  <a:lnTo>
                    <a:pt x="17" y="5"/>
                  </a:lnTo>
                  <a:lnTo>
                    <a:pt x="13" y="7"/>
                  </a:lnTo>
                  <a:lnTo>
                    <a:pt x="11" y="9"/>
                  </a:lnTo>
                  <a:lnTo>
                    <a:pt x="6" y="13"/>
                  </a:lnTo>
                  <a:lnTo>
                    <a:pt x="2" y="16"/>
                  </a:lnTo>
                  <a:lnTo>
                    <a:pt x="0" y="20"/>
                  </a:lnTo>
                  <a:lnTo>
                    <a:pt x="9"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6" name="任意多边形 307335"/>
            <p:cNvSpPr/>
            <p:nvPr/>
          </p:nvSpPr>
          <p:spPr>
            <a:xfrm>
              <a:off x="3748" y="1365"/>
              <a:ext cx="33" cy="65"/>
            </a:xfrm>
            <a:custGeom>
              <a:rect l="0" t="0" r="0" b="0"/>
              <a:pathLst>
                <a:path w="33" h="65">
                  <a:moveTo>
                    <a:pt x="33" y="58"/>
                  </a:moveTo>
                  <a:lnTo>
                    <a:pt x="29" y="56"/>
                  </a:lnTo>
                  <a:lnTo>
                    <a:pt x="26" y="52"/>
                  </a:lnTo>
                  <a:lnTo>
                    <a:pt x="22" y="50"/>
                  </a:lnTo>
                  <a:lnTo>
                    <a:pt x="20" y="45"/>
                  </a:lnTo>
                  <a:lnTo>
                    <a:pt x="18" y="43"/>
                  </a:lnTo>
                  <a:lnTo>
                    <a:pt x="16" y="39"/>
                  </a:lnTo>
                  <a:lnTo>
                    <a:pt x="13" y="37"/>
                  </a:lnTo>
                  <a:lnTo>
                    <a:pt x="11" y="32"/>
                  </a:lnTo>
                  <a:lnTo>
                    <a:pt x="11" y="28"/>
                  </a:lnTo>
                  <a:lnTo>
                    <a:pt x="11" y="26"/>
                  </a:lnTo>
                  <a:lnTo>
                    <a:pt x="9" y="22"/>
                  </a:lnTo>
                  <a:lnTo>
                    <a:pt x="11" y="17"/>
                  </a:lnTo>
                  <a:lnTo>
                    <a:pt x="11" y="15"/>
                  </a:lnTo>
                  <a:lnTo>
                    <a:pt x="11" y="11"/>
                  </a:lnTo>
                  <a:lnTo>
                    <a:pt x="13" y="9"/>
                  </a:lnTo>
                  <a:lnTo>
                    <a:pt x="16" y="4"/>
                  </a:lnTo>
                  <a:lnTo>
                    <a:pt x="7" y="0"/>
                  </a:lnTo>
                  <a:lnTo>
                    <a:pt x="5" y="4"/>
                  </a:lnTo>
                  <a:lnTo>
                    <a:pt x="3" y="9"/>
                  </a:lnTo>
                  <a:lnTo>
                    <a:pt x="3" y="13"/>
                  </a:lnTo>
                  <a:lnTo>
                    <a:pt x="0" y="17"/>
                  </a:lnTo>
                  <a:lnTo>
                    <a:pt x="0" y="22"/>
                  </a:lnTo>
                  <a:lnTo>
                    <a:pt x="0" y="26"/>
                  </a:lnTo>
                  <a:lnTo>
                    <a:pt x="3" y="30"/>
                  </a:lnTo>
                  <a:lnTo>
                    <a:pt x="3" y="35"/>
                  </a:lnTo>
                  <a:lnTo>
                    <a:pt x="5" y="39"/>
                  </a:lnTo>
                  <a:lnTo>
                    <a:pt x="7" y="43"/>
                  </a:lnTo>
                  <a:lnTo>
                    <a:pt x="9" y="48"/>
                  </a:lnTo>
                  <a:lnTo>
                    <a:pt x="13" y="52"/>
                  </a:lnTo>
                  <a:lnTo>
                    <a:pt x="16" y="56"/>
                  </a:lnTo>
                  <a:lnTo>
                    <a:pt x="20" y="58"/>
                  </a:lnTo>
                  <a:lnTo>
                    <a:pt x="24" y="63"/>
                  </a:lnTo>
                  <a:lnTo>
                    <a:pt x="29" y="65"/>
                  </a:lnTo>
                  <a:lnTo>
                    <a:pt x="33" y="5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7" name="任意多边形 307336"/>
            <p:cNvSpPr/>
            <p:nvPr/>
          </p:nvSpPr>
          <p:spPr>
            <a:xfrm>
              <a:off x="3777" y="1415"/>
              <a:ext cx="71" cy="24"/>
            </a:xfrm>
            <a:custGeom>
              <a:rect l="0" t="0" r="0" b="0"/>
              <a:pathLst>
                <a:path w="71" h="24">
                  <a:moveTo>
                    <a:pt x="62" y="0"/>
                  </a:moveTo>
                  <a:lnTo>
                    <a:pt x="60" y="2"/>
                  </a:lnTo>
                  <a:lnTo>
                    <a:pt x="58" y="6"/>
                  </a:lnTo>
                  <a:lnTo>
                    <a:pt x="56" y="8"/>
                  </a:lnTo>
                  <a:lnTo>
                    <a:pt x="52" y="8"/>
                  </a:lnTo>
                  <a:lnTo>
                    <a:pt x="49" y="11"/>
                  </a:lnTo>
                  <a:lnTo>
                    <a:pt x="45" y="13"/>
                  </a:lnTo>
                  <a:lnTo>
                    <a:pt x="43" y="13"/>
                  </a:lnTo>
                  <a:lnTo>
                    <a:pt x="39" y="15"/>
                  </a:lnTo>
                  <a:lnTo>
                    <a:pt x="34" y="15"/>
                  </a:lnTo>
                  <a:lnTo>
                    <a:pt x="30" y="15"/>
                  </a:lnTo>
                  <a:lnTo>
                    <a:pt x="26" y="15"/>
                  </a:lnTo>
                  <a:lnTo>
                    <a:pt x="21" y="15"/>
                  </a:lnTo>
                  <a:lnTo>
                    <a:pt x="17" y="13"/>
                  </a:lnTo>
                  <a:lnTo>
                    <a:pt x="13" y="13"/>
                  </a:lnTo>
                  <a:lnTo>
                    <a:pt x="8" y="11"/>
                  </a:lnTo>
                  <a:lnTo>
                    <a:pt x="4" y="8"/>
                  </a:lnTo>
                  <a:lnTo>
                    <a:pt x="0" y="15"/>
                  </a:lnTo>
                  <a:lnTo>
                    <a:pt x="4" y="17"/>
                  </a:lnTo>
                  <a:lnTo>
                    <a:pt x="10" y="19"/>
                  </a:lnTo>
                  <a:lnTo>
                    <a:pt x="15" y="21"/>
                  </a:lnTo>
                  <a:lnTo>
                    <a:pt x="19" y="24"/>
                  </a:lnTo>
                  <a:lnTo>
                    <a:pt x="26" y="24"/>
                  </a:lnTo>
                  <a:lnTo>
                    <a:pt x="30" y="24"/>
                  </a:lnTo>
                  <a:lnTo>
                    <a:pt x="34" y="24"/>
                  </a:lnTo>
                  <a:lnTo>
                    <a:pt x="39" y="24"/>
                  </a:lnTo>
                  <a:lnTo>
                    <a:pt x="45" y="24"/>
                  </a:lnTo>
                  <a:lnTo>
                    <a:pt x="49" y="21"/>
                  </a:lnTo>
                  <a:lnTo>
                    <a:pt x="54" y="19"/>
                  </a:lnTo>
                  <a:lnTo>
                    <a:pt x="58" y="17"/>
                  </a:lnTo>
                  <a:lnTo>
                    <a:pt x="60" y="15"/>
                  </a:lnTo>
                  <a:lnTo>
                    <a:pt x="65" y="13"/>
                  </a:lnTo>
                  <a:lnTo>
                    <a:pt x="69" y="8"/>
                  </a:lnTo>
                  <a:lnTo>
                    <a:pt x="71" y="4"/>
                  </a:lnTo>
                  <a:lnTo>
                    <a:pt x="6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8" name="任意多边形 307337"/>
            <p:cNvSpPr/>
            <p:nvPr/>
          </p:nvSpPr>
          <p:spPr>
            <a:xfrm>
              <a:off x="3755" y="1352"/>
              <a:ext cx="93" cy="82"/>
            </a:xfrm>
            <a:custGeom>
              <a:rect l="0" t="0" r="0" b="0"/>
              <a:pathLst>
                <a:path w="93" h="82">
                  <a:moveTo>
                    <a:pt x="89" y="65"/>
                  </a:moveTo>
                  <a:lnTo>
                    <a:pt x="91" y="61"/>
                  </a:lnTo>
                  <a:lnTo>
                    <a:pt x="91" y="58"/>
                  </a:lnTo>
                  <a:lnTo>
                    <a:pt x="93" y="54"/>
                  </a:lnTo>
                  <a:lnTo>
                    <a:pt x="93" y="50"/>
                  </a:lnTo>
                  <a:lnTo>
                    <a:pt x="93" y="45"/>
                  </a:lnTo>
                  <a:lnTo>
                    <a:pt x="93" y="41"/>
                  </a:lnTo>
                  <a:lnTo>
                    <a:pt x="93" y="39"/>
                  </a:lnTo>
                  <a:lnTo>
                    <a:pt x="91" y="35"/>
                  </a:lnTo>
                  <a:lnTo>
                    <a:pt x="89" y="30"/>
                  </a:lnTo>
                  <a:lnTo>
                    <a:pt x="89" y="26"/>
                  </a:lnTo>
                  <a:lnTo>
                    <a:pt x="84" y="24"/>
                  </a:lnTo>
                  <a:lnTo>
                    <a:pt x="82" y="19"/>
                  </a:lnTo>
                  <a:lnTo>
                    <a:pt x="80" y="15"/>
                  </a:lnTo>
                  <a:lnTo>
                    <a:pt x="76" y="13"/>
                  </a:lnTo>
                  <a:lnTo>
                    <a:pt x="71" y="11"/>
                  </a:lnTo>
                  <a:lnTo>
                    <a:pt x="67" y="6"/>
                  </a:lnTo>
                  <a:lnTo>
                    <a:pt x="63" y="4"/>
                  </a:lnTo>
                  <a:lnTo>
                    <a:pt x="58" y="2"/>
                  </a:lnTo>
                  <a:lnTo>
                    <a:pt x="54" y="2"/>
                  </a:lnTo>
                  <a:lnTo>
                    <a:pt x="50" y="0"/>
                  </a:lnTo>
                  <a:lnTo>
                    <a:pt x="45" y="0"/>
                  </a:lnTo>
                  <a:lnTo>
                    <a:pt x="41" y="0"/>
                  </a:lnTo>
                  <a:lnTo>
                    <a:pt x="37" y="0"/>
                  </a:lnTo>
                  <a:lnTo>
                    <a:pt x="32" y="0"/>
                  </a:lnTo>
                  <a:lnTo>
                    <a:pt x="28" y="0"/>
                  </a:lnTo>
                  <a:lnTo>
                    <a:pt x="24" y="2"/>
                  </a:lnTo>
                  <a:lnTo>
                    <a:pt x="19" y="4"/>
                  </a:lnTo>
                  <a:lnTo>
                    <a:pt x="15" y="6"/>
                  </a:lnTo>
                  <a:lnTo>
                    <a:pt x="13" y="9"/>
                  </a:lnTo>
                  <a:lnTo>
                    <a:pt x="9" y="11"/>
                  </a:lnTo>
                  <a:lnTo>
                    <a:pt x="6" y="13"/>
                  </a:lnTo>
                  <a:lnTo>
                    <a:pt x="4" y="17"/>
                  </a:lnTo>
                  <a:lnTo>
                    <a:pt x="2" y="19"/>
                  </a:lnTo>
                  <a:lnTo>
                    <a:pt x="0" y="24"/>
                  </a:lnTo>
                  <a:lnTo>
                    <a:pt x="0" y="28"/>
                  </a:lnTo>
                  <a:lnTo>
                    <a:pt x="0" y="32"/>
                  </a:lnTo>
                  <a:lnTo>
                    <a:pt x="0" y="37"/>
                  </a:lnTo>
                  <a:lnTo>
                    <a:pt x="0" y="39"/>
                  </a:lnTo>
                  <a:lnTo>
                    <a:pt x="0" y="43"/>
                  </a:lnTo>
                  <a:lnTo>
                    <a:pt x="2" y="48"/>
                  </a:lnTo>
                  <a:lnTo>
                    <a:pt x="2" y="52"/>
                  </a:lnTo>
                  <a:lnTo>
                    <a:pt x="4" y="56"/>
                  </a:lnTo>
                  <a:lnTo>
                    <a:pt x="6" y="58"/>
                  </a:lnTo>
                  <a:lnTo>
                    <a:pt x="11" y="63"/>
                  </a:lnTo>
                  <a:lnTo>
                    <a:pt x="13" y="65"/>
                  </a:lnTo>
                  <a:lnTo>
                    <a:pt x="17" y="69"/>
                  </a:lnTo>
                  <a:lnTo>
                    <a:pt x="22" y="71"/>
                  </a:lnTo>
                  <a:lnTo>
                    <a:pt x="26" y="74"/>
                  </a:lnTo>
                  <a:lnTo>
                    <a:pt x="28" y="76"/>
                  </a:lnTo>
                  <a:lnTo>
                    <a:pt x="35" y="78"/>
                  </a:lnTo>
                  <a:lnTo>
                    <a:pt x="39" y="80"/>
                  </a:lnTo>
                  <a:lnTo>
                    <a:pt x="43" y="82"/>
                  </a:lnTo>
                  <a:lnTo>
                    <a:pt x="48" y="82"/>
                  </a:lnTo>
                  <a:lnTo>
                    <a:pt x="52" y="82"/>
                  </a:lnTo>
                  <a:lnTo>
                    <a:pt x="56" y="82"/>
                  </a:lnTo>
                  <a:lnTo>
                    <a:pt x="61" y="82"/>
                  </a:lnTo>
                  <a:lnTo>
                    <a:pt x="65" y="80"/>
                  </a:lnTo>
                  <a:lnTo>
                    <a:pt x="69" y="80"/>
                  </a:lnTo>
                  <a:lnTo>
                    <a:pt x="74" y="78"/>
                  </a:lnTo>
                  <a:lnTo>
                    <a:pt x="76" y="76"/>
                  </a:lnTo>
                  <a:lnTo>
                    <a:pt x="80" y="74"/>
                  </a:lnTo>
                  <a:lnTo>
                    <a:pt x="82" y="71"/>
                  </a:lnTo>
                  <a:lnTo>
                    <a:pt x="87" y="69"/>
                  </a:lnTo>
                  <a:lnTo>
                    <a:pt x="89"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39" name="任意多边形 307338"/>
            <p:cNvSpPr/>
            <p:nvPr/>
          </p:nvSpPr>
          <p:spPr>
            <a:xfrm>
              <a:off x="3820" y="1356"/>
              <a:ext cx="32" cy="63"/>
            </a:xfrm>
            <a:custGeom>
              <a:rect l="0" t="0" r="0" b="0"/>
              <a:pathLst>
                <a:path w="32" h="62">
                  <a:moveTo>
                    <a:pt x="0" y="7"/>
                  </a:moveTo>
                  <a:lnTo>
                    <a:pt x="4" y="9"/>
                  </a:lnTo>
                  <a:lnTo>
                    <a:pt x="9" y="11"/>
                  </a:lnTo>
                  <a:lnTo>
                    <a:pt x="11" y="15"/>
                  </a:lnTo>
                  <a:lnTo>
                    <a:pt x="15" y="18"/>
                  </a:lnTo>
                  <a:lnTo>
                    <a:pt x="17" y="22"/>
                  </a:lnTo>
                  <a:lnTo>
                    <a:pt x="19" y="24"/>
                  </a:lnTo>
                  <a:lnTo>
                    <a:pt x="19" y="28"/>
                  </a:lnTo>
                  <a:lnTo>
                    <a:pt x="22" y="33"/>
                  </a:lnTo>
                  <a:lnTo>
                    <a:pt x="24" y="35"/>
                  </a:lnTo>
                  <a:lnTo>
                    <a:pt x="24" y="39"/>
                  </a:lnTo>
                  <a:lnTo>
                    <a:pt x="24" y="41"/>
                  </a:lnTo>
                  <a:lnTo>
                    <a:pt x="24" y="46"/>
                  </a:lnTo>
                  <a:lnTo>
                    <a:pt x="24" y="48"/>
                  </a:lnTo>
                  <a:lnTo>
                    <a:pt x="22" y="52"/>
                  </a:lnTo>
                  <a:lnTo>
                    <a:pt x="22" y="54"/>
                  </a:lnTo>
                  <a:lnTo>
                    <a:pt x="19" y="59"/>
                  </a:lnTo>
                  <a:lnTo>
                    <a:pt x="28" y="63"/>
                  </a:lnTo>
                  <a:lnTo>
                    <a:pt x="30" y="59"/>
                  </a:lnTo>
                  <a:lnTo>
                    <a:pt x="30" y="54"/>
                  </a:lnTo>
                  <a:lnTo>
                    <a:pt x="32" y="50"/>
                  </a:lnTo>
                  <a:lnTo>
                    <a:pt x="32" y="46"/>
                  </a:lnTo>
                  <a:lnTo>
                    <a:pt x="32" y="41"/>
                  </a:lnTo>
                  <a:lnTo>
                    <a:pt x="32" y="37"/>
                  </a:lnTo>
                  <a:lnTo>
                    <a:pt x="32" y="33"/>
                  </a:lnTo>
                  <a:lnTo>
                    <a:pt x="30" y="28"/>
                  </a:lnTo>
                  <a:lnTo>
                    <a:pt x="28" y="24"/>
                  </a:lnTo>
                  <a:lnTo>
                    <a:pt x="26" y="20"/>
                  </a:lnTo>
                  <a:lnTo>
                    <a:pt x="24" y="15"/>
                  </a:lnTo>
                  <a:lnTo>
                    <a:pt x="22" y="13"/>
                  </a:lnTo>
                  <a:lnTo>
                    <a:pt x="17" y="9"/>
                  </a:lnTo>
                  <a:lnTo>
                    <a:pt x="13" y="5"/>
                  </a:lnTo>
                  <a:lnTo>
                    <a:pt x="9" y="2"/>
                  </a:lnTo>
                  <a:lnTo>
                    <a:pt x="4"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0" name="任意多边形 307339"/>
            <p:cNvSpPr/>
            <p:nvPr/>
          </p:nvSpPr>
          <p:spPr>
            <a:xfrm>
              <a:off x="3755" y="1348"/>
              <a:ext cx="69" cy="23"/>
            </a:xfrm>
            <a:custGeom>
              <a:rect l="0" t="0" r="0" b="0"/>
              <a:pathLst>
                <a:path w="69" h="23">
                  <a:moveTo>
                    <a:pt x="9" y="23"/>
                  </a:moveTo>
                  <a:lnTo>
                    <a:pt x="11" y="21"/>
                  </a:lnTo>
                  <a:lnTo>
                    <a:pt x="13" y="17"/>
                  </a:lnTo>
                  <a:lnTo>
                    <a:pt x="15" y="15"/>
                  </a:lnTo>
                  <a:lnTo>
                    <a:pt x="17" y="13"/>
                  </a:lnTo>
                  <a:lnTo>
                    <a:pt x="22" y="13"/>
                  </a:lnTo>
                  <a:lnTo>
                    <a:pt x="26" y="10"/>
                  </a:lnTo>
                  <a:lnTo>
                    <a:pt x="28" y="8"/>
                  </a:lnTo>
                  <a:lnTo>
                    <a:pt x="32" y="8"/>
                  </a:lnTo>
                  <a:lnTo>
                    <a:pt x="37" y="8"/>
                  </a:lnTo>
                  <a:lnTo>
                    <a:pt x="41" y="8"/>
                  </a:lnTo>
                  <a:lnTo>
                    <a:pt x="45" y="8"/>
                  </a:lnTo>
                  <a:lnTo>
                    <a:pt x="50" y="8"/>
                  </a:lnTo>
                  <a:lnTo>
                    <a:pt x="54" y="10"/>
                  </a:lnTo>
                  <a:lnTo>
                    <a:pt x="58" y="10"/>
                  </a:lnTo>
                  <a:lnTo>
                    <a:pt x="61" y="13"/>
                  </a:lnTo>
                  <a:lnTo>
                    <a:pt x="65" y="15"/>
                  </a:lnTo>
                  <a:lnTo>
                    <a:pt x="69" y="8"/>
                  </a:lnTo>
                  <a:lnTo>
                    <a:pt x="65" y="4"/>
                  </a:lnTo>
                  <a:lnTo>
                    <a:pt x="61" y="2"/>
                  </a:lnTo>
                  <a:lnTo>
                    <a:pt x="56" y="2"/>
                  </a:lnTo>
                  <a:lnTo>
                    <a:pt x="50" y="0"/>
                  </a:lnTo>
                  <a:lnTo>
                    <a:pt x="45" y="0"/>
                  </a:lnTo>
                  <a:lnTo>
                    <a:pt x="41" y="0"/>
                  </a:lnTo>
                  <a:lnTo>
                    <a:pt x="37" y="0"/>
                  </a:lnTo>
                  <a:lnTo>
                    <a:pt x="32" y="0"/>
                  </a:lnTo>
                  <a:lnTo>
                    <a:pt x="26" y="0"/>
                  </a:lnTo>
                  <a:lnTo>
                    <a:pt x="22" y="2"/>
                  </a:lnTo>
                  <a:lnTo>
                    <a:pt x="17" y="4"/>
                  </a:lnTo>
                  <a:lnTo>
                    <a:pt x="13" y="6"/>
                  </a:lnTo>
                  <a:lnTo>
                    <a:pt x="11" y="8"/>
                  </a:lnTo>
                  <a:lnTo>
                    <a:pt x="6" y="10"/>
                  </a:lnTo>
                  <a:lnTo>
                    <a:pt x="4" y="15"/>
                  </a:lnTo>
                  <a:lnTo>
                    <a:pt x="0" y="19"/>
                  </a:lnTo>
                  <a:lnTo>
                    <a:pt x="9" y="2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1" name="任意多边形 307340"/>
            <p:cNvSpPr/>
            <p:nvPr/>
          </p:nvSpPr>
          <p:spPr>
            <a:xfrm>
              <a:off x="3751" y="1367"/>
              <a:ext cx="32" cy="63"/>
            </a:xfrm>
            <a:custGeom>
              <a:rect l="0" t="0" r="0" b="0"/>
              <a:pathLst>
                <a:path w="32" h="62">
                  <a:moveTo>
                    <a:pt x="32" y="56"/>
                  </a:moveTo>
                  <a:lnTo>
                    <a:pt x="28" y="54"/>
                  </a:lnTo>
                  <a:lnTo>
                    <a:pt x="23" y="50"/>
                  </a:lnTo>
                  <a:lnTo>
                    <a:pt x="21" y="48"/>
                  </a:lnTo>
                  <a:lnTo>
                    <a:pt x="17" y="46"/>
                  </a:lnTo>
                  <a:lnTo>
                    <a:pt x="15" y="41"/>
                  </a:lnTo>
                  <a:lnTo>
                    <a:pt x="13" y="39"/>
                  </a:lnTo>
                  <a:lnTo>
                    <a:pt x="10" y="35"/>
                  </a:lnTo>
                  <a:lnTo>
                    <a:pt x="10" y="30"/>
                  </a:lnTo>
                  <a:lnTo>
                    <a:pt x="8" y="28"/>
                  </a:lnTo>
                  <a:lnTo>
                    <a:pt x="8" y="24"/>
                  </a:lnTo>
                  <a:lnTo>
                    <a:pt x="8" y="20"/>
                  </a:lnTo>
                  <a:lnTo>
                    <a:pt x="8" y="17"/>
                  </a:lnTo>
                  <a:lnTo>
                    <a:pt x="8" y="13"/>
                  </a:lnTo>
                  <a:lnTo>
                    <a:pt x="8" y="11"/>
                  </a:lnTo>
                  <a:lnTo>
                    <a:pt x="10" y="7"/>
                  </a:lnTo>
                  <a:lnTo>
                    <a:pt x="13" y="4"/>
                  </a:lnTo>
                  <a:lnTo>
                    <a:pt x="4" y="0"/>
                  </a:lnTo>
                  <a:lnTo>
                    <a:pt x="2" y="4"/>
                  </a:lnTo>
                  <a:lnTo>
                    <a:pt x="2" y="9"/>
                  </a:lnTo>
                  <a:lnTo>
                    <a:pt x="0" y="11"/>
                  </a:lnTo>
                  <a:lnTo>
                    <a:pt x="0" y="17"/>
                  </a:lnTo>
                  <a:lnTo>
                    <a:pt x="0" y="22"/>
                  </a:lnTo>
                  <a:lnTo>
                    <a:pt x="0" y="26"/>
                  </a:lnTo>
                  <a:lnTo>
                    <a:pt x="0" y="30"/>
                  </a:lnTo>
                  <a:lnTo>
                    <a:pt x="2" y="35"/>
                  </a:lnTo>
                  <a:lnTo>
                    <a:pt x="4" y="39"/>
                  </a:lnTo>
                  <a:lnTo>
                    <a:pt x="6" y="43"/>
                  </a:lnTo>
                  <a:lnTo>
                    <a:pt x="8" y="46"/>
                  </a:lnTo>
                  <a:lnTo>
                    <a:pt x="10" y="50"/>
                  </a:lnTo>
                  <a:lnTo>
                    <a:pt x="15" y="54"/>
                  </a:lnTo>
                  <a:lnTo>
                    <a:pt x="17" y="56"/>
                  </a:lnTo>
                  <a:lnTo>
                    <a:pt x="21" y="61"/>
                  </a:lnTo>
                  <a:lnTo>
                    <a:pt x="26" y="63"/>
                  </a:lnTo>
                  <a:lnTo>
                    <a:pt x="32"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2" name="任意多边形 307341"/>
            <p:cNvSpPr/>
            <p:nvPr/>
          </p:nvSpPr>
          <p:spPr>
            <a:xfrm>
              <a:off x="3777" y="1415"/>
              <a:ext cx="71" cy="24"/>
            </a:xfrm>
            <a:custGeom>
              <a:rect l="0" t="0" r="0" b="0"/>
              <a:pathLst>
                <a:path w="71" h="24">
                  <a:moveTo>
                    <a:pt x="62" y="0"/>
                  </a:moveTo>
                  <a:lnTo>
                    <a:pt x="60" y="2"/>
                  </a:lnTo>
                  <a:lnTo>
                    <a:pt x="58" y="4"/>
                  </a:lnTo>
                  <a:lnTo>
                    <a:pt x="56" y="6"/>
                  </a:lnTo>
                  <a:lnTo>
                    <a:pt x="52" y="8"/>
                  </a:lnTo>
                  <a:lnTo>
                    <a:pt x="49" y="11"/>
                  </a:lnTo>
                  <a:lnTo>
                    <a:pt x="45" y="13"/>
                  </a:lnTo>
                  <a:lnTo>
                    <a:pt x="43" y="13"/>
                  </a:lnTo>
                  <a:lnTo>
                    <a:pt x="39" y="15"/>
                  </a:lnTo>
                  <a:lnTo>
                    <a:pt x="34" y="15"/>
                  </a:lnTo>
                  <a:lnTo>
                    <a:pt x="30" y="15"/>
                  </a:lnTo>
                  <a:lnTo>
                    <a:pt x="26" y="15"/>
                  </a:lnTo>
                  <a:lnTo>
                    <a:pt x="21" y="13"/>
                  </a:lnTo>
                  <a:lnTo>
                    <a:pt x="17" y="13"/>
                  </a:lnTo>
                  <a:lnTo>
                    <a:pt x="13" y="11"/>
                  </a:lnTo>
                  <a:lnTo>
                    <a:pt x="8" y="11"/>
                  </a:lnTo>
                  <a:lnTo>
                    <a:pt x="6" y="8"/>
                  </a:lnTo>
                  <a:lnTo>
                    <a:pt x="0" y="15"/>
                  </a:lnTo>
                  <a:lnTo>
                    <a:pt x="6" y="17"/>
                  </a:lnTo>
                  <a:lnTo>
                    <a:pt x="10" y="19"/>
                  </a:lnTo>
                  <a:lnTo>
                    <a:pt x="15" y="21"/>
                  </a:lnTo>
                  <a:lnTo>
                    <a:pt x="19" y="24"/>
                  </a:lnTo>
                  <a:lnTo>
                    <a:pt x="26" y="24"/>
                  </a:lnTo>
                  <a:lnTo>
                    <a:pt x="30" y="24"/>
                  </a:lnTo>
                  <a:lnTo>
                    <a:pt x="34" y="24"/>
                  </a:lnTo>
                  <a:lnTo>
                    <a:pt x="39" y="24"/>
                  </a:lnTo>
                  <a:lnTo>
                    <a:pt x="45" y="21"/>
                  </a:lnTo>
                  <a:lnTo>
                    <a:pt x="49" y="21"/>
                  </a:lnTo>
                  <a:lnTo>
                    <a:pt x="54" y="19"/>
                  </a:lnTo>
                  <a:lnTo>
                    <a:pt x="56" y="17"/>
                  </a:lnTo>
                  <a:lnTo>
                    <a:pt x="60" y="15"/>
                  </a:lnTo>
                  <a:lnTo>
                    <a:pt x="65" y="11"/>
                  </a:lnTo>
                  <a:lnTo>
                    <a:pt x="67" y="8"/>
                  </a:lnTo>
                  <a:lnTo>
                    <a:pt x="71" y="4"/>
                  </a:lnTo>
                  <a:lnTo>
                    <a:pt x="6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3" name="任意多边形 307342"/>
            <p:cNvSpPr/>
            <p:nvPr/>
          </p:nvSpPr>
          <p:spPr>
            <a:xfrm>
              <a:off x="3755" y="1354"/>
              <a:ext cx="93" cy="80"/>
            </a:xfrm>
            <a:custGeom>
              <a:rect l="0" t="0" r="0" b="0"/>
              <a:pathLst>
                <a:path w="93" h="80">
                  <a:moveTo>
                    <a:pt x="89" y="63"/>
                  </a:moveTo>
                  <a:lnTo>
                    <a:pt x="89" y="59"/>
                  </a:lnTo>
                  <a:lnTo>
                    <a:pt x="91" y="56"/>
                  </a:lnTo>
                  <a:lnTo>
                    <a:pt x="93" y="52"/>
                  </a:lnTo>
                  <a:lnTo>
                    <a:pt x="93" y="48"/>
                  </a:lnTo>
                  <a:lnTo>
                    <a:pt x="93" y="46"/>
                  </a:lnTo>
                  <a:lnTo>
                    <a:pt x="93" y="41"/>
                  </a:lnTo>
                  <a:lnTo>
                    <a:pt x="91" y="37"/>
                  </a:lnTo>
                  <a:lnTo>
                    <a:pt x="91" y="33"/>
                  </a:lnTo>
                  <a:lnTo>
                    <a:pt x="89" y="28"/>
                  </a:lnTo>
                  <a:lnTo>
                    <a:pt x="87" y="26"/>
                  </a:lnTo>
                  <a:lnTo>
                    <a:pt x="84" y="22"/>
                  </a:lnTo>
                  <a:lnTo>
                    <a:pt x="82" y="17"/>
                  </a:lnTo>
                  <a:lnTo>
                    <a:pt x="78" y="15"/>
                  </a:lnTo>
                  <a:lnTo>
                    <a:pt x="76" y="13"/>
                  </a:lnTo>
                  <a:lnTo>
                    <a:pt x="71" y="9"/>
                  </a:lnTo>
                  <a:lnTo>
                    <a:pt x="67" y="7"/>
                  </a:lnTo>
                  <a:lnTo>
                    <a:pt x="63" y="4"/>
                  </a:lnTo>
                  <a:lnTo>
                    <a:pt x="58" y="2"/>
                  </a:lnTo>
                  <a:lnTo>
                    <a:pt x="54" y="2"/>
                  </a:lnTo>
                  <a:lnTo>
                    <a:pt x="50" y="0"/>
                  </a:lnTo>
                  <a:lnTo>
                    <a:pt x="45" y="0"/>
                  </a:lnTo>
                  <a:lnTo>
                    <a:pt x="41" y="0"/>
                  </a:lnTo>
                  <a:lnTo>
                    <a:pt x="37" y="0"/>
                  </a:lnTo>
                  <a:lnTo>
                    <a:pt x="32" y="0"/>
                  </a:lnTo>
                  <a:lnTo>
                    <a:pt x="28" y="0"/>
                  </a:lnTo>
                  <a:lnTo>
                    <a:pt x="24" y="2"/>
                  </a:lnTo>
                  <a:lnTo>
                    <a:pt x="19" y="2"/>
                  </a:lnTo>
                  <a:lnTo>
                    <a:pt x="15" y="4"/>
                  </a:lnTo>
                  <a:lnTo>
                    <a:pt x="13" y="7"/>
                  </a:lnTo>
                  <a:lnTo>
                    <a:pt x="11" y="11"/>
                  </a:lnTo>
                  <a:lnTo>
                    <a:pt x="6" y="13"/>
                  </a:lnTo>
                  <a:lnTo>
                    <a:pt x="4" y="15"/>
                  </a:lnTo>
                  <a:lnTo>
                    <a:pt x="2" y="20"/>
                  </a:lnTo>
                  <a:lnTo>
                    <a:pt x="2" y="24"/>
                  </a:lnTo>
                  <a:lnTo>
                    <a:pt x="0" y="26"/>
                  </a:lnTo>
                  <a:lnTo>
                    <a:pt x="0" y="30"/>
                  </a:lnTo>
                  <a:lnTo>
                    <a:pt x="0" y="35"/>
                  </a:lnTo>
                  <a:lnTo>
                    <a:pt x="0" y="39"/>
                  </a:lnTo>
                  <a:lnTo>
                    <a:pt x="0" y="41"/>
                  </a:lnTo>
                  <a:lnTo>
                    <a:pt x="2" y="46"/>
                  </a:lnTo>
                  <a:lnTo>
                    <a:pt x="4" y="50"/>
                  </a:lnTo>
                  <a:lnTo>
                    <a:pt x="6" y="54"/>
                  </a:lnTo>
                  <a:lnTo>
                    <a:pt x="9" y="56"/>
                  </a:lnTo>
                  <a:lnTo>
                    <a:pt x="11" y="61"/>
                  </a:lnTo>
                  <a:lnTo>
                    <a:pt x="15" y="63"/>
                  </a:lnTo>
                  <a:lnTo>
                    <a:pt x="17" y="67"/>
                  </a:lnTo>
                  <a:lnTo>
                    <a:pt x="22" y="69"/>
                  </a:lnTo>
                  <a:lnTo>
                    <a:pt x="26" y="72"/>
                  </a:lnTo>
                  <a:lnTo>
                    <a:pt x="30" y="74"/>
                  </a:lnTo>
                  <a:lnTo>
                    <a:pt x="35" y="76"/>
                  </a:lnTo>
                  <a:lnTo>
                    <a:pt x="39" y="78"/>
                  </a:lnTo>
                  <a:lnTo>
                    <a:pt x="43" y="78"/>
                  </a:lnTo>
                  <a:lnTo>
                    <a:pt x="48" y="80"/>
                  </a:lnTo>
                  <a:lnTo>
                    <a:pt x="52" y="80"/>
                  </a:lnTo>
                  <a:lnTo>
                    <a:pt x="56" y="80"/>
                  </a:lnTo>
                  <a:lnTo>
                    <a:pt x="61" y="80"/>
                  </a:lnTo>
                  <a:lnTo>
                    <a:pt x="65" y="78"/>
                  </a:lnTo>
                  <a:lnTo>
                    <a:pt x="69" y="78"/>
                  </a:lnTo>
                  <a:lnTo>
                    <a:pt x="74" y="76"/>
                  </a:lnTo>
                  <a:lnTo>
                    <a:pt x="76" y="74"/>
                  </a:lnTo>
                  <a:lnTo>
                    <a:pt x="80" y="72"/>
                  </a:lnTo>
                  <a:lnTo>
                    <a:pt x="82" y="69"/>
                  </a:lnTo>
                  <a:lnTo>
                    <a:pt x="84" y="67"/>
                  </a:lnTo>
                  <a:lnTo>
                    <a:pt x="89" y="6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4" name="任意多边形 307343"/>
            <p:cNvSpPr/>
            <p:nvPr/>
          </p:nvSpPr>
          <p:spPr>
            <a:xfrm>
              <a:off x="3820" y="1356"/>
              <a:ext cx="32" cy="63"/>
            </a:xfrm>
            <a:custGeom>
              <a:rect l="0" t="0" r="0" b="0"/>
              <a:pathLst>
                <a:path w="32" h="62">
                  <a:moveTo>
                    <a:pt x="0" y="9"/>
                  </a:moveTo>
                  <a:lnTo>
                    <a:pt x="4" y="11"/>
                  </a:lnTo>
                  <a:lnTo>
                    <a:pt x="6" y="13"/>
                  </a:lnTo>
                  <a:lnTo>
                    <a:pt x="11" y="15"/>
                  </a:lnTo>
                  <a:lnTo>
                    <a:pt x="13" y="20"/>
                  </a:lnTo>
                  <a:lnTo>
                    <a:pt x="15" y="22"/>
                  </a:lnTo>
                  <a:lnTo>
                    <a:pt x="17" y="26"/>
                  </a:lnTo>
                  <a:lnTo>
                    <a:pt x="19" y="28"/>
                  </a:lnTo>
                  <a:lnTo>
                    <a:pt x="22" y="33"/>
                  </a:lnTo>
                  <a:lnTo>
                    <a:pt x="22" y="35"/>
                  </a:lnTo>
                  <a:lnTo>
                    <a:pt x="24" y="39"/>
                  </a:lnTo>
                  <a:lnTo>
                    <a:pt x="24" y="44"/>
                  </a:lnTo>
                  <a:lnTo>
                    <a:pt x="24" y="46"/>
                  </a:lnTo>
                  <a:lnTo>
                    <a:pt x="22" y="50"/>
                  </a:lnTo>
                  <a:lnTo>
                    <a:pt x="22" y="52"/>
                  </a:lnTo>
                  <a:lnTo>
                    <a:pt x="19" y="57"/>
                  </a:lnTo>
                  <a:lnTo>
                    <a:pt x="19" y="59"/>
                  </a:lnTo>
                  <a:lnTo>
                    <a:pt x="26" y="63"/>
                  </a:lnTo>
                  <a:lnTo>
                    <a:pt x="28" y="59"/>
                  </a:lnTo>
                  <a:lnTo>
                    <a:pt x="30" y="54"/>
                  </a:lnTo>
                  <a:lnTo>
                    <a:pt x="30" y="50"/>
                  </a:lnTo>
                  <a:lnTo>
                    <a:pt x="32" y="46"/>
                  </a:lnTo>
                  <a:lnTo>
                    <a:pt x="32" y="41"/>
                  </a:lnTo>
                  <a:lnTo>
                    <a:pt x="32" y="37"/>
                  </a:lnTo>
                  <a:lnTo>
                    <a:pt x="30" y="33"/>
                  </a:lnTo>
                  <a:lnTo>
                    <a:pt x="30" y="28"/>
                  </a:lnTo>
                  <a:lnTo>
                    <a:pt x="28" y="26"/>
                  </a:lnTo>
                  <a:lnTo>
                    <a:pt x="26" y="22"/>
                  </a:lnTo>
                  <a:lnTo>
                    <a:pt x="24" y="18"/>
                  </a:lnTo>
                  <a:lnTo>
                    <a:pt x="19" y="13"/>
                  </a:lnTo>
                  <a:lnTo>
                    <a:pt x="17" y="9"/>
                  </a:lnTo>
                  <a:lnTo>
                    <a:pt x="13" y="7"/>
                  </a:lnTo>
                  <a:lnTo>
                    <a:pt x="9" y="5"/>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5" name="任意多边形 307344"/>
            <p:cNvSpPr/>
            <p:nvPr/>
          </p:nvSpPr>
          <p:spPr>
            <a:xfrm>
              <a:off x="3755" y="1350"/>
              <a:ext cx="69" cy="24"/>
            </a:xfrm>
            <a:custGeom>
              <a:rect l="0" t="0" r="0" b="0"/>
              <a:pathLst>
                <a:path w="69" h="24">
                  <a:moveTo>
                    <a:pt x="9" y="24"/>
                  </a:moveTo>
                  <a:lnTo>
                    <a:pt x="11" y="19"/>
                  </a:lnTo>
                  <a:lnTo>
                    <a:pt x="13" y="17"/>
                  </a:lnTo>
                  <a:lnTo>
                    <a:pt x="15" y="15"/>
                  </a:lnTo>
                  <a:lnTo>
                    <a:pt x="19" y="13"/>
                  </a:lnTo>
                  <a:lnTo>
                    <a:pt x="22" y="11"/>
                  </a:lnTo>
                  <a:lnTo>
                    <a:pt x="26" y="11"/>
                  </a:lnTo>
                  <a:lnTo>
                    <a:pt x="28" y="8"/>
                  </a:lnTo>
                  <a:lnTo>
                    <a:pt x="32" y="8"/>
                  </a:lnTo>
                  <a:lnTo>
                    <a:pt x="37" y="8"/>
                  </a:lnTo>
                  <a:lnTo>
                    <a:pt x="41" y="8"/>
                  </a:lnTo>
                  <a:lnTo>
                    <a:pt x="43" y="8"/>
                  </a:lnTo>
                  <a:lnTo>
                    <a:pt x="48" y="8"/>
                  </a:lnTo>
                  <a:lnTo>
                    <a:pt x="52" y="11"/>
                  </a:lnTo>
                  <a:lnTo>
                    <a:pt x="56" y="11"/>
                  </a:lnTo>
                  <a:lnTo>
                    <a:pt x="61" y="13"/>
                  </a:lnTo>
                  <a:lnTo>
                    <a:pt x="65" y="15"/>
                  </a:lnTo>
                  <a:lnTo>
                    <a:pt x="69" y="6"/>
                  </a:lnTo>
                  <a:lnTo>
                    <a:pt x="65" y="4"/>
                  </a:lnTo>
                  <a:lnTo>
                    <a:pt x="61" y="2"/>
                  </a:lnTo>
                  <a:lnTo>
                    <a:pt x="54" y="0"/>
                  </a:lnTo>
                  <a:lnTo>
                    <a:pt x="50" y="0"/>
                  </a:lnTo>
                  <a:lnTo>
                    <a:pt x="45" y="0"/>
                  </a:lnTo>
                  <a:lnTo>
                    <a:pt x="41" y="0"/>
                  </a:lnTo>
                  <a:lnTo>
                    <a:pt x="37" y="0"/>
                  </a:lnTo>
                  <a:lnTo>
                    <a:pt x="30" y="0"/>
                  </a:lnTo>
                  <a:lnTo>
                    <a:pt x="26" y="0"/>
                  </a:lnTo>
                  <a:lnTo>
                    <a:pt x="22" y="2"/>
                  </a:lnTo>
                  <a:lnTo>
                    <a:pt x="17" y="4"/>
                  </a:lnTo>
                  <a:lnTo>
                    <a:pt x="13" y="6"/>
                  </a:lnTo>
                  <a:lnTo>
                    <a:pt x="11" y="8"/>
                  </a:lnTo>
                  <a:lnTo>
                    <a:pt x="6" y="11"/>
                  </a:lnTo>
                  <a:lnTo>
                    <a:pt x="4" y="15"/>
                  </a:lnTo>
                  <a:lnTo>
                    <a:pt x="0" y="17"/>
                  </a:lnTo>
                  <a:lnTo>
                    <a:pt x="9"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6" name="任意多边形 307345"/>
            <p:cNvSpPr/>
            <p:nvPr/>
          </p:nvSpPr>
          <p:spPr>
            <a:xfrm>
              <a:off x="3751" y="1367"/>
              <a:ext cx="32" cy="63"/>
            </a:xfrm>
            <a:custGeom>
              <a:rect l="0" t="0" r="0" b="0"/>
              <a:pathLst>
                <a:path w="32" h="62">
                  <a:moveTo>
                    <a:pt x="32" y="56"/>
                  </a:moveTo>
                  <a:lnTo>
                    <a:pt x="28" y="54"/>
                  </a:lnTo>
                  <a:lnTo>
                    <a:pt x="23" y="50"/>
                  </a:lnTo>
                  <a:lnTo>
                    <a:pt x="21" y="48"/>
                  </a:lnTo>
                  <a:lnTo>
                    <a:pt x="19" y="46"/>
                  </a:lnTo>
                  <a:lnTo>
                    <a:pt x="15" y="41"/>
                  </a:lnTo>
                  <a:lnTo>
                    <a:pt x="13" y="39"/>
                  </a:lnTo>
                  <a:lnTo>
                    <a:pt x="13" y="35"/>
                  </a:lnTo>
                  <a:lnTo>
                    <a:pt x="10" y="33"/>
                  </a:lnTo>
                  <a:lnTo>
                    <a:pt x="8" y="28"/>
                  </a:lnTo>
                  <a:lnTo>
                    <a:pt x="8" y="26"/>
                  </a:lnTo>
                  <a:lnTo>
                    <a:pt x="8" y="22"/>
                  </a:lnTo>
                  <a:lnTo>
                    <a:pt x="8" y="17"/>
                  </a:lnTo>
                  <a:lnTo>
                    <a:pt x="8" y="15"/>
                  </a:lnTo>
                  <a:lnTo>
                    <a:pt x="10" y="11"/>
                  </a:lnTo>
                  <a:lnTo>
                    <a:pt x="10" y="9"/>
                  </a:lnTo>
                  <a:lnTo>
                    <a:pt x="13" y="7"/>
                  </a:lnTo>
                  <a:lnTo>
                    <a:pt x="4" y="0"/>
                  </a:lnTo>
                  <a:lnTo>
                    <a:pt x="2" y="4"/>
                  </a:lnTo>
                  <a:lnTo>
                    <a:pt x="2" y="9"/>
                  </a:lnTo>
                  <a:lnTo>
                    <a:pt x="0" y="13"/>
                  </a:lnTo>
                  <a:lnTo>
                    <a:pt x="0" y="17"/>
                  </a:lnTo>
                  <a:lnTo>
                    <a:pt x="0" y="22"/>
                  </a:lnTo>
                  <a:lnTo>
                    <a:pt x="0" y="26"/>
                  </a:lnTo>
                  <a:lnTo>
                    <a:pt x="2" y="30"/>
                  </a:lnTo>
                  <a:lnTo>
                    <a:pt x="2" y="35"/>
                  </a:lnTo>
                  <a:lnTo>
                    <a:pt x="4" y="39"/>
                  </a:lnTo>
                  <a:lnTo>
                    <a:pt x="6" y="43"/>
                  </a:lnTo>
                  <a:lnTo>
                    <a:pt x="8" y="48"/>
                  </a:lnTo>
                  <a:lnTo>
                    <a:pt x="10" y="50"/>
                  </a:lnTo>
                  <a:lnTo>
                    <a:pt x="15" y="54"/>
                  </a:lnTo>
                  <a:lnTo>
                    <a:pt x="19" y="56"/>
                  </a:lnTo>
                  <a:lnTo>
                    <a:pt x="23" y="61"/>
                  </a:lnTo>
                  <a:lnTo>
                    <a:pt x="28" y="63"/>
                  </a:lnTo>
                  <a:lnTo>
                    <a:pt x="32"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7" name="任意多边形 307346"/>
            <p:cNvSpPr/>
            <p:nvPr/>
          </p:nvSpPr>
          <p:spPr>
            <a:xfrm>
              <a:off x="3779" y="1415"/>
              <a:ext cx="67" cy="24"/>
            </a:xfrm>
            <a:custGeom>
              <a:rect l="0" t="0" r="0" b="0"/>
              <a:pathLst>
                <a:path w="67" h="24">
                  <a:moveTo>
                    <a:pt x="60" y="0"/>
                  </a:moveTo>
                  <a:lnTo>
                    <a:pt x="58" y="2"/>
                  </a:lnTo>
                  <a:lnTo>
                    <a:pt x="56" y="4"/>
                  </a:lnTo>
                  <a:lnTo>
                    <a:pt x="54" y="6"/>
                  </a:lnTo>
                  <a:lnTo>
                    <a:pt x="50" y="8"/>
                  </a:lnTo>
                  <a:lnTo>
                    <a:pt x="47" y="11"/>
                  </a:lnTo>
                  <a:lnTo>
                    <a:pt x="43" y="13"/>
                  </a:lnTo>
                  <a:lnTo>
                    <a:pt x="41" y="13"/>
                  </a:lnTo>
                  <a:lnTo>
                    <a:pt x="37" y="15"/>
                  </a:lnTo>
                  <a:lnTo>
                    <a:pt x="32" y="15"/>
                  </a:lnTo>
                  <a:lnTo>
                    <a:pt x="28" y="15"/>
                  </a:lnTo>
                  <a:lnTo>
                    <a:pt x="24" y="15"/>
                  </a:lnTo>
                  <a:lnTo>
                    <a:pt x="19" y="13"/>
                  </a:lnTo>
                  <a:lnTo>
                    <a:pt x="15" y="13"/>
                  </a:lnTo>
                  <a:lnTo>
                    <a:pt x="13" y="11"/>
                  </a:lnTo>
                  <a:lnTo>
                    <a:pt x="8" y="8"/>
                  </a:lnTo>
                  <a:lnTo>
                    <a:pt x="4" y="8"/>
                  </a:lnTo>
                  <a:lnTo>
                    <a:pt x="0" y="15"/>
                  </a:lnTo>
                  <a:lnTo>
                    <a:pt x="4" y="17"/>
                  </a:lnTo>
                  <a:lnTo>
                    <a:pt x="8" y="19"/>
                  </a:lnTo>
                  <a:lnTo>
                    <a:pt x="13" y="21"/>
                  </a:lnTo>
                  <a:lnTo>
                    <a:pt x="19" y="21"/>
                  </a:lnTo>
                  <a:lnTo>
                    <a:pt x="24" y="24"/>
                  </a:lnTo>
                  <a:lnTo>
                    <a:pt x="28" y="24"/>
                  </a:lnTo>
                  <a:lnTo>
                    <a:pt x="32" y="24"/>
                  </a:lnTo>
                  <a:lnTo>
                    <a:pt x="37" y="24"/>
                  </a:lnTo>
                  <a:lnTo>
                    <a:pt x="41" y="21"/>
                  </a:lnTo>
                  <a:lnTo>
                    <a:pt x="47" y="21"/>
                  </a:lnTo>
                  <a:lnTo>
                    <a:pt x="50" y="19"/>
                  </a:lnTo>
                  <a:lnTo>
                    <a:pt x="54" y="17"/>
                  </a:lnTo>
                  <a:lnTo>
                    <a:pt x="58" y="15"/>
                  </a:lnTo>
                  <a:lnTo>
                    <a:pt x="63" y="11"/>
                  </a:lnTo>
                  <a:lnTo>
                    <a:pt x="65" y="8"/>
                  </a:lnTo>
                  <a:lnTo>
                    <a:pt x="67" y="4"/>
                  </a:lnTo>
                  <a:lnTo>
                    <a:pt x="6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8" name="任意多边形 307347"/>
            <p:cNvSpPr/>
            <p:nvPr/>
          </p:nvSpPr>
          <p:spPr>
            <a:xfrm>
              <a:off x="3755" y="1354"/>
              <a:ext cx="91" cy="80"/>
            </a:xfrm>
            <a:custGeom>
              <a:rect l="0" t="0" r="0" b="0"/>
              <a:pathLst>
                <a:path w="91" h="80">
                  <a:moveTo>
                    <a:pt x="87" y="63"/>
                  </a:moveTo>
                  <a:lnTo>
                    <a:pt x="89" y="59"/>
                  </a:lnTo>
                  <a:lnTo>
                    <a:pt x="91" y="56"/>
                  </a:lnTo>
                  <a:lnTo>
                    <a:pt x="91" y="52"/>
                  </a:lnTo>
                  <a:lnTo>
                    <a:pt x="91" y="48"/>
                  </a:lnTo>
                  <a:lnTo>
                    <a:pt x="91" y="46"/>
                  </a:lnTo>
                  <a:lnTo>
                    <a:pt x="91" y="41"/>
                  </a:lnTo>
                  <a:lnTo>
                    <a:pt x="91" y="37"/>
                  </a:lnTo>
                  <a:lnTo>
                    <a:pt x="89" y="33"/>
                  </a:lnTo>
                  <a:lnTo>
                    <a:pt x="87" y="30"/>
                  </a:lnTo>
                  <a:lnTo>
                    <a:pt x="84" y="26"/>
                  </a:lnTo>
                  <a:lnTo>
                    <a:pt x="82" y="24"/>
                  </a:lnTo>
                  <a:lnTo>
                    <a:pt x="80" y="20"/>
                  </a:lnTo>
                  <a:lnTo>
                    <a:pt x="78" y="17"/>
                  </a:lnTo>
                  <a:lnTo>
                    <a:pt x="74" y="13"/>
                  </a:lnTo>
                  <a:lnTo>
                    <a:pt x="69" y="11"/>
                  </a:lnTo>
                  <a:lnTo>
                    <a:pt x="67" y="9"/>
                  </a:lnTo>
                  <a:lnTo>
                    <a:pt x="63" y="7"/>
                  </a:lnTo>
                  <a:lnTo>
                    <a:pt x="58" y="4"/>
                  </a:lnTo>
                  <a:lnTo>
                    <a:pt x="54" y="2"/>
                  </a:lnTo>
                  <a:lnTo>
                    <a:pt x="50" y="2"/>
                  </a:lnTo>
                  <a:lnTo>
                    <a:pt x="43" y="2"/>
                  </a:lnTo>
                  <a:lnTo>
                    <a:pt x="39" y="0"/>
                  </a:lnTo>
                  <a:lnTo>
                    <a:pt x="37" y="0"/>
                  </a:lnTo>
                  <a:lnTo>
                    <a:pt x="32" y="2"/>
                  </a:lnTo>
                  <a:lnTo>
                    <a:pt x="28" y="2"/>
                  </a:lnTo>
                  <a:lnTo>
                    <a:pt x="24" y="4"/>
                  </a:lnTo>
                  <a:lnTo>
                    <a:pt x="19" y="4"/>
                  </a:lnTo>
                  <a:lnTo>
                    <a:pt x="17" y="7"/>
                  </a:lnTo>
                  <a:lnTo>
                    <a:pt x="13" y="9"/>
                  </a:lnTo>
                  <a:lnTo>
                    <a:pt x="11" y="11"/>
                  </a:lnTo>
                  <a:lnTo>
                    <a:pt x="6" y="15"/>
                  </a:lnTo>
                  <a:lnTo>
                    <a:pt x="4" y="17"/>
                  </a:lnTo>
                  <a:lnTo>
                    <a:pt x="4" y="22"/>
                  </a:lnTo>
                  <a:lnTo>
                    <a:pt x="2" y="24"/>
                  </a:lnTo>
                  <a:lnTo>
                    <a:pt x="0" y="28"/>
                  </a:lnTo>
                  <a:lnTo>
                    <a:pt x="0" y="33"/>
                  </a:lnTo>
                  <a:lnTo>
                    <a:pt x="0" y="35"/>
                  </a:lnTo>
                  <a:lnTo>
                    <a:pt x="0" y="39"/>
                  </a:lnTo>
                  <a:lnTo>
                    <a:pt x="2" y="43"/>
                  </a:lnTo>
                  <a:lnTo>
                    <a:pt x="2" y="48"/>
                  </a:lnTo>
                  <a:lnTo>
                    <a:pt x="4" y="50"/>
                  </a:lnTo>
                  <a:lnTo>
                    <a:pt x="6" y="54"/>
                  </a:lnTo>
                  <a:lnTo>
                    <a:pt x="9" y="59"/>
                  </a:lnTo>
                  <a:lnTo>
                    <a:pt x="11" y="61"/>
                  </a:lnTo>
                  <a:lnTo>
                    <a:pt x="15" y="65"/>
                  </a:lnTo>
                  <a:lnTo>
                    <a:pt x="17" y="67"/>
                  </a:lnTo>
                  <a:lnTo>
                    <a:pt x="22" y="69"/>
                  </a:lnTo>
                  <a:lnTo>
                    <a:pt x="26" y="72"/>
                  </a:lnTo>
                  <a:lnTo>
                    <a:pt x="30" y="74"/>
                  </a:lnTo>
                  <a:lnTo>
                    <a:pt x="35" y="76"/>
                  </a:lnTo>
                  <a:lnTo>
                    <a:pt x="39" y="78"/>
                  </a:lnTo>
                  <a:lnTo>
                    <a:pt x="43" y="78"/>
                  </a:lnTo>
                  <a:lnTo>
                    <a:pt x="48" y="80"/>
                  </a:lnTo>
                  <a:lnTo>
                    <a:pt x="52" y="80"/>
                  </a:lnTo>
                  <a:lnTo>
                    <a:pt x="56" y="80"/>
                  </a:lnTo>
                  <a:lnTo>
                    <a:pt x="61" y="78"/>
                  </a:lnTo>
                  <a:lnTo>
                    <a:pt x="65" y="78"/>
                  </a:lnTo>
                  <a:lnTo>
                    <a:pt x="69" y="78"/>
                  </a:lnTo>
                  <a:lnTo>
                    <a:pt x="71" y="76"/>
                  </a:lnTo>
                  <a:lnTo>
                    <a:pt x="76" y="74"/>
                  </a:lnTo>
                  <a:lnTo>
                    <a:pt x="80" y="72"/>
                  </a:lnTo>
                  <a:lnTo>
                    <a:pt x="82" y="69"/>
                  </a:lnTo>
                  <a:lnTo>
                    <a:pt x="84" y="67"/>
                  </a:lnTo>
                  <a:lnTo>
                    <a:pt x="87" y="6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49" name="任意多边形 307348"/>
            <p:cNvSpPr/>
            <p:nvPr/>
          </p:nvSpPr>
          <p:spPr>
            <a:xfrm>
              <a:off x="3820" y="1358"/>
              <a:ext cx="30" cy="61"/>
            </a:xfrm>
            <a:custGeom>
              <a:rect l="0" t="0" r="0" b="0"/>
              <a:pathLst>
                <a:path w="30" h="61">
                  <a:moveTo>
                    <a:pt x="0" y="9"/>
                  </a:moveTo>
                  <a:lnTo>
                    <a:pt x="2" y="11"/>
                  </a:lnTo>
                  <a:lnTo>
                    <a:pt x="6" y="13"/>
                  </a:lnTo>
                  <a:lnTo>
                    <a:pt x="9" y="16"/>
                  </a:lnTo>
                  <a:lnTo>
                    <a:pt x="13" y="18"/>
                  </a:lnTo>
                  <a:lnTo>
                    <a:pt x="15" y="22"/>
                  </a:lnTo>
                  <a:lnTo>
                    <a:pt x="17" y="24"/>
                  </a:lnTo>
                  <a:lnTo>
                    <a:pt x="19" y="29"/>
                  </a:lnTo>
                  <a:lnTo>
                    <a:pt x="19" y="31"/>
                  </a:lnTo>
                  <a:lnTo>
                    <a:pt x="22" y="35"/>
                  </a:lnTo>
                  <a:lnTo>
                    <a:pt x="22" y="37"/>
                  </a:lnTo>
                  <a:lnTo>
                    <a:pt x="22" y="42"/>
                  </a:lnTo>
                  <a:lnTo>
                    <a:pt x="22" y="44"/>
                  </a:lnTo>
                  <a:lnTo>
                    <a:pt x="22" y="48"/>
                  </a:lnTo>
                  <a:lnTo>
                    <a:pt x="22" y="50"/>
                  </a:lnTo>
                  <a:lnTo>
                    <a:pt x="19" y="55"/>
                  </a:lnTo>
                  <a:lnTo>
                    <a:pt x="17" y="57"/>
                  </a:lnTo>
                  <a:lnTo>
                    <a:pt x="26" y="61"/>
                  </a:lnTo>
                  <a:lnTo>
                    <a:pt x="28" y="57"/>
                  </a:lnTo>
                  <a:lnTo>
                    <a:pt x="30" y="52"/>
                  </a:lnTo>
                  <a:lnTo>
                    <a:pt x="30" y="48"/>
                  </a:lnTo>
                  <a:lnTo>
                    <a:pt x="30" y="46"/>
                  </a:lnTo>
                  <a:lnTo>
                    <a:pt x="30" y="42"/>
                  </a:lnTo>
                  <a:lnTo>
                    <a:pt x="30" y="37"/>
                  </a:lnTo>
                  <a:lnTo>
                    <a:pt x="30" y="33"/>
                  </a:lnTo>
                  <a:lnTo>
                    <a:pt x="28" y="29"/>
                  </a:lnTo>
                  <a:lnTo>
                    <a:pt x="26" y="24"/>
                  </a:lnTo>
                  <a:lnTo>
                    <a:pt x="24" y="20"/>
                  </a:lnTo>
                  <a:lnTo>
                    <a:pt x="22" y="16"/>
                  </a:lnTo>
                  <a:lnTo>
                    <a:pt x="19" y="13"/>
                  </a:lnTo>
                  <a:lnTo>
                    <a:pt x="15" y="9"/>
                  </a:lnTo>
                  <a:lnTo>
                    <a:pt x="11" y="7"/>
                  </a:lnTo>
                  <a:lnTo>
                    <a:pt x="9" y="3"/>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0" name="任意多边形 307349"/>
            <p:cNvSpPr/>
            <p:nvPr/>
          </p:nvSpPr>
          <p:spPr>
            <a:xfrm>
              <a:off x="3757" y="1350"/>
              <a:ext cx="67" cy="24"/>
            </a:xfrm>
            <a:custGeom>
              <a:rect l="0" t="0" r="0" b="0"/>
              <a:pathLst>
                <a:path w="67" h="24">
                  <a:moveTo>
                    <a:pt x="7" y="24"/>
                  </a:moveTo>
                  <a:lnTo>
                    <a:pt x="9" y="21"/>
                  </a:lnTo>
                  <a:lnTo>
                    <a:pt x="11" y="19"/>
                  </a:lnTo>
                  <a:lnTo>
                    <a:pt x="13" y="17"/>
                  </a:lnTo>
                  <a:lnTo>
                    <a:pt x="17" y="15"/>
                  </a:lnTo>
                  <a:lnTo>
                    <a:pt x="20" y="13"/>
                  </a:lnTo>
                  <a:lnTo>
                    <a:pt x="24" y="13"/>
                  </a:lnTo>
                  <a:lnTo>
                    <a:pt x="26" y="11"/>
                  </a:lnTo>
                  <a:lnTo>
                    <a:pt x="30" y="11"/>
                  </a:lnTo>
                  <a:lnTo>
                    <a:pt x="35" y="11"/>
                  </a:lnTo>
                  <a:lnTo>
                    <a:pt x="37" y="11"/>
                  </a:lnTo>
                  <a:lnTo>
                    <a:pt x="41" y="11"/>
                  </a:lnTo>
                  <a:lnTo>
                    <a:pt x="46" y="11"/>
                  </a:lnTo>
                  <a:lnTo>
                    <a:pt x="50" y="11"/>
                  </a:lnTo>
                  <a:lnTo>
                    <a:pt x="54" y="13"/>
                  </a:lnTo>
                  <a:lnTo>
                    <a:pt x="59" y="15"/>
                  </a:lnTo>
                  <a:lnTo>
                    <a:pt x="63" y="17"/>
                  </a:lnTo>
                  <a:lnTo>
                    <a:pt x="67" y="8"/>
                  </a:lnTo>
                  <a:lnTo>
                    <a:pt x="63" y="6"/>
                  </a:lnTo>
                  <a:lnTo>
                    <a:pt x="56" y="4"/>
                  </a:lnTo>
                  <a:lnTo>
                    <a:pt x="52" y="2"/>
                  </a:lnTo>
                  <a:lnTo>
                    <a:pt x="48" y="2"/>
                  </a:lnTo>
                  <a:lnTo>
                    <a:pt x="43" y="0"/>
                  </a:lnTo>
                  <a:lnTo>
                    <a:pt x="37" y="0"/>
                  </a:lnTo>
                  <a:lnTo>
                    <a:pt x="33" y="0"/>
                  </a:lnTo>
                  <a:lnTo>
                    <a:pt x="28" y="2"/>
                  </a:lnTo>
                  <a:lnTo>
                    <a:pt x="24" y="2"/>
                  </a:lnTo>
                  <a:lnTo>
                    <a:pt x="20" y="4"/>
                  </a:lnTo>
                  <a:lnTo>
                    <a:pt x="15" y="4"/>
                  </a:lnTo>
                  <a:lnTo>
                    <a:pt x="11" y="6"/>
                  </a:lnTo>
                  <a:lnTo>
                    <a:pt x="9" y="11"/>
                  </a:lnTo>
                  <a:lnTo>
                    <a:pt x="4" y="13"/>
                  </a:lnTo>
                  <a:lnTo>
                    <a:pt x="2" y="15"/>
                  </a:lnTo>
                  <a:lnTo>
                    <a:pt x="0" y="19"/>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1" name="任意多边形 307350"/>
            <p:cNvSpPr/>
            <p:nvPr/>
          </p:nvSpPr>
          <p:spPr>
            <a:xfrm>
              <a:off x="3751" y="1369"/>
              <a:ext cx="32" cy="61"/>
            </a:xfrm>
            <a:custGeom>
              <a:rect l="0" t="0" r="0" b="0"/>
              <a:pathLst>
                <a:path w="32" h="61">
                  <a:moveTo>
                    <a:pt x="32" y="54"/>
                  </a:moveTo>
                  <a:lnTo>
                    <a:pt x="28" y="52"/>
                  </a:lnTo>
                  <a:lnTo>
                    <a:pt x="26" y="48"/>
                  </a:lnTo>
                  <a:lnTo>
                    <a:pt x="21" y="46"/>
                  </a:lnTo>
                  <a:lnTo>
                    <a:pt x="19" y="44"/>
                  </a:lnTo>
                  <a:lnTo>
                    <a:pt x="17" y="39"/>
                  </a:lnTo>
                  <a:lnTo>
                    <a:pt x="15" y="37"/>
                  </a:lnTo>
                  <a:lnTo>
                    <a:pt x="13" y="33"/>
                  </a:lnTo>
                  <a:lnTo>
                    <a:pt x="10" y="31"/>
                  </a:lnTo>
                  <a:lnTo>
                    <a:pt x="10" y="26"/>
                  </a:lnTo>
                  <a:lnTo>
                    <a:pt x="8" y="24"/>
                  </a:lnTo>
                  <a:lnTo>
                    <a:pt x="8" y="20"/>
                  </a:lnTo>
                  <a:lnTo>
                    <a:pt x="8" y="18"/>
                  </a:lnTo>
                  <a:lnTo>
                    <a:pt x="10" y="13"/>
                  </a:lnTo>
                  <a:lnTo>
                    <a:pt x="10" y="11"/>
                  </a:lnTo>
                  <a:lnTo>
                    <a:pt x="10" y="9"/>
                  </a:lnTo>
                  <a:lnTo>
                    <a:pt x="13" y="5"/>
                  </a:lnTo>
                  <a:lnTo>
                    <a:pt x="6" y="0"/>
                  </a:lnTo>
                  <a:lnTo>
                    <a:pt x="4" y="5"/>
                  </a:lnTo>
                  <a:lnTo>
                    <a:pt x="2" y="9"/>
                  </a:lnTo>
                  <a:lnTo>
                    <a:pt x="2" y="13"/>
                  </a:lnTo>
                  <a:lnTo>
                    <a:pt x="0" y="15"/>
                  </a:lnTo>
                  <a:lnTo>
                    <a:pt x="0" y="20"/>
                  </a:lnTo>
                  <a:lnTo>
                    <a:pt x="0" y="24"/>
                  </a:lnTo>
                  <a:lnTo>
                    <a:pt x="2" y="28"/>
                  </a:lnTo>
                  <a:lnTo>
                    <a:pt x="2" y="33"/>
                  </a:lnTo>
                  <a:lnTo>
                    <a:pt x="4" y="37"/>
                  </a:lnTo>
                  <a:lnTo>
                    <a:pt x="6" y="41"/>
                  </a:lnTo>
                  <a:lnTo>
                    <a:pt x="8" y="46"/>
                  </a:lnTo>
                  <a:lnTo>
                    <a:pt x="13" y="48"/>
                  </a:lnTo>
                  <a:lnTo>
                    <a:pt x="15" y="52"/>
                  </a:lnTo>
                  <a:lnTo>
                    <a:pt x="19" y="57"/>
                  </a:lnTo>
                  <a:lnTo>
                    <a:pt x="23" y="59"/>
                  </a:lnTo>
                  <a:lnTo>
                    <a:pt x="28" y="61"/>
                  </a:lnTo>
                  <a:lnTo>
                    <a:pt x="32" y="5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2" name="任意多边形 307351"/>
            <p:cNvSpPr/>
            <p:nvPr/>
          </p:nvSpPr>
          <p:spPr>
            <a:xfrm>
              <a:off x="3779" y="1415"/>
              <a:ext cx="67" cy="24"/>
            </a:xfrm>
            <a:custGeom>
              <a:rect l="0" t="0" r="0" b="0"/>
              <a:pathLst>
                <a:path w="67" h="24">
                  <a:moveTo>
                    <a:pt x="58" y="0"/>
                  </a:moveTo>
                  <a:lnTo>
                    <a:pt x="58" y="2"/>
                  </a:lnTo>
                  <a:lnTo>
                    <a:pt x="54" y="4"/>
                  </a:lnTo>
                  <a:lnTo>
                    <a:pt x="52" y="6"/>
                  </a:lnTo>
                  <a:lnTo>
                    <a:pt x="50" y="8"/>
                  </a:lnTo>
                  <a:lnTo>
                    <a:pt x="47" y="11"/>
                  </a:lnTo>
                  <a:lnTo>
                    <a:pt x="43" y="13"/>
                  </a:lnTo>
                  <a:lnTo>
                    <a:pt x="41" y="13"/>
                  </a:lnTo>
                  <a:lnTo>
                    <a:pt x="37" y="13"/>
                  </a:lnTo>
                  <a:lnTo>
                    <a:pt x="32" y="15"/>
                  </a:lnTo>
                  <a:lnTo>
                    <a:pt x="28" y="15"/>
                  </a:lnTo>
                  <a:lnTo>
                    <a:pt x="24" y="13"/>
                  </a:lnTo>
                  <a:lnTo>
                    <a:pt x="19" y="13"/>
                  </a:lnTo>
                  <a:lnTo>
                    <a:pt x="17" y="13"/>
                  </a:lnTo>
                  <a:lnTo>
                    <a:pt x="13" y="11"/>
                  </a:lnTo>
                  <a:lnTo>
                    <a:pt x="8" y="8"/>
                  </a:lnTo>
                  <a:lnTo>
                    <a:pt x="4" y="8"/>
                  </a:lnTo>
                  <a:lnTo>
                    <a:pt x="0" y="15"/>
                  </a:lnTo>
                  <a:lnTo>
                    <a:pt x="4" y="17"/>
                  </a:lnTo>
                  <a:lnTo>
                    <a:pt x="8" y="19"/>
                  </a:lnTo>
                  <a:lnTo>
                    <a:pt x="15" y="21"/>
                  </a:lnTo>
                  <a:lnTo>
                    <a:pt x="19" y="21"/>
                  </a:lnTo>
                  <a:lnTo>
                    <a:pt x="24" y="24"/>
                  </a:lnTo>
                  <a:lnTo>
                    <a:pt x="28" y="24"/>
                  </a:lnTo>
                  <a:lnTo>
                    <a:pt x="32" y="24"/>
                  </a:lnTo>
                  <a:lnTo>
                    <a:pt x="37" y="24"/>
                  </a:lnTo>
                  <a:lnTo>
                    <a:pt x="41" y="21"/>
                  </a:lnTo>
                  <a:lnTo>
                    <a:pt x="45" y="19"/>
                  </a:lnTo>
                  <a:lnTo>
                    <a:pt x="50" y="19"/>
                  </a:lnTo>
                  <a:lnTo>
                    <a:pt x="54" y="17"/>
                  </a:lnTo>
                  <a:lnTo>
                    <a:pt x="58" y="15"/>
                  </a:lnTo>
                  <a:lnTo>
                    <a:pt x="60" y="11"/>
                  </a:lnTo>
                  <a:lnTo>
                    <a:pt x="65" y="8"/>
                  </a:lnTo>
                  <a:lnTo>
                    <a:pt x="67" y="4"/>
                  </a:lnTo>
                  <a:lnTo>
                    <a:pt x="67" y="4"/>
                  </a:lnTo>
                  <a:lnTo>
                    <a:pt x="67" y="4"/>
                  </a:lnTo>
                  <a:lnTo>
                    <a:pt x="67" y="4"/>
                  </a:lnTo>
                  <a:lnTo>
                    <a:pt x="5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3" name="任意多边形 307352"/>
            <p:cNvSpPr/>
            <p:nvPr/>
          </p:nvSpPr>
          <p:spPr>
            <a:xfrm>
              <a:off x="3757" y="1356"/>
              <a:ext cx="89" cy="78"/>
            </a:xfrm>
            <a:custGeom>
              <a:rect l="0" t="0" r="0" b="0"/>
              <a:pathLst>
                <a:path w="89" h="78">
                  <a:moveTo>
                    <a:pt x="85" y="61"/>
                  </a:moveTo>
                  <a:lnTo>
                    <a:pt x="87" y="57"/>
                  </a:lnTo>
                  <a:lnTo>
                    <a:pt x="87" y="54"/>
                  </a:lnTo>
                  <a:lnTo>
                    <a:pt x="89" y="50"/>
                  </a:lnTo>
                  <a:lnTo>
                    <a:pt x="89" y="48"/>
                  </a:lnTo>
                  <a:lnTo>
                    <a:pt x="89" y="44"/>
                  </a:lnTo>
                  <a:lnTo>
                    <a:pt x="89" y="39"/>
                  </a:lnTo>
                  <a:lnTo>
                    <a:pt x="87" y="37"/>
                  </a:lnTo>
                  <a:lnTo>
                    <a:pt x="87" y="33"/>
                  </a:lnTo>
                  <a:lnTo>
                    <a:pt x="85" y="28"/>
                  </a:lnTo>
                  <a:lnTo>
                    <a:pt x="82" y="26"/>
                  </a:lnTo>
                  <a:lnTo>
                    <a:pt x="80" y="22"/>
                  </a:lnTo>
                  <a:lnTo>
                    <a:pt x="78" y="20"/>
                  </a:lnTo>
                  <a:lnTo>
                    <a:pt x="74" y="15"/>
                  </a:lnTo>
                  <a:lnTo>
                    <a:pt x="72" y="13"/>
                  </a:lnTo>
                  <a:lnTo>
                    <a:pt x="67" y="11"/>
                  </a:lnTo>
                  <a:lnTo>
                    <a:pt x="63" y="7"/>
                  </a:lnTo>
                  <a:lnTo>
                    <a:pt x="59" y="5"/>
                  </a:lnTo>
                  <a:lnTo>
                    <a:pt x="54" y="5"/>
                  </a:lnTo>
                  <a:lnTo>
                    <a:pt x="50" y="2"/>
                  </a:lnTo>
                  <a:lnTo>
                    <a:pt x="46" y="2"/>
                  </a:lnTo>
                  <a:lnTo>
                    <a:pt x="41" y="0"/>
                  </a:lnTo>
                  <a:lnTo>
                    <a:pt x="37" y="0"/>
                  </a:lnTo>
                  <a:lnTo>
                    <a:pt x="33" y="0"/>
                  </a:lnTo>
                  <a:lnTo>
                    <a:pt x="28" y="0"/>
                  </a:lnTo>
                  <a:lnTo>
                    <a:pt x="26" y="2"/>
                  </a:lnTo>
                  <a:lnTo>
                    <a:pt x="22" y="2"/>
                  </a:lnTo>
                  <a:lnTo>
                    <a:pt x="17" y="5"/>
                  </a:lnTo>
                  <a:lnTo>
                    <a:pt x="15" y="7"/>
                  </a:lnTo>
                  <a:lnTo>
                    <a:pt x="11" y="9"/>
                  </a:lnTo>
                  <a:lnTo>
                    <a:pt x="9" y="11"/>
                  </a:lnTo>
                  <a:lnTo>
                    <a:pt x="7" y="13"/>
                  </a:lnTo>
                  <a:lnTo>
                    <a:pt x="4" y="18"/>
                  </a:lnTo>
                  <a:lnTo>
                    <a:pt x="2" y="20"/>
                  </a:lnTo>
                  <a:lnTo>
                    <a:pt x="0" y="24"/>
                  </a:lnTo>
                  <a:lnTo>
                    <a:pt x="0" y="26"/>
                  </a:lnTo>
                  <a:lnTo>
                    <a:pt x="0" y="31"/>
                  </a:lnTo>
                  <a:lnTo>
                    <a:pt x="0" y="35"/>
                  </a:lnTo>
                  <a:lnTo>
                    <a:pt x="0" y="39"/>
                  </a:lnTo>
                  <a:lnTo>
                    <a:pt x="0" y="41"/>
                  </a:lnTo>
                  <a:lnTo>
                    <a:pt x="2" y="46"/>
                  </a:lnTo>
                  <a:lnTo>
                    <a:pt x="2" y="50"/>
                  </a:lnTo>
                  <a:lnTo>
                    <a:pt x="4" y="52"/>
                  </a:lnTo>
                  <a:lnTo>
                    <a:pt x="9" y="57"/>
                  </a:lnTo>
                  <a:lnTo>
                    <a:pt x="11" y="59"/>
                  </a:lnTo>
                  <a:lnTo>
                    <a:pt x="13" y="63"/>
                  </a:lnTo>
                  <a:lnTo>
                    <a:pt x="17" y="65"/>
                  </a:lnTo>
                  <a:lnTo>
                    <a:pt x="20" y="67"/>
                  </a:lnTo>
                  <a:lnTo>
                    <a:pt x="24" y="70"/>
                  </a:lnTo>
                  <a:lnTo>
                    <a:pt x="28" y="72"/>
                  </a:lnTo>
                  <a:lnTo>
                    <a:pt x="33" y="74"/>
                  </a:lnTo>
                  <a:lnTo>
                    <a:pt x="37" y="76"/>
                  </a:lnTo>
                  <a:lnTo>
                    <a:pt x="41" y="76"/>
                  </a:lnTo>
                  <a:lnTo>
                    <a:pt x="46" y="76"/>
                  </a:lnTo>
                  <a:lnTo>
                    <a:pt x="50" y="78"/>
                  </a:lnTo>
                  <a:lnTo>
                    <a:pt x="54" y="78"/>
                  </a:lnTo>
                  <a:lnTo>
                    <a:pt x="59" y="76"/>
                  </a:lnTo>
                  <a:lnTo>
                    <a:pt x="63" y="76"/>
                  </a:lnTo>
                  <a:lnTo>
                    <a:pt x="67" y="74"/>
                  </a:lnTo>
                  <a:lnTo>
                    <a:pt x="69" y="74"/>
                  </a:lnTo>
                  <a:lnTo>
                    <a:pt x="74" y="72"/>
                  </a:lnTo>
                  <a:lnTo>
                    <a:pt x="76" y="70"/>
                  </a:lnTo>
                  <a:lnTo>
                    <a:pt x="80" y="67"/>
                  </a:lnTo>
                  <a:lnTo>
                    <a:pt x="82" y="63"/>
                  </a:lnTo>
                  <a:lnTo>
                    <a:pt x="85" y="6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4" name="任意多边形 307353"/>
            <p:cNvSpPr/>
            <p:nvPr/>
          </p:nvSpPr>
          <p:spPr>
            <a:xfrm>
              <a:off x="3818" y="1361"/>
              <a:ext cx="32" cy="58"/>
            </a:xfrm>
            <a:custGeom>
              <a:rect l="0" t="0" r="0" b="0"/>
              <a:pathLst>
                <a:path w="32" h="57">
                  <a:moveTo>
                    <a:pt x="0" y="6"/>
                  </a:moveTo>
                  <a:lnTo>
                    <a:pt x="4" y="8"/>
                  </a:lnTo>
                  <a:lnTo>
                    <a:pt x="6" y="10"/>
                  </a:lnTo>
                  <a:lnTo>
                    <a:pt x="11" y="15"/>
                  </a:lnTo>
                  <a:lnTo>
                    <a:pt x="13" y="17"/>
                  </a:lnTo>
                  <a:lnTo>
                    <a:pt x="15" y="19"/>
                  </a:lnTo>
                  <a:lnTo>
                    <a:pt x="17" y="23"/>
                  </a:lnTo>
                  <a:lnTo>
                    <a:pt x="19" y="26"/>
                  </a:lnTo>
                  <a:lnTo>
                    <a:pt x="21" y="30"/>
                  </a:lnTo>
                  <a:lnTo>
                    <a:pt x="21" y="32"/>
                  </a:lnTo>
                  <a:lnTo>
                    <a:pt x="24" y="34"/>
                  </a:lnTo>
                  <a:lnTo>
                    <a:pt x="24" y="39"/>
                  </a:lnTo>
                  <a:lnTo>
                    <a:pt x="24" y="43"/>
                  </a:lnTo>
                  <a:lnTo>
                    <a:pt x="24" y="45"/>
                  </a:lnTo>
                  <a:lnTo>
                    <a:pt x="21" y="47"/>
                  </a:lnTo>
                  <a:lnTo>
                    <a:pt x="21" y="52"/>
                  </a:lnTo>
                  <a:lnTo>
                    <a:pt x="19" y="54"/>
                  </a:lnTo>
                  <a:lnTo>
                    <a:pt x="28" y="58"/>
                  </a:lnTo>
                  <a:lnTo>
                    <a:pt x="30" y="54"/>
                  </a:lnTo>
                  <a:lnTo>
                    <a:pt x="30" y="52"/>
                  </a:lnTo>
                  <a:lnTo>
                    <a:pt x="32" y="47"/>
                  </a:lnTo>
                  <a:lnTo>
                    <a:pt x="32" y="43"/>
                  </a:lnTo>
                  <a:lnTo>
                    <a:pt x="32" y="39"/>
                  </a:lnTo>
                  <a:lnTo>
                    <a:pt x="32" y="34"/>
                  </a:lnTo>
                  <a:lnTo>
                    <a:pt x="30" y="30"/>
                  </a:lnTo>
                  <a:lnTo>
                    <a:pt x="30" y="26"/>
                  </a:lnTo>
                  <a:lnTo>
                    <a:pt x="28" y="21"/>
                  </a:lnTo>
                  <a:lnTo>
                    <a:pt x="26" y="17"/>
                  </a:lnTo>
                  <a:lnTo>
                    <a:pt x="24" y="15"/>
                  </a:lnTo>
                  <a:lnTo>
                    <a:pt x="19" y="10"/>
                  </a:lnTo>
                  <a:lnTo>
                    <a:pt x="17" y="8"/>
                  </a:lnTo>
                  <a:lnTo>
                    <a:pt x="13" y="4"/>
                  </a:lnTo>
                  <a:lnTo>
                    <a:pt x="8"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5" name="任意多边形 307354"/>
            <p:cNvSpPr/>
            <p:nvPr/>
          </p:nvSpPr>
          <p:spPr>
            <a:xfrm>
              <a:off x="3757" y="1352"/>
              <a:ext cx="65" cy="24"/>
            </a:xfrm>
            <a:custGeom>
              <a:rect l="0" t="0" r="0" b="0"/>
              <a:pathLst>
                <a:path w="65" h="24">
                  <a:moveTo>
                    <a:pt x="7" y="24"/>
                  </a:moveTo>
                  <a:lnTo>
                    <a:pt x="9" y="22"/>
                  </a:lnTo>
                  <a:lnTo>
                    <a:pt x="11" y="19"/>
                  </a:lnTo>
                  <a:lnTo>
                    <a:pt x="13" y="15"/>
                  </a:lnTo>
                  <a:lnTo>
                    <a:pt x="17" y="15"/>
                  </a:lnTo>
                  <a:lnTo>
                    <a:pt x="20" y="13"/>
                  </a:lnTo>
                  <a:lnTo>
                    <a:pt x="24" y="11"/>
                  </a:lnTo>
                  <a:lnTo>
                    <a:pt x="26" y="11"/>
                  </a:lnTo>
                  <a:lnTo>
                    <a:pt x="30" y="11"/>
                  </a:lnTo>
                  <a:lnTo>
                    <a:pt x="33" y="9"/>
                  </a:lnTo>
                  <a:lnTo>
                    <a:pt x="37" y="9"/>
                  </a:lnTo>
                  <a:lnTo>
                    <a:pt x="41" y="9"/>
                  </a:lnTo>
                  <a:lnTo>
                    <a:pt x="46" y="11"/>
                  </a:lnTo>
                  <a:lnTo>
                    <a:pt x="50" y="11"/>
                  </a:lnTo>
                  <a:lnTo>
                    <a:pt x="54" y="13"/>
                  </a:lnTo>
                  <a:lnTo>
                    <a:pt x="56" y="13"/>
                  </a:lnTo>
                  <a:lnTo>
                    <a:pt x="61" y="15"/>
                  </a:lnTo>
                  <a:lnTo>
                    <a:pt x="65" y="9"/>
                  </a:lnTo>
                  <a:lnTo>
                    <a:pt x="61" y="6"/>
                  </a:lnTo>
                  <a:lnTo>
                    <a:pt x="56" y="4"/>
                  </a:lnTo>
                  <a:lnTo>
                    <a:pt x="52" y="2"/>
                  </a:lnTo>
                  <a:lnTo>
                    <a:pt x="48" y="2"/>
                  </a:lnTo>
                  <a:lnTo>
                    <a:pt x="41" y="0"/>
                  </a:lnTo>
                  <a:lnTo>
                    <a:pt x="37" y="0"/>
                  </a:lnTo>
                  <a:lnTo>
                    <a:pt x="33" y="0"/>
                  </a:lnTo>
                  <a:lnTo>
                    <a:pt x="28" y="0"/>
                  </a:lnTo>
                  <a:lnTo>
                    <a:pt x="24" y="2"/>
                  </a:lnTo>
                  <a:lnTo>
                    <a:pt x="20" y="2"/>
                  </a:lnTo>
                  <a:lnTo>
                    <a:pt x="15" y="4"/>
                  </a:lnTo>
                  <a:lnTo>
                    <a:pt x="13" y="6"/>
                  </a:lnTo>
                  <a:lnTo>
                    <a:pt x="9" y="9"/>
                  </a:lnTo>
                  <a:lnTo>
                    <a:pt x="4" y="13"/>
                  </a:lnTo>
                  <a:lnTo>
                    <a:pt x="2" y="15"/>
                  </a:lnTo>
                  <a:lnTo>
                    <a:pt x="0" y="19"/>
                  </a:lnTo>
                  <a:lnTo>
                    <a:pt x="7"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6" name="任意多边形 307355"/>
            <p:cNvSpPr/>
            <p:nvPr/>
          </p:nvSpPr>
          <p:spPr>
            <a:xfrm>
              <a:off x="3753" y="1371"/>
              <a:ext cx="30" cy="59"/>
            </a:xfrm>
            <a:custGeom>
              <a:rect l="0" t="0" r="0" b="0"/>
              <a:pathLst>
                <a:path w="30" h="59">
                  <a:moveTo>
                    <a:pt x="30" y="52"/>
                  </a:moveTo>
                  <a:lnTo>
                    <a:pt x="28" y="50"/>
                  </a:lnTo>
                  <a:lnTo>
                    <a:pt x="24" y="46"/>
                  </a:lnTo>
                  <a:lnTo>
                    <a:pt x="19" y="44"/>
                  </a:lnTo>
                  <a:lnTo>
                    <a:pt x="17" y="42"/>
                  </a:lnTo>
                  <a:lnTo>
                    <a:pt x="15" y="39"/>
                  </a:lnTo>
                  <a:lnTo>
                    <a:pt x="13" y="35"/>
                  </a:lnTo>
                  <a:lnTo>
                    <a:pt x="11" y="33"/>
                  </a:lnTo>
                  <a:lnTo>
                    <a:pt x="11" y="29"/>
                  </a:lnTo>
                  <a:lnTo>
                    <a:pt x="8" y="26"/>
                  </a:lnTo>
                  <a:lnTo>
                    <a:pt x="8" y="22"/>
                  </a:lnTo>
                  <a:lnTo>
                    <a:pt x="8" y="20"/>
                  </a:lnTo>
                  <a:lnTo>
                    <a:pt x="8" y="16"/>
                  </a:lnTo>
                  <a:lnTo>
                    <a:pt x="8" y="13"/>
                  </a:lnTo>
                  <a:lnTo>
                    <a:pt x="8" y="11"/>
                  </a:lnTo>
                  <a:lnTo>
                    <a:pt x="11" y="7"/>
                  </a:lnTo>
                  <a:lnTo>
                    <a:pt x="11" y="5"/>
                  </a:lnTo>
                  <a:lnTo>
                    <a:pt x="4" y="0"/>
                  </a:lnTo>
                  <a:lnTo>
                    <a:pt x="2" y="3"/>
                  </a:lnTo>
                  <a:lnTo>
                    <a:pt x="0" y="7"/>
                  </a:lnTo>
                  <a:lnTo>
                    <a:pt x="0" y="11"/>
                  </a:lnTo>
                  <a:lnTo>
                    <a:pt x="0" y="16"/>
                  </a:lnTo>
                  <a:lnTo>
                    <a:pt x="0" y="20"/>
                  </a:lnTo>
                  <a:lnTo>
                    <a:pt x="0" y="24"/>
                  </a:lnTo>
                  <a:lnTo>
                    <a:pt x="0" y="29"/>
                  </a:lnTo>
                  <a:lnTo>
                    <a:pt x="2" y="33"/>
                  </a:lnTo>
                  <a:lnTo>
                    <a:pt x="4" y="37"/>
                  </a:lnTo>
                  <a:lnTo>
                    <a:pt x="6" y="39"/>
                  </a:lnTo>
                  <a:lnTo>
                    <a:pt x="8" y="44"/>
                  </a:lnTo>
                  <a:lnTo>
                    <a:pt x="11" y="48"/>
                  </a:lnTo>
                  <a:lnTo>
                    <a:pt x="15" y="50"/>
                  </a:lnTo>
                  <a:lnTo>
                    <a:pt x="17" y="55"/>
                  </a:lnTo>
                  <a:lnTo>
                    <a:pt x="21" y="57"/>
                  </a:lnTo>
                  <a:lnTo>
                    <a:pt x="26" y="59"/>
                  </a:lnTo>
                  <a:lnTo>
                    <a:pt x="30" y="5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7" name="任意多边形 307356"/>
            <p:cNvSpPr/>
            <p:nvPr/>
          </p:nvSpPr>
          <p:spPr>
            <a:xfrm>
              <a:off x="3779" y="1415"/>
              <a:ext cx="67" cy="24"/>
            </a:xfrm>
            <a:custGeom>
              <a:rect l="0" t="0" r="0" b="0"/>
              <a:pathLst>
                <a:path w="67" h="24">
                  <a:moveTo>
                    <a:pt x="58" y="0"/>
                  </a:moveTo>
                  <a:lnTo>
                    <a:pt x="56" y="2"/>
                  </a:lnTo>
                  <a:lnTo>
                    <a:pt x="54" y="4"/>
                  </a:lnTo>
                  <a:lnTo>
                    <a:pt x="52" y="6"/>
                  </a:lnTo>
                  <a:lnTo>
                    <a:pt x="50" y="8"/>
                  </a:lnTo>
                  <a:lnTo>
                    <a:pt x="45" y="11"/>
                  </a:lnTo>
                  <a:lnTo>
                    <a:pt x="43" y="11"/>
                  </a:lnTo>
                  <a:lnTo>
                    <a:pt x="39" y="13"/>
                  </a:lnTo>
                  <a:lnTo>
                    <a:pt x="37" y="13"/>
                  </a:lnTo>
                  <a:lnTo>
                    <a:pt x="32" y="13"/>
                  </a:lnTo>
                  <a:lnTo>
                    <a:pt x="28" y="13"/>
                  </a:lnTo>
                  <a:lnTo>
                    <a:pt x="24" y="13"/>
                  </a:lnTo>
                  <a:lnTo>
                    <a:pt x="21" y="13"/>
                  </a:lnTo>
                  <a:lnTo>
                    <a:pt x="17" y="13"/>
                  </a:lnTo>
                  <a:lnTo>
                    <a:pt x="13" y="11"/>
                  </a:lnTo>
                  <a:lnTo>
                    <a:pt x="8" y="8"/>
                  </a:lnTo>
                  <a:lnTo>
                    <a:pt x="4" y="8"/>
                  </a:lnTo>
                  <a:lnTo>
                    <a:pt x="0" y="15"/>
                  </a:lnTo>
                  <a:lnTo>
                    <a:pt x="4" y="17"/>
                  </a:lnTo>
                  <a:lnTo>
                    <a:pt x="11" y="19"/>
                  </a:lnTo>
                  <a:lnTo>
                    <a:pt x="15" y="21"/>
                  </a:lnTo>
                  <a:lnTo>
                    <a:pt x="19" y="21"/>
                  </a:lnTo>
                  <a:lnTo>
                    <a:pt x="24" y="24"/>
                  </a:lnTo>
                  <a:lnTo>
                    <a:pt x="28" y="24"/>
                  </a:lnTo>
                  <a:lnTo>
                    <a:pt x="32" y="24"/>
                  </a:lnTo>
                  <a:lnTo>
                    <a:pt x="37" y="21"/>
                  </a:lnTo>
                  <a:lnTo>
                    <a:pt x="41" y="21"/>
                  </a:lnTo>
                  <a:lnTo>
                    <a:pt x="45" y="19"/>
                  </a:lnTo>
                  <a:lnTo>
                    <a:pt x="50" y="19"/>
                  </a:lnTo>
                  <a:lnTo>
                    <a:pt x="54" y="17"/>
                  </a:lnTo>
                  <a:lnTo>
                    <a:pt x="58" y="13"/>
                  </a:lnTo>
                  <a:lnTo>
                    <a:pt x="60" y="11"/>
                  </a:lnTo>
                  <a:lnTo>
                    <a:pt x="63" y="8"/>
                  </a:lnTo>
                  <a:lnTo>
                    <a:pt x="67" y="4"/>
                  </a:lnTo>
                  <a:lnTo>
                    <a:pt x="5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8" name="任意多边形 307357"/>
            <p:cNvSpPr/>
            <p:nvPr/>
          </p:nvSpPr>
          <p:spPr>
            <a:xfrm>
              <a:off x="3757" y="1358"/>
              <a:ext cx="87" cy="74"/>
            </a:xfrm>
            <a:custGeom>
              <a:rect l="0" t="0" r="0" b="0"/>
              <a:pathLst>
                <a:path w="87" h="74">
                  <a:moveTo>
                    <a:pt x="82" y="59"/>
                  </a:moveTo>
                  <a:lnTo>
                    <a:pt x="85" y="55"/>
                  </a:lnTo>
                  <a:lnTo>
                    <a:pt x="87" y="52"/>
                  </a:lnTo>
                  <a:lnTo>
                    <a:pt x="87" y="48"/>
                  </a:lnTo>
                  <a:lnTo>
                    <a:pt x="87" y="46"/>
                  </a:lnTo>
                  <a:lnTo>
                    <a:pt x="87" y="42"/>
                  </a:lnTo>
                  <a:lnTo>
                    <a:pt x="87" y="37"/>
                  </a:lnTo>
                  <a:lnTo>
                    <a:pt x="87" y="35"/>
                  </a:lnTo>
                  <a:lnTo>
                    <a:pt x="85" y="31"/>
                  </a:lnTo>
                  <a:lnTo>
                    <a:pt x="82" y="26"/>
                  </a:lnTo>
                  <a:lnTo>
                    <a:pt x="82" y="24"/>
                  </a:lnTo>
                  <a:lnTo>
                    <a:pt x="78" y="20"/>
                  </a:lnTo>
                  <a:lnTo>
                    <a:pt x="76" y="18"/>
                  </a:lnTo>
                  <a:lnTo>
                    <a:pt x="74" y="16"/>
                  </a:lnTo>
                  <a:lnTo>
                    <a:pt x="69" y="11"/>
                  </a:lnTo>
                  <a:lnTo>
                    <a:pt x="67" y="9"/>
                  </a:lnTo>
                  <a:lnTo>
                    <a:pt x="63" y="7"/>
                  </a:lnTo>
                  <a:lnTo>
                    <a:pt x="59" y="5"/>
                  </a:lnTo>
                  <a:lnTo>
                    <a:pt x="54" y="3"/>
                  </a:lnTo>
                  <a:lnTo>
                    <a:pt x="50" y="3"/>
                  </a:lnTo>
                  <a:lnTo>
                    <a:pt x="46" y="0"/>
                  </a:lnTo>
                  <a:lnTo>
                    <a:pt x="41" y="0"/>
                  </a:lnTo>
                  <a:lnTo>
                    <a:pt x="37" y="0"/>
                  </a:lnTo>
                  <a:lnTo>
                    <a:pt x="33" y="0"/>
                  </a:lnTo>
                  <a:lnTo>
                    <a:pt x="28" y="0"/>
                  </a:lnTo>
                  <a:lnTo>
                    <a:pt x="24" y="3"/>
                  </a:lnTo>
                  <a:lnTo>
                    <a:pt x="22" y="3"/>
                  </a:lnTo>
                  <a:lnTo>
                    <a:pt x="17" y="5"/>
                  </a:lnTo>
                  <a:lnTo>
                    <a:pt x="15" y="7"/>
                  </a:lnTo>
                  <a:lnTo>
                    <a:pt x="11" y="9"/>
                  </a:lnTo>
                  <a:lnTo>
                    <a:pt x="9" y="11"/>
                  </a:lnTo>
                  <a:lnTo>
                    <a:pt x="7" y="13"/>
                  </a:lnTo>
                  <a:lnTo>
                    <a:pt x="4" y="16"/>
                  </a:lnTo>
                  <a:lnTo>
                    <a:pt x="2" y="20"/>
                  </a:lnTo>
                  <a:lnTo>
                    <a:pt x="0" y="22"/>
                  </a:lnTo>
                  <a:lnTo>
                    <a:pt x="0" y="26"/>
                  </a:lnTo>
                  <a:lnTo>
                    <a:pt x="0" y="31"/>
                  </a:lnTo>
                  <a:lnTo>
                    <a:pt x="0" y="33"/>
                  </a:lnTo>
                  <a:lnTo>
                    <a:pt x="0" y="37"/>
                  </a:lnTo>
                  <a:lnTo>
                    <a:pt x="2" y="42"/>
                  </a:lnTo>
                  <a:lnTo>
                    <a:pt x="2" y="44"/>
                  </a:lnTo>
                  <a:lnTo>
                    <a:pt x="4" y="48"/>
                  </a:lnTo>
                  <a:lnTo>
                    <a:pt x="7" y="50"/>
                  </a:lnTo>
                  <a:lnTo>
                    <a:pt x="9" y="55"/>
                  </a:lnTo>
                  <a:lnTo>
                    <a:pt x="11" y="57"/>
                  </a:lnTo>
                  <a:lnTo>
                    <a:pt x="13" y="61"/>
                  </a:lnTo>
                  <a:lnTo>
                    <a:pt x="17" y="63"/>
                  </a:lnTo>
                  <a:lnTo>
                    <a:pt x="22" y="65"/>
                  </a:lnTo>
                  <a:lnTo>
                    <a:pt x="26" y="68"/>
                  </a:lnTo>
                  <a:lnTo>
                    <a:pt x="30" y="70"/>
                  </a:lnTo>
                  <a:lnTo>
                    <a:pt x="33" y="72"/>
                  </a:lnTo>
                  <a:lnTo>
                    <a:pt x="37" y="74"/>
                  </a:lnTo>
                  <a:lnTo>
                    <a:pt x="41" y="74"/>
                  </a:lnTo>
                  <a:lnTo>
                    <a:pt x="46" y="74"/>
                  </a:lnTo>
                  <a:lnTo>
                    <a:pt x="50" y="74"/>
                  </a:lnTo>
                  <a:lnTo>
                    <a:pt x="54" y="74"/>
                  </a:lnTo>
                  <a:lnTo>
                    <a:pt x="59" y="74"/>
                  </a:lnTo>
                  <a:lnTo>
                    <a:pt x="63" y="74"/>
                  </a:lnTo>
                  <a:lnTo>
                    <a:pt x="67" y="72"/>
                  </a:lnTo>
                  <a:lnTo>
                    <a:pt x="69" y="72"/>
                  </a:lnTo>
                  <a:lnTo>
                    <a:pt x="74" y="70"/>
                  </a:lnTo>
                  <a:lnTo>
                    <a:pt x="76" y="68"/>
                  </a:lnTo>
                  <a:lnTo>
                    <a:pt x="78" y="65"/>
                  </a:lnTo>
                  <a:lnTo>
                    <a:pt x="82" y="61"/>
                  </a:lnTo>
                  <a:lnTo>
                    <a:pt x="82" y="5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59" name="任意多边形 307358"/>
            <p:cNvSpPr/>
            <p:nvPr/>
          </p:nvSpPr>
          <p:spPr>
            <a:xfrm>
              <a:off x="3818" y="1361"/>
              <a:ext cx="30" cy="58"/>
            </a:xfrm>
            <a:custGeom>
              <a:rect l="0" t="0" r="0" b="0"/>
              <a:pathLst>
                <a:path w="30" h="57">
                  <a:moveTo>
                    <a:pt x="0" y="8"/>
                  </a:moveTo>
                  <a:lnTo>
                    <a:pt x="2" y="10"/>
                  </a:lnTo>
                  <a:lnTo>
                    <a:pt x="6" y="13"/>
                  </a:lnTo>
                  <a:lnTo>
                    <a:pt x="8" y="15"/>
                  </a:lnTo>
                  <a:lnTo>
                    <a:pt x="13" y="17"/>
                  </a:lnTo>
                  <a:lnTo>
                    <a:pt x="15" y="21"/>
                  </a:lnTo>
                  <a:lnTo>
                    <a:pt x="17" y="23"/>
                  </a:lnTo>
                  <a:lnTo>
                    <a:pt x="19" y="28"/>
                  </a:lnTo>
                  <a:lnTo>
                    <a:pt x="19" y="30"/>
                  </a:lnTo>
                  <a:lnTo>
                    <a:pt x="21" y="32"/>
                  </a:lnTo>
                  <a:lnTo>
                    <a:pt x="21" y="36"/>
                  </a:lnTo>
                  <a:lnTo>
                    <a:pt x="21" y="39"/>
                  </a:lnTo>
                  <a:lnTo>
                    <a:pt x="21" y="43"/>
                  </a:lnTo>
                  <a:lnTo>
                    <a:pt x="21" y="45"/>
                  </a:lnTo>
                  <a:lnTo>
                    <a:pt x="21" y="47"/>
                  </a:lnTo>
                  <a:lnTo>
                    <a:pt x="19" y="52"/>
                  </a:lnTo>
                  <a:lnTo>
                    <a:pt x="19" y="54"/>
                  </a:lnTo>
                  <a:lnTo>
                    <a:pt x="26" y="58"/>
                  </a:lnTo>
                  <a:lnTo>
                    <a:pt x="28" y="54"/>
                  </a:lnTo>
                  <a:lnTo>
                    <a:pt x="30" y="52"/>
                  </a:lnTo>
                  <a:lnTo>
                    <a:pt x="30" y="47"/>
                  </a:lnTo>
                  <a:lnTo>
                    <a:pt x="30" y="43"/>
                  </a:lnTo>
                  <a:lnTo>
                    <a:pt x="30" y="39"/>
                  </a:lnTo>
                  <a:lnTo>
                    <a:pt x="30" y="34"/>
                  </a:lnTo>
                  <a:lnTo>
                    <a:pt x="30" y="30"/>
                  </a:lnTo>
                  <a:lnTo>
                    <a:pt x="28" y="26"/>
                  </a:lnTo>
                  <a:lnTo>
                    <a:pt x="26" y="23"/>
                  </a:lnTo>
                  <a:lnTo>
                    <a:pt x="24" y="19"/>
                  </a:lnTo>
                  <a:lnTo>
                    <a:pt x="21" y="15"/>
                  </a:lnTo>
                  <a:lnTo>
                    <a:pt x="19" y="13"/>
                  </a:lnTo>
                  <a:lnTo>
                    <a:pt x="15" y="8"/>
                  </a:lnTo>
                  <a:lnTo>
                    <a:pt x="11" y="6"/>
                  </a:lnTo>
                  <a:lnTo>
                    <a:pt x="8" y="2"/>
                  </a:lnTo>
                  <a:lnTo>
                    <a:pt x="4"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0" name="任意多边形 307359"/>
            <p:cNvSpPr/>
            <p:nvPr/>
          </p:nvSpPr>
          <p:spPr>
            <a:xfrm>
              <a:off x="3757" y="1354"/>
              <a:ext cx="65" cy="22"/>
            </a:xfrm>
            <a:custGeom>
              <a:rect l="0" t="0" r="0" b="0"/>
              <a:pathLst>
                <a:path w="65" h="22">
                  <a:moveTo>
                    <a:pt x="9" y="22"/>
                  </a:moveTo>
                  <a:lnTo>
                    <a:pt x="9" y="20"/>
                  </a:lnTo>
                  <a:lnTo>
                    <a:pt x="11" y="17"/>
                  </a:lnTo>
                  <a:lnTo>
                    <a:pt x="13" y="15"/>
                  </a:lnTo>
                  <a:lnTo>
                    <a:pt x="17" y="13"/>
                  </a:lnTo>
                  <a:lnTo>
                    <a:pt x="20" y="13"/>
                  </a:lnTo>
                  <a:lnTo>
                    <a:pt x="22" y="11"/>
                  </a:lnTo>
                  <a:lnTo>
                    <a:pt x="26" y="11"/>
                  </a:lnTo>
                  <a:lnTo>
                    <a:pt x="30" y="9"/>
                  </a:lnTo>
                  <a:lnTo>
                    <a:pt x="33" y="9"/>
                  </a:lnTo>
                  <a:lnTo>
                    <a:pt x="37" y="9"/>
                  </a:lnTo>
                  <a:lnTo>
                    <a:pt x="41" y="9"/>
                  </a:lnTo>
                  <a:lnTo>
                    <a:pt x="43" y="9"/>
                  </a:lnTo>
                  <a:lnTo>
                    <a:pt x="48" y="11"/>
                  </a:lnTo>
                  <a:lnTo>
                    <a:pt x="52" y="11"/>
                  </a:lnTo>
                  <a:lnTo>
                    <a:pt x="56" y="13"/>
                  </a:lnTo>
                  <a:lnTo>
                    <a:pt x="61" y="15"/>
                  </a:lnTo>
                  <a:lnTo>
                    <a:pt x="65" y="7"/>
                  </a:lnTo>
                  <a:lnTo>
                    <a:pt x="61" y="4"/>
                  </a:lnTo>
                  <a:lnTo>
                    <a:pt x="54" y="2"/>
                  </a:lnTo>
                  <a:lnTo>
                    <a:pt x="50" y="2"/>
                  </a:lnTo>
                  <a:lnTo>
                    <a:pt x="46" y="0"/>
                  </a:lnTo>
                  <a:lnTo>
                    <a:pt x="41" y="0"/>
                  </a:lnTo>
                  <a:lnTo>
                    <a:pt x="37" y="0"/>
                  </a:lnTo>
                  <a:lnTo>
                    <a:pt x="33" y="0"/>
                  </a:lnTo>
                  <a:lnTo>
                    <a:pt x="28" y="0"/>
                  </a:lnTo>
                  <a:lnTo>
                    <a:pt x="24" y="2"/>
                  </a:lnTo>
                  <a:lnTo>
                    <a:pt x="20" y="2"/>
                  </a:lnTo>
                  <a:lnTo>
                    <a:pt x="15" y="4"/>
                  </a:lnTo>
                  <a:lnTo>
                    <a:pt x="13" y="7"/>
                  </a:lnTo>
                  <a:lnTo>
                    <a:pt x="9" y="9"/>
                  </a:lnTo>
                  <a:lnTo>
                    <a:pt x="4" y="11"/>
                  </a:lnTo>
                  <a:lnTo>
                    <a:pt x="2" y="15"/>
                  </a:lnTo>
                  <a:lnTo>
                    <a:pt x="0" y="17"/>
                  </a:lnTo>
                  <a:lnTo>
                    <a:pt x="9"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1" name="任意多边形 307360"/>
            <p:cNvSpPr/>
            <p:nvPr/>
          </p:nvSpPr>
          <p:spPr>
            <a:xfrm>
              <a:off x="3753" y="1371"/>
              <a:ext cx="30" cy="59"/>
            </a:xfrm>
            <a:custGeom>
              <a:rect l="0" t="0" r="0" b="0"/>
              <a:pathLst>
                <a:path w="30" h="59">
                  <a:moveTo>
                    <a:pt x="30" y="50"/>
                  </a:moveTo>
                  <a:lnTo>
                    <a:pt x="28" y="50"/>
                  </a:lnTo>
                  <a:lnTo>
                    <a:pt x="24" y="46"/>
                  </a:lnTo>
                  <a:lnTo>
                    <a:pt x="21" y="44"/>
                  </a:lnTo>
                  <a:lnTo>
                    <a:pt x="19" y="42"/>
                  </a:lnTo>
                  <a:lnTo>
                    <a:pt x="17" y="39"/>
                  </a:lnTo>
                  <a:lnTo>
                    <a:pt x="13" y="35"/>
                  </a:lnTo>
                  <a:lnTo>
                    <a:pt x="13" y="33"/>
                  </a:lnTo>
                  <a:lnTo>
                    <a:pt x="11" y="29"/>
                  </a:lnTo>
                  <a:lnTo>
                    <a:pt x="8" y="26"/>
                  </a:lnTo>
                  <a:lnTo>
                    <a:pt x="8" y="24"/>
                  </a:lnTo>
                  <a:lnTo>
                    <a:pt x="8" y="20"/>
                  </a:lnTo>
                  <a:lnTo>
                    <a:pt x="8" y="18"/>
                  </a:lnTo>
                  <a:lnTo>
                    <a:pt x="8" y="13"/>
                  </a:lnTo>
                  <a:lnTo>
                    <a:pt x="8" y="11"/>
                  </a:lnTo>
                  <a:lnTo>
                    <a:pt x="11" y="9"/>
                  </a:lnTo>
                  <a:lnTo>
                    <a:pt x="13" y="5"/>
                  </a:lnTo>
                  <a:lnTo>
                    <a:pt x="4" y="0"/>
                  </a:lnTo>
                  <a:lnTo>
                    <a:pt x="2" y="5"/>
                  </a:lnTo>
                  <a:lnTo>
                    <a:pt x="0" y="9"/>
                  </a:lnTo>
                  <a:lnTo>
                    <a:pt x="0" y="13"/>
                  </a:lnTo>
                  <a:lnTo>
                    <a:pt x="0" y="18"/>
                  </a:lnTo>
                  <a:lnTo>
                    <a:pt x="0" y="22"/>
                  </a:lnTo>
                  <a:lnTo>
                    <a:pt x="0" y="24"/>
                  </a:lnTo>
                  <a:lnTo>
                    <a:pt x="2" y="29"/>
                  </a:lnTo>
                  <a:lnTo>
                    <a:pt x="2" y="33"/>
                  </a:lnTo>
                  <a:lnTo>
                    <a:pt x="4" y="37"/>
                  </a:lnTo>
                  <a:lnTo>
                    <a:pt x="6" y="42"/>
                  </a:lnTo>
                  <a:lnTo>
                    <a:pt x="8" y="44"/>
                  </a:lnTo>
                  <a:lnTo>
                    <a:pt x="13" y="48"/>
                  </a:lnTo>
                  <a:lnTo>
                    <a:pt x="15" y="50"/>
                  </a:lnTo>
                  <a:lnTo>
                    <a:pt x="19" y="55"/>
                  </a:lnTo>
                  <a:lnTo>
                    <a:pt x="24" y="57"/>
                  </a:lnTo>
                  <a:lnTo>
                    <a:pt x="28" y="59"/>
                  </a:lnTo>
                  <a:lnTo>
                    <a:pt x="30" y="5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2" name="任意多边形 307361"/>
            <p:cNvSpPr/>
            <p:nvPr/>
          </p:nvSpPr>
          <p:spPr>
            <a:xfrm>
              <a:off x="3781" y="1415"/>
              <a:ext cx="63" cy="24"/>
            </a:xfrm>
            <a:custGeom>
              <a:rect l="0" t="0" r="0" b="0"/>
              <a:pathLst>
                <a:path w="62" h="24">
                  <a:moveTo>
                    <a:pt x="56" y="0"/>
                  </a:moveTo>
                  <a:lnTo>
                    <a:pt x="54" y="2"/>
                  </a:lnTo>
                  <a:lnTo>
                    <a:pt x="52" y="4"/>
                  </a:lnTo>
                  <a:lnTo>
                    <a:pt x="50" y="6"/>
                  </a:lnTo>
                  <a:lnTo>
                    <a:pt x="48" y="8"/>
                  </a:lnTo>
                  <a:lnTo>
                    <a:pt x="43" y="11"/>
                  </a:lnTo>
                  <a:lnTo>
                    <a:pt x="41" y="11"/>
                  </a:lnTo>
                  <a:lnTo>
                    <a:pt x="37" y="13"/>
                  </a:lnTo>
                  <a:lnTo>
                    <a:pt x="35" y="13"/>
                  </a:lnTo>
                  <a:lnTo>
                    <a:pt x="30" y="13"/>
                  </a:lnTo>
                  <a:lnTo>
                    <a:pt x="26" y="13"/>
                  </a:lnTo>
                  <a:lnTo>
                    <a:pt x="24" y="13"/>
                  </a:lnTo>
                  <a:lnTo>
                    <a:pt x="19" y="13"/>
                  </a:lnTo>
                  <a:lnTo>
                    <a:pt x="15" y="13"/>
                  </a:lnTo>
                  <a:lnTo>
                    <a:pt x="11" y="11"/>
                  </a:lnTo>
                  <a:lnTo>
                    <a:pt x="6" y="8"/>
                  </a:lnTo>
                  <a:lnTo>
                    <a:pt x="2" y="6"/>
                  </a:lnTo>
                  <a:lnTo>
                    <a:pt x="0" y="15"/>
                  </a:lnTo>
                  <a:lnTo>
                    <a:pt x="4" y="17"/>
                  </a:lnTo>
                  <a:lnTo>
                    <a:pt x="9" y="19"/>
                  </a:lnTo>
                  <a:lnTo>
                    <a:pt x="13" y="21"/>
                  </a:lnTo>
                  <a:lnTo>
                    <a:pt x="17" y="21"/>
                  </a:lnTo>
                  <a:lnTo>
                    <a:pt x="22" y="21"/>
                  </a:lnTo>
                  <a:lnTo>
                    <a:pt x="26" y="24"/>
                  </a:lnTo>
                  <a:lnTo>
                    <a:pt x="30" y="21"/>
                  </a:lnTo>
                  <a:lnTo>
                    <a:pt x="35" y="21"/>
                  </a:lnTo>
                  <a:lnTo>
                    <a:pt x="39" y="21"/>
                  </a:lnTo>
                  <a:lnTo>
                    <a:pt x="43" y="19"/>
                  </a:lnTo>
                  <a:lnTo>
                    <a:pt x="48" y="17"/>
                  </a:lnTo>
                  <a:lnTo>
                    <a:pt x="52" y="17"/>
                  </a:lnTo>
                  <a:lnTo>
                    <a:pt x="54" y="13"/>
                  </a:lnTo>
                  <a:lnTo>
                    <a:pt x="58" y="11"/>
                  </a:lnTo>
                  <a:lnTo>
                    <a:pt x="61" y="8"/>
                  </a:lnTo>
                  <a:lnTo>
                    <a:pt x="63" y="4"/>
                  </a:lnTo>
                  <a:lnTo>
                    <a:pt x="5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3" name="任意多边形 307362"/>
            <p:cNvSpPr/>
            <p:nvPr/>
          </p:nvSpPr>
          <p:spPr>
            <a:xfrm>
              <a:off x="3757" y="1361"/>
              <a:ext cx="87" cy="71"/>
            </a:xfrm>
            <a:custGeom>
              <a:rect l="0" t="0" r="0" b="0"/>
              <a:pathLst>
                <a:path w="87" h="71">
                  <a:moveTo>
                    <a:pt x="82" y="56"/>
                  </a:moveTo>
                  <a:lnTo>
                    <a:pt x="85" y="54"/>
                  </a:lnTo>
                  <a:lnTo>
                    <a:pt x="85" y="49"/>
                  </a:lnTo>
                  <a:lnTo>
                    <a:pt x="87" y="45"/>
                  </a:lnTo>
                  <a:lnTo>
                    <a:pt x="87" y="43"/>
                  </a:lnTo>
                  <a:lnTo>
                    <a:pt x="87" y="39"/>
                  </a:lnTo>
                  <a:lnTo>
                    <a:pt x="87" y="36"/>
                  </a:lnTo>
                  <a:lnTo>
                    <a:pt x="85" y="32"/>
                  </a:lnTo>
                  <a:lnTo>
                    <a:pt x="85" y="28"/>
                  </a:lnTo>
                  <a:lnTo>
                    <a:pt x="82" y="26"/>
                  </a:lnTo>
                  <a:lnTo>
                    <a:pt x="80" y="21"/>
                  </a:lnTo>
                  <a:lnTo>
                    <a:pt x="78" y="19"/>
                  </a:lnTo>
                  <a:lnTo>
                    <a:pt x="76" y="17"/>
                  </a:lnTo>
                  <a:lnTo>
                    <a:pt x="72" y="13"/>
                  </a:lnTo>
                  <a:lnTo>
                    <a:pt x="69" y="10"/>
                  </a:lnTo>
                  <a:lnTo>
                    <a:pt x="65" y="8"/>
                  </a:lnTo>
                  <a:lnTo>
                    <a:pt x="61" y="6"/>
                  </a:lnTo>
                  <a:lnTo>
                    <a:pt x="56" y="4"/>
                  </a:lnTo>
                  <a:lnTo>
                    <a:pt x="54" y="2"/>
                  </a:lnTo>
                  <a:lnTo>
                    <a:pt x="50" y="2"/>
                  </a:lnTo>
                  <a:lnTo>
                    <a:pt x="46" y="0"/>
                  </a:lnTo>
                  <a:lnTo>
                    <a:pt x="41" y="0"/>
                  </a:lnTo>
                  <a:lnTo>
                    <a:pt x="37" y="0"/>
                  </a:lnTo>
                  <a:lnTo>
                    <a:pt x="33" y="0"/>
                  </a:lnTo>
                  <a:lnTo>
                    <a:pt x="28" y="0"/>
                  </a:lnTo>
                  <a:lnTo>
                    <a:pt x="24" y="0"/>
                  </a:lnTo>
                  <a:lnTo>
                    <a:pt x="22" y="2"/>
                  </a:lnTo>
                  <a:lnTo>
                    <a:pt x="17" y="4"/>
                  </a:lnTo>
                  <a:lnTo>
                    <a:pt x="15" y="4"/>
                  </a:lnTo>
                  <a:lnTo>
                    <a:pt x="11" y="6"/>
                  </a:lnTo>
                  <a:lnTo>
                    <a:pt x="9" y="10"/>
                  </a:lnTo>
                  <a:lnTo>
                    <a:pt x="7" y="13"/>
                  </a:lnTo>
                  <a:lnTo>
                    <a:pt x="4" y="15"/>
                  </a:lnTo>
                  <a:lnTo>
                    <a:pt x="2" y="17"/>
                  </a:lnTo>
                  <a:lnTo>
                    <a:pt x="2" y="21"/>
                  </a:lnTo>
                  <a:lnTo>
                    <a:pt x="0" y="26"/>
                  </a:lnTo>
                  <a:lnTo>
                    <a:pt x="0" y="28"/>
                  </a:lnTo>
                  <a:lnTo>
                    <a:pt x="0" y="32"/>
                  </a:lnTo>
                  <a:lnTo>
                    <a:pt x="0" y="34"/>
                  </a:lnTo>
                  <a:lnTo>
                    <a:pt x="2" y="39"/>
                  </a:lnTo>
                  <a:lnTo>
                    <a:pt x="2" y="43"/>
                  </a:lnTo>
                  <a:lnTo>
                    <a:pt x="4" y="45"/>
                  </a:lnTo>
                  <a:lnTo>
                    <a:pt x="7" y="49"/>
                  </a:lnTo>
                  <a:lnTo>
                    <a:pt x="9" y="52"/>
                  </a:lnTo>
                  <a:lnTo>
                    <a:pt x="11" y="56"/>
                  </a:lnTo>
                  <a:lnTo>
                    <a:pt x="15" y="58"/>
                  </a:lnTo>
                  <a:lnTo>
                    <a:pt x="17" y="60"/>
                  </a:lnTo>
                  <a:lnTo>
                    <a:pt x="22" y="62"/>
                  </a:lnTo>
                  <a:lnTo>
                    <a:pt x="26" y="65"/>
                  </a:lnTo>
                  <a:lnTo>
                    <a:pt x="30" y="67"/>
                  </a:lnTo>
                  <a:lnTo>
                    <a:pt x="35" y="69"/>
                  </a:lnTo>
                  <a:lnTo>
                    <a:pt x="39" y="71"/>
                  </a:lnTo>
                  <a:lnTo>
                    <a:pt x="43" y="71"/>
                  </a:lnTo>
                  <a:lnTo>
                    <a:pt x="46" y="71"/>
                  </a:lnTo>
                  <a:lnTo>
                    <a:pt x="50" y="71"/>
                  </a:lnTo>
                  <a:lnTo>
                    <a:pt x="54" y="71"/>
                  </a:lnTo>
                  <a:lnTo>
                    <a:pt x="59" y="71"/>
                  </a:lnTo>
                  <a:lnTo>
                    <a:pt x="63" y="71"/>
                  </a:lnTo>
                  <a:lnTo>
                    <a:pt x="65" y="69"/>
                  </a:lnTo>
                  <a:lnTo>
                    <a:pt x="69" y="67"/>
                  </a:lnTo>
                  <a:lnTo>
                    <a:pt x="72" y="67"/>
                  </a:lnTo>
                  <a:lnTo>
                    <a:pt x="76" y="65"/>
                  </a:lnTo>
                  <a:lnTo>
                    <a:pt x="78" y="62"/>
                  </a:lnTo>
                  <a:lnTo>
                    <a:pt x="80" y="58"/>
                  </a:lnTo>
                  <a:lnTo>
                    <a:pt x="82"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4" name="任意多边形 307363"/>
            <p:cNvSpPr/>
            <p:nvPr/>
          </p:nvSpPr>
          <p:spPr>
            <a:xfrm>
              <a:off x="3816" y="1363"/>
              <a:ext cx="32" cy="56"/>
            </a:xfrm>
            <a:custGeom>
              <a:rect l="0" t="0" r="0" b="0"/>
              <a:pathLst>
                <a:path w="32" h="56">
                  <a:moveTo>
                    <a:pt x="0" y="8"/>
                  </a:moveTo>
                  <a:lnTo>
                    <a:pt x="4" y="11"/>
                  </a:lnTo>
                  <a:lnTo>
                    <a:pt x="8" y="13"/>
                  </a:lnTo>
                  <a:lnTo>
                    <a:pt x="10" y="15"/>
                  </a:lnTo>
                  <a:lnTo>
                    <a:pt x="13" y="17"/>
                  </a:lnTo>
                  <a:lnTo>
                    <a:pt x="15" y="19"/>
                  </a:lnTo>
                  <a:lnTo>
                    <a:pt x="17" y="24"/>
                  </a:lnTo>
                  <a:lnTo>
                    <a:pt x="19" y="26"/>
                  </a:lnTo>
                  <a:lnTo>
                    <a:pt x="21" y="28"/>
                  </a:lnTo>
                  <a:lnTo>
                    <a:pt x="21" y="32"/>
                  </a:lnTo>
                  <a:lnTo>
                    <a:pt x="23" y="34"/>
                  </a:lnTo>
                  <a:lnTo>
                    <a:pt x="23" y="37"/>
                  </a:lnTo>
                  <a:lnTo>
                    <a:pt x="23" y="41"/>
                  </a:lnTo>
                  <a:lnTo>
                    <a:pt x="23" y="43"/>
                  </a:lnTo>
                  <a:lnTo>
                    <a:pt x="21" y="47"/>
                  </a:lnTo>
                  <a:lnTo>
                    <a:pt x="21" y="50"/>
                  </a:lnTo>
                  <a:lnTo>
                    <a:pt x="19" y="52"/>
                  </a:lnTo>
                  <a:lnTo>
                    <a:pt x="28" y="56"/>
                  </a:lnTo>
                  <a:lnTo>
                    <a:pt x="30" y="52"/>
                  </a:lnTo>
                  <a:lnTo>
                    <a:pt x="32" y="50"/>
                  </a:lnTo>
                  <a:lnTo>
                    <a:pt x="32" y="45"/>
                  </a:lnTo>
                  <a:lnTo>
                    <a:pt x="32" y="41"/>
                  </a:lnTo>
                  <a:lnTo>
                    <a:pt x="32" y="37"/>
                  </a:lnTo>
                  <a:lnTo>
                    <a:pt x="32" y="32"/>
                  </a:lnTo>
                  <a:lnTo>
                    <a:pt x="30" y="30"/>
                  </a:lnTo>
                  <a:lnTo>
                    <a:pt x="30" y="26"/>
                  </a:lnTo>
                  <a:lnTo>
                    <a:pt x="28" y="21"/>
                  </a:lnTo>
                  <a:lnTo>
                    <a:pt x="26" y="17"/>
                  </a:lnTo>
                  <a:lnTo>
                    <a:pt x="23" y="15"/>
                  </a:lnTo>
                  <a:lnTo>
                    <a:pt x="19" y="11"/>
                  </a:lnTo>
                  <a:lnTo>
                    <a:pt x="17" y="8"/>
                  </a:lnTo>
                  <a:lnTo>
                    <a:pt x="13" y="4"/>
                  </a:lnTo>
                  <a:lnTo>
                    <a:pt x="8" y="2"/>
                  </a:lnTo>
                  <a:lnTo>
                    <a:pt x="4"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5" name="任意多边形 307364"/>
            <p:cNvSpPr/>
            <p:nvPr/>
          </p:nvSpPr>
          <p:spPr>
            <a:xfrm>
              <a:off x="3757" y="1356"/>
              <a:ext cx="63" cy="22"/>
            </a:xfrm>
            <a:custGeom>
              <a:rect l="0" t="0" r="0" b="0"/>
              <a:pathLst>
                <a:path w="62" h="22">
                  <a:moveTo>
                    <a:pt x="9" y="22"/>
                  </a:moveTo>
                  <a:lnTo>
                    <a:pt x="11" y="20"/>
                  </a:lnTo>
                  <a:lnTo>
                    <a:pt x="13" y="18"/>
                  </a:lnTo>
                  <a:lnTo>
                    <a:pt x="15" y="15"/>
                  </a:lnTo>
                  <a:lnTo>
                    <a:pt x="17" y="13"/>
                  </a:lnTo>
                  <a:lnTo>
                    <a:pt x="20" y="11"/>
                  </a:lnTo>
                  <a:lnTo>
                    <a:pt x="22" y="11"/>
                  </a:lnTo>
                  <a:lnTo>
                    <a:pt x="26" y="9"/>
                  </a:lnTo>
                  <a:lnTo>
                    <a:pt x="28" y="9"/>
                  </a:lnTo>
                  <a:lnTo>
                    <a:pt x="33" y="9"/>
                  </a:lnTo>
                  <a:lnTo>
                    <a:pt x="37" y="9"/>
                  </a:lnTo>
                  <a:lnTo>
                    <a:pt x="41" y="9"/>
                  </a:lnTo>
                  <a:lnTo>
                    <a:pt x="43" y="9"/>
                  </a:lnTo>
                  <a:lnTo>
                    <a:pt x="48" y="11"/>
                  </a:lnTo>
                  <a:lnTo>
                    <a:pt x="52" y="11"/>
                  </a:lnTo>
                  <a:lnTo>
                    <a:pt x="56" y="13"/>
                  </a:lnTo>
                  <a:lnTo>
                    <a:pt x="59" y="15"/>
                  </a:lnTo>
                  <a:lnTo>
                    <a:pt x="63" y="7"/>
                  </a:lnTo>
                  <a:lnTo>
                    <a:pt x="59" y="5"/>
                  </a:lnTo>
                  <a:lnTo>
                    <a:pt x="54" y="2"/>
                  </a:lnTo>
                  <a:lnTo>
                    <a:pt x="50" y="2"/>
                  </a:lnTo>
                  <a:lnTo>
                    <a:pt x="46" y="0"/>
                  </a:lnTo>
                  <a:lnTo>
                    <a:pt x="41" y="0"/>
                  </a:lnTo>
                  <a:lnTo>
                    <a:pt x="37" y="0"/>
                  </a:lnTo>
                  <a:lnTo>
                    <a:pt x="33" y="0"/>
                  </a:lnTo>
                  <a:lnTo>
                    <a:pt x="28" y="0"/>
                  </a:lnTo>
                  <a:lnTo>
                    <a:pt x="24" y="0"/>
                  </a:lnTo>
                  <a:lnTo>
                    <a:pt x="20" y="2"/>
                  </a:lnTo>
                  <a:lnTo>
                    <a:pt x="15" y="5"/>
                  </a:lnTo>
                  <a:lnTo>
                    <a:pt x="13" y="7"/>
                  </a:lnTo>
                  <a:lnTo>
                    <a:pt x="9" y="9"/>
                  </a:lnTo>
                  <a:lnTo>
                    <a:pt x="4" y="11"/>
                  </a:lnTo>
                  <a:lnTo>
                    <a:pt x="2" y="13"/>
                  </a:lnTo>
                  <a:lnTo>
                    <a:pt x="0" y="18"/>
                  </a:lnTo>
                  <a:lnTo>
                    <a:pt x="9"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6" name="任意多边形 307365"/>
            <p:cNvSpPr/>
            <p:nvPr/>
          </p:nvSpPr>
          <p:spPr>
            <a:xfrm>
              <a:off x="3753" y="1374"/>
              <a:ext cx="32" cy="56"/>
            </a:xfrm>
            <a:custGeom>
              <a:rect l="0" t="0" r="0" b="0"/>
              <a:pathLst>
                <a:path w="32" h="56">
                  <a:moveTo>
                    <a:pt x="32" y="47"/>
                  </a:moveTo>
                  <a:lnTo>
                    <a:pt x="28" y="47"/>
                  </a:lnTo>
                  <a:lnTo>
                    <a:pt x="26" y="43"/>
                  </a:lnTo>
                  <a:lnTo>
                    <a:pt x="21" y="41"/>
                  </a:lnTo>
                  <a:lnTo>
                    <a:pt x="19" y="39"/>
                  </a:lnTo>
                  <a:lnTo>
                    <a:pt x="17" y="36"/>
                  </a:lnTo>
                  <a:lnTo>
                    <a:pt x="15" y="32"/>
                  </a:lnTo>
                  <a:lnTo>
                    <a:pt x="13" y="30"/>
                  </a:lnTo>
                  <a:lnTo>
                    <a:pt x="11" y="28"/>
                  </a:lnTo>
                  <a:lnTo>
                    <a:pt x="11" y="23"/>
                  </a:lnTo>
                  <a:lnTo>
                    <a:pt x="8" y="21"/>
                  </a:lnTo>
                  <a:lnTo>
                    <a:pt x="8" y="19"/>
                  </a:lnTo>
                  <a:lnTo>
                    <a:pt x="8" y="15"/>
                  </a:lnTo>
                  <a:lnTo>
                    <a:pt x="8" y="13"/>
                  </a:lnTo>
                  <a:lnTo>
                    <a:pt x="11" y="10"/>
                  </a:lnTo>
                  <a:lnTo>
                    <a:pt x="11" y="6"/>
                  </a:lnTo>
                  <a:lnTo>
                    <a:pt x="13" y="4"/>
                  </a:lnTo>
                  <a:lnTo>
                    <a:pt x="4" y="0"/>
                  </a:lnTo>
                  <a:lnTo>
                    <a:pt x="2" y="4"/>
                  </a:lnTo>
                  <a:lnTo>
                    <a:pt x="2" y="6"/>
                  </a:lnTo>
                  <a:lnTo>
                    <a:pt x="0" y="10"/>
                  </a:lnTo>
                  <a:lnTo>
                    <a:pt x="0" y="15"/>
                  </a:lnTo>
                  <a:lnTo>
                    <a:pt x="0" y="19"/>
                  </a:lnTo>
                  <a:lnTo>
                    <a:pt x="0" y="23"/>
                  </a:lnTo>
                  <a:lnTo>
                    <a:pt x="2" y="28"/>
                  </a:lnTo>
                  <a:lnTo>
                    <a:pt x="2" y="30"/>
                  </a:lnTo>
                  <a:lnTo>
                    <a:pt x="4" y="34"/>
                  </a:lnTo>
                  <a:lnTo>
                    <a:pt x="6" y="39"/>
                  </a:lnTo>
                  <a:lnTo>
                    <a:pt x="8" y="41"/>
                  </a:lnTo>
                  <a:lnTo>
                    <a:pt x="13" y="45"/>
                  </a:lnTo>
                  <a:lnTo>
                    <a:pt x="15" y="47"/>
                  </a:lnTo>
                  <a:lnTo>
                    <a:pt x="19" y="52"/>
                  </a:lnTo>
                  <a:lnTo>
                    <a:pt x="24" y="54"/>
                  </a:lnTo>
                  <a:lnTo>
                    <a:pt x="28" y="56"/>
                  </a:lnTo>
                  <a:lnTo>
                    <a:pt x="32" y="4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7" name="任意多边形 307366"/>
            <p:cNvSpPr/>
            <p:nvPr/>
          </p:nvSpPr>
          <p:spPr>
            <a:xfrm>
              <a:off x="3781" y="1415"/>
              <a:ext cx="63" cy="21"/>
            </a:xfrm>
            <a:custGeom>
              <a:rect l="0" t="0" r="0" b="0"/>
              <a:pathLst>
                <a:path w="62" h="21">
                  <a:moveTo>
                    <a:pt x="54" y="0"/>
                  </a:moveTo>
                  <a:lnTo>
                    <a:pt x="54" y="2"/>
                  </a:lnTo>
                  <a:lnTo>
                    <a:pt x="52" y="4"/>
                  </a:lnTo>
                  <a:lnTo>
                    <a:pt x="50" y="6"/>
                  </a:lnTo>
                  <a:lnTo>
                    <a:pt x="45" y="8"/>
                  </a:lnTo>
                  <a:lnTo>
                    <a:pt x="43" y="11"/>
                  </a:lnTo>
                  <a:lnTo>
                    <a:pt x="41" y="11"/>
                  </a:lnTo>
                  <a:lnTo>
                    <a:pt x="37" y="13"/>
                  </a:lnTo>
                  <a:lnTo>
                    <a:pt x="35" y="13"/>
                  </a:lnTo>
                  <a:lnTo>
                    <a:pt x="30" y="13"/>
                  </a:lnTo>
                  <a:lnTo>
                    <a:pt x="26" y="13"/>
                  </a:lnTo>
                  <a:lnTo>
                    <a:pt x="24" y="13"/>
                  </a:lnTo>
                  <a:lnTo>
                    <a:pt x="19" y="13"/>
                  </a:lnTo>
                  <a:lnTo>
                    <a:pt x="15" y="13"/>
                  </a:lnTo>
                  <a:lnTo>
                    <a:pt x="11" y="11"/>
                  </a:lnTo>
                  <a:lnTo>
                    <a:pt x="9" y="8"/>
                  </a:lnTo>
                  <a:lnTo>
                    <a:pt x="4" y="6"/>
                  </a:lnTo>
                  <a:lnTo>
                    <a:pt x="0" y="15"/>
                  </a:lnTo>
                  <a:lnTo>
                    <a:pt x="4" y="17"/>
                  </a:lnTo>
                  <a:lnTo>
                    <a:pt x="9" y="19"/>
                  </a:lnTo>
                  <a:lnTo>
                    <a:pt x="13" y="19"/>
                  </a:lnTo>
                  <a:lnTo>
                    <a:pt x="17" y="21"/>
                  </a:lnTo>
                  <a:lnTo>
                    <a:pt x="22" y="21"/>
                  </a:lnTo>
                  <a:lnTo>
                    <a:pt x="26" y="21"/>
                  </a:lnTo>
                  <a:lnTo>
                    <a:pt x="30" y="21"/>
                  </a:lnTo>
                  <a:lnTo>
                    <a:pt x="35" y="21"/>
                  </a:lnTo>
                  <a:lnTo>
                    <a:pt x="39" y="21"/>
                  </a:lnTo>
                  <a:lnTo>
                    <a:pt x="43" y="19"/>
                  </a:lnTo>
                  <a:lnTo>
                    <a:pt x="48" y="17"/>
                  </a:lnTo>
                  <a:lnTo>
                    <a:pt x="52" y="15"/>
                  </a:lnTo>
                  <a:lnTo>
                    <a:pt x="54" y="13"/>
                  </a:lnTo>
                  <a:lnTo>
                    <a:pt x="58" y="11"/>
                  </a:lnTo>
                  <a:lnTo>
                    <a:pt x="61" y="8"/>
                  </a:lnTo>
                  <a:lnTo>
                    <a:pt x="63" y="4"/>
                  </a:lnTo>
                  <a:lnTo>
                    <a:pt x="5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8" name="任意多边形 307367"/>
            <p:cNvSpPr/>
            <p:nvPr/>
          </p:nvSpPr>
          <p:spPr>
            <a:xfrm>
              <a:off x="3757" y="1363"/>
              <a:ext cx="87" cy="69"/>
            </a:xfrm>
            <a:custGeom>
              <a:rect l="0" t="0" r="0" b="0"/>
              <a:pathLst>
                <a:path w="87" h="69">
                  <a:moveTo>
                    <a:pt x="82" y="54"/>
                  </a:moveTo>
                  <a:lnTo>
                    <a:pt x="85" y="52"/>
                  </a:lnTo>
                  <a:lnTo>
                    <a:pt x="85" y="47"/>
                  </a:lnTo>
                  <a:lnTo>
                    <a:pt x="85" y="45"/>
                  </a:lnTo>
                  <a:lnTo>
                    <a:pt x="87" y="41"/>
                  </a:lnTo>
                  <a:lnTo>
                    <a:pt x="85" y="37"/>
                  </a:lnTo>
                  <a:lnTo>
                    <a:pt x="85" y="34"/>
                  </a:lnTo>
                  <a:lnTo>
                    <a:pt x="85" y="30"/>
                  </a:lnTo>
                  <a:lnTo>
                    <a:pt x="82" y="28"/>
                  </a:lnTo>
                  <a:lnTo>
                    <a:pt x="80" y="24"/>
                  </a:lnTo>
                  <a:lnTo>
                    <a:pt x="80" y="21"/>
                  </a:lnTo>
                  <a:lnTo>
                    <a:pt x="76" y="17"/>
                  </a:lnTo>
                  <a:lnTo>
                    <a:pt x="74" y="15"/>
                  </a:lnTo>
                  <a:lnTo>
                    <a:pt x="72" y="13"/>
                  </a:lnTo>
                  <a:lnTo>
                    <a:pt x="67" y="11"/>
                  </a:lnTo>
                  <a:lnTo>
                    <a:pt x="65" y="6"/>
                  </a:lnTo>
                  <a:lnTo>
                    <a:pt x="61" y="4"/>
                  </a:lnTo>
                  <a:lnTo>
                    <a:pt x="56" y="4"/>
                  </a:lnTo>
                  <a:lnTo>
                    <a:pt x="52" y="2"/>
                  </a:lnTo>
                  <a:lnTo>
                    <a:pt x="48" y="0"/>
                  </a:lnTo>
                  <a:lnTo>
                    <a:pt x="43" y="0"/>
                  </a:lnTo>
                  <a:lnTo>
                    <a:pt x="39" y="0"/>
                  </a:lnTo>
                  <a:lnTo>
                    <a:pt x="37" y="0"/>
                  </a:lnTo>
                  <a:lnTo>
                    <a:pt x="33" y="0"/>
                  </a:lnTo>
                  <a:lnTo>
                    <a:pt x="28" y="0"/>
                  </a:lnTo>
                  <a:lnTo>
                    <a:pt x="24" y="0"/>
                  </a:lnTo>
                  <a:lnTo>
                    <a:pt x="22" y="2"/>
                  </a:lnTo>
                  <a:lnTo>
                    <a:pt x="17" y="2"/>
                  </a:lnTo>
                  <a:lnTo>
                    <a:pt x="15" y="4"/>
                  </a:lnTo>
                  <a:lnTo>
                    <a:pt x="11" y="6"/>
                  </a:lnTo>
                  <a:lnTo>
                    <a:pt x="9" y="8"/>
                  </a:lnTo>
                  <a:lnTo>
                    <a:pt x="7" y="11"/>
                  </a:lnTo>
                  <a:lnTo>
                    <a:pt x="4" y="15"/>
                  </a:lnTo>
                  <a:lnTo>
                    <a:pt x="2" y="17"/>
                  </a:lnTo>
                  <a:lnTo>
                    <a:pt x="2" y="21"/>
                  </a:lnTo>
                  <a:lnTo>
                    <a:pt x="2" y="24"/>
                  </a:lnTo>
                  <a:lnTo>
                    <a:pt x="0" y="28"/>
                  </a:lnTo>
                  <a:lnTo>
                    <a:pt x="2" y="30"/>
                  </a:lnTo>
                  <a:lnTo>
                    <a:pt x="2" y="34"/>
                  </a:lnTo>
                  <a:lnTo>
                    <a:pt x="2" y="37"/>
                  </a:lnTo>
                  <a:lnTo>
                    <a:pt x="4" y="41"/>
                  </a:lnTo>
                  <a:lnTo>
                    <a:pt x="4" y="43"/>
                  </a:lnTo>
                  <a:lnTo>
                    <a:pt x="7" y="47"/>
                  </a:lnTo>
                  <a:lnTo>
                    <a:pt x="9" y="50"/>
                  </a:lnTo>
                  <a:lnTo>
                    <a:pt x="13" y="54"/>
                  </a:lnTo>
                  <a:lnTo>
                    <a:pt x="15" y="56"/>
                  </a:lnTo>
                  <a:lnTo>
                    <a:pt x="20" y="58"/>
                  </a:lnTo>
                  <a:lnTo>
                    <a:pt x="22" y="60"/>
                  </a:lnTo>
                  <a:lnTo>
                    <a:pt x="26" y="63"/>
                  </a:lnTo>
                  <a:lnTo>
                    <a:pt x="30" y="65"/>
                  </a:lnTo>
                  <a:lnTo>
                    <a:pt x="35" y="67"/>
                  </a:lnTo>
                  <a:lnTo>
                    <a:pt x="39" y="67"/>
                  </a:lnTo>
                  <a:lnTo>
                    <a:pt x="43" y="69"/>
                  </a:lnTo>
                  <a:lnTo>
                    <a:pt x="48" y="69"/>
                  </a:lnTo>
                  <a:lnTo>
                    <a:pt x="50" y="69"/>
                  </a:lnTo>
                  <a:lnTo>
                    <a:pt x="54" y="69"/>
                  </a:lnTo>
                  <a:lnTo>
                    <a:pt x="59" y="69"/>
                  </a:lnTo>
                  <a:lnTo>
                    <a:pt x="63" y="69"/>
                  </a:lnTo>
                  <a:lnTo>
                    <a:pt x="65" y="67"/>
                  </a:lnTo>
                  <a:lnTo>
                    <a:pt x="69" y="65"/>
                  </a:lnTo>
                  <a:lnTo>
                    <a:pt x="72" y="65"/>
                  </a:lnTo>
                  <a:lnTo>
                    <a:pt x="76" y="63"/>
                  </a:lnTo>
                  <a:lnTo>
                    <a:pt x="78" y="60"/>
                  </a:lnTo>
                  <a:lnTo>
                    <a:pt x="80" y="56"/>
                  </a:lnTo>
                  <a:lnTo>
                    <a:pt x="82" y="5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69" name="任意多边形 307368"/>
            <p:cNvSpPr/>
            <p:nvPr/>
          </p:nvSpPr>
          <p:spPr>
            <a:xfrm>
              <a:off x="3816" y="1365"/>
              <a:ext cx="32" cy="54"/>
            </a:xfrm>
            <a:custGeom>
              <a:rect l="0" t="0" r="0" b="0"/>
              <a:pathLst>
                <a:path w="32" h="54">
                  <a:moveTo>
                    <a:pt x="0" y="6"/>
                  </a:moveTo>
                  <a:lnTo>
                    <a:pt x="4" y="9"/>
                  </a:lnTo>
                  <a:lnTo>
                    <a:pt x="6" y="11"/>
                  </a:lnTo>
                  <a:lnTo>
                    <a:pt x="10" y="13"/>
                  </a:lnTo>
                  <a:lnTo>
                    <a:pt x="13" y="17"/>
                  </a:lnTo>
                  <a:lnTo>
                    <a:pt x="15" y="19"/>
                  </a:lnTo>
                  <a:lnTo>
                    <a:pt x="17" y="22"/>
                  </a:lnTo>
                  <a:lnTo>
                    <a:pt x="19" y="24"/>
                  </a:lnTo>
                  <a:lnTo>
                    <a:pt x="19" y="28"/>
                  </a:lnTo>
                  <a:lnTo>
                    <a:pt x="21" y="30"/>
                  </a:lnTo>
                  <a:lnTo>
                    <a:pt x="21" y="32"/>
                  </a:lnTo>
                  <a:lnTo>
                    <a:pt x="21" y="37"/>
                  </a:lnTo>
                  <a:lnTo>
                    <a:pt x="21" y="39"/>
                  </a:lnTo>
                  <a:lnTo>
                    <a:pt x="21" y="41"/>
                  </a:lnTo>
                  <a:lnTo>
                    <a:pt x="21" y="45"/>
                  </a:lnTo>
                  <a:lnTo>
                    <a:pt x="21" y="48"/>
                  </a:lnTo>
                  <a:lnTo>
                    <a:pt x="19" y="50"/>
                  </a:lnTo>
                  <a:lnTo>
                    <a:pt x="28" y="54"/>
                  </a:lnTo>
                  <a:lnTo>
                    <a:pt x="28" y="50"/>
                  </a:lnTo>
                  <a:lnTo>
                    <a:pt x="30" y="48"/>
                  </a:lnTo>
                  <a:lnTo>
                    <a:pt x="32" y="43"/>
                  </a:lnTo>
                  <a:lnTo>
                    <a:pt x="32" y="39"/>
                  </a:lnTo>
                  <a:lnTo>
                    <a:pt x="32" y="35"/>
                  </a:lnTo>
                  <a:lnTo>
                    <a:pt x="30" y="30"/>
                  </a:lnTo>
                  <a:lnTo>
                    <a:pt x="30" y="28"/>
                  </a:lnTo>
                  <a:lnTo>
                    <a:pt x="28" y="24"/>
                  </a:lnTo>
                  <a:lnTo>
                    <a:pt x="26" y="19"/>
                  </a:lnTo>
                  <a:lnTo>
                    <a:pt x="23" y="17"/>
                  </a:lnTo>
                  <a:lnTo>
                    <a:pt x="21" y="13"/>
                  </a:lnTo>
                  <a:lnTo>
                    <a:pt x="19" y="11"/>
                  </a:lnTo>
                  <a:lnTo>
                    <a:pt x="15" y="6"/>
                  </a:lnTo>
                  <a:lnTo>
                    <a:pt x="13" y="4"/>
                  </a:lnTo>
                  <a:lnTo>
                    <a:pt x="8" y="2"/>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0" name="任意多边形 307369"/>
            <p:cNvSpPr/>
            <p:nvPr/>
          </p:nvSpPr>
          <p:spPr>
            <a:xfrm>
              <a:off x="3757" y="1356"/>
              <a:ext cx="63" cy="24"/>
            </a:xfrm>
            <a:custGeom>
              <a:rect l="0" t="0" r="0" b="0"/>
              <a:pathLst>
                <a:path w="62" h="24">
                  <a:moveTo>
                    <a:pt x="9" y="24"/>
                  </a:moveTo>
                  <a:lnTo>
                    <a:pt x="11" y="22"/>
                  </a:lnTo>
                  <a:lnTo>
                    <a:pt x="13" y="20"/>
                  </a:lnTo>
                  <a:lnTo>
                    <a:pt x="15" y="18"/>
                  </a:lnTo>
                  <a:lnTo>
                    <a:pt x="17" y="15"/>
                  </a:lnTo>
                  <a:lnTo>
                    <a:pt x="20" y="13"/>
                  </a:lnTo>
                  <a:lnTo>
                    <a:pt x="22" y="13"/>
                  </a:lnTo>
                  <a:lnTo>
                    <a:pt x="26" y="11"/>
                  </a:lnTo>
                  <a:lnTo>
                    <a:pt x="28" y="11"/>
                  </a:lnTo>
                  <a:lnTo>
                    <a:pt x="33" y="11"/>
                  </a:lnTo>
                  <a:lnTo>
                    <a:pt x="37" y="11"/>
                  </a:lnTo>
                  <a:lnTo>
                    <a:pt x="39" y="11"/>
                  </a:lnTo>
                  <a:lnTo>
                    <a:pt x="43" y="11"/>
                  </a:lnTo>
                  <a:lnTo>
                    <a:pt x="48" y="11"/>
                  </a:lnTo>
                  <a:lnTo>
                    <a:pt x="52" y="13"/>
                  </a:lnTo>
                  <a:lnTo>
                    <a:pt x="54" y="15"/>
                  </a:lnTo>
                  <a:lnTo>
                    <a:pt x="59" y="15"/>
                  </a:lnTo>
                  <a:lnTo>
                    <a:pt x="63" y="9"/>
                  </a:lnTo>
                  <a:lnTo>
                    <a:pt x="59" y="7"/>
                  </a:lnTo>
                  <a:lnTo>
                    <a:pt x="54" y="5"/>
                  </a:lnTo>
                  <a:lnTo>
                    <a:pt x="50" y="2"/>
                  </a:lnTo>
                  <a:lnTo>
                    <a:pt x="46" y="2"/>
                  </a:lnTo>
                  <a:lnTo>
                    <a:pt x="41" y="2"/>
                  </a:lnTo>
                  <a:lnTo>
                    <a:pt x="37" y="0"/>
                  </a:lnTo>
                  <a:lnTo>
                    <a:pt x="33" y="2"/>
                  </a:lnTo>
                  <a:lnTo>
                    <a:pt x="28" y="2"/>
                  </a:lnTo>
                  <a:lnTo>
                    <a:pt x="24" y="2"/>
                  </a:lnTo>
                  <a:lnTo>
                    <a:pt x="20" y="5"/>
                  </a:lnTo>
                  <a:lnTo>
                    <a:pt x="15" y="7"/>
                  </a:lnTo>
                  <a:lnTo>
                    <a:pt x="13" y="9"/>
                  </a:lnTo>
                  <a:lnTo>
                    <a:pt x="9" y="11"/>
                  </a:lnTo>
                  <a:lnTo>
                    <a:pt x="7" y="13"/>
                  </a:lnTo>
                  <a:lnTo>
                    <a:pt x="2" y="15"/>
                  </a:lnTo>
                  <a:lnTo>
                    <a:pt x="0" y="20"/>
                  </a:lnTo>
                  <a:lnTo>
                    <a:pt x="9"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1" name="任意多边形 307370"/>
            <p:cNvSpPr/>
            <p:nvPr/>
          </p:nvSpPr>
          <p:spPr>
            <a:xfrm>
              <a:off x="3753" y="1376"/>
              <a:ext cx="32" cy="54"/>
            </a:xfrm>
            <a:custGeom>
              <a:rect l="0" t="0" r="0" b="0"/>
              <a:pathLst>
                <a:path w="32" h="54">
                  <a:moveTo>
                    <a:pt x="32" y="45"/>
                  </a:moveTo>
                  <a:lnTo>
                    <a:pt x="28" y="45"/>
                  </a:lnTo>
                  <a:lnTo>
                    <a:pt x="26" y="41"/>
                  </a:lnTo>
                  <a:lnTo>
                    <a:pt x="24" y="39"/>
                  </a:lnTo>
                  <a:lnTo>
                    <a:pt x="19" y="37"/>
                  </a:lnTo>
                  <a:lnTo>
                    <a:pt x="17" y="34"/>
                  </a:lnTo>
                  <a:lnTo>
                    <a:pt x="15" y="32"/>
                  </a:lnTo>
                  <a:lnTo>
                    <a:pt x="13" y="28"/>
                  </a:lnTo>
                  <a:lnTo>
                    <a:pt x="13" y="26"/>
                  </a:lnTo>
                  <a:lnTo>
                    <a:pt x="11" y="24"/>
                  </a:lnTo>
                  <a:lnTo>
                    <a:pt x="11" y="19"/>
                  </a:lnTo>
                  <a:lnTo>
                    <a:pt x="11" y="17"/>
                  </a:lnTo>
                  <a:lnTo>
                    <a:pt x="8" y="15"/>
                  </a:lnTo>
                  <a:lnTo>
                    <a:pt x="11" y="11"/>
                  </a:lnTo>
                  <a:lnTo>
                    <a:pt x="11" y="8"/>
                  </a:lnTo>
                  <a:lnTo>
                    <a:pt x="11" y="6"/>
                  </a:lnTo>
                  <a:lnTo>
                    <a:pt x="13" y="4"/>
                  </a:lnTo>
                  <a:lnTo>
                    <a:pt x="4" y="0"/>
                  </a:lnTo>
                  <a:lnTo>
                    <a:pt x="2" y="2"/>
                  </a:lnTo>
                  <a:lnTo>
                    <a:pt x="2" y="6"/>
                  </a:lnTo>
                  <a:lnTo>
                    <a:pt x="2" y="11"/>
                  </a:lnTo>
                  <a:lnTo>
                    <a:pt x="0" y="15"/>
                  </a:lnTo>
                  <a:lnTo>
                    <a:pt x="0" y="17"/>
                  </a:lnTo>
                  <a:lnTo>
                    <a:pt x="2" y="21"/>
                  </a:lnTo>
                  <a:lnTo>
                    <a:pt x="2" y="26"/>
                  </a:lnTo>
                  <a:lnTo>
                    <a:pt x="4" y="30"/>
                  </a:lnTo>
                  <a:lnTo>
                    <a:pt x="6" y="32"/>
                  </a:lnTo>
                  <a:lnTo>
                    <a:pt x="8" y="37"/>
                  </a:lnTo>
                  <a:lnTo>
                    <a:pt x="11" y="41"/>
                  </a:lnTo>
                  <a:lnTo>
                    <a:pt x="13" y="43"/>
                  </a:lnTo>
                  <a:lnTo>
                    <a:pt x="17" y="47"/>
                  </a:lnTo>
                  <a:lnTo>
                    <a:pt x="19" y="50"/>
                  </a:lnTo>
                  <a:lnTo>
                    <a:pt x="24" y="52"/>
                  </a:lnTo>
                  <a:lnTo>
                    <a:pt x="28" y="54"/>
                  </a:lnTo>
                  <a:lnTo>
                    <a:pt x="32"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2" name="任意多边形 307371"/>
            <p:cNvSpPr/>
            <p:nvPr/>
          </p:nvSpPr>
          <p:spPr>
            <a:xfrm>
              <a:off x="3781" y="1415"/>
              <a:ext cx="63" cy="21"/>
            </a:xfrm>
            <a:custGeom>
              <a:rect l="0" t="0" r="0" b="0"/>
              <a:pathLst>
                <a:path w="62" h="21">
                  <a:moveTo>
                    <a:pt x="54" y="0"/>
                  </a:moveTo>
                  <a:lnTo>
                    <a:pt x="52" y="2"/>
                  </a:lnTo>
                  <a:lnTo>
                    <a:pt x="50" y="4"/>
                  </a:lnTo>
                  <a:lnTo>
                    <a:pt x="48" y="6"/>
                  </a:lnTo>
                  <a:lnTo>
                    <a:pt x="45" y="8"/>
                  </a:lnTo>
                  <a:lnTo>
                    <a:pt x="43" y="8"/>
                  </a:lnTo>
                  <a:lnTo>
                    <a:pt x="41" y="11"/>
                  </a:lnTo>
                  <a:lnTo>
                    <a:pt x="37" y="11"/>
                  </a:lnTo>
                  <a:lnTo>
                    <a:pt x="35" y="13"/>
                  </a:lnTo>
                  <a:lnTo>
                    <a:pt x="30" y="13"/>
                  </a:lnTo>
                  <a:lnTo>
                    <a:pt x="26" y="13"/>
                  </a:lnTo>
                  <a:lnTo>
                    <a:pt x="24" y="13"/>
                  </a:lnTo>
                  <a:lnTo>
                    <a:pt x="19" y="13"/>
                  </a:lnTo>
                  <a:lnTo>
                    <a:pt x="15" y="11"/>
                  </a:lnTo>
                  <a:lnTo>
                    <a:pt x="13" y="11"/>
                  </a:lnTo>
                  <a:lnTo>
                    <a:pt x="9" y="8"/>
                  </a:lnTo>
                  <a:lnTo>
                    <a:pt x="4" y="6"/>
                  </a:lnTo>
                  <a:lnTo>
                    <a:pt x="0" y="15"/>
                  </a:lnTo>
                  <a:lnTo>
                    <a:pt x="4" y="17"/>
                  </a:lnTo>
                  <a:lnTo>
                    <a:pt x="9" y="19"/>
                  </a:lnTo>
                  <a:lnTo>
                    <a:pt x="13" y="19"/>
                  </a:lnTo>
                  <a:lnTo>
                    <a:pt x="17" y="21"/>
                  </a:lnTo>
                  <a:lnTo>
                    <a:pt x="22" y="21"/>
                  </a:lnTo>
                  <a:lnTo>
                    <a:pt x="26" y="21"/>
                  </a:lnTo>
                  <a:lnTo>
                    <a:pt x="30" y="21"/>
                  </a:lnTo>
                  <a:lnTo>
                    <a:pt x="35" y="21"/>
                  </a:lnTo>
                  <a:lnTo>
                    <a:pt x="39" y="19"/>
                  </a:lnTo>
                  <a:lnTo>
                    <a:pt x="43" y="19"/>
                  </a:lnTo>
                  <a:lnTo>
                    <a:pt x="48" y="17"/>
                  </a:lnTo>
                  <a:lnTo>
                    <a:pt x="50" y="15"/>
                  </a:lnTo>
                  <a:lnTo>
                    <a:pt x="54" y="13"/>
                  </a:lnTo>
                  <a:lnTo>
                    <a:pt x="56" y="11"/>
                  </a:lnTo>
                  <a:lnTo>
                    <a:pt x="61" y="8"/>
                  </a:lnTo>
                  <a:lnTo>
                    <a:pt x="63" y="4"/>
                  </a:lnTo>
                  <a:lnTo>
                    <a:pt x="5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3" name="任意多边形 307372"/>
            <p:cNvSpPr/>
            <p:nvPr/>
          </p:nvSpPr>
          <p:spPr>
            <a:xfrm>
              <a:off x="3759" y="1363"/>
              <a:ext cx="83" cy="69"/>
            </a:xfrm>
            <a:custGeom>
              <a:rect l="0" t="0" r="0" b="0"/>
              <a:pathLst>
                <a:path w="83" h="69">
                  <a:moveTo>
                    <a:pt x="80" y="54"/>
                  </a:moveTo>
                  <a:lnTo>
                    <a:pt x="80" y="52"/>
                  </a:lnTo>
                  <a:lnTo>
                    <a:pt x="83" y="47"/>
                  </a:lnTo>
                  <a:lnTo>
                    <a:pt x="83" y="45"/>
                  </a:lnTo>
                  <a:lnTo>
                    <a:pt x="83" y="41"/>
                  </a:lnTo>
                  <a:lnTo>
                    <a:pt x="83" y="39"/>
                  </a:lnTo>
                  <a:lnTo>
                    <a:pt x="83" y="34"/>
                  </a:lnTo>
                  <a:lnTo>
                    <a:pt x="80" y="32"/>
                  </a:lnTo>
                  <a:lnTo>
                    <a:pt x="80" y="28"/>
                  </a:lnTo>
                  <a:lnTo>
                    <a:pt x="78" y="26"/>
                  </a:lnTo>
                  <a:lnTo>
                    <a:pt x="76" y="21"/>
                  </a:lnTo>
                  <a:lnTo>
                    <a:pt x="74" y="19"/>
                  </a:lnTo>
                  <a:lnTo>
                    <a:pt x="72" y="17"/>
                  </a:lnTo>
                  <a:lnTo>
                    <a:pt x="67" y="13"/>
                  </a:lnTo>
                  <a:lnTo>
                    <a:pt x="65" y="11"/>
                  </a:lnTo>
                  <a:lnTo>
                    <a:pt x="61" y="8"/>
                  </a:lnTo>
                  <a:lnTo>
                    <a:pt x="57" y="6"/>
                  </a:lnTo>
                  <a:lnTo>
                    <a:pt x="54" y="4"/>
                  </a:lnTo>
                  <a:lnTo>
                    <a:pt x="50" y="4"/>
                  </a:lnTo>
                  <a:lnTo>
                    <a:pt x="46" y="2"/>
                  </a:lnTo>
                  <a:lnTo>
                    <a:pt x="41" y="2"/>
                  </a:lnTo>
                  <a:lnTo>
                    <a:pt x="37" y="2"/>
                  </a:lnTo>
                  <a:lnTo>
                    <a:pt x="33" y="0"/>
                  </a:lnTo>
                  <a:lnTo>
                    <a:pt x="31" y="2"/>
                  </a:lnTo>
                  <a:lnTo>
                    <a:pt x="26" y="2"/>
                  </a:lnTo>
                  <a:lnTo>
                    <a:pt x="22" y="2"/>
                  </a:lnTo>
                  <a:lnTo>
                    <a:pt x="20" y="4"/>
                  </a:lnTo>
                  <a:lnTo>
                    <a:pt x="15" y="4"/>
                  </a:lnTo>
                  <a:lnTo>
                    <a:pt x="13" y="6"/>
                  </a:lnTo>
                  <a:lnTo>
                    <a:pt x="9" y="8"/>
                  </a:lnTo>
                  <a:lnTo>
                    <a:pt x="7" y="11"/>
                  </a:lnTo>
                  <a:lnTo>
                    <a:pt x="5" y="13"/>
                  </a:lnTo>
                  <a:lnTo>
                    <a:pt x="2" y="15"/>
                  </a:lnTo>
                  <a:lnTo>
                    <a:pt x="2" y="19"/>
                  </a:lnTo>
                  <a:lnTo>
                    <a:pt x="0" y="21"/>
                  </a:lnTo>
                  <a:lnTo>
                    <a:pt x="0" y="26"/>
                  </a:lnTo>
                  <a:lnTo>
                    <a:pt x="0" y="28"/>
                  </a:lnTo>
                  <a:lnTo>
                    <a:pt x="0" y="32"/>
                  </a:lnTo>
                  <a:lnTo>
                    <a:pt x="0" y="34"/>
                  </a:lnTo>
                  <a:lnTo>
                    <a:pt x="2" y="39"/>
                  </a:lnTo>
                  <a:lnTo>
                    <a:pt x="2" y="41"/>
                  </a:lnTo>
                  <a:lnTo>
                    <a:pt x="5" y="45"/>
                  </a:lnTo>
                  <a:lnTo>
                    <a:pt x="7" y="47"/>
                  </a:lnTo>
                  <a:lnTo>
                    <a:pt x="9" y="50"/>
                  </a:lnTo>
                  <a:lnTo>
                    <a:pt x="11" y="54"/>
                  </a:lnTo>
                  <a:lnTo>
                    <a:pt x="13" y="56"/>
                  </a:lnTo>
                  <a:lnTo>
                    <a:pt x="18" y="58"/>
                  </a:lnTo>
                  <a:lnTo>
                    <a:pt x="22" y="60"/>
                  </a:lnTo>
                  <a:lnTo>
                    <a:pt x="24" y="63"/>
                  </a:lnTo>
                  <a:lnTo>
                    <a:pt x="28" y="65"/>
                  </a:lnTo>
                  <a:lnTo>
                    <a:pt x="33" y="67"/>
                  </a:lnTo>
                  <a:lnTo>
                    <a:pt x="37" y="67"/>
                  </a:lnTo>
                  <a:lnTo>
                    <a:pt x="41" y="69"/>
                  </a:lnTo>
                  <a:lnTo>
                    <a:pt x="46" y="69"/>
                  </a:lnTo>
                  <a:lnTo>
                    <a:pt x="50" y="69"/>
                  </a:lnTo>
                  <a:lnTo>
                    <a:pt x="52" y="69"/>
                  </a:lnTo>
                  <a:lnTo>
                    <a:pt x="57" y="69"/>
                  </a:lnTo>
                  <a:lnTo>
                    <a:pt x="61" y="67"/>
                  </a:lnTo>
                  <a:lnTo>
                    <a:pt x="63" y="67"/>
                  </a:lnTo>
                  <a:lnTo>
                    <a:pt x="67" y="65"/>
                  </a:lnTo>
                  <a:lnTo>
                    <a:pt x="70" y="63"/>
                  </a:lnTo>
                  <a:lnTo>
                    <a:pt x="74" y="60"/>
                  </a:lnTo>
                  <a:lnTo>
                    <a:pt x="76" y="58"/>
                  </a:lnTo>
                  <a:lnTo>
                    <a:pt x="78" y="56"/>
                  </a:lnTo>
                  <a:lnTo>
                    <a:pt x="80" y="5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4" name="任意多边形 307373"/>
            <p:cNvSpPr/>
            <p:nvPr/>
          </p:nvSpPr>
          <p:spPr>
            <a:xfrm>
              <a:off x="3816" y="1365"/>
              <a:ext cx="30" cy="54"/>
            </a:xfrm>
            <a:custGeom>
              <a:rect l="0" t="0" r="0" b="0"/>
              <a:pathLst>
                <a:path w="30" h="54">
                  <a:moveTo>
                    <a:pt x="0" y="9"/>
                  </a:moveTo>
                  <a:lnTo>
                    <a:pt x="2" y="11"/>
                  </a:lnTo>
                  <a:lnTo>
                    <a:pt x="6" y="13"/>
                  </a:lnTo>
                  <a:lnTo>
                    <a:pt x="8" y="15"/>
                  </a:lnTo>
                  <a:lnTo>
                    <a:pt x="10" y="17"/>
                  </a:lnTo>
                  <a:lnTo>
                    <a:pt x="13" y="19"/>
                  </a:lnTo>
                  <a:lnTo>
                    <a:pt x="15" y="24"/>
                  </a:lnTo>
                  <a:lnTo>
                    <a:pt x="17" y="26"/>
                  </a:lnTo>
                  <a:lnTo>
                    <a:pt x="19" y="28"/>
                  </a:lnTo>
                  <a:lnTo>
                    <a:pt x="19" y="30"/>
                  </a:lnTo>
                  <a:lnTo>
                    <a:pt x="21" y="35"/>
                  </a:lnTo>
                  <a:lnTo>
                    <a:pt x="21" y="37"/>
                  </a:lnTo>
                  <a:lnTo>
                    <a:pt x="21" y="39"/>
                  </a:lnTo>
                  <a:lnTo>
                    <a:pt x="21" y="41"/>
                  </a:lnTo>
                  <a:lnTo>
                    <a:pt x="21" y="45"/>
                  </a:lnTo>
                  <a:lnTo>
                    <a:pt x="19" y="48"/>
                  </a:lnTo>
                  <a:lnTo>
                    <a:pt x="19" y="50"/>
                  </a:lnTo>
                  <a:lnTo>
                    <a:pt x="26" y="54"/>
                  </a:lnTo>
                  <a:lnTo>
                    <a:pt x="28" y="50"/>
                  </a:lnTo>
                  <a:lnTo>
                    <a:pt x="30" y="48"/>
                  </a:lnTo>
                  <a:lnTo>
                    <a:pt x="30" y="43"/>
                  </a:lnTo>
                  <a:lnTo>
                    <a:pt x="30" y="39"/>
                  </a:lnTo>
                  <a:lnTo>
                    <a:pt x="30" y="35"/>
                  </a:lnTo>
                  <a:lnTo>
                    <a:pt x="30" y="32"/>
                  </a:lnTo>
                  <a:lnTo>
                    <a:pt x="28" y="28"/>
                  </a:lnTo>
                  <a:lnTo>
                    <a:pt x="28" y="24"/>
                  </a:lnTo>
                  <a:lnTo>
                    <a:pt x="26" y="22"/>
                  </a:lnTo>
                  <a:lnTo>
                    <a:pt x="23" y="17"/>
                  </a:lnTo>
                  <a:lnTo>
                    <a:pt x="21" y="15"/>
                  </a:lnTo>
                  <a:lnTo>
                    <a:pt x="17" y="11"/>
                  </a:lnTo>
                  <a:lnTo>
                    <a:pt x="15" y="9"/>
                  </a:lnTo>
                  <a:lnTo>
                    <a:pt x="10" y="6"/>
                  </a:lnTo>
                  <a:lnTo>
                    <a:pt x="6" y="2"/>
                  </a:lnTo>
                  <a:lnTo>
                    <a:pt x="2"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5" name="任意多边形 307374"/>
            <p:cNvSpPr/>
            <p:nvPr/>
          </p:nvSpPr>
          <p:spPr>
            <a:xfrm>
              <a:off x="3759" y="1358"/>
              <a:ext cx="59" cy="22"/>
            </a:xfrm>
            <a:custGeom>
              <a:rect l="0" t="0" r="0" b="0"/>
              <a:pathLst>
                <a:path w="59" h="22">
                  <a:moveTo>
                    <a:pt x="7" y="22"/>
                  </a:moveTo>
                  <a:lnTo>
                    <a:pt x="9" y="20"/>
                  </a:lnTo>
                  <a:lnTo>
                    <a:pt x="11" y="18"/>
                  </a:lnTo>
                  <a:lnTo>
                    <a:pt x="13" y="18"/>
                  </a:lnTo>
                  <a:lnTo>
                    <a:pt x="15" y="16"/>
                  </a:lnTo>
                  <a:lnTo>
                    <a:pt x="18" y="13"/>
                  </a:lnTo>
                  <a:lnTo>
                    <a:pt x="20" y="13"/>
                  </a:lnTo>
                  <a:lnTo>
                    <a:pt x="24" y="11"/>
                  </a:lnTo>
                  <a:lnTo>
                    <a:pt x="26" y="11"/>
                  </a:lnTo>
                  <a:lnTo>
                    <a:pt x="31" y="11"/>
                  </a:lnTo>
                  <a:lnTo>
                    <a:pt x="33" y="9"/>
                  </a:lnTo>
                  <a:lnTo>
                    <a:pt x="37" y="11"/>
                  </a:lnTo>
                  <a:lnTo>
                    <a:pt x="41" y="11"/>
                  </a:lnTo>
                  <a:lnTo>
                    <a:pt x="44" y="11"/>
                  </a:lnTo>
                  <a:lnTo>
                    <a:pt x="48" y="13"/>
                  </a:lnTo>
                  <a:lnTo>
                    <a:pt x="52" y="13"/>
                  </a:lnTo>
                  <a:lnTo>
                    <a:pt x="57" y="16"/>
                  </a:lnTo>
                  <a:lnTo>
                    <a:pt x="59" y="7"/>
                  </a:lnTo>
                  <a:lnTo>
                    <a:pt x="54" y="5"/>
                  </a:lnTo>
                  <a:lnTo>
                    <a:pt x="50" y="5"/>
                  </a:lnTo>
                  <a:lnTo>
                    <a:pt x="46" y="3"/>
                  </a:lnTo>
                  <a:lnTo>
                    <a:pt x="41" y="3"/>
                  </a:lnTo>
                  <a:lnTo>
                    <a:pt x="37" y="0"/>
                  </a:lnTo>
                  <a:lnTo>
                    <a:pt x="33" y="0"/>
                  </a:lnTo>
                  <a:lnTo>
                    <a:pt x="28" y="0"/>
                  </a:lnTo>
                  <a:lnTo>
                    <a:pt x="24" y="3"/>
                  </a:lnTo>
                  <a:lnTo>
                    <a:pt x="22" y="3"/>
                  </a:lnTo>
                  <a:lnTo>
                    <a:pt x="18" y="5"/>
                  </a:lnTo>
                  <a:lnTo>
                    <a:pt x="13" y="5"/>
                  </a:lnTo>
                  <a:lnTo>
                    <a:pt x="11" y="7"/>
                  </a:lnTo>
                  <a:lnTo>
                    <a:pt x="7" y="9"/>
                  </a:lnTo>
                  <a:lnTo>
                    <a:pt x="5" y="11"/>
                  </a:lnTo>
                  <a:lnTo>
                    <a:pt x="2" y="16"/>
                  </a:lnTo>
                  <a:lnTo>
                    <a:pt x="0" y="18"/>
                  </a:lnTo>
                  <a:lnTo>
                    <a:pt x="7"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6" name="任意多边形 307375"/>
            <p:cNvSpPr/>
            <p:nvPr/>
          </p:nvSpPr>
          <p:spPr>
            <a:xfrm>
              <a:off x="3755" y="1376"/>
              <a:ext cx="30" cy="54"/>
            </a:xfrm>
            <a:custGeom>
              <a:rect l="0" t="0" r="0" b="0"/>
              <a:pathLst>
                <a:path w="30" h="54">
                  <a:moveTo>
                    <a:pt x="30" y="45"/>
                  </a:moveTo>
                  <a:lnTo>
                    <a:pt x="28" y="45"/>
                  </a:lnTo>
                  <a:lnTo>
                    <a:pt x="24" y="41"/>
                  </a:lnTo>
                  <a:lnTo>
                    <a:pt x="22" y="39"/>
                  </a:lnTo>
                  <a:lnTo>
                    <a:pt x="19" y="37"/>
                  </a:lnTo>
                  <a:lnTo>
                    <a:pt x="15" y="34"/>
                  </a:lnTo>
                  <a:lnTo>
                    <a:pt x="15" y="32"/>
                  </a:lnTo>
                  <a:lnTo>
                    <a:pt x="13" y="30"/>
                  </a:lnTo>
                  <a:lnTo>
                    <a:pt x="11" y="26"/>
                  </a:lnTo>
                  <a:lnTo>
                    <a:pt x="11" y="24"/>
                  </a:lnTo>
                  <a:lnTo>
                    <a:pt x="9" y="21"/>
                  </a:lnTo>
                  <a:lnTo>
                    <a:pt x="9" y="17"/>
                  </a:lnTo>
                  <a:lnTo>
                    <a:pt x="9" y="15"/>
                  </a:lnTo>
                  <a:lnTo>
                    <a:pt x="9" y="13"/>
                  </a:lnTo>
                  <a:lnTo>
                    <a:pt x="9" y="11"/>
                  </a:lnTo>
                  <a:lnTo>
                    <a:pt x="11" y="8"/>
                  </a:lnTo>
                  <a:lnTo>
                    <a:pt x="11" y="4"/>
                  </a:lnTo>
                  <a:lnTo>
                    <a:pt x="4" y="0"/>
                  </a:lnTo>
                  <a:lnTo>
                    <a:pt x="2" y="4"/>
                  </a:lnTo>
                  <a:lnTo>
                    <a:pt x="0" y="8"/>
                  </a:lnTo>
                  <a:lnTo>
                    <a:pt x="0" y="11"/>
                  </a:lnTo>
                  <a:lnTo>
                    <a:pt x="0" y="15"/>
                  </a:lnTo>
                  <a:lnTo>
                    <a:pt x="0" y="19"/>
                  </a:lnTo>
                  <a:lnTo>
                    <a:pt x="0" y="24"/>
                  </a:lnTo>
                  <a:lnTo>
                    <a:pt x="2" y="26"/>
                  </a:lnTo>
                  <a:lnTo>
                    <a:pt x="2" y="30"/>
                  </a:lnTo>
                  <a:lnTo>
                    <a:pt x="4" y="34"/>
                  </a:lnTo>
                  <a:lnTo>
                    <a:pt x="6" y="37"/>
                  </a:lnTo>
                  <a:lnTo>
                    <a:pt x="9" y="41"/>
                  </a:lnTo>
                  <a:lnTo>
                    <a:pt x="13" y="43"/>
                  </a:lnTo>
                  <a:lnTo>
                    <a:pt x="15" y="47"/>
                  </a:lnTo>
                  <a:lnTo>
                    <a:pt x="19" y="50"/>
                  </a:lnTo>
                  <a:lnTo>
                    <a:pt x="24" y="52"/>
                  </a:lnTo>
                  <a:lnTo>
                    <a:pt x="26" y="54"/>
                  </a:lnTo>
                  <a:lnTo>
                    <a:pt x="30"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7" name="任意多边形 307376"/>
            <p:cNvSpPr/>
            <p:nvPr/>
          </p:nvSpPr>
          <p:spPr>
            <a:xfrm>
              <a:off x="3781" y="1415"/>
              <a:ext cx="61" cy="21"/>
            </a:xfrm>
            <a:custGeom>
              <a:rect l="0" t="0" r="0" b="0"/>
              <a:pathLst>
                <a:path w="61" h="21">
                  <a:moveTo>
                    <a:pt x="54" y="0"/>
                  </a:moveTo>
                  <a:lnTo>
                    <a:pt x="52" y="2"/>
                  </a:lnTo>
                  <a:lnTo>
                    <a:pt x="50" y="4"/>
                  </a:lnTo>
                  <a:lnTo>
                    <a:pt x="48" y="6"/>
                  </a:lnTo>
                  <a:lnTo>
                    <a:pt x="45" y="8"/>
                  </a:lnTo>
                  <a:lnTo>
                    <a:pt x="43" y="8"/>
                  </a:lnTo>
                  <a:lnTo>
                    <a:pt x="41" y="11"/>
                  </a:lnTo>
                  <a:lnTo>
                    <a:pt x="37" y="11"/>
                  </a:lnTo>
                  <a:lnTo>
                    <a:pt x="35" y="13"/>
                  </a:lnTo>
                  <a:lnTo>
                    <a:pt x="30" y="13"/>
                  </a:lnTo>
                  <a:lnTo>
                    <a:pt x="28" y="13"/>
                  </a:lnTo>
                  <a:lnTo>
                    <a:pt x="24" y="13"/>
                  </a:lnTo>
                  <a:lnTo>
                    <a:pt x="19" y="13"/>
                  </a:lnTo>
                  <a:lnTo>
                    <a:pt x="15" y="11"/>
                  </a:lnTo>
                  <a:lnTo>
                    <a:pt x="13" y="11"/>
                  </a:lnTo>
                  <a:lnTo>
                    <a:pt x="9" y="8"/>
                  </a:lnTo>
                  <a:lnTo>
                    <a:pt x="4" y="6"/>
                  </a:lnTo>
                  <a:lnTo>
                    <a:pt x="0" y="15"/>
                  </a:lnTo>
                  <a:lnTo>
                    <a:pt x="4" y="17"/>
                  </a:lnTo>
                  <a:lnTo>
                    <a:pt x="9" y="19"/>
                  </a:lnTo>
                  <a:lnTo>
                    <a:pt x="13" y="19"/>
                  </a:lnTo>
                  <a:lnTo>
                    <a:pt x="17" y="21"/>
                  </a:lnTo>
                  <a:lnTo>
                    <a:pt x="24" y="21"/>
                  </a:lnTo>
                  <a:lnTo>
                    <a:pt x="28" y="21"/>
                  </a:lnTo>
                  <a:lnTo>
                    <a:pt x="30" y="21"/>
                  </a:lnTo>
                  <a:lnTo>
                    <a:pt x="35" y="21"/>
                  </a:lnTo>
                  <a:lnTo>
                    <a:pt x="39" y="19"/>
                  </a:lnTo>
                  <a:lnTo>
                    <a:pt x="43" y="19"/>
                  </a:lnTo>
                  <a:lnTo>
                    <a:pt x="48" y="17"/>
                  </a:lnTo>
                  <a:lnTo>
                    <a:pt x="50" y="15"/>
                  </a:lnTo>
                  <a:lnTo>
                    <a:pt x="54" y="13"/>
                  </a:lnTo>
                  <a:lnTo>
                    <a:pt x="56" y="11"/>
                  </a:lnTo>
                  <a:lnTo>
                    <a:pt x="58" y="8"/>
                  </a:lnTo>
                  <a:lnTo>
                    <a:pt x="61" y="4"/>
                  </a:lnTo>
                  <a:lnTo>
                    <a:pt x="5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8" name="任意多边形 307377"/>
            <p:cNvSpPr/>
            <p:nvPr/>
          </p:nvSpPr>
          <p:spPr>
            <a:xfrm>
              <a:off x="3759" y="1365"/>
              <a:ext cx="83" cy="67"/>
            </a:xfrm>
            <a:custGeom>
              <a:rect l="0" t="0" r="0" b="0"/>
              <a:pathLst>
                <a:path w="83" h="67">
                  <a:moveTo>
                    <a:pt x="78" y="52"/>
                  </a:moveTo>
                  <a:lnTo>
                    <a:pt x="80" y="50"/>
                  </a:lnTo>
                  <a:lnTo>
                    <a:pt x="80" y="45"/>
                  </a:lnTo>
                  <a:lnTo>
                    <a:pt x="83" y="43"/>
                  </a:lnTo>
                  <a:lnTo>
                    <a:pt x="83" y="39"/>
                  </a:lnTo>
                  <a:lnTo>
                    <a:pt x="83" y="37"/>
                  </a:lnTo>
                  <a:lnTo>
                    <a:pt x="80" y="32"/>
                  </a:lnTo>
                  <a:lnTo>
                    <a:pt x="80" y="30"/>
                  </a:lnTo>
                  <a:lnTo>
                    <a:pt x="78" y="28"/>
                  </a:lnTo>
                  <a:lnTo>
                    <a:pt x="78" y="24"/>
                  </a:lnTo>
                  <a:lnTo>
                    <a:pt x="76" y="22"/>
                  </a:lnTo>
                  <a:lnTo>
                    <a:pt x="72" y="17"/>
                  </a:lnTo>
                  <a:lnTo>
                    <a:pt x="70" y="15"/>
                  </a:lnTo>
                  <a:lnTo>
                    <a:pt x="67" y="13"/>
                  </a:lnTo>
                  <a:lnTo>
                    <a:pt x="63" y="11"/>
                  </a:lnTo>
                  <a:lnTo>
                    <a:pt x="61" y="9"/>
                  </a:lnTo>
                  <a:lnTo>
                    <a:pt x="57" y="6"/>
                  </a:lnTo>
                  <a:lnTo>
                    <a:pt x="52" y="4"/>
                  </a:lnTo>
                  <a:lnTo>
                    <a:pt x="48" y="2"/>
                  </a:lnTo>
                  <a:lnTo>
                    <a:pt x="46" y="2"/>
                  </a:lnTo>
                  <a:lnTo>
                    <a:pt x="41" y="2"/>
                  </a:lnTo>
                  <a:lnTo>
                    <a:pt x="37" y="0"/>
                  </a:lnTo>
                  <a:lnTo>
                    <a:pt x="33" y="0"/>
                  </a:lnTo>
                  <a:lnTo>
                    <a:pt x="28" y="0"/>
                  </a:lnTo>
                  <a:lnTo>
                    <a:pt x="26" y="2"/>
                  </a:lnTo>
                  <a:lnTo>
                    <a:pt x="22" y="2"/>
                  </a:lnTo>
                  <a:lnTo>
                    <a:pt x="18" y="2"/>
                  </a:lnTo>
                  <a:lnTo>
                    <a:pt x="15" y="4"/>
                  </a:lnTo>
                  <a:lnTo>
                    <a:pt x="13" y="6"/>
                  </a:lnTo>
                  <a:lnTo>
                    <a:pt x="9" y="9"/>
                  </a:lnTo>
                  <a:lnTo>
                    <a:pt x="7" y="11"/>
                  </a:lnTo>
                  <a:lnTo>
                    <a:pt x="5" y="13"/>
                  </a:lnTo>
                  <a:lnTo>
                    <a:pt x="2" y="15"/>
                  </a:lnTo>
                  <a:lnTo>
                    <a:pt x="2" y="17"/>
                  </a:lnTo>
                  <a:lnTo>
                    <a:pt x="0" y="22"/>
                  </a:lnTo>
                  <a:lnTo>
                    <a:pt x="0" y="24"/>
                  </a:lnTo>
                  <a:lnTo>
                    <a:pt x="0" y="28"/>
                  </a:lnTo>
                  <a:lnTo>
                    <a:pt x="0" y="30"/>
                  </a:lnTo>
                  <a:lnTo>
                    <a:pt x="0" y="35"/>
                  </a:lnTo>
                  <a:lnTo>
                    <a:pt x="2" y="37"/>
                  </a:lnTo>
                  <a:lnTo>
                    <a:pt x="2" y="41"/>
                  </a:lnTo>
                  <a:lnTo>
                    <a:pt x="5" y="43"/>
                  </a:lnTo>
                  <a:lnTo>
                    <a:pt x="7" y="45"/>
                  </a:lnTo>
                  <a:lnTo>
                    <a:pt x="9" y="50"/>
                  </a:lnTo>
                  <a:lnTo>
                    <a:pt x="11" y="52"/>
                  </a:lnTo>
                  <a:lnTo>
                    <a:pt x="15" y="54"/>
                  </a:lnTo>
                  <a:lnTo>
                    <a:pt x="18" y="56"/>
                  </a:lnTo>
                  <a:lnTo>
                    <a:pt x="22" y="58"/>
                  </a:lnTo>
                  <a:lnTo>
                    <a:pt x="26" y="61"/>
                  </a:lnTo>
                  <a:lnTo>
                    <a:pt x="28" y="63"/>
                  </a:lnTo>
                  <a:lnTo>
                    <a:pt x="33" y="65"/>
                  </a:lnTo>
                  <a:lnTo>
                    <a:pt x="37" y="65"/>
                  </a:lnTo>
                  <a:lnTo>
                    <a:pt x="41" y="67"/>
                  </a:lnTo>
                  <a:lnTo>
                    <a:pt x="46" y="67"/>
                  </a:lnTo>
                  <a:lnTo>
                    <a:pt x="50" y="67"/>
                  </a:lnTo>
                  <a:lnTo>
                    <a:pt x="52" y="67"/>
                  </a:lnTo>
                  <a:lnTo>
                    <a:pt x="57" y="67"/>
                  </a:lnTo>
                  <a:lnTo>
                    <a:pt x="61" y="65"/>
                  </a:lnTo>
                  <a:lnTo>
                    <a:pt x="63" y="65"/>
                  </a:lnTo>
                  <a:lnTo>
                    <a:pt x="67" y="63"/>
                  </a:lnTo>
                  <a:lnTo>
                    <a:pt x="70" y="61"/>
                  </a:lnTo>
                  <a:lnTo>
                    <a:pt x="72" y="58"/>
                  </a:lnTo>
                  <a:lnTo>
                    <a:pt x="74" y="56"/>
                  </a:lnTo>
                  <a:lnTo>
                    <a:pt x="76" y="54"/>
                  </a:lnTo>
                  <a:lnTo>
                    <a:pt x="78" y="5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79" name="任意多边形 307378"/>
            <p:cNvSpPr/>
            <p:nvPr/>
          </p:nvSpPr>
          <p:spPr>
            <a:xfrm>
              <a:off x="3813" y="1367"/>
              <a:ext cx="33" cy="52"/>
            </a:xfrm>
            <a:custGeom>
              <a:rect l="0" t="0" r="0" b="0"/>
              <a:pathLst>
                <a:path w="33" h="52">
                  <a:moveTo>
                    <a:pt x="0" y="9"/>
                  </a:moveTo>
                  <a:lnTo>
                    <a:pt x="5" y="11"/>
                  </a:lnTo>
                  <a:lnTo>
                    <a:pt x="7" y="11"/>
                  </a:lnTo>
                  <a:lnTo>
                    <a:pt x="11" y="15"/>
                  </a:lnTo>
                  <a:lnTo>
                    <a:pt x="13" y="17"/>
                  </a:lnTo>
                  <a:lnTo>
                    <a:pt x="16" y="20"/>
                  </a:lnTo>
                  <a:lnTo>
                    <a:pt x="18" y="22"/>
                  </a:lnTo>
                  <a:lnTo>
                    <a:pt x="20" y="24"/>
                  </a:lnTo>
                  <a:lnTo>
                    <a:pt x="20" y="26"/>
                  </a:lnTo>
                  <a:lnTo>
                    <a:pt x="22" y="30"/>
                  </a:lnTo>
                  <a:lnTo>
                    <a:pt x="22" y="33"/>
                  </a:lnTo>
                  <a:lnTo>
                    <a:pt x="24" y="35"/>
                  </a:lnTo>
                  <a:lnTo>
                    <a:pt x="24" y="37"/>
                  </a:lnTo>
                  <a:lnTo>
                    <a:pt x="24" y="41"/>
                  </a:lnTo>
                  <a:lnTo>
                    <a:pt x="22" y="43"/>
                  </a:lnTo>
                  <a:lnTo>
                    <a:pt x="22" y="46"/>
                  </a:lnTo>
                  <a:lnTo>
                    <a:pt x="20" y="48"/>
                  </a:lnTo>
                  <a:lnTo>
                    <a:pt x="29" y="52"/>
                  </a:lnTo>
                  <a:lnTo>
                    <a:pt x="31" y="48"/>
                  </a:lnTo>
                  <a:lnTo>
                    <a:pt x="31" y="46"/>
                  </a:lnTo>
                  <a:lnTo>
                    <a:pt x="33" y="41"/>
                  </a:lnTo>
                  <a:lnTo>
                    <a:pt x="33" y="37"/>
                  </a:lnTo>
                  <a:lnTo>
                    <a:pt x="33" y="35"/>
                  </a:lnTo>
                  <a:lnTo>
                    <a:pt x="31" y="30"/>
                  </a:lnTo>
                  <a:lnTo>
                    <a:pt x="31" y="26"/>
                  </a:lnTo>
                  <a:lnTo>
                    <a:pt x="29" y="24"/>
                  </a:lnTo>
                  <a:lnTo>
                    <a:pt x="26" y="20"/>
                  </a:lnTo>
                  <a:lnTo>
                    <a:pt x="24" y="15"/>
                  </a:lnTo>
                  <a:lnTo>
                    <a:pt x="22" y="13"/>
                  </a:lnTo>
                  <a:lnTo>
                    <a:pt x="20" y="11"/>
                  </a:lnTo>
                  <a:lnTo>
                    <a:pt x="16" y="7"/>
                  </a:lnTo>
                  <a:lnTo>
                    <a:pt x="13" y="4"/>
                  </a:lnTo>
                  <a:lnTo>
                    <a:pt x="9" y="2"/>
                  </a:lnTo>
                  <a:lnTo>
                    <a:pt x="5"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80" name="任意多边形 307379"/>
            <p:cNvSpPr/>
            <p:nvPr/>
          </p:nvSpPr>
          <p:spPr>
            <a:xfrm>
              <a:off x="3759" y="1361"/>
              <a:ext cx="59" cy="21"/>
            </a:xfrm>
            <a:custGeom>
              <a:rect l="0" t="0" r="0" b="0"/>
              <a:pathLst>
                <a:path w="59" h="21">
                  <a:moveTo>
                    <a:pt x="7" y="21"/>
                  </a:moveTo>
                  <a:lnTo>
                    <a:pt x="9" y="19"/>
                  </a:lnTo>
                  <a:lnTo>
                    <a:pt x="11" y="17"/>
                  </a:lnTo>
                  <a:lnTo>
                    <a:pt x="13" y="15"/>
                  </a:lnTo>
                  <a:lnTo>
                    <a:pt x="15" y="15"/>
                  </a:lnTo>
                  <a:lnTo>
                    <a:pt x="18" y="13"/>
                  </a:lnTo>
                  <a:lnTo>
                    <a:pt x="20" y="10"/>
                  </a:lnTo>
                  <a:lnTo>
                    <a:pt x="24" y="10"/>
                  </a:lnTo>
                  <a:lnTo>
                    <a:pt x="26" y="10"/>
                  </a:lnTo>
                  <a:lnTo>
                    <a:pt x="31" y="8"/>
                  </a:lnTo>
                  <a:lnTo>
                    <a:pt x="33" y="8"/>
                  </a:lnTo>
                  <a:lnTo>
                    <a:pt x="37" y="8"/>
                  </a:lnTo>
                  <a:lnTo>
                    <a:pt x="39" y="10"/>
                  </a:lnTo>
                  <a:lnTo>
                    <a:pt x="44" y="10"/>
                  </a:lnTo>
                  <a:lnTo>
                    <a:pt x="48" y="10"/>
                  </a:lnTo>
                  <a:lnTo>
                    <a:pt x="50" y="13"/>
                  </a:lnTo>
                  <a:lnTo>
                    <a:pt x="54" y="15"/>
                  </a:lnTo>
                  <a:lnTo>
                    <a:pt x="59" y="6"/>
                  </a:lnTo>
                  <a:lnTo>
                    <a:pt x="54" y="4"/>
                  </a:lnTo>
                  <a:lnTo>
                    <a:pt x="50" y="2"/>
                  </a:lnTo>
                  <a:lnTo>
                    <a:pt x="46" y="2"/>
                  </a:lnTo>
                  <a:lnTo>
                    <a:pt x="41" y="0"/>
                  </a:lnTo>
                  <a:lnTo>
                    <a:pt x="37" y="0"/>
                  </a:lnTo>
                  <a:lnTo>
                    <a:pt x="33" y="0"/>
                  </a:lnTo>
                  <a:lnTo>
                    <a:pt x="28" y="0"/>
                  </a:lnTo>
                  <a:lnTo>
                    <a:pt x="24" y="0"/>
                  </a:lnTo>
                  <a:lnTo>
                    <a:pt x="22" y="2"/>
                  </a:lnTo>
                  <a:lnTo>
                    <a:pt x="18" y="2"/>
                  </a:lnTo>
                  <a:lnTo>
                    <a:pt x="13" y="4"/>
                  </a:lnTo>
                  <a:lnTo>
                    <a:pt x="11" y="6"/>
                  </a:lnTo>
                  <a:lnTo>
                    <a:pt x="7" y="8"/>
                  </a:lnTo>
                  <a:lnTo>
                    <a:pt x="5" y="10"/>
                  </a:lnTo>
                  <a:lnTo>
                    <a:pt x="2" y="15"/>
                  </a:lnTo>
                  <a:lnTo>
                    <a:pt x="0" y="17"/>
                  </a:lnTo>
                  <a:lnTo>
                    <a:pt x="7"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81" name="任意多边形 307380"/>
            <p:cNvSpPr/>
            <p:nvPr/>
          </p:nvSpPr>
          <p:spPr>
            <a:xfrm>
              <a:off x="3755" y="1378"/>
              <a:ext cx="32" cy="52"/>
            </a:xfrm>
            <a:custGeom>
              <a:rect l="0" t="0" r="0" b="0"/>
              <a:pathLst>
                <a:path w="32" h="52">
                  <a:moveTo>
                    <a:pt x="32" y="43"/>
                  </a:moveTo>
                  <a:lnTo>
                    <a:pt x="28" y="43"/>
                  </a:lnTo>
                  <a:lnTo>
                    <a:pt x="26" y="41"/>
                  </a:lnTo>
                  <a:lnTo>
                    <a:pt x="22" y="39"/>
                  </a:lnTo>
                  <a:lnTo>
                    <a:pt x="19" y="35"/>
                  </a:lnTo>
                  <a:lnTo>
                    <a:pt x="17" y="32"/>
                  </a:lnTo>
                  <a:lnTo>
                    <a:pt x="15" y="30"/>
                  </a:lnTo>
                  <a:lnTo>
                    <a:pt x="13" y="28"/>
                  </a:lnTo>
                  <a:lnTo>
                    <a:pt x="11" y="26"/>
                  </a:lnTo>
                  <a:lnTo>
                    <a:pt x="11" y="22"/>
                  </a:lnTo>
                  <a:lnTo>
                    <a:pt x="9" y="19"/>
                  </a:lnTo>
                  <a:lnTo>
                    <a:pt x="9" y="17"/>
                  </a:lnTo>
                  <a:lnTo>
                    <a:pt x="9" y="15"/>
                  </a:lnTo>
                  <a:lnTo>
                    <a:pt x="9" y="11"/>
                  </a:lnTo>
                  <a:lnTo>
                    <a:pt x="9" y="9"/>
                  </a:lnTo>
                  <a:lnTo>
                    <a:pt x="11" y="6"/>
                  </a:lnTo>
                  <a:lnTo>
                    <a:pt x="11" y="4"/>
                  </a:lnTo>
                  <a:lnTo>
                    <a:pt x="4" y="0"/>
                  </a:lnTo>
                  <a:lnTo>
                    <a:pt x="2" y="4"/>
                  </a:lnTo>
                  <a:lnTo>
                    <a:pt x="0" y="6"/>
                  </a:lnTo>
                  <a:lnTo>
                    <a:pt x="0" y="11"/>
                  </a:lnTo>
                  <a:lnTo>
                    <a:pt x="0" y="15"/>
                  </a:lnTo>
                  <a:lnTo>
                    <a:pt x="0" y="17"/>
                  </a:lnTo>
                  <a:lnTo>
                    <a:pt x="0" y="22"/>
                  </a:lnTo>
                  <a:lnTo>
                    <a:pt x="2" y="26"/>
                  </a:lnTo>
                  <a:lnTo>
                    <a:pt x="4" y="28"/>
                  </a:lnTo>
                  <a:lnTo>
                    <a:pt x="4" y="32"/>
                  </a:lnTo>
                  <a:lnTo>
                    <a:pt x="6" y="35"/>
                  </a:lnTo>
                  <a:lnTo>
                    <a:pt x="11" y="39"/>
                  </a:lnTo>
                  <a:lnTo>
                    <a:pt x="13" y="41"/>
                  </a:lnTo>
                  <a:lnTo>
                    <a:pt x="15" y="45"/>
                  </a:lnTo>
                  <a:lnTo>
                    <a:pt x="19" y="48"/>
                  </a:lnTo>
                  <a:lnTo>
                    <a:pt x="24" y="50"/>
                  </a:lnTo>
                  <a:lnTo>
                    <a:pt x="28" y="52"/>
                  </a:lnTo>
                  <a:lnTo>
                    <a:pt x="32"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82" name="任意多边形 307381"/>
            <p:cNvSpPr/>
            <p:nvPr/>
          </p:nvSpPr>
          <p:spPr>
            <a:xfrm>
              <a:off x="3783" y="1415"/>
              <a:ext cx="59" cy="21"/>
            </a:xfrm>
            <a:custGeom>
              <a:rect l="0" t="0" r="0" b="0"/>
              <a:pathLst>
                <a:path w="59" h="21">
                  <a:moveTo>
                    <a:pt x="50" y="0"/>
                  </a:moveTo>
                  <a:lnTo>
                    <a:pt x="50" y="2"/>
                  </a:lnTo>
                  <a:lnTo>
                    <a:pt x="48" y="4"/>
                  </a:lnTo>
                  <a:lnTo>
                    <a:pt x="46" y="6"/>
                  </a:lnTo>
                  <a:lnTo>
                    <a:pt x="43" y="8"/>
                  </a:lnTo>
                  <a:lnTo>
                    <a:pt x="41" y="8"/>
                  </a:lnTo>
                  <a:lnTo>
                    <a:pt x="37" y="11"/>
                  </a:lnTo>
                  <a:lnTo>
                    <a:pt x="35" y="11"/>
                  </a:lnTo>
                  <a:lnTo>
                    <a:pt x="33" y="11"/>
                  </a:lnTo>
                  <a:lnTo>
                    <a:pt x="28" y="13"/>
                  </a:lnTo>
                  <a:lnTo>
                    <a:pt x="26" y="13"/>
                  </a:lnTo>
                  <a:lnTo>
                    <a:pt x="22" y="13"/>
                  </a:lnTo>
                  <a:lnTo>
                    <a:pt x="17" y="13"/>
                  </a:lnTo>
                  <a:lnTo>
                    <a:pt x="15" y="11"/>
                  </a:lnTo>
                  <a:lnTo>
                    <a:pt x="11" y="11"/>
                  </a:lnTo>
                  <a:lnTo>
                    <a:pt x="7" y="8"/>
                  </a:lnTo>
                  <a:lnTo>
                    <a:pt x="4" y="6"/>
                  </a:lnTo>
                  <a:lnTo>
                    <a:pt x="0" y="15"/>
                  </a:lnTo>
                  <a:lnTo>
                    <a:pt x="4" y="17"/>
                  </a:lnTo>
                  <a:lnTo>
                    <a:pt x="9" y="19"/>
                  </a:lnTo>
                  <a:lnTo>
                    <a:pt x="13" y="19"/>
                  </a:lnTo>
                  <a:lnTo>
                    <a:pt x="17" y="21"/>
                  </a:lnTo>
                  <a:lnTo>
                    <a:pt x="22" y="21"/>
                  </a:lnTo>
                  <a:lnTo>
                    <a:pt x="26" y="21"/>
                  </a:lnTo>
                  <a:lnTo>
                    <a:pt x="28" y="21"/>
                  </a:lnTo>
                  <a:lnTo>
                    <a:pt x="33" y="21"/>
                  </a:lnTo>
                  <a:lnTo>
                    <a:pt x="37" y="19"/>
                  </a:lnTo>
                  <a:lnTo>
                    <a:pt x="41" y="19"/>
                  </a:lnTo>
                  <a:lnTo>
                    <a:pt x="46" y="17"/>
                  </a:lnTo>
                  <a:lnTo>
                    <a:pt x="48" y="15"/>
                  </a:lnTo>
                  <a:lnTo>
                    <a:pt x="52" y="13"/>
                  </a:lnTo>
                  <a:lnTo>
                    <a:pt x="54" y="11"/>
                  </a:lnTo>
                  <a:lnTo>
                    <a:pt x="56" y="8"/>
                  </a:lnTo>
                  <a:lnTo>
                    <a:pt x="59" y="4"/>
                  </a:lnTo>
                  <a:lnTo>
                    <a:pt x="5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83" name="任意多边形 307382"/>
            <p:cNvSpPr/>
            <p:nvPr/>
          </p:nvSpPr>
          <p:spPr>
            <a:xfrm>
              <a:off x="3759" y="1367"/>
              <a:ext cx="80" cy="65"/>
            </a:xfrm>
            <a:custGeom>
              <a:rect l="0" t="0" r="0" b="0"/>
              <a:pathLst>
                <a:path w="80" h="65">
                  <a:moveTo>
                    <a:pt x="78" y="50"/>
                  </a:moveTo>
                  <a:lnTo>
                    <a:pt x="78" y="48"/>
                  </a:lnTo>
                  <a:lnTo>
                    <a:pt x="80" y="43"/>
                  </a:lnTo>
                  <a:lnTo>
                    <a:pt x="80" y="41"/>
                  </a:lnTo>
                  <a:lnTo>
                    <a:pt x="80" y="39"/>
                  </a:lnTo>
                  <a:lnTo>
                    <a:pt x="80" y="35"/>
                  </a:lnTo>
                  <a:lnTo>
                    <a:pt x="80" y="33"/>
                  </a:lnTo>
                  <a:lnTo>
                    <a:pt x="78" y="28"/>
                  </a:lnTo>
                  <a:lnTo>
                    <a:pt x="78" y="26"/>
                  </a:lnTo>
                  <a:lnTo>
                    <a:pt x="76" y="22"/>
                  </a:lnTo>
                  <a:lnTo>
                    <a:pt x="74" y="20"/>
                  </a:lnTo>
                  <a:lnTo>
                    <a:pt x="72" y="17"/>
                  </a:lnTo>
                  <a:lnTo>
                    <a:pt x="70" y="15"/>
                  </a:lnTo>
                  <a:lnTo>
                    <a:pt x="65" y="11"/>
                  </a:lnTo>
                  <a:lnTo>
                    <a:pt x="63" y="9"/>
                  </a:lnTo>
                  <a:lnTo>
                    <a:pt x="59" y="7"/>
                  </a:lnTo>
                  <a:lnTo>
                    <a:pt x="57" y="4"/>
                  </a:lnTo>
                  <a:lnTo>
                    <a:pt x="52" y="4"/>
                  </a:lnTo>
                  <a:lnTo>
                    <a:pt x="48" y="2"/>
                  </a:lnTo>
                  <a:lnTo>
                    <a:pt x="44" y="2"/>
                  </a:lnTo>
                  <a:lnTo>
                    <a:pt x="39" y="0"/>
                  </a:lnTo>
                  <a:lnTo>
                    <a:pt x="37" y="0"/>
                  </a:lnTo>
                  <a:lnTo>
                    <a:pt x="33" y="0"/>
                  </a:lnTo>
                  <a:lnTo>
                    <a:pt x="28" y="0"/>
                  </a:lnTo>
                  <a:lnTo>
                    <a:pt x="26" y="0"/>
                  </a:lnTo>
                  <a:lnTo>
                    <a:pt x="22" y="2"/>
                  </a:lnTo>
                  <a:lnTo>
                    <a:pt x="18" y="2"/>
                  </a:lnTo>
                  <a:lnTo>
                    <a:pt x="15" y="4"/>
                  </a:lnTo>
                  <a:lnTo>
                    <a:pt x="13" y="7"/>
                  </a:lnTo>
                  <a:lnTo>
                    <a:pt x="11" y="7"/>
                  </a:lnTo>
                  <a:lnTo>
                    <a:pt x="7" y="9"/>
                  </a:lnTo>
                  <a:lnTo>
                    <a:pt x="5" y="11"/>
                  </a:lnTo>
                  <a:lnTo>
                    <a:pt x="5" y="15"/>
                  </a:lnTo>
                  <a:lnTo>
                    <a:pt x="2" y="17"/>
                  </a:lnTo>
                  <a:lnTo>
                    <a:pt x="2" y="20"/>
                  </a:lnTo>
                  <a:lnTo>
                    <a:pt x="0" y="24"/>
                  </a:lnTo>
                  <a:lnTo>
                    <a:pt x="0" y="26"/>
                  </a:lnTo>
                  <a:lnTo>
                    <a:pt x="0" y="30"/>
                  </a:lnTo>
                  <a:lnTo>
                    <a:pt x="2" y="33"/>
                  </a:lnTo>
                  <a:lnTo>
                    <a:pt x="2" y="35"/>
                  </a:lnTo>
                  <a:lnTo>
                    <a:pt x="5" y="39"/>
                  </a:lnTo>
                  <a:lnTo>
                    <a:pt x="7" y="41"/>
                  </a:lnTo>
                  <a:lnTo>
                    <a:pt x="7" y="46"/>
                  </a:lnTo>
                  <a:lnTo>
                    <a:pt x="11" y="48"/>
                  </a:lnTo>
                  <a:lnTo>
                    <a:pt x="13" y="50"/>
                  </a:lnTo>
                  <a:lnTo>
                    <a:pt x="15" y="52"/>
                  </a:lnTo>
                  <a:lnTo>
                    <a:pt x="20" y="54"/>
                  </a:lnTo>
                  <a:lnTo>
                    <a:pt x="22" y="56"/>
                  </a:lnTo>
                  <a:lnTo>
                    <a:pt x="26" y="59"/>
                  </a:lnTo>
                  <a:lnTo>
                    <a:pt x="31" y="61"/>
                  </a:lnTo>
                  <a:lnTo>
                    <a:pt x="33" y="63"/>
                  </a:lnTo>
                  <a:lnTo>
                    <a:pt x="37" y="63"/>
                  </a:lnTo>
                  <a:lnTo>
                    <a:pt x="41" y="63"/>
                  </a:lnTo>
                  <a:lnTo>
                    <a:pt x="46" y="65"/>
                  </a:lnTo>
                  <a:lnTo>
                    <a:pt x="50" y="65"/>
                  </a:lnTo>
                  <a:lnTo>
                    <a:pt x="52" y="65"/>
                  </a:lnTo>
                  <a:lnTo>
                    <a:pt x="57" y="63"/>
                  </a:lnTo>
                  <a:lnTo>
                    <a:pt x="61" y="63"/>
                  </a:lnTo>
                  <a:lnTo>
                    <a:pt x="63" y="63"/>
                  </a:lnTo>
                  <a:lnTo>
                    <a:pt x="67" y="61"/>
                  </a:lnTo>
                  <a:lnTo>
                    <a:pt x="70" y="59"/>
                  </a:lnTo>
                  <a:lnTo>
                    <a:pt x="72" y="56"/>
                  </a:lnTo>
                  <a:lnTo>
                    <a:pt x="74" y="54"/>
                  </a:lnTo>
                  <a:lnTo>
                    <a:pt x="76" y="52"/>
                  </a:lnTo>
                  <a:lnTo>
                    <a:pt x="78" y="5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84" name="任意多边形 307383"/>
            <p:cNvSpPr/>
            <p:nvPr/>
          </p:nvSpPr>
          <p:spPr>
            <a:xfrm>
              <a:off x="3813" y="1369"/>
              <a:ext cx="31" cy="50"/>
            </a:xfrm>
            <a:custGeom>
              <a:rect l="0" t="0" r="0" b="0"/>
              <a:pathLst>
                <a:path w="31" h="50">
                  <a:moveTo>
                    <a:pt x="0" y="7"/>
                  </a:moveTo>
                  <a:lnTo>
                    <a:pt x="3" y="9"/>
                  </a:lnTo>
                  <a:lnTo>
                    <a:pt x="7" y="11"/>
                  </a:lnTo>
                  <a:lnTo>
                    <a:pt x="9" y="13"/>
                  </a:lnTo>
                  <a:lnTo>
                    <a:pt x="11" y="15"/>
                  </a:lnTo>
                  <a:lnTo>
                    <a:pt x="13" y="18"/>
                  </a:lnTo>
                  <a:lnTo>
                    <a:pt x="16" y="20"/>
                  </a:lnTo>
                  <a:lnTo>
                    <a:pt x="18" y="24"/>
                  </a:lnTo>
                  <a:lnTo>
                    <a:pt x="20" y="26"/>
                  </a:lnTo>
                  <a:lnTo>
                    <a:pt x="20" y="28"/>
                  </a:lnTo>
                  <a:lnTo>
                    <a:pt x="22" y="31"/>
                  </a:lnTo>
                  <a:lnTo>
                    <a:pt x="22" y="33"/>
                  </a:lnTo>
                  <a:lnTo>
                    <a:pt x="22" y="37"/>
                  </a:lnTo>
                  <a:lnTo>
                    <a:pt x="22" y="39"/>
                  </a:lnTo>
                  <a:lnTo>
                    <a:pt x="22" y="41"/>
                  </a:lnTo>
                  <a:lnTo>
                    <a:pt x="22" y="44"/>
                  </a:lnTo>
                  <a:lnTo>
                    <a:pt x="20" y="46"/>
                  </a:lnTo>
                  <a:lnTo>
                    <a:pt x="29" y="50"/>
                  </a:lnTo>
                  <a:lnTo>
                    <a:pt x="29" y="46"/>
                  </a:lnTo>
                  <a:lnTo>
                    <a:pt x="31" y="44"/>
                  </a:lnTo>
                  <a:lnTo>
                    <a:pt x="31" y="39"/>
                  </a:lnTo>
                  <a:lnTo>
                    <a:pt x="31" y="37"/>
                  </a:lnTo>
                  <a:lnTo>
                    <a:pt x="31" y="33"/>
                  </a:lnTo>
                  <a:lnTo>
                    <a:pt x="31" y="28"/>
                  </a:lnTo>
                  <a:lnTo>
                    <a:pt x="29" y="26"/>
                  </a:lnTo>
                  <a:lnTo>
                    <a:pt x="29" y="22"/>
                  </a:lnTo>
                  <a:lnTo>
                    <a:pt x="26" y="18"/>
                  </a:lnTo>
                  <a:lnTo>
                    <a:pt x="24" y="15"/>
                  </a:lnTo>
                  <a:lnTo>
                    <a:pt x="20" y="13"/>
                  </a:lnTo>
                  <a:lnTo>
                    <a:pt x="18" y="9"/>
                  </a:lnTo>
                  <a:lnTo>
                    <a:pt x="16" y="7"/>
                  </a:lnTo>
                  <a:lnTo>
                    <a:pt x="11" y="5"/>
                  </a:lnTo>
                  <a:lnTo>
                    <a:pt x="7" y="2"/>
                  </a:lnTo>
                  <a:lnTo>
                    <a:pt x="5"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85" name="任意多边形 307384"/>
            <p:cNvSpPr/>
            <p:nvPr/>
          </p:nvSpPr>
          <p:spPr>
            <a:xfrm>
              <a:off x="3759" y="1363"/>
              <a:ext cx="59" cy="21"/>
            </a:xfrm>
            <a:custGeom>
              <a:rect l="0" t="0" r="0" b="0"/>
              <a:pathLst>
                <a:path w="59" h="21">
                  <a:moveTo>
                    <a:pt x="7" y="21"/>
                  </a:moveTo>
                  <a:lnTo>
                    <a:pt x="9" y="19"/>
                  </a:lnTo>
                  <a:lnTo>
                    <a:pt x="11" y="17"/>
                  </a:lnTo>
                  <a:lnTo>
                    <a:pt x="13" y="15"/>
                  </a:lnTo>
                  <a:lnTo>
                    <a:pt x="15" y="13"/>
                  </a:lnTo>
                  <a:lnTo>
                    <a:pt x="18" y="13"/>
                  </a:lnTo>
                  <a:lnTo>
                    <a:pt x="20" y="11"/>
                  </a:lnTo>
                  <a:lnTo>
                    <a:pt x="22" y="11"/>
                  </a:lnTo>
                  <a:lnTo>
                    <a:pt x="26" y="8"/>
                  </a:lnTo>
                  <a:lnTo>
                    <a:pt x="28" y="8"/>
                  </a:lnTo>
                  <a:lnTo>
                    <a:pt x="33" y="8"/>
                  </a:lnTo>
                  <a:lnTo>
                    <a:pt x="35" y="8"/>
                  </a:lnTo>
                  <a:lnTo>
                    <a:pt x="39" y="8"/>
                  </a:lnTo>
                  <a:lnTo>
                    <a:pt x="44" y="11"/>
                  </a:lnTo>
                  <a:lnTo>
                    <a:pt x="46" y="11"/>
                  </a:lnTo>
                  <a:lnTo>
                    <a:pt x="50" y="13"/>
                  </a:lnTo>
                  <a:lnTo>
                    <a:pt x="54" y="13"/>
                  </a:lnTo>
                  <a:lnTo>
                    <a:pt x="59" y="6"/>
                  </a:lnTo>
                  <a:lnTo>
                    <a:pt x="54" y="4"/>
                  </a:lnTo>
                  <a:lnTo>
                    <a:pt x="50" y="2"/>
                  </a:lnTo>
                  <a:lnTo>
                    <a:pt x="46" y="2"/>
                  </a:lnTo>
                  <a:lnTo>
                    <a:pt x="41" y="0"/>
                  </a:lnTo>
                  <a:lnTo>
                    <a:pt x="37" y="0"/>
                  </a:lnTo>
                  <a:lnTo>
                    <a:pt x="33" y="0"/>
                  </a:lnTo>
                  <a:lnTo>
                    <a:pt x="28" y="0"/>
                  </a:lnTo>
                  <a:lnTo>
                    <a:pt x="24" y="0"/>
                  </a:lnTo>
                  <a:lnTo>
                    <a:pt x="20" y="2"/>
                  </a:lnTo>
                  <a:lnTo>
                    <a:pt x="18" y="2"/>
                  </a:lnTo>
                  <a:lnTo>
                    <a:pt x="13" y="4"/>
                  </a:lnTo>
                  <a:lnTo>
                    <a:pt x="11" y="6"/>
                  </a:lnTo>
                  <a:lnTo>
                    <a:pt x="7" y="8"/>
                  </a:lnTo>
                  <a:lnTo>
                    <a:pt x="5" y="11"/>
                  </a:lnTo>
                  <a:lnTo>
                    <a:pt x="2" y="13"/>
                  </a:lnTo>
                  <a:lnTo>
                    <a:pt x="0" y="17"/>
                  </a:lnTo>
                  <a:lnTo>
                    <a:pt x="7"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07386" name="组合 307385"/>
          <p:cNvGrpSpPr/>
          <p:nvPr/>
        </p:nvGrpSpPr>
        <p:grpSpPr>
          <a:xfrm>
            <a:off x="1514475" y="1403350"/>
            <a:ext cx="6732588" cy="3525838"/>
            <a:chOff x="714" y="804"/>
            <a:chExt cx="4241" cy="2221"/>
          </a:xfrm>
        </p:grpSpPr>
        <p:sp>
          <p:nvSpPr>
            <p:cNvPr id="307387" name="任意多边形 307386"/>
            <p:cNvSpPr/>
            <p:nvPr/>
          </p:nvSpPr>
          <p:spPr>
            <a:xfrm>
              <a:off x="3755" y="1380"/>
              <a:ext cx="32" cy="50"/>
            </a:xfrm>
            <a:custGeom>
              <a:rect l="0" t="0" r="0" b="0"/>
              <a:pathLst>
                <a:path w="32" h="50">
                  <a:moveTo>
                    <a:pt x="32" y="41"/>
                  </a:moveTo>
                  <a:lnTo>
                    <a:pt x="28" y="41"/>
                  </a:lnTo>
                  <a:lnTo>
                    <a:pt x="26" y="39"/>
                  </a:lnTo>
                  <a:lnTo>
                    <a:pt x="22" y="37"/>
                  </a:lnTo>
                  <a:lnTo>
                    <a:pt x="19" y="33"/>
                  </a:lnTo>
                  <a:lnTo>
                    <a:pt x="17" y="30"/>
                  </a:lnTo>
                  <a:lnTo>
                    <a:pt x="15" y="28"/>
                  </a:lnTo>
                  <a:lnTo>
                    <a:pt x="13" y="26"/>
                  </a:lnTo>
                  <a:lnTo>
                    <a:pt x="13" y="24"/>
                  </a:lnTo>
                  <a:lnTo>
                    <a:pt x="11" y="22"/>
                  </a:lnTo>
                  <a:lnTo>
                    <a:pt x="11" y="20"/>
                  </a:lnTo>
                  <a:lnTo>
                    <a:pt x="11" y="15"/>
                  </a:lnTo>
                  <a:lnTo>
                    <a:pt x="9" y="13"/>
                  </a:lnTo>
                  <a:lnTo>
                    <a:pt x="9" y="11"/>
                  </a:lnTo>
                  <a:lnTo>
                    <a:pt x="11" y="9"/>
                  </a:lnTo>
                  <a:lnTo>
                    <a:pt x="11" y="7"/>
                  </a:lnTo>
                  <a:lnTo>
                    <a:pt x="11" y="4"/>
                  </a:lnTo>
                  <a:lnTo>
                    <a:pt x="4" y="0"/>
                  </a:lnTo>
                  <a:lnTo>
                    <a:pt x="2" y="2"/>
                  </a:lnTo>
                  <a:lnTo>
                    <a:pt x="2" y="7"/>
                  </a:lnTo>
                  <a:lnTo>
                    <a:pt x="0" y="11"/>
                  </a:lnTo>
                  <a:lnTo>
                    <a:pt x="0" y="13"/>
                  </a:lnTo>
                  <a:lnTo>
                    <a:pt x="0" y="17"/>
                  </a:lnTo>
                  <a:lnTo>
                    <a:pt x="2" y="22"/>
                  </a:lnTo>
                  <a:lnTo>
                    <a:pt x="2" y="24"/>
                  </a:lnTo>
                  <a:lnTo>
                    <a:pt x="4" y="28"/>
                  </a:lnTo>
                  <a:lnTo>
                    <a:pt x="6" y="30"/>
                  </a:lnTo>
                  <a:lnTo>
                    <a:pt x="9" y="35"/>
                  </a:lnTo>
                  <a:lnTo>
                    <a:pt x="11" y="37"/>
                  </a:lnTo>
                  <a:lnTo>
                    <a:pt x="13" y="41"/>
                  </a:lnTo>
                  <a:lnTo>
                    <a:pt x="17" y="43"/>
                  </a:lnTo>
                  <a:lnTo>
                    <a:pt x="19" y="46"/>
                  </a:lnTo>
                  <a:lnTo>
                    <a:pt x="24" y="48"/>
                  </a:lnTo>
                  <a:lnTo>
                    <a:pt x="28" y="50"/>
                  </a:lnTo>
                  <a:lnTo>
                    <a:pt x="32"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88" name="任意多边形 307387"/>
            <p:cNvSpPr/>
            <p:nvPr/>
          </p:nvSpPr>
          <p:spPr>
            <a:xfrm>
              <a:off x="3783" y="1415"/>
              <a:ext cx="59" cy="21"/>
            </a:xfrm>
            <a:custGeom>
              <a:rect l="0" t="0" r="0" b="0"/>
              <a:pathLst>
                <a:path w="59" h="21">
                  <a:moveTo>
                    <a:pt x="50" y="0"/>
                  </a:moveTo>
                  <a:lnTo>
                    <a:pt x="48" y="2"/>
                  </a:lnTo>
                  <a:lnTo>
                    <a:pt x="48" y="4"/>
                  </a:lnTo>
                  <a:lnTo>
                    <a:pt x="46" y="6"/>
                  </a:lnTo>
                  <a:lnTo>
                    <a:pt x="43" y="6"/>
                  </a:lnTo>
                  <a:lnTo>
                    <a:pt x="41" y="8"/>
                  </a:lnTo>
                  <a:lnTo>
                    <a:pt x="37" y="11"/>
                  </a:lnTo>
                  <a:lnTo>
                    <a:pt x="35" y="11"/>
                  </a:lnTo>
                  <a:lnTo>
                    <a:pt x="33" y="11"/>
                  </a:lnTo>
                  <a:lnTo>
                    <a:pt x="28" y="13"/>
                  </a:lnTo>
                  <a:lnTo>
                    <a:pt x="26" y="13"/>
                  </a:lnTo>
                  <a:lnTo>
                    <a:pt x="22" y="13"/>
                  </a:lnTo>
                  <a:lnTo>
                    <a:pt x="17" y="11"/>
                  </a:lnTo>
                  <a:lnTo>
                    <a:pt x="15" y="11"/>
                  </a:lnTo>
                  <a:lnTo>
                    <a:pt x="11" y="11"/>
                  </a:lnTo>
                  <a:lnTo>
                    <a:pt x="7" y="8"/>
                  </a:lnTo>
                  <a:lnTo>
                    <a:pt x="4" y="6"/>
                  </a:lnTo>
                  <a:lnTo>
                    <a:pt x="0" y="15"/>
                  </a:lnTo>
                  <a:lnTo>
                    <a:pt x="4" y="17"/>
                  </a:lnTo>
                  <a:lnTo>
                    <a:pt x="9" y="19"/>
                  </a:lnTo>
                  <a:lnTo>
                    <a:pt x="13" y="19"/>
                  </a:lnTo>
                  <a:lnTo>
                    <a:pt x="17" y="19"/>
                  </a:lnTo>
                  <a:lnTo>
                    <a:pt x="22" y="21"/>
                  </a:lnTo>
                  <a:lnTo>
                    <a:pt x="26" y="21"/>
                  </a:lnTo>
                  <a:lnTo>
                    <a:pt x="28" y="21"/>
                  </a:lnTo>
                  <a:lnTo>
                    <a:pt x="33" y="19"/>
                  </a:lnTo>
                  <a:lnTo>
                    <a:pt x="37" y="19"/>
                  </a:lnTo>
                  <a:lnTo>
                    <a:pt x="41" y="17"/>
                  </a:lnTo>
                  <a:lnTo>
                    <a:pt x="43" y="17"/>
                  </a:lnTo>
                  <a:lnTo>
                    <a:pt x="48" y="15"/>
                  </a:lnTo>
                  <a:lnTo>
                    <a:pt x="50" y="13"/>
                  </a:lnTo>
                  <a:lnTo>
                    <a:pt x="54" y="11"/>
                  </a:lnTo>
                  <a:lnTo>
                    <a:pt x="56" y="6"/>
                  </a:lnTo>
                  <a:lnTo>
                    <a:pt x="59" y="4"/>
                  </a:lnTo>
                  <a:lnTo>
                    <a:pt x="5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89" name="任意多边形 307388"/>
            <p:cNvSpPr/>
            <p:nvPr/>
          </p:nvSpPr>
          <p:spPr>
            <a:xfrm>
              <a:off x="3761" y="1369"/>
              <a:ext cx="78" cy="63"/>
            </a:xfrm>
            <a:custGeom>
              <a:rect l="0" t="0" r="0" b="0"/>
              <a:pathLst>
                <a:path w="78" h="62">
                  <a:moveTo>
                    <a:pt x="76" y="48"/>
                  </a:moveTo>
                  <a:lnTo>
                    <a:pt x="76" y="46"/>
                  </a:lnTo>
                  <a:lnTo>
                    <a:pt x="78" y="41"/>
                  </a:lnTo>
                  <a:lnTo>
                    <a:pt x="78" y="39"/>
                  </a:lnTo>
                  <a:lnTo>
                    <a:pt x="78" y="37"/>
                  </a:lnTo>
                  <a:lnTo>
                    <a:pt x="78" y="33"/>
                  </a:lnTo>
                  <a:lnTo>
                    <a:pt x="76" y="31"/>
                  </a:lnTo>
                  <a:lnTo>
                    <a:pt x="76" y="28"/>
                  </a:lnTo>
                  <a:lnTo>
                    <a:pt x="74" y="24"/>
                  </a:lnTo>
                  <a:lnTo>
                    <a:pt x="72" y="22"/>
                  </a:lnTo>
                  <a:lnTo>
                    <a:pt x="72" y="20"/>
                  </a:lnTo>
                  <a:lnTo>
                    <a:pt x="68" y="15"/>
                  </a:lnTo>
                  <a:lnTo>
                    <a:pt x="65" y="13"/>
                  </a:lnTo>
                  <a:lnTo>
                    <a:pt x="63" y="11"/>
                  </a:lnTo>
                  <a:lnTo>
                    <a:pt x="61" y="9"/>
                  </a:lnTo>
                  <a:lnTo>
                    <a:pt x="57" y="7"/>
                  </a:lnTo>
                  <a:lnTo>
                    <a:pt x="52" y="5"/>
                  </a:lnTo>
                  <a:lnTo>
                    <a:pt x="48" y="2"/>
                  </a:lnTo>
                  <a:lnTo>
                    <a:pt x="46" y="2"/>
                  </a:lnTo>
                  <a:lnTo>
                    <a:pt x="42" y="0"/>
                  </a:lnTo>
                  <a:lnTo>
                    <a:pt x="37" y="0"/>
                  </a:lnTo>
                  <a:lnTo>
                    <a:pt x="33" y="0"/>
                  </a:lnTo>
                  <a:lnTo>
                    <a:pt x="31" y="0"/>
                  </a:lnTo>
                  <a:lnTo>
                    <a:pt x="26" y="0"/>
                  </a:lnTo>
                  <a:lnTo>
                    <a:pt x="22" y="0"/>
                  </a:lnTo>
                  <a:lnTo>
                    <a:pt x="20" y="2"/>
                  </a:lnTo>
                  <a:lnTo>
                    <a:pt x="16" y="2"/>
                  </a:lnTo>
                  <a:lnTo>
                    <a:pt x="13" y="5"/>
                  </a:lnTo>
                  <a:lnTo>
                    <a:pt x="11" y="5"/>
                  </a:lnTo>
                  <a:lnTo>
                    <a:pt x="9" y="7"/>
                  </a:lnTo>
                  <a:lnTo>
                    <a:pt x="5" y="9"/>
                  </a:lnTo>
                  <a:lnTo>
                    <a:pt x="5" y="11"/>
                  </a:lnTo>
                  <a:lnTo>
                    <a:pt x="3" y="13"/>
                  </a:lnTo>
                  <a:lnTo>
                    <a:pt x="0" y="18"/>
                  </a:lnTo>
                  <a:lnTo>
                    <a:pt x="0" y="20"/>
                  </a:lnTo>
                  <a:lnTo>
                    <a:pt x="0" y="22"/>
                  </a:lnTo>
                  <a:lnTo>
                    <a:pt x="0" y="26"/>
                  </a:lnTo>
                  <a:lnTo>
                    <a:pt x="0" y="28"/>
                  </a:lnTo>
                  <a:lnTo>
                    <a:pt x="0" y="31"/>
                  </a:lnTo>
                  <a:lnTo>
                    <a:pt x="0" y="35"/>
                  </a:lnTo>
                  <a:lnTo>
                    <a:pt x="3" y="37"/>
                  </a:lnTo>
                  <a:lnTo>
                    <a:pt x="5" y="41"/>
                  </a:lnTo>
                  <a:lnTo>
                    <a:pt x="7" y="44"/>
                  </a:lnTo>
                  <a:lnTo>
                    <a:pt x="9" y="46"/>
                  </a:lnTo>
                  <a:lnTo>
                    <a:pt x="11" y="48"/>
                  </a:lnTo>
                  <a:lnTo>
                    <a:pt x="13" y="50"/>
                  </a:lnTo>
                  <a:lnTo>
                    <a:pt x="18" y="52"/>
                  </a:lnTo>
                  <a:lnTo>
                    <a:pt x="20" y="54"/>
                  </a:lnTo>
                  <a:lnTo>
                    <a:pt x="24" y="57"/>
                  </a:lnTo>
                  <a:lnTo>
                    <a:pt x="29" y="59"/>
                  </a:lnTo>
                  <a:lnTo>
                    <a:pt x="33" y="59"/>
                  </a:lnTo>
                  <a:lnTo>
                    <a:pt x="37" y="61"/>
                  </a:lnTo>
                  <a:lnTo>
                    <a:pt x="39" y="61"/>
                  </a:lnTo>
                  <a:lnTo>
                    <a:pt x="44" y="63"/>
                  </a:lnTo>
                  <a:lnTo>
                    <a:pt x="48" y="63"/>
                  </a:lnTo>
                  <a:lnTo>
                    <a:pt x="50" y="61"/>
                  </a:lnTo>
                  <a:lnTo>
                    <a:pt x="55" y="61"/>
                  </a:lnTo>
                  <a:lnTo>
                    <a:pt x="59" y="61"/>
                  </a:lnTo>
                  <a:lnTo>
                    <a:pt x="61" y="59"/>
                  </a:lnTo>
                  <a:lnTo>
                    <a:pt x="63" y="59"/>
                  </a:lnTo>
                  <a:lnTo>
                    <a:pt x="68" y="57"/>
                  </a:lnTo>
                  <a:lnTo>
                    <a:pt x="70" y="54"/>
                  </a:lnTo>
                  <a:lnTo>
                    <a:pt x="72" y="52"/>
                  </a:lnTo>
                  <a:lnTo>
                    <a:pt x="74" y="50"/>
                  </a:lnTo>
                  <a:lnTo>
                    <a:pt x="76" y="4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0" name="任意多边形 307389"/>
            <p:cNvSpPr/>
            <p:nvPr/>
          </p:nvSpPr>
          <p:spPr>
            <a:xfrm>
              <a:off x="3811" y="1369"/>
              <a:ext cx="33" cy="50"/>
            </a:xfrm>
            <a:custGeom>
              <a:rect l="0" t="0" r="0" b="0"/>
              <a:pathLst>
                <a:path w="33" h="50">
                  <a:moveTo>
                    <a:pt x="0" y="9"/>
                  </a:moveTo>
                  <a:lnTo>
                    <a:pt x="5" y="11"/>
                  </a:lnTo>
                  <a:lnTo>
                    <a:pt x="7" y="13"/>
                  </a:lnTo>
                  <a:lnTo>
                    <a:pt x="11" y="15"/>
                  </a:lnTo>
                  <a:lnTo>
                    <a:pt x="13" y="18"/>
                  </a:lnTo>
                  <a:lnTo>
                    <a:pt x="15" y="20"/>
                  </a:lnTo>
                  <a:lnTo>
                    <a:pt x="18" y="22"/>
                  </a:lnTo>
                  <a:lnTo>
                    <a:pt x="20" y="24"/>
                  </a:lnTo>
                  <a:lnTo>
                    <a:pt x="20" y="26"/>
                  </a:lnTo>
                  <a:lnTo>
                    <a:pt x="22" y="28"/>
                  </a:lnTo>
                  <a:lnTo>
                    <a:pt x="22" y="31"/>
                  </a:lnTo>
                  <a:lnTo>
                    <a:pt x="24" y="35"/>
                  </a:lnTo>
                  <a:lnTo>
                    <a:pt x="24" y="37"/>
                  </a:lnTo>
                  <a:lnTo>
                    <a:pt x="24" y="39"/>
                  </a:lnTo>
                  <a:lnTo>
                    <a:pt x="22" y="41"/>
                  </a:lnTo>
                  <a:lnTo>
                    <a:pt x="22" y="44"/>
                  </a:lnTo>
                  <a:lnTo>
                    <a:pt x="22" y="46"/>
                  </a:lnTo>
                  <a:lnTo>
                    <a:pt x="28" y="50"/>
                  </a:lnTo>
                  <a:lnTo>
                    <a:pt x="31" y="46"/>
                  </a:lnTo>
                  <a:lnTo>
                    <a:pt x="33" y="44"/>
                  </a:lnTo>
                  <a:lnTo>
                    <a:pt x="33" y="39"/>
                  </a:lnTo>
                  <a:lnTo>
                    <a:pt x="33" y="37"/>
                  </a:lnTo>
                  <a:lnTo>
                    <a:pt x="33" y="33"/>
                  </a:lnTo>
                  <a:lnTo>
                    <a:pt x="31" y="28"/>
                  </a:lnTo>
                  <a:lnTo>
                    <a:pt x="31" y="26"/>
                  </a:lnTo>
                  <a:lnTo>
                    <a:pt x="28" y="22"/>
                  </a:lnTo>
                  <a:lnTo>
                    <a:pt x="26" y="20"/>
                  </a:lnTo>
                  <a:lnTo>
                    <a:pt x="24" y="15"/>
                  </a:lnTo>
                  <a:lnTo>
                    <a:pt x="22" y="13"/>
                  </a:lnTo>
                  <a:lnTo>
                    <a:pt x="20" y="11"/>
                  </a:lnTo>
                  <a:lnTo>
                    <a:pt x="15" y="7"/>
                  </a:lnTo>
                  <a:lnTo>
                    <a:pt x="13" y="5"/>
                  </a:lnTo>
                  <a:lnTo>
                    <a:pt x="9" y="2"/>
                  </a:lnTo>
                  <a:lnTo>
                    <a:pt x="5"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1" name="任意多边形 307390"/>
            <p:cNvSpPr/>
            <p:nvPr/>
          </p:nvSpPr>
          <p:spPr>
            <a:xfrm>
              <a:off x="3759" y="1365"/>
              <a:ext cx="57" cy="19"/>
            </a:xfrm>
            <a:custGeom>
              <a:rect l="0" t="0" r="0" b="0"/>
              <a:pathLst>
                <a:path w="57" h="19">
                  <a:moveTo>
                    <a:pt x="9" y="19"/>
                  </a:moveTo>
                  <a:lnTo>
                    <a:pt x="9" y="17"/>
                  </a:lnTo>
                  <a:lnTo>
                    <a:pt x="11" y="17"/>
                  </a:lnTo>
                  <a:lnTo>
                    <a:pt x="13" y="15"/>
                  </a:lnTo>
                  <a:lnTo>
                    <a:pt x="15" y="13"/>
                  </a:lnTo>
                  <a:lnTo>
                    <a:pt x="18" y="11"/>
                  </a:lnTo>
                  <a:lnTo>
                    <a:pt x="20" y="11"/>
                  </a:lnTo>
                  <a:lnTo>
                    <a:pt x="22" y="11"/>
                  </a:lnTo>
                  <a:lnTo>
                    <a:pt x="26" y="9"/>
                  </a:lnTo>
                  <a:lnTo>
                    <a:pt x="28" y="9"/>
                  </a:lnTo>
                  <a:lnTo>
                    <a:pt x="33" y="9"/>
                  </a:lnTo>
                  <a:lnTo>
                    <a:pt x="35" y="9"/>
                  </a:lnTo>
                  <a:lnTo>
                    <a:pt x="39" y="9"/>
                  </a:lnTo>
                  <a:lnTo>
                    <a:pt x="41" y="9"/>
                  </a:lnTo>
                  <a:lnTo>
                    <a:pt x="46" y="11"/>
                  </a:lnTo>
                  <a:lnTo>
                    <a:pt x="50" y="11"/>
                  </a:lnTo>
                  <a:lnTo>
                    <a:pt x="52" y="13"/>
                  </a:lnTo>
                  <a:lnTo>
                    <a:pt x="57" y="4"/>
                  </a:lnTo>
                  <a:lnTo>
                    <a:pt x="52" y="2"/>
                  </a:lnTo>
                  <a:lnTo>
                    <a:pt x="48" y="2"/>
                  </a:lnTo>
                  <a:lnTo>
                    <a:pt x="44" y="0"/>
                  </a:lnTo>
                  <a:lnTo>
                    <a:pt x="39" y="0"/>
                  </a:lnTo>
                  <a:lnTo>
                    <a:pt x="37" y="0"/>
                  </a:lnTo>
                  <a:lnTo>
                    <a:pt x="33" y="0"/>
                  </a:lnTo>
                  <a:lnTo>
                    <a:pt x="28" y="0"/>
                  </a:lnTo>
                  <a:lnTo>
                    <a:pt x="24" y="0"/>
                  </a:lnTo>
                  <a:lnTo>
                    <a:pt x="20" y="2"/>
                  </a:lnTo>
                  <a:lnTo>
                    <a:pt x="18" y="2"/>
                  </a:lnTo>
                  <a:lnTo>
                    <a:pt x="13" y="4"/>
                  </a:lnTo>
                  <a:lnTo>
                    <a:pt x="11" y="6"/>
                  </a:lnTo>
                  <a:lnTo>
                    <a:pt x="7" y="9"/>
                  </a:lnTo>
                  <a:lnTo>
                    <a:pt x="5" y="11"/>
                  </a:lnTo>
                  <a:lnTo>
                    <a:pt x="2" y="13"/>
                  </a:lnTo>
                  <a:lnTo>
                    <a:pt x="0" y="15"/>
                  </a:lnTo>
                  <a:lnTo>
                    <a:pt x="9"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2" name="任意多边形 307391"/>
            <p:cNvSpPr/>
            <p:nvPr/>
          </p:nvSpPr>
          <p:spPr>
            <a:xfrm>
              <a:off x="3757" y="1380"/>
              <a:ext cx="30" cy="50"/>
            </a:xfrm>
            <a:custGeom>
              <a:rect l="0" t="0" r="0" b="0"/>
              <a:pathLst>
                <a:path w="30" h="50">
                  <a:moveTo>
                    <a:pt x="30" y="41"/>
                  </a:moveTo>
                  <a:lnTo>
                    <a:pt x="26" y="41"/>
                  </a:lnTo>
                  <a:lnTo>
                    <a:pt x="24" y="39"/>
                  </a:lnTo>
                  <a:lnTo>
                    <a:pt x="22" y="37"/>
                  </a:lnTo>
                  <a:lnTo>
                    <a:pt x="20" y="35"/>
                  </a:lnTo>
                  <a:lnTo>
                    <a:pt x="15" y="33"/>
                  </a:lnTo>
                  <a:lnTo>
                    <a:pt x="13" y="30"/>
                  </a:lnTo>
                  <a:lnTo>
                    <a:pt x="13" y="26"/>
                  </a:lnTo>
                  <a:lnTo>
                    <a:pt x="11" y="24"/>
                  </a:lnTo>
                  <a:lnTo>
                    <a:pt x="9" y="22"/>
                  </a:lnTo>
                  <a:lnTo>
                    <a:pt x="9" y="20"/>
                  </a:lnTo>
                  <a:lnTo>
                    <a:pt x="9" y="17"/>
                  </a:lnTo>
                  <a:lnTo>
                    <a:pt x="9" y="15"/>
                  </a:lnTo>
                  <a:lnTo>
                    <a:pt x="9" y="13"/>
                  </a:lnTo>
                  <a:lnTo>
                    <a:pt x="9" y="9"/>
                  </a:lnTo>
                  <a:lnTo>
                    <a:pt x="9" y="7"/>
                  </a:lnTo>
                  <a:lnTo>
                    <a:pt x="11" y="4"/>
                  </a:lnTo>
                  <a:lnTo>
                    <a:pt x="2" y="0"/>
                  </a:lnTo>
                  <a:lnTo>
                    <a:pt x="0" y="4"/>
                  </a:lnTo>
                  <a:lnTo>
                    <a:pt x="0" y="7"/>
                  </a:lnTo>
                  <a:lnTo>
                    <a:pt x="0" y="11"/>
                  </a:lnTo>
                  <a:lnTo>
                    <a:pt x="0" y="15"/>
                  </a:lnTo>
                  <a:lnTo>
                    <a:pt x="0" y="17"/>
                  </a:lnTo>
                  <a:lnTo>
                    <a:pt x="0" y="22"/>
                  </a:lnTo>
                  <a:lnTo>
                    <a:pt x="2" y="26"/>
                  </a:lnTo>
                  <a:lnTo>
                    <a:pt x="2" y="28"/>
                  </a:lnTo>
                  <a:lnTo>
                    <a:pt x="4" y="33"/>
                  </a:lnTo>
                  <a:lnTo>
                    <a:pt x="7" y="35"/>
                  </a:lnTo>
                  <a:lnTo>
                    <a:pt x="9" y="37"/>
                  </a:lnTo>
                  <a:lnTo>
                    <a:pt x="13" y="41"/>
                  </a:lnTo>
                  <a:lnTo>
                    <a:pt x="15" y="43"/>
                  </a:lnTo>
                  <a:lnTo>
                    <a:pt x="20" y="46"/>
                  </a:lnTo>
                  <a:lnTo>
                    <a:pt x="24" y="48"/>
                  </a:lnTo>
                  <a:lnTo>
                    <a:pt x="26" y="50"/>
                  </a:lnTo>
                  <a:lnTo>
                    <a:pt x="30"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3" name="任意多边形 307392"/>
            <p:cNvSpPr/>
            <p:nvPr/>
          </p:nvSpPr>
          <p:spPr>
            <a:xfrm>
              <a:off x="3783" y="1415"/>
              <a:ext cx="56" cy="21"/>
            </a:xfrm>
            <a:custGeom>
              <a:rect l="0" t="0" r="0" b="0"/>
              <a:pathLst>
                <a:path w="56" h="21">
                  <a:moveTo>
                    <a:pt x="50" y="0"/>
                  </a:moveTo>
                  <a:lnTo>
                    <a:pt x="48" y="2"/>
                  </a:lnTo>
                  <a:lnTo>
                    <a:pt x="46" y="4"/>
                  </a:lnTo>
                  <a:lnTo>
                    <a:pt x="46" y="6"/>
                  </a:lnTo>
                  <a:lnTo>
                    <a:pt x="43" y="6"/>
                  </a:lnTo>
                  <a:lnTo>
                    <a:pt x="39" y="8"/>
                  </a:lnTo>
                  <a:lnTo>
                    <a:pt x="37" y="8"/>
                  </a:lnTo>
                  <a:lnTo>
                    <a:pt x="35" y="11"/>
                  </a:lnTo>
                  <a:lnTo>
                    <a:pt x="33" y="11"/>
                  </a:lnTo>
                  <a:lnTo>
                    <a:pt x="28" y="11"/>
                  </a:lnTo>
                  <a:lnTo>
                    <a:pt x="26" y="11"/>
                  </a:lnTo>
                  <a:lnTo>
                    <a:pt x="22" y="11"/>
                  </a:lnTo>
                  <a:lnTo>
                    <a:pt x="17" y="11"/>
                  </a:lnTo>
                  <a:lnTo>
                    <a:pt x="15" y="11"/>
                  </a:lnTo>
                  <a:lnTo>
                    <a:pt x="11" y="8"/>
                  </a:lnTo>
                  <a:lnTo>
                    <a:pt x="9" y="8"/>
                  </a:lnTo>
                  <a:lnTo>
                    <a:pt x="4" y="6"/>
                  </a:lnTo>
                  <a:lnTo>
                    <a:pt x="0" y="15"/>
                  </a:lnTo>
                  <a:lnTo>
                    <a:pt x="4" y="17"/>
                  </a:lnTo>
                  <a:lnTo>
                    <a:pt x="9" y="19"/>
                  </a:lnTo>
                  <a:lnTo>
                    <a:pt x="13" y="19"/>
                  </a:lnTo>
                  <a:lnTo>
                    <a:pt x="17" y="19"/>
                  </a:lnTo>
                  <a:lnTo>
                    <a:pt x="22" y="21"/>
                  </a:lnTo>
                  <a:lnTo>
                    <a:pt x="26" y="21"/>
                  </a:lnTo>
                  <a:lnTo>
                    <a:pt x="30" y="19"/>
                  </a:lnTo>
                  <a:lnTo>
                    <a:pt x="33" y="19"/>
                  </a:lnTo>
                  <a:lnTo>
                    <a:pt x="37" y="19"/>
                  </a:lnTo>
                  <a:lnTo>
                    <a:pt x="41" y="17"/>
                  </a:lnTo>
                  <a:lnTo>
                    <a:pt x="43" y="17"/>
                  </a:lnTo>
                  <a:lnTo>
                    <a:pt x="48" y="15"/>
                  </a:lnTo>
                  <a:lnTo>
                    <a:pt x="50" y="13"/>
                  </a:lnTo>
                  <a:lnTo>
                    <a:pt x="52" y="11"/>
                  </a:lnTo>
                  <a:lnTo>
                    <a:pt x="54" y="6"/>
                  </a:lnTo>
                  <a:lnTo>
                    <a:pt x="56" y="4"/>
                  </a:lnTo>
                  <a:lnTo>
                    <a:pt x="5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4" name="任意多边形 307393"/>
            <p:cNvSpPr/>
            <p:nvPr/>
          </p:nvSpPr>
          <p:spPr>
            <a:xfrm>
              <a:off x="3761" y="1371"/>
              <a:ext cx="76" cy="59"/>
            </a:xfrm>
            <a:custGeom>
              <a:rect l="0" t="0" r="0" b="0"/>
              <a:pathLst>
                <a:path w="76" h="59">
                  <a:moveTo>
                    <a:pt x="74" y="46"/>
                  </a:moveTo>
                  <a:lnTo>
                    <a:pt x="76" y="44"/>
                  </a:lnTo>
                  <a:lnTo>
                    <a:pt x="76" y="39"/>
                  </a:lnTo>
                  <a:lnTo>
                    <a:pt x="76" y="37"/>
                  </a:lnTo>
                  <a:lnTo>
                    <a:pt x="76" y="35"/>
                  </a:lnTo>
                  <a:lnTo>
                    <a:pt x="76" y="33"/>
                  </a:lnTo>
                  <a:lnTo>
                    <a:pt x="76" y="29"/>
                  </a:lnTo>
                  <a:lnTo>
                    <a:pt x="74" y="26"/>
                  </a:lnTo>
                  <a:lnTo>
                    <a:pt x="74" y="24"/>
                  </a:lnTo>
                  <a:lnTo>
                    <a:pt x="72" y="20"/>
                  </a:lnTo>
                  <a:lnTo>
                    <a:pt x="70" y="18"/>
                  </a:lnTo>
                  <a:lnTo>
                    <a:pt x="68" y="16"/>
                  </a:lnTo>
                  <a:lnTo>
                    <a:pt x="65" y="13"/>
                  </a:lnTo>
                  <a:lnTo>
                    <a:pt x="61" y="11"/>
                  </a:lnTo>
                  <a:lnTo>
                    <a:pt x="59" y="9"/>
                  </a:lnTo>
                  <a:lnTo>
                    <a:pt x="55" y="7"/>
                  </a:lnTo>
                  <a:lnTo>
                    <a:pt x="52" y="5"/>
                  </a:lnTo>
                  <a:lnTo>
                    <a:pt x="48" y="3"/>
                  </a:lnTo>
                  <a:lnTo>
                    <a:pt x="44" y="3"/>
                  </a:lnTo>
                  <a:lnTo>
                    <a:pt x="42" y="0"/>
                  </a:lnTo>
                  <a:lnTo>
                    <a:pt x="37" y="0"/>
                  </a:lnTo>
                  <a:lnTo>
                    <a:pt x="33" y="0"/>
                  </a:lnTo>
                  <a:lnTo>
                    <a:pt x="31" y="0"/>
                  </a:lnTo>
                  <a:lnTo>
                    <a:pt x="26" y="0"/>
                  </a:lnTo>
                  <a:lnTo>
                    <a:pt x="22" y="0"/>
                  </a:lnTo>
                  <a:lnTo>
                    <a:pt x="20" y="0"/>
                  </a:lnTo>
                  <a:lnTo>
                    <a:pt x="16" y="3"/>
                  </a:lnTo>
                  <a:lnTo>
                    <a:pt x="13" y="3"/>
                  </a:lnTo>
                  <a:lnTo>
                    <a:pt x="11" y="5"/>
                  </a:lnTo>
                  <a:lnTo>
                    <a:pt x="9" y="7"/>
                  </a:lnTo>
                  <a:lnTo>
                    <a:pt x="7" y="9"/>
                  </a:lnTo>
                  <a:lnTo>
                    <a:pt x="5" y="11"/>
                  </a:lnTo>
                  <a:lnTo>
                    <a:pt x="3" y="13"/>
                  </a:lnTo>
                  <a:lnTo>
                    <a:pt x="0" y="16"/>
                  </a:lnTo>
                  <a:lnTo>
                    <a:pt x="0" y="18"/>
                  </a:lnTo>
                  <a:lnTo>
                    <a:pt x="0" y="22"/>
                  </a:lnTo>
                  <a:lnTo>
                    <a:pt x="0" y="24"/>
                  </a:lnTo>
                  <a:lnTo>
                    <a:pt x="0" y="29"/>
                  </a:lnTo>
                  <a:lnTo>
                    <a:pt x="0" y="31"/>
                  </a:lnTo>
                  <a:lnTo>
                    <a:pt x="3" y="33"/>
                  </a:lnTo>
                  <a:lnTo>
                    <a:pt x="5" y="35"/>
                  </a:lnTo>
                  <a:lnTo>
                    <a:pt x="5" y="39"/>
                  </a:lnTo>
                  <a:lnTo>
                    <a:pt x="7" y="42"/>
                  </a:lnTo>
                  <a:lnTo>
                    <a:pt x="9" y="44"/>
                  </a:lnTo>
                  <a:lnTo>
                    <a:pt x="11" y="46"/>
                  </a:lnTo>
                  <a:lnTo>
                    <a:pt x="16" y="48"/>
                  </a:lnTo>
                  <a:lnTo>
                    <a:pt x="18" y="50"/>
                  </a:lnTo>
                  <a:lnTo>
                    <a:pt x="22" y="52"/>
                  </a:lnTo>
                  <a:lnTo>
                    <a:pt x="24" y="55"/>
                  </a:lnTo>
                  <a:lnTo>
                    <a:pt x="29" y="57"/>
                  </a:lnTo>
                  <a:lnTo>
                    <a:pt x="33" y="57"/>
                  </a:lnTo>
                  <a:lnTo>
                    <a:pt x="37" y="59"/>
                  </a:lnTo>
                  <a:lnTo>
                    <a:pt x="39" y="59"/>
                  </a:lnTo>
                  <a:lnTo>
                    <a:pt x="44" y="59"/>
                  </a:lnTo>
                  <a:lnTo>
                    <a:pt x="48" y="59"/>
                  </a:lnTo>
                  <a:lnTo>
                    <a:pt x="50" y="59"/>
                  </a:lnTo>
                  <a:lnTo>
                    <a:pt x="55" y="59"/>
                  </a:lnTo>
                  <a:lnTo>
                    <a:pt x="59" y="59"/>
                  </a:lnTo>
                  <a:lnTo>
                    <a:pt x="61" y="57"/>
                  </a:lnTo>
                  <a:lnTo>
                    <a:pt x="63" y="57"/>
                  </a:lnTo>
                  <a:lnTo>
                    <a:pt x="68" y="55"/>
                  </a:lnTo>
                  <a:lnTo>
                    <a:pt x="70" y="52"/>
                  </a:lnTo>
                  <a:lnTo>
                    <a:pt x="72" y="50"/>
                  </a:lnTo>
                  <a:lnTo>
                    <a:pt x="72" y="48"/>
                  </a:lnTo>
                  <a:lnTo>
                    <a:pt x="74" y="4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5" name="任意多边形 307394"/>
            <p:cNvSpPr/>
            <p:nvPr/>
          </p:nvSpPr>
          <p:spPr>
            <a:xfrm>
              <a:off x="3811" y="1371"/>
              <a:ext cx="31" cy="48"/>
            </a:xfrm>
            <a:custGeom>
              <a:rect l="0" t="0" r="0" b="0"/>
              <a:pathLst>
                <a:path w="31" h="48">
                  <a:moveTo>
                    <a:pt x="0" y="9"/>
                  </a:moveTo>
                  <a:lnTo>
                    <a:pt x="5" y="11"/>
                  </a:lnTo>
                  <a:lnTo>
                    <a:pt x="7" y="11"/>
                  </a:lnTo>
                  <a:lnTo>
                    <a:pt x="9" y="13"/>
                  </a:lnTo>
                  <a:lnTo>
                    <a:pt x="11" y="16"/>
                  </a:lnTo>
                  <a:lnTo>
                    <a:pt x="15" y="18"/>
                  </a:lnTo>
                  <a:lnTo>
                    <a:pt x="15" y="20"/>
                  </a:lnTo>
                  <a:lnTo>
                    <a:pt x="18" y="22"/>
                  </a:lnTo>
                  <a:lnTo>
                    <a:pt x="20" y="26"/>
                  </a:lnTo>
                  <a:lnTo>
                    <a:pt x="20" y="29"/>
                  </a:lnTo>
                  <a:lnTo>
                    <a:pt x="22" y="31"/>
                  </a:lnTo>
                  <a:lnTo>
                    <a:pt x="22" y="33"/>
                  </a:lnTo>
                  <a:lnTo>
                    <a:pt x="22" y="35"/>
                  </a:lnTo>
                  <a:lnTo>
                    <a:pt x="22" y="37"/>
                  </a:lnTo>
                  <a:lnTo>
                    <a:pt x="22" y="39"/>
                  </a:lnTo>
                  <a:lnTo>
                    <a:pt x="22" y="42"/>
                  </a:lnTo>
                  <a:lnTo>
                    <a:pt x="20" y="44"/>
                  </a:lnTo>
                  <a:lnTo>
                    <a:pt x="28" y="48"/>
                  </a:lnTo>
                  <a:lnTo>
                    <a:pt x="31" y="46"/>
                  </a:lnTo>
                  <a:lnTo>
                    <a:pt x="31" y="42"/>
                  </a:lnTo>
                  <a:lnTo>
                    <a:pt x="31" y="37"/>
                  </a:lnTo>
                  <a:lnTo>
                    <a:pt x="31" y="35"/>
                  </a:lnTo>
                  <a:lnTo>
                    <a:pt x="31" y="31"/>
                  </a:lnTo>
                  <a:lnTo>
                    <a:pt x="31" y="29"/>
                  </a:lnTo>
                  <a:lnTo>
                    <a:pt x="28" y="24"/>
                  </a:lnTo>
                  <a:lnTo>
                    <a:pt x="28" y="22"/>
                  </a:lnTo>
                  <a:lnTo>
                    <a:pt x="26" y="18"/>
                  </a:lnTo>
                  <a:lnTo>
                    <a:pt x="24" y="16"/>
                  </a:lnTo>
                  <a:lnTo>
                    <a:pt x="22" y="11"/>
                  </a:lnTo>
                  <a:lnTo>
                    <a:pt x="18" y="9"/>
                  </a:lnTo>
                  <a:lnTo>
                    <a:pt x="15" y="7"/>
                  </a:lnTo>
                  <a:lnTo>
                    <a:pt x="11" y="5"/>
                  </a:lnTo>
                  <a:lnTo>
                    <a:pt x="9" y="3"/>
                  </a:lnTo>
                  <a:lnTo>
                    <a:pt x="5"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6" name="任意多边形 307395"/>
            <p:cNvSpPr/>
            <p:nvPr/>
          </p:nvSpPr>
          <p:spPr>
            <a:xfrm>
              <a:off x="3759" y="1367"/>
              <a:ext cx="57" cy="20"/>
            </a:xfrm>
            <a:custGeom>
              <a:rect l="0" t="0" r="0" b="0"/>
              <a:pathLst>
                <a:path w="57" h="20">
                  <a:moveTo>
                    <a:pt x="9" y="20"/>
                  </a:moveTo>
                  <a:lnTo>
                    <a:pt x="9" y="17"/>
                  </a:lnTo>
                  <a:lnTo>
                    <a:pt x="11" y="15"/>
                  </a:lnTo>
                  <a:lnTo>
                    <a:pt x="13" y="15"/>
                  </a:lnTo>
                  <a:lnTo>
                    <a:pt x="15" y="13"/>
                  </a:lnTo>
                  <a:lnTo>
                    <a:pt x="18" y="11"/>
                  </a:lnTo>
                  <a:lnTo>
                    <a:pt x="20" y="11"/>
                  </a:lnTo>
                  <a:lnTo>
                    <a:pt x="22" y="9"/>
                  </a:lnTo>
                  <a:lnTo>
                    <a:pt x="26" y="9"/>
                  </a:lnTo>
                  <a:lnTo>
                    <a:pt x="28" y="9"/>
                  </a:lnTo>
                  <a:lnTo>
                    <a:pt x="33" y="9"/>
                  </a:lnTo>
                  <a:lnTo>
                    <a:pt x="35" y="9"/>
                  </a:lnTo>
                  <a:lnTo>
                    <a:pt x="39" y="9"/>
                  </a:lnTo>
                  <a:lnTo>
                    <a:pt x="41" y="9"/>
                  </a:lnTo>
                  <a:lnTo>
                    <a:pt x="46" y="11"/>
                  </a:lnTo>
                  <a:lnTo>
                    <a:pt x="48" y="11"/>
                  </a:lnTo>
                  <a:lnTo>
                    <a:pt x="52" y="13"/>
                  </a:lnTo>
                  <a:lnTo>
                    <a:pt x="57" y="4"/>
                  </a:lnTo>
                  <a:lnTo>
                    <a:pt x="52" y="2"/>
                  </a:lnTo>
                  <a:lnTo>
                    <a:pt x="48" y="2"/>
                  </a:lnTo>
                  <a:lnTo>
                    <a:pt x="44" y="0"/>
                  </a:lnTo>
                  <a:lnTo>
                    <a:pt x="39" y="0"/>
                  </a:lnTo>
                  <a:lnTo>
                    <a:pt x="35" y="0"/>
                  </a:lnTo>
                  <a:lnTo>
                    <a:pt x="33" y="0"/>
                  </a:lnTo>
                  <a:lnTo>
                    <a:pt x="28" y="0"/>
                  </a:lnTo>
                  <a:lnTo>
                    <a:pt x="24" y="0"/>
                  </a:lnTo>
                  <a:lnTo>
                    <a:pt x="20" y="0"/>
                  </a:lnTo>
                  <a:lnTo>
                    <a:pt x="18" y="2"/>
                  </a:lnTo>
                  <a:lnTo>
                    <a:pt x="13" y="4"/>
                  </a:lnTo>
                  <a:lnTo>
                    <a:pt x="11" y="4"/>
                  </a:lnTo>
                  <a:lnTo>
                    <a:pt x="7" y="7"/>
                  </a:lnTo>
                  <a:lnTo>
                    <a:pt x="5" y="9"/>
                  </a:lnTo>
                  <a:lnTo>
                    <a:pt x="2" y="13"/>
                  </a:lnTo>
                  <a:lnTo>
                    <a:pt x="0" y="15"/>
                  </a:lnTo>
                  <a:lnTo>
                    <a:pt x="9"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7" name="任意多边形 307396"/>
            <p:cNvSpPr/>
            <p:nvPr/>
          </p:nvSpPr>
          <p:spPr>
            <a:xfrm>
              <a:off x="3757" y="1382"/>
              <a:ext cx="30" cy="48"/>
            </a:xfrm>
            <a:custGeom>
              <a:rect l="0" t="0" r="0" b="0"/>
              <a:pathLst>
                <a:path w="30" h="48">
                  <a:moveTo>
                    <a:pt x="30" y="39"/>
                  </a:moveTo>
                  <a:lnTo>
                    <a:pt x="28" y="39"/>
                  </a:lnTo>
                  <a:lnTo>
                    <a:pt x="24" y="37"/>
                  </a:lnTo>
                  <a:lnTo>
                    <a:pt x="22" y="35"/>
                  </a:lnTo>
                  <a:lnTo>
                    <a:pt x="20" y="33"/>
                  </a:lnTo>
                  <a:lnTo>
                    <a:pt x="17" y="31"/>
                  </a:lnTo>
                  <a:lnTo>
                    <a:pt x="15" y="28"/>
                  </a:lnTo>
                  <a:lnTo>
                    <a:pt x="13" y="26"/>
                  </a:lnTo>
                  <a:lnTo>
                    <a:pt x="11" y="22"/>
                  </a:lnTo>
                  <a:lnTo>
                    <a:pt x="11" y="20"/>
                  </a:lnTo>
                  <a:lnTo>
                    <a:pt x="9" y="18"/>
                  </a:lnTo>
                  <a:lnTo>
                    <a:pt x="9" y="15"/>
                  </a:lnTo>
                  <a:lnTo>
                    <a:pt x="9" y="13"/>
                  </a:lnTo>
                  <a:lnTo>
                    <a:pt x="9" y="11"/>
                  </a:lnTo>
                  <a:lnTo>
                    <a:pt x="9" y="9"/>
                  </a:lnTo>
                  <a:lnTo>
                    <a:pt x="9" y="7"/>
                  </a:lnTo>
                  <a:lnTo>
                    <a:pt x="11" y="5"/>
                  </a:lnTo>
                  <a:lnTo>
                    <a:pt x="2" y="0"/>
                  </a:lnTo>
                  <a:lnTo>
                    <a:pt x="2" y="2"/>
                  </a:lnTo>
                  <a:lnTo>
                    <a:pt x="0" y="7"/>
                  </a:lnTo>
                  <a:lnTo>
                    <a:pt x="0" y="11"/>
                  </a:lnTo>
                  <a:lnTo>
                    <a:pt x="0" y="13"/>
                  </a:lnTo>
                  <a:lnTo>
                    <a:pt x="0" y="18"/>
                  </a:lnTo>
                  <a:lnTo>
                    <a:pt x="0" y="20"/>
                  </a:lnTo>
                  <a:lnTo>
                    <a:pt x="2" y="24"/>
                  </a:lnTo>
                  <a:lnTo>
                    <a:pt x="4" y="26"/>
                  </a:lnTo>
                  <a:lnTo>
                    <a:pt x="4" y="31"/>
                  </a:lnTo>
                  <a:lnTo>
                    <a:pt x="9" y="33"/>
                  </a:lnTo>
                  <a:lnTo>
                    <a:pt x="11" y="37"/>
                  </a:lnTo>
                  <a:lnTo>
                    <a:pt x="13" y="39"/>
                  </a:lnTo>
                  <a:lnTo>
                    <a:pt x="15" y="41"/>
                  </a:lnTo>
                  <a:lnTo>
                    <a:pt x="20" y="44"/>
                  </a:lnTo>
                  <a:lnTo>
                    <a:pt x="24" y="46"/>
                  </a:lnTo>
                  <a:lnTo>
                    <a:pt x="28" y="48"/>
                  </a:lnTo>
                  <a:lnTo>
                    <a:pt x="30"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8" name="任意多边形 307397"/>
            <p:cNvSpPr/>
            <p:nvPr/>
          </p:nvSpPr>
          <p:spPr>
            <a:xfrm>
              <a:off x="3785" y="1415"/>
              <a:ext cx="54" cy="19"/>
            </a:xfrm>
            <a:custGeom>
              <a:rect l="0" t="0" r="0" b="0"/>
              <a:pathLst>
                <a:path w="54" h="19">
                  <a:moveTo>
                    <a:pt x="46" y="0"/>
                  </a:moveTo>
                  <a:lnTo>
                    <a:pt x="46" y="2"/>
                  </a:lnTo>
                  <a:lnTo>
                    <a:pt x="44" y="4"/>
                  </a:lnTo>
                  <a:lnTo>
                    <a:pt x="41" y="6"/>
                  </a:lnTo>
                  <a:lnTo>
                    <a:pt x="39" y="6"/>
                  </a:lnTo>
                  <a:lnTo>
                    <a:pt x="37" y="8"/>
                  </a:lnTo>
                  <a:lnTo>
                    <a:pt x="35" y="8"/>
                  </a:lnTo>
                  <a:lnTo>
                    <a:pt x="33" y="11"/>
                  </a:lnTo>
                  <a:lnTo>
                    <a:pt x="31" y="11"/>
                  </a:lnTo>
                  <a:lnTo>
                    <a:pt x="26" y="11"/>
                  </a:lnTo>
                  <a:lnTo>
                    <a:pt x="24" y="11"/>
                  </a:lnTo>
                  <a:lnTo>
                    <a:pt x="20" y="11"/>
                  </a:lnTo>
                  <a:lnTo>
                    <a:pt x="18" y="11"/>
                  </a:lnTo>
                  <a:lnTo>
                    <a:pt x="13" y="11"/>
                  </a:lnTo>
                  <a:lnTo>
                    <a:pt x="9" y="8"/>
                  </a:lnTo>
                  <a:lnTo>
                    <a:pt x="7" y="8"/>
                  </a:lnTo>
                  <a:lnTo>
                    <a:pt x="2" y="6"/>
                  </a:lnTo>
                  <a:lnTo>
                    <a:pt x="0" y="15"/>
                  </a:lnTo>
                  <a:lnTo>
                    <a:pt x="2" y="17"/>
                  </a:lnTo>
                  <a:lnTo>
                    <a:pt x="7" y="17"/>
                  </a:lnTo>
                  <a:lnTo>
                    <a:pt x="11" y="19"/>
                  </a:lnTo>
                  <a:lnTo>
                    <a:pt x="15" y="19"/>
                  </a:lnTo>
                  <a:lnTo>
                    <a:pt x="20" y="19"/>
                  </a:lnTo>
                  <a:lnTo>
                    <a:pt x="24" y="19"/>
                  </a:lnTo>
                  <a:lnTo>
                    <a:pt x="28" y="19"/>
                  </a:lnTo>
                  <a:lnTo>
                    <a:pt x="31" y="19"/>
                  </a:lnTo>
                  <a:lnTo>
                    <a:pt x="35" y="19"/>
                  </a:lnTo>
                  <a:lnTo>
                    <a:pt x="39" y="17"/>
                  </a:lnTo>
                  <a:lnTo>
                    <a:pt x="41" y="17"/>
                  </a:lnTo>
                  <a:lnTo>
                    <a:pt x="46" y="15"/>
                  </a:lnTo>
                  <a:lnTo>
                    <a:pt x="48" y="13"/>
                  </a:lnTo>
                  <a:lnTo>
                    <a:pt x="50" y="11"/>
                  </a:lnTo>
                  <a:lnTo>
                    <a:pt x="52" y="6"/>
                  </a:lnTo>
                  <a:lnTo>
                    <a:pt x="54" y="4"/>
                  </a:lnTo>
                  <a:lnTo>
                    <a:pt x="4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399" name="任意多边形 307398"/>
            <p:cNvSpPr/>
            <p:nvPr/>
          </p:nvSpPr>
          <p:spPr>
            <a:xfrm>
              <a:off x="3761" y="1371"/>
              <a:ext cx="76" cy="59"/>
            </a:xfrm>
            <a:custGeom>
              <a:rect l="0" t="0" r="0" b="0"/>
              <a:pathLst>
                <a:path w="76" h="59">
                  <a:moveTo>
                    <a:pt x="74" y="46"/>
                  </a:moveTo>
                  <a:lnTo>
                    <a:pt x="74" y="44"/>
                  </a:lnTo>
                  <a:lnTo>
                    <a:pt x="76" y="42"/>
                  </a:lnTo>
                  <a:lnTo>
                    <a:pt x="76" y="37"/>
                  </a:lnTo>
                  <a:lnTo>
                    <a:pt x="76" y="35"/>
                  </a:lnTo>
                  <a:lnTo>
                    <a:pt x="76" y="33"/>
                  </a:lnTo>
                  <a:lnTo>
                    <a:pt x="74" y="29"/>
                  </a:lnTo>
                  <a:lnTo>
                    <a:pt x="74" y="26"/>
                  </a:lnTo>
                  <a:lnTo>
                    <a:pt x="72" y="24"/>
                  </a:lnTo>
                  <a:lnTo>
                    <a:pt x="70" y="22"/>
                  </a:lnTo>
                  <a:lnTo>
                    <a:pt x="68" y="18"/>
                  </a:lnTo>
                  <a:lnTo>
                    <a:pt x="65" y="16"/>
                  </a:lnTo>
                  <a:lnTo>
                    <a:pt x="63" y="13"/>
                  </a:lnTo>
                  <a:lnTo>
                    <a:pt x="61" y="11"/>
                  </a:lnTo>
                  <a:lnTo>
                    <a:pt x="59" y="9"/>
                  </a:lnTo>
                  <a:lnTo>
                    <a:pt x="55" y="7"/>
                  </a:lnTo>
                  <a:lnTo>
                    <a:pt x="50" y="7"/>
                  </a:lnTo>
                  <a:lnTo>
                    <a:pt x="48" y="5"/>
                  </a:lnTo>
                  <a:lnTo>
                    <a:pt x="44" y="3"/>
                  </a:lnTo>
                  <a:lnTo>
                    <a:pt x="39" y="3"/>
                  </a:lnTo>
                  <a:lnTo>
                    <a:pt x="37" y="3"/>
                  </a:lnTo>
                  <a:lnTo>
                    <a:pt x="33" y="0"/>
                  </a:lnTo>
                  <a:lnTo>
                    <a:pt x="29" y="0"/>
                  </a:lnTo>
                  <a:lnTo>
                    <a:pt x="26" y="3"/>
                  </a:lnTo>
                  <a:lnTo>
                    <a:pt x="22" y="3"/>
                  </a:lnTo>
                  <a:lnTo>
                    <a:pt x="20" y="3"/>
                  </a:lnTo>
                  <a:lnTo>
                    <a:pt x="16" y="5"/>
                  </a:lnTo>
                  <a:lnTo>
                    <a:pt x="13" y="5"/>
                  </a:lnTo>
                  <a:lnTo>
                    <a:pt x="11" y="7"/>
                  </a:lnTo>
                  <a:lnTo>
                    <a:pt x="9" y="9"/>
                  </a:lnTo>
                  <a:lnTo>
                    <a:pt x="7" y="11"/>
                  </a:lnTo>
                  <a:lnTo>
                    <a:pt x="5" y="13"/>
                  </a:lnTo>
                  <a:lnTo>
                    <a:pt x="3" y="16"/>
                  </a:lnTo>
                  <a:lnTo>
                    <a:pt x="3" y="18"/>
                  </a:lnTo>
                  <a:lnTo>
                    <a:pt x="0" y="20"/>
                  </a:lnTo>
                  <a:lnTo>
                    <a:pt x="0" y="22"/>
                  </a:lnTo>
                  <a:lnTo>
                    <a:pt x="0" y="26"/>
                  </a:lnTo>
                  <a:lnTo>
                    <a:pt x="0" y="29"/>
                  </a:lnTo>
                  <a:lnTo>
                    <a:pt x="3" y="31"/>
                  </a:lnTo>
                  <a:lnTo>
                    <a:pt x="3" y="35"/>
                  </a:lnTo>
                  <a:lnTo>
                    <a:pt x="5" y="37"/>
                  </a:lnTo>
                  <a:lnTo>
                    <a:pt x="7" y="39"/>
                  </a:lnTo>
                  <a:lnTo>
                    <a:pt x="9" y="42"/>
                  </a:lnTo>
                  <a:lnTo>
                    <a:pt x="11" y="44"/>
                  </a:lnTo>
                  <a:lnTo>
                    <a:pt x="13" y="46"/>
                  </a:lnTo>
                  <a:lnTo>
                    <a:pt x="16" y="50"/>
                  </a:lnTo>
                  <a:lnTo>
                    <a:pt x="20" y="50"/>
                  </a:lnTo>
                  <a:lnTo>
                    <a:pt x="22" y="52"/>
                  </a:lnTo>
                  <a:lnTo>
                    <a:pt x="26" y="55"/>
                  </a:lnTo>
                  <a:lnTo>
                    <a:pt x="29" y="57"/>
                  </a:lnTo>
                  <a:lnTo>
                    <a:pt x="33" y="57"/>
                  </a:lnTo>
                  <a:lnTo>
                    <a:pt x="37" y="59"/>
                  </a:lnTo>
                  <a:lnTo>
                    <a:pt x="39" y="59"/>
                  </a:lnTo>
                  <a:lnTo>
                    <a:pt x="44" y="59"/>
                  </a:lnTo>
                  <a:lnTo>
                    <a:pt x="48" y="59"/>
                  </a:lnTo>
                  <a:lnTo>
                    <a:pt x="50" y="59"/>
                  </a:lnTo>
                  <a:lnTo>
                    <a:pt x="55" y="59"/>
                  </a:lnTo>
                  <a:lnTo>
                    <a:pt x="59" y="59"/>
                  </a:lnTo>
                  <a:lnTo>
                    <a:pt x="61" y="57"/>
                  </a:lnTo>
                  <a:lnTo>
                    <a:pt x="63" y="57"/>
                  </a:lnTo>
                  <a:lnTo>
                    <a:pt x="65" y="55"/>
                  </a:lnTo>
                  <a:lnTo>
                    <a:pt x="68" y="52"/>
                  </a:lnTo>
                  <a:lnTo>
                    <a:pt x="70" y="50"/>
                  </a:lnTo>
                  <a:lnTo>
                    <a:pt x="72" y="48"/>
                  </a:lnTo>
                  <a:lnTo>
                    <a:pt x="74" y="4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0" name="任意多边形 307399"/>
            <p:cNvSpPr/>
            <p:nvPr/>
          </p:nvSpPr>
          <p:spPr>
            <a:xfrm>
              <a:off x="3811" y="1374"/>
              <a:ext cx="31" cy="45"/>
            </a:xfrm>
            <a:custGeom>
              <a:rect l="0" t="0" r="0" b="0"/>
              <a:pathLst>
                <a:path w="31" h="45">
                  <a:moveTo>
                    <a:pt x="0" y="6"/>
                  </a:moveTo>
                  <a:lnTo>
                    <a:pt x="2" y="8"/>
                  </a:lnTo>
                  <a:lnTo>
                    <a:pt x="5" y="10"/>
                  </a:lnTo>
                  <a:lnTo>
                    <a:pt x="9" y="13"/>
                  </a:lnTo>
                  <a:lnTo>
                    <a:pt x="11" y="15"/>
                  </a:lnTo>
                  <a:lnTo>
                    <a:pt x="13" y="17"/>
                  </a:lnTo>
                  <a:lnTo>
                    <a:pt x="15" y="19"/>
                  </a:lnTo>
                  <a:lnTo>
                    <a:pt x="18" y="21"/>
                  </a:lnTo>
                  <a:lnTo>
                    <a:pt x="18" y="23"/>
                  </a:lnTo>
                  <a:lnTo>
                    <a:pt x="20" y="26"/>
                  </a:lnTo>
                  <a:lnTo>
                    <a:pt x="20" y="28"/>
                  </a:lnTo>
                  <a:lnTo>
                    <a:pt x="22" y="30"/>
                  </a:lnTo>
                  <a:lnTo>
                    <a:pt x="22" y="32"/>
                  </a:lnTo>
                  <a:lnTo>
                    <a:pt x="22" y="34"/>
                  </a:lnTo>
                  <a:lnTo>
                    <a:pt x="22" y="36"/>
                  </a:lnTo>
                  <a:lnTo>
                    <a:pt x="20" y="39"/>
                  </a:lnTo>
                  <a:lnTo>
                    <a:pt x="20" y="41"/>
                  </a:lnTo>
                  <a:lnTo>
                    <a:pt x="28" y="45"/>
                  </a:lnTo>
                  <a:lnTo>
                    <a:pt x="28" y="43"/>
                  </a:lnTo>
                  <a:lnTo>
                    <a:pt x="31" y="39"/>
                  </a:lnTo>
                  <a:lnTo>
                    <a:pt x="31" y="34"/>
                  </a:lnTo>
                  <a:lnTo>
                    <a:pt x="31" y="32"/>
                  </a:lnTo>
                  <a:lnTo>
                    <a:pt x="31" y="28"/>
                  </a:lnTo>
                  <a:lnTo>
                    <a:pt x="28" y="26"/>
                  </a:lnTo>
                  <a:lnTo>
                    <a:pt x="28" y="21"/>
                  </a:lnTo>
                  <a:lnTo>
                    <a:pt x="26" y="19"/>
                  </a:lnTo>
                  <a:lnTo>
                    <a:pt x="24" y="15"/>
                  </a:lnTo>
                  <a:lnTo>
                    <a:pt x="22" y="13"/>
                  </a:lnTo>
                  <a:lnTo>
                    <a:pt x="20" y="10"/>
                  </a:lnTo>
                  <a:lnTo>
                    <a:pt x="18" y="8"/>
                  </a:lnTo>
                  <a:lnTo>
                    <a:pt x="13" y="4"/>
                  </a:lnTo>
                  <a:lnTo>
                    <a:pt x="11" y="2"/>
                  </a:lnTo>
                  <a:lnTo>
                    <a:pt x="7" y="2"/>
                  </a:lnTo>
                  <a:lnTo>
                    <a:pt x="2"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1" name="任意多边形 307400"/>
            <p:cNvSpPr/>
            <p:nvPr/>
          </p:nvSpPr>
          <p:spPr>
            <a:xfrm>
              <a:off x="3759" y="1367"/>
              <a:ext cx="54" cy="22"/>
            </a:xfrm>
            <a:custGeom>
              <a:rect l="0" t="0" r="0" b="0"/>
              <a:pathLst>
                <a:path w="54" h="22">
                  <a:moveTo>
                    <a:pt x="9" y="22"/>
                  </a:moveTo>
                  <a:lnTo>
                    <a:pt x="11" y="20"/>
                  </a:lnTo>
                  <a:lnTo>
                    <a:pt x="11" y="17"/>
                  </a:lnTo>
                  <a:lnTo>
                    <a:pt x="13" y="15"/>
                  </a:lnTo>
                  <a:lnTo>
                    <a:pt x="15" y="15"/>
                  </a:lnTo>
                  <a:lnTo>
                    <a:pt x="18" y="13"/>
                  </a:lnTo>
                  <a:lnTo>
                    <a:pt x="20" y="11"/>
                  </a:lnTo>
                  <a:lnTo>
                    <a:pt x="22" y="11"/>
                  </a:lnTo>
                  <a:lnTo>
                    <a:pt x="24" y="11"/>
                  </a:lnTo>
                  <a:lnTo>
                    <a:pt x="28" y="11"/>
                  </a:lnTo>
                  <a:lnTo>
                    <a:pt x="31" y="11"/>
                  </a:lnTo>
                  <a:lnTo>
                    <a:pt x="35" y="11"/>
                  </a:lnTo>
                  <a:lnTo>
                    <a:pt x="37" y="11"/>
                  </a:lnTo>
                  <a:lnTo>
                    <a:pt x="41" y="11"/>
                  </a:lnTo>
                  <a:lnTo>
                    <a:pt x="44" y="11"/>
                  </a:lnTo>
                  <a:lnTo>
                    <a:pt x="48" y="13"/>
                  </a:lnTo>
                  <a:lnTo>
                    <a:pt x="52" y="13"/>
                  </a:lnTo>
                  <a:lnTo>
                    <a:pt x="54" y="7"/>
                  </a:lnTo>
                  <a:lnTo>
                    <a:pt x="50" y="4"/>
                  </a:lnTo>
                  <a:lnTo>
                    <a:pt x="48" y="2"/>
                  </a:lnTo>
                  <a:lnTo>
                    <a:pt x="44" y="2"/>
                  </a:lnTo>
                  <a:lnTo>
                    <a:pt x="39" y="2"/>
                  </a:lnTo>
                  <a:lnTo>
                    <a:pt x="35" y="0"/>
                  </a:lnTo>
                  <a:lnTo>
                    <a:pt x="31" y="0"/>
                  </a:lnTo>
                  <a:lnTo>
                    <a:pt x="28" y="0"/>
                  </a:lnTo>
                  <a:lnTo>
                    <a:pt x="24" y="2"/>
                  </a:lnTo>
                  <a:lnTo>
                    <a:pt x="20" y="2"/>
                  </a:lnTo>
                  <a:lnTo>
                    <a:pt x="18" y="4"/>
                  </a:lnTo>
                  <a:lnTo>
                    <a:pt x="13" y="4"/>
                  </a:lnTo>
                  <a:lnTo>
                    <a:pt x="11" y="7"/>
                  </a:lnTo>
                  <a:lnTo>
                    <a:pt x="7" y="9"/>
                  </a:lnTo>
                  <a:lnTo>
                    <a:pt x="5" y="11"/>
                  </a:lnTo>
                  <a:lnTo>
                    <a:pt x="2" y="13"/>
                  </a:lnTo>
                  <a:lnTo>
                    <a:pt x="0" y="17"/>
                  </a:lnTo>
                  <a:lnTo>
                    <a:pt x="9" y="2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2" name="任意多边形 307401"/>
            <p:cNvSpPr/>
            <p:nvPr/>
          </p:nvSpPr>
          <p:spPr>
            <a:xfrm>
              <a:off x="3757" y="1384"/>
              <a:ext cx="33" cy="46"/>
            </a:xfrm>
            <a:custGeom>
              <a:rect l="0" t="0" r="0" b="0"/>
              <a:pathLst>
                <a:path w="33" h="46">
                  <a:moveTo>
                    <a:pt x="33" y="37"/>
                  </a:moveTo>
                  <a:lnTo>
                    <a:pt x="28" y="37"/>
                  </a:lnTo>
                  <a:lnTo>
                    <a:pt x="26" y="35"/>
                  </a:lnTo>
                  <a:lnTo>
                    <a:pt x="22" y="33"/>
                  </a:lnTo>
                  <a:lnTo>
                    <a:pt x="20" y="31"/>
                  </a:lnTo>
                  <a:lnTo>
                    <a:pt x="17" y="29"/>
                  </a:lnTo>
                  <a:lnTo>
                    <a:pt x="15" y="26"/>
                  </a:lnTo>
                  <a:lnTo>
                    <a:pt x="13" y="24"/>
                  </a:lnTo>
                  <a:lnTo>
                    <a:pt x="13" y="22"/>
                  </a:lnTo>
                  <a:lnTo>
                    <a:pt x="11" y="20"/>
                  </a:lnTo>
                  <a:lnTo>
                    <a:pt x="11" y="18"/>
                  </a:lnTo>
                  <a:lnTo>
                    <a:pt x="9" y="16"/>
                  </a:lnTo>
                  <a:lnTo>
                    <a:pt x="9" y="11"/>
                  </a:lnTo>
                  <a:lnTo>
                    <a:pt x="9" y="9"/>
                  </a:lnTo>
                  <a:lnTo>
                    <a:pt x="9" y="9"/>
                  </a:lnTo>
                  <a:lnTo>
                    <a:pt x="11" y="7"/>
                  </a:lnTo>
                  <a:lnTo>
                    <a:pt x="11" y="5"/>
                  </a:lnTo>
                  <a:lnTo>
                    <a:pt x="2" y="0"/>
                  </a:lnTo>
                  <a:lnTo>
                    <a:pt x="2" y="3"/>
                  </a:lnTo>
                  <a:lnTo>
                    <a:pt x="0" y="7"/>
                  </a:lnTo>
                  <a:lnTo>
                    <a:pt x="0" y="9"/>
                  </a:lnTo>
                  <a:lnTo>
                    <a:pt x="0" y="13"/>
                  </a:lnTo>
                  <a:lnTo>
                    <a:pt x="0" y="16"/>
                  </a:lnTo>
                  <a:lnTo>
                    <a:pt x="2" y="20"/>
                  </a:lnTo>
                  <a:lnTo>
                    <a:pt x="2" y="22"/>
                  </a:lnTo>
                  <a:lnTo>
                    <a:pt x="4" y="26"/>
                  </a:lnTo>
                  <a:lnTo>
                    <a:pt x="7" y="29"/>
                  </a:lnTo>
                  <a:lnTo>
                    <a:pt x="9" y="33"/>
                  </a:lnTo>
                  <a:lnTo>
                    <a:pt x="11" y="35"/>
                  </a:lnTo>
                  <a:lnTo>
                    <a:pt x="13" y="37"/>
                  </a:lnTo>
                  <a:lnTo>
                    <a:pt x="17" y="39"/>
                  </a:lnTo>
                  <a:lnTo>
                    <a:pt x="20" y="42"/>
                  </a:lnTo>
                  <a:lnTo>
                    <a:pt x="24" y="44"/>
                  </a:lnTo>
                  <a:lnTo>
                    <a:pt x="28" y="46"/>
                  </a:lnTo>
                  <a:lnTo>
                    <a:pt x="33"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3" name="任意多边形 307402"/>
            <p:cNvSpPr/>
            <p:nvPr/>
          </p:nvSpPr>
          <p:spPr>
            <a:xfrm>
              <a:off x="3785" y="1415"/>
              <a:ext cx="54" cy="19"/>
            </a:xfrm>
            <a:custGeom>
              <a:rect l="0" t="0" r="0" b="0"/>
              <a:pathLst>
                <a:path w="54" h="19">
                  <a:moveTo>
                    <a:pt x="46" y="0"/>
                  </a:moveTo>
                  <a:lnTo>
                    <a:pt x="44" y="2"/>
                  </a:lnTo>
                  <a:lnTo>
                    <a:pt x="44" y="4"/>
                  </a:lnTo>
                  <a:lnTo>
                    <a:pt x="41" y="4"/>
                  </a:lnTo>
                  <a:lnTo>
                    <a:pt x="39" y="6"/>
                  </a:lnTo>
                  <a:lnTo>
                    <a:pt x="37" y="8"/>
                  </a:lnTo>
                  <a:lnTo>
                    <a:pt x="35" y="8"/>
                  </a:lnTo>
                  <a:lnTo>
                    <a:pt x="33" y="11"/>
                  </a:lnTo>
                  <a:lnTo>
                    <a:pt x="31" y="11"/>
                  </a:lnTo>
                  <a:lnTo>
                    <a:pt x="26" y="11"/>
                  </a:lnTo>
                  <a:lnTo>
                    <a:pt x="24" y="11"/>
                  </a:lnTo>
                  <a:lnTo>
                    <a:pt x="20" y="11"/>
                  </a:lnTo>
                  <a:lnTo>
                    <a:pt x="18" y="11"/>
                  </a:lnTo>
                  <a:lnTo>
                    <a:pt x="13" y="11"/>
                  </a:lnTo>
                  <a:lnTo>
                    <a:pt x="11" y="8"/>
                  </a:lnTo>
                  <a:lnTo>
                    <a:pt x="7" y="8"/>
                  </a:lnTo>
                  <a:lnTo>
                    <a:pt x="5" y="6"/>
                  </a:lnTo>
                  <a:lnTo>
                    <a:pt x="0" y="15"/>
                  </a:lnTo>
                  <a:lnTo>
                    <a:pt x="5" y="17"/>
                  </a:lnTo>
                  <a:lnTo>
                    <a:pt x="9" y="17"/>
                  </a:lnTo>
                  <a:lnTo>
                    <a:pt x="11" y="19"/>
                  </a:lnTo>
                  <a:lnTo>
                    <a:pt x="15" y="19"/>
                  </a:lnTo>
                  <a:lnTo>
                    <a:pt x="20" y="19"/>
                  </a:lnTo>
                  <a:lnTo>
                    <a:pt x="24" y="19"/>
                  </a:lnTo>
                  <a:lnTo>
                    <a:pt x="28" y="19"/>
                  </a:lnTo>
                  <a:lnTo>
                    <a:pt x="31" y="19"/>
                  </a:lnTo>
                  <a:lnTo>
                    <a:pt x="35" y="19"/>
                  </a:lnTo>
                  <a:lnTo>
                    <a:pt x="39" y="17"/>
                  </a:lnTo>
                  <a:lnTo>
                    <a:pt x="41" y="15"/>
                  </a:lnTo>
                  <a:lnTo>
                    <a:pt x="44" y="15"/>
                  </a:lnTo>
                  <a:lnTo>
                    <a:pt x="48" y="13"/>
                  </a:lnTo>
                  <a:lnTo>
                    <a:pt x="50" y="8"/>
                  </a:lnTo>
                  <a:lnTo>
                    <a:pt x="52" y="6"/>
                  </a:lnTo>
                  <a:lnTo>
                    <a:pt x="54" y="4"/>
                  </a:lnTo>
                  <a:lnTo>
                    <a:pt x="4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4" name="任意多边形 307403"/>
            <p:cNvSpPr/>
            <p:nvPr/>
          </p:nvSpPr>
          <p:spPr>
            <a:xfrm>
              <a:off x="3761" y="1374"/>
              <a:ext cx="76" cy="56"/>
            </a:xfrm>
            <a:custGeom>
              <a:rect l="0" t="0" r="0" b="0"/>
              <a:pathLst>
                <a:path w="76" h="56">
                  <a:moveTo>
                    <a:pt x="74" y="43"/>
                  </a:moveTo>
                  <a:lnTo>
                    <a:pt x="74" y="41"/>
                  </a:lnTo>
                  <a:lnTo>
                    <a:pt x="74" y="39"/>
                  </a:lnTo>
                  <a:lnTo>
                    <a:pt x="76" y="34"/>
                  </a:lnTo>
                  <a:lnTo>
                    <a:pt x="76" y="32"/>
                  </a:lnTo>
                  <a:lnTo>
                    <a:pt x="74" y="30"/>
                  </a:lnTo>
                  <a:lnTo>
                    <a:pt x="74" y="28"/>
                  </a:lnTo>
                  <a:lnTo>
                    <a:pt x="72" y="26"/>
                  </a:lnTo>
                  <a:lnTo>
                    <a:pt x="72" y="21"/>
                  </a:lnTo>
                  <a:lnTo>
                    <a:pt x="70" y="19"/>
                  </a:lnTo>
                  <a:lnTo>
                    <a:pt x="68" y="17"/>
                  </a:lnTo>
                  <a:lnTo>
                    <a:pt x="65" y="15"/>
                  </a:lnTo>
                  <a:lnTo>
                    <a:pt x="63" y="13"/>
                  </a:lnTo>
                  <a:lnTo>
                    <a:pt x="61" y="10"/>
                  </a:lnTo>
                  <a:lnTo>
                    <a:pt x="57" y="8"/>
                  </a:lnTo>
                  <a:lnTo>
                    <a:pt x="55" y="6"/>
                  </a:lnTo>
                  <a:lnTo>
                    <a:pt x="50" y="4"/>
                  </a:lnTo>
                  <a:lnTo>
                    <a:pt x="46" y="4"/>
                  </a:lnTo>
                  <a:lnTo>
                    <a:pt x="44" y="2"/>
                  </a:lnTo>
                  <a:lnTo>
                    <a:pt x="39" y="2"/>
                  </a:lnTo>
                  <a:lnTo>
                    <a:pt x="35" y="0"/>
                  </a:lnTo>
                  <a:lnTo>
                    <a:pt x="33" y="0"/>
                  </a:lnTo>
                  <a:lnTo>
                    <a:pt x="29" y="0"/>
                  </a:lnTo>
                  <a:lnTo>
                    <a:pt x="26" y="0"/>
                  </a:lnTo>
                  <a:lnTo>
                    <a:pt x="22" y="2"/>
                  </a:lnTo>
                  <a:lnTo>
                    <a:pt x="20" y="2"/>
                  </a:lnTo>
                  <a:lnTo>
                    <a:pt x="16" y="2"/>
                  </a:lnTo>
                  <a:lnTo>
                    <a:pt x="13" y="4"/>
                  </a:lnTo>
                  <a:lnTo>
                    <a:pt x="11" y="6"/>
                  </a:lnTo>
                  <a:lnTo>
                    <a:pt x="9" y="6"/>
                  </a:lnTo>
                  <a:lnTo>
                    <a:pt x="7" y="8"/>
                  </a:lnTo>
                  <a:lnTo>
                    <a:pt x="5" y="10"/>
                  </a:lnTo>
                  <a:lnTo>
                    <a:pt x="3" y="13"/>
                  </a:lnTo>
                  <a:lnTo>
                    <a:pt x="3" y="15"/>
                  </a:lnTo>
                  <a:lnTo>
                    <a:pt x="3" y="19"/>
                  </a:lnTo>
                  <a:lnTo>
                    <a:pt x="0" y="21"/>
                  </a:lnTo>
                  <a:lnTo>
                    <a:pt x="0" y="23"/>
                  </a:lnTo>
                  <a:lnTo>
                    <a:pt x="3" y="26"/>
                  </a:lnTo>
                  <a:lnTo>
                    <a:pt x="3" y="30"/>
                  </a:lnTo>
                  <a:lnTo>
                    <a:pt x="5" y="32"/>
                  </a:lnTo>
                  <a:lnTo>
                    <a:pt x="5" y="34"/>
                  </a:lnTo>
                  <a:lnTo>
                    <a:pt x="7" y="36"/>
                  </a:lnTo>
                  <a:lnTo>
                    <a:pt x="9" y="39"/>
                  </a:lnTo>
                  <a:lnTo>
                    <a:pt x="11" y="43"/>
                  </a:lnTo>
                  <a:lnTo>
                    <a:pt x="13" y="45"/>
                  </a:lnTo>
                  <a:lnTo>
                    <a:pt x="16" y="47"/>
                  </a:lnTo>
                  <a:lnTo>
                    <a:pt x="20" y="49"/>
                  </a:lnTo>
                  <a:lnTo>
                    <a:pt x="22" y="49"/>
                  </a:lnTo>
                  <a:lnTo>
                    <a:pt x="26" y="52"/>
                  </a:lnTo>
                  <a:lnTo>
                    <a:pt x="31" y="54"/>
                  </a:lnTo>
                  <a:lnTo>
                    <a:pt x="33" y="54"/>
                  </a:lnTo>
                  <a:lnTo>
                    <a:pt x="37" y="56"/>
                  </a:lnTo>
                  <a:lnTo>
                    <a:pt x="42" y="56"/>
                  </a:lnTo>
                  <a:lnTo>
                    <a:pt x="44" y="56"/>
                  </a:lnTo>
                  <a:lnTo>
                    <a:pt x="48" y="56"/>
                  </a:lnTo>
                  <a:lnTo>
                    <a:pt x="50" y="56"/>
                  </a:lnTo>
                  <a:lnTo>
                    <a:pt x="55" y="56"/>
                  </a:lnTo>
                  <a:lnTo>
                    <a:pt x="57" y="54"/>
                  </a:lnTo>
                  <a:lnTo>
                    <a:pt x="61" y="54"/>
                  </a:lnTo>
                  <a:lnTo>
                    <a:pt x="63" y="52"/>
                  </a:lnTo>
                  <a:lnTo>
                    <a:pt x="65" y="52"/>
                  </a:lnTo>
                  <a:lnTo>
                    <a:pt x="68" y="49"/>
                  </a:lnTo>
                  <a:lnTo>
                    <a:pt x="70" y="47"/>
                  </a:lnTo>
                  <a:lnTo>
                    <a:pt x="72" y="45"/>
                  </a:lnTo>
                  <a:lnTo>
                    <a:pt x="74"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5" name="任意多边形 307404"/>
            <p:cNvSpPr/>
            <p:nvPr/>
          </p:nvSpPr>
          <p:spPr>
            <a:xfrm>
              <a:off x="3809" y="1374"/>
              <a:ext cx="33" cy="45"/>
            </a:xfrm>
            <a:custGeom>
              <a:rect l="0" t="0" r="0" b="0"/>
              <a:pathLst>
                <a:path w="33" h="45">
                  <a:moveTo>
                    <a:pt x="0" y="8"/>
                  </a:moveTo>
                  <a:lnTo>
                    <a:pt x="4" y="10"/>
                  </a:lnTo>
                  <a:lnTo>
                    <a:pt x="7" y="13"/>
                  </a:lnTo>
                  <a:lnTo>
                    <a:pt x="9" y="13"/>
                  </a:lnTo>
                  <a:lnTo>
                    <a:pt x="13" y="15"/>
                  </a:lnTo>
                  <a:lnTo>
                    <a:pt x="15" y="17"/>
                  </a:lnTo>
                  <a:lnTo>
                    <a:pt x="17" y="19"/>
                  </a:lnTo>
                  <a:lnTo>
                    <a:pt x="17" y="21"/>
                  </a:lnTo>
                  <a:lnTo>
                    <a:pt x="20" y="23"/>
                  </a:lnTo>
                  <a:lnTo>
                    <a:pt x="20" y="26"/>
                  </a:lnTo>
                  <a:lnTo>
                    <a:pt x="22" y="28"/>
                  </a:lnTo>
                  <a:lnTo>
                    <a:pt x="22" y="30"/>
                  </a:lnTo>
                  <a:lnTo>
                    <a:pt x="22" y="32"/>
                  </a:lnTo>
                  <a:lnTo>
                    <a:pt x="22" y="34"/>
                  </a:lnTo>
                  <a:lnTo>
                    <a:pt x="22" y="36"/>
                  </a:lnTo>
                  <a:lnTo>
                    <a:pt x="22" y="39"/>
                  </a:lnTo>
                  <a:lnTo>
                    <a:pt x="22" y="41"/>
                  </a:lnTo>
                  <a:lnTo>
                    <a:pt x="28" y="45"/>
                  </a:lnTo>
                  <a:lnTo>
                    <a:pt x="30" y="43"/>
                  </a:lnTo>
                  <a:lnTo>
                    <a:pt x="30" y="39"/>
                  </a:lnTo>
                  <a:lnTo>
                    <a:pt x="33" y="36"/>
                  </a:lnTo>
                  <a:lnTo>
                    <a:pt x="30" y="32"/>
                  </a:lnTo>
                  <a:lnTo>
                    <a:pt x="30" y="30"/>
                  </a:lnTo>
                  <a:lnTo>
                    <a:pt x="30" y="26"/>
                  </a:lnTo>
                  <a:lnTo>
                    <a:pt x="28" y="23"/>
                  </a:lnTo>
                  <a:lnTo>
                    <a:pt x="28" y="19"/>
                  </a:lnTo>
                  <a:lnTo>
                    <a:pt x="26" y="17"/>
                  </a:lnTo>
                  <a:lnTo>
                    <a:pt x="24" y="15"/>
                  </a:lnTo>
                  <a:lnTo>
                    <a:pt x="20" y="10"/>
                  </a:lnTo>
                  <a:lnTo>
                    <a:pt x="17" y="8"/>
                  </a:lnTo>
                  <a:lnTo>
                    <a:pt x="15" y="6"/>
                  </a:lnTo>
                  <a:lnTo>
                    <a:pt x="11" y="4"/>
                  </a:lnTo>
                  <a:lnTo>
                    <a:pt x="9" y="2"/>
                  </a:lnTo>
                  <a:lnTo>
                    <a:pt x="4"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6" name="任意多边形 307405"/>
            <p:cNvSpPr/>
            <p:nvPr/>
          </p:nvSpPr>
          <p:spPr>
            <a:xfrm>
              <a:off x="3761" y="1369"/>
              <a:ext cx="52" cy="20"/>
            </a:xfrm>
            <a:custGeom>
              <a:rect l="0" t="0" r="0" b="0"/>
              <a:pathLst>
                <a:path w="52" h="20">
                  <a:moveTo>
                    <a:pt x="7" y="20"/>
                  </a:moveTo>
                  <a:lnTo>
                    <a:pt x="9" y="18"/>
                  </a:lnTo>
                  <a:lnTo>
                    <a:pt x="9" y="18"/>
                  </a:lnTo>
                  <a:lnTo>
                    <a:pt x="11" y="15"/>
                  </a:lnTo>
                  <a:lnTo>
                    <a:pt x="13" y="13"/>
                  </a:lnTo>
                  <a:lnTo>
                    <a:pt x="16" y="13"/>
                  </a:lnTo>
                  <a:lnTo>
                    <a:pt x="18" y="11"/>
                  </a:lnTo>
                  <a:lnTo>
                    <a:pt x="20" y="11"/>
                  </a:lnTo>
                  <a:lnTo>
                    <a:pt x="22" y="11"/>
                  </a:lnTo>
                  <a:lnTo>
                    <a:pt x="26" y="9"/>
                  </a:lnTo>
                  <a:lnTo>
                    <a:pt x="29" y="9"/>
                  </a:lnTo>
                  <a:lnTo>
                    <a:pt x="33" y="9"/>
                  </a:lnTo>
                  <a:lnTo>
                    <a:pt x="35" y="9"/>
                  </a:lnTo>
                  <a:lnTo>
                    <a:pt x="39" y="11"/>
                  </a:lnTo>
                  <a:lnTo>
                    <a:pt x="42" y="11"/>
                  </a:lnTo>
                  <a:lnTo>
                    <a:pt x="46" y="13"/>
                  </a:lnTo>
                  <a:lnTo>
                    <a:pt x="48" y="13"/>
                  </a:lnTo>
                  <a:lnTo>
                    <a:pt x="52" y="5"/>
                  </a:lnTo>
                  <a:lnTo>
                    <a:pt x="48" y="5"/>
                  </a:lnTo>
                  <a:lnTo>
                    <a:pt x="44" y="2"/>
                  </a:lnTo>
                  <a:lnTo>
                    <a:pt x="39" y="2"/>
                  </a:lnTo>
                  <a:lnTo>
                    <a:pt x="37" y="0"/>
                  </a:lnTo>
                  <a:lnTo>
                    <a:pt x="33" y="0"/>
                  </a:lnTo>
                  <a:lnTo>
                    <a:pt x="29" y="0"/>
                  </a:lnTo>
                  <a:lnTo>
                    <a:pt x="24" y="0"/>
                  </a:lnTo>
                  <a:lnTo>
                    <a:pt x="22" y="2"/>
                  </a:lnTo>
                  <a:lnTo>
                    <a:pt x="18" y="2"/>
                  </a:lnTo>
                  <a:lnTo>
                    <a:pt x="13" y="2"/>
                  </a:lnTo>
                  <a:lnTo>
                    <a:pt x="11" y="5"/>
                  </a:lnTo>
                  <a:lnTo>
                    <a:pt x="9" y="7"/>
                  </a:lnTo>
                  <a:lnTo>
                    <a:pt x="5" y="9"/>
                  </a:lnTo>
                  <a:lnTo>
                    <a:pt x="3" y="11"/>
                  </a:lnTo>
                  <a:lnTo>
                    <a:pt x="0" y="13"/>
                  </a:lnTo>
                  <a:lnTo>
                    <a:pt x="0" y="15"/>
                  </a:lnTo>
                  <a:lnTo>
                    <a:pt x="7"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7" name="任意多边形 307406"/>
            <p:cNvSpPr/>
            <p:nvPr/>
          </p:nvSpPr>
          <p:spPr>
            <a:xfrm>
              <a:off x="3757" y="1384"/>
              <a:ext cx="33" cy="46"/>
            </a:xfrm>
            <a:custGeom>
              <a:rect l="0" t="0" r="0" b="0"/>
              <a:pathLst>
                <a:path w="33" h="46">
                  <a:moveTo>
                    <a:pt x="33" y="37"/>
                  </a:moveTo>
                  <a:lnTo>
                    <a:pt x="28" y="37"/>
                  </a:lnTo>
                  <a:lnTo>
                    <a:pt x="26" y="35"/>
                  </a:lnTo>
                  <a:lnTo>
                    <a:pt x="24" y="33"/>
                  </a:lnTo>
                  <a:lnTo>
                    <a:pt x="20" y="31"/>
                  </a:lnTo>
                  <a:lnTo>
                    <a:pt x="17" y="29"/>
                  </a:lnTo>
                  <a:lnTo>
                    <a:pt x="15" y="26"/>
                  </a:lnTo>
                  <a:lnTo>
                    <a:pt x="15" y="24"/>
                  </a:lnTo>
                  <a:lnTo>
                    <a:pt x="13" y="22"/>
                  </a:lnTo>
                  <a:lnTo>
                    <a:pt x="11" y="20"/>
                  </a:lnTo>
                  <a:lnTo>
                    <a:pt x="11" y="18"/>
                  </a:lnTo>
                  <a:lnTo>
                    <a:pt x="11" y="16"/>
                  </a:lnTo>
                  <a:lnTo>
                    <a:pt x="11" y="13"/>
                  </a:lnTo>
                  <a:lnTo>
                    <a:pt x="11" y="11"/>
                  </a:lnTo>
                  <a:lnTo>
                    <a:pt x="11" y="9"/>
                  </a:lnTo>
                  <a:lnTo>
                    <a:pt x="11" y="7"/>
                  </a:lnTo>
                  <a:lnTo>
                    <a:pt x="11" y="5"/>
                  </a:lnTo>
                  <a:lnTo>
                    <a:pt x="4" y="0"/>
                  </a:lnTo>
                  <a:lnTo>
                    <a:pt x="2" y="5"/>
                  </a:lnTo>
                  <a:lnTo>
                    <a:pt x="2" y="7"/>
                  </a:lnTo>
                  <a:lnTo>
                    <a:pt x="0" y="11"/>
                  </a:lnTo>
                  <a:lnTo>
                    <a:pt x="0" y="13"/>
                  </a:lnTo>
                  <a:lnTo>
                    <a:pt x="2" y="18"/>
                  </a:lnTo>
                  <a:lnTo>
                    <a:pt x="2" y="20"/>
                  </a:lnTo>
                  <a:lnTo>
                    <a:pt x="4" y="24"/>
                  </a:lnTo>
                  <a:lnTo>
                    <a:pt x="4" y="26"/>
                  </a:lnTo>
                  <a:lnTo>
                    <a:pt x="7" y="29"/>
                  </a:lnTo>
                  <a:lnTo>
                    <a:pt x="9" y="33"/>
                  </a:lnTo>
                  <a:lnTo>
                    <a:pt x="13" y="35"/>
                  </a:lnTo>
                  <a:lnTo>
                    <a:pt x="15" y="37"/>
                  </a:lnTo>
                  <a:lnTo>
                    <a:pt x="17" y="39"/>
                  </a:lnTo>
                  <a:lnTo>
                    <a:pt x="22" y="42"/>
                  </a:lnTo>
                  <a:lnTo>
                    <a:pt x="24" y="44"/>
                  </a:lnTo>
                  <a:lnTo>
                    <a:pt x="28" y="46"/>
                  </a:lnTo>
                  <a:lnTo>
                    <a:pt x="33"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8" name="任意多边形 307407"/>
            <p:cNvSpPr/>
            <p:nvPr/>
          </p:nvSpPr>
          <p:spPr>
            <a:xfrm>
              <a:off x="3785" y="1415"/>
              <a:ext cx="52" cy="19"/>
            </a:xfrm>
            <a:custGeom>
              <a:rect l="0" t="0" r="0" b="0"/>
              <a:pathLst>
                <a:path w="52" h="19">
                  <a:moveTo>
                    <a:pt x="46" y="0"/>
                  </a:moveTo>
                  <a:lnTo>
                    <a:pt x="44" y="2"/>
                  </a:lnTo>
                  <a:lnTo>
                    <a:pt x="44" y="4"/>
                  </a:lnTo>
                  <a:lnTo>
                    <a:pt x="41" y="4"/>
                  </a:lnTo>
                  <a:lnTo>
                    <a:pt x="39" y="6"/>
                  </a:lnTo>
                  <a:lnTo>
                    <a:pt x="37" y="8"/>
                  </a:lnTo>
                  <a:lnTo>
                    <a:pt x="35" y="8"/>
                  </a:lnTo>
                  <a:lnTo>
                    <a:pt x="33" y="8"/>
                  </a:lnTo>
                  <a:lnTo>
                    <a:pt x="31" y="11"/>
                  </a:lnTo>
                  <a:lnTo>
                    <a:pt x="26" y="11"/>
                  </a:lnTo>
                  <a:lnTo>
                    <a:pt x="24" y="11"/>
                  </a:lnTo>
                  <a:lnTo>
                    <a:pt x="20" y="11"/>
                  </a:lnTo>
                  <a:lnTo>
                    <a:pt x="18" y="11"/>
                  </a:lnTo>
                  <a:lnTo>
                    <a:pt x="13" y="11"/>
                  </a:lnTo>
                  <a:lnTo>
                    <a:pt x="11" y="8"/>
                  </a:lnTo>
                  <a:lnTo>
                    <a:pt x="7" y="8"/>
                  </a:lnTo>
                  <a:lnTo>
                    <a:pt x="5" y="6"/>
                  </a:lnTo>
                  <a:lnTo>
                    <a:pt x="0" y="15"/>
                  </a:lnTo>
                  <a:lnTo>
                    <a:pt x="5" y="17"/>
                  </a:lnTo>
                  <a:lnTo>
                    <a:pt x="9" y="17"/>
                  </a:lnTo>
                  <a:lnTo>
                    <a:pt x="13" y="19"/>
                  </a:lnTo>
                  <a:lnTo>
                    <a:pt x="15" y="19"/>
                  </a:lnTo>
                  <a:lnTo>
                    <a:pt x="20" y="19"/>
                  </a:lnTo>
                  <a:lnTo>
                    <a:pt x="24" y="19"/>
                  </a:lnTo>
                  <a:lnTo>
                    <a:pt x="28" y="19"/>
                  </a:lnTo>
                  <a:lnTo>
                    <a:pt x="31" y="19"/>
                  </a:lnTo>
                  <a:lnTo>
                    <a:pt x="35" y="17"/>
                  </a:lnTo>
                  <a:lnTo>
                    <a:pt x="37" y="17"/>
                  </a:lnTo>
                  <a:lnTo>
                    <a:pt x="41" y="15"/>
                  </a:lnTo>
                  <a:lnTo>
                    <a:pt x="44" y="13"/>
                  </a:lnTo>
                  <a:lnTo>
                    <a:pt x="48" y="13"/>
                  </a:lnTo>
                  <a:lnTo>
                    <a:pt x="50" y="8"/>
                  </a:lnTo>
                  <a:lnTo>
                    <a:pt x="52" y="6"/>
                  </a:lnTo>
                  <a:lnTo>
                    <a:pt x="52" y="4"/>
                  </a:lnTo>
                  <a:lnTo>
                    <a:pt x="4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09" name="任意多边形 307408"/>
            <p:cNvSpPr/>
            <p:nvPr/>
          </p:nvSpPr>
          <p:spPr>
            <a:xfrm>
              <a:off x="3764" y="1376"/>
              <a:ext cx="71" cy="54"/>
            </a:xfrm>
            <a:custGeom>
              <a:rect l="0" t="0" r="0" b="0"/>
              <a:pathLst>
                <a:path w="71" h="54">
                  <a:moveTo>
                    <a:pt x="69" y="41"/>
                  </a:moveTo>
                  <a:lnTo>
                    <a:pt x="71" y="39"/>
                  </a:lnTo>
                  <a:lnTo>
                    <a:pt x="71" y="37"/>
                  </a:lnTo>
                  <a:lnTo>
                    <a:pt x="71" y="34"/>
                  </a:lnTo>
                  <a:lnTo>
                    <a:pt x="71" y="30"/>
                  </a:lnTo>
                  <a:lnTo>
                    <a:pt x="71" y="28"/>
                  </a:lnTo>
                  <a:lnTo>
                    <a:pt x="69" y="26"/>
                  </a:lnTo>
                  <a:lnTo>
                    <a:pt x="69" y="24"/>
                  </a:lnTo>
                  <a:lnTo>
                    <a:pt x="67" y="21"/>
                  </a:lnTo>
                  <a:lnTo>
                    <a:pt x="65" y="17"/>
                  </a:lnTo>
                  <a:lnTo>
                    <a:pt x="65" y="15"/>
                  </a:lnTo>
                  <a:lnTo>
                    <a:pt x="62" y="13"/>
                  </a:lnTo>
                  <a:lnTo>
                    <a:pt x="58" y="11"/>
                  </a:lnTo>
                  <a:lnTo>
                    <a:pt x="56" y="8"/>
                  </a:lnTo>
                  <a:lnTo>
                    <a:pt x="54" y="6"/>
                  </a:lnTo>
                  <a:lnTo>
                    <a:pt x="49" y="6"/>
                  </a:lnTo>
                  <a:lnTo>
                    <a:pt x="47" y="4"/>
                  </a:lnTo>
                  <a:lnTo>
                    <a:pt x="43" y="2"/>
                  </a:lnTo>
                  <a:lnTo>
                    <a:pt x="39" y="2"/>
                  </a:lnTo>
                  <a:lnTo>
                    <a:pt x="36" y="0"/>
                  </a:lnTo>
                  <a:lnTo>
                    <a:pt x="32" y="0"/>
                  </a:lnTo>
                  <a:lnTo>
                    <a:pt x="28" y="0"/>
                  </a:lnTo>
                  <a:lnTo>
                    <a:pt x="26" y="0"/>
                  </a:lnTo>
                  <a:lnTo>
                    <a:pt x="21" y="0"/>
                  </a:lnTo>
                  <a:lnTo>
                    <a:pt x="19" y="0"/>
                  </a:lnTo>
                  <a:lnTo>
                    <a:pt x="17" y="2"/>
                  </a:lnTo>
                  <a:lnTo>
                    <a:pt x="13" y="2"/>
                  </a:lnTo>
                  <a:lnTo>
                    <a:pt x="10" y="4"/>
                  </a:lnTo>
                  <a:lnTo>
                    <a:pt x="8" y="4"/>
                  </a:lnTo>
                  <a:lnTo>
                    <a:pt x="6" y="6"/>
                  </a:lnTo>
                  <a:lnTo>
                    <a:pt x="4" y="8"/>
                  </a:lnTo>
                  <a:lnTo>
                    <a:pt x="2" y="11"/>
                  </a:lnTo>
                  <a:lnTo>
                    <a:pt x="2" y="13"/>
                  </a:lnTo>
                  <a:lnTo>
                    <a:pt x="0" y="15"/>
                  </a:lnTo>
                  <a:lnTo>
                    <a:pt x="0" y="17"/>
                  </a:lnTo>
                  <a:lnTo>
                    <a:pt x="0" y="19"/>
                  </a:lnTo>
                  <a:lnTo>
                    <a:pt x="0" y="24"/>
                  </a:lnTo>
                  <a:lnTo>
                    <a:pt x="0" y="26"/>
                  </a:lnTo>
                  <a:lnTo>
                    <a:pt x="0" y="28"/>
                  </a:lnTo>
                  <a:lnTo>
                    <a:pt x="2" y="30"/>
                  </a:lnTo>
                  <a:lnTo>
                    <a:pt x="4" y="32"/>
                  </a:lnTo>
                  <a:lnTo>
                    <a:pt x="4" y="37"/>
                  </a:lnTo>
                  <a:lnTo>
                    <a:pt x="6" y="39"/>
                  </a:lnTo>
                  <a:lnTo>
                    <a:pt x="8" y="41"/>
                  </a:lnTo>
                  <a:lnTo>
                    <a:pt x="10" y="43"/>
                  </a:lnTo>
                  <a:lnTo>
                    <a:pt x="15" y="45"/>
                  </a:lnTo>
                  <a:lnTo>
                    <a:pt x="17" y="47"/>
                  </a:lnTo>
                  <a:lnTo>
                    <a:pt x="21" y="47"/>
                  </a:lnTo>
                  <a:lnTo>
                    <a:pt x="23" y="50"/>
                  </a:lnTo>
                  <a:lnTo>
                    <a:pt x="28" y="52"/>
                  </a:lnTo>
                  <a:lnTo>
                    <a:pt x="30" y="52"/>
                  </a:lnTo>
                  <a:lnTo>
                    <a:pt x="34" y="54"/>
                  </a:lnTo>
                  <a:lnTo>
                    <a:pt x="39" y="54"/>
                  </a:lnTo>
                  <a:lnTo>
                    <a:pt x="41" y="54"/>
                  </a:lnTo>
                  <a:lnTo>
                    <a:pt x="45" y="54"/>
                  </a:lnTo>
                  <a:lnTo>
                    <a:pt x="47" y="54"/>
                  </a:lnTo>
                  <a:lnTo>
                    <a:pt x="52" y="54"/>
                  </a:lnTo>
                  <a:lnTo>
                    <a:pt x="54" y="52"/>
                  </a:lnTo>
                  <a:lnTo>
                    <a:pt x="58" y="52"/>
                  </a:lnTo>
                  <a:lnTo>
                    <a:pt x="60" y="50"/>
                  </a:lnTo>
                  <a:lnTo>
                    <a:pt x="62" y="50"/>
                  </a:lnTo>
                  <a:lnTo>
                    <a:pt x="65" y="47"/>
                  </a:lnTo>
                  <a:lnTo>
                    <a:pt x="67" y="45"/>
                  </a:lnTo>
                  <a:lnTo>
                    <a:pt x="69" y="43"/>
                  </a:lnTo>
                  <a:lnTo>
                    <a:pt x="69"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0" name="任意多边形 307409"/>
            <p:cNvSpPr/>
            <p:nvPr/>
          </p:nvSpPr>
          <p:spPr>
            <a:xfrm>
              <a:off x="3809" y="1376"/>
              <a:ext cx="30" cy="43"/>
            </a:xfrm>
            <a:custGeom>
              <a:rect l="0" t="0" r="0" b="0"/>
              <a:pathLst>
                <a:path w="30" h="43">
                  <a:moveTo>
                    <a:pt x="0" y="8"/>
                  </a:moveTo>
                  <a:lnTo>
                    <a:pt x="2" y="8"/>
                  </a:lnTo>
                  <a:lnTo>
                    <a:pt x="7" y="11"/>
                  </a:lnTo>
                  <a:lnTo>
                    <a:pt x="9" y="13"/>
                  </a:lnTo>
                  <a:lnTo>
                    <a:pt x="11" y="15"/>
                  </a:lnTo>
                  <a:lnTo>
                    <a:pt x="13" y="17"/>
                  </a:lnTo>
                  <a:lnTo>
                    <a:pt x="15" y="19"/>
                  </a:lnTo>
                  <a:lnTo>
                    <a:pt x="17" y="21"/>
                  </a:lnTo>
                  <a:lnTo>
                    <a:pt x="17" y="24"/>
                  </a:lnTo>
                  <a:lnTo>
                    <a:pt x="20" y="26"/>
                  </a:lnTo>
                  <a:lnTo>
                    <a:pt x="20" y="28"/>
                  </a:lnTo>
                  <a:lnTo>
                    <a:pt x="22" y="30"/>
                  </a:lnTo>
                  <a:lnTo>
                    <a:pt x="22" y="32"/>
                  </a:lnTo>
                  <a:lnTo>
                    <a:pt x="22" y="34"/>
                  </a:lnTo>
                  <a:lnTo>
                    <a:pt x="22" y="34"/>
                  </a:lnTo>
                  <a:lnTo>
                    <a:pt x="22" y="37"/>
                  </a:lnTo>
                  <a:lnTo>
                    <a:pt x="20" y="39"/>
                  </a:lnTo>
                  <a:lnTo>
                    <a:pt x="28" y="43"/>
                  </a:lnTo>
                  <a:lnTo>
                    <a:pt x="30" y="41"/>
                  </a:lnTo>
                  <a:lnTo>
                    <a:pt x="30" y="37"/>
                  </a:lnTo>
                  <a:lnTo>
                    <a:pt x="30" y="34"/>
                  </a:lnTo>
                  <a:lnTo>
                    <a:pt x="30" y="30"/>
                  </a:lnTo>
                  <a:lnTo>
                    <a:pt x="30" y="28"/>
                  </a:lnTo>
                  <a:lnTo>
                    <a:pt x="28" y="24"/>
                  </a:lnTo>
                  <a:lnTo>
                    <a:pt x="28" y="21"/>
                  </a:lnTo>
                  <a:lnTo>
                    <a:pt x="26" y="19"/>
                  </a:lnTo>
                  <a:lnTo>
                    <a:pt x="24" y="15"/>
                  </a:lnTo>
                  <a:lnTo>
                    <a:pt x="22" y="13"/>
                  </a:lnTo>
                  <a:lnTo>
                    <a:pt x="20" y="11"/>
                  </a:lnTo>
                  <a:lnTo>
                    <a:pt x="17" y="8"/>
                  </a:lnTo>
                  <a:lnTo>
                    <a:pt x="13" y="6"/>
                  </a:lnTo>
                  <a:lnTo>
                    <a:pt x="11" y="4"/>
                  </a:lnTo>
                  <a:lnTo>
                    <a:pt x="7" y="2"/>
                  </a:lnTo>
                  <a:lnTo>
                    <a:pt x="2"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1" name="任意多边形 307410"/>
            <p:cNvSpPr/>
            <p:nvPr/>
          </p:nvSpPr>
          <p:spPr>
            <a:xfrm>
              <a:off x="3761" y="1371"/>
              <a:ext cx="50" cy="20"/>
            </a:xfrm>
            <a:custGeom>
              <a:rect l="0" t="0" r="0" b="0"/>
              <a:pathLst>
                <a:path w="50" h="20">
                  <a:moveTo>
                    <a:pt x="7" y="20"/>
                  </a:moveTo>
                  <a:lnTo>
                    <a:pt x="9" y="18"/>
                  </a:lnTo>
                  <a:lnTo>
                    <a:pt x="9" y="16"/>
                  </a:lnTo>
                  <a:lnTo>
                    <a:pt x="11" y="16"/>
                  </a:lnTo>
                  <a:lnTo>
                    <a:pt x="13" y="13"/>
                  </a:lnTo>
                  <a:lnTo>
                    <a:pt x="16" y="13"/>
                  </a:lnTo>
                  <a:lnTo>
                    <a:pt x="18" y="11"/>
                  </a:lnTo>
                  <a:lnTo>
                    <a:pt x="20" y="11"/>
                  </a:lnTo>
                  <a:lnTo>
                    <a:pt x="22" y="9"/>
                  </a:lnTo>
                  <a:lnTo>
                    <a:pt x="26" y="9"/>
                  </a:lnTo>
                  <a:lnTo>
                    <a:pt x="29" y="9"/>
                  </a:lnTo>
                  <a:lnTo>
                    <a:pt x="31" y="9"/>
                  </a:lnTo>
                  <a:lnTo>
                    <a:pt x="35" y="9"/>
                  </a:lnTo>
                  <a:lnTo>
                    <a:pt x="37" y="11"/>
                  </a:lnTo>
                  <a:lnTo>
                    <a:pt x="42" y="11"/>
                  </a:lnTo>
                  <a:lnTo>
                    <a:pt x="44" y="11"/>
                  </a:lnTo>
                  <a:lnTo>
                    <a:pt x="48" y="13"/>
                  </a:lnTo>
                  <a:lnTo>
                    <a:pt x="50" y="5"/>
                  </a:lnTo>
                  <a:lnTo>
                    <a:pt x="48" y="3"/>
                  </a:lnTo>
                  <a:lnTo>
                    <a:pt x="44" y="3"/>
                  </a:lnTo>
                  <a:lnTo>
                    <a:pt x="39" y="0"/>
                  </a:lnTo>
                  <a:lnTo>
                    <a:pt x="35" y="0"/>
                  </a:lnTo>
                  <a:lnTo>
                    <a:pt x="31" y="0"/>
                  </a:lnTo>
                  <a:lnTo>
                    <a:pt x="29" y="0"/>
                  </a:lnTo>
                  <a:lnTo>
                    <a:pt x="24" y="0"/>
                  </a:lnTo>
                  <a:lnTo>
                    <a:pt x="20" y="0"/>
                  </a:lnTo>
                  <a:lnTo>
                    <a:pt x="18" y="3"/>
                  </a:lnTo>
                  <a:lnTo>
                    <a:pt x="13" y="3"/>
                  </a:lnTo>
                  <a:lnTo>
                    <a:pt x="11" y="5"/>
                  </a:lnTo>
                  <a:lnTo>
                    <a:pt x="9" y="7"/>
                  </a:lnTo>
                  <a:lnTo>
                    <a:pt x="5" y="9"/>
                  </a:lnTo>
                  <a:lnTo>
                    <a:pt x="3" y="11"/>
                  </a:lnTo>
                  <a:lnTo>
                    <a:pt x="0" y="13"/>
                  </a:lnTo>
                  <a:lnTo>
                    <a:pt x="0" y="16"/>
                  </a:lnTo>
                  <a:lnTo>
                    <a:pt x="7"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2" name="任意多边形 307411"/>
            <p:cNvSpPr/>
            <p:nvPr/>
          </p:nvSpPr>
          <p:spPr>
            <a:xfrm>
              <a:off x="3759" y="1387"/>
              <a:ext cx="31" cy="43"/>
            </a:xfrm>
            <a:custGeom>
              <a:rect l="0" t="0" r="0" b="0"/>
              <a:pathLst>
                <a:path w="31" h="43">
                  <a:moveTo>
                    <a:pt x="31" y="34"/>
                  </a:moveTo>
                  <a:lnTo>
                    <a:pt x="28" y="34"/>
                  </a:lnTo>
                  <a:lnTo>
                    <a:pt x="24" y="32"/>
                  </a:lnTo>
                  <a:lnTo>
                    <a:pt x="22" y="30"/>
                  </a:lnTo>
                  <a:lnTo>
                    <a:pt x="20" y="28"/>
                  </a:lnTo>
                  <a:lnTo>
                    <a:pt x="18" y="26"/>
                  </a:lnTo>
                  <a:lnTo>
                    <a:pt x="15" y="23"/>
                  </a:lnTo>
                  <a:lnTo>
                    <a:pt x="13" y="21"/>
                  </a:lnTo>
                  <a:lnTo>
                    <a:pt x="11" y="19"/>
                  </a:lnTo>
                  <a:lnTo>
                    <a:pt x="11" y="17"/>
                  </a:lnTo>
                  <a:lnTo>
                    <a:pt x="9" y="15"/>
                  </a:lnTo>
                  <a:lnTo>
                    <a:pt x="9" y="13"/>
                  </a:lnTo>
                  <a:lnTo>
                    <a:pt x="9" y="10"/>
                  </a:lnTo>
                  <a:lnTo>
                    <a:pt x="9" y="8"/>
                  </a:lnTo>
                  <a:lnTo>
                    <a:pt x="9" y="8"/>
                  </a:lnTo>
                  <a:lnTo>
                    <a:pt x="9" y="6"/>
                  </a:lnTo>
                  <a:lnTo>
                    <a:pt x="9" y="4"/>
                  </a:lnTo>
                  <a:lnTo>
                    <a:pt x="2" y="0"/>
                  </a:lnTo>
                  <a:lnTo>
                    <a:pt x="0" y="2"/>
                  </a:lnTo>
                  <a:lnTo>
                    <a:pt x="0" y="6"/>
                  </a:lnTo>
                  <a:lnTo>
                    <a:pt x="0" y="8"/>
                  </a:lnTo>
                  <a:lnTo>
                    <a:pt x="0" y="13"/>
                  </a:lnTo>
                  <a:lnTo>
                    <a:pt x="0" y="15"/>
                  </a:lnTo>
                  <a:lnTo>
                    <a:pt x="0" y="19"/>
                  </a:lnTo>
                  <a:lnTo>
                    <a:pt x="2" y="21"/>
                  </a:lnTo>
                  <a:lnTo>
                    <a:pt x="5" y="23"/>
                  </a:lnTo>
                  <a:lnTo>
                    <a:pt x="7" y="28"/>
                  </a:lnTo>
                  <a:lnTo>
                    <a:pt x="9" y="30"/>
                  </a:lnTo>
                  <a:lnTo>
                    <a:pt x="11" y="32"/>
                  </a:lnTo>
                  <a:lnTo>
                    <a:pt x="13" y="34"/>
                  </a:lnTo>
                  <a:lnTo>
                    <a:pt x="18" y="36"/>
                  </a:lnTo>
                  <a:lnTo>
                    <a:pt x="20" y="39"/>
                  </a:lnTo>
                  <a:lnTo>
                    <a:pt x="24" y="41"/>
                  </a:lnTo>
                  <a:lnTo>
                    <a:pt x="26" y="43"/>
                  </a:lnTo>
                  <a:lnTo>
                    <a:pt x="31"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3" name="任意多边形 307412"/>
            <p:cNvSpPr/>
            <p:nvPr/>
          </p:nvSpPr>
          <p:spPr>
            <a:xfrm>
              <a:off x="3785" y="1415"/>
              <a:ext cx="52" cy="19"/>
            </a:xfrm>
            <a:custGeom>
              <a:rect l="0" t="0" r="0" b="0"/>
              <a:pathLst>
                <a:path w="52" h="19">
                  <a:moveTo>
                    <a:pt x="44" y="0"/>
                  </a:moveTo>
                  <a:lnTo>
                    <a:pt x="44" y="2"/>
                  </a:lnTo>
                  <a:lnTo>
                    <a:pt x="41" y="4"/>
                  </a:lnTo>
                  <a:lnTo>
                    <a:pt x="41" y="4"/>
                  </a:lnTo>
                  <a:lnTo>
                    <a:pt x="39" y="6"/>
                  </a:lnTo>
                  <a:lnTo>
                    <a:pt x="37" y="6"/>
                  </a:lnTo>
                  <a:lnTo>
                    <a:pt x="35" y="8"/>
                  </a:lnTo>
                  <a:lnTo>
                    <a:pt x="33" y="8"/>
                  </a:lnTo>
                  <a:lnTo>
                    <a:pt x="31" y="8"/>
                  </a:lnTo>
                  <a:lnTo>
                    <a:pt x="26" y="11"/>
                  </a:lnTo>
                  <a:lnTo>
                    <a:pt x="24" y="11"/>
                  </a:lnTo>
                  <a:lnTo>
                    <a:pt x="20" y="11"/>
                  </a:lnTo>
                  <a:lnTo>
                    <a:pt x="18" y="11"/>
                  </a:lnTo>
                  <a:lnTo>
                    <a:pt x="15" y="8"/>
                  </a:lnTo>
                  <a:lnTo>
                    <a:pt x="11" y="8"/>
                  </a:lnTo>
                  <a:lnTo>
                    <a:pt x="9" y="8"/>
                  </a:lnTo>
                  <a:lnTo>
                    <a:pt x="5" y="6"/>
                  </a:lnTo>
                  <a:lnTo>
                    <a:pt x="0" y="15"/>
                  </a:lnTo>
                  <a:lnTo>
                    <a:pt x="5" y="17"/>
                  </a:lnTo>
                  <a:lnTo>
                    <a:pt x="9" y="17"/>
                  </a:lnTo>
                  <a:lnTo>
                    <a:pt x="13" y="19"/>
                  </a:lnTo>
                  <a:lnTo>
                    <a:pt x="18" y="19"/>
                  </a:lnTo>
                  <a:lnTo>
                    <a:pt x="20" y="19"/>
                  </a:lnTo>
                  <a:lnTo>
                    <a:pt x="24" y="19"/>
                  </a:lnTo>
                  <a:lnTo>
                    <a:pt x="28" y="19"/>
                  </a:lnTo>
                  <a:lnTo>
                    <a:pt x="31" y="19"/>
                  </a:lnTo>
                  <a:lnTo>
                    <a:pt x="35" y="17"/>
                  </a:lnTo>
                  <a:lnTo>
                    <a:pt x="37" y="17"/>
                  </a:lnTo>
                  <a:lnTo>
                    <a:pt x="41" y="15"/>
                  </a:lnTo>
                  <a:lnTo>
                    <a:pt x="44" y="13"/>
                  </a:lnTo>
                  <a:lnTo>
                    <a:pt x="46" y="11"/>
                  </a:lnTo>
                  <a:lnTo>
                    <a:pt x="48" y="8"/>
                  </a:lnTo>
                  <a:lnTo>
                    <a:pt x="50" y="6"/>
                  </a:lnTo>
                  <a:lnTo>
                    <a:pt x="52" y="4"/>
                  </a:lnTo>
                  <a:lnTo>
                    <a:pt x="4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4" name="任意多边形 307413"/>
            <p:cNvSpPr/>
            <p:nvPr/>
          </p:nvSpPr>
          <p:spPr>
            <a:xfrm>
              <a:off x="3764" y="1378"/>
              <a:ext cx="71" cy="52"/>
            </a:xfrm>
            <a:custGeom>
              <a:rect l="0" t="0" r="0" b="0"/>
              <a:pathLst>
                <a:path w="71" h="52">
                  <a:moveTo>
                    <a:pt x="69" y="39"/>
                  </a:moveTo>
                  <a:lnTo>
                    <a:pt x="69" y="37"/>
                  </a:lnTo>
                  <a:lnTo>
                    <a:pt x="71" y="35"/>
                  </a:lnTo>
                  <a:lnTo>
                    <a:pt x="71" y="32"/>
                  </a:lnTo>
                  <a:lnTo>
                    <a:pt x="71" y="28"/>
                  </a:lnTo>
                  <a:lnTo>
                    <a:pt x="69" y="26"/>
                  </a:lnTo>
                  <a:lnTo>
                    <a:pt x="69" y="24"/>
                  </a:lnTo>
                  <a:lnTo>
                    <a:pt x="67" y="22"/>
                  </a:lnTo>
                  <a:lnTo>
                    <a:pt x="67" y="19"/>
                  </a:lnTo>
                  <a:lnTo>
                    <a:pt x="65" y="17"/>
                  </a:lnTo>
                  <a:lnTo>
                    <a:pt x="62" y="15"/>
                  </a:lnTo>
                  <a:lnTo>
                    <a:pt x="60" y="13"/>
                  </a:lnTo>
                  <a:lnTo>
                    <a:pt x="58" y="11"/>
                  </a:lnTo>
                  <a:lnTo>
                    <a:pt x="56" y="9"/>
                  </a:lnTo>
                  <a:lnTo>
                    <a:pt x="52" y="6"/>
                  </a:lnTo>
                  <a:lnTo>
                    <a:pt x="49" y="4"/>
                  </a:lnTo>
                  <a:lnTo>
                    <a:pt x="45" y="4"/>
                  </a:lnTo>
                  <a:lnTo>
                    <a:pt x="43" y="2"/>
                  </a:lnTo>
                  <a:lnTo>
                    <a:pt x="39" y="2"/>
                  </a:lnTo>
                  <a:lnTo>
                    <a:pt x="34" y="0"/>
                  </a:lnTo>
                  <a:lnTo>
                    <a:pt x="32" y="0"/>
                  </a:lnTo>
                  <a:lnTo>
                    <a:pt x="28" y="0"/>
                  </a:lnTo>
                  <a:lnTo>
                    <a:pt x="26" y="0"/>
                  </a:lnTo>
                  <a:lnTo>
                    <a:pt x="21" y="0"/>
                  </a:lnTo>
                  <a:lnTo>
                    <a:pt x="19" y="0"/>
                  </a:lnTo>
                  <a:lnTo>
                    <a:pt x="15" y="2"/>
                  </a:lnTo>
                  <a:lnTo>
                    <a:pt x="13" y="2"/>
                  </a:lnTo>
                  <a:lnTo>
                    <a:pt x="10" y="4"/>
                  </a:lnTo>
                  <a:lnTo>
                    <a:pt x="8" y="4"/>
                  </a:lnTo>
                  <a:lnTo>
                    <a:pt x="6" y="6"/>
                  </a:lnTo>
                  <a:lnTo>
                    <a:pt x="4" y="9"/>
                  </a:lnTo>
                  <a:lnTo>
                    <a:pt x="2" y="11"/>
                  </a:lnTo>
                  <a:lnTo>
                    <a:pt x="2" y="13"/>
                  </a:lnTo>
                  <a:lnTo>
                    <a:pt x="0" y="15"/>
                  </a:lnTo>
                  <a:lnTo>
                    <a:pt x="0" y="17"/>
                  </a:lnTo>
                  <a:lnTo>
                    <a:pt x="0" y="19"/>
                  </a:lnTo>
                  <a:lnTo>
                    <a:pt x="0" y="22"/>
                  </a:lnTo>
                  <a:lnTo>
                    <a:pt x="0" y="24"/>
                  </a:lnTo>
                  <a:lnTo>
                    <a:pt x="2" y="26"/>
                  </a:lnTo>
                  <a:lnTo>
                    <a:pt x="2" y="30"/>
                  </a:lnTo>
                  <a:lnTo>
                    <a:pt x="4" y="32"/>
                  </a:lnTo>
                  <a:lnTo>
                    <a:pt x="6" y="35"/>
                  </a:lnTo>
                  <a:lnTo>
                    <a:pt x="8" y="37"/>
                  </a:lnTo>
                  <a:lnTo>
                    <a:pt x="10" y="39"/>
                  </a:lnTo>
                  <a:lnTo>
                    <a:pt x="13" y="41"/>
                  </a:lnTo>
                  <a:lnTo>
                    <a:pt x="15" y="43"/>
                  </a:lnTo>
                  <a:lnTo>
                    <a:pt x="17" y="45"/>
                  </a:lnTo>
                  <a:lnTo>
                    <a:pt x="21" y="45"/>
                  </a:lnTo>
                  <a:lnTo>
                    <a:pt x="23" y="48"/>
                  </a:lnTo>
                  <a:lnTo>
                    <a:pt x="28" y="50"/>
                  </a:lnTo>
                  <a:lnTo>
                    <a:pt x="32" y="50"/>
                  </a:lnTo>
                  <a:lnTo>
                    <a:pt x="34" y="50"/>
                  </a:lnTo>
                  <a:lnTo>
                    <a:pt x="39" y="52"/>
                  </a:lnTo>
                  <a:lnTo>
                    <a:pt x="41" y="52"/>
                  </a:lnTo>
                  <a:lnTo>
                    <a:pt x="45" y="52"/>
                  </a:lnTo>
                  <a:lnTo>
                    <a:pt x="47" y="52"/>
                  </a:lnTo>
                  <a:lnTo>
                    <a:pt x="52" y="50"/>
                  </a:lnTo>
                  <a:lnTo>
                    <a:pt x="54" y="50"/>
                  </a:lnTo>
                  <a:lnTo>
                    <a:pt x="58" y="50"/>
                  </a:lnTo>
                  <a:lnTo>
                    <a:pt x="60" y="48"/>
                  </a:lnTo>
                  <a:lnTo>
                    <a:pt x="62" y="45"/>
                  </a:lnTo>
                  <a:lnTo>
                    <a:pt x="65" y="45"/>
                  </a:lnTo>
                  <a:lnTo>
                    <a:pt x="67" y="43"/>
                  </a:lnTo>
                  <a:lnTo>
                    <a:pt x="67" y="41"/>
                  </a:lnTo>
                  <a:lnTo>
                    <a:pt x="69"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5" name="任意多边形 307414"/>
            <p:cNvSpPr/>
            <p:nvPr/>
          </p:nvSpPr>
          <p:spPr>
            <a:xfrm>
              <a:off x="3807" y="1378"/>
              <a:ext cx="32" cy="41"/>
            </a:xfrm>
            <a:custGeom>
              <a:rect l="0" t="0" r="0" b="0"/>
              <a:pathLst>
                <a:path w="32" h="41">
                  <a:moveTo>
                    <a:pt x="0" y="6"/>
                  </a:moveTo>
                  <a:lnTo>
                    <a:pt x="4" y="9"/>
                  </a:lnTo>
                  <a:lnTo>
                    <a:pt x="6" y="11"/>
                  </a:lnTo>
                  <a:lnTo>
                    <a:pt x="9" y="13"/>
                  </a:lnTo>
                  <a:lnTo>
                    <a:pt x="13" y="13"/>
                  </a:lnTo>
                  <a:lnTo>
                    <a:pt x="15" y="15"/>
                  </a:lnTo>
                  <a:lnTo>
                    <a:pt x="17" y="17"/>
                  </a:lnTo>
                  <a:lnTo>
                    <a:pt x="17" y="19"/>
                  </a:lnTo>
                  <a:lnTo>
                    <a:pt x="19" y="22"/>
                  </a:lnTo>
                  <a:lnTo>
                    <a:pt x="22" y="24"/>
                  </a:lnTo>
                  <a:lnTo>
                    <a:pt x="22" y="26"/>
                  </a:lnTo>
                  <a:lnTo>
                    <a:pt x="22" y="28"/>
                  </a:lnTo>
                  <a:lnTo>
                    <a:pt x="22" y="30"/>
                  </a:lnTo>
                  <a:lnTo>
                    <a:pt x="24" y="32"/>
                  </a:lnTo>
                  <a:lnTo>
                    <a:pt x="22" y="35"/>
                  </a:lnTo>
                  <a:lnTo>
                    <a:pt x="22" y="35"/>
                  </a:lnTo>
                  <a:lnTo>
                    <a:pt x="22" y="37"/>
                  </a:lnTo>
                  <a:lnTo>
                    <a:pt x="30" y="41"/>
                  </a:lnTo>
                  <a:lnTo>
                    <a:pt x="30" y="39"/>
                  </a:lnTo>
                  <a:lnTo>
                    <a:pt x="32" y="35"/>
                  </a:lnTo>
                  <a:lnTo>
                    <a:pt x="32" y="32"/>
                  </a:lnTo>
                  <a:lnTo>
                    <a:pt x="32" y="28"/>
                  </a:lnTo>
                  <a:lnTo>
                    <a:pt x="30" y="26"/>
                  </a:lnTo>
                  <a:lnTo>
                    <a:pt x="30" y="22"/>
                  </a:lnTo>
                  <a:lnTo>
                    <a:pt x="28" y="19"/>
                  </a:lnTo>
                  <a:lnTo>
                    <a:pt x="26" y="17"/>
                  </a:lnTo>
                  <a:lnTo>
                    <a:pt x="26" y="15"/>
                  </a:lnTo>
                  <a:lnTo>
                    <a:pt x="24" y="11"/>
                  </a:lnTo>
                  <a:lnTo>
                    <a:pt x="19" y="9"/>
                  </a:lnTo>
                  <a:lnTo>
                    <a:pt x="17" y="6"/>
                  </a:lnTo>
                  <a:lnTo>
                    <a:pt x="15" y="4"/>
                  </a:lnTo>
                  <a:lnTo>
                    <a:pt x="11" y="2"/>
                  </a:lnTo>
                  <a:lnTo>
                    <a:pt x="9" y="0"/>
                  </a:lnTo>
                  <a:lnTo>
                    <a:pt x="4"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6" name="任意多边形 307415"/>
            <p:cNvSpPr/>
            <p:nvPr/>
          </p:nvSpPr>
          <p:spPr>
            <a:xfrm>
              <a:off x="3761" y="1374"/>
              <a:ext cx="50" cy="19"/>
            </a:xfrm>
            <a:custGeom>
              <a:rect l="0" t="0" r="0" b="0"/>
              <a:pathLst>
                <a:path w="50" h="19">
                  <a:moveTo>
                    <a:pt x="9" y="19"/>
                  </a:moveTo>
                  <a:lnTo>
                    <a:pt x="9" y="17"/>
                  </a:lnTo>
                  <a:lnTo>
                    <a:pt x="11" y="15"/>
                  </a:lnTo>
                  <a:lnTo>
                    <a:pt x="11" y="13"/>
                  </a:lnTo>
                  <a:lnTo>
                    <a:pt x="13" y="13"/>
                  </a:lnTo>
                  <a:lnTo>
                    <a:pt x="16" y="10"/>
                  </a:lnTo>
                  <a:lnTo>
                    <a:pt x="18" y="10"/>
                  </a:lnTo>
                  <a:lnTo>
                    <a:pt x="20" y="10"/>
                  </a:lnTo>
                  <a:lnTo>
                    <a:pt x="22" y="8"/>
                  </a:lnTo>
                  <a:lnTo>
                    <a:pt x="24" y="8"/>
                  </a:lnTo>
                  <a:lnTo>
                    <a:pt x="29" y="8"/>
                  </a:lnTo>
                  <a:lnTo>
                    <a:pt x="31" y="8"/>
                  </a:lnTo>
                  <a:lnTo>
                    <a:pt x="33" y="8"/>
                  </a:lnTo>
                  <a:lnTo>
                    <a:pt x="37" y="8"/>
                  </a:lnTo>
                  <a:lnTo>
                    <a:pt x="39" y="10"/>
                  </a:lnTo>
                  <a:lnTo>
                    <a:pt x="44" y="10"/>
                  </a:lnTo>
                  <a:lnTo>
                    <a:pt x="46" y="10"/>
                  </a:lnTo>
                  <a:lnTo>
                    <a:pt x="50" y="4"/>
                  </a:lnTo>
                  <a:lnTo>
                    <a:pt x="46" y="2"/>
                  </a:lnTo>
                  <a:lnTo>
                    <a:pt x="42" y="2"/>
                  </a:lnTo>
                  <a:lnTo>
                    <a:pt x="39" y="0"/>
                  </a:lnTo>
                  <a:lnTo>
                    <a:pt x="35" y="0"/>
                  </a:lnTo>
                  <a:lnTo>
                    <a:pt x="31" y="0"/>
                  </a:lnTo>
                  <a:lnTo>
                    <a:pt x="29" y="0"/>
                  </a:lnTo>
                  <a:lnTo>
                    <a:pt x="24" y="0"/>
                  </a:lnTo>
                  <a:lnTo>
                    <a:pt x="20" y="0"/>
                  </a:lnTo>
                  <a:lnTo>
                    <a:pt x="18" y="2"/>
                  </a:lnTo>
                  <a:lnTo>
                    <a:pt x="13" y="2"/>
                  </a:lnTo>
                  <a:lnTo>
                    <a:pt x="11" y="4"/>
                  </a:lnTo>
                  <a:lnTo>
                    <a:pt x="9" y="4"/>
                  </a:lnTo>
                  <a:lnTo>
                    <a:pt x="5" y="6"/>
                  </a:lnTo>
                  <a:lnTo>
                    <a:pt x="3" y="8"/>
                  </a:lnTo>
                  <a:lnTo>
                    <a:pt x="3" y="10"/>
                  </a:lnTo>
                  <a:lnTo>
                    <a:pt x="0" y="15"/>
                  </a:lnTo>
                  <a:lnTo>
                    <a:pt x="9"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7" name="任意多边形 307416"/>
            <p:cNvSpPr/>
            <p:nvPr/>
          </p:nvSpPr>
          <p:spPr>
            <a:xfrm>
              <a:off x="3759" y="1389"/>
              <a:ext cx="31" cy="41"/>
            </a:xfrm>
            <a:custGeom>
              <a:rect l="0" t="0" r="0" b="0"/>
              <a:pathLst>
                <a:path w="31" h="41">
                  <a:moveTo>
                    <a:pt x="31" y="32"/>
                  </a:moveTo>
                  <a:lnTo>
                    <a:pt x="28" y="32"/>
                  </a:lnTo>
                  <a:lnTo>
                    <a:pt x="24" y="30"/>
                  </a:lnTo>
                  <a:lnTo>
                    <a:pt x="22" y="28"/>
                  </a:lnTo>
                  <a:lnTo>
                    <a:pt x="20" y="26"/>
                  </a:lnTo>
                  <a:lnTo>
                    <a:pt x="18" y="24"/>
                  </a:lnTo>
                  <a:lnTo>
                    <a:pt x="15" y="21"/>
                  </a:lnTo>
                  <a:lnTo>
                    <a:pt x="13" y="21"/>
                  </a:lnTo>
                  <a:lnTo>
                    <a:pt x="13" y="19"/>
                  </a:lnTo>
                  <a:lnTo>
                    <a:pt x="11" y="17"/>
                  </a:lnTo>
                  <a:lnTo>
                    <a:pt x="11" y="15"/>
                  </a:lnTo>
                  <a:lnTo>
                    <a:pt x="9" y="13"/>
                  </a:lnTo>
                  <a:lnTo>
                    <a:pt x="9" y="11"/>
                  </a:lnTo>
                  <a:lnTo>
                    <a:pt x="9" y="8"/>
                  </a:lnTo>
                  <a:lnTo>
                    <a:pt x="9" y="6"/>
                  </a:lnTo>
                  <a:lnTo>
                    <a:pt x="9" y="4"/>
                  </a:lnTo>
                  <a:lnTo>
                    <a:pt x="11" y="4"/>
                  </a:lnTo>
                  <a:lnTo>
                    <a:pt x="2" y="0"/>
                  </a:lnTo>
                  <a:lnTo>
                    <a:pt x="0" y="2"/>
                  </a:lnTo>
                  <a:lnTo>
                    <a:pt x="0" y="6"/>
                  </a:lnTo>
                  <a:lnTo>
                    <a:pt x="0" y="8"/>
                  </a:lnTo>
                  <a:lnTo>
                    <a:pt x="0" y="11"/>
                  </a:lnTo>
                  <a:lnTo>
                    <a:pt x="0" y="15"/>
                  </a:lnTo>
                  <a:lnTo>
                    <a:pt x="2" y="17"/>
                  </a:lnTo>
                  <a:lnTo>
                    <a:pt x="2" y="21"/>
                  </a:lnTo>
                  <a:lnTo>
                    <a:pt x="5" y="24"/>
                  </a:lnTo>
                  <a:lnTo>
                    <a:pt x="7" y="26"/>
                  </a:lnTo>
                  <a:lnTo>
                    <a:pt x="9" y="28"/>
                  </a:lnTo>
                  <a:lnTo>
                    <a:pt x="11" y="30"/>
                  </a:lnTo>
                  <a:lnTo>
                    <a:pt x="13" y="34"/>
                  </a:lnTo>
                  <a:lnTo>
                    <a:pt x="18" y="34"/>
                  </a:lnTo>
                  <a:lnTo>
                    <a:pt x="20" y="37"/>
                  </a:lnTo>
                  <a:lnTo>
                    <a:pt x="24" y="39"/>
                  </a:lnTo>
                  <a:lnTo>
                    <a:pt x="28" y="41"/>
                  </a:lnTo>
                  <a:lnTo>
                    <a:pt x="31" y="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8" name="任意多边形 307417"/>
            <p:cNvSpPr/>
            <p:nvPr/>
          </p:nvSpPr>
          <p:spPr>
            <a:xfrm>
              <a:off x="3787" y="1415"/>
              <a:ext cx="50" cy="19"/>
            </a:xfrm>
            <a:custGeom>
              <a:rect l="0" t="0" r="0" b="0"/>
              <a:pathLst>
                <a:path w="50" h="19">
                  <a:moveTo>
                    <a:pt x="42" y="0"/>
                  </a:moveTo>
                  <a:lnTo>
                    <a:pt x="42" y="2"/>
                  </a:lnTo>
                  <a:lnTo>
                    <a:pt x="39" y="4"/>
                  </a:lnTo>
                  <a:lnTo>
                    <a:pt x="37" y="4"/>
                  </a:lnTo>
                  <a:lnTo>
                    <a:pt x="37" y="6"/>
                  </a:lnTo>
                  <a:lnTo>
                    <a:pt x="35" y="6"/>
                  </a:lnTo>
                  <a:lnTo>
                    <a:pt x="33" y="8"/>
                  </a:lnTo>
                  <a:lnTo>
                    <a:pt x="31" y="8"/>
                  </a:lnTo>
                  <a:lnTo>
                    <a:pt x="29" y="8"/>
                  </a:lnTo>
                  <a:lnTo>
                    <a:pt x="24" y="11"/>
                  </a:lnTo>
                  <a:lnTo>
                    <a:pt x="22" y="11"/>
                  </a:lnTo>
                  <a:lnTo>
                    <a:pt x="20" y="11"/>
                  </a:lnTo>
                  <a:lnTo>
                    <a:pt x="16" y="11"/>
                  </a:lnTo>
                  <a:lnTo>
                    <a:pt x="13" y="8"/>
                  </a:lnTo>
                  <a:lnTo>
                    <a:pt x="9" y="8"/>
                  </a:lnTo>
                  <a:lnTo>
                    <a:pt x="7" y="8"/>
                  </a:lnTo>
                  <a:lnTo>
                    <a:pt x="3" y="6"/>
                  </a:lnTo>
                  <a:lnTo>
                    <a:pt x="0" y="15"/>
                  </a:lnTo>
                  <a:lnTo>
                    <a:pt x="5" y="17"/>
                  </a:lnTo>
                  <a:lnTo>
                    <a:pt x="7" y="17"/>
                  </a:lnTo>
                  <a:lnTo>
                    <a:pt x="11" y="19"/>
                  </a:lnTo>
                  <a:lnTo>
                    <a:pt x="16" y="19"/>
                  </a:lnTo>
                  <a:lnTo>
                    <a:pt x="18" y="19"/>
                  </a:lnTo>
                  <a:lnTo>
                    <a:pt x="22" y="19"/>
                  </a:lnTo>
                  <a:lnTo>
                    <a:pt x="26" y="19"/>
                  </a:lnTo>
                  <a:lnTo>
                    <a:pt x="29" y="17"/>
                  </a:lnTo>
                  <a:lnTo>
                    <a:pt x="33" y="17"/>
                  </a:lnTo>
                  <a:lnTo>
                    <a:pt x="35" y="17"/>
                  </a:lnTo>
                  <a:lnTo>
                    <a:pt x="39" y="15"/>
                  </a:lnTo>
                  <a:lnTo>
                    <a:pt x="42" y="13"/>
                  </a:lnTo>
                  <a:lnTo>
                    <a:pt x="44" y="11"/>
                  </a:lnTo>
                  <a:lnTo>
                    <a:pt x="46" y="8"/>
                  </a:lnTo>
                  <a:lnTo>
                    <a:pt x="48" y="6"/>
                  </a:lnTo>
                  <a:lnTo>
                    <a:pt x="50" y="4"/>
                  </a:lnTo>
                  <a:lnTo>
                    <a:pt x="4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19" name="任意多边形 307418"/>
            <p:cNvSpPr/>
            <p:nvPr/>
          </p:nvSpPr>
          <p:spPr>
            <a:xfrm>
              <a:off x="3764" y="1380"/>
              <a:ext cx="69" cy="50"/>
            </a:xfrm>
            <a:custGeom>
              <a:rect l="0" t="0" r="0" b="0"/>
              <a:pathLst>
                <a:path w="69" h="50">
                  <a:moveTo>
                    <a:pt x="69" y="37"/>
                  </a:moveTo>
                  <a:lnTo>
                    <a:pt x="69" y="35"/>
                  </a:lnTo>
                  <a:lnTo>
                    <a:pt x="69" y="33"/>
                  </a:lnTo>
                  <a:lnTo>
                    <a:pt x="69" y="30"/>
                  </a:lnTo>
                  <a:lnTo>
                    <a:pt x="69" y="28"/>
                  </a:lnTo>
                  <a:lnTo>
                    <a:pt x="69" y="26"/>
                  </a:lnTo>
                  <a:lnTo>
                    <a:pt x="69" y="24"/>
                  </a:lnTo>
                  <a:lnTo>
                    <a:pt x="67" y="20"/>
                  </a:lnTo>
                  <a:lnTo>
                    <a:pt x="65" y="17"/>
                  </a:lnTo>
                  <a:lnTo>
                    <a:pt x="62" y="15"/>
                  </a:lnTo>
                  <a:lnTo>
                    <a:pt x="62" y="13"/>
                  </a:lnTo>
                  <a:lnTo>
                    <a:pt x="58" y="11"/>
                  </a:lnTo>
                  <a:lnTo>
                    <a:pt x="56" y="9"/>
                  </a:lnTo>
                  <a:lnTo>
                    <a:pt x="54" y="7"/>
                  </a:lnTo>
                  <a:lnTo>
                    <a:pt x="52" y="7"/>
                  </a:lnTo>
                  <a:lnTo>
                    <a:pt x="47" y="4"/>
                  </a:lnTo>
                  <a:lnTo>
                    <a:pt x="45" y="2"/>
                  </a:lnTo>
                  <a:lnTo>
                    <a:pt x="41" y="2"/>
                  </a:lnTo>
                  <a:lnTo>
                    <a:pt x="39" y="0"/>
                  </a:lnTo>
                  <a:lnTo>
                    <a:pt x="34" y="0"/>
                  </a:lnTo>
                  <a:lnTo>
                    <a:pt x="30" y="0"/>
                  </a:lnTo>
                  <a:lnTo>
                    <a:pt x="28" y="0"/>
                  </a:lnTo>
                  <a:lnTo>
                    <a:pt x="23" y="0"/>
                  </a:lnTo>
                  <a:lnTo>
                    <a:pt x="21" y="0"/>
                  </a:lnTo>
                  <a:lnTo>
                    <a:pt x="19" y="0"/>
                  </a:lnTo>
                  <a:lnTo>
                    <a:pt x="15" y="0"/>
                  </a:lnTo>
                  <a:lnTo>
                    <a:pt x="13" y="2"/>
                  </a:lnTo>
                  <a:lnTo>
                    <a:pt x="10" y="2"/>
                  </a:lnTo>
                  <a:lnTo>
                    <a:pt x="8" y="4"/>
                  </a:lnTo>
                  <a:lnTo>
                    <a:pt x="6" y="7"/>
                  </a:lnTo>
                  <a:lnTo>
                    <a:pt x="4" y="7"/>
                  </a:lnTo>
                  <a:lnTo>
                    <a:pt x="2" y="9"/>
                  </a:lnTo>
                  <a:lnTo>
                    <a:pt x="2" y="11"/>
                  </a:lnTo>
                  <a:lnTo>
                    <a:pt x="2" y="13"/>
                  </a:lnTo>
                  <a:lnTo>
                    <a:pt x="0" y="15"/>
                  </a:lnTo>
                  <a:lnTo>
                    <a:pt x="0" y="20"/>
                  </a:lnTo>
                  <a:lnTo>
                    <a:pt x="0" y="22"/>
                  </a:lnTo>
                  <a:lnTo>
                    <a:pt x="2" y="24"/>
                  </a:lnTo>
                  <a:lnTo>
                    <a:pt x="2" y="26"/>
                  </a:lnTo>
                  <a:lnTo>
                    <a:pt x="4" y="28"/>
                  </a:lnTo>
                  <a:lnTo>
                    <a:pt x="4" y="30"/>
                  </a:lnTo>
                  <a:lnTo>
                    <a:pt x="6" y="33"/>
                  </a:lnTo>
                  <a:lnTo>
                    <a:pt x="8" y="35"/>
                  </a:lnTo>
                  <a:lnTo>
                    <a:pt x="10" y="37"/>
                  </a:lnTo>
                  <a:lnTo>
                    <a:pt x="13" y="39"/>
                  </a:lnTo>
                  <a:lnTo>
                    <a:pt x="15" y="41"/>
                  </a:lnTo>
                  <a:lnTo>
                    <a:pt x="19" y="43"/>
                  </a:lnTo>
                  <a:lnTo>
                    <a:pt x="21" y="43"/>
                  </a:lnTo>
                  <a:lnTo>
                    <a:pt x="26" y="46"/>
                  </a:lnTo>
                  <a:lnTo>
                    <a:pt x="28" y="48"/>
                  </a:lnTo>
                  <a:lnTo>
                    <a:pt x="32" y="48"/>
                  </a:lnTo>
                  <a:lnTo>
                    <a:pt x="36" y="48"/>
                  </a:lnTo>
                  <a:lnTo>
                    <a:pt x="39" y="50"/>
                  </a:lnTo>
                  <a:lnTo>
                    <a:pt x="43" y="50"/>
                  </a:lnTo>
                  <a:lnTo>
                    <a:pt x="45" y="50"/>
                  </a:lnTo>
                  <a:lnTo>
                    <a:pt x="49" y="48"/>
                  </a:lnTo>
                  <a:lnTo>
                    <a:pt x="52" y="48"/>
                  </a:lnTo>
                  <a:lnTo>
                    <a:pt x="54" y="48"/>
                  </a:lnTo>
                  <a:lnTo>
                    <a:pt x="56" y="48"/>
                  </a:lnTo>
                  <a:lnTo>
                    <a:pt x="60" y="46"/>
                  </a:lnTo>
                  <a:lnTo>
                    <a:pt x="62" y="43"/>
                  </a:lnTo>
                  <a:lnTo>
                    <a:pt x="65" y="43"/>
                  </a:lnTo>
                  <a:lnTo>
                    <a:pt x="65" y="41"/>
                  </a:lnTo>
                  <a:lnTo>
                    <a:pt x="67" y="39"/>
                  </a:lnTo>
                  <a:lnTo>
                    <a:pt x="69"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0" name="任意多边形 307419"/>
            <p:cNvSpPr/>
            <p:nvPr/>
          </p:nvSpPr>
          <p:spPr>
            <a:xfrm>
              <a:off x="3807" y="1378"/>
              <a:ext cx="30" cy="41"/>
            </a:xfrm>
            <a:custGeom>
              <a:rect l="0" t="0" r="0" b="0"/>
              <a:pathLst>
                <a:path w="30" h="41">
                  <a:moveTo>
                    <a:pt x="0" y="9"/>
                  </a:moveTo>
                  <a:lnTo>
                    <a:pt x="2" y="11"/>
                  </a:lnTo>
                  <a:lnTo>
                    <a:pt x="6" y="11"/>
                  </a:lnTo>
                  <a:lnTo>
                    <a:pt x="9" y="13"/>
                  </a:lnTo>
                  <a:lnTo>
                    <a:pt x="11" y="15"/>
                  </a:lnTo>
                  <a:lnTo>
                    <a:pt x="13" y="17"/>
                  </a:lnTo>
                  <a:lnTo>
                    <a:pt x="15" y="19"/>
                  </a:lnTo>
                  <a:lnTo>
                    <a:pt x="17" y="22"/>
                  </a:lnTo>
                  <a:lnTo>
                    <a:pt x="19" y="22"/>
                  </a:lnTo>
                  <a:lnTo>
                    <a:pt x="19" y="24"/>
                  </a:lnTo>
                  <a:lnTo>
                    <a:pt x="22" y="26"/>
                  </a:lnTo>
                  <a:lnTo>
                    <a:pt x="22" y="28"/>
                  </a:lnTo>
                  <a:lnTo>
                    <a:pt x="22" y="30"/>
                  </a:lnTo>
                  <a:lnTo>
                    <a:pt x="22" y="32"/>
                  </a:lnTo>
                  <a:lnTo>
                    <a:pt x="22" y="35"/>
                  </a:lnTo>
                  <a:lnTo>
                    <a:pt x="22" y="35"/>
                  </a:lnTo>
                  <a:lnTo>
                    <a:pt x="22" y="37"/>
                  </a:lnTo>
                  <a:lnTo>
                    <a:pt x="30" y="41"/>
                  </a:lnTo>
                  <a:lnTo>
                    <a:pt x="30" y="39"/>
                  </a:lnTo>
                  <a:lnTo>
                    <a:pt x="30" y="35"/>
                  </a:lnTo>
                  <a:lnTo>
                    <a:pt x="30" y="32"/>
                  </a:lnTo>
                  <a:lnTo>
                    <a:pt x="30" y="28"/>
                  </a:lnTo>
                  <a:lnTo>
                    <a:pt x="30" y="26"/>
                  </a:lnTo>
                  <a:lnTo>
                    <a:pt x="28" y="24"/>
                  </a:lnTo>
                  <a:lnTo>
                    <a:pt x="28" y="19"/>
                  </a:lnTo>
                  <a:lnTo>
                    <a:pt x="26" y="17"/>
                  </a:lnTo>
                  <a:lnTo>
                    <a:pt x="24" y="15"/>
                  </a:lnTo>
                  <a:lnTo>
                    <a:pt x="22" y="13"/>
                  </a:lnTo>
                  <a:lnTo>
                    <a:pt x="19" y="11"/>
                  </a:lnTo>
                  <a:lnTo>
                    <a:pt x="17" y="9"/>
                  </a:lnTo>
                  <a:lnTo>
                    <a:pt x="13" y="6"/>
                  </a:lnTo>
                  <a:lnTo>
                    <a:pt x="11" y="4"/>
                  </a:lnTo>
                  <a:lnTo>
                    <a:pt x="6" y="2"/>
                  </a:lnTo>
                  <a:lnTo>
                    <a:pt x="2"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1" name="任意多边形 307420"/>
            <p:cNvSpPr/>
            <p:nvPr/>
          </p:nvSpPr>
          <p:spPr>
            <a:xfrm>
              <a:off x="3761" y="1376"/>
              <a:ext cx="48" cy="17"/>
            </a:xfrm>
            <a:custGeom>
              <a:rect l="0" t="0" r="0" b="0"/>
              <a:pathLst>
                <a:path w="48" h="17">
                  <a:moveTo>
                    <a:pt x="9" y="17"/>
                  </a:moveTo>
                  <a:lnTo>
                    <a:pt x="9" y="17"/>
                  </a:lnTo>
                  <a:lnTo>
                    <a:pt x="11" y="15"/>
                  </a:lnTo>
                  <a:lnTo>
                    <a:pt x="11" y="13"/>
                  </a:lnTo>
                  <a:lnTo>
                    <a:pt x="13" y="13"/>
                  </a:lnTo>
                  <a:lnTo>
                    <a:pt x="16" y="11"/>
                  </a:lnTo>
                  <a:lnTo>
                    <a:pt x="18" y="11"/>
                  </a:lnTo>
                  <a:lnTo>
                    <a:pt x="20" y="8"/>
                  </a:lnTo>
                  <a:lnTo>
                    <a:pt x="22" y="8"/>
                  </a:lnTo>
                  <a:lnTo>
                    <a:pt x="24" y="8"/>
                  </a:lnTo>
                  <a:lnTo>
                    <a:pt x="26" y="8"/>
                  </a:lnTo>
                  <a:lnTo>
                    <a:pt x="31" y="8"/>
                  </a:lnTo>
                  <a:lnTo>
                    <a:pt x="33" y="8"/>
                  </a:lnTo>
                  <a:lnTo>
                    <a:pt x="37" y="8"/>
                  </a:lnTo>
                  <a:lnTo>
                    <a:pt x="39" y="8"/>
                  </a:lnTo>
                  <a:lnTo>
                    <a:pt x="44" y="11"/>
                  </a:lnTo>
                  <a:lnTo>
                    <a:pt x="46" y="11"/>
                  </a:lnTo>
                  <a:lnTo>
                    <a:pt x="48" y="2"/>
                  </a:lnTo>
                  <a:lnTo>
                    <a:pt x="46" y="2"/>
                  </a:lnTo>
                  <a:lnTo>
                    <a:pt x="42" y="0"/>
                  </a:lnTo>
                  <a:lnTo>
                    <a:pt x="37" y="0"/>
                  </a:lnTo>
                  <a:lnTo>
                    <a:pt x="35" y="0"/>
                  </a:lnTo>
                  <a:lnTo>
                    <a:pt x="31" y="0"/>
                  </a:lnTo>
                  <a:lnTo>
                    <a:pt x="26" y="0"/>
                  </a:lnTo>
                  <a:lnTo>
                    <a:pt x="24" y="0"/>
                  </a:lnTo>
                  <a:lnTo>
                    <a:pt x="20" y="0"/>
                  </a:lnTo>
                  <a:lnTo>
                    <a:pt x="18" y="0"/>
                  </a:lnTo>
                  <a:lnTo>
                    <a:pt x="13" y="2"/>
                  </a:lnTo>
                  <a:lnTo>
                    <a:pt x="11" y="2"/>
                  </a:lnTo>
                  <a:lnTo>
                    <a:pt x="9" y="4"/>
                  </a:lnTo>
                  <a:lnTo>
                    <a:pt x="7" y="6"/>
                  </a:lnTo>
                  <a:lnTo>
                    <a:pt x="5" y="8"/>
                  </a:lnTo>
                  <a:lnTo>
                    <a:pt x="3" y="11"/>
                  </a:lnTo>
                  <a:lnTo>
                    <a:pt x="0" y="13"/>
                  </a:lnTo>
                  <a:lnTo>
                    <a:pt x="9"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2" name="任意多边形 307421"/>
            <p:cNvSpPr/>
            <p:nvPr/>
          </p:nvSpPr>
          <p:spPr>
            <a:xfrm>
              <a:off x="3759" y="1389"/>
              <a:ext cx="33" cy="41"/>
            </a:xfrm>
            <a:custGeom>
              <a:rect l="0" t="0" r="0" b="0"/>
              <a:pathLst>
                <a:path w="33" h="41">
                  <a:moveTo>
                    <a:pt x="33" y="32"/>
                  </a:moveTo>
                  <a:lnTo>
                    <a:pt x="28" y="32"/>
                  </a:lnTo>
                  <a:lnTo>
                    <a:pt x="26" y="30"/>
                  </a:lnTo>
                  <a:lnTo>
                    <a:pt x="24" y="28"/>
                  </a:lnTo>
                  <a:lnTo>
                    <a:pt x="20" y="26"/>
                  </a:lnTo>
                  <a:lnTo>
                    <a:pt x="18" y="24"/>
                  </a:lnTo>
                  <a:lnTo>
                    <a:pt x="15" y="24"/>
                  </a:lnTo>
                  <a:lnTo>
                    <a:pt x="15" y="21"/>
                  </a:lnTo>
                  <a:lnTo>
                    <a:pt x="13" y="19"/>
                  </a:lnTo>
                  <a:lnTo>
                    <a:pt x="11" y="17"/>
                  </a:lnTo>
                  <a:lnTo>
                    <a:pt x="11" y="15"/>
                  </a:lnTo>
                  <a:lnTo>
                    <a:pt x="11" y="13"/>
                  </a:lnTo>
                  <a:lnTo>
                    <a:pt x="9" y="11"/>
                  </a:lnTo>
                  <a:lnTo>
                    <a:pt x="9" y="8"/>
                  </a:lnTo>
                  <a:lnTo>
                    <a:pt x="9" y="8"/>
                  </a:lnTo>
                  <a:lnTo>
                    <a:pt x="11" y="6"/>
                  </a:lnTo>
                  <a:lnTo>
                    <a:pt x="11" y="4"/>
                  </a:lnTo>
                  <a:lnTo>
                    <a:pt x="2" y="0"/>
                  </a:lnTo>
                  <a:lnTo>
                    <a:pt x="2" y="4"/>
                  </a:lnTo>
                  <a:lnTo>
                    <a:pt x="0" y="6"/>
                  </a:lnTo>
                  <a:lnTo>
                    <a:pt x="0" y="11"/>
                  </a:lnTo>
                  <a:lnTo>
                    <a:pt x="0" y="13"/>
                  </a:lnTo>
                  <a:lnTo>
                    <a:pt x="2" y="15"/>
                  </a:lnTo>
                  <a:lnTo>
                    <a:pt x="2" y="19"/>
                  </a:lnTo>
                  <a:lnTo>
                    <a:pt x="5" y="21"/>
                  </a:lnTo>
                  <a:lnTo>
                    <a:pt x="7" y="24"/>
                  </a:lnTo>
                  <a:lnTo>
                    <a:pt x="7" y="26"/>
                  </a:lnTo>
                  <a:lnTo>
                    <a:pt x="11" y="30"/>
                  </a:lnTo>
                  <a:lnTo>
                    <a:pt x="13" y="32"/>
                  </a:lnTo>
                  <a:lnTo>
                    <a:pt x="15" y="34"/>
                  </a:lnTo>
                  <a:lnTo>
                    <a:pt x="18" y="37"/>
                  </a:lnTo>
                  <a:lnTo>
                    <a:pt x="22" y="39"/>
                  </a:lnTo>
                  <a:lnTo>
                    <a:pt x="24" y="39"/>
                  </a:lnTo>
                  <a:lnTo>
                    <a:pt x="28" y="41"/>
                  </a:lnTo>
                  <a:lnTo>
                    <a:pt x="33" y="3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3" name="任意多边形 307422"/>
            <p:cNvSpPr/>
            <p:nvPr/>
          </p:nvSpPr>
          <p:spPr>
            <a:xfrm>
              <a:off x="3787" y="1415"/>
              <a:ext cx="50" cy="19"/>
            </a:xfrm>
            <a:custGeom>
              <a:rect l="0" t="0" r="0" b="0"/>
              <a:pathLst>
                <a:path w="50" h="19">
                  <a:moveTo>
                    <a:pt x="42" y="0"/>
                  </a:moveTo>
                  <a:lnTo>
                    <a:pt x="39" y="2"/>
                  </a:lnTo>
                  <a:lnTo>
                    <a:pt x="39" y="2"/>
                  </a:lnTo>
                  <a:lnTo>
                    <a:pt x="37" y="4"/>
                  </a:lnTo>
                  <a:lnTo>
                    <a:pt x="35" y="6"/>
                  </a:lnTo>
                  <a:lnTo>
                    <a:pt x="35" y="6"/>
                  </a:lnTo>
                  <a:lnTo>
                    <a:pt x="33" y="8"/>
                  </a:lnTo>
                  <a:lnTo>
                    <a:pt x="31" y="8"/>
                  </a:lnTo>
                  <a:lnTo>
                    <a:pt x="29" y="8"/>
                  </a:lnTo>
                  <a:lnTo>
                    <a:pt x="24" y="8"/>
                  </a:lnTo>
                  <a:lnTo>
                    <a:pt x="22" y="8"/>
                  </a:lnTo>
                  <a:lnTo>
                    <a:pt x="20" y="8"/>
                  </a:lnTo>
                  <a:lnTo>
                    <a:pt x="16" y="8"/>
                  </a:lnTo>
                  <a:lnTo>
                    <a:pt x="13" y="8"/>
                  </a:lnTo>
                  <a:lnTo>
                    <a:pt x="9" y="8"/>
                  </a:lnTo>
                  <a:lnTo>
                    <a:pt x="7" y="8"/>
                  </a:lnTo>
                  <a:lnTo>
                    <a:pt x="5" y="6"/>
                  </a:lnTo>
                  <a:lnTo>
                    <a:pt x="0" y="15"/>
                  </a:lnTo>
                  <a:lnTo>
                    <a:pt x="5" y="17"/>
                  </a:lnTo>
                  <a:lnTo>
                    <a:pt x="7" y="17"/>
                  </a:lnTo>
                  <a:lnTo>
                    <a:pt x="11" y="17"/>
                  </a:lnTo>
                  <a:lnTo>
                    <a:pt x="16" y="19"/>
                  </a:lnTo>
                  <a:lnTo>
                    <a:pt x="20" y="19"/>
                  </a:lnTo>
                  <a:lnTo>
                    <a:pt x="22" y="19"/>
                  </a:lnTo>
                  <a:lnTo>
                    <a:pt x="26" y="19"/>
                  </a:lnTo>
                  <a:lnTo>
                    <a:pt x="29" y="17"/>
                  </a:lnTo>
                  <a:lnTo>
                    <a:pt x="33" y="17"/>
                  </a:lnTo>
                  <a:lnTo>
                    <a:pt x="35" y="17"/>
                  </a:lnTo>
                  <a:lnTo>
                    <a:pt x="39" y="15"/>
                  </a:lnTo>
                  <a:lnTo>
                    <a:pt x="42" y="13"/>
                  </a:lnTo>
                  <a:lnTo>
                    <a:pt x="44" y="11"/>
                  </a:lnTo>
                  <a:lnTo>
                    <a:pt x="46" y="8"/>
                  </a:lnTo>
                  <a:lnTo>
                    <a:pt x="48" y="6"/>
                  </a:lnTo>
                  <a:lnTo>
                    <a:pt x="50" y="4"/>
                  </a:lnTo>
                  <a:lnTo>
                    <a:pt x="4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4" name="任意多边形 307423"/>
            <p:cNvSpPr/>
            <p:nvPr/>
          </p:nvSpPr>
          <p:spPr>
            <a:xfrm>
              <a:off x="3766" y="1382"/>
              <a:ext cx="67" cy="46"/>
            </a:xfrm>
            <a:custGeom>
              <a:rect l="0" t="0" r="0" b="0"/>
              <a:pathLst>
                <a:path w="67" h="46">
                  <a:moveTo>
                    <a:pt x="65" y="35"/>
                  </a:moveTo>
                  <a:lnTo>
                    <a:pt x="67" y="33"/>
                  </a:lnTo>
                  <a:lnTo>
                    <a:pt x="67" y="31"/>
                  </a:lnTo>
                  <a:lnTo>
                    <a:pt x="67" y="28"/>
                  </a:lnTo>
                  <a:lnTo>
                    <a:pt x="67" y="26"/>
                  </a:lnTo>
                  <a:lnTo>
                    <a:pt x="65" y="24"/>
                  </a:lnTo>
                  <a:lnTo>
                    <a:pt x="65" y="22"/>
                  </a:lnTo>
                  <a:lnTo>
                    <a:pt x="63" y="20"/>
                  </a:lnTo>
                  <a:lnTo>
                    <a:pt x="63" y="18"/>
                  </a:lnTo>
                  <a:lnTo>
                    <a:pt x="60" y="15"/>
                  </a:lnTo>
                  <a:lnTo>
                    <a:pt x="58" y="13"/>
                  </a:lnTo>
                  <a:lnTo>
                    <a:pt x="56" y="11"/>
                  </a:lnTo>
                  <a:lnTo>
                    <a:pt x="54" y="9"/>
                  </a:lnTo>
                  <a:lnTo>
                    <a:pt x="52" y="7"/>
                  </a:lnTo>
                  <a:lnTo>
                    <a:pt x="47" y="5"/>
                  </a:lnTo>
                  <a:lnTo>
                    <a:pt x="45" y="2"/>
                  </a:lnTo>
                  <a:lnTo>
                    <a:pt x="41" y="2"/>
                  </a:lnTo>
                  <a:lnTo>
                    <a:pt x="39" y="0"/>
                  </a:lnTo>
                  <a:lnTo>
                    <a:pt x="34" y="0"/>
                  </a:lnTo>
                  <a:lnTo>
                    <a:pt x="32" y="0"/>
                  </a:lnTo>
                  <a:lnTo>
                    <a:pt x="28" y="0"/>
                  </a:lnTo>
                  <a:lnTo>
                    <a:pt x="26" y="0"/>
                  </a:lnTo>
                  <a:lnTo>
                    <a:pt x="21" y="0"/>
                  </a:lnTo>
                  <a:lnTo>
                    <a:pt x="19" y="0"/>
                  </a:lnTo>
                  <a:lnTo>
                    <a:pt x="15" y="0"/>
                  </a:lnTo>
                  <a:lnTo>
                    <a:pt x="13" y="0"/>
                  </a:lnTo>
                  <a:lnTo>
                    <a:pt x="11" y="2"/>
                  </a:lnTo>
                  <a:lnTo>
                    <a:pt x="8" y="2"/>
                  </a:lnTo>
                  <a:lnTo>
                    <a:pt x="6" y="5"/>
                  </a:lnTo>
                  <a:lnTo>
                    <a:pt x="4" y="5"/>
                  </a:lnTo>
                  <a:lnTo>
                    <a:pt x="2" y="7"/>
                  </a:lnTo>
                  <a:lnTo>
                    <a:pt x="2" y="9"/>
                  </a:lnTo>
                  <a:lnTo>
                    <a:pt x="0" y="11"/>
                  </a:lnTo>
                  <a:lnTo>
                    <a:pt x="0" y="13"/>
                  </a:lnTo>
                  <a:lnTo>
                    <a:pt x="0" y="15"/>
                  </a:lnTo>
                  <a:lnTo>
                    <a:pt x="0" y="18"/>
                  </a:lnTo>
                  <a:lnTo>
                    <a:pt x="0" y="20"/>
                  </a:lnTo>
                  <a:lnTo>
                    <a:pt x="0" y="22"/>
                  </a:lnTo>
                  <a:lnTo>
                    <a:pt x="0" y="24"/>
                  </a:lnTo>
                  <a:lnTo>
                    <a:pt x="2" y="26"/>
                  </a:lnTo>
                  <a:lnTo>
                    <a:pt x="4" y="28"/>
                  </a:lnTo>
                  <a:lnTo>
                    <a:pt x="4" y="31"/>
                  </a:lnTo>
                  <a:lnTo>
                    <a:pt x="6" y="33"/>
                  </a:lnTo>
                  <a:lnTo>
                    <a:pt x="8" y="35"/>
                  </a:lnTo>
                  <a:lnTo>
                    <a:pt x="11" y="37"/>
                  </a:lnTo>
                  <a:lnTo>
                    <a:pt x="15" y="39"/>
                  </a:lnTo>
                  <a:lnTo>
                    <a:pt x="17" y="41"/>
                  </a:lnTo>
                  <a:lnTo>
                    <a:pt x="21" y="41"/>
                  </a:lnTo>
                  <a:lnTo>
                    <a:pt x="24" y="44"/>
                  </a:lnTo>
                  <a:lnTo>
                    <a:pt x="28" y="46"/>
                  </a:lnTo>
                  <a:lnTo>
                    <a:pt x="30" y="46"/>
                  </a:lnTo>
                  <a:lnTo>
                    <a:pt x="34" y="46"/>
                  </a:lnTo>
                  <a:lnTo>
                    <a:pt x="37" y="46"/>
                  </a:lnTo>
                  <a:lnTo>
                    <a:pt x="41" y="46"/>
                  </a:lnTo>
                  <a:lnTo>
                    <a:pt x="43" y="46"/>
                  </a:lnTo>
                  <a:lnTo>
                    <a:pt x="47" y="46"/>
                  </a:lnTo>
                  <a:lnTo>
                    <a:pt x="50" y="46"/>
                  </a:lnTo>
                  <a:lnTo>
                    <a:pt x="52" y="46"/>
                  </a:lnTo>
                  <a:lnTo>
                    <a:pt x="54" y="44"/>
                  </a:lnTo>
                  <a:lnTo>
                    <a:pt x="56" y="44"/>
                  </a:lnTo>
                  <a:lnTo>
                    <a:pt x="60" y="41"/>
                  </a:lnTo>
                  <a:lnTo>
                    <a:pt x="60" y="41"/>
                  </a:lnTo>
                  <a:lnTo>
                    <a:pt x="63" y="39"/>
                  </a:lnTo>
                  <a:lnTo>
                    <a:pt x="65" y="37"/>
                  </a:lnTo>
                  <a:lnTo>
                    <a:pt x="65"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5" name="任意多边形 307424"/>
            <p:cNvSpPr/>
            <p:nvPr/>
          </p:nvSpPr>
          <p:spPr>
            <a:xfrm>
              <a:off x="3807" y="1380"/>
              <a:ext cx="30" cy="39"/>
            </a:xfrm>
            <a:custGeom>
              <a:rect l="0" t="0" r="0" b="0"/>
              <a:pathLst>
                <a:path w="30" h="39">
                  <a:moveTo>
                    <a:pt x="0" y="9"/>
                  </a:moveTo>
                  <a:lnTo>
                    <a:pt x="2" y="9"/>
                  </a:lnTo>
                  <a:lnTo>
                    <a:pt x="4" y="11"/>
                  </a:lnTo>
                  <a:lnTo>
                    <a:pt x="9" y="13"/>
                  </a:lnTo>
                  <a:lnTo>
                    <a:pt x="11" y="15"/>
                  </a:lnTo>
                  <a:lnTo>
                    <a:pt x="13" y="15"/>
                  </a:lnTo>
                  <a:lnTo>
                    <a:pt x="15" y="17"/>
                  </a:lnTo>
                  <a:lnTo>
                    <a:pt x="15" y="20"/>
                  </a:lnTo>
                  <a:lnTo>
                    <a:pt x="17" y="22"/>
                  </a:lnTo>
                  <a:lnTo>
                    <a:pt x="19" y="24"/>
                  </a:lnTo>
                  <a:lnTo>
                    <a:pt x="19" y="26"/>
                  </a:lnTo>
                  <a:lnTo>
                    <a:pt x="19" y="26"/>
                  </a:lnTo>
                  <a:lnTo>
                    <a:pt x="22" y="28"/>
                  </a:lnTo>
                  <a:lnTo>
                    <a:pt x="22" y="30"/>
                  </a:lnTo>
                  <a:lnTo>
                    <a:pt x="22" y="33"/>
                  </a:lnTo>
                  <a:lnTo>
                    <a:pt x="22" y="33"/>
                  </a:lnTo>
                  <a:lnTo>
                    <a:pt x="19" y="35"/>
                  </a:lnTo>
                  <a:lnTo>
                    <a:pt x="28" y="39"/>
                  </a:lnTo>
                  <a:lnTo>
                    <a:pt x="30" y="37"/>
                  </a:lnTo>
                  <a:lnTo>
                    <a:pt x="30" y="33"/>
                  </a:lnTo>
                  <a:lnTo>
                    <a:pt x="30" y="30"/>
                  </a:lnTo>
                  <a:lnTo>
                    <a:pt x="30" y="26"/>
                  </a:lnTo>
                  <a:lnTo>
                    <a:pt x="28" y="24"/>
                  </a:lnTo>
                  <a:lnTo>
                    <a:pt x="28" y="22"/>
                  </a:lnTo>
                  <a:lnTo>
                    <a:pt x="26" y="20"/>
                  </a:lnTo>
                  <a:lnTo>
                    <a:pt x="26" y="15"/>
                  </a:lnTo>
                  <a:lnTo>
                    <a:pt x="22" y="13"/>
                  </a:lnTo>
                  <a:lnTo>
                    <a:pt x="22" y="11"/>
                  </a:lnTo>
                  <a:lnTo>
                    <a:pt x="17" y="9"/>
                  </a:lnTo>
                  <a:lnTo>
                    <a:pt x="15" y="7"/>
                  </a:lnTo>
                  <a:lnTo>
                    <a:pt x="13" y="4"/>
                  </a:lnTo>
                  <a:lnTo>
                    <a:pt x="9" y="2"/>
                  </a:lnTo>
                  <a:lnTo>
                    <a:pt x="6" y="2"/>
                  </a:lnTo>
                  <a:lnTo>
                    <a:pt x="2"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6" name="任意多边形 307425"/>
            <p:cNvSpPr/>
            <p:nvPr/>
          </p:nvSpPr>
          <p:spPr>
            <a:xfrm>
              <a:off x="3761" y="1376"/>
              <a:ext cx="48" cy="19"/>
            </a:xfrm>
            <a:custGeom>
              <a:rect l="0" t="0" r="0" b="0"/>
              <a:pathLst>
                <a:path w="48" h="19">
                  <a:moveTo>
                    <a:pt x="9" y="19"/>
                  </a:moveTo>
                  <a:lnTo>
                    <a:pt x="9" y="17"/>
                  </a:lnTo>
                  <a:lnTo>
                    <a:pt x="11" y="17"/>
                  </a:lnTo>
                  <a:lnTo>
                    <a:pt x="11" y="15"/>
                  </a:lnTo>
                  <a:lnTo>
                    <a:pt x="13" y="13"/>
                  </a:lnTo>
                  <a:lnTo>
                    <a:pt x="16" y="13"/>
                  </a:lnTo>
                  <a:lnTo>
                    <a:pt x="18" y="13"/>
                  </a:lnTo>
                  <a:lnTo>
                    <a:pt x="20" y="11"/>
                  </a:lnTo>
                  <a:lnTo>
                    <a:pt x="22" y="11"/>
                  </a:lnTo>
                  <a:lnTo>
                    <a:pt x="24" y="11"/>
                  </a:lnTo>
                  <a:lnTo>
                    <a:pt x="26" y="11"/>
                  </a:lnTo>
                  <a:lnTo>
                    <a:pt x="31" y="8"/>
                  </a:lnTo>
                  <a:lnTo>
                    <a:pt x="33" y="11"/>
                  </a:lnTo>
                  <a:lnTo>
                    <a:pt x="35" y="11"/>
                  </a:lnTo>
                  <a:lnTo>
                    <a:pt x="39" y="11"/>
                  </a:lnTo>
                  <a:lnTo>
                    <a:pt x="42" y="11"/>
                  </a:lnTo>
                  <a:lnTo>
                    <a:pt x="46" y="13"/>
                  </a:lnTo>
                  <a:lnTo>
                    <a:pt x="48" y="4"/>
                  </a:lnTo>
                  <a:lnTo>
                    <a:pt x="44" y="2"/>
                  </a:lnTo>
                  <a:lnTo>
                    <a:pt x="42" y="2"/>
                  </a:lnTo>
                  <a:lnTo>
                    <a:pt x="37" y="2"/>
                  </a:lnTo>
                  <a:lnTo>
                    <a:pt x="33" y="0"/>
                  </a:lnTo>
                  <a:lnTo>
                    <a:pt x="31" y="0"/>
                  </a:lnTo>
                  <a:lnTo>
                    <a:pt x="26" y="0"/>
                  </a:lnTo>
                  <a:lnTo>
                    <a:pt x="22" y="2"/>
                  </a:lnTo>
                  <a:lnTo>
                    <a:pt x="20" y="2"/>
                  </a:lnTo>
                  <a:lnTo>
                    <a:pt x="18" y="2"/>
                  </a:lnTo>
                  <a:lnTo>
                    <a:pt x="13" y="4"/>
                  </a:lnTo>
                  <a:lnTo>
                    <a:pt x="11" y="4"/>
                  </a:lnTo>
                  <a:lnTo>
                    <a:pt x="9" y="6"/>
                  </a:lnTo>
                  <a:lnTo>
                    <a:pt x="7" y="8"/>
                  </a:lnTo>
                  <a:lnTo>
                    <a:pt x="5" y="11"/>
                  </a:lnTo>
                  <a:lnTo>
                    <a:pt x="3" y="13"/>
                  </a:lnTo>
                  <a:lnTo>
                    <a:pt x="0" y="15"/>
                  </a:lnTo>
                  <a:lnTo>
                    <a:pt x="9"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7" name="任意多边形 307426"/>
            <p:cNvSpPr/>
            <p:nvPr/>
          </p:nvSpPr>
          <p:spPr>
            <a:xfrm>
              <a:off x="3759" y="1391"/>
              <a:ext cx="33" cy="39"/>
            </a:xfrm>
            <a:custGeom>
              <a:rect l="0" t="0" r="0" b="0"/>
              <a:pathLst>
                <a:path w="33" h="39">
                  <a:moveTo>
                    <a:pt x="33" y="30"/>
                  </a:moveTo>
                  <a:lnTo>
                    <a:pt x="28" y="30"/>
                  </a:lnTo>
                  <a:lnTo>
                    <a:pt x="26" y="28"/>
                  </a:lnTo>
                  <a:lnTo>
                    <a:pt x="24" y="26"/>
                  </a:lnTo>
                  <a:lnTo>
                    <a:pt x="22" y="24"/>
                  </a:lnTo>
                  <a:lnTo>
                    <a:pt x="20" y="24"/>
                  </a:lnTo>
                  <a:lnTo>
                    <a:pt x="18" y="22"/>
                  </a:lnTo>
                  <a:lnTo>
                    <a:pt x="15" y="19"/>
                  </a:lnTo>
                  <a:lnTo>
                    <a:pt x="13" y="17"/>
                  </a:lnTo>
                  <a:lnTo>
                    <a:pt x="13" y="15"/>
                  </a:lnTo>
                  <a:lnTo>
                    <a:pt x="11" y="13"/>
                  </a:lnTo>
                  <a:lnTo>
                    <a:pt x="11" y="13"/>
                  </a:lnTo>
                  <a:lnTo>
                    <a:pt x="11" y="11"/>
                  </a:lnTo>
                  <a:lnTo>
                    <a:pt x="11" y="9"/>
                  </a:lnTo>
                  <a:lnTo>
                    <a:pt x="11" y="6"/>
                  </a:lnTo>
                  <a:lnTo>
                    <a:pt x="11" y="4"/>
                  </a:lnTo>
                  <a:lnTo>
                    <a:pt x="11" y="4"/>
                  </a:lnTo>
                  <a:lnTo>
                    <a:pt x="2" y="0"/>
                  </a:lnTo>
                  <a:lnTo>
                    <a:pt x="2" y="2"/>
                  </a:lnTo>
                  <a:lnTo>
                    <a:pt x="0" y="6"/>
                  </a:lnTo>
                  <a:lnTo>
                    <a:pt x="0" y="9"/>
                  </a:lnTo>
                  <a:lnTo>
                    <a:pt x="2" y="13"/>
                  </a:lnTo>
                  <a:lnTo>
                    <a:pt x="2" y="15"/>
                  </a:lnTo>
                  <a:lnTo>
                    <a:pt x="2" y="17"/>
                  </a:lnTo>
                  <a:lnTo>
                    <a:pt x="5" y="19"/>
                  </a:lnTo>
                  <a:lnTo>
                    <a:pt x="7" y="22"/>
                  </a:lnTo>
                  <a:lnTo>
                    <a:pt x="9" y="26"/>
                  </a:lnTo>
                  <a:lnTo>
                    <a:pt x="11" y="28"/>
                  </a:lnTo>
                  <a:lnTo>
                    <a:pt x="13" y="30"/>
                  </a:lnTo>
                  <a:lnTo>
                    <a:pt x="15" y="32"/>
                  </a:lnTo>
                  <a:lnTo>
                    <a:pt x="20" y="35"/>
                  </a:lnTo>
                  <a:lnTo>
                    <a:pt x="22" y="37"/>
                  </a:lnTo>
                  <a:lnTo>
                    <a:pt x="26" y="37"/>
                  </a:lnTo>
                  <a:lnTo>
                    <a:pt x="28" y="39"/>
                  </a:lnTo>
                  <a:lnTo>
                    <a:pt x="33"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8" name="任意多边形 307427"/>
            <p:cNvSpPr/>
            <p:nvPr/>
          </p:nvSpPr>
          <p:spPr>
            <a:xfrm>
              <a:off x="3787" y="1415"/>
              <a:ext cx="48" cy="19"/>
            </a:xfrm>
            <a:custGeom>
              <a:rect l="0" t="0" r="0" b="0"/>
              <a:pathLst>
                <a:path w="48" h="19">
                  <a:moveTo>
                    <a:pt x="39" y="0"/>
                  </a:moveTo>
                  <a:lnTo>
                    <a:pt x="39" y="2"/>
                  </a:lnTo>
                  <a:lnTo>
                    <a:pt x="39" y="2"/>
                  </a:lnTo>
                  <a:lnTo>
                    <a:pt x="37" y="4"/>
                  </a:lnTo>
                  <a:lnTo>
                    <a:pt x="35" y="6"/>
                  </a:lnTo>
                  <a:lnTo>
                    <a:pt x="35" y="6"/>
                  </a:lnTo>
                  <a:lnTo>
                    <a:pt x="33" y="6"/>
                  </a:lnTo>
                  <a:lnTo>
                    <a:pt x="31" y="8"/>
                  </a:lnTo>
                  <a:lnTo>
                    <a:pt x="29" y="8"/>
                  </a:lnTo>
                  <a:lnTo>
                    <a:pt x="24" y="8"/>
                  </a:lnTo>
                  <a:lnTo>
                    <a:pt x="22" y="8"/>
                  </a:lnTo>
                  <a:lnTo>
                    <a:pt x="20" y="8"/>
                  </a:lnTo>
                  <a:lnTo>
                    <a:pt x="16" y="8"/>
                  </a:lnTo>
                  <a:lnTo>
                    <a:pt x="13" y="8"/>
                  </a:lnTo>
                  <a:lnTo>
                    <a:pt x="11" y="8"/>
                  </a:lnTo>
                  <a:lnTo>
                    <a:pt x="7" y="8"/>
                  </a:lnTo>
                  <a:lnTo>
                    <a:pt x="5" y="6"/>
                  </a:lnTo>
                  <a:lnTo>
                    <a:pt x="0" y="15"/>
                  </a:lnTo>
                  <a:lnTo>
                    <a:pt x="5" y="17"/>
                  </a:lnTo>
                  <a:lnTo>
                    <a:pt x="9" y="17"/>
                  </a:lnTo>
                  <a:lnTo>
                    <a:pt x="11" y="17"/>
                  </a:lnTo>
                  <a:lnTo>
                    <a:pt x="16" y="17"/>
                  </a:lnTo>
                  <a:lnTo>
                    <a:pt x="20" y="19"/>
                  </a:lnTo>
                  <a:lnTo>
                    <a:pt x="22" y="19"/>
                  </a:lnTo>
                  <a:lnTo>
                    <a:pt x="26" y="17"/>
                  </a:lnTo>
                  <a:lnTo>
                    <a:pt x="29" y="17"/>
                  </a:lnTo>
                  <a:lnTo>
                    <a:pt x="33" y="17"/>
                  </a:lnTo>
                  <a:lnTo>
                    <a:pt x="35" y="15"/>
                  </a:lnTo>
                  <a:lnTo>
                    <a:pt x="39" y="15"/>
                  </a:lnTo>
                  <a:lnTo>
                    <a:pt x="42" y="13"/>
                  </a:lnTo>
                  <a:lnTo>
                    <a:pt x="44" y="11"/>
                  </a:lnTo>
                  <a:lnTo>
                    <a:pt x="46" y="8"/>
                  </a:lnTo>
                  <a:lnTo>
                    <a:pt x="48" y="6"/>
                  </a:lnTo>
                  <a:lnTo>
                    <a:pt x="48" y="4"/>
                  </a:lnTo>
                  <a:lnTo>
                    <a:pt x="39"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29" name="任意多边形 307428"/>
            <p:cNvSpPr/>
            <p:nvPr/>
          </p:nvSpPr>
          <p:spPr>
            <a:xfrm>
              <a:off x="3766" y="1382"/>
              <a:ext cx="65" cy="46"/>
            </a:xfrm>
            <a:custGeom>
              <a:rect l="0" t="0" r="0" b="0"/>
              <a:pathLst>
                <a:path w="65" h="46">
                  <a:moveTo>
                    <a:pt x="65" y="35"/>
                  </a:moveTo>
                  <a:lnTo>
                    <a:pt x="65" y="33"/>
                  </a:lnTo>
                  <a:lnTo>
                    <a:pt x="65" y="31"/>
                  </a:lnTo>
                  <a:lnTo>
                    <a:pt x="65" y="28"/>
                  </a:lnTo>
                  <a:lnTo>
                    <a:pt x="65" y="26"/>
                  </a:lnTo>
                  <a:lnTo>
                    <a:pt x="65" y="24"/>
                  </a:lnTo>
                  <a:lnTo>
                    <a:pt x="63" y="22"/>
                  </a:lnTo>
                  <a:lnTo>
                    <a:pt x="63" y="20"/>
                  </a:lnTo>
                  <a:lnTo>
                    <a:pt x="60" y="18"/>
                  </a:lnTo>
                  <a:lnTo>
                    <a:pt x="60" y="15"/>
                  </a:lnTo>
                  <a:lnTo>
                    <a:pt x="58" y="13"/>
                  </a:lnTo>
                  <a:lnTo>
                    <a:pt x="56" y="11"/>
                  </a:lnTo>
                  <a:lnTo>
                    <a:pt x="52" y="9"/>
                  </a:lnTo>
                  <a:lnTo>
                    <a:pt x="50" y="9"/>
                  </a:lnTo>
                  <a:lnTo>
                    <a:pt x="47" y="7"/>
                  </a:lnTo>
                  <a:lnTo>
                    <a:pt x="43" y="5"/>
                  </a:lnTo>
                  <a:lnTo>
                    <a:pt x="41" y="5"/>
                  </a:lnTo>
                  <a:lnTo>
                    <a:pt x="37" y="2"/>
                  </a:lnTo>
                  <a:lnTo>
                    <a:pt x="34" y="2"/>
                  </a:lnTo>
                  <a:lnTo>
                    <a:pt x="30" y="0"/>
                  </a:lnTo>
                  <a:lnTo>
                    <a:pt x="28" y="0"/>
                  </a:lnTo>
                  <a:lnTo>
                    <a:pt x="24" y="0"/>
                  </a:lnTo>
                  <a:lnTo>
                    <a:pt x="21" y="0"/>
                  </a:lnTo>
                  <a:lnTo>
                    <a:pt x="19" y="0"/>
                  </a:lnTo>
                  <a:lnTo>
                    <a:pt x="15" y="2"/>
                  </a:lnTo>
                  <a:lnTo>
                    <a:pt x="13" y="2"/>
                  </a:lnTo>
                  <a:lnTo>
                    <a:pt x="11" y="2"/>
                  </a:lnTo>
                  <a:lnTo>
                    <a:pt x="8" y="5"/>
                  </a:lnTo>
                  <a:lnTo>
                    <a:pt x="6" y="5"/>
                  </a:lnTo>
                  <a:lnTo>
                    <a:pt x="4" y="7"/>
                  </a:lnTo>
                  <a:lnTo>
                    <a:pt x="2" y="9"/>
                  </a:lnTo>
                  <a:lnTo>
                    <a:pt x="2" y="11"/>
                  </a:lnTo>
                  <a:lnTo>
                    <a:pt x="0" y="13"/>
                  </a:lnTo>
                  <a:lnTo>
                    <a:pt x="0" y="15"/>
                  </a:lnTo>
                  <a:lnTo>
                    <a:pt x="0" y="18"/>
                  </a:lnTo>
                  <a:lnTo>
                    <a:pt x="0" y="20"/>
                  </a:lnTo>
                  <a:lnTo>
                    <a:pt x="0" y="22"/>
                  </a:lnTo>
                  <a:lnTo>
                    <a:pt x="0" y="24"/>
                  </a:lnTo>
                  <a:lnTo>
                    <a:pt x="2" y="26"/>
                  </a:lnTo>
                  <a:lnTo>
                    <a:pt x="2" y="28"/>
                  </a:lnTo>
                  <a:lnTo>
                    <a:pt x="4" y="31"/>
                  </a:lnTo>
                  <a:lnTo>
                    <a:pt x="6" y="33"/>
                  </a:lnTo>
                  <a:lnTo>
                    <a:pt x="8" y="35"/>
                  </a:lnTo>
                  <a:lnTo>
                    <a:pt x="11" y="35"/>
                  </a:lnTo>
                  <a:lnTo>
                    <a:pt x="13" y="37"/>
                  </a:lnTo>
                  <a:lnTo>
                    <a:pt x="15" y="39"/>
                  </a:lnTo>
                  <a:lnTo>
                    <a:pt x="17" y="41"/>
                  </a:lnTo>
                  <a:lnTo>
                    <a:pt x="21" y="41"/>
                  </a:lnTo>
                  <a:lnTo>
                    <a:pt x="24" y="44"/>
                  </a:lnTo>
                  <a:lnTo>
                    <a:pt x="28" y="46"/>
                  </a:lnTo>
                  <a:lnTo>
                    <a:pt x="30" y="46"/>
                  </a:lnTo>
                  <a:lnTo>
                    <a:pt x="34" y="46"/>
                  </a:lnTo>
                  <a:lnTo>
                    <a:pt x="37" y="46"/>
                  </a:lnTo>
                  <a:lnTo>
                    <a:pt x="41" y="46"/>
                  </a:lnTo>
                  <a:lnTo>
                    <a:pt x="43" y="46"/>
                  </a:lnTo>
                  <a:lnTo>
                    <a:pt x="47" y="46"/>
                  </a:lnTo>
                  <a:lnTo>
                    <a:pt x="50" y="46"/>
                  </a:lnTo>
                  <a:lnTo>
                    <a:pt x="52" y="46"/>
                  </a:lnTo>
                  <a:lnTo>
                    <a:pt x="54" y="44"/>
                  </a:lnTo>
                  <a:lnTo>
                    <a:pt x="56" y="44"/>
                  </a:lnTo>
                  <a:lnTo>
                    <a:pt x="58" y="41"/>
                  </a:lnTo>
                  <a:lnTo>
                    <a:pt x="60" y="39"/>
                  </a:lnTo>
                  <a:lnTo>
                    <a:pt x="63" y="39"/>
                  </a:lnTo>
                  <a:lnTo>
                    <a:pt x="63" y="37"/>
                  </a:lnTo>
                  <a:lnTo>
                    <a:pt x="65"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0" name="任意多边形 307429"/>
            <p:cNvSpPr/>
            <p:nvPr/>
          </p:nvSpPr>
          <p:spPr>
            <a:xfrm>
              <a:off x="3805" y="1382"/>
              <a:ext cx="32" cy="37"/>
            </a:xfrm>
            <a:custGeom>
              <a:rect l="0" t="0" r="0" b="0"/>
              <a:pathLst>
                <a:path w="32" h="37">
                  <a:moveTo>
                    <a:pt x="0" y="9"/>
                  </a:moveTo>
                  <a:lnTo>
                    <a:pt x="4" y="9"/>
                  </a:lnTo>
                  <a:lnTo>
                    <a:pt x="6" y="11"/>
                  </a:lnTo>
                  <a:lnTo>
                    <a:pt x="8" y="11"/>
                  </a:lnTo>
                  <a:lnTo>
                    <a:pt x="11" y="13"/>
                  </a:lnTo>
                  <a:lnTo>
                    <a:pt x="13" y="15"/>
                  </a:lnTo>
                  <a:lnTo>
                    <a:pt x="15" y="18"/>
                  </a:lnTo>
                  <a:lnTo>
                    <a:pt x="17" y="18"/>
                  </a:lnTo>
                  <a:lnTo>
                    <a:pt x="19" y="20"/>
                  </a:lnTo>
                  <a:lnTo>
                    <a:pt x="19" y="22"/>
                  </a:lnTo>
                  <a:lnTo>
                    <a:pt x="21" y="24"/>
                  </a:lnTo>
                  <a:lnTo>
                    <a:pt x="21" y="26"/>
                  </a:lnTo>
                  <a:lnTo>
                    <a:pt x="21" y="26"/>
                  </a:lnTo>
                  <a:lnTo>
                    <a:pt x="21" y="28"/>
                  </a:lnTo>
                  <a:lnTo>
                    <a:pt x="21" y="31"/>
                  </a:lnTo>
                  <a:lnTo>
                    <a:pt x="21" y="31"/>
                  </a:lnTo>
                  <a:lnTo>
                    <a:pt x="21" y="33"/>
                  </a:lnTo>
                  <a:lnTo>
                    <a:pt x="30" y="37"/>
                  </a:lnTo>
                  <a:lnTo>
                    <a:pt x="30" y="35"/>
                  </a:lnTo>
                  <a:lnTo>
                    <a:pt x="32" y="31"/>
                  </a:lnTo>
                  <a:lnTo>
                    <a:pt x="32" y="28"/>
                  </a:lnTo>
                  <a:lnTo>
                    <a:pt x="30" y="26"/>
                  </a:lnTo>
                  <a:lnTo>
                    <a:pt x="30" y="22"/>
                  </a:lnTo>
                  <a:lnTo>
                    <a:pt x="28" y="20"/>
                  </a:lnTo>
                  <a:lnTo>
                    <a:pt x="28" y="18"/>
                  </a:lnTo>
                  <a:lnTo>
                    <a:pt x="26" y="15"/>
                  </a:lnTo>
                  <a:lnTo>
                    <a:pt x="24" y="13"/>
                  </a:lnTo>
                  <a:lnTo>
                    <a:pt x="21" y="11"/>
                  </a:lnTo>
                  <a:lnTo>
                    <a:pt x="19" y="9"/>
                  </a:lnTo>
                  <a:lnTo>
                    <a:pt x="17" y="7"/>
                  </a:lnTo>
                  <a:lnTo>
                    <a:pt x="13" y="5"/>
                  </a:lnTo>
                  <a:lnTo>
                    <a:pt x="11" y="2"/>
                  </a:lnTo>
                  <a:lnTo>
                    <a:pt x="6" y="0"/>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1" name="任意多边形 307430"/>
            <p:cNvSpPr/>
            <p:nvPr/>
          </p:nvSpPr>
          <p:spPr>
            <a:xfrm>
              <a:off x="3761" y="1378"/>
              <a:ext cx="48" cy="17"/>
            </a:xfrm>
            <a:custGeom>
              <a:rect l="0" t="0" r="0" b="0"/>
              <a:pathLst>
                <a:path w="48" h="17">
                  <a:moveTo>
                    <a:pt x="9" y="17"/>
                  </a:moveTo>
                  <a:lnTo>
                    <a:pt x="11" y="17"/>
                  </a:lnTo>
                  <a:lnTo>
                    <a:pt x="11" y="15"/>
                  </a:lnTo>
                  <a:lnTo>
                    <a:pt x="11" y="15"/>
                  </a:lnTo>
                  <a:lnTo>
                    <a:pt x="13" y="13"/>
                  </a:lnTo>
                  <a:lnTo>
                    <a:pt x="16" y="13"/>
                  </a:lnTo>
                  <a:lnTo>
                    <a:pt x="18" y="11"/>
                  </a:lnTo>
                  <a:lnTo>
                    <a:pt x="20" y="11"/>
                  </a:lnTo>
                  <a:lnTo>
                    <a:pt x="22" y="11"/>
                  </a:lnTo>
                  <a:lnTo>
                    <a:pt x="24" y="11"/>
                  </a:lnTo>
                  <a:lnTo>
                    <a:pt x="26" y="9"/>
                  </a:lnTo>
                  <a:lnTo>
                    <a:pt x="29" y="9"/>
                  </a:lnTo>
                  <a:lnTo>
                    <a:pt x="33" y="9"/>
                  </a:lnTo>
                  <a:lnTo>
                    <a:pt x="35" y="11"/>
                  </a:lnTo>
                  <a:lnTo>
                    <a:pt x="37" y="11"/>
                  </a:lnTo>
                  <a:lnTo>
                    <a:pt x="42" y="11"/>
                  </a:lnTo>
                  <a:lnTo>
                    <a:pt x="44" y="13"/>
                  </a:lnTo>
                  <a:lnTo>
                    <a:pt x="48" y="4"/>
                  </a:lnTo>
                  <a:lnTo>
                    <a:pt x="44" y="2"/>
                  </a:lnTo>
                  <a:lnTo>
                    <a:pt x="39" y="2"/>
                  </a:lnTo>
                  <a:lnTo>
                    <a:pt x="37" y="0"/>
                  </a:lnTo>
                  <a:lnTo>
                    <a:pt x="33" y="0"/>
                  </a:lnTo>
                  <a:lnTo>
                    <a:pt x="29" y="0"/>
                  </a:lnTo>
                  <a:lnTo>
                    <a:pt x="26" y="0"/>
                  </a:lnTo>
                  <a:lnTo>
                    <a:pt x="22" y="0"/>
                  </a:lnTo>
                  <a:lnTo>
                    <a:pt x="20" y="2"/>
                  </a:lnTo>
                  <a:lnTo>
                    <a:pt x="16" y="2"/>
                  </a:lnTo>
                  <a:lnTo>
                    <a:pt x="13" y="2"/>
                  </a:lnTo>
                  <a:lnTo>
                    <a:pt x="11" y="4"/>
                  </a:lnTo>
                  <a:lnTo>
                    <a:pt x="9" y="6"/>
                  </a:lnTo>
                  <a:lnTo>
                    <a:pt x="7" y="9"/>
                  </a:lnTo>
                  <a:lnTo>
                    <a:pt x="5" y="11"/>
                  </a:lnTo>
                  <a:lnTo>
                    <a:pt x="3" y="13"/>
                  </a:lnTo>
                  <a:lnTo>
                    <a:pt x="0" y="15"/>
                  </a:lnTo>
                  <a:lnTo>
                    <a:pt x="9"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2" name="任意多边形 307431"/>
            <p:cNvSpPr/>
            <p:nvPr/>
          </p:nvSpPr>
          <p:spPr>
            <a:xfrm>
              <a:off x="3761" y="1393"/>
              <a:ext cx="31" cy="37"/>
            </a:xfrm>
            <a:custGeom>
              <a:rect l="0" t="0" r="0" b="0"/>
              <a:pathLst>
                <a:path w="31" h="37">
                  <a:moveTo>
                    <a:pt x="31" y="28"/>
                  </a:moveTo>
                  <a:lnTo>
                    <a:pt x="29" y="28"/>
                  </a:lnTo>
                  <a:lnTo>
                    <a:pt x="24" y="26"/>
                  </a:lnTo>
                  <a:lnTo>
                    <a:pt x="22" y="24"/>
                  </a:lnTo>
                  <a:lnTo>
                    <a:pt x="20" y="24"/>
                  </a:lnTo>
                  <a:lnTo>
                    <a:pt x="18" y="22"/>
                  </a:lnTo>
                  <a:lnTo>
                    <a:pt x="16" y="20"/>
                  </a:lnTo>
                  <a:lnTo>
                    <a:pt x="13" y="17"/>
                  </a:lnTo>
                  <a:lnTo>
                    <a:pt x="13" y="15"/>
                  </a:lnTo>
                  <a:lnTo>
                    <a:pt x="11" y="15"/>
                  </a:lnTo>
                  <a:lnTo>
                    <a:pt x="11" y="13"/>
                  </a:lnTo>
                  <a:lnTo>
                    <a:pt x="9" y="11"/>
                  </a:lnTo>
                  <a:lnTo>
                    <a:pt x="9" y="9"/>
                  </a:lnTo>
                  <a:lnTo>
                    <a:pt x="9" y="7"/>
                  </a:lnTo>
                  <a:lnTo>
                    <a:pt x="9" y="7"/>
                  </a:lnTo>
                  <a:lnTo>
                    <a:pt x="9" y="4"/>
                  </a:lnTo>
                  <a:lnTo>
                    <a:pt x="9" y="2"/>
                  </a:lnTo>
                  <a:lnTo>
                    <a:pt x="0" y="0"/>
                  </a:lnTo>
                  <a:lnTo>
                    <a:pt x="0" y="2"/>
                  </a:lnTo>
                  <a:lnTo>
                    <a:pt x="0" y="4"/>
                  </a:lnTo>
                  <a:lnTo>
                    <a:pt x="0" y="9"/>
                  </a:lnTo>
                  <a:lnTo>
                    <a:pt x="0" y="11"/>
                  </a:lnTo>
                  <a:lnTo>
                    <a:pt x="0" y="13"/>
                  </a:lnTo>
                  <a:lnTo>
                    <a:pt x="3" y="17"/>
                  </a:lnTo>
                  <a:lnTo>
                    <a:pt x="3" y="20"/>
                  </a:lnTo>
                  <a:lnTo>
                    <a:pt x="5" y="22"/>
                  </a:lnTo>
                  <a:lnTo>
                    <a:pt x="7" y="24"/>
                  </a:lnTo>
                  <a:lnTo>
                    <a:pt x="9" y="26"/>
                  </a:lnTo>
                  <a:lnTo>
                    <a:pt x="11" y="28"/>
                  </a:lnTo>
                  <a:lnTo>
                    <a:pt x="16" y="30"/>
                  </a:lnTo>
                  <a:lnTo>
                    <a:pt x="18" y="33"/>
                  </a:lnTo>
                  <a:lnTo>
                    <a:pt x="20" y="35"/>
                  </a:lnTo>
                  <a:lnTo>
                    <a:pt x="24" y="35"/>
                  </a:lnTo>
                  <a:lnTo>
                    <a:pt x="29" y="37"/>
                  </a:lnTo>
                  <a:lnTo>
                    <a:pt x="31"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3" name="任意多边形 307432"/>
            <p:cNvSpPr/>
            <p:nvPr/>
          </p:nvSpPr>
          <p:spPr>
            <a:xfrm>
              <a:off x="3790" y="1415"/>
              <a:ext cx="45" cy="17"/>
            </a:xfrm>
            <a:custGeom>
              <a:rect l="0" t="0" r="0" b="0"/>
              <a:pathLst>
                <a:path w="45" h="17">
                  <a:moveTo>
                    <a:pt x="36" y="0"/>
                  </a:moveTo>
                  <a:lnTo>
                    <a:pt x="36" y="2"/>
                  </a:lnTo>
                  <a:lnTo>
                    <a:pt x="34" y="2"/>
                  </a:lnTo>
                  <a:lnTo>
                    <a:pt x="34" y="4"/>
                  </a:lnTo>
                  <a:lnTo>
                    <a:pt x="32" y="4"/>
                  </a:lnTo>
                  <a:lnTo>
                    <a:pt x="30" y="6"/>
                  </a:lnTo>
                  <a:lnTo>
                    <a:pt x="30" y="6"/>
                  </a:lnTo>
                  <a:lnTo>
                    <a:pt x="28" y="8"/>
                  </a:lnTo>
                  <a:lnTo>
                    <a:pt x="26" y="8"/>
                  </a:lnTo>
                  <a:lnTo>
                    <a:pt x="21" y="8"/>
                  </a:lnTo>
                  <a:lnTo>
                    <a:pt x="19" y="8"/>
                  </a:lnTo>
                  <a:lnTo>
                    <a:pt x="17" y="8"/>
                  </a:lnTo>
                  <a:lnTo>
                    <a:pt x="15" y="8"/>
                  </a:lnTo>
                  <a:lnTo>
                    <a:pt x="10" y="8"/>
                  </a:lnTo>
                  <a:lnTo>
                    <a:pt x="8" y="8"/>
                  </a:lnTo>
                  <a:lnTo>
                    <a:pt x="4" y="6"/>
                  </a:lnTo>
                  <a:lnTo>
                    <a:pt x="2" y="6"/>
                  </a:lnTo>
                  <a:lnTo>
                    <a:pt x="0" y="15"/>
                  </a:lnTo>
                  <a:lnTo>
                    <a:pt x="2" y="17"/>
                  </a:lnTo>
                  <a:lnTo>
                    <a:pt x="6" y="17"/>
                  </a:lnTo>
                  <a:lnTo>
                    <a:pt x="10" y="17"/>
                  </a:lnTo>
                  <a:lnTo>
                    <a:pt x="13" y="17"/>
                  </a:lnTo>
                  <a:lnTo>
                    <a:pt x="17" y="17"/>
                  </a:lnTo>
                  <a:lnTo>
                    <a:pt x="19" y="17"/>
                  </a:lnTo>
                  <a:lnTo>
                    <a:pt x="23" y="17"/>
                  </a:lnTo>
                  <a:lnTo>
                    <a:pt x="26" y="17"/>
                  </a:lnTo>
                  <a:lnTo>
                    <a:pt x="30" y="17"/>
                  </a:lnTo>
                  <a:lnTo>
                    <a:pt x="32" y="15"/>
                  </a:lnTo>
                  <a:lnTo>
                    <a:pt x="34" y="15"/>
                  </a:lnTo>
                  <a:lnTo>
                    <a:pt x="36" y="13"/>
                  </a:lnTo>
                  <a:lnTo>
                    <a:pt x="39" y="11"/>
                  </a:lnTo>
                  <a:lnTo>
                    <a:pt x="43" y="8"/>
                  </a:lnTo>
                  <a:lnTo>
                    <a:pt x="43" y="6"/>
                  </a:lnTo>
                  <a:lnTo>
                    <a:pt x="45" y="4"/>
                  </a:lnTo>
                  <a:lnTo>
                    <a:pt x="3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4" name="任意多边形 307433"/>
            <p:cNvSpPr/>
            <p:nvPr/>
          </p:nvSpPr>
          <p:spPr>
            <a:xfrm>
              <a:off x="3766" y="1384"/>
              <a:ext cx="65" cy="44"/>
            </a:xfrm>
            <a:custGeom>
              <a:rect l="0" t="0" r="0" b="0"/>
              <a:pathLst>
                <a:path w="65" h="44">
                  <a:moveTo>
                    <a:pt x="65" y="33"/>
                  </a:moveTo>
                  <a:lnTo>
                    <a:pt x="65" y="31"/>
                  </a:lnTo>
                  <a:lnTo>
                    <a:pt x="65" y="29"/>
                  </a:lnTo>
                  <a:lnTo>
                    <a:pt x="65" y="26"/>
                  </a:lnTo>
                  <a:lnTo>
                    <a:pt x="65" y="24"/>
                  </a:lnTo>
                  <a:lnTo>
                    <a:pt x="63" y="22"/>
                  </a:lnTo>
                  <a:lnTo>
                    <a:pt x="63" y="20"/>
                  </a:lnTo>
                  <a:lnTo>
                    <a:pt x="60" y="18"/>
                  </a:lnTo>
                  <a:lnTo>
                    <a:pt x="60" y="16"/>
                  </a:lnTo>
                  <a:lnTo>
                    <a:pt x="58" y="13"/>
                  </a:lnTo>
                  <a:lnTo>
                    <a:pt x="56" y="11"/>
                  </a:lnTo>
                  <a:lnTo>
                    <a:pt x="54" y="11"/>
                  </a:lnTo>
                  <a:lnTo>
                    <a:pt x="52" y="9"/>
                  </a:lnTo>
                  <a:lnTo>
                    <a:pt x="50" y="7"/>
                  </a:lnTo>
                  <a:lnTo>
                    <a:pt x="45" y="5"/>
                  </a:lnTo>
                  <a:lnTo>
                    <a:pt x="43" y="5"/>
                  </a:lnTo>
                  <a:lnTo>
                    <a:pt x="39" y="3"/>
                  </a:lnTo>
                  <a:lnTo>
                    <a:pt x="37" y="3"/>
                  </a:lnTo>
                  <a:lnTo>
                    <a:pt x="32" y="0"/>
                  </a:lnTo>
                  <a:lnTo>
                    <a:pt x="30" y="0"/>
                  </a:lnTo>
                  <a:lnTo>
                    <a:pt x="28" y="0"/>
                  </a:lnTo>
                  <a:lnTo>
                    <a:pt x="24" y="0"/>
                  </a:lnTo>
                  <a:lnTo>
                    <a:pt x="21" y="0"/>
                  </a:lnTo>
                  <a:lnTo>
                    <a:pt x="17" y="0"/>
                  </a:lnTo>
                  <a:lnTo>
                    <a:pt x="15" y="0"/>
                  </a:lnTo>
                  <a:lnTo>
                    <a:pt x="13" y="3"/>
                  </a:lnTo>
                  <a:lnTo>
                    <a:pt x="11" y="3"/>
                  </a:lnTo>
                  <a:lnTo>
                    <a:pt x="8" y="5"/>
                  </a:lnTo>
                  <a:lnTo>
                    <a:pt x="6" y="5"/>
                  </a:lnTo>
                  <a:lnTo>
                    <a:pt x="4" y="7"/>
                  </a:lnTo>
                  <a:lnTo>
                    <a:pt x="2" y="9"/>
                  </a:lnTo>
                  <a:lnTo>
                    <a:pt x="2" y="9"/>
                  </a:lnTo>
                  <a:lnTo>
                    <a:pt x="0" y="11"/>
                  </a:lnTo>
                  <a:lnTo>
                    <a:pt x="0" y="13"/>
                  </a:lnTo>
                  <a:lnTo>
                    <a:pt x="0" y="16"/>
                  </a:lnTo>
                  <a:lnTo>
                    <a:pt x="0" y="18"/>
                  </a:lnTo>
                  <a:lnTo>
                    <a:pt x="0" y="20"/>
                  </a:lnTo>
                  <a:lnTo>
                    <a:pt x="2" y="22"/>
                  </a:lnTo>
                  <a:lnTo>
                    <a:pt x="2" y="24"/>
                  </a:lnTo>
                  <a:lnTo>
                    <a:pt x="4" y="26"/>
                  </a:lnTo>
                  <a:lnTo>
                    <a:pt x="4" y="29"/>
                  </a:lnTo>
                  <a:lnTo>
                    <a:pt x="6" y="31"/>
                  </a:lnTo>
                  <a:lnTo>
                    <a:pt x="8" y="33"/>
                  </a:lnTo>
                  <a:lnTo>
                    <a:pt x="11" y="35"/>
                  </a:lnTo>
                  <a:lnTo>
                    <a:pt x="13" y="35"/>
                  </a:lnTo>
                  <a:lnTo>
                    <a:pt x="15" y="37"/>
                  </a:lnTo>
                  <a:lnTo>
                    <a:pt x="19" y="39"/>
                  </a:lnTo>
                  <a:lnTo>
                    <a:pt x="21" y="39"/>
                  </a:lnTo>
                  <a:lnTo>
                    <a:pt x="26" y="42"/>
                  </a:lnTo>
                  <a:lnTo>
                    <a:pt x="28" y="42"/>
                  </a:lnTo>
                  <a:lnTo>
                    <a:pt x="32" y="44"/>
                  </a:lnTo>
                  <a:lnTo>
                    <a:pt x="34" y="44"/>
                  </a:lnTo>
                  <a:lnTo>
                    <a:pt x="39" y="44"/>
                  </a:lnTo>
                  <a:lnTo>
                    <a:pt x="41" y="44"/>
                  </a:lnTo>
                  <a:lnTo>
                    <a:pt x="43" y="44"/>
                  </a:lnTo>
                  <a:lnTo>
                    <a:pt x="47" y="44"/>
                  </a:lnTo>
                  <a:lnTo>
                    <a:pt x="50" y="44"/>
                  </a:lnTo>
                  <a:lnTo>
                    <a:pt x="52" y="44"/>
                  </a:lnTo>
                  <a:lnTo>
                    <a:pt x="54" y="42"/>
                  </a:lnTo>
                  <a:lnTo>
                    <a:pt x="56" y="42"/>
                  </a:lnTo>
                  <a:lnTo>
                    <a:pt x="58" y="39"/>
                  </a:lnTo>
                  <a:lnTo>
                    <a:pt x="60" y="37"/>
                  </a:lnTo>
                  <a:lnTo>
                    <a:pt x="63" y="37"/>
                  </a:lnTo>
                  <a:lnTo>
                    <a:pt x="63" y="35"/>
                  </a:lnTo>
                  <a:lnTo>
                    <a:pt x="65" y="3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5" name="任意多边形 307434"/>
            <p:cNvSpPr/>
            <p:nvPr/>
          </p:nvSpPr>
          <p:spPr>
            <a:xfrm>
              <a:off x="3805" y="1382"/>
              <a:ext cx="30" cy="37"/>
            </a:xfrm>
            <a:custGeom>
              <a:rect l="0" t="0" r="0" b="0"/>
              <a:pathLst>
                <a:path w="30" h="37">
                  <a:moveTo>
                    <a:pt x="0" y="9"/>
                  </a:moveTo>
                  <a:lnTo>
                    <a:pt x="2" y="11"/>
                  </a:lnTo>
                  <a:lnTo>
                    <a:pt x="4" y="11"/>
                  </a:lnTo>
                  <a:lnTo>
                    <a:pt x="8" y="13"/>
                  </a:lnTo>
                  <a:lnTo>
                    <a:pt x="11" y="15"/>
                  </a:lnTo>
                  <a:lnTo>
                    <a:pt x="13" y="15"/>
                  </a:lnTo>
                  <a:lnTo>
                    <a:pt x="15" y="18"/>
                  </a:lnTo>
                  <a:lnTo>
                    <a:pt x="17" y="20"/>
                  </a:lnTo>
                  <a:lnTo>
                    <a:pt x="17" y="22"/>
                  </a:lnTo>
                  <a:lnTo>
                    <a:pt x="19" y="22"/>
                  </a:lnTo>
                  <a:lnTo>
                    <a:pt x="19" y="24"/>
                  </a:lnTo>
                  <a:lnTo>
                    <a:pt x="21" y="26"/>
                  </a:lnTo>
                  <a:lnTo>
                    <a:pt x="21" y="28"/>
                  </a:lnTo>
                  <a:lnTo>
                    <a:pt x="21" y="28"/>
                  </a:lnTo>
                  <a:lnTo>
                    <a:pt x="21" y="31"/>
                  </a:lnTo>
                  <a:lnTo>
                    <a:pt x="21" y="33"/>
                  </a:lnTo>
                  <a:lnTo>
                    <a:pt x="21" y="33"/>
                  </a:lnTo>
                  <a:lnTo>
                    <a:pt x="30" y="37"/>
                  </a:lnTo>
                  <a:lnTo>
                    <a:pt x="30" y="35"/>
                  </a:lnTo>
                  <a:lnTo>
                    <a:pt x="30" y="31"/>
                  </a:lnTo>
                  <a:lnTo>
                    <a:pt x="30" y="28"/>
                  </a:lnTo>
                  <a:lnTo>
                    <a:pt x="30" y="26"/>
                  </a:lnTo>
                  <a:lnTo>
                    <a:pt x="28" y="22"/>
                  </a:lnTo>
                  <a:lnTo>
                    <a:pt x="28" y="20"/>
                  </a:lnTo>
                  <a:lnTo>
                    <a:pt x="26" y="18"/>
                  </a:lnTo>
                  <a:lnTo>
                    <a:pt x="24" y="15"/>
                  </a:lnTo>
                  <a:lnTo>
                    <a:pt x="21" y="13"/>
                  </a:lnTo>
                  <a:lnTo>
                    <a:pt x="19" y="11"/>
                  </a:lnTo>
                  <a:lnTo>
                    <a:pt x="17" y="9"/>
                  </a:lnTo>
                  <a:lnTo>
                    <a:pt x="15" y="7"/>
                  </a:lnTo>
                  <a:lnTo>
                    <a:pt x="13" y="5"/>
                  </a:lnTo>
                  <a:lnTo>
                    <a:pt x="8" y="5"/>
                  </a:lnTo>
                  <a:lnTo>
                    <a:pt x="6" y="2"/>
                  </a:lnTo>
                  <a:lnTo>
                    <a:pt x="2"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6" name="任意多边形 307435"/>
            <p:cNvSpPr/>
            <p:nvPr/>
          </p:nvSpPr>
          <p:spPr>
            <a:xfrm>
              <a:off x="3761" y="1380"/>
              <a:ext cx="46" cy="17"/>
            </a:xfrm>
            <a:custGeom>
              <a:rect l="0" t="0" r="0" b="0"/>
              <a:pathLst>
                <a:path w="46" h="17">
                  <a:moveTo>
                    <a:pt x="9" y="17"/>
                  </a:moveTo>
                  <a:lnTo>
                    <a:pt x="11" y="15"/>
                  </a:lnTo>
                  <a:lnTo>
                    <a:pt x="11" y="15"/>
                  </a:lnTo>
                  <a:lnTo>
                    <a:pt x="11" y="13"/>
                  </a:lnTo>
                  <a:lnTo>
                    <a:pt x="13" y="13"/>
                  </a:lnTo>
                  <a:lnTo>
                    <a:pt x="16" y="13"/>
                  </a:lnTo>
                  <a:lnTo>
                    <a:pt x="18" y="11"/>
                  </a:lnTo>
                  <a:lnTo>
                    <a:pt x="20" y="11"/>
                  </a:lnTo>
                  <a:lnTo>
                    <a:pt x="22" y="9"/>
                  </a:lnTo>
                  <a:lnTo>
                    <a:pt x="24" y="9"/>
                  </a:lnTo>
                  <a:lnTo>
                    <a:pt x="26" y="9"/>
                  </a:lnTo>
                  <a:lnTo>
                    <a:pt x="29" y="9"/>
                  </a:lnTo>
                  <a:lnTo>
                    <a:pt x="31" y="9"/>
                  </a:lnTo>
                  <a:lnTo>
                    <a:pt x="35" y="9"/>
                  </a:lnTo>
                  <a:lnTo>
                    <a:pt x="37" y="11"/>
                  </a:lnTo>
                  <a:lnTo>
                    <a:pt x="39" y="11"/>
                  </a:lnTo>
                  <a:lnTo>
                    <a:pt x="44" y="11"/>
                  </a:lnTo>
                  <a:lnTo>
                    <a:pt x="46" y="2"/>
                  </a:lnTo>
                  <a:lnTo>
                    <a:pt x="44" y="2"/>
                  </a:lnTo>
                  <a:lnTo>
                    <a:pt x="39" y="2"/>
                  </a:lnTo>
                  <a:lnTo>
                    <a:pt x="35" y="0"/>
                  </a:lnTo>
                  <a:lnTo>
                    <a:pt x="33" y="0"/>
                  </a:lnTo>
                  <a:lnTo>
                    <a:pt x="29" y="0"/>
                  </a:lnTo>
                  <a:lnTo>
                    <a:pt x="26" y="0"/>
                  </a:lnTo>
                  <a:lnTo>
                    <a:pt x="22" y="0"/>
                  </a:lnTo>
                  <a:lnTo>
                    <a:pt x="20" y="0"/>
                  </a:lnTo>
                  <a:lnTo>
                    <a:pt x="16" y="2"/>
                  </a:lnTo>
                  <a:lnTo>
                    <a:pt x="13" y="2"/>
                  </a:lnTo>
                  <a:lnTo>
                    <a:pt x="11" y="4"/>
                  </a:lnTo>
                  <a:lnTo>
                    <a:pt x="9" y="4"/>
                  </a:lnTo>
                  <a:lnTo>
                    <a:pt x="7" y="7"/>
                  </a:lnTo>
                  <a:lnTo>
                    <a:pt x="5" y="9"/>
                  </a:lnTo>
                  <a:lnTo>
                    <a:pt x="3" y="11"/>
                  </a:lnTo>
                  <a:lnTo>
                    <a:pt x="0" y="15"/>
                  </a:lnTo>
                  <a:lnTo>
                    <a:pt x="9"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7" name="任意多边形 307436"/>
            <p:cNvSpPr/>
            <p:nvPr/>
          </p:nvSpPr>
          <p:spPr>
            <a:xfrm>
              <a:off x="3761" y="1395"/>
              <a:ext cx="31" cy="35"/>
            </a:xfrm>
            <a:custGeom>
              <a:rect l="0" t="0" r="0" b="0"/>
              <a:pathLst>
                <a:path w="31" h="35">
                  <a:moveTo>
                    <a:pt x="31" y="26"/>
                  </a:moveTo>
                  <a:lnTo>
                    <a:pt x="29" y="26"/>
                  </a:lnTo>
                  <a:lnTo>
                    <a:pt x="26" y="24"/>
                  </a:lnTo>
                  <a:lnTo>
                    <a:pt x="22" y="22"/>
                  </a:lnTo>
                  <a:lnTo>
                    <a:pt x="20" y="22"/>
                  </a:lnTo>
                  <a:lnTo>
                    <a:pt x="18" y="20"/>
                  </a:lnTo>
                  <a:lnTo>
                    <a:pt x="16" y="18"/>
                  </a:lnTo>
                  <a:lnTo>
                    <a:pt x="16" y="15"/>
                  </a:lnTo>
                  <a:lnTo>
                    <a:pt x="13" y="15"/>
                  </a:lnTo>
                  <a:lnTo>
                    <a:pt x="11" y="13"/>
                  </a:lnTo>
                  <a:lnTo>
                    <a:pt x="11" y="11"/>
                  </a:lnTo>
                  <a:lnTo>
                    <a:pt x="9" y="9"/>
                  </a:lnTo>
                  <a:lnTo>
                    <a:pt x="9" y="9"/>
                  </a:lnTo>
                  <a:lnTo>
                    <a:pt x="9" y="7"/>
                  </a:lnTo>
                  <a:lnTo>
                    <a:pt x="9" y="5"/>
                  </a:lnTo>
                  <a:lnTo>
                    <a:pt x="9" y="5"/>
                  </a:lnTo>
                  <a:lnTo>
                    <a:pt x="9" y="2"/>
                  </a:lnTo>
                  <a:lnTo>
                    <a:pt x="0" y="0"/>
                  </a:lnTo>
                  <a:lnTo>
                    <a:pt x="0" y="2"/>
                  </a:lnTo>
                  <a:lnTo>
                    <a:pt x="0" y="5"/>
                  </a:lnTo>
                  <a:lnTo>
                    <a:pt x="0" y="7"/>
                  </a:lnTo>
                  <a:lnTo>
                    <a:pt x="0" y="11"/>
                  </a:lnTo>
                  <a:lnTo>
                    <a:pt x="3" y="13"/>
                  </a:lnTo>
                  <a:lnTo>
                    <a:pt x="3" y="15"/>
                  </a:lnTo>
                  <a:lnTo>
                    <a:pt x="5" y="18"/>
                  </a:lnTo>
                  <a:lnTo>
                    <a:pt x="7" y="20"/>
                  </a:lnTo>
                  <a:lnTo>
                    <a:pt x="9" y="22"/>
                  </a:lnTo>
                  <a:lnTo>
                    <a:pt x="11" y="24"/>
                  </a:lnTo>
                  <a:lnTo>
                    <a:pt x="13" y="26"/>
                  </a:lnTo>
                  <a:lnTo>
                    <a:pt x="16" y="28"/>
                  </a:lnTo>
                  <a:lnTo>
                    <a:pt x="18" y="31"/>
                  </a:lnTo>
                  <a:lnTo>
                    <a:pt x="22" y="33"/>
                  </a:lnTo>
                  <a:lnTo>
                    <a:pt x="24" y="33"/>
                  </a:lnTo>
                  <a:lnTo>
                    <a:pt x="29" y="35"/>
                  </a:lnTo>
                  <a:lnTo>
                    <a:pt x="31"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8" name="任意多边形 307437"/>
            <p:cNvSpPr/>
            <p:nvPr/>
          </p:nvSpPr>
          <p:spPr>
            <a:xfrm>
              <a:off x="3790" y="1415"/>
              <a:ext cx="45" cy="17"/>
            </a:xfrm>
            <a:custGeom>
              <a:rect l="0" t="0" r="0" b="0"/>
              <a:pathLst>
                <a:path w="45" h="17">
                  <a:moveTo>
                    <a:pt x="36" y="0"/>
                  </a:moveTo>
                  <a:lnTo>
                    <a:pt x="34" y="2"/>
                  </a:lnTo>
                  <a:lnTo>
                    <a:pt x="34" y="2"/>
                  </a:lnTo>
                  <a:lnTo>
                    <a:pt x="34" y="4"/>
                  </a:lnTo>
                  <a:lnTo>
                    <a:pt x="32" y="4"/>
                  </a:lnTo>
                  <a:lnTo>
                    <a:pt x="30" y="6"/>
                  </a:lnTo>
                  <a:lnTo>
                    <a:pt x="28" y="6"/>
                  </a:lnTo>
                  <a:lnTo>
                    <a:pt x="26" y="8"/>
                  </a:lnTo>
                  <a:lnTo>
                    <a:pt x="26" y="8"/>
                  </a:lnTo>
                  <a:lnTo>
                    <a:pt x="21" y="8"/>
                  </a:lnTo>
                  <a:lnTo>
                    <a:pt x="19" y="8"/>
                  </a:lnTo>
                  <a:lnTo>
                    <a:pt x="17" y="8"/>
                  </a:lnTo>
                  <a:lnTo>
                    <a:pt x="15" y="8"/>
                  </a:lnTo>
                  <a:lnTo>
                    <a:pt x="10" y="8"/>
                  </a:lnTo>
                  <a:lnTo>
                    <a:pt x="8" y="8"/>
                  </a:lnTo>
                  <a:lnTo>
                    <a:pt x="6" y="6"/>
                  </a:lnTo>
                  <a:lnTo>
                    <a:pt x="2" y="6"/>
                  </a:lnTo>
                  <a:lnTo>
                    <a:pt x="0" y="15"/>
                  </a:lnTo>
                  <a:lnTo>
                    <a:pt x="4" y="15"/>
                  </a:lnTo>
                  <a:lnTo>
                    <a:pt x="6" y="17"/>
                  </a:lnTo>
                  <a:lnTo>
                    <a:pt x="10" y="17"/>
                  </a:lnTo>
                  <a:lnTo>
                    <a:pt x="13" y="17"/>
                  </a:lnTo>
                  <a:lnTo>
                    <a:pt x="17" y="17"/>
                  </a:lnTo>
                  <a:lnTo>
                    <a:pt x="19" y="17"/>
                  </a:lnTo>
                  <a:lnTo>
                    <a:pt x="23" y="17"/>
                  </a:lnTo>
                  <a:lnTo>
                    <a:pt x="26" y="17"/>
                  </a:lnTo>
                  <a:lnTo>
                    <a:pt x="30" y="17"/>
                  </a:lnTo>
                  <a:lnTo>
                    <a:pt x="32" y="15"/>
                  </a:lnTo>
                  <a:lnTo>
                    <a:pt x="34" y="13"/>
                  </a:lnTo>
                  <a:lnTo>
                    <a:pt x="36" y="13"/>
                  </a:lnTo>
                  <a:lnTo>
                    <a:pt x="39" y="11"/>
                  </a:lnTo>
                  <a:lnTo>
                    <a:pt x="41" y="8"/>
                  </a:lnTo>
                  <a:lnTo>
                    <a:pt x="43" y="6"/>
                  </a:lnTo>
                  <a:lnTo>
                    <a:pt x="45" y="4"/>
                  </a:lnTo>
                  <a:lnTo>
                    <a:pt x="3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39" name="任意多边形 307438"/>
            <p:cNvSpPr/>
            <p:nvPr/>
          </p:nvSpPr>
          <p:spPr>
            <a:xfrm>
              <a:off x="3766" y="1387"/>
              <a:ext cx="65" cy="41"/>
            </a:xfrm>
            <a:custGeom>
              <a:rect l="0" t="0" r="0" b="0"/>
              <a:pathLst>
                <a:path w="65" h="41">
                  <a:moveTo>
                    <a:pt x="63" y="30"/>
                  </a:moveTo>
                  <a:lnTo>
                    <a:pt x="63" y="28"/>
                  </a:lnTo>
                  <a:lnTo>
                    <a:pt x="65" y="26"/>
                  </a:lnTo>
                  <a:lnTo>
                    <a:pt x="65" y="23"/>
                  </a:lnTo>
                  <a:lnTo>
                    <a:pt x="63" y="21"/>
                  </a:lnTo>
                  <a:lnTo>
                    <a:pt x="63" y="19"/>
                  </a:lnTo>
                  <a:lnTo>
                    <a:pt x="63" y="17"/>
                  </a:lnTo>
                  <a:lnTo>
                    <a:pt x="60" y="17"/>
                  </a:lnTo>
                  <a:lnTo>
                    <a:pt x="58" y="15"/>
                  </a:lnTo>
                  <a:lnTo>
                    <a:pt x="56" y="13"/>
                  </a:lnTo>
                  <a:lnTo>
                    <a:pt x="56" y="10"/>
                  </a:lnTo>
                  <a:lnTo>
                    <a:pt x="54" y="8"/>
                  </a:lnTo>
                  <a:lnTo>
                    <a:pt x="50" y="6"/>
                  </a:lnTo>
                  <a:lnTo>
                    <a:pt x="47" y="6"/>
                  </a:lnTo>
                  <a:lnTo>
                    <a:pt x="45" y="4"/>
                  </a:lnTo>
                  <a:lnTo>
                    <a:pt x="43" y="2"/>
                  </a:lnTo>
                  <a:lnTo>
                    <a:pt x="39" y="2"/>
                  </a:lnTo>
                  <a:lnTo>
                    <a:pt x="37" y="2"/>
                  </a:lnTo>
                  <a:lnTo>
                    <a:pt x="32" y="0"/>
                  </a:lnTo>
                  <a:lnTo>
                    <a:pt x="30" y="0"/>
                  </a:lnTo>
                  <a:lnTo>
                    <a:pt x="26" y="0"/>
                  </a:lnTo>
                  <a:lnTo>
                    <a:pt x="24" y="0"/>
                  </a:lnTo>
                  <a:lnTo>
                    <a:pt x="21" y="0"/>
                  </a:lnTo>
                  <a:lnTo>
                    <a:pt x="17" y="0"/>
                  </a:lnTo>
                  <a:lnTo>
                    <a:pt x="15" y="0"/>
                  </a:lnTo>
                  <a:lnTo>
                    <a:pt x="13" y="2"/>
                  </a:lnTo>
                  <a:lnTo>
                    <a:pt x="11" y="2"/>
                  </a:lnTo>
                  <a:lnTo>
                    <a:pt x="8" y="2"/>
                  </a:lnTo>
                  <a:lnTo>
                    <a:pt x="6" y="4"/>
                  </a:lnTo>
                  <a:lnTo>
                    <a:pt x="4" y="6"/>
                  </a:lnTo>
                  <a:lnTo>
                    <a:pt x="4" y="6"/>
                  </a:lnTo>
                  <a:lnTo>
                    <a:pt x="2" y="8"/>
                  </a:lnTo>
                  <a:lnTo>
                    <a:pt x="2" y="10"/>
                  </a:lnTo>
                  <a:lnTo>
                    <a:pt x="0" y="13"/>
                  </a:lnTo>
                  <a:lnTo>
                    <a:pt x="0" y="15"/>
                  </a:lnTo>
                  <a:lnTo>
                    <a:pt x="0" y="17"/>
                  </a:lnTo>
                  <a:lnTo>
                    <a:pt x="0" y="19"/>
                  </a:lnTo>
                  <a:lnTo>
                    <a:pt x="2" y="19"/>
                  </a:lnTo>
                  <a:lnTo>
                    <a:pt x="2" y="23"/>
                  </a:lnTo>
                  <a:lnTo>
                    <a:pt x="4" y="23"/>
                  </a:lnTo>
                  <a:lnTo>
                    <a:pt x="6" y="26"/>
                  </a:lnTo>
                  <a:lnTo>
                    <a:pt x="6" y="28"/>
                  </a:lnTo>
                  <a:lnTo>
                    <a:pt x="8" y="30"/>
                  </a:lnTo>
                  <a:lnTo>
                    <a:pt x="11" y="32"/>
                  </a:lnTo>
                  <a:lnTo>
                    <a:pt x="15" y="34"/>
                  </a:lnTo>
                  <a:lnTo>
                    <a:pt x="17" y="34"/>
                  </a:lnTo>
                  <a:lnTo>
                    <a:pt x="19" y="36"/>
                  </a:lnTo>
                  <a:lnTo>
                    <a:pt x="21" y="36"/>
                  </a:lnTo>
                  <a:lnTo>
                    <a:pt x="26" y="39"/>
                  </a:lnTo>
                  <a:lnTo>
                    <a:pt x="28" y="39"/>
                  </a:lnTo>
                  <a:lnTo>
                    <a:pt x="32" y="41"/>
                  </a:lnTo>
                  <a:lnTo>
                    <a:pt x="34" y="41"/>
                  </a:lnTo>
                  <a:lnTo>
                    <a:pt x="39" y="41"/>
                  </a:lnTo>
                  <a:lnTo>
                    <a:pt x="41" y="41"/>
                  </a:lnTo>
                  <a:lnTo>
                    <a:pt x="43" y="41"/>
                  </a:lnTo>
                  <a:lnTo>
                    <a:pt x="47" y="41"/>
                  </a:lnTo>
                  <a:lnTo>
                    <a:pt x="50" y="41"/>
                  </a:lnTo>
                  <a:lnTo>
                    <a:pt x="52" y="39"/>
                  </a:lnTo>
                  <a:lnTo>
                    <a:pt x="54" y="39"/>
                  </a:lnTo>
                  <a:lnTo>
                    <a:pt x="56" y="36"/>
                  </a:lnTo>
                  <a:lnTo>
                    <a:pt x="58" y="36"/>
                  </a:lnTo>
                  <a:lnTo>
                    <a:pt x="60" y="34"/>
                  </a:lnTo>
                  <a:lnTo>
                    <a:pt x="60" y="34"/>
                  </a:lnTo>
                  <a:lnTo>
                    <a:pt x="63" y="32"/>
                  </a:lnTo>
                  <a:lnTo>
                    <a:pt x="63"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0" name="任意多边形 307439"/>
            <p:cNvSpPr/>
            <p:nvPr/>
          </p:nvSpPr>
          <p:spPr>
            <a:xfrm>
              <a:off x="3803" y="1384"/>
              <a:ext cx="32" cy="35"/>
            </a:xfrm>
            <a:custGeom>
              <a:rect l="0" t="0" r="0" b="0"/>
              <a:pathLst>
                <a:path w="32" h="35">
                  <a:moveTo>
                    <a:pt x="0" y="9"/>
                  </a:moveTo>
                  <a:lnTo>
                    <a:pt x="4" y="9"/>
                  </a:lnTo>
                  <a:lnTo>
                    <a:pt x="6" y="11"/>
                  </a:lnTo>
                  <a:lnTo>
                    <a:pt x="8" y="11"/>
                  </a:lnTo>
                  <a:lnTo>
                    <a:pt x="10" y="13"/>
                  </a:lnTo>
                  <a:lnTo>
                    <a:pt x="13" y="16"/>
                  </a:lnTo>
                  <a:lnTo>
                    <a:pt x="15" y="18"/>
                  </a:lnTo>
                  <a:lnTo>
                    <a:pt x="17" y="18"/>
                  </a:lnTo>
                  <a:lnTo>
                    <a:pt x="19" y="20"/>
                  </a:lnTo>
                  <a:lnTo>
                    <a:pt x="19" y="22"/>
                  </a:lnTo>
                  <a:lnTo>
                    <a:pt x="21" y="22"/>
                  </a:lnTo>
                  <a:lnTo>
                    <a:pt x="21" y="24"/>
                  </a:lnTo>
                  <a:lnTo>
                    <a:pt x="21" y="26"/>
                  </a:lnTo>
                  <a:lnTo>
                    <a:pt x="23" y="29"/>
                  </a:lnTo>
                  <a:lnTo>
                    <a:pt x="23" y="29"/>
                  </a:lnTo>
                  <a:lnTo>
                    <a:pt x="23" y="31"/>
                  </a:lnTo>
                  <a:lnTo>
                    <a:pt x="21" y="31"/>
                  </a:lnTo>
                  <a:lnTo>
                    <a:pt x="30" y="35"/>
                  </a:lnTo>
                  <a:lnTo>
                    <a:pt x="32" y="31"/>
                  </a:lnTo>
                  <a:lnTo>
                    <a:pt x="32" y="29"/>
                  </a:lnTo>
                  <a:lnTo>
                    <a:pt x="32" y="26"/>
                  </a:lnTo>
                  <a:lnTo>
                    <a:pt x="30" y="24"/>
                  </a:lnTo>
                  <a:lnTo>
                    <a:pt x="30" y="22"/>
                  </a:lnTo>
                  <a:lnTo>
                    <a:pt x="28" y="20"/>
                  </a:lnTo>
                  <a:lnTo>
                    <a:pt x="28" y="16"/>
                  </a:lnTo>
                  <a:lnTo>
                    <a:pt x="26" y="13"/>
                  </a:lnTo>
                  <a:lnTo>
                    <a:pt x="23" y="11"/>
                  </a:lnTo>
                  <a:lnTo>
                    <a:pt x="21" y="9"/>
                  </a:lnTo>
                  <a:lnTo>
                    <a:pt x="19" y="9"/>
                  </a:lnTo>
                  <a:lnTo>
                    <a:pt x="17" y="7"/>
                  </a:lnTo>
                  <a:lnTo>
                    <a:pt x="13" y="5"/>
                  </a:lnTo>
                  <a:lnTo>
                    <a:pt x="10" y="3"/>
                  </a:lnTo>
                  <a:lnTo>
                    <a:pt x="6" y="0"/>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1" name="任意多边形 307440"/>
            <p:cNvSpPr/>
            <p:nvPr/>
          </p:nvSpPr>
          <p:spPr>
            <a:xfrm>
              <a:off x="3764" y="1382"/>
              <a:ext cx="43" cy="18"/>
            </a:xfrm>
            <a:custGeom>
              <a:rect l="0" t="0" r="0" b="0"/>
              <a:pathLst>
                <a:path w="43" h="18">
                  <a:moveTo>
                    <a:pt x="8" y="18"/>
                  </a:moveTo>
                  <a:lnTo>
                    <a:pt x="8" y="15"/>
                  </a:lnTo>
                  <a:lnTo>
                    <a:pt x="8" y="15"/>
                  </a:lnTo>
                  <a:lnTo>
                    <a:pt x="10" y="13"/>
                  </a:lnTo>
                  <a:lnTo>
                    <a:pt x="10" y="13"/>
                  </a:lnTo>
                  <a:lnTo>
                    <a:pt x="13" y="11"/>
                  </a:lnTo>
                  <a:lnTo>
                    <a:pt x="15" y="11"/>
                  </a:lnTo>
                  <a:lnTo>
                    <a:pt x="17" y="11"/>
                  </a:lnTo>
                  <a:lnTo>
                    <a:pt x="17" y="9"/>
                  </a:lnTo>
                  <a:lnTo>
                    <a:pt x="19" y="9"/>
                  </a:lnTo>
                  <a:lnTo>
                    <a:pt x="23" y="9"/>
                  </a:lnTo>
                  <a:lnTo>
                    <a:pt x="26" y="9"/>
                  </a:lnTo>
                  <a:lnTo>
                    <a:pt x="28" y="9"/>
                  </a:lnTo>
                  <a:lnTo>
                    <a:pt x="30" y="9"/>
                  </a:lnTo>
                  <a:lnTo>
                    <a:pt x="34" y="9"/>
                  </a:lnTo>
                  <a:lnTo>
                    <a:pt x="36" y="11"/>
                  </a:lnTo>
                  <a:lnTo>
                    <a:pt x="39" y="11"/>
                  </a:lnTo>
                  <a:lnTo>
                    <a:pt x="43" y="2"/>
                  </a:lnTo>
                  <a:lnTo>
                    <a:pt x="39" y="2"/>
                  </a:lnTo>
                  <a:lnTo>
                    <a:pt x="34" y="0"/>
                  </a:lnTo>
                  <a:lnTo>
                    <a:pt x="32" y="0"/>
                  </a:lnTo>
                  <a:lnTo>
                    <a:pt x="28" y="0"/>
                  </a:lnTo>
                  <a:lnTo>
                    <a:pt x="26" y="0"/>
                  </a:lnTo>
                  <a:lnTo>
                    <a:pt x="21" y="0"/>
                  </a:lnTo>
                  <a:lnTo>
                    <a:pt x="19" y="0"/>
                  </a:lnTo>
                  <a:lnTo>
                    <a:pt x="17" y="0"/>
                  </a:lnTo>
                  <a:lnTo>
                    <a:pt x="13" y="2"/>
                  </a:lnTo>
                  <a:lnTo>
                    <a:pt x="10" y="2"/>
                  </a:lnTo>
                  <a:lnTo>
                    <a:pt x="8" y="5"/>
                  </a:lnTo>
                  <a:lnTo>
                    <a:pt x="6" y="5"/>
                  </a:lnTo>
                  <a:lnTo>
                    <a:pt x="4" y="7"/>
                  </a:lnTo>
                  <a:lnTo>
                    <a:pt x="2" y="9"/>
                  </a:lnTo>
                  <a:lnTo>
                    <a:pt x="0" y="11"/>
                  </a:lnTo>
                  <a:lnTo>
                    <a:pt x="0" y="13"/>
                  </a:lnTo>
                  <a:lnTo>
                    <a:pt x="8" y="1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2" name="任意多边形 307441"/>
            <p:cNvSpPr/>
            <p:nvPr/>
          </p:nvSpPr>
          <p:spPr>
            <a:xfrm>
              <a:off x="3761" y="1395"/>
              <a:ext cx="31" cy="35"/>
            </a:xfrm>
            <a:custGeom>
              <a:rect l="0" t="0" r="0" b="0"/>
              <a:pathLst>
                <a:path w="31" h="35">
                  <a:moveTo>
                    <a:pt x="31" y="26"/>
                  </a:moveTo>
                  <a:lnTo>
                    <a:pt x="29" y="26"/>
                  </a:lnTo>
                  <a:lnTo>
                    <a:pt x="26" y="24"/>
                  </a:lnTo>
                  <a:lnTo>
                    <a:pt x="24" y="22"/>
                  </a:lnTo>
                  <a:lnTo>
                    <a:pt x="22" y="22"/>
                  </a:lnTo>
                  <a:lnTo>
                    <a:pt x="20" y="20"/>
                  </a:lnTo>
                  <a:lnTo>
                    <a:pt x="18" y="18"/>
                  </a:lnTo>
                  <a:lnTo>
                    <a:pt x="16" y="18"/>
                  </a:lnTo>
                  <a:lnTo>
                    <a:pt x="13" y="15"/>
                  </a:lnTo>
                  <a:lnTo>
                    <a:pt x="13" y="13"/>
                  </a:lnTo>
                  <a:lnTo>
                    <a:pt x="11" y="11"/>
                  </a:lnTo>
                  <a:lnTo>
                    <a:pt x="11" y="11"/>
                  </a:lnTo>
                  <a:lnTo>
                    <a:pt x="11" y="9"/>
                  </a:lnTo>
                  <a:lnTo>
                    <a:pt x="9" y="7"/>
                  </a:lnTo>
                  <a:lnTo>
                    <a:pt x="9" y="7"/>
                  </a:lnTo>
                  <a:lnTo>
                    <a:pt x="9" y="5"/>
                  </a:lnTo>
                  <a:lnTo>
                    <a:pt x="11" y="5"/>
                  </a:lnTo>
                  <a:lnTo>
                    <a:pt x="3" y="0"/>
                  </a:lnTo>
                  <a:lnTo>
                    <a:pt x="0" y="2"/>
                  </a:lnTo>
                  <a:lnTo>
                    <a:pt x="0" y="7"/>
                  </a:lnTo>
                  <a:lnTo>
                    <a:pt x="0" y="9"/>
                  </a:lnTo>
                  <a:lnTo>
                    <a:pt x="0" y="11"/>
                  </a:lnTo>
                  <a:lnTo>
                    <a:pt x="3" y="13"/>
                  </a:lnTo>
                  <a:lnTo>
                    <a:pt x="5" y="15"/>
                  </a:lnTo>
                  <a:lnTo>
                    <a:pt x="5" y="20"/>
                  </a:lnTo>
                  <a:lnTo>
                    <a:pt x="7" y="22"/>
                  </a:lnTo>
                  <a:lnTo>
                    <a:pt x="9" y="24"/>
                  </a:lnTo>
                  <a:lnTo>
                    <a:pt x="11" y="26"/>
                  </a:lnTo>
                  <a:lnTo>
                    <a:pt x="13" y="26"/>
                  </a:lnTo>
                  <a:lnTo>
                    <a:pt x="16" y="28"/>
                  </a:lnTo>
                  <a:lnTo>
                    <a:pt x="20" y="31"/>
                  </a:lnTo>
                  <a:lnTo>
                    <a:pt x="22" y="33"/>
                  </a:lnTo>
                  <a:lnTo>
                    <a:pt x="26" y="33"/>
                  </a:lnTo>
                  <a:lnTo>
                    <a:pt x="29" y="35"/>
                  </a:lnTo>
                  <a:lnTo>
                    <a:pt x="31"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3" name="任意多边形 307442"/>
            <p:cNvSpPr/>
            <p:nvPr/>
          </p:nvSpPr>
          <p:spPr>
            <a:xfrm>
              <a:off x="3790" y="1415"/>
              <a:ext cx="43" cy="17"/>
            </a:xfrm>
            <a:custGeom>
              <a:rect l="0" t="0" r="0" b="0"/>
              <a:pathLst>
                <a:path w="43" h="17">
                  <a:moveTo>
                    <a:pt x="34" y="0"/>
                  </a:moveTo>
                  <a:lnTo>
                    <a:pt x="34" y="2"/>
                  </a:lnTo>
                  <a:lnTo>
                    <a:pt x="34" y="2"/>
                  </a:lnTo>
                  <a:lnTo>
                    <a:pt x="32" y="4"/>
                  </a:lnTo>
                  <a:lnTo>
                    <a:pt x="32" y="4"/>
                  </a:lnTo>
                  <a:lnTo>
                    <a:pt x="30" y="6"/>
                  </a:lnTo>
                  <a:lnTo>
                    <a:pt x="28" y="6"/>
                  </a:lnTo>
                  <a:lnTo>
                    <a:pt x="26" y="6"/>
                  </a:lnTo>
                  <a:lnTo>
                    <a:pt x="23" y="8"/>
                  </a:lnTo>
                  <a:lnTo>
                    <a:pt x="21" y="8"/>
                  </a:lnTo>
                  <a:lnTo>
                    <a:pt x="19" y="8"/>
                  </a:lnTo>
                  <a:lnTo>
                    <a:pt x="17" y="8"/>
                  </a:lnTo>
                  <a:lnTo>
                    <a:pt x="15" y="8"/>
                  </a:lnTo>
                  <a:lnTo>
                    <a:pt x="10" y="8"/>
                  </a:lnTo>
                  <a:lnTo>
                    <a:pt x="8" y="8"/>
                  </a:lnTo>
                  <a:lnTo>
                    <a:pt x="6" y="6"/>
                  </a:lnTo>
                  <a:lnTo>
                    <a:pt x="2" y="6"/>
                  </a:lnTo>
                  <a:lnTo>
                    <a:pt x="0" y="15"/>
                  </a:lnTo>
                  <a:lnTo>
                    <a:pt x="4" y="15"/>
                  </a:lnTo>
                  <a:lnTo>
                    <a:pt x="6" y="17"/>
                  </a:lnTo>
                  <a:lnTo>
                    <a:pt x="10" y="17"/>
                  </a:lnTo>
                  <a:lnTo>
                    <a:pt x="15" y="17"/>
                  </a:lnTo>
                  <a:lnTo>
                    <a:pt x="17" y="17"/>
                  </a:lnTo>
                  <a:lnTo>
                    <a:pt x="21" y="17"/>
                  </a:lnTo>
                  <a:lnTo>
                    <a:pt x="23" y="17"/>
                  </a:lnTo>
                  <a:lnTo>
                    <a:pt x="26" y="17"/>
                  </a:lnTo>
                  <a:lnTo>
                    <a:pt x="30" y="15"/>
                  </a:lnTo>
                  <a:lnTo>
                    <a:pt x="32" y="15"/>
                  </a:lnTo>
                  <a:lnTo>
                    <a:pt x="34" y="13"/>
                  </a:lnTo>
                  <a:lnTo>
                    <a:pt x="36" y="13"/>
                  </a:lnTo>
                  <a:lnTo>
                    <a:pt x="39" y="11"/>
                  </a:lnTo>
                  <a:lnTo>
                    <a:pt x="41" y="8"/>
                  </a:lnTo>
                  <a:lnTo>
                    <a:pt x="43" y="6"/>
                  </a:lnTo>
                  <a:lnTo>
                    <a:pt x="43" y="4"/>
                  </a:lnTo>
                  <a:lnTo>
                    <a:pt x="3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4" name="任意多边形 307443"/>
            <p:cNvSpPr/>
            <p:nvPr/>
          </p:nvSpPr>
          <p:spPr>
            <a:xfrm>
              <a:off x="3766" y="1389"/>
              <a:ext cx="63" cy="39"/>
            </a:xfrm>
            <a:custGeom>
              <a:rect l="0" t="0" r="0" b="0"/>
              <a:pathLst>
                <a:path w="62" h="39">
                  <a:moveTo>
                    <a:pt x="63" y="28"/>
                  </a:moveTo>
                  <a:lnTo>
                    <a:pt x="63" y="26"/>
                  </a:lnTo>
                  <a:lnTo>
                    <a:pt x="63" y="24"/>
                  </a:lnTo>
                  <a:lnTo>
                    <a:pt x="63" y="21"/>
                  </a:lnTo>
                  <a:lnTo>
                    <a:pt x="63" y="21"/>
                  </a:lnTo>
                  <a:lnTo>
                    <a:pt x="63" y="19"/>
                  </a:lnTo>
                  <a:lnTo>
                    <a:pt x="60" y="17"/>
                  </a:lnTo>
                  <a:lnTo>
                    <a:pt x="60" y="15"/>
                  </a:lnTo>
                  <a:lnTo>
                    <a:pt x="58" y="13"/>
                  </a:lnTo>
                  <a:lnTo>
                    <a:pt x="56" y="11"/>
                  </a:lnTo>
                  <a:lnTo>
                    <a:pt x="54" y="8"/>
                  </a:lnTo>
                  <a:lnTo>
                    <a:pt x="52" y="8"/>
                  </a:lnTo>
                  <a:lnTo>
                    <a:pt x="50" y="6"/>
                  </a:lnTo>
                  <a:lnTo>
                    <a:pt x="47" y="4"/>
                  </a:lnTo>
                  <a:lnTo>
                    <a:pt x="43" y="4"/>
                  </a:lnTo>
                  <a:lnTo>
                    <a:pt x="41" y="2"/>
                  </a:lnTo>
                  <a:lnTo>
                    <a:pt x="39" y="2"/>
                  </a:lnTo>
                  <a:lnTo>
                    <a:pt x="34" y="0"/>
                  </a:lnTo>
                  <a:lnTo>
                    <a:pt x="32" y="0"/>
                  </a:lnTo>
                  <a:lnTo>
                    <a:pt x="28" y="0"/>
                  </a:lnTo>
                  <a:lnTo>
                    <a:pt x="26" y="0"/>
                  </a:lnTo>
                  <a:lnTo>
                    <a:pt x="24" y="0"/>
                  </a:lnTo>
                  <a:lnTo>
                    <a:pt x="19" y="0"/>
                  </a:lnTo>
                  <a:lnTo>
                    <a:pt x="17" y="0"/>
                  </a:lnTo>
                  <a:lnTo>
                    <a:pt x="15" y="0"/>
                  </a:lnTo>
                  <a:lnTo>
                    <a:pt x="13" y="0"/>
                  </a:lnTo>
                  <a:lnTo>
                    <a:pt x="11" y="2"/>
                  </a:lnTo>
                  <a:lnTo>
                    <a:pt x="8" y="2"/>
                  </a:lnTo>
                  <a:lnTo>
                    <a:pt x="6" y="4"/>
                  </a:lnTo>
                  <a:lnTo>
                    <a:pt x="4" y="4"/>
                  </a:lnTo>
                  <a:lnTo>
                    <a:pt x="4" y="6"/>
                  </a:lnTo>
                  <a:lnTo>
                    <a:pt x="2" y="8"/>
                  </a:lnTo>
                  <a:lnTo>
                    <a:pt x="2" y="11"/>
                  </a:lnTo>
                  <a:lnTo>
                    <a:pt x="2" y="11"/>
                  </a:lnTo>
                  <a:lnTo>
                    <a:pt x="0" y="13"/>
                  </a:lnTo>
                  <a:lnTo>
                    <a:pt x="2" y="15"/>
                  </a:lnTo>
                  <a:lnTo>
                    <a:pt x="2" y="17"/>
                  </a:lnTo>
                  <a:lnTo>
                    <a:pt x="2" y="19"/>
                  </a:lnTo>
                  <a:lnTo>
                    <a:pt x="4" y="21"/>
                  </a:lnTo>
                  <a:lnTo>
                    <a:pt x="4" y="24"/>
                  </a:lnTo>
                  <a:lnTo>
                    <a:pt x="6" y="26"/>
                  </a:lnTo>
                  <a:lnTo>
                    <a:pt x="8" y="26"/>
                  </a:lnTo>
                  <a:lnTo>
                    <a:pt x="11" y="28"/>
                  </a:lnTo>
                  <a:lnTo>
                    <a:pt x="13" y="30"/>
                  </a:lnTo>
                  <a:lnTo>
                    <a:pt x="15" y="32"/>
                  </a:lnTo>
                  <a:lnTo>
                    <a:pt x="17" y="32"/>
                  </a:lnTo>
                  <a:lnTo>
                    <a:pt x="19" y="34"/>
                  </a:lnTo>
                  <a:lnTo>
                    <a:pt x="24" y="34"/>
                  </a:lnTo>
                  <a:lnTo>
                    <a:pt x="26" y="37"/>
                  </a:lnTo>
                  <a:lnTo>
                    <a:pt x="30" y="37"/>
                  </a:lnTo>
                  <a:lnTo>
                    <a:pt x="32" y="39"/>
                  </a:lnTo>
                  <a:lnTo>
                    <a:pt x="34" y="39"/>
                  </a:lnTo>
                  <a:lnTo>
                    <a:pt x="39" y="39"/>
                  </a:lnTo>
                  <a:lnTo>
                    <a:pt x="41" y="39"/>
                  </a:lnTo>
                  <a:lnTo>
                    <a:pt x="43" y="39"/>
                  </a:lnTo>
                  <a:lnTo>
                    <a:pt x="47" y="39"/>
                  </a:lnTo>
                  <a:lnTo>
                    <a:pt x="50" y="39"/>
                  </a:lnTo>
                  <a:lnTo>
                    <a:pt x="52" y="37"/>
                  </a:lnTo>
                  <a:lnTo>
                    <a:pt x="54" y="37"/>
                  </a:lnTo>
                  <a:lnTo>
                    <a:pt x="56" y="34"/>
                  </a:lnTo>
                  <a:lnTo>
                    <a:pt x="58" y="34"/>
                  </a:lnTo>
                  <a:lnTo>
                    <a:pt x="60" y="32"/>
                  </a:lnTo>
                  <a:lnTo>
                    <a:pt x="60" y="32"/>
                  </a:lnTo>
                  <a:lnTo>
                    <a:pt x="63" y="30"/>
                  </a:lnTo>
                  <a:lnTo>
                    <a:pt x="63"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5" name="任意多边形 307444"/>
            <p:cNvSpPr/>
            <p:nvPr/>
          </p:nvSpPr>
          <p:spPr>
            <a:xfrm>
              <a:off x="3803" y="1387"/>
              <a:ext cx="30" cy="32"/>
            </a:xfrm>
            <a:custGeom>
              <a:rect l="0" t="0" r="0" b="0"/>
              <a:pathLst>
                <a:path w="30" h="32">
                  <a:moveTo>
                    <a:pt x="0" y="8"/>
                  </a:moveTo>
                  <a:lnTo>
                    <a:pt x="2" y="8"/>
                  </a:lnTo>
                  <a:lnTo>
                    <a:pt x="6" y="10"/>
                  </a:lnTo>
                  <a:lnTo>
                    <a:pt x="8" y="10"/>
                  </a:lnTo>
                  <a:lnTo>
                    <a:pt x="10" y="13"/>
                  </a:lnTo>
                  <a:lnTo>
                    <a:pt x="13" y="13"/>
                  </a:lnTo>
                  <a:lnTo>
                    <a:pt x="15" y="15"/>
                  </a:lnTo>
                  <a:lnTo>
                    <a:pt x="17" y="17"/>
                  </a:lnTo>
                  <a:lnTo>
                    <a:pt x="17" y="17"/>
                  </a:lnTo>
                  <a:lnTo>
                    <a:pt x="19" y="19"/>
                  </a:lnTo>
                  <a:lnTo>
                    <a:pt x="19" y="21"/>
                  </a:lnTo>
                  <a:lnTo>
                    <a:pt x="21" y="23"/>
                  </a:lnTo>
                  <a:lnTo>
                    <a:pt x="21" y="23"/>
                  </a:lnTo>
                  <a:lnTo>
                    <a:pt x="21" y="26"/>
                  </a:lnTo>
                  <a:lnTo>
                    <a:pt x="21" y="26"/>
                  </a:lnTo>
                  <a:lnTo>
                    <a:pt x="21" y="28"/>
                  </a:lnTo>
                  <a:lnTo>
                    <a:pt x="21" y="28"/>
                  </a:lnTo>
                  <a:lnTo>
                    <a:pt x="30" y="32"/>
                  </a:lnTo>
                  <a:lnTo>
                    <a:pt x="30" y="28"/>
                  </a:lnTo>
                  <a:lnTo>
                    <a:pt x="30" y="26"/>
                  </a:lnTo>
                  <a:lnTo>
                    <a:pt x="30" y="23"/>
                  </a:lnTo>
                  <a:lnTo>
                    <a:pt x="30" y="21"/>
                  </a:lnTo>
                  <a:lnTo>
                    <a:pt x="30" y="19"/>
                  </a:lnTo>
                  <a:lnTo>
                    <a:pt x="28" y="17"/>
                  </a:lnTo>
                  <a:lnTo>
                    <a:pt x="26" y="15"/>
                  </a:lnTo>
                  <a:lnTo>
                    <a:pt x="23" y="13"/>
                  </a:lnTo>
                  <a:lnTo>
                    <a:pt x="21" y="10"/>
                  </a:lnTo>
                  <a:lnTo>
                    <a:pt x="19" y="8"/>
                  </a:lnTo>
                  <a:lnTo>
                    <a:pt x="17" y="6"/>
                  </a:lnTo>
                  <a:lnTo>
                    <a:pt x="15" y="4"/>
                  </a:lnTo>
                  <a:lnTo>
                    <a:pt x="13" y="2"/>
                  </a:lnTo>
                  <a:lnTo>
                    <a:pt x="8" y="2"/>
                  </a:lnTo>
                  <a:lnTo>
                    <a:pt x="6" y="0"/>
                  </a:lnTo>
                  <a:lnTo>
                    <a:pt x="2"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6" name="任意多边形 307445"/>
            <p:cNvSpPr/>
            <p:nvPr/>
          </p:nvSpPr>
          <p:spPr>
            <a:xfrm>
              <a:off x="3764" y="1384"/>
              <a:ext cx="41" cy="16"/>
            </a:xfrm>
            <a:custGeom>
              <a:rect l="0" t="0" r="0" b="0"/>
              <a:pathLst>
                <a:path w="41" h="16">
                  <a:moveTo>
                    <a:pt x="8" y="16"/>
                  </a:moveTo>
                  <a:lnTo>
                    <a:pt x="8" y="16"/>
                  </a:lnTo>
                  <a:lnTo>
                    <a:pt x="8" y="13"/>
                  </a:lnTo>
                  <a:lnTo>
                    <a:pt x="10" y="13"/>
                  </a:lnTo>
                  <a:lnTo>
                    <a:pt x="10" y="11"/>
                  </a:lnTo>
                  <a:lnTo>
                    <a:pt x="13" y="11"/>
                  </a:lnTo>
                  <a:lnTo>
                    <a:pt x="15" y="11"/>
                  </a:lnTo>
                  <a:lnTo>
                    <a:pt x="15" y="9"/>
                  </a:lnTo>
                  <a:lnTo>
                    <a:pt x="17" y="9"/>
                  </a:lnTo>
                  <a:lnTo>
                    <a:pt x="19" y="9"/>
                  </a:lnTo>
                  <a:lnTo>
                    <a:pt x="23" y="9"/>
                  </a:lnTo>
                  <a:lnTo>
                    <a:pt x="26" y="9"/>
                  </a:lnTo>
                  <a:lnTo>
                    <a:pt x="28" y="9"/>
                  </a:lnTo>
                  <a:lnTo>
                    <a:pt x="30" y="9"/>
                  </a:lnTo>
                  <a:lnTo>
                    <a:pt x="32" y="9"/>
                  </a:lnTo>
                  <a:lnTo>
                    <a:pt x="36" y="9"/>
                  </a:lnTo>
                  <a:lnTo>
                    <a:pt x="39" y="11"/>
                  </a:lnTo>
                  <a:lnTo>
                    <a:pt x="41" y="3"/>
                  </a:lnTo>
                  <a:lnTo>
                    <a:pt x="39" y="0"/>
                  </a:lnTo>
                  <a:lnTo>
                    <a:pt x="34" y="0"/>
                  </a:lnTo>
                  <a:lnTo>
                    <a:pt x="32" y="0"/>
                  </a:lnTo>
                  <a:lnTo>
                    <a:pt x="28" y="0"/>
                  </a:lnTo>
                  <a:lnTo>
                    <a:pt x="26" y="0"/>
                  </a:lnTo>
                  <a:lnTo>
                    <a:pt x="21" y="0"/>
                  </a:lnTo>
                  <a:lnTo>
                    <a:pt x="19" y="0"/>
                  </a:lnTo>
                  <a:lnTo>
                    <a:pt x="15" y="0"/>
                  </a:lnTo>
                  <a:lnTo>
                    <a:pt x="13" y="0"/>
                  </a:lnTo>
                  <a:lnTo>
                    <a:pt x="10" y="3"/>
                  </a:lnTo>
                  <a:lnTo>
                    <a:pt x="8" y="3"/>
                  </a:lnTo>
                  <a:lnTo>
                    <a:pt x="6" y="5"/>
                  </a:lnTo>
                  <a:lnTo>
                    <a:pt x="4" y="7"/>
                  </a:lnTo>
                  <a:lnTo>
                    <a:pt x="2" y="9"/>
                  </a:lnTo>
                  <a:lnTo>
                    <a:pt x="0" y="11"/>
                  </a:lnTo>
                  <a:lnTo>
                    <a:pt x="0" y="13"/>
                  </a:lnTo>
                  <a:lnTo>
                    <a:pt x="8" y="1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7" name="任意多边形 307446"/>
            <p:cNvSpPr/>
            <p:nvPr/>
          </p:nvSpPr>
          <p:spPr>
            <a:xfrm>
              <a:off x="3761" y="1397"/>
              <a:ext cx="33" cy="33"/>
            </a:xfrm>
            <a:custGeom>
              <a:rect l="0" t="0" r="0" b="0"/>
              <a:pathLst>
                <a:path w="33" h="33">
                  <a:moveTo>
                    <a:pt x="33" y="24"/>
                  </a:moveTo>
                  <a:lnTo>
                    <a:pt x="29" y="24"/>
                  </a:lnTo>
                  <a:lnTo>
                    <a:pt x="26" y="22"/>
                  </a:lnTo>
                  <a:lnTo>
                    <a:pt x="24" y="20"/>
                  </a:lnTo>
                  <a:lnTo>
                    <a:pt x="22" y="20"/>
                  </a:lnTo>
                  <a:lnTo>
                    <a:pt x="20" y="18"/>
                  </a:lnTo>
                  <a:lnTo>
                    <a:pt x="18" y="18"/>
                  </a:lnTo>
                  <a:lnTo>
                    <a:pt x="16" y="16"/>
                  </a:lnTo>
                  <a:lnTo>
                    <a:pt x="16" y="13"/>
                  </a:lnTo>
                  <a:lnTo>
                    <a:pt x="13" y="13"/>
                  </a:lnTo>
                  <a:lnTo>
                    <a:pt x="11" y="11"/>
                  </a:lnTo>
                  <a:lnTo>
                    <a:pt x="11" y="9"/>
                  </a:lnTo>
                  <a:lnTo>
                    <a:pt x="11" y="7"/>
                  </a:lnTo>
                  <a:lnTo>
                    <a:pt x="11" y="7"/>
                  </a:lnTo>
                  <a:lnTo>
                    <a:pt x="11" y="5"/>
                  </a:lnTo>
                  <a:lnTo>
                    <a:pt x="11" y="5"/>
                  </a:lnTo>
                  <a:lnTo>
                    <a:pt x="11" y="3"/>
                  </a:lnTo>
                  <a:lnTo>
                    <a:pt x="3" y="0"/>
                  </a:lnTo>
                  <a:lnTo>
                    <a:pt x="0" y="3"/>
                  </a:lnTo>
                  <a:lnTo>
                    <a:pt x="0" y="5"/>
                  </a:lnTo>
                  <a:lnTo>
                    <a:pt x="0" y="9"/>
                  </a:lnTo>
                  <a:lnTo>
                    <a:pt x="3" y="11"/>
                  </a:lnTo>
                  <a:lnTo>
                    <a:pt x="3" y="13"/>
                  </a:lnTo>
                  <a:lnTo>
                    <a:pt x="5" y="16"/>
                  </a:lnTo>
                  <a:lnTo>
                    <a:pt x="7" y="18"/>
                  </a:lnTo>
                  <a:lnTo>
                    <a:pt x="7" y="20"/>
                  </a:lnTo>
                  <a:lnTo>
                    <a:pt x="9" y="22"/>
                  </a:lnTo>
                  <a:lnTo>
                    <a:pt x="11" y="24"/>
                  </a:lnTo>
                  <a:lnTo>
                    <a:pt x="16" y="26"/>
                  </a:lnTo>
                  <a:lnTo>
                    <a:pt x="18" y="26"/>
                  </a:lnTo>
                  <a:lnTo>
                    <a:pt x="20" y="29"/>
                  </a:lnTo>
                  <a:lnTo>
                    <a:pt x="22" y="31"/>
                  </a:lnTo>
                  <a:lnTo>
                    <a:pt x="26" y="31"/>
                  </a:lnTo>
                  <a:lnTo>
                    <a:pt x="31" y="33"/>
                  </a:lnTo>
                  <a:lnTo>
                    <a:pt x="33"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8" name="任意多边形 307447"/>
            <p:cNvSpPr/>
            <p:nvPr/>
          </p:nvSpPr>
          <p:spPr>
            <a:xfrm>
              <a:off x="3792" y="1415"/>
              <a:ext cx="41" cy="17"/>
            </a:xfrm>
            <a:custGeom>
              <a:rect l="0" t="0" r="0" b="0"/>
              <a:pathLst>
                <a:path w="41" h="17">
                  <a:moveTo>
                    <a:pt x="32" y="0"/>
                  </a:moveTo>
                  <a:lnTo>
                    <a:pt x="32" y="2"/>
                  </a:lnTo>
                  <a:lnTo>
                    <a:pt x="30" y="2"/>
                  </a:lnTo>
                  <a:lnTo>
                    <a:pt x="30" y="4"/>
                  </a:lnTo>
                  <a:lnTo>
                    <a:pt x="30" y="4"/>
                  </a:lnTo>
                  <a:lnTo>
                    <a:pt x="28" y="6"/>
                  </a:lnTo>
                  <a:lnTo>
                    <a:pt x="26" y="6"/>
                  </a:lnTo>
                  <a:lnTo>
                    <a:pt x="24" y="6"/>
                  </a:lnTo>
                  <a:lnTo>
                    <a:pt x="21" y="6"/>
                  </a:lnTo>
                  <a:lnTo>
                    <a:pt x="19" y="8"/>
                  </a:lnTo>
                  <a:lnTo>
                    <a:pt x="17" y="8"/>
                  </a:lnTo>
                  <a:lnTo>
                    <a:pt x="15" y="8"/>
                  </a:lnTo>
                  <a:lnTo>
                    <a:pt x="13" y="8"/>
                  </a:lnTo>
                  <a:lnTo>
                    <a:pt x="11" y="8"/>
                  </a:lnTo>
                  <a:lnTo>
                    <a:pt x="6" y="8"/>
                  </a:lnTo>
                  <a:lnTo>
                    <a:pt x="4" y="6"/>
                  </a:lnTo>
                  <a:lnTo>
                    <a:pt x="2" y="6"/>
                  </a:lnTo>
                  <a:lnTo>
                    <a:pt x="0" y="15"/>
                  </a:lnTo>
                  <a:lnTo>
                    <a:pt x="2" y="15"/>
                  </a:lnTo>
                  <a:lnTo>
                    <a:pt x="6" y="17"/>
                  </a:lnTo>
                  <a:lnTo>
                    <a:pt x="8" y="17"/>
                  </a:lnTo>
                  <a:lnTo>
                    <a:pt x="13" y="17"/>
                  </a:lnTo>
                  <a:lnTo>
                    <a:pt x="15" y="17"/>
                  </a:lnTo>
                  <a:lnTo>
                    <a:pt x="19" y="17"/>
                  </a:lnTo>
                  <a:lnTo>
                    <a:pt x="21" y="17"/>
                  </a:lnTo>
                  <a:lnTo>
                    <a:pt x="24" y="17"/>
                  </a:lnTo>
                  <a:lnTo>
                    <a:pt x="28" y="15"/>
                  </a:lnTo>
                  <a:lnTo>
                    <a:pt x="30" y="15"/>
                  </a:lnTo>
                  <a:lnTo>
                    <a:pt x="32" y="13"/>
                  </a:lnTo>
                  <a:lnTo>
                    <a:pt x="34" y="13"/>
                  </a:lnTo>
                  <a:lnTo>
                    <a:pt x="37" y="11"/>
                  </a:lnTo>
                  <a:lnTo>
                    <a:pt x="39" y="8"/>
                  </a:lnTo>
                  <a:lnTo>
                    <a:pt x="39" y="6"/>
                  </a:lnTo>
                  <a:lnTo>
                    <a:pt x="41" y="4"/>
                  </a:lnTo>
                  <a:lnTo>
                    <a:pt x="3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49" name="任意多边形 307448"/>
            <p:cNvSpPr/>
            <p:nvPr/>
          </p:nvSpPr>
          <p:spPr>
            <a:xfrm>
              <a:off x="3768" y="1389"/>
              <a:ext cx="61" cy="39"/>
            </a:xfrm>
            <a:custGeom>
              <a:rect l="0" t="0" r="0" b="0"/>
              <a:pathLst>
                <a:path w="61" h="39">
                  <a:moveTo>
                    <a:pt x="61" y="28"/>
                  </a:moveTo>
                  <a:lnTo>
                    <a:pt x="61" y="26"/>
                  </a:lnTo>
                  <a:lnTo>
                    <a:pt x="61" y="24"/>
                  </a:lnTo>
                  <a:lnTo>
                    <a:pt x="61" y="21"/>
                  </a:lnTo>
                  <a:lnTo>
                    <a:pt x="61" y="21"/>
                  </a:lnTo>
                  <a:lnTo>
                    <a:pt x="58" y="19"/>
                  </a:lnTo>
                  <a:lnTo>
                    <a:pt x="58" y="17"/>
                  </a:lnTo>
                  <a:lnTo>
                    <a:pt x="56" y="15"/>
                  </a:lnTo>
                  <a:lnTo>
                    <a:pt x="54" y="13"/>
                  </a:lnTo>
                  <a:lnTo>
                    <a:pt x="54" y="13"/>
                  </a:lnTo>
                  <a:lnTo>
                    <a:pt x="52" y="11"/>
                  </a:lnTo>
                  <a:lnTo>
                    <a:pt x="50" y="8"/>
                  </a:lnTo>
                  <a:lnTo>
                    <a:pt x="45" y="6"/>
                  </a:lnTo>
                  <a:lnTo>
                    <a:pt x="43" y="6"/>
                  </a:lnTo>
                  <a:lnTo>
                    <a:pt x="41" y="4"/>
                  </a:lnTo>
                  <a:lnTo>
                    <a:pt x="39" y="4"/>
                  </a:lnTo>
                  <a:lnTo>
                    <a:pt x="35" y="2"/>
                  </a:lnTo>
                  <a:lnTo>
                    <a:pt x="32" y="2"/>
                  </a:lnTo>
                  <a:lnTo>
                    <a:pt x="28" y="2"/>
                  </a:lnTo>
                  <a:lnTo>
                    <a:pt x="26" y="2"/>
                  </a:lnTo>
                  <a:lnTo>
                    <a:pt x="24" y="0"/>
                  </a:lnTo>
                  <a:lnTo>
                    <a:pt x="19" y="0"/>
                  </a:lnTo>
                  <a:lnTo>
                    <a:pt x="17" y="0"/>
                  </a:lnTo>
                  <a:lnTo>
                    <a:pt x="15" y="2"/>
                  </a:lnTo>
                  <a:lnTo>
                    <a:pt x="13" y="2"/>
                  </a:lnTo>
                  <a:lnTo>
                    <a:pt x="11" y="2"/>
                  </a:lnTo>
                  <a:lnTo>
                    <a:pt x="9" y="4"/>
                  </a:lnTo>
                  <a:lnTo>
                    <a:pt x="6" y="4"/>
                  </a:lnTo>
                  <a:lnTo>
                    <a:pt x="4" y="6"/>
                  </a:lnTo>
                  <a:lnTo>
                    <a:pt x="2" y="6"/>
                  </a:lnTo>
                  <a:lnTo>
                    <a:pt x="2" y="8"/>
                  </a:lnTo>
                  <a:lnTo>
                    <a:pt x="0" y="11"/>
                  </a:lnTo>
                  <a:lnTo>
                    <a:pt x="0" y="11"/>
                  </a:lnTo>
                  <a:lnTo>
                    <a:pt x="0" y="13"/>
                  </a:lnTo>
                  <a:lnTo>
                    <a:pt x="0" y="15"/>
                  </a:lnTo>
                  <a:lnTo>
                    <a:pt x="0" y="17"/>
                  </a:lnTo>
                  <a:lnTo>
                    <a:pt x="0" y="19"/>
                  </a:lnTo>
                  <a:lnTo>
                    <a:pt x="2" y="19"/>
                  </a:lnTo>
                  <a:lnTo>
                    <a:pt x="2" y="21"/>
                  </a:lnTo>
                  <a:lnTo>
                    <a:pt x="4" y="24"/>
                  </a:lnTo>
                  <a:lnTo>
                    <a:pt x="4" y="26"/>
                  </a:lnTo>
                  <a:lnTo>
                    <a:pt x="6" y="28"/>
                  </a:lnTo>
                  <a:lnTo>
                    <a:pt x="9" y="28"/>
                  </a:lnTo>
                  <a:lnTo>
                    <a:pt x="11" y="30"/>
                  </a:lnTo>
                  <a:lnTo>
                    <a:pt x="13" y="32"/>
                  </a:lnTo>
                  <a:lnTo>
                    <a:pt x="15" y="32"/>
                  </a:lnTo>
                  <a:lnTo>
                    <a:pt x="19" y="34"/>
                  </a:lnTo>
                  <a:lnTo>
                    <a:pt x="22" y="34"/>
                  </a:lnTo>
                  <a:lnTo>
                    <a:pt x="24" y="37"/>
                  </a:lnTo>
                  <a:lnTo>
                    <a:pt x="28" y="37"/>
                  </a:lnTo>
                  <a:lnTo>
                    <a:pt x="30" y="39"/>
                  </a:lnTo>
                  <a:lnTo>
                    <a:pt x="35" y="39"/>
                  </a:lnTo>
                  <a:lnTo>
                    <a:pt x="37" y="39"/>
                  </a:lnTo>
                  <a:lnTo>
                    <a:pt x="39" y="39"/>
                  </a:lnTo>
                  <a:lnTo>
                    <a:pt x="43" y="39"/>
                  </a:lnTo>
                  <a:lnTo>
                    <a:pt x="45" y="39"/>
                  </a:lnTo>
                  <a:lnTo>
                    <a:pt x="48" y="37"/>
                  </a:lnTo>
                  <a:lnTo>
                    <a:pt x="50" y="37"/>
                  </a:lnTo>
                  <a:lnTo>
                    <a:pt x="52" y="37"/>
                  </a:lnTo>
                  <a:lnTo>
                    <a:pt x="54" y="34"/>
                  </a:lnTo>
                  <a:lnTo>
                    <a:pt x="56" y="34"/>
                  </a:lnTo>
                  <a:lnTo>
                    <a:pt x="56" y="32"/>
                  </a:lnTo>
                  <a:lnTo>
                    <a:pt x="58" y="32"/>
                  </a:lnTo>
                  <a:lnTo>
                    <a:pt x="58" y="30"/>
                  </a:lnTo>
                  <a:lnTo>
                    <a:pt x="61"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0" name="任意多边形 307449"/>
            <p:cNvSpPr/>
            <p:nvPr/>
          </p:nvSpPr>
          <p:spPr>
            <a:xfrm>
              <a:off x="3803" y="1387"/>
              <a:ext cx="30" cy="32"/>
            </a:xfrm>
            <a:custGeom>
              <a:rect l="0" t="0" r="0" b="0"/>
              <a:pathLst>
                <a:path w="30" h="32">
                  <a:moveTo>
                    <a:pt x="0" y="8"/>
                  </a:moveTo>
                  <a:lnTo>
                    <a:pt x="2" y="10"/>
                  </a:lnTo>
                  <a:lnTo>
                    <a:pt x="4" y="10"/>
                  </a:lnTo>
                  <a:lnTo>
                    <a:pt x="6" y="13"/>
                  </a:lnTo>
                  <a:lnTo>
                    <a:pt x="8" y="13"/>
                  </a:lnTo>
                  <a:lnTo>
                    <a:pt x="10" y="15"/>
                  </a:lnTo>
                  <a:lnTo>
                    <a:pt x="13" y="17"/>
                  </a:lnTo>
                  <a:lnTo>
                    <a:pt x="15" y="17"/>
                  </a:lnTo>
                  <a:lnTo>
                    <a:pt x="17" y="19"/>
                  </a:lnTo>
                  <a:lnTo>
                    <a:pt x="17" y="19"/>
                  </a:lnTo>
                  <a:lnTo>
                    <a:pt x="19" y="21"/>
                  </a:lnTo>
                  <a:lnTo>
                    <a:pt x="19" y="23"/>
                  </a:lnTo>
                  <a:lnTo>
                    <a:pt x="21" y="23"/>
                  </a:lnTo>
                  <a:lnTo>
                    <a:pt x="21" y="26"/>
                  </a:lnTo>
                  <a:lnTo>
                    <a:pt x="21" y="26"/>
                  </a:lnTo>
                  <a:lnTo>
                    <a:pt x="21" y="28"/>
                  </a:lnTo>
                  <a:lnTo>
                    <a:pt x="21" y="28"/>
                  </a:lnTo>
                  <a:lnTo>
                    <a:pt x="30" y="32"/>
                  </a:lnTo>
                  <a:lnTo>
                    <a:pt x="30" y="28"/>
                  </a:lnTo>
                  <a:lnTo>
                    <a:pt x="30" y="26"/>
                  </a:lnTo>
                  <a:lnTo>
                    <a:pt x="30" y="23"/>
                  </a:lnTo>
                  <a:lnTo>
                    <a:pt x="30" y="21"/>
                  </a:lnTo>
                  <a:lnTo>
                    <a:pt x="28" y="19"/>
                  </a:lnTo>
                  <a:lnTo>
                    <a:pt x="26" y="17"/>
                  </a:lnTo>
                  <a:lnTo>
                    <a:pt x="26" y="15"/>
                  </a:lnTo>
                  <a:lnTo>
                    <a:pt x="23" y="13"/>
                  </a:lnTo>
                  <a:lnTo>
                    <a:pt x="21" y="10"/>
                  </a:lnTo>
                  <a:lnTo>
                    <a:pt x="19" y="8"/>
                  </a:lnTo>
                  <a:lnTo>
                    <a:pt x="17" y="6"/>
                  </a:lnTo>
                  <a:lnTo>
                    <a:pt x="13" y="6"/>
                  </a:lnTo>
                  <a:lnTo>
                    <a:pt x="10" y="4"/>
                  </a:lnTo>
                  <a:lnTo>
                    <a:pt x="8" y="2"/>
                  </a:lnTo>
                  <a:lnTo>
                    <a:pt x="4" y="2"/>
                  </a:lnTo>
                  <a:lnTo>
                    <a:pt x="2"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1" name="任意多边形 307450"/>
            <p:cNvSpPr/>
            <p:nvPr/>
          </p:nvSpPr>
          <p:spPr>
            <a:xfrm>
              <a:off x="3764" y="1384"/>
              <a:ext cx="41" cy="18"/>
            </a:xfrm>
            <a:custGeom>
              <a:rect l="0" t="0" r="0" b="0"/>
              <a:pathLst>
                <a:path w="41" h="18">
                  <a:moveTo>
                    <a:pt x="8" y="18"/>
                  </a:moveTo>
                  <a:lnTo>
                    <a:pt x="8" y="16"/>
                  </a:lnTo>
                  <a:lnTo>
                    <a:pt x="8" y="16"/>
                  </a:lnTo>
                  <a:lnTo>
                    <a:pt x="10" y="16"/>
                  </a:lnTo>
                  <a:lnTo>
                    <a:pt x="10" y="13"/>
                  </a:lnTo>
                  <a:lnTo>
                    <a:pt x="13" y="13"/>
                  </a:lnTo>
                  <a:lnTo>
                    <a:pt x="15" y="11"/>
                  </a:lnTo>
                  <a:lnTo>
                    <a:pt x="15" y="11"/>
                  </a:lnTo>
                  <a:lnTo>
                    <a:pt x="17" y="11"/>
                  </a:lnTo>
                  <a:lnTo>
                    <a:pt x="19" y="11"/>
                  </a:lnTo>
                  <a:lnTo>
                    <a:pt x="21" y="11"/>
                  </a:lnTo>
                  <a:lnTo>
                    <a:pt x="23" y="11"/>
                  </a:lnTo>
                  <a:lnTo>
                    <a:pt x="28" y="11"/>
                  </a:lnTo>
                  <a:lnTo>
                    <a:pt x="30" y="11"/>
                  </a:lnTo>
                  <a:lnTo>
                    <a:pt x="32" y="11"/>
                  </a:lnTo>
                  <a:lnTo>
                    <a:pt x="34" y="11"/>
                  </a:lnTo>
                  <a:lnTo>
                    <a:pt x="39" y="11"/>
                  </a:lnTo>
                  <a:lnTo>
                    <a:pt x="41" y="3"/>
                  </a:lnTo>
                  <a:lnTo>
                    <a:pt x="36" y="3"/>
                  </a:lnTo>
                  <a:lnTo>
                    <a:pt x="34" y="3"/>
                  </a:lnTo>
                  <a:lnTo>
                    <a:pt x="30" y="0"/>
                  </a:lnTo>
                  <a:lnTo>
                    <a:pt x="28" y="0"/>
                  </a:lnTo>
                  <a:lnTo>
                    <a:pt x="23" y="0"/>
                  </a:lnTo>
                  <a:lnTo>
                    <a:pt x="21" y="0"/>
                  </a:lnTo>
                  <a:lnTo>
                    <a:pt x="19" y="3"/>
                  </a:lnTo>
                  <a:lnTo>
                    <a:pt x="15" y="3"/>
                  </a:lnTo>
                  <a:lnTo>
                    <a:pt x="13" y="3"/>
                  </a:lnTo>
                  <a:lnTo>
                    <a:pt x="10" y="5"/>
                  </a:lnTo>
                  <a:lnTo>
                    <a:pt x="8" y="5"/>
                  </a:lnTo>
                  <a:lnTo>
                    <a:pt x="6" y="7"/>
                  </a:lnTo>
                  <a:lnTo>
                    <a:pt x="4" y="9"/>
                  </a:lnTo>
                  <a:lnTo>
                    <a:pt x="2" y="11"/>
                  </a:lnTo>
                  <a:lnTo>
                    <a:pt x="0" y="11"/>
                  </a:lnTo>
                  <a:lnTo>
                    <a:pt x="0" y="16"/>
                  </a:lnTo>
                  <a:lnTo>
                    <a:pt x="8" y="1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2" name="任意多边形 307451"/>
            <p:cNvSpPr/>
            <p:nvPr/>
          </p:nvSpPr>
          <p:spPr>
            <a:xfrm>
              <a:off x="3764" y="1400"/>
              <a:ext cx="30" cy="30"/>
            </a:xfrm>
            <a:custGeom>
              <a:rect l="0" t="0" r="0" b="0"/>
              <a:pathLst>
                <a:path w="30" h="30">
                  <a:moveTo>
                    <a:pt x="30" y="21"/>
                  </a:moveTo>
                  <a:lnTo>
                    <a:pt x="28" y="21"/>
                  </a:lnTo>
                  <a:lnTo>
                    <a:pt x="23" y="19"/>
                  </a:lnTo>
                  <a:lnTo>
                    <a:pt x="21" y="17"/>
                  </a:lnTo>
                  <a:lnTo>
                    <a:pt x="19" y="17"/>
                  </a:lnTo>
                  <a:lnTo>
                    <a:pt x="17" y="15"/>
                  </a:lnTo>
                  <a:lnTo>
                    <a:pt x="15" y="15"/>
                  </a:lnTo>
                  <a:lnTo>
                    <a:pt x="13" y="13"/>
                  </a:lnTo>
                  <a:lnTo>
                    <a:pt x="13" y="10"/>
                  </a:lnTo>
                  <a:lnTo>
                    <a:pt x="10" y="10"/>
                  </a:lnTo>
                  <a:lnTo>
                    <a:pt x="10" y="8"/>
                  </a:lnTo>
                  <a:lnTo>
                    <a:pt x="8" y="6"/>
                  </a:lnTo>
                  <a:lnTo>
                    <a:pt x="8" y="6"/>
                  </a:lnTo>
                  <a:lnTo>
                    <a:pt x="8" y="4"/>
                  </a:lnTo>
                  <a:lnTo>
                    <a:pt x="8" y="4"/>
                  </a:lnTo>
                  <a:lnTo>
                    <a:pt x="8" y="2"/>
                  </a:lnTo>
                  <a:lnTo>
                    <a:pt x="8" y="2"/>
                  </a:lnTo>
                  <a:lnTo>
                    <a:pt x="0" y="0"/>
                  </a:lnTo>
                  <a:lnTo>
                    <a:pt x="0" y="2"/>
                  </a:lnTo>
                  <a:lnTo>
                    <a:pt x="0" y="4"/>
                  </a:lnTo>
                  <a:lnTo>
                    <a:pt x="0" y="6"/>
                  </a:lnTo>
                  <a:lnTo>
                    <a:pt x="0" y="8"/>
                  </a:lnTo>
                  <a:lnTo>
                    <a:pt x="2" y="10"/>
                  </a:lnTo>
                  <a:lnTo>
                    <a:pt x="2" y="13"/>
                  </a:lnTo>
                  <a:lnTo>
                    <a:pt x="4" y="15"/>
                  </a:lnTo>
                  <a:lnTo>
                    <a:pt x="6" y="17"/>
                  </a:lnTo>
                  <a:lnTo>
                    <a:pt x="8" y="19"/>
                  </a:lnTo>
                  <a:lnTo>
                    <a:pt x="10" y="21"/>
                  </a:lnTo>
                  <a:lnTo>
                    <a:pt x="13" y="23"/>
                  </a:lnTo>
                  <a:lnTo>
                    <a:pt x="15" y="26"/>
                  </a:lnTo>
                  <a:lnTo>
                    <a:pt x="17" y="26"/>
                  </a:lnTo>
                  <a:lnTo>
                    <a:pt x="21" y="28"/>
                  </a:lnTo>
                  <a:lnTo>
                    <a:pt x="23" y="28"/>
                  </a:lnTo>
                  <a:lnTo>
                    <a:pt x="28" y="30"/>
                  </a:lnTo>
                  <a:lnTo>
                    <a:pt x="30"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3" name="任意多边形 307452"/>
            <p:cNvSpPr/>
            <p:nvPr/>
          </p:nvSpPr>
          <p:spPr>
            <a:xfrm>
              <a:off x="3792" y="1415"/>
              <a:ext cx="41" cy="17"/>
            </a:xfrm>
            <a:custGeom>
              <a:rect l="0" t="0" r="0" b="0"/>
              <a:pathLst>
                <a:path w="41" h="17">
                  <a:moveTo>
                    <a:pt x="32" y="0"/>
                  </a:moveTo>
                  <a:lnTo>
                    <a:pt x="30" y="2"/>
                  </a:lnTo>
                  <a:lnTo>
                    <a:pt x="30" y="2"/>
                  </a:lnTo>
                  <a:lnTo>
                    <a:pt x="30" y="4"/>
                  </a:lnTo>
                  <a:lnTo>
                    <a:pt x="28" y="4"/>
                  </a:lnTo>
                  <a:lnTo>
                    <a:pt x="28" y="4"/>
                  </a:lnTo>
                  <a:lnTo>
                    <a:pt x="26" y="6"/>
                  </a:lnTo>
                  <a:lnTo>
                    <a:pt x="24" y="6"/>
                  </a:lnTo>
                  <a:lnTo>
                    <a:pt x="21" y="6"/>
                  </a:lnTo>
                  <a:lnTo>
                    <a:pt x="19" y="8"/>
                  </a:lnTo>
                  <a:lnTo>
                    <a:pt x="17" y="8"/>
                  </a:lnTo>
                  <a:lnTo>
                    <a:pt x="15" y="8"/>
                  </a:lnTo>
                  <a:lnTo>
                    <a:pt x="13" y="8"/>
                  </a:lnTo>
                  <a:lnTo>
                    <a:pt x="11" y="8"/>
                  </a:lnTo>
                  <a:lnTo>
                    <a:pt x="8" y="6"/>
                  </a:lnTo>
                  <a:lnTo>
                    <a:pt x="4" y="6"/>
                  </a:lnTo>
                  <a:lnTo>
                    <a:pt x="2" y="6"/>
                  </a:lnTo>
                  <a:lnTo>
                    <a:pt x="0" y="15"/>
                  </a:lnTo>
                  <a:lnTo>
                    <a:pt x="2" y="15"/>
                  </a:lnTo>
                  <a:lnTo>
                    <a:pt x="6" y="17"/>
                  </a:lnTo>
                  <a:lnTo>
                    <a:pt x="8" y="17"/>
                  </a:lnTo>
                  <a:lnTo>
                    <a:pt x="13" y="17"/>
                  </a:lnTo>
                  <a:lnTo>
                    <a:pt x="15" y="17"/>
                  </a:lnTo>
                  <a:lnTo>
                    <a:pt x="19" y="17"/>
                  </a:lnTo>
                  <a:lnTo>
                    <a:pt x="21" y="17"/>
                  </a:lnTo>
                  <a:lnTo>
                    <a:pt x="24" y="15"/>
                  </a:lnTo>
                  <a:lnTo>
                    <a:pt x="28" y="15"/>
                  </a:lnTo>
                  <a:lnTo>
                    <a:pt x="30" y="15"/>
                  </a:lnTo>
                  <a:lnTo>
                    <a:pt x="32" y="13"/>
                  </a:lnTo>
                  <a:lnTo>
                    <a:pt x="34" y="11"/>
                  </a:lnTo>
                  <a:lnTo>
                    <a:pt x="37" y="11"/>
                  </a:lnTo>
                  <a:lnTo>
                    <a:pt x="37" y="8"/>
                  </a:lnTo>
                  <a:lnTo>
                    <a:pt x="39" y="6"/>
                  </a:lnTo>
                  <a:lnTo>
                    <a:pt x="41" y="4"/>
                  </a:lnTo>
                  <a:lnTo>
                    <a:pt x="3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4" name="任意多边形 307453"/>
            <p:cNvSpPr/>
            <p:nvPr/>
          </p:nvSpPr>
          <p:spPr>
            <a:xfrm>
              <a:off x="3768" y="1391"/>
              <a:ext cx="58" cy="37"/>
            </a:xfrm>
            <a:custGeom>
              <a:rect l="0" t="0" r="0" b="0"/>
              <a:pathLst>
                <a:path w="57" h="37">
                  <a:moveTo>
                    <a:pt x="58" y="26"/>
                  </a:moveTo>
                  <a:lnTo>
                    <a:pt x="58" y="24"/>
                  </a:lnTo>
                  <a:lnTo>
                    <a:pt x="58" y="22"/>
                  </a:lnTo>
                  <a:lnTo>
                    <a:pt x="58" y="22"/>
                  </a:lnTo>
                  <a:lnTo>
                    <a:pt x="58" y="19"/>
                  </a:lnTo>
                  <a:lnTo>
                    <a:pt x="58" y="17"/>
                  </a:lnTo>
                  <a:lnTo>
                    <a:pt x="56" y="15"/>
                  </a:lnTo>
                  <a:lnTo>
                    <a:pt x="56" y="13"/>
                  </a:lnTo>
                  <a:lnTo>
                    <a:pt x="54" y="13"/>
                  </a:lnTo>
                  <a:lnTo>
                    <a:pt x="52" y="11"/>
                  </a:lnTo>
                  <a:lnTo>
                    <a:pt x="50" y="9"/>
                  </a:lnTo>
                  <a:lnTo>
                    <a:pt x="48" y="9"/>
                  </a:lnTo>
                  <a:lnTo>
                    <a:pt x="45" y="6"/>
                  </a:lnTo>
                  <a:lnTo>
                    <a:pt x="43" y="4"/>
                  </a:lnTo>
                  <a:lnTo>
                    <a:pt x="41" y="4"/>
                  </a:lnTo>
                  <a:lnTo>
                    <a:pt x="37" y="2"/>
                  </a:lnTo>
                  <a:lnTo>
                    <a:pt x="35" y="2"/>
                  </a:lnTo>
                  <a:lnTo>
                    <a:pt x="30" y="2"/>
                  </a:lnTo>
                  <a:lnTo>
                    <a:pt x="28" y="2"/>
                  </a:lnTo>
                  <a:lnTo>
                    <a:pt x="26" y="0"/>
                  </a:lnTo>
                  <a:lnTo>
                    <a:pt x="22" y="0"/>
                  </a:lnTo>
                  <a:lnTo>
                    <a:pt x="19" y="0"/>
                  </a:lnTo>
                  <a:lnTo>
                    <a:pt x="17" y="0"/>
                  </a:lnTo>
                  <a:lnTo>
                    <a:pt x="15" y="2"/>
                  </a:lnTo>
                  <a:lnTo>
                    <a:pt x="13" y="2"/>
                  </a:lnTo>
                  <a:lnTo>
                    <a:pt x="11" y="2"/>
                  </a:lnTo>
                  <a:lnTo>
                    <a:pt x="9" y="2"/>
                  </a:lnTo>
                  <a:lnTo>
                    <a:pt x="6" y="4"/>
                  </a:lnTo>
                  <a:lnTo>
                    <a:pt x="4" y="4"/>
                  </a:lnTo>
                  <a:lnTo>
                    <a:pt x="2" y="6"/>
                  </a:lnTo>
                  <a:lnTo>
                    <a:pt x="2" y="9"/>
                  </a:lnTo>
                  <a:lnTo>
                    <a:pt x="0" y="9"/>
                  </a:lnTo>
                  <a:lnTo>
                    <a:pt x="0" y="11"/>
                  </a:lnTo>
                  <a:lnTo>
                    <a:pt x="0" y="13"/>
                  </a:lnTo>
                  <a:lnTo>
                    <a:pt x="0" y="15"/>
                  </a:lnTo>
                  <a:lnTo>
                    <a:pt x="0" y="15"/>
                  </a:lnTo>
                  <a:lnTo>
                    <a:pt x="0" y="17"/>
                  </a:lnTo>
                  <a:lnTo>
                    <a:pt x="2" y="19"/>
                  </a:lnTo>
                  <a:lnTo>
                    <a:pt x="2" y="22"/>
                  </a:lnTo>
                  <a:lnTo>
                    <a:pt x="4" y="22"/>
                  </a:lnTo>
                  <a:lnTo>
                    <a:pt x="6" y="24"/>
                  </a:lnTo>
                  <a:lnTo>
                    <a:pt x="9" y="26"/>
                  </a:lnTo>
                  <a:lnTo>
                    <a:pt x="9" y="28"/>
                  </a:lnTo>
                  <a:lnTo>
                    <a:pt x="11" y="28"/>
                  </a:lnTo>
                  <a:lnTo>
                    <a:pt x="15" y="30"/>
                  </a:lnTo>
                  <a:lnTo>
                    <a:pt x="17" y="30"/>
                  </a:lnTo>
                  <a:lnTo>
                    <a:pt x="19" y="32"/>
                  </a:lnTo>
                  <a:lnTo>
                    <a:pt x="22" y="32"/>
                  </a:lnTo>
                  <a:lnTo>
                    <a:pt x="26" y="35"/>
                  </a:lnTo>
                  <a:lnTo>
                    <a:pt x="28" y="35"/>
                  </a:lnTo>
                  <a:lnTo>
                    <a:pt x="30" y="35"/>
                  </a:lnTo>
                  <a:lnTo>
                    <a:pt x="35" y="37"/>
                  </a:lnTo>
                  <a:lnTo>
                    <a:pt x="37" y="37"/>
                  </a:lnTo>
                  <a:lnTo>
                    <a:pt x="39" y="37"/>
                  </a:lnTo>
                  <a:lnTo>
                    <a:pt x="43" y="37"/>
                  </a:lnTo>
                  <a:lnTo>
                    <a:pt x="45" y="35"/>
                  </a:lnTo>
                  <a:lnTo>
                    <a:pt x="48" y="35"/>
                  </a:lnTo>
                  <a:lnTo>
                    <a:pt x="50" y="35"/>
                  </a:lnTo>
                  <a:lnTo>
                    <a:pt x="52" y="32"/>
                  </a:lnTo>
                  <a:lnTo>
                    <a:pt x="54" y="32"/>
                  </a:lnTo>
                  <a:lnTo>
                    <a:pt x="54" y="32"/>
                  </a:lnTo>
                  <a:lnTo>
                    <a:pt x="56" y="30"/>
                  </a:lnTo>
                  <a:lnTo>
                    <a:pt x="58" y="28"/>
                  </a:lnTo>
                  <a:lnTo>
                    <a:pt x="58" y="28"/>
                  </a:lnTo>
                  <a:lnTo>
                    <a:pt x="58" y="2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5" name="任意多边形 307454"/>
            <p:cNvSpPr/>
            <p:nvPr/>
          </p:nvSpPr>
          <p:spPr>
            <a:xfrm>
              <a:off x="3800" y="1389"/>
              <a:ext cx="33" cy="30"/>
            </a:xfrm>
            <a:custGeom>
              <a:rect l="0" t="0" r="0" b="0"/>
              <a:pathLst>
                <a:path w="33" h="30">
                  <a:moveTo>
                    <a:pt x="0" y="8"/>
                  </a:moveTo>
                  <a:lnTo>
                    <a:pt x="5" y="8"/>
                  </a:lnTo>
                  <a:lnTo>
                    <a:pt x="7" y="11"/>
                  </a:lnTo>
                  <a:lnTo>
                    <a:pt x="9" y="11"/>
                  </a:lnTo>
                  <a:lnTo>
                    <a:pt x="11" y="13"/>
                  </a:lnTo>
                  <a:lnTo>
                    <a:pt x="13" y="13"/>
                  </a:lnTo>
                  <a:lnTo>
                    <a:pt x="16" y="15"/>
                  </a:lnTo>
                  <a:lnTo>
                    <a:pt x="18" y="17"/>
                  </a:lnTo>
                  <a:lnTo>
                    <a:pt x="18" y="17"/>
                  </a:lnTo>
                  <a:lnTo>
                    <a:pt x="20" y="19"/>
                  </a:lnTo>
                  <a:lnTo>
                    <a:pt x="22" y="19"/>
                  </a:lnTo>
                  <a:lnTo>
                    <a:pt x="22" y="21"/>
                  </a:lnTo>
                  <a:lnTo>
                    <a:pt x="22" y="24"/>
                  </a:lnTo>
                  <a:lnTo>
                    <a:pt x="22" y="24"/>
                  </a:lnTo>
                  <a:lnTo>
                    <a:pt x="22" y="26"/>
                  </a:lnTo>
                  <a:lnTo>
                    <a:pt x="22" y="26"/>
                  </a:lnTo>
                  <a:lnTo>
                    <a:pt x="22" y="26"/>
                  </a:lnTo>
                  <a:lnTo>
                    <a:pt x="31" y="30"/>
                  </a:lnTo>
                  <a:lnTo>
                    <a:pt x="33" y="26"/>
                  </a:lnTo>
                  <a:lnTo>
                    <a:pt x="33" y="24"/>
                  </a:lnTo>
                  <a:lnTo>
                    <a:pt x="31" y="21"/>
                  </a:lnTo>
                  <a:lnTo>
                    <a:pt x="31" y="19"/>
                  </a:lnTo>
                  <a:lnTo>
                    <a:pt x="29" y="17"/>
                  </a:lnTo>
                  <a:lnTo>
                    <a:pt x="29" y="15"/>
                  </a:lnTo>
                  <a:lnTo>
                    <a:pt x="26" y="13"/>
                  </a:lnTo>
                  <a:lnTo>
                    <a:pt x="24" y="11"/>
                  </a:lnTo>
                  <a:lnTo>
                    <a:pt x="22" y="8"/>
                  </a:lnTo>
                  <a:lnTo>
                    <a:pt x="20" y="8"/>
                  </a:lnTo>
                  <a:lnTo>
                    <a:pt x="18" y="6"/>
                  </a:lnTo>
                  <a:lnTo>
                    <a:pt x="16" y="4"/>
                  </a:lnTo>
                  <a:lnTo>
                    <a:pt x="13" y="4"/>
                  </a:lnTo>
                  <a:lnTo>
                    <a:pt x="9" y="2"/>
                  </a:lnTo>
                  <a:lnTo>
                    <a:pt x="7" y="0"/>
                  </a:lnTo>
                  <a:lnTo>
                    <a:pt x="3"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6" name="任意多边形 307455"/>
            <p:cNvSpPr/>
            <p:nvPr/>
          </p:nvSpPr>
          <p:spPr>
            <a:xfrm>
              <a:off x="3764" y="1387"/>
              <a:ext cx="39" cy="17"/>
            </a:xfrm>
            <a:custGeom>
              <a:rect l="0" t="0" r="0" b="0"/>
              <a:pathLst>
                <a:path w="39" h="17">
                  <a:moveTo>
                    <a:pt x="8" y="17"/>
                  </a:moveTo>
                  <a:lnTo>
                    <a:pt x="8" y="15"/>
                  </a:lnTo>
                  <a:lnTo>
                    <a:pt x="8" y="15"/>
                  </a:lnTo>
                  <a:lnTo>
                    <a:pt x="10" y="13"/>
                  </a:lnTo>
                  <a:lnTo>
                    <a:pt x="10" y="13"/>
                  </a:lnTo>
                  <a:lnTo>
                    <a:pt x="13" y="13"/>
                  </a:lnTo>
                  <a:lnTo>
                    <a:pt x="13" y="10"/>
                  </a:lnTo>
                  <a:lnTo>
                    <a:pt x="15" y="10"/>
                  </a:lnTo>
                  <a:lnTo>
                    <a:pt x="17" y="10"/>
                  </a:lnTo>
                  <a:lnTo>
                    <a:pt x="19" y="8"/>
                  </a:lnTo>
                  <a:lnTo>
                    <a:pt x="21" y="8"/>
                  </a:lnTo>
                  <a:lnTo>
                    <a:pt x="23" y="8"/>
                  </a:lnTo>
                  <a:lnTo>
                    <a:pt x="26" y="8"/>
                  </a:lnTo>
                  <a:lnTo>
                    <a:pt x="30" y="8"/>
                  </a:lnTo>
                  <a:lnTo>
                    <a:pt x="32" y="8"/>
                  </a:lnTo>
                  <a:lnTo>
                    <a:pt x="34" y="10"/>
                  </a:lnTo>
                  <a:lnTo>
                    <a:pt x="36" y="10"/>
                  </a:lnTo>
                  <a:lnTo>
                    <a:pt x="39" y="2"/>
                  </a:lnTo>
                  <a:lnTo>
                    <a:pt x="36" y="2"/>
                  </a:lnTo>
                  <a:lnTo>
                    <a:pt x="32" y="0"/>
                  </a:lnTo>
                  <a:lnTo>
                    <a:pt x="30" y="0"/>
                  </a:lnTo>
                  <a:lnTo>
                    <a:pt x="26" y="0"/>
                  </a:lnTo>
                  <a:lnTo>
                    <a:pt x="23" y="0"/>
                  </a:lnTo>
                  <a:lnTo>
                    <a:pt x="21" y="0"/>
                  </a:lnTo>
                  <a:lnTo>
                    <a:pt x="17" y="0"/>
                  </a:lnTo>
                  <a:lnTo>
                    <a:pt x="15" y="2"/>
                  </a:lnTo>
                  <a:lnTo>
                    <a:pt x="13" y="2"/>
                  </a:lnTo>
                  <a:lnTo>
                    <a:pt x="10" y="2"/>
                  </a:lnTo>
                  <a:lnTo>
                    <a:pt x="8" y="4"/>
                  </a:lnTo>
                  <a:lnTo>
                    <a:pt x="6" y="6"/>
                  </a:lnTo>
                  <a:lnTo>
                    <a:pt x="4" y="6"/>
                  </a:lnTo>
                  <a:lnTo>
                    <a:pt x="2" y="8"/>
                  </a:lnTo>
                  <a:lnTo>
                    <a:pt x="2" y="10"/>
                  </a:lnTo>
                  <a:lnTo>
                    <a:pt x="0" y="13"/>
                  </a:lnTo>
                  <a:lnTo>
                    <a:pt x="8"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7" name="任意多边形 307456"/>
            <p:cNvSpPr/>
            <p:nvPr/>
          </p:nvSpPr>
          <p:spPr>
            <a:xfrm>
              <a:off x="3764" y="1400"/>
              <a:ext cx="30" cy="30"/>
            </a:xfrm>
            <a:custGeom>
              <a:rect l="0" t="0" r="0" b="0"/>
              <a:pathLst>
                <a:path w="30" h="30">
                  <a:moveTo>
                    <a:pt x="30" y="21"/>
                  </a:moveTo>
                  <a:lnTo>
                    <a:pt x="28" y="21"/>
                  </a:lnTo>
                  <a:lnTo>
                    <a:pt x="26" y="19"/>
                  </a:lnTo>
                  <a:lnTo>
                    <a:pt x="23" y="19"/>
                  </a:lnTo>
                  <a:lnTo>
                    <a:pt x="19" y="17"/>
                  </a:lnTo>
                  <a:lnTo>
                    <a:pt x="19" y="17"/>
                  </a:lnTo>
                  <a:lnTo>
                    <a:pt x="17" y="15"/>
                  </a:lnTo>
                  <a:lnTo>
                    <a:pt x="15" y="13"/>
                  </a:lnTo>
                  <a:lnTo>
                    <a:pt x="13" y="13"/>
                  </a:lnTo>
                  <a:lnTo>
                    <a:pt x="13" y="10"/>
                  </a:lnTo>
                  <a:lnTo>
                    <a:pt x="10" y="8"/>
                  </a:lnTo>
                  <a:lnTo>
                    <a:pt x="10" y="8"/>
                  </a:lnTo>
                  <a:lnTo>
                    <a:pt x="8" y="6"/>
                  </a:lnTo>
                  <a:lnTo>
                    <a:pt x="8" y="6"/>
                  </a:lnTo>
                  <a:lnTo>
                    <a:pt x="8" y="4"/>
                  </a:lnTo>
                  <a:lnTo>
                    <a:pt x="8" y="4"/>
                  </a:lnTo>
                  <a:lnTo>
                    <a:pt x="8" y="4"/>
                  </a:lnTo>
                  <a:lnTo>
                    <a:pt x="0" y="0"/>
                  </a:lnTo>
                  <a:lnTo>
                    <a:pt x="0" y="4"/>
                  </a:lnTo>
                  <a:lnTo>
                    <a:pt x="0" y="6"/>
                  </a:lnTo>
                  <a:lnTo>
                    <a:pt x="0" y="8"/>
                  </a:lnTo>
                  <a:lnTo>
                    <a:pt x="2" y="10"/>
                  </a:lnTo>
                  <a:lnTo>
                    <a:pt x="2" y="13"/>
                  </a:lnTo>
                  <a:lnTo>
                    <a:pt x="4" y="15"/>
                  </a:lnTo>
                  <a:lnTo>
                    <a:pt x="4" y="17"/>
                  </a:lnTo>
                  <a:lnTo>
                    <a:pt x="6" y="19"/>
                  </a:lnTo>
                  <a:lnTo>
                    <a:pt x="8" y="21"/>
                  </a:lnTo>
                  <a:lnTo>
                    <a:pt x="10" y="21"/>
                  </a:lnTo>
                  <a:lnTo>
                    <a:pt x="13" y="23"/>
                  </a:lnTo>
                  <a:lnTo>
                    <a:pt x="17" y="26"/>
                  </a:lnTo>
                  <a:lnTo>
                    <a:pt x="19" y="26"/>
                  </a:lnTo>
                  <a:lnTo>
                    <a:pt x="21" y="28"/>
                  </a:lnTo>
                  <a:lnTo>
                    <a:pt x="26" y="28"/>
                  </a:lnTo>
                  <a:lnTo>
                    <a:pt x="28" y="30"/>
                  </a:lnTo>
                  <a:lnTo>
                    <a:pt x="30" y="2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8" name="任意多边形 307457"/>
            <p:cNvSpPr/>
            <p:nvPr/>
          </p:nvSpPr>
          <p:spPr>
            <a:xfrm>
              <a:off x="3792" y="1415"/>
              <a:ext cx="39" cy="17"/>
            </a:xfrm>
            <a:custGeom>
              <a:rect l="0" t="0" r="0" b="0"/>
              <a:pathLst>
                <a:path w="39" h="17">
                  <a:moveTo>
                    <a:pt x="30" y="0"/>
                  </a:moveTo>
                  <a:lnTo>
                    <a:pt x="30" y="2"/>
                  </a:lnTo>
                  <a:lnTo>
                    <a:pt x="30" y="2"/>
                  </a:lnTo>
                  <a:lnTo>
                    <a:pt x="30" y="4"/>
                  </a:lnTo>
                  <a:lnTo>
                    <a:pt x="28" y="4"/>
                  </a:lnTo>
                  <a:lnTo>
                    <a:pt x="28" y="4"/>
                  </a:lnTo>
                  <a:lnTo>
                    <a:pt x="26" y="6"/>
                  </a:lnTo>
                  <a:lnTo>
                    <a:pt x="24" y="6"/>
                  </a:lnTo>
                  <a:lnTo>
                    <a:pt x="21" y="6"/>
                  </a:lnTo>
                  <a:lnTo>
                    <a:pt x="19" y="6"/>
                  </a:lnTo>
                  <a:lnTo>
                    <a:pt x="17" y="8"/>
                  </a:lnTo>
                  <a:lnTo>
                    <a:pt x="15" y="8"/>
                  </a:lnTo>
                  <a:lnTo>
                    <a:pt x="13" y="8"/>
                  </a:lnTo>
                  <a:lnTo>
                    <a:pt x="11" y="8"/>
                  </a:lnTo>
                  <a:lnTo>
                    <a:pt x="8" y="6"/>
                  </a:lnTo>
                  <a:lnTo>
                    <a:pt x="6" y="6"/>
                  </a:lnTo>
                  <a:lnTo>
                    <a:pt x="2" y="6"/>
                  </a:lnTo>
                  <a:lnTo>
                    <a:pt x="0" y="15"/>
                  </a:lnTo>
                  <a:lnTo>
                    <a:pt x="4" y="15"/>
                  </a:lnTo>
                  <a:lnTo>
                    <a:pt x="6" y="17"/>
                  </a:lnTo>
                  <a:lnTo>
                    <a:pt x="11" y="17"/>
                  </a:lnTo>
                  <a:lnTo>
                    <a:pt x="13" y="17"/>
                  </a:lnTo>
                  <a:lnTo>
                    <a:pt x="17" y="17"/>
                  </a:lnTo>
                  <a:lnTo>
                    <a:pt x="19" y="17"/>
                  </a:lnTo>
                  <a:lnTo>
                    <a:pt x="21" y="17"/>
                  </a:lnTo>
                  <a:lnTo>
                    <a:pt x="24" y="15"/>
                  </a:lnTo>
                  <a:lnTo>
                    <a:pt x="28" y="15"/>
                  </a:lnTo>
                  <a:lnTo>
                    <a:pt x="30" y="13"/>
                  </a:lnTo>
                  <a:lnTo>
                    <a:pt x="32" y="13"/>
                  </a:lnTo>
                  <a:lnTo>
                    <a:pt x="34" y="11"/>
                  </a:lnTo>
                  <a:lnTo>
                    <a:pt x="37" y="8"/>
                  </a:lnTo>
                  <a:lnTo>
                    <a:pt x="37" y="8"/>
                  </a:lnTo>
                  <a:lnTo>
                    <a:pt x="39" y="6"/>
                  </a:lnTo>
                  <a:lnTo>
                    <a:pt x="39" y="4"/>
                  </a:lnTo>
                  <a:lnTo>
                    <a:pt x="3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59" name="任意多边形 307458"/>
            <p:cNvSpPr/>
            <p:nvPr/>
          </p:nvSpPr>
          <p:spPr>
            <a:xfrm>
              <a:off x="3768" y="1393"/>
              <a:ext cx="58" cy="35"/>
            </a:xfrm>
            <a:custGeom>
              <a:rect l="0" t="0" r="0" b="0"/>
              <a:pathLst>
                <a:path w="57" h="35">
                  <a:moveTo>
                    <a:pt x="58" y="24"/>
                  </a:moveTo>
                  <a:lnTo>
                    <a:pt x="58" y="22"/>
                  </a:lnTo>
                  <a:lnTo>
                    <a:pt x="58" y="20"/>
                  </a:lnTo>
                  <a:lnTo>
                    <a:pt x="58" y="20"/>
                  </a:lnTo>
                  <a:lnTo>
                    <a:pt x="58" y="17"/>
                  </a:lnTo>
                  <a:lnTo>
                    <a:pt x="56" y="15"/>
                  </a:lnTo>
                  <a:lnTo>
                    <a:pt x="56" y="13"/>
                  </a:lnTo>
                  <a:lnTo>
                    <a:pt x="54" y="13"/>
                  </a:lnTo>
                  <a:lnTo>
                    <a:pt x="52" y="11"/>
                  </a:lnTo>
                  <a:lnTo>
                    <a:pt x="52" y="9"/>
                  </a:lnTo>
                  <a:lnTo>
                    <a:pt x="50" y="9"/>
                  </a:lnTo>
                  <a:lnTo>
                    <a:pt x="48" y="7"/>
                  </a:lnTo>
                  <a:lnTo>
                    <a:pt x="43" y="7"/>
                  </a:lnTo>
                  <a:lnTo>
                    <a:pt x="41" y="4"/>
                  </a:lnTo>
                  <a:lnTo>
                    <a:pt x="39" y="2"/>
                  </a:lnTo>
                  <a:lnTo>
                    <a:pt x="37" y="2"/>
                  </a:lnTo>
                  <a:lnTo>
                    <a:pt x="32" y="2"/>
                  </a:lnTo>
                  <a:lnTo>
                    <a:pt x="30" y="0"/>
                  </a:lnTo>
                  <a:lnTo>
                    <a:pt x="28" y="0"/>
                  </a:lnTo>
                  <a:lnTo>
                    <a:pt x="24" y="0"/>
                  </a:lnTo>
                  <a:lnTo>
                    <a:pt x="22" y="0"/>
                  </a:lnTo>
                  <a:lnTo>
                    <a:pt x="19" y="0"/>
                  </a:lnTo>
                  <a:lnTo>
                    <a:pt x="17" y="0"/>
                  </a:lnTo>
                  <a:lnTo>
                    <a:pt x="15" y="0"/>
                  </a:lnTo>
                  <a:lnTo>
                    <a:pt x="13" y="2"/>
                  </a:lnTo>
                  <a:lnTo>
                    <a:pt x="9" y="2"/>
                  </a:lnTo>
                  <a:lnTo>
                    <a:pt x="9" y="2"/>
                  </a:lnTo>
                  <a:lnTo>
                    <a:pt x="6" y="4"/>
                  </a:lnTo>
                  <a:lnTo>
                    <a:pt x="4" y="4"/>
                  </a:lnTo>
                  <a:lnTo>
                    <a:pt x="2" y="7"/>
                  </a:lnTo>
                  <a:lnTo>
                    <a:pt x="2" y="7"/>
                  </a:lnTo>
                  <a:lnTo>
                    <a:pt x="2" y="9"/>
                  </a:lnTo>
                  <a:lnTo>
                    <a:pt x="0" y="11"/>
                  </a:lnTo>
                  <a:lnTo>
                    <a:pt x="0" y="11"/>
                  </a:lnTo>
                  <a:lnTo>
                    <a:pt x="0" y="13"/>
                  </a:lnTo>
                  <a:lnTo>
                    <a:pt x="0" y="15"/>
                  </a:lnTo>
                  <a:lnTo>
                    <a:pt x="2" y="17"/>
                  </a:lnTo>
                  <a:lnTo>
                    <a:pt x="2" y="17"/>
                  </a:lnTo>
                  <a:lnTo>
                    <a:pt x="4" y="20"/>
                  </a:lnTo>
                  <a:lnTo>
                    <a:pt x="4" y="22"/>
                  </a:lnTo>
                  <a:lnTo>
                    <a:pt x="6" y="24"/>
                  </a:lnTo>
                  <a:lnTo>
                    <a:pt x="9" y="24"/>
                  </a:lnTo>
                  <a:lnTo>
                    <a:pt x="11" y="26"/>
                  </a:lnTo>
                  <a:lnTo>
                    <a:pt x="13" y="28"/>
                  </a:lnTo>
                  <a:lnTo>
                    <a:pt x="15" y="28"/>
                  </a:lnTo>
                  <a:lnTo>
                    <a:pt x="17" y="30"/>
                  </a:lnTo>
                  <a:lnTo>
                    <a:pt x="19" y="30"/>
                  </a:lnTo>
                  <a:lnTo>
                    <a:pt x="24" y="30"/>
                  </a:lnTo>
                  <a:lnTo>
                    <a:pt x="26" y="33"/>
                  </a:lnTo>
                  <a:lnTo>
                    <a:pt x="28" y="33"/>
                  </a:lnTo>
                  <a:lnTo>
                    <a:pt x="32" y="33"/>
                  </a:lnTo>
                  <a:lnTo>
                    <a:pt x="35" y="35"/>
                  </a:lnTo>
                  <a:lnTo>
                    <a:pt x="37" y="35"/>
                  </a:lnTo>
                  <a:lnTo>
                    <a:pt x="41" y="35"/>
                  </a:lnTo>
                  <a:lnTo>
                    <a:pt x="43" y="33"/>
                  </a:lnTo>
                  <a:lnTo>
                    <a:pt x="45" y="33"/>
                  </a:lnTo>
                  <a:lnTo>
                    <a:pt x="48" y="33"/>
                  </a:lnTo>
                  <a:lnTo>
                    <a:pt x="50" y="33"/>
                  </a:lnTo>
                  <a:lnTo>
                    <a:pt x="52" y="30"/>
                  </a:lnTo>
                  <a:lnTo>
                    <a:pt x="54" y="30"/>
                  </a:lnTo>
                  <a:lnTo>
                    <a:pt x="54" y="28"/>
                  </a:lnTo>
                  <a:lnTo>
                    <a:pt x="56" y="28"/>
                  </a:lnTo>
                  <a:lnTo>
                    <a:pt x="56" y="26"/>
                  </a:lnTo>
                  <a:lnTo>
                    <a:pt x="58" y="26"/>
                  </a:lnTo>
                  <a:lnTo>
                    <a:pt x="58" y="2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0" name="任意多边形 307459"/>
            <p:cNvSpPr/>
            <p:nvPr/>
          </p:nvSpPr>
          <p:spPr>
            <a:xfrm>
              <a:off x="3800" y="1391"/>
              <a:ext cx="31" cy="26"/>
            </a:xfrm>
            <a:custGeom>
              <a:rect l="0" t="0" r="0" b="0"/>
              <a:pathLst>
                <a:path w="31" h="26">
                  <a:moveTo>
                    <a:pt x="0" y="9"/>
                  </a:moveTo>
                  <a:lnTo>
                    <a:pt x="3" y="9"/>
                  </a:lnTo>
                  <a:lnTo>
                    <a:pt x="5" y="9"/>
                  </a:lnTo>
                  <a:lnTo>
                    <a:pt x="9" y="11"/>
                  </a:lnTo>
                  <a:lnTo>
                    <a:pt x="11" y="11"/>
                  </a:lnTo>
                  <a:lnTo>
                    <a:pt x="11" y="13"/>
                  </a:lnTo>
                  <a:lnTo>
                    <a:pt x="13" y="13"/>
                  </a:lnTo>
                  <a:lnTo>
                    <a:pt x="16" y="15"/>
                  </a:lnTo>
                  <a:lnTo>
                    <a:pt x="18" y="17"/>
                  </a:lnTo>
                  <a:lnTo>
                    <a:pt x="20" y="17"/>
                  </a:lnTo>
                  <a:lnTo>
                    <a:pt x="20" y="19"/>
                  </a:lnTo>
                  <a:lnTo>
                    <a:pt x="20" y="19"/>
                  </a:lnTo>
                  <a:lnTo>
                    <a:pt x="22" y="22"/>
                  </a:lnTo>
                  <a:lnTo>
                    <a:pt x="22" y="22"/>
                  </a:lnTo>
                  <a:lnTo>
                    <a:pt x="22" y="24"/>
                  </a:lnTo>
                  <a:lnTo>
                    <a:pt x="22" y="24"/>
                  </a:lnTo>
                  <a:lnTo>
                    <a:pt x="22" y="24"/>
                  </a:lnTo>
                  <a:lnTo>
                    <a:pt x="31" y="26"/>
                  </a:lnTo>
                  <a:lnTo>
                    <a:pt x="31" y="24"/>
                  </a:lnTo>
                  <a:lnTo>
                    <a:pt x="31" y="22"/>
                  </a:lnTo>
                  <a:lnTo>
                    <a:pt x="31" y="19"/>
                  </a:lnTo>
                  <a:lnTo>
                    <a:pt x="29" y="17"/>
                  </a:lnTo>
                  <a:lnTo>
                    <a:pt x="29" y="15"/>
                  </a:lnTo>
                  <a:lnTo>
                    <a:pt x="26" y="13"/>
                  </a:lnTo>
                  <a:lnTo>
                    <a:pt x="26" y="11"/>
                  </a:lnTo>
                  <a:lnTo>
                    <a:pt x="24" y="9"/>
                  </a:lnTo>
                  <a:lnTo>
                    <a:pt x="22" y="9"/>
                  </a:lnTo>
                  <a:lnTo>
                    <a:pt x="20" y="6"/>
                  </a:lnTo>
                  <a:lnTo>
                    <a:pt x="18" y="4"/>
                  </a:lnTo>
                  <a:lnTo>
                    <a:pt x="13" y="4"/>
                  </a:lnTo>
                  <a:lnTo>
                    <a:pt x="11" y="2"/>
                  </a:lnTo>
                  <a:lnTo>
                    <a:pt x="9" y="2"/>
                  </a:lnTo>
                  <a:lnTo>
                    <a:pt x="5" y="0"/>
                  </a:lnTo>
                  <a:lnTo>
                    <a:pt x="3" y="0"/>
                  </a:lnTo>
                  <a:lnTo>
                    <a:pt x="0" y="9"/>
                  </a:lnTo>
                  <a:lnTo>
                    <a:pt x="0" y="9"/>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1" name="任意多边形 307460"/>
            <p:cNvSpPr/>
            <p:nvPr/>
          </p:nvSpPr>
          <p:spPr>
            <a:xfrm>
              <a:off x="3764" y="1389"/>
              <a:ext cx="39" cy="15"/>
            </a:xfrm>
            <a:custGeom>
              <a:rect l="0" t="0" r="0" b="0"/>
              <a:pathLst>
                <a:path w="39" h="15">
                  <a:moveTo>
                    <a:pt x="8" y="15"/>
                  </a:moveTo>
                  <a:lnTo>
                    <a:pt x="8" y="15"/>
                  </a:lnTo>
                  <a:lnTo>
                    <a:pt x="10" y="13"/>
                  </a:lnTo>
                  <a:lnTo>
                    <a:pt x="10" y="13"/>
                  </a:lnTo>
                  <a:lnTo>
                    <a:pt x="10" y="13"/>
                  </a:lnTo>
                  <a:lnTo>
                    <a:pt x="13" y="11"/>
                  </a:lnTo>
                  <a:lnTo>
                    <a:pt x="13" y="11"/>
                  </a:lnTo>
                  <a:lnTo>
                    <a:pt x="15" y="11"/>
                  </a:lnTo>
                  <a:lnTo>
                    <a:pt x="17" y="11"/>
                  </a:lnTo>
                  <a:lnTo>
                    <a:pt x="19" y="8"/>
                  </a:lnTo>
                  <a:lnTo>
                    <a:pt x="21" y="8"/>
                  </a:lnTo>
                  <a:lnTo>
                    <a:pt x="23" y="8"/>
                  </a:lnTo>
                  <a:lnTo>
                    <a:pt x="26" y="8"/>
                  </a:lnTo>
                  <a:lnTo>
                    <a:pt x="28" y="8"/>
                  </a:lnTo>
                  <a:lnTo>
                    <a:pt x="30" y="8"/>
                  </a:lnTo>
                  <a:lnTo>
                    <a:pt x="34" y="8"/>
                  </a:lnTo>
                  <a:lnTo>
                    <a:pt x="36" y="11"/>
                  </a:lnTo>
                  <a:lnTo>
                    <a:pt x="39" y="2"/>
                  </a:lnTo>
                  <a:lnTo>
                    <a:pt x="34" y="0"/>
                  </a:lnTo>
                  <a:lnTo>
                    <a:pt x="32" y="0"/>
                  </a:lnTo>
                  <a:lnTo>
                    <a:pt x="30" y="0"/>
                  </a:lnTo>
                  <a:lnTo>
                    <a:pt x="26" y="0"/>
                  </a:lnTo>
                  <a:lnTo>
                    <a:pt x="23" y="0"/>
                  </a:lnTo>
                  <a:lnTo>
                    <a:pt x="19" y="0"/>
                  </a:lnTo>
                  <a:lnTo>
                    <a:pt x="17" y="0"/>
                  </a:lnTo>
                  <a:lnTo>
                    <a:pt x="15" y="0"/>
                  </a:lnTo>
                  <a:lnTo>
                    <a:pt x="13" y="2"/>
                  </a:lnTo>
                  <a:lnTo>
                    <a:pt x="10" y="2"/>
                  </a:lnTo>
                  <a:lnTo>
                    <a:pt x="8" y="4"/>
                  </a:lnTo>
                  <a:lnTo>
                    <a:pt x="6" y="4"/>
                  </a:lnTo>
                  <a:lnTo>
                    <a:pt x="4" y="6"/>
                  </a:lnTo>
                  <a:lnTo>
                    <a:pt x="2" y="8"/>
                  </a:lnTo>
                  <a:lnTo>
                    <a:pt x="2" y="11"/>
                  </a:lnTo>
                  <a:lnTo>
                    <a:pt x="0" y="13"/>
                  </a:lnTo>
                  <a:lnTo>
                    <a:pt x="8" y="1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2" name="任意多边形 307461"/>
            <p:cNvSpPr/>
            <p:nvPr/>
          </p:nvSpPr>
          <p:spPr>
            <a:xfrm>
              <a:off x="3764" y="1402"/>
              <a:ext cx="30" cy="28"/>
            </a:xfrm>
            <a:custGeom>
              <a:rect l="0" t="0" r="0" b="0"/>
              <a:pathLst>
                <a:path w="30" h="28">
                  <a:moveTo>
                    <a:pt x="30" y="19"/>
                  </a:moveTo>
                  <a:lnTo>
                    <a:pt x="28" y="19"/>
                  </a:lnTo>
                  <a:lnTo>
                    <a:pt x="26" y="17"/>
                  </a:lnTo>
                  <a:lnTo>
                    <a:pt x="23" y="17"/>
                  </a:lnTo>
                  <a:lnTo>
                    <a:pt x="21" y="15"/>
                  </a:lnTo>
                  <a:lnTo>
                    <a:pt x="19" y="15"/>
                  </a:lnTo>
                  <a:lnTo>
                    <a:pt x="17" y="13"/>
                  </a:lnTo>
                  <a:lnTo>
                    <a:pt x="15" y="11"/>
                  </a:lnTo>
                  <a:lnTo>
                    <a:pt x="13" y="11"/>
                  </a:lnTo>
                  <a:lnTo>
                    <a:pt x="13" y="8"/>
                  </a:lnTo>
                  <a:lnTo>
                    <a:pt x="10" y="8"/>
                  </a:lnTo>
                  <a:lnTo>
                    <a:pt x="10" y="6"/>
                  </a:lnTo>
                  <a:lnTo>
                    <a:pt x="10" y="6"/>
                  </a:lnTo>
                  <a:lnTo>
                    <a:pt x="8" y="4"/>
                  </a:lnTo>
                  <a:lnTo>
                    <a:pt x="8" y="4"/>
                  </a:lnTo>
                  <a:lnTo>
                    <a:pt x="8" y="2"/>
                  </a:lnTo>
                  <a:lnTo>
                    <a:pt x="8" y="2"/>
                  </a:lnTo>
                  <a:lnTo>
                    <a:pt x="0" y="0"/>
                  </a:lnTo>
                  <a:lnTo>
                    <a:pt x="0" y="2"/>
                  </a:lnTo>
                  <a:lnTo>
                    <a:pt x="0" y="4"/>
                  </a:lnTo>
                  <a:lnTo>
                    <a:pt x="0" y="6"/>
                  </a:lnTo>
                  <a:lnTo>
                    <a:pt x="2" y="8"/>
                  </a:lnTo>
                  <a:lnTo>
                    <a:pt x="2" y="11"/>
                  </a:lnTo>
                  <a:lnTo>
                    <a:pt x="4" y="13"/>
                  </a:lnTo>
                  <a:lnTo>
                    <a:pt x="6" y="15"/>
                  </a:lnTo>
                  <a:lnTo>
                    <a:pt x="8" y="17"/>
                  </a:lnTo>
                  <a:lnTo>
                    <a:pt x="10" y="19"/>
                  </a:lnTo>
                  <a:lnTo>
                    <a:pt x="13" y="21"/>
                  </a:lnTo>
                  <a:lnTo>
                    <a:pt x="15" y="21"/>
                  </a:lnTo>
                  <a:lnTo>
                    <a:pt x="17" y="24"/>
                  </a:lnTo>
                  <a:lnTo>
                    <a:pt x="19" y="26"/>
                  </a:lnTo>
                  <a:lnTo>
                    <a:pt x="23" y="26"/>
                  </a:lnTo>
                  <a:lnTo>
                    <a:pt x="26" y="26"/>
                  </a:lnTo>
                  <a:lnTo>
                    <a:pt x="28" y="28"/>
                  </a:lnTo>
                  <a:lnTo>
                    <a:pt x="30"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3" name="任意多边形 307462"/>
            <p:cNvSpPr/>
            <p:nvPr/>
          </p:nvSpPr>
          <p:spPr>
            <a:xfrm>
              <a:off x="3792" y="1415"/>
              <a:ext cx="39" cy="17"/>
            </a:xfrm>
            <a:custGeom>
              <a:rect l="0" t="0" r="0" b="0"/>
              <a:pathLst>
                <a:path w="39" h="17">
                  <a:moveTo>
                    <a:pt x="30" y="0"/>
                  </a:moveTo>
                  <a:lnTo>
                    <a:pt x="30" y="2"/>
                  </a:lnTo>
                  <a:lnTo>
                    <a:pt x="30" y="2"/>
                  </a:lnTo>
                  <a:lnTo>
                    <a:pt x="28" y="2"/>
                  </a:lnTo>
                  <a:lnTo>
                    <a:pt x="28" y="4"/>
                  </a:lnTo>
                  <a:lnTo>
                    <a:pt x="28" y="4"/>
                  </a:lnTo>
                  <a:lnTo>
                    <a:pt x="26" y="6"/>
                  </a:lnTo>
                  <a:lnTo>
                    <a:pt x="24" y="6"/>
                  </a:lnTo>
                  <a:lnTo>
                    <a:pt x="21" y="6"/>
                  </a:lnTo>
                  <a:lnTo>
                    <a:pt x="19" y="6"/>
                  </a:lnTo>
                  <a:lnTo>
                    <a:pt x="17" y="6"/>
                  </a:lnTo>
                  <a:lnTo>
                    <a:pt x="15" y="6"/>
                  </a:lnTo>
                  <a:lnTo>
                    <a:pt x="13" y="6"/>
                  </a:lnTo>
                  <a:lnTo>
                    <a:pt x="11" y="6"/>
                  </a:lnTo>
                  <a:lnTo>
                    <a:pt x="8" y="6"/>
                  </a:lnTo>
                  <a:lnTo>
                    <a:pt x="6" y="6"/>
                  </a:lnTo>
                  <a:lnTo>
                    <a:pt x="2" y="6"/>
                  </a:lnTo>
                  <a:lnTo>
                    <a:pt x="0" y="15"/>
                  </a:lnTo>
                  <a:lnTo>
                    <a:pt x="4" y="15"/>
                  </a:lnTo>
                  <a:lnTo>
                    <a:pt x="6" y="15"/>
                  </a:lnTo>
                  <a:lnTo>
                    <a:pt x="11" y="17"/>
                  </a:lnTo>
                  <a:lnTo>
                    <a:pt x="13" y="17"/>
                  </a:lnTo>
                  <a:lnTo>
                    <a:pt x="17" y="17"/>
                  </a:lnTo>
                  <a:lnTo>
                    <a:pt x="19" y="17"/>
                  </a:lnTo>
                  <a:lnTo>
                    <a:pt x="21" y="15"/>
                  </a:lnTo>
                  <a:lnTo>
                    <a:pt x="24" y="15"/>
                  </a:lnTo>
                  <a:lnTo>
                    <a:pt x="28" y="15"/>
                  </a:lnTo>
                  <a:lnTo>
                    <a:pt x="30" y="13"/>
                  </a:lnTo>
                  <a:lnTo>
                    <a:pt x="32" y="13"/>
                  </a:lnTo>
                  <a:lnTo>
                    <a:pt x="34" y="11"/>
                  </a:lnTo>
                  <a:lnTo>
                    <a:pt x="34" y="8"/>
                  </a:lnTo>
                  <a:lnTo>
                    <a:pt x="37" y="8"/>
                  </a:lnTo>
                  <a:lnTo>
                    <a:pt x="39" y="6"/>
                  </a:lnTo>
                  <a:lnTo>
                    <a:pt x="39" y="2"/>
                  </a:lnTo>
                  <a:lnTo>
                    <a:pt x="3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4" name="任意多边形 307463"/>
            <p:cNvSpPr/>
            <p:nvPr/>
          </p:nvSpPr>
          <p:spPr>
            <a:xfrm>
              <a:off x="3657" y="1168"/>
              <a:ext cx="59" cy="73"/>
            </a:xfrm>
            <a:custGeom>
              <a:rect l="0" t="0" r="0" b="0"/>
              <a:pathLst>
                <a:path w="59" h="73">
                  <a:moveTo>
                    <a:pt x="9" y="73"/>
                  </a:moveTo>
                  <a:lnTo>
                    <a:pt x="9" y="69"/>
                  </a:lnTo>
                  <a:lnTo>
                    <a:pt x="9" y="67"/>
                  </a:lnTo>
                  <a:lnTo>
                    <a:pt x="9" y="65"/>
                  </a:lnTo>
                  <a:lnTo>
                    <a:pt x="9" y="60"/>
                  </a:lnTo>
                  <a:lnTo>
                    <a:pt x="9" y="58"/>
                  </a:lnTo>
                  <a:lnTo>
                    <a:pt x="9" y="56"/>
                  </a:lnTo>
                  <a:lnTo>
                    <a:pt x="11" y="52"/>
                  </a:lnTo>
                  <a:lnTo>
                    <a:pt x="11" y="50"/>
                  </a:lnTo>
                  <a:lnTo>
                    <a:pt x="11" y="47"/>
                  </a:lnTo>
                  <a:lnTo>
                    <a:pt x="13" y="45"/>
                  </a:lnTo>
                  <a:lnTo>
                    <a:pt x="13" y="43"/>
                  </a:lnTo>
                  <a:lnTo>
                    <a:pt x="16" y="41"/>
                  </a:lnTo>
                  <a:lnTo>
                    <a:pt x="18" y="34"/>
                  </a:lnTo>
                  <a:lnTo>
                    <a:pt x="20" y="30"/>
                  </a:lnTo>
                  <a:lnTo>
                    <a:pt x="24" y="26"/>
                  </a:lnTo>
                  <a:lnTo>
                    <a:pt x="29" y="21"/>
                  </a:lnTo>
                  <a:lnTo>
                    <a:pt x="31" y="21"/>
                  </a:lnTo>
                  <a:lnTo>
                    <a:pt x="33" y="19"/>
                  </a:lnTo>
                  <a:lnTo>
                    <a:pt x="35" y="17"/>
                  </a:lnTo>
                  <a:lnTo>
                    <a:pt x="37" y="15"/>
                  </a:lnTo>
                  <a:lnTo>
                    <a:pt x="39" y="15"/>
                  </a:lnTo>
                  <a:lnTo>
                    <a:pt x="42" y="13"/>
                  </a:lnTo>
                  <a:lnTo>
                    <a:pt x="44" y="13"/>
                  </a:lnTo>
                  <a:lnTo>
                    <a:pt x="48" y="11"/>
                  </a:lnTo>
                  <a:lnTo>
                    <a:pt x="50" y="11"/>
                  </a:lnTo>
                  <a:lnTo>
                    <a:pt x="52" y="8"/>
                  </a:lnTo>
                  <a:lnTo>
                    <a:pt x="55" y="8"/>
                  </a:lnTo>
                  <a:lnTo>
                    <a:pt x="59" y="8"/>
                  </a:lnTo>
                  <a:lnTo>
                    <a:pt x="57" y="0"/>
                  </a:lnTo>
                  <a:lnTo>
                    <a:pt x="55" y="0"/>
                  </a:lnTo>
                  <a:lnTo>
                    <a:pt x="50" y="2"/>
                  </a:lnTo>
                  <a:lnTo>
                    <a:pt x="48" y="2"/>
                  </a:lnTo>
                  <a:lnTo>
                    <a:pt x="44" y="2"/>
                  </a:lnTo>
                  <a:lnTo>
                    <a:pt x="42" y="4"/>
                  </a:lnTo>
                  <a:lnTo>
                    <a:pt x="37" y="6"/>
                  </a:lnTo>
                  <a:lnTo>
                    <a:pt x="35" y="6"/>
                  </a:lnTo>
                  <a:lnTo>
                    <a:pt x="33" y="8"/>
                  </a:lnTo>
                  <a:lnTo>
                    <a:pt x="31" y="11"/>
                  </a:lnTo>
                  <a:lnTo>
                    <a:pt x="26" y="13"/>
                  </a:lnTo>
                  <a:lnTo>
                    <a:pt x="24" y="13"/>
                  </a:lnTo>
                  <a:lnTo>
                    <a:pt x="22" y="15"/>
                  </a:lnTo>
                  <a:lnTo>
                    <a:pt x="18" y="19"/>
                  </a:lnTo>
                  <a:lnTo>
                    <a:pt x="13" y="26"/>
                  </a:lnTo>
                  <a:lnTo>
                    <a:pt x="9" y="30"/>
                  </a:lnTo>
                  <a:lnTo>
                    <a:pt x="7" y="37"/>
                  </a:lnTo>
                  <a:lnTo>
                    <a:pt x="7" y="39"/>
                  </a:lnTo>
                  <a:lnTo>
                    <a:pt x="5" y="41"/>
                  </a:lnTo>
                  <a:lnTo>
                    <a:pt x="3" y="45"/>
                  </a:lnTo>
                  <a:lnTo>
                    <a:pt x="3" y="47"/>
                  </a:lnTo>
                  <a:lnTo>
                    <a:pt x="3" y="52"/>
                  </a:lnTo>
                  <a:lnTo>
                    <a:pt x="0" y="54"/>
                  </a:lnTo>
                  <a:lnTo>
                    <a:pt x="0" y="58"/>
                  </a:lnTo>
                  <a:lnTo>
                    <a:pt x="0" y="60"/>
                  </a:lnTo>
                  <a:lnTo>
                    <a:pt x="0" y="65"/>
                  </a:lnTo>
                  <a:lnTo>
                    <a:pt x="0" y="67"/>
                  </a:lnTo>
                  <a:lnTo>
                    <a:pt x="0" y="71"/>
                  </a:lnTo>
                  <a:lnTo>
                    <a:pt x="0" y="73"/>
                  </a:lnTo>
                  <a:lnTo>
                    <a:pt x="9" y="7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5" name="任意多边形 307464"/>
            <p:cNvSpPr/>
            <p:nvPr/>
          </p:nvSpPr>
          <p:spPr>
            <a:xfrm>
              <a:off x="3657" y="1241"/>
              <a:ext cx="74" cy="59"/>
            </a:xfrm>
            <a:custGeom>
              <a:rect l="0" t="0" r="0" b="0"/>
              <a:pathLst>
                <a:path w="74" h="59">
                  <a:moveTo>
                    <a:pt x="72" y="50"/>
                  </a:moveTo>
                  <a:lnTo>
                    <a:pt x="70" y="50"/>
                  </a:lnTo>
                  <a:lnTo>
                    <a:pt x="65" y="50"/>
                  </a:lnTo>
                  <a:lnTo>
                    <a:pt x="63" y="50"/>
                  </a:lnTo>
                  <a:lnTo>
                    <a:pt x="61" y="50"/>
                  </a:lnTo>
                  <a:lnTo>
                    <a:pt x="59" y="50"/>
                  </a:lnTo>
                  <a:lnTo>
                    <a:pt x="55" y="50"/>
                  </a:lnTo>
                  <a:lnTo>
                    <a:pt x="52" y="48"/>
                  </a:lnTo>
                  <a:lnTo>
                    <a:pt x="50" y="48"/>
                  </a:lnTo>
                  <a:lnTo>
                    <a:pt x="48" y="48"/>
                  </a:lnTo>
                  <a:lnTo>
                    <a:pt x="46" y="46"/>
                  </a:lnTo>
                  <a:lnTo>
                    <a:pt x="42" y="46"/>
                  </a:lnTo>
                  <a:lnTo>
                    <a:pt x="39" y="44"/>
                  </a:lnTo>
                  <a:lnTo>
                    <a:pt x="37" y="42"/>
                  </a:lnTo>
                  <a:lnTo>
                    <a:pt x="35" y="42"/>
                  </a:lnTo>
                  <a:lnTo>
                    <a:pt x="33" y="39"/>
                  </a:lnTo>
                  <a:lnTo>
                    <a:pt x="31" y="37"/>
                  </a:lnTo>
                  <a:lnTo>
                    <a:pt x="26" y="35"/>
                  </a:lnTo>
                  <a:lnTo>
                    <a:pt x="24" y="31"/>
                  </a:lnTo>
                  <a:lnTo>
                    <a:pt x="22" y="29"/>
                  </a:lnTo>
                  <a:lnTo>
                    <a:pt x="20" y="26"/>
                  </a:lnTo>
                  <a:lnTo>
                    <a:pt x="18" y="24"/>
                  </a:lnTo>
                  <a:lnTo>
                    <a:pt x="18" y="22"/>
                  </a:lnTo>
                  <a:lnTo>
                    <a:pt x="16" y="20"/>
                  </a:lnTo>
                  <a:lnTo>
                    <a:pt x="13" y="18"/>
                  </a:lnTo>
                  <a:lnTo>
                    <a:pt x="13" y="13"/>
                  </a:lnTo>
                  <a:lnTo>
                    <a:pt x="11" y="11"/>
                  </a:lnTo>
                  <a:lnTo>
                    <a:pt x="11" y="9"/>
                  </a:lnTo>
                  <a:lnTo>
                    <a:pt x="11" y="7"/>
                  </a:lnTo>
                  <a:lnTo>
                    <a:pt x="9" y="3"/>
                  </a:lnTo>
                  <a:lnTo>
                    <a:pt x="9" y="0"/>
                  </a:lnTo>
                  <a:lnTo>
                    <a:pt x="0" y="0"/>
                  </a:lnTo>
                  <a:lnTo>
                    <a:pt x="0" y="5"/>
                  </a:lnTo>
                  <a:lnTo>
                    <a:pt x="3" y="7"/>
                  </a:lnTo>
                  <a:lnTo>
                    <a:pt x="3" y="11"/>
                  </a:lnTo>
                  <a:lnTo>
                    <a:pt x="3" y="13"/>
                  </a:lnTo>
                  <a:lnTo>
                    <a:pt x="5" y="18"/>
                  </a:lnTo>
                  <a:lnTo>
                    <a:pt x="7" y="20"/>
                  </a:lnTo>
                  <a:lnTo>
                    <a:pt x="7" y="24"/>
                  </a:lnTo>
                  <a:lnTo>
                    <a:pt x="9" y="26"/>
                  </a:lnTo>
                  <a:lnTo>
                    <a:pt x="11" y="29"/>
                  </a:lnTo>
                  <a:lnTo>
                    <a:pt x="13" y="31"/>
                  </a:lnTo>
                  <a:lnTo>
                    <a:pt x="13" y="35"/>
                  </a:lnTo>
                  <a:lnTo>
                    <a:pt x="16" y="37"/>
                  </a:lnTo>
                  <a:lnTo>
                    <a:pt x="20" y="42"/>
                  </a:lnTo>
                  <a:lnTo>
                    <a:pt x="24" y="46"/>
                  </a:lnTo>
                  <a:lnTo>
                    <a:pt x="29" y="48"/>
                  </a:lnTo>
                  <a:lnTo>
                    <a:pt x="31" y="48"/>
                  </a:lnTo>
                  <a:lnTo>
                    <a:pt x="33" y="50"/>
                  </a:lnTo>
                  <a:lnTo>
                    <a:pt x="35" y="52"/>
                  </a:lnTo>
                  <a:lnTo>
                    <a:pt x="39" y="52"/>
                  </a:lnTo>
                  <a:lnTo>
                    <a:pt x="42" y="55"/>
                  </a:lnTo>
                  <a:lnTo>
                    <a:pt x="44" y="57"/>
                  </a:lnTo>
                  <a:lnTo>
                    <a:pt x="48" y="57"/>
                  </a:lnTo>
                  <a:lnTo>
                    <a:pt x="50" y="57"/>
                  </a:lnTo>
                  <a:lnTo>
                    <a:pt x="55" y="59"/>
                  </a:lnTo>
                  <a:lnTo>
                    <a:pt x="57" y="59"/>
                  </a:lnTo>
                  <a:lnTo>
                    <a:pt x="61" y="59"/>
                  </a:lnTo>
                  <a:lnTo>
                    <a:pt x="63" y="59"/>
                  </a:lnTo>
                  <a:lnTo>
                    <a:pt x="68" y="59"/>
                  </a:lnTo>
                  <a:lnTo>
                    <a:pt x="70" y="59"/>
                  </a:lnTo>
                  <a:lnTo>
                    <a:pt x="74" y="59"/>
                  </a:lnTo>
                  <a:lnTo>
                    <a:pt x="72" y="5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6" name="任意多边形 307465"/>
            <p:cNvSpPr/>
            <p:nvPr/>
          </p:nvSpPr>
          <p:spPr>
            <a:xfrm>
              <a:off x="3939" y="1278"/>
              <a:ext cx="48" cy="85"/>
            </a:xfrm>
            <a:custGeom>
              <a:rect l="0" t="0" r="0" b="0"/>
              <a:pathLst>
                <a:path w="48" h="85">
                  <a:moveTo>
                    <a:pt x="0" y="9"/>
                  </a:moveTo>
                  <a:lnTo>
                    <a:pt x="4" y="9"/>
                  </a:lnTo>
                  <a:lnTo>
                    <a:pt x="6" y="11"/>
                  </a:lnTo>
                  <a:lnTo>
                    <a:pt x="9" y="11"/>
                  </a:lnTo>
                  <a:lnTo>
                    <a:pt x="11" y="13"/>
                  </a:lnTo>
                  <a:lnTo>
                    <a:pt x="13" y="15"/>
                  </a:lnTo>
                  <a:lnTo>
                    <a:pt x="15" y="15"/>
                  </a:lnTo>
                  <a:lnTo>
                    <a:pt x="17" y="18"/>
                  </a:lnTo>
                  <a:lnTo>
                    <a:pt x="19" y="20"/>
                  </a:lnTo>
                  <a:lnTo>
                    <a:pt x="24" y="24"/>
                  </a:lnTo>
                  <a:lnTo>
                    <a:pt x="26" y="28"/>
                  </a:lnTo>
                  <a:lnTo>
                    <a:pt x="30" y="33"/>
                  </a:lnTo>
                  <a:lnTo>
                    <a:pt x="32" y="37"/>
                  </a:lnTo>
                  <a:lnTo>
                    <a:pt x="35" y="44"/>
                  </a:lnTo>
                  <a:lnTo>
                    <a:pt x="37" y="48"/>
                  </a:lnTo>
                  <a:lnTo>
                    <a:pt x="37" y="52"/>
                  </a:lnTo>
                  <a:lnTo>
                    <a:pt x="37" y="59"/>
                  </a:lnTo>
                  <a:lnTo>
                    <a:pt x="37" y="61"/>
                  </a:lnTo>
                  <a:lnTo>
                    <a:pt x="37" y="65"/>
                  </a:lnTo>
                  <a:lnTo>
                    <a:pt x="37" y="67"/>
                  </a:lnTo>
                  <a:lnTo>
                    <a:pt x="37" y="70"/>
                  </a:lnTo>
                  <a:lnTo>
                    <a:pt x="37" y="74"/>
                  </a:lnTo>
                  <a:lnTo>
                    <a:pt x="37" y="76"/>
                  </a:lnTo>
                  <a:lnTo>
                    <a:pt x="35" y="78"/>
                  </a:lnTo>
                  <a:lnTo>
                    <a:pt x="35" y="80"/>
                  </a:lnTo>
                  <a:lnTo>
                    <a:pt x="43" y="85"/>
                  </a:lnTo>
                  <a:lnTo>
                    <a:pt x="43" y="80"/>
                  </a:lnTo>
                  <a:lnTo>
                    <a:pt x="45" y="78"/>
                  </a:lnTo>
                  <a:lnTo>
                    <a:pt x="45" y="74"/>
                  </a:lnTo>
                  <a:lnTo>
                    <a:pt x="45" y="72"/>
                  </a:lnTo>
                  <a:lnTo>
                    <a:pt x="45" y="67"/>
                  </a:lnTo>
                  <a:lnTo>
                    <a:pt x="48" y="65"/>
                  </a:lnTo>
                  <a:lnTo>
                    <a:pt x="48" y="61"/>
                  </a:lnTo>
                  <a:lnTo>
                    <a:pt x="45" y="59"/>
                  </a:lnTo>
                  <a:lnTo>
                    <a:pt x="45" y="52"/>
                  </a:lnTo>
                  <a:lnTo>
                    <a:pt x="45" y="46"/>
                  </a:lnTo>
                  <a:lnTo>
                    <a:pt x="43" y="39"/>
                  </a:lnTo>
                  <a:lnTo>
                    <a:pt x="41" y="33"/>
                  </a:lnTo>
                  <a:lnTo>
                    <a:pt x="37" y="28"/>
                  </a:lnTo>
                  <a:lnTo>
                    <a:pt x="35" y="22"/>
                  </a:lnTo>
                  <a:lnTo>
                    <a:pt x="30" y="18"/>
                  </a:lnTo>
                  <a:lnTo>
                    <a:pt x="26" y="13"/>
                  </a:lnTo>
                  <a:lnTo>
                    <a:pt x="24" y="11"/>
                  </a:lnTo>
                  <a:lnTo>
                    <a:pt x="22" y="9"/>
                  </a:lnTo>
                  <a:lnTo>
                    <a:pt x="17" y="7"/>
                  </a:lnTo>
                  <a:lnTo>
                    <a:pt x="15" y="5"/>
                  </a:lnTo>
                  <a:lnTo>
                    <a:pt x="13" y="5"/>
                  </a:lnTo>
                  <a:lnTo>
                    <a:pt x="11" y="2"/>
                  </a:lnTo>
                  <a:lnTo>
                    <a:pt x="6" y="0"/>
                  </a:lnTo>
                  <a:lnTo>
                    <a:pt x="4"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7" name="任意多边形 307466"/>
            <p:cNvSpPr/>
            <p:nvPr/>
          </p:nvSpPr>
          <p:spPr>
            <a:xfrm>
              <a:off x="3859" y="1274"/>
              <a:ext cx="84" cy="48"/>
            </a:xfrm>
            <a:custGeom>
              <a:rect l="0" t="0" r="0" b="0"/>
              <a:pathLst>
                <a:path w="84" h="48">
                  <a:moveTo>
                    <a:pt x="9" y="48"/>
                  </a:moveTo>
                  <a:lnTo>
                    <a:pt x="11" y="43"/>
                  </a:lnTo>
                  <a:lnTo>
                    <a:pt x="11" y="41"/>
                  </a:lnTo>
                  <a:lnTo>
                    <a:pt x="13" y="39"/>
                  </a:lnTo>
                  <a:lnTo>
                    <a:pt x="15" y="37"/>
                  </a:lnTo>
                  <a:lnTo>
                    <a:pt x="15" y="35"/>
                  </a:lnTo>
                  <a:lnTo>
                    <a:pt x="17" y="32"/>
                  </a:lnTo>
                  <a:lnTo>
                    <a:pt x="19" y="30"/>
                  </a:lnTo>
                  <a:lnTo>
                    <a:pt x="22" y="28"/>
                  </a:lnTo>
                  <a:lnTo>
                    <a:pt x="22" y="26"/>
                  </a:lnTo>
                  <a:lnTo>
                    <a:pt x="24" y="24"/>
                  </a:lnTo>
                  <a:lnTo>
                    <a:pt x="26" y="22"/>
                  </a:lnTo>
                  <a:lnTo>
                    <a:pt x="28" y="19"/>
                  </a:lnTo>
                  <a:lnTo>
                    <a:pt x="32" y="17"/>
                  </a:lnTo>
                  <a:lnTo>
                    <a:pt x="39" y="15"/>
                  </a:lnTo>
                  <a:lnTo>
                    <a:pt x="43" y="13"/>
                  </a:lnTo>
                  <a:lnTo>
                    <a:pt x="48" y="11"/>
                  </a:lnTo>
                  <a:lnTo>
                    <a:pt x="50" y="11"/>
                  </a:lnTo>
                  <a:lnTo>
                    <a:pt x="54" y="9"/>
                  </a:lnTo>
                  <a:lnTo>
                    <a:pt x="56" y="9"/>
                  </a:lnTo>
                  <a:lnTo>
                    <a:pt x="58" y="9"/>
                  </a:lnTo>
                  <a:lnTo>
                    <a:pt x="61" y="9"/>
                  </a:lnTo>
                  <a:lnTo>
                    <a:pt x="65" y="9"/>
                  </a:lnTo>
                  <a:lnTo>
                    <a:pt x="67" y="9"/>
                  </a:lnTo>
                  <a:lnTo>
                    <a:pt x="69" y="9"/>
                  </a:lnTo>
                  <a:lnTo>
                    <a:pt x="71" y="9"/>
                  </a:lnTo>
                  <a:lnTo>
                    <a:pt x="76" y="11"/>
                  </a:lnTo>
                  <a:lnTo>
                    <a:pt x="78" y="11"/>
                  </a:lnTo>
                  <a:lnTo>
                    <a:pt x="80" y="13"/>
                  </a:lnTo>
                  <a:lnTo>
                    <a:pt x="84" y="4"/>
                  </a:lnTo>
                  <a:lnTo>
                    <a:pt x="80" y="2"/>
                  </a:lnTo>
                  <a:lnTo>
                    <a:pt x="78" y="2"/>
                  </a:lnTo>
                  <a:lnTo>
                    <a:pt x="74" y="0"/>
                  </a:lnTo>
                  <a:lnTo>
                    <a:pt x="71" y="0"/>
                  </a:lnTo>
                  <a:lnTo>
                    <a:pt x="67" y="0"/>
                  </a:lnTo>
                  <a:lnTo>
                    <a:pt x="65" y="0"/>
                  </a:lnTo>
                  <a:lnTo>
                    <a:pt x="61" y="0"/>
                  </a:lnTo>
                  <a:lnTo>
                    <a:pt x="58" y="0"/>
                  </a:lnTo>
                  <a:lnTo>
                    <a:pt x="54" y="0"/>
                  </a:lnTo>
                  <a:lnTo>
                    <a:pt x="52" y="0"/>
                  </a:lnTo>
                  <a:lnTo>
                    <a:pt x="48" y="2"/>
                  </a:lnTo>
                  <a:lnTo>
                    <a:pt x="45" y="2"/>
                  </a:lnTo>
                  <a:lnTo>
                    <a:pt x="39" y="4"/>
                  </a:lnTo>
                  <a:lnTo>
                    <a:pt x="35" y="6"/>
                  </a:lnTo>
                  <a:lnTo>
                    <a:pt x="28" y="9"/>
                  </a:lnTo>
                  <a:lnTo>
                    <a:pt x="24" y="13"/>
                  </a:lnTo>
                  <a:lnTo>
                    <a:pt x="22" y="15"/>
                  </a:lnTo>
                  <a:lnTo>
                    <a:pt x="19" y="17"/>
                  </a:lnTo>
                  <a:lnTo>
                    <a:pt x="17" y="19"/>
                  </a:lnTo>
                  <a:lnTo>
                    <a:pt x="13" y="22"/>
                  </a:lnTo>
                  <a:lnTo>
                    <a:pt x="13" y="24"/>
                  </a:lnTo>
                  <a:lnTo>
                    <a:pt x="11" y="26"/>
                  </a:lnTo>
                  <a:lnTo>
                    <a:pt x="9" y="28"/>
                  </a:lnTo>
                  <a:lnTo>
                    <a:pt x="6" y="32"/>
                  </a:lnTo>
                  <a:lnTo>
                    <a:pt x="4" y="35"/>
                  </a:lnTo>
                  <a:lnTo>
                    <a:pt x="2" y="37"/>
                  </a:lnTo>
                  <a:lnTo>
                    <a:pt x="2" y="41"/>
                  </a:lnTo>
                  <a:lnTo>
                    <a:pt x="0" y="43"/>
                  </a:lnTo>
                  <a:lnTo>
                    <a:pt x="9" y="4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8" name="任意多边形 307467"/>
            <p:cNvSpPr/>
            <p:nvPr/>
          </p:nvSpPr>
          <p:spPr>
            <a:xfrm>
              <a:off x="4247" y="1584"/>
              <a:ext cx="80" cy="80"/>
            </a:xfrm>
            <a:custGeom>
              <a:rect l="0" t="0" r="0" b="0"/>
              <a:pathLst>
                <a:path w="80" h="80">
                  <a:moveTo>
                    <a:pt x="39" y="80"/>
                  </a:moveTo>
                  <a:lnTo>
                    <a:pt x="43" y="80"/>
                  </a:lnTo>
                  <a:lnTo>
                    <a:pt x="47" y="80"/>
                  </a:lnTo>
                  <a:lnTo>
                    <a:pt x="52" y="78"/>
                  </a:lnTo>
                  <a:lnTo>
                    <a:pt x="56" y="76"/>
                  </a:lnTo>
                  <a:lnTo>
                    <a:pt x="58" y="76"/>
                  </a:lnTo>
                  <a:lnTo>
                    <a:pt x="62" y="73"/>
                  </a:lnTo>
                  <a:lnTo>
                    <a:pt x="65" y="71"/>
                  </a:lnTo>
                  <a:lnTo>
                    <a:pt x="67" y="69"/>
                  </a:lnTo>
                  <a:lnTo>
                    <a:pt x="71" y="65"/>
                  </a:lnTo>
                  <a:lnTo>
                    <a:pt x="73" y="63"/>
                  </a:lnTo>
                  <a:lnTo>
                    <a:pt x="75" y="58"/>
                  </a:lnTo>
                  <a:lnTo>
                    <a:pt x="75" y="56"/>
                  </a:lnTo>
                  <a:lnTo>
                    <a:pt x="78" y="52"/>
                  </a:lnTo>
                  <a:lnTo>
                    <a:pt x="80" y="47"/>
                  </a:lnTo>
                  <a:lnTo>
                    <a:pt x="80" y="43"/>
                  </a:lnTo>
                  <a:lnTo>
                    <a:pt x="80" y="39"/>
                  </a:lnTo>
                  <a:lnTo>
                    <a:pt x="80" y="37"/>
                  </a:lnTo>
                  <a:lnTo>
                    <a:pt x="80" y="32"/>
                  </a:lnTo>
                  <a:lnTo>
                    <a:pt x="78" y="28"/>
                  </a:lnTo>
                  <a:lnTo>
                    <a:pt x="75" y="24"/>
                  </a:lnTo>
                  <a:lnTo>
                    <a:pt x="75" y="21"/>
                  </a:lnTo>
                  <a:lnTo>
                    <a:pt x="73" y="17"/>
                  </a:lnTo>
                  <a:lnTo>
                    <a:pt x="71" y="15"/>
                  </a:lnTo>
                  <a:lnTo>
                    <a:pt x="67" y="11"/>
                  </a:lnTo>
                  <a:lnTo>
                    <a:pt x="65" y="8"/>
                  </a:lnTo>
                  <a:lnTo>
                    <a:pt x="62" y="6"/>
                  </a:lnTo>
                  <a:lnTo>
                    <a:pt x="58" y="4"/>
                  </a:lnTo>
                  <a:lnTo>
                    <a:pt x="56" y="2"/>
                  </a:lnTo>
                  <a:lnTo>
                    <a:pt x="52" y="2"/>
                  </a:lnTo>
                  <a:lnTo>
                    <a:pt x="47" y="0"/>
                  </a:lnTo>
                  <a:lnTo>
                    <a:pt x="43" y="0"/>
                  </a:lnTo>
                  <a:lnTo>
                    <a:pt x="39" y="0"/>
                  </a:lnTo>
                  <a:lnTo>
                    <a:pt x="36" y="0"/>
                  </a:lnTo>
                  <a:lnTo>
                    <a:pt x="32" y="0"/>
                  </a:lnTo>
                  <a:lnTo>
                    <a:pt x="28" y="2"/>
                  </a:lnTo>
                  <a:lnTo>
                    <a:pt x="23" y="2"/>
                  </a:lnTo>
                  <a:lnTo>
                    <a:pt x="21" y="4"/>
                  </a:lnTo>
                  <a:lnTo>
                    <a:pt x="17" y="6"/>
                  </a:lnTo>
                  <a:lnTo>
                    <a:pt x="15" y="8"/>
                  </a:lnTo>
                  <a:lnTo>
                    <a:pt x="10" y="11"/>
                  </a:lnTo>
                  <a:lnTo>
                    <a:pt x="8" y="15"/>
                  </a:lnTo>
                  <a:lnTo>
                    <a:pt x="6" y="17"/>
                  </a:lnTo>
                  <a:lnTo>
                    <a:pt x="4" y="21"/>
                  </a:lnTo>
                  <a:lnTo>
                    <a:pt x="2" y="24"/>
                  </a:lnTo>
                  <a:lnTo>
                    <a:pt x="2" y="28"/>
                  </a:lnTo>
                  <a:lnTo>
                    <a:pt x="0" y="32"/>
                  </a:lnTo>
                  <a:lnTo>
                    <a:pt x="0" y="37"/>
                  </a:lnTo>
                  <a:lnTo>
                    <a:pt x="0" y="39"/>
                  </a:lnTo>
                  <a:lnTo>
                    <a:pt x="0" y="43"/>
                  </a:lnTo>
                  <a:lnTo>
                    <a:pt x="0" y="47"/>
                  </a:lnTo>
                  <a:lnTo>
                    <a:pt x="2" y="52"/>
                  </a:lnTo>
                  <a:lnTo>
                    <a:pt x="2" y="56"/>
                  </a:lnTo>
                  <a:lnTo>
                    <a:pt x="4" y="58"/>
                  </a:lnTo>
                  <a:lnTo>
                    <a:pt x="6" y="63"/>
                  </a:lnTo>
                  <a:lnTo>
                    <a:pt x="8" y="65"/>
                  </a:lnTo>
                  <a:lnTo>
                    <a:pt x="10" y="69"/>
                  </a:lnTo>
                  <a:lnTo>
                    <a:pt x="15" y="71"/>
                  </a:lnTo>
                  <a:lnTo>
                    <a:pt x="17" y="73"/>
                  </a:lnTo>
                  <a:lnTo>
                    <a:pt x="21" y="76"/>
                  </a:lnTo>
                  <a:lnTo>
                    <a:pt x="23" y="76"/>
                  </a:lnTo>
                  <a:lnTo>
                    <a:pt x="28" y="78"/>
                  </a:lnTo>
                  <a:lnTo>
                    <a:pt x="32" y="80"/>
                  </a:lnTo>
                  <a:lnTo>
                    <a:pt x="36" y="80"/>
                  </a:lnTo>
                  <a:lnTo>
                    <a:pt x="39"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69" name="任意多边形 307468"/>
            <p:cNvSpPr/>
            <p:nvPr/>
          </p:nvSpPr>
          <p:spPr>
            <a:xfrm>
              <a:off x="4286" y="1623"/>
              <a:ext cx="45" cy="45"/>
            </a:xfrm>
            <a:custGeom>
              <a:rect l="0" t="0" r="0" b="0"/>
              <a:pathLst>
                <a:path w="45" h="45">
                  <a:moveTo>
                    <a:pt x="36" y="0"/>
                  </a:moveTo>
                  <a:lnTo>
                    <a:pt x="36" y="4"/>
                  </a:lnTo>
                  <a:lnTo>
                    <a:pt x="34" y="8"/>
                  </a:lnTo>
                  <a:lnTo>
                    <a:pt x="34" y="11"/>
                  </a:lnTo>
                  <a:lnTo>
                    <a:pt x="34" y="15"/>
                  </a:lnTo>
                  <a:lnTo>
                    <a:pt x="32" y="17"/>
                  </a:lnTo>
                  <a:lnTo>
                    <a:pt x="30" y="21"/>
                  </a:lnTo>
                  <a:lnTo>
                    <a:pt x="28" y="24"/>
                  </a:lnTo>
                  <a:lnTo>
                    <a:pt x="26" y="26"/>
                  </a:lnTo>
                  <a:lnTo>
                    <a:pt x="23" y="28"/>
                  </a:lnTo>
                  <a:lnTo>
                    <a:pt x="21" y="30"/>
                  </a:lnTo>
                  <a:lnTo>
                    <a:pt x="17" y="32"/>
                  </a:lnTo>
                  <a:lnTo>
                    <a:pt x="15" y="34"/>
                  </a:lnTo>
                  <a:lnTo>
                    <a:pt x="10" y="34"/>
                  </a:lnTo>
                  <a:lnTo>
                    <a:pt x="8" y="34"/>
                  </a:lnTo>
                  <a:lnTo>
                    <a:pt x="4" y="37"/>
                  </a:lnTo>
                  <a:lnTo>
                    <a:pt x="0" y="37"/>
                  </a:lnTo>
                  <a:lnTo>
                    <a:pt x="0" y="45"/>
                  </a:lnTo>
                  <a:lnTo>
                    <a:pt x="6" y="45"/>
                  </a:lnTo>
                  <a:lnTo>
                    <a:pt x="10" y="45"/>
                  </a:lnTo>
                  <a:lnTo>
                    <a:pt x="15" y="43"/>
                  </a:lnTo>
                  <a:lnTo>
                    <a:pt x="17" y="41"/>
                  </a:lnTo>
                  <a:lnTo>
                    <a:pt x="21" y="41"/>
                  </a:lnTo>
                  <a:lnTo>
                    <a:pt x="26" y="37"/>
                  </a:lnTo>
                  <a:lnTo>
                    <a:pt x="28" y="34"/>
                  </a:lnTo>
                  <a:lnTo>
                    <a:pt x="32" y="32"/>
                  </a:lnTo>
                  <a:lnTo>
                    <a:pt x="34" y="30"/>
                  </a:lnTo>
                  <a:lnTo>
                    <a:pt x="39" y="26"/>
                  </a:lnTo>
                  <a:lnTo>
                    <a:pt x="39" y="21"/>
                  </a:lnTo>
                  <a:lnTo>
                    <a:pt x="41" y="17"/>
                  </a:lnTo>
                  <a:lnTo>
                    <a:pt x="43" y="15"/>
                  </a:lnTo>
                  <a:lnTo>
                    <a:pt x="45" y="11"/>
                  </a:lnTo>
                  <a:lnTo>
                    <a:pt x="45" y="6"/>
                  </a:lnTo>
                  <a:lnTo>
                    <a:pt x="45" y="0"/>
                  </a:lnTo>
                  <a:lnTo>
                    <a:pt x="3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0" name="任意多边形 307469"/>
            <p:cNvSpPr/>
            <p:nvPr/>
          </p:nvSpPr>
          <p:spPr>
            <a:xfrm>
              <a:off x="4286" y="1579"/>
              <a:ext cx="45" cy="44"/>
            </a:xfrm>
            <a:custGeom>
              <a:rect l="0" t="0" r="0" b="0"/>
              <a:pathLst>
                <a:path w="45" h="44">
                  <a:moveTo>
                    <a:pt x="0" y="9"/>
                  </a:moveTo>
                  <a:lnTo>
                    <a:pt x="4" y="9"/>
                  </a:lnTo>
                  <a:lnTo>
                    <a:pt x="8" y="9"/>
                  </a:lnTo>
                  <a:lnTo>
                    <a:pt x="10" y="11"/>
                  </a:lnTo>
                  <a:lnTo>
                    <a:pt x="15" y="11"/>
                  </a:lnTo>
                  <a:lnTo>
                    <a:pt x="17" y="13"/>
                  </a:lnTo>
                  <a:lnTo>
                    <a:pt x="21" y="16"/>
                  </a:lnTo>
                  <a:lnTo>
                    <a:pt x="23" y="18"/>
                  </a:lnTo>
                  <a:lnTo>
                    <a:pt x="26" y="20"/>
                  </a:lnTo>
                  <a:lnTo>
                    <a:pt x="28" y="22"/>
                  </a:lnTo>
                  <a:lnTo>
                    <a:pt x="30" y="24"/>
                  </a:lnTo>
                  <a:lnTo>
                    <a:pt x="32" y="29"/>
                  </a:lnTo>
                  <a:lnTo>
                    <a:pt x="34" y="31"/>
                  </a:lnTo>
                  <a:lnTo>
                    <a:pt x="34" y="35"/>
                  </a:lnTo>
                  <a:lnTo>
                    <a:pt x="34" y="37"/>
                  </a:lnTo>
                  <a:lnTo>
                    <a:pt x="36" y="42"/>
                  </a:lnTo>
                  <a:lnTo>
                    <a:pt x="36" y="44"/>
                  </a:lnTo>
                  <a:lnTo>
                    <a:pt x="45" y="44"/>
                  </a:lnTo>
                  <a:lnTo>
                    <a:pt x="45" y="39"/>
                  </a:lnTo>
                  <a:lnTo>
                    <a:pt x="45" y="35"/>
                  </a:lnTo>
                  <a:lnTo>
                    <a:pt x="43" y="31"/>
                  </a:lnTo>
                  <a:lnTo>
                    <a:pt x="41" y="29"/>
                  </a:lnTo>
                  <a:lnTo>
                    <a:pt x="39" y="24"/>
                  </a:lnTo>
                  <a:lnTo>
                    <a:pt x="39" y="20"/>
                  </a:lnTo>
                  <a:lnTo>
                    <a:pt x="34" y="16"/>
                  </a:lnTo>
                  <a:lnTo>
                    <a:pt x="32" y="13"/>
                  </a:lnTo>
                  <a:lnTo>
                    <a:pt x="28" y="11"/>
                  </a:lnTo>
                  <a:lnTo>
                    <a:pt x="26" y="7"/>
                  </a:lnTo>
                  <a:lnTo>
                    <a:pt x="21" y="5"/>
                  </a:lnTo>
                  <a:lnTo>
                    <a:pt x="17" y="5"/>
                  </a:lnTo>
                  <a:lnTo>
                    <a:pt x="15" y="3"/>
                  </a:lnTo>
                  <a:lnTo>
                    <a:pt x="10" y="0"/>
                  </a:lnTo>
                  <a:lnTo>
                    <a:pt x="6"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1" name="任意多边形 307470"/>
            <p:cNvSpPr/>
            <p:nvPr/>
          </p:nvSpPr>
          <p:spPr>
            <a:xfrm>
              <a:off x="4242" y="1579"/>
              <a:ext cx="44" cy="44"/>
            </a:xfrm>
            <a:custGeom>
              <a:rect l="0" t="0" r="0" b="0"/>
              <a:pathLst>
                <a:path w="44" h="44">
                  <a:moveTo>
                    <a:pt x="9" y="44"/>
                  </a:moveTo>
                  <a:lnTo>
                    <a:pt x="9" y="42"/>
                  </a:lnTo>
                  <a:lnTo>
                    <a:pt x="9" y="37"/>
                  </a:lnTo>
                  <a:lnTo>
                    <a:pt x="11" y="35"/>
                  </a:lnTo>
                  <a:lnTo>
                    <a:pt x="11" y="31"/>
                  </a:lnTo>
                  <a:lnTo>
                    <a:pt x="13" y="29"/>
                  </a:lnTo>
                  <a:lnTo>
                    <a:pt x="15" y="24"/>
                  </a:lnTo>
                  <a:lnTo>
                    <a:pt x="18" y="22"/>
                  </a:lnTo>
                  <a:lnTo>
                    <a:pt x="20" y="20"/>
                  </a:lnTo>
                  <a:lnTo>
                    <a:pt x="22" y="18"/>
                  </a:lnTo>
                  <a:lnTo>
                    <a:pt x="24" y="16"/>
                  </a:lnTo>
                  <a:lnTo>
                    <a:pt x="28" y="13"/>
                  </a:lnTo>
                  <a:lnTo>
                    <a:pt x="31" y="11"/>
                  </a:lnTo>
                  <a:lnTo>
                    <a:pt x="35" y="11"/>
                  </a:lnTo>
                  <a:lnTo>
                    <a:pt x="37" y="9"/>
                  </a:lnTo>
                  <a:lnTo>
                    <a:pt x="41" y="9"/>
                  </a:lnTo>
                  <a:lnTo>
                    <a:pt x="44" y="9"/>
                  </a:lnTo>
                  <a:lnTo>
                    <a:pt x="44" y="0"/>
                  </a:lnTo>
                  <a:lnTo>
                    <a:pt x="39" y="0"/>
                  </a:lnTo>
                  <a:lnTo>
                    <a:pt x="35" y="0"/>
                  </a:lnTo>
                  <a:lnTo>
                    <a:pt x="31" y="3"/>
                  </a:lnTo>
                  <a:lnTo>
                    <a:pt x="26" y="5"/>
                  </a:lnTo>
                  <a:lnTo>
                    <a:pt x="24" y="5"/>
                  </a:lnTo>
                  <a:lnTo>
                    <a:pt x="20" y="7"/>
                  </a:lnTo>
                  <a:lnTo>
                    <a:pt x="15" y="11"/>
                  </a:lnTo>
                  <a:lnTo>
                    <a:pt x="13" y="13"/>
                  </a:lnTo>
                  <a:lnTo>
                    <a:pt x="11" y="16"/>
                  </a:lnTo>
                  <a:lnTo>
                    <a:pt x="7" y="20"/>
                  </a:lnTo>
                  <a:lnTo>
                    <a:pt x="5" y="24"/>
                  </a:lnTo>
                  <a:lnTo>
                    <a:pt x="5" y="29"/>
                  </a:lnTo>
                  <a:lnTo>
                    <a:pt x="2" y="31"/>
                  </a:lnTo>
                  <a:lnTo>
                    <a:pt x="0" y="35"/>
                  </a:lnTo>
                  <a:lnTo>
                    <a:pt x="0" y="39"/>
                  </a:lnTo>
                  <a:lnTo>
                    <a:pt x="0" y="44"/>
                  </a:lnTo>
                  <a:lnTo>
                    <a:pt x="9" y="4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2" name="任意多边形 307471"/>
            <p:cNvSpPr/>
            <p:nvPr/>
          </p:nvSpPr>
          <p:spPr>
            <a:xfrm>
              <a:off x="4242" y="1623"/>
              <a:ext cx="44" cy="45"/>
            </a:xfrm>
            <a:custGeom>
              <a:rect l="0" t="0" r="0" b="0"/>
              <a:pathLst>
                <a:path w="44" h="45">
                  <a:moveTo>
                    <a:pt x="44" y="37"/>
                  </a:moveTo>
                  <a:lnTo>
                    <a:pt x="41" y="37"/>
                  </a:lnTo>
                  <a:lnTo>
                    <a:pt x="37" y="34"/>
                  </a:lnTo>
                  <a:lnTo>
                    <a:pt x="35" y="34"/>
                  </a:lnTo>
                  <a:lnTo>
                    <a:pt x="31" y="34"/>
                  </a:lnTo>
                  <a:lnTo>
                    <a:pt x="28" y="32"/>
                  </a:lnTo>
                  <a:lnTo>
                    <a:pt x="24" y="30"/>
                  </a:lnTo>
                  <a:lnTo>
                    <a:pt x="22" y="28"/>
                  </a:lnTo>
                  <a:lnTo>
                    <a:pt x="20" y="26"/>
                  </a:lnTo>
                  <a:lnTo>
                    <a:pt x="18" y="24"/>
                  </a:lnTo>
                  <a:lnTo>
                    <a:pt x="15" y="21"/>
                  </a:lnTo>
                  <a:lnTo>
                    <a:pt x="13" y="17"/>
                  </a:lnTo>
                  <a:lnTo>
                    <a:pt x="11" y="15"/>
                  </a:lnTo>
                  <a:lnTo>
                    <a:pt x="11" y="11"/>
                  </a:lnTo>
                  <a:lnTo>
                    <a:pt x="9" y="8"/>
                  </a:lnTo>
                  <a:lnTo>
                    <a:pt x="9" y="4"/>
                  </a:lnTo>
                  <a:lnTo>
                    <a:pt x="9" y="0"/>
                  </a:lnTo>
                  <a:lnTo>
                    <a:pt x="0" y="0"/>
                  </a:lnTo>
                  <a:lnTo>
                    <a:pt x="0" y="6"/>
                  </a:lnTo>
                  <a:lnTo>
                    <a:pt x="0" y="11"/>
                  </a:lnTo>
                  <a:lnTo>
                    <a:pt x="2" y="15"/>
                  </a:lnTo>
                  <a:lnTo>
                    <a:pt x="5" y="17"/>
                  </a:lnTo>
                  <a:lnTo>
                    <a:pt x="5" y="21"/>
                  </a:lnTo>
                  <a:lnTo>
                    <a:pt x="7" y="26"/>
                  </a:lnTo>
                  <a:lnTo>
                    <a:pt x="11" y="30"/>
                  </a:lnTo>
                  <a:lnTo>
                    <a:pt x="13" y="32"/>
                  </a:lnTo>
                  <a:lnTo>
                    <a:pt x="15" y="34"/>
                  </a:lnTo>
                  <a:lnTo>
                    <a:pt x="20" y="37"/>
                  </a:lnTo>
                  <a:lnTo>
                    <a:pt x="24" y="41"/>
                  </a:lnTo>
                  <a:lnTo>
                    <a:pt x="26" y="41"/>
                  </a:lnTo>
                  <a:lnTo>
                    <a:pt x="31" y="43"/>
                  </a:lnTo>
                  <a:lnTo>
                    <a:pt x="35" y="45"/>
                  </a:lnTo>
                  <a:lnTo>
                    <a:pt x="39" y="45"/>
                  </a:lnTo>
                  <a:lnTo>
                    <a:pt x="44" y="45"/>
                  </a:lnTo>
                  <a:lnTo>
                    <a:pt x="44"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3" name="任意多边形 307472"/>
            <p:cNvSpPr/>
            <p:nvPr/>
          </p:nvSpPr>
          <p:spPr>
            <a:xfrm>
              <a:off x="4166" y="1683"/>
              <a:ext cx="78" cy="81"/>
            </a:xfrm>
            <a:custGeom>
              <a:rect l="0" t="0" r="0" b="0"/>
              <a:pathLst>
                <a:path w="78" h="81">
                  <a:moveTo>
                    <a:pt x="39" y="81"/>
                  </a:moveTo>
                  <a:lnTo>
                    <a:pt x="44" y="81"/>
                  </a:lnTo>
                  <a:lnTo>
                    <a:pt x="48" y="78"/>
                  </a:lnTo>
                  <a:lnTo>
                    <a:pt x="50" y="78"/>
                  </a:lnTo>
                  <a:lnTo>
                    <a:pt x="55" y="76"/>
                  </a:lnTo>
                  <a:lnTo>
                    <a:pt x="59" y="76"/>
                  </a:lnTo>
                  <a:lnTo>
                    <a:pt x="61" y="74"/>
                  </a:lnTo>
                  <a:lnTo>
                    <a:pt x="65" y="72"/>
                  </a:lnTo>
                  <a:lnTo>
                    <a:pt x="68" y="68"/>
                  </a:lnTo>
                  <a:lnTo>
                    <a:pt x="70" y="65"/>
                  </a:lnTo>
                  <a:lnTo>
                    <a:pt x="72" y="63"/>
                  </a:lnTo>
                  <a:lnTo>
                    <a:pt x="74" y="59"/>
                  </a:lnTo>
                  <a:lnTo>
                    <a:pt x="76" y="55"/>
                  </a:lnTo>
                  <a:lnTo>
                    <a:pt x="78" y="52"/>
                  </a:lnTo>
                  <a:lnTo>
                    <a:pt x="78" y="48"/>
                  </a:lnTo>
                  <a:lnTo>
                    <a:pt x="78" y="44"/>
                  </a:lnTo>
                  <a:lnTo>
                    <a:pt x="78" y="39"/>
                  </a:lnTo>
                  <a:lnTo>
                    <a:pt x="78" y="35"/>
                  </a:lnTo>
                  <a:lnTo>
                    <a:pt x="78" y="33"/>
                  </a:lnTo>
                  <a:lnTo>
                    <a:pt x="78" y="29"/>
                  </a:lnTo>
                  <a:lnTo>
                    <a:pt x="76" y="24"/>
                  </a:lnTo>
                  <a:lnTo>
                    <a:pt x="74" y="22"/>
                  </a:lnTo>
                  <a:lnTo>
                    <a:pt x="72" y="18"/>
                  </a:lnTo>
                  <a:lnTo>
                    <a:pt x="70" y="16"/>
                  </a:lnTo>
                  <a:lnTo>
                    <a:pt x="68" y="11"/>
                  </a:lnTo>
                  <a:lnTo>
                    <a:pt x="65" y="9"/>
                  </a:lnTo>
                  <a:lnTo>
                    <a:pt x="61" y="7"/>
                  </a:lnTo>
                  <a:lnTo>
                    <a:pt x="59" y="5"/>
                  </a:lnTo>
                  <a:lnTo>
                    <a:pt x="55" y="3"/>
                  </a:lnTo>
                  <a:lnTo>
                    <a:pt x="50" y="3"/>
                  </a:lnTo>
                  <a:lnTo>
                    <a:pt x="48" y="0"/>
                  </a:lnTo>
                  <a:lnTo>
                    <a:pt x="44" y="0"/>
                  </a:lnTo>
                  <a:lnTo>
                    <a:pt x="39" y="0"/>
                  </a:lnTo>
                  <a:lnTo>
                    <a:pt x="35" y="0"/>
                  </a:lnTo>
                  <a:lnTo>
                    <a:pt x="31" y="0"/>
                  </a:lnTo>
                  <a:lnTo>
                    <a:pt x="26" y="3"/>
                  </a:lnTo>
                  <a:lnTo>
                    <a:pt x="24" y="3"/>
                  </a:lnTo>
                  <a:lnTo>
                    <a:pt x="20" y="5"/>
                  </a:lnTo>
                  <a:lnTo>
                    <a:pt x="18" y="7"/>
                  </a:lnTo>
                  <a:lnTo>
                    <a:pt x="13" y="9"/>
                  </a:lnTo>
                  <a:lnTo>
                    <a:pt x="11" y="11"/>
                  </a:lnTo>
                  <a:lnTo>
                    <a:pt x="9" y="16"/>
                  </a:lnTo>
                  <a:lnTo>
                    <a:pt x="7" y="18"/>
                  </a:lnTo>
                  <a:lnTo>
                    <a:pt x="5" y="22"/>
                  </a:lnTo>
                  <a:lnTo>
                    <a:pt x="3" y="24"/>
                  </a:lnTo>
                  <a:lnTo>
                    <a:pt x="0" y="29"/>
                  </a:lnTo>
                  <a:lnTo>
                    <a:pt x="0" y="33"/>
                  </a:lnTo>
                  <a:lnTo>
                    <a:pt x="0" y="35"/>
                  </a:lnTo>
                  <a:lnTo>
                    <a:pt x="0" y="39"/>
                  </a:lnTo>
                  <a:lnTo>
                    <a:pt x="0" y="44"/>
                  </a:lnTo>
                  <a:lnTo>
                    <a:pt x="0" y="48"/>
                  </a:lnTo>
                  <a:lnTo>
                    <a:pt x="0" y="52"/>
                  </a:lnTo>
                  <a:lnTo>
                    <a:pt x="3" y="55"/>
                  </a:lnTo>
                  <a:lnTo>
                    <a:pt x="5" y="59"/>
                  </a:lnTo>
                  <a:lnTo>
                    <a:pt x="7" y="63"/>
                  </a:lnTo>
                  <a:lnTo>
                    <a:pt x="9" y="65"/>
                  </a:lnTo>
                  <a:lnTo>
                    <a:pt x="11" y="68"/>
                  </a:lnTo>
                  <a:lnTo>
                    <a:pt x="13" y="72"/>
                  </a:lnTo>
                  <a:lnTo>
                    <a:pt x="18" y="74"/>
                  </a:lnTo>
                  <a:lnTo>
                    <a:pt x="20" y="76"/>
                  </a:lnTo>
                  <a:lnTo>
                    <a:pt x="24" y="76"/>
                  </a:lnTo>
                  <a:lnTo>
                    <a:pt x="26" y="78"/>
                  </a:lnTo>
                  <a:lnTo>
                    <a:pt x="31" y="78"/>
                  </a:lnTo>
                  <a:lnTo>
                    <a:pt x="35" y="81"/>
                  </a:lnTo>
                  <a:lnTo>
                    <a:pt x="39" y="8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4" name="任意多边形 307473"/>
            <p:cNvSpPr/>
            <p:nvPr/>
          </p:nvSpPr>
          <p:spPr>
            <a:xfrm>
              <a:off x="4205" y="1722"/>
              <a:ext cx="46" cy="46"/>
            </a:xfrm>
            <a:custGeom>
              <a:rect l="0" t="0" r="0" b="0"/>
              <a:pathLst>
                <a:path w="46" h="46">
                  <a:moveTo>
                    <a:pt x="35" y="0"/>
                  </a:moveTo>
                  <a:lnTo>
                    <a:pt x="35" y="5"/>
                  </a:lnTo>
                  <a:lnTo>
                    <a:pt x="35" y="9"/>
                  </a:lnTo>
                  <a:lnTo>
                    <a:pt x="35" y="11"/>
                  </a:lnTo>
                  <a:lnTo>
                    <a:pt x="33" y="16"/>
                  </a:lnTo>
                  <a:lnTo>
                    <a:pt x="31" y="18"/>
                  </a:lnTo>
                  <a:lnTo>
                    <a:pt x="31" y="20"/>
                  </a:lnTo>
                  <a:lnTo>
                    <a:pt x="29" y="24"/>
                  </a:lnTo>
                  <a:lnTo>
                    <a:pt x="26" y="26"/>
                  </a:lnTo>
                  <a:lnTo>
                    <a:pt x="22" y="29"/>
                  </a:lnTo>
                  <a:lnTo>
                    <a:pt x="20" y="31"/>
                  </a:lnTo>
                  <a:lnTo>
                    <a:pt x="18" y="33"/>
                  </a:lnTo>
                  <a:lnTo>
                    <a:pt x="13" y="33"/>
                  </a:lnTo>
                  <a:lnTo>
                    <a:pt x="11" y="35"/>
                  </a:lnTo>
                  <a:lnTo>
                    <a:pt x="7" y="35"/>
                  </a:lnTo>
                  <a:lnTo>
                    <a:pt x="5" y="37"/>
                  </a:lnTo>
                  <a:lnTo>
                    <a:pt x="0" y="37"/>
                  </a:lnTo>
                  <a:lnTo>
                    <a:pt x="0" y="46"/>
                  </a:lnTo>
                  <a:lnTo>
                    <a:pt x="5" y="46"/>
                  </a:lnTo>
                  <a:lnTo>
                    <a:pt x="9" y="44"/>
                  </a:lnTo>
                  <a:lnTo>
                    <a:pt x="13" y="44"/>
                  </a:lnTo>
                  <a:lnTo>
                    <a:pt x="18" y="42"/>
                  </a:lnTo>
                  <a:lnTo>
                    <a:pt x="22" y="39"/>
                  </a:lnTo>
                  <a:lnTo>
                    <a:pt x="24" y="37"/>
                  </a:lnTo>
                  <a:lnTo>
                    <a:pt x="29" y="35"/>
                  </a:lnTo>
                  <a:lnTo>
                    <a:pt x="31" y="33"/>
                  </a:lnTo>
                  <a:lnTo>
                    <a:pt x="35" y="29"/>
                  </a:lnTo>
                  <a:lnTo>
                    <a:pt x="37" y="26"/>
                  </a:lnTo>
                  <a:lnTo>
                    <a:pt x="39" y="22"/>
                  </a:lnTo>
                  <a:lnTo>
                    <a:pt x="42" y="18"/>
                  </a:lnTo>
                  <a:lnTo>
                    <a:pt x="44" y="13"/>
                  </a:lnTo>
                  <a:lnTo>
                    <a:pt x="44" y="9"/>
                  </a:lnTo>
                  <a:lnTo>
                    <a:pt x="44" y="5"/>
                  </a:lnTo>
                  <a:lnTo>
                    <a:pt x="46" y="0"/>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5" name="任意多边形 307474"/>
            <p:cNvSpPr/>
            <p:nvPr/>
          </p:nvSpPr>
          <p:spPr>
            <a:xfrm>
              <a:off x="4205" y="1679"/>
              <a:ext cx="46" cy="43"/>
            </a:xfrm>
            <a:custGeom>
              <a:rect l="0" t="0" r="0" b="0"/>
              <a:pathLst>
                <a:path w="46" h="43">
                  <a:moveTo>
                    <a:pt x="0" y="9"/>
                  </a:moveTo>
                  <a:lnTo>
                    <a:pt x="5" y="9"/>
                  </a:lnTo>
                  <a:lnTo>
                    <a:pt x="7" y="9"/>
                  </a:lnTo>
                  <a:lnTo>
                    <a:pt x="11" y="11"/>
                  </a:lnTo>
                  <a:lnTo>
                    <a:pt x="13" y="11"/>
                  </a:lnTo>
                  <a:lnTo>
                    <a:pt x="18" y="13"/>
                  </a:lnTo>
                  <a:lnTo>
                    <a:pt x="20" y="15"/>
                  </a:lnTo>
                  <a:lnTo>
                    <a:pt x="22" y="17"/>
                  </a:lnTo>
                  <a:lnTo>
                    <a:pt x="26" y="20"/>
                  </a:lnTo>
                  <a:lnTo>
                    <a:pt x="29" y="22"/>
                  </a:lnTo>
                  <a:lnTo>
                    <a:pt x="31" y="24"/>
                  </a:lnTo>
                  <a:lnTo>
                    <a:pt x="31" y="28"/>
                  </a:lnTo>
                  <a:lnTo>
                    <a:pt x="33" y="30"/>
                  </a:lnTo>
                  <a:lnTo>
                    <a:pt x="35" y="33"/>
                  </a:lnTo>
                  <a:lnTo>
                    <a:pt x="35" y="37"/>
                  </a:lnTo>
                  <a:lnTo>
                    <a:pt x="35" y="41"/>
                  </a:lnTo>
                  <a:lnTo>
                    <a:pt x="35" y="43"/>
                  </a:lnTo>
                  <a:lnTo>
                    <a:pt x="46" y="43"/>
                  </a:lnTo>
                  <a:lnTo>
                    <a:pt x="44" y="39"/>
                  </a:lnTo>
                  <a:lnTo>
                    <a:pt x="44" y="35"/>
                  </a:lnTo>
                  <a:lnTo>
                    <a:pt x="44" y="30"/>
                  </a:lnTo>
                  <a:lnTo>
                    <a:pt x="42" y="26"/>
                  </a:lnTo>
                  <a:lnTo>
                    <a:pt x="39" y="24"/>
                  </a:lnTo>
                  <a:lnTo>
                    <a:pt x="37" y="20"/>
                  </a:lnTo>
                  <a:lnTo>
                    <a:pt x="35" y="15"/>
                  </a:lnTo>
                  <a:lnTo>
                    <a:pt x="31" y="13"/>
                  </a:lnTo>
                  <a:lnTo>
                    <a:pt x="29" y="9"/>
                  </a:lnTo>
                  <a:lnTo>
                    <a:pt x="24" y="7"/>
                  </a:lnTo>
                  <a:lnTo>
                    <a:pt x="22" y="4"/>
                  </a:lnTo>
                  <a:lnTo>
                    <a:pt x="18" y="2"/>
                  </a:lnTo>
                  <a:lnTo>
                    <a:pt x="13" y="2"/>
                  </a:lnTo>
                  <a:lnTo>
                    <a:pt x="9" y="0"/>
                  </a:lnTo>
                  <a:lnTo>
                    <a:pt x="5"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6" name="任意多边形 307475"/>
            <p:cNvSpPr/>
            <p:nvPr/>
          </p:nvSpPr>
          <p:spPr>
            <a:xfrm>
              <a:off x="4160" y="1679"/>
              <a:ext cx="45" cy="43"/>
            </a:xfrm>
            <a:custGeom>
              <a:rect l="0" t="0" r="0" b="0"/>
              <a:pathLst>
                <a:path w="45" h="43">
                  <a:moveTo>
                    <a:pt x="11" y="43"/>
                  </a:moveTo>
                  <a:lnTo>
                    <a:pt x="11" y="41"/>
                  </a:lnTo>
                  <a:lnTo>
                    <a:pt x="11" y="37"/>
                  </a:lnTo>
                  <a:lnTo>
                    <a:pt x="11" y="33"/>
                  </a:lnTo>
                  <a:lnTo>
                    <a:pt x="13" y="30"/>
                  </a:lnTo>
                  <a:lnTo>
                    <a:pt x="13" y="28"/>
                  </a:lnTo>
                  <a:lnTo>
                    <a:pt x="15" y="24"/>
                  </a:lnTo>
                  <a:lnTo>
                    <a:pt x="17" y="22"/>
                  </a:lnTo>
                  <a:lnTo>
                    <a:pt x="19" y="20"/>
                  </a:lnTo>
                  <a:lnTo>
                    <a:pt x="24" y="17"/>
                  </a:lnTo>
                  <a:lnTo>
                    <a:pt x="26" y="15"/>
                  </a:lnTo>
                  <a:lnTo>
                    <a:pt x="28" y="13"/>
                  </a:lnTo>
                  <a:lnTo>
                    <a:pt x="32" y="11"/>
                  </a:lnTo>
                  <a:lnTo>
                    <a:pt x="35" y="11"/>
                  </a:lnTo>
                  <a:lnTo>
                    <a:pt x="39" y="9"/>
                  </a:lnTo>
                  <a:lnTo>
                    <a:pt x="41" y="9"/>
                  </a:lnTo>
                  <a:lnTo>
                    <a:pt x="45" y="9"/>
                  </a:lnTo>
                  <a:lnTo>
                    <a:pt x="45" y="0"/>
                  </a:lnTo>
                  <a:lnTo>
                    <a:pt x="41" y="0"/>
                  </a:lnTo>
                  <a:lnTo>
                    <a:pt x="37" y="0"/>
                  </a:lnTo>
                  <a:lnTo>
                    <a:pt x="32" y="2"/>
                  </a:lnTo>
                  <a:lnTo>
                    <a:pt x="28" y="2"/>
                  </a:lnTo>
                  <a:lnTo>
                    <a:pt x="24" y="4"/>
                  </a:lnTo>
                  <a:lnTo>
                    <a:pt x="19" y="7"/>
                  </a:lnTo>
                  <a:lnTo>
                    <a:pt x="17" y="9"/>
                  </a:lnTo>
                  <a:lnTo>
                    <a:pt x="13" y="13"/>
                  </a:lnTo>
                  <a:lnTo>
                    <a:pt x="11" y="15"/>
                  </a:lnTo>
                  <a:lnTo>
                    <a:pt x="9" y="20"/>
                  </a:lnTo>
                  <a:lnTo>
                    <a:pt x="6" y="24"/>
                  </a:lnTo>
                  <a:lnTo>
                    <a:pt x="4" y="26"/>
                  </a:lnTo>
                  <a:lnTo>
                    <a:pt x="2" y="30"/>
                  </a:lnTo>
                  <a:lnTo>
                    <a:pt x="2" y="35"/>
                  </a:lnTo>
                  <a:lnTo>
                    <a:pt x="2" y="39"/>
                  </a:lnTo>
                  <a:lnTo>
                    <a:pt x="0" y="43"/>
                  </a:lnTo>
                  <a:lnTo>
                    <a:pt x="11"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7" name="任意多边形 307476"/>
            <p:cNvSpPr/>
            <p:nvPr/>
          </p:nvSpPr>
          <p:spPr>
            <a:xfrm>
              <a:off x="4160" y="1722"/>
              <a:ext cx="45" cy="46"/>
            </a:xfrm>
            <a:custGeom>
              <a:rect l="0" t="0" r="0" b="0"/>
              <a:pathLst>
                <a:path w="45" h="46">
                  <a:moveTo>
                    <a:pt x="45" y="37"/>
                  </a:moveTo>
                  <a:lnTo>
                    <a:pt x="41" y="37"/>
                  </a:lnTo>
                  <a:lnTo>
                    <a:pt x="39" y="35"/>
                  </a:lnTo>
                  <a:lnTo>
                    <a:pt x="35" y="35"/>
                  </a:lnTo>
                  <a:lnTo>
                    <a:pt x="32" y="33"/>
                  </a:lnTo>
                  <a:lnTo>
                    <a:pt x="28" y="33"/>
                  </a:lnTo>
                  <a:lnTo>
                    <a:pt x="26" y="31"/>
                  </a:lnTo>
                  <a:lnTo>
                    <a:pt x="24" y="29"/>
                  </a:lnTo>
                  <a:lnTo>
                    <a:pt x="19" y="26"/>
                  </a:lnTo>
                  <a:lnTo>
                    <a:pt x="17" y="24"/>
                  </a:lnTo>
                  <a:lnTo>
                    <a:pt x="15" y="20"/>
                  </a:lnTo>
                  <a:lnTo>
                    <a:pt x="13" y="18"/>
                  </a:lnTo>
                  <a:lnTo>
                    <a:pt x="13" y="16"/>
                  </a:lnTo>
                  <a:lnTo>
                    <a:pt x="11" y="11"/>
                  </a:lnTo>
                  <a:lnTo>
                    <a:pt x="11" y="9"/>
                  </a:lnTo>
                  <a:lnTo>
                    <a:pt x="11" y="5"/>
                  </a:lnTo>
                  <a:lnTo>
                    <a:pt x="11" y="0"/>
                  </a:lnTo>
                  <a:lnTo>
                    <a:pt x="0" y="0"/>
                  </a:lnTo>
                  <a:lnTo>
                    <a:pt x="2" y="5"/>
                  </a:lnTo>
                  <a:lnTo>
                    <a:pt x="2" y="9"/>
                  </a:lnTo>
                  <a:lnTo>
                    <a:pt x="2" y="13"/>
                  </a:lnTo>
                  <a:lnTo>
                    <a:pt x="4" y="18"/>
                  </a:lnTo>
                  <a:lnTo>
                    <a:pt x="6" y="22"/>
                  </a:lnTo>
                  <a:lnTo>
                    <a:pt x="9" y="26"/>
                  </a:lnTo>
                  <a:lnTo>
                    <a:pt x="11" y="29"/>
                  </a:lnTo>
                  <a:lnTo>
                    <a:pt x="13" y="33"/>
                  </a:lnTo>
                  <a:lnTo>
                    <a:pt x="17" y="35"/>
                  </a:lnTo>
                  <a:lnTo>
                    <a:pt x="19" y="37"/>
                  </a:lnTo>
                  <a:lnTo>
                    <a:pt x="24" y="39"/>
                  </a:lnTo>
                  <a:lnTo>
                    <a:pt x="28" y="42"/>
                  </a:lnTo>
                  <a:lnTo>
                    <a:pt x="32" y="44"/>
                  </a:lnTo>
                  <a:lnTo>
                    <a:pt x="37" y="44"/>
                  </a:lnTo>
                  <a:lnTo>
                    <a:pt x="41" y="46"/>
                  </a:lnTo>
                  <a:lnTo>
                    <a:pt x="45" y="46"/>
                  </a:lnTo>
                  <a:lnTo>
                    <a:pt x="45"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8" name="任意多边形 307477"/>
            <p:cNvSpPr/>
            <p:nvPr/>
          </p:nvSpPr>
          <p:spPr>
            <a:xfrm>
              <a:off x="3398" y="1579"/>
              <a:ext cx="80" cy="81"/>
            </a:xfrm>
            <a:custGeom>
              <a:rect l="0" t="0" r="0" b="0"/>
              <a:pathLst>
                <a:path w="80" h="81">
                  <a:moveTo>
                    <a:pt x="0" y="42"/>
                  </a:moveTo>
                  <a:lnTo>
                    <a:pt x="2" y="46"/>
                  </a:lnTo>
                  <a:lnTo>
                    <a:pt x="2" y="50"/>
                  </a:lnTo>
                  <a:lnTo>
                    <a:pt x="4" y="55"/>
                  </a:lnTo>
                  <a:lnTo>
                    <a:pt x="4" y="59"/>
                  </a:lnTo>
                  <a:lnTo>
                    <a:pt x="6" y="61"/>
                  </a:lnTo>
                  <a:lnTo>
                    <a:pt x="8" y="65"/>
                  </a:lnTo>
                  <a:lnTo>
                    <a:pt x="10" y="68"/>
                  </a:lnTo>
                  <a:lnTo>
                    <a:pt x="13" y="70"/>
                  </a:lnTo>
                  <a:lnTo>
                    <a:pt x="17" y="74"/>
                  </a:lnTo>
                  <a:lnTo>
                    <a:pt x="19" y="76"/>
                  </a:lnTo>
                  <a:lnTo>
                    <a:pt x="23" y="76"/>
                  </a:lnTo>
                  <a:lnTo>
                    <a:pt x="26" y="78"/>
                  </a:lnTo>
                  <a:lnTo>
                    <a:pt x="30" y="81"/>
                  </a:lnTo>
                  <a:lnTo>
                    <a:pt x="34" y="81"/>
                  </a:lnTo>
                  <a:lnTo>
                    <a:pt x="39" y="81"/>
                  </a:lnTo>
                  <a:lnTo>
                    <a:pt x="43" y="81"/>
                  </a:lnTo>
                  <a:lnTo>
                    <a:pt x="47" y="81"/>
                  </a:lnTo>
                  <a:lnTo>
                    <a:pt x="49" y="81"/>
                  </a:lnTo>
                  <a:lnTo>
                    <a:pt x="54" y="78"/>
                  </a:lnTo>
                  <a:lnTo>
                    <a:pt x="58" y="78"/>
                  </a:lnTo>
                  <a:lnTo>
                    <a:pt x="60" y="76"/>
                  </a:lnTo>
                  <a:lnTo>
                    <a:pt x="65" y="74"/>
                  </a:lnTo>
                  <a:lnTo>
                    <a:pt x="67" y="72"/>
                  </a:lnTo>
                  <a:lnTo>
                    <a:pt x="71" y="68"/>
                  </a:lnTo>
                  <a:lnTo>
                    <a:pt x="73" y="65"/>
                  </a:lnTo>
                  <a:lnTo>
                    <a:pt x="75" y="63"/>
                  </a:lnTo>
                  <a:lnTo>
                    <a:pt x="78" y="59"/>
                  </a:lnTo>
                  <a:lnTo>
                    <a:pt x="78" y="55"/>
                  </a:lnTo>
                  <a:lnTo>
                    <a:pt x="80" y="52"/>
                  </a:lnTo>
                  <a:lnTo>
                    <a:pt x="80" y="48"/>
                  </a:lnTo>
                  <a:lnTo>
                    <a:pt x="80" y="44"/>
                  </a:lnTo>
                  <a:lnTo>
                    <a:pt x="80" y="39"/>
                  </a:lnTo>
                  <a:lnTo>
                    <a:pt x="80" y="35"/>
                  </a:lnTo>
                  <a:lnTo>
                    <a:pt x="80" y="31"/>
                  </a:lnTo>
                  <a:lnTo>
                    <a:pt x="78" y="29"/>
                  </a:lnTo>
                  <a:lnTo>
                    <a:pt x="78" y="24"/>
                  </a:lnTo>
                  <a:lnTo>
                    <a:pt x="75" y="20"/>
                  </a:lnTo>
                  <a:lnTo>
                    <a:pt x="73" y="18"/>
                  </a:lnTo>
                  <a:lnTo>
                    <a:pt x="71" y="13"/>
                  </a:lnTo>
                  <a:lnTo>
                    <a:pt x="67" y="11"/>
                  </a:lnTo>
                  <a:lnTo>
                    <a:pt x="65" y="9"/>
                  </a:lnTo>
                  <a:lnTo>
                    <a:pt x="62" y="7"/>
                  </a:lnTo>
                  <a:lnTo>
                    <a:pt x="58" y="5"/>
                  </a:lnTo>
                  <a:lnTo>
                    <a:pt x="54" y="5"/>
                  </a:lnTo>
                  <a:lnTo>
                    <a:pt x="52" y="3"/>
                  </a:lnTo>
                  <a:lnTo>
                    <a:pt x="47" y="3"/>
                  </a:lnTo>
                  <a:lnTo>
                    <a:pt x="43" y="0"/>
                  </a:lnTo>
                  <a:lnTo>
                    <a:pt x="39" y="0"/>
                  </a:lnTo>
                  <a:lnTo>
                    <a:pt x="34" y="3"/>
                  </a:lnTo>
                  <a:lnTo>
                    <a:pt x="32" y="3"/>
                  </a:lnTo>
                  <a:lnTo>
                    <a:pt x="28" y="3"/>
                  </a:lnTo>
                  <a:lnTo>
                    <a:pt x="23" y="5"/>
                  </a:lnTo>
                  <a:lnTo>
                    <a:pt x="21" y="7"/>
                  </a:lnTo>
                  <a:lnTo>
                    <a:pt x="17" y="9"/>
                  </a:lnTo>
                  <a:lnTo>
                    <a:pt x="15" y="11"/>
                  </a:lnTo>
                  <a:lnTo>
                    <a:pt x="10" y="13"/>
                  </a:lnTo>
                  <a:lnTo>
                    <a:pt x="8" y="18"/>
                  </a:lnTo>
                  <a:lnTo>
                    <a:pt x="6" y="20"/>
                  </a:lnTo>
                  <a:lnTo>
                    <a:pt x="4" y="24"/>
                  </a:lnTo>
                  <a:lnTo>
                    <a:pt x="4" y="26"/>
                  </a:lnTo>
                  <a:lnTo>
                    <a:pt x="2" y="31"/>
                  </a:lnTo>
                  <a:lnTo>
                    <a:pt x="2" y="35"/>
                  </a:lnTo>
                  <a:lnTo>
                    <a:pt x="0" y="39"/>
                  </a:lnTo>
                  <a:lnTo>
                    <a:pt x="0" y="4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79" name="任意多边形 307478"/>
            <p:cNvSpPr/>
            <p:nvPr/>
          </p:nvSpPr>
          <p:spPr>
            <a:xfrm>
              <a:off x="3393" y="1621"/>
              <a:ext cx="48" cy="43"/>
            </a:xfrm>
            <a:custGeom>
              <a:rect l="0" t="0" r="0" b="0"/>
              <a:pathLst>
                <a:path w="48" h="43">
                  <a:moveTo>
                    <a:pt x="48" y="34"/>
                  </a:moveTo>
                  <a:lnTo>
                    <a:pt x="44" y="34"/>
                  </a:lnTo>
                  <a:lnTo>
                    <a:pt x="39" y="34"/>
                  </a:lnTo>
                  <a:lnTo>
                    <a:pt x="37" y="34"/>
                  </a:lnTo>
                  <a:lnTo>
                    <a:pt x="33" y="32"/>
                  </a:lnTo>
                  <a:lnTo>
                    <a:pt x="31" y="32"/>
                  </a:lnTo>
                  <a:lnTo>
                    <a:pt x="26" y="30"/>
                  </a:lnTo>
                  <a:lnTo>
                    <a:pt x="24" y="28"/>
                  </a:lnTo>
                  <a:lnTo>
                    <a:pt x="22" y="26"/>
                  </a:lnTo>
                  <a:lnTo>
                    <a:pt x="20" y="23"/>
                  </a:lnTo>
                  <a:lnTo>
                    <a:pt x="18" y="21"/>
                  </a:lnTo>
                  <a:lnTo>
                    <a:pt x="15" y="17"/>
                  </a:lnTo>
                  <a:lnTo>
                    <a:pt x="13" y="15"/>
                  </a:lnTo>
                  <a:lnTo>
                    <a:pt x="11" y="10"/>
                  </a:lnTo>
                  <a:lnTo>
                    <a:pt x="11" y="8"/>
                  </a:lnTo>
                  <a:lnTo>
                    <a:pt x="11" y="4"/>
                  </a:lnTo>
                  <a:lnTo>
                    <a:pt x="11" y="0"/>
                  </a:lnTo>
                  <a:lnTo>
                    <a:pt x="0" y="2"/>
                  </a:lnTo>
                  <a:lnTo>
                    <a:pt x="2" y="6"/>
                  </a:lnTo>
                  <a:lnTo>
                    <a:pt x="2" y="10"/>
                  </a:lnTo>
                  <a:lnTo>
                    <a:pt x="5" y="15"/>
                  </a:lnTo>
                  <a:lnTo>
                    <a:pt x="5" y="19"/>
                  </a:lnTo>
                  <a:lnTo>
                    <a:pt x="7" y="21"/>
                  </a:lnTo>
                  <a:lnTo>
                    <a:pt x="9" y="26"/>
                  </a:lnTo>
                  <a:lnTo>
                    <a:pt x="13" y="30"/>
                  </a:lnTo>
                  <a:lnTo>
                    <a:pt x="15" y="32"/>
                  </a:lnTo>
                  <a:lnTo>
                    <a:pt x="20" y="34"/>
                  </a:lnTo>
                  <a:lnTo>
                    <a:pt x="22" y="36"/>
                  </a:lnTo>
                  <a:lnTo>
                    <a:pt x="26" y="39"/>
                  </a:lnTo>
                  <a:lnTo>
                    <a:pt x="31" y="41"/>
                  </a:lnTo>
                  <a:lnTo>
                    <a:pt x="35" y="43"/>
                  </a:lnTo>
                  <a:lnTo>
                    <a:pt x="39" y="43"/>
                  </a:lnTo>
                  <a:lnTo>
                    <a:pt x="44" y="43"/>
                  </a:lnTo>
                  <a:lnTo>
                    <a:pt x="48" y="43"/>
                  </a:lnTo>
                  <a:lnTo>
                    <a:pt x="48"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0" name="任意多边形 307479"/>
            <p:cNvSpPr/>
            <p:nvPr/>
          </p:nvSpPr>
          <p:spPr>
            <a:xfrm>
              <a:off x="3441" y="1618"/>
              <a:ext cx="41" cy="46"/>
            </a:xfrm>
            <a:custGeom>
              <a:rect l="0" t="0" r="0" b="0"/>
              <a:pathLst>
                <a:path w="41" h="46">
                  <a:moveTo>
                    <a:pt x="32" y="0"/>
                  </a:moveTo>
                  <a:lnTo>
                    <a:pt x="32" y="5"/>
                  </a:lnTo>
                  <a:lnTo>
                    <a:pt x="32" y="7"/>
                  </a:lnTo>
                  <a:lnTo>
                    <a:pt x="32" y="11"/>
                  </a:lnTo>
                  <a:lnTo>
                    <a:pt x="30" y="16"/>
                  </a:lnTo>
                  <a:lnTo>
                    <a:pt x="30" y="18"/>
                  </a:lnTo>
                  <a:lnTo>
                    <a:pt x="28" y="20"/>
                  </a:lnTo>
                  <a:lnTo>
                    <a:pt x="26" y="24"/>
                  </a:lnTo>
                  <a:lnTo>
                    <a:pt x="24" y="26"/>
                  </a:lnTo>
                  <a:lnTo>
                    <a:pt x="22" y="29"/>
                  </a:lnTo>
                  <a:lnTo>
                    <a:pt x="19" y="31"/>
                  </a:lnTo>
                  <a:lnTo>
                    <a:pt x="15" y="33"/>
                  </a:lnTo>
                  <a:lnTo>
                    <a:pt x="13" y="35"/>
                  </a:lnTo>
                  <a:lnTo>
                    <a:pt x="9" y="35"/>
                  </a:lnTo>
                  <a:lnTo>
                    <a:pt x="6" y="37"/>
                  </a:lnTo>
                  <a:lnTo>
                    <a:pt x="2" y="37"/>
                  </a:lnTo>
                  <a:lnTo>
                    <a:pt x="0" y="37"/>
                  </a:lnTo>
                  <a:lnTo>
                    <a:pt x="0" y="46"/>
                  </a:lnTo>
                  <a:lnTo>
                    <a:pt x="4" y="46"/>
                  </a:lnTo>
                  <a:lnTo>
                    <a:pt x="9" y="46"/>
                  </a:lnTo>
                  <a:lnTo>
                    <a:pt x="13" y="44"/>
                  </a:lnTo>
                  <a:lnTo>
                    <a:pt x="17" y="42"/>
                  </a:lnTo>
                  <a:lnTo>
                    <a:pt x="22" y="39"/>
                  </a:lnTo>
                  <a:lnTo>
                    <a:pt x="24" y="37"/>
                  </a:lnTo>
                  <a:lnTo>
                    <a:pt x="28" y="35"/>
                  </a:lnTo>
                  <a:lnTo>
                    <a:pt x="30" y="33"/>
                  </a:lnTo>
                  <a:lnTo>
                    <a:pt x="32" y="29"/>
                  </a:lnTo>
                  <a:lnTo>
                    <a:pt x="35" y="26"/>
                  </a:lnTo>
                  <a:lnTo>
                    <a:pt x="37" y="22"/>
                  </a:lnTo>
                  <a:lnTo>
                    <a:pt x="39" y="18"/>
                  </a:lnTo>
                  <a:lnTo>
                    <a:pt x="41" y="13"/>
                  </a:lnTo>
                  <a:lnTo>
                    <a:pt x="41" y="9"/>
                  </a:lnTo>
                  <a:lnTo>
                    <a:pt x="41" y="5"/>
                  </a:lnTo>
                  <a:lnTo>
                    <a:pt x="41" y="0"/>
                  </a:lnTo>
                  <a:lnTo>
                    <a:pt x="3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1" name="任意多边形 307480"/>
            <p:cNvSpPr/>
            <p:nvPr/>
          </p:nvSpPr>
          <p:spPr>
            <a:xfrm>
              <a:off x="3437" y="1575"/>
              <a:ext cx="45" cy="43"/>
            </a:xfrm>
            <a:custGeom>
              <a:rect l="0" t="0" r="0" b="0"/>
              <a:pathLst>
                <a:path w="45" h="43">
                  <a:moveTo>
                    <a:pt x="0" y="9"/>
                  </a:moveTo>
                  <a:lnTo>
                    <a:pt x="4" y="9"/>
                  </a:lnTo>
                  <a:lnTo>
                    <a:pt x="8" y="11"/>
                  </a:lnTo>
                  <a:lnTo>
                    <a:pt x="10" y="11"/>
                  </a:lnTo>
                  <a:lnTo>
                    <a:pt x="15" y="11"/>
                  </a:lnTo>
                  <a:lnTo>
                    <a:pt x="17" y="13"/>
                  </a:lnTo>
                  <a:lnTo>
                    <a:pt x="21" y="15"/>
                  </a:lnTo>
                  <a:lnTo>
                    <a:pt x="23" y="17"/>
                  </a:lnTo>
                  <a:lnTo>
                    <a:pt x="26" y="20"/>
                  </a:lnTo>
                  <a:lnTo>
                    <a:pt x="28" y="22"/>
                  </a:lnTo>
                  <a:lnTo>
                    <a:pt x="30" y="24"/>
                  </a:lnTo>
                  <a:lnTo>
                    <a:pt x="32" y="26"/>
                  </a:lnTo>
                  <a:lnTo>
                    <a:pt x="34" y="30"/>
                  </a:lnTo>
                  <a:lnTo>
                    <a:pt x="34" y="33"/>
                  </a:lnTo>
                  <a:lnTo>
                    <a:pt x="36" y="37"/>
                  </a:lnTo>
                  <a:lnTo>
                    <a:pt x="36" y="39"/>
                  </a:lnTo>
                  <a:lnTo>
                    <a:pt x="36" y="43"/>
                  </a:lnTo>
                  <a:lnTo>
                    <a:pt x="45" y="43"/>
                  </a:lnTo>
                  <a:lnTo>
                    <a:pt x="45" y="39"/>
                  </a:lnTo>
                  <a:lnTo>
                    <a:pt x="45" y="35"/>
                  </a:lnTo>
                  <a:lnTo>
                    <a:pt x="43" y="30"/>
                  </a:lnTo>
                  <a:lnTo>
                    <a:pt x="43" y="26"/>
                  </a:lnTo>
                  <a:lnTo>
                    <a:pt x="41" y="22"/>
                  </a:lnTo>
                  <a:lnTo>
                    <a:pt x="39" y="20"/>
                  </a:lnTo>
                  <a:lnTo>
                    <a:pt x="34" y="15"/>
                  </a:lnTo>
                  <a:lnTo>
                    <a:pt x="32" y="13"/>
                  </a:lnTo>
                  <a:lnTo>
                    <a:pt x="28" y="9"/>
                  </a:lnTo>
                  <a:lnTo>
                    <a:pt x="26" y="7"/>
                  </a:lnTo>
                  <a:lnTo>
                    <a:pt x="21" y="4"/>
                  </a:lnTo>
                  <a:lnTo>
                    <a:pt x="17" y="4"/>
                  </a:lnTo>
                  <a:lnTo>
                    <a:pt x="13" y="2"/>
                  </a:lnTo>
                  <a:lnTo>
                    <a:pt x="8" y="0"/>
                  </a:lnTo>
                  <a:lnTo>
                    <a:pt x="4"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2" name="任意多边形 307481"/>
            <p:cNvSpPr/>
            <p:nvPr/>
          </p:nvSpPr>
          <p:spPr>
            <a:xfrm>
              <a:off x="3393" y="1575"/>
              <a:ext cx="44" cy="48"/>
            </a:xfrm>
            <a:custGeom>
              <a:rect l="0" t="0" r="0" b="0"/>
              <a:pathLst>
                <a:path w="44" h="48">
                  <a:moveTo>
                    <a:pt x="11" y="46"/>
                  </a:moveTo>
                  <a:lnTo>
                    <a:pt x="11" y="43"/>
                  </a:lnTo>
                  <a:lnTo>
                    <a:pt x="11" y="39"/>
                  </a:lnTo>
                  <a:lnTo>
                    <a:pt x="11" y="37"/>
                  </a:lnTo>
                  <a:lnTo>
                    <a:pt x="13" y="33"/>
                  </a:lnTo>
                  <a:lnTo>
                    <a:pt x="13" y="30"/>
                  </a:lnTo>
                  <a:lnTo>
                    <a:pt x="15" y="26"/>
                  </a:lnTo>
                  <a:lnTo>
                    <a:pt x="18" y="24"/>
                  </a:lnTo>
                  <a:lnTo>
                    <a:pt x="20" y="22"/>
                  </a:lnTo>
                  <a:lnTo>
                    <a:pt x="22" y="20"/>
                  </a:lnTo>
                  <a:lnTo>
                    <a:pt x="24" y="17"/>
                  </a:lnTo>
                  <a:lnTo>
                    <a:pt x="28" y="15"/>
                  </a:lnTo>
                  <a:lnTo>
                    <a:pt x="31" y="13"/>
                  </a:lnTo>
                  <a:lnTo>
                    <a:pt x="33" y="11"/>
                  </a:lnTo>
                  <a:lnTo>
                    <a:pt x="37" y="11"/>
                  </a:lnTo>
                  <a:lnTo>
                    <a:pt x="41" y="11"/>
                  </a:lnTo>
                  <a:lnTo>
                    <a:pt x="44" y="9"/>
                  </a:lnTo>
                  <a:lnTo>
                    <a:pt x="44" y="0"/>
                  </a:lnTo>
                  <a:lnTo>
                    <a:pt x="39" y="0"/>
                  </a:lnTo>
                  <a:lnTo>
                    <a:pt x="35" y="2"/>
                  </a:lnTo>
                  <a:lnTo>
                    <a:pt x="31" y="2"/>
                  </a:lnTo>
                  <a:lnTo>
                    <a:pt x="26" y="4"/>
                  </a:lnTo>
                  <a:lnTo>
                    <a:pt x="22" y="7"/>
                  </a:lnTo>
                  <a:lnTo>
                    <a:pt x="20" y="9"/>
                  </a:lnTo>
                  <a:lnTo>
                    <a:pt x="15" y="11"/>
                  </a:lnTo>
                  <a:lnTo>
                    <a:pt x="13" y="15"/>
                  </a:lnTo>
                  <a:lnTo>
                    <a:pt x="11" y="17"/>
                  </a:lnTo>
                  <a:lnTo>
                    <a:pt x="9" y="22"/>
                  </a:lnTo>
                  <a:lnTo>
                    <a:pt x="5" y="26"/>
                  </a:lnTo>
                  <a:lnTo>
                    <a:pt x="5" y="30"/>
                  </a:lnTo>
                  <a:lnTo>
                    <a:pt x="2" y="33"/>
                  </a:lnTo>
                  <a:lnTo>
                    <a:pt x="2" y="39"/>
                  </a:lnTo>
                  <a:lnTo>
                    <a:pt x="2" y="43"/>
                  </a:lnTo>
                  <a:lnTo>
                    <a:pt x="0" y="48"/>
                  </a:lnTo>
                  <a:lnTo>
                    <a:pt x="11" y="4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3" name="任意多边形 307482"/>
            <p:cNvSpPr/>
            <p:nvPr/>
          </p:nvSpPr>
          <p:spPr>
            <a:xfrm>
              <a:off x="3071" y="1746"/>
              <a:ext cx="80" cy="80"/>
            </a:xfrm>
            <a:custGeom>
              <a:rect l="0" t="0" r="0" b="0"/>
              <a:pathLst>
                <a:path w="80" h="80">
                  <a:moveTo>
                    <a:pt x="0" y="41"/>
                  </a:moveTo>
                  <a:lnTo>
                    <a:pt x="2" y="46"/>
                  </a:lnTo>
                  <a:lnTo>
                    <a:pt x="2" y="50"/>
                  </a:lnTo>
                  <a:lnTo>
                    <a:pt x="2" y="54"/>
                  </a:lnTo>
                  <a:lnTo>
                    <a:pt x="4" y="57"/>
                  </a:lnTo>
                  <a:lnTo>
                    <a:pt x="6" y="61"/>
                  </a:lnTo>
                  <a:lnTo>
                    <a:pt x="8" y="63"/>
                  </a:lnTo>
                  <a:lnTo>
                    <a:pt x="10" y="67"/>
                  </a:lnTo>
                  <a:lnTo>
                    <a:pt x="13" y="70"/>
                  </a:lnTo>
                  <a:lnTo>
                    <a:pt x="17" y="72"/>
                  </a:lnTo>
                  <a:lnTo>
                    <a:pt x="19" y="74"/>
                  </a:lnTo>
                  <a:lnTo>
                    <a:pt x="23" y="76"/>
                  </a:lnTo>
                  <a:lnTo>
                    <a:pt x="26" y="78"/>
                  </a:lnTo>
                  <a:lnTo>
                    <a:pt x="30" y="78"/>
                  </a:lnTo>
                  <a:lnTo>
                    <a:pt x="34" y="80"/>
                  </a:lnTo>
                  <a:lnTo>
                    <a:pt x="38" y="80"/>
                  </a:lnTo>
                  <a:lnTo>
                    <a:pt x="43" y="80"/>
                  </a:lnTo>
                  <a:lnTo>
                    <a:pt x="45" y="80"/>
                  </a:lnTo>
                  <a:lnTo>
                    <a:pt x="49" y="78"/>
                  </a:lnTo>
                  <a:lnTo>
                    <a:pt x="54" y="78"/>
                  </a:lnTo>
                  <a:lnTo>
                    <a:pt x="58" y="76"/>
                  </a:lnTo>
                  <a:lnTo>
                    <a:pt x="60" y="74"/>
                  </a:lnTo>
                  <a:lnTo>
                    <a:pt x="64" y="72"/>
                  </a:lnTo>
                  <a:lnTo>
                    <a:pt x="67" y="70"/>
                  </a:lnTo>
                  <a:lnTo>
                    <a:pt x="69" y="67"/>
                  </a:lnTo>
                  <a:lnTo>
                    <a:pt x="73" y="65"/>
                  </a:lnTo>
                  <a:lnTo>
                    <a:pt x="75" y="61"/>
                  </a:lnTo>
                  <a:lnTo>
                    <a:pt x="75" y="59"/>
                  </a:lnTo>
                  <a:lnTo>
                    <a:pt x="77" y="54"/>
                  </a:lnTo>
                  <a:lnTo>
                    <a:pt x="80" y="50"/>
                  </a:lnTo>
                  <a:lnTo>
                    <a:pt x="80" y="46"/>
                  </a:lnTo>
                  <a:lnTo>
                    <a:pt x="80" y="44"/>
                  </a:lnTo>
                  <a:lnTo>
                    <a:pt x="80" y="39"/>
                  </a:lnTo>
                  <a:lnTo>
                    <a:pt x="80" y="35"/>
                  </a:lnTo>
                  <a:lnTo>
                    <a:pt x="80" y="31"/>
                  </a:lnTo>
                  <a:lnTo>
                    <a:pt x="77" y="26"/>
                  </a:lnTo>
                  <a:lnTo>
                    <a:pt x="75" y="24"/>
                  </a:lnTo>
                  <a:lnTo>
                    <a:pt x="75" y="20"/>
                  </a:lnTo>
                  <a:lnTo>
                    <a:pt x="73" y="18"/>
                  </a:lnTo>
                  <a:lnTo>
                    <a:pt x="71" y="13"/>
                  </a:lnTo>
                  <a:lnTo>
                    <a:pt x="67" y="11"/>
                  </a:lnTo>
                  <a:lnTo>
                    <a:pt x="64" y="9"/>
                  </a:lnTo>
                  <a:lnTo>
                    <a:pt x="62" y="7"/>
                  </a:lnTo>
                  <a:lnTo>
                    <a:pt x="58" y="5"/>
                  </a:lnTo>
                  <a:lnTo>
                    <a:pt x="54" y="2"/>
                  </a:lnTo>
                  <a:lnTo>
                    <a:pt x="51" y="2"/>
                  </a:lnTo>
                  <a:lnTo>
                    <a:pt x="47" y="0"/>
                  </a:lnTo>
                  <a:lnTo>
                    <a:pt x="43" y="0"/>
                  </a:lnTo>
                  <a:lnTo>
                    <a:pt x="38" y="0"/>
                  </a:lnTo>
                  <a:lnTo>
                    <a:pt x="34" y="0"/>
                  </a:lnTo>
                  <a:lnTo>
                    <a:pt x="30" y="2"/>
                  </a:lnTo>
                  <a:lnTo>
                    <a:pt x="28" y="2"/>
                  </a:lnTo>
                  <a:lnTo>
                    <a:pt x="23" y="5"/>
                  </a:lnTo>
                  <a:lnTo>
                    <a:pt x="19" y="7"/>
                  </a:lnTo>
                  <a:lnTo>
                    <a:pt x="17" y="9"/>
                  </a:lnTo>
                  <a:lnTo>
                    <a:pt x="15" y="11"/>
                  </a:lnTo>
                  <a:lnTo>
                    <a:pt x="10" y="13"/>
                  </a:lnTo>
                  <a:lnTo>
                    <a:pt x="8" y="15"/>
                  </a:lnTo>
                  <a:lnTo>
                    <a:pt x="6" y="20"/>
                  </a:lnTo>
                  <a:lnTo>
                    <a:pt x="4" y="22"/>
                  </a:lnTo>
                  <a:lnTo>
                    <a:pt x="4" y="26"/>
                  </a:lnTo>
                  <a:lnTo>
                    <a:pt x="2" y="31"/>
                  </a:lnTo>
                  <a:lnTo>
                    <a:pt x="2" y="35"/>
                  </a:lnTo>
                  <a:lnTo>
                    <a:pt x="0" y="37"/>
                  </a:lnTo>
                  <a:lnTo>
                    <a:pt x="0"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4" name="任意多边形 307483"/>
            <p:cNvSpPr/>
            <p:nvPr/>
          </p:nvSpPr>
          <p:spPr>
            <a:xfrm>
              <a:off x="3066" y="1787"/>
              <a:ext cx="48" cy="44"/>
            </a:xfrm>
            <a:custGeom>
              <a:rect l="0" t="0" r="0" b="0"/>
              <a:pathLst>
                <a:path w="48" h="44">
                  <a:moveTo>
                    <a:pt x="46" y="35"/>
                  </a:moveTo>
                  <a:lnTo>
                    <a:pt x="43" y="35"/>
                  </a:lnTo>
                  <a:lnTo>
                    <a:pt x="39" y="35"/>
                  </a:lnTo>
                  <a:lnTo>
                    <a:pt x="37" y="33"/>
                  </a:lnTo>
                  <a:lnTo>
                    <a:pt x="33" y="33"/>
                  </a:lnTo>
                  <a:lnTo>
                    <a:pt x="31" y="31"/>
                  </a:lnTo>
                  <a:lnTo>
                    <a:pt x="26" y="29"/>
                  </a:lnTo>
                  <a:lnTo>
                    <a:pt x="24" y="29"/>
                  </a:lnTo>
                  <a:lnTo>
                    <a:pt x="22" y="24"/>
                  </a:lnTo>
                  <a:lnTo>
                    <a:pt x="20" y="22"/>
                  </a:lnTo>
                  <a:lnTo>
                    <a:pt x="18" y="20"/>
                  </a:lnTo>
                  <a:lnTo>
                    <a:pt x="15" y="18"/>
                  </a:lnTo>
                  <a:lnTo>
                    <a:pt x="13" y="13"/>
                  </a:lnTo>
                  <a:lnTo>
                    <a:pt x="11" y="11"/>
                  </a:lnTo>
                  <a:lnTo>
                    <a:pt x="11" y="7"/>
                  </a:lnTo>
                  <a:lnTo>
                    <a:pt x="11" y="5"/>
                  </a:lnTo>
                  <a:lnTo>
                    <a:pt x="11" y="0"/>
                  </a:lnTo>
                  <a:lnTo>
                    <a:pt x="0" y="0"/>
                  </a:lnTo>
                  <a:lnTo>
                    <a:pt x="0" y="5"/>
                  </a:lnTo>
                  <a:lnTo>
                    <a:pt x="2" y="9"/>
                  </a:lnTo>
                  <a:lnTo>
                    <a:pt x="2" y="13"/>
                  </a:lnTo>
                  <a:lnTo>
                    <a:pt x="5" y="18"/>
                  </a:lnTo>
                  <a:lnTo>
                    <a:pt x="7" y="22"/>
                  </a:lnTo>
                  <a:lnTo>
                    <a:pt x="9" y="26"/>
                  </a:lnTo>
                  <a:lnTo>
                    <a:pt x="13" y="29"/>
                  </a:lnTo>
                  <a:lnTo>
                    <a:pt x="15" y="33"/>
                  </a:lnTo>
                  <a:lnTo>
                    <a:pt x="18" y="35"/>
                  </a:lnTo>
                  <a:lnTo>
                    <a:pt x="22" y="37"/>
                  </a:lnTo>
                  <a:lnTo>
                    <a:pt x="26" y="39"/>
                  </a:lnTo>
                  <a:lnTo>
                    <a:pt x="31" y="42"/>
                  </a:lnTo>
                  <a:lnTo>
                    <a:pt x="35" y="42"/>
                  </a:lnTo>
                  <a:lnTo>
                    <a:pt x="39" y="44"/>
                  </a:lnTo>
                  <a:lnTo>
                    <a:pt x="41" y="44"/>
                  </a:lnTo>
                  <a:lnTo>
                    <a:pt x="48" y="44"/>
                  </a:lnTo>
                  <a:lnTo>
                    <a:pt x="46"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5" name="任意多边形 307484"/>
            <p:cNvSpPr/>
            <p:nvPr/>
          </p:nvSpPr>
          <p:spPr>
            <a:xfrm>
              <a:off x="3112" y="1785"/>
              <a:ext cx="43" cy="46"/>
            </a:xfrm>
            <a:custGeom>
              <a:rect l="0" t="0" r="0" b="0"/>
              <a:pathLst>
                <a:path w="43" h="46">
                  <a:moveTo>
                    <a:pt x="34" y="0"/>
                  </a:moveTo>
                  <a:lnTo>
                    <a:pt x="34" y="2"/>
                  </a:lnTo>
                  <a:lnTo>
                    <a:pt x="34" y="7"/>
                  </a:lnTo>
                  <a:lnTo>
                    <a:pt x="34" y="11"/>
                  </a:lnTo>
                  <a:lnTo>
                    <a:pt x="32" y="13"/>
                  </a:lnTo>
                  <a:lnTo>
                    <a:pt x="32" y="18"/>
                  </a:lnTo>
                  <a:lnTo>
                    <a:pt x="30" y="20"/>
                  </a:lnTo>
                  <a:lnTo>
                    <a:pt x="28" y="22"/>
                  </a:lnTo>
                  <a:lnTo>
                    <a:pt x="26" y="26"/>
                  </a:lnTo>
                  <a:lnTo>
                    <a:pt x="23" y="28"/>
                  </a:lnTo>
                  <a:lnTo>
                    <a:pt x="21" y="31"/>
                  </a:lnTo>
                  <a:lnTo>
                    <a:pt x="17" y="33"/>
                  </a:lnTo>
                  <a:lnTo>
                    <a:pt x="15" y="33"/>
                  </a:lnTo>
                  <a:lnTo>
                    <a:pt x="10" y="35"/>
                  </a:lnTo>
                  <a:lnTo>
                    <a:pt x="8" y="35"/>
                  </a:lnTo>
                  <a:lnTo>
                    <a:pt x="4" y="37"/>
                  </a:lnTo>
                  <a:lnTo>
                    <a:pt x="0" y="37"/>
                  </a:lnTo>
                  <a:lnTo>
                    <a:pt x="2" y="46"/>
                  </a:lnTo>
                  <a:lnTo>
                    <a:pt x="6" y="46"/>
                  </a:lnTo>
                  <a:lnTo>
                    <a:pt x="10" y="44"/>
                  </a:lnTo>
                  <a:lnTo>
                    <a:pt x="15" y="44"/>
                  </a:lnTo>
                  <a:lnTo>
                    <a:pt x="19" y="41"/>
                  </a:lnTo>
                  <a:lnTo>
                    <a:pt x="21" y="39"/>
                  </a:lnTo>
                  <a:lnTo>
                    <a:pt x="26" y="37"/>
                  </a:lnTo>
                  <a:lnTo>
                    <a:pt x="28" y="35"/>
                  </a:lnTo>
                  <a:lnTo>
                    <a:pt x="32" y="31"/>
                  </a:lnTo>
                  <a:lnTo>
                    <a:pt x="34" y="28"/>
                  </a:lnTo>
                  <a:lnTo>
                    <a:pt x="36" y="24"/>
                  </a:lnTo>
                  <a:lnTo>
                    <a:pt x="39" y="20"/>
                  </a:lnTo>
                  <a:lnTo>
                    <a:pt x="41" y="18"/>
                  </a:lnTo>
                  <a:lnTo>
                    <a:pt x="43" y="13"/>
                  </a:lnTo>
                  <a:lnTo>
                    <a:pt x="43" y="9"/>
                  </a:lnTo>
                  <a:lnTo>
                    <a:pt x="43" y="5"/>
                  </a:lnTo>
                  <a:lnTo>
                    <a:pt x="43" y="0"/>
                  </a:lnTo>
                  <a:lnTo>
                    <a:pt x="3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6" name="任意多边形 307485"/>
            <p:cNvSpPr/>
            <p:nvPr/>
          </p:nvSpPr>
          <p:spPr>
            <a:xfrm>
              <a:off x="3109" y="1742"/>
              <a:ext cx="46" cy="43"/>
            </a:xfrm>
            <a:custGeom>
              <a:rect l="0" t="0" r="0" b="0"/>
              <a:pathLst>
                <a:path w="46" h="43">
                  <a:moveTo>
                    <a:pt x="0" y="9"/>
                  </a:moveTo>
                  <a:lnTo>
                    <a:pt x="5" y="9"/>
                  </a:lnTo>
                  <a:lnTo>
                    <a:pt x="7" y="9"/>
                  </a:lnTo>
                  <a:lnTo>
                    <a:pt x="11" y="11"/>
                  </a:lnTo>
                  <a:lnTo>
                    <a:pt x="16" y="11"/>
                  </a:lnTo>
                  <a:lnTo>
                    <a:pt x="18" y="13"/>
                  </a:lnTo>
                  <a:lnTo>
                    <a:pt x="20" y="13"/>
                  </a:lnTo>
                  <a:lnTo>
                    <a:pt x="24" y="15"/>
                  </a:lnTo>
                  <a:lnTo>
                    <a:pt x="26" y="17"/>
                  </a:lnTo>
                  <a:lnTo>
                    <a:pt x="29" y="22"/>
                  </a:lnTo>
                  <a:lnTo>
                    <a:pt x="31" y="24"/>
                  </a:lnTo>
                  <a:lnTo>
                    <a:pt x="33" y="26"/>
                  </a:lnTo>
                  <a:lnTo>
                    <a:pt x="35" y="28"/>
                  </a:lnTo>
                  <a:lnTo>
                    <a:pt x="35" y="32"/>
                  </a:lnTo>
                  <a:lnTo>
                    <a:pt x="37" y="35"/>
                  </a:lnTo>
                  <a:lnTo>
                    <a:pt x="37" y="39"/>
                  </a:lnTo>
                  <a:lnTo>
                    <a:pt x="37" y="43"/>
                  </a:lnTo>
                  <a:lnTo>
                    <a:pt x="46" y="43"/>
                  </a:lnTo>
                  <a:lnTo>
                    <a:pt x="46" y="39"/>
                  </a:lnTo>
                  <a:lnTo>
                    <a:pt x="46" y="35"/>
                  </a:lnTo>
                  <a:lnTo>
                    <a:pt x="44" y="30"/>
                  </a:lnTo>
                  <a:lnTo>
                    <a:pt x="42" y="26"/>
                  </a:lnTo>
                  <a:lnTo>
                    <a:pt x="39" y="22"/>
                  </a:lnTo>
                  <a:lnTo>
                    <a:pt x="37" y="17"/>
                  </a:lnTo>
                  <a:lnTo>
                    <a:pt x="35" y="15"/>
                  </a:lnTo>
                  <a:lnTo>
                    <a:pt x="33" y="11"/>
                  </a:lnTo>
                  <a:lnTo>
                    <a:pt x="29" y="9"/>
                  </a:lnTo>
                  <a:lnTo>
                    <a:pt x="26" y="6"/>
                  </a:lnTo>
                  <a:lnTo>
                    <a:pt x="22" y="4"/>
                  </a:lnTo>
                  <a:lnTo>
                    <a:pt x="18" y="2"/>
                  </a:lnTo>
                  <a:lnTo>
                    <a:pt x="13" y="2"/>
                  </a:lnTo>
                  <a:lnTo>
                    <a:pt x="9" y="0"/>
                  </a:lnTo>
                  <a:lnTo>
                    <a:pt x="5"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7" name="任意多边形 307486"/>
            <p:cNvSpPr/>
            <p:nvPr/>
          </p:nvSpPr>
          <p:spPr>
            <a:xfrm>
              <a:off x="3066" y="1742"/>
              <a:ext cx="43" cy="45"/>
            </a:xfrm>
            <a:custGeom>
              <a:rect l="0" t="0" r="0" b="0"/>
              <a:pathLst>
                <a:path w="43" h="45">
                  <a:moveTo>
                    <a:pt x="11" y="45"/>
                  </a:moveTo>
                  <a:lnTo>
                    <a:pt x="11" y="41"/>
                  </a:lnTo>
                  <a:lnTo>
                    <a:pt x="11" y="39"/>
                  </a:lnTo>
                  <a:lnTo>
                    <a:pt x="11" y="35"/>
                  </a:lnTo>
                  <a:lnTo>
                    <a:pt x="11" y="32"/>
                  </a:lnTo>
                  <a:lnTo>
                    <a:pt x="13" y="28"/>
                  </a:lnTo>
                  <a:lnTo>
                    <a:pt x="15" y="26"/>
                  </a:lnTo>
                  <a:lnTo>
                    <a:pt x="18" y="24"/>
                  </a:lnTo>
                  <a:lnTo>
                    <a:pt x="20" y="19"/>
                  </a:lnTo>
                  <a:lnTo>
                    <a:pt x="22" y="17"/>
                  </a:lnTo>
                  <a:lnTo>
                    <a:pt x="24" y="15"/>
                  </a:lnTo>
                  <a:lnTo>
                    <a:pt x="26" y="13"/>
                  </a:lnTo>
                  <a:lnTo>
                    <a:pt x="31" y="13"/>
                  </a:lnTo>
                  <a:lnTo>
                    <a:pt x="33" y="11"/>
                  </a:lnTo>
                  <a:lnTo>
                    <a:pt x="37" y="11"/>
                  </a:lnTo>
                  <a:lnTo>
                    <a:pt x="39" y="9"/>
                  </a:lnTo>
                  <a:lnTo>
                    <a:pt x="43" y="9"/>
                  </a:lnTo>
                  <a:lnTo>
                    <a:pt x="43" y="0"/>
                  </a:lnTo>
                  <a:lnTo>
                    <a:pt x="39" y="0"/>
                  </a:lnTo>
                  <a:lnTo>
                    <a:pt x="35" y="2"/>
                  </a:lnTo>
                  <a:lnTo>
                    <a:pt x="31" y="2"/>
                  </a:lnTo>
                  <a:lnTo>
                    <a:pt x="26" y="4"/>
                  </a:lnTo>
                  <a:lnTo>
                    <a:pt x="22" y="6"/>
                  </a:lnTo>
                  <a:lnTo>
                    <a:pt x="20" y="9"/>
                  </a:lnTo>
                  <a:lnTo>
                    <a:pt x="15" y="11"/>
                  </a:lnTo>
                  <a:lnTo>
                    <a:pt x="13" y="13"/>
                  </a:lnTo>
                  <a:lnTo>
                    <a:pt x="11" y="17"/>
                  </a:lnTo>
                  <a:lnTo>
                    <a:pt x="7" y="22"/>
                  </a:lnTo>
                  <a:lnTo>
                    <a:pt x="5" y="24"/>
                  </a:lnTo>
                  <a:lnTo>
                    <a:pt x="5" y="28"/>
                  </a:lnTo>
                  <a:lnTo>
                    <a:pt x="2" y="32"/>
                  </a:lnTo>
                  <a:lnTo>
                    <a:pt x="2" y="37"/>
                  </a:lnTo>
                  <a:lnTo>
                    <a:pt x="0" y="41"/>
                  </a:lnTo>
                  <a:lnTo>
                    <a:pt x="0" y="45"/>
                  </a:lnTo>
                  <a:lnTo>
                    <a:pt x="11"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8" name="任意多边形 307487"/>
            <p:cNvSpPr/>
            <p:nvPr/>
          </p:nvSpPr>
          <p:spPr>
            <a:xfrm>
              <a:off x="3244" y="1720"/>
              <a:ext cx="78" cy="78"/>
            </a:xfrm>
            <a:custGeom>
              <a:rect l="0" t="0" r="0" b="0"/>
              <a:pathLst>
                <a:path w="78" h="78">
                  <a:moveTo>
                    <a:pt x="0" y="41"/>
                  </a:moveTo>
                  <a:lnTo>
                    <a:pt x="0" y="46"/>
                  </a:lnTo>
                  <a:lnTo>
                    <a:pt x="0" y="48"/>
                  </a:lnTo>
                  <a:lnTo>
                    <a:pt x="2" y="52"/>
                  </a:lnTo>
                  <a:lnTo>
                    <a:pt x="2" y="57"/>
                  </a:lnTo>
                  <a:lnTo>
                    <a:pt x="4" y="59"/>
                  </a:lnTo>
                  <a:lnTo>
                    <a:pt x="6" y="63"/>
                  </a:lnTo>
                  <a:lnTo>
                    <a:pt x="8" y="65"/>
                  </a:lnTo>
                  <a:lnTo>
                    <a:pt x="13" y="70"/>
                  </a:lnTo>
                  <a:lnTo>
                    <a:pt x="15" y="72"/>
                  </a:lnTo>
                  <a:lnTo>
                    <a:pt x="17" y="74"/>
                  </a:lnTo>
                  <a:lnTo>
                    <a:pt x="21" y="76"/>
                  </a:lnTo>
                  <a:lnTo>
                    <a:pt x="26" y="76"/>
                  </a:lnTo>
                  <a:lnTo>
                    <a:pt x="28" y="78"/>
                  </a:lnTo>
                  <a:lnTo>
                    <a:pt x="32" y="78"/>
                  </a:lnTo>
                  <a:lnTo>
                    <a:pt x="37" y="78"/>
                  </a:lnTo>
                  <a:lnTo>
                    <a:pt x="41" y="78"/>
                  </a:lnTo>
                  <a:lnTo>
                    <a:pt x="45" y="78"/>
                  </a:lnTo>
                  <a:lnTo>
                    <a:pt x="47" y="78"/>
                  </a:lnTo>
                  <a:lnTo>
                    <a:pt x="52" y="76"/>
                  </a:lnTo>
                  <a:lnTo>
                    <a:pt x="56" y="76"/>
                  </a:lnTo>
                  <a:lnTo>
                    <a:pt x="58" y="74"/>
                  </a:lnTo>
                  <a:lnTo>
                    <a:pt x="63" y="72"/>
                  </a:lnTo>
                  <a:lnTo>
                    <a:pt x="65" y="70"/>
                  </a:lnTo>
                  <a:lnTo>
                    <a:pt x="69" y="67"/>
                  </a:lnTo>
                  <a:lnTo>
                    <a:pt x="71" y="63"/>
                  </a:lnTo>
                  <a:lnTo>
                    <a:pt x="73" y="61"/>
                  </a:lnTo>
                  <a:lnTo>
                    <a:pt x="76" y="57"/>
                  </a:lnTo>
                  <a:lnTo>
                    <a:pt x="76" y="52"/>
                  </a:lnTo>
                  <a:lnTo>
                    <a:pt x="78" y="50"/>
                  </a:lnTo>
                  <a:lnTo>
                    <a:pt x="78" y="46"/>
                  </a:lnTo>
                  <a:lnTo>
                    <a:pt x="78" y="41"/>
                  </a:lnTo>
                  <a:lnTo>
                    <a:pt x="78" y="37"/>
                  </a:lnTo>
                  <a:lnTo>
                    <a:pt x="78" y="33"/>
                  </a:lnTo>
                  <a:lnTo>
                    <a:pt x="78" y="28"/>
                  </a:lnTo>
                  <a:lnTo>
                    <a:pt x="76" y="26"/>
                  </a:lnTo>
                  <a:lnTo>
                    <a:pt x="76" y="22"/>
                  </a:lnTo>
                  <a:lnTo>
                    <a:pt x="73" y="18"/>
                  </a:lnTo>
                  <a:lnTo>
                    <a:pt x="71" y="15"/>
                  </a:lnTo>
                  <a:lnTo>
                    <a:pt x="69" y="13"/>
                  </a:lnTo>
                  <a:lnTo>
                    <a:pt x="65" y="9"/>
                  </a:lnTo>
                  <a:lnTo>
                    <a:pt x="63" y="7"/>
                  </a:lnTo>
                  <a:lnTo>
                    <a:pt x="60" y="5"/>
                  </a:lnTo>
                  <a:lnTo>
                    <a:pt x="56" y="2"/>
                  </a:lnTo>
                  <a:lnTo>
                    <a:pt x="52" y="2"/>
                  </a:lnTo>
                  <a:lnTo>
                    <a:pt x="50" y="0"/>
                  </a:lnTo>
                  <a:lnTo>
                    <a:pt x="45" y="0"/>
                  </a:lnTo>
                  <a:lnTo>
                    <a:pt x="41" y="0"/>
                  </a:lnTo>
                  <a:lnTo>
                    <a:pt x="37" y="0"/>
                  </a:lnTo>
                  <a:lnTo>
                    <a:pt x="32" y="0"/>
                  </a:lnTo>
                  <a:lnTo>
                    <a:pt x="30" y="0"/>
                  </a:lnTo>
                  <a:lnTo>
                    <a:pt x="26" y="2"/>
                  </a:lnTo>
                  <a:lnTo>
                    <a:pt x="21" y="2"/>
                  </a:lnTo>
                  <a:lnTo>
                    <a:pt x="19" y="5"/>
                  </a:lnTo>
                  <a:lnTo>
                    <a:pt x="15" y="7"/>
                  </a:lnTo>
                  <a:lnTo>
                    <a:pt x="13" y="9"/>
                  </a:lnTo>
                  <a:lnTo>
                    <a:pt x="8" y="11"/>
                  </a:lnTo>
                  <a:lnTo>
                    <a:pt x="6" y="15"/>
                  </a:lnTo>
                  <a:lnTo>
                    <a:pt x="4" y="18"/>
                  </a:lnTo>
                  <a:lnTo>
                    <a:pt x="2" y="22"/>
                  </a:lnTo>
                  <a:lnTo>
                    <a:pt x="2" y="24"/>
                  </a:lnTo>
                  <a:lnTo>
                    <a:pt x="0" y="28"/>
                  </a:lnTo>
                  <a:lnTo>
                    <a:pt x="0" y="33"/>
                  </a:lnTo>
                  <a:lnTo>
                    <a:pt x="0" y="37"/>
                  </a:lnTo>
                  <a:lnTo>
                    <a:pt x="0" y="4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89" name="任意多边形 307488"/>
            <p:cNvSpPr/>
            <p:nvPr/>
          </p:nvSpPr>
          <p:spPr>
            <a:xfrm>
              <a:off x="3239" y="1761"/>
              <a:ext cx="46" cy="44"/>
            </a:xfrm>
            <a:custGeom>
              <a:rect l="0" t="0" r="0" b="0"/>
              <a:pathLst>
                <a:path w="46" h="44">
                  <a:moveTo>
                    <a:pt x="46" y="33"/>
                  </a:moveTo>
                  <a:lnTo>
                    <a:pt x="42" y="33"/>
                  </a:lnTo>
                  <a:lnTo>
                    <a:pt x="37" y="33"/>
                  </a:lnTo>
                  <a:lnTo>
                    <a:pt x="35" y="33"/>
                  </a:lnTo>
                  <a:lnTo>
                    <a:pt x="31" y="31"/>
                  </a:lnTo>
                  <a:lnTo>
                    <a:pt x="29" y="31"/>
                  </a:lnTo>
                  <a:lnTo>
                    <a:pt x="24" y="29"/>
                  </a:lnTo>
                  <a:lnTo>
                    <a:pt x="22" y="26"/>
                  </a:lnTo>
                  <a:lnTo>
                    <a:pt x="20" y="24"/>
                  </a:lnTo>
                  <a:lnTo>
                    <a:pt x="18" y="22"/>
                  </a:lnTo>
                  <a:lnTo>
                    <a:pt x="16" y="20"/>
                  </a:lnTo>
                  <a:lnTo>
                    <a:pt x="13" y="16"/>
                  </a:lnTo>
                  <a:lnTo>
                    <a:pt x="11" y="13"/>
                  </a:lnTo>
                  <a:lnTo>
                    <a:pt x="11" y="9"/>
                  </a:lnTo>
                  <a:lnTo>
                    <a:pt x="9" y="7"/>
                  </a:lnTo>
                  <a:lnTo>
                    <a:pt x="9" y="3"/>
                  </a:lnTo>
                  <a:lnTo>
                    <a:pt x="9" y="0"/>
                  </a:lnTo>
                  <a:lnTo>
                    <a:pt x="0" y="0"/>
                  </a:lnTo>
                  <a:lnTo>
                    <a:pt x="0" y="5"/>
                  </a:lnTo>
                  <a:lnTo>
                    <a:pt x="0" y="9"/>
                  </a:lnTo>
                  <a:lnTo>
                    <a:pt x="3" y="13"/>
                  </a:lnTo>
                  <a:lnTo>
                    <a:pt x="3" y="18"/>
                  </a:lnTo>
                  <a:lnTo>
                    <a:pt x="5" y="20"/>
                  </a:lnTo>
                  <a:lnTo>
                    <a:pt x="7" y="24"/>
                  </a:lnTo>
                  <a:lnTo>
                    <a:pt x="11" y="29"/>
                  </a:lnTo>
                  <a:lnTo>
                    <a:pt x="13" y="31"/>
                  </a:lnTo>
                  <a:lnTo>
                    <a:pt x="18" y="33"/>
                  </a:lnTo>
                  <a:lnTo>
                    <a:pt x="20" y="35"/>
                  </a:lnTo>
                  <a:lnTo>
                    <a:pt x="24" y="37"/>
                  </a:lnTo>
                  <a:lnTo>
                    <a:pt x="29" y="39"/>
                  </a:lnTo>
                  <a:lnTo>
                    <a:pt x="33" y="42"/>
                  </a:lnTo>
                  <a:lnTo>
                    <a:pt x="37" y="42"/>
                  </a:lnTo>
                  <a:lnTo>
                    <a:pt x="42" y="42"/>
                  </a:lnTo>
                  <a:lnTo>
                    <a:pt x="46" y="44"/>
                  </a:lnTo>
                  <a:lnTo>
                    <a:pt x="46" y="3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0" name="任意多边形 307489"/>
            <p:cNvSpPr/>
            <p:nvPr/>
          </p:nvSpPr>
          <p:spPr>
            <a:xfrm>
              <a:off x="3285" y="1757"/>
              <a:ext cx="43" cy="48"/>
            </a:xfrm>
            <a:custGeom>
              <a:rect l="0" t="0" r="0" b="0"/>
              <a:pathLst>
                <a:path w="43" h="48">
                  <a:moveTo>
                    <a:pt x="32" y="0"/>
                  </a:moveTo>
                  <a:lnTo>
                    <a:pt x="32" y="4"/>
                  </a:lnTo>
                  <a:lnTo>
                    <a:pt x="32" y="9"/>
                  </a:lnTo>
                  <a:lnTo>
                    <a:pt x="32" y="11"/>
                  </a:lnTo>
                  <a:lnTo>
                    <a:pt x="30" y="15"/>
                  </a:lnTo>
                  <a:lnTo>
                    <a:pt x="30" y="17"/>
                  </a:lnTo>
                  <a:lnTo>
                    <a:pt x="28" y="22"/>
                  </a:lnTo>
                  <a:lnTo>
                    <a:pt x="26" y="24"/>
                  </a:lnTo>
                  <a:lnTo>
                    <a:pt x="24" y="26"/>
                  </a:lnTo>
                  <a:lnTo>
                    <a:pt x="22" y="28"/>
                  </a:lnTo>
                  <a:lnTo>
                    <a:pt x="19" y="30"/>
                  </a:lnTo>
                  <a:lnTo>
                    <a:pt x="15" y="33"/>
                  </a:lnTo>
                  <a:lnTo>
                    <a:pt x="13" y="35"/>
                  </a:lnTo>
                  <a:lnTo>
                    <a:pt x="11" y="35"/>
                  </a:lnTo>
                  <a:lnTo>
                    <a:pt x="6" y="37"/>
                  </a:lnTo>
                  <a:lnTo>
                    <a:pt x="2" y="37"/>
                  </a:lnTo>
                  <a:lnTo>
                    <a:pt x="0" y="37"/>
                  </a:lnTo>
                  <a:lnTo>
                    <a:pt x="0" y="48"/>
                  </a:lnTo>
                  <a:lnTo>
                    <a:pt x="4" y="46"/>
                  </a:lnTo>
                  <a:lnTo>
                    <a:pt x="9" y="46"/>
                  </a:lnTo>
                  <a:lnTo>
                    <a:pt x="13" y="43"/>
                  </a:lnTo>
                  <a:lnTo>
                    <a:pt x="17" y="43"/>
                  </a:lnTo>
                  <a:lnTo>
                    <a:pt x="22" y="41"/>
                  </a:lnTo>
                  <a:lnTo>
                    <a:pt x="24" y="37"/>
                  </a:lnTo>
                  <a:lnTo>
                    <a:pt x="28" y="35"/>
                  </a:lnTo>
                  <a:lnTo>
                    <a:pt x="30" y="33"/>
                  </a:lnTo>
                  <a:lnTo>
                    <a:pt x="32" y="28"/>
                  </a:lnTo>
                  <a:lnTo>
                    <a:pt x="35" y="26"/>
                  </a:lnTo>
                  <a:lnTo>
                    <a:pt x="37" y="22"/>
                  </a:lnTo>
                  <a:lnTo>
                    <a:pt x="39" y="17"/>
                  </a:lnTo>
                  <a:lnTo>
                    <a:pt x="41" y="13"/>
                  </a:lnTo>
                  <a:lnTo>
                    <a:pt x="41" y="9"/>
                  </a:lnTo>
                  <a:lnTo>
                    <a:pt x="43" y="4"/>
                  </a:lnTo>
                  <a:lnTo>
                    <a:pt x="43" y="0"/>
                  </a:lnTo>
                  <a:lnTo>
                    <a:pt x="32"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1" name="任意多边形 307490"/>
            <p:cNvSpPr/>
            <p:nvPr/>
          </p:nvSpPr>
          <p:spPr>
            <a:xfrm>
              <a:off x="3281" y="1714"/>
              <a:ext cx="47" cy="43"/>
            </a:xfrm>
            <a:custGeom>
              <a:rect l="0" t="0" r="0" b="0"/>
              <a:pathLst>
                <a:path w="47" h="43">
                  <a:moveTo>
                    <a:pt x="0" y="11"/>
                  </a:moveTo>
                  <a:lnTo>
                    <a:pt x="4" y="11"/>
                  </a:lnTo>
                  <a:lnTo>
                    <a:pt x="8" y="11"/>
                  </a:lnTo>
                  <a:lnTo>
                    <a:pt x="10" y="11"/>
                  </a:lnTo>
                  <a:lnTo>
                    <a:pt x="15" y="13"/>
                  </a:lnTo>
                  <a:lnTo>
                    <a:pt x="17" y="13"/>
                  </a:lnTo>
                  <a:lnTo>
                    <a:pt x="21" y="15"/>
                  </a:lnTo>
                  <a:lnTo>
                    <a:pt x="23" y="17"/>
                  </a:lnTo>
                  <a:lnTo>
                    <a:pt x="26" y="19"/>
                  </a:lnTo>
                  <a:lnTo>
                    <a:pt x="28" y="21"/>
                  </a:lnTo>
                  <a:lnTo>
                    <a:pt x="30" y="24"/>
                  </a:lnTo>
                  <a:lnTo>
                    <a:pt x="32" y="28"/>
                  </a:lnTo>
                  <a:lnTo>
                    <a:pt x="34" y="30"/>
                  </a:lnTo>
                  <a:lnTo>
                    <a:pt x="34" y="32"/>
                  </a:lnTo>
                  <a:lnTo>
                    <a:pt x="36" y="37"/>
                  </a:lnTo>
                  <a:lnTo>
                    <a:pt x="36" y="41"/>
                  </a:lnTo>
                  <a:lnTo>
                    <a:pt x="36" y="43"/>
                  </a:lnTo>
                  <a:lnTo>
                    <a:pt x="47" y="43"/>
                  </a:lnTo>
                  <a:lnTo>
                    <a:pt x="45" y="39"/>
                  </a:lnTo>
                  <a:lnTo>
                    <a:pt x="45" y="34"/>
                  </a:lnTo>
                  <a:lnTo>
                    <a:pt x="43" y="30"/>
                  </a:lnTo>
                  <a:lnTo>
                    <a:pt x="43" y="26"/>
                  </a:lnTo>
                  <a:lnTo>
                    <a:pt x="41" y="21"/>
                  </a:lnTo>
                  <a:lnTo>
                    <a:pt x="39" y="19"/>
                  </a:lnTo>
                  <a:lnTo>
                    <a:pt x="34" y="15"/>
                  </a:lnTo>
                  <a:lnTo>
                    <a:pt x="32" y="13"/>
                  </a:lnTo>
                  <a:lnTo>
                    <a:pt x="28" y="11"/>
                  </a:lnTo>
                  <a:lnTo>
                    <a:pt x="26" y="6"/>
                  </a:lnTo>
                  <a:lnTo>
                    <a:pt x="21" y="6"/>
                  </a:lnTo>
                  <a:lnTo>
                    <a:pt x="17" y="4"/>
                  </a:lnTo>
                  <a:lnTo>
                    <a:pt x="13" y="2"/>
                  </a:lnTo>
                  <a:lnTo>
                    <a:pt x="8" y="2"/>
                  </a:lnTo>
                  <a:lnTo>
                    <a:pt x="4" y="0"/>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2" name="任意多边形 307491"/>
            <p:cNvSpPr/>
            <p:nvPr/>
          </p:nvSpPr>
          <p:spPr>
            <a:xfrm>
              <a:off x="3239" y="1714"/>
              <a:ext cx="42" cy="47"/>
            </a:xfrm>
            <a:custGeom>
              <a:rect l="0" t="0" r="0" b="0"/>
              <a:pathLst>
                <a:path w="42" h="47">
                  <a:moveTo>
                    <a:pt x="9" y="47"/>
                  </a:moveTo>
                  <a:lnTo>
                    <a:pt x="9" y="43"/>
                  </a:lnTo>
                  <a:lnTo>
                    <a:pt x="9" y="39"/>
                  </a:lnTo>
                  <a:lnTo>
                    <a:pt x="9" y="37"/>
                  </a:lnTo>
                  <a:lnTo>
                    <a:pt x="11" y="32"/>
                  </a:lnTo>
                  <a:lnTo>
                    <a:pt x="11" y="30"/>
                  </a:lnTo>
                  <a:lnTo>
                    <a:pt x="13" y="26"/>
                  </a:lnTo>
                  <a:lnTo>
                    <a:pt x="16" y="24"/>
                  </a:lnTo>
                  <a:lnTo>
                    <a:pt x="18" y="21"/>
                  </a:lnTo>
                  <a:lnTo>
                    <a:pt x="20" y="19"/>
                  </a:lnTo>
                  <a:lnTo>
                    <a:pt x="22" y="17"/>
                  </a:lnTo>
                  <a:lnTo>
                    <a:pt x="26" y="15"/>
                  </a:lnTo>
                  <a:lnTo>
                    <a:pt x="29" y="13"/>
                  </a:lnTo>
                  <a:lnTo>
                    <a:pt x="31" y="13"/>
                  </a:lnTo>
                  <a:lnTo>
                    <a:pt x="35" y="11"/>
                  </a:lnTo>
                  <a:lnTo>
                    <a:pt x="39" y="11"/>
                  </a:lnTo>
                  <a:lnTo>
                    <a:pt x="42" y="11"/>
                  </a:lnTo>
                  <a:lnTo>
                    <a:pt x="42" y="0"/>
                  </a:lnTo>
                  <a:lnTo>
                    <a:pt x="37" y="2"/>
                  </a:lnTo>
                  <a:lnTo>
                    <a:pt x="33" y="2"/>
                  </a:lnTo>
                  <a:lnTo>
                    <a:pt x="29" y="4"/>
                  </a:lnTo>
                  <a:lnTo>
                    <a:pt x="24" y="4"/>
                  </a:lnTo>
                  <a:lnTo>
                    <a:pt x="22" y="6"/>
                  </a:lnTo>
                  <a:lnTo>
                    <a:pt x="18" y="8"/>
                  </a:lnTo>
                  <a:lnTo>
                    <a:pt x="13" y="13"/>
                  </a:lnTo>
                  <a:lnTo>
                    <a:pt x="11" y="15"/>
                  </a:lnTo>
                  <a:lnTo>
                    <a:pt x="9" y="19"/>
                  </a:lnTo>
                  <a:lnTo>
                    <a:pt x="7" y="21"/>
                  </a:lnTo>
                  <a:lnTo>
                    <a:pt x="5" y="26"/>
                  </a:lnTo>
                  <a:lnTo>
                    <a:pt x="3" y="30"/>
                  </a:lnTo>
                  <a:lnTo>
                    <a:pt x="0" y="34"/>
                  </a:lnTo>
                  <a:lnTo>
                    <a:pt x="0" y="39"/>
                  </a:lnTo>
                  <a:lnTo>
                    <a:pt x="0" y="43"/>
                  </a:lnTo>
                  <a:lnTo>
                    <a:pt x="0" y="47"/>
                  </a:lnTo>
                  <a:lnTo>
                    <a:pt x="9" y="4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3" name="任意多边形 307492"/>
            <p:cNvSpPr/>
            <p:nvPr/>
          </p:nvSpPr>
          <p:spPr>
            <a:xfrm>
              <a:off x="4870" y="1720"/>
              <a:ext cx="80" cy="78"/>
            </a:xfrm>
            <a:custGeom>
              <a:rect l="0" t="0" r="0" b="0"/>
              <a:pathLst>
                <a:path w="80" h="78">
                  <a:moveTo>
                    <a:pt x="39" y="78"/>
                  </a:moveTo>
                  <a:lnTo>
                    <a:pt x="44" y="78"/>
                  </a:lnTo>
                  <a:lnTo>
                    <a:pt x="48" y="78"/>
                  </a:lnTo>
                  <a:lnTo>
                    <a:pt x="52" y="78"/>
                  </a:lnTo>
                  <a:lnTo>
                    <a:pt x="54" y="76"/>
                  </a:lnTo>
                  <a:lnTo>
                    <a:pt x="59" y="74"/>
                  </a:lnTo>
                  <a:lnTo>
                    <a:pt x="61" y="72"/>
                  </a:lnTo>
                  <a:lnTo>
                    <a:pt x="65" y="70"/>
                  </a:lnTo>
                  <a:lnTo>
                    <a:pt x="67" y="67"/>
                  </a:lnTo>
                  <a:lnTo>
                    <a:pt x="70" y="65"/>
                  </a:lnTo>
                  <a:lnTo>
                    <a:pt x="72" y="61"/>
                  </a:lnTo>
                  <a:lnTo>
                    <a:pt x="74" y="59"/>
                  </a:lnTo>
                  <a:lnTo>
                    <a:pt x="76" y="54"/>
                  </a:lnTo>
                  <a:lnTo>
                    <a:pt x="78" y="50"/>
                  </a:lnTo>
                  <a:lnTo>
                    <a:pt x="78" y="48"/>
                  </a:lnTo>
                  <a:lnTo>
                    <a:pt x="78" y="44"/>
                  </a:lnTo>
                  <a:lnTo>
                    <a:pt x="80" y="39"/>
                  </a:lnTo>
                  <a:lnTo>
                    <a:pt x="78" y="35"/>
                  </a:lnTo>
                  <a:lnTo>
                    <a:pt x="78" y="31"/>
                  </a:lnTo>
                  <a:lnTo>
                    <a:pt x="78" y="28"/>
                  </a:lnTo>
                  <a:lnTo>
                    <a:pt x="76" y="24"/>
                  </a:lnTo>
                  <a:lnTo>
                    <a:pt x="74" y="20"/>
                  </a:lnTo>
                  <a:lnTo>
                    <a:pt x="72" y="18"/>
                  </a:lnTo>
                  <a:lnTo>
                    <a:pt x="70" y="13"/>
                  </a:lnTo>
                  <a:lnTo>
                    <a:pt x="67" y="11"/>
                  </a:lnTo>
                  <a:lnTo>
                    <a:pt x="65" y="9"/>
                  </a:lnTo>
                  <a:lnTo>
                    <a:pt x="61" y="7"/>
                  </a:lnTo>
                  <a:lnTo>
                    <a:pt x="59" y="5"/>
                  </a:lnTo>
                  <a:lnTo>
                    <a:pt x="54" y="2"/>
                  </a:lnTo>
                  <a:lnTo>
                    <a:pt x="52" y="0"/>
                  </a:lnTo>
                  <a:lnTo>
                    <a:pt x="48" y="0"/>
                  </a:lnTo>
                  <a:lnTo>
                    <a:pt x="44" y="0"/>
                  </a:lnTo>
                  <a:lnTo>
                    <a:pt x="39" y="0"/>
                  </a:lnTo>
                  <a:lnTo>
                    <a:pt x="35" y="0"/>
                  </a:lnTo>
                  <a:lnTo>
                    <a:pt x="31" y="0"/>
                  </a:lnTo>
                  <a:lnTo>
                    <a:pt x="28" y="0"/>
                  </a:lnTo>
                  <a:lnTo>
                    <a:pt x="24" y="2"/>
                  </a:lnTo>
                  <a:lnTo>
                    <a:pt x="20" y="5"/>
                  </a:lnTo>
                  <a:lnTo>
                    <a:pt x="18" y="7"/>
                  </a:lnTo>
                  <a:lnTo>
                    <a:pt x="13" y="9"/>
                  </a:lnTo>
                  <a:lnTo>
                    <a:pt x="11" y="11"/>
                  </a:lnTo>
                  <a:lnTo>
                    <a:pt x="9" y="13"/>
                  </a:lnTo>
                  <a:lnTo>
                    <a:pt x="7" y="18"/>
                  </a:lnTo>
                  <a:lnTo>
                    <a:pt x="5" y="20"/>
                  </a:lnTo>
                  <a:lnTo>
                    <a:pt x="2" y="24"/>
                  </a:lnTo>
                  <a:lnTo>
                    <a:pt x="0" y="28"/>
                  </a:lnTo>
                  <a:lnTo>
                    <a:pt x="0" y="31"/>
                  </a:lnTo>
                  <a:lnTo>
                    <a:pt x="0" y="35"/>
                  </a:lnTo>
                  <a:lnTo>
                    <a:pt x="0" y="39"/>
                  </a:lnTo>
                  <a:lnTo>
                    <a:pt x="0" y="44"/>
                  </a:lnTo>
                  <a:lnTo>
                    <a:pt x="0" y="48"/>
                  </a:lnTo>
                  <a:lnTo>
                    <a:pt x="0" y="50"/>
                  </a:lnTo>
                  <a:lnTo>
                    <a:pt x="2" y="54"/>
                  </a:lnTo>
                  <a:lnTo>
                    <a:pt x="5" y="59"/>
                  </a:lnTo>
                  <a:lnTo>
                    <a:pt x="7" y="61"/>
                  </a:lnTo>
                  <a:lnTo>
                    <a:pt x="9" y="65"/>
                  </a:lnTo>
                  <a:lnTo>
                    <a:pt x="11" y="67"/>
                  </a:lnTo>
                  <a:lnTo>
                    <a:pt x="13" y="70"/>
                  </a:lnTo>
                  <a:lnTo>
                    <a:pt x="18" y="72"/>
                  </a:lnTo>
                  <a:lnTo>
                    <a:pt x="20" y="74"/>
                  </a:lnTo>
                  <a:lnTo>
                    <a:pt x="24" y="76"/>
                  </a:lnTo>
                  <a:lnTo>
                    <a:pt x="28" y="78"/>
                  </a:lnTo>
                  <a:lnTo>
                    <a:pt x="31" y="78"/>
                  </a:lnTo>
                  <a:lnTo>
                    <a:pt x="35" y="78"/>
                  </a:lnTo>
                  <a:lnTo>
                    <a:pt x="39"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4" name="任意多边形 307493"/>
            <p:cNvSpPr/>
            <p:nvPr/>
          </p:nvSpPr>
          <p:spPr>
            <a:xfrm>
              <a:off x="4909" y="1759"/>
              <a:ext cx="46" cy="46"/>
            </a:xfrm>
            <a:custGeom>
              <a:rect l="0" t="0" r="0" b="0"/>
              <a:pathLst>
                <a:path w="46" h="46">
                  <a:moveTo>
                    <a:pt x="35" y="0"/>
                  </a:moveTo>
                  <a:lnTo>
                    <a:pt x="35" y="5"/>
                  </a:lnTo>
                  <a:lnTo>
                    <a:pt x="35" y="7"/>
                  </a:lnTo>
                  <a:lnTo>
                    <a:pt x="35" y="11"/>
                  </a:lnTo>
                  <a:lnTo>
                    <a:pt x="33" y="13"/>
                  </a:lnTo>
                  <a:lnTo>
                    <a:pt x="31" y="18"/>
                  </a:lnTo>
                  <a:lnTo>
                    <a:pt x="31" y="20"/>
                  </a:lnTo>
                  <a:lnTo>
                    <a:pt x="28" y="22"/>
                  </a:lnTo>
                  <a:lnTo>
                    <a:pt x="26" y="24"/>
                  </a:lnTo>
                  <a:lnTo>
                    <a:pt x="24" y="28"/>
                  </a:lnTo>
                  <a:lnTo>
                    <a:pt x="20" y="31"/>
                  </a:lnTo>
                  <a:lnTo>
                    <a:pt x="18" y="31"/>
                  </a:lnTo>
                  <a:lnTo>
                    <a:pt x="13" y="33"/>
                  </a:lnTo>
                  <a:lnTo>
                    <a:pt x="11" y="35"/>
                  </a:lnTo>
                  <a:lnTo>
                    <a:pt x="7" y="35"/>
                  </a:lnTo>
                  <a:lnTo>
                    <a:pt x="5" y="35"/>
                  </a:lnTo>
                  <a:lnTo>
                    <a:pt x="0" y="35"/>
                  </a:lnTo>
                  <a:lnTo>
                    <a:pt x="0" y="46"/>
                  </a:lnTo>
                  <a:lnTo>
                    <a:pt x="5" y="44"/>
                  </a:lnTo>
                  <a:lnTo>
                    <a:pt x="9" y="44"/>
                  </a:lnTo>
                  <a:lnTo>
                    <a:pt x="13" y="44"/>
                  </a:lnTo>
                  <a:lnTo>
                    <a:pt x="18" y="41"/>
                  </a:lnTo>
                  <a:lnTo>
                    <a:pt x="22" y="39"/>
                  </a:lnTo>
                  <a:lnTo>
                    <a:pt x="26" y="37"/>
                  </a:lnTo>
                  <a:lnTo>
                    <a:pt x="28" y="35"/>
                  </a:lnTo>
                  <a:lnTo>
                    <a:pt x="33" y="33"/>
                  </a:lnTo>
                  <a:lnTo>
                    <a:pt x="35" y="28"/>
                  </a:lnTo>
                  <a:lnTo>
                    <a:pt x="37" y="24"/>
                  </a:lnTo>
                  <a:lnTo>
                    <a:pt x="39" y="22"/>
                  </a:lnTo>
                  <a:lnTo>
                    <a:pt x="41" y="18"/>
                  </a:lnTo>
                  <a:lnTo>
                    <a:pt x="44" y="13"/>
                  </a:lnTo>
                  <a:lnTo>
                    <a:pt x="44" y="9"/>
                  </a:lnTo>
                  <a:lnTo>
                    <a:pt x="46" y="5"/>
                  </a:lnTo>
                  <a:lnTo>
                    <a:pt x="46" y="0"/>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5" name="任意多边形 307494"/>
            <p:cNvSpPr/>
            <p:nvPr/>
          </p:nvSpPr>
          <p:spPr>
            <a:xfrm>
              <a:off x="4909" y="1714"/>
              <a:ext cx="46" cy="45"/>
            </a:xfrm>
            <a:custGeom>
              <a:rect l="0" t="0" r="0" b="0"/>
              <a:pathLst>
                <a:path w="46" h="45">
                  <a:moveTo>
                    <a:pt x="0" y="11"/>
                  </a:moveTo>
                  <a:lnTo>
                    <a:pt x="5" y="11"/>
                  </a:lnTo>
                  <a:lnTo>
                    <a:pt x="7" y="11"/>
                  </a:lnTo>
                  <a:lnTo>
                    <a:pt x="11" y="11"/>
                  </a:lnTo>
                  <a:lnTo>
                    <a:pt x="13" y="13"/>
                  </a:lnTo>
                  <a:lnTo>
                    <a:pt x="18" y="15"/>
                  </a:lnTo>
                  <a:lnTo>
                    <a:pt x="20" y="15"/>
                  </a:lnTo>
                  <a:lnTo>
                    <a:pt x="24" y="17"/>
                  </a:lnTo>
                  <a:lnTo>
                    <a:pt x="26" y="19"/>
                  </a:lnTo>
                  <a:lnTo>
                    <a:pt x="28" y="24"/>
                  </a:lnTo>
                  <a:lnTo>
                    <a:pt x="31" y="26"/>
                  </a:lnTo>
                  <a:lnTo>
                    <a:pt x="31" y="28"/>
                  </a:lnTo>
                  <a:lnTo>
                    <a:pt x="33" y="32"/>
                  </a:lnTo>
                  <a:lnTo>
                    <a:pt x="35" y="34"/>
                  </a:lnTo>
                  <a:lnTo>
                    <a:pt x="35" y="39"/>
                  </a:lnTo>
                  <a:lnTo>
                    <a:pt x="35" y="41"/>
                  </a:lnTo>
                  <a:lnTo>
                    <a:pt x="35" y="45"/>
                  </a:lnTo>
                  <a:lnTo>
                    <a:pt x="46" y="45"/>
                  </a:lnTo>
                  <a:lnTo>
                    <a:pt x="46" y="41"/>
                  </a:lnTo>
                  <a:lnTo>
                    <a:pt x="44" y="37"/>
                  </a:lnTo>
                  <a:lnTo>
                    <a:pt x="44" y="32"/>
                  </a:lnTo>
                  <a:lnTo>
                    <a:pt x="41" y="28"/>
                  </a:lnTo>
                  <a:lnTo>
                    <a:pt x="39" y="24"/>
                  </a:lnTo>
                  <a:lnTo>
                    <a:pt x="37" y="21"/>
                  </a:lnTo>
                  <a:lnTo>
                    <a:pt x="35" y="17"/>
                  </a:lnTo>
                  <a:lnTo>
                    <a:pt x="33" y="13"/>
                  </a:lnTo>
                  <a:lnTo>
                    <a:pt x="28" y="11"/>
                  </a:lnTo>
                  <a:lnTo>
                    <a:pt x="26" y="8"/>
                  </a:lnTo>
                  <a:lnTo>
                    <a:pt x="22" y="6"/>
                  </a:lnTo>
                  <a:lnTo>
                    <a:pt x="18" y="4"/>
                  </a:lnTo>
                  <a:lnTo>
                    <a:pt x="13" y="2"/>
                  </a:lnTo>
                  <a:lnTo>
                    <a:pt x="9" y="2"/>
                  </a:lnTo>
                  <a:lnTo>
                    <a:pt x="5" y="2"/>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6" name="任意多边形 307495"/>
            <p:cNvSpPr/>
            <p:nvPr/>
          </p:nvSpPr>
          <p:spPr>
            <a:xfrm>
              <a:off x="4866" y="1714"/>
              <a:ext cx="43" cy="45"/>
            </a:xfrm>
            <a:custGeom>
              <a:rect l="0" t="0" r="0" b="0"/>
              <a:pathLst>
                <a:path w="43" h="45">
                  <a:moveTo>
                    <a:pt x="9" y="45"/>
                  </a:moveTo>
                  <a:lnTo>
                    <a:pt x="9" y="41"/>
                  </a:lnTo>
                  <a:lnTo>
                    <a:pt x="9" y="39"/>
                  </a:lnTo>
                  <a:lnTo>
                    <a:pt x="9" y="34"/>
                  </a:lnTo>
                  <a:lnTo>
                    <a:pt x="11" y="32"/>
                  </a:lnTo>
                  <a:lnTo>
                    <a:pt x="13" y="28"/>
                  </a:lnTo>
                  <a:lnTo>
                    <a:pt x="15" y="26"/>
                  </a:lnTo>
                  <a:lnTo>
                    <a:pt x="15" y="24"/>
                  </a:lnTo>
                  <a:lnTo>
                    <a:pt x="17" y="19"/>
                  </a:lnTo>
                  <a:lnTo>
                    <a:pt x="22" y="17"/>
                  </a:lnTo>
                  <a:lnTo>
                    <a:pt x="24" y="15"/>
                  </a:lnTo>
                  <a:lnTo>
                    <a:pt x="26" y="15"/>
                  </a:lnTo>
                  <a:lnTo>
                    <a:pt x="30" y="13"/>
                  </a:lnTo>
                  <a:lnTo>
                    <a:pt x="32" y="11"/>
                  </a:lnTo>
                  <a:lnTo>
                    <a:pt x="37" y="11"/>
                  </a:lnTo>
                  <a:lnTo>
                    <a:pt x="39" y="11"/>
                  </a:lnTo>
                  <a:lnTo>
                    <a:pt x="43" y="11"/>
                  </a:lnTo>
                  <a:lnTo>
                    <a:pt x="43" y="0"/>
                  </a:lnTo>
                  <a:lnTo>
                    <a:pt x="39" y="2"/>
                  </a:lnTo>
                  <a:lnTo>
                    <a:pt x="35" y="2"/>
                  </a:lnTo>
                  <a:lnTo>
                    <a:pt x="30" y="2"/>
                  </a:lnTo>
                  <a:lnTo>
                    <a:pt x="26" y="4"/>
                  </a:lnTo>
                  <a:lnTo>
                    <a:pt x="22" y="6"/>
                  </a:lnTo>
                  <a:lnTo>
                    <a:pt x="19" y="8"/>
                  </a:lnTo>
                  <a:lnTo>
                    <a:pt x="15" y="11"/>
                  </a:lnTo>
                  <a:lnTo>
                    <a:pt x="13" y="13"/>
                  </a:lnTo>
                  <a:lnTo>
                    <a:pt x="9" y="17"/>
                  </a:lnTo>
                  <a:lnTo>
                    <a:pt x="6" y="21"/>
                  </a:lnTo>
                  <a:lnTo>
                    <a:pt x="4" y="24"/>
                  </a:lnTo>
                  <a:lnTo>
                    <a:pt x="2" y="28"/>
                  </a:lnTo>
                  <a:lnTo>
                    <a:pt x="0" y="32"/>
                  </a:lnTo>
                  <a:lnTo>
                    <a:pt x="0" y="37"/>
                  </a:lnTo>
                  <a:lnTo>
                    <a:pt x="0" y="41"/>
                  </a:lnTo>
                  <a:lnTo>
                    <a:pt x="0" y="45"/>
                  </a:lnTo>
                  <a:lnTo>
                    <a:pt x="9"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7" name="任意多边形 307496"/>
            <p:cNvSpPr/>
            <p:nvPr/>
          </p:nvSpPr>
          <p:spPr>
            <a:xfrm>
              <a:off x="4866" y="1759"/>
              <a:ext cx="43" cy="46"/>
            </a:xfrm>
            <a:custGeom>
              <a:rect l="0" t="0" r="0" b="0"/>
              <a:pathLst>
                <a:path w="43" h="46">
                  <a:moveTo>
                    <a:pt x="43" y="35"/>
                  </a:moveTo>
                  <a:lnTo>
                    <a:pt x="39" y="35"/>
                  </a:lnTo>
                  <a:lnTo>
                    <a:pt x="37" y="35"/>
                  </a:lnTo>
                  <a:lnTo>
                    <a:pt x="32" y="35"/>
                  </a:lnTo>
                  <a:lnTo>
                    <a:pt x="30" y="33"/>
                  </a:lnTo>
                  <a:lnTo>
                    <a:pt x="26" y="31"/>
                  </a:lnTo>
                  <a:lnTo>
                    <a:pt x="24" y="31"/>
                  </a:lnTo>
                  <a:lnTo>
                    <a:pt x="22" y="28"/>
                  </a:lnTo>
                  <a:lnTo>
                    <a:pt x="17" y="24"/>
                  </a:lnTo>
                  <a:lnTo>
                    <a:pt x="15" y="22"/>
                  </a:lnTo>
                  <a:lnTo>
                    <a:pt x="15" y="20"/>
                  </a:lnTo>
                  <a:lnTo>
                    <a:pt x="13" y="18"/>
                  </a:lnTo>
                  <a:lnTo>
                    <a:pt x="11" y="13"/>
                  </a:lnTo>
                  <a:lnTo>
                    <a:pt x="9" y="11"/>
                  </a:lnTo>
                  <a:lnTo>
                    <a:pt x="9" y="7"/>
                  </a:lnTo>
                  <a:lnTo>
                    <a:pt x="9" y="5"/>
                  </a:lnTo>
                  <a:lnTo>
                    <a:pt x="9" y="0"/>
                  </a:lnTo>
                  <a:lnTo>
                    <a:pt x="0" y="0"/>
                  </a:lnTo>
                  <a:lnTo>
                    <a:pt x="0" y="5"/>
                  </a:lnTo>
                  <a:lnTo>
                    <a:pt x="0" y="9"/>
                  </a:lnTo>
                  <a:lnTo>
                    <a:pt x="0" y="13"/>
                  </a:lnTo>
                  <a:lnTo>
                    <a:pt x="2" y="18"/>
                  </a:lnTo>
                  <a:lnTo>
                    <a:pt x="4" y="22"/>
                  </a:lnTo>
                  <a:lnTo>
                    <a:pt x="6" y="24"/>
                  </a:lnTo>
                  <a:lnTo>
                    <a:pt x="9" y="28"/>
                  </a:lnTo>
                  <a:lnTo>
                    <a:pt x="13" y="33"/>
                  </a:lnTo>
                  <a:lnTo>
                    <a:pt x="15" y="35"/>
                  </a:lnTo>
                  <a:lnTo>
                    <a:pt x="19" y="37"/>
                  </a:lnTo>
                  <a:lnTo>
                    <a:pt x="22" y="39"/>
                  </a:lnTo>
                  <a:lnTo>
                    <a:pt x="26" y="41"/>
                  </a:lnTo>
                  <a:lnTo>
                    <a:pt x="30" y="44"/>
                  </a:lnTo>
                  <a:lnTo>
                    <a:pt x="35" y="44"/>
                  </a:lnTo>
                  <a:lnTo>
                    <a:pt x="39" y="44"/>
                  </a:lnTo>
                  <a:lnTo>
                    <a:pt x="43" y="46"/>
                  </a:lnTo>
                  <a:lnTo>
                    <a:pt x="43"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8" name="任意多边形 307497"/>
            <p:cNvSpPr/>
            <p:nvPr/>
          </p:nvSpPr>
          <p:spPr>
            <a:xfrm>
              <a:off x="4708" y="1590"/>
              <a:ext cx="80" cy="78"/>
            </a:xfrm>
            <a:custGeom>
              <a:rect l="0" t="0" r="0" b="0"/>
              <a:pathLst>
                <a:path w="80" h="78">
                  <a:moveTo>
                    <a:pt x="41" y="78"/>
                  </a:moveTo>
                  <a:lnTo>
                    <a:pt x="45" y="78"/>
                  </a:lnTo>
                  <a:lnTo>
                    <a:pt x="48" y="78"/>
                  </a:lnTo>
                  <a:lnTo>
                    <a:pt x="52" y="78"/>
                  </a:lnTo>
                  <a:lnTo>
                    <a:pt x="56" y="76"/>
                  </a:lnTo>
                  <a:lnTo>
                    <a:pt x="58" y="74"/>
                  </a:lnTo>
                  <a:lnTo>
                    <a:pt x="63" y="72"/>
                  </a:lnTo>
                  <a:lnTo>
                    <a:pt x="65" y="70"/>
                  </a:lnTo>
                  <a:lnTo>
                    <a:pt x="69" y="67"/>
                  </a:lnTo>
                  <a:lnTo>
                    <a:pt x="71" y="65"/>
                  </a:lnTo>
                  <a:lnTo>
                    <a:pt x="73" y="61"/>
                  </a:lnTo>
                  <a:lnTo>
                    <a:pt x="76" y="59"/>
                  </a:lnTo>
                  <a:lnTo>
                    <a:pt x="78" y="54"/>
                  </a:lnTo>
                  <a:lnTo>
                    <a:pt x="78" y="50"/>
                  </a:lnTo>
                  <a:lnTo>
                    <a:pt x="80" y="48"/>
                  </a:lnTo>
                  <a:lnTo>
                    <a:pt x="80" y="44"/>
                  </a:lnTo>
                  <a:lnTo>
                    <a:pt x="80" y="39"/>
                  </a:lnTo>
                  <a:lnTo>
                    <a:pt x="80" y="35"/>
                  </a:lnTo>
                  <a:lnTo>
                    <a:pt x="80" y="31"/>
                  </a:lnTo>
                  <a:lnTo>
                    <a:pt x="78" y="28"/>
                  </a:lnTo>
                  <a:lnTo>
                    <a:pt x="78" y="24"/>
                  </a:lnTo>
                  <a:lnTo>
                    <a:pt x="76" y="20"/>
                  </a:lnTo>
                  <a:lnTo>
                    <a:pt x="73" y="18"/>
                  </a:lnTo>
                  <a:lnTo>
                    <a:pt x="71" y="13"/>
                  </a:lnTo>
                  <a:lnTo>
                    <a:pt x="69" y="11"/>
                  </a:lnTo>
                  <a:lnTo>
                    <a:pt x="65" y="9"/>
                  </a:lnTo>
                  <a:lnTo>
                    <a:pt x="63" y="7"/>
                  </a:lnTo>
                  <a:lnTo>
                    <a:pt x="58" y="5"/>
                  </a:lnTo>
                  <a:lnTo>
                    <a:pt x="56" y="2"/>
                  </a:lnTo>
                  <a:lnTo>
                    <a:pt x="52" y="0"/>
                  </a:lnTo>
                  <a:lnTo>
                    <a:pt x="48" y="0"/>
                  </a:lnTo>
                  <a:lnTo>
                    <a:pt x="45" y="0"/>
                  </a:lnTo>
                  <a:lnTo>
                    <a:pt x="41" y="0"/>
                  </a:lnTo>
                  <a:lnTo>
                    <a:pt x="37" y="0"/>
                  </a:lnTo>
                  <a:lnTo>
                    <a:pt x="32" y="0"/>
                  </a:lnTo>
                  <a:lnTo>
                    <a:pt x="28" y="0"/>
                  </a:lnTo>
                  <a:lnTo>
                    <a:pt x="24" y="2"/>
                  </a:lnTo>
                  <a:lnTo>
                    <a:pt x="22" y="5"/>
                  </a:lnTo>
                  <a:lnTo>
                    <a:pt x="17" y="7"/>
                  </a:lnTo>
                  <a:lnTo>
                    <a:pt x="15" y="9"/>
                  </a:lnTo>
                  <a:lnTo>
                    <a:pt x="13" y="11"/>
                  </a:lnTo>
                  <a:lnTo>
                    <a:pt x="9" y="13"/>
                  </a:lnTo>
                  <a:lnTo>
                    <a:pt x="6" y="18"/>
                  </a:lnTo>
                  <a:lnTo>
                    <a:pt x="4" y="20"/>
                  </a:lnTo>
                  <a:lnTo>
                    <a:pt x="4" y="24"/>
                  </a:lnTo>
                  <a:lnTo>
                    <a:pt x="2" y="28"/>
                  </a:lnTo>
                  <a:lnTo>
                    <a:pt x="2" y="31"/>
                  </a:lnTo>
                  <a:lnTo>
                    <a:pt x="0" y="35"/>
                  </a:lnTo>
                  <a:lnTo>
                    <a:pt x="0" y="39"/>
                  </a:lnTo>
                  <a:lnTo>
                    <a:pt x="0" y="44"/>
                  </a:lnTo>
                  <a:lnTo>
                    <a:pt x="2" y="48"/>
                  </a:lnTo>
                  <a:lnTo>
                    <a:pt x="2" y="50"/>
                  </a:lnTo>
                  <a:lnTo>
                    <a:pt x="4" y="54"/>
                  </a:lnTo>
                  <a:lnTo>
                    <a:pt x="4" y="59"/>
                  </a:lnTo>
                  <a:lnTo>
                    <a:pt x="6" y="61"/>
                  </a:lnTo>
                  <a:lnTo>
                    <a:pt x="9" y="65"/>
                  </a:lnTo>
                  <a:lnTo>
                    <a:pt x="13" y="67"/>
                  </a:lnTo>
                  <a:lnTo>
                    <a:pt x="15" y="70"/>
                  </a:lnTo>
                  <a:lnTo>
                    <a:pt x="17" y="72"/>
                  </a:lnTo>
                  <a:lnTo>
                    <a:pt x="22" y="74"/>
                  </a:lnTo>
                  <a:lnTo>
                    <a:pt x="24" y="76"/>
                  </a:lnTo>
                  <a:lnTo>
                    <a:pt x="28" y="78"/>
                  </a:lnTo>
                  <a:lnTo>
                    <a:pt x="32" y="78"/>
                  </a:lnTo>
                  <a:lnTo>
                    <a:pt x="37" y="78"/>
                  </a:lnTo>
                  <a:lnTo>
                    <a:pt x="41"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499" name="任意多边形 307498"/>
            <p:cNvSpPr/>
            <p:nvPr/>
          </p:nvSpPr>
          <p:spPr>
            <a:xfrm>
              <a:off x="4749" y="1629"/>
              <a:ext cx="43" cy="46"/>
            </a:xfrm>
            <a:custGeom>
              <a:rect l="0" t="0" r="0" b="0"/>
              <a:pathLst>
                <a:path w="43" h="46">
                  <a:moveTo>
                    <a:pt x="35" y="0"/>
                  </a:moveTo>
                  <a:lnTo>
                    <a:pt x="35" y="5"/>
                  </a:lnTo>
                  <a:lnTo>
                    <a:pt x="35" y="7"/>
                  </a:lnTo>
                  <a:lnTo>
                    <a:pt x="32" y="11"/>
                  </a:lnTo>
                  <a:lnTo>
                    <a:pt x="32" y="13"/>
                  </a:lnTo>
                  <a:lnTo>
                    <a:pt x="30" y="18"/>
                  </a:lnTo>
                  <a:lnTo>
                    <a:pt x="28" y="20"/>
                  </a:lnTo>
                  <a:lnTo>
                    <a:pt x="26" y="22"/>
                  </a:lnTo>
                  <a:lnTo>
                    <a:pt x="24" y="26"/>
                  </a:lnTo>
                  <a:lnTo>
                    <a:pt x="22" y="28"/>
                  </a:lnTo>
                  <a:lnTo>
                    <a:pt x="19" y="31"/>
                  </a:lnTo>
                  <a:lnTo>
                    <a:pt x="15" y="31"/>
                  </a:lnTo>
                  <a:lnTo>
                    <a:pt x="13" y="33"/>
                  </a:lnTo>
                  <a:lnTo>
                    <a:pt x="11" y="35"/>
                  </a:lnTo>
                  <a:lnTo>
                    <a:pt x="7" y="35"/>
                  </a:lnTo>
                  <a:lnTo>
                    <a:pt x="2" y="35"/>
                  </a:lnTo>
                  <a:lnTo>
                    <a:pt x="0" y="35"/>
                  </a:lnTo>
                  <a:lnTo>
                    <a:pt x="0" y="46"/>
                  </a:lnTo>
                  <a:lnTo>
                    <a:pt x="4" y="44"/>
                  </a:lnTo>
                  <a:lnTo>
                    <a:pt x="9" y="44"/>
                  </a:lnTo>
                  <a:lnTo>
                    <a:pt x="13" y="44"/>
                  </a:lnTo>
                  <a:lnTo>
                    <a:pt x="17" y="41"/>
                  </a:lnTo>
                  <a:lnTo>
                    <a:pt x="19" y="39"/>
                  </a:lnTo>
                  <a:lnTo>
                    <a:pt x="24" y="37"/>
                  </a:lnTo>
                  <a:lnTo>
                    <a:pt x="28" y="35"/>
                  </a:lnTo>
                  <a:lnTo>
                    <a:pt x="30" y="31"/>
                  </a:lnTo>
                  <a:lnTo>
                    <a:pt x="35" y="28"/>
                  </a:lnTo>
                  <a:lnTo>
                    <a:pt x="37" y="24"/>
                  </a:lnTo>
                  <a:lnTo>
                    <a:pt x="39" y="22"/>
                  </a:lnTo>
                  <a:lnTo>
                    <a:pt x="41" y="18"/>
                  </a:lnTo>
                  <a:lnTo>
                    <a:pt x="41" y="13"/>
                  </a:lnTo>
                  <a:lnTo>
                    <a:pt x="43" y="9"/>
                  </a:lnTo>
                  <a:lnTo>
                    <a:pt x="43" y="5"/>
                  </a:lnTo>
                  <a:lnTo>
                    <a:pt x="43" y="0"/>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0" name="任意多边形 307499"/>
            <p:cNvSpPr/>
            <p:nvPr/>
          </p:nvSpPr>
          <p:spPr>
            <a:xfrm>
              <a:off x="4749" y="1584"/>
              <a:ext cx="43" cy="45"/>
            </a:xfrm>
            <a:custGeom>
              <a:rect l="0" t="0" r="0" b="0"/>
              <a:pathLst>
                <a:path w="43" h="45">
                  <a:moveTo>
                    <a:pt x="0" y="11"/>
                  </a:moveTo>
                  <a:lnTo>
                    <a:pt x="2" y="11"/>
                  </a:lnTo>
                  <a:lnTo>
                    <a:pt x="7" y="11"/>
                  </a:lnTo>
                  <a:lnTo>
                    <a:pt x="11" y="11"/>
                  </a:lnTo>
                  <a:lnTo>
                    <a:pt x="13" y="13"/>
                  </a:lnTo>
                  <a:lnTo>
                    <a:pt x="15" y="15"/>
                  </a:lnTo>
                  <a:lnTo>
                    <a:pt x="19" y="15"/>
                  </a:lnTo>
                  <a:lnTo>
                    <a:pt x="22" y="17"/>
                  </a:lnTo>
                  <a:lnTo>
                    <a:pt x="24" y="19"/>
                  </a:lnTo>
                  <a:lnTo>
                    <a:pt x="26" y="24"/>
                  </a:lnTo>
                  <a:lnTo>
                    <a:pt x="28" y="26"/>
                  </a:lnTo>
                  <a:lnTo>
                    <a:pt x="30" y="28"/>
                  </a:lnTo>
                  <a:lnTo>
                    <a:pt x="32" y="32"/>
                  </a:lnTo>
                  <a:lnTo>
                    <a:pt x="32" y="34"/>
                  </a:lnTo>
                  <a:lnTo>
                    <a:pt x="35" y="39"/>
                  </a:lnTo>
                  <a:lnTo>
                    <a:pt x="35" y="41"/>
                  </a:lnTo>
                  <a:lnTo>
                    <a:pt x="35" y="45"/>
                  </a:lnTo>
                  <a:lnTo>
                    <a:pt x="43" y="45"/>
                  </a:lnTo>
                  <a:lnTo>
                    <a:pt x="43" y="41"/>
                  </a:lnTo>
                  <a:lnTo>
                    <a:pt x="43" y="37"/>
                  </a:lnTo>
                  <a:lnTo>
                    <a:pt x="41" y="32"/>
                  </a:lnTo>
                  <a:lnTo>
                    <a:pt x="41" y="28"/>
                  </a:lnTo>
                  <a:lnTo>
                    <a:pt x="39" y="24"/>
                  </a:lnTo>
                  <a:lnTo>
                    <a:pt x="37" y="19"/>
                  </a:lnTo>
                  <a:lnTo>
                    <a:pt x="35" y="17"/>
                  </a:lnTo>
                  <a:lnTo>
                    <a:pt x="30" y="13"/>
                  </a:lnTo>
                  <a:lnTo>
                    <a:pt x="28" y="11"/>
                  </a:lnTo>
                  <a:lnTo>
                    <a:pt x="24" y="8"/>
                  </a:lnTo>
                  <a:lnTo>
                    <a:pt x="19" y="6"/>
                  </a:lnTo>
                  <a:lnTo>
                    <a:pt x="17" y="4"/>
                  </a:lnTo>
                  <a:lnTo>
                    <a:pt x="13" y="2"/>
                  </a:lnTo>
                  <a:lnTo>
                    <a:pt x="9" y="2"/>
                  </a:lnTo>
                  <a:lnTo>
                    <a:pt x="4" y="2"/>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1" name="任意多边形 307500"/>
            <p:cNvSpPr/>
            <p:nvPr/>
          </p:nvSpPr>
          <p:spPr>
            <a:xfrm>
              <a:off x="4704" y="1584"/>
              <a:ext cx="45" cy="45"/>
            </a:xfrm>
            <a:custGeom>
              <a:rect l="0" t="0" r="0" b="0"/>
              <a:pathLst>
                <a:path w="45" h="45">
                  <a:moveTo>
                    <a:pt x="8" y="45"/>
                  </a:moveTo>
                  <a:lnTo>
                    <a:pt x="8" y="41"/>
                  </a:lnTo>
                  <a:lnTo>
                    <a:pt x="10" y="39"/>
                  </a:lnTo>
                  <a:lnTo>
                    <a:pt x="10" y="34"/>
                  </a:lnTo>
                  <a:lnTo>
                    <a:pt x="13" y="32"/>
                  </a:lnTo>
                  <a:lnTo>
                    <a:pt x="13" y="28"/>
                  </a:lnTo>
                  <a:lnTo>
                    <a:pt x="15" y="26"/>
                  </a:lnTo>
                  <a:lnTo>
                    <a:pt x="17" y="24"/>
                  </a:lnTo>
                  <a:lnTo>
                    <a:pt x="19" y="19"/>
                  </a:lnTo>
                  <a:lnTo>
                    <a:pt x="21" y="17"/>
                  </a:lnTo>
                  <a:lnTo>
                    <a:pt x="23" y="15"/>
                  </a:lnTo>
                  <a:lnTo>
                    <a:pt x="28" y="15"/>
                  </a:lnTo>
                  <a:lnTo>
                    <a:pt x="30" y="13"/>
                  </a:lnTo>
                  <a:lnTo>
                    <a:pt x="34" y="11"/>
                  </a:lnTo>
                  <a:lnTo>
                    <a:pt x="36" y="11"/>
                  </a:lnTo>
                  <a:lnTo>
                    <a:pt x="41" y="11"/>
                  </a:lnTo>
                  <a:lnTo>
                    <a:pt x="45" y="11"/>
                  </a:lnTo>
                  <a:lnTo>
                    <a:pt x="45" y="0"/>
                  </a:lnTo>
                  <a:lnTo>
                    <a:pt x="41" y="2"/>
                  </a:lnTo>
                  <a:lnTo>
                    <a:pt x="34" y="2"/>
                  </a:lnTo>
                  <a:lnTo>
                    <a:pt x="32" y="2"/>
                  </a:lnTo>
                  <a:lnTo>
                    <a:pt x="28" y="4"/>
                  </a:lnTo>
                  <a:lnTo>
                    <a:pt x="23" y="6"/>
                  </a:lnTo>
                  <a:lnTo>
                    <a:pt x="19" y="8"/>
                  </a:lnTo>
                  <a:lnTo>
                    <a:pt x="17" y="11"/>
                  </a:lnTo>
                  <a:lnTo>
                    <a:pt x="13" y="13"/>
                  </a:lnTo>
                  <a:lnTo>
                    <a:pt x="10" y="17"/>
                  </a:lnTo>
                  <a:lnTo>
                    <a:pt x="8" y="19"/>
                  </a:lnTo>
                  <a:lnTo>
                    <a:pt x="6" y="24"/>
                  </a:lnTo>
                  <a:lnTo>
                    <a:pt x="4" y="28"/>
                  </a:lnTo>
                  <a:lnTo>
                    <a:pt x="2" y="32"/>
                  </a:lnTo>
                  <a:lnTo>
                    <a:pt x="0" y="37"/>
                  </a:lnTo>
                  <a:lnTo>
                    <a:pt x="0" y="41"/>
                  </a:lnTo>
                  <a:lnTo>
                    <a:pt x="0" y="45"/>
                  </a:lnTo>
                  <a:lnTo>
                    <a:pt x="8"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2" name="任意多边形 307501"/>
            <p:cNvSpPr/>
            <p:nvPr/>
          </p:nvSpPr>
          <p:spPr>
            <a:xfrm>
              <a:off x="4704" y="1629"/>
              <a:ext cx="45" cy="46"/>
            </a:xfrm>
            <a:custGeom>
              <a:rect l="0" t="0" r="0" b="0"/>
              <a:pathLst>
                <a:path w="45" h="46">
                  <a:moveTo>
                    <a:pt x="45" y="35"/>
                  </a:moveTo>
                  <a:lnTo>
                    <a:pt x="41" y="35"/>
                  </a:lnTo>
                  <a:lnTo>
                    <a:pt x="36" y="35"/>
                  </a:lnTo>
                  <a:lnTo>
                    <a:pt x="34" y="35"/>
                  </a:lnTo>
                  <a:lnTo>
                    <a:pt x="30" y="33"/>
                  </a:lnTo>
                  <a:lnTo>
                    <a:pt x="28" y="31"/>
                  </a:lnTo>
                  <a:lnTo>
                    <a:pt x="23" y="31"/>
                  </a:lnTo>
                  <a:lnTo>
                    <a:pt x="21" y="28"/>
                  </a:lnTo>
                  <a:lnTo>
                    <a:pt x="19" y="26"/>
                  </a:lnTo>
                  <a:lnTo>
                    <a:pt x="17" y="22"/>
                  </a:lnTo>
                  <a:lnTo>
                    <a:pt x="15" y="20"/>
                  </a:lnTo>
                  <a:lnTo>
                    <a:pt x="13" y="18"/>
                  </a:lnTo>
                  <a:lnTo>
                    <a:pt x="13" y="13"/>
                  </a:lnTo>
                  <a:lnTo>
                    <a:pt x="10" y="11"/>
                  </a:lnTo>
                  <a:lnTo>
                    <a:pt x="10" y="7"/>
                  </a:lnTo>
                  <a:lnTo>
                    <a:pt x="8" y="5"/>
                  </a:lnTo>
                  <a:lnTo>
                    <a:pt x="8" y="0"/>
                  </a:lnTo>
                  <a:lnTo>
                    <a:pt x="0" y="0"/>
                  </a:lnTo>
                  <a:lnTo>
                    <a:pt x="0" y="5"/>
                  </a:lnTo>
                  <a:lnTo>
                    <a:pt x="0" y="9"/>
                  </a:lnTo>
                  <a:lnTo>
                    <a:pt x="2" y="13"/>
                  </a:lnTo>
                  <a:lnTo>
                    <a:pt x="4" y="18"/>
                  </a:lnTo>
                  <a:lnTo>
                    <a:pt x="6" y="22"/>
                  </a:lnTo>
                  <a:lnTo>
                    <a:pt x="8" y="24"/>
                  </a:lnTo>
                  <a:lnTo>
                    <a:pt x="10" y="28"/>
                  </a:lnTo>
                  <a:lnTo>
                    <a:pt x="13" y="31"/>
                  </a:lnTo>
                  <a:lnTo>
                    <a:pt x="17" y="35"/>
                  </a:lnTo>
                  <a:lnTo>
                    <a:pt x="19" y="37"/>
                  </a:lnTo>
                  <a:lnTo>
                    <a:pt x="23" y="39"/>
                  </a:lnTo>
                  <a:lnTo>
                    <a:pt x="28" y="41"/>
                  </a:lnTo>
                  <a:lnTo>
                    <a:pt x="32" y="44"/>
                  </a:lnTo>
                  <a:lnTo>
                    <a:pt x="34" y="44"/>
                  </a:lnTo>
                  <a:lnTo>
                    <a:pt x="41" y="44"/>
                  </a:lnTo>
                  <a:lnTo>
                    <a:pt x="45" y="46"/>
                  </a:lnTo>
                  <a:lnTo>
                    <a:pt x="45"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3" name="任意多边形 307502"/>
            <p:cNvSpPr/>
            <p:nvPr/>
          </p:nvSpPr>
          <p:spPr>
            <a:xfrm>
              <a:off x="4201" y="1972"/>
              <a:ext cx="80" cy="80"/>
            </a:xfrm>
            <a:custGeom>
              <a:rect l="0" t="0" r="0" b="0"/>
              <a:pathLst>
                <a:path w="80" h="80">
                  <a:moveTo>
                    <a:pt x="41" y="80"/>
                  </a:moveTo>
                  <a:lnTo>
                    <a:pt x="46" y="80"/>
                  </a:lnTo>
                  <a:lnTo>
                    <a:pt x="48" y="80"/>
                  </a:lnTo>
                  <a:lnTo>
                    <a:pt x="52" y="78"/>
                  </a:lnTo>
                  <a:lnTo>
                    <a:pt x="56" y="78"/>
                  </a:lnTo>
                  <a:lnTo>
                    <a:pt x="59" y="75"/>
                  </a:lnTo>
                  <a:lnTo>
                    <a:pt x="63" y="73"/>
                  </a:lnTo>
                  <a:lnTo>
                    <a:pt x="65" y="71"/>
                  </a:lnTo>
                  <a:lnTo>
                    <a:pt x="69" y="69"/>
                  </a:lnTo>
                  <a:lnTo>
                    <a:pt x="72" y="65"/>
                  </a:lnTo>
                  <a:lnTo>
                    <a:pt x="74" y="62"/>
                  </a:lnTo>
                  <a:lnTo>
                    <a:pt x="76" y="58"/>
                  </a:lnTo>
                  <a:lnTo>
                    <a:pt x="78" y="56"/>
                  </a:lnTo>
                  <a:lnTo>
                    <a:pt x="78" y="52"/>
                  </a:lnTo>
                  <a:lnTo>
                    <a:pt x="80" y="47"/>
                  </a:lnTo>
                  <a:lnTo>
                    <a:pt x="80" y="45"/>
                  </a:lnTo>
                  <a:lnTo>
                    <a:pt x="80" y="41"/>
                  </a:lnTo>
                  <a:lnTo>
                    <a:pt x="80" y="36"/>
                  </a:lnTo>
                  <a:lnTo>
                    <a:pt x="80" y="32"/>
                  </a:lnTo>
                  <a:lnTo>
                    <a:pt x="78" y="28"/>
                  </a:lnTo>
                  <a:lnTo>
                    <a:pt x="78" y="23"/>
                  </a:lnTo>
                  <a:lnTo>
                    <a:pt x="76" y="21"/>
                  </a:lnTo>
                  <a:lnTo>
                    <a:pt x="74" y="17"/>
                  </a:lnTo>
                  <a:lnTo>
                    <a:pt x="72" y="15"/>
                  </a:lnTo>
                  <a:lnTo>
                    <a:pt x="69" y="13"/>
                  </a:lnTo>
                  <a:lnTo>
                    <a:pt x="65" y="8"/>
                  </a:lnTo>
                  <a:lnTo>
                    <a:pt x="63" y="6"/>
                  </a:lnTo>
                  <a:lnTo>
                    <a:pt x="59" y="4"/>
                  </a:lnTo>
                  <a:lnTo>
                    <a:pt x="56" y="4"/>
                  </a:lnTo>
                  <a:lnTo>
                    <a:pt x="52" y="2"/>
                  </a:lnTo>
                  <a:lnTo>
                    <a:pt x="48" y="2"/>
                  </a:lnTo>
                  <a:lnTo>
                    <a:pt x="46" y="0"/>
                  </a:lnTo>
                  <a:lnTo>
                    <a:pt x="41" y="0"/>
                  </a:lnTo>
                  <a:lnTo>
                    <a:pt x="37" y="0"/>
                  </a:lnTo>
                  <a:lnTo>
                    <a:pt x="33" y="2"/>
                  </a:lnTo>
                  <a:lnTo>
                    <a:pt x="28" y="2"/>
                  </a:lnTo>
                  <a:lnTo>
                    <a:pt x="24" y="4"/>
                  </a:lnTo>
                  <a:lnTo>
                    <a:pt x="22" y="4"/>
                  </a:lnTo>
                  <a:lnTo>
                    <a:pt x="17" y="6"/>
                  </a:lnTo>
                  <a:lnTo>
                    <a:pt x="15" y="8"/>
                  </a:lnTo>
                  <a:lnTo>
                    <a:pt x="13" y="13"/>
                  </a:lnTo>
                  <a:lnTo>
                    <a:pt x="9" y="15"/>
                  </a:lnTo>
                  <a:lnTo>
                    <a:pt x="7" y="17"/>
                  </a:lnTo>
                  <a:lnTo>
                    <a:pt x="4" y="21"/>
                  </a:lnTo>
                  <a:lnTo>
                    <a:pt x="4" y="23"/>
                  </a:lnTo>
                  <a:lnTo>
                    <a:pt x="2" y="28"/>
                  </a:lnTo>
                  <a:lnTo>
                    <a:pt x="0" y="32"/>
                  </a:lnTo>
                  <a:lnTo>
                    <a:pt x="0" y="36"/>
                  </a:lnTo>
                  <a:lnTo>
                    <a:pt x="0" y="41"/>
                  </a:lnTo>
                  <a:lnTo>
                    <a:pt x="0" y="45"/>
                  </a:lnTo>
                  <a:lnTo>
                    <a:pt x="0" y="47"/>
                  </a:lnTo>
                  <a:lnTo>
                    <a:pt x="2" y="52"/>
                  </a:lnTo>
                  <a:lnTo>
                    <a:pt x="4" y="56"/>
                  </a:lnTo>
                  <a:lnTo>
                    <a:pt x="4" y="58"/>
                  </a:lnTo>
                  <a:lnTo>
                    <a:pt x="7" y="62"/>
                  </a:lnTo>
                  <a:lnTo>
                    <a:pt x="9" y="65"/>
                  </a:lnTo>
                  <a:lnTo>
                    <a:pt x="13" y="69"/>
                  </a:lnTo>
                  <a:lnTo>
                    <a:pt x="15" y="71"/>
                  </a:lnTo>
                  <a:lnTo>
                    <a:pt x="17" y="73"/>
                  </a:lnTo>
                  <a:lnTo>
                    <a:pt x="22" y="75"/>
                  </a:lnTo>
                  <a:lnTo>
                    <a:pt x="24" y="78"/>
                  </a:lnTo>
                  <a:lnTo>
                    <a:pt x="28" y="78"/>
                  </a:lnTo>
                  <a:lnTo>
                    <a:pt x="33" y="80"/>
                  </a:lnTo>
                  <a:lnTo>
                    <a:pt x="37" y="80"/>
                  </a:lnTo>
                  <a:lnTo>
                    <a:pt x="41"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4" name="任意多边形 307503"/>
            <p:cNvSpPr/>
            <p:nvPr/>
          </p:nvSpPr>
          <p:spPr>
            <a:xfrm>
              <a:off x="4242" y="2013"/>
              <a:ext cx="44" cy="43"/>
            </a:xfrm>
            <a:custGeom>
              <a:rect l="0" t="0" r="0" b="0"/>
              <a:pathLst>
                <a:path w="44" h="43">
                  <a:moveTo>
                    <a:pt x="35" y="0"/>
                  </a:moveTo>
                  <a:lnTo>
                    <a:pt x="35" y="2"/>
                  </a:lnTo>
                  <a:lnTo>
                    <a:pt x="35" y="6"/>
                  </a:lnTo>
                  <a:lnTo>
                    <a:pt x="33" y="11"/>
                  </a:lnTo>
                  <a:lnTo>
                    <a:pt x="33" y="13"/>
                  </a:lnTo>
                  <a:lnTo>
                    <a:pt x="31" y="15"/>
                  </a:lnTo>
                  <a:lnTo>
                    <a:pt x="28" y="19"/>
                  </a:lnTo>
                  <a:lnTo>
                    <a:pt x="26" y="21"/>
                  </a:lnTo>
                  <a:lnTo>
                    <a:pt x="24" y="24"/>
                  </a:lnTo>
                  <a:lnTo>
                    <a:pt x="22" y="26"/>
                  </a:lnTo>
                  <a:lnTo>
                    <a:pt x="20" y="28"/>
                  </a:lnTo>
                  <a:lnTo>
                    <a:pt x="15" y="30"/>
                  </a:lnTo>
                  <a:lnTo>
                    <a:pt x="13" y="32"/>
                  </a:lnTo>
                  <a:lnTo>
                    <a:pt x="9" y="32"/>
                  </a:lnTo>
                  <a:lnTo>
                    <a:pt x="7" y="34"/>
                  </a:lnTo>
                  <a:lnTo>
                    <a:pt x="2" y="34"/>
                  </a:lnTo>
                  <a:lnTo>
                    <a:pt x="0" y="34"/>
                  </a:lnTo>
                  <a:lnTo>
                    <a:pt x="0" y="43"/>
                  </a:lnTo>
                  <a:lnTo>
                    <a:pt x="5" y="43"/>
                  </a:lnTo>
                  <a:lnTo>
                    <a:pt x="9" y="43"/>
                  </a:lnTo>
                  <a:lnTo>
                    <a:pt x="13" y="41"/>
                  </a:lnTo>
                  <a:lnTo>
                    <a:pt x="18" y="41"/>
                  </a:lnTo>
                  <a:lnTo>
                    <a:pt x="20" y="39"/>
                  </a:lnTo>
                  <a:lnTo>
                    <a:pt x="24" y="37"/>
                  </a:lnTo>
                  <a:lnTo>
                    <a:pt x="28" y="34"/>
                  </a:lnTo>
                  <a:lnTo>
                    <a:pt x="31" y="30"/>
                  </a:lnTo>
                  <a:lnTo>
                    <a:pt x="33" y="28"/>
                  </a:lnTo>
                  <a:lnTo>
                    <a:pt x="37" y="24"/>
                  </a:lnTo>
                  <a:lnTo>
                    <a:pt x="39" y="19"/>
                  </a:lnTo>
                  <a:lnTo>
                    <a:pt x="41" y="17"/>
                  </a:lnTo>
                  <a:lnTo>
                    <a:pt x="41" y="13"/>
                  </a:lnTo>
                  <a:lnTo>
                    <a:pt x="44" y="8"/>
                  </a:lnTo>
                  <a:lnTo>
                    <a:pt x="44" y="4"/>
                  </a:lnTo>
                  <a:lnTo>
                    <a:pt x="44" y="0"/>
                  </a:lnTo>
                  <a:lnTo>
                    <a:pt x="3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5" name="任意多边形 307504"/>
            <p:cNvSpPr/>
            <p:nvPr/>
          </p:nvSpPr>
          <p:spPr>
            <a:xfrm>
              <a:off x="4242" y="1967"/>
              <a:ext cx="44" cy="46"/>
            </a:xfrm>
            <a:custGeom>
              <a:rect l="0" t="0" r="0" b="0"/>
              <a:pathLst>
                <a:path w="44" h="46">
                  <a:moveTo>
                    <a:pt x="0" y="9"/>
                  </a:moveTo>
                  <a:lnTo>
                    <a:pt x="2" y="9"/>
                  </a:lnTo>
                  <a:lnTo>
                    <a:pt x="7" y="11"/>
                  </a:lnTo>
                  <a:lnTo>
                    <a:pt x="9" y="11"/>
                  </a:lnTo>
                  <a:lnTo>
                    <a:pt x="13" y="13"/>
                  </a:lnTo>
                  <a:lnTo>
                    <a:pt x="15" y="13"/>
                  </a:lnTo>
                  <a:lnTo>
                    <a:pt x="20" y="15"/>
                  </a:lnTo>
                  <a:lnTo>
                    <a:pt x="22" y="18"/>
                  </a:lnTo>
                  <a:lnTo>
                    <a:pt x="24" y="20"/>
                  </a:lnTo>
                  <a:lnTo>
                    <a:pt x="26" y="22"/>
                  </a:lnTo>
                  <a:lnTo>
                    <a:pt x="28" y="24"/>
                  </a:lnTo>
                  <a:lnTo>
                    <a:pt x="31" y="28"/>
                  </a:lnTo>
                  <a:lnTo>
                    <a:pt x="33" y="31"/>
                  </a:lnTo>
                  <a:lnTo>
                    <a:pt x="33" y="35"/>
                  </a:lnTo>
                  <a:lnTo>
                    <a:pt x="35" y="37"/>
                  </a:lnTo>
                  <a:lnTo>
                    <a:pt x="35" y="41"/>
                  </a:lnTo>
                  <a:lnTo>
                    <a:pt x="35" y="46"/>
                  </a:lnTo>
                  <a:lnTo>
                    <a:pt x="44" y="46"/>
                  </a:lnTo>
                  <a:lnTo>
                    <a:pt x="44" y="41"/>
                  </a:lnTo>
                  <a:lnTo>
                    <a:pt x="44" y="35"/>
                  </a:lnTo>
                  <a:lnTo>
                    <a:pt x="41" y="33"/>
                  </a:lnTo>
                  <a:lnTo>
                    <a:pt x="41" y="28"/>
                  </a:lnTo>
                  <a:lnTo>
                    <a:pt x="39" y="24"/>
                  </a:lnTo>
                  <a:lnTo>
                    <a:pt x="37" y="20"/>
                  </a:lnTo>
                  <a:lnTo>
                    <a:pt x="33" y="18"/>
                  </a:lnTo>
                  <a:lnTo>
                    <a:pt x="31" y="13"/>
                  </a:lnTo>
                  <a:lnTo>
                    <a:pt x="28" y="11"/>
                  </a:lnTo>
                  <a:lnTo>
                    <a:pt x="24" y="9"/>
                  </a:lnTo>
                  <a:lnTo>
                    <a:pt x="20" y="7"/>
                  </a:lnTo>
                  <a:lnTo>
                    <a:pt x="18" y="5"/>
                  </a:lnTo>
                  <a:lnTo>
                    <a:pt x="13" y="2"/>
                  </a:lnTo>
                  <a:lnTo>
                    <a:pt x="9" y="2"/>
                  </a:lnTo>
                  <a:lnTo>
                    <a:pt x="5"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6" name="任意多边形 307505"/>
            <p:cNvSpPr/>
            <p:nvPr/>
          </p:nvSpPr>
          <p:spPr>
            <a:xfrm>
              <a:off x="4197" y="1967"/>
              <a:ext cx="45" cy="46"/>
            </a:xfrm>
            <a:custGeom>
              <a:rect l="0" t="0" r="0" b="0"/>
              <a:pathLst>
                <a:path w="45" h="46">
                  <a:moveTo>
                    <a:pt x="8" y="46"/>
                  </a:moveTo>
                  <a:lnTo>
                    <a:pt x="8" y="41"/>
                  </a:lnTo>
                  <a:lnTo>
                    <a:pt x="11" y="37"/>
                  </a:lnTo>
                  <a:lnTo>
                    <a:pt x="11" y="35"/>
                  </a:lnTo>
                  <a:lnTo>
                    <a:pt x="11" y="31"/>
                  </a:lnTo>
                  <a:lnTo>
                    <a:pt x="13" y="28"/>
                  </a:lnTo>
                  <a:lnTo>
                    <a:pt x="15" y="24"/>
                  </a:lnTo>
                  <a:lnTo>
                    <a:pt x="17" y="22"/>
                  </a:lnTo>
                  <a:lnTo>
                    <a:pt x="19" y="20"/>
                  </a:lnTo>
                  <a:lnTo>
                    <a:pt x="21" y="18"/>
                  </a:lnTo>
                  <a:lnTo>
                    <a:pt x="24" y="15"/>
                  </a:lnTo>
                  <a:lnTo>
                    <a:pt x="28" y="13"/>
                  </a:lnTo>
                  <a:lnTo>
                    <a:pt x="30" y="13"/>
                  </a:lnTo>
                  <a:lnTo>
                    <a:pt x="34" y="11"/>
                  </a:lnTo>
                  <a:lnTo>
                    <a:pt x="37" y="11"/>
                  </a:lnTo>
                  <a:lnTo>
                    <a:pt x="41" y="9"/>
                  </a:lnTo>
                  <a:lnTo>
                    <a:pt x="45" y="9"/>
                  </a:lnTo>
                  <a:lnTo>
                    <a:pt x="45" y="0"/>
                  </a:lnTo>
                  <a:lnTo>
                    <a:pt x="39" y="0"/>
                  </a:lnTo>
                  <a:lnTo>
                    <a:pt x="37" y="2"/>
                  </a:lnTo>
                  <a:lnTo>
                    <a:pt x="32" y="2"/>
                  </a:lnTo>
                  <a:lnTo>
                    <a:pt x="28" y="5"/>
                  </a:lnTo>
                  <a:lnTo>
                    <a:pt x="24" y="7"/>
                  </a:lnTo>
                  <a:lnTo>
                    <a:pt x="19" y="9"/>
                  </a:lnTo>
                  <a:lnTo>
                    <a:pt x="17" y="11"/>
                  </a:lnTo>
                  <a:lnTo>
                    <a:pt x="13" y="13"/>
                  </a:lnTo>
                  <a:lnTo>
                    <a:pt x="11" y="18"/>
                  </a:lnTo>
                  <a:lnTo>
                    <a:pt x="8" y="20"/>
                  </a:lnTo>
                  <a:lnTo>
                    <a:pt x="6" y="24"/>
                  </a:lnTo>
                  <a:lnTo>
                    <a:pt x="4" y="28"/>
                  </a:lnTo>
                  <a:lnTo>
                    <a:pt x="2" y="33"/>
                  </a:lnTo>
                  <a:lnTo>
                    <a:pt x="0" y="35"/>
                  </a:lnTo>
                  <a:lnTo>
                    <a:pt x="0" y="41"/>
                  </a:lnTo>
                  <a:lnTo>
                    <a:pt x="0" y="46"/>
                  </a:lnTo>
                  <a:lnTo>
                    <a:pt x="8" y="4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7" name="任意多边形 307506"/>
            <p:cNvSpPr/>
            <p:nvPr/>
          </p:nvSpPr>
          <p:spPr>
            <a:xfrm>
              <a:off x="4197" y="2013"/>
              <a:ext cx="45" cy="43"/>
            </a:xfrm>
            <a:custGeom>
              <a:rect l="0" t="0" r="0" b="0"/>
              <a:pathLst>
                <a:path w="45" h="43">
                  <a:moveTo>
                    <a:pt x="45" y="34"/>
                  </a:moveTo>
                  <a:lnTo>
                    <a:pt x="41" y="34"/>
                  </a:lnTo>
                  <a:lnTo>
                    <a:pt x="37" y="34"/>
                  </a:lnTo>
                  <a:lnTo>
                    <a:pt x="34" y="32"/>
                  </a:lnTo>
                  <a:lnTo>
                    <a:pt x="30" y="32"/>
                  </a:lnTo>
                  <a:lnTo>
                    <a:pt x="28" y="30"/>
                  </a:lnTo>
                  <a:lnTo>
                    <a:pt x="24" y="28"/>
                  </a:lnTo>
                  <a:lnTo>
                    <a:pt x="21" y="26"/>
                  </a:lnTo>
                  <a:lnTo>
                    <a:pt x="19" y="24"/>
                  </a:lnTo>
                  <a:lnTo>
                    <a:pt x="17" y="21"/>
                  </a:lnTo>
                  <a:lnTo>
                    <a:pt x="15" y="19"/>
                  </a:lnTo>
                  <a:lnTo>
                    <a:pt x="13" y="15"/>
                  </a:lnTo>
                  <a:lnTo>
                    <a:pt x="11" y="13"/>
                  </a:lnTo>
                  <a:lnTo>
                    <a:pt x="11" y="11"/>
                  </a:lnTo>
                  <a:lnTo>
                    <a:pt x="11" y="6"/>
                  </a:lnTo>
                  <a:lnTo>
                    <a:pt x="8" y="2"/>
                  </a:lnTo>
                  <a:lnTo>
                    <a:pt x="8" y="0"/>
                  </a:lnTo>
                  <a:lnTo>
                    <a:pt x="0" y="0"/>
                  </a:lnTo>
                  <a:lnTo>
                    <a:pt x="0" y="4"/>
                  </a:lnTo>
                  <a:lnTo>
                    <a:pt x="0" y="8"/>
                  </a:lnTo>
                  <a:lnTo>
                    <a:pt x="2" y="13"/>
                  </a:lnTo>
                  <a:lnTo>
                    <a:pt x="4" y="17"/>
                  </a:lnTo>
                  <a:lnTo>
                    <a:pt x="6" y="19"/>
                  </a:lnTo>
                  <a:lnTo>
                    <a:pt x="8" y="24"/>
                  </a:lnTo>
                  <a:lnTo>
                    <a:pt x="11" y="28"/>
                  </a:lnTo>
                  <a:lnTo>
                    <a:pt x="13" y="30"/>
                  </a:lnTo>
                  <a:lnTo>
                    <a:pt x="17" y="34"/>
                  </a:lnTo>
                  <a:lnTo>
                    <a:pt x="19" y="37"/>
                  </a:lnTo>
                  <a:lnTo>
                    <a:pt x="24" y="39"/>
                  </a:lnTo>
                  <a:lnTo>
                    <a:pt x="28" y="41"/>
                  </a:lnTo>
                  <a:lnTo>
                    <a:pt x="32" y="41"/>
                  </a:lnTo>
                  <a:lnTo>
                    <a:pt x="37" y="43"/>
                  </a:lnTo>
                  <a:lnTo>
                    <a:pt x="39" y="43"/>
                  </a:lnTo>
                  <a:lnTo>
                    <a:pt x="45" y="43"/>
                  </a:lnTo>
                  <a:lnTo>
                    <a:pt x="45"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8" name="任意多边形 307507"/>
            <p:cNvSpPr/>
            <p:nvPr/>
          </p:nvSpPr>
          <p:spPr>
            <a:xfrm>
              <a:off x="3950" y="2112"/>
              <a:ext cx="80" cy="81"/>
            </a:xfrm>
            <a:custGeom>
              <a:rect l="0" t="0" r="0" b="0"/>
              <a:pathLst>
                <a:path w="80" h="81">
                  <a:moveTo>
                    <a:pt x="39" y="81"/>
                  </a:moveTo>
                  <a:lnTo>
                    <a:pt x="43" y="78"/>
                  </a:lnTo>
                  <a:lnTo>
                    <a:pt x="47" y="78"/>
                  </a:lnTo>
                  <a:lnTo>
                    <a:pt x="52" y="78"/>
                  </a:lnTo>
                  <a:lnTo>
                    <a:pt x="56" y="76"/>
                  </a:lnTo>
                  <a:lnTo>
                    <a:pt x="58" y="74"/>
                  </a:lnTo>
                  <a:lnTo>
                    <a:pt x="63" y="72"/>
                  </a:lnTo>
                  <a:lnTo>
                    <a:pt x="65" y="70"/>
                  </a:lnTo>
                  <a:lnTo>
                    <a:pt x="69" y="68"/>
                  </a:lnTo>
                  <a:lnTo>
                    <a:pt x="71" y="65"/>
                  </a:lnTo>
                  <a:lnTo>
                    <a:pt x="73" y="61"/>
                  </a:lnTo>
                  <a:lnTo>
                    <a:pt x="76" y="59"/>
                  </a:lnTo>
                  <a:lnTo>
                    <a:pt x="78" y="55"/>
                  </a:lnTo>
                  <a:lnTo>
                    <a:pt x="78" y="52"/>
                  </a:lnTo>
                  <a:lnTo>
                    <a:pt x="80" y="48"/>
                  </a:lnTo>
                  <a:lnTo>
                    <a:pt x="80" y="44"/>
                  </a:lnTo>
                  <a:lnTo>
                    <a:pt x="80" y="39"/>
                  </a:lnTo>
                  <a:lnTo>
                    <a:pt x="80" y="35"/>
                  </a:lnTo>
                  <a:lnTo>
                    <a:pt x="80" y="31"/>
                  </a:lnTo>
                  <a:lnTo>
                    <a:pt x="78" y="29"/>
                  </a:lnTo>
                  <a:lnTo>
                    <a:pt x="78" y="24"/>
                  </a:lnTo>
                  <a:lnTo>
                    <a:pt x="76" y="20"/>
                  </a:lnTo>
                  <a:lnTo>
                    <a:pt x="73" y="18"/>
                  </a:lnTo>
                  <a:lnTo>
                    <a:pt x="71" y="13"/>
                  </a:lnTo>
                  <a:lnTo>
                    <a:pt x="69" y="11"/>
                  </a:lnTo>
                  <a:lnTo>
                    <a:pt x="65" y="9"/>
                  </a:lnTo>
                  <a:lnTo>
                    <a:pt x="63" y="7"/>
                  </a:lnTo>
                  <a:lnTo>
                    <a:pt x="58" y="5"/>
                  </a:lnTo>
                  <a:lnTo>
                    <a:pt x="56" y="3"/>
                  </a:lnTo>
                  <a:lnTo>
                    <a:pt x="52" y="0"/>
                  </a:lnTo>
                  <a:lnTo>
                    <a:pt x="47" y="0"/>
                  </a:lnTo>
                  <a:lnTo>
                    <a:pt x="43" y="0"/>
                  </a:lnTo>
                  <a:lnTo>
                    <a:pt x="39" y="0"/>
                  </a:lnTo>
                  <a:lnTo>
                    <a:pt x="37" y="0"/>
                  </a:lnTo>
                  <a:lnTo>
                    <a:pt x="32" y="0"/>
                  </a:lnTo>
                  <a:lnTo>
                    <a:pt x="28" y="0"/>
                  </a:lnTo>
                  <a:lnTo>
                    <a:pt x="24" y="3"/>
                  </a:lnTo>
                  <a:lnTo>
                    <a:pt x="21" y="5"/>
                  </a:lnTo>
                  <a:lnTo>
                    <a:pt x="17" y="7"/>
                  </a:lnTo>
                  <a:lnTo>
                    <a:pt x="15" y="9"/>
                  </a:lnTo>
                  <a:lnTo>
                    <a:pt x="11" y="11"/>
                  </a:lnTo>
                  <a:lnTo>
                    <a:pt x="8" y="13"/>
                  </a:lnTo>
                  <a:lnTo>
                    <a:pt x="6" y="18"/>
                  </a:lnTo>
                  <a:lnTo>
                    <a:pt x="4" y="20"/>
                  </a:lnTo>
                  <a:lnTo>
                    <a:pt x="4" y="24"/>
                  </a:lnTo>
                  <a:lnTo>
                    <a:pt x="2" y="29"/>
                  </a:lnTo>
                  <a:lnTo>
                    <a:pt x="0" y="31"/>
                  </a:lnTo>
                  <a:lnTo>
                    <a:pt x="0" y="35"/>
                  </a:lnTo>
                  <a:lnTo>
                    <a:pt x="0" y="39"/>
                  </a:lnTo>
                  <a:lnTo>
                    <a:pt x="0" y="44"/>
                  </a:lnTo>
                  <a:lnTo>
                    <a:pt x="0" y="48"/>
                  </a:lnTo>
                  <a:lnTo>
                    <a:pt x="2" y="52"/>
                  </a:lnTo>
                  <a:lnTo>
                    <a:pt x="4" y="55"/>
                  </a:lnTo>
                  <a:lnTo>
                    <a:pt x="4" y="59"/>
                  </a:lnTo>
                  <a:lnTo>
                    <a:pt x="6" y="61"/>
                  </a:lnTo>
                  <a:lnTo>
                    <a:pt x="8" y="65"/>
                  </a:lnTo>
                  <a:lnTo>
                    <a:pt x="11" y="68"/>
                  </a:lnTo>
                  <a:lnTo>
                    <a:pt x="15" y="70"/>
                  </a:lnTo>
                  <a:lnTo>
                    <a:pt x="17" y="72"/>
                  </a:lnTo>
                  <a:lnTo>
                    <a:pt x="21" y="74"/>
                  </a:lnTo>
                  <a:lnTo>
                    <a:pt x="24" y="76"/>
                  </a:lnTo>
                  <a:lnTo>
                    <a:pt x="28" y="78"/>
                  </a:lnTo>
                  <a:lnTo>
                    <a:pt x="32" y="78"/>
                  </a:lnTo>
                  <a:lnTo>
                    <a:pt x="37" y="78"/>
                  </a:lnTo>
                  <a:lnTo>
                    <a:pt x="39" y="8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09" name="任意多边形 307508"/>
            <p:cNvSpPr/>
            <p:nvPr/>
          </p:nvSpPr>
          <p:spPr>
            <a:xfrm>
              <a:off x="3989" y="2151"/>
              <a:ext cx="45" cy="46"/>
            </a:xfrm>
            <a:custGeom>
              <a:rect l="0" t="0" r="0" b="0"/>
              <a:pathLst>
                <a:path w="45" h="46">
                  <a:moveTo>
                    <a:pt x="37" y="0"/>
                  </a:moveTo>
                  <a:lnTo>
                    <a:pt x="37" y="5"/>
                  </a:lnTo>
                  <a:lnTo>
                    <a:pt x="34" y="7"/>
                  </a:lnTo>
                  <a:lnTo>
                    <a:pt x="34" y="11"/>
                  </a:lnTo>
                  <a:lnTo>
                    <a:pt x="34" y="13"/>
                  </a:lnTo>
                  <a:lnTo>
                    <a:pt x="32" y="18"/>
                  </a:lnTo>
                  <a:lnTo>
                    <a:pt x="30" y="20"/>
                  </a:lnTo>
                  <a:lnTo>
                    <a:pt x="28" y="22"/>
                  </a:lnTo>
                  <a:lnTo>
                    <a:pt x="26" y="26"/>
                  </a:lnTo>
                  <a:lnTo>
                    <a:pt x="24" y="29"/>
                  </a:lnTo>
                  <a:lnTo>
                    <a:pt x="21" y="31"/>
                  </a:lnTo>
                  <a:lnTo>
                    <a:pt x="17" y="31"/>
                  </a:lnTo>
                  <a:lnTo>
                    <a:pt x="15" y="33"/>
                  </a:lnTo>
                  <a:lnTo>
                    <a:pt x="11" y="35"/>
                  </a:lnTo>
                  <a:lnTo>
                    <a:pt x="8" y="35"/>
                  </a:lnTo>
                  <a:lnTo>
                    <a:pt x="4" y="35"/>
                  </a:lnTo>
                  <a:lnTo>
                    <a:pt x="0" y="35"/>
                  </a:lnTo>
                  <a:lnTo>
                    <a:pt x="0" y="46"/>
                  </a:lnTo>
                  <a:lnTo>
                    <a:pt x="6" y="46"/>
                  </a:lnTo>
                  <a:lnTo>
                    <a:pt x="11" y="44"/>
                  </a:lnTo>
                  <a:lnTo>
                    <a:pt x="15" y="44"/>
                  </a:lnTo>
                  <a:lnTo>
                    <a:pt x="17" y="42"/>
                  </a:lnTo>
                  <a:lnTo>
                    <a:pt x="21" y="39"/>
                  </a:lnTo>
                  <a:lnTo>
                    <a:pt x="26" y="37"/>
                  </a:lnTo>
                  <a:lnTo>
                    <a:pt x="30" y="35"/>
                  </a:lnTo>
                  <a:lnTo>
                    <a:pt x="32" y="33"/>
                  </a:lnTo>
                  <a:lnTo>
                    <a:pt x="34" y="29"/>
                  </a:lnTo>
                  <a:lnTo>
                    <a:pt x="39" y="26"/>
                  </a:lnTo>
                  <a:lnTo>
                    <a:pt x="41" y="22"/>
                  </a:lnTo>
                  <a:lnTo>
                    <a:pt x="41" y="18"/>
                  </a:lnTo>
                  <a:lnTo>
                    <a:pt x="43" y="13"/>
                  </a:lnTo>
                  <a:lnTo>
                    <a:pt x="45" y="9"/>
                  </a:lnTo>
                  <a:lnTo>
                    <a:pt x="45" y="5"/>
                  </a:lnTo>
                  <a:lnTo>
                    <a:pt x="45" y="0"/>
                  </a:lnTo>
                  <a:lnTo>
                    <a:pt x="3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0" name="任意多边形 307509"/>
            <p:cNvSpPr/>
            <p:nvPr/>
          </p:nvSpPr>
          <p:spPr>
            <a:xfrm>
              <a:off x="3989" y="2108"/>
              <a:ext cx="45" cy="43"/>
            </a:xfrm>
            <a:custGeom>
              <a:rect l="0" t="0" r="0" b="0"/>
              <a:pathLst>
                <a:path w="45" h="43">
                  <a:moveTo>
                    <a:pt x="0" y="9"/>
                  </a:moveTo>
                  <a:lnTo>
                    <a:pt x="4" y="9"/>
                  </a:lnTo>
                  <a:lnTo>
                    <a:pt x="8" y="9"/>
                  </a:lnTo>
                  <a:lnTo>
                    <a:pt x="11" y="9"/>
                  </a:lnTo>
                  <a:lnTo>
                    <a:pt x="15" y="11"/>
                  </a:lnTo>
                  <a:lnTo>
                    <a:pt x="17" y="13"/>
                  </a:lnTo>
                  <a:lnTo>
                    <a:pt x="21" y="15"/>
                  </a:lnTo>
                  <a:lnTo>
                    <a:pt x="24" y="15"/>
                  </a:lnTo>
                  <a:lnTo>
                    <a:pt x="26" y="17"/>
                  </a:lnTo>
                  <a:lnTo>
                    <a:pt x="28" y="22"/>
                  </a:lnTo>
                  <a:lnTo>
                    <a:pt x="30" y="24"/>
                  </a:lnTo>
                  <a:lnTo>
                    <a:pt x="32" y="26"/>
                  </a:lnTo>
                  <a:lnTo>
                    <a:pt x="34" y="30"/>
                  </a:lnTo>
                  <a:lnTo>
                    <a:pt x="34" y="33"/>
                  </a:lnTo>
                  <a:lnTo>
                    <a:pt x="34" y="37"/>
                  </a:lnTo>
                  <a:lnTo>
                    <a:pt x="37" y="39"/>
                  </a:lnTo>
                  <a:lnTo>
                    <a:pt x="37" y="43"/>
                  </a:lnTo>
                  <a:lnTo>
                    <a:pt x="45" y="43"/>
                  </a:lnTo>
                  <a:lnTo>
                    <a:pt x="45" y="39"/>
                  </a:lnTo>
                  <a:lnTo>
                    <a:pt x="45" y="35"/>
                  </a:lnTo>
                  <a:lnTo>
                    <a:pt x="43" y="30"/>
                  </a:lnTo>
                  <a:lnTo>
                    <a:pt x="41" y="26"/>
                  </a:lnTo>
                  <a:lnTo>
                    <a:pt x="41" y="22"/>
                  </a:lnTo>
                  <a:lnTo>
                    <a:pt x="39" y="20"/>
                  </a:lnTo>
                  <a:lnTo>
                    <a:pt x="34" y="15"/>
                  </a:lnTo>
                  <a:lnTo>
                    <a:pt x="32" y="13"/>
                  </a:lnTo>
                  <a:lnTo>
                    <a:pt x="30" y="9"/>
                  </a:lnTo>
                  <a:lnTo>
                    <a:pt x="26" y="7"/>
                  </a:lnTo>
                  <a:lnTo>
                    <a:pt x="21" y="4"/>
                  </a:lnTo>
                  <a:lnTo>
                    <a:pt x="17" y="2"/>
                  </a:lnTo>
                  <a:lnTo>
                    <a:pt x="15" y="0"/>
                  </a:lnTo>
                  <a:lnTo>
                    <a:pt x="11" y="0"/>
                  </a:lnTo>
                  <a:lnTo>
                    <a:pt x="6"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1" name="任意多边形 307510"/>
            <p:cNvSpPr/>
            <p:nvPr/>
          </p:nvSpPr>
          <p:spPr>
            <a:xfrm>
              <a:off x="3945" y="2108"/>
              <a:ext cx="44" cy="43"/>
            </a:xfrm>
            <a:custGeom>
              <a:rect l="0" t="0" r="0" b="0"/>
              <a:pathLst>
                <a:path w="44" h="43">
                  <a:moveTo>
                    <a:pt x="9" y="43"/>
                  </a:moveTo>
                  <a:lnTo>
                    <a:pt x="9" y="39"/>
                  </a:lnTo>
                  <a:lnTo>
                    <a:pt x="9" y="37"/>
                  </a:lnTo>
                  <a:lnTo>
                    <a:pt x="11" y="33"/>
                  </a:lnTo>
                  <a:lnTo>
                    <a:pt x="11" y="30"/>
                  </a:lnTo>
                  <a:lnTo>
                    <a:pt x="13" y="26"/>
                  </a:lnTo>
                  <a:lnTo>
                    <a:pt x="16" y="24"/>
                  </a:lnTo>
                  <a:lnTo>
                    <a:pt x="18" y="22"/>
                  </a:lnTo>
                  <a:lnTo>
                    <a:pt x="20" y="17"/>
                  </a:lnTo>
                  <a:lnTo>
                    <a:pt x="22" y="15"/>
                  </a:lnTo>
                  <a:lnTo>
                    <a:pt x="24" y="15"/>
                  </a:lnTo>
                  <a:lnTo>
                    <a:pt x="29" y="13"/>
                  </a:lnTo>
                  <a:lnTo>
                    <a:pt x="31" y="11"/>
                  </a:lnTo>
                  <a:lnTo>
                    <a:pt x="35" y="9"/>
                  </a:lnTo>
                  <a:lnTo>
                    <a:pt x="37" y="9"/>
                  </a:lnTo>
                  <a:lnTo>
                    <a:pt x="42" y="9"/>
                  </a:lnTo>
                  <a:lnTo>
                    <a:pt x="44" y="9"/>
                  </a:lnTo>
                  <a:lnTo>
                    <a:pt x="44" y="0"/>
                  </a:lnTo>
                  <a:lnTo>
                    <a:pt x="39" y="0"/>
                  </a:lnTo>
                  <a:lnTo>
                    <a:pt x="35" y="0"/>
                  </a:lnTo>
                  <a:lnTo>
                    <a:pt x="31" y="0"/>
                  </a:lnTo>
                  <a:lnTo>
                    <a:pt x="26" y="2"/>
                  </a:lnTo>
                  <a:lnTo>
                    <a:pt x="24" y="4"/>
                  </a:lnTo>
                  <a:lnTo>
                    <a:pt x="20" y="7"/>
                  </a:lnTo>
                  <a:lnTo>
                    <a:pt x="16" y="9"/>
                  </a:lnTo>
                  <a:lnTo>
                    <a:pt x="13" y="13"/>
                  </a:lnTo>
                  <a:lnTo>
                    <a:pt x="11" y="15"/>
                  </a:lnTo>
                  <a:lnTo>
                    <a:pt x="7" y="20"/>
                  </a:lnTo>
                  <a:lnTo>
                    <a:pt x="5" y="22"/>
                  </a:lnTo>
                  <a:lnTo>
                    <a:pt x="5" y="26"/>
                  </a:lnTo>
                  <a:lnTo>
                    <a:pt x="3" y="30"/>
                  </a:lnTo>
                  <a:lnTo>
                    <a:pt x="0" y="35"/>
                  </a:lnTo>
                  <a:lnTo>
                    <a:pt x="0" y="39"/>
                  </a:lnTo>
                  <a:lnTo>
                    <a:pt x="0" y="43"/>
                  </a:lnTo>
                  <a:lnTo>
                    <a:pt x="9"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2" name="任意多边形 307511"/>
            <p:cNvSpPr/>
            <p:nvPr/>
          </p:nvSpPr>
          <p:spPr>
            <a:xfrm>
              <a:off x="3945" y="2151"/>
              <a:ext cx="44" cy="46"/>
            </a:xfrm>
            <a:custGeom>
              <a:rect l="0" t="0" r="0" b="0"/>
              <a:pathLst>
                <a:path w="44" h="46">
                  <a:moveTo>
                    <a:pt x="44" y="35"/>
                  </a:moveTo>
                  <a:lnTo>
                    <a:pt x="42" y="35"/>
                  </a:lnTo>
                  <a:lnTo>
                    <a:pt x="37" y="35"/>
                  </a:lnTo>
                  <a:lnTo>
                    <a:pt x="35" y="35"/>
                  </a:lnTo>
                  <a:lnTo>
                    <a:pt x="31" y="33"/>
                  </a:lnTo>
                  <a:lnTo>
                    <a:pt x="29" y="31"/>
                  </a:lnTo>
                  <a:lnTo>
                    <a:pt x="24" y="31"/>
                  </a:lnTo>
                  <a:lnTo>
                    <a:pt x="22" y="29"/>
                  </a:lnTo>
                  <a:lnTo>
                    <a:pt x="20" y="26"/>
                  </a:lnTo>
                  <a:lnTo>
                    <a:pt x="18" y="22"/>
                  </a:lnTo>
                  <a:lnTo>
                    <a:pt x="16" y="20"/>
                  </a:lnTo>
                  <a:lnTo>
                    <a:pt x="13" y="18"/>
                  </a:lnTo>
                  <a:lnTo>
                    <a:pt x="11" y="13"/>
                  </a:lnTo>
                  <a:lnTo>
                    <a:pt x="11" y="11"/>
                  </a:lnTo>
                  <a:lnTo>
                    <a:pt x="9" y="7"/>
                  </a:lnTo>
                  <a:lnTo>
                    <a:pt x="9" y="5"/>
                  </a:lnTo>
                  <a:lnTo>
                    <a:pt x="9" y="0"/>
                  </a:lnTo>
                  <a:lnTo>
                    <a:pt x="0" y="0"/>
                  </a:lnTo>
                  <a:lnTo>
                    <a:pt x="0" y="5"/>
                  </a:lnTo>
                  <a:lnTo>
                    <a:pt x="0" y="9"/>
                  </a:lnTo>
                  <a:lnTo>
                    <a:pt x="3" y="13"/>
                  </a:lnTo>
                  <a:lnTo>
                    <a:pt x="5" y="18"/>
                  </a:lnTo>
                  <a:lnTo>
                    <a:pt x="5" y="22"/>
                  </a:lnTo>
                  <a:lnTo>
                    <a:pt x="7" y="26"/>
                  </a:lnTo>
                  <a:lnTo>
                    <a:pt x="11" y="29"/>
                  </a:lnTo>
                  <a:lnTo>
                    <a:pt x="13" y="33"/>
                  </a:lnTo>
                  <a:lnTo>
                    <a:pt x="16" y="35"/>
                  </a:lnTo>
                  <a:lnTo>
                    <a:pt x="20" y="37"/>
                  </a:lnTo>
                  <a:lnTo>
                    <a:pt x="24" y="39"/>
                  </a:lnTo>
                  <a:lnTo>
                    <a:pt x="26" y="42"/>
                  </a:lnTo>
                  <a:lnTo>
                    <a:pt x="31" y="44"/>
                  </a:lnTo>
                  <a:lnTo>
                    <a:pt x="35" y="44"/>
                  </a:lnTo>
                  <a:lnTo>
                    <a:pt x="39" y="46"/>
                  </a:lnTo>
                  <a:lnTo>
                    <a:pt x="44" y="46"/>
                  </a:lnTo>
                  <a:lnTo>
                    <a:pt x="44"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3" name="任意多边形 307512"/>
            <p:cNvSpPr/>
            <p:nvPr/>
          </p:nvSpPr>
          <p:spPr>
            <a:xfrm>
              <a:off x="4589" y="2110"/>
              <a:ext cx="80" cy="80"/>
            </a:xfrm>
            <a:custGeom>
              <a:rect l="0" t="0" r="0" b="0"/>
              <a:pathLst>
                <a:path w="80" h="80">
                  <a:moveTo>
                    <a:pt x="11" y="70"/>
                  </a:moveTo>
                  <a:lnTo>
                    <a:pt x="15" y="72"/>
                  </a:lnTo>
                  <a:lnTo>
                    <a:pt x="17" y="74"/>
                  </a:lnTo>
                  <a:lnTo>
                    <a:pt x="21" y="76"/>
                  </a:lnTo>
                  <a:lnTo>
                    <a:pt x="26" y="78"/>
                  </a:lnTo>
                  <a:lnTo>
                    <a:pt x="28" y="80"/>
                  </a:lnTo>
                  <a:lnTo>
                    <a:pt x="32" y="80"/>
                  </a:lnTo>
                  <a:lnTo>
                    <a:pt x="37" y="80"/>
                  </a:lnTo>
                  <a:lnTo>
                    <a:pt x="41" y="80"/>
                  </a:lnTo>
                  <a:lnTo>
                    <a:pt x="43" y="80"/>
                  </a:lnTo>
                  <a:lnTo>
                    <a:pt x="47" y="80"/>
                  </a:lnTo>
                  <a:lnTo>
                    <a:pt x="52" y="78"/>
                  </a:lnTo>
                  <a:lnTo>
                    <a:pt x="54" y="76"/>
                  </a:lnTo>
                  <a:lnTo>
                    <a:pt x="58" y="76"/>
                  </a:lnTo>
                  <a:lnTo>
                    <a:pt x="63" y="74"/>
                  </a:lnTo>
                  <a:lnTo>
                    <a:pt x="65" y="72"/>
                  </a:lnTo>
                  <a:lnTo>
                    <a:pt x="69" y="67"/>
                  </a:lnTo>
                  <a:lnTo>
                    <a:pt x="71" y="65"/>
                  </a:lnTo>
                  <a:lnTo>
                    <a:pt x="73" y="61"/>
                  </a:lnTo>
                  <a:lnTo>
                    <a:pt x="76" y="59"/>
                  </a:lnTo>
                  <a:lnTo>
                    <a:pt x="76" y="54"/>
                  </a:lnTo>
                  <a:lnTo>
                    <a:pt x="78" y="50"/>
                  </a:lnTo>
                  <a:lnTo>
                    <a:pt x="78" y="48"/>
                  </a:lnTo>
                  <a:lnTo>
                    <a:pt x="78" y="44"/>
                  </a:lnTo>
                  <a:lnTo>
                    <a:pt x="80" y="39"/>
                  </a:lnTo>
                  <a:lnTo>
                    <a:pt x="78" y="35"/>
                  </a:lnTo>
                  <a:lnTo>
                    <a:pt x="78" y="33"/>
                  </a:lnTo>
                  <a:lnTo>
                    <a:pt x="78" y="28"/>
                  </a:lnTo>
                  <a:lnTo>
                    <a:pt x="76" y="24"/>
                  </a:lnTo>
                  <a:lnTo>
                    <a:pt x="73" y="22"/>
                  </a:lnTo>
                  <a:lnTo>
                    <a:pt x="71" y="18"/>
                  </a:lnTo>
                  <a:lnTo>
                    <a:pt x="69" y="15"/>
                  </a:lnTo>
                  <a:lnTo>
                    <a:pt x="67" y="11"/>
                  </a:lnTo>
                  <a:lnTo>
                    <a:pt x="63" y="9"/>
                  </a:lnTo>
                  <a:lnTo>
                    <a:pt x="60" y="7"/>
                  </a:lnTo>
                  <a:lnTo>
                    <a:pt x="56" y="5"/>
                  </a:lnTo>
                  <a:lnTo>
                    <a:pt x="52" y="2"/>
                  </a:lnTo>
                  <a:lnTo>
                    <a:pt x="50" y="2"/>
                  </a:lnTo>
                  <a:lnTo>
                    <a:pt x="45" y="0"/>
                  </a:lnTo>
                  <a:lnTo>
                    <a:pt x="41" y="0"/>
                  </a:lnTo>
                  <a:lnTo>
                    <a:pt x="37" y="0"/>
                  </a:lnTo>
                  <a:lnTo>
                    <a:pt x="34" y="0"/>
                  </a:lnTo>
                  <a:lnTo>
                    <a:pt x="30" y="2"/>
                  </a:lnTo>
                  <a:lnTo>
                    <a:pt x="26" y="2"/>
                  </a:lnTo>
                  <a:lnTo>
                    <a:pt x="21" y="5"/>
                  </a:lnTo>
                  <a:lnTo>
                    <a:pt x="19" y="5"/>
                  </a:lnTo>
                  <a:lnTo>
                    <a:pt x="15" y="9"/>
                  </a:lnTo>
                  <a:lnTo>
                    <a:pt x="13" y="11"/>
                  </a:lnTo>
                  <a:lnTo>
                    <a:pt x="11" y="13"/>
                  </a:lnTo>
                  <a:lnTo>
                    <a:pt x="6" y="15"/>
                  </a:lnTo>
                  <a:lnTo>
                    <a:pt x="4" y="20"/>
                  </a:lnTo>
                  <a:lnTo>
                    <a:pt x="2" y="22"/>
                  </a:lnTo>
                  <a:lnTo>
                    <a:pt x="2" y="26"/>
                  </a:lnTo>
                  <a:lnTo>
                    <a:pt x="0" y="31"/>
                  </a:lnTo>
                  <a:lnTo>
                    <a:pt x="0" y="35"/>
                  </a:lnTo>
                  <a:lnTo>
                    <a:pt x="0" y="37"/>
                  </a:lnTo>
                  <a:lnTo>
                    <a:pt x="0" y="41"/>
                  </a:lnTo>
                  <a:lnTo>
                    <a:pt x="0" y="46"/>
                  </a:lnTo>
                  <a:lnTo>
                    <a:pt x="0" y="50"/>
                  </a:lnTo>
                  <a:lnTo>
                    <a:pt x="2" y="52"/>
                  </a:lnTo>
                  <a:lnTo>
                    <a:pt x="2" y="57"/>
                  </a:lnTo>
                  <a:lnTo>
                    <a:pt x="4" y="61"/>
                  </a:lnTo>
                  <a:lnTo>
                    <a:pt x="6" y="63"/>
                  </a:lnTo>
                  <a:lnTo>
                    <a:pt x="8" y="67"/>
                  </a:lnTo>
                  <a:lnTo>
                    <a:pt x="11" y="7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4" name="任意多边形 307513"/>
            <p:cNvSpPr/>
            <p:nvPr/>
          </p:nvSpPr>
          <p:spPr>
            <a:xfrm>
              <a:off x="4597" y="2175"/>
              <a:ext cx="63" cy="20"/>
            </a:xfrm>
            <a:custGeom>
              <a:rect l="0" t="0" r="0" b="0"/>
              <a:pathLst>
                <a:path w="62" h="20">
                  <a:moveTo>
                    <a:pt x="57" y="0"/>
                  </a:moveTo>
                  <a:lnTo>
                    <a:pt x="55" y="2"/>
                  </a:lnTo>
                  <a:lnTo>
                    <a:pt x="50" y="5"/>
                  </a:lnTo>
                  <a:lnTo>
                    <a:pt x="48" y="7"/>
                  </a:lnTo>
                  <a:lnTo>
                    <a:pt x="46" y="9"/>
                  </a:lnTo>
                  <a:lnTo>
                    <a:pt x="42" y="9"/>
                  </a:lnTo>
                  <a:lnTo>
                    <a:pt x="39" y="11"/>
                  </a:lnTo>
                  <a:lnTo>
                    <a:pt x="35" y="11"/>
                  </a:lnTo>
                  <a:lnTo>
                    <a:pt x="33" y="11"/>
                  </a:lnTo>
                  <a:lnTo>
                    <a:pt x="29" y="11"/>
                  </a:lnTo>
                  <a:lnTo>
                    <a:pt x="24" y="11"/>
                  </a:lnTo>
                  <a:lnTo>
                    <a:pt x="22" y="9"/>
                  </a:lnTo>
                  <a:lnTo>
                    <a:pt x="18" y="9"/>
                  </a:lnTo>
                  <a:lnTo>
                    <a:pt x="16" y="7"/>
                  </a:lnTo>
                  <a:lnTo>
                    <a:pt x="11" y="7"/>
                  </a:lnTo>
                  <a:lnTo>
                    <a:pt x="9" y="5"/>
                  </a:lnTo>
                  <a:lnTo>
                    <a:pt x="7" y="2"/>
                  </a:lnTo>
                  <a:lnTo>
                    <a:pt x="0" y="9"/>
                  </a:lnTo>
                  <a:lnTo>
                    <a:pt x="5" y="11"/>
                  </a:lnTo>
                  <a:lnTo>
                    <a:pt x="7" y="13"/>
                  </a:lnTo>
                  <a:lnTo>
                    <a:pt x="11" y="15"/>
                  </a:lnTo>
                  <a:lnTo>
                    <a:pt x="16" y="18"/>
                  </a:lnTo>
                  <a:lnTo>
                    <a:pt x="20" y="18"/>
                  </a:lnTo>
                  <a:lnTo>
                    <a:pt x="24" y="20"/>
                  </a:lnTo>
                  <a:lnTo>
                    <a:pt x="29" y="20"/>
                  </a:lnTo>
                  <a:lnTo>
                    <a:pt x="33" y="20"/>
                  </a:lnTo>
                  <a:lnTo>
                    <a:pt x="37" y="20"/>
                  </a:lnTo>
                  <a:lnTo>
                    <a:pt x="42" y="20"/>
                  </a:lnTo>
                  <a:lnTo>
                    <a:pt x="44" y="18"/>
                  </a:lnTo>
                  <a:lnTo>
                    <a:pt x="48" y="15"/>
                  </a:lnTo>
                  <a:lnTo>
                    <a:pt x="52" y="15"/>
                  </a:lnTo>
                  <a:lnTo>
                    <a:pt x="57" y="11"/>
                  </a:lnTo>
                  <a:lnTo>
                    <a:pt x="61" y="9"/>
                  </a:lnTo>
                  <a:lnTo>
                    <a:pt x="63" y="7"/>
                  </a:lnTo>
                  <a:lnTo>
                    <a:pt x="5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5" name="任意多边形 307514"/>
            <p:cNvSpPr/>
            <p:nvPr/>
          </p:nvSpPr>
          <p:spPr>
            <a:xfrm>
              <a:off x="4652" y="2119"/>
              <a:ext cx="19" cy="63"/>
            </a:xfrm>
            <a:custGeom>
              <a:rect l="0" t="0" r="0" b="0"/>
              <a:pathLst>
                <a:path w="19" h="62">
                  <a:moveTo>
                    <a:pt x="0" y="6"/>
                  </a:moveTo>
                  <a:lnTo>
                    <a:pt x="2" y="9"/>
                  </a:lnTo>
                  <a:lnTo>
                    <a:pt x="4" y="11"/>
                  </a:lnTo>
                  <a:lnTo>
                    <a:pt x="6" y="15"/>
                  </a:lnTo>
                  <a:lnTo>
                    <a:pt x="8" y="17"/>
                  </a:lnTo>
                  <a:lnTo>
                    <a:pt x="10" y="22"/>
                  </a:lnTo>
                  <a:lnTo>
                    <a:pt x="10" y="24"/>
                  </a:lnTo>
                  <a:lnTo>
                    <a:pt x="10" y="28"/>
                  </a:lnTo>
                  <a:lnTo>
                    <a:pt x="10" y="30"/>
                  </a:lnTo>
                  <a:lnTo>
                    <a:pt x="10" y="35"/>
                  </a:lnTo>
                  <a:lnTo>
                    <a:pt x="10" y="37"/>
                  </a:lnTo>
                  <a:lnTo>
                    <a:pt x="10" y="41"/>
                  </a:lnTo>
                  <a:lnTo>
                    <a:pt x="8" y="43"/>
                  </a:lnTo>
                  <a:lnTo>
                    <a:pt x="8" y="48"/>
                  </a:lnTo>
                  <a:lnTo>
                    <a:pt x="6" y="50"/>
                  </a:lnTo>
                  <a:lnTo>
                    <a:pt x="4" y="54"/>
                  </a:lnTo>
                  <a:lnTo>
                    <a:pt x="2" y="56"/>
                  </a:lnTo>
                  <a:lnTo>
                    <a:pt x="8" y="63"/>
                  </a:lnTo>
                  <a:lnTo>
                    <a:pt x="10" y="58"/>
                  </a:lnTo>
                  <a:lnTo>
                    <a:pt x="13" y="54"/>
                  </a:lnTo>
                  <a:lnTo>
                    <a:pt x="17" y="52"/>
                  </a:lnTo>
                  <a:lnTo>
                    <a:pt x="17" y="48"/>
                  </a:lnTo>
                  <a:lnTo>
                    <a:pt x="19" y="43"/>
                  </a:lnTo>
                  <a:lnTo>
                    <a:pt x="19" y="39"/>
                  </a:lnTo>
                  <a:lnTo>
                    <a:pt x="19" y="35"/>
                  </a:lnTo>
                  <a:lnTo>
                    <a:pt x="19" y="30"/>
                  </a:lnTo>
                  <a:lnTo>
                    <a:pt x="19" y="26"/>
                  </a:lnTo>
                  <a:lnTo>
                    <a:pt x="19" y="22"/>
                  </a:lnTo>
                  <a:lnTo>
                    <a:pt x="19" y="17"/>
                  </a:lnTo>
                  <a:lnTo>
                    <a:pt x="17" y="13"/>
                  </a:lnTo>
                  <a:lnTo>
                    <a:pt x="15" y="11"/>
                  </a:lnTo>
                  <a:lnTo>
                    <a:pt x="13" y="6"/>
                  </a:lnTo>
                  <a:lnTo>
                    <a:pt x="8" y="2"/>
                  </a:lnTo>
                  <a:lnTo>
                    <a:pt x="6"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6" name="任意多边形 307515"/>
            <p:cNvSpPr/>
            <p:nvPr/>
          </p:nvSpPr>
          <p:spPr>
            <a:xfrm>
              <a:off x="4595" y="2106"/>
              <a:ext cx="63" cy="19"/>
            </a:xfrm>
            <a:custGeom>
              <a:rect l="0" t="0" r="0" b="0"/>
              <a:pathLst>
                <a:path w="62" h="19">
                  <a:moveTo>
                    <a:pt x="7" y="19"/>
                  </a:moveTo>
                  <a:lnTo>
                    <a:pt x="9" y="17"/>
                  </a:lnTo>
                  <a:lnTo>
                    <a:pt x="13" y="15"/>
                  </a:lnTo>
                  <a:lnTo>
                    <a:pt x="15" y="13"/>
                  </a:lnTo>
                  <a:lnTo>
                    <a:pt x="18" y="13"/>
                  </a:lnTo>
                  <a:lnTo>
                    <a:pt x="22" y="11"/>
                  </a:lnTo>
                  <a:lnTo>
                    <a:pt x="24" y="11"/>
                  </a:lnTo>
                  <a:lnTo>
                    <a:pt x="28" y="9"/>
                  </a:lnTo>
                  <a:lnTo>
                    <a:pt x="31" y="9"/>
                  </a:lnTo>
                  <a:lnTo>
                    <a:pt x="35" y="9"/>
                  </a:lnTo>
                  <a:lnTo>
                    <a:pt x="39" y="9"/>
                  </a:lnTo>
                  <a:lnTo>
                    <a:pt x="41" y="11"/>
                  </a:lnTo>
                  <a:lnTo>
                    <a:pt x="46" y="11"/>
                  </a:lnTo>
                  <a:lnTo>
                    <a:pt x="48" y="13"/>
                  </a:lnTo>
                  <a:lnTo>
                    <a:pt x="52" y="15"/>
                  </a:lnTo>
                  <a:lnTo>
                    <a:pt x="54" y="17"/>
                  </a:lnTo>
                  <a:lnTo>
                    <a:pt x="57" y="19"/>
                  </a:lnTo>
                  <a:lnTo>
                    <a:pt x="63" y="13"/>
                  </a:lnTo>
                  <a:lnTo>
                    <a:pt x="59" y="9"/>
                  </a:lnTo>
                  <a:lnTo>
                    <a:pt x="57" y="6"/>
                  </a:lnTo>
                  <a:lnTo>
                    <a:pt x="52" y="4"/>
                  </a:lnTo>
                  <a:lnTo>
                    <a:pt x="48" y="2"/>
                  </a:lnTo>
                  <a:lnTo>
                    <a:pt x="44" y="2"/>
                  </a:lnTo>
                  <a:lnTo>
                    <a:pt x="39" y="0"/>
                  </a:lnTo>
                  <a:lnTo>
                    <a:pt x="35" y="0"/>
                  </a:lnTo>
                  <a:lnTo>
                    <a:pt x="31" y="0"/>
                  </a:lnTo>
                  <a:lnTo>
                    <a:pt x="26" y="0"/>
                  </a:lnTo>
                  <a:lnTo>
                    <a:pt x="24" y="2"/>
                  </a:lnTo>
                  <a:lnTo>
                    <a:pt x="20" y="2"/>
                  </a:lnTo>
                  <a:lnTo>
                    <a:pt x="15" y="4"/>
                  </a:lnTo>
                  <a:lnTo>
                    <a:pt x="11" y="6"/>
                  </a:lnTo>
                  <a:lnTo>
                    <a:pt x="7" y="9"/>
                  </a:lnTo>
                  <a:lnTo>
                    <a:pt x="5" y="11"/>
                  </a:lnTo>
                  <a:lnTo>
                    <a:pt x="0" y="15"/>
                  </a:lnTo>
                  <a:lnTo>
                    <a:pt x="7"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7" name="任意多边形 307516"/>
            <p:cNvSpPr/>
            <p:nvPr/>
          </p:nvSpPr>
          <p:spPr>
            <a:xfrm>
              <a:off x="4582" y="2121"/>
              <a:ext cx="22" cy="63"/>
            </a:xfrm>
            <a:custGeom>
              <a:rect l="0" t="0" r="0" b="0"/>
              <a:pathLst>
                <a:path w="22" h="62">
                  <a:moveTo>
                    <a:pt x="22" y="56"/>
                  </a:moveTo>
                  <a:lnTo>
                    <a:pt x="20" y="52"/>
                  </a:lnTo>
                  <a:lnTo>
                    <a:pt x="18" y="50"/>
                  </a:lnTo>
                  <a:lnTo>
                    <a:pt x="15" y="48"/>
                  </a:lnTo>
                  <a:lnTo>
                    <a:pt x="13" y="43"/>
                  </a:lnTo>
                  <a:lnTo>
                    <a:pt x="11" y="41"/>
                  </a:lnTo>
                  <a:lnTo>
                    <a:pt x="11" y="37"/>
                  </a:lnTo>
                  <a:lnTo>
                    <a:pt x="11" y="35"/>
                  </a:lnTo>
                  <a:lnTo>
                    <a:pt x="11" y="30"/>
                  </a:lnTo>
                  <a:lnTo>
                    <a:pt x="11" y="26"/>
                  </a:lnTo>
                  <a:lnTo>
                    <a:pt x="11" y="24"/>
                  </a:lnTo>
                  <a:lnTo>
                    <a:pt x="11" y="20"/>
                  </a:lnTo>
                  <a:lnTo>
                    <a:pt x="13" y="17"/>
                  </a:lnTo>
                  <a:lnTo>
                    <a:pt x="13" y="13"/>
                  </a:lnTo>
                  <a:lnTo>
                    <a:pt x="15" y="11"/>
                  </a:lnTo>
                  <a:lnTo>
                    <a:pt x="18" y="9"/>
                  </a:lnTo>
                  <a:lnTo>
                    <a:pt x="20" y="4"/>
                  </a:lnTo>
                  <a:lnTo>
                    <a:pt x="13" y="0"/>
                  </a:lnTo>
                  <a:lnTo>
                    <a:pt x="11" y="2"/>
                  </a:lnTo>
                  <a:lnTo>
                    <a:pt x="9" y="7"/>
                  </a:lnTo>
                  <a:lnTo>
                    <a:pt x="7" y="11"/>
                  </a:lnTo>
                  <a:lnTo>
                    <a:pt x="5" y="13"/>
                  </a:lnTo>
                  <a:lnTo>
                    <a:pt x="2" y="17"/>
                  </a:lnTo>
                  <a:lnTo>
                    <a:pt x="2" y="22"/>
                  </a:lnTo>
                  <a:lnTo>
                    <a:pt x="0" y="26"/>
                  </a:lnTo>
                  <a:lnTo>
                    <a:pt x="0" y="30"/>
                  </a:lnTo>
                  <a:lnTo>
                    <a:pt x="2" y="35"/>
                  </a:lnTo>
                  <a:lnTo>
                    <a:pt x="2" y="39"/>
                  </a:lnTo>
                  <a:lnTo>
                    <a:pt x="5" y="43"/>
                  </a:lnTo>
                  <a:lnTo>
                    <a:pt x="5" y="48"/>
                  </a:lnTo>
                  <a:lnTo>
                    <a:pt x="7" y="52"/>
                  </a:lnTo>
                  <a:lnTo>
                    <a:pt x="9" y="54"/>
                  </a:lnTo>
                  <a:lnTo>
                    <a:pt x="11" y="59"/>
                  </a:lnTo>
                  <a:lnTo>
                    <a:pt x="15" y="63"/>
                  </a:lnTo>
                  <a:lnTo>
                    <a:pt x="22"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8" name="任意多边形 307517"/>
            <p:cNvSpPr/>
            <p:nvPr/>
          </p:nvSpPr>
          <p:spPr>
            <a:xfrm>
              <a:off x="4528" y="1948"/>
              <a:ext cx="80" cy="80"/>
            </a:xfrm>
            <a:custGeom>
              <a:rect l="0" t="0" r="0" b="0"/>
              <a:pathLst>
                <a:path w="80" h="80">
                  <a:moveTo>
                    <a:pt x="13" y="69"/>
                  </a:moveTo>
                  <a:lnTo>
                    <a:pt x="15" y="71"/>
                  </a:lnTo>
                  <a:lnTo>
                    <a:pt x="20" y="73"/>
                  </a:lnTo>
                  <a:lnTo>
                    <a:pt x="24" y="76"/>
                  </a:lnTo>
                  <a:lnTo>
                    <a:pt x="26" y="78"/>
                  </a:lnTo>
                  <a:lnTo>
                    <a:pt x="30" y="78"/>
                  </a:lnTo>
                  <a:lnTo>
                    <a:pt x="35" y="80"/>
                  </a:lnTo>
                  <a:lnTo>
                    <a:pt x="37" y="80"/>
                  </a:lnTo>
                  <a:lnTo>
                    <a:pt x="41" y="80"/>
                  </a:lnTo>
                  <a:lnTo>
                    <a:pt x="46" y="80"/>
                  </a:lnTo>
                  <a:lnTo>
                    <a:pt x="50" y="78"/>
                  </a:lnTo>
                  <a:lnTo>
                    <a:pt x="52" y="78"/>
                  </a:lnTo>
                  <a:lnTo>
                    <a:pt x="56" y="76"/>
                  </a:lnTo>
                  <a:lnTo>
                    <a:pt x="61" y="73"/>
                  </a:lnTo>
                  <a:lnTo>
                    <a:pt x="63" y="71"/>
                  </a:lnTo>
                  <a:lnTo>
                    <a:pt x="67" y="69"/>
                  </a:lnTo>
                  <a:lnTo>
                    <a:pt x="69" y="67"/>
                  </a:lnTo>
                  <a:lnTo>
                    <a:pt x="72" y="63"/>
                  </a:lnTo>
                  <a:lnTo>
                    <a:pt x="74" y="60"/>
                  </a:lnTo>
                  <a:lnTo>
                    <a:pt x="76" y="56"/>
                  </a:lnTo>
                  <a:lnTo>
                    <a:pt x="78" y="54"/>
                  </a:lnTo>
                  <a:lnTo>
                    <a:pt x="78" y="50"/>
                  </a:lnTo>
                  <a:lnTo>
                    <a:pt x="80" y="45"/>
                  </a:lnTo>
                  <a:lnTo>
                    <a:pt x="80" y="41"/>
                  </a:lnTo>
                  <a:lnTo>
                    <a:pt x="80" y="39"/>
                  </a:lnTo>
                  <a:lnTo>
                    <a:pt x="80" y="34"/>
                  </a:lnTo>
                  <a:lnTo>
                    <a:pt x="80" y="30"/>
                  </a:lnTo>
                  <a:lnTo>
                    <a:pt x="78" y="26"/>
                  </a:lnTo>
                  <a:lnTo>
                    <a:pt x="76" y="24"/>
                  </a:lnTo>
                  <a:lnTo>
                    <a:pt x="76" y="19"/>
                  </a:lnTo>
                  <a:lnTo>
                    <a:pt x="74" y="17"/>
                  </a:lnTo>
                  <a:lnTo>
                    <a:pt x="72" y="13"/>
                  </a:lnTo>
                  <a:lnTo>
                    <a:pt x="67" y="11"/>
                  </a:lnTo>
                  <a:lnTo>
                    <a:pt x="65" y="8"/>
                  </a:lnTo>
                  <a:lnTo>
                    <a:pt x="61" y="4"/>
                  </a:lnTo>
                  <a:lnTo>
                    <a:pt x="59" y="4"/>
                  </a:lnTo>
                  <a:lnTo>
                    <a:pt x="54" y="2"/>
                  </a:lnTo>
                  <a:lnTo>
                    <a:pt x="50" y="0"/>
                  </a:lnTo>
                  <a:lnTo>
                    <a:pt x="48" y="0"/>
                  </a:lnTo>
                  <a:lnTo>
                    <a:pt x="43" y="0"/>
                  </a:lnTo>
                  <a:lnTo>
                    <a:pt x="39" y="0"/>
                  </a:lnTo>
                  <a:lnTo>
                    <a:pt x="35" y="0"/>
                  </a:lnTo>
                  <a:lnTo>
                    <a:pt x="30" y="0"/>
                  </a:lnTo>
                  <a:lnTo>
                    <a:pt x="28" y="2"/>
                  </a:lnTo>
                  <a:lnTo>
                    <a:pt x="24" y="2"/>
                  </a:lnTo>
                  <a:lnTo>
                    <a:pt x="20" y="4"/>
                  </a:lnTo>
                  <a:lnTo>
                    <a:pt x="17" y="6"/>
                  </a:lnTo>
                  <a:lnTo>
                    <a:pt x="13" y="8"/>
                  </a:lnTo>
                  <a:lnTo>
                    <a:pt x="11" y="13"/>
                  </a:lnTo>
                  <a:lnTo>
                    <a:pt x="9" y="15"/>
                  </a:lnTo>
                  <a:lnTo>
                    <a:pt x="7" y="19"/>
                  </a:lnTo>
                  <a:lnTo>
                    <a:pt x="4" y="21"/>
                  </a:lnTo>
                  <a:lnTo>
                    <a:pt x="2" y="26"/>
                  </a:lnTo>
                  <a:lnTo>
                    <a:pt x="2" y="30"/>
                  </a:lnTo>
                  <a:lnTo>
                    <a:pt x="0" y="32"/>
                  </a:lnTo>
                  <a:lnTo>
                    <a:pt x="0" y="37"/>
                  </a:lnTo>
                  <a:lnTo>
                    <a:pt x="0" y="41"/>
                  </a:lnTo>
                  <a:lnTo>
                    <a:pt x="0" y="45"/>
                  </a:lnTo>
                  <a:lnTo>
                    <a:pt x="2" y="47"/>
                  </a:lnTo>
                  <a:lnTo>
                    <a:pt x="2" y="52"/>
                  </a:lnTo>
                  <a:lnTo>
                    <a:pt x="4" y="56"/>
                  </a:lnTo>
                  <a:lnTo>
                    <a:pt x="4" y="58"/>
                  </a:lnTo>
                  <a:lnTo>
                    <a:pt x="7" y="63"/>
                  </a:lnTo>
                  <a:lnTo>
                    <a:pt x="11" y="65"/>
                  </a:lnTo>
                  <a:lnTo>
                    <a:pt x="13" y="6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19" name="任意多边形 307518"/>
            <p:cNvSpPr/>
            <p:nvPr/>
          </p:nvSpPr>
          <p:spPr>
            <a:xfrm>
              <a:off x="4537" y="2011"/>
              <a:ext cx="65" cy="21"/>
            </a:xfrm>
            <a:custGeom>
              <a:rect l="0" t="0" r="0" b="0"/>
              <a:pathLst>
                <a:path w="65" h="21">
                  <a:moveTo>
                    <a:pt x="56" y="0"/>
                  </a:moveTo>
                  <a:lnTo>
                    <a:pt x="54" y="4"/>
                  </a:lnTo>
                  <a:lnTo>
                    <a:pt x="52" y="6"/>
                  </a:lnTo>
                  <a:lnTo>
                    <a:pt x="50" y="8"/>
                  </a:lnTo>
                  <a:lnTo>
                    <a:pt x="45" y="8"/>
                  </a:lnTo>
                  <a:lnTo>
                    <a:pt x="43" y="10"/>
                  </a:lnTo>
                  <a:lnTo>
                    <a:pt x="39" y="10"/>
                  </a:lnTo>
                  <a:lnTo>
                    <a:pt x="37" y="13"/>
                  </a:lnTo>
                  <a:lnTo>
                    <a:pt x="32" y="13"/>
                  </a:lnTo>
                  <a:lnTo>
                    <a:pt x="28" y="13"/>
                  </a:lnTo>
                  <a:lnTo>
                    <a:pt x="26" y="10"/>
                  </a:lnTo>
                  <a:lnTo>
                    <a:pt x="21" y="10"/>
                  </a:lnTo>
                  <a:lnTo>
                    <a:pt x="19" y="10"/>
                  </a:lnTo>
                  <a:lnTo>
                    <a:pt x="15" y="8"/>
                  </a:lnTo>
                  <a:lnTo>
                    <a:pt x="13" y="6"/>
                  </a:lnTo>
                  <a:lnTo>
                    <a:pt x="11" y="4"/>
                  </a:lnTo>
                  <a:lnTo>
                    <a:pt x="6" y="2"/>
                  </a:lnTo>
                  <a:lnTo>
                    <a:pt x="0" y="8"/>
                  </a:lnTo>
                  <a:lnTo>
                    <a:pt x="4" y="13"/>
                  </a:lnTo>
                  <a:lnTo>
                    <a:pt x="8" y="15"/>
                  </a:lnTo>
                  <a:lnTo>
                    <a:pt x="13" y="17"/>
                  </a:lnTo>
                  <a:lnTo>
                    <a:pt x="15" y="19"/>
                  </a:lnTo>
                  <a:lnTo>
                    <a:pt x="19" y="19"/>
                  </a:lnTo>
                  <a:lnTo>
                    <a:pt x="24" y="19"/>
                  </a:lnTo>
                  <a:lnTo>
                    <a:pt x="28" y="21"/>
                  </a:lnTo>
                  <a:lnTo>
                    <a:pt x="32" y="21"/>
                  </a:lnTo>
                  <a:lnTo>
                    <a:pt x="37" y="21"/>
                  </a:lnTo>
                  <a:lnTo>
                    <a:pt x="41" y="19"/>
                  </a:lnTo>
                  <a:lnTo>
                    <a:pt x="45" y="19"/>
                  </a:lnTo>
                  <a:lnTo>
                    <a:pt x="50" y="17"/>
                  </a:lnTo>
                  <a:lnTo>
                    <a:pt x="54" y="15"/>
                  </a:lnTo>
                  <a:lnTo>
                    <a:pt x="56" y="13"/>
                  </a:lnTo>
                  <a:lnTo>
                    <a:pt x="60" y="10"/>
                  </a:lnTo>
                  <a:lnTo>
                    <a:pt x="65" y="6"/>
                  </a:lnTo>
                  <a:lnTo>
                    <a:pt x="5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0" name="任意多边形 307519"/>
            <p:cNvSpPr/>
            <p:nvPr/>
          </p:nvSpPr>
          <p:spPr>
            <a:xfrm>
              <a:off x="4593" y="1954"/>
              <a:ext cx="20" cy="63"/>
            </a:xfrm>
            <a:custGeom>
              <a:rect l="0" t="0" r="0" b="0"/>
              <a:pathLst>
                <a:path w="20" h="62">
                  <a:moveTo>
                    <a:pt x="0" y="7"/>
                  </a:moveTo>
                  <a:lnTo>
                    <a:pt x="2" y="9"/>
                  </a:lnTo>
                  <a:lnTo>
                    <a:pt x="4" y="13"/>
                  </a:lnTo>
                  <a:lnTo>
                    <a:pt x="7" y="15"/>
                  </a:lnTo>
                  <a:lnTo>
                    <a:pt x="9" y="20"/>
                  </a:lnTo>
                  <a:lnTo>
                    <a:pt x="9" y="22"/>
                  </a:lnTo>
                  <a:lnTo>
                    <a:pt x="11" y="26"/>
                  </a:lnTo>
                  <a:lnTo>
                    <a:pt x="11" y="28"/>
                  </a:lnTo>
                  <a:lnTo>
                    <a:pt x="11" y="33"/>
                  </a:lnTo>
                  <a:lnTo>
                    <a:pt x="11" y="35"/>
                  </a:lnTo>
                  <a:lnTo>
                    <a:pt x="11" y="39"/>
                  </a:lnTo>
                  <a:lnTo>
                    <a:pt x="9" y="41"/>
                  </a:lnTo>
                  <a:lnTo>
                    <a:pt x="9" y="46"/>
                  </a:lnTo>
                  <a:lnTo>
                    <a:pt x="7" y="48"/>
                  </a:lnTo>
                  <a:lnTo>
                    <a:pt x="7" y="52"/>
                  </a:lnTo>
                  <a:lnTo>
                    <a:pt x="4" y="54"/>
                  </a:lnTo>
                  <a:lnTo>
                    <a:pt x="0" y="57"/>
                  </a:lnTo>
                  <a:lnTo>
                    <a:pt x="9" y="63"/>
                  </a:lnTo>
                  <a:lnTo>
                    <a:pt x="11" y="61"/>
                  </a:lnTo>
                  <a:lnTo>
                    <a:pt x="13" y="57"/>
                  </a:lnTo>
                  <a:lnTo>
                    <a:pt x="15" y="52"/>
                  </a:lnTo>
                  <a:lnTo>
                    <a:pt x="17" y="48"/>
                  </a:lnTo>
                  <a:lnTo>
                    <a:pt x="17" y="46"/>
                  </a:lnTo>
                  <a:lnTo>
                    <a:pt x="20" y="41"/>
                  </a:lnTo>
                  <a:lnTo>
                    <a:pt x="20" y="37"/>
                  </a:lnTo>
                  <a:lnTo>
                    <a:pt x="20" y="33"/>
                  </a:lnTo>
                  <a:lnTo>
                    <a:pt x="20" y="28"/>
                  </a:lnTo>
                  <a:lnTo>
                    <a:pt x="20" y="24"/>
                  </a:lnTo>
                  <a:lnTo>
                    <a:pt x="17" y="20"/>
                  </a:lnTo>
                  <a:lnTo>
                    <a:pt x="15" y="15"/>
                  </a:lnTo>
                  <a:lnTo>
                    <a:pt x="15" y="11"/>
                  </a:lnTo>
                  <a:lnTo>
                    <a:pt x="11" y="7"/>
                  </a:lnTo>
                  <a:lnTo>
                    <a:pt x="9" y="5"/>
                  </a:lnTo>
                  <a:lnTo>
                    <a:pt x="7" y="0"/>
                  </a:lnTo>
                  <a:lnTo>
                    <a:pt x="0"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1" name="任意多边形 307520"/>
            <p:cNvSpPr/>
            <p:nvPr/>
          </p:nvSpPr>
          <p:spPr>
            <a:xfrm>
              <a:off x="4537" y="1943"/>
              <a:ext cx="63" cy="20"/>
            </a:xfrm>
            <a:custGeom>
              <a:rect l="0" t="0" r="0" b="0"/>
              <a:pathLst>
                <a:path w="62" h="20">
                  <a:moveTo>
                    <a:pt x="6" y="20"/>
                  </a:moveTo>
                  <a:lnTo>
                    <a:pt x="8" y="18"/>
                  </a:lnTo>
                  <a:lnTo>
                    <a:pt x="11" y="16"/>
                  </a:lnTo>
                  <a:lnTo>
                    <a:pt x="15" y="13"/>
                  </a:lnTo>
                  <a:lnTo>
                    <a:pt x="17" y="11"/>
                  </a:lnTo>
                  <a:lnTo>
                    <a:pt x="19" y="11"/>
                  </a:lnTo>
                  <a:lnTo>
                    <a:pt x="24" y="9"/>
                  </a:lnTo>
                  <a:lnTo>
                    <a:pt x="28" y="9"/>
                  </a:lnTo>
                  <a:lnTo>
                    <a:pt x="30" y="9"/>
                  </a:lnTo>
                  <a:lnTo>
                    <a:pt x="34" y="9"/>
                  </a:lnTo>
                  <a:lnTo>
                    <a:pt x="37" y="9"/>
                  </a:lnTo>
                  <a:lnTo>
                    <a:pt x="41" y="9"/>
                  </a:lnTo>
                  <a:lnTo>
                    <a:pt x="43" y="11"/>
                  </a:lnTo>
                  <a:lnTo>
                    <a:pt x="47" y="13"/>
                  </a:lnTo>
                  <a:lnTo>
                    <a:pt x="50" y="13"/>
                  </a:lnTo>
                  <a:lnTo>
                    <a:pt x="54" y="16"/>
                  </a:lnTo>
                  <a:lnTo>
                    <a:pt x="56" y="18"/>
                  </a:lnTo>
                  <a:lnTo>
                    <a:pt x="63" y="11"/>
                  </a:lnTo>
                  <a:lnTo>
                    <a:pt x="58" y="9"/>
                  </a:lnTo>
                  <a:lnTo>
                    <a:pt x="54" y="7"/>
                  </a:lnTo>
                  <a:lnTo>
                    <a:pt x="52" y="5"/>
                  </a:lnTo>
                  <a:lnTo>
                    <a:pt x="47" y="3"/>
                  </a:lnTo>
                  <a:lnTo>
                    <a:pt x="43" y="0"/>
                  </a:lnTo>
                  <a:lnTo>
                    <a:pt x="39" y="0"/>
                  </a:lnTo>
                  <a:lnTo>
                    <a:pt x="34" y="0"/>
                  </a:lnTo>
                  <a:lnTo>
                    <a:pt x="30" y="0"/>
                  </a:lnTo>
                  <a:lnTo>
                    <a:pt x="26" y="0"/>
                  </a:lnTo>
                  <a:lnTo>
                    <a:pt x="21" y="0"/>
                  </a:lnTo>
                  <a:lnTo>
                    <a:pt x="17" y="3"/>
                  </a:lnTo>
                  <a:lnTo>
                    <a:pt x="13" y="3"/>
                  </a:lnTo>
                  <a:lnTo>
                    <a:pt x="8" y="5"/>
                  </a:lnTo>
                  <a:lnTo>
                    <a:pt x="6" y="7"/>
                  </a:lnTo>
                  <a:lnTo>
                    <a:pt x="2" y="11"/>
                  </a:lnTo>
                  <a:lnTo>
                    <a:pt x="0" y="13"/>
                  </a:lnTo>
                  <a:lnTo>
                    <a:pt x="6"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2" name="任意多边形 307521"/>
            <p:cNvSpPr/>
            <p:nvPr/>
          </p:nvSpPr>
          <p:spPr>
            <a:xfrm>
              <a:off x="4524" y="1956"/>
              <a:ext cx="19" cy="63"/>
            </a:xfrm>
            <a:custGeom>
              <a:rect l="0" t="0" r="0" b="0"/>
              <a:pathLst>
                <a:path w="19" h="62">
                  <a:moveTo>
                    <a:pt x="19" y="57"/>
                  </a:moveTo>
                  <a:lnTo>
                    <a:pt x="17" y="55"/>
                  </a:lnTo>
                  <a:lnTo>
                    <a:pt x="15" y="52"/>
                  </a:lnTo>
                  <a:lnTo>
                    <a:pt x="13" y="48"/>
                  </a:lnTo>
                  <a:lnTo>
                    <a:pt x="13" y="46"/>
                  </a:lnTo>
                  <a:lnTo>
                    <a:pt x="11" y="42"/>
                  </a:lnTo>
                  <a:lnTo>
                    <a:pt x="11" y="39"/>
                  </a:lnTo>
                  <a:lnTo>
                    <a:pt x="8" y="35"/>
                  </a:lnTo>
                  <a:lnTo>
                    <a:pt x="8" y="33"/>
                  </a:lnTo>
                  <a:lnTo>
                    <a:pt x="8" y="29"/>
                  </a:lnTo>
                  <a:lnTo>
                    <a:pt x="8" y="26"/>
                  </a:lnTo>
                  <a:lnTo>
                    <a:pt x="11" y="22"/>
                  </a:lnTo>
                  <a:lnTo>
                    <a:pt x="11" y="18"/>
                  </a:lnTo>
                  <a:lnTo>
                    <a:pt x="13" y="16"/>
                  </a:lnTo>
                  <a:lnTo>
                    <a:pt x="15" y="13"/>
                  </a:lnTo>
                  <a:lnTo>
                    <a:pt x="17" y="9"/>
                  </a:lnTo>
                  <a:lnTo>
                    <a:pt x="19" y="7"/>
                  </a:lnTo>
                  <a:lnTo>
                    <a:pt x="13" y="0"/>
                  </a:lnTo>
                  <a:lnTo>
                    <a:pt x="8" y="5"/>
                  </a:lnTo>
                  <a:lnTo>
                    <a:pt x="6" y="7"/>
                  </a:lnTo>
                  <a:lnTo>
                    <a:pt x="4" y="11"/>
                  </a:lnTo>
                  <a:lnTo>
                    <a:pt x="2" y="16"/>
                  </a:lnTo>
                  <a:lnTo>
                    <a:pt x="2" y="20"/>
                  </a:lnTo>
                  <a:lnTo>
                    <a:pt x="0" y="24"/>
                  </a:lnTo>
                  <a:lnTo>
                    <a:pt x="0" y="29"/>
                  </a:lnTo>
                  <a:lnTo>
                    <a:pt x="0" y="33"/>
                  </a:lnTo>
                  <a:lnTo>
                    <a:pt x="0" y="37"/>
                  </a:lnTo>
                  <a:lnTo>
                    <a:pt x="2" y="42"/>
                  </a:lnTo>
                  <a:lnTo>
                    <a:pt x="2" y="46"/>
                  </a:lnTo>
                  <a:lnTo>
                    <a:pt x="4" y="50"/>
                  </a:lnTo>
                  <a:lnTo>
                    <a:pt x="6" y="52"/>
                  </a:lnTo>
                  <a:lnTo>
                    <a:pt x="8" y="57"/>
                  </a:lnTo>
                  <a:lnTo>
                    <a:pt x="11" y="61"/>
                  </a:lnTo>
                  <a:lnTo>
                    <a:pt x="13" y="63"/>
                  </a:lnTo>
                  <a:lnTo>
                    <a:pt x="19" y="5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3" name="任意多边形 307522"/>
            <p:cNvSpPr/>
            <p:nvPr/>
          </p:nvSpPr>
          <p:spPr>
            <a:xfrm>
              <a:off x="4400" y="2017"/>
              <a:ext cx="80" cy="80"/>
            </a:xfrm>
            <a:custGeom>
              <a:rect l="0" t="0" r="0" b="0"/>
              <a:pathLst>
                <a:path w="80" h="80">
                  <a:moveTo>
                    <a:pt x="13" y="69"/>
                  </a:moveTo>
                  <a:lnTo>
                    <a:pt x="15" y="72"/>
                  </a:lnTo>
                  <a:lnTo>
                    <a:pt x="20" y="74"/>
                  </a:lnTo>
                  <a:lnTo>
                    <a:pt x="24" y="76"/>
                  </a:lnTo>
                  <a:lnTo>
                    <a:pt x="26" y="78"/>
                  </a:lnTo>
                  <a:lnTo>
                    <a:pt x="31" y="78"/>
                  </a:lnTo>
                  <a:lnTo>
                    <a:pt x="35" y="78"/>
                  </a:lnTo>
                  <a:lnTo>
                    <a:pt x="37" y="80"/>
                  </a:lnTo>
                  <a:lnTo>
                    <a:pt x="41" y="80"/>
                  </a:lnTo>
                  <a:lnTo>
                    <a:pt x="46" y="78"/>
                  </a:lnTo>
                  <a:lnTo>
                    <a:pt x="50" y="78"/>
                  </a:lnTo>
                  <a:lnTo>
                    <a:pt x="52" y="78"/>
                  </a:lnTo>
                  <a:lnTo>
                    <a:pt x="57" y="76"/>
                  </a:lnTo>
                  <a:lnTo>
                    <a:pt x="61" y="74"/>
                  </a:lnTo>
                  <a:lnTo>
                    <a:pt x="63" y="72"/>
                  </a:lnTo>
                  <a:lnTo>
                    <a:pt x="67" y="69"/>
                  </a:lnTo>
                  <a:lnTo>
                    <a:pt x="70" y="67"/>
                  </a:lnTo>
                  <a:lnTo>
                    <a:pt x="72" y="63"/>
                  </a:lnTo>
                  <a:lnTo>
                    <a:pt x="74" y="61"/>
                  </a:lnTo>
                  <a:lnTo>
                    <a:pt x="76" y="56"/>
                  </a:lnTo>
                  <a:lnTo>
                    <a:pt x="78" y="54"/>
                  </a:lnTo>
                  <a:lnTo>
                    <a:pt x="80" y="50"/>
                  </a:lnTo>
                  <a:lnTo>
                    <a:pt x="80" y="46"/>
                  </a:lnTo>
                  <a:lnTo>
                    <a:pt x="80" y="41"/>
                  </a:lnTo>
                  <a:lnTo>
                    <a:pt x="80" y="39"/>
                  </a:lnTo>
                  <a:lnTo>
                    <a:pt x="80" y="35"/>
                  </a:lnTo>
                  <a:lnTo>
                    <a:pt x="80" y="30"/>
                  </a:lnTo>
                  <a:lnTo>
                    <a:pt x="78" y="26"/>
                  </a:lnTo>
                  <a:lnTo>
                    <a:pt x="76" y="24"/>
                  </a:lnTo>
                  <a:lnTo>
                    <a:pt x="76" y="20"/>
                  </a:lnTo>
                  <a:lnTo>
                    <a:pt x="74" y="17"/>
                  </a:lnTo>
                  <a:lnTo>
                    <a:pt x="72" y="13"/>
                  </a:lnTo>
                  <a:lnTo>
                    <a:pt x="67" y="11"/>
                  </a:lnTo>
                  <a:lnTo>
                    <a:pt x="65" y="7"/>
                  </a:lnTo>
                  <a:lnTo>
                    <a:pt x="61" y="4"/>
                  </a:lnTo>
                  <a:lnTo>
                    <a:pt x="59" y="2"/>
                  </a:lnTo>
                  <a:lnTo>
                    <a:pt x="54" y="2"/>
                  </a:lnTo>
                  <a:lnTo>
                    <a:pt x="50" y="0"/>
                  </a:lnTo>
                  <a:lnTo>
                    <a:pt x="48" y="0"/>
                  </a:lnTo>
                  <a:lnTo>
                    <a:pt x="44" y="0"/>
                  </a:lnTo>
                  <a:lnTo>
                    <a:pt x="39" y="0"/>
                  </a:lnTo>
                  <a:lnTo>
                    <a:pt x="35" y="0"/>
                  </a:lnTo>
                  <a:lnTo>
                    <a:pt x="33" y="0"/>
                  </a:lnTo>
                  <a:lnTo>
                    <a:pt x="28" y="2"/>
                  </a:lnTo>
                  <a:lnTo>
                    <a:pt x="24" y="2"/>
                  </a:lnTo>
                  <a:lnTo>
                    <a:pt x="20" y="4"/>
                  </a:lnTo>
                  <a:lnTo>
                    <a:pt x="18" y="7"/>
                  </a:lnTo>
                  <a:lnTo>
                    <a:pt x="15" y="9"/>
                  </a:lnTo>
                  <a:lnTo>
                    <a:pt x="11" y="11"/>
                  </a:lnTo>
                  <a:lnTo>
                    <a:pt x="9" y="15"/>
                  </a:lnTo>
                  <a:lnTo>
                    <a:pt x="7" y="17"/>
                  </a:lnTo>
                  <a:lnTo>
                    <a:pt x="5" y="22"/>
                  </a:lnTo>
                  <a:lnTo>
                    <a:pt x="2" y="26"/>
                  </a:lnTo>
                  <a:lnTo>
                    <a:pt x="2" y="28"/>
                  </a:lnTo>
                  <a:lnTo>
                    <a:pt x="0" y="33"/>
                  </a:lnTo>
                  <a:lnTo>
                    <a:pt x="0" y="37"/>
                  </a:lnTo>
                  <a:lnTo>
                    <a:pt x="0" y="41"/>
                  </a:lnTo>
                  <a:lnTo>
                    <a:pt x="0" y="43"/>
                  </a:lnTo>
                  <a:lnTo>
                    <a:pt x="2" y="48"/>
                  </a:lnTo>
                  <a:lnTo>
                    <a:pt x="2" y="52"/>
                  </a:lnTo>
                  <a:lnTo>
                    <a:pt x="5" y="56"/>
                  </a:lnTo>
                  <a:lnTo>
                    <a:pt x="7" y="59"/>
                  </a:lnTo>
                  <a:lnTo>
                    <a:pt x="9" y="63"/>
                  </a:lnTo>
                  <a:lnTo>
                    <a:pt x="11" y="65"/>
                  </a:lnTo>
                  <a:lnTo>
                    <a:pt x="13" y="6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4" name="任意多边形 307523"/>
            <p:cNvSpPr/>
            <p:nvPr/>
          </p:nvSpPr>
          <p:spPr>
            <a:xfrm>
              <a:off x="4411" y="2080"/>
              <a:ext cx="63" cy="22"/>
            </a:xfrm>
            <a:custGeom>
              <a:rect l="0" t="0" r="0" b="0"/>
              <a:pathLst>
                <a:path w="62" h="22">
                  <a:moveTo>
                    <a:pt x="56" y="0"/>
                  </a:moveTo>
                  <a:lnTo>
                    <a:pt x="52" y="4"/>
                  </a:lnTo>
                  <a:lnTo>
                    <a:pt x="50" y="6"/>
                  </a:lnTo>
                  <a:lnTo>
                    <a:pt x="48" y="6"/>
                  </a:lnTo>
                  <a:lnTo>
                    <a:pt x="43" y="9"/>
                  </a:lnTo>
                  <a:lnTo>
                    <a:pt x="41" y="11"/>
                  </a:lnTo>
                  <a:lnTo>
                    <a:pt x="37" y="11"/>
                  </a:lnTo>
                  <a:lnTo>
                    <a:pt x="35" y="11"/>
                  </a:lnTo>
                  <a:lnTo>
                    <a:pt x="30" y="11"/>
                  </a:lnTo>
                  <a:lnTo>
                    <a:pt x="28" y="11"/>
                  </a:lnTo>
                  <a:lnTo>
                    <a:pt x="24" y="11"/>
                  </a:lnTo>
                  <a:lnTo>
                    <a:pt x="20" y="11"/>
                  </a:lnTo>
                  <a:lnTo>
                    <a:pt x="17" y="11"/>
                  </a:lnTo>
                  <a:lnTo>
                    <a:pt x="13" y="9"/>
                  </a:lnTo>
                  <a:lnTo>
                    <a:pt x="11" y="6"/>
                  </a:lnTo>
                  <a:lnTo>
                    <a:pt x="9" y="4"/>
                  </a:lnTo>
                  <a:lnTo>
                    <a:pt x="4" y="2"/>
                  </a:lnTo>
                  <a:lnTo>
                    <a:pt x="0" y="9"/>
                  </a:lnTo>
                  <a:lnTo>
                    <a:pt x="2" y="11"/>
                  </a:lnTo>
                  <a:lnTo>
                    <a:pt x="7" y="15"/>
                  </a:lnTo>
                  <a:lnTo>
                    <a:pt x="11" y="17"/>
                  </a:lnTo>
                  <a:lnTo>
                    <a:pt x="13" y="17"/>
                  </a:lnTo>
                  <a:lnTo>
                    <a:pt x="17" y="19"/>
                  </a:lnTo>
                  <a:lnTo>
                    <a:pt x="22" y="19"/>
                  </a:lnTo>
                  <a:lnTo>
                    <a:pt x="26" y="22"/>
                  </a:lnTo>
                  <a:lnTo>
                    <a:pt x="30" y="22"/>
                  </a:lnTo>
                  <a:lnTo>
                    <a:pt x="35" y="22"/>
                  </a:lnTo>
                  <a:lnTo>
                    <a:pt x="39" y="19"/>
                  </a:lnTo>
                  <a:lnTo>
                    <a:pt x="43" y="19"/>
                  </a:lnTo>
                  <a:lnTo>
                    <a:pt x="48" y="17"/>
                  </a:lnTo>
                  <a:lnTo>
                    <a:pt x="52" y="15"/>
                  </a:lnTo>
                  <a:lnTo>
                    <a:pt x="54" y="13"/>
                  </a:lnTo>
                  <a:lnTo>
                    <a:pt x="59" y="11"/>
                  </a:lnTo>
                  <a:lnTo>
                    <a:pt x="63" y="6"/>
                  </a:lnTo>
                  <a:lnTo>
                    <a:pt x="5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5" name="任意多边形 307524"/>
            <p:cNvSpPr/>
            <p:nvPr/>
          </p:nvSpPr>
          <p:spPr>
            <a:xfrm>
              <a:off x="4465" y="2024"/>
              <a:ext cx="20" cy="62"/>
            </a:xfrm>
            <a:custGeom>
              <a:rect l="0" t="0" r="0" b="0"/>
              <a:pathLst>
                <a:path w="20" h="62">
                  <a:moveTo>
                    <a:pt x="0" y="6"/>
                  </a:moveTo>
                  <a:lnTo>
                    <a:pt x="2" y="8"/>
                  </a:lnTo>
                  <a:lnTo>
                    <a:pt x="5" y="13"/>
                  </a:lnTo>
                  <a:lnTo>
                    <a:pt x="7" y="15"/>
                  </a:lnTo>
                  <a:lnTo>
                    <a:pt x="9" y="17"/>
                  </a:lnTo>
                  <a:lnTo>
                    <a:pt x="9" y="21"/>
                  </a:lnTo>
                  <a:lnTo>
                    <a:pt x="11" y="23"/>
                  </a:lnTo>
                  <a:lnTo>
                    <a:pt x="11" y="28"/>
                  </a:lnTo>
                  <a:lnTo>
                    <a:pt x="11" y="32"/>
                  </a:lnTo>
                  <a:lnTo>
                    <a:pt x="11" y="34"/>
                  </a:lnTo>
                  <a:lnTo>
                    <a:pt x="11" y="39"/>
                  </a:lnTo>
                  <a:lnTo>
                    <a:pt x="9" y="41"/>
                  </a:lnTo>
                  <a:lnTo>
                    <a:pt x="9" y="45"/>
                  </a:lnTo>
                  <a:lnTo>
                    <a:pt x="7" y="47"/>
                  </a:lnTo>
                  <a:lnTo>
                    <a:pt x="7" y="52"/>
                  </a:lnTo>
                  <a:lnTo>
                    <a:pt x="5" y="54"/>
                  </a:lnTo>
                  <a:lnTo>
                    <a:pt x="2" y="56"/>
                  </a:lnTo>
                  <a:lnTo>
                    <a:pt x="9" y="62"/>
                  </a:lnTo>
                  <a:lnTo>
                    <a:pt x="11" y="60"/>
                  </a:lnTo>
                  <a:lnTo>
                    <a:pt x="13" y="56"/>
                  </a:lnTo>
                  <a:lnTo>
                    <a:pt x="15" y="52"/>
                  </a:lnTo>
                  <a:lnTo>
                    <a:pt x="18" y="47"/>
                  </a:lnTo>
                  <a:lnTo>
                    <a:pt x="20" y="43"/>
                  </a:lnTo>
                  <a:lnTo>
                    <a:pt x="20" y="39"/>
                  </a:lnTo>
                  <a:lnTo>
                    <a:pt x="20" y="34"/>
                  </a:lnTo>
                  <a:lnTo>
                    <a:pt x="20" y="32"/>
                  </a:lnTo>
                  <a:lnTo>
                    <a:pt x="20" y="28"/>
                  </a:lnTo>
                  <a:lnTo>
                    <a:pt x="20" y="23"/>
                  </a:lnTo>
                  <a:lnTo>
                    <a:pt x="18" y="19"/>
                  </a:lnTo>
                  <a:lnTo>
                    <a:pt x="15" y="15"/>
                  </a:lnTo>
                  <a:lnTo>
                    <a:pt x="15" y="10"/>
                  </a:lnTo>
                  <a:lnTo>
                    <a:pt x="11" y="6"/>
                  </a:lnTo>
                  <a:lnTo>
                    <a:pt x="9" y="4"/>
                  </a:lnTo>
                  <a:lnTo>
                    <a:pt x="7" y="0"/>
                  </a:lnTo>
                  <a:lnTo>
                    <a:pt x="0"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6" name="任意多边形 307525"/>
            <p:cNvSpPr/>
            <p:nvPr/>
          </p:nvSpPr>
          <p:spPr>
            <a:xfrm>
              <a:off x="4409" y="2013"/>
              <a:ext cx="63" cy="19"/>
            </a:xfrm>
            <a:custGeom>
              <a:rect l="0" t="0" r="0" b="0"/>
              <a:pathLst>
                <a:path w="62" h="19">
                  <a:moveTo>
                    <a:pt x="6" y="19"/>
                  </a:moveTo>
                  <a:lnTo>
                    <a:pt x="9" y="17"/>
                  </a:lnTo>
                  <a:lnTo>
                    <a:pt x="11" y="15"/>
                  </a:lnTo>
                  <a:lnTo>
                    <a:pt x="15" y="13"/>
                  </a:lnTo>
                  <a:lnTo>
                    <a:pt x="17" y="11"/>
                  </a:lnTo>
                  <a:lnTo>
                    <a:pt x="19" y="11"/>
                  </a:lnTo>
                  <a:lnTo>
                    <a:pt x="24" y="8"/>
                  </a:lnTo>
                  <a:lnTo>
                    <a:pt x="28" y="8"/>
                  </a:lnTo>
                  <a:lnTo>
                    <a:pt x="30" y="8"/>
                  </a:lnTo>
                  <a:lnTo>
                    <a:pt x="35" y="8"/>
                  </a:lnTo>
                  <a:lnTo>
                    <a:pt x="37" y="8"/>
                  </a:lnTo>
                  <a:lnTo>
                    <a:pt x="41" y="8"/>
                  </a:lnTo>
                  <a:lnTo>
                    <a:pt x="43" y="11"/>
                  </a:lnTo>
                  <a:lnTo>
                    <a:pt x="48" y="11"/>
                  </a:lnTo>
                  <a:lnTo>
                    <a:pt x="50" y="13"/>
                  </a:lnTo>
                  <a:lnTo>
                    <a:pt x="54" y="15"/>
                  </a:lnTo>
                  <a:lnTo>
                    <a:pt x="56" y="17"/>
                  </a:lnTo>
                  <a:lnTo>
                    <a:pt x="63" y="11"/>
                  </a:lnTo>
                  <a:lnTo>
                    <a:pt x="58" y="8"/>
                  </a:lnTo>
                  <a:lnTo>
                    <a:pt x="54" y="6"/>
                  </a:lnTo>
                  <a:lnTo>
                    <a:pt x="52" y="4"/>
                  </a:lnTo>
                  <a:lnTo>
                    <a:pt x="48" y="2"/>
                  </a:lnTo>
                  <a:lnTo>
                    <a:pt x="43" y="0"/>
                  </a:lnTo>
                  <a:lnTo>
                    <a:pt x="39" y="0"/>
                  </a:lnTo>
                  <a:lnTo>
                    <a:pt x="35" y="0"/>
                  </a:lnTo>
                  <a:lnTo>
                    <a:pt x="30" y="0"/>
                  </a:lnTo>
                  <a:lnTo>
                    <a:pt x="26" y="0"/>
                  </a:lnTo>
                  <a:lnTo>
                    <a:pt x="22" y="0"/>
                  </a:lnTo>
                  <a:lnTo>
                    <a:pt x="17" y="2"/>
                  </a:lnTo>
                  <a:lnTo>
                    <a:pt x="13" y="2"/>
                  </a:lnTo>
                  <a:lnTo>
                    <a:pt x="11" y="4"/>
                  </a:lnTo>
                  <a:lnTo>
                    <a:pt x="6" y="6"/>
                  </a:lnTo>
                  <a:lnTo>
                    <a:pt x="2" y="11"/>
                  </a:lnTo>
                  <a:lnTo>
                    <a:pt x="0" y="13"/>
                  </a:lnTo>
                  <a:lnTo>
                    <a:pt x="6" y="1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7" name="任意多边形 307526"/>
            <p:cNvSpPr/>
            <p:nvPr/>
          </p:nvSpPr>
          <p:spPr>
            <a:xfrm>
              <a:off x="4396" y="2026"/>
              <a:ext cx="19" cy="63"/>
            </a:xfrm>
            <a:custGeom>
              <a:rect l="0" t="0" r="0" b="0"/>
              <a:pathLst>
                <a:path w="19" h="62">
                  <a:moveTo>
                    <a:pt x="19" y="56"/>
                  </a:moveTo>
                  <a:lnTo>
                    <a:pt x="17" y="54"/>
                  </a:lnTo>
                  <a:lnTo>
                    <a:pt x="15" y="50"/>
                  </a:lnTo>
                  <a:lnTo>
                    <a:pt x="13" y="47"/>
                  </a:lnTo>
                  <a:lnTo>
                    <a:pt x="13" y="45"/>
                  </a:lnTo>
                  <a:lnTo>
                    <a:pt x="11" y="41"/>
                  </a:lnTo>
                  <a:lnTo>
                    <a:pt x="11" y="39"/>
                  </a:lnTo>
                  <a:lnTo>
                    <a:pt x="9" y="34"/>
                  </a:lnTo>
                  <a:lnTo>
                    <a:pt x="9" y="32"/>
                  </a:lnTo>
                  <a:lnTo>
                    <a:pt x="9" y="28"/>
                  </a:lnTo>
                  <a:lnTo>
                    <a:pt x="11" y="26"/>
                  </a:lnTo>
                  <a:lnTo>
                    <a:pt x="11" y="21"/>
                  </a:lnTo>
                  <a:lnTo>
                    <a:pt x="11" y="17"/>
                  </a:lnTo>
                  <a:lnTo>
                    <a:pt x="13" y="15"/>
                  </a:lnTo>
                  <a:lnTo>
                    <a:pt x="15" y="13"/>
                  </a:lnTo>
                  <a:lnTo>
                    <a:pt x="17" y="8"/>
                  </a:lnTo>
                  <a:lnTo>
                    <a:pt x="19" y="6"/>
                  </a:lnTo>
                  <a:lnTo>
                    <a:pt x="13" y="0"/>
                  </a:lnTo>
                  <a:lnTo>
                    <a:pt x="9" y="4"/>
                  </a:lnTo>
                  <a:lnTo>
                    <a:pt x="6" y="6"/>
                  </a:lnTo>
                  <a:lnTo>
                    <a:pt x="4" y="11"/>
                  </a:lnTo>
                  <a:lnTo>
                    <a:pt x="2" y="15"/>
                  </a:lnTo>
                  <a:lnTo>
                    <a:pt x="2" y="19"/>
                  </a:lnTo>
                  <a:lnTo>
                    <a:pt x="0" y="24"/>
                  </a:lnTo>
                  <a:lnTo>
                    <a:pt x="0" y="28"/>
                  </a:lnTo>
                  <a:lnTo>
                    <a:pt x="0" y="32"/>
                  </a:lnTo>
                  <a:lnTo>
                    <a:pt x="0" y="37"/>
                  </a:lnTo>
                  <a:lnTo>
                    <a:pt x="2" y="41"/>
                  </a:lnTo>
                  <a:lnTo>
                    <a:pt x="2" y="45"/>
                  </a:lnTo>
                  <a:lnTo>
                    <a:pt x="4" y="47"/>
                  </a:lnTo>
                  <a:lnTo>
                    <a:pt x="6" y="52"/>
                  </a:lnTo>
                  <a:lnTo>
                    <a:pt x="9" y="56"/>
                  </a:lnTo>
                  <a:lnTo>
                    <a:pt x="11" y="60"/>
                  </a:lnTo>
                  <a:lnTo>
                    <a:pt x="15" y="63"/>
                  </a:lnTo>
                  <a:lnTo>
                    <a:pt x="19"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8" name="任意多边形 307527"/>
            <p:cNvSpPr/>
            <p:nvPr/>
          </p:nvSpPr>
          <p:spPr>
            <a:xfrm>
              <a:off x="1045" y="2067"/>
              <a:ext cx="85" cy="100"/>
            </a:xfrm>
            <a:custGeom>
              <a:rect l="0" t="0" r="0" b="0"/>
              <a:pathLst>
                <a:path w="85" h="100">
                  <a:moveTo>
                    <a:pt x="0" y="30"/>
                  </a:moveTo>
                  <a:lnTo>
                    <a:pt x="85" y="0"/>
                  </a:lnTo>
                  <a:lnTo>
                    <a:pt x="68" y="100"/>
                  </a:lnTo>
                  <a:lnTo>
                    <a:pt x="0" y="3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29" name="任意多边形 307528"/>
            <p:cNvSpPr/>
            <p:nvPr/>
          </p:nvSpPr>
          <p:spPr>
            <a:xfrm>
              <a:off x="1043" y="2060"/>
              <a:ext cx="93" cy="42"/>
            </a:xfrm>
            <a:custGeom>
              <a:rect l="0" t="0" r="0" b="0"/>
              <a:pathLst>
                <a:path w="93" h="42">
                  <a:moveTo>
                    <a:pt x="91" y="9"/>
                  </a:moveTo>
                  <a:lnTo>
                    <a:pt x="85" y="3"/>
                  </a:lnTo>
                  <a:lnTo>
                    <a:pt x="0" y="33"/>
                  </a:lnTo>
                  <a:lnTo>
                    <a:pt x="5" y="42"/>
                  </a:lnTo>
                  <a:lnTo>
                    <a:pt x="89" y="11"/>
                  </a:lnTo>
                  <a:lnTo>
                    <a:pt x="91" y="9"/>
                  </a:lnTo>
                  <a:lnTo>
                    <a:pt x="93" y="0"/>
                  </a:lnTo>
                  <a:lnTo>
                    <a:pt x="85" y="3"/>
                  </a:lnTo>
                  <a:lnTo>
                    <a:pt x="91"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0" name="任意多边形 307529"/>
            <p:cNvSpPr/>
            <p:nvPr/>
          </p:nvSpPr>
          <p:spPr>
            <a:xfrm>
              <a:off x="1108" y="2067"/>
              <a:ext cx="26" cy="108"/>
            </a:xfrm>
            <a:custGeom>
              <a:rect l="0" t="0" r="0" b="0"/>
              <a:pathLst>
                <a:path w="26" h="108">
                  <a:moveTo>
                    <a:pt x="2" y="102"/>
                  </a:moveTo>
                  <a:lnTo>
                    <a:pt x="9" y="100"/>
                  </a:lnTo>
                  <a:lnTo>
                    <a:pt x="26" y="2"/>
                  </a:lnTo>
                  <a:lnTo>
                    <a:pt x="18" y="0"/>
                  </a:lnTo>
                  <a:lnTo>
                    <a:pt x="0" y="100"/>
                  </a:lnTo>
                  <a:lnTo>
                    <a:pt x="2" y="102"/>
                  </a:lnTo>
                  <a:lnTo>
                    <a:pt x="7" y="108"/>
                  </a:lnTo>
                  <a:lnTo>
                    <a:pt x="9" y="100"/>
                  </a:lnTo>
                  <a:lnTo>
                    <a:pt x="2" y="10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1" name="任意多边形 307530"/>
            <p:cNvSpPr/>
            <p:nvPr/>
          </p:nvSpPr>
          <p:spPr>
            <a:xfrm>
              <a:off x="1037" y="2093"/>
              <a:ext cx="80" cy="76"/>
            </a:xfrm>
            <a:custGeom>
              <a:rect l="0" t="0" r="0" b="0"/>
              <a:pathLst>
                <a:path w="80" h="76">
                  <a:moveTo>
                    <a:pt x="6" y="0"/>
                  </a:moveTo>
                  <a:lnTo>
                    <a:pt x="6" y="6"/>
                  </a:lnTo>
                  <a:lnTo>
                    <a:pt x="73" y="76"/>
                  </a:lnTo>
                  <a:lnTo>
                    <a:pt x="80" y="71"/>
                  </a:lnTo>
                  <a:lnTo>
                    <a:pt x="13" y="2"/>
                  </a:lnTo>
                  <a:lnTo>
                    <a:pt x="6" y="0"/>
                  </a:lnTo>
                  <a:lnTo>
                    <a:pt x="0" y="2"/>
                  </a:lnTo>
                  <a:lnTo>
                    <a:pt x="6" y="6"/>
                  </a:lnTo>
                  <a:lnTo>
                    <a:pt x="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2" name="任意多边形 307531"/>
            <p:cNvSpPr/>
            <p:nvPr/>
          </p:nvSpPr>
          <p:spPr>
            <a:xfrm>
              <a:off x="1193" y="2026"/>
              <a:ext cx="91" cy="95"/>
            </a:xfrm>
            <a:custGeom>
              <a:rect l="0" t="0" r="0" b="0"/>
              <a:pathLst>
                <a:path w="91" h="95">
                  <a:moveTo>
                    <a:pt x="21" y="0"/>
                  </a:moveTo>
                  <a:lnTo>
                    <a:pt x="91" y="58"/>
                  </a:lnTo>
                  <a:lnTo>
                    <a:pt x="0" y="95"/>
                  </a:lnTo>
                  <a:lnTo>
                    <a:pt x="2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3" name="任意多边形 307532"/>
            <p:cNvSpPr/>
            <p:nvPr/>
          </p:nvSpPr>
          <p:spPr>
            <a:xfrm>
              <a:off x="1212" y="2021"/>
              <a:ext cx="80" cy="68"/>
            </a:xfrm>
            <a:custGeom>
              <a:rect l="0" t="0" r="0" b="0"/>
              <a:pathLst>
                <a:path w="80" h="68">
                  <a:moveTo>
                    <a:pt x="74" y="68"/>
                  </a:moveTo>
                  <a:lnTo>
                    <a:pt x="74" y="59"/>
                  </a:lnTo>
                  <a:lnTo>
                    <a:pt x="5" y="0"/>
                  </a:lnTo>
                  <a:lnTo>
                    <a:pt x="0" y="9"/>
                  </a:lnTo>
                  <a:lnTo>
                    <a:pt x="67" y="65"/>
                  </a:lnTo>
                  <a:lnTo>
                    <a:pt x="74" y="68"/>
                  </a:lnTo>
                  <a:lnTo>
                    <a:pt x="80" y="65"/>
                  </a:lnTo>
                  <a:lnTo>
                    <a:pt x="74" y="59"/>
                  </a:lnTo>
                  <a:lnTo>
                    <a:pt x="74" y="6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4" name="任意多边形 307533"/>
            <p:cNvSpPr/>
            <p:nvPr/>
          </p:nvSpPr>
          <p:spPr>
            <a:xfrm>
              <a:off x="1186" y="2080"/>
              <a:ext cx="100" cy="48"/>
            </a:xfrm>
            <a:custGeom>
              <a:rect l="0" t="0" r="0" b="0"/>
              <a:pathLst>
                <a:path w="100" h="48">
                  <a:moveTo>
                    <a:pt x="2" y="39"/>
                  </a:moveTo>
                  <a:lnTo>
                    <a:pt x="7" y="45"/>
                  </a:lnTo>
                  <a:lnTo>
                    <a:pt x="100" y="9"/>
                  </a:lnTo>
                  <a:lnTo>
                    <a:pt x="96" y="0"/>
                  </a:lnTo>
                  <a:lnTo>
                    <a:pt x="5" y="37"/>
                  </a:lnTo>
                  <a:lnTo>
                    <a:pt x="2" y="39"/>
                  </a:lnTo>
                  <a:lnTo>
                    <a:pt x="0" y="48"/>
                  </a:lnTo>
                  <a:lnTo>
                    <a:pt x="7" y="45"/>
                  </a:lnTo>
                  <a:lnTo>
                    <a:pt x="2"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5" name="任意多边形 307534"/>
            <p:cNvSpPr/>
            <p:nvPr/>
          </p:nvSpPr>
          <p:spPr>
            <a:xfrm>
              <a:off x="1188" y="2017"/>
              <a:ext cx="31" cy="104"/>
            </a:xfrm>
            <a:custGeom>
              <a:rect l="0" t="0" r="0" b="0"/>
              <a:pathLst>
                <a:path w="31" h="104">
                  <a:moveTo>
                    <a:pt x="29" y="4"/>
                  </a:moveTo>
                  <a:lnTo>
                    <a:pt x="22" y="7"/>
                  </a:lnTo>
                  <a:lnTo>
                    <a:pt x="0" y="102"/>
                  </a:lnTo>
                  <a:lnTo>
                    <a:pt x="9" y="104"/>
                  </a:lnTo>
                  <a:lnTo>
                    <a:pt x="31" y="9"/>
                  </a:lnTo>
                  <a:lnTo>
                    <a:pt x="29" y="4"/>
                  </a:lnTo>
                  <a:lnTo>
                    <a:pt x="24" y="0"/>
                  </a:lnTo>
                  <a:lnTo>
                    <a:pt x="22" y="7"/>
                  </a:lnTo>
                  <a:lnTo>
                    <a:pt x="29"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6" name="任意多边形 307535"/>
            <p:cNvSpPr/>
            <p:nvPr/>
          </p:nvSpPr>
          <p:spPr>
            <a:xfrm>
              <a:off x="1186" y="2160"/>
              <a:ext cx="87" cy="98"/>
            </a:xfrm>
            <a:custGeom>
              <a:rect l="0" t="0" r="0" b="0"/>
              <a:pathLst>
                <a:path w="87" h="98">
                  <a:moveTo>
                    <a:pt x="0" y="0"/>
                  </a:moveTo>
                  <a:lnTo>
                    <a:pt x="87" y="30"/>
                  </a:lnTo>
                  <a:lnTo>
                    <a:pt x="13" y="98"/>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7" name="任意多边形 307536"/>
            <p:cNvSpPr/>
            <p:nvPr/>
          </p:nvSpPr>
          <p:spPr>
            <a:xfrm>
              <a:off x="1186" y="2156"/>
              <a:ext cx="93" cy="39"/>
            </a:xfrm>
            <a:custGeom>
              <a:rect l="0" t="0" r="0" b="0"/>
              <a:pathLst>
                <a:path w="93" h="39">
                  <a:moveTo>
                    <a:pt x="89" y="37"/>
                  </a:moveTo>
                  <a:lnTo>
                    <a:pt x="87" y="30"/>
                  </a:lnTo>
                  <a:lnTo>
                    <a:pt x="2" y="0"/>
                  </a:lnTo>
                  <a:lnTo>
                    <a:pt x="0" y="8"/>
                  </a:lnTo>
                  <a:lnTo>
                    <a:pt x="85" y="39"/>
                  </a:lnTo>
                  <a:lnTo>
                    <a:pt x="89" y="37"/>
                  </a:lnTo>
                  <a:lnTo>
                    <a:pt x="93" y="32"/>
                  </a:lnTo>
                  <a:lnTo>
                    <a:pt x="87" y="30"/>
                  </a:lnTo>
                  <a:lnTo>
                    <a:pt x="89"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8" name="任意多边形 307537"/>
            <p:cNvSpPr/>
            <p:nvPr/>
          </p:nvSpPr>
          <p:spPr>
            <a:xfrm>
              <a:off x="1195" y="2186"/>
              <a:ext cx="80" cy="80"/>
            </a:xfrm>
            <a:custGeom>
              <a:rect l="0" t="0" r="0" b="0"/>
              <a:pathLst>
                <a:path w="80" h="80">
                  <a:moveTo>
                    <a:pt x="0" y="72"/>
                  </a:moveTo>
                  <a:lnTo>
                    <a:pt x="6" y="74"/>
                  </a:lnTo>
                  <a:lnTo>
                    <a:pt x="80" y="7"/>
                  </a:lnTo>
                  <a:lnTo>
                    <a:pt x="74" y="0"/>
                  </a:lnTo>
                  <a:lnTo>
                    <a:pt x="0" y="67"/>
                  </a:lnTo>
                  <a:lnTo>
                    <a:pt x="0" y="72"/>
                  </a:lnTo>
                  <a:lnTo>
                    <a:pt x="0" y="80"/>
                  </a:lnTo>
                  <a:lnTo>
                    <a:pt x="6" y="74"/>
                  </a:lnTo>
                  <a:lnTo>
                    <a:pt x="0" y="7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39" name="任意多边形 307538"/>
            <p:cNvSpPr/>
            <p:nvPr/>
          </p:nvSpPr>
          <p:spPr>
            <a:xfrm>
              <a:off x="1182" y="2154"/>
              <a:ext cx="22" cy="104"/>
            </a:xfrm>
            <a:custGeom>
              <a:rect l="0" t="0" r="0" b="0"/>
              <a:pathLst>
                <a:path w="22" h="104">
                  <a:moveTo>
                    <a:pt x="6" y="2"/>
                  </a:moveTo>
                  <a:lnTo>
                    <a:pt x="0" y="6"/>
                  </a:lnTo>
                  <a:lnTo>
                    <a:pt x="13" y="104"/>
                  </a:lnTo>
                  <a:lnTo>
                    <a:pt x="22" y="104"/>
                  </a:lnTo>
                  <a:lnTo>
                    <a:pt x="9" y="6"/>
                  </a:lnTo>
                  <a:lnTo>
                    <a:pt x="6" y="2"/>
                  </a:lnTo>
                  <a:lnTo>
                    <a:pt x="0" y="0"/>
                  </a:lnTo>
                  <a:lnTo>
                    <a:pt x="0" y="6"/>
                  </a:lnTo>
                  <a:lnTo>
                    <a:pt x="6"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0" name="任意多边形 307539"/>
            <p:cNvSpPr/>
            <p:nvPr/>
          </p:nvSpPr>
          <p:spPr>
            <a:xfrm>
              <a:off x="723" y="1699"/>
              <a:ext cx="84" cy="99"/>
            </a:xfrm>
            <a:custGeom>
              <a:rect l="0" t="0" r="0" b="0"/>
              <a:pathLst>
                <a:path w="84" h="99">
                  <a:moveTo>
                    <a:pt x="0" y="28"/>
                  </a:moveTo>
                  <a:lnTo>
                    <a:pt x="84" y="0"/>
                  </a:lnTo>
                  <a:lnTo>
                    <a:pt x="67" y="99"/>
                  </a:lnTo>
                  <a:lnTo>
                    <a:pt x="0" y="2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1" name="任意多边形 307540"/>
            <p:cNvSpPr/>
            <p:nvPr/>
          </p:nvSpPr>
          <p:spPr>
            <a:xfrm>
              <a:off x="721" y="1692"/>
              <a:ext cx="91" cy="39"/>
            </a:xfrm>
            <a:custGeom>
              <a:rect l="0" t="0" r="0" b="0"/>
              <a:pathLst>
                <a:path w="91" h="39">
                  <a:moveTo>
                    <a:pt x="91" y="7"/>
                  </a:moveTo>
                  <a:lnTo>
                    <a:pt x="84" y="2"/>
                  </a:lnTo>
                  <a:lnTo>
                    <a:pt x="0" y="33"/>
                  </a:lnTo>
                  <a:lnTo>
                    <a:pt x="2" y="39"/>
                  </a:lnTo>
                  <a:lnTo>
                    <a:pt x="88" y="11"/>
                  </a:lnTo>
                  <a:lnTo>
                    <a:pt x="91" y="7"/>
                  </a:lnTo>
                  <a:lnTo>
                    <a:pt x="91" y="0"/>
                  </a:lnTo>
                  <a:lnTo>
                    <a:pt x="84" y="2"/>
                  </a:lnTo>
                  <a:lnTo>
                    <a:pt x="91" y="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2" name="任意多边形 307541"/>
            <p:cNvSpPr/>
            <p:nvPr/>
          </p:nvSpPr>
          <p:spPr>
            <a:xfrm>
              <a:off x="786" y="1696"/>
              <a:ext cx="26" cy="111"/>
            </a:xfrm>
            <a:custGeom>
              <a:rect l="0" t="0" r="0" b="0"/>
              <a:pathLst>
                <a:path w="26" h="110">
                  <a:moveTo>
                    <a:pt x="0" y="104"/>
                  </a:moveTo>
                  <a:lnTo>
                    <a:pt x="8" y="102"/>
                  </a:lnTo>
                  <a:lnTo>
                    <a:pt x="26" y="3"/>
                  </a:lnTo>
                  <a:lnTo>
                    <a:pt x="17" y="0"/>
                  </a:lnTo>
                  <a:lnTo>
                    <a:pt x="0" y="100"/>
                  </a:lnTo>
                  <a:lnTo>
                    <a:pt x="0" y="104"/>
                  </a:lnTo>
                  <a:lnTo>
                    <a:pt x="6" y="111"/>
                  </a:lnTo>
                  <a:lnTo>
                    <a:pt x="8" y="102"/>
                  </a:lnTo>
                  <a:lnTo>
                    <a:pt x="0" y="10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3" name="任意多边形 307542"/>
            <p:cNvSpPr/>
            <p:nvPr/>
          </p:nvSpPr>
          <p:spPr>
            <a:xfrm>
              <a:off x="714" y="1725"/>
              <a:ext cx="78" cy="75"/>
            </a:xfrm>
            <a:custGeom>
              <a:rect l="0" t="0" r="0" b="0"/>
              <a:pathLst>
                <a:path w="78" h="75">
                  <a:moveTo>
                    <a:pt x="7" y="0"/>
                  </a:moveTo>
                  <a:lnTo>
                    <a:pt x="4" y="6"/>
                  </a:lnTo>
                  <a:lnTo>
                    <a:pt x="72" y="75"/>
                  </a:lnTo>
                  <a:lnTo>
                    <a:pt x="78" y="69"/>
                  </a:lnTo>
                  <a:lnTo>
                    <a:pt x="11" y="0"/>
                  </a:lnTo>
                  <a:lnTo>
                    <a:pt x="7" y="0"/>
                  </a:lnTo>
                  <a:lnTo>
                    <a:pt x="0" y="2"/>
                  </a:lnTo>
                  <a:lnTo>
                    <a:pt x="4" y="6"/>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4" name="任意多边形 307543"/>
            <p:cNvSpPr/>
            <p:nvPr/>
          </p:nvSpPr>
          <p:spPr>
            <a:xfrm>
              <a:off x="918" y="1597"/>
              <a:ext cx="91" cy="95"/>
            </a:xfrm>
            <a:custGeom>
              <a:rect l="0" t="0" r="0" b="0"/>
              <a:pathLst>
                <a:path w="91" h="95">
                  <a:moveTo>
                    <a:pt x="21" y="0"/>
                  </a:moveTo>
                  <a:lnTo>
                    <a:pt x="91" y="58"/>
                  </a:lnTo>
                  <a:lnTo>
                    <a:pt x="0" y="95"/>
                  </a:lnTo>
                  <a:lnTo>
                    <a:pt x="21"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5" name="任意多边形 307544"/>
            <p:cNvSpPr/>
            <p:nvPr/>
          </p:nvSpPr>
          <p:spPr>
            <a:xfrm>
              <a:off x="937" y="1592"/>
              <a:ext cx="80" cy="68"/>
            </a:xfrm>
            <a:custGeom>
              <a:rect l="0" t="0" r="0" b="0"/>
              <a:pathLst>
                <a:path w="80" h="68">
                  <a:moveTo>
                    <a:pt x="74" y="68"/>
                  </a:moveTo>
                  <a:lnTo>
                    <a:pt x="76" y="59"/>
                  </a:lnTo>
                  <a:lnTo>
                    <a:pt x="7" y="0"/>
                  </a:lnTo>
                  <a:lnTo>
                    <a:pt x="0" y="7"/>
                  </a:lnTo>
                  <a:lnTo>
                    <a:pt x="70" y="65"/>
                  </a:lnTo>
                  <a:lnTo>
                    <a:pt x="74" y="68"/>
                  </a:lnTo>
                  <a:lnTo>
                    <a:pt x="80" y="63"/>
                  </a:lnTo>
                  <a:lnTo>
                    <a:pt x="76" y="59"/>
                  </a:lnTo>
                  <a:lnTo>
                    <a:pt x="74" y="6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6" name="任意多边形 307545"/>
            <p:cNvSpPr/>
            <p:nvPr/>
          </p:nvSpPr>
          <p:spPr>
            <a:xfrm>
              <a:off x="911" y="1651"/>
              <a:ext cx="100" cy="48"/>
            </a:xfrm>
            <a:custGeom>
              <a:rect l="0" t="0" r="0" b="0"/>
              <a:pathLst>
                <a:path w="100" h="48">
                  <a:moveTo>
                    <a:pt x="2" y="39"/>
                  </a:moveTo>
                  <a:lnTo>
                    <a:pt x="9" y="45"/>
                  </a:lnTo>
                  <a:lnTo>
                    <a:pt x="100" y="9"/>
                  </a:lnTo>
                  <a:lnTo>
                    <a:pt x="96" y="0"/>
                  </a:lnTo>
                  <a:lnTo>
                    <a:pt x="5" y="37"/>
                  </a:lnTo>
                  <a:lnTo>
                    <a:pt x="2" y="39"/>
                  </a:lnTo>
                  <a:lnTo>
                    <a:pt x="0" y="48"/>
                  </a:lnTo>
                  <a:lnTo>
                    <a:pt x="9" y="45"/>
                  </a:lnTo>
                  <a:lnTo>
                    <a:pt x="2" y="3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7" name="任意多边形 307546"/>
            <p:cNvSpPr/>
            <p:nvPr/>
          </p:nvSpPr>
          <p:spPr>
            <a:xfrm>
              <a:off x="913" y="1588"/>
              <a:ext cx="31" cy="104"/>
            </a:xfrm>
            <a:custGeom>
              <a:rect l="0" t="0" r="0" b="0"/>
              <a:pathLst>
                <a:path w="31" h="104">
                  <a:moveTo>
                    <a:pt x="31" y="4"/>
                  </a:moveTo>
                  <a:lnTo>
                    <a:pt x="22" y="7"/>
                  </a:lnTo>
                  <a:lnTo>
                    <a:pt x="0" y="102"/>
                  </a:lnTo>
                  <a:lnTo>
                    <a:pt x="9" y="104"/>
                  </a:lnTo>
                  <a:lnTo>
                    <a:pt x="31" y="9"/>
                  </a:lnTo>
                  <a:lnTo>
                    <a:pt x="31" y="4"/>
                  </a:lnTo>
                  <a:lnTo>
                    <a:pt x="24" y="0"/>
                  </a:lnTo>
                  <a:lnTo>
                    <a:pt x="22" y="7"/>
                  </a:lnTo>
                  <a:lnTo>
                    <a:pt x="31"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8" name="任意多边形 307547"/>
            <p:cNvSpPr/>
            <p:nvPr/>
          </p:nvSpPr>
          <p:spPr>
            <a:xfrm>
              <a:off x="877" y="1751"/>
              <a:ext cx="84" cy="97"/>
            </a:xfrm>
            <a:custGeom>
              <a:rect l="0" t="0" r="0" b="0"/>
              <a:pathLst>
                <a:path w="84" h="97">
                  <a:moveTo>
                    <a:pt x="0" y="0"/>
                  </a:moveTo>
                  <a:lnTo>
                    <a:pt x="84" y="30"/>
                  </a:lnTo>
                  <a:lnTo>
                    <a:pt x="10" y="97"/>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49" name="任意多边形 307548"/>
            <p:cNvSpPr/>
            <p:nvPr/>
          </p:nvSpPr>
          <p:spPr>
            <a:xfrm>
              <a:off x="874" y="1746"/>
              <a:ext cx="96" cy="37"/>
            </a:xfrm>
            <a:custGeom>
              <a:rect l="0" t="0" r="0" b="0"/>
              <a:pathLst>
                <a:path w="96" h="37">
                  <a:moveTo>
                    <a:pt x="91" y="37"/>
                  </a:moveTo>
                  <a:lnTo>
                    <a:pt x="89" y="31"/>
                  </a:lnTo>
                  <a:lnTo>
                    <a:pt x="5" y="0"/>
                  </a:lnTo>
                  <a:lnTo>
                    <a:pt x="0" y="9"/>
                  </a:lnTo>
                  <a:lnTo>
                    <a:pt x="85" y="37"/>
                  </a:lnTo>
                  <a:lnTo>
                    <a:pt x="91" y="37"/>
                  </a:lnTo>
                  <a:lnTo>
                    <a:pt x="96" y="33"/>
                  </a:lnTo>
                  <a:lnTo>
                    <a:pt x="89" y="31"/>
                  </a:lnTo>
                  <a:lnTo>
                    <a:pt x="91" y="3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0" name="任意多边形 307549"/>
            <p:cNvSpPr/>
            <p:nvPr/>
          </p:nvSpPr>
          <p:spPr>
            <a:xfrm>
              <a:off x="883" y="1777"/>
              <a:ext cx="82" cy="80"/>
            </a:xfrm>
            <a:custGeom>
              <a:rect l="0" t="0" r="0" b="0"/>
              <a:pathLst>
                <a:path w="82" h="80">
                  <a:moveTo>
                    <a:pt x="0" y="71"/>
                  </a:moveTo>
                  <a:lnTo>
                    <a:pt x="9" y="73"/>
                  </a:lnTo>
                  <a:lnTo>
                    <a:pt x="82" y="6"/>
                  </a:lnTo>
                  <a:lnTo>
                    <a:pt x="76" y="0"/>
                  </a:lnTo>
                  <a:lnTo>
                    <a:pt x="2" y="67"/>
                  </a:lnTo>
                  <a:lnTo>
                    <a:pt x="0" y="71"/>
                  </a:lnTo>
                  <a:lnTo>
                    <a:pt x="2" y="80"/>
                  </a:lnTo>
                  <a:lnTo>
                    <a:pt x="9" y="73"/>
                  </a:lnTo>
                  <a:lnTo>
                    <a:pt x="0" y="7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1" name="任意多边形 307550"/>
            <p:cNvSpPr/>
            <p:nvPr/>
          </p:nvSpPr>
          <p:spPr>
            <a:xfrm>
              <a:off x="872" y="1744"/>
              <a:ext cx="22" cy="104"/>
            </a:xfrm>
            <a:custGeom>
              <a:rect l="0" t="0" r="0" b="0"/>
              <a:pathLst>
                <a:path w="22" h="104">
                  <a:moveTo>
                    <a:pt x="7" y="2"/>
                  </a:moveTo>
                  <a:lnTo>
                    <a:pt x="0" y="7"/>
                  </a:lnTo>
                  <a:lnTo>
                    <a:pt x="11" y="104"/>
                  </a:lnTo>
                  <a:lnTo>
                    <a:pt x="22" y="102"/>
                  </a:lnTo>
                  <a:lnTo>
                    <a:pt x="9" y="4"/>
                  </a:lnTo>
                  <a:lnTo>
                    <a:pt x="7" y="2"/>
                  </a:lnTo>
                  <a:lnTo>
                    <a:pt x="0" y="0"/>
                  </a:lnTo>
                  <a:lnTo>
                    <a:pt x="0" y="7"/>
                  </a:lnTo>
                  <a:lnTo>
                    <a:pt x="7"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2" name="任意多边形 307551"/>
            <p:cNvSpPr/>
            <p:nvPr/>
          </p:nvSpPr>
          <p:spPr>
            <a:xfrm>
              <a:off x="1821" y="1553"/>
              <a:ext cx="80" cy="100"/>
            </a:xfrm>
            <a:custGeom>
              <a:rect l="0" t="0" r="0" b="0"/>
              <a:pathLst>
                <a:path w="80" h="100">
                  <a:moveTo>
                    <a:pt x="80" y="100"/>
                  </a:moveTo>
                  <a:lnTo>
                    <a:pt x="0" y="59"/>
                  </a:lnTo>
                  <a:lnTo>
                    <a:pt x="80" y="0"/>
                  </a:lnTo>
                  <a:lnTo>
                    <a:pt x="80" y="10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3" name="任意多边形 307552"/>
            <p:cNvSpPr/>
            <p:nvPr/>
          </p:nvSpPr>
          <p:spPr>
            <a:xfrm>
              <a:off x="1812" y="1608"/>
              <a:ext cx="91" cy="49"/>
            </a:xfrm>
            <a:custGeom>
              <a:rect l="0" t="0" r="0" b="0"/>
              <a:pathLst>
                <a:path w="91" h="49">
                  <a:moveTo>
                    <a:pt x="7" y="0"/>
                  </a:moveTo>
                  <a:lnTo>
                    <a:pt x="7" y="8"/>
                  </a:lnTo>
                  <a:lnTo>
                    <a:pt x="87" y="49"/>
                  </a:lnTo>
                  <a:lnTo>
                    <a:pt x="91" y="41"/>
                  </a:lnTo>
                  <a:lnTo>
                    <a:pt x="11" y="0"/>
                  </a:lnTo>
                  <a:lnTo>
                    <a:pt x="7" y="0"/>
                  </a:lnTo>
                  <a:lnTo>
                    <a:pt x="0" y="6"/>
                  </a:lnTo>
                  <a:lnTo>
                    <a:pt x="7" y="8"/>
                  </a:lnTo>
                  <a:lnTo>
                    <a:pt x="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4" name="任意多边形 307553"/>
            <p:cNvSpPr/>
            <p:nvPr/>
          </p:nvSpPr>
          <p:spPr>
            <a:xfrm>
              <a:off x="1819" y="1545"/>
              <a:ext cx="86" cy="71"/>
            </a:xfrm>
            <a:custGeom>
              <a:rect l="0" t="0" r="0" b="0"/>
              <a:pathLst>
                <a:path w="86" h="71">
                  <a:moveTo>
                    <a:pt x="86" y="8"/>
                  </a:moveTo>
                  <a:lnTo>
                    <a:pt x="80" y="6"/>
                  </a:lnTo>
                  <a:lnTo>
                    <a:pt x="0" y="63"/>
                  </a:lnTo>
                  <a:lnTo>
                    <a:pt x="4" y="71"/>
                  </a:lnTo>
                  <a:lnTo>
                    <a:pt x="84" y="13"/>
                  </a:lnTo>
                  <a:lnTo>
                    <a:pt x="86" y="8"/>
                  </a:lnTo>
                  <a:lnTo>
                    <a:pt x="86" y="0"/>
                  </a:lnTo>
                  <a:lnTo>
                    <a:pt x="80" y="6"/>
                  </a:lnTo>
                  <a:lnTo>
                    <a:pt x="86"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5" name="任意多边形 307554"/>
            <p:cNvSpPr/>
            <p:nvPr/>
          </p:nvSpPr>
          <p:spPr>
            <a:xfrm>
              <a:off x="1897" y="1553"/>
              <a:ext cx="8" cy="107"/>
            </a:xfrm>
            <a:custGeom>
              <a:rect l="0" t="0" r="0" b="0"/>
              <a:pathLst>
                <a:path w="8" h="107">
                  <a:moveTo>
                    <a:pt x="2" y="104"/>
                  </a:moveTo>
                  <a:lnTo>
                    <a:pt x="8" y="100"/>
                  </a:lnTo>
                  <a:lnTo>
                    <a:pt x="8" y="0"/>
                  </a:lnTo>
                  <a:lnTo>
                    <a:pt x="0" y="0"/>
                  </a:lnTo>
                  <a:lnTo>
                    <a:pt x="0" y="100"/>
                  </a:lnTo>
                  <a:lnTo>
                    <a:pt x="2" y="104"/>
                  </a:lnTo>
                  <a:lnTo>
                    <a:pt x="8" y="107"/>
                  </a:lnTo>
                  <a:lnTo>
                    <a:pt x="8" y="100"/>
                  </a:lnTo>
                  <a:lnTo>
                    <a:pt x="2" y="10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6" name="任意多边形 307555"/>
            <p:cNvSpPr/>
            <p:nvPr/>
          </p:nvSpPr>
          <p:spPr>
            <a:xfrm>
              <a:off x="1682" y="1686"/>
              <a:ext cx="89" cy="95"/>
            </a:xfrm>
            <a:custGeom>
              <a:rect l="0" t="0" r="0" b="0"/>
              <a:pathLst>
                <a:path w="89" h="95">
                  <a:moveTo>
                    <a:pt x="89" y="78"/>
                  </a:moveTo>
                  <a:lnTo>
                    <a:pt x="0" y="95"/>
                  </a:lnTo>
                  <a:lnTo>
                    <a:pt x="31" y="0"/>
                  </a:lnTo>
                  <a:lnTo>
                    <a:pt x="89"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7" name="任意多边形 307556"/>
            <p:cNvSpPr/>
            <p:nvPr/>
          </p:nvSpPr>
          <p:spPr>
            <a:xfrm>
              <a:off x="1676" y="1759"/>
              <a:ext cx="97" cy="26"/>
            </a:xfrm>
            <a:custGeom>
              <a:rect l="0" t="0" r="0" b="0"/>
              <a:pathLst>
                <a:path w="97" h="26">
                  <a:moveTo>
                    <a:pt x="2" y="20"/>
                  </a:moveTo>
                  <a:lnTo>
                    <a:pt x="8" y="24"/>
                  </a:lnTo>
                  <a:lnTo>
                    <a:pt x="97" y="9"/>
                  </a:lnTo>
                  <a:lnTo>
                    <a:pt x="95" y="0"/>
                  </a:lnTo>
                  <a:lnTo>
                    <a:pt x="6" y="15"/>
                  </a:lnTo>
                  <a:lnTo>
                    <a:pt x="2" y="20"/>
                  </a:lnTo>
                  <a:lnTo>
                    <a:pt x="0" y="26"/>
                  </a:lnTo>
                  <a:lnTo>
                    <a:pt x="8" y="24"/>
                  </a:lnTo>
                  <a:lnTo>
                    <a:pt x="2" y="2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8" name="任意多边形 307557"/>
            <p:cNvSpPr/>
            <p:nvPr/>
          </p:nvSpPr>
          <p:spPr>
            <a:xfrm>
              <a:off x="1678" y="1675"/>
              <a:ext cx="39" cy="106"/>
            </a:xfrm>
            <a:custGeom>
              <a:rect l="0" t="0" r="0" b="0"/>
              <a:pathLst>
                <a:path w="39" h="105">
                  <a:moveTo>
                    <a:pt x="39" y="8"/>
                  </a:moveTo>
                  <a:lnTo>
                    <a:pt x="30" y="8"/>
                  </a:lnTo>
                  <a:lnTo>
                    <a:pt x="0" y="104"/>
                  </a:lnTo>
                  <a:lnTo>
                    <a:pt x="9" y="106"/>
                  </a:lnTo>
                  <a:lnTo>
                    <a:pt x="39" y="13"/>
                  </a:lnTo>
                  <a:lnTo>
                    <a:pt x="39" y="8"/>
                  </a:lnTo>
                  <a:lnTo>
                    <a:pt x="32" y="0"/>
                  </a:lnTo>
                  <a:lnTo>
                    <a:pt x="30" y="8"/>
                  </a:lnTo>
                  <a:lnTo>
                    <a:pt x="39"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59" name="任意多边形 307558"/>
            <p:cNvSpPr/>
            <p:nvPr/>
          </p:nvSpPr>
          <p:spPr>
            <a:xfrm>
              <a:off x="1710" y="1683"/>
              <a:ext cx="70" cy="85"/>
            </a:xfrm>
            <a:custGeom>
              <a:rect l="0" t="0" r="0" b="0"/>
              <a:pathLst>
                <a:path w="70" h="85">
                  <a:moveTo>
                    <a:pt x="63" y="85"/>
                  </a:moveTo>
                  <a:lnTo>
                    <a:pt x="65" y="78"/>
                  </a:lnTo>
                  <a:lnTo>
                    <a:pt x="7" y="0"/>
                  </a:lnTo>
                  <a:lnTo>
                    <a:pt x="0" y="5"/>
                  </a:lnTo>
                  <a:lnTo>
                    <a:pt x="59" y="83"/>
                  </a:lnTo>
                  <a:lnTo>
                    <a:pt x="63" y="85"/>
                  </a:lnTo>
                  <a:lnTo>
                    <a:pt x="70" y="85"/>
                  </a:lnTo>
                  <a:lnTo>
                    <a:pt x="65" y="78"/>
                  </a:lnTo>
                  <a:lnTo>
                    <a:pt x="63"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0" name="任意多边形 307559"/>
            <p:cNvSpPr/>
            <p:nvPr/>
          </p:nvSpPr>
          <p:spPr>
            <a:xfrm>
              <a:off x="1849" y="1798"/>
              <a:ext cx="82" cy="100"/>
            </a:xfrm>
            <a:custGeom>
              <a:rect l="0" t="0" r="0" b="0"/>
              <a:pathLst>
                <a:path w="82" h="100">
                  <a:moveTo>
                    <a:pt x="0" y="0"/>
                  </a:moveTo>
                  <a:lnTo>
                    <a:pt x="82" y="39"/>
                  </a:lnTo>
                  <a:lnTo>
                    <a:pt x="2" y="100"/>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1" name="任意多边形 307560"/>
            <p:cNvSpPr/>
            <p:nvPr/>
          </p:nvSpPr>
          <p:spPr>
            <a:xfrm>
              <a:off x="1847" y="1796"/>
              <a:ext cx="93" cy="46"/>
            </a:xfrm>
            <a:custGeom>
              <a:rect l="0" t="0" r="0" b="0"/>
              <a:pathLst>
                <a:path w="93" h="46">
                  <a:moveTo>
                    <a:pt x="86" y="46"/>
                  </a:moveTo>
                  <a:lnTo>
                    <a:pt x="86" y="37"/>
                  </a:lnTo>
                  <a:lnTo>
                    <a:pt x="4" y="0"/>
                  </a:lnTo>
                  <a:lnTo>
                    <a:pt x="0" y="7"/>
                  </a:lnTo>
                  <a:lnTo>
                    <a:pt x="82" y="46"/>
                  </a:lnTo>
                  <a:lnTo>
                    <a:pt x="86" y="46"/>
                  </a:lnTo>
                  <a:lnTo>
                    <a:pt x="93" y="41"/>
                  </a:lnTo>
                  <a:lnTo>
                    <a:pt x="86" y="37"/>
                  </a:lnTo>
                  <a:lnTo>
                    <a:pt x="86" y="4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2" name="任意多边形 307561"/>
            <p:cNvSpPr/>
            <p:nvPr/>
          </p:nvSpPr>
          <p:spPr>
            <a:xfrm>
              <a:off x="1847" y="1835"/>
              <a:ext cx="86" cy="72"/>
            </a:xfrm>
            <a:custGeom>
              <a:rect l="0" t="0" r="0" b="0"/>
              <a:pathLst>
                <a:path w="86" h="72">
                  <a:moveTo>
                    <a:pt x="0" y="63"/>
                  </a:moveTo>
                  <a:lnTo>
                    <a:pt x="6" y="65"/>
                  </a:lnTo>
                  <a:lnTo>
                    <a:pt x="86" y="7"/>
                  </a:lnTo>
                  <a:lnTo>
                    <a:pt x="80" y="0"/>
                  </a:lnTo>
                  <a:lnTo>
                    <a:pt x="2" y="59"/>
                  </a:lnTo>
                  <a:lnTo>
                    <a:pt x="0" y="63"/>
                  </a:lnTo>
                  <a:lnTo>
                    <a:pt x="0" y="72"/>
                  </a:lnTo>
                  <a:lnTo>
                    <a:pt x="6" y="65"/>
                  </a:lnTo>
                  <a:lnTo>
                    <a:pt x="0" y="6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3" name="任意多边形 307562"/>
            <p:cNvSpPr/>
            <p:nvPr/>
          </p:nvSpPr>
          <p:spPr>
            <a:xfrm>
              <a:off x="1845" y="1792"/>
              <a:ext cx="10" cy="106"/>
            </a:xfrm>
            <a:custGeom>
              <a:rect l="0" t="0" r="0" b="0"/>
              <a:pathLst>
                <a:path w="10" h="105">
                  <a:moveTo>
                    <a:pt x="6" y="4"/>
                  </a:moveTo>
                  <a:lnTo>
                    <a:pt x="0" y="8"/>
                  </a:lnTo>
                  <a:lnTo>
                    <a:pt x="2" y="106"/>
                  </a:lnTo>
                  <a:lnTo>
                    <a:pt x="10" y="106"/>
                  </a:lnTo>
                  <a:lnTo>
                    <a:pt x="8" y="6"/>
                  </a:lnTo>
                  <a:lnTo>
                    <a:pt x="6" y="4"/>
                  </a:lnTo>
                  <a:lnTo>
                    <a:pt x="0" y="0"/>
                  </a:lnTo>
                  <a:lnTo>
                    <a:pt x="0" y="8"/>
                  </a:lnTo>
                  <a:lnTo>
                    <a:pt x="6"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4" name="任意多边形 307563"/>
            <p:cNvSpPr/>
            <p:nvPr/>
          </p:nvSpPr>
          <p:spPr>
            <a:xfrm>
              <a:off x="4682" y="2964"/>
              <a:ext cx="4" cy="61"/>
            </a:xfrm>
            <a:custGeom>
              <a:rect l="0" t="0" r="0" b="0"/>
              <a:pathLst>
                <a:path w="4" h="61">
                  <a:moveTo>
                    <a:pt x="2" y="61"/>
                  </a:moveTo>
                  <a:lnTo>
                    <a:pt x="4" y="56"/>
                  </a:lnTo>
                  <a:lnTo>
                    <a:pt x="4" y="0"/>
                  </a:lnTo>
                  <a:lnTo>
                    <a:pt x="0" y="0"/>
                  </a:lnTo>
                  <a:lnTo>
                    <a:pt x="0" y="58"/>
                  </a:lnTo>
                  <a:lnTo>
                    <a:pt x="2" y="61"/>
                  </a:lnTo>
                  <a:lnTo>
                    <a:pt x="2" y="61"/>
                  </a:lnTo>
                  <a:lnTo>
                    <a:pt x="4" y="61"/>
                  </a:lnTo>
                  <a:lnTo>
                    <a:pt x="4" y="56"/>
                  </a:lnTo>
                  <a:lnTo>
                    <a:pt x="2" y="6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5" name="任意多边形 307564"/>
            <p:cNvSpPr/>
            <p:nvPr/>
          </p:nvSpPr>
          <p:spPr>
            <a:xfrm>
              <a:off x="3512" y="3018"/>
              <a:ext cx="1172" cy="7"/>
            </a:xfrm>
            <a:custGeom>
              <a:rect l="0" t="0" r="0" b="0"/>
              <a:pathLst>
                <a:path w="1172" h="7">
                  <a:moveTo>
                    <a:pt x="0" y="4"/>
                  </a:moveTo>
                  <a:lnTo>
                    <a:pt x="5" y="7"/>
                  </a:lnTo>
                  <a:lnTo>
                    <a:pt x="1172" y="7"/>
                  </a:lnTo>
                  <a:lnTo>
                    <a:pt x="1172" y="0"/>
                  </a:lnTo>
                  <a:lnTo>
                    <a:pt x="5" y="0"/>
                  </a:lnTo>
                  <a:lnTo>
                    <a:pt x="0" y="4"/>
                  </a:lnTo>
                  <a:lnTo>
                    <a:pt x="0" y="4"/>
                  </a:lnTo>
                  <a:lnTo>
                    <a:pt x="0" y="7"/>
                  </a:lnTo>
                  <a:lnTo>
                    <a:pt x="5" y="7"/>
                  </a:lnTo>
                  <a:lnTo>
                    <a:pt x="0" y="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6" name="任意多边形 307565"/>
            <p:cNvSpPr/>
            <p:nvPr/>
          </p:nvSpPr>
          <p:spPr>
            <a:xfrm>
              <a:off x="3512" y="2964"/>
              <a:ext cx="7" cy="58"/>
            </a:xfrm>
            <a:custGeom>
              <a:rect l="0" t="0" r="0" b="0"/>
              <a:pathLst>
                <a:path w="7" h="57">
                  <a:moveTo>
                    <a:pt x="0" y="0"/>
                  </a:moveTo>
                  <a:lnTo>
                    <a:pt x="0" y="58"/>
                  </a:lnTo>
                  <a:lnTo>
                    <a:pt x="7" y="56"/>
                  </a:lnTo>
                  <a:lnTo>
                    <a:pt x="5" y="0"/>
                  </a:lnTo>
                  <a:lnTo>
                    <a:pt x="0"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7" name="任意多边形 307566"/>
            <p:cNvSpPr/>
            <p:nvPr/>
          </p:nvSpPr>
          <p:spPr>
            <a:xfrm>
              <a:off x="4093" y="2957"/>
              <a:ext cx="6" cy="65"/>
            </a:xfrm>
            <a:custGeom>
              <a:rect l="0" t="0" r="0" b="0"/>
              <a:pathLst>
                <a:path w="6" h="65">
                  <a:moveTo>
                    <a:pt x="0" y="0"/>
                  </a:moveTo>
                  <a:lnTo>
                    <a:pt x="0" y="65"/>
                  </a:lnTo>
                  <a:lnTo>
                    <a:pt x="6" y="65"/>
                  </a:lnTo>
                  <a:lnTo>
                    <a:pt x="4" y="0"/>
                  </a:lnTo>
                  <a:lnTo>
                    <a:pt x="0"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8" name="任意多边形 307567"/>
            <p:cNvSpPr/>
            <p:nvPr/>
          </p:nvSpPr>
          <p:spPr>
            <a:xfrm>
              <a:off x="820" y="804"/>
              <a:ext cx="1846" cy="1198"/>
            </a:xfrm>
            <a:custGeom>
              <a:rect l="0" t="0" r="0" b="0"/>
              <a:pathLst>
                <a:path w="1846" h="1198">
                  <a:moveTo>
                    <a:pt x="1014" y="0"/>
                  </a:moveTo>
                  <a:lnTo>
                    <a:pt x="1014" y="522"/>
                  </a:lnTo>
                  <a:lnTo>
                    <a:pt x="1846" y="1198"/>
                  </a:lnTo>
                  <a:lnTo>
                    <a:pt x="893" y="808"/>
                  </a:lnTo>
                  <a:lnTo>
                    <a:pt x="0" y="1198"/>
                  </a:lnTo>
                  <a:lnTo>
                    <a:pt x="786" y="533"/>
                  </a:lnTo>
                  <a:lnTo>
                    <a:pt x="784" y="0"/>
                  </a:lnTo>
                  <a:lnTo>
                    <a:pt x="1014"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69" name="任意多边形 307568"/>
            <p:cNvSpPr/>
            <p:nvPr/>
          </p:nvSpPr>
          <p:spPr>
            <a:xfrm>
              <a:off x="822" y="804"/>
              <a:ext cx="1841" cy="1198"/>
            </a:xfrm>
            <a:custGeom>
              <a:rect l="0" t="0" r="0" b="0"/>
              <a:pathLst>
                <a:path w="1841" h="1198">
                  <a:moveTo>
                    <a:pt x="1010" y="0"/>
                  </a:moveTo>
                  <a:lnTo>
                    <a:pt x="1010" y="524"/>
                  </a:lnTo>
                  <a:lnTo>
                    <a:pt x="1841" y="1198"/>
                  </a:lnTo>
                  <a:lnTo>
                    <a:pt x="891" y="806"/>
                  </a:lnTo>
                  <a:lnTo>
                    <a:pt x="0" y="1196"/>
                  </a:lnTo>
                  <a:lnTo>
                    <a:pt x="784" y="533"/>
                  </a:lnTo>
                  <a:lnTo>
                    <a:pt x="782" y="0"/>
                  </a:lnTo>
                  <a:lnTo>
                    <a:pt x="1010" y="0"/>
                  </a:lnTo>
                  <a:close/>
                </a:path>
              </a:pathLst>
            </a:custGeom>
            <a:solidFill>
              <a:srgbClr val="4289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0" name="任意多边形 307569"/>
            <p:cNvSpPr/>
            <p:nvPr/>
          </p:nvSpPr>
          <p:spPr>
            <a:xfrm>
              <a:off x="825" y="804"/>
              <a:ext cx="1836" cy="1196"/>
            </a:xfrm>
            <a:custGeom>
              <a:rect l="0" t="0" r="0" b="0"/>
              <a:pathLst>
                <a:path w="1836" h="1196">
                  <a:moveTo>
                    <a:pt x="1005" y="0"/>
                  </a:moveTo>
                  <a:lnTo>
                    <a:pt x="1007" y="524"/>
                  </a:lnTo>
                  <a:lnTo>
                    <a:pt x="1836" y="1196"/>
                  </a:lnTo>
                  <a:lnTo>
                    <a:pt x="888" y="804"/>
                  </a:lnTo>
                  <a:lnTo>
                    <a:pt x="0" y="1194"/>
                  </a:lnTo>
                  <a:lnTo>
                    <a:pt x="781" y="535"/>
                  </a:lnTo>
                  <a:lnTo>
                    <a:pt x="781" y="0"/>
                  </a:lnTo>
                  <a:lnTo>
                    <a:pt x="1005" y="0"/>
                  </a:lnTo>
                  <a:close/>
                </a:path>
              </a:pathLst>
            </a:custGeom>
            <a:solidFill>
              <a:srgbClr val="4489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1" name="任意多边形 307570"/>
            <p:cNvSpPr/>
            <p:nvPr/>
          </p:nvSpPr>
          <p:spPr>
            <a:xfrm>
              <a:off x="827" y="804"/>
              <a:ext cx="1830" cy="1194"/>
            </a:xfrm>
            <a:custGeom>
              <a:rect l="0" t="0" r="0" b="0"/>
              <a:pathLst>
                <a:path w="1830" h="1194">
                  <a:moveTo>
                    <a:pt x="1003" y="0"/>
                  </a:moveTo>
                  <a:lnTo>
                    <a:pt x="1003" y="524"/>
                  </a:lnTo>
                  <a:lnTo>
                    <a:pt x="1830" y="1194"/>
                  </a:lnTo>
                  <a:lnTo>
                    <a:pt x="886" y="804"/>
                  </a:lnTo>
                  <a:lnTo>
                    <a:pt x="0" y="1194"/>
                  </a:lnTo>
                  <a:lnTo>
                    <a:pt x="779" y="535"/>
                  </a:lnTo>
                  <a:lnTo>
                    <a:pt x="779" y="0"/>
                  </a:lnTo>
                  <a:lnTo>
                    <a:pt x="1003" y="0"/>
                  </a:lnTo>
                  <a:close/>
                </a:path>
              </a:pathLst>
            </a:custGeom>
            <a:solidFill>
              <a:srgbClr val="4789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2" name="任意多边形 307571"/>
            <p:cNvSpPr/>
            <p:nvPr/>
          </p:nvSpPr>
          <p:spPr>
            <a:xfrm>
              <a:off x="829" y="804"/>
              <a:ext cx="1826" cy="1194"/>
            </a:xfrm>
            <a:custGeom>
              <a:rect l="0" t="0" r="0" b="0"/>
              <a:pathLst>
                <a:path w="1826" h="1194">
                  <a:moveTo>
                    <a:pt x="998" y="0"/>
                  </a:moveTo>
                  <a:lnTo>
                    <a:pt x="998" y="524"/>
                  </a:lnTo>
                  <a:lnTo>
                    <a:pt x="1826" y="1194"/>
                  </a:lnTo>
                  <a:lnTo>
                    <a:pt x="881" y="801"/>
                  </a:lnTo>
                  <a:lnTo>
                    <a:pt x="0" y="1191"/>
                  </a:lnTo>
                  <a:lnTo>
                    <a:pt x="777" y="535"/>
                  </a:lnTo>
                  <a:lnTo>
                    <a:pt x="777" y="0"/>
                  </a:lnTo>
                  <a:lnTo>
                    <a:pt x="998" y="0"/>
                  </a:lnTo>
                  <a:close/>
                </a:path>
              </a:pathLst>
            </a:custGeom>
            <a:solidFill>
              <a:srgbClr val="498A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3" name="任意多边形 307572"/>
            <p:cNvSpPr/>
            <p:nvPr/>
          </p:nvSpPr>
          <p:spPr>
            <a:xfrm>
              <a:off x="831" y="804"/>
              <a:ext cx="1822" cy="1191"/>
            </a:xfrm>
            <a:custGeom>
              <a:rect l="0" t="0" r="0" b="0"/>
              <a:pathLst>
                <a:path w="1822" h="1191">
                  <a:moveTo>
                    <a:pt x="996" y="0"/>
                  </a:moveTo>
                  <a:lnTo>
                    <a:pt x="994" y="524"/>
                  </a:lnTo>
                  <a:lnTo>
                    <a:pt x="1822" y="1191"/>
                  </a:lnTo>
                  <a:lnTo>
                    <a:pt x="879" y="799"/>
                  </a:lnTo>
                  <a:lnTo>
                    <a:pt x="0" y="1189"/>
                  </a:lnTo>
                  <a:lnTo>
                    <a:pt x="778" y="535"/>
                  </a:lnTo>
                  <a:lnTo>
                    <a:pt x="778" y="0"/>
                  </a:lnTo>
                  <a:lnTo>
                    <a:pt x="996" y="0"/>
                  </a:lnTo>
                  <a:close/>
                </a:path>
              </a:pathLst>
            </a:custGeom>
            <a:solidFill>
              <a:srgbClr val="498B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4" name="任意多边形 307573"/>
            <p:cNvSpPr/>
            <p:nvPr/>
          </p:nvSpPr>
          <p:spPr>
            <a:xfrm>
              <a:off x="833" y="804"/>
              <a:ext cx="1817" cy="1189"/>
            </a:xfrm>
            <a:custGeom>
              <a:rect l="0" t="0" r="0" b="0"/>
              <a:pathLst>
                <a:path w="1817" h="1189">
                  <a:moveTo>
                    <a:pt x="992" y="0"/>
                  </a:moveTo>
                  <a:lnTo>
                    <a:pt x="992" y="524"/>
                  </a:lnTo>
                  <a:lnTo>
                    <a:pt x="1817" y="1189"/>
                  </a:lnTo>
                  <a:lnTo>
                    <a:pt x="877" y="797"/>
                  </a:lnTo>
                  <a:lnTo>
                    <a:pt x="0" y="1187"/>
                  </a:lnTo>
                  <a:lnTo>
                    <a:pt x="776" y="535"/>
                  </a:lnTo>
                  <a:lnTo>
                    <a:pt x="776" y="2"/>
                  </a:lnTo>
                  <a:lnTo>
                    <a:pt x="992" y="0"/>
                  </a:lnTo>
                  <a:close/>
                </a:path>
              </a:pathLst>
            </a:custGeom>
            <a:solidFill>
              <a:srgbClr val="4B8C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5" name="任意多边形 307574"/>
            <p:cNvSpPr/>
            <p:nvPr/>
          </p:nvSpPr>
          <p:spPr>
            <a:xfrm>
              <a:off x="835" y="804"/>
              <a:ext cx="1813" cy="1189"/>
            </a:xfrm>
            <a:custGeom>
              <a:rect l="0" t="0" r="0" b="0"/>
              <a:pathLst>
                <a:path w="1813" h="1189">
                  <a:moveTo>
                    <a:pt x="988" y="0"/>
                  </a:moveTo>
                  <a:lnTo>
                    <a:pt x="988" y="526"/>
                  </a:lnTo>
                  <a:lnTo>
                    <a:pt x="1813" y="1189"/>
                  </a:lnTo>
                  <a:lnTo>
                    <a:pt x="875" y="795"/>
                  </a:lnTo>
                  <a:lnTo>
                    <a:pt x="0" y="1187"/>
                  </a:lnTo>
                  <a:lnTo>
                    <a:pt x="774" y="535"/>
                  </a:lnTo>
                  <a:lnTo>
                    <a:pt x="774" y="2"/>
                  </a:lnTo>
                  <a:lnTo>
                    <a:pt x="988" y="0"/>
                  </a:lnTo>
                  <a:close/>
                </a:path>
              </a:pathLst>
            </a:custGeom>
            <a:solidFill>
              <a:srgbClr val="4E8D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6" name="任意多边形 307575"/>
            <p:cNvSpPr/>
            <p:nvPr/>
          </p:nvSpPr>
          <p:spPr>
            <a:xfrm>
              <a:off x="838" y="804"/>
              <a:ext cx="1806" cy="1187"/>
            </a:xfrm>
            <a:custGeom>
              <a:rect l="0" t="0" r="0" b="0"/>
              <a:pathLst>
                <a:path w="1806" h="1187">
                  <a:moveTo>
                    <a:pt x="985" y="0"/>
                  </a:moveTo>
                  <a:lnTo>
                    <a:pt x="983" y="526"/>
                  </a:lnTo>
                  <a:lnTo>
                    <a:pt x="1806" y="1187"/>
                  </a:lnTo>
                  <a:lnTo>
                    <a:pt x="870" y="793"/>
                  </a:lnTo>
                  <a:lnTo>
                    <a:pt x="0" y="1185"/>
                  </a:lnTo>
                  <a:lnTo>
                    <a:pt x="771" y="535"/>
                  </a:lnTo>
                  <a:lnTo>
                    <a:pt x="773" y="2"/>
                  </a:lnTo>
                  <a:lnTo>
                    <a:pt x="985" y="0"/>
                  </a:lnTo>
                  <a:close/>
                </a:path>
              </a:pathLst>
            </a:custGeom>
            <a:solidFill>
              <a:srgbClr val="4F8E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7" name="任意多边形 307576"/>
            <p:cNvSpPr/>
            <p:nvPr/>
          </p:nvSpPr>
          <p:spPr>
            <a:xfrm>
              <a:off x="840" y="806"/>
              <a:ext cx="1802" cy="1183"/>
            </a:xfrm>
            <a:custGeom>
              <a:rect l="0" t="0" r="0" b="0"/>
              <a:pathLst>
                <a:path w="1802" h="1183">
                  <a:moveTo>
                    <a:pt x="981" y="0"/>
                  </a:moveTo>
                  <a:lnTo>
                    <a:pt x="981" y="524"/>
                  </a:lnTo>
                  <a:lnTo>
                    <a:pt x="1802" y="1183"/>
                  </a:lnTo>
                  <a:lnTo>
                    <a:pt x="868" y="791"/>
                  </a:lnTo>
                  <a:lnTo>
                    <a:pt x="0" y="1181"/>
                  </a:lnTo>
                  <a:lnTo>
                    <a:pt x="769" y="533"/>
                  </a:lnTo>
                  <a:lnTo>
                    <a:pt x="771" y="0"/>
                  </a:lnTo>
                  <a:lnTo>
                    <a:pt x="981" y="0"/>
                  </a:lnTo>
                  <a:close/>
                </a:path>
              </a:pathLst>
            </a:custGeom>
            <a:solidFill>
              <a:srgbClr val="528F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8" name="任意多边形 307577"/>
            <p:cNvSpPr/>
            <p:nvPr/>
          </p:nvSpPr>
          <p:spPr>
            <a:xfrm>
              <a:off x="842" y="806"/>
              <a:ext cx="1798" cy="1183"/>
            </a:xfrm>
            <a:custGeom>
              <a:rect l="0" t="0" r="0" b="0"/>
              <a:pathLst>
                <a:path w="1798" h="1183">
                  <a:moveTo>
                    <a:pt x="977" y="0"/>
                  </a:moveTo>
                  <a:lnTo>
                    <a:pt x="977" y="524"/>
                  </a:lnTo>
                  <a:lnTo>
                    <a:pt x="1798" y="1183"/>
                  </a:lnTo>
                  <a:lnTo>
                    <a:pt x="866" y="789"/>
                  </a:lnTo>
                  <a:lnTo>
                    <a:pt x="0" y="1181"/>
                  </a:lnTo>
                  <a:lnTo>
                    <a:pt x="769" y="533"/>
                  </a:lnTo>
                  <a:lnTo>
                    <a:pt x="769" y="0"/>
                  </a:lnTo>
                  <a:lnTo>
                    <a:pt x="977" y="0"/>
                  </a:lnTo>
                  <a:close/>
                </a:path>
              </a:pathLst>
            </a:custGeom>
            <a:solidFill>
              <a:srgbClr val="548F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79" name="任意多边形 307578"/>
            <p:cNvSpPr/>
            <p:nvPr/>
          </p:nvSpPr>
          <p:spPr>
            <a:xfrm>
              <a:off x="844" y="806"/>
              <a:ext cx="1793" cy="1181"/>
            </a:xfrm>
            <a:custGeom>
              <a:rect l="0" t="0" r="0" b="0"/>
              <a:pathLst>
                <a:path w="1792" h="1181">
                  <a:moveTo>
                    <a:pt x="975" y="0"/>
                  </a:moveTo>
                  <a:lnTo>
                    <a:pt x="973" y="524"/>
                  </a:lnTo>
                  <a:lnTo>
                    <a:pt x="1793" y="1181"/>
                  </a:lnTo>
                  <a:lnTo>
                    <a:pt x="864" y="786"/>
                  </a:lnTo>
                  <a:lnTo>
                    <a:pt x="0" y="1179"/>
                  </a:lnTo>
                  <a:lnTo>
                    <a:pt x="767" y="533"/>
                  </a:lnTo>
                  <a:lnTo>
                    <a:pt x="767" y="0"/>
                  </a:lnTo>
                  <a:lnTo>
                    <a:pt x="975" y="0"/>
                  </a:lnTo>
                  <a:close/>
                </a:path>
              </a:pathLst>
            </a:custGeom>
            <a:solidFill>
              <a:srgbClr val="5590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80" name="任意多边形 307579"/>
            <p:cNvSpPr/>
            <p:nvPr/>
          </p:nvSpPr>
          <p:spPr>
            <a:xfrm>
              <a:off x="846" y="806"/>
              <a:ext cx="1787" cy="1179"/>
            </a:xfrm>
            <a:custGeom>
              <a:rect l="0" t="0" r="0" b="0"/>
              <a:pathLst>
                <a:path w="1787" h="1179">
                  <a:moveTo>
                    <a:pt x="971" y="0"/>
                  </a:moveTo>
                  <a:lnTo>
                    <a:pt x="971" y="526"/>
                  </a:lnTo>
                  <a:lnTo>
                    <a:pt x="1787" y="1179"/>
                  </a:lnTo>
                  <a:lnTo>
                    <a:pt x="860" y="784"/>
                  </a:lnTo>
                  <a:lnTo>
                    <a:pt x="0" y="1176"/>
                  </a:lnTo>
                  <a:lnTo>
                    <a:pt x="765" y="535"/>
                  </a:lnTo>
                  <a:lnTo>
                    <a:pt x="767" y="0"/>
                  </a:lnTo>
                  <a:lnTo>
                    <a:pt x="971" y="0"/>
                  </a:lnTo>
                  <a:close/>
                </a:path>
              </a:pathLst>
            </a:custGeom>
            <a:solidFill>
              <a:srgbClr val="5791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81" name="任意多边形 307580"/>
            <p:cNvSpPr/>
            <p:nvPr/>
          </p:nvSpPr>
          <p:spPr>
            <a:xfrm>
              <a:off x="848" y="806"/>
              <a:ext cx="1783" cy="1179"/>
            </a:xfrm>
            <a:custGeom>
              <a:rect l="0" t="0" r="0" b="0"/>
              <a:pathLst>
                <a:path w="1783" h="1179">
                  <a:moveTo>
                    <a:pt x="966" y="0"/>
                  </a:moveTo>
                  <a:lnTo>
                    <a:pt x="966" y="526"/>
                  </a:lnTo>
                  <a:lnTo>
                    <a:pt x="1783" y="1179"/>
                  </a:lnTo>
                  <a:lnTo>
                    <a:pt x="858" y="782"/>
                  </a:lnTo>
                  <a:lnTo>
                    <a:pt x="0" y="1174"/>
                  </a:lnTo>
                  <a:lnTo>
                    <a:pt x="763" y="535"/>
                  </a:lnTo>
                  <a:lnTo>
                    <a:pt x="765" y="0"/>
                  </a:lnTo>
                  <a:lnTo>
                    <a:pt x="966" y="0"/>
                  </a:lnTo>
                  <a:close/>
                </a:path>
              </a:pathLst>
            </a:custGeom>
            <a:solidFill>
              <a:srgbClr val="5991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82" name="任意多边形 307581"/>
            <p:cNvSpPr/>
            <p:nvPr/>
          </p:nvSpPr>
          <p:spPr>
            <a:xfrm>
              <a:off x="848" y="806"/>
              <a:ext cx="1781" cy="1176"/>
            </a:xfrm>
            <a:custGeom>
              <a:rect l="0" t="0" r="0" b="0"/>
              <a:pathLst>
                <a:path w="1781" h="1176">
                  <a:moveTo>
                    <a:pt x="966" y="0"/>
                  </a:moveTo>
                  <a:lnTo>
                    <a:pt x="964" y="526"/>
                  </a:lnTo>
                  <a:lnTo>
                    <a:pt x="1781" y="1176"/>
                  </a:lnTo>
                  <a:lnTo>
                    <a:pt x="858" y="780"/>
                  </a:lnTo>
                  <a:lnTo>
                    <a:pt x="0" y="1174"/>
                  </a:lnTo>
                  <a:lnTo>
                    <a:pt x="763" y="535"/>
                  </a:lnTo>
                  <a:lnTo>
                    <a:pt x="765" y="2"/>
                  </a:lnTo>
                  <a:lnTo>
                    <a:pt x="966" y="0"/>
                  </a:lnTo>
                  <a:close/>
                </a:path>
              </a:pathLst>
            </a:custGeom>
            <a:solidFill>
              <a:srgbClr val="5A92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83" name="任意多边形 307582"/>
            <p:cNvSpPr/>
            <p:nvPr/>
          </p:nvSpPr>
          <p:spPr>
            <a:xfrm>
              <a:off x="851" y="806"/>
              <a:ext cx="1776" cy="1174"/>
            </a:xfrm>
            <a:custGeom>
              <a:rect l="0" t="0" r="0" b="0"/>
              <a:pathLst>
                <a:path w="1775" h="1174">
                  <a:moveTo>
                    <a:pt x="961" y="0"/>
                  </a:moveTo>
                  <a:lnTo>
                    <a:pt x="961" y="526"/>
                  </a:lnTo>
                  <a:lnTo>
                    <a:pt x="1776" y="1174"/>
                  </a:lnTo>
                  <a:lnTo>
                    <a:pt x="855" y="780"/>
                  </a:lnTo>
                  <a:lnTo>
                    <a:pt x="0" y="1172"/>
                  </a:lnTo>
                  <a:lnTo>
                    <a:pt x="762" y="535"/>
                  </a:lnTo>
                  <a:lnTo>
                    <a:pt x="764" y="2"/>
                  </a:lnTo>
                  <a:lnTo>
                    <a:pt x="961" y="0"/>
                  </a:lnTo>
                  <a:close/>
                </a:path>
              </a:pathLst>
            </a:custGeom>
            <a:solidFill>
              <a:srgbClr val="5B9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84" name="任意多边形 307583"/>
            <p:cNvSpPr/>
            <p:nvPr/>
          </p:nvSpPr>
          <p:spPr>
            <a:xfrm>
              <a:off x="853" y="806"/>
              <a:ext cx="1771" cy="1174"/>
            </a:xfrm>
            <a:custGeom>
              <a:rect l="0" t="0" r="0" b="0"/>
              <a:pathLst>
                <a:path w="1771" h="1174">
                  <a:moveTo>
                    <a:pt x="959" y="0"/>
                  </a:moveTo>
                  <a:lnTo>
                    <a:pt x="957" y="526"/>
                  </a:lnTo>
                  <a:lnTo>
                    <a:pt x="1771" y="1174"/>
                  </a:lnTo>
                  <a:lnTo>
                    <a:pt x="851" y="778"/>
                  </a:lnTo>
                  <a:lnTo>
                    <a:pt x="0" y="1170"/>
                  </a:lnTo>
                  <a:lnTo>
                    <a:pt x="760" y="535"/>
                  </a:lnTo>
                  <a:lnTo>
                    <a:pt x="762" y="2"/>
                  </a:lnTo>
                  <a:lnTo>
                    <a:pt x="959" y="0"/>
                  </a:lnTo>
                  <a:close/>
                </a:path>
              </a:pathLst>
            </a:custGeom>
            <a:solidFill>
              <a:srgbClr val="5D9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85" name="任意多边形 307584"/>
            <p:cNvSpPr/>
            <p:nvPr/>
          </p:nvSpPr>
          <p:spPr>
            <a:xfrm>
              <a:off x="855" y="806"/>
              <a:ext cx="1765" cy="1172"/>
            </a:xfrm>
            <a:custGeom>
              <a:rect l="0" t="0" r="0" b="0"/>
              <a:pathLst>
                <a:path w="1765" h="1172">
                  <a:moveTo>
                    <a:pt x="955" y="0"/>
                  </a:moveTo>
                  <a:lnTo>
                    <a:pt x="953" y="526"/>
                  </a:lnTo>
                  <a:lnTo>
                    <a:pt x="1765" y="1172"/>
                  </a:lnTo>
                  <a:lnTo>
                    <a:pt x="849" y="776"/>
                  </a:lnTo>
                  <a:lnTo>
                    <a:pt x="0" y="1170"/>
                  </a:lnTo>
                  <a:lnTo>
                    <a:pt x="758" y="535"/>
                  </a:lnTo>
                  <a:lnTo>
                    <a:pt x="760" y="2"/>
                  </a:lnTo>
                  <a:lnTo>
                    <a:pt x="955" y="0"/>
                  </a:lnTo>
                  <a:close/>
                </a:path>
              </a:pathLst>
            </a:custGeom>
            <a:solidFill>
              <a:srgbClr val="5E9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86" name="任意多边形 307585"/>
            <p:cNvSpPr/>
            <p:nvPr/>
          </p:nvSpPr>
          <p:spPr>
            <a:xfrm>
              <a:off x="857" y="808"/>
              <a:ext cx="1761" cy="1168"/>
            </a:xfrm>
            <a:custGeom>
              <a:rect l="0" t="0" r="0" b="0"/>
              <a:pathLst>
                <a:path w="1761" h="1168">
                  <a:moveTo>
                    <a:pt x="951" y="0"/>
                  </a:moveTo>
                  <a:lnTo>
                    <a:pt x="951" y="527"/>
                  </a:lnTo>
                  <a:lnTo>
                    <a:pt x="1761" y="1168"/>
                  </a:lnTo>
                  <a:lnTo>
                    <a:pt x="847" y="771"/>
                  </a:lnTo>
                  <a:lnTo>
                    <a:pt x="0" y="1166"/>
                  </a:lnTo>
                  <a:lnTo>
                    <a:pt x="756" y="533"/>
                  </a:lnTo>
                  <a:lnTo>
                    <a:pt x="760" y="0"/>
                  </a:lnTo>
                  <a:lnTo>
                    <a:pt x="951" y="0"/>
                  </a:lnTo>
                  <a:close/>
                </a:path>
              </a:pathLst>
            </a:custGeom>
            <a:solidFill>
              <a:srgbClr val="6094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07587" name="组合 307586"/>
          <p:cNvGrpSpPr/>
          <p:nvPr/>
        </p:nvGrpSpPr>
        <p:grpSpPr>
          <a:xfrm>
            <a:off x="1363663" y="1409700"/>
            <a:ext cx="6126162" cy="3411538"/>
            <a:chOff x="619" y="808"/>
            <a:chExt cx="3859" cy="2149"/>
          </a:xfrm>
        </p:grpSpPr>
        <p:sp>
          <p:nvSpPr>
            <p:cNvPr id="307588" name="任意多边形 307587"/>
            <p:cNvSpPr/>
            <p:nvPr/>
          </p:nvSpPr>
          <p:spPr>
            <a:xfrm>
              <a:off x="859" y="808"/>
              <a:ext cx="1757" cy="1168"/>
            </a:xfrm>
            <a:custGeom>
              <a:rect l="0" t="0" r="0" b="0"/>
              <a:pathLst>
                <a:path w="1756" h="1168">
                  <a:moveTo>
                    <a:pt x="949" y="0"/>
                  </a:moveTo>
                  <a:lnTo>
                    <a:pt x="947" y="527"/>
                  </a:lnTo>
                  <a:lnTo>
                    <a:pt x="1757" y="1168"/>
                  </a:lnTo>
                  <a:lnTo>
                    <a:pt x="845" y="769"/>
                  </a:lnTo>
                  <a:lnTo>
                    <a:pt x="0" y="1164"/>
                  </a:lnTo>
                  <a:lnTo>
                    <a:pt x="756" y="533"/>
                  </a:lnTo>
                  <a:lnTo>
                    <a:pt x="758" y="0"/>
                  </a:lnTo>
                  <a:lnTo>
                    <a:pt x="949" y="0"/>
                  </a:lnTo>
                  <a:close/>
                </a:path>
              </a:pathLst>
            </a:custGeom>
            <a:solidFill>
              <a:srgbClr val="6295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89" name="任意多边形 307588"/>
            <p:cNvSpPr/>
            <p:nvPr/>
          </p:nvSpPr>
          <p:spPr>
            <a:xfrm>
              <a:off x="861" y="808"/>
              <a:ext cx="1753" cy="1166"/>
            </a:xfrm>
            <a:custGeom>
              <a:rect l="0" t="0" r="0" b="0"/>
              <a:pathLst>
                <a:path w="1752" h="1166">
                  <a:moveTo>
                    <a:pt x="945" y="0"/>
                  </a:moveTo>
                  <a:lnTo>
                    <a:pt x="943" y="527"/>
                  </a:lnTo>
                  <a:lnTo>
                    <a:pt x="1753" y="1166"/>
                  </a:lnTo>
                  <a:lnTo>
                    <a:pt x="841" y="767"/>
                  </a:lnTo>
                  <a:lnTo>
                    <a:pt x="0" y="1164"/>
                  </a:lnTo>
                  <a:lnTo>
                    <a:pt x="754" y="533"/>
                  </a:lnTo>
                  <a:lnTo>
                    <a:pt x="756" y="0"/>
                  </a:lnTo>
                  <a:lnTo>
                    <a:pt x="945" y="0"/>
                  </a:lnTo>
                  <a:close/>
                </a:path>
              </a:pathLst>
            </a:custGeom>
            <a:solidFill>
              <a:srgbClr val="6496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0" name="任意多边形 307589"/>
            <p:cNvSpPr/>
            <p:nvPr/>
          </p:nvSpPr>
          <p:spPr>
            <a:xfrm>
              <a:off x="864" y="808"/>
              <a:ext cx="1745" cy="1164"/>
            </a:xfrm>
            <a:custGeom>
              <a:rect l="0" t="0" r="0" b="0"/>
              <a:pathLst>
                <a:path w="1745" h="1164">
                  <a:moveTo>
                    <a:pt x="940" y="0"/>
                  </a:moveTo>
                  <a:lnTo>
                    <a:pt x="940" y="527"/>
                  </a:lnTo>
                  <a:lnTo>
                    <a:pt x="1745" y="1164"/>
                  </a:lnTo>
                  <a:lnTo>
                    <a:pt x="838" y="765"/>
                  </a:lnTo>
                  <a:lnTo>
                    <a:pt x="0" y="1161"/>
                  </a:lnTo>
                  <a:lnTo>
                    <a:pt x="751" y="535"/>
                  </a:lnTo>
                  <a:lnTo>
                    <a:pt x="755" y="0"/>
                  </a:lnTo>
                  <a:lnTo>
                    <a:pt x="940" y="0"/>
                  </a:lnTo>
                  <a:close/>
                </a:path>
              </a:pathLst>
            </a:custGeom>
            <a:solidFill>
              <a:srgbClr val="6698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1" name="任意多边形 307590"/>
            <p:cNvSpPr/>
            <p:nvPr/>
          </p:nvSpPr>
          <p:spPr>
            <a:xfrm>
              <a:off x="866" y="808"/>
              <a:ext cx="1741" cy="1164"/>
            </a:xfrm>
            <a:custGeom>
              <a:rect l="0" t="0" r="0" b="0"/>
              <a:pathLst>
                <a:path w="1741" h="1164">
                  <a:moveTo>
                    <a:pt x="938" y="0"/>
                  </a:moveTo>
                  <a:lnTo>
                    <a:pt x="935" y="527"/>
                  </a:lnTo>
                  <a:lnTo>
                    <a:pt x="1741" y="1164"/>
                  </a:lnTo>
                  <a:lnTo>
                    <a:pt x="836" y="765"/>
                  </a:lnTo>
                  <a:lnTo>
                    <a:pt x="0" y="1159"/>
                  </a:lnTo>
                  <a:lnTo>
                    <a:pt x="749" y="535"/>
                  </a:lnTo>
                  <a:lnTo>
                    <a:pt x="753" y="0"/>
                  </a:lnTo>
                  <a:lnTo>
                    <a:pt x="938" y="0"/>
                  </a:lnTo>
                  <a:close/>
                </a:path>
              </a:pathLst>
            </a:custGeom>
            <a:solidFill>
              <a:srgbClr val="6899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2" name="任意多边形 307591"/>
            <p:cNvSpPr/>
            <p:nvPr/>
          </p:nvSpPr>
          <p:spPr>
            <a:xfrm>
              <a:off x="868" y="808"/>
              <a:ext cx="1737" cy="1161"/>
            </a:xfrm>
            <a:custGeom>
              <a:rect l="0" t="0" r="0" b="0"/>
              <a:pathLst>
                <a:path w="1737" h="1161">
                  <a:moveTo>
                    <a:pt x="933" y="0"/>
                  </a:moveTo>
                  <a:lnTo>
                    <a:pt x="931" y="529"/>
                  </a:lnTo>
                  <a:lnTo>
                    <a:pt x="1737" y="1161"/>
                  </a:lnTo>
                  <a:lnTo>
                    <a:pt x="832" y="763"/>
                  </a:lnTo>
                  <a:lnTo>
                    <a:pt x="0" y="1157"/>
                  </a:lnTo>
                  <a:lnTo>
                    <a:pt x="747" y="535"/>
                  </a:lnTo>
                  <a:lnTo>
                    <a:pt x="751" y="0"/>
                  </a:lnTo>
                  <a:lnTo>
                    <a:pt x="933" y="0"/>
                  </a:lnTo>
                  <a:close/>
                </a:path>
              </a:pathLst>
            </a:custGeom>
            <a:solidFill>
              <a:srgbClr val="6A99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3" name="任意多边形 307592"/>
            <p:cNvSpPr/>
            <p:nvPr/>
          </p:nvSpPr>
          <p:spPr>
            <a:xfrm>
              <a:off x="870" y="808"/>
              <a:ext cx="1733" cy="1161"/>
            </a:xfrm>
            <a:custGeom>
              <a:rect l="0" t="0" r="0" b="0"/>
              <a:pathLst>
                <a:path w="1733" h="1161">
                  <a:moveTo>
                    <a:pt x="929" y="0"/>
                  </a:moveTo>
                  <a:lnTo>
                    <a:pt x="929" y="529"/>
                  </a:lnTo>
                  <a:lnTo>
                    <a:pt x="1733" y="1161"/>
                  </a:lnTo>
                  <a:lnTo>
                    <a:pt x="830" y="761"/>
                  </a:lnTo>
                  <a:lnTo>
                    <a:pt x="0" y="1157"/>
                  </a:lnTo>
                  <a:lnTo>
                    <a:pt x="747" y="535"/>
                  </a:lnTo>
                  <a:lnTo>
                    <a:pt x="752" y="2"/>
                  </a:lnTo>
                  <a:lnTo>
                    <a:pt x="929" y="0"/>
                  </a:lnTo>
                  <a:close/>
                </a:path>
              </a:pathLst>
            </a:custGeom>
            <a:solidFill>
              <a:srgbClr val="6B9B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4" name="任意多边形 307593"/>
            <p:cNvSpPr/>
            <p:nvPr/>
          </p:nvSpPr>
          <p:spPr>
            <a:xfrm>
              <a:off x="872" y="808"/>
              <a:ext cx="1726" cy="1159"/>
            </a:xfrm>
            <a:custGeom>
              <a:rect l="0" t="0" r="0" b="0"/>
              <a:pathLst>
                <a:path w="1726" h="1159">
                  <a:moveTo>
                    <a:pt x="927" y="0"/>
                  </a:moveTo>
                  <a:lnTo>
                    <a:pt x="925" y="529"/>
                  </a:lnTo>
                  <a:lnTo>
                    <a:pt x="1726" y="1159"/>
                  </a:lnTo>
                  <a:lnTo>
                    <a:pt x="828" y="758"/>
                  </a:lnTo>
                  <a:lnTo>
                    <a:pt x="0" y="1155"/>
                  </a:lnTo>
                  <a:lnTo>
                    <a:pt x="745" y="535"/>
                  </a:lnTo>
                  <a:lnTo>
                    <a:pt x="750" y="2"/>
                  </a:lnTo>
                  <a:lnTo>
                    <a:pt x="927" y="0"/>
                  </a:lnTo>
                  <a:close/>
                </a:path>
              </a:pathLst>
            </a:custGeom>
            <a:solidFill>
              <a:srgbClr val="6C9C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5" name="任意多边形 307594"/>
            <p:cNvSpPr/>
            <p:nvPr/>
          </p:nvSpPr>
          <p:spPr>
            <a:xfrm>
              <a:off x="874" y="808"/>
              <a:ext cx="1722" cy="1157"/>
            </a:xfrm>
            <a:custGeom>
              <a:rect l="0" t="0" r="0" b="0"/>
              <a:pathLst>
                <a:path w="1722" h="1157">
                  <a:moveTo>
                    <a:pt x="923" y="0"/>
                  </a:moveTo>
                  <a:lnTo>
                    <a:pt x="921" y="529"/>
                  </a:lnTo>
                  <a:lnTo>
                    <a:pt x="1722" y="1157"/>
                  </a:lnTo>
                  <a:lnTo>
                    <a:pt x="826" y="756"/>
                  </a:lnTo>
                  <a:lnTo>
                    <a:pt x="0" y="1153"/>
                  </a:lnTo>
                  <a:lnTo>
                    <a:pt x="743" y="535"/>
                  </a:lnTo>
                  <a:lnTo>
                    <a:pt x="748" y="2"/>
                  </a:lnTo>
                  <a:lnTo>
                    <a:pt x="923" y="0"/>
                  </a:lnTo>
                  <a:close/>
                </a:path>
              </a:pathLst>
            </a:custGeom>
            <a:solidFill>
              <a:srgbClr val="6E9C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6" name="任意多边形 307595"/>
            <p:cNvSpPr/>
            <p:nvPr/>
          </p:nvSpPr>
          <p:spPr>
            <a:xfrm>
              <a:off x="877" y="808"/>
              <a:ext cx="1717" cy="1157"/>
            </a:xfrm>
            <a:custGeom>
              <a:rect l="0" t="0" r="0" b="0"/>
              <a:pathLst>
                <a:path w="1716" h="1157">
                  <a:moveTo>
                    <a:pt x="920" y="0"/>
                  </a:moveTo>
                  <a:lnTo>
                    <a:pt x="918" y="529"/>
                  </a:lnTo>
                  <a:lnTo>
                    <a:pt x="1717" y="1157"/>
                  </a:lnTo>
                  <a:lnTo>
                    <a:pt x="820" y="754"/>
                  </a:lnTo>
                  <a:lnTo>
                    <a:pt x="0" y="1153"/>
                  </a:lnTo>
                  <a:lnTo>
                    <a:pt x="740" y="535"/>
                  </a:lnTo>
                  <a:lnTo>
                    <a:pt x="745" y="2"/>
                  </a:lnTo>
                  <a:lnTo>
                    <a:pt x="920" y="0"/>
                  </a:lnTo>
                  <a:close/>
                </a:path>
              </a:pathLst>
            </a:custGeom>
            <a:solidFill>
              <a:srgbClr val="709D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7" name="任意多边形 307596"/>
            <p:cNvSpPr/>
            <p:nvPr/>
          </p:nvSpPr>
          <p:spPr>
            <a:xfrm>
              <a:off x="879" y="808"/>
              <a:ext cx="1713" cy="1155"/>
            </a:xfrm>
            <a:custGeom>
              <a:rect l="0" t="0" r="0" b="0"/>
              <a:pathLst>
                <a:path w="1712" h="1155">
                  <a:moveTo>
                    <a:pt x="916" y="0"/>
                  </a:moveTo>
                  <a:lnTo>
                    <a:pt x="914" y="529"/>
                  </a:lnTo>
                  <a:lnTo>
                    <a:pt x="1713" y="1155"/>
                  </a:lnTo>
                  <a:lnTo>
                    <a:pt x="818" y="754"/>
                  </a:lnTo>
                  <a:lnTo>
                    <a:pt x="0" y="1151"/>
                  </a:lnTo>
                  <a:lnTo>
                    <a:pt x="738" y="535"/>
                  </a:lnTo>
                  <a:lnTo>
                    <a:pt x="745" y="2"/>
                  </a:lnTo>
                  <a:lnTo>
                    <a:pt x="916" y="0"/>
                  </a:lnTo>
                  <a:close/>
                </a:path>
              </a:pathLst>
            </a:custGeom>
            <a:solidFill>
              <a:srgbClr val="719E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8" name="任意多边形 307597"/>
            <p:cNvSpPr/>
            <p:nvPr/>
          </p:nvSpPr>
          <p:spPr>
            <a:xfrm>
              <a:off x="879" y="810"/>
              <a:ext cx="1709" cy="1151"/>
            </a:xfrm>
            <a:custGeom>
              <a:rect l="0" t="0" r="0" b="0"/>
              <a:pathLst>
                <a:path w="1709" h="1151">
                  <a:moveTo>
                    <a:pt x="914" y="0"/>
                  </a:moveTo>
                  <a:lnTo>
                    <a:pt x="912" y="529"/>
                  </a:lnTo>
                  <a:lnTo>
                    <a:pt x="1709" y="1151"/>
                  </a:lnTo>
                  <a:lnTo>
                    <a:pt x="818" y="750"/>
                  </a:lnTo>
                  <a:lnTo>
                    <a:pt x="0" y="1146"/>
                  </a:lnTo>
                  <a:lnTo>
                    <a:pt x="740" y="533"/>
                  </a:lnTo>
                  <a:lnTo>
                    <a:pt x="745" y="0"/>
                  </a:lnTo>
                  <a:lnTo>
                    <a:pt x="914" y="0"/>
                  </a:lnTo>
                  <a:close/>
                </a:path>
              </a:pathLst>
            </a:custGeom>
            <a:solidFill>
              <a:srgbClr val="739F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599" name="任意多边形 307598"/>
            <p:cNvSpPr/>
            <p:nvPr/>
          </p:nvSpPr>
          <p:spPr>
            <a:xfrm>
              <a:off x="883" y="810"/>
              <a:ext cx="1702" cy="1151"/>
            </a:xfrm>
            <a:custGeom>
              <a:rect l="0" t="0" r="0" b="0"/>
              <a:pathLst>
                <a:path w="1702" h="1151">
                  <a:moveTo>
                    <a:pt x="910" y="0"/>
                  </a:moveTo>
                  <a:lnTo>
                    <a:pt x="908" y="529"/>
                  </a:lnTo>
                  <a:lnTo>
                    <a:pt x="1702" y="1151"/>
                  </a:lnTo>
                  <a:lnTo>
                    <a:pt x="814" y="748"/>
                  </a:lnTo>
                  <a:lnTo>
                    <a:pt x="0" y="1144"/>
                  </a:lnTo>
                  <a:lnTo>
                    <a:pt x="736" y="533"/>
                  </a:lnTo>
                  <a:lnTo>
                    <a:pt x="741" y="0"/>
                  </a:lnTo>
                  <a:lnTo>
                    <a:pt x="910" y="0"/>
                  </a:lnTo>
                  <a:close/>
                </a:path>
              </a:pathLst>
            </a:custGeom>
            <a:solidFill>
              <a:srgbClr val="73A0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0" name="任意多边形 307599"/>
            <p:cNvSpPr/>
            <p:nvPr/>
          </p:nvSpPr>
          <p:spPr>
            <a:xfrm>
              <a:off x="883" y="810"/>
              <a:ext cx="1700" cy="1149"/>
            </a:xfrm>
            <a:custGeom>
              <a:rect l="0" t="0" r="0" b="0"/>
              <a:pathLst>
                <a:path w="1700" h="1149">
                  <a:moveTo>
                    <a:pt x="908" y="0"/>
                  </a:moveTo>
                  <a:lnTo>
                    <a:pt x="905" y="529"/>
                  </a:lnTo>
                  <a:lnTo>
                    <a:pt x="1700" y="1149"/>
                  </a:lnTo>
                  <a:lnTo>
                    <a:pt x="814" y="746"/>
                  </a:lnTo>
                  <a:lnTo>
                    <a:pt x="0" y="1144"/>
                  </a:lnTo>
                  <a:lnTo>
                    <a:pt x="736" y="535"/>
                  </a:lnTo>
                  <a:lnTo>
                    <a:pt x="743" y="0"/>
                  </a:lnTo>
                  <a:lnTo>
                    <a:pt x="908" y="0"/>
                  </a:lnTo>
                  <a:close/>
                </a:path>
              </a:pathLst>
            </a:custGeom>
            <a:solidFill>
              <a:srgbClr val="76A1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1" name="任意多边形 307600"/>
            <p:cNvSpPr/>
            <p:nvPr/>
          </p:nvSpPr>
          <p:spPr>
            <a:xfrm>
              <a:off x="885" y="810"/>
              <a:ext cx="1696" cy="1146"/>
            </a:xfrm>
            <a:custGeom>
              <a:rect l="0" t="0" r="0" b="0"/>
              <a:pathLst>
                <a:path w="1695" h="1146">
                  <a:moveTo>
                    <a:pt x="903" y="0"/>
                  </a:moveTo>
                  <a:lnTo>
                    <a:pt x="901" y="529"/>
                  </a:lnTo>
                  <a:lnTo>
                    <a:pt x="1696" y="1146"/>
                  </a:lnTo>
                  <a:lnTo>
                    <a:pt x="810" y="743"/>
                  </a:lnTo>
                  <a:lnTo>
                    <a:pt x="0" y="1142"/>
                  </a:lnTo>
                  <a:lnTo>
                    <a:pt x="734" y="535"/>
                  </a:lnTo>
                  <a:lnTo>
                    <a:pt x="741" y="0"/>
                  </a:lnTo>
                  <a:lnTo>
                    <a:pt x="903" y="0"/>
                  </a:lnTo>
                  <a:close/>
                </a:path>
              </a:pathLst>
            </a:custGeom>
            <a:solidFill>
              <a:srgbClr val="77A1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2" name="任意多边形 307601"/>
            <p:cNvSpPr/>
            <p:nvPr/>
          </p:nvSpPr>
          <p:spPr>
            <a:xfrm>
              <a:off x="887" y="810"/>
              <a:ext cx="1692" cy="1146"/>
            </a:xfrm>
            <a:custGeom>
              <a:rect l="0" t="0" r="0" b="0"/>
              <a:pathLst>
                <a:path w="1691" h="1146">
                  <a:moveTo>
                    <a:pt x="901" y="0"/>
                  </a:moveTo>
                  <a:lnTo>
                    <a:pt x="899" y="529"/>
                  </a:lnTo>
                  <a:lnTo>
                    <a:pt x="1692" y="1146"/>
                  </a:lnTo>
                  <a:lnTo>
                    <a:pt x="808" y="741"/>
                  </a:lnTo>
                  <a:lnTo>
                    <a:pt x="0" y="1140"/>
                  </a:lnTo>
                  <a:lnTo>
                    <a:pt x="732" y="535"/>
                  </a:lnTo>
                  <a:lnTo>
                    <a:pt x="739" y="0"/>
                  </a:lnTo>
                  <a:lnTo>
                    <a:pt x="901" y="0"/>
                  </a:lnTo>
                  <a:close/>
                </a:path>
              </a:pathLst>
            </a:custGeom>
            <a:solidFill>
              <a:srgbClr val="79A2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3" name="任意多边形 307602"/>
            <p:cNvSpPr/>
            <p:nvPr/>
          </p:nvSpPr>
          <p:spPr>
            <a:xfrm>
              <a:off x="890" y="810"/>
              <a:ext cx="1685" cy="1144"/>
            </a:xfrm>
            <a:custGeom>
              <a:rect l="0" t="0" r="0" b="0"/>
              <a:pathLst>
                <a:path w="1685" h="1144">
                  <a:moveTo>
                    <a:pt x="896" y="0"/>
                  </a:moveTo>
                  <a:lnTo>
                    <a:pt x="894" y="529"/>
                  </a:lnTo>
                  <a:lnTo>
                    <a:pt x="1685" y="1144"/>
                  </a:lnTo>
                  <a:lnTo>
                    <a:pt x="805" y="739"/>
                  </a:lnTo>
                  <a:lnTo>
                    <a:pt x="0" y="1140"/>
                  </a:lnTo>
                  <a:lnTo>
                    <a:pt x="732" y="535"/>
                  </a:lnTo>
                  <a:lnTo>
                    <a:pt x="738" y="0"/>
                  </a:lnTo>
                  <a:lnTo>
                    <a:pt x="896" y="0"/>
                  </a:lnTo>
                  <a:close/>
                </a:path>
              </a:pathLst>
            </a:custGeom>
            <a:solidFill>
              <a:srgbClr val="7AA3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4" name="任意多边形 307603"/>
            <p:cNvSpPr/>
            <p:nvPr/>
          </p:nvSpPr>
          <p:spPr>
            <a:xfrm>
              <a:off x="892" y="810"/>
              <a:ext cx="1680" cy="1142"/>
            </a:xfrm>
            <a:custGeom>
              <a:rect l="0" t="0" r="0" b="0"/>
              <a:pathLst>
                <a:path w="1680" h="1142">
                  <a:moveTo>
                    <a:pt x="892" y="0"/>
                  </a:moveTo>
                  <a:lnTo>
                    <a:pt x="890" y="531"/>
                  </a:lnTo>
                  <a:lnTo>
                    <a:pt x="1680" y="1142"/>
                  </a:lnTo>
                  <a:lnTo>
                    <a:pt x="801" y="739"/>
                  </a:lnTo>
                  <a:lnTo>
                    <a:pt x="0" y="1138"/>
                  </a:lnTo>
                  <a:lnTo>
                    <a:pt x="730" y="535"/>
                  </a:lnTo>
                  <a:lnTo>
                    <a:pt x="736" y="2"/>
                  </a:lnTo>
                  <a:lnTo>
                    <a:pt x="892" y="0"/>
                  </a:lnTo>
                  <a:close/>
                </a:path>
              </a:pathLst>
            </a:custGeom>
            <a:solidFill>
              <a:srgbClr val="7BA2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5" name="任意多边形 307604"/>
            <p:cNvSpPr/>
            <p:nvPr/>
          </p:nvSpPr>
          <p:spPr>
            <a:xfrm>
              <a:off x="894" y="810"/>
              <a:ext cx="1676" cy="1142"/>
            </a:xfrm>
            <a:custGeom>
              <a:rect l="0" t="0" r="0" b="0"/>
              <a:pathLst>
                <a:path w="1676" h="1142">
                  <a:moveTo>
                    <a:pt x="890" y="0"/>
                  </a:moveTo>
                  <a:lnTo>
                    <a:pt x="888" y="531"/>
                  </a:lnTo>
                  <a:lnTo>
                    <a:pt x="1676" y="1142"/>
                  </a:lnTo>
                  <a:lnTo>
                    <a:pt x="799" y="737"/>
                  </a:lnTo>
                  <a:lnTo>
                    <a:pt x="0" y="1136"/>
                  </a:lnTo>
                  <a:lnTo>
                    <a:pt x="728" y="535"/>
                  </a:lnTo>
                  <a:lnTo>
                    <a:pt x="734" y="2"/>
                  </a:lnTo>
                  <a:lnTo>
                    <a:pt x="890" y="0"/>
                  </a:lnTo>
                  <a:close/>
                </a:path>
              </a:pathLst>
            </a:custGeom>
            <a:solidFill>
              <a:srgbClr val="7DA3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6" name="任意多边形 307605"/>
            <p:cNvSpPr/>
            <p:nvPr/>
          </p:nvSpPr>
          <p:spPr>
            <a:xfrm>
              <a:off x="896" y="810"/>
              <a:ext cx="1672" cy="1140"/>
            </a:xfrm>
            <a:custGeom>
              <a:rect l="0" t="0" r="0" b="0"/>
              <a:pathLst>
                <a:path w="1672" h="1140">
                  <a:moveTo>
                    <a:pt x="886" y="0"/>
                  </a:moveTo>
                  <a:lnTo>
                    <a:pt x="884" y="531"/>
                  </a:lnTo>
                  <a:lnTo>
                    <a:pt x="1672" y="1140"/>
                  </a:lnTo>
                  <a:lnTo>
                    <a:pt x="797" y="735"/>
                  </a:lnTo>
                  <a:lnTo>
                    <a:pt x="0" y="1133"/>
                  </a:lnTo>
                  <a:lnTo>
                    <a:pt x="726" y="535"/>
                  </a:lnTo>
                  <a:lnTo>
                    <a:pt x="734" y="2"/>
                  </a:lnTo>
                  <a:lnTo>
                    <a:pt x="886" y="0"/>
                  </a:lnTo>
                  <a:close/>
                </a:path>
              </a:pathLst>
            </a:custGeom>
            <a:solidFill>
              <a:srgbClr val="7FA6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7" name="任意多边形 307606"/>
            <p:cNvSpPr/>
            <p:nvPr/>
          </p:nvSpPr>
          <p:spPr>
            <a:xfrm>
              <a:off x="898" y="810"/>
              <a:ext cx="1666" cy="1138"/>
            </a:xfrm>
            <a:custGeom>
              <a:rect l="0" t="0" r="0" b="0"/>
              <a:pathLst>
                <a:path w="1666" h="1138">
                  <a:moveTo>
                    <a:pt x="884" y="0"/>
                  </a:moveTo>
                  <a:lnTo>
                    <a:pt x="880" y="531"/>
                  </a:lnTo>
                  <a:lnTo>
                    <a:pt x="1666" y="1138"/>
                  </a:lnTo>
                  <a:lnTo>
                    <a:pt x="795" y="733"/>
                  </a:lnTo>
                  <a:lnTo>
                    <a:pt x="0" y="1133"/>
                  </a:lnTo>
                  <a:lnTo>
                    <a:pt x="724" y="535"/>
                  </a:lnTo>
                  <a:lnTo>
                    <a:pt x="732" y="2"/>
                  </a:lnTo>
                  <a:lnTo>
                    <a:pt x="884" y="0"/>
                  </a:lnTo>
                  <a:close/>
                </a:path>
              </a:pathLst>
            </a:custGeom>
            <a:solidFill>
              <a:srgbClr val="81A7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8" name="任意多边形 307607"/>
            <p:cNvSpPr/>
            <p:nvPr/>
          </p:nvSpPr>
          <p:spPr>
            <a:xfrm>
              <a:off x="900" y="812"/>
              <a:ext cx="1662" cy="1136"/>
            </a:xfrm>
            <a:custGeom>
              <a:rect l="0" t="0" r="0" b="0"/>
              <a:pathLst>
                <a:path w="1662" h="1136">
                  <a:moveTo>
                    <a:pt x="880" y="0"/>
                  </a:moveTo>
                  <a:lnTo>
                    <a:pt x="878" y="529"/>
                  </a:lnTo>
                  <a:lnTo>
                    <a:pt x="1662" y="1136"/>
                  </a:lnTo>
                  <a:lnTo>
                    <a:pt x="791" y="728"/>
                  </a:lnTo>
                  <a:lnTo>
                    <a:pt x="0" y="1129"/>
                  </a:lnTo>
                  <a:lnTo>
                    <a:pt x="724" y="533"/>
                  </a:lnTo>
                  <a:lnTo>
                    <a:pt x="730" y="0"/>
                  </a:lnTo>
                  <a:lnTo>
                    <a:pt x="880" y="0"/>
                  </a:lnTo>
                  <a:close/>
                </a:path>
              </a:pathLst>
            </a:custGeom>
            <a:solidFill>
              <a:srgbClr val="83A8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09" name="任意多边形 307608"/>
            <p:cNvSpPr/>
            <p:nvPr/>
          </p:nvSpPr>
          <p:spPr>
            <a:xfrm>
              <a:off x="903" y="812"/>
              <a:ext cx="1656" cy="1134"/>
            </a:xfrm>
            <a:custGeom>
              <a:rect l="0" t="0" r="0" b="0"/>
              <a:pathLst>
                <a:path w="1655" h="1134">
                  <a:moveTo>
                    <a:pt x="875" y="0"/>
                  </a:moveTo>
                  <a:lnTo>
                    <a:pt x="872" y="529"/>
                  </a:lnTo>
                  <a:lnTo>
                    <a:pt x="1656" y="1134"/>
                  </a:lnTo>
                  <a:lnTo>
                    <a:pt x="788" y="726"/>
                  </a:lnTo>
                  <a:lnTo>
                    <a:pt x="0" y="1127"/>
                  </a:lnTo>
                  <a:lnTo>
                    <a:pt x="721" y="536"/>
                  </a:lnTo>
                  <a:lnTo>
                    <a:pt x="729" y="0"/>
                  </a:lnTo>
                  <a:lnTo>
                    <a:pt x="875" y="0"/>
                  </a:lnTo>
                  <a:close/>
                </a:path>
              </a:pathLst>
            </a:custGeom>
            <a:solidFill>
              <a:srgbClr val="85A9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0" name="任意多边形 307609"/>
            <p:cNvSpPr/>
            <p:nvPr/>
          </p:nvSpPr>
          <p:spPr>
            <a:xfrm>
              <a:off x="905" y="812"/>
              <a:ext cx="1652" cy="1131"/>
            </a:xfrm>
            <a:custGeom>
              <a:rect l="0" t="0" r="0" b="0"/>
              <a:pathLst>
                <a:path w="1651" h="1131">
                  <a:moveTo>
                    <a:pt x="873" y="0"/>
                  </a:moveTo>
                  <a:lnTo>
                    <a:pt x="868" y="531"/>
                  </a:lnTo>
                  <a:lnTo>
                    <a:pt x="1652" y="1131"/>
                  </a:lnTo>
                  <a:lnTo>
                    <a:pt x="786" y="724"/>
                  </a:lnTo>
                  <a:lnTo>
                    <a:pt x="0" y="1127"/>
                  </a:lnTo>
                  <a:lnTo>
                    <a:pt x="719" y="536"/>
                  </a:lnTo>
                  <a:lnTo>
                    <a:pt x="727" y="0"/>
                  </a:lnTo>
                  <a:lnTo>
                    <a:pt x="873" y="0"/>
                  </a:lnTo>
                  <a:close/>
                </a:path>
              </a:pathLst>
            </a:custGeom>
            <a:solidFill>
              <a:srgbClr val="87AA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1" name="任意多边形 307610"/>
            <p:cNvSpPr/>
            <p:nvPr/>
          </p:nvSpPr>
          <p:spPr>
            <a:xfrm>
              <a:off x="907" y="812"/>
              <a:ext cx="1648" cy="1131"/>
            </a:xfrm>
            <a:custGeom>
              <a:rect l="0" t="0" r="0" b="0"/>
              <a:pathLst>
                <a:path w="1648" h="1131">
                  <a:moveTo>
                    <a:pt x="868" y="0"/>
                  </a:moveTo>
                  <a:lnTo>
                    <a:pt x="866" y="531"/>
                  </a:lnTo>
                  <a:lnTo>
                    <a:pt x="1648" y="1131"/>
                  </a:lnTo>
                  <a:lnTo>
                    <a:pt x="784" y="724"/>
                  </a:lnTo>
                  <a:lnTo>
                    <a:pt x="0" y="1125"/>
                  </a:lnTo>
                  <a:lnTo>
                    <a:pt x="717" y="536"/>
                  </a:lnTo>
                  <a:lnTo>
                    <a:pt x="725" y="0"/>
                  </a:lnTo>
                  <a:lnTo>
                    <a:pt x="868" y="0"/>
                  </a:lnTo>
                  <a:close/>
                </a:path>
              </a:pathLst>
            </a:custGeom>
            <a:solidFill>
              <a:srgbClr val="89AB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2" name="任意多边形 307611"/>
            <p:cNvSpPr/>
            <p:nvPr/>
          </p:nvSpPr>
          <p:spPr>
            <a:xfrm>
              <a:off x="909" y="812"/>
              <a:ext cx="1642" cy="1129"/>
            </a:xfrm>
            <a:custGeom>
              <a:rect l="0" t="0" r="0" b="0"/>
              <a:pathLst>
                <a:path w="1642" h="1129">
                  <a:moveTo>
                    <a:pt x="866" y="0"/>
                  </a:moveTo>
                  <a:lnTo>
                    <a:pt x="862" y="531"/>
                  </a:lnTo>
                  <a:lnTo>
                    <a:pt x="1642" y="1129"/>
                  </a:lnTo>
                  <a:lnTo>
                    <a:pt x="780" y="722"/>
                  </a:lnTo>
                  <a:lnTo>
                    <a:pt x="0" y="1123"/>
                  </a:lnTo>
                  <a:lnTo>
                    <a:pt x="717" y="536"/>
                  </a:lnTo>
                  <a:lnTo>
                    <a:pt x="723" y="3"/>
                  </a:lnTo>
                  <a:lnTo>
                    <a:pt x="866" y="0"/>
                  </a:lnTo>
                  <a:close/>
                </a:path>
              </a:pathLst>
            </a:custGeom>
            <a:solidFill>
              <a:srgbClr val="8BAC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3" name="任意多边形 307612"/>
            <p:cNvSpPr/>
            <p:nvPr/>
          </p:nvSpPr>
          <p:spPr>
            <a:xfrm>
              <a:off x="911" y="812"/>
              <a:ext cx="1638" cy="1129"/>
            </a:xfrm>
            <a:custGeom>
              <a:rect l="0" t="0" r="0" b="0"/>
              <a:pathLst>
                <a:path w="1638" h="1129">
                  <a:moveTo>
                    <a:pt x="862" y="0"/>
                  </a:moveTo>
                  <a:lnTo>
                    <a:pt x="858" y="531"/>
                  </a:lnTo>
                  <a:lnTo>
                    <a:pt x="1638" y="1129"/>
                  </a:lnTo>
                  <a:lnTo>
                    <a:pt x="778" y="720"/>
                  </a:lnTo>
                  <a:lnTo>
                    <a:pt x="0" y="1121"/>
                  </a:lnTo>
                  <a:lnTo>
                    <a:pt x="715" y="536"/>
                  </a:lnTo>
                  <a:lnTo>
                    <a:pt x="724" y="3"/>
                  </a:lnTo>
                  <a:lnTo>
                    <a:pt x="862" y="0"/>
                  </a:lnTo>
                  <a:close/>
                </a:path>
              </a:pathLst>
            </a:custGeom>
            <a:solidFill>
              <a:srgbClr val="8CAD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4" name="任意多边形 307613"/>
            <p:cNvSpPr/>
            <p:nvPr/>
          </p:nvSpPr>
          <p:spPr>
            <a:xfrm>
              <a:off x="913" y="812"/>
              <a:ext cx="1633" cy="1127"/>
            </a:xfrm>
            <a:custGeom>
              <a:rect l="0" t="0" r="0" b="0"/>
              <a:pathLst>
                <a:path w="1632" h="1127">
                  <a:moveTo>
                    <a:pt x="858" y="0"/>
                  </a:moveTo>
                  <a:lnTo>
                    <a:pt x="854" y="531"/>
                  </a:lnTo>
                  <a:lnTo>
                    <a:pt x="1633" y="1127"/>
                  </a:lnTo>
                  <a:lnTo>
                    <a:pt x="776" y="718"/>
                  </a:lnTo>
                  <a:lnTo>
                    <a:pt x="0" y="1121"/>
                  </a:lnTo>
                  <a:lnTo>
                    <a:pt x="713" y="536"/>
                  </a:lnTo>
                  <a:lnTo>
                    <a:pt x="722" y="3"/>
                  </a:lnTo>
                  <a:lnTo>
                    <a:pt x="858" y="0"/>
                  </a:lnTo>
                  <a:close/>
                </a:path>
              </a:pathLst>
            </a:custGeom>
            <a:solidFill>
              <a:srgbClr val="8EAE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5" name="任意多边形 307614"/>
            <p:cNvSpPr/>
            <p:nvPr/>
          </p:nvSpPr>
          <p:spPr>
            <a:xfrm>
              <a:off x="916" y="812"/>
              <a:ext cx="1628" cy="1125"/>
            </a:xfrm>
            <a:custGeom>
              <a:rect l="0" t="0" r="0" b="0"/>
              <a:pathLst>
                <a:path w="1628" h="1125">
                  <a:moveTo>
                    <a:pt x="855" y="0"/>
                  </a:moveTo>
                  <a:lnTo>
                    <a:pt x="851" y="531"/>
                  </a:lnTo>
                  <a:lnTo>
                    <a:pt x="1628" y="1125"/>
                  </a:lnTo>
                  <a:lnTo>
                    <a:pt x="773" y="715"/>
                  </a:lnTo>
                  <a:lnTo>
                    <a:pt x="0" y="1118"/>
                  </a:lnTo>
                  <a:lnTo>
                    <a:pt x="710" y="536"/>
                  </a:lnTo>
                  <a:lnTo>
                    <a:pt x="719" y="3"/>
                  </a:lnTo>
                  <a:lnTo>
                    <a:pt x="855" y="0"/>
                  </a:lnTo>
                  <a:close/>
                </a:path>
              </a:pathLst>
            </a:custGeom>
            <a:solidFill>
              <a:srgbClr val="90AF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6" name="任意多边形 307615"/>
            <p:cNvSpPr/>
            <p:nvPr/>
          </p:nvSpPr>
          <p:spPr>
            <a:xfrm>
              <a:off x="916" y="812"/>
              <a:ext cx="1624" cy="1125"/>
            </a:xfrm>
            <a:custGeom>
              <a:rect l="0" t="0" r="0" b="0"/>
              <a:pathLst>
                <a:path w="1624" h="1125">
                  <a:moveTo>
                    <a:pt x="853" y="0"/>
                  </a:moveTo>
                  <a:lnTo>
                    <a:pt x="849" y="533"/>
                  </a:lnTo>
                  <a:lnTo>
                    <a:pt x="1624" y="1125"/>
                  </a:lnTo>
                  <a:lnTo>
                    <a:pt x="771" y="713"/>
                  </a:lnTo>
                  <a:lnTo>
                    <a:pt x="0" y="1116"/>
                  </a:lnTo>
                  <a:lnTo>
                    <a:pt x="710" y="536"/>
                  </a:lnTo>
                  <a:lnTo>
                    <a:pt x="721" y="3"/>
                  </a:lnTo>
                  <a:lnTo>
                    <a:pt x="853" y="0"/>
                  </a:lnTo>
                  <a:close/>
                </a:path>
              </a:pathLst>
            </a:custGeom>
            <a:solidFill>
              <a:srgbClr val="92B0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7" name="任意多边形 307616"/>
            <p:cNvSpPr/>
            <p:nvPr/>
          </p:nvSpPr>
          <p:spPr>
            <a:xfrm>
              <a:off x="918" y="812"/>
              <a:ext cx="1620" cy="1123"/>
            </a:xfrm>
            <a:custGeom>
              <a:rect l="0" t="0" r="0" b="0"/>
              <a:pathLst>
                <a:path w="1620" h="1123">
                  <a:moveTo>
                    <a:pt x="849" y="0"/>
                  </a:moveTo>
                  <a:lnTo>
                    <a:pt x="847" y="533"/>
                  </a:lnTo>
                  <a:lnTo>
                    <a:pt x="1620" y="1123"/>
                  </a:lnTo>
                  <a:lnTo>
                    <a:pt x="769" y="713"/>
                  </a:lnTo>
                  <a:lnTo>
                    <a:pt x="0" y="1116"/>
                  </a:lnTo>
                  <a:lnTo>
                    <a:pt x="708" y="536"/>
                  </a:lnTo>
                  <a:lnTo>
                    <a:pt x="719" y="3"/>
                  </a:lnTo>
                  <a:lnTo>
                    <a:pt x="849" y="0"/>
                  </a:lnTo>
                  <a:close/>
                </a:path>
              </a:pathLst>
            </a:custGeom>
            <a:solidFill>
              <a:srgbClr val="94B1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8" name="任意多边形 307617"/>
            <p:cNvSpPr/>
            <p:nvPr/>
          </p:nvSpPr>
          <p:spPr>
            <a:xfrm>
              <a:off x="920" y="815"/>
              <a:ext cx="1616" cy="1118"/>
            </a:xfrm>
            <a:custGeom>
              <a:rect l="0" t="0" r="0" b="0"/>
              <a:pathLst>
                <a:path w="1615" h="1118">
                  <a:moveTo>
                    <a:pt x="847" y="0"/>
                  </a:moveTo>
                  <a:lnTo>
                    <a:pt x="842" y="530"/>
                  </a:lnTo>
                  <a:lnTo>
                    <a:pt x="1616" y="1118"/>
                  </a:lnTo>
                  <a:lnTo>
                    <a:pt x="767" y="708"/>
                  </a:lnTo>
                  <a:lnTo>
                    <a:pt x="0" y="1111"/>
                  </a:lnTo>
                  <a:lnTo>
                    <a:pt x="708" y="533"/>
                  </a:lnTo>
                  <a:lnTo>
                    <a:pt x="717" y="0"/>
                  </a:lnTo>
                  <a:lnTo>
                    <a:pt x="847" y="0"/>
                  </a:lnTo>
                  <a:close/>
                </a:path>
              </a:pathLst>
            </a:custGeom>
            <a:solidFill>
              <a:srgbClr val="95B2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19" name="任意多边形 307618"/>
            <p:cNvSpPr/>
            <p:nvPr/>
          </p:nvSpPr>
          <p:spPr>
            <a:xfrm>
              <a:off x="922" y="815"/>
              <a:ext cx="1611" cy="1118"/>
            </a:xfrm>
            <a:custGeom>
              <a:rect l="0" t="0" r="0" b="0"/>
              <a:pathLst>
                <a:path w="1611" h="1118">
                  <a:moveTo>
                    <a:pt x="843" y="0"/>
                  </a:moveTo>
                  <a:lnTo>
                    <a:pt x="838" y="530"/>
                  </a:lnTo>
                  <a:lnTo>
                    <a:pt x="1611" y="1118"/>
                  </a:lnTo>
                  <a:lnTo>
                    <a:pt x="765" y="706"/>
                  </a:lnTo>
                  <a:lnTo>
                    <a:pt x="0" y="1109"/>
                  </a:lnTo>
                  <a:lnTo>
                    <a:pt x="706" y="535"/>
                  </a:lnTo>
                  <a:lnTo>
                    <a:pt x="717" y="0"/>
                  </a:lnTo>
                  <a:lnTo>
                    <a:pt x="843" y="0"/>
                  </a:lnTo>
                  <a:close/>
                </a:path>
              </a:pathLst>
            </a:custGeom>
            <a:solidFill>
              <a:srgbClr val="97B3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0" name="任意多边形 307619"/>
            <p:cNvSpPr/>
            <p:nvPr/>
          </p:nvSpPr>
          <p:spPr>
            <a:xfrm>
              <a:off x="924" y="815"/>
              <a:ext cx="1607" cy="1115"/>
            </a:xfrm>
            <a:custGeom>
              <a:rect l="0" t="0" r="0" b="0"/>
              <a:pathLst>
                <a:path w="1607" h="1115">
                  <a:moveTo>
                    <a:pt x="838" y="0"/>
                  </a:moveTo>
                  <a:lnTo>
                    <a:pt x="836" y="530"/>
                  </a:lnTo>
                  <a:lnTo>
                    <a:pt x="1607" y="1115"/>
                  </a:lnTo>
                  <a:lnTo>
                    <a:pt x="760" y="704"/>
                  </a:lnTo>
                  <a:lnTo>
                    <a:pt x="0" y="1107"/>
                  </a:lnTo>
                  <a:lnTo>
                    <a:pt x="704" y="535"/>
                  </a:lnTo>
                  <a:lnTo>
                    <a:pt x="715" y="0"/>
                  </a:lnTo>
                  <a:lnTo>
                    <a:pt x="838" y="0"/>
                  </a:lnTo>
                  <a:close/>
                </a:path>
              </a:pathLst>
            </a:custGeom>
            <a:solidFill>
              <a:srgbClr val="99B4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1" name="任意多边形 307620"/>
            <p:cNvSpPr/>
            <p:nvPr/>
          </p:nvSpPr>
          <p:spPr>
            <a:xfrm>
              <a:off x="926" y="815"/>
              <a:ext cx="1601" cy="1113"/>
            </a:xfrm>
            <a:custGeom>
              <a:rect l="0" t="0" r="0" b="0"/>
              <a:pathLst>
                <a:path w="1601" h="1113">
                  <a:moveTo>
                    <a:pt x="836" y="0"/>
                  </a:moveTo>
                  <a:lnTo>
                    <a:pt x="832" y="533"/>
                  </a:lnTo>
                  <a:lnTo>
                    <a:pt x="1601" y="1113"/>
                  </a:lnTo>
                  <a:lnTo>
                    <a:pt x="758" y="702"/>
                  </a:lnTo>
                  <a:lnTo>
                    <a:pt x="0" y="1107"/>
                  </a:lnTo>
                  <a:lnTo>
                    <a:pt x="702" y="535"/>
                  </a:lnTo>
                  <a:lnTo>
                    <a:pt x="713" y="0"/>
                  </a:lnTo>
                  <a:lnTo>
                    <a:pt x="836" y="0"/>
                  </a:lnTo>
                  <a:close/>
                </a:path>
              </a:pathLst>
            </a:custGeom>
            <a:solidFill>
              <a:srgbClr val="99B5D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2" name="任意多边形 307621"/>
            <p:cNvSpPr/>
            <p:nvPr/>
          </p:nvSpPr>
          <p:spPr>
            <a:xfrm>
              <a:off x="929" y="815"/>
              <a:ext cx="1596" cy="1113"/>
            </a:xfrm>
            <a:custGeom>
              <a:rect l="0" t="0" r="0" b="0"/>
              <a:pathLst>
                <a:path w="1596" h="1113">
                  <a:moveTo>
                    <a:pt x="831" y="0"/>
                  </a:moveTo>
                  <a:lnTo>
                    <a:pt x="827" y="533"/>
                  </a:lnTo>
                  <a:lnTo>
                    <a:pt x="1596" y="1113"/>
                  </a:lnTo>
                  <a:lnTo>
                    <a:pt x="755" y="699"/>
                  </a:lnTo>
                  <a:lnTo>
                    <a:pt x="0" y="1105"/>
                  </a:lnTo>
                  <a:lnTo>
                    <a:pt x="701" y="535"/>
                  </a:lnTo>
                  <a:lnTo>
                    <a:pt x="712" y="0"/>
                  </a:lnTo>
                  <a:lnTo>
                    <a:pt x="831" y="0"/>
                  </a:lnTo>
                  <a:close/>
                </a:path>
              </a:pathLst>
            </a:custGeom>
            <a:solidFill>
              <a:srgbClr val="9AB6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3" name="任意多边形 307622"/>
            <p:cNvSpPr/>
            <p:nvPr/>
          </p:nvSpPr>
          <p:spPr>
            <a:xfrm>
              <a:off x="931" y="815"/>
              <a:ext cx="1592" cy="1111"/>
            </a:xfrm>
            <a:custGeom>
              <a:rect l="0" t="0" r="0" b="0"/>
              <a:pathLst>
                <a:path w="1592" h="1111">
                  <a:moveTo>
                    <a:pt x="829" y="0"/>
                  </a:moveTo>
                  <a:lnTo>
                    <a:pt x="823" y="533"/>
                  </a:lnTo>
                  <a:lnTo>
                    <a:pt x="1592" y="1111"/>
                  </a:lnTo>
                  <a:lnTo>
                    <a:pt x="753" y="697"/>
                  </a:lnTo>
                  <a:lnTo>
                    <a:pt x="0" y="1102"/>
                  </a:lnTo>
                  <a:lnTo>
                    <a:pt x="699" y="535"/>
                  </a:lnTo>
                  <a:lnTo>
                    <a:pt x="710" y="2"/>
                  </a:lnTo>
                  <a:lnTo>
                    <a:pt x="829" y="0"/>
                  </a:lnTo>
                  <a:close/>
                </a:path>
              </a:pathLst>
            </a:custGeom>
            <a:solidFill>
              <a:srgbClr val="9DB8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4" name="任意多边形 307623"/>
            <p:cNvSpPr/>
            <p:nvPr/>
          </p:nvSpPr>
          <p:spPr>
            <a:xfrm>
              <a:off x="933" y="815"/>
              <a:ext cx="1587" cy="1109"/>
            </a:xfrm>
            <a:custGeom>
              <a:rect l="0" t="0" r="0" b="0"/>
              <a:pathLst>
                <a:path w="1587" h="1109">
                  <a:moveTo>
                    <a:pt x="825" y="0"/>
                  </a:moveTo>
                  <a:lnTo>
                    <a:pt x="821" y="533"/>
                  </a:lnTo>
                  <a:lnTo>
                    <a:pt x="1587" y="1109"/>
                  </a:lnTo>
                  <a:lnTo>
                    <a:pt x="749" y="697"/>
                  </a:lnTo>
                  <a:lnTo>
                    <a:pt x="0" y="1102"/>
                  </a:lnTo>
                  <a:lnTo>
                    <a:pt x="697" y="535"/>
                  </a:lnTo>
                  <a:lnTo>
                    <a:pt x="708" y="2"/>
                  </a:lnTo>
                  <a:lnTo>
                    <a:pt x="825" y="0"/>
                  </a:lnTo>
                  <a:close/>
                </a:path>
              </a:pathLst>
            </a:custGeom>
            <a:solidFill>
              <a:srgbClr val="9FB9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5" name="任意多边形 307624"/>
            <p:cNvSpPr/>
            <p:nvPr/>
          </p:nvSpPr>
          <p:spPr>
            <a:xfrm>
              <a:off x="935" y="815"/>
              <a:ext cx="1581" cy="1109"/>
            </a:xfrm>
            <a:custGeom>
              <a:rect l="0" t="0" r="0" b="0"/>
              <a:pathLst>
                <a:path w="1581" h="1109">
                  <a:moveTo>
                    <a:pt x="821" y="0"/>
                  </a:moveTo>
                  <a:lnTo>
                    <a:pt x="817" y="533"/>
                  </a:lnTo>
                  <a:lnTo>
                    <a:pt x="1581" y="1109"/>
                  </a:lnTo>
                  <a:lnTo>
                    <a:pt x="747" y="695"/>
                  </a:lnTo>
                  <a:lnTo>
                    <a:pt x="0" y="1100"/>
                  </a:lnTo>
                  <a:lnTo>
                    <a:pt x="695" y="535"/>
                  </a:lnTo>
                  <a:lnTo>
                    <a:pt x="706" y="2"/>
                  </a:lnTo>
                  <a:lnTo>
                    <a:pt x="821" y="0"/>
                  </a:lnTo>
                  <a:close/>
                </a:path>
              </a:pathLst>
            </a:custGeom>
            <a:solidFill>
              <a:srgbClr val="A2BB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6" name="任意多边形 307625"/>
            <p:cNvSpPr/>
            <p:nvPr/>
          </p:nvSpPr>
          <p:spPr>
            <a:xfrm>
              <a:off x="937" y="815"/>
              <a:ext cx="1577" cy="1107"/>
            </a:xfrm>
            <a:custGeom>
              <a:rect l="0" t="0" r="0" b="0"/>
              <a:pathLst>
                <a:path w="1577" h="1107">
                  <a:moveTo>
                    <a:pt x="819" y="0"/>
                  </a:moveTo>
                  <a:lnTo>
                    <a:pt x="812" y="533"/>
                  </a:lnTo>
                  <a:lnTo>
                    <a:pt x="1577" y="1107"/>
                  </a:lnTo>
                  <a:lnTo>
                    <a:pt x="745" y="693"/>
                  </a:lnTo>
                  <a:lnTo>
                    <a:pt x="0" y="1098"/>
                  </a:lnTo>
                  <a:lnTo>
                    <a:pt x="693" y="535"/>
                  </a:lnTo>
                  <a:lnTo>
                    <a:pt x="706" y="2"/>
                  </a:lnTo>
                  <a:lnTo>
                    <a:pt x="819" y="0"/>
                  </a:lnTo>
                  <a:close/>
                </a:path>
              </a:pathLst>
            </a:custGeom>
            <a:solidFill>
              <a:srgbClr val="A4BD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7" name="任意多边形 307626"/>
            <p:cNvSpPr/>
            <p:nvPr/>
          </p:nvSpPr>
          <p:spPr>
            <a:xfrm>
              <a:off x="939" y="815"/>
              <a:ext cx="1573" cy="1105"/>
            </a:xfrm>
            <a:custGeom>
              <a:rect l="0" t="0" r="0" b="0"/>
              <a:pathLst>
                <a:path w="1573" h="1105">
                  <a:moveTo>
                    <a:pt x="815" y="0"/>
                  </a:moveTo>
                  <a:lnTo>
                    <a:pt x="810" y="535"/>
                  </a:lnTo>
                  <a:lnTo>
                    <a:pt x="1573" y="1105"/>
                  </a:lnTo>
                  <a:lnTo>
                    <a:pt x="743" y="691"/>
                  </a:lnTo>
                  <a:lnTo>
                    <a:pt x="0" y="1098"/>
                  </a:lnTo>
                  <a:lnTo>
                    <a:pt x="693" y="535"/>
                  </a:lnTo>
                  <a:lnTo>
                    <a:pt x="704" y="2"/>
                  </a:lnTo>
                  <a:lnTo>
                    <a:pt x="815" y="0"/>
                  </a:lnTo>
                  <a:close/>
                </a:path>
              </a:pathLst>
            </a:custGeom>
            <a:solidFill>
              <a:srgbClr val="A8BE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8" name="任意多边形 307627"/>
            <p:cNvSpPr/>
            <p:nvPr/>
          </p:nvSpPr>
          <p:spPr>
            <a:xfrm>
              <a:off x="942" y="815"/>
              <a:ext cx="1568" cy="1105"/>
            </a:xfrm>
            <a:custGeom>
              <a:rect l="0" t="0" r="0" b="0"/>
              <a:pathLst>
                <a:path w="1568" h="1105">
                  <a:moveTo>
                    <a:pt x="810" y="0"/>
                  </a:moveTo>
                  <a:lnTo>
                    <a:pt x="805" y="535"/>
                  </a:lnTo>
                  <a:lnTo>
                    <a:pt x="1568" y="1105"/>
                  </a:lnTo>
                  <a:lnTo>
                    <a:pt x="738" y="689"/>
                  </a:lnTo>
                  <a:lnTo>
                    <a:pt x="0" y="1096"/>
                  </a:lnTo>
                  <a:lnTo>
                    <a:pt x="690" y="537"/>
                  </a:lnTo>
                  <a:lnTo>
                    <a:pt x="701" y="2"/>
                  </a:lnTo>
                  <a:lnTo>
                    <a:pt x="810" y="0"/>
                  </a:lnTo>
                  <a:close/>
                </a:path>
              </a:pathLst>
            </a:custGeom>
            <a:solidFill>
              <a:srgbClr val="ABC0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29" name="任意多边形 307628"/>
            <p:cNvSpPr/>
            <p:nvPr/>
          </p:nvSpPr>
          <p:spPr>
            <a:xfrm>
              <a:off x="944" y="817"/>
              <a:ext cx="1563" cy="1100"/>
            </a:xfrm>
            <a:custGeom>
              <a:rect l="0" t="0" r="0" b="0"/>
              <a:pathLst>
                <a:path w="1563" h="1100">
                  <a:moveTo>
                    <a:pt x="808" y="0"/>
                  </a:moveTo>
                  <a:lnTo>
                    <a:pt x="803" y="533"/>
                  </a:lnTo>
                  <a:lnTo>
                    <a:pt x="1563" y="1100"/>
                  </a:lnTo>
                  <a:lnTo>
                    <a:pt x="736" y="684"/>
                  </a:lnTo>
                  <a:lnTo>
                    <a:pt x="0" y="1092"/>
                  </a:lnTo>
                  <a:lnTo>
                    <a:pt x="688" y="535"/>
                  </a:lnTo>
                  <a:lnTo>
                    <a:pt x="701" y="0"/>
                  </a:lnTo>
                  <a:lnTo>
                    <a:pt x="808" y="0"/>
                  </a:lnTo>
                  <a:close/>
                </a:path>
              </a:pathLst>
            </a:custGeom>
            <a:solidFill>
              <a:srgbClr val="ACC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0" name="任意多边形 307629"/>
            <p:cNvSpPr/>
            <p:nvPr/>
          </p:nvSpPr>
          <p:spPr>
            <a:xfrm>
              <a:off x="946" y="817"/>
              <a:ext cx="1557" cy="1098"/>
            </a:xfrm>
            <a:custGeom>
              <a:rect l="0" t="0" r="0" b="0"/>
              <a:pathLst>
                <a:path w="1557" h="1098">
                  <a:moveTo>
                    <a:pt x="803" y="0"/>
                  </a:moveTo>
                  <a:lnTo>
                    <a:pt x="799" y="533"/>
                  </a:lnTo>
                  <a:lnTo>
                    <a:pt x="1557" y="1098"/>
                  </a:lnTo>
                  <a:lnTo>
                    <a:pt x="734" y="684"/>
                  </a:lnTo>
                  <a:lnTo>
                    <a:pt x="0" y="1090"/>
                  </a:lnTo>
                  <a:lnTo>
                    <a:pt x="686" y="535"/>
                  </a:lnTo>
                  <a:lnTo>
                    <a:pt x="699" y="0"/>
                  </a:lnTo>
                  <a:lnTo>
                    <a:pt x="803" y="0"/>
                  </a:lnTo>
                  <a:close/>
                </a:path>
              </a:pathLst>
            </a:custGeom>
            <a:solidFill>
              <a:srgbClr val="AFC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1" name="任意多边形 307630"/>
            <p:cNvSpPr/>
            <p:nvPr/>
          </p:nvSpPr>
          <p:spPr>
            <a:xfrm>
              <a:off x="946" y="817"/>
              <a:ext cx="1555" cy="1098"/>
            </a:xfrm>
            <a:custGeom>
              <a:rect l="0" t="0" r="0" b="0"/>
              <a:pathLst>
                <a:path w="1555" h="1098">
                  <a:moveTo>
                    <a:pt x="801" y="0"/>
                  </a:moveTo>
                  <a:lnTo>
                    <a:pt x="797" y="533"/>
                  </a:lnTo>
                  <a:lnTo>
                    <a:pt x="1555" y="1098"/>
                  </a:lnTo>
                  <a:lnTo>
                    <a:pt x="732" y="682"/>
                  </a:lnTo>
                  <a:lnTo>
                    <a:pt x="0" y="1090"/>
                  </a:lnTo>
                  <a:lnTo>
                    <a:pt x="686" y="535"/>
                  </a:lnTo>
                  <a:lnTo>
                    <a:pt x="699" y="0"/>
                  </a:lnTo>
                  <a:lnTo>
                    <a:pt x="801" y="0"/>
                  </a:lnTo>
                  <a:close/>
                </a:path>
              </a:pathLst>
            </a:custGeom>
            <a:solidFill>
              <a:srgbClr val="B1C4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2" name="任意多边形 307631"/>
            <p:cNvSpPr/>
            <p:nvPr/>
          </p:nvSpPr>
          <p:spPr>
            <a:xfrm>
              <a:off x="948" y="817"/>
              <a:ext cx="1551" cy="1096"/>
            </a:xfrm>
            <a:custGeom>
              <a:rect l="0" t="0" r="0" b="0"/>
              <a:pathLst>
                <a:path w="1551" h="1096">
                  <a:moveTo>
                    <a:pt x="799" y="0"/>
                  </a:moveTo>
                  <a:lnTo>
                    <a:pt x="793" y="533"/>
                  </a:lnTo>
                  <a:lnTo>
                    <a:pt x="1551" y="1096"/>
                  </a:lnTo>
                  <a:lnTo>
                    <a:pt x="730" y="680"/>
                  </a:lnTo>
                  <a:lnTo>
                    <a:pt x="0" y="1087"/>
                  </a:lnTo>
                  <a:lnTo>
                    <a:pt x="687" y="535"/>
                  </a:lnTo>
                  <a:lnTo>
                    <a:pt x="700" y="0"/>
                  </a:lnTo>
                  <a:lnTo>
                    <a:pt x="799" y="0"/>
                  </a:lnTo>
                  <a:close/>
                </a:path>
              </a:pathLst>
            </a:custGeom>
            <a:solidFill>
              <a:srgbClr val="B3C5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3" name="任意多边形 307632"/>
            <p:cNvSpPr/>
            <p:nvPr/>
          </p:nvSpPr>
          <p:spPr>
            <a:xfrm>
              <a:off x="950" y="817"/>
              <a:ext cx="1547" cy="1094"/>
            </a:xfrm>
            <a:custGeom>
              <a:rect l="0" t="0" r="0" b="0"/>
              <a:pathLst>
                <a:path w="1547" h="1094">
                  <a:moveTo>
                    <a:pt x="795" y="0"/>
                  </a:moveTo>
                  <a:lnTo>
                    <a:pt x="791" y="535"/>
                  </a:lnTo>
                  <a:lnTo>
                    <a:pt x="1547" y="1094"/>
                  </a:lnTo>
                  <a:lnTo>
                    <a:pt x="728" y="678"/>
                  </a:lnTo>
                  <a:lnTo>
                    <a:pt x="0" y="1085"/>
                  </a:lnTo>
                  <a:lnTo>
                    <a:pt x="685" y="535"/>
                  </a:lnTo>
                  <a:lnTo>
                    <a:pt x="698" y="2"/>
                  </a:lnTo>
                  <a:lnTo>
                    <a:pt x="795" y="0"/>
                  </a:lnTo>
                  <a:close/>
                </a:path>
              </a:pathLst>
            </a:custGeom>
            <a:solidFill>
              <a:srgbClr val="B5C6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4" name="任意多边形 307633"/>
            <p:cNvSpPr/>
            <p:nvPr/>
          </p:nvSpPr>
          <p:spPr>
            <a:xfrm>
              <a:off x="952" y="817"/>
              <a:ext cx="1540" cy="1094"/>
            </a:xfrm>
            <a:custGeom>
              <a:rect l="0" t="0" r="0" b="0"/>
              <a:pathLst>
                <a:path w="1540" h="1094">
                  <a:moveTo>
                    <a:pt x="793" y="0"/>
                  </a:moveTo>
                  <a:lnTo>
                    <a:pt x="787" y="535"/>
                  </a:lnTo>
                  <a:lnTo>
                    <a:pt x="1540" y="1094"/>
                  </a:lnTo>
                  <a:lnTo>
                    <a:pt x="726" y="676"/>
                  </a:lnTo>
                  <a:lnTo>
                    <a:pt x="0" y="1085"/>
                  </a:lnTo>
                  <a:lnTo>
                    <a:pt x="683" y="535"/>
                  </a:lnTo>
                  <a:lnTo>
                    <a:pt x="696" y="2"/>
                  </a:lnTo>
                  <a:lnTo>
                    <a:pt x="793" y="0"/>
                  </a:lnTo>
                  <a:close/>
                </a:path>
              </a:pathLst>
            </a:custGeom>
            <a:solidFill>
              <a:srgbClr val="B8C7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5" name="任意多边形 307634"/>
            <p:cNvSpPr/>
            <p:nvPr/>
          </p:nvSpPr>
          <p:spPr>
            <a:xfrm>
              <a:off x="955" y="817"/>
              <a:ext cx="1535" cy="1092"/>
            </a:xfrm>
            <a:custGeom>
              <a:rect l="0" t="0" r="0" b="0"/>
              <a:pathLst>
                <a:path w="1535" h="1092">
                  <a:moveTo>
                    <a:pt x="788" y="0"/>
                  </a:moveTo>
                  <a:lnTo>
                    <a:pt x="781" y="535"/>
                  </a:lnTo>
                  <a:lnTo>
                    <a:pt x="1535" y="1092"/>
                  </a:lnTo>
                  <a:lnTo>
                    <a:pt x="723" y="674"/>
                  </a:lnTo>
                  <a:lnTo>
                    <a:pt x="0" y="1083"/>
                  </a:lnTo>
                  <a:lnTo>
                    <a:pt x="680" y="535"/>
                  </a:lnTo>
                  <a:lnTo>
                    <a:pt x="695" y="2"/>
                  </a:lnTo>
                  <a:lnTo>
                    <a:pt x="788" y="0"/>
                  </a:lnTo>
                  <a:close/>
                </a:path>
              </a:pathLst>
            </a:custGeom>
            <a:solidFill>
              <a:srgbClr val="BAC9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6" name="任意多边形 307635"/>
            <p:cNvSpPr/>
            <p:nvPr/>
          </p:nvSpPr>
          <p:spPr>
            <a:xfrm>
              <a:off x="957" y="817"/>
              <a:ext cx="1531" cy="1092"/>
            </a:xfrm>
            <a:custGeom>
              <a:rect l="0" t="0" r="0" b="0"/>
              <a:pathLst>
                <a:path w="1531" h="1092">
                  <a:moveTo>
                    <a:pt x="784" y="0"/>
                  </a:moveTo>
                  <a:lnTo>
                    <a:pt x="779" y="535"/>
                  </a:lnTo>
                  <a:lnTo>
                    <a:pt x="1531" y="1092"/>
                  </a:lnTo>
                  <a:lnTo>
                    <a:pt x="719" y="674"/>
                  </a:lnTo>
                  <a:lnTo>
                    <a:pt x="0" y="1081"/>
                  </a:lnTo>
                  <a:lnTo>
                    <a:pt x="678" y="535"/>
                  </a:lnTo>
                  <a:lnTo>
                    <a:pt x="693" y="2"/>
                  </a:lnTo>
                  <a:lnTo>
                    <a:pt x="784" y="0"/>
                  </a:lnTo>
                  <a:close/>
                </a:path>
              </a:pathLst>
            </a:custGeom>
            <a:solidFill>
              <a:srgbClr val="BCC9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7" name="任意多边形 307636"/>
            <p:cNvSpPr/>
            <p:nvPr/>
          </p:nvSpPr>
          <p:spPr>
            <a:xfrm>
              <a:off x="959" y="817"/>
              <a:ext cx="1527" cy="1090"/>
            </a:xfrm>
            <a:custGeom>
              <a:rect l="0" t="0" r="0" b="0"/>
              <a:pathLst>
                <a:path w="1527" h="1090">
                  <a:moveTo>
                    <a:pt x="782" y="0"/>
                  </a:moveTo>
                  <a:lnTo>
                    <a:pt x="775" y="535"/>
                  </a:lnTo>
                  <a:lnTo>
                    <a:pt x="1527" y="1090"/>
                  </a:lnTo>
                  <a:lnTo>
                    <a:pt x="717" y="671"/>
                  </a:lnTo>
                  <a:lnTo>
                    <a:pt x="0" y="1079"/>
                  </a:lnTo>
                  <a:lnTo>
                    <a:pt x="678" y="537"/>
                  </a:lnTo>
                  <a:lnTo>
                    <a:pt x="691" y="2"/>
                  </a:lnTo>
                  <a:lnTo>
                    <a:pt x="782" y="0"/>
                  </a:lnTo>
                  <a:close/>
                </a:path>
              </a:pathLst>
            </a:custGeom>
            <a:solidFill>
              <a:srgbClr val="BECB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8" name="任意多边形 307637"/>
            <p:cNvSpPr/>
            <p:nvPr/>
          </p:nvSpPr>
          <p:spPr>
            <a:xfrm>
              <a:off x="961" y="817"/>
              <a:ext cx="1520" cy="1087"/>
            </a:xfrm>
            <a:custGeom>
              <a:rect l="0" t="0" r="0" b="0"/>
              <a:pathLst>
                <a:path w="1520" h="1087">
                  <a:moveTo>
                    <a:pt x="778" y="0"/>
                  </a:moveTo>
                  <a:lnTo>
                    <a:pt x="771" y="537"/>
                  </a:lnTo>
                  <a:lnTo>
                    <a:pt x="1520" y="1087"/>
                  </a:lnTo>
                  <a:lnTo>
                    <a:pt x="715" y="669"/>
                  </a:lnTo>
                  <a:lnTo>
                    <a:pt x="0" y="1079"/>
                  </a:lnTo>
                  <a:lnTo>
                    <a:pt x="676" y="537"/>
                  </a:lnTo>
                  <a:lnTo>
                    <a:pt x="689" y="2"/>
                  </a:lnTo>
                  <a:lnTo>
                    <a:pt x="778" y="0"/>
                  </a:lnTo>
                  <a:close/>
                </a:path>
              </a:pathLst>
            </a:custGeom>
            <a:solidFill>
              <a:srgbClr val="C0CC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39" name="任意多边形 307638"/>
            <p:cNvSpPr/>
            <p:nvPr/>
          </p:nvSpPr>
          <p:spPr>
            <a:xfrm>
              <a:off x="963" y="819"/>
              <a:ext cx="1516" cy="1085"/>
            </a:xfrm>
            <a:custGeom>
              <a:rect l="0" t="0" r="0" b="0"/>
              <a:pathLst>
                <a:path w="1516" h="1085">
                  <a:moveTo>
                    <a:pt x="773" y="0"/>
                  </a:moveTo>
                  <a:lnTo>
                    <a:pt x="769" y="535"/>
                  </a:lnTo>
                  <a:lnTo>
                    <a:pt x="1516" y="1085"/>
                  </a:lnTo>
                  <a:lnTo>
                    <a:pt x="713" y="665"/>
                  </a:lnTo>
                  <a:lnTo>
                    <a:pt x="0" y="1075"/>
                  </a:lnTo>
                  <a:lnTo>
                    <a:pt x="674" y="535"/>
                  </a:lnTo>
                  <a:lnTo>
                    <a:pt x="689" y="0"/>
                  </a:lnTo>
                  <a:lnTo>
                    <a:pt x="773" y="0"/>
                  </a:lnTo>
                  <a:close/>
                </a:path>
              </a:pathLst>
            </a:custGeom>
            <a:solidFill>
              <a:srgbClr val="C1CD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0" name="任意多边形 307639"/>
            <p:cNvSpPr/>
            <p:nvPr/>
          </p:nvSpPr>
          <p:spPr>
            <a:xfrm>
              <a:off x="965" y="819"/>
              <a:ext cx="1512" cy="1083"/>
            </a:xfrm>
            <a:custGeom>
              <a:rect l="0" t="0" r="0" b="0"/>
              <a:pathLst>
                <a:path w="1512" h="1083">
                  <a:moveTo>
                    <a:pt x="771" y="0"/>
                  </a:moveTo>
                  <a:lnTo>
                    <a:pt x="765" y="535"/>
                  </a:lnTo>
                  <a:lnTo>
                    <a:pt x="1512" y="1083"/>
                  </a:lnTo>
                  <a:lnTo>
                    <a:pt x="709" y="663"/>
                  </a:lnTo>
                  <a:lnTo>
                    <a:pt x="0" y="1072"/>
                  </a:lnTo>
                  <a:lnTo>
                    <a:pt x="672" y="535"/>
                  </a:lnTo>
                  <a:lnTo>
                    <a:pt x="687" y="0"/>
                  </a:lnTo>
                  <a:lnTo>
                    <a:pt x="771" y="0"/>
                  </a:lnTo>
                  <a:close/>
                </a:path>
              </a:pathLst>
            </a:custGeom>
            <a:solidFill>
              <a:srgbClr val="C4CE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1" name="任意多边形 307640"/>
            <p:cNvSpPr/>
            <p:nvPr/>
          </p:nvSpPr>
          <p:spPr>
            <a:xfrm>
              <a:off x="968" y="819"/>
              <a:ext cx="1507" cy="1081"/>
            </a:xfrm>
            <a:custGeom>
              <a:rect l="0" t="0" r="0" b="0"/>
              <a:pathLst>
                <a:path w="1507" h="1081">
                  <a:moveTo>
                    <a:pt x="766" y="0"/>
                  </a:moveTo>
                  <a:lnTo>
                    <a:pt x="760" y="535"/>
                  </a:lnTo>
                  <a:lnTo>
                    <a:pt x="1507" y="1081"/>
                  </a:lnTo>
                  <a:lnTo>
                    <a:pt x="706" y="661"/>
                  </a:lnTo>
                  <a:lnTo>
                    <a:pt x="0" y="1072"/>
                  </a:lnTo>
                  <a:lnTo>
                    <a:pt x="669" y="535"/>
                  </a:lnTo>
                  <a:lnTo>
                    <a:pt x="684" y="2"/>
                  </a:lnTo>
                  <a:lnTo>
                    <a:pt x="766" y="0"/>
                  </a:lnTo>
                  <a:close/>
                </a:path>
              </a:pathLst>
            </a:custGeom>
            <a:solidFill>
              <a:srgbClr val="C8D1D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2" name="任意多边形 307641"/>
            <p:cNvSpPr/>
            <p:nvPr/>
          </p:nvSpPr>
          <p:spPr>
            <a:xfrm>
              <a:off x="970" y="819"/>
              <a:ext cx="1501" cy="1081"/>
            </a:xfrm>
            <a:custGeom>
              <a:rect l="0" t="0" r="0" b="0"/>
              <a:pathLst>
                <a:path w="1501" h="1081">
                  <a:moveTo>
                    <a:pt x="762" y="0"/>
                  </a:moveTo>
                  <a:lnTo>
                    <a:pt x="758" y="535"/>
                  </a:lnTo>
                  <a:lnTo>
                    <a:pt x="1501" y="1081"/>
                  </a:lnTo>
                  <a:lnTo>
                    <a:pt x="704" y="659"/>
                  </a:lnTo>
                  <a:lnTo>
                    <a:pt x="0" y="1070"/>
                  </a:lnTo>
                  <a:lnTo>
                    <a:pt x="669" y="535"/>
                  </a:lnTo>
                  <a:lnTo>
                    <a:pt x="684" y="2"/>
                  </a:lnTo>
                  <a:lnTo>
                    <a:pt x="762" y="0"/>
                  </a:lnTo>
                  <a:close/>
                </a:path>
              </a:pathLst>
            </a:custGeom>
            <a:solidFill>
              <a:srgbClr val="CCD3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3" name="任意多边形 307642"/>
            <p:cNvSpPr/>
            <p:nvPr/>
          </p:nvSpPr>
          <p:spPr>
            <a:xfrm>
              <a:off x="972" y="819"/>
              <a:ext cx="1496" cy="1079"/>
            </a:xfrm>
            <a:custGeom>
              <a:rect l="0" t="0" r="0" b="0"/>
              <a:pathLst>
                <a:path w="1496" h="1079">
                  <a:moveTo>
                    <a:pt x="760" y="0"/>
                  </a:moveTo>
                  <a:lnTo>
                    <a:pt x="754" y="535"/>
                  </a:lnTo>
                  <a:lnTo>
                    <a:pt x="1496" y="1079"/>
                  </a:lnTo>
                  <a:lnTo>
                    <a:pt x="699" y="659"/>
                  </a:lnTo>
                  <a:lnTo>
                    <a:pt x="0" y="1068"/>
                  </a:lnTo>
                  <a:lnTo>
                    <a:pt x="667" y="535"/>
                  </a:lnTo>
                  <a:lnTo>
                    <a:pt x="682" y="2"/>
                  </a:lnTo>
                  <a:lnTo>
                    <a:pt x="760" y="0"/>
                  </a:lnTo>
                  <a:close/>
                </a:path>
              </a:pathLst>
            </a:custGeom>
            <a:solidFill>
              <a:srgbClr val="CFD5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4" name="任意多边形 307643"/>
            <p:cNvSpPr/>
            <p:nvPr/>
          </p:nvSpPr>
          <p:spPr>
            <a:xfrm>
              <a:off x="974" y="819"/>
              <a:ext cx="1492" cy="1077"/>
            </a:xfrm>
            <a:custGeom>
              <a:rect l="0" t="0" r="0" b="0"/>
              <a:pathLst>
                <a:path w="1492" h="1077">
                  <a:moveTo>
                    <a:pt x="756" y="0"/>
                  </a:moveTo>
                  <a:lnTo>
                    <a:pt x="749" y="537"/>
                  </a:lnTo>
                  <a:lnTo>
                    <a:pt x="1492" y="1077"/>
                  </a:lnTo>
                  <a:lnTo>
                    <a:pt x="697" y="656"/>
                  </a:lnTo>
                  <a:lnTo>
                    <a:pt x="0" y="1068"/>
                  </a:lnTo>
                  <a:lnTo>
                    <a:pt x="665" y="535"/>
                  </a:lnTo>
                  <a:lnTo>
                    <a:pt x="680" y="2"/>
                  </a:lnTo>
                  <a:lnTo>
                    <a:pt x="756" y="0"/>
                  </a:lnTo>
                  <a:close/>
                </a:path>
              </a:pathLst>
            </a:custGeom>
            <a:solidFill>
              <a:srgbClr val="D2D7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5" name="任意多边形 307644"/>
            <p:cNvSpPr/>
            <p:nvPr/>
          </p:nvSpPr>
          <p:spPr>
            <a:xfrm>
              <a:off x="976" y="819"/>
              <a:ext cx="1488" cy="1077"/>
            </a:xfrm>
            <a:custGeom>
              <a:rect l="0" t="0" r="0" b="0"/>
              <a:pathLst>
                <a:path w="1488" h="1077">
                  <a:moveTo>
                    <a:pt x="754" y="0"/>
                  </a:moveTo>
                  <a:lnTo>
                    <a:pt x="747" y="537"/>
                  </a:lnTo>
                  <a:lnTo>
                    <a:pt x="1488" y="1077"/>
                  </a:lnTo>
                  <a:lnTo>
                    <a:pt x="695" y="654"/>
                  </a:lnTo>
                  <a:lnTo>
                    <a:pt x="0" y="1066"/>
                  </a:lnTo>
                  <a:lnTo>
                    <a:pt x="663" y="535"/>
                  </a:lnTo>
                  <a:lnTo>
                    <a:pt x="680" y="2"/>
                  </a:lnTo>
                  <a:lnTo>
                    <a:pt x="754" y="0"/>
                  </a:lnTo>
                  <a:close/>
                </a:path>
              </a:pathLst>
            </a:custGeom>
            <a:solidFill>
              <a:srgbClr val="D9DCE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6" name="任意多边形 307645"/>
            <p:cNvSpPr/>
            <p:nvPr/>
          </p:nvSpPr>
          <p:spPr>
            <a:xfrm>
              <a:off x="4374" y="1872"/>
              <a:ext cx="83" cy="80"/>
            </a:xfrm>
            <a:custGeom>
              <a:rect l="0" t="0" r="0" b="0"/>
              <a:pathLst>
                <a:path w="83" h="80">
                  <a:moveTo>
                    <a:pt x="41" y="80"/>
                  </a:moveTo>
                  <a:lnTo>
                    <a:pt x="46" y="80"/>
                  </a:lnTo>
                  <a:lnTo>
                    <a:pt x="50" y="80"/>
                  </a:lnTo>
                  <a:lnTo>
                    <a:pt x="52" y="78"/>
                  </a:lnTo>
                  <a:lnTo>
                    <a:pt x="57" y="78"/>
                  </a:lnTo>
                  <a:lnTo>
                    <a:pt x="61" y="76"/>
                  </a:lnTo>
                  <a:lnTo>
                    <a:pt x="63" y="74"/>
                  </a:lnTo>
                  <a:lnTo>
                    <a:pt x="67" y="71"/>
                  </a:lnTo>
                  <a:lnTo>
                    <a:pt x="70" y="69"/>
                  </a:lnTo>
                  <a:lnTo>
                    <a:pt x="72" y="67"/>
                  </a:lnTo>
                  <a:lnTo>
                    <a:pt x="74" y="63"/>
                  </a:lnTo>
                  <a:lnTo>
                    <a:pt x="76" y="61"/>
                  </a:lnTo>
                  <a:lnTo>
                    <a:pt x="78" y="56"/>
                  </a:lnTo>
                  <a:lnTo>
                    <a:pt x="80" y="52"/>
                  </a:lnTo>
                  <a:lnTo>
                    <a:pt x="80" y="50"/>
                  </a:lnTo>
                  <a:lnTo>
                    <a:pt x="80" y="45"/>
                  </a:lnTo>
                  <a:lnTo>
                    <a:pt x="83" y="41"/>
                  </a:lnTo>
                  <a:lnTo>
                    <a:pt x="80" y="37"/>
                  </a:lnTo>
                  <a:lnTo>
                    <a:pt x="80" y="32"/>
                  </a:lnTo>
                  <a:lnTo>
                    <a:pt x="80" y="28"/>
                  </a:lnTo>
                  <a:lnTo>
                    <a:pt x="78" y="26"/>
                  </a:lnTo>
                  <a:lnTo>
                    <a:pt x="76" y="22"/>
                  </a:lnTo>
                  <a:lnTo>
                    <a:pt x="74" y="17"/>
                  </a:lnTo>
                  <a:lnTo>
                    <a:pt x="72" y="15"/>
                  </a:lnTo>
                  <a:lnTo>
                    <a:pt x="70" y="13"/>
                  </a:lnTo>
                  <a:lnTo>
                    <a:pt x="67" y="11"/>
                  </a:lnTo>
                  <a:lnTo>
                    <a:pt x="63" y="6"/>
                  </a:lnTo>
                  <a:lnTo>
                    <a:pt x="61" y="6"/>
                  </a:lnTo>
                  <a:lnTo>
                    <a:pt x="57" y="4"/>
                  </a:lnTo>
                  <a:lnTo>
                    <a:pt x="52" y="2"/>
                  </a:lnTo>
                  <a:lnTo>
                    <a:pt x="50" y="2"/>
                  </a:lnTo>
                  <a:lnTo>
                    <a:pt x="46" y="0"/>
                  </a:lnTo>
                  <a:lnTo>
                    <a:pt x="41" y="0"/>
                  </a:lnTo>
                  <a:lnTo>
                    <a:pt x="37" y="0"/>
                  </a:lnTo>
                  <a:lnTo>
                    <a:pt x="33" y="2"/>
                  </a:lnTo>
                  <a:lnTo>
                    <a:pt x="28" y="2"/>
                  </a:lnTo>
                  <a:lnTo>
                    <a:pt x="26" y="4"/>
                  </a:lnTo>
                  <a:lnTo>
                    <a:pt x="22" y="6"/>
                  </a:lnTo>
                  <a:lnTo>
                    <a:pt x="20" y="6"/>
                  </a:lnTo>
                  <a:lnTo>
                    <a:pt x="15" y="11"/>
                  </a:lnTo>
                  <a:lnTo>
                    <a:pt x="13" y="13"/>
                  </a:lnTo>
                  <a:lnTo>
                    <a:pt x="11" y="15"/>
                  </a:lnTo>
                  <a:lnTo>
                    <a:pt x="9" y="17"/>
                  </a:lnTo>
                  <a:lnTo>
                    <a:pt x="7" y="22"/>
                  </a:lnTo>
                  <a:lnTo>
                    <a:pt x="5" y="26"/>
                  </a:lnTo>
                  <a:lnTo>
                    <a:pt x="2" y="28"/>
                  </a:lnTo>
                  <a:lnTo>
                    <a:pt x="2" y="32"/>
                  </a:lnTo>
                  <a:lnTo>
                    <a:pt x="2" y="37"/>
                  </a:lnTo>
                  <a:lnTo>
                    <a:pt x="0" y="41"/>
                  </a:lnTo>
                  <a:lnTo>
                    <a:pt x="2" y="45"/>
                  </a:lnTo>
                  <a:lnTo>
                    <a:pt x="2" y="50"/>
                  </a:lnTo>
                  <a:lnTo>
                    <a:pt x="2" y="52"/>
                  </a:lnTo>
                  <a:lnTo>
                    <a:pt x="5" y="56"/>
                  </a:lnTo>
                  <a:lnTo>
                    <a:pt x="7" y="61"/>
                  </a:lnTo>
                  <a:lnTo>
                    <a:pt x="9" y="63"/>
                  </a:lnTo>
                  <a:lnTo>
                    <a:pt x="11" y="67"/>
                  </a:lnTo>
                  <a:lnTo>
                    <a:pt x="13" y="69"/>
                  </a:lnTo>
                  <a:lnTo>
                    <a:pt x="15" y="71"/>
                  </a:lnTo>
                  <a:lnTo>
                    <a:pt x="20" y="74"/>
                  </a:lnTo>
                  <a:lnTo>
                    <a:pt x="22" y="76"/>
                  </a:lnTo>
                  <a:lnTo>
                    <a:pt x="26" y="78"/>
                  </a:lnTo>
                  <a:lnTo>
                    <a:pt x="28" y="78"/>
                  </a:lnTo>
                  <a:lnTo>
                    <a:pt x="33" y="80"/>
                  </a:lnTo>
                  <a:lnTo>
                    <a:pt x="37" y="80"/>
                  </a:lnTo>
                  <a:lnTo>
                    <a:pt x="41"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7" name="任意多边形 307646"/>
            <p:cNvSpPr/>
            <p:nvPr/>
          </p:nvSpPr>
          <p:spPr>
            <a:xfrm>
              <a:off x="4359" y="2147"/>
              <a:ext cx="80" cy="80"/>
            </a:xfrm>
            <a:custGeom>
              <a:rect l="0" t="0" r="0" b="0"/>
              <a:pathLst>
                <a:path w="80" h="80">
                  <a:moveTo>
                    <a:pt x="41" y="80"/>
                  </a:moveTo>
                  <a:lnTo>
                    <a:pt x="43" y="80"/>
                  </a:lnTo>
                  <a:lnTo>
                    <a:pt x="48" y="78"/>
                  </a:lnTo>
                  <a:lnTo>
                    <a:pt x="52" y="78"/>
                  </a:lnTo>
                  <a:lnTo>
                    <a:pt x="56" y="76"/>
                  </a:lnTo>
                  <a:lnTo>
                    <a:pt x="59" y="74"/>
                  </a:lnTo>
                  <a:lnTo>
                    <a:pt x="63" y="74"/>
                  </a:lnTo>
                  <a:lnTo>
                    <a:pt x="65" y="72"/>
                  </a:lnTo>
                  <a:lnTo>
                    <a:pt x="69" y="67"/>
                  </a:lnTo>
                  <a:lnTo>
                    <a:pt x="72" y="65"/>
                  </a:lnTo>
                  <a:lnTo>
                    <a:pt x="74" y="63"/>
                  </a:lnTo>
                  <a:lnTo>
                    <a:pt x="76" y="59"/>
                  </a:lnTo>
                  <a:lnTo>
                    <a:pt x="78" y="54"/>
                  </a:lnTo>
                  <a:lnTo>
                    <a:pt x="78" y="52"/>
                  </a:lnTo>
                  <a:lnTo>
                    <a:pt x="80" y="48"/>
                  </a:lnTo>
                  <a:lnTo>
                    <a:pt x="80" y="43"/>
                  </a:lnTo>
                  <a:lnTo>
                    <a:pt x="80" y="39"/>
                  </a:lnTo>
                  <a:lnTo>
                    <a:pt x="80" y="35"/>
                  </a:lnTo>
                  <a:lnTo>
                    <a:pt x="80" y="33"/>
                  </a:lnTo>
                  <a:lnTo>
                    <a:pt x="78" y="28"/>
                  </a:lnTo>
                  <a:lnTo>
                    <a:pt x="78" y="24"/>
                  </a:lnTo>
                  <a:lnTo>
                    <a:pt x="76" y="22"/>
                  </a:lnTo>
                  <a:lnTo>
                    <a:pt x="74" y="17"/>
                  </a:lnTo>
                  <a:lnTo>
                    <a:pt x="72" y="15"/>
                  </a:lnTo>
                  <a:lnTo>
                    <a:pt x="69" y="11"/>
                  </a:lnTo>
                  <a:lnTo>
                    <a:pt x="65" y="9"/>
                  </a:lnTo>
                  <a:lnTo>
                    <a:pt x="63" y="7"/>
                  </a:lnTo>
                  <a:lnTo>
                    <a:pt x="59" y="4"/>
                  </a:lnTo>
                  <a:lnTo>
                    <a:pt x="56" y="2"/>
                  </a:lnTo>
                  <a:lnTo>
                    <a:pt x="52" y="2"/>
                  </a:lnTo>
                  <a:lnTo>
                    <a:pt x="48" y="0"/>
                  </a:lnTo>
                  <a:lnTo>
                    <a:pt x="43" y="0"/>
                  </a:lnTo>
                  <a:lnTo>
                    <a:pt x="41" y="0"/>
                  </a:lnTo>
                  <a:lnTo>
                    <a:pt x="37" y="0"/>
                  </a:lnTo>
                  <a:lnTo>
                    <a:pt x="33" y="0"/>
                  </a:lnTo>
                  <a:lnTo>
                    <a:pt x="28" y="2"/>
                  </a:lnTo>
                  <a:lnTo>
                    <a:pt x="24" y="2"/>
                  </a:lnTo>
                  <a:lnTo>
                    <a:pt x="22" y="4"/>
                  </a:lnTo>
                  <a:lnTo>
                    <a:pt x="17" y="7"/>
                  </a:lnTo>
                  <a:lnTo>
                    <a:pt x="15" y="9"/>
                  </a:lnTo>
                  <a:lnTo>
                    <a:pt x="11" y="11"/>
                  </a:lnTo>
                  <a:lnTo>
                    <a:pt x="9" y="15"/>
                  </a:lnTo>
                  <a:lnTo>
                    <a:pt x="7" y="17"/>
                  </a:lnTo>
                  <a:lnTo>
                    <a:pt x="4" y="22"/>
                  </a:lnTo>
                  <a:lnTo>
                    <a:pt x="4" y="24"/>
                  </a:lnTo>
                  <a:lnTo>
                    <a:pt x="2" y="28"/>
                  </a:lnTo>
                  <a:lnTo>
                    <a:pt x="0" y="33"/>
                  </a:lnTo>
                  <a:lnTo>
                    <a:pt x="0" y="35"/>
                  </a:lnTo>
                  <a:lnTo>
                    <a:pt x="0" y="39"/>
                  </a:lnTo>
                  <a:lnTo>
                    <a:pt x="0" y="43"/>
                  </a:lnTo>
                  <a:lnTo>
                    <a:pt x="0" y="48"/>
                  </a:lnTo>
                  <a:lnTo>
                    <a:pt x="2" y="52"/>
                  </a:lnTo>
                  <a:lnTo>
                    <a:pt x="4" y="54"/>
                  </a:lnTo>
                  <a:lnTo>
                    <a:pt x="4" y="59"/>
                  </a:lnTo>
                  <a:lnTo>
                    <a:pt x="7" y="63"/>
                  </a:lnTo>
                  <a:lnTo>
                    <a:pt x="9" y="65"/>
                  </a:lnTo>
                  <a:lnTo>
                    <a:pt x="11" y="67"/>
                  </a:lnTo>
                  <a:lnTo>
                    <a:pt x="15" y="72"/>
                  </a:lnTo>
                  <a:lnTo>
                    <a:pt x="17" y="74"/>
                  </a:lnTo>
                  <a:lnTo>
                    <a:pt x="22" y="74"/>
                  </a:lnTo>
                  <a:lnTo>
                    <a:pt x="24" y="76"/>
                  </a:lnTo>
                  <a:lnTo>
                    <a:pt x="28" y="78"/>
                  </a:lnTo>
                  <a:lnTo>
                    <a:pt x="33" y="78"/>
                  </a:lnTo>
                  <a:lnTo>
                    <a:pt x="37" y="80"/>
                  </a:lnTo>
                  <a:lnTo>
                    <a:pt x="41"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8" name="任意多边形 307647"/>
            <p:cNvSpPr/>
            <p:nvPr/>
          </p:nvSpPr>
          <p:spPr>
            <a:xfrm>
              <a:off x="4266" y="1813"/>
              <a:ext cx="80" cy="81"/>
            </a:xfrm>
            <a:custGeom>
              <a:rect l="0" t="0" r="0" b="0"/>
              <a:pathLst>
                <a:path w="80" h="81">
                  <a:moveTo>
                    <a:pt x="39" y="81"/>
                  </a:moveTo>
                  <a:lnTo>
                    <a:pt x="43" y="81"/>
                  </a:lnTo>
                  <a:lnTo>
                    <a:pt x="48" y="78"/>
                  </a:lnTo>
                  <a:lnTo>
                    <a:pt x="52" y="78"/>
                  </a:lnTo>
                  <a:lnTo>
                    <a:pt x="54" y="76"/>
                  </a:lnTo>
                  <a:lnTo>
                    <a:pt x="59" y="74"/>
                  </a:lnTo>
                  <a:lnTo>
                    <a:pt x="61" y="74"/>
                  </a:lnTo>
                  <a:lnTo>
                    <a:pt x="65" y="70"/>
                  </a:lnTo>
                  <a:lnTo>
                    <a:pt x="67" y="68"/>
                  </a:lnTo>
                  <a:lnTo>
                    <a:pt x="69" y="65"/>
                  </a:lnTo>
                  <a:lnTo>
                    <a:pt x="72" y="63"/>
                  </a:lnTo>
                  <a:lnTo>
                    <a:pt x="74" y="59"/>
                  </a:lnTo>
                  <a:lnTo>
                    <a:pt x="76" y="55"/>
                  </a:lnTo>
                  <a:lnTo>
                    <a:pt x="78" y="52"/>
                  </a:lnTo>
                  <a:lnTo>
                    <a:pt x="78" y="48"/>
                  </a:lnTo>
                  <a:lnTo>
                    <a:pt x="80" y="44"/>
                  </a:lnTo>
                  <a:lnTo>
                    <a:pt x="80" y="39"/>
                  </a:lnTo>
                  <a:lnTo>
                    <a:pt x="80" y="35"/>
                  </a:lnTo>
                  <a:lnTo>
                    <a:pt x="78" y="31"/>
                  </a:lnTo>
                  <a:lnTo>
                    <a:pt x="78" y="29"/>
                  </a:lnTo>
                  <a:lnTo>
                    <a:pt x="76" y="24"/>
                  </a:lnTo>
                  <a:lnTo>
                    <a:pt x="74" y="20"/>
                  </a:lnTo>
                  <a:lnTo>
                    <a:pt x="72" y="18"/>
                  </a:lnTo>
                  <a:lnTo>
                    <a:pt x="69" y="13"/>
                  </a:lnTo>
                  <a:lnTo>
                    <a:pt x="67" y="11"/>
                  </a:lnTo>
                  <a:lnTo>
                    <a:pt x="65" y="9"/>
                  </a:lnTo>
                  <a:lnTo>
                    <a:pt x="61" y="7"/>
                  </a:lnTo>
                  <a:lnTo>
                    <a:pt x="59" y="5"/>
                  </a:lnTo>
                  <a:lnTo>
                    <a:pt x="54" y="3"/>
                  </a:lnTo>
                  <a:lnTo>
                    <a:pt x="52" y="3"/>
                  </a:lnTo>
                  <a:lnTo>
                    <a:pt x="48" y="0"/>
                  </a:lnTo>
                  <a:lnTo>
                    <a:pt x="43" y="0"/>
                  </a:lnTo>
                  <a:lnTo>
                    <a:pt x="39" y="0"/>
                  </a:lnTo>
                  <a:lnTo>
                    <a:pt x="35" y="0"/>
                  </a:lnTo>
                  <a:lnTo>
                    <a:pt x="30" y="0"/>
                  </a:lnTo>
                  <a:lnTo>
                    <a:pt x="28" y="3"/>
                  </a:lnTo>
                  <a:lnTo>
                    <a:pt x="24" y="3"/>
                  </a:lnTo>
                  <a:lnTo>
                    <a:pt x="20" y="5"/>
                  </a:lnTo>
                  <a:lnTo>
                    <a:pt x="17" y="7"/>
                  </a:lnTo>
                  <a:lnTo>
                    <a:pt x="13" y="9"/>
                  </a:lnTo>
                  <a:lnTo>
                    <a:pt x="11" y="11"/>
                  </a:lnTo>
                  <a:lnTo>
                    <a:pt x="9" y="13"/>
                  </a:lnTo>
                  <a:lnTo>
                    <a:pt x="7" y="18"/>
                  </a:lnTo>
                  <a:lnTo>
                    <a:pt x="4" y="20"/>
                  </a:lnTo>
                  <a:lnTo>
                    <a:pt x="2" y="24"/>
                  </a:lnTo>
                  <a:lnTo>
                    <a:pt x="0" y="29"/>
                  </a:lnTo>
                  <a:lnTo>
                    <a:pt x="0" y="31"/>
                  </a:lnTo>
                  <a:lnTo>
                    <a:pt x="0" y="35"/>
                  </a:lnTo>
                  <a:lnTo>
                    <a:pt x="0" y="39"/>
                  </a:lnTo>
                  <a:lnTo>
                    <a:pt x="0" y="44"/>
                  </a:lnTo>
                  <a:lnTo>
                    <a:pt x="0" y="48"/>
                  </a:lnTo>
                  <a:lnTo>
                    <a:pt x="0" y="52"/>
                  </a:lnTo>
                  <a:lnTo>
                    <a:pt x="2" y="55"/>
                  </a:lnTo>
                  <a:lnTo>
                    <a:pt x="4" y="59"/>
                  </a:lnTo>
                  <a:lnTo>
                    <a:pt x="7" y="63"/>
                  </a:lnTo>
                  <a:lnTo>
                    <a:pt x="9" y="65"/>
                  </a:lnTo>
                  <a:lnTo>
                    <a:pt x="11" y="68"/>
                  </a:lnTo>
                  <a:lnTo>
                    <a:pt x="13" y="70"/>
                  </a:lnTo>
                  <a:lnTo>
                    <a:pt x="17" y="74"/>
                  </a:lnTo>
                  <a:lnTo>
                    <a:pt x="20" y="74"/>
                  </a:lnTo>
                  <a:lnTo>
                    <a:pt x="24" y="76"/>
                  </a:lnTo>
                  <a:lnTo>
                    <a:pt x="28" y="78"/>
                  </a:lnTo>
                  <a:lnTo>
                    <a:pt x="30" y="78"/>
                  </a:lnTo>
                  <a:lnTo>
                    <a:pt x="35" y="81"/>
                  </a:lnTo>
                  <a:lnTo>
                    <a:pt x="39" y="81"/>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49" name="任意多边形 307648"/>
            <p:cNvSpPr/>
            <p:nvPr/>
          </p:nvSpPr>
          <p:spPr>
            <a:xfrm>
              <a:off x="4104" y="1839"/>
              <a:ext cx="80" cy="81"/>
            </a:xfrm>
            <a:custGeom>
              <a:rect l="0" t="0" r="0" b="0"/>
              <a:pathLst>
                <a:path w="80" h="81">
                  <a:moveTo>
                    <a:pt x="39" y="81"/>
                  </a:moveTo>
                  <a:lnTo>
                    <a:pt x="43" y="81"/>
                  </a:lnTo>
                  <a:lnTo>
                    <a:pt x="47" y="81"/>
                  </a:lnTo>
                  <a:lnTo>
                    <a:pt x="52" y="78"/>
                  </a:lnTo>
                  <a:lnTo>
                    <a:pt x="54" y="78"/>
                  </a:lnTo>
                  <a:lnTo>
                    <a:pt x="58" y="76"/>
                  </a:lnTo>
                  <a:lnTo>
                    <a:pt x="60" y="74"/>
                  </a:lnTo>
                  <a:lnTo>
                    <a:pt x="65" y="72"/>
                  </a:lnTo>
                  <a:lnTo>
                    <a:pt x="67" y="70"/>
                  </a:lnTo>
                  <a:lnTo>
                    <a:pt x="69" y="65"/>
                  </a:lnTo>
                  <a:lnTo>
                    <a:pt x="71" y="63"/>
                  </a:lnTo>
                  <a:lnTo>
                    <a:pt x="73" y="59"/>
                  </a:lnTo>
                  <a:lnTo>
                    <a:pt x="75" y="57"/>
                  </a:lnTo>
                  <a:lnTo>
                    <a:pt x="78" y="52"/>
                  </a:lnTo>
                  <a:lnTo>
                    <a:pt x="78" y="48"/>
                  </a:lnTo>
                  <a:lnTo>
                    <a:pt x="80" y="46"/>
                  </a:lnTo>
                  <a:lnTo>
                    <a:pt x="80" y="42"/>
                  </a:lnTo>
                  <a:lnTo>
                    <a:pt x="80" y="37"/>
                  </a:lnTo>
                  <a:lnTo>
                    <a:pt x="78" y="33"/>
                  </a:lnTo>
                  <a:lnTo>
                    <a:pt x="78" y="29"/>
                  </a:lnTo>
                  <a:lnTo>
                    <a:pt x="75" y="26"/>
                  </a:lnTo>
                  <a:lnTo>
                    <a:pt x="73" y="22"/>
                  </a:lnTo>
                  <a:lnTo>
                    <a:pt x="71" y="18"/>
                  </a:lnTo>
                  <a:lnTo>
                    <a:pt x="69" y="16"/>
                  </a:lnTo>
                  <a:lnTo>
                    <a:pt x="67" y="13"/>
                  </a:lnTo>
                  <a:lnTo>
                    <a:pt x="65" y="9"/>
                  </a:lnTo>
                  <a:lnTo>
                    <a:pt x="60" y="7"/>
                  </a:lnTo>
                  <a:lnTo>
                    <a:pt x="58" y="5"/>
                  </a:lnTo>
                  <a:lnTo>
                    <a:pt x="54" y="5"/>
                  </a:lnTo>
                  <a:lnTo>
                    <a:pt x="52" y="3"/>
                  </a:lnTo>
                  <a:lnTo>
                    <a:pt x="47" y="3"/>
                  </a:lnTo>
                  <a:lnTo>
                    <a:pt x="43" y="0"/>
                  </a:lnTo>
                  <a:lnTo>
                    <a:pt x="39" y="0"/>
                  </a:lnTo>
                  <a:lnTo>
                    <a:pt x="34" y="0"/>
                  </a:lnTo>
                  <a:lnTo>
                    <a:pt x="30" y="3"/>
                  </a:lnTo>
                  <a:lnTo>
                    <a:pt x="28" y="3"/>
                  </a:lnTo>
                  <a:lnTo>
                    <a:pt x="23" y="5"/>
                  </a:lnTo>
                  <a:lnTo>
                    <a:pt x="19" y="5"/>
                  </a:lnTo>
                  <a:lnTo>
                    <a:pt x="17" y="7"/>
                  </a:lnTo>
                  <a:lnTo>
                    <a:pt x="13" y="9"/>
                  </a:lnTo>
                  <a:lnTo>
                    <a:pt x="10" y="13"/>
                  </a:lnTo>
                  <a:lnTo>
                    <a:pt x="8" y="16"/>
                  </a:lnTo>
                  <a:lnTo>
                    <a:pt x="6" y="18"/>
                  </a:lnTo>
                  <a:lnTo>
                    <a:pt x="4" y="22"/>
                  </a:lnTo>
                  <a:lnTo>
                    <a:pt x="2" y="26"/>
                  </a:lnTo>
                  <a:lnTo>
                    <a:pt x="0" y="29"/>
                  </a:lnTo>
                  <a:lnTo>
                    <a:pt x="0" y="33"/>
                  </a:lnTo>
                  <a:lnTo>
                    <a:pt x="0" y="37"/>
                  </a:lnTo>
                  <a:lnTo>
                    <a:pt x="0" y="42"/>
                  </a:lnTo>
                  <a:lnTo>
                    <a:pt x="0" y="46"/>
                  </a:lnTo>
                  <a:lnTo>
                    <a:pt x="0" y="48"/>
                  </a:lnTo>
                  <a:lnTo>
                    <a:pt x="0" y="52"/>
                  </a:lnTo>
                  <a:lnTo>
                    <a:pt x="2" y="57"/>
                  </a:lnTo>
                  <a:lnTo>
                    <a:pt x="4" y="59"/>
                  </a:lnTo>
                  <a:lnTo>
                    <a:pt x="6" y="63"/>
                  </a:lnTo>
                  <a:lnTo>
                    <a:pt x="8" y="65"/>
                  </a:lnTo>
                  <a:lnTo>
                    <a:pt x="10" y="70"/>
                  </a:lnTo>
                  <a:lnTo>
                    <a:pt x="13" y="72"/>
                  </a:lnTo>
                  <a:lnTo>
                    <a:pt x="17" y="74"/>
                  </a:lnTo>
                  <a:lnTo>
                    <a:pt x="19" y="76"/>
                  </a:lnTo>
                  <a:lnTo>
                    <a:pt x="23" y="78"/>
                  </a:lnTo>
                  <a:lnTo>
                    <a:pt x="28" y="78"/>
                  </a:lnTo>
                  <a:lnTo>
                    <a:pt x="30" y="81"/>
                  </a:lnTo>
                  <a:lnTo>
                    <a:pt x="34" y="81"/>
                  </a:lnTo>
                  <a:lnTo>
                    <a:pt x="39" y="81"/>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0" name="任意多边形 307649"/>
            <p:cNvSpPr/>
            <p:nvPr/>
          </p:nvSpPr>
          <p:spPr>
            <a:xfrm>
              <a:off x="3941" y="1768"/>
              <a:ext cx="80" cy="80"/>
            </a:xfrm>
            <a:custGeom>
              <a:rect l="0" t="0" r="0" b="0"/>
              <a:pathLst>
                <a:path w="80" h="80">
                  <a:moveTo>
                    <a:pt x="39" y="80"/>
                  </a:moveTo>
                  <a:lnTo>
                    <a:pt x="43" y="80"/>
                  </a:lnTo>
                  <a:lnTo>
                    <a:pt x="48" y="78"/>
                  </a:lnTo>
                  <a:lnTo>
                    <a:pt x="52" y="78"/>
                  </a:lnTo>
                  <a:lnTo>
                    <a:pt x="54" y="76"/>
                  </a:lnTo>
                  <a:lnTo>
                    <a:pt x="59" y="76"/>
                  </a:lnTo>
                  <a:lnTo>
                    <a:pt x="61" y="74"/>
                  </a:lnTo>
                  <a:lnTo>
                    <a:pt x="65" y="71"/>
                  </a:lnTo>
                  <a:lnTo>
                    <a:pt x="67" y="67"/>
                  </a:lnTo>
                  <a:lnTo>
                    <a:pt x="69" y="65"/>
                  </a:lnTo>
                  <a:lnTo>
                    <a:pt x="72" y="63"/>
                  </a:lnTo>
                  <a:lnTo>
                    <a:pt x="74" y="58"/>
                  </a:lnTo>
                  <a:lnTo>
                    <a:pt x="76" y="54"/>
                  </a:lnTo>
                  <a:lnTo>
                    <a:pt x="78" y="52"/>
                  </a:lnTo>
                  <a:lnTo>
                    <a:pt x="78" y="48"/>
                  </a:lnTo>
                  <a:lnTo>
                    <a:pt x="78" y="43"/>
                  </a:lnTo>
                  <a:lnTo>
                    <a:pt x="80" y="39"/>
                  </a:lnTo>
                  <a:lnTo>
                    <a:pt x="78" y="35"/>
                  </a:lnTo>
                  <a:lnTo>
                    <a:pt x="78" y="32"/>
                  </a:lnTo>
                  <a:lnTo>
                    <a:pt x="78" y="28"/>
                  </a:lnTo>
                  <a:lnTo>
                    <a:pt x="76" y="24"/>
                  </a:lnTo>
                  <a:lnTo>
                    <a:pt x="74" y="22"/>
                  </a:lnTo>
                  <a:lnTo>
                    <a:pt x="72" y="17"/>
                  </a:lnTo>
                  <a:lnTo>
                    <a:pt x="69" y="15"/>
                  </a:lnTo>
                  <a:lnTo>
                    <a:pt x="67" y="11"/>
                  </a:lnTo>
                  <a:lnTo>
                    <a:pt x="65" y="9"/>
                  </a:lnTo>
                  <a:lnTo>
                    <a:pt x="61" y="6"/>
                  </a:lnTo>
                  <a:lnTo>
                    <a:pt x="59" y="4"/>
                  </a:lnTo>
                  <a:lnTo>
                    <a:pt x="54" y="2"/>
                  </a:lnTo>
                  <a:lnTo>
                    <a:pt x="52" y="2"/>
                  </a:lnTo>
                  <a:lnTo>
                    <a:pt x="48" y="0"/>
                  </a:lnTo>
                  <a:lnTo>
                    <a:pt x="43" y="0"/>
                  </a:lnTo>
                  <a:lnTo>
                    <a:pt x="39" y="0"/>
                  </a:lnTo>
                  <a:lnTo>
                    <a:pt x="35" y="0"/>
                  </a:lnTo>
                  <a:lnTo>
                    <a:pt x="30" y="0"/>
                  </a:lnTo>
                  <a:lnTo>
                    <a:pt x="28" y="2"/>
                  </a:lnTo>
                  <a:lnTo>
                    <a:pt x="24" y="2"/>
                  </a:lnTo>
                  <a:lnTo>
                    <a:pt x="20" y="4"/>
                  </a:lnTo>
                  <a:lnTo>
                    <a:pt x="17" y="6"/>
                  </a:lnTo>
                  <a:lnTo>
                    <a:pt x="13" y="9"/>
                  </a:lnTo>
                  <a:lnTo>
                    <a:pt x="11" y="11"/>
                  </a:lnTo>
                  <a:lnTo>
                    <a:pt x="9" y="15"/>
                  </a:lnTo>
                  <a:lnTo>
                    <a:pt x="7" y="17"/>
                  </a:lnTo>
                  <a:lnTo>
                    <a:pt x="4" y="22"/>
                  </a:lnTo>
                  <a:lnTo>
                    <a:pt x="2" y="24"/>
                  </a:lnTo>
                  <a:lnTo>
                    <a:pt x="0" y="28"/>
                  </a:lnTo>
                  <a:lnTo>
                    <a:pt x="0" y="32"/>
                  </a:lnTo>
                  <a:lnTo>
                    <a:pt x="0" y="35"/>
                  </a:lnTo>
                  <a:lnTo>
                    <a:pt x="0" y="39"/>
                  </a:lnTo>
                  <a:lnTo>
                    <a:pt x="0" y="43"/>
                  </a:lnTo>
                  <a:lnTo>
                    <a:pt x="0" y="48"/>
                  </a:lnTo>
                  <a:lnTo>
                    <a:pt x="0" y="52"/>
                  </a:lnTo>
                  <a:lnTo>
                    <a:pt x="2" y="54"/>
                  </a:lnTo>
                  <a:lnTo>
                    <a:pt x="4" y="58"/>
                  </a:lnTo>
                  <a:lnTo>
                    <a:pt x="7" y="63"/>
                  </a:lnTo>
                  <a:lnTo>
                    <a:pt x="9" y="65"/>
                  </a:lnTo>
                  <a:lnTo>
                    <a:pt x="11" y="67"/>
                  </a:lnTo>
                  <a:lnTo>
                    <a:pt x="13" y="71"/>
                  </a:lnTo>
                  <a:lnTo>
                    <a:pt x="17" y="74"/>
                  </a:lnTo>
                  <a:lnTo>
                    <a:pt x="20" y="76"/>
                  </a:lnTo>
                  <a:lnTo>
                    <a:pt x="24" y="76"/>
                  </a:lnTo>
                  <a:lnTo>
                    <a:pt x="28" y="78"/>
                  </a:lnTo>
                  <a:lnTo>
                    <a:pt x="30" y="78"/>
                  </a:lnTo>
                  <a:lnTo>
                    <a:pt x="35" y="80"/>
                  </a:lnTo>
                  <a:lnTo>
                    <a:pt x="39"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1" name="任意多边形 307650"/>
            <p:cNvSpPr/>
            <p:nvPr/>
          </p:nvSpPr>
          <p:spPr>
            <a:xfrm>
              <a:off x="3995" y="1991"/>
              <a:ext cx="80" cy="80"/>
            </a:xfrm>
            <a:custGeom>
              <a:rect l="0" t="0" r="0" b="0"/>
              <a:pathLst>
                <a:path w="80" h="80">
                  <a:moveTo>
                    <a:pt x="39" y="80"/>
                  </a:moveTo>
                  <a:lnTo>
                    <a:pt x="44" y="80"/>
                  </a:lnTo>
                  <a:lnTo>
                    <a:pt x="48" y="78"/>
                  </a:lnTo>
                  <a:lnTo>
                    <a:pt x="52" y="78"/>
                  </a:lnTo>
                  <a:lnTo>
                    <a:pt x="57" y="76"/>
                  </a:lnTo>
                  <a:lnTo>
                    <a:pt x="59" y="76"/>
                  </a:lnTo>
                  <a:lnTo>
                    <a:pt x="63" y="74"/>
                  </a:lnTo>
                  <a:lnTo>
                    <a:pt x="65" y="72"/>
                  </a:lnTo>
                  <a:lnTo>
                    <a:pt x="70" y="67"/>
                  </a:lnTo>
                  <a:lnTo>
                    <a:pt x="72" y="65"/>
                  </a:lnTo>
                  <a:lnTo>
                    <a:pt x="74" y="63"/>
                  </a:lnTo>
                  <a:lnTo>
                    <a:pt x="76" y="59"/>
                  </a:lnTo>
                  <a:lnTo>
                    <a:pt x="78" y="54"/>
                  </a:lnTo>
                  <a:lnTo>
                    <a:pt x="78" y="52"/>
                  </a:lnTo>
                  <a:lnTo>
                    <a:pt x="80" y="48"/>
                  </a:lnTo>
                  <a:lnTo>
                    <a:pt x="80" y="43"/>
                  </a:lnTo>
                  <a:lnTo>
                    <a:pt x="80" y="39"/>
                  </a:lnTo>
                  <a:lnTo>
                    <a:pt x="80" y="35"/>
                  </a:lnTo>
                  <a:lnTo>
                    <a:pt x="80" y="33"/>
                  </a:lnTo>
                  <a:lnTo>
                    <a:pt x="78" y="28"/>
                  </a:lnTo>
                  <a:lnTo>
                    <a:pt x="78" y="24"/>
                  </a:lnTo>
                  <a:lnTo>
                    <a:pt x="76" y="22"/>
                  </a:lnTo>
                  <a:lnTo>
                    <a:pt x="74" y="17"/>
                  </a:lnTo>
                  <a:lnTo>
                    <a:pt x="72" y="15"/>
                  </a:lnTo>
                  <a:lnTo>
                    <a:pt x="70" y="11"/>
                  </a:lnTo>
                  <a:lnTo>
                    <a:pt x="65" y="9"/>
                  </a:lnTo>
                  <a:lnTo>
                    <a:pt x="63" y="7"/>
                  </a:lnTo>
                  <a:lnTo>
                    <a:pt x="59" y="4"/>
                  </a:lnTo>
                  <a:lnTo>
                    <a:pt x="57" y="2"/>
                  </a:lnTo>
                  <a:lnTo>
                    <a:pt x="52" y="2"/>
                  </a:lnTo>
                  <a:lnTo>
                    <a:pt x="48" y="0"/>
                  </a:lnTo>
                  <a:lnTo>
                    <a:pt x="44" y="0"/>
                  </a:lnTo>
                  <a:lnTo>
                    <a:pt x="39" y="0"/>
                  </a:lnTo>
                  <a:lnTo>
                    <a:pt x="37" y="0"/>
                  </a:lnTo>
                  <a:lnTo>
                    <a:pt x="33" y="0"/>
                  </a:lnTo>
                  <a:lnTo>
                    <a:pt x="28" y="2"/>
                  </a:lnTo>
                  <a:lnTo>
                    <a:pt x="24" y="2"/>
                  </a:lnTo>
                  <a:lnTo>
                    <a:pt x="22" y="4"/>
                  </a:lnTo>
                  <a:lnTo>
                    <a:pt x="18" y="7"/>
                  </a:lnTo>
                  <a:lnTo>
                    <a:pt x="15" y="9"/>
                  </a:lnTo>
                  <a:lnTo>
                    <a:pt x="11" y="11"/>
                  </a:lnTo>
                  <a:lnTo>
                    <a:pt x="9" y="15"/>
                  </a:lnTo>
                  <a:lnTo>
                    <a:pt x="7" y="17"/>
                  </a:lnTo>
                  <a:lnTo>
                    <a:pt x="5" y="22"/>
                  </a:lnTo>
                  <a:lnTo>
                    <a:pt x="5" y="24"/>
                  </a:lnTo>
                  <a:lnTo>
                    <a:pt x="2" y="28"/>
                  </a:lnTo>
                  <a:lnTo>
                    <a:pt x="0" y="33"/>
                  </a:lnTo>
                  <a:lnTo>
                    <a:pt x="0" y="35"/>
                  </a:lnTo>
                  <a:lnTo>
                    <a:pt x="0" y="39"/>
                  </a:lnTo>
                  <a:lnTo>
                    <a:pt x="0" y="43"/>
                  </a:lnTo>
                  <a:lnTo>
                    <a:pt x="0" y="48"/>
                  </a:lnTo>
                  <a:lnTo>
                    <a:pt x="2" y="52"/>
                  </a:lnTo>
                  <a:lnTo>
                    <a:pt x="5" y="54"/>
                  </a:lnTo>
                  <a:lnTo>
                    <a:pt x="5" y="59"/>
                  </a:lnTo>
                  <a:lnTo>
                    <a:pt x="7" y="63"/>
                  </a:lnTo>
                  <a:lnTo>
                    <a:pt x="9" y="65"/>
                  </a:lnTo>
                  <a:lnTo>
                    <a:pt x="11" y="67"/>
                  </a:lnTo>
                  <a:lnTo>
                    <a:pt x="15" y="72"/>
                  </a:lnTo>
                  <a:lnTo>
                    <a:pt x="18" y="74"/>
                  </a:lnTo>
                  <a:lnTo>
                    <a:pt x="22" y="76"/>
                  </a:lnTo>
                  <a:lnTo>
                    <a:pt x="24" y="76"/>
                  </a:lnTo>
                  <a:lnTo>
                    <a:pt x="28" y="78"/>
                  </a:lnTo>
                  <a:lnTo>
                    <a:pt x="33" y="78"/>
                  </a:lnTo>
                  <a:lnTo>
                    <a:pt x="37" y="80"/>
                  </a:lnTo>
                  <a:lnTo>
                    <a:pt x="39"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2" name="任意多边形 307651"/>
            <p:cNvSpPr/>
            <p:nvPr/>
          </p:nvSpPr>
          <p:spPr>
            <a:xfrm>
              <a:off x="3839" y="1913"/>
              <a:ext cx="81" cy="80"/>
            </a:xfrm>
            <a:custGeom>
              <a:rect l="0" t="0" r="0" b="0"/>
              <a:pathLst>
                <a:path w="81" h="80">
                  <a:moveTo>
                    <a:pt x="42" y="80"/>
                  </a:moveTo>
                  <a:lnTo>
                    <a:pt x="46" y="80"/>
                  </a:lnTo>
                  <a:lnTo>
                    <a:pt x="50" y="78"/>
                  </a:lnTo>
                  <a:lnTo>
                    <a:pt x="52" y="78"/>
                  </a:lnTo>
                  <a:lnTo>
                    <a:pt x="57" y="76"/>
                  </a:lnTo>
                  <a:lnTo>
                    <a:pt x="61" y="74"/>
                  </a:lnTo>
                  <a:lnTo>
                    <a:pt x="63" y="72"/>
                  </a:lnTo>
                  <a:lnTo>
                    <a:pt x="68" y="69"/>
                  </a:lnTo>
                  <a:lnTo>
                    <a:pt x="70" y="67"/>
                  </a:lnTo>
                  <a:lnTo>
                    <a:pt x="72" y="65"/>
                  </a:lnTo>
                  <a:lnTo>
                    <a:pt x="74" y="63"/>
                  </a:lnTo>
                  <a:lnTo>
                    <a:pt x="76" y="59"/>
                  </a:lnTo>
                  <a:lnTo>
                    <a:pt x="78" y="54"/>
                  </a:lnTo>
                  <a:lnTo>
                    <a:pt x="78" y="52"/>
                  </a:lnTo>
                  <a:lnTo>
                    <a:pt x="81" y="48"/>
                  </a:lnTo>
                  <a:lnTo>
                    <a:pt x="81" y="43"/>
                  </a:lnTo>
                  <a:lnTo>
                    <a:pt x="81" y="39"/>
                  </a:lnTo>
                  <a:lnTo>
                    <a:pt x="81" y="35"/>
                  </a:lnTo>
                  <a:lnTo>
                    <a:pt x="81" y="33"/>
                  </a:lnTo>
                  <a:lnTo>
                    <a:pt x="78" y="28"/>
                  </a:lnTo>
                  <a:lnTo>
                    <a:pt x="78" y="24"/>
                  </a:lnTo>
                  <a:lnTo>
                    <a:pt x="76" y="20"/>
                  </a:lnTo>
                  <a:lnTo>
                    <a:pt x="74" y="17"/>
                  </a:lnTo>
                  <a:lnTo>
                    <a:pt x="72" y="15"/>
                  </a:lnTo>
                  <a:lnTo>
                    <a:pt x="70" y="11"/>
                  </a:lnTo>
                  <a:lnTo>
                    <a:pt x="68" y="9"/>
                  </a:lnTo>
                  <a:lnTo>
                    <a:pt x="63" y="7"/>
                  </a:lnTo>
                  <a:lnTo>
                    <a:pt x="61" y="4"/>
                  </a:lnTo>
                  <a:lnTo>
                    <a:pt x="57" y="2"/>
                  </a:lnTo>
                  <a:lnTo>
                    <a:pt x="52" y="2"/>
                  </a:lnTo>
                  <a:lnTo>
                    <a:pt x="50" y="0"/>
                  </a:lnTo>
                  <a:lnTo>
                    <a:pt x="46" y="0"/>
                  </a:lnTo>
                  <a:lnTo>
                    <a:pt x="42" y="0"/>
                  </a:lnTo>
                  <a:lnTo>
                    <a:pt x="37" y="0"/>
                  </a:lnTo>
                  <a:lnTo>
                    <a:pt x="33" y="0"/>
                  </a:lnTo>
                  <a:lnTo>
                    <a:pt x="29" y="2"/>
                  </a:lnTo>
                  <a:lnTo>
                    <a:pt x="26" y="2"/>
                  </a:lnTo>
                  <a:lnTo>
                    <a:pt x="22" y="4"/>
                  </a:lnTo>
                  <a:lnTo>
                    <a:pt x="20" y="7"/>
                  </a:lnTo>
                  <a:lnTo>
                    <a:pt x="16" y="9"/>
                  </a:lnTo>
                  <a:lnTo>
                    <a:pt x="13" y="11"/>
                  </a:lnTo>
                  <a:lnTo>
                    <a:pt x="11" y="15"/>
                  </a:lnTo>
                  <a:lnTo>
                    <a:pt x="9" y="17"/>
                  </a:lnTo>
                  <a:lnTo>
                    <a:pt x="7" y="20"/>
                  </a:lnTo>
                  <a:lnTo>
                    <a:pt x="5" y="24"/>
                  </a:lnTo>
                  <a:lnTo>
                    <a:pt x="3" y="28"/>
                  </a:lnTo>
                  <a:lnTo>
                    <a:pt x="3" y="33"/>
                  </a:lnTo>
                  <a:lnTo>
                    <a:pt x="0" y="35"/>
                  </a:lnTo>
                  <a:lnTo>
                    <a:pt x="0" y="39"/>
                  </a:lnTo>
                  <a:lnTo>
                    <a:pt x="0" y="43"/>
                  </a:lnTo>
                  <a:lnTo>
                    <a:pt x="3" y="48"/>
                  </a:lnTo>
                  <a:lnTo>
                    <a:pt x="3" y="52"/>
                  </a:lnTo>
                  <a:lnTo>
                    <a:pt x="5" y="54"/>
                  </a:lnTo>
                  <a:lnTo>
                    <a:pt x="7" y="59"/>
                  </a:lnTo>
                  <a:lnTo>
                    <a:pt x="9" y="63"/>
                  </a:lnTo>
                  <a:lnTo>
                    <a:pt x="11" y="65"/>
                  </a:lnTo>
                  <a:lnTo>
                    <a:pt x="13" y="67"/>
                  </a:lnTo>
                  <a:lnTo>
                    <a:pt x="16" y="69"/>
                  </a:lnTo>
                  <a:lnTo>
                    <a:pt x="20" y="72"/>
                  </a:lnTo>
                  <a:lnTo>
                    <a:pt x="22" y="74"/>
                  </a:lnTo>
                  <a:lnTo>
                    <a:pt x="26" y="76"/>
                  </a:lnTo>
                  <a:lnTo>
                    <a:pt x="29" y="78"/>
                  </a:lnTo>
                  <a:lnTo>
                    <a:pt x="33" y="78"/>
                  </a:lnTo>
                  <a:lnTo>
                    <a:pt x="37" y="80"/>
                  </a:lnTo>
                  <a:lnTo>
                    <a:pt x="42"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3" name="任意多边形 307652"/>
            <p:cNvSpPr/>
            <p:nvPr/>
          </p:nvSpPr>
          <p:spPr>
            <a:xfrm>
              <a:off x="3681" y="1876"/>
              <a:ext cx="80" cy="80"/>
            </a:xfrm>
            <a:custGeom>
              <a:rect l="0" t="0" r="0" b="0"/>
              <a:pathLst>
                <a:path w="80" h="80">
                  <a:moveTo>
                    <a:pt x="39" y="80"/>
                  </a:moveTo>
                  <a:lnTo>
                    <a:pt x="44" y="78"/>
                  </a:lnTo>
                  <a:lnTo>
                    <a:pt x="48" y="78"/>
                  </a:lnTo>
                  <a:lnTo>
                    <a:pt x="52" y="78"/>
                  </a:lnTo>
                  <a:lnTo>
                    <a:pt x="57" y="76"/>
                  </a:lnTo>
                  <a:lnTo>
                    <a:pt x="59" y="74"/>
                  </a:lnTo>
                  <a:lnTo>
                    <a:pt x="63" y="72"/>
                  </a:lnTo>
                  <a:lnTo>
                    <a:pt x="65" y="70"/>
                  </a:lnTo>
                  <a:lnTo>
                    <a:pt x="67" y="67"/>
                  </a:lnTo>
                  <a:lnTo>
                    <a:pt x="72" y="65"/>
                  </a:lnTo>
                  <a:lnTo>
                    <a:pt x="74" y="61"/>
                  </a:lnTo>
                  <a:lnTo>
                    <a:pt x="76" y="59"/>
                  </a:lnTo>
                  <a:lnTo>
                    <a:pt x="78" y="54"/>
                  </a:lnTo>
                  <a:lnTo>
                    <a:pt x="78" y="52"/>
                  </a:lnTo>
                  <a:lnTo>
                    <a:pt x="80" y="48"/>
                  </a:lnTo>
                  <a:lnTo>
                    <a:pt x="80" y="44"/>
                  </a:lnTo>
                  <a:lnTo>
                    <a:pt x="80" y="39"/>
                  </a:lnTo>
                  <a:lnTo>
                    <a:pt x="80" y="35"/>
                  </a:lnTo>
                  <a:lnTo>
                    <a:pt x="80" y="31"/>
                  </a:lnTo>
                  <a:lnTo>
                    <a:pt x="78" y="28"/>
                  </a:lnTo>
                  <a:lnTo>
                    <a:pt x="78" y="24"/>
                  </a:lnTo>
                  <a:lnTo>
                    <a:pt x="76" y="20"/>
                  </a:lnTo>
                  <a:lnTo>
                    <a:pt x="74" y="18"/>
                  </a:lnTo>
                  <a:lnTo>
                    <a:pt x="72" y="13"/>
                  </a:lnTo>
                  <a:lnTo>
                    <a:pt x="67" y="11"/>
                  </a:lnTo>
                  <a:lnTo>
                    <a:pt x="65" y="9"/>
                  </a:lnTo>
                  <a:lnTo>
                    <a:pt x="63" y="7"/>
                  </a:lnTo>
                  <a:lnTo>
                    <a:pt x="59" y="5"/>
                  </a:lnTo>
                  <a:lnTo>
                    <a:pt x="57" y="2"/>
                  </a:lnTo>
                  <a:lnTo>
                    <a:pt x="52" y="0"/>
                  </a:lnTo>
                  <a:lnTo>
                    <a:pt x="48" y="0"/>
                  </a:lnTo>
                  <a:lnTo>
                    <a:pt x="44" y="0"/>
                  </a:lnTo>
                  <a:lnTo>
                    <a:pt x="39" y="0"/>
                  </a:lnTo>
                  <a:lnTo>
                    <a:pt x="37" y="0"/>
                  </a:lnTo>
                  <a:lnTo>
                    <a:pt x="33" y="0"/>
                  </a:lnTo>
                  <a:lnTo>
                    <a:pt x="28" y="0"/>
                  </a:lnTo>
                  <a:lnTo>
                    <a:pt x="24" y="2"/>
                  </a:lnTo>
                  <a:lnTo>
                    <a:pt x="22" y="5"/>
                  </a:lnTo>
                  <a:lnTo>
                    <a:pt x="18" y="7"/>
                  </a:lnTo>
                  <a:lnTo>
                    <a:pt x="15" y="9"/>
                  </a:lnTo>
                  <a:lnTo>
                    <a:pt x="11" y="11"/>
                  </a:lnTo>
                  <a:lnTo>
                    <a:pt x="9" y="13"/>
                  </a:lnTo>
                  <a:lnTo>
                    <a:pt x="7" y="18"/>
                  </a:lnTo>
                  <a:lnTo>
                    <a:pt x="5" y="20"/>
                  </a:lnTo>
                  <a:lnTo>
                    <a:pt x="2" y="24"/>
                  </a:lnTo>
                  <a:lnTo>
                    <a:pt x="2" y="28"/>
                  </a:lnTo>
                  <a:lnTo>
                    <a:pt x="0" y="31"/>
                  </a:lnTo>
                  <a:lnTo>
                    <a:pt x="0" y="35"/>
                  </a:lnTo>
                  <a:lnTo>
                    <a:pt x="0" y="39"/>
                  </a:lnTo>
                  <a:lnTo>
                    <a:pt x="0" y="44"/>
                  </a:lnTo>
                  <a:lnTo>
                    <a:pt x="0" y="48"/>
                  </a:lnTo>
                  <a:lnTo>
                    <a:pt x="2" y="52"/>
                  </a:lnTo>
                  <a:lnTo>
                    <a:pt x="2" y="54"/>
                  </a:lnTo>
                  <a:lnTo>
                    <a:pt x="5" y="59"/>
                  </a:lnTo>
                  <a:lnTo>
                    <a:pt x="7" y="61"/>
                  </a:lnTo>
                  <a:lnTo>
                    <a:pt x="9" y="65"/>
                  </a:lnTo>
                  <a:lnTo>
                    <a:pt x="11" y="67"/>
                  </a:lnTo>
                  <a:lnTo>
                    <a:pt x="15" y="70"/>
                  </a:lnTo>
                  <a:lnTo>
                    <a:pt x="18" y="72"/>
                  </a:lnTo>
                  <a:lnTo>
                    <a:pt x="22" y="74"/>
                  </a:lnTo>
                  <a:lnTo>
                    <a:pt x="24" y="76"/>
                  </a:lnTo>
                  <a:lnTo>
                    <a:pt x="28" y="78"/>
                  </a:lnTo>
                  <a:lnTo>
                    <a:pt x="33" y="78"/>
                  </a:lnTo>
                  <a:lnTo>
                    <a:pt x="37" y="78"/>
                  </a:lnTo>
                  <a:lnTo>
                    <a:pt x="39"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4" name="任意多边形 307653"/>
            <p:cNvSpPr/>
            <p:nvPr/>
          </p:nvSpPr>
          <p:spPr>
            <a:xfrm>
              <a:off x="3794" y="2050"/>
              <a:ext cx="80" cy="80"/>
            </a:xfrm>
            <a:custGeom>
              <a:rect l="0" t="0" r="0" b="0"/>
              <a:pathLst>
                <a:path w="80" h="80">
                  <a:moveTo>
                    <a:pt x="41" y="80"/>
                  </a:moveTo>
                  <a:lnTo>
                    <a:pt x="45" y="80"/>
                  </a:lnTo>
                  <a:lnTo>
                    <a:pt x="50" y="80"/>
                  </a:lnTo>
                  <a:lnTo>
                    <a:pt x="52" y="80"/>
                  </a:lnTo>
                  <a:lnTo>
                    <a:pt x="56" y="78"/>
                  </a:lnTo>
                  <a:lnTo>
                    <a:pt x="61" y="75"/>
                  </a:lnTo>
                  <a:lnTo>
                    <a:pt x="63" y="73"/>
                  </a:lnTo>
                  <a:lnTo>
                    <a:pt x="67" y="71"/>
                  </a:lnTo>
                  <a:lnTo>
                    <a:pt x="69" y="69"/>
                  </a:lnTo>
                  <a:lnTo>
                    <a:pt x="71" y="67"/>
                  </a:lnTo>
                  <a:lnTo>
                    <a:pt x="74" y="62"/>
                  </a:lnTo>
                  <a:lnTo>
                    <a:pt x="76" y="60"/>
                  </a:lnTo>
                  <a:lnTo>
                    <a:pt x="78" y="56"/>
                  </a:lnTo>
                  <a:lnTo>
                    <a:pt x="78" y="52"/>
                  </a:lnTo>
                  <a:lnTo>
                    <a:pt x="80" y="49"/>
                  </a:lnTo>
                  <a:lnTo>
                    <a:pt x="80" y="45"/>
                  </a:lnTo>
                  <a:lnTo>
                    <a:pt x="80" y="41"/>
                  </a:lnTo>
                  <a:lnTo>
                    <a:pt x="80" y="36"/>
                  </a:lnTo>
                  <a:lnTo>
                    <a:pt x="80" y="32"/>
                  </a:lnTo>
                  <a:lnTo>
                    <a:pt x="78" y="28"/>
                  </a:lnTo>
                  <a:lnTo>
                    <a:pt x="78" y="26"/>
                  </a:lnTo>
                  <a:lnTo>
                    <a:pt x="76" y="21"/>
                  </a:lnTo>
                  <a:lnTo>
                    <a:pt x="74" y="19"/>
                  </a:lnTo>
                  <a:lnTo>
                    <a:pt x="71" y="15"/>
                  </a:lnTo>
                  <a:lnTo>
                    <a:pt x="69" y="13"/>
                  </a:lnTo>
                  <a:lnTo>
                    <a:pt x="67" y="10"/>
                  </a:lnTo>
                  <a:lnTo>
                    <a:pt x="63" y="8"/>
                  </a:lnTo>
                  <a:lnTo>
                    <a:pt x="61" y="6"/>
                  </a:lnTo>
                  <a:lnTo>
                    <a:pt x="56" y="4"/>
                  </a:lnTo>
                  <a:lnTo>
                    <a:pt x="52" y="2"/>
                  </a:lnTo>
                  <a:lnTo>
                    <a:pt x="50" y="2"/>
                  </a:lnTo>
                  <a:lnTo>
                    <a:pt x="45" y="2"/>
                  </a:lnTo>
                  <a:lnTo>
                    <a:pt x="41" y="0"/>
                  </a:lnTo>
                  <a:lnTo>
                    <a:pt x="37" y="2"/>
                  </a:lnTo>
                  <a:lnTo>
                    <a:pt x="32" y="2"/>
                  </a:lnTo>
                  <a:lnTo>
                    <a:pt x="28" y="2"/>
                  </a:lnTo>
                  <a:lnTo>
                    <a:pt x="26" y="4"/>
                  </a:lnTo>
                  <a:lnTo>
                    <a:pt x="22" y="6"/>
                  </a:lnTo>
                  <a:lnTo>
                    <a:pt x="17" y="8"/>
                  </a:lnTo>
                  <a:lnTo>
                    <a:pt x="15" y="10"/>
                  </a:lnTo>
                  <a:lnTo>
                    <a:pt x="13" y="13"/>
                  </a:lnTo>
                  <a:lnTo>
                    <a:pt x="11" y="15"/>
                  </a:lnTo>
                  <a:lnTo>
                    <a:pt x="6" y="19"/>
                  </a:lnTo>
                  <a:lnTo>
                    <a:pt x="6" y="21"/>
                  </a:lnTo>
                  <a:lnTo>
                    <a:pt x="4" y="26"/>
                  </a:lnTo>
                  <a:lnTo>
                    <a:pt x="2" y="28"/>
                  </a:lnTo>
                  <a:lnTo>
                    <a:pt x="2" y="32"/>
                  </a:lnTo>
                  <a:lnTo>
                    <a:pt x="0" y="36"/>
                  </a:lnTo>
                  <a:lnTo>
                    <a:pt x="0" y="41"/>
                  </a:lnTo>
                  <a:lnTo>
                    <a:pt x="0" y="45"/>
                  </a:lnTo>
                  <a:lnTo>
                    <a:pt x="2" y="49"/>
                  </a:lnTo>
                  <a:lnTo>
                    <a:pt x="2" y="52"/>
                  </a:lnTo>
                  <a:lnTo>
                    <a:pt x="4" y="56"/>
                  </a:lnTo>
                  <a:lnTo>
                    <a:pt x="6" y="60"/>
                  </a:lnTo>
                  <a:lnTo>
                    <a:pt x="6" y="62"/>
                  </a:lnTo>
                  <a:lnTo>
                    <a:pt x="11" y="67"/>
                  </a:lnTo>
                  <a:lnTo>
                    <a:pt x="13" y="69"/>
                  </a:lnTo>
                  <a:lnTo>
                    <a:pt x="15" y="71"/>
                  </a:lnTo>
                  <a:lnTo>
                    <a:pt x="17" y="73"/>
                  </a:lnTo>
                  <a:lnTo>
                    <a:pt x="22" y="75"/>
                  </a:lnTo>
                  <a:lnTo>
                    <a:pt x="26" y="78"/>
                  </a:lnTo>
                  <a:lnTo>
                    <a:pt x="28" y="80"/>
                  </a:lnTo>
                  <a:lnTo>
                    <a:pt x="32" y="80"/>
                  </a:lnTo>
                  <a:lnTo>
                    <a:pt x="37" y="80"/>
                  </a:lnTo>
                  <a:lnTo>
                    <a:pt x="41"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5" name="任意多边形 307654"/>
            <p:cNvSpPr/>
            <p:nvPr/>
          </p:nvSpPr>
          <p:spPr>
            <a:xfrm>
              <a:off x="3718" y="2156"/>
              <a:ext cx="80" cy="80"/>
            </a:xfrm>
            <a:custGeom>
              <a:rect l="0" t="0" r="0" b="0"/>
              <a:pathLst>
                <a:path w="80" h="80">
                  <a:moveTo>
                    <a:pt x="41" y="80"/>
                  </a:moveTo>
                  <a:lnTo>
                    <a:pt x="46" y="80"/>
                  </a:lnTo>
                  <a:lnTo>
                    <a:pt x="50" y="80"/>
                  </a:lnTo>
                  <a:lnTo>
                    <a:pt x="52" y="78"/>
                  </a:lnTo>
                  <a:lnTo>
                    <a:pt x="56" y="78"/>
                  </a:lnTo>
                  <a:lnTo>
                    <a:pt x="61" y="76"/>
                  </a:lnTo>
                  <a:lnTo>
                    <a:pt x="63" y="73"/>
                  </a:lnTo>
                  <a:lnTo>
                    <a:pt x="67" y="71"/>
                  </a:lnTo>
                  <a:lnTo>
                    <a:pt x="69" y="69"/>
                  </a:lnTo>
                  <a:lnTo>
                    <a:pt x="72" y="65"/>
                  </a:lnTo>
                  <a:lnTo>
                    <a:pt x="74" y="63"/>
                  </a:lnTo>
                  <a:lnTo>
                    <a:pt x="76" y="58"/>
                  </a:lnTo>
                  <a:lnTo>
                    <a:pt x="78" y="56"/>
                  </a:lnTo>
                  <a:lnTo>
                    <a:pt x="80" y="52"/>
                  </a:lnTo>
                  <a:lnTo>
                    <a:pt x="80" y="47"/>
                  </a:lnTo>
                  <a:lnTo>
                    <a:pt x="80" y="43"/>
                  </a:lnTo>
                  <a:lnTo>
                    <a:pt x="80" y="41"/>
                  </a:lnTo>
                  <a:lnTo>
                    <a:pt x="80" y="37"/>
                  </a:lnTo>
                  <a:lnTo>
                    <a:pt x="80" y="32"/>
                  </a:lnTo>
                  <a:lnTo>
                    <a:pt x="80" y="28"/>
                  </a:lnTo>
                  <a:lnTo>
                    <a:pt x="78" y="24"/>
                  </a:lnTo>
                  <a:lnTo>
                    <a:pt x="76" y="21"/>
                  </a:lnTo>
                  <a:lnTo>
                    <a:pt x="74" y="17"/>
                  </a:lnTo>
                  <a:lnTo>
                    <a:pt x="72" y="15"/>
                  </a:lnTo>
                  <a:lnTo>
                    <a:pt x="69" y="13"/>
                  </a:lnTo>
                  <a:lnTo>
                    <a:pt x="67" y="8"/>
                  </a:lnTo>
                  <a:lnTo>
                    <a:pt x="63" y="6"/>
                  </a:lnTo>
                  <a:lnTo>
                    <a:pt x="61" y="6"/>
                  </a:lnTo>
                  <a:lnTo>
                    <a:pt x="56" y="4"/>
                  </a:lnTo>
                  <a:lnTo>
                    <a:pt x="52" y="2"/>
                  </a:lnTo>
                  <a:lnTo>
                    <a:pt x="50" y="2"/>
                  </a:lnTo>
                  <a:lnTo>
                    <a:pt x="46" y="0"/>
                  </a:lnTo>
                  <a:lnTo>
                    <a:pt x="41" y="0"/>
                  </a:lnTo>
                  <a:lnTo>
                    <a:pt x="37" y="0"/>
                  </a:lnTo>
                  <a:lnTo>
                    <a:pt x="33" y="2"/>
                  </a:lnTo>
                  <a:lnTo>
                    <a:pt x="28" y="2"/>
                  </a:lnTo>
                  <a:lnTo>
                    <a:pt x="26" y="4"/>
                  </a:lnTo>
                  <a:lnTo>
                    <a:pt x="22" y="6"/>
                  </a:lnTo>
                  <a:lnTo>
                    <a:pt x="20" y="6"/>
                  </a:lnTo>
                  <a:lnTo>
                    <a:pt x="15" y="8"/>
                  </a:lnTo>
                  <a:lnTo>
                    <a:pt x="13" y="13"/>
                  </a:lnTo>
                  <a:lnTo>
                    <a:pt x="11" y="15"/>
                  </a:lnTo>
                  <a:lnTo>
                    <a:pt x="9" y="17"/>
                  </a:lnTo>
                  <a:lnTo>
                    <a:pt x="7" y="21"/>
                  </a:lnTo>
                  <a:lnTo>
                    <a:pt x="4" y="24"/>
                  </a:lnTo>
                  <a:lnTo>
                    <a:pt x="2" y="28"/>
                  </a:lnTo>
                  <a:lnTo>
                    <a:pt x="2" y="32"/>
                  </a:lnTo>
                  <a:lnTo>
                    <a:pt x="2" y="37"/>
                  </a:lnTo>
                  <a:lnTo>
                    <a:pt x="0" y="41"/>
                  </a:lnTo>
                  <a:lnTo>
                    <a:pt x="2" y="43"/>
                  </a:lnTo>
                  <a:lnTo>
                    <a:pt x="2" y="47"/>
                  </a:lnTo>
                  <a:lnTo>
                    <a:pt x="2" y="52"/>
                  </a:lnTo>
                  <a:lnTo>
                    <a:pt x="4" y="56"/>
                  </a:lnTo>
                  <a:lnTo>
                    <a:pt x="7" y="58"/>
                  </a:lnTo>
                  <a:lnTo>
                    <a:pt x="9" y="63"/>
                  </a:lnTo>
                  <a:lnTo>
                    <a:pt x="11" y="65"/>
                  </a:lnTo>
                  <a:lnTo>
                    <a:pt x="13" y="69"/>
                  </a:lnTo>
                  <a:lnTo>
                    <a:pt x="15" y="71"/>
                  </a:lnTo>
                  <a:lnTo>
                    <a:pt x="20" y="73"/>
                  </a:lnTo>
                  <a:lnTo>
                    <a:pt x="22" y="76"/>
                  </a:lnTo>
                  <a:lnTo>
                    <a:pt x="26" y="78"/>
                  </a:lnTo>
                  <a:lnTo>
                    <a:pt x="28" y="78"/>
                  </a:lnTo>
                  <a:lnTo>
                    <a:pt x="33" y="80"/>
                  </a:lnTo>
                  <a:lnTo>
                    <a:pt x="37" y="80"/>
                  </a:lnTo>
                  <a:lnTo>
                    <a:pt x="41"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6" name="任意多边形 307655"/>
            <p:cNvSpPr/>
            <p:nvPr/>
          </p:nvSpPr>
          <p:spPr>
            <a:xfrm>
              <a:off x="3356" y="2110"/>
              <a:ext cx="81" cy="80"/>
            </a:xfrm>
            <a:custGeom>
              <a:rect l="0" t="0" r="0" b="0"/>
              <a:pathLst>
                <a:path w="81" h="80">
                  <a:moveTo>
                    <a:pt x="42" y="80"/>
                  </a:moveTo>
                  <a:lnTo>
                    <a:pt x="46" y="80"/>
                  </a:lnTo>
                  <a:lnTo>
                    <a:pt x="48" y="78"/>
                  </a:lnTo>
                  <a:lnTo>
                    <a:pt x="52" y="78"/>
                  </a:lnTo>
                  <a:lnTo>
                    <a:pt x="57" y="76"/>
                  </a:lnTo>
                  <a:lnTo>
                    <a:pt x="59" y="76"/>
                  </a:lnTo>
                  <a:lnTo>
                    <a:pt x="63" y="74"/>
                  </a:lnTo>
                  <a:lnTo>
                    <a:pt x="65" y="72"/>
                  </a:lnTo>
                  <a:lnTo>
                    <a:pt x="70" y="67"/>
                  </a:lnTo>
                  <a:lnTo>
                    <a:pt x="72" y="65"/>
                  </a:lnTo>
                  <a:lnTo>
                    <a:pt x="74" y="63"/>
                  </a:lnTo>
                  <a:lnTo>
                    <a:pt x="76" y="59"/>
                  </a:lnTo>
                  <a:lnTo>
                    <a:pt x="78" y="54"/>
                  </a:lnTo>
                  <a:lnTo>
                    <a:pt x="78" y="52"/>
                  </a:lnTo>
                  <a:lnTo>
                    <a:pt x="81" y="48"/>
                  </a:lnTo>
                  <a:lnTo>
                    <a:pt x="81" y="44"/>
                  </a:lnTo>
                  <a:lnTo>
                    <a:pt x="81" y="39"/>
                  </a:lnTo>
                  <a:lnTo>
                    <a:pt x="81" y="35"/>
                  </a:lnTo>
                  <a:lnTo>
                    <a:pt x="81" y="33"/>
                  </a:lnTo>
                  <a:lnTo>
                    <a:pt x="78" y="28"/>
                  </a:lnTo>
                  <a:lnTo>
                    <a:pt x="78" y="24"/>
                  </a:lnTo>
                  <a:lnTo>
                    <a:pt x="76" y="22"/>
                  </a:lnTo>
                  <a:lnTo>
                    <a:pt x="74" y="18"/>
                  </a:lnTo>
                  <a:lnTo>
                    <a:pt x="72" y="15"/>
                  </a:lnTo>
                  <a:lnTo>
                    <a:pt x="70" y="11"/>
                  </a:lnTo>
                  <a:lnTo>
                    <a:pt x="65" y="9"/>
                  </a:lnTo>
                  <a:lnTo>
                    <a:pt x="63" y="7"/>
                  </a:lnTo>
                  <a:lnTo>
                    <a:pt x="59" y="5"/>
                  </a:lnTo>
                  <a:lnTo>
                    <a:pt x="57" y="2"/>
                  </a:lnTo>
                  <a:lnTo>
                    <a:pt x="52" y="2"/>
                  </a:lnTo>
                  <a:lnTo>
                    <a:pt x="48" y="0"/>
                  </a:lnTo>
                  <a:lnTo>
                    <a:pt x="46" y="0"/>
                  </a:lnTo>
                  <a:lnTo>
                    <a:pt x="42" y="0"/>
                  </a:lnTo>
                  <a:lnTo>
                    <a:pt x="37" y="0"/>
                  </a:lnTo>
                  <a:lnTo>
                    <a:pt x="33" y="0"/>
                  </a:lnTo>
                  <a:lnTo>
                    <a:pt x="29" y="2"/>
                  </a:lnTo>
                  <a:lnTo>
                    <a:pt x="24" y="2"/>
                  </a:lnTo>
                  <a:lnTo>
                    <a:pt x="22" y="5"/>
                  </a:lnTo>
                  <a:lnTo>
                    <a:pt x="18" y="7"/>
                  </a:lnTo>
                  <a:lnTo>
                    <a:pt x="16" y="9"/>
                  </a:lnTo>
                  <a:lnTo>
                    <a:pt x="13" y="11"/>
                  </a:lnTo>
                  <a:lnTo>
                    <a:pt x="9" y="15"/>
                  </a:lnTo>
                  <a:lnTo>
                    <a:pt x="7" y="18"/>
                  </a:lnTo>
                  <a:lnTo>
                    <a:pt x="5" y="22"/>
                  </a:lnTo>
                  <a:lnTo>
                    <a:pt x="5" y="24"/>
                  </a:lnTo>
                  <a:lnTo>
                    <a:pt x="3" y="28"/>
                  </a:lnTo>
                  <a:lnTo>
                    <a:pt x="3" y="33"/>
                  </a:lnTo>
                  <a:lnTo>
                    <a:pt x="0" y="35"/>
                  </a:lnTo>
                  <a:lnTo>
                    <a:pt x="0" y="39"/>
                  </a:lnTo>
                  <a:lnTo>
                    <a:pt x="0" y="44"/>
                  </a:lnTo>
                  <a:lnTo>
                    <a:pt x="3" y="48"/>
                  </a:lnTo>
                  <a:lnTo>
                    <a:pt x="3" y="52"/>
                  </a:lnTo>
                  <a:lnTo>
                    <a:pt x="5" y="54"/>
                  </a:lnTo>
                  <a:lnTo>
                    <a:pt x="5" y="59"/>
                  </a:lnTo>
                  <a:lnTo>
                    <a:pt x="7" y="63"/>
                  </a:lnTo>
                  <a:lnTo>
                    <a:pt x="9" y="65"/>
                  </a:lnTo>
                  <a:lnTo>
                    <a:pt x="13" y="67"/>
                  </a:lnTo>
                  <a:lnTo>
                    <a:pt x="16" y="72"/>
                  </a:lnTo>
                  <a:lnTo>
                    <a:pt x="18" y="74"/>
                  </a:lnTo>
                  <a:lnTo>
                    <a:pt x="22" y="76"/>
                  </a:lnTo>
                  <a:lnTo>
                    <a:pt x="24" y="76"/>
                  </a:lnTo>
                  <a:lnTo>
                    <a:pt x="29" y="78"/>
                  </a:lnTo>
                  <a:lnTo>
                    <a:pt x="33" y="78"/>
                  </a:lnTo>
                  <a:lnTo>
                    <a:pt x="37" y="80"/>
                  </a:lnTo>
                  <a:lnTo>
                    <a:pt x="42"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7" name="任意多边形 307656"/>
            <p:cNvSpPr/>
            <p:nvPr/>
          </p:nvSpPr>
          <p:spPr>
            <a:xfrm>
              <a:off x="4398" y="1621"/>
              <a:ext cx="80" cy="80"/>
            </a:xfrm>
            <a:custGeom>
              <a:rect l="0" t="0" r="0" b="0"/>
              <a:pathLst>
                <a:path w="80" h="80">
                  <a:moveTo>
                    <a:pt x="41" y="80"/>
                  </a:moveTo>
                  <a:lnTo>
                    <a:pt x="43" y="80"/>
                  </a:lnTo>
                  <a:lnTo>
                    <a:pt x="48" y="80"/>
                  </a:lnTo>
                  <a:lnTo>
                    <a:pt x="52" y="78"/>
                  </a:lnTo>
                  <a:lnTo>
                    <a:pt x="56" y="78"/>
                  </a:lnTo>
                  <a:lnTo>
                    <a:pt x="59" y="75"/>
                  </a:lnTo>
                  <a:lnTo>
                    <a:pt x="63" y="73"/>
                  </a:lnTo>
                  <a:lnTo>
                    <a:pt x="65" y="71"/>
                  </a:lnTo>
                  <a:lnTo>
                    <a:pt x="69" y="69"/>
                  </a:lnTo>
                  <a:lnTo>
                    <a:pt x="72" y="65"/>
                  </a:lnTo>
                  <a:lnTo>
                    <a:pt x="74" y="62"/>
                  </a:lnTo>
                  <a:lnTo>
                    <a:pt x="76" y="58"/>
                  </a:lnTo>
                  <a:lnTo>
                    <a:pt x="78" y="56"/>
                  </a:lnTo>
                  <a:lnTo>
                    <a:pt x="78" y="52"/>
                  </a:lnTo>
                  <a:lnTo>
                    <a:pt x="80" y="47"/>
                  </a:lnTo>
                  <a:lnTo>
                    <a:pt x="80" y="43"/>
                  </a:lnTo>
                  <a:lnTo>
                    <a:pt x="80" y="39"/>
                  </a:lnTo>
                  <a:lnTo>
                    <a:pt x="80" y="36"/>
                  </a:lnTo>
                  <a:lnTo>
                    <a:pt x="80" y="32"/>
                  </a:lnTo>
                  <a:lnTo>
                    <a:pt x="78" y="28"/>
                  </a:lnTo>
                  <a:lnTo>
                    <a:pt x="78" y="23"/>
                  </a:lnTo>
                  <a:lnTo>
                    <a:pt x="76" y="21"/>
                  </a:lnTo>
                  <a:lnTo>
                    <a:pt x="74" y="17"/>
                  </a:lnTo>
                  <a:lnTo>
                    <a:pt x="72" y="15"/>
                  </a:lnTo>
                  <a:lnTo>
                    <a:pt x="69" y="10"/>
                  </a:lnTo>
                  <a:lnTo>
                    <a:pt x="65" y="8"/>
                  </a:lnTo>
                  <a:lnTo>
                    <a:pt x="63" y="6"/>
                  </a:lnTo>
                  <a:lnTo>
                    <a:pt x="59" y="4"/>
                  </a:lnTo>
                  <a:lnTo>
                    <a:pt x="56" y="4"/>
                  </a:lnTo>
                  <a:lnTo>
                    <a:pt x="52" y="2"/>
                  </a:lnTo>
                  <a:lnTo>
                    <a:pt x="48" y="0"/>
                  </a:lnTo>
                  <a:lnTo>
                    <a:pt x="43" y="0"/>
                  </a:lnTo>
                  <a:lnTo>
                    <a:pt x="41" y="0"/>
                  </a:lnTo>
                  <a:lnTo>
                    <a:pt x="37" y="0"/>
                  </a:lnTo>
                  <a:lnTo>
                    <a:pt x="33" y="0"/>
                  </a:lnTo>
                  <a:lnTo>
                    <a:pt x="28" y="2"/>
                  </a:lnTo>
                  <a:lnTo>
                    <a:pt x="24" y="4"/>
                  </a:lnTo>
                  <a:lnTo>
                    <a:pt x="22" y="4"/>
                  </a:lnTo>
                  <a:lnTo>
                    <a:pt x="17" y="6"/>
                  </a:lnTo>
                  <a:lnTo>
                    <a:pt x="15" y="8"/>
                  </a:lnTo>
                  <a:lnTo>
                    <a:pt x="11" y="10"/>
                  </a:lnTo>
                  <a:lnTo>
                    <a:pt x="9" y="15"/>
                  </a:lnTo>
                  <a:lnTo>
                    <a:pt x="7" y="17"/>
                  </a:lnTo>
                  <a:lnTo>
                    <a:pt x="4" y="21"/>
                  </a:lnTo>
                  <a:lnTo>
                    <a:pt x="4" y="23"/>
                  </a:lnTo>
                  <a:lnTo>
                    <a:pt x="2" y="28"/>
                  </a:lnTo>
                  <a:lnTo>
                    <a:pt x="0" y="32"/>
                  </a:lnTo>
                  <a:lnTo>
                    <a:pt x="0" y="36"/>
                  </a:lnTo>
                  <a:lnTo>
                    <a:pt x="0" y="39"/>
                  </a:lnTo>
                  <a:lnTo>
                    <a:pt x="0" y="43"/>
                  </a:lnTo>
                  <a:lnTo>
                    <a:pt x="0" y="47"/>
                  </a:lnTo>
                  <a:lnTo>
                    <a:pt x="2" y="52"/>
                  </a:lnTo>
                  <a:lnTo>
                    <a:pt x="4" y="56"/>
                  </a:lnTo>
                  <a:lnTo>
                    <a:pt x="4" y="58"/>
                  </a:lnTo>
                  <a:lnTo>
                    <a:pt x="7" y="62"/>
                  </a:lnTo>
                  <a:lnTo>
                    <a:pt x="9" y="65"/>
                  </a:lnTo>
                  <a:lnTo>
                    <a:pt x="11" y="69"/>
                  </a:lnTo>
                  <a:lnTo>
                    <a:pt x="15" y="71"/>
                  </a:lnTo>
                  <a:lnTo>
                    <a:pt x="17" y="73"/>
                  </a:lnTo>
                  <a:lnTo>
                    <a:pt x="22" y="75"/>
                  </a:lnTo>
                  <a:lnTo>
                    <a:pt x="24" y="78"/>
                  </a:lnTo>
                  <a:lnTo>
                    <a:pt x="28" y="78"/>
                  </a:lnTo>
                  <a:lnTo>
                    <a:pt x="33" y="80"/>
                  </a:lnTo>
                  <a:lnTo>
                    <a:pt x="37" y="80"/>
                  </a:lnTo>
                  <a:lnTo>
                    <a:pt x="41"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8" name="矩形 307657"/>
            <p:cNvSpPr/>
            <p:nvPr/>
          </p:nvSpPr>
          <p:spPr>
            <a:xfrm>
              <a:off x="1726" y="1014"/>
              <a:ext cx="327" cy="9"/>
            </a:xfrm>
            <a:prstGeom prst="rect">
              <a:avLst/>
            </a:pr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59" name="任意多边形 307658"/>
            <p:cNvSpPr/>
            <p:nvPr/>
          </p:nvSpPr>
          <p:spPr>
            <a:xfrm>
              <a:off x="1169" y="2338"/>
              <a:ext cx="988" cy="619"/>
            </a:xfrm>
            <a:custGeom>
              <a:rect l="0" t="0" r="0" b="0"/>
              <a:pathLst>
                <a:path w="986" h="619">
                  <a:moveTo>
                    <a:pt x="803" y="4"/>
                  </a:moveTo>
                  <a:lnTo>
                    <a:pt x="312" y="4"/>
                  </a:lnTo>
                  <a:lnTo>
                    <a:pt x="310" y="4"/>
                  </a:lnTo>
                  <a:lnTo>
                    <a:pt x="303" y="4"/>
                  </a:lnTo>
                  <a:lnTo>
                    <a:pt x="292" y="4"/>
                  </a:lnTo>
                  <a:lnTo>
                    <a:pt x="279" y="4"/>
                  </a:lnTo>
                  <a:lnTo>
                    <a:pt x="264" y="4"/>
                  </a:lnTo>
                  <a:lnTo>
                    <a:pt x="247" y="4"/>
                  </a:lnTo>
                  <a:lnTo>
                    <a:pt x="227" y="4"/>
                  </a:lnTo>
                  <a:lnTo>
                    <a:pt x="208" y="4"/>
                  </a:lnTo>
                  <a:lnTo>
                    <a:pt x="186" y="4"/>
                  </a:lnTo>
                  <a:lnTo>
                    <a:pt x="167" y="4"/>
                  </a:lnTo>
                  <a:lnTo>
                    <a:pt x="145" y="4"/>
                  </a:lnTo>
                  <a:lnTo>
                    <a:pt x="126" y="4"/>
                  </a:lnTo>
                  <a:lnTo>
                    <a:pt x="106" y="4"/>
                  </a:lnTo>
                  <a:lnTo>
                    <a:pt x="89" y="4"/>
                  </a:lnTo>
                  <a:lnTo>
                    <a:pt x="76" y="4"/>
                  </a:lnTo>
                  <a:lnTo>
                    <a:pt x="63" y="4"/>
                  </a:lnTo>
                  <a:lnTo>
                    <a:pt x="58" y="4"/>
                  </a:lnTo>
                  <a:lnTo>
                    <a:pt x="54" y="4"/>
                  </a:lnTo>
                  <a:lnTo>
                    <a:pt x="48" y="6"/>
                  </a:lnTo>
                  <a:lnTo>
                    <a:pt x="43" y="6"/>
                  </a:lnTo>
                  <a:lnTo>
                    <a:pt x="39" y="8"/>
                  </a:lnTo>
                  <a:lnTo>
                    <a:pt x="35" y="11"/>
                  </a:lnTo>
                  <a:lnTo>
                    <a:pt x="30" y="13"/>
                  </a:lnTo>
                  <a:lnTo>
                    <a:pt x="26" y="15"/>
                  </a:lnTo>
                  <a:lnTo>
                    <a:pt x="24" y="17"/>
                  </a:lnTo>
                  <a:lnTo>
                    <a:pt x="19" y="19"/>
                  </a:lnTo>
                  <a:lnTo>
                    <a:pt x="17" y="21"/>
                  </a:lnTo>
                  <a:lnTo>
                    <a:pt x="15" y="26"/>
                  </a:lnTo>
                  <a:lnTo>
                    <a:pt x="11" y="28"/>
                  </a:lnTo>
                  <a:lnTo>
                    <a:pt x="9" y="32"/>
                  </a:lnTo>
                  <a:lnTo>
                    <a:pt x="6" y="34"/>
                  </a:lnTo>
                  <a:lnTo>
                    <a:pt x="4" y="39"/>
                  </a:lnTo>
                  <a:lnTo>
                    <a:pt x="4" y="43"/>
                  </a:lnTo>
                  <a:lnTo>
                    <a:pt x="2" y="47"/>
                  </a:lnTo>
                  <a:lnTo>
                    <a:pt x="2" y="52"/>
                  </a:lnTo>
                  <a:lnTo>
                    <a:pt x="0" y="56"/>
                  </a:lnTo>
                  <a:lnTo>
                    <a:pt x="0" y="60"/>
                  </a:lnTo>
                  <a:lnTo>
                    <a:pt x="0" y="65"/>
                  </a:lnTo>
                  <a:lnTo>
                    <a:pt x="0" y="69"/>
                  </a:lnTo>
                  <a:lnTo>
                    <a:pt x="0" y="73"/>
                  </a:lnTo>
                  <a:lnTo>
                    <a:pt x="0" y="80"/>
                  </a:lnTo>
                  <a:lnTo>
                    <a:pt x="0" y="84"/>
                  </a:lnTo>
                  <a:lnTo>
                    <a:pt x="0" y="89"/>
                  </a:lnTo>
                  <a:lnTo>
                    <a:pt x="2" y="95"/>
                  </a:lnTo>
                  <a:lnTo>
                    <a:pt x="4" y="99"/>
                  </a:lnTo>
                  <a:lnTo>
                    <a:pt x="4" y="106"/>
                  </a:lnTo>
                  <a:lnTo>
                    <a:pt x="6" y="110"/>
                  </a:lnTo>
                  <a:lnTo>
                    <a:pt x="9" y="117"/>
                  </a:lnTo>
                  <a:lnTo>
                    <a:pt x="15" y="128"/>
                  </a:lnTo>
                  <a:lnTo>
                    <a:pt x="19" y="141"/>
                  </a:lnTo>
                  <a:lnTo>
                    <a:pt x="28" y="154"/>
                  </a:lnTo>
                  <a:lnTo>
                    <a:pt x="35" y="167"/>
                  </a:lnTo>
                  <a:lnTo>
                    <a:pt x="43" y="182"/>
                  </a:lnTo>
                  <a:lnTo>
                    <a:pt x="52" y="199"/>
                  </a:lnTo>
                  <a:lnTo>
                    <a:pt x="63" y="214"/>
                  </a:lnTo>
                  <a:lnTo>
                    <a:pt x="71" y="229"/>
                  </a:lnTo>
                  <a:lnTo>
                    <a:pt x="82" y="247"/>
                  </a:lnTo>
                  <a:lnTo>
                    <a:pt x="93" y="264"/>
                  </a:lnTo>
                  <a:lnTo>
                    <a:pt x="104" y="279"/>
                  </a:lnTo>
                  <a:lnTo>
                    <a:pt x="115" y="297"/>
                  </a:lnTo>
                  <a:lnTo>
                    <a:pt x="123" y="312"/>
                  </a:lnTo>
                  <a:lnTo>
                    <a:pt x="134" y="327"/>
                  </a:lnTo>
                  <a:lnTo>
                    <a:pt x="145" y="342"/>
                  </a:lnTo>
                  <a:lnTo>
                    <a:pt x="154" y="355"/>
                  </a:lnTo>
                  <a:lnTo>
                    <a:pt x="160" y="364"/>
                  </a:lnTo>
                  <a:lnTo>
                    <a:pt x="165" y="370"/>
                  </a:lnTo>
                  <a:lnTo>
                    <a:pt x="169" y="377"/>
                  </a:lnTo>
                  <a:lnTo>
                    <a:pt x="173" y="381"/>
                  </a:lnTo>
                  <a:lnTo>
                    <a:pt x="178" y="388"/>
                  </a:lnTo>
                  <a:lnTo>
                    <a:pt x="180" y="392"/>
                  </a:lnTo>
                  <a:lnTo>
                    <a:pt x="182" y="396"/>
                  </a:lnTo>
                  <a:lnTo>
                    <a:pt x="184" y="398"/>
                  </a:lnTo>
                  <a:lnTo>
                    <a:pt x="184" y="403"/>
                  </a:lnTo>
                  <a:lnTo>
                    <a:pt x="186" y="407"/>
                  </a:lnTo>
                  <a:lnTo>
                    <a:pt x="186" y="411"/>
                  </a:lnTo>
                  <a:lnTo>
                    <a:pt x="188" y="416"/>
                  </a:lnTo>
                  <a:lnTo>
                    <a:pt x="188" y="420"/>
                  </a:lnTo>
                  <a:lnTo>
                    <a:pt x="188" y="427"/>
                  </a:lnTo>
                  <a:lnTo>
                    <a:pt x="191" y="437"/>
                  </a:lnTo>
                  <a:lnTo>
                    <a:pt x="191" y="453"/>
                  </a:lnTo>
                  <a:lnTo>
                    <a:pt x="193" y="470"/>
                  </a:lnTo>
                  <a:lnTo>
                    <a:pt x="193" y="489"/>
                  </a:lnTo>
                  <a:lnTo>
                    <a:pt x="193" y="513"/>
                  </a:lnTo>
                  <a:lnTo>
                    <a:pt x="193" y="541"/>
                  </a:lnTo>
                  <a:lnTo>
                    <a:pt x="195" y="619"/>
                  </a:lnTo>
                  <a:lnTo>
                    <a:pt x="788" y="619"/>
                  </a:lnTo>
                  <a:lnTo>
                    <a:pt x="788" y="557"/>
                  </a:lnTo>
                  <a:lnTo>
                    <a:pt x="788" y="539"/>
                  </a:lnTo>
                  <a:lnTo>
                    <a:pt x="788" y="522"/>
                  </a:lnTo>
                  <a:lnTo>
                    <a:pt x="788" y="509"/>
                  </a:lnTo>
                  <a:lnTo>
                    <a:pt x="788" y="496"/>
                  </a:lnTo>
                  <a:lnTo>
                    <a:pt x="788" y="483"/>
                  </a:lnTo>
                  <a:lnTo>
                    <a:pt x="788" y="472"/>
                  </a:lnTo>
                  <a:lnTo>
                    <a:pt x="788" y="461"/>
                  </a:lnTo>
                  <a:lnTo>
                    <a:pt x="788" y="450"/>
                  </a:lnTo>
                  <a:lnTo>
                    <a:pt x="790" y="444"/>
                  </a:lnTo>
                  <a:lnTo>
                    <a:pt x="790" y="440"/>
                  </a:lnTo>
                  <a:lnTo>
                    <a:pt x="790" y="435"/>
                  </a:lnTo>
                  <a:lnTo>
                    <a:pt x="793" y="429"/>
                  </a:lnTo>
                  <a:lnTo>
                    <a:pt x="793" y="424"/>
                  </a:lnTo>
                  <a:lnTo>
                    <a:pt x="795" y="420"/>
                  </a:lnTo>
                  <a:lnTo>
                    <a:pt x="795" y="414"/>
                  </a:lnTo>
                  <a:lnTo>
                    <a:pt x="797" y="409"/>
                  </a:lnTo>
                  <a:lnTo>
                    <a:pt x="799" y="403"/>
                  </a:lnTo>
                  <a:lnTo>
                    <a:pt x="801" y="398"/>
                  </a:lnTo>
                  <a:lnTo>
                    <a:pt x="803" y="392"/>
                  </a:lnTo>
                  <a:lnTo>
                    <a:pt x="806" y="385"/>
                  </a:lnTo>
                  <a:lnTo>
                    <a:pt x="808" y="379"/>
                  </a:lnTo>
                  <a:lnTo>
                    <a:pt x="812" y="372"/>
                  </a:lnTo>
                  <a:lnTo>
                    <a:pt x="816" y="366"/>
                  </a:lnTo>
                  <a:lnTo>
                    <a:pt x="819" y="359"/>
                  </a:lnTo>
                  <a:lnTo>
                    <a:pt x="825" y="349"/>
                  </a:lnTo>
                  <a:lnTo>
                    <a:pt x="832" y="338"/>
                  </a:lnTo>
                  <a:lnTo>
                    <a:pt x="840" y="325"/>
                  </a:lnTo>
                  <a:lnTo>
                    <a:pt x="849" y="310"/>
                  </a:lnTo>
                  <a:lnTo>
                    <a:pt x="858" y="294"/>
                  </a:lnTo>
                  <a:lnTo>
                    <a:pt x="868" y="279"/>
                  </a:lnTo>
                  <a:lnTo>
                    <a:pt x="879" y="264"/>
                  </a:lnTo>
                  <a:lnTo>
                    <a:pt x="890" y="249"/>
                  </a:lnTo>
                  <a:lnTo>
                    <a:pt x="901" y="232"/>
                  </a:lnTo>
                  <a:lnTo>
                    <a:pt x="910" y="216"/>
                  </a:lnTo>
                  <a:lnTo>
                    <a:pt x="920" y="201"/>
                  </a:lnTo>
                  <a:lnTo>
                    <a:pt x="931" y="186"/>
                  </a:lnTo>
                  <a:lnTo>
                    <a:pt x="940" y="171"/>
                  </a:lnTo>
                  <a:lnTo>
                    <a:pt x="949" y="158"/>
                  </a:lnTo>
                  <a:lnTo>
                    <a:pt x="957" y="147"/>
                  </a:lnTo>
                  <a:lnTo>
                    <a:pt x="964" y="136"/>
                  </a:lnTo>
                  <a:lnTo>
                    <a:pt x="968" y="130"/>
                  </a:lnTo>
                  <a:lnTo>
                    <a:pt x="972" y="125"/>
                  </a:lnTo>
                  <a:lnTo>
                    <a:pt x="975" y="119"/>
                  </a:lnTo>
                  <a:lnTo>
                    <a:pt x="977" y="112"/>
                  </a:lnTo>
                  <a:lnTo>
                    <a:pt x="979" y="106"/>
                  </a:lnTo>
                  <a:lnTo>
                    <a:pt x="981" y="102"/>
                  </a:lnTo>
                  <a:lnTo>
                    <a:pt x="983" y="95"/>
                  </a:lnTo>
                  <a:lnTo>
                    <a:pt x="985" y="89"/>
                  </a:lnTo>
                  <a:lnTo>
                    <a:pt x="985" y="82"/>
                  </a:lnTo>
                  <a:lnTo>
                    <a:pt x="988" y="78"/>
                  </a:lnTo>
                  <a:lnTo>
                    <a:pt x="988" y="71"/>
                  </a:lnTo>
                  <a:lnTo>
                    <a:pt x="988" y="67"/>
                  </a:lnTo>
                  <a:lnTo>
                    <a:pt x="988" y="60"/>
                  </a:lnTo>
                  <a:lnTo>
                    <a:pt x="988" y="56"/>
                  </a:lnTo>
                  <a:lnTo>
                    <a:pt x="988" y="50"/>
                  </a:lnTo>
                  <a:lnTo>
                    <a:pt x="985" y="45"/>
                  </a:lnTo>
                  <a:lnTo>
                    <a:pt x="983" y="41"/>
                  </a:lnTo>
                  <a:lnTo>
                    <a:pt x="983" y="34"/>
                  </a:lnTo>
                  <a:lnTo>
                    <a:pt x="981" y="30"/>
                  </a:lnTo>
                  <a:lnTo>
                    <a:pt x="979" y="26"/>
                  </a:lnTo>
                  <a:lnTo>
                    <a:pt x="977" y="24"/>
                  </a:lnTo>
                  <a:lnTo>
                    <a:pt x="975" y="19"/>
                  </a:lnTo>
                  <a:lnTo>
                    <a:pt x="970" y="15"/>
                  </a:lnTo>
                  <a:lnTo>
                    <a:pt x="968" y="13"/>
                  </a:lnTo>
                  <a:lnTo>
                    <a:pt x="964" y="11"/>
                  </a:lnTo>
                  <a:lnTo>
                    <a:pt x="962" y="6"/>
                  </a:lnTo>
                  <a:lnTo>
                    <a:pt x="957" y="4"/>
                  </a:lnTo>
                  <a:lnTo>
                    <a:pt x="953" y="4"/>
                  </a:lnTo>
                  <a:lnTo>
                    <a:pt x="949" y="2"/>
                  </a:lnTo>
                  <a:lnTo>
                    <a:pt x="944" y="0"/>
                  </a:lnTo>
                  <a:lnTo>
                    <a:pt x="940" y="0"/>
                  </a:lnTo>
                  <a:lnTo>
                    <a:pt x="933" y="0"/>
                  </a:lnTo>
                  <a:lnTo>
                    <a:pt x="912" y="0"/>
                  </a:lnTo>
                  <a:lnTo>
                    <a:pt x="888" y="0"/>
                  </a:lnTo>
                  <a:lnTo>
                    <a:pt x="866" y="2"/>
                  </a:lnTo>
                  <a:lnTo>
                    <a:pt x="847" y="2"/>
                  </a:lnTo>
                  <a:lnTo>
                    <a:pt x="827" y="2"/>
                  </a:lnTo>
                  <a:lnTo>
                    <a:pt x="814" y="2"/>
                  </a:lnTo>
                  <a:lnTo>
                    <a:pt x="806" y="4"/>
                  </a:lnTo>
                  <a:lnTo>
                    <a:pt x="803" y="4"/>
                  </a:lnTo>
                  <a:close/>
                </a:path>
              </a:pathLst>
            </a:custGeom>
            <a:solidFill>
              <a:srgbClr val="D9DCE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0" name="任意多边形 307659"/>
            <p:cNvSpPr/>
            <p:nvPr/>
          </p:nvSpPr>
          <p:spPr>
            <a:xfrm>
              <a:off x="1171" y="2340"/>
              <a:ext cx="983" cy="617"/>
            </a:xfrm>
            <a:custGeom>
              <a:rect l="0" t="0" r="0" b="0"/>
              <a:pathLst>
                <a:path w="983" h="617">
                  <a:moveTo>
                    <a:pt x="795" y="2"/>
                  </a:moveTo>
                  <a:lnTo>
                    <a:pt x="310" y="4"/>
                  </a:lnTo>
                  <a:lnTo>
                    <a:pt x="308" y="4"/>
                  </a:lnTo>
                  <a:lnTo>
                    <a:pt x="301" y="4"/>
                  </a:lnTo>
                  <a:lnTo>
                    <a:pt x="292" y="4"/>
                  </a:lnTo>
                  <a:lnTo>
                    <a:pt x="279" y="4"/>
                  </a:lnTo>
                  <a:lnTo>
                    <a:pt x="264" y="4"/>
                  </a:lnTo>
                  <a:lnTo>
                    <a:pt x="247" y="4"/>
                  </a:lnTo>
                  <a:lnTo>
                    <a:pt x="228" y="4"/>
                  </a:lnTo>
                  <a:lnTo>
                    <a:pt x="208" y="4"/>
                  </a:lnTo>
                  <a:lnTo>
                    <a:pt x="186" y="2"/>
                  </a:lnTo>
                  <a:lnTo>
                    <a:pt x="167" y="2"/>
                  </a:lnTo>
                  <a:lnTo>
                    <a:pt x="145" y="2"/>
                  </a:lnTo>
                  <a:lnTo>
                    <a:pt x="126" y="2"/>
                  </a:lnTo>
                  <a:lnTo>
                    <a:pt x="108" y="2"/>
                  </a:lnTo>
                  <a:lnTo>
                    <a:pt x="91" y="4"/>
                  </a:lnTo>
                  <a:lnTo>
                    <a:pt x="76" y="4"/>
                  </a:lnTo>
                  <a:lnTo>
                    <a:pt x="65" y="4"/>
                  </a:lnTo>
                  <a:lnTo>
                    <a:pt x="59" y="4"/>
                  </a:lnTo>
                  <a:lnTo>
                    <a:pt x="54" y="4"/>
                  </a:lnTo>
                  <a:lnTo>
                    <a:pt x="50" y="6"/>
                  </a:lnTo>
                  <a:lnTo>
                    <a:pt x="46" y="6"/>
                  </a:lnTo>
                  <a:lnTo>
                    <a:pt x="39" y="9"/>
                  </a:lnTo>
                  <a:lnTo>
                    <a:pt x="35" y="11"/>
                  </a:lnTo>
                  <a:lnTo>
                    <a:pt x="33" y="11"/>
                  </a:lnTo>
                  <a:lnTo>
                    <a:pt x="28" y="15"/>
                  </a:lnTo>
                  <a:lnTo>
                    <a:pt x="24" y="17"/>
                  </a:lnTo>
                  <a:lnTo>
                    <a:pt x="22" y="19"/>
                  </a:lnTo>
                  <a:lnTo>
                    <a:pt x="17" y="22"/>
                  </a:lnTo>
                  <a:lnTo>
                    <a:pt x="15" y="24"/>
                  </a:lnTo>
                  <a:lnTo>
                    <a:pt x="13" y="28"/>
                  </a:lnTo>
                  <a:lnTo>
                    <a:pt x="11" y="30"/>
                  </a:lnTo>
                  <a:lnTo>
                    <a:pt x="9" y="35"/>
                  </a:lnTo>
                  <a:lnTo>
                    <a:pt x="7" y="39"/>
                  </a:lnTo>
                  <a:lnTo>
                    <a:pt x="4" y="43"/>
                  </a:lnTo>
                  <a:lnTo>
                    <a:pt x="4" y="48"/>
                  </a:lnTo>
                  <a:lnTo>
                    <a:pt x="2" y="50"/>
                  </a:lnTo>
                  <a:lnTo>
                    <a:pt x="2" y="54"/>
                  </a:lnTo>
                  <a:lnTo>
                    <a:pt x="0" y="58"/>
                  </a:lnTo>
                  <a:lnTo>
                    <a:pt x="0" y="65"/>
                  </a:lnTo>
                  <a:lnTo>
                    <a:pt x="0" y="69"/>
                  </a:lnTo>
                  <a:lnTo>
                    <a:pt x="0" y="74"/>
                  </a:lnTo>
                  <a:lnTo>
                    <a:pt x="0" y="78"/>
                  </a:lnTo>
                  <a:lnTo>
                    <a:pt x="2" y="84"/>
                  </a:lnTo>
                  <a:lnTo>
                    <a:pt x="2" y="89"/>
                  </a:lnTo>
                  <a:lnTo>
                    <a:pt x="4" y="93"/>
                  </a:lnTo>
                  <a:lnTo>
                    <a:pt x="4" y="100"/>
                  </a:lnTo>
                  <a:lnTo>
                    <a:pt x="7" y="104"/>
                  </a:lnTo>
                  <a:lnTo>
                    <a:pt x="9" y="110"/>
                  </a:lnTo>
                  <a:lnTo>
                    <a:pt x="11" y="115"/>
                  </a:lnTo>
                  <a:lnTo>
                    <a:pt x="15" y="126"/>
                  </a:lnTo>
                  <a:lnTo>
                    <a:pt x="22" y="139"/>
                  </a:lnTo>
                  <a:lnTo>
                    <a:pt x="28" y="152"/>
                  </a:lnTo>
                  <a:lnTo>
                    <a:pt x="37" y="167"/>
                  </a:lnTo>
                  <a:lnTo>
                    <a:pt x="46" y="182"/>
                  </a:lnTo>
                  <a:lnTo>
                    <a:pt x="54" y="197"/>
                  </a:lnTo>
                  <a:lnTo>
                    <a:pt x="63" y="212"/>
                  </a:lnTo>
                  <a:lnTo>
                    <a:pt x="74" y="230"/>
                  </a:lnTo>
                  <a:lnTo>
                    <a:pt x="82" y="245"/>
                  </a:lnTo>
                  <a:lnTo>
                    <a:pt x="93" y="262"/>
                  </a:lnTo>
                  <a:lnTo>
                    <a:pt x="104" y="279"/>
                  </a:lnTo>
                  <a:lnTo>
                    <a:pt x="115" y="295"/>
                  </a:lnTo>
                  <a:lnTo>
                    <a:pt x="126" y="310"/>
                  </a:lnTo>
                  <a:lnTo>
                    <a:pt x="134" y="325"/>
                  </a:lnTo>
                  <a:lnTo>
                    <a:pt x="145" y="340"/>
                  </a:lnTo>
                  <a:lnTo>
                    <a:pt x="154" y="353"/>
                  </a:lnTo>
                  <a:lnTo>
                    <a:pt x="160" y="362"/>
                  </a:lnTo>
                  <a:lnTo>
                    <a:pt x="165" y="368"/>
                  </a:lnTo>
                  <a:lnTo>
                    <a:pt x="171" y="375"/>
                  </a:lnTo>
                  <a:lnTo>
                    <a:pt x="173" y="379"/>
                  </a:lnTo>
                  <a:lnTo>
                    <a:pt x="178" y="386"/>
                  </a:lnTo>
                  <a:lnTo>
                    <a:pt x="182" y="390"/>
                  </a:lnTo>
                  <a:lnTo>
                    <a:pt x="182" y="394"/>
                  </a:lnTo>
                  <a:lnTo>
                    <a:pt x="184" y="396"/>
                  </a:lnTo>
                  <a:lnTo>
                    <a:pt x="184" y="401"/>
                  </a:lnTo>
                  <a:lnTo>
                    <a:pt x="186" y="405"/>
                  </a:lnTo>
                  <a:lnTo>
                    <a:pt x="186" y="409"/>
                  </a:lnTo>
                  <a:lnTo>
                    <a:pt x="189" y="414"/>
                  </a:lnTo>
                  <a:lnTo>
                    <a:pt x="189" y="418"/>
                  </a:lnTo>
                  <a:lnTo>
                    <a:pt x="189" y="425"/>
                  </a:lnTo>
                  <a:lnTo>
                    <a:pt x="191" y="435"/>
                  </a:lnTo>
                  <a:lnTo>
                    <a:pt x="191" y="451"/>
                  </a:lnTo>
                  <a:lnTo>
                    <a:pt x="193" y="468"/>
                  </a:lnTo>
                  <a:lnTo>
                    <a:pt x="193" y="487"/>
                  </a:lnTo>
                  <a:lnTo>
                    <a:pt x="193" y="511"/>
                  </a:lnTo>
                  <a:lnTo>
                    <a:pt x="193" y="539"/>
                  </a:lnTo>
                  <a:lnTo>
                    <a:pt x="195" y="617"/>
                  </a:lnTo>
                  <a:lnTo>
                    <a:pt x="786" y="617"/>
                  </a:lnTo>
                  <a:lnTo>
                    <a:pt x="786" y="552"/>
                  </a:lnTo>
                  <a:lnTo>
                    <a:pt x="786" y="535"/>
                  </a:lnTo>
                  <a:lnTo>
                    <a:pt x="786" y="520"/>
                  </a:lnTo>
                  <a:lnTo>
                    <a:pt x="786" y="505"/>
                  </a:lnTo>
                  <a:lnTo>
                    <a:pt x="786" y="492"/>
                  </a:lnTo>
                  <a:lnTo>
                    <a:pt x="786" y="481"/>
                  </a:lnTo>
                  <a:lnTo>
                    <a:pt x="786" y="470"/>
                  </a:lnTo>
                  <a:lnTo>
                    <a:pt x="786" y="459"/>
                  </a:lnTo>
                  <a:lnTo>
                    <a:pt x="786" y="448"/>
                  </a:lnTo>
                  <a:lnTo>
                    <a:pt x="786" y="442"/>
                  </a:lnTo>
                  <a:lnTo>
                    <a:pt x="788" y="438"/>
                  </a:lnTo>
                  <a:lnTo>
                    <a:pt x="788" y="433"/>
                  </a:lnTo>
                  <a:lnTo>
                    <a:pt x="788" y="427"/>
                  </a:lnTo>
                  <a:lnTo>
                    <a:pt x="791" y="422"/>
                  </a:lnTo>
                  <a:lnTo>
                    <a:pt x="791" y="418"/>
                  </a:lnTo>
                  <a:lnTo>
                    <a:pt x="793" y="412"/>
                  </a:lnTo>
                  <a:lnTo>
                    <a:pt x="795" y="407"/>
                  </a:lnTo>
                  <a:lnTo>
                    <a:pt x="797" y="401"/>
                  </a:lnTo>
                  <a:lnTo>
                    <a:pt x="799" y="396"/>
                  </a:lnTo>
                  <a:lnTo>
                    <a:pt x="801" y="390"/>
                  </a:lnTo>
                  <a:lnTo>
                    <a:pt x="804" y="383"/>
                  </a:lnTo>
                  <a:lnTo>
                    <a:pt x="806" y="377"/>
                  </a:lnTo>
                  <a:lnTo>
                    <a:pt x="810" y="370"/>
                  </a:lnTo>
                  <a:lnTo>
                    <a:pt x="812" y="364"/>
                  </a:lnTo>
                  <a:lnTo>
                    <a:pt x="817" y="357"/>
                  </a:lnTo>
                  <a:lnTo>
                    <a:pt x="823" y="347"/>
                  </a:lnTo>
                  <a:lnTo>
                    <a:pt x="830" y="336"/>
                  </a:lnTo>
                  <a:lnTo>
                    <a:pt x="838" y="323"/>
                  </a:lnTo>
                  <a:lnTo>
                    <a:pt x="847" y="308"/>
                  </a:lnTo>
                  <a:lnTo>
                    <a:pt x="856" y="295"/>
                  </a:lnTo>
                  <a:lnTo>
                    <a:pt x="866" y="279"/>
                  </a:lnTo>
                  <a:lnTo>
                    <a:pt x="875" y="262"/>
                  </a:lnTo>
                  <a:lnTo>
                    <a:pt x="886" y="247"/>
                  </a:lnTo>
                  <a:lnTo>
                    <a:pt x="897" y="230"/>
                  </a:lnTo>
                  <a:lnTo>
                    <a:pt x="908" y="214"/>
                  </a:lnTo>
                  <a:lnTo>
                    <a:pt x="918" y="199"/>
                  </a:lnTo>
                  <a:lnTo>
                    <a:pt x="927" y="184"/>
                  </a:lnTo>
                  <a:lnTo>
                    <a:pt x="938" y="171"/>
                  </a:lnTo>
                  <a:lnTo>
                    <a:pt x="947" y="158"/>
                  </a:lnTo>
                  <a:lnTo>
                    <a:pt x="953" y="145"/>
                  </a:lnTo>
                  <a:lnTo>
                    <a:pt x="962" y="136"/>
                  </a:lnTo>
                  <a:lnTo>
                    <a:pt x="964" y="130"/>
                  </a:lnTo>
                  <a:lnTo>
                    <a:pt x="968" y="123"/>
                  </a:lnTo>
                  <a:lnTo>
                    <a:pt x="970" y="117"/>
                  </a:lnTo>
                  <a:lnTo>
                    <a:pt x="975" y="113"/>
                  </a:lnTo>
                  <a:lnTo>
                    <a:pt x="977" y="106"/>
                  </a:lnTo>
                  <a:lnTo>
                    <a:pt x="979" y="100"/>
                  </a:lnTo>
                  <a:lnTo>
                    <a:pt x="981" y="93"/>
                  </a:lnTo>
                  <a:lnTo>
                    <a:pt x="981" y="89"/>
                  </a:lnTo>
                  <a:lnTo>
                    <a:pt x="983" y="82"/>
                  </a:lnTo>
                  <a:lnTo>
                    <a:pt x="983" y="76"/>
                  </a:lnTo>
                  <a:lnTo>
                    <a:pt x="983" y="71"/>
                  </a:lnTo>
                  <a:lnTo>
                    <a:pt x="983" y="65"/>
                  </a:lnTo>
                  <a:lnTo>
                    <a:pt x="983" y="61"/>
                  </a:lnTo>
                  <a:lnTo>
                    <a:pt x="983" y="54"/>
                  </a:lnTo>
                  <a:lnTo>
                    <a:pt x="983" y="50"/>
                  </a:lnTo>
                  <a:lnTo>
                    <a:pt x="981" y="45"/>
                  </a:lnTo>
                  <a:lnTo>
                    <a:pt x="981" y="39"/>
                  </a:lnTo>
                  <a:lnTo>
                    <a:pt x="979" y="35"/>
                  </a:lnTo>
                  <a:lnTo>
                    <a:pt x="977" y="30"/>
                  </a:lnTo>
                  <a:lnTo>
                    <a:pt x="975" y="26"/>
                  </a:lnTo>
                  <a:lnTo>
                    <a:pt x="973" y="22"/>
                  </a:lnTo>
                  <a:lnTo>
                    <a:pt x="970" y="19"/>
                  </a:lnTo>
                  <a:lnTo>
                    <a:pt x="968" y="15"/>
                  </a:lnTo>
                  <a:lnTo>
                    <a:pt x="964" y="13"/>
                  </a:lnTo>
                  <a:lnTo>
                    <a:pt x="962" y="9"/>
                  </a:lnTo>
                  <a:lnTo>
                    <a:pt x="957" y="6"/>
                  </a:lnTo>
                  <a:lnTo>
                    <a:pt x="953" y="4"/>
                  </a:lnTo>
                  <a:lnTo>
                    <a:pt x="949" y="2"/>
                  </a:lnTo>
                  <a:lnTo>
                    <a:pt x="944" y="2"/>
                  </a:lnTo>
                  <a:lnTo>
                    <a:pt x="940" y="0"/>
                  </a:lnTo>
                  <a:lnTo>
                    <a:pt x="936" y="0"/>
                  </a:lnTo>
                  <a:lnTo>
                    <a:pt x="931" y="0"/>
                  </a:lnTo>
                  <a:lnTo>
                    <a:pt x="925" y="0"/>
                  </a:lnTo>
                  <a:lnTo>
                    <a:pt x="921" y="0"/>
                  </a:lnTo>
                  <a:lnTo>
                    <a:pt x="914" y="0"/>
                  </a:lnTo>
                  <a:lnTo>
                    <a:pt x="910" y="0"/>
                  </a:lnTo>
                  <a:lnTo>
                    <a:pt x="903" y="0"/>
                  </a:lnTo>
                  <a:lnTo>
                    <a:pt x="897" y="0"/>
                  </a:lnTo>
                  <a:lnTo>
                    <a:pt x="892" y="0"/>
                  </a:lnTo>
                  <a:lnTo>
                    <a:pt x="886" y="0"/>
                  </a:lnTo>
                  <a:lnTo>
                    <a:pt x="884" y="0"/>
                  </a:lnTo>
                  <a:lnTo>
                    <a:pt x="882" y="0"/>
                  </a:lnTo>
                  <a:lnTo>
                    <a:pt x="877" y="0"/>
                  </a:lnTo>
                  <a:lnTo>
                    <a:pt x="875" y="0"/>
                  </a:lnTo>
                  <a:lnTo>
                    <a:pt x="860" y="0"/>
                  </a:lnTo>
                  <a:lnTo>
                    <a:pt x="847" y="2"/>
                  </a:lnTo>
                  <a:lnTo>
                    <a:pt x="834" y="2"/>
                  </a:lnTo>
                  <a:lnTo>
                    <a:pt x="823" y="2"/>
                  </a:lnTo>
                  <a:lnTo>
                    <a:pt x="812" y="2"/>
                  </a:lnTo>
                  <a:lnTo>
                    <a:pt x="804" y="2"/>
                  </a:lnTo>
                  <a:lnTo>
                    <a:pt x="799" y="2"/>
                  </a:lnTo>
                  <a:lnTo>
                    <a:pt x="795" y="2"/>
                  </a:lnTo>
                  <a:lnTo>
                    <a:pt x="795" y="2"/>
                  </a:lnTo>
                  <a:lnTo>
                    <a:pt x="795" y="2"/>
                  </a:lnTo>
                  <a:close/>
                </a:path>
              </a:pathLst>
            </a:custGeom>
            <a:solidFill>
              <a:srgbClr val="D2D7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1" name="任意多边形 307660"/>
            <p:cNvSpPr/>
            <p:nvPr/>
          </p:nvSpPr>
          <p:spPr>
            <a:xfrm>
              <a:off x="1175" y="2342"/>
              <a:ext cx="979" cy="615"/>
            </a:xfrm>
            <a:custGeom>
              <a:rect l="0" t="0" r="0" b="0"/>
              <a:pathLst>
                <a:path w="979" h="615">
                  <a:moveTo>
                    <a:pt x="787" y="2"/>
                  </a:moveTo>
                  <a:lnTo>
                    <a:pt x="308" y="4"/>
                  </a:lnTo>
                  <a:lnTo>
                    <a:pt x="306" y="4"/>
                  </a:lnTo>
                  <a:lnTo>
                    <a:pt x="299" y="4"/>
                  </a:lnTo>
                  <a:lnTo>
                    <a:pt x="288" y="4"/>
                  </a:lnTo>
                  <a:lnTo>
                    <a:pt x="278" y="4"/>
                  </a:lnTo>
                  <a:lnTo>
                    <a:pt x="260" y="2"/>
                  </a:lnTo>
                  <a:lnTo>
                    <a:pt x="245" y="2"/>
                  </a:lnTo>
                  <a:lnTo>
                    <a:pt x="226" y="2"/>
                  </a:lnTo>
                  <a:lnTo>
                    <a:pt x="206" y="2"/>
                  </a:lnTo>
                  <a:lnTo>
                    <a:pt x="185" y="2"/>
                  </a:lnTo>
                  <a:lnTo>
                    <a:pt x="165" y="2"/>
                  </a:lnTo>
                  <a:lnTo>
                    <a:pt x="143" y="2"/>
                  </a:lnTo>
                  <a:lnTo>
                    <a:pt x="124" y="2"/>
                  </a:lnTo>
                  <a:lnTo>
                    <a:pt x="107" y="2"/>
                  </a:lnTo>
                  <a:lnTo>
                    <a:pt x="89" y="2"/>
                  </a:lnTo>
                  <a:lnTo>
                    <a:pt x="76" y="2"/>
                  </a:lnTo>
                  <a:lnTo>
                    <a:pt x="63" y="4"/>
                  </a:lnTo>
                  <a:lnTo>
                    <a:pt x="59" y="4"/>
                  </a:lnTo>
                  <a:lnTo>
                    <a:pt x="52" y="4"/>
                  </a:lnTo>
                  <a:lnTo>
                    <a:pt x="48" y="7"/>
                  </a:lnTo>
                  <a:lnTo>
                    <a:pt x="44" y="7"/>
                  </a:lnTo>
                  <a:lnTo>
                    <a:pt x="39" y="9"/>
                  </a:lnTo>
                  <a:lnTo>
                    <a:pt x="35" y="9"/>
                  </a:lnTo>
                  <a:lnTo>
                    <a:pt x="31" y="11"/>
                  </a:lnTo>
                  <a:lnTo>
                    <a:pt x="26" y="13"/>
                  </a:lnTo>
                  <a:lnTo>
                    <a:pt x="24" y="15"/>
                  </a:lnTo>
                  <a:lnTo>
                    <a:pt x="20" y="20"/>
                  </a:lnTo>
                  <a:lnTo>
                    <a:pt x="18" y="22"/>
                  </a:lnTo>
                  <a:lnTo>
                    <a:pt x="16" y="24"/>
                  </a:lnTo>
                  <a:lnTo>
                    <a:pt x="11" y="28"/>
                  </a:lnTo>
                  <a:lnTo>
                    <a:pt x="9" y="30"/>
                  </a:lnTo>
                  <a:lnTo>
                    <a:pt x="7" y="35"/>
                  </a:lnTo>
                  <a:lnTo>
                    <a:pt x="5" y="39"/>
                  </a:lnTo>
                  <a:lnTo>
                    <a:pt x="5" y="41"/>
                  </a:lnTo>
                  <a:lnTo>
                    <a:pt x="3" y="46"/>
                  </a:lnTo>
                  <a:lnTo>
                    <a:pt x="3" y="50"/>
                  </a:lnTo>
                  <a:lnTo>
                    <a:pt x="0" y="54"/>
                  </a:lnTo>
                  <a:lnTo>
                    <a:pt x="0" y="59"/>
                  </a:lnTo>
                  <a:lnTo>
                    <a:pt x="0" y="63"/>
                  </a:lnTo>
                  <a:lnTo>
                    <a:pt x="0" y="67"/>
                  </a:lnTo>
                  <a:lnTo>
                    <a:pt x="0" y="74"/>
                  </a:lnTo>
                  <a:lnTo>
                    <a:pt x="0" y="78"/>
                  </a:lnTo>
                  <a:lnTo>
                    <a:pt x="0" y="82"/>
                  </a:lnTo>
                  <a:lnTo>
                    <a:pt x="3" y="87"/>
                  </a:lnTo>
                  <a:lnTo>
                    <a:pt x="3" y="93"/>
                  </a:lnTo>
                  <a:lnTo>
                    <a:pt x="5" y="98"/>
                  </a:lnTo>
                  <a:lnTo>
                    <a:pt x="5" y="104"/>
                  </a:lnTo>
                  <a:lnTo>
                    <a:pt x="7" y="108"/>
                  </a:lnTo>
                  <a:lnTo>
                    <a:pt x="9" y="115"/>
                  </a:lnTo>
                  <a:lnTo>
                    <a:pt x="16" y="126"/>
                  </a:lnTo>
                  <a:lnTo>
                    <a:pt x="20" y="139"/>
                  </a:lnTo>
                  <a:lnTo>
                    <a:pt x="26" y="152"/>
                  </a:lnTo>
                  <a:lnTo>
                    <a:pt x="35" y="165"/>
                  </a:lnTo>
                  <a:lnTo>
                    <a:pt x="44" y="180"/>
                  </a:lnTo>
                  <a:lnTo>
                    <a:pt x="52" y="195"/>
                  </a:lnTo>
                  <a:lnTo>
                    <a:pt x="61" y="212"/>
                  </a:lnTo>
                  <a:lnTo>
                    <a:pt x="72" y="228"/>
                  </a:lnTo>
                  <a:lnTo>
                    <a:pt x="83" y="245"/>
                  </a:lnTo>
                  <a:lnTo>
                    <a:pt x="91" y="260"/>
                  </a:lnTo>
                  <a:lnTo>
                    <a:pt x="102" y="277"/>
                  </a:lnTo>
                  <a:lnTo>
                    <a:pt x="113" y="293"/>
                  </a:lnTo>
                  <a:lnTo>
                    <a:pt x="124" y="308"/>
                  </a:lnTo>
                  <a:lnTo>
                    <a:pt x="135" y="323"/>
                  </a:lnTo>
                  <a:lnTo>
                    <a:pt x="143" y="338"/>
                  </a:lnTo>
                  <a:lnTo>
                    <a:pt x="154" y="351"/>
                  </a:lnTo>
                  <a:lnTo>
                    <a:pt x="159" y="360"/>
                  </a:lnTo>
                  <a:lnTo>
                    <a:pt x="165" y="366"/>
                  </a:lnTo>
                  <a:lnTo>
                    <a:pt x="169" y="373"/>
                  </a:lnTo>
                  <a:lnTo>
                    <a:pt x="174" y="377"/>
                  </a:lnTo>
                  <a:lnTo>
                    <a:pt x="176" y="384"/>
                  </a:lnTo>
                  <a:lnTo>
                    <a:pt x="180" y="388"/>
                  </a:lnTo>
                  <a:lnTo>
                    <a:pt x="180" y="392"/>
                  </a:lnTo>
                  <a:lnTo>
                    <a:pt x="182" y="394"/>
                  </a:lnTo>
                  <a:lnTo>
                    <a:pt x="182" y="399"/>
                  </a:lnTo>
                  <a:lnTo>
                    <a:pt x="185" y="403"/>
                  </a:lnTo>
                  <a:lnTo>
                    <a:pt x="185" y="407"/>
                  </a:lnTo>
                  <a:lnTo>
                    <a:pt x="187" y="412"/>
                  </a:lnTo>
                  <a:lnTo>
                    <a:pt x="187" y="416"/>
                  </a:lnTo>
                  <a:lnTo>
                    <a:pt x="187" y="420"/>
                  </a:lnTo>
                  <a:lnTo>
                    <a:pt x="189" y="433"/>
                  </a:lnTo>
                  <a:lnTo>
                    <a:pt x="189" y="449"/>
                  </a:lnTo>
                  <a:lnTo>
                    <a:pt x="191" y="466"/>
                  </a:lnTo>
                  <a:lnTo>
                    <a:pt x="191" y="485"/>
                  </a:lnTo>
                  <a:lnTo>
                    <a:pt x="191" y="509"/>
                  </a:lnTo>
                  <a:lnTo>
                    <a:pt x="191" y="535"/>
                  </a:lnTo>
                  <a:lnTo>
                    <a:pt x="193" y="615"/>
                  </a:lnTo>
                  <a:lnTo>
                    <a:pt x="782" y="615"/>
                  </a:lnTo>
                  <a:lnTo>
                    <a:pt x="782" y="550"/>
                  </a:lnTo>
                  <a:lnTo>
                    <a:pt x="782" y="533"/>
                  </a:lnTo>
                  <a:lnTo>
                    <a:pt x="782" y="518"/>
                  </a:lnTo>
                  <a:lnTo>
                    <a:pt x="782" y="503"/>
                  </a:lnTo>
                  <a:lnTo>
                    <a:pt x="782" y="490"/>
                  </a:lnTo>
                  <a:lnTo>
                    <a:pt x="782" y="479"/>
                  </a:lnTo>
                  <a:lnTo>
                    <a:pt x="782" y="466"/>
                  </a:lnTo>
                  <a:lnTo>
                    <a:pt x="782" y="455"/>
                  </a:lnTo>
                  <a:lnTo>
                    <a:pt x="782" y="446"/>
                  </a:lnTo>
                  <a:lnTo>
                    <a:pt x="782" y="440"/>
                  </a:lnTo>
                  <a:lnTo>
                    <a:pt x="782" y="436"/>
                  </a:lnTo>
                  <a:lnTo>
                    <a:pt x="784" y="431"/>
                  </a:lnTo>
                  <a:lnTo>
                    <a:pt x="784" y="425"/>
                  </a:lnTo>
                  <a:lnTo>
                    <a:pt x="787" y="420"/>
                  </a:lnTo>
                  <a:lnTo>
                    <a:pt x="787" y="416"/>
                  </a:lnTo>
                  <a:lnTo>
                    <a:pt x="789" y="410"/>
                  </a:lnTo>
                  <a:lnTo>
                    <a:pt x="791" y="405"/>
                  </a:lnTo>
                  <a:lnTo>
                    <a:pt x="791" y="399"/>
                  </a:lnTo>
                  <a:lnTo>
                    <a:pt x="793" y="394"/>
                  </a:lnTo>
                  <a:lnTo>
                    <a:pt x="795" y="388"/>
                  </a:lnTo>
                  <a:lnTo>
                    <a:pt x="800" y="381"/>
                  </a:lnTo>
                  <a:lnTo>
                    <a:pt x="802" y="377"/>
                  </a:lnTo>
                  <a:lnTo>
                    <a:pt x="804" y="368"/>
                  </a:lnTo>
                  <a:lnTo>
                    <a:pt x="808" y="362"/>
                  </a:lnTo>
                  <a:lnTo>
                    <a:pt x="813" y="355"/>
                  </a:lnTo>
                  <a:lnTo>
                    <a:pt x="819" y="345"/>
                  </a:lnTo>
                  <a:lnTo>
                    <a:pt x="826" y="334"/>
                  </a:lnTo>
                  <a:lnTo>
                    <a:pt x="832" y="321"/>
                  </a:lnTo>
                  <a:lnTo>
                    <a:pt x="841" y="308"/>
                  </a:lnTo>
                  <a:lnTo>
                    <a:pt x="852" y="293"/>
                  </a:lnTo>
                  <a:lnTo>
                    <a:pt x="860" y="277"/>
                  </a:lnTo>
                  <a:lnTo>
                    <a:pt x="871" y="260"/>
                  </a:lnTo>
                  <a:lnTo>
                    <a:pt x="882" y="245"/>
                  </a:lnTo>
                  <a:lnTo>
                    <a:pt x="893" y="230"/>
                  </a:lnTo>
                  <a:lnTo>
                    <a:pt x="904" y="215"/>
                  </a:lnTo>
                  <a:lnTo>
                    <a:pt x="912" y="197"/>
                  </a:lnTo>
                  <a:lnTo>
                    <a:pt x="923" y="184"/>
                  </a:lnTo>
                  <a:lnTo>
                    <a:pt x="932" y="169"/>
                  </a:lnTo>
                  <a:lnTo>
                    <a:pt x="940" y="156"/>
                  </a:lnTo>
                  <a:lnTo>
                    <a:pt x="949" y="145"/>
                  </a:lnTo>
                  <a:lnTo>
                    <a:pt x="956" y="134"/>
                  </a:lnTo>
                  <a:lnTo>
                    <a:pt x="960" y="128"/>
                  </a:lnTo>
                  <a:lnTo>
                    <a:pt x="962" y="124"/>
                  </a:lnTo>
                  <a:lnTo>
                    <a:pt x="966" y="117"/>
                  </a:lnTo>
                  <a:lnTo>
                    <a:pt x="969" y="111"/>
                  </a:lnTo>
                  <a:lnTo>
                    <a:pt x="971" y="104"/>
                  </a:lnTo>
                  <a:lnTo>
                    <a:pt x="973" y="100"/>
                  </a:lnTo>
                  <a:lnTo>
                    <a:pt x="975" y="93"/>
                  </a:lnTo>
                  <a:lnTo>
                    <a:pt x="977" y="87"/>
                  </a:lnTo>
                  <a:lnTo>
                    <a:pt x="977" y="82"/>
                  </a:lnTo>
                  <a:lnTo>
                    <a:pt x="977" y="76"/>
                  </a:lnTo>
                  <a:lnTo>
                    <a:pt x="979" y="69"/>
                  </a:lnTo>
                  <a:lnTo>
                    <a:pt x="979" y="65"/>
                  </a:lnTo>
                  <a:lnTo>
                    <a:pt x="979" y="59"/>
                  </a:lnTo>
                  <a:lnTo>
                    <a:pt x="979" y="54"/>
                  </a:lnTo>
                  <a:lnTo>
                    <a:pt x="977" y="50"/>
                  </a:lnTo>
                  <a:lnTo>
                    <a:pt x="977" y="43"/>
                  </a:lnTo>
                  <a:lnTo>
                    <a:pt x="975" y="39"/>
                  </a:lnTo>
                  <a:lnTo>
                    <a:pt x="975" y="35"/>
                  </a:lnTo>
                  <a:lnTo>
                    <a:pt x="973" y="30"/>
                  </a:lnTo>
                  <a:lnTo>
                    <a:pt x="971" y="26"/>
                  </a:lnTo>
                  <a:lnTo>
                    <a:pt x="969" y="22"/>
                  </a:lnTo>
                  <a:lnTo>
                    <a:pt x="964" y="17"/>
                  </a:lnTo>
                  <a:lnTo>
                    <a:pt x="962" y="15"/>
                  </a:lnTo>
                  <a:lnTo>
                    <a:pt x="960" y="11"/>
                  </a:lnTo>
                  <a:lnTo>
                    <a:pt x="956" y="9"/>
                  </a:lnTo>
                  <a:lnTo>
                    <a:pt x="953" y="7"/>
                  </a:lnTo>
                  <a:lnTo>
                    <a:pt x="949" y="4"/>
                  </a:lnTo>
                  <a:lnTo>
                    <a:pt x="945" y="2"/>
                  </a:lnTo>
                  <a:lnTo>
                    <a:pt x="940" y="2"/>
                  </a:lnTo>
                  <a:lnTo>
                    <a:pt x="936" y="0"/>
                  </a:lnTo>
                  <a:lnTo>
                    <a:pt x="932" y="0"/>
                  </a:lnTo>
                  <a:lnTo>
                    <a:pt x="925" y="0"/>
                  </a:lnTo>
                  <a:lnTo>
                    <a:pt x="921" y="0"/>
                  </a:lnTo>
                  <a:lnTo>
                    <a:pt x="914" y="0"/>
                  </a:lnTo>
                  <a:lnTo>
                    <a:pt x="908" y="0"/>
                  </a:lnTo>
                  <a:lnTo>
                    <a:pt x="904" y="0"/>
                  </a:lnTo>
                  <a:lnTo>
                    <a:pt x="897" y="0"/>
                  </a:lnTo>
                  <a:lnTo>
                    <a:pt x="893" y="0"/>
                  </a:lnTo>
                  <a:lnTo>
                    <a:pt x="886" y="0"/>
                  </a:lnTo>
                  <a:lnTo>
                    <a:pt x="882" y="0"/>
                  </a:lnTo>
                  <a:lnTo>
                    <a:pt x="878" y="0"/>
                  </a:lnTo>
                  <a:lnTo>
                    <a:pt x="875" y="0"/>
                  </a:lnTo>
                  <a:lnTo>
                    <a:pt x="871" y="0"/>
                  </a:lnTo>
                  <a:lnTo>
                    <a:pt x="869" y="0"/>
                  </a:lnTo>
                  <a:lnTo>
                    <a:pt x="854" y="0"/>
                  </a:lnTo>
                  <a:lnTo>
                    <a:pt x="841" y="0"/>
                  </a:lnTo>
                  <a:lnTo>
                    <a:pt x="828" y="2"/>
                  </a:lnTo>
                  <a:lnTo>
                    <a:pt x="815" y="2"/>
                  </a:lnTo>
                  <a:lnTo>
                    <a:pt x="804" y="2"/>
                  </a:lnTo>
                  <a:lnTo>
                    <a:pt x="795" y="2"/>
                  </a:lnTo>
                  <a:lnTo>
                    <a:pt x="789" y="2"/>
                  </a:lnTo>
                  <a:lnTo>
                    <a:pt x="787" y="2"/>
                  </a:lnTo>
                  <a:lnTo>
                    <a:pt x="787" y="2"/>
                  </a:lnTo>
                  <a:lnTo>
                    <a:pt x="787" y="2"/>
                  </a:lnTo>
                  <a:close/>
                </a:path>
              </a:pathLst>
            </a:custGeom>
            <a:solidFill>
              <a:srgbClr val="CFD5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2" name="任意多边形 307661"/>
            <p:cNvSpPr/>
            <p:nvPr/>
          </p:nvSpPr>
          <p:spPr>
            <a:xfrm>
              <a:off x="1178" y="2344"/>
              <a:ext cx="974" cy="613"/>
            </a:xfrm>
            <a:custGeom>
              <a:rect l="0" t="0" r="0" b="0"/>
              <a:pathLst>
                <a:path w="974" h="613">
                  <a:moveTo>
                    <a:pt x="777" y="2"/>
                  </a:moveTo>
                  <a:lnTo>
                    <a:pt x="305" y="5"/>
                  </a:lnTo>
                  <a:lnTo>
                    <a:pt x="303" y="5"/>
                  </a:lnTo>
                  <a:lnTo>
                    <a:pt x="296" y="5"/>
                  </a:lnTo>
                  <a:lnTo>
                    <a:pt x="288" y="5"/>
                  </a:lnTo>
                  <a:lnTo>
                    <a:pt x="275" y="2"/>
                  </a:lnTo>
                  <a:lnTo>
                    <a:pt x="260" y="2"/>
                  </a:lnTo>
                  <a:lnTo>
                    <a:pt x="242" y="2"/>
                  </a:lnTo>
                  <a:lnTo>
                    <a:pt x="225" y="2"/>
                  </a:lnTo>
                  <a:lnTo>
                    <a:pt x="203" y="2"/>
                  </a:lnTo>
                  <a:lnTo>
                    <a:pt x="184" y="2"/>
                  </a:lnTo>
                  <a:lnTo>
                    <a:pt x="164" y="2"/>
                  </a:lnTo>
                  <a:lnTo>
                    <a:pt x="143" y="2"/>
                  </a:lnTo>
                  <a:lnTo>
                    <a:pt x="123" y="2"/>
                  </a:lnTo>
                  <a:lnTo>
                    <a:pt x="106" y="2"/>
                  </a:lnTo>
                  <a:lnTo>
                    <a:pt x="88" y="2"/>
                  </a:lnTo>
                  <a:lnTo>
                    <a:pt x="75" y="2"/>
                  </a:lnTo>
                  <a:lnTo>
                    <a:pt x="62" y="2"/>
                  </a:lnTo>
                  <a:lnTo>
                    <a:pt x="58" y="5"/>
                  </a:lnTo>
                  <a:lnTo>
                    <a:pt x="54" y="5"/>
                  </a:lnTo>
                  <a:lnTo>
                    <a:pt x="47" y="5"/>
                  </a:lnTo>
                  <a:lnTo>
                    <a:pt x="43" y="7"/>
                  </a:lnTo>
                  <a:lnTo>
                    <a:pt x="39" y="7"/>
                  </a:lnTo>
                  <a:lnTo>
                    <a:pt x="34" y="9"/>
                  </a:lnTo>
                  <a:lnTo>
                    <a:pt x="30" y="11"/>
                  </a:lnTo>
                  <a:lnTo>
                    <a:pt x="28" y="13"/>
                  </a:lnTo>
                  <a:lnTo>
                    <a:pt x="23" y="15"/>
                  </a:lnTo>
                  <a:lnTo>
                    <a:pt x="21" y="18"/>
                  </a:lnTo>
                  <a:lnTo>
                    <a:pt x="17" y="22"/>
                  </a:lnTo>
                  <a:lnTo>
                    <a:pt x="15" y="24"/>
                  </a:lnTo>
                  <a:lnTo>
                    <a:pt x="13" y="26"/>
                  </a:lnTo>
                  <a:lnTo>
                    <a:pt x="10" y="31"/>
                  </a:lnTo>
                  <a:lnTo>
                    <a:pt x="8" y="35"/>
                  </a:lnTo>
                  <a:lnTo>
                    <a:pt x="6" y="37"/>
                  </a:lnTo>
                  <a:lnTo>
                    <a:pt x="4" y="41"/>
                  </a:lnTo>
                  <a:lnTo>
                    <a:pt x="4" y="46"/>
                  </a:lnTo>
                  <a:lnTo>
                    <a:pt x="2" y="50"/>
                  </a:lnTo>
                  <a:lnTo>
                    <a:pt x="2" y="54"/>
                  </a:lnTo>
                  <a:lnTo>
                    <a:pt x="0" y="59"/>
                  </a:lnTo>
                  <a:lnTo>
                    <a:pt x="0" y="63"/>
                  </a:lnTo>
                  <a:lnTo>
                    <a:pt x="0" y="67"/>
                  </a:lnTo>
                  <a:lnTo>
                    <a:pt x="0" y="72"/>
                  </a:lnTo>
                  <a:lnTo>
                    <a:pt x="0" y="78"/>
                  </a:lnTo>
                  <a:lnTo>
                    <a:pt x="2" y="83"/>
                  </a:lnTo>
                  <a:lnTo>
                    <a:pt x="2" y="87"/>
                  </a:lnTo>
                  <a:lnTo>
                    <a:pt x="2" y="91"/>
                  </a:lnTo>
                  <a:lnTo>
                    <a:pt x="4" y="98"/>
                  </a:lnTo>
                  <a:lnTo>
                    <a:pt x="6" y="102"/>
                  </a:lnTo>
                  <a:lnTo>
                    <a:pt x="8" y="109"/>
                  </a:lnTo>
                  <a:lnTo>
                    <a:pt x="10" y="113"/>
                  </a:lnTo>
                  <a:lnTo>
                    <a:pt x="15" y="124"/>
                  </a:lnTo>
                  <a:lnTo>
                    <a:pt x="21" y="137"/>
                  </a:lnTo>
                  <a:lnTo>
                    <a:pt x="28" y="150"/>
                  </a:lnTo>
                  <a:lnTo>
                    <a:pt x="34" y="165"/>
                  </a:lnTo>
                  <a:lnTo>
                    <a:pt x="43" y="180"/>
                  </a:lnTo>
                  <a:lnTo>
                    <a:pt x="52" y="195"/>
                  </a:lnTo>
                  <a:lnTo>
                    <a:pt x="62" y="210"/>
                  </a:lnTo>
                  <a:lnTo>
                    <a:pt x="71" y="226"/>
                  </a:lnTo>
                  <a:lnTo>
                    <a:pt x="82" y="243"/>
                  </a:lnTo>
                  <a:lnTo>
                    <a:pt x="93" y="260"/>
                  </a:lnTo>
                  <a:lnTo>
                    <a:pt x="101" y="275"/>
                  </a:lnTo>
                  <a:lnTo>
                    <a:pt x="112" y="291"/>
                  </a:lnTo>
                  <a:lnTo>
                    <a:pt x="123" y="308"/>
                  </a:lnTo>
                  <a:lnTo>
                    <a:pt x="134" y="321"/>
                  </a:lnTo>
                  <a:lnTo>
                    <a:pt x="143" y="336"/>
                  </a:lnTo>
                  <a:lnTo>
                    <a:pt x="153" y="349"/>
                  </a:lnTo>
                  <a:lnTo>
                    <a:pt x="158" y="358"/>
                  </a:lnTo>
                  <a:lnTo>
                    <a:pt x="164" y="364"/>
                  </a:lnTo>
                  <a:lnTo>
                    <a:pt x="169" y="371"/>
                  </a:lnTo>
                  <a:lnTo>
                    <a:pt x="173" y="375"/>
                  </a:lnTo>
                  <a:lnTo>
                    <a:pt x="175" y="382"/>
                  </a:lnTo>
                  <a:lnTo>
                    <a:pt x="179" y="386"/>
                  </a:lnTo>
                  <a:lnTo>
                    <a:pt x="179" y="390"/>
                  </a:lnTo>
                  <a:lnTo>
                    <a:pt x="182" y="392"/>
                  </a:lnTo>
                  <a:lnTo>
                    <a:pt x="184" y="397"/>
                  </a:lnTo>
                  <a:lnTo>
                    <a:pt x="184" y="401"/>
                  </a:lnTo>
                  <a:lnTo>
                    <a:pt x="184" y="405"/>
                  </a:lnTo>
                  <a:lnTo>
                    <a:pt x="186" y="410"/>
                  </a:lnTo>
                  <a:lnTo>
                    <a:pt x="186" y="414"/>
                  </a:lnTo>
                  <a:lnTo>
                    <a:pt x="188" y="418"/>
                  </a:lnTo>
                  <a:lnTo>
                    <a:pt x="188" y="431"/>
                  </a:lnTo>
                  <a:lnTo>
                    <a:pt x="190" y="447"/>
                  </a:lnTo>
                  <a:lnTo>
                    <a:pt x="190" y="462"/>
                  </a:lnTo>
                  <a:lnTo>
                    <a:pt x="190" y="483"/>
                  </a:lnTo>
                  <a:lnTo>
                    <a:pt x="190" y="507"/>
                  </a:lnTo>
                  <a:lnTo>
                    <a:pt x="190" y="533"/>
                  </a:lnTo>
                  <a:lnTo>
                    <a:pt x="192" y="613"/>
                  </a:lnTo>
                  <a:lnTo>
                    <a:pt x="779" y="613"/>
                  </a:lnTo>
                  <a:lnTo>
                    <a:pt x="779" y="548"/>
                  </a:lnTo>
                  <a:lnTo>
                    <a:pt x="779" y="531"/>
                  </a:lnTo>
                  <a:lnTo>
                    <a:pt x="779" y="516"/>
                  </a:lnTo>
                  <a:lnTo>
                    <a:pt x="779" y="501"/>
                  </a:lnTo>
                  <a:lnTo>
                    <a:pt x="779" y="488"/>
                  </a:lnTo>
                  <a:lnTo>
                    <a:pt x="777" y="475"/>
                  </a:lnTo>
                  <a:lnTo>
                    <a:pt x="777" y="464"/>
                  </a:lnTo>
                  <a:lnTo>
                    <a:pt x="777" y="453"/>
                  </a:lnTo>
                  <a:lnTo>
                    <a:pt x="779" y="442"/>
                  </a:lnTo>
                  <a:lnTo>
                    <a:pt x="779" y="438"/>
                  </a:lnTo>
                  <a:lnTo>
                    <a:pt x="779" y="434"/>
                  </a:lnTo>
                  <a:lnTo>
                    <a:pt x="781" y="427"/>
                  </a:lnTo>
                  <a:lnTo>
                    <a:pt x="781" y="423"/>
                  </a:lnTo>
                  <a:lnTo>
                    <a:pt x="781" y="418"/>
                  </a:lnTo>
                  <a:lnTo>
                    <a:pt x="784" y="414"/>
                  </a:lnTo>
                  <a:lnTo>
                    <a:pt x="786" y="408"/>
                  </a:lnTo>
                  <a:lnTo>
                    <a:pt x="786" y="403"/>
                  </a:lnTo>
                  <a:lnTo>
                    <a:pt x="788" y="397"/>
                  </a:lnTo>
                  <a:lnTo>
                    <a:pt x="790" y="392"/>
                  </a:lnTo>
                  <a:lnTo>
                    <a:pt x="792" y="386"/>
                  </a:lnTo>
                  <a:lnTo>
                    <a:pt x="794" y="379"/>
                  </a:lnTo>
                  <a:lnTo>
                    <a:pt x="799" y="375"/>
                  </a:lnTo>
                  <a:lnTo>
                    <a:pt x="801" y="366"/>
                  </a:lnTo>
                  <a:lnTo>
                    <a:pt x="805" y="360"/>
                  </a:lnTo>
                  <a:lnTo>
                    <a:pt x="810" y="353"/>
                  </a:lnTo>
                  <a:lnTo>
                    <a:pt x="814" y="343"/>
                  </a:lnTo>
                  <a:lnTo>
                    <a:pt x="820" y="332"/>
                  </a:lnTo>
                  <a:lnTo>
                    <a:pt x="829" y="319"/>
                  </a:lnTo>
                  <a:lnTo>
                    <a:pt x="838" y="306"/>
                  </a:lnTo>
                  <a:lnTo>
                    <a:pt x="846" y="291"/>
                  </a:lnTo>
                  <a:lnTo>
                    <a:pt x="857" y="275"/>
                  </a:lnTo>
                  <a:lnTo>
                    <a:pt x="868" y="260"/>
                  </a:lnTo>
                  <a:lnTo>
                    <a:pt x="877" y="243"/>
                  </a:lnTo>
                  <a:lnTo>
                    <a:pt x="888" y="228"/>
                  </a:lnTo>
                  <a:lnTo>
                    <a:pt x="898" y="213"/>
                  </a:lnTo>
                  <a:lnTo>
                    <a:pt x="909" y="197"/>
                  </a:lnTo>
                  <a:lnTo>
                    <a:pt x="918" y="182"/>
                  </a:lnTo>
                  <a:lnTo>
                    <a:pt x="929" y="169"/>
                  </a:lnTo>
                  <a:lnTo>
                    <a:pt x="937" y="156"/>
                  </a:lnTo>
                  <a:lnTo>
                    <a:pt x="944" y="143"/>
                  </a:lnTo>
                  <a:lnTo>
                    <a:pt x="953" y="135"/>
                  </a:lnTo>
                  <a:lnTo>
                    <a:pt x="955" y="128"/>
                  </a:lnTo>
                  <a:lnTo>
                    <a:pt x="959" y="122"/>
                  </a:lnTo>
                  <a:lnTo>
                    <a:pt x="961" y="117"/>
                  </a:lnTo>
                  <a:lnTo>
                    <a:pt x="963" y="111"/>
                  </a:lnTo>
                  <a:lnTo>
                    <a:pt x="968" y="104"/>
                  </a:lnTo>
                  <a:lnTo>
                    <a:pt x="970" y="98"/>
                  </a:lnTo>
                  <a:lnTo>
                    <a:pt x="970" y="93"/>
                  </a:lnTo>
                  <a:lnTo>
                    <a:pt x="972" y="87"/>
                  </a:lnTo>
                  <a:lnTo>
                    <a:pt x="974" y="80"/>
                  </a:lnTo>
                  <a:lnTo>
                    <a:pt x="974" y="76"/>
                  </a:lnTo>
                  <a:lnTo>
                    <a:pt x="974" y="70"/>
                  </a:lnTo>
                  <a:lnTo>
                    <a:pt x="974" y="65"/>
                  </a:lnTo>
                  <a:lnTo>
                    <a:pt x="974" y="59"/>
                  </a:lnTo>
                  <a:lnTo>
                    <a:pt x="974" y="54"/>
                  </a:lnTo>
                  <a:lnTo>
                    <a:pt x="974" y="48"/>
                  </a:lnTo>
                  <a:lnTo>
                    <a:pt x="972" y="44"/>
                  </a:lnTo>
                  <a:lnTo>
                    <a:pt x="972" y="39"/>
                  </a:lnTo>
                  <a:lnTo>
                    <a:pt x="970" y="35"/>
                  </a:lnTo>
                  <a:lnTo>
                    <a:pt x="968" y="31"/>
                  </a:lnTo>
                  <a:lnTo>
                    <a:pt x="966" y="26"/>
                  </a:lnTo>
                  <a:lnTo>
                    <a:pt x="963" y="22"/>
                  </a:lnTo>
                  <a:lnTo>
                    <a:pt x="961" y="18"/>
                  </a:lnTo>
                  <a:lnTo>
                    <a:pt x="959" y="15"/>
                  </a:lnTo>
                  <a:lnTo>
                    <a:pt x="955" y="11"/>
                  </a:lnTo>
                  <a:lnTo>
                    <a:pt x="953" y="9"/>
                  </a:lnTo>
                  <a:lnTo>
                    <a:pt x="948" y="7"/>
                  </a:lnTo>
                  <a:lnTo>
                    <a:pt x="944" y="5"/>
                  </a:lnTo>
                  <a:lnTo>
                    <a:pt x="940" y="2"/>
                  </a:lnTo>
                  <a:lnTo>
                    <a:pt x="935" y="0"/>
                  </a:lnTo>
                  <a:lnTo>
                    <a:pt x="931" y="0"/>
                  </a:lnTo>
                  <a:lnTo>
                    <a:pt x="927" y="0"/>
                  </a:lnTo>
                  <a:lnTo>
                    <a:pt x="922" y="0"/>
                  </a:lnTo>
                  <a:lnTo>
                    <a:pt x="916" y="0"/>
                  </a:lnTo>
                  <a:lnTo>
                    <a:pt x="909" y="0"/>
                  </a:lnTo>
                  <a:lnTo>
                    <a:pt x="905" y="0"/>
                  </a:lnTo>
                  <a:lnTo>
                    <a:pt x="898" y="0"/>
                  </a:lnTo>
                  <a:lnTo>
                    <a:pt x="892" y="0"/>
                  </a:lnTo>
                  <a:lnTo>
                    <a:pt x="888" y="0"/>
                  </a:lnTo>
                  <a:lnTo>
                    <a:pt x="881" y="0"/>
                  </a:lnTo>
                  <a:lnTo>
                    <a:pt x="877" y="0"/>
                  </a:lnTo>
                  <a:lnTo>
                    <a:pt x="872" y="0"/>
                  </a:lnTo>
                  <a:lnTo>
                    <a:pt x="870" y="0"/>
                  </a:lnTo>
                  <a:lnTo>
                    <a:pt x="866" y="0"/>
                  </a:lnTo>
                  <a:lnTo>
                    <a:pt x="864" y="0"/>
                  </a:lnTo>
                  <a:lnTo>
                    <a:pt x="849" y="0"/>
                  </a:lnTo>
                  <a:lnTo>
                    <a:pt x="836" y="0"/>
                  </a:lnTo>
                  <a:lnTo>
                    <a:pt x="820" y="0"/>
                  </a:lnTo>
                  <a:lnTo>
                    <a:pt x="807" y="2"/>
                  </a:lnTo>
                  <a:lnTo>
                    <a:pt x="797" y="2"/>
                  </a:lnTo>
                  <a:lnTo>
                    <a:pt x="788" y="2"/>
                  </a:lnTo>
                  <a:lnTo>
                    <a:pt x="781" y="2"/>
                  </a:lnTo>
                  <a:lnTo>
                    <a:pt x="779" y="2"/>
                  </a:lnTo>
                  <a:lnTo>
                    <a:pt x="777" y="2"/>
                  </a:lnTo>
                  <a:lnTo>
                    <a:pt x="777" y="2"/>
                  </a:lnTo>
                  <a:close/>
                </a:path>
              </a:pathLst>
            </a:custGeom>
            <a:solidFill>
              <a:srgbClr val="CCD3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3" name="任意多边形 307662"/>
            <p:cNvSpPr/>
            <p:nvPr/>
          </p:nvSpPr>
          <p:spPr>
            <a:xfrm>
              <a:off x="1182" y="2344"/>
              <a:ext cx="970" cy="613"/>
            </a:xfrm>
            <a:custGeom>
              <a:rect l="0" t="0" r="0" b="0"/>
              <a:pathLst>
                <a:path w="970" h="613">
                  <a:moveTo>
                    <a:pt x="769" y="5"/>
                  </a:moveTo>
                  <a:lnTo>
                    <a:pt x="301" y="5"/>
                  </a:lnTo>
                  <a:lnTo>
                    <a:pt x="299" y="5"/>
                  </a:lnTo>
                  <a:lnTo>
                    <a:pt x="294" y="5"/>
                  </a:lnTo>
                  <a:lnTo>
                    <a:pt x="284" y="5"/>
                  </a:lnTo>
                  <a:lnTo>
                    <a:pt x="273" y="5"/>
                  </a:lnTo>
                  <a:lnTo>
                    <a:pt x="258" y="5"/>
                  </a:lnTo>
                  <a:lnTo>
                    <a:pt x="240" y="5"/>
                  </a:lnTo>
                  <a:lnTo>
                    <a:pt x="221" y="5"/>
                  </a:lnTo>
                  <a:lnTo>
                    <a:pt x="201" y="5"/>
                  </a:lnTo>
                  <a:lnTo>
                    <a:pt x="182" y="5"/>
                  </a:lnTo>
                  <a:lnTo>
                    <a:pt x="162" y="5"/>
                  </a:lnTo>
                  <a:lnTo>
                    <a:pt x="141" y="5"/>
                  </a:lnTo>
                  <a:lnTo>
                    <a:pt x="121" y="5"/>
                  </a:lnTo>
                  <a:lnTo>
                    <a:pt x="104" y="5"/>
                  </a:lnTo>
                  <a:lnTo>
                    <a:pt x="89" y="5"/>
                  </a:lnTo>
                  <a:lnTo>
                    <a:pt x="74" y="5"/>
                  </a:lnTo>
                  <a:lnTo>
                    <a:pt x="63" y="5"/>
                  </a:lnTo>
                  <a:lnTo>
                    <a:pt x="56" y="5"/>
                  </a:lnTo>
                  <a:lnTo>
                    <a:pt x="52" y="7"/>
                  </a:lnTo>
                  <a:lnTo>
                    <a:pt x="48" y="7"/>
                  </a:lnTo>
                  <a:lnTo>
                    <a:pt x="43" y="9"/>
                  </a:lnTo>
                  <a:lnTo>
                    <a:pt x="39" y="9"/>
                  </a:lnTo>
                  <a:lnTo>
                    <a:pt x="35" y="11"/>
                  </a:lnTo>
                  <a:lnTo>
                    <a:pt x="30" y="13"/>
                  </a:lnTo>
                  <a:lnTo>
                    <a:pt x="26" y="15"/>
                  </a:lnTo>
                  <a:lnTo>
                    <a:pt x="24" y="18"/>
                  </a:lnTo>
                  <a:lnTo>
                    <a:pt x="19" y="20"/>
                  </a:lnTo>
                  <a:lnTo>
                    <a:pt x="17" y="22"/>
                  </a:lnTo>
                  <a:lnTo>
                    <a:pt x="13" y="26"/>
                  </a:lnTo>
                  <a:lnTo>
                    <a:pt x="11" y="28"/>
                  </a:lnTo>
                  <a:lnTo>
                    <a:pt x="9" y="33"/>
                  </a:lnTo>
                  <a:lnTo>
                    <a:pt x="6" y="35"/>
                  </a:lnTo>
                  <a:lnTo>
                    <a:pt x="4" y="39"/>
                  </a:lnTo>
                  <a:lnTo>
                    <a:pt x="4" y="44"/>
                  </a:lnTo>
                  <a:lnTo>
                    <a:pt x="2" y="48"/>
                  </a:lnTo>
                  <a:lnTo>
                    <a:pt x="2" y="52"/>
                  </a:lnTo>
                  <a:lnTo>
                    <a:pt x="0" y="57"/>
                  </a:lnTo>
                  <a:lnTo>
                    <a:pt x="0" y="61"/>
                  </a:lnTo>
                  <a:lnTo>
                    <a:pt x="0" y="65"/>
                  </a:lnTo>
                  <a:lnTo>
                    <a:pt x="0" y="70"/>
                  </a:lnTo>
                  <a:lnTo>
                    <a:pt x="0" y="74"/>
                  </a:lnTo>
                  <a:lnTo>
                    <a:pt x="0" y="78"/>
                  </a:lnTo>
                  <a:lnTo>
                    <a:pt x="0" y="85"/>
                  </a:lnTo>
                  <a:lnTo>
                    <a:pt x="2" y="89"/>
                  </a:lnTo>
                  <a:lnTo>
                    <a:pt x="2" y="93"/>
                  </a:lnTo>
                  <a:lnTo>
                    <a:pt x="4" y="100"/>
                  </a:lnTo>
                  <a:lnTo>
                    <a:pt x="4" y="104"/>
                  </a:lnTo>
                  <a:lnTo>
                    <a:pt x="6" y="109"/>
                  </a:lnTo>
                  <a:lnTo>
                    <a:pt x="9" y="115"/>
                  </a:lnTo>
                  <a:lnTo>
                    <a:pt x="13" y="126"/>
                  </a:lnTo>
                  <a:lnTo>
                    <a:pt x="19" y="139"/>
                  </a:lnTo>
                  <a:lnTo>
                    <a:pt x="26" y="152"/>
                  </a:lnTo>
                  <a:lnTo>
                    <a:pt x="35" y="165"/>
                  </a:lnTo>
                  <a:lnTo>
                    <a:pt x="43" y="180"/>
                  </a:lnTo>
                  <a:lnTo>
                    <a:pt x="52" y="195"/>
                  </a:lnTo>
                  <a:lnTo>
                    <a:pt x="61" y="210"/>
                  </a:lnTo>
                  <a:lnTo>
                    <a:pt x="71" y="228"/>
                  </a:lnTo>
                  <a:lnTo>
                    <a:pt x="80" y="243"/>
                  </a:lnTo>
                  <a:lnTo>
                    <a:pt x="91" y="260"/>
                  </a:lnTo>
                  <a:lnTo>
                    <a:pt x="102" y="275"/>
                  </a:lnTo>
                  <a:lnTo>
                    <a:pt x="110" y="293"/>
                  </a:lnTo>
                  <a:lnTo>
                    <a:pt x="121" y="308"/>
                  </a:lnTo>
                  <a:lnTo>
                    <a:pt x="132" y="323"/>
                  </a:lnTo>
                  <a:lnTo>
                    <a:pt x="143" y="336"/>
                  </a:lnTo>
                  <a:lnTo>
                    <a:pt x="152" y="349"/>
                  </a:lnTo>
                  <a:lnTo>
                    <a:pt x="158" y="358"/>
                  </a:lnTo>
                  <a:lnTo>
                    <a:pt x="162" y="364"/>
                  </a:lnTo>
                  <a:lnTo>
                    <a:pt x="167" y="371"/>
                  </a:lnTo>
                  <a:lnTo>
                    <a:pt x="171" y="375"/>
                  </a:lnTo>
                  <a:lnTo>
                    <a:pt x="173" y="382"/>
                  </a:lnTo>
                  <a:lnTo>
                    <a:pt x="178" y="386"/>
                  </a:lnTo>
                  <a:lnTo>
                    <a:pt x="180" y="390"/>
                  </a:lnTo>
                  <a:lnTo>
                    <a:pt x="180" y="392"/>
                  </a:lnTo>
                  <a:lnTo>
                    <a:pt x="182" y="397"/>
                  </a:lnTo>
                  <a:lnTo>
                    <a:pt x="182" y="401"/>
                  </a:lnTo>
                  <a:lnTo>
                    <a:pt x="182" y="405"/>
                  </a:lnTo>
                  <a:lnTo>
                    <a:pt x="184" y="410"/>
                  </a:lnTo>
                  <a:lnTo>
                    <a:pt x="184" y="414"/>
                  </a:lnTo>
                  <a:lnTo>
                    <a:pt x="186" y="418"/>
                  </a:lnTo>
                  <a:lnTo>
                    <a:pt x="186" y="431"/>
                  </a:lnTo>
                  <a:lnTo>
                    <a:pt x="188" y="444"/>
                  </a:lnTo>
                  <a:lnTo>
                    <a:pt x="188" y="462"/>
                  </a:lnTo>
                  <a:lnTo>
                    <a:pt x="188" y="483"/>
                  </a:lnTo>
                  <a:lnTo>
                    <a:pt x="188" y="505"/>
                  </a:lnTo>
                  <a:lnTo>
                    <a:pt x="188" y="533"/>
                  </a:lnTo>
                  <a:lnTo>
                    <a:pt x="191" y="613"/>
                  </a:lnTo>
                  <a:lnTo>
                    <a:pt x="775" y="613"/>
                  </a:lnTo>
                  <a:lnTo>
                    <a:pt x="775" y="546"/>
                  </a:lnTo>
                  <a:lnTo>
                    <a:pt x="775" y="529"/>
                  </a:lnTo>
                  <a:lnTo>
                    <a:pt x="775" y="514"/>
                  </a:lnTo>
                  <a:lnTo>
                    <a:pt x="775" y="501"/>
                  </a:lnTo>
                  <a:lnTo>
                    <a:pt x="773" y="488"/>
                  </a:lnTo>
                  <a:lnTo>
                    <a:pt x="773" y="475"/>
                  </a:lnTo>
                  <a:lnTo>
                    <a:pt x="773" y="464"/>
                  </a:lnTo>
                  <a:lnTo>
                    <a:pt x="773" y="453"/>
                  </a:lnTo>
                  <a:lnTo>
                    <a:pt x="775" y="442"/>
                  </a:lnTo>
                  <a:lnTo>
                    <a:pt x="775" y="438"/>
                  </a:lnTo>
                  <a:lnTo>
                    <a:pt x="775" y="434"/>
                  </a:lnTo>
                  <a:lnTo>
                    <a:pt x="775" y="427"/>
                  </a:lnTo>
                  <a:lnTo>
                    <a:pt x="777" y="423"/>
                  </a:lnTo>
                  <a:lnTo>
                    <a:pt x="777" y="418"/>
                  </a:lnTo>
                  <a:lnTo>
                    <a:pt x="780" y="414"/>
                  </a:lnTo>
                  <a:lnTo>
                    <a:pt x="780" y="408"/>
                  </a:lnTo>
                  <a:lnTo>
                    <a:pt x="782" y="403"/>
                  </a:lnTo>
                  <a:lnTo>
                    <a:pt x="784" y="397"/>
                  </a:lnTo>
                  <a:lnTo>
                    <a:pt x="786" y="392"/>
                  </a:lnTo>
                  <a:lnTo>
                    <a:pt x="788" y="386"/>
                  </a:lnTo>
                  <a:lnTo>
                    <a:pt x="790" y="379"/>
                  </a:lnTo>
                  <a:lnTo>
                    <a:pt x="795" y="375"/>
                  </a:lnTo>
                  <a:lnTo>
                    <a:pt x="797" y="369"/>
                  </a:lnTo>
                  <a:lnTo>
                    <a:pt x="801" y="360"/>
                  </a:lnTo>
                  <a:lnTo>
                    <a:pt x="803" y="353"/>
                  </a:lnTo>
                  <a:lnTo>
                    <a:pt x="810" y="345"/>
                  </a:lnTo>
                  <a:lnTo>
                    <a:pt x="816" y="332"/>
                  </a:lnTo>
                  <a:lnTo>
                    <a:pt x="825" y="319"/>
                  </a:lnTo>
                  <a:lnTo>
                    <a:pt x="834" y="306"/>
                  </a:lnTo>
                  <a:lnTo>
                    <a:pt x="842" y="291"/>
                  </a:lnTo>
                  <a:lnTo>
                    <a:pt x="853" y="275"/>
                  </a:lnTo>
                  <a:lnTo>
                    <a:pt x="862" y="260"/>
                  </a:lnTo>
                  <a:lnTo>
                    <a:pt x="873" y="245"/>
                  </a:lnTo>
                  <a:lnTo>
                    <a:pt x="884" y="228"/>
                  </a:lnTo>
                  <a:lnTo>
                    <a:pt x="894" y="213"/>
                  </a:lnTo>
                  <a:lnTo>
                    <a:pt x="903" y="197"/>
                  </a:lnTo>
                  <a:lnTo>
                    <a:pt x="914" y="184"/>
                  </a:lnTo>
                  <a:lnTo>
                    <a:pt x="923" y="169"/>
                  </a:lnTo>
                  <a:lnTo>
                    <a:pt x="931" y="156"/>
                  </a:lnTo>
                  <a:lnTo>
                    <a:pt x="940" y="145"/>
                  </a:lnTo>
                  <a:lnTo>
                    <a:pt x="946" y="135"/>
                  </a:lnTo>
                  <a:lnTo>
                    <a:pt x="951" y="130"/>
                  </a:lnTo>
                  <a:lnTo>
                    <a:pt x="953" y="124"/>
                  </a:lnTo>
                  <a:lnTo>
                    <a:pt x="957" y="117"/>
                  </a:lnTo>
                  <a:lnTo>
                    <a:pt x="959" y="111"/>
                  </a:lnTo>
                  <a:lnTo>
                    <a:pt x="962" y="106"/>
                  </a:lnTo>
                  <a:lnTo>
                    <a:pt x="964" y="100"/>
                  </a:lnTo>
                  <a:lnTo>
                    <a:pt x="966" y="93"/>
                  </a:lnTo>
                  <a:lnTo>
                    <a:pt x="966" y="89"/>
                  </a:lnTo>
                  <a:lnTo>
                    <a:pt x="968" y="83"/>
                  </a:lnTo>
                  <a:lnTo>
                    <a:pt x="968" y="76"/>
                  </a:lnTo>
                  <a:lnTo>
                    <a:pt x="970" y="72"/>
                  </a:lnTo>
                  <a:lnTo>
                    <a:pt x="970" y="65"/>
                  </a:lnTo>
                  <a:lnTo>
                    <a:pt x="970" y="61"/>
                  </a:lnTo>
                  <a:lnTo>
                    <a:pt x="968" y="54"/>
                  </a:lnTo>
                  <a:lnTo>
                    <a:pt x="968" y="50"/>
                  </a:lnTo>
                  <a:lnTo>
                    <a:pt x="968" y="46"/>
                  </a:lnTo>
                  <a:lnTo>
                    <a:pt x="966" y="41"/>
                  </a:lnTo>
                  <a:lnTo>
                    <a:pt x="964" y="35"/>
                  </a:lnTo>
                  <a:lnTo>
                    <a:pt x="964" y="31"/>
                  </a:lnTo>
                  <a:lnTo>
                    <a:pt x="959" y="28"/>
                  </a:lnTo>
                  <a:lnTo>
                    <a:pt x="957" y="24"/>
                  </a:lnTo>
                  <a:lnTo>
                    <a:pt x="955" y="20"/>
                  </a:lnTo>
                  <a:lnTo>
                    <a:pt x="953" y="15"/>
                  </a:lnTo>
                  <a:lnTo>
                    <a:pt x="951" y="13"/>
                  </a:lnTo>
                  <a:lnTo>
                    <a:pt x="946" y="11"/>
                  </a:lnTo>
                  <a:lnTo>
                    <a:pt x="942" y="9"/>
                  </a:lnTo>
                  <a:lnTo>
                    <a:pt x="940" y="7"/>
                  </a:lnTo>
                  <a:lnTo>
                    <a:pt x="936" y="5"/>
                  </a:lnTo>
                  <a:lnTo>
                    <a:pt x="931" y="2"/>
                  </a:lnTo>
                  <a:lnTo>
                    <a:pt x="927" y="2"/>
                  </a:lnTo>
                  <a:lnTo>
                    <a:pt x="923" y="0"/>
                  </a:lnTo>
                  <a:lnTo>
                    <a:pt x="916" y="0"/>
                  </a:lnTo>
                  <a:lnTo>
                    <a:pt x="912" y="0"/>
                  </a:lnTo>
                  <a:lnTo>
                    <a:pt x="905" y="0"/>
                  </a:lnTo>
                  <a:lnTo>
                    <a:pt x="899" y="0"/>
                  </a:lnTo>
                  <a:lnTo>
                    <a:pt x="892" y="0"/>
                  </a:lnTo>
                  <a:lnTo>
                    <a:pt x="886" y="0"/>
                  </a:lnTo>
                  <a:lnTo>
                    <a:pt x="881" y="0"/>
                  </a:lnTo>
                  <a:lnTo>
                    <a:pt x="875" y="2"/>
                  </a:lnTo>
                  <a:lnTo>
                    <a:pt x="871" y="2"/>
                  </a:lnTo>
                  <a:lnTo>
                    <a:pt x="866" y="2"/>
                  </a:lnTo>
                  <a:lnTo>
                    <a:pt x="864" y="2"/>
                  </a:lnTo>
                  <a:lnTo>
                    <a:pt x="860" y="2"/>
                  </a:lnTo>
                  <a:lnTo>
                    <a:pt x="858" y="2"/>
                  </a:lnTo>
                  <a:lnTo>
                    <a:pt x="842" y="2"/>
                  </a:lnTo>
                  <a:lnTo>
                    <a:pt x="829" y="2"/>
                  </a:lnTo>
                  <a:lnTo>
                    <a:pt x="814" y="2"/>
                  </a:lnTo>
                  <a:lnTo>
                    <a:pt x="801" y="2"/>
                  </a:lnTo>
                  <a:lnTo>
                    <a:pt x="788" y="5"/>
                  </a:lnTo>
                  <a:lnTo>
                    <a:pt x="780" y="5"/>
                  </a:lnTo>
                  <a:lnTo>
                    <a:pt x="773" y="5"/>
                  </a:lnTo>
                  <a:lnTo>
                    <a:pt x="769" y="5"/>
                  </a:lnTo>
                  <a:lnTo>
                    <a:pt x="769" y="5"/>
                  </a:lnTo>
                  <a:lnTo>
                    <a:pt x="769" y="5"/>
                  </a:lnTo>
                  <a:close/>
                </a:path>
              </a:pathLst>
            </a:custGeom>
            <a:solidFill>
              <a:srgbClr val="C8D1D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4" name="任意多边形 307663"/>
            <p:cNvSpPr/>
            <p:nvPr/>
          </p:nvSpPr>
          <p:spPr>
            <a:xfrm>
              <a:off x="1184" y="2346"/>
              <a:ext cx="966" cy="611"/>
            </a:xfrm>
            <a:custGeom>
              <a:rect l="0" t="0" r="0" b="0"/>
              <a:pathLst>
                <a:path w="964" h="611">
                  <a:moveTo>
                    <a:pt x="760" y="5"/>
                  </a:moveTo>
                  <a:lnTo>
                    <a:pt x="301" y="5"/>
                  </a:lnTo>
                  <a:lnTo>
                    <a:pt x="299" y="5"/>
                  </a:lnTo>
                  <a:lnTo>
                    <a:pt x="292" y="5"/>
                  </a:lnTo>
                  <a:lnTo>
                    <a:pt x="284" y="5"/>
                  </a:lnTo>
                  <a:lnTo>
                    <a:pt x="271" y="5"/>
                  </a:lnTo>
                  <a:lnTo>
                    <a:pt x="256" y="5"/>
                  </a:lnTo>
                  <a:lnTo>
                    <a:pt x="241" y="5"/>
                  </a:lnTo>
                  <a:lnTo>
                    <a:pt x="221" y="5"/>
                  </a:lnTo>
                  <a:lnTo>
                    <a:pt x="202" y="5"/>
                  </a:lnTo>
                  <a:lnTo>
                    <a:pt x="182" y="5"/>
                  </a:lnTo>
                  <a:lnTo>
                    <a:pt x="163" y="5"/>
                  </a:lnTo>
                  <a:lnTo>
                    <a:pt x="141" y="5"/>
                  </a:lnTo>
                  <a:lnTo>
                    <a:pt x="124" y="5"/>
                  </a:lnTo>
                  <a:lnTo>
                    <a:pt x="104" y="5"/>
                  </a:lnTo>
                  <a:lnTo>
                    <a:pt x="89" y="5"/>
                  </a:lnTo>
                  <a:lnTo>
                    <a:pt x="74" y="5"/>
                  </a:lnTo>
                  <a:lnTo>
                    <a:pt x="63" y="5"/>
                  </a:lnTo>
                  <a:lnTo>
                    <a:pt x="59" y="5"/>
                  </a:lnTo>
                  <a:lnTo>
                    <a:pt x="52" y="5"/>
                  </a:lnTo>
                  <a:lnTo>
                    <a:pt x="48" y="7"/>
                  </a:lnTo>
                  <a:lnTo>
                    <a:pt x="43" y="7"/>
                  </a:lnTo>
                  <a:lnTo>
                    <a:pt x="39" y="9"/>
                  </a:lnTo>
                  <a:lnTo>
                    <a:pt x="35" y="11"/>
                  </a:lnTo>
                  <a:lnTo>
                    <a:pt x="30" y="13"/>
                  </a:lnTo>
                  <a:lnTo>
                    <a:pt x="28" y="16"/>
                  </a:lnTo>
                  <a:lnTo>
                    <a:pt x="24" y="18"/>
                  </a:lnTo>
                  <a:lnTo>
                    <a:pt x="22" y="20"/>
                  </a:lnTo>
                  <a:lnTo>
                    <a:pt x="17" y="22"/>
                  </a:lnTo>
                  <a:lnTo>
                    <a:pt x="15" y="26"/>
                  </a:lnTo>
                  <a:lnTo>
                    <a:pt x="13" y="29"/>
                  </a:lnTo>
                  <a:lnTo>
                    <a:pt x="11" y="33"/>
                  </a:lnTo>
                  <a:lnTo>
                    <a:pt x="9" y="35"/>
                  </a:lnTo>
                  <a:lnTo>
                    <a:pt x="7" y="39"/>
                  </a:lnTo>
                  <a:lnTo>
                    <a:pt x="4" y="44"/>
                  </a:lnTo>
                  <a:lnTo>
                    <a:pt x="2" y="46"/>
                  </a:lnTo>
                  <a:lnTo>
                    <a:pt x="2" y="50"/>
                  </a:lnTo>
                  <a:lnTo>
                    <a:pt x="2" y="55"/>
                  </a:lnTo>
                  <a:lnTo>
                    <a:pt x="0" y="59"/>
                  </a:lnTo>
                  <a:lnTo>
                    <a:pt x="0" y="63"/>
                  </a:lnTo>
                  <a:lnTo>
                    <a:pt x="0" y="70"/>
                  </a:lnTo>
                  <a:lnTo>
                    <a:pt x="0" y="74"/>
                  </a:lnTo>
                  <a:lnTo>
                    <a:pt x="0" y="78"/>
                  </a:lnTo>
                  <a:lnTo>
                    <a:pt x="2" y="83"/>
                  </a:lnTo>
                  <a:lnTo>
                    <a:pt x="2" y="87"/>
                  </a:lnTo>
                  <a:lnTo>
                    <a:pt x="2" y="94"/>
                  </a:lnTo>
                  <a:lnTo>
                    <a:pt x="4" y="98"/>
                  </a:lnTo>
                  <a:lnTo>
                    <a:pt x="7" y="104"/>
                  </a:lnTo>
                  <a:lnTo>
                    <a:pt x="9" y="109"/>
                  </a:lnTo>
                  <a:lnTo>
                    <a:pt x="11" y="113"/>
                  </a:lnTo>
                  <a:lnTo>
                    <a:pt x="15" y="126"/>
                  </a:lnTo>
                  <a:lnTo>
                    <a:pt x="22" y="137"/>
                  </a:lnTo>
                  <a:lnTo>
                    <a:pt x="28" y="150"/>
                  </a:lnTo>
                  <a:lnTo>
                    <a:pt x="35" y="165"/>
                  </a:lnTo>
                  <a:lnTo>
                    <a:pt x="43" y="180"/>
                  </a:lnTo>
                  <a:lnTo>
                    <a:pt x="52" y="195"/>
                  </a:lnTo>
                  <a:lnTo>
                    <a:pt x="61" y="211"/>
                  </a:lnTo>
                  <a:lnTo>
                    <a:pt x="72" y="226"/>
                  </a:lnTo>
                  <a:lnTo>
                    <a:pt x="80" y="243"/>
                  </a:lnTo>
                  <a:lnTo>
                    <a:pt x="91" y="258"/>
                  </a:lnTo>
                  <a:lnTo>
                    <a:pt x="102" y="273"/>
                  </a:lnTo>
                  <a:lnTo>
                    <a:pt x="113" y="291"/>
                  </a:lnTo>
                  <a:lnTo>
                    <a:pt x="124" y="306"/>
                  </a:lnTo>
                  <a:lnTo>
                    <a:pt x="132" y="321"/>
                  </a:lnTo>
                  <a:lnTo>
                    <a:pt x="143" y="334"/>
                  </a:lnTo>
                  <a:lnTo>
                    <a:pt x="152" y="349"/>
                  </a:lnTo>
                  <a:lnTo>
                    <a:pt x="158" y="356"/>
                  </a:lnTo>
                  <a:lnTo>
                    <a:pt x="163" y="362"/>
                  </a:lnTo>
                  <a:lnTo>
                    <a:pt x="167" y="369"/>
                  </a:lnTo>
                  <a:lnTo>
                    <a:pt x="171" y="373"/>
                  </a:lnTo>
                  <a:lnTo>
                    <a:pt x="176" y="380"/>
                  </a:lnTo>
                  <a:lnTo>
                    <a:pt x="178" y="384"/>
                  </a:lnTo>
                  <a:lnTo>
                    <a:pt x="180" y="388"/>
                  </a:lnTo>
                  <a:lnTo>
                    <a:pt x="180" y="390"/>
                  </a:lnTo>
                  <a:lnTo>
                    <a:pt x="182" y="395"/>
                  </a:lnTo>
                  <a:lnTo>
                    <a:pt x="182" y="399"/>
                  </a:lnTo>
                  <a:lnTo>
                    <a:pt x="184" y="401"/>
                  </a:lnTo>
                  <a:lnTo>
                    <a:pt x="184" y="408"/>
                  </a:lnTo>
                  <a:lnTo>
                    <a:pt x="184" y="412"/>
                  </a:lnTo>
                  <a:lnTo>
                    <a:pt x="186" y="416"/>
                  </a:lnTo>
                  <a:lnTo>
                    <a:pt x="186" y="429"/>
                  </a:lnTo>
                  <a:lnTo>
                    <a:pt x="189" y="442"/>
                  </a:lnTo>
                  <a:lnTo>
                    <a:pt x="189" y="460"/>
                  </a:lnTo>
                  <a:lnTo>
                    <a:pt x="189" y="479"/>
                  </a:lnTo>
                  <a:lnTo>
                    <a:pt x="189" y="503"/>
                  </a:lnTo>
                  <a:lnTo>
                    <a:pt x="189" y="529"/>
                  </a:lnTo>
                  <a:lnTo>
                    <a:pt x="191" y="611"/>
                  </a:lnTo>
                  <a:lnTo>
                    <a:pt x="771" y="611"/>
                  </a:lnTo>
                  <a:lnTo>
                    <a:pt x="771" y="544"/>
                  </a:lnTo>
                  <a:lnTo>
                    <a:pt x="771" y="527"/>
                  </a:lnTo>
                  <a:lnTo>
                    <a:pt x="771" y="512"/>
                  </a:lnTo>
                  <a:lnTo>
                    <a:pt x="771" y="499"/>
                  </a:lnTo>
                  <a:lnTo>
                    <a:pt x="771" y="486"/>
                  </a:lnTo>
                  <a:lnTo>
                    <a:pt x="771" y="473"/>
                  </a:lnTo>
                  <a:lnTo>
                    <a:pt x="771" y="462"/>
                  </a:lnTo>
                  <a:lnTo>
                    <a:pt x="771" y="451"/>
                  </a:lnTo>
                  <a:lnTo>
                    <a:pt x="771" y="440"/>
                  </a:lnTo>
                  <a:lnTo>
                    <a:pt x="773" y="436"/>
                  </a:lnTo>
                  <a:lnTo>
                    <a:pt x="773" y="432"/>
                  </a:lnTo>
                  <a:lnTo>
                    <a:pt x="773" y="425"/>
                  </a:lnTo>
                  <a:lnTo>
                    <a:pt x="775" y="421"/>
                  </a:lnTo>
                  <a:lnTo>
                    <a:pt x="775" y="416"/>
                  </a:lnTo>
                  <a:lnTo>
                    <a:pt x="778" y="410"/>
                  </a:lnTo>
                  <a:lnTo>
                    <a:pt x="778" y="406"/>
                  </a:lnTo>
                  <a:lnTo>
                    <a:pt x="780" y="401"/>
                  </a:lnTo>
                  <a:lnTo>
                    <a:pt x="782" y="395"/>
                  </a:lnTo>
                  <a:lnTo>
                    <a:pt x="784" y="390"/>
                  </a:lnTo>
                  <a:lnTo>
                    <a:pt x="786" y="384"/>
                  </a:lnTo>
                  <a:lnTo>
                    <a:pt x="788" y="377"/>
                  </a:lnTo>
                  <a:lnTo>
                    <a:pt x="791" y="373"/>
                  </a:lnTo>
                  <a:lnTo>
                    <a:pt x="795" y="367"/>
                  </a:lnTo>
                  <a:lnTo>
                    <a:pt x="797" y="360"/>
                  </a:lnTo>
                  <a:lnTo>
                    <a:pt x="801" y="351"/>
                  </a:lnTo>
                  <a:lnTo>
                    <a:pt x="808" y="343"/>
                  </a:lnTo>
                  <a:lnTo>
                    <a:pt x="814" y="330"/>
                  </a:lnTo>
                  <a:lnTo>
                    <a:pt x="821" y="317"/>
                  </a:lnTo>
                  <a:lnTo>
                    <a:pt x="832" y="304"/>
                  </a:lnTo>
                  <a:lnTo>
                    <a:pt x="840" y="289"/>
                  </a:lnTo>
                  <a:lnTo>
                    <a:pt x="849" y="273"/>
                  </a:lnTo>
                  <a:lnTo>
                    <a:pt x="860" y="258"/>
                  </a:lnTo>
                  <a:lnTo>
                    <a:pt x="871" y="243"/>
                  </a:lnTo>
                  <a:lnTo>
                    <a:pt x="879" y="228"/>
                  </a:lnTo>
                  <a:lnTo>
                    <a:pt x="890" y="213"/>
                  </a:lnTo>
                  <a:lnTo>
                    <a:pt x="901" y="198"/>
                  </a:lnTo>
                  <a:lnTo>
                    <a:pt x="910" y="182"/>
                  </a:lnTo>
                  <a:lnTo>
                    <a:pt x="921" y="169"/>
                  </a:lnTo>
                  <a:lnTo>
                    <a:pt x="929" y="156"/>
                  </a:lnTo>
                  <a:lnTo>
                    <a:pt x="936" y="143"/>
                  </a:lnTo>
                  <a:lnTo>
                    <a:pt x="942" y="135"/>
                  </a:lnTo>
                  <a:lnTo>
                    <a:pt x="947" y="128"/>
                  </a:lnTo>
                  <a:lnTo>
                    <a:pt x="951" y="122"/>
                  </a:lnTo>
                  <a:lnTo>
                    <a:pt x="953" y="117"/>
                  </a:lnTo>
                  <a:lnTo>
                    <a:pt x="955" y="111"/>
                  </a:lnTo>
                  <a:lnTo>
                    <a:pt x="957" y="104"/>
                  </a:lnTo>
                  <a:lnTo>
                    <a:pt x="960" y="100"/>
                  </a:lnTo>
                  <a:lnTo>
                    <a:pt x="962" y="94"/>
                  </a:lnTo>
                  <a:lnTo>
                    <a:pt x="964" y="87"/>
                  </a:lnTo>
                  <a:lnTo>
                    <a:pt x="964" y="83"/>
                  </a:lnTo>
                  <a:lnTo>
                    <a:pt x="966" y="76"/>
                  </a:lnTo>
                  <a:lnTo>
                    <a:pt x="966" y="70"/>
                  </a:lnTo>
                  <a:lnTo>
                    <a:pt x="966" y="65"/>
                  </a:lnTo>
                  <a:lnTo>
                    <a:pt x="966" y="59"/>
                  </a:lnTo>
                  <a:lnTo>
                    <a:pt x="966" y="55"/>
                  </a:lnTo>
                  <a:lnTo>
                    <a:pt x="964" y="50"/>
                  </a:lnTo>
                  <a:lnTo>
                    <a:pt x="964" y="44"/>
                  </a:lnTo>
                  <a:lnTo>
                    <a:pt x="962" y="39"/>
                  </a:lnTo>
                  <a:lnTo>
                    <a:pt x="962" y="35"/>
                  </a:lnTo>
                  <a:lnTo>
                    <a:pt x="960" y="31"/>
                  </a:lnTo>
                  <a:lnTo>
                    <a:pt x="957" y="26"/>
                  </a:lnTo>
                  <a:lnTo>
                    <a:pt x="955" y="24"/>
                  </a:lnTo>
                  <a:lnTo>
                    <a:pt x="953" y="20"/>
                  </a:lnTo>
                  <a:lnTo>
                    <a:pt x="949" y="16"/>
                  </a:lnTo>
                  <a:lnTo>
                    <a:pt x="947" y="13"/>
                  </a:lnTo>
                  <a:lnTo>
                    <a:pt x="942" y="11"/>
                  </a:lnTo>
                  <a:lnTo>
                    <a:pt x="940" y="7"/>
                  </a:lnTo>
                  <a:lnTo>
                    <a:pt x="936" y="5"/>
                  </a:lnTo>
                  <a:lnTo>
                    <a:pt x="931" y="5"/>
                  </a:lnTo>
                  <a:lnTo>
                    <a:pt x="927" y="3"/>
                  </a:lnTo>
                  <a:lnTo>
                    <a:pt x="923" y="3"/>
                  </a:lnTo>
                  <a:lnTo>
                    <a:pt x="918" y="0"/>
                  </a:lnTo>
                  <a:lnTo>
                    <a:pt x="914" y="0"/>
                  </a:lnTo>
                  <a:lnTo>
                    <a:pt x="908" y="0"/>
                  </a:lnTo>
                  <a:lnTo>
                    <a:pt x="901" y="0"/>
                  </a:lnTo>
                  <a:lnTo>
                    <a:pt x="895" y="0"/>
                  </a:lnTo>
                  <a:lnTo>
                    <a:pt x="888" y="0"/>
                  </a:lnTo>
                  <a:lnTo>
                    <a:pt x="884" y="0"/>
                  </a:lnTo>
                  <a:lnTo>
                    <a:pt x="877" y="0"/>
                  </a:lnTo>
                  <a:lnTo>
                    <a:pt x="871" y="0"/>
                  </a:lnTo>
                  <a:lnTo>
                    <a:pt x="866" y="0"/>
                  </a:lnTo>
                  <a:lnTo>
                    <a:pt x="862" y="3"/>
                  </a:lnTo>
                  <a:lnTo>
                    <a:pt x="860" y="3"/>
                  </a:lnTo>
                  <a:lnTo>
                    <a:pt x="856" y="3"/>
                  </a:lnTo>
                  <a:lnTo>
                    <a:pt x="853" y="3"/>
                  </a:lnTo>
                  <a:lnTo>
                    <a:pt x="838" y="3"/>
                  </a:lnTo>
                  <a:lnTo>
                    <a:pt x="823" y="3"/>
                  </a:lnTo>
                  <a:lnTo>
                    <a:pt x="810" y="3"/>
                  </a:lnTo>
                  <a:lnTo>
                    <a:pt x="795" y="3"/>
                  </a:lnTo>
                  <a:lnTo>
                    <a:pt x="782" y="3"/>
                  </a:lnTo>
                  <a:lnTo>
                    <a:pt x="773" y="5"/>
                  </a:lnTo>
                  <a:lnTo>
                    <a:pt x="765" y="5"/>
                  </a:lnTo>
                  <a:lnTo>
                    <a:pt x="762" y="5"/>
                  </a:lnTo>
                  <a:lnTo>
                    <a:pt x="760" y="5"/>
                  </a:lnTo>
                  <a:lnTo>
                    <a:pt x="760" y="5"/>
                  </a:lnTo>
                  <a:close/>
                </a:path>
              </a:pathLst>
            </a:custGeom>
            <a:solidFill>
              <a:srgbClr val="C4CE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5" name="任意多边形 307664"/>
            <p:cNvSpPr/>
            <p:nvPr/>
          </p:nvSpPr>
          <p:spPr>
            <a:xfrm>
              <a:off x="1188" y="2349"/>
              <a:ext cx="960" cy="608"/>
            </a:xfrm>
            <a:custGeom>
              <a:rect l="0" t="0" r="0" b="0"/>
              <a:pathLst>
                <a:path w="960" h="608">
                  <a:moveTo>
                    <a:pt x="752" y="2"/>
                  </a:moveTo>
                  <a:lnTo>
                    <a:pt x="297" y="4"/>
                  </a:lnTo>
                  <a:lnTo>
                    <a:pt x="295" y="4"/>
                  </a:lnTo>
                  <a:lnTo>
                    <a:pt x="288" y="4"/>
                  </a:lnTo>
                  <a:lnTo>
                    <a:pt x="280" y="4"/>
                  </a:lnTo>
                  <a:lnTo>
                    <a:pt x="269" y="4"/>
                  </a:lnTo>
                  <a:lnTo>
                    <a:pt x="254" y="4"/>
                  </a:lnTo>
                  <a:lnTo>
                    <a:pt x="237" y="4"/>
                  </a:lnTo>
                  <a:lnTo>
                    <a:pt x="219" y="4"/>
                  </a:lnTo>
                  <a:lnTo>
                    <a:pt x="200" y="4"/>
                  </a:lnTo>
                  <a:lnTo>
                    <a:pt x="180" y="2"/>
                  </a:lnTo>
                  <a:lnTo>
                    <a:pt x="161" y="2"/>
                  </a:lnTo>
                  <a:lnTo>
                    <a:pt x="141" y="2"/>
                  </a:lnTo>
                  <a:lnTo>
                    <a:pt x="122" y="2"/>
                  </a:lnTo>
                  <a:lnTo>
                    <a:pt x="104" y="2"/>
                  </a:lnTo>
                  <a:lnTo>
                    <a:pt x="87" y="4"/>
                  </a:lnTo>
                  <a:lnTo>
                    <a:pt x="74" y="4"/>
                  </a:lnTo>
                  <a:lnTo>
                    <a:pt x="63" y="4"/>
                  </a:lnTo>
                  <a:lnTo>
                    <a:pt x="57" y="4"/>
                  </a:lnTo>
                  <a:lnTo>
                    <a:pt x="52" y="4"/>
                  </a:lnTo>
                  <a:lnTo>
                    <a:pt x="48" y="6"/>
                  </a:lnTo>
                  <a:lnTo>
                    <a:pt x="42" y="6"/>
                  </a:lnTo>
                  <a:lnTo>
                    <a:pt x="37" y="8"/>
                  </a:lnTo>
                  <a:lnTo>
                    <a:pt x="35" y="10"/>
                  </a:lnTo>
                  <a:lnTo>
                    <a:pt x="31" y="13"/>
                  </a:lnTo>
                  <a:lnTo>
                    <a:pt x="26" y="13"/>
                  </a:lnTo>
                  <a:lnTo>
                    <a:pt x="24" y="17"/>
                  </a:lnTo>
                  <a:lnTo>
                    <a:pt x="20" y="19"/>
                  </a:lnTo>
                  <a:lnTo>
                    <a:pt x="18" y="21"/>
                  </a:lnTo>
                  <a:lnTo>
                    <a:pt x="13" y="23"/>
                  </a:lnTo>
                  <a:lnTo>
                    <a:pt x="11" y="28"/>
                  </a:lnTo>
                  <a:lnTo>
                    <a:pt x="9" y="30"/>
                  </a:lnTo>
                  <a:lnTo>
                    <a:pt x="7" y="34"/>
                  </a:lnTo>
                  <a:lnTo>
                    <a:pt x="5" y="39"/>
                  </a:lnTo>
                  <a:lnTo>
                    <a:pt x="5" y="41"/>
                  </a:lnTo>
                  <a:lnTo>
                    <a:pt x="3" y="45"/>
                  </a:lnTo>
                  <a:lnTo>
                    <a:pt x="3" y="49"/>
                  </a:lnTo>
                  <a:lnTo>
                    <a:pt x="0" y="54"/>
                  </a:lnTo>
                  <a:lnTo>
                    <a:pt x="0" y="58"/>
                  </a:lnTo>
                  <a:lnTo>
                    <a:pt x="0" y="62"/>
                  </a:lnTo>
                  <a:lnTo>
                    <a:pt x="0" y="67"/>
                  </a:lnTo>
                  <a:lnTo>
                    <a:pt x="0" y="71"/>
                  </a:lnTo>
                  <a:lnTo>
                    <a:pt x="0" y="78"/>
                  </a:lnTo>
                  <a:lnTo>
                    <a:pt x="0" y="82"/>
                  </a:lnTo>
                  <a:lnTo>
                    <a:pt x="0" y="86"/>
                  </a:lnTo>
                  <a:lnTo>
                    <a:pt x="3" y="91"/>
                  </a:lnTo>
                  <a:lnTo>
                    <a:pt x="5" y="97"/>
                  </a:lnTo>
                  <a:lnTo>
                    <a:pt x="5" y="101"/>
                  </a:lnTo>
                  <a:lnTo>
                    <a:pt x="7" y="108"/>
                  </a:lnTo>
                  <a:lnTo>
                    <a:pt x="9" y="112"/>
                  </a:lnTo>
                  <a:lnTo>
                    <a:pt x="13" y="123"/>
                  </a:lnTo>
                  <a:lnTo>
                    <a:pt x="20" y="136"/>
                  </a:lnTo>
                  <a:lnTo>
                    <a:pt x="26" y="149"/>
                  </a:lnTo>
                  <a:lnTo>
                    <a:pt x="35" y="162"/>
                  </a:lnTo>
                  <a:lnTo>
                    <a:pt x="42" y="177"/>
                  </a:lnTo>
                  <a:lnTo>
                    <a:pt x="52" y="192"/>
                  </a:lnTo>
                  <a:lnTo>
                    <a:pt x="61" y="208"/>
                  </a:lnTo>
                  <a:lnTo>
                    <a:pt x="70" y="225"/>
                  </a:lnTo>
                  <a:lnTo>
                    <a:pt x="81" y="240"/>
                  </a:lnTo>
                  <a:lnTo>
                    <a:pt x="91" y="255"/>
                  </a:lnTo>
                  <a:lnTo>
                    <a:pt x="100" y="273"/>
                  </a:lnTo>
                  <a:lnTo>
                    <a:pt x="111" y="288"/>
                  </a:lnTo>
                  <a:lnTo>
                    <a:pt x="122" y="303"/>
                  </a:lnTo>
                  <a:lnTo>
                    <a:pt x="130" y="318"/>
                  </a:lnTo>
                  <a:lnTo>
                    <a:pt x="141" y="331"/>
                  </a:lnTo>
                  <a:lnTo>
                    <a:pt x="150" y="346"/>
                  </a:lnTo>
                  <a:lnTo>
                    <a:pt x="156" y="353"/>
                  </a:lnTo>
                  <a:lnTo>
                    <a:pt x="161" y="359"/>
                  </a:lnTo>
                  <a:lnTo>
                    <a:pt x="165" y="366"/>
                  </a:lnTo>
                  <a:lnTo>
                    <a:pt x="169" y="370"/>
                  </a:lnTo>
                  <a:lnTo>
                    <a:pt x="174" y="377"/>
                  </a:lnTo>
                  <a:lnTo>
                    <a:pt x="176" y="381"/>
                  </a:lnTo>
                  <a:lnTo>
                    <a:pt x="178" y="385"/>
                  </a:lnTo>
                  <a:lnTo>
                    <a:pt x="178" y="387"/>
                  </a:lnTo>
                  <a:lnTo>
                    <a:pt x="180" y="392"/>
                  </a:lnTo>
                  <a:lnTo>
                    <a:pt x="180" y="396"/>
                  </a:lnTo>
                  <a:lnTo>
                    <a:pt x="182" y="398"/>
                  </a:lnTo>
                  <a:lnTo>
                    <a:pt x="182" y="405"/>
                  </a:lnTo>
                  <a:lnTo>
                    <a:pt x="182" y="409"/>
                  </a:lnTo>
                  <a:lnTo>
                    <a:pt x="185" y="413"/>
                  </a:lnTo>
                  <a:lnTo>
                    <a:pt x="185" y="426"/>
                  </a:lnTo>
                  <a:lnTo>
                    <a:pt x="187" y="439"/>
                  </a:lnTo>
                  <a:lnTo>
                    <a:pt x="187" y="457"/>
                  </a:lnTo>
                  <a:lnTo>
                    <a:pt x="187" y="476"/>
                  </a:lnTo>
                  <a:lnTo>
                    <a:pt x="187" y="500"/>
                  </a:lnTo>
                  <a:lnTo>
                    <a:pt x="187" y="526"/>
                  </a:lnTo>
                  <a:lnTo>
                    <a:pt x="189" y="608"/>
                  </a:lnTo>
                  <a:lnTo>
                    <a:pt x="767" y="608"/>
                  </a:lnTo>
                  <a:lnTo>
                    <a:pt x="767" y="541"/>
                  </a:lnTo>
                  <a:lnTo>
                    <a:pt x="767" y="524"/>
                  </a:lnTo>
                  <a:lnTo>
                    <a:pt x="767" y="509"/>
                  </a:lnTo>
                  <a:lnTo>
                    <a:pt x="767" y="494"/>
                  </a:lnTo>
                  <a:lnTo>
                    <a:pt x="767" y="481"/>
                  </a:lnTo>
                  <a:lnTo>
                    <a:pt x="767" y="470"/>
                  </a:lnTo>
                  <a:lnTo>
                    <a:pt x="767" y="459"/>
                  </a:lnTo>
                  <a:lnTo>
                    <a:pt x="767" y="448"/>
                  </a:lnTo>
                  <a:lnTo>
                    <a:pt x="767" y="437"/>
                  </a:lnTo>
                  <a:lnTo>
                    <a:pt x="767" y="433"/>
                  </a:lnTo>
                  <a:lnTo>
                    <a:pt x="769" y="429"/>
                  </a:lnTo>
                  <a:lnTo>
                    <a:pt x="769" y="422"/>
                  </a:lnTo>
                  <a:lnTo>
                    <a:pt x="769" y="418"/>
                  </a:lnTo>
                  <a:lnTo>
                    <a:pt x="771" y="413"/>
                  </a:lnTo>
                  <a:lnTo>
                    <a:pt x="771" y="407"/>
                  </a:lnTo>
                  <a:lnTo>
                    <a:pt x="774" y="403"/>
                  </a:lnTo>
                  <a:lnTo>
                    <a:pt x="776" y="398"/>
                  </a:lnTo>
                  <a:lnTo>
                    <a:pt x="778" y="392"/>
                  </a:lnTo>
                  <a:lnTo>
                    <a:pt x="780" y="387"/>
                  </a:lnTo>
                  <a:lnTo>
                    <a:pt x="782" y="381"/>
                  </a:lnTo>
                  <a:lnTo>
                    <a:pt x="784" y="374"/>
                  </a:lnTo>
                  <a:lnTo>
                    <a:pt x="787" y="370"/>
                  </a:lnTo>
                  <a:lnTo>
                    <a:pt x="789" y="364"/>
                  </a:lnTo>
                  <a:lnTo>
                    <a:pt x="793" y="357"/>
                  </a:lnTo>
                  <a:lnTo>
                    <a:pt x="797" y="348"/>
                  </a:lnTo>
                  <a:lnTo>
                    <a:pt x="802" y="340"/>
                  </a:lnTo>
                  <a:lnTo>
                    <a:pt x="810" y="327"/>
                  </a:lnTo>
                  <a:lnTo>
                    <a:pt x="817" y="316"/>
                  </a:lnTo>
                  <a:lnTo>
                    <a:pt x="826" y="301"/>
                  </a:lnTo>
                  <a:lnTo>
                    <a:pt x="834" y="288"/>
                  </a:lnTo>
                  <a:lnTo>
                    <a:pt x="845" y="273"/>
                  </a:lnTo>
                  <a:lnTo>
                    <a:pt x="856" y="257"/>
                  </a:lnTo>
                  <a:lnTo>
                    <a:pt x="865" y="240"/>
                  </a:lnTo>
                  <a:lnTo>
                    <a:pt x="875" y="225"/>
                  </a:lnTo>
                  <a:lnTo>
                    <a:pt x="886" y="210"/>
                  </a:lnTo>
                  <a:lnTo>
                    <a:pt x="895" y="195"/>
                  </a:lnTo>
                  <a:lnTo>
                    <a:pt x="906" y="179"/>
                  </a:lnTo>
                  <a:lnTo>
                    <a:pt x="914" y="166"/>
                  </a:lnTo>
                  <a:lnTo>
                    <a:pt x="923" y="153"/>
                  </a:lnTo>
                  <a:lnTo>
                    <a:pt x="932" y="143"/>
                  </a:lnTo>
                  <a:lnTo>
                    <a:pt x="938" y="132"/>
                  </a:lnTo>
                  <a:lnTo>
                    <a:pt x="943" y="127"/>
                  </a:lnTo>
                  <a:lnTo>
                    <a:pt x="945" y="121"/>
                  </a:lnTo>
                  <a:lnTo>
                    <a:pt x="947" y="114"/>
                  </a:lnTo>
                  <a:lnTo>
                    <a:pt x="951" y="110"/>
                  </a:lnTo>
                  <a:lnTo>
                    <a:pt x="953" y="104"/>
                  </a:lnTo>
                  <a:lnTo>
                    <a:pt x="956" y="97"/>
                  </a:lnTo>
                  <a:lnTo>
                    <a:pt x="958" y="93"/>
                  </a:lnTo>
                  <a:lnTo>
                    <a:pt x="958" y="86"/>
                  </a:lnTo>
                  <a:lnTo>
                    <a:pt x="960" y="80"/>
                  </a:lnTo>
                  <a:lnTo>
                    <a:pt x="960" y="75"/>
                  </a:lnTo>
                  <a:lnTo>
                    <a:pt x="960" y="69"/>
                  </a:lnTo>
                  <a:lnTo>
                    <a:pt x="960" y="65"/>
                  </a:lnTo>
                  <a:lnTo>
                    <a:pt x="960" y="58"/>
                  </a:lnTo>
                  <a:lnTo>
                    <a:pt x="960" y="54"/>
                  </a:lnTo>
                  <a:lnTo>
                    <a:pt x="960" y="49"/>
                  </a:lnTo>
                  <a:lnTo>
                    <a:pt x="958" y="43"/>
                  </a:lnTo>
                  <a:lnTo>
                    <a:pt x="958" y="39"/>
                  </a:lnTo>
                  <a:lnTo>
                    <a:pt x="956" y="34"/>
                  </a:lnTo>
                  <a:lnTo>
                    <a:pt x="953" y="30"/>
                  </a:lnTo>
                  <a:lnTo>
                    <a:pt x="951" y="26"/>
                  </a:lnTo>
                  <a:lnTo>
                    <a:pt x="949" y="21"/>
                  </a:lnTo>
                  <a:lnTo>
                    <a:pt x="947" y="19"/>
                  </a:lnTo>
                  <a:lnTo>
                    <a:pt x="945" y="15"/>
                  </a:lnTo>
                  <a:lnTo>
                    <a:pt x="940" y="13"/>
                  </a:lnTo>
                  <a:lnTo>
                    <a:pt x="938" y="8"/>
                  </a:lnTo>
                  <a:lnTo>
                    <a:pt x="934" y="6"/>
                  </a:lnTo>
                  <a:lnTo>
                    <a:pt x="932" y="4"/>
                  </a:lnTo>
                  <a:lnTo>
                    <a:pt x="927" y="2"/>
                  </a:lnTo>
                  <a:lnTo>
                    <a:pt x="923" y="2"/>
                  </a:lnTo>
                  <a:lnTo>
                    <a:pt x="919" y="0"/>
                  </a:lnTo>
                  <a:lnTo>
                    <a:pt x="914" y="0"/>
                  </a:lnTo>
                  <a:lnTo>
                    <a:pt x="908" y="0"/>
                  </a:lnTo>
                  <a:lnTo>
                    <a:pt x="901" y="0"/>
                  </a:lnTo>
                  <a:lnTo>
                    <a:pt x="897" y="0"/>
                  </a:lnTo>
                  <a:lnTo>
                    <a:pt x="891" y="0"/>
                  </a:lnTo>
                  <a:lnTo>
                    <a:pt x="884" y="0"/>
                  </a:lnTo>
                  <a:lnTo>
                    <a:pt x="878" y="0"/>
                  </a:lnTo>
                  <a:lnTo>
                    <a:pt x="871" y="0"/>
                  </a:lnTo>
                  <a:lnTo>
                    <a:pt x="865" y="0"/>
                  </a:lnTo>
                  <a:lnTo>
                    <a:pt x="860" y="0"/>
                  </a:lnTo>
                  <a:lnTo>
                    <a:pt x="858" y="0"/>
                  </a:lnTo>
                  <a:lnTo>
                    <a:pt x="854" y="0"/>
                  </a:lnTo>
                  <a:lnTo>
                    <a:pt x="852" y="0"/>
                  </a:lnTo>
                  <a:lnTo>
                    <a:pt x="847" y="0"/>
                  </a:lnTo>
                  <a:lnTo>
                    <a:pt x="832" y="2"/>
                  </a:lnTo>
                  <a:lnTo>
                    <a:pt x="817" y="2"/>
                  </a:lnTo>
                  <a:lnTo>
                    <a:pt x="802" y="2"/>
                  </a:lnTo>
                  <a:lnTo>
                    <a:pt x="789" y="2"/>
                  </a:lnTo>
                  <a:lnTo>
                    <a:pt x="776" y="2"/>
                  </a:lnTo>
                  <a:lnTo>
                    <a:pt x="765" y="2"/>
                  </a:lnTo>
                  <a:lnTo>
                    <a:pt x="756" y="2"/>
                  </a:lnTo>
                  <a:lnTo>
                    <a:pt x="752" y="2"/>
                  </a:lnTo>
                  <a:lnTo>
                    <a:pt x="752" y="2"/>
                  </a:lnTo>
                  <a:lnTo>
                    <a:pt x="752" y="2"/>
                  </a:lnTo>
                  <a:close/>
                </a:path>
              </a:pathLst>
            </a:custGeom>
            <a:solidFill>
              <a:srgbClr val="C1CD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6" name="任意多边形 307665"/>
            <p:cNvSpPr/>
            <p:nvPr/>
          </p:nvSpPr>
          <p:spPr>
            <a:xfrm>
              <a:off x="1191" y="2351"/>
              <a:ext cx="957" cy="606"/>
            </a:xfrm>
            <a:custGeom>
              <a:rect l="0" t="0" r="0" b="0"/>
              <a:pathLst>
                <a:path w="957" h="606">
                  <a:moveTo>
                    <a:pt x="742" y="2"/>
                  </a:moveTo>
                  <a:lnTo>
                    <a:pt x="296" y="4"/>
                  </a:lnTo>
                  <a:lnTo>
                    <a:pt x="294" y="4"/>
                  </a:lnTo>
                  <a:lnTo>
                    <a:pt x="288" y="4"/>
                  </a:lnTo>
                  <a:lnTo>
                    <a:pt x="279" y="4"/>
                  </a:lnTo>
                  <a:lnTo>
                    <a:pt x="266" y="4"/>
                  </a:lnTo>
                  <a:lnTo>
                    <a:pt x="251" y="4"/>
                  </a:lnTo>
                  <a:lnTo>
                    <a:pt x="236" y="4"/>
                  </a:lnTo>
                  <a:lnTo>
                    <a:pt x="218" y="4"/>
                  </a:lnTo>
                  <a:lnTo>
                    <a:pt x="199" y="2"/>
                  </a:lnTo>
                  <a:lnTo>
                    <a:pt x="179" y="2"/>
                  </a:lnTo>
                  <a:lnTo>
                    <a:pt x="160" y="2"/>
                  </a:lnTo>
                  <a:lnTo>
                    <a:pt x="140" y="2"/>
                  </a:lnTo>
                  <a:lnTo>
                    <a:pt x="121" y="2"/>
                  </a:lnTo>
                  <a:lnTo>
                    <a:pt x="104" y="2"/>
                  </a:lnTo>
                  <a:lnTo>
                    <a:pt x="88" y="2"/>
                  </a:lnTo>
                  <a:lnTo>
                    <a:pt x="73" y="4"/>
                  </a:lnTo>
                  <a:lnTo>
                    <a:pt x="62" y="4"/>
                  </a:lnTo>
                  <a:lnTo>
                    <a:pt x="56" y="4"/>
                  </a:lnTo>
                  <a:lnTo>
                    <a:pt x="52" y="4"/>
                  </a:lnTo>
                  <a:lnTo>
                    <a:pt x="47" y="6"/>
                  </a:lnTo>
                  <a:lnTo>
                    <a:pt x="43" y="6"/>
                  </a:lnTo>
                  <a:lnTo>
                    <a:pt x="39" y="8"/>
                  </a:lnTo>
                  <a:lnTo>
                    <a:pt x="34" y="8"/>
                  </a:lnTo>
                  <a:lnTo>
                    <a:pt x="30" y="11"/>
                  </a:lnTo>
                  <a:lnTo>
                    <a:pt x="28" y="13"/>
                  </a:lnTo>
                  <a:lnTo>
                    <a:pt x="23" y="15"/>
                  </a:lnTo>
                  <a:lnTo>
                    <a:pt x="19" y="19"/>
                  </a:lnTo>
                  <a:lnTo>
                    <a:pt x="17" y="21"/>
                  </a:lnTo>
                  <a:lnTo>
                    <a:pt x="15" y="24"/>
                  </a:lnTo>
                  <a:lnTo>
                    <a:pt x="13" y="28"/>
                  </a:lnTo>
                  <a:lnTo>
                    <a:pt x="10" y="30"/>
                  </a:lnTo>
                  <a:lnTo>
                    <a:pt x="8" y="34"/>
                  </a:lnTo>
                  <a:lnTo>
                    <a:pt x="6" y="37"/>
                  </a:lnTo>
                  <a:lnTo>
                    <a:pt x="4" y="41"/>
                  </a:lnTo>
                  <a:lnTo>
                    <a:pt x="4" y="45"/>
                  </a:lnTo>
                  <a:lnTo>
                    <a:pt x="2" y="50"/>
                  </a:lnTo>
                  <a:lnTo>
                    <a:pt x="2" y="54"/>
                  </a:lnTo>
                  <a:lnTo>
                    <a:pt x="0" y="58"/>
                  </a:lnTo>
                  <a:lnTo>
                    <a:pt x="0" y="63"/>
                  </a:lnTo>
                  <a:lnTo>
                    <a:pt x="0" y="67"/>
                  </a:lnTo>
                  <a:lnTo>
                    <a:pt x="0" y="71"/>
                  </a:lnTo>
                  <a:lnTo>
                    <a:pt x="0" y="76"/>
                  </a:lnTo>
                  <a:lnTo>
                    <a:pt x="2" y="80"/>
                  </a:lnTo>
                  <a:lnTo>
                    <a:pt x="2" y="86"/>
                  </a:lnTo>
                  <a:lnTo>
                    <a:pt x="2" y="91"/>
                  </a:lnTo>
                  <a:lnTo>
                    <a:pt x="4" y="95"/>
                  </a:lnTo>
                  <a:lnTo>
                    <a:pt x="6" y="102"/>
                  </a:lnTo>
                  <a:lnTo>
                    <a:pt x="8" y="106"/>
                  </a:lnTo>
                  <a:lnTo>
                    <a:pt x="10" y="112"/>
                  </a:lnTo>
                  <a:lnTo>
                    <a:pt x="15" y="123"/>
                  </a:lnTo>
                  <a:lnTo>
                    <a:pt x="21" y="134"/>
                  </a:lnTo>
                  <a:lnTo>
                    <a:pt x="28" y="147"/>
                  </a:lnTo>
                  <a:lnTo>
                    <a:pt x="34" y="162"/>
                  </a:lnTo>
                  <a:lnTo>
                    <a:pt x="43" y="175"/>
                  </a:lnTo>
                  <a:lnTo>
                    <a:pt x="52" y="190"/>
                  </a:lnTo>
                  <a:lnTo>
                    <a:pt x="60" y="208"/>
                  </a:lnTo>
                  <a:lnTo>
                    <a:pt x="71" y="223"/>
                  </a:lnTo>
                  <a:lnTo>
                    <a:pt x="80" y="238"/>
                  </a:lnTo>
                  <a:lnTo>
                    <a:pt x="91" y="255"/>
                  </a:lnTo>
                  <a:lnTo>
                    <a:pt x="99" y="271"/>
                  </a:lnTo>
                  <a:lnTo>
                    <a:pt x="110" y="286"/>
                  </a:lnTo>
                  <a:lnTo>
                    <a:pt x="121" y="301"/>
                  </a:lnTo>
                  <a:lnTo>
                    <a:pt x="132" y="316"/>
                  </a:lnTo>
                  <a:lnTo>
                    <a:pt x="140" y="331"/>
                  </a:lnTo>
                  <a:lnTo>
                    <a:pt x="149" y="344"/>
                  </a:lnTo>
                  <a:lnTo>
                    <a:pt x="156" y="351"/>
                  </a:lnTo>
                  <a:lnTo>
                    <a:pt x="160" y="357"/>
                  </a:lnTo>
                  <a:lnTo>
                    <a:pt x="164" y="364"/>
                  </a:lnTo>
                  <a:lnTo>
                    <a:pt x="169" y="368"/>
                  </a:lnTo>
                  <a:lnTo>
                    <a:pt x="173" y="375"/>
                  </a:lnTo>
                  <a:lnTo>
                    <a:pt x="175" y="379"/>
                  </a:lnTo>
                  <a:lnTo>
                    <a:pt x="177" y="383"/>
                  </a:lnTo>
                  <a:lnTo>
                    <a:pt x="177" y="385"/>
                  </a:lnTo>
                  <a:lnTo>
                    <a:pt x="179" y="390"/>
                  </a:lnTo>
                  <a:lnTo>
                    <a:pt x="179" y="394"/>
                  </a:lnTo>
                  <a:lnTo>
                    <a:pt x="182" y="396"/>
                  </a:lnTo>
                  <a:lnTo>
                    <a:pt x="182" y="401"/>
                  </a:lnTo>
                  <a:lnTo>
                    <a:pt x="184" y="407"/>
                  </a:lnTo>
                  <a:lnTo>
                    <a:pt x="184" y="411"/>
                  </a:lnTo>
                  <a:lnTo>
                    <a:pt x="184" y="424"/>
                  </a:lnTo>
                  <a:lnTo>
                    <a:pt x="186" y="437"/>
                  </a:lnTo>
                  <a:lnTo>
                    <a:pt x="186" y="455"/>
                  </a:lnTo>
                  <a:lnTo>
                    <a:pt x="186" y="474"/>
                  </a:lnTo>
                  <a:lnTo>
                    <a:pt x="188" y="498"/>
                  </a:lnTo>
                  <a:lnTo>
                    <a:pt x="188" y="524"/>
                  </a:lnTo>
                  <a:lnTo>
                    <a:pt x="188" y="606"/>
                  </a:lnTo>
                  <a:lnTo>
                    <a:pt x="764" y="606"/>
                  </a:lnTo>
                  <a:lnTo>
                    <a:pt x="764" y="537"/>
                  </a:lnTo>
                  <a:lnTo>
                    <a:pt x="764" y="522"/>
                  </a:lnTo>
                  <a:lnTo>
                    <a:pt x="764" y="505"/>
                  </a:lnTo>
                  <a:lnTo>
                    <a:pt x="764" y="492"/>
                  </a:lnTo>
                  <a:lnTo>
                    <a:pt x="764" y="479"/>
                  </a:lnTo>
                  <a:lnTo>
                    <a:pt x="764" y="468"/>
                  </a:lnTo>
                  <a:lnTo>
                    <a:pt x="764" y="455"/>
                  </a:lnTo>
                  <a:lnTo>
                    <a:pt x="764" y="446"/>
                  </a:lnTo>
                  <a:lnTo>
                    <a:pt x="764" y="435"/>
                  </a:lnTo>
                  <a:lnTo>
                    <a:pt x="764" y="424"/>
                  </a:lnTo>
                  <a:lnTo>
                    <a:pt x="766" y="416"/>
                  </a:lnTo>
                  <a:lnTo>
                    <a:pt x="768" y="411"/>
                  </a:lnTo>
                  <a:lnTo>
                    <a:pt x="768" y="405"/>
                  </a:lnTo>
                  <a:lnTo>
                    <a:pt x="771" y="401"/>
                  </a:lnTo>
                  <a:lnTo>
                    <a:pt x="773" y="396"/>
                  </a:lnTo>
                  <a:lnTo>
                    <a:pt x="773" y="390"/>
                  </a:lnTo>
                  <a:lnTo>
                    <a:pt x="775" y="385"/>
                  </a:lnTo>
                  <a:lnTo>
                    <a:pt x="777" y="379"/>
                  </a:lnTo>
                  <a:lnTo>
                    <a:pt x="781" y="372"/>
                  </a:lnTo>
                  <a:lnTo>
                    <a:pt x="784" y="368"/>
                  </a:lnTo>
                  <a:lnTo>
                    <a:pt x="786" y="362"/>
                  </a:lnTo>
                  <a:lnTo>
                    <a:pt x="790" y="355"/>
                  </a:lnTo>
                  <a:lnTo>
                    <a:pt x="792" y="349"/>
                  </a:lnTo>
                  <a:lnTo>
                    <a:pt x="799" y="338"/>
                  </a:lnTo>
                  <a:lnTo>
                    <a:pt x="805" y="327"/>
                  </a:lnTo>
                  <a:lnTo>
                    <a:pt x="814" y="314"/>
                  </a:lnTo>
                  <a:lnTo>
                    <a:pt x="823" y="299"/>
                  </a:lnTo>
                  <a:lnTo>
                    <a:pt x="831" y="286"/>
                  </a:lnTo>
                  <a:lnTo>
                    <a:pt x="842" y="271"/>
                  </a:lnTo>
                  <a:lnTo>
                    <a:pt x="851" y="255"/>
                  </a:lnTo>
                  <a:lnTo>
                    <a:pt x="862" y="240"/>
                  </a:lnTo>
                  <a:lnTo>
                    <a:pt x="872" y="223"/>
                  </a:lnTo>
                  <a:lnTo>
                    <a:pt x="881" y="208"/>
                  </a:lnTo>
                  <a:lnTo>
                    <a:pt x="892" y="195"/>
                  </a:lnTo>
                  <a:lnTo>
                    <a:pt x="901" y="180"/>
                  </a:lnTo>
                  <a:lnTo>
                    <a:pt x="911" y="167"/>
                  </a:lnTo>
                  <a:lnTo>
                    <a:pt x="920" y="154"/>
                  </a:lnTo>
                  <a:lnTo>
                    <a:pt x="927" y="141"/>
                  </a:lnTo>
                  <a:lnTo>
                    <a:pt x="933" y="132"/>
                  </a:lnTo>
                  <a:lnTo>
                    <a:pt x="937" y="125"/>
                  </a:lnTo>
                  <a:lnTo>
                    <a:pt x="942" y="121"/>
                  </a:lnTo>
                  <a:lnTo>
                    <a:pt x="944" y="115"/>
                  </a:lnTo>
                  <a:lnTo>
                    <a:pt x="946" y="108"/>
                  </a:lnTo>
                  <a:lnTo>
                    <a:pt x="948" y="104"/>
                  </a:lnTo>
                  <a:lnTo>
                    <a:pt x="950" y="97"/>
                  </a:lnTo>
                  <a:lnTo>
                    <a:pt x="953" y="91"/>
                  </a:lnTo>
                  <a:lnTo>
                    <a:pt x="955" y="86"/>
                  </a:lnTo>
                  <a:lnTo>
                    <a:pt x="955" y="80"/>
                  </a:lnTo>
                  <a:lnTo>
                    <a:pt x="955" y="73"/>
                  </a:lnTo>
                  <a:lnTo>
                    <a:pt x="957" y="69"/>
                  </a:lnTo>
                  <a:lnTo>
                    <a:pt x="957" y="63"/>
                  </a:lnTo>
                  <a:lnTo>
                    <a:pt x="957" y="58"/>
                  </a:lnTo>
                  <a:lnTo>
                    <a:pt x="957" y="54"/>
                  </a:lnTo>
                  <a:lnTo>
                    <a:pt x="955" y="47"/>
                  </a:lnTo>
                  <a:lnTo>
                    <a:pt x="955" y="43"/>
                  </a:lnTo>
                  <a:lnTo>
                    <a:pt x="953" y="39"/>
                  </a:lnTo>
                  <a:lnTo>
                    <a:pt x="950" y="34"/>
                  </a:lnTo>
                  <a:lnTo>
                    <a:pt x="950" y="30"/>
                  </a:lnTo>
                  <a:lnTo>
                    <a:pt x="948" y="26"/>
                  </a:lnTo>
                  <a:lnTo>
                    <a:pt x="946" y="21"/>
                  </a:lnTo>
                  <a:lnTo>
                    <a:pt x="944" y="17"/>
                  </a:lnTo>
                  <a:lnTo>
                    <a:pt x="940" y="15"/>
                  </a:lnTo>
                  <a:lnTo>
                    <a:pt x="937" y="11"/>
                  </a:lnTo>
                  <a:lnTo>
                    <a:pt x="933" y="8"/>
                  </a:lnTo>
                  <a:lnTo>
                    <a:pt x="931" y="6"/>
                  </a:lnTo>
                  <a:lnTo>
                    <a:pt x="927" y="4"/>
                  </a:lnTo>
                  <a:lnTo>
                    <a:pt x="922" y="2"/>
                  </a:lnTo>
                  <a:lnTo>
                    <a:pt x="918" y="2"/>
                  </a:lnTo>
                  <a:lnTo>
                    <a:pt x="914" y="0"/>
                  </a:lnTo>
                  <a:lnTo>
                    <a:pt x="909" y="0"/>
                  </a:lnTo>
                  <a:lnTo>
                    <a:pt x="905" y="0"/>
                  </a:lnTo>
                  <a:lnTo>
                    <a:pt x="898" y="0"/>
                  </a:lnTo>
                  <a:lnTo>
                    <a:pt x="892" y="0"/>
                  </a:lnTo>
                  <a:lnTo>
                    <a:pt x="885" y="0"/>
                  </a:lnTo>
                  <a:lnTo>
                    <a:pt x="879" y="0"/>
                  </a:lnTo>
                  <a:lnTo>
                    <a:pt x="872" y="0"/>
                  </a:lnTo>
                  <a:lnTo>
                    <a:pt x="866" y="0"/>
                  </a:lnTo>
                  <a:lnTo>
                    <a:pt x="859" y="0"/>
                  </a:lnTo>
                  <a:lnTo>
                    <a:pt x="855" y="0"/>
                  </a:lnTo>
                  <a:lnTo>
                    <a:pt x="853" y="0"/>
                  </a:lnTo>
                  <a:lnTo>
                    <a:pt x="849" y="0"/>
                  </a:lnTo>
                  <a:lnTo>
                    <a:pt x="844" y="0"/>
                  </a:lnTo>
                  <a:lnTo>
                    <a:pt x="842" y="0"/>
                  </a:lnTo>
                  <a:lnTo>
                    <a:pt x="827" y="0"/>
                  </a:lnTo>
                  <a:lnTo>
                    <a:pt x="812" y="2"/>
                  </a:lnTo>
                  <a:lnTo>
                    <a:pt x="797" y="2"/>
                  </a:lnTo>
                  <a:lnTo>
                    <a:pt x="781" y="2"/>
                  </a:lnTo>
                  <a:lnTo>
                    <a:pt x="768" y="2"/>
                  </a:lnTo>
                  <a:lnTo>
                    <a:pt x="758" y="2"/>
                  </a:lnTo>
                  <a:lnTo>
                    <a:pt x="749" y="2"/>
                  </a:lnTo>
                  <a:lnTo>
                    <a:pt x="745" y="2"/>
                  </a:lnTo>
                  <a:lnTo>
                    <a:pt x="745" y="2"/>
                  </a:lnTo>
                  <a:lnTo>
                    <a:pt x="742" y="2"/>
                  </a:lnTo>
                  <a:close/>
                </a:path>
              </a:pathLst>
            </a:custGeom>
            <a:solidFill>
              <a:srgbClr val="C0CC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7" name="任意多边形 307666"/>
            <p:cNvSpPr/>
            <p:nvPr/>
          </p:nvSpPr>
          <p:spPr>
            <a:xfrm>
              <a:off x="1195" y="2353"/>
              <a:ext cx="951" cy="604"/>
            </a:xfrm>
            <a:custGeom>
              <a:rect l="0" t="0" r="0" b="0"/>
              <a:pathLst>
                <a:path w="951" h="604">
                  <a:moveTo>
                    <a:pt x="734" y="2"/>
                  </a:moveTo>
                  <a:lnTo>
                    <a:pt x="292" y="4"/>
                  </a:lnTo>
                  <a:lnTo>
                    <a:pt x="290" y="4"/>
                  </a:lnTo>
                  <a:lnTo>
                    <a:pt x="284" y="4"/>
                  </a:lnTo>
                  <a:lnTo>
                    <a:pt x="275" y="4"/>
                  </a:lnTo>
                  <a:lnTo>
                    <a:pt x="264" y="2"/>
                  </a:lnTo>
                  <a:lnTo>
                    <a:pt x="249" y="2"/>
                  </a:lnTo>
                  <a:lnTo>
                    <a:pt x="234" y="2"/>
                  </a:lnTo>
                  <a:lnTo>
                    <a:pt x="214" y="2"/>
                  </a:lnTo>
                  <a:lnTo>
                    <a:pt x="197" y="2"/>
                  </a:lnTo>
                  <a:lnTo>
                    <a:pt x="178" y="2"/>
                  </a:lnTo>
                  <a:lnTo>
                    <a:pt x="158" y="2"/>
                  </a:lnTo>
                  <a:lnTo>
                    <a:pt x="139" y="2"/>
                  </a:lnTo>
                  <a:lnTo>
                    <a:pt x="119" y="2"/>
                  </a:lnTo>
                  <a:lnTo>
                    <a:pt x="102" y="2"/>
                  </a:lnTo>
                  <a:lnTo>
                    <a:pt x="87" y="2"/>
                  </a:lnTo>
                  <a:lnTo>
                    <a:pt x="71" y="2"/>
                  </a:lnTo>
                  <a:lnTo>
                    <a:pt x="61" y="2"/>
                  </a:lnTo>
                  <a:lnTo>
                    <a:pt x="56" y="4"/>
                  </a:lnTo>
                  <a:lnTo>
                    <a:pt x="52" y="4"/>
                  </a:lnTo>
                  <a:lnTo>
                    <a:pt x="45" y="4"/>
                  </a:lnTo>
                  <a:lnTo>
                    <a:pt x="41" y="6"/>
                  </a:lnTo>
                  <a:lnTo>
                    <a:pt x="37" y="9"/>
                  </a:lnTo>
                  <a:lnTo>
                    <a:pt x="32" y="9"/>
                  </a:lnTo>
                  <a:lnTo>
                    <a:pt x="30" y="11"/>
                  </a:lnTo>
                  <a:lnTo>
                    <a:pt x="26" y="13"/>
                  </a:lnTo>
                  <a:lnTo>
                    <a:pt x="22" y="15"/>
                  </a:lnTo>
                  <a:lnTo>
                    <a:pt x="19" y="17"/>
                  </a:lnTo>
                  <a:lnTo>
                    <a:pt x="17" y="19"/>
                  </a:lnTo>
                  <a:lnTo>
                    <a:pt x="13" y="24"/>
                  </a:lnTo>
                  <a:lnTo>
                    <a:pt x="11" y="26"/>
                  </a:lnTo>
                  <a:lnTo>
                    <a:pt x="9" y="30"/>
                  </a:lnTo>
                  <a:lnTo>
                    <a:pt x="6" y="32"/>
                  </a:lnTo>
                  <a:lnTo>
                    <a:pt x="4" y="37"/>
                  </a:lnTo>
                  <a:lnTo>
                    <a:pt x="4" y="41"/>
                  </a:lnTo>
                  <a:lnTo>
                    <a:pt x="2" y="45"/>
                  </a:lnTo>
                  <a:lnTo>
                    <a:pt x="0" y="48"/>
                  </a:lnTo>
                  <a:lnTo>
                    <a:pt x="0" y="52"/>
                  </a:lnTo>
                  <a:lnTo>
                    <a:pt x="0" y="56"/>
                  </a:lnTo>
                  <a:lnTo>
                    <a:pt x="0" y="61"/>
                  </a:lnTo>
                  <a:lnTo>
                    <a:pt x="0" y="65"/>
                  </a:lnTo>
                  <a:lnTo>
                    <a:pt x="0" y="71"/>
                  </a:lnTo>
                  <a:lnTo>
                    <a:pt x="0" y="76"/>
                  </a:lnTo>
                  <a:lnTo>
                    <a:pt x="0" y="80"/>
                  </a:lnTo>
                  <a:lnTo>
                    <a:pt x="0" y="84"/>
                  </a:lnTo>
                  <a:lnTo>
                    <a:pt x="2" y="91"/>
                  </a:lnTo>
                  <a:lnTo>
                    <a:pt x="2" y="95"/>
                  </a:lnTo>
                  <a:lnTo>
                    <a:pt x="4" y="100"/>
                  </a:lnTo>
                  <a:lnTo>
                    <a:pt x="6" y="106"/>
                  </a:lnTo>
                  <a:lnTo>
                    <a:pt x="9" y="110"/>
                  </a:lnTo>
                  <a:lnTo>
                    <a:pt x="13" y="121"/>
                  </a:lnTo>
                  <a:lnTo>
                    <a:pt x="19" y="134"/>
                  </a:lnTo>
                  <a:lnTo>
                    <a:pt x="26" y="147"/>
                  </a:lnTo>
                  <a:lnTo>
                    <a:pt x="35" y="160"/>
                  </a:lnTo>
                  <a:lnTo>
                    <a:pt x="41" y="175"/>
                  </a:lnTo>
                  <a:lnTo>
                    <a:pt x="50" y="191"/>
                  </a:lnTo>
                  <a:lnTo>
                    <a:pt x="61" y="206"/>
                  </a:lnTo>
                  <a:lnTo>
                    <a:pt x="69" y="221"/>
                  </a:lnTo>
                  <a:lnTo>
                    <a:pt x="78" y="238"/>
                  </a:lnTo>
                  <a:lnTo>
                    <a:pt x="89" y="253"/>
                  </a:lnTo>
                  <a:lnTo>
                    <a:pt x="100" y="269"/>
                  </a:lnTo>
                  <a:lnTo>
                    <a:pt x="108" y="284"/>
                  </a:lnTo>
                  <a:lnTo>
                    <a:pt x="119" y="299"/>
                  </a:lnTo>
                  <a:lnTo>
                    <a:pt x="130" y="314"/>
                  </a:lnTo>
                  <a:lnTo>
                    <a:pt x="139" y="329"/>
                  </a:lnTo>
                  <a:lnTo>
                    <a:pt x="147" y="342"/>
                  </a:lnTo>
                  <a:lnTo>
                    <a:pt x="154" y="349"/>
                  </a:lnTo>
                  <a:lnTo>
                    <a:pt x="158" y="355"/>
                  </a:lnTo>
                  <a:lnTo>
                    <a:pt x="162" y="362"/>
                  </a:lnTo>
                  <a:lnTo>
                    <a:pt x="167" y="366"/>
                  </a:lnTo>
                  <a:lnTo>
                    <a:pt x="171" y="373"/>
                  </a:lnTo>
                  <a:lnTo>
                    <a:pt x="173" y="377"/>
                  </a:lnTo>
                  <a:lnTo>
                    <a:pt x="175" y="381"/>
                  </a:lnTo>
                  <a:lnTo>
                    <a:pt x="175" y="383"/>
                  </a:lnTo>
                  <a:lnTo>
                    <a:pt x="178" y="388"/>
                  </a:lnTo>
                  <a:lnTo>
                    <a:pt x="178" y="390"/>
                  </a:lnTo>
                  <a:lnTo>
                    <a:pt x="180" y="394"/>
                  </a:lnTo>
                  <a:lnTo>
                    <a:pt x="180" y="399"/>
                  </a:lnTo>
                  <a:lnTo>
                    <a:pt x="182" y="405"/>
                  </a:lnTo>
                  <a:lnTo>
                    <a:pt x="182" y="409"/>
                  </a:lnTo>
                  <a:lnTo>
                    <a:pt x="184" y="420"/>
                  </a:lnTo>
                  <a:lnTo>
                    <a:pt x="184" y="435"/>
                  </a:lnTo>
                  <a:lnTo>
                    <a:pt x="184" y="453"/>
                  </a:lnTo>
                  <a:lnTo>
                    <a:pt x="184" y="472"/>
                  </a:lnTo>
                  <a:lnTo>
                    <a:pt x="186" y="494"/>
                  </a:lnTo>
                  <a:lnTo>
                    <a:pt x="186" y="520"/>
                  </a:lnTo>
                  <a:lnTo>
                    <a:pt x="186" y="604"/>
                  </a:lnTo>
                  <a:lnTo>
                    <a:pt x="760" y="604"/>
                  </a:lnTo>
                  <a:lnTo>
                    <a:pt x="760" y="535"/>
                  </a:lnTo>
                  <a:lnTo>
                    <a:pt x="760" y="518"/>
                  </a:lnTo>
                  <a:lnTo>
                    <a:pt x="760" y="503"/>
                  </a:lnTo>
                  <a:lnTo>
                    <a:pt x="760" y="490"/>
                  </a:lnTo>
                  <a:lnTo>
                    <a:pt x="760" y="477"/>
                  </a:lnTo>
                  <a:lnTo>
                    <a:pt x="760" y="464"/>
                  </a:lnTo>
                  <a:lnTo>
                    <a:pt x="760" y="453"/>
                  </a:lnTo>
                  <a:lnTo>
                    <a:pt x="760" y="442"/>
                  </a:lnTo>
                  <a:lnTo>
                    <a:pt x="760" y="433"/>
                  </a:lnTo>
                  <a:lnTo>
                    <a:pt x="760" y="422"/>
                  </a:lnTo>
                  <a:lnTo>
                    <a:pt x="762" y="414"/>
                  </a:lnTo>
                  <a:lnTo>
                    <a:pt x="762" y="407"/>
                  </a:lnTo>
                  <a:lnTo>
                    <a:pt x="764" y="403"/>
                  </a:lnTo>
                  <a:lnTo>
                    <a:pt x="767" y="399"/>
                  </a:lnTo>
                  <a:lnTo>
                    <a:pt x="767" y="394"/>
                  </a:lnTo>
                  <a:lnTo>
                    <a:pt x="769" y="388"/>
                  </a:lnTo>
                  <a:lnTo>
                    <a:pt x="771" y="383"/>
                  </a:lnTo>
                  <a:lnTo>
                    <a:pt x="773" y="377"/>
                  </a:lnTo>
                  <a:lnTo>
                    <a:pt x="775" y="370"/>
                  </a:lnTo>
                  <a:lnTo>
                    <a:pt x="780" y="366"/>
                  </a:lnTo>
                  <a:lnTo>
                    <a:pt x="782" y="360"/>
                  </a:lnTo>
                  <a:lnTo>
                    <a:pt x="786" y="353"/>
                  </a:lnTo>
                  <a:lnTo>
                    <a:pt x="788" y="347"/>
                  </a:lnTo>
                  <a:lnTo>
                    <a:pt x="795" y="336"/>
                  </a:lnTo>
                  <a:lnTo>
                    <a:pt x="801" y="325"/>
                  </a:lnTo>
                  <a:lnTo>
                    <a:pt x="810" y="312"/>
                  </a:lnTo>
                  <a:lnTo>
                    <a:pt x="816" y="299"/>
                  </a:lnTo>
                  <a:lnTo>
                    <a:pt x="827" y="284"/>
                  </a:lnTo>
                  <a:lnTo>
                    <a:pt x="836" y="269"/>
                  </a:lnTo>
                  <a:lnTo>
                    <a:pt x="847" y="253"/>
                  </a:lnTo>
                  <a:lnTo>
                    <a:pt x="855" y="238"/>
                  </a:lnTo>
                  <a:lnTo>
                    <a:pt x="866" y="223"/>
                  </a:lnTo>
                  <a:lnTo>
                    <a:pt x="877" y="208"/>
                  </a:lnTo>
                  <a:lnTo>
                    <a:pt x="886" y="193"/>
                  </a:lnTo>
                  <a:lnTo>
                    <a:pt x="897" y="178"/>
                  </a:lnTo>
                  <a:lnTo>
                    <a:pt x="905" y="165"/>
                  </a:lnTo>
                  <a:lnTo>
                    <a:pt x="914" y="152"/>
                  </a:lnTo>
                  <a:lnTo>
                    <a:pt x="923" y="141"/>
                  </a:lnTo>
                  <a:lnTo>
                    <a:pt x="929" y="130"/>
                  </a:lnTo>
                  <a:lnTo>
                    <a:pt x="931" y="126"/>
                  </a:lnTo>
                  <a:lnTo>
                    <a:pt x="936" y="119"/>
                  </a:lnTo>
                  <a:lnTo>
                    <a:pt x="938" y="113"/>
                  </a:lnTo>
                  <a:lnTo>
                    <a:pt x="942" y="108"/>
                  </a:lnTo>
                  <a:lnTo>
                    <a:pt x="944" y="102"/>
                  </a:lnTo>
                  <a:lnTo>
                    <a:pt x="946" y="97"/>
                  </a:lnTo>
                  <a:lnTo>
                    <a:pt x="946" y="91"/>
                  </a:lnTo>
                  <a:lnTo>
                    <a:pt x="949" y="84"/>
                  </a:lnTo>
                  <a:lnTo>
                    <a:pt x="951" y="80"/>
                  </a:lnTo>
                  <a:lnTo>
                    <a:pt x="951" y="74"/>
                  </a:lnTo>
                  <a:lnTo>
                    <a:pt x="951" y="69"/>
                  </a:lnTo>
                  <a:lnTo>
                    <a:pt x="951" y="63"/>
                  </a:lnTo>
                  <a:lnTo>
                    <a:pt x="951" y="58"/>
                  </a:lnTo>
                  <a:lnTo>
                    <a:pt x="951" y="52"/>
                  </a:lnTo>
                  <a:lnTo>
                    <a:pt x="951" y="48"/>
                  </a:lnTo>
                  <a:lnTo>
                    <a:pt x="949" y="43"/>
                  </a:lnTo>
                  <a:lnTo>
                    <a:pt x="949" y="37"/>
                  </a:lnTo>
                  <a:lnTo>
                    <a:pt x="946" y="32"/>
                  </a:lnTo>
                  <a:lnTo>
                    <a:pt x="944" y="28"/>
                  </a:lnTo>
                  <a:lnTo>
                    <a:pt x="942" y="26"/>
                  </a:lnTo>
                  <a:lnTo>
                    <a:pt x="940" y="22"/>
                  </a:lnTo>
                  <a:lnTo>
                    <a:pt x="938" y="17"/>
                  </a:lnTo>
                  <a:lnTo>
                    <a:pt x="936" y="15"/>
                  </a:lnTo>
                  <a:lnTo>
                    <a:pt x="931" y="11"/>
                  </a:lnTo>
                  <a:lnTo>
                    <a:pt x="929" y="9"/>
                  </a:lnTo>
                  <a:lnTo>
                    <a:pt x="925" y="6"/>
                  </a:lnTo>
                  <a:lnTo>
                    <a:pt x="920" y="4"/>
                  </a:lnTo>
                  <a:lnTo>
                    <a:pt x="918" y="2"/>
                  </a:lnTo>
                  <a:lnTo>
                    <a:pt x="914" y="2"/>
                  </a:lnTo>
                  <a:lnTo>
                    <a:pt x="910" y="0"/>
                  </a:lnTo>
                  <a:lnTo>
                    <a:pt x="905" y="0"/>
                  </a:lnTo>
                  <a:lnTo>
                    <a:pt x="899" y="0"/>
                  </a:lnTo>
                  <a:lnTo>
                    <a:pt x="892" y="0"/>
                  </a:lnTo>
                  <a:lnTo>
                    <a:pt x="886" y="0"/>
                  </a:lnTo>
                  <a:lnTo>
                    <a:pt x="879" y="0"/>
                  </a:lnTo>
                  <a:lnTo>
                    <a:pt x="873" y="0"/>
                  </a:lnTo>
                  <a:lnTo>
                    <a:pt x="866" y="0"/>
                  </a:lnTo>
                  <a:lnTo>
                    <a:pt x="860" y="0"/>
                  </a:lnTo>
                  <a:lnTo>
                    <a:pt x="855" y="0"/>
                  </a:lnTo>
                  <a:lnTo>
                    <a:pt x="849" y="0"/>
                  </a:lnTo>
                  <a:lnTo>
                    <a:pt x="847" y="0"/>
                  </a:lnTo>
                  <a:lnTo>
                    <a:pt x="842" y="0"/>
                  </a:lnTo>
                  <a:lnTo>
                    <a:pt x="840" y="0"/>
                  </a:lnTo>
                  <a:lnTo>
                    <a:pt x="836" y="0"/>
                  </a:lnTo>
                  <a:lnTo>
                    <a:pt x="821" y="0"/>
                  </a:lnTo>
                  <a:lnTo>
                    <a:pt x="806" y="0"/>
                  </a:lnTo>
                  <a:lnTo>
                    <a:pt x="790" y="2"/>
                  </a:lnTo>
                  <a:lnTo>
                    <a:pt x="773" y="2"/>
                  </a:lnTo>
                  <a:lnTo>
                    <a:pt x="760" y="2"/>
                  </a:lnTo>
                  <a:lnTo>
                    <a:pt x="747" y="2"/>
                  </a:lnTo>
                  <a:lnTo>
                    <a:pt x="741" y="2"/>
                  </a:lnTo>
                  <a:lnTo>
                    <a:pt x="736" y="2"/>
                  </a:lnTo>
                  <a:lnTo>
                    <a:pt x="734" y="2"/>
                  </a:lnTo>
                  <a:lnTo>
                    <a:pt x="734" y="2"/>
                  </a:lnTo>
                  <a:close/>
                </a:path>
              </a:pathLst>
            </a:custGeom>
            <a:solidFill>
              <a:srgbClr val="BECB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8" name="任意多边形 307667"/>
            <p:cNvSpPr/>
            <p:nvPr/>
          </p:nvSpPr>
          <p:spPr>
            <a:xfrm>
              <a:off x="1197" y="2355"/>
              <a:ext cx="949" cy="602"/>
            </a:xfrm>
            <a:custGeom>
              <a:rect l="0" t="0" r="0" b="0"/>
              <a:pathLst>
                <a:path w="949" h="602">
                  <a:moveTo>
                    <a:pt x="726" y="2"/>
                  </a:moveTo>
                  <a:lnTo>
                    <a:pt x="290" y="4"/>
                  </a:lnTo>
                  <a:lnTo>
                    <a:pt x="288" y="4"/>
                  </a:lnTo>
                  <a:lnTo>
                    <a:pt x="284" y="2"/>
                  </a:lnTo>
                  <a:lnTo>
                    <a:pt x="275" y="2"/>
                  </a:lnTo>
                  <a:lnTo>
                    <a:pt x="262" y="2"/>
                  </a:lnTo>
                  <a:lnTo>
                    <a:pt x="249" y="2"/>
                  </a:lnTo>
                  <a:lnTo>
                    <a:pt x="232" y="2"/>
                  </a:lnTo>
                  <a:lnTo>
                    <a:pt x="215" y="2"/>
                  </a:lnTo>
                  <a:lnTo>
                    <a:pt x="195" y="2"/>
                  </a:lnTo>
                  <a:lnTo>
                    <a:pt x="178" y="2"/>
                  </a:lnTo>
                  <a:lnTo>
                    <a:pt x="158" y="2"/>
                  </a:lnTo>
                  <a:lnTo>
                    <a:pt x="139" y="2"/>
                  </a:lnTo>
                  <a:lnTo>
                    <a:pt x="119" y="2"/>
                  </a:lnTo>
                  <a:lnTo>
                    <a:pt x="102" y="2"/>
                  </a:lnTo>
                  <a:lnTo>
                    <a:pt x="87" y="2"/>
                  </a:lnTo>
                  <a:lnTo>
                    <a:pt x="74" y="2"/>
                  </a:lnTo>
                  <a:lnTo>
                    <a:pt x="63" y="2"/>
                  </a:lnTo>
                  <a:lnTo>
                    <a:pt x="56" y="4"/>
                  </a:lnTo>
                  <a:lnTo>
                    <a:pt x="52" y="4"/>
                  </a:lnTo>
                  <a:lnTo>
                    <a:pt x="48" y="4"/>
                  </a:lnTo>
                  <a:lnTo>
                    <a:pt x="43" y="7"/>
                  </a:lnTo>
                  <a:lnTo>
                    <a:pt x="39" y="7"/>
                  </a:lnTo>
                  <a:lnTo>
                    <a:pt x="35" y="9"/>
                  </a:lnTo>
                  <a:lnTo>
                    <a:pt x="30" y="11"/>
                  </a:lnTo>
                  <a:lnTo>
                    <a:pt x="26" y="13"/>
                  </a:lnTo>
                  <a:lnTo>
                    <a:pt x="24" y="15"/>
                  </a:lnTo>
                  <a:lnTo>
                    <a:pt x="20" y="17"/>
                  </a:lnTo>
                  <a:lnTo>
                    <a:pt x="17" y="20"/>
                  </a:lnTo>
                  <a:lnTo>
                    <a:pt x="15" y="24"/>
                  </a:lnTo>
                  <a:lnTo>
                    <a:pt x="13" y="26"/>
                  </a:lnTo>
                  <a:lnTo>
                    <a:pt x="11" y="30"/>
                  </a:lnTo>
                  <a:lnTo>
                    <a:pt x="9" y="33"/>
                  </a:lnTo>
                  <a:lnTo>
                    <a:pt x="7" y="37"/>
                  </a:lnTo>
                  <a:lnTo>
                    <a:pt x="4" y="41"/>
                  </a:lnTo>
                  <a:lnTo>
                    <a:pt x="2" y="43"/>
                  </a:lnTo>
                  <a:lnTo>
                    <a:pt x="2" y="48"/>
                  </a:lnTo>
                  <a:lnTo>
                    <a:pt x="2" y="52"/>
                  </a:lnTo>
                  <a:lnTo>
                    <a:pt x="0" y="56"/>
                  </a:lnTo>
                  <a:lnTo>
                    <a:pt x="0" y="61"/>
                  </a:lnTo>
                  <a:lnTo>
                    <a:pt x="0" y="65"/>
                  </a:lnTo>
                  <a:lnTo>
                    <a:pt x="0" y="69"/>
                  </a:lnTo>
                  <a:lnTo>
                    <a:pt x="0" y="74"/>
                  </a:lnTo>
                  <a:lnTo>
                    <a:pt x="0" y="80"/>
                  </a:lnTo>
                  <a:lnTo>
                    <a:pt x="2" y="85"/>
                  </a:lnTo>
                  <a:lnTo>
                    <a:pt x="2" y="89"/>
                  </a:lnTo>
                  <a:lnTo>
                    <a:pt x="4" y="95"/>
                  </a:lnTo>
                  <a:lnTo>
                    <a:pt x="7" y="100"/>
                  </a:lnTo>
                  <a:lnTo>
                    <a:pt x="9" y="104"/>
                  </a:lnTo>
                  <a:lnTo>
                    <a:pt x="11" y="111"/>
                  </a:lnTo>
                  <a:lnTo>
                    <a:pt x="15" y="121"/>
                  </a:lnTo>
                  <a:lnTo>
                    <a:pt x="20" y="132"/>
                  </a:lnTo>
                  <a:lnTo>
                    <a:pt x="26" y="145"/>
                  </a:lnTo>
                  <a:lnTo>
                    <a:pt x="35" y="160"/>
                  </a:lnTo>
                  <a:lnTo>
                    <a:pt x="43" y="173"/>
                  </a:lnTo>
                  <a:lnTo>
                    <a:pt x="52" y="189"/>
                  </a:lnTo>
                  <a:lnTo>
                    <a:pt x="61" y="204"/>
                  </a:lnTo>
                  <a:lnTo>
                    <a:pt x="69" y="221"/>
                  </a:lnTo>
                  <a:lnTo>
                    <a:pt x="80" y="236"/>
                  </a:lnTo>
                  <a:lnTo>
                    <a:pt x="89" y="251"/>
                  </a:lnTo>
                  <a:lnTo>
                    <a:pt x="100" y="267"/>
                  </a:lnTo>
                  <a:lnTo>
                    <a:pt x="111" y="282"/>
                  </a:lnTo>
                  <a:lnTo>
                    <a:pt x="119" y="299"/>
                  </a:lnTo>
                  <a:lnTo>
                    <a:pt x="130" y="312"/>
                  </a:lnTo>
                  <a:lnTo>
                    <a:pt x="139" y="327"/>
                  </a:lnTo>
                  <a:lnTo>
                    <a:pt x="150" y="340"/>
                  </a:lnTo>
                  <a:lnTo>
                    <a:pt x="154" y="347"/>
                  </a:lnTo>
                  <a:lnTo>
                    <a:pt x="160" y="353"/>
                  </a:lnTo>
                  <a:lnTo>
                    <a:pt x="165" y="360"/>
                  </a:lnTo>
                  <a:lnTo>
                    <a:pt x="167" y="364"/>
                  </a:lnTo>
                  <a:lnTo>
                    <a:pt x="171" y="371"/>
                  </a:lnTo>
                  <a:lnTo>
                    <a:pt x="173" y="375"/>
                  </a:lnTo>
                  <a:lnTo>
                    <a:pt x="176" y="379"/>
                  </a:lnTo>
                  <a:lnTo>
                    <a:pt x="178" y="381"/>
                  </a:lnTo>
                  <a:lnTo>
                    <a:pt x="178" y="386"/>
                  </a:lnTo>
                  <a:lnTo>
                    <a:pt x="180" y="388"/>
                  </a:lnTo>
                  <a:lnTo>
                    <a:pt x="180" y="392"/>
                  </a:lnTo>
                  <a:lnTo>
                    <a:pt x="180" y="397"/>
                  </a:lnTo>
                  <a:lnTo>
                    <a:pt x="182" y="403"/>
                  </a:lnTo>
                  <a:lnTo>
                    <a:pt x="182" y="407"/>
                  </a:lnTo>
                  <a:lnTo>
                    <a:pt x="184" y="418"/>
                  </a:lnTo>
                  <a:lnTo>
                    <a:pt x="184" y="433"/>
                  </a:lnTo>
                  <a:lnTo>
                    <a:pt x="184" y="449"/>
                  </a:lnTo>
                  <a:lnTo>
                    <a:pt x="184" y="468"/>
                  </a:lnTo>
                  <a:lnTo>
                    <a:pt x="186" y="492"/>
                  </a:lnTo>
                  <a:lnTo>
                    <a:pt x="186" y="518"/>
                  </a:lnTo>
                  <a:lnTo>
                    <a:pt x="189" y="602"/>
                  </a:lnTo>
                  <a:lnTo>
                    <a:pt x="758" y="602"/>
                  </a:lnTo>
                  <a:lnTo>
                    <a:pt x="758" y="533"/>
                  </a:lnTo>
                  <a:lnTo>
                    <a:pt x="758" y="516"/>
                  </a:lnTo>
                  <a:lnTo>
                    <a:pt x="758" y="501"/>
                  </a:lnTo>
                  <a:lnTo>
                    <a:pt x="758" y="488"/>
                  </a:lnTo>
                  <a:lnTo>
                    <a:pt x="756" y="475"/>
                  </a:lnTo>
                  <a:lnTo>
                    <a:pt x="756" y="462"/>
                  </a:lnTo>
                  <a:lnTo>
                    <a:pt x="756" y="451"/>
                  </a:lnTo>
                  <a:lnTo>
                    <a:pt x="756" y="440"/>
                  </a:lnTo>
                  <a:lnTo>
                    <a:pt x="758" y="431"/>
                  </a:lnTo>
                  <a:lnTo>
                    <a:pt x="758" y="420"/>
                  </a:lnTo>
                  <a:lnTo>
                    <a:pt x="760" y="412"/>
                  </a:lnTo>
                  <a:lnTo>
                    <a:pt x="760" y="405"/>
                  </a:lnTo>
                  <a:lnTo>
                    <a:pt x="762" y="401"/>
                  </a:lnTo>
                  <a:lnTo>
                    <a:pt x="762" y="397"/>
                  </a:lnTo>
                  <a:lnTo>
                    <a:pt x="765" y="392"/>
                  </a:lnTo>
                  <a:lnTo>
                    <a:pt x="767" y="386"/>
                  </a:lnTo>
                  <a:lnTo>
                    <a:pt x="769" y="381"/>
                  </a:lnTo>
                  <a:lnTo>
                    <a:pt x="771" y="375"/>
                  </a:lnTo>
                  <a:lnTo>
                    <a:pt x="773" y="368"/>
                  </a:lnTo>
                  <a:lnTo>
                    <a:pt x="775" y="364"/>
                  </a:lnTo>
                  <a:lnTo>
                    <a:pt x="780" y="358"/>
                  </a:lnTo>
                  <a:lnTo>
                    <a:pt x="782" y="351"/>
                  </a:lnTo>
                  <a:lnTo>
                    <a:pt x="786" y="345"/>
                  </a:lnTo>
                  <a:lnTo>
                    <a:pt x="793" y="334"/>
                  </a:lnTo>
                  <a:lnTo>
                    <a:pt x="799" y="323"/>
                  </a:lnTo>
                  <a:lnTo>
                    <a:pt x="806" y="310"/>
                  </a:lnTo>
                  <a:lnTo>
                    <a:pt x="814" y="297"/>
                  </a:lnTo>
                  <a:lnTo>
                    <a:pt x="823" y="282"/>
                  </a:lnTo>
                  <a:lnTo>
                    <a:pt x="834" y="267"/>
                  </a:lnTo>
                  <a:lnTo>
                    <a:pt x="843" y="251"/>
                  </a:lnTo>
                  <a:lnTo>
                    <a:pt x="853" y="236"/>
                  </a:lnTo>
                  <a:lnTo>
                    <a:pt x="864" y="221"/>
                  </a:lnTo>
                  <a:lnTo>
                    <a:pt x="873" y="206"/>
                  </a:lnTo>
                  <a:lnTo>
                    <a:pt x="884" y="191"/>
                  </a:lnTo>
                  <a:lnTo>
                    <a:pt x="892" y="178"/>
                  </a:lnTo>
                  <a:lnTo>
                    <a:pt x="903" y="163"/>
                  </a:lnTo>
                  <a:lnTo>
                    <a:pt x="910" y="152"/>
                  </a:lnTo>
                  <a:lnTo>
                    <a:pt x="918" y="141"/>
                  </a:lnTo>
                  <a:lnTo>
                    <a:pt x="925" y="130"/>
                  </a:lnTo>
                  <a:lnTo>
                    <a:pt x="929" y="124"/>
                  </a:lnTo>
                  <a:lnTo>
                    <a:pt x="931" y="119"/>
                  </a:lnTo>
                  <a:lnTo>
                    <a:pt x="936" y="113"/>
                  </a:lnTo>
                  <a:lnTo>
                    <a:pt x="938" y="106"/>
                  </a:lnTo>
                  <a:lnTo>
                    <a:pt x="940" y="102"/>
                  </a:lnTo>
                  <a:lnTo>
                    <a:pt x="942" y="95"/>
                  </a:lnTo>
                  <a:lnTo>
                    <a:pt x="944" y="89"/>
                  </a:lnTo>
                  <a:lnTo>
                    <a:pt x="944" y="85"/>
                  </a:lnTo>
                  <a:lnTo>
                    <a:pt x="947" y="78"/>
                  </a:lnTo>
                  <a:lnTo>
                    <a:pt x="947" y="74"/>
                  </a:lnTo>
                  <a:lnTo>
                    <a:pt x="947" y="67"/>
                  </a:lnTo>
                  <a:lnTo>
                    <a:pt x="949" y="63"/>
                  </a:lnTo>
                  <a:lnTo>
                    <a:pt x="949" y="56"/>
                  </a:lnTo>
                  <a:lnTo>
                    <a:pt x="947" y="52"/>
                  </a:lnTo>
                  <a:lnTo>
                    <a:pt x="947" y="48"/>
                  </a:lnTo>
                  <a:lnTo>
                    <a:pt x="947" y="41"/>
                  </a:lnTo>
                  <a:lnTo>
                    <a:pt x="944" y="37"/>
                  </a:lnTo>
                  <a:lnTo>
                    <a:pt x="942" y="33"/>
                  </a:lnTo>
                  <a:lnTo>
                    <a:pt x="942" y="28"/>
                  </a:lnTo>
                  <a:lnTo>
                    <a:pt x="940" y="24"/>
                  </a:lnTo>
                  <a:lnTo>
                    <a:pt x="938" y="22"/>
                  </a:lnTo>
                  <a:lnTo>
                    <a:pt x="934" y="17"/>
                  </a:lnTo>
                  <a:lnTo>
                    <a:pt x="931" y="15"/>
                  </a:lnTo>
                  <a:lnTo>
                    <a:pt x="929" y="11"/>
                  </a:lnTo>
                  <a:lnTo>
                    <a:pt x="925" y="9"/>
                  </a:lnTo>
                  <a:lnTo>
                    <a:pt x="923" y="7"/>
                  </a:lnTo>
                  <a:lnTo>
                    <a:pt x="918" y="4"/>
                  </a:lnTo>
                  <a:lnTo>
                    <a:pt x="914" y="2"/>
                  </a:lnTo>
                  <a:lnTo>
                    <a:pt x="910" y="0"/>
                  </a:lnTo>
                  <a:lnTo>
                    <a:pt x="905" y="0"/>
                  </a:lnTo>
                  <a:lnTo>
                    <a:pt x="901" y="0"/>
                  </a:lnTo>
                  <a:lnTo>
                    <a:pt x="897" y="0"/>
                  </a:lnTo>
                  <a:lnTo>
                    <a:pt x="890" y="0"/>
                  </a:lnTo>
                  <a:lnTo>
                    <a:pt x="884" y="0"/>
                  </a:lnTo>
                  <a:lnTo>
                    <a:pt x="875" y="0"/>
                  </a:lnTo>
                  <a:lnTo>
                    <a:pt x="869" y="0"/>
                  </a:lnTo>
                  <a:lnTo>
                    <a:pt x="862" y="0"/>
                  </a:lnTo>
                  <a:lnTo>
                    <a:pt x="856" y="0"/>
                  </a:lnTo>
                  <a:lnTo>
                    <a:pt x="851" y="0"/>
                  </a:lnTo>
                  <a:lnTo>
                    <a:pt x="845" y="0"/>
                  </a:lnTo>
                  <a:lnTo>
                    <a:pt x="843" y="0"/>
                  </a:lnTo>
                  <a:lnTo>
                    <a:pt x="838" y="0"/>
                  </a:lnTo>
                  <a:lnTo>
                    <a:pt x="836" y="0"/>
                  </a:lnTo>
                  <a:lnTo>
                    <a:pt x="832" y="0"/>
                  </a:lnTo>
                  <a:lnTo>
                    <a:pt x="817" y="0"/>
                  </a:lnTo>
                  <a:lnTo>
                    <a:pt x="801" y="0"/>
                  </a:lnTo>
                  <a:lnTo>
                    <a:pt x="784" y="0"/>
                  </a:lnTo>
                  <a:lnTo>
                    <a:pt x="769" y="2"/>
                  </a:lnTo>
                  <a:lnTo>
                    <a:pt x="754" y="2"/>
                  </a:lnTo>
                  <a:lnTo>
                    <a:pt x="741" y="2"/>
                  </a:lnTo>
                  <a:lnTo>
                    <a:pt x="732" y="2"/>
                  </a:lnTo>
                  <a:lnTo>
                    <a:pt x="728" y="2"/>
                  </a:lnTo>
                  <a:lnTo>
                    <a:pt x="728" y="2"/>
                  </a:lnTo>
                  <a:lnTo>
                    <a:pt x="726" y="2"/>
                  </a:lnTo>
                  <a:close/>
                </a:path>
              </a:pathLst>
            </a:custGeom>
            <a:solidFill>
              <a:srgbClr val="BCC9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69" name="任意多边形 307668"/>
            <p:cNvSpPr/>
            <p:nvPr/>
          </p:nvSpPr>
          <p:spPr>
            <a:xfrm>
              <a:off x="1201" y="2355"/>
              <a:ext cx="943" cy="602"/>
            </a:xfrm>
            <a:custGeom>
              <a:rect l="0" t="0" r="0" b="0"/>
              <a:pathLst>
                <a:path w="943" h="602">
                  <a:moveTo>
                    <a:pt x="717" y="4"/>
                  </a:moveTo>
                  <a:lnTo>
                    <a:pt x="288" y="4"/>
                  </a:lnTo>
                  <a:lnTo>
                    <a:pt x="286" y="4"/>
                  </a:lnTo>
                  <a:lnTo>
                    <a:pt x="280" y="4"/>
                  </a:lnTo>
                  <a:lnTo>
                    <a:pt x="271" y="4"/>
                  </a:lnTo>
                  <a:lnTo>
                    <a:pt x="260" y="4"/>
                  </a:lnTo>
                  <a:lnTo>
                    <a:pt x="245" y="4"/>
                  </a:lnTo>
                  <a:lnTo>
                    <a:pt x="230" y="4"/>
                  </a:lnTo>
                  <a:lnTo>
                    <a:pt x="213" y="4"/>
                  </a:lnTo>
                  <a:lnTo>
                    <a:pt x="193" y="4"/>
                  </a:lnTo>
                  <a:lnTo>
                    <a:pt x="176" y="4"/>
                  </a:lnTo>
                  <a:lnTo>
                    <a:pt x="156" y="4"/>
                  </a:lnTo>
                  <a:lnTo>
                    <a:pt x="137" y="4"/>
                  </a:lnTo>
                  <a:lnTo>
                    <a:pt x="117" y="4"/>
                  </a:lnTo>
                  <a:lnTo>
                    <a:pt x="102" y="4"/>
                  </a:lnTo>
                  <a:lnTo>
                    <a:pt x="85" y="4"/>
                  </a:lnTo>
                  <a:lnTo>
                    <a:pt x="72" y="4"/>
                  </a:lnTo>
                  <a:lnTo>
                    <a:pt x="61" y="4"/>
                  </a:lnTo>
                  <a:lnTo>
                    <a:pt x="57" y="4"/>
                  </a:lnTo>
                  <a:lnTo>
                    <a:pt x="50" y="7"/>
                  </a:lnTo>
                  <a:lnTo>
                    <a:pt x="46" y="7"/>
                  </a:lnTo>
                  <a:lnTo>
                    <a:pt x="42" y="7"/>
                  </a:lnTo>
                  <a:lnTo>
                    <a:pt x="37" y="9"/>
                  </a:lnTo>
                  <a:lnTo>
                    <a:pt x="33" y="11"/>
                  </a:lnTo>
                  <a:lnTo>
                    <a:pt x="29" y="13"/>
                  </a:lnTo>
                  <a:lnTo>
                    <a:pt x="26" y="15"/>
                  </a:lnTo>
                  <a:lnTo>
                    <a:pt x="22" y="17"/>
                  </a:lnTo>
                  <a:lnTo>
                    <a:pt x="20" y="20"/>
                  </a:lnTo>
                  <a:lnTo>
                    <a:pt x="16" y="22"/>
                  </a:lnTo>
                  <a:lnTo>
                    <a:pt x="13" y="24"/>
                  </a:lnTo>
                  <a:lnTo>
                    <a:pt x="11" y="28"/>
                  </a:lnTo>
                  <a:lnTo>
                    <a:pt x="9" y="30"/>
                  </a:lnTo>
                  <a:lnTo>
                    <a:pt x="7" y="35"/>
                  </a:lnTo>
                  <a:lnTo>
                    <a:pt x="5" y="39"/>
                  </a:lnTo>
                  <a:lnTo>
                    <a:pt x="5" y="41"/>
                  </a:lnTo>
                  <a:lnTo>
                    <a:pt x="3" y="46"/>
                  </a:lnTo>
                  <a:lnTo>
                    <a:pt x="0" y="50"/>
                  </a:lnTo>
                  <a:lnTo>
                    <a:pt x="0" y="54"/>
                  </a:lnTo>
                  <a:lnTo>
                    <a:pt x="0" y="59"/>
                  </a:lnTo>
                  <a:lnTo>
                    <a:pt x="0" y="63"/>
                  </a:lnTo>
                  <a:lnTo>
                    <a:pt x="0" y="67"/>
                  </a:lnTo>
                  <a:lnTo>
                    <a:pt x="0" y="72"/>
                  </a:lnTo>
                  <a:lnTo>
                    <a:pt x="0" y="76"/>
                  </a:lnTo>
                  <a:lnTo>
                    <a:pt x="0" y="80"/>
                  </a:lnTo>
                  <a:lnTo>
                    <a:pt x="0" y="87"/>
                  </a:lnTo>
                  <a:lnTo>
                    <a:pt x="3" y="91"/>
                  </a:lnTo>
                  <a:lnTo>
                    <a:pt x="5" y="95"/>
                  </a:lnTo>
                  <a:lnTo>
                    <a:pt x="5" y="102"/>
                  </a:lnTo>
                  <a:lnTo>
                    <a:pt x="7" y="106"/>
                  </a:lnTo>
                  <a:lnTo>
                    <a:pt x="9" y="111"/>
                  </a:lnTo>
                  <a:lnTo>
                    <a:pt x="13" y="121"/>
                  </a:lnTo>
                  <a:lnTo>
                    <a:pt x="20" y="134"/>
                  </a:lnTo>
                  <a:lnTo>
                    <a:pt x="26" y="147"/>
                  </a:lnTo>
                  <a:lnTo>
                    <a:pt x="33" y="160"/>
                  </a:lnTo>
                  <a:lnTo>
                    <a:pt x="42" y="176"/>
                  </a:lnTo>
                  <a:lnTo>
                    <a:pt x="50" y="191"/>
                  </a:lnTo>
                  <a:lnTo>
                    <a:pt x="59" y="206"/>
                  </a:lnTo>
                  <a:lnTo>
                    <a:pt x="70" y="221"/>
                  </a:lnTo>
                  <a:lnTo>
                    <a:pt x="78" y="236"/>
                  </a:lnTo>
                  <a:lnTo>
                    <a:pt x="89" y="251"/>
                  </a:lnTo>
                  <a:lnTo>
                    <a:pt x="98" y="269"/>
                  </a:lnTo>
                  <a:lnTo>
                    <a:pt x="109" y="284"/>
                  </a:lnTo>
                  <a:lnTo>
                    <a:pt x="120" y="299"/>
                  </a:lnTo>
                  <a:lnTo>
                    <a:pt x="128" y="312"/>
                  </a:lnTo>
                  <a:lnTo>
                    <a:pt x="139" y="327"/>
                  </a:lnTo>
                  <a:lnTo>
                    <a:pt x="148" y="340"/>
                  </a:lnTo>
                  <a:lnTo>
                    <a:pt x="152" y="347"/>
                  </a:lnTo>
                  <a:lnTo>
                    <a:pt x="159" y="353"/>
                  </a:lnTo>
                  <a:lnTo>
                    <a:pt x="163" y="360"/>
                  </a:lnTo>
                  <a:lnTo>
                    <a:pt x="167" y="364"/>
                  </a:lnTo>
                  <a:lnTo>
                    <a:pt x="169" y="371"/>
                  </a:lnTo>
                  <a:lnTo>
                    <a:pt x="172" y="375"/>
                  </a:lnTo>
                  <a:lnTo>
                    <a:pt x="174" y="379"/>
                  </a:lnTo>
                  <a:lnTo>
                    <a:pt x="176" y="381"/>
                  </a:lnTo>
                  <a:lnTo>
                    <a:pt x="176" y="386"/>
                  </a:lnTo>
                  <a:lnTo>
                    <a:pt x="178" y="388"/>
                  </a:lnTo>
                  <a:lnTo>
                    <a:pt x="178" y="392"/>
                  </a:lnTo>
                  <a:lnTo>
                    <a:pt x="178" y="397"/>
                  </a:lnTo>
                  <a:lnTo>
                    <a:pt x="180" y="401"/>
                  </a:lnTo>
                  <a:lnTo>
                    <a:pt x="180" y="407"/>
                  </a:lnTo>
                  <a:lnTo>
                    <a:pt x="182" y="418"/>
                  </a:lnTo>
                  <a:lnTo>
                    <a:pt x="182" y="433"/>
                  </a:lnTo>
                  <a:lnTo>
                    <a:pt x="182" y="449"/>
                  </a:lnTo>
                  <a:lnTo>
                    <a:pt x="185" y="468"/>
                  </a:lnTo>
                  <a:lnTo>
                    <a:pt x="185" y="492"/>
                  </a:lnTo>
                  <a:lnTo>
                    <a:pt x="185" y="518"/>
                  </a:lnTo>
                  <a:lnTo>
                    <a:pt x="187" y="602"/>
                  </a:lnTo>
                  <a:lnTo>
                    <a:pt x="752" y="602"/>
                  </a:lnTo>
                  <a:lnTo>
                    <a:pt x="752" y="531"/>
                  </a:lnTo>
                  <a:lnTo>
                    <a:pt x="754" y="516"/>
                  </a:lnTo>
                  <a:lnTo>
                    <a:pt x="754" y="501"/>
                  </a:lnTo>
                  <a:lnTo>
                    <a:pt x="752" y="485"/>
                  </a:lnTo>
                  <a:lnTo>
                    <a:pt x="752" y="472"/>
                  </a:lnTo>
                  <a:lnTo>
                    <a:pt x="752" y="462"/>
                  </a:lnTo>
                  <a:lnTo>
                    <a:pt x="752" y="451"/>
                  </a:lnTo>
                  <a:lnTo>
                    <a:pt x="752" y="440"/>
                  </a:lnTo>
                  <a:lnTo>
                    <a:pt x="752" y="431"/>
                  </a:lnTo>
                  <a:lnTo>
                    <a:pt x="754" y="420"/>
                  </a:lnTo>
                  <a:lnTo>
                    <a:pt x="756" y="412"/>
                  </a:lnTo>
                  <a:lnTo>
                    <a:pt x="756" y="405"/>
                  </a:lnTo>
                  <a:lnTo>
                    <a:pt x="758" y="401"/>
                  </a:lnTo>
                  <a:lnTo>
                    <a:pt x="758" y="397"/>
                  </a:lnTo>
                  <a:lnTo>
                    <a:pt x="761" y="390"/>
                  </a:lnTo>
                  <a:lnTo>
                    <a:pt x="763" y="386"/>
                  </a:lnTo>
                  <a:lnTo>
                    <a:pt x="765" y="381"/>
                  </a:lnTo>
                  <a:lnTo>
                    <a:pt x="767" y="375"/>
                  </a:lnTo>
                  <a:lnTo>
                    <a:pt x="769" y="368"/>
                  </a:lnTo>
                  <a:lnTo>
                    <a:pt x="771" y="364"/>
                  </a:lnTo>
                  <a:lnTo>
                    <a:pt x="776" y="358"/>
                  </a:lnTo>
                  <a:lnTo>
                    <a:pt x="778" y="351"/>
                  </a:lnTo>
                  <a:lnTo>
                    <a:pt x="782" y="345"/>
                  </a:lnTo>
                  <a:lnTo>
                    <a:pt x="787" y="334"/>
                  </a:lnTo>
                  <a:lnTo>
                    <a:pt x="793" y="323"/>
                  </a:lnTo>
                  <a:lnTo>
                    <a:pt x="802" y="310"/>
                  </a:lnTo>
                  <a:lnTo>
                    <a:pt x="810" y="297"/>
                  </a:lnTo>
                  <a:lnTo>
                    <a:pt x="819" y="282"/>
                  </a:lnTo>
                  <a:lnTo>
                    <a:pt x="828" y="269"/>
                  </a:lnTo>
                  <a:lnTo>
                    <a:pt x="839" y="254"/>
                  </a:lnTo>
                  <a:lnTo>
                    <a:pt x="849" y="238"/>
                  </a:lnTo>
                  <a:lnTo>
                    <a:pt x="858" y="223"/>
                  </a:lnTo>
                  <a:lnTo>
                    <a:pt x="869" y="208"/>
                  </a:lnTo>
                  <a:lnTo>
                    <a:pt x="878" y="193"/>
                  </a:lnTo>
                  <a:lnTo>
                    <a:pt x="888" y="178"/>
                  </a:lnTo>
                  <a:lnTo>
                    <a:pt x="897" y="165"/>
                  </a:lnTo>
                  <a:lnTo>
                    <a:pt x="906" y="152"/>
                  </a:lnTo>
                  <a:lnTo>
                    <a:pt x="912" y="141"/>
                  </a:lnTo>
                  <a:lnTo>
                    <a:pt x="921" y="130"/>
                  </a:lnTo>
                  <a:lnTo>
                    <a:pt x="923" y="126"/>
                  </a:lnTo>
                  <a:lnTo>
                    <a:pt x="927" y="119"/>
                  </a:lnTo>
                  <a:lnTo>
                    <a:pt x="930" y="115"/>
                  </a:lnTo>
                  <a:lnTo>
                    <a:pt x="932" y="108"/>
                  </a:lnTo>
                  <a:lnTo>
                    <a:pt x="934" y="102"/>
                  </a:lnTo>
                  <a:lnTo>
                    <a:pt x="936" y="98"/>
                  </a:lnTo>
                  <a:lnTo>
                    <a:pt x="938" y="91"/>
                  </a:lnTo>
                  <a:lnTo>
                    <a:pt x="940" y="85"/>
                  </a:lnTo>
                  <a:lnTo>
                    <a:pt x="940" y="80"/>
                  </a:lnTo>
                  <a:lnTo>
                    <a:pt x="943" y="74"/>
                  </a:lnTo>
                  <a:lnTo>
                    <a:pt x="943" y="69"/>
                  </a:lnTo>
                  <a:lnTo>
                    <a:pt x="943" y="63"/>
                  </a:lnTo>
                  <a:lnTo>
                    <a:pt x="943" y="59"/>
                  </a:lnTo>
                  <a:lnTo>
                    <a:pt x="943" y="54"/>
                  </a:lnTo>
                  <a:lnTo>
                    <a:pt x="940" y="48"/>
                  </a:lnTo>
                  <a:lnTo>
                    <a:pt x="940" y="43"/>
                  </a:lnTo>
                  <a:lnTo>
                    <a:pt x="938" y="39"/>
                  </a:lnTo>
                  <a:lnTo>
                    <a:pt x="938" y="35"/>
                  </a:lnTo>
                  <a:lnTo>
                    <a:pt x="936" y="30"/>
                  </a:lnTo>
                  <a:lnTo>
                    <a:pt x="934" y="26"/>
                  </a:lnTo>
                  <a:lnTo>
                    <a:pt x="932" y="22"/>
                  </a:lnTo>
                  <a:lnTo>
                    <a:pt x="930" y="20"/>
                  </a:lnTo>
                  <a:lnTo>
                    <a:pt x="927" y="15"/>
                  </a:lnTo>
                  <a:lnTo>
                    <a:pt x="923" y="13"/>
                  </a:lnTo>
                  <a:lnTo>
                    <a:pt x="921" y="11"/>
                  </a:lnTo>
                  <a:lnTo>
                    <a:pt x="917" y="7"/>
                  </a:lnTo>
                  <a:lnTo>
                    <a:pt x="912" y="7"/>
                  </a:lnTo>
                  <a:lnTo>
                    <a:pt x="910" y="4"/>
                  </a:lnTo>
                  <a:lnTo>
                    <a:pt x="906" y="2"/>
                  </a:lnTo>
                  <a:lnTo>
                    <a:pt x="901" y="2"/>
                  </a:lnTo>
                  <a:lnTo>
                    <a:pt x="895" y="0"/>
                  </a:lnTo>
                  <a:lnTo>
                    <a:pt x="891" y="0"/>
                  </a:lnTo>
                  <a:lnTo>
                    <a:pt x="884" y="0"/>
                  </a:lnTo>
                  <a:lnTo>
                    <a:pt x="878" y="0"/>
                  </a:lnTo>
                  <a:lnTo>
                    <a:pt x="871" y="0"/>
                  </a:lnTo>
                  <a:lnTo>
                    <a:pt x="865" y="0"/>
                  </a:lnTo>
                  <a:lnTo>
                    <a:pt x="856" y="0"/>
                  </a:lnTo>
                  <a:lnTo>
                    <a:pt x="849" y="0"/>
                  </a:lnTo>
                  <a:lnTo>
                    <a:pt x="845" y="2"/>
                  </a:lnTo>
                  <a:lnTo>
                    <a:pt x="839" y="2"/>
                  </a:lnTo>
                  <a:lnTo>
                    <a:pt x="836" y="2"/>
                  </a:lnTo>
                  <a:lnTo>
                    <a:pt x="832" y="2"/>
                  </a:lnTo>
                  <a:lnTo>
                    <a:pt x="830" y="2"/>
                  </a:lnTo>
                  <a:lnTo>
                    <a:pt x="826" y="2"/>
                  </a:lnTo>
                  <a:lnTo>
                    <a:pt x="810" y="2"/>
                  </a:lnTo>
                  <a:lnTo>
                    <a:pt x="795" y="2"/>
                  </a:lnTo>
                  <a:lnTo>
                    <a:pt x="778" y="2"/>
                  </a:lnTo>
                  <a:lnTo>
                    <a:pt x="761" y="2"/>
                  </a:lnTo>
                  <a:lnTo>
                    <a:pt x="745" y="4"/>
                  </a:lnTo>
                  <a:lnTo>
                    <a:pt x="732" y="4"/>
                  </a:lnTo>
                  <a:lnTo>
                    <a:pt x="724" y="4"/>
                  </a:lnTo>
                  <a:lnTo>
                    <a:pt x="719" y="4"/>
                  </a:lnTo>
                  <a:lnTo>
                    <a:pt x="717" y="4"/>
                  </a:lnTo>
                  <a:lnTo>
                    <a:pt x="717" y="4"/>
                  </a:lnTo>
                  <a:close/>
                </a:path>
              </a:pathLst>
            </a:custGeom>
            <a:solidFill>
              <a:srgbClr val="BAC9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0" name="任意多边形 307669"/>
            <p:cNvSpPr/>
            <p:nvPr/>
          </p:nvSpPr>
          <p:spPr>
            <a:xfrm>
              <a:off x="1204" y="2357"/>
              <a:ext cx="937" cy="600"/>
            </a:xfrm>
            <a:custGeom>
              <a:rect l="0" t="0" r="0" b="0"/>
              <a:pathLst>
                <a:path w="937" h="600">
                  <a:moveTo>
                    <a:pt x="708" y="5"/>
                  </a:moveTo>
                  <a:lnTo>
                    <a:pt x="285" y="5"/>
                  </a:lnTo>
                  <a:lnTo>
                    <a:pt x="283" y="5"/>
                  </a:lnTo>
                  <a:lnTo>
                    <a:pt x="279" y="5"/>
                  </a:lnTo>
                  <a:lnTo>
                    <a:pt x="270" y="5"/>
                  </a:lnTo>
                  <a:lnTo>
                    <a:pt x="257" y="5"/>
                  </a:lnTo>
                  <a:lnTo>
                    <a:pt x="244" y="5"/>
                  </a:lnTo>
                  <a:lnTo>
                    <a:pt x="229" y="5"/>
                  </a:lnTo>
                  <a:lnTo>
                    <a:pt x="212" y="5"/>
                  </a:lnTo>
                  <a:lnTo>
                    <a:pt x="192" y="5"/>
                  </a:lnTo>
                  <a:lnTo>
                    <a:pt x="175" y="5"/>
                  </a:lnTo>
                  <a:lnTo>
                    <a:pt x="156" y="5"/>
                  </a:lnTo>
                  <a:lnTo>
                    <a:pt x="136" y="5"/>
                  </a:lnTo>
                  <a:lnTo>
                    <a:pt x="119" y="5"/>
                  </a:lnTo>
                  <a:lnTo>
                    <a:pt x="101" y="5"/>
                  </a:lnTo>
                  <a:lnTo>
                    <a:pt x="86" y="5"/>
                  </a:lnTo>
                  <a:lnTo>
                    <a:pt x="71" y="5"/>
                  </a:lnTo>
                  <a:lnTo>
                    <a:pt x="60" y="5"/>
                  </a:lnTo>
                  <a:lnTo>
                    <a:pt x="56" y="5"/>
                  </a:lnTo>
                  <a:lnTo>
                    <a:pt x="52" y="5"/>
                  </a:lnTo>
                  <a:lnTo>
                    <a:pt x="47" y="7"/>
                  </a:lnTo>
                  <a:lnTo>
                    <a:pt x="41" y="7"/>
                  </a:lnTo>
                  <a:lnTo>
                    <a:pt x="36" y="9"/>
                  </a:lnTo>
                  <a:lnTo>
                    <a:pt x="34" y="11"/>
                  </a:lnTo>
                  <a:lnTo>
                    <a:pt x="30" y="13"/>
                  </a:lnTo>
                  <a:lnTo>
                    <a:pt x="26" y="13"/>
                  </a:lnTo>
                  <a:lnTo>
                    <a:pt x="23" y="15"/>
                  </a:lnTo>
                  <a:lnTo>
                    <a:pt x="19" y="20"/>
                  </a:lnTo>
                  <a:lnTo>
                    <a:pt x="17" y="22"/>
                  </a:lnTo>
                  <a:lnTo>
                    <a:pt x="15" y="24"/>
                  </a:lnTo>
                  <a:lnTo>
                    <a:pt x="13" y="28"/>
                  </a:lnTo>
                  <a:lnTo>
                    <a:pt x="8" y="31"/>
                  </a:lnTo>
                  <a:lnTo>
                    <a:pt x="8" y="35"/>
                  </a:lnTo>
                  <a:lnTo>
                    <a:pt x="6" y="37"/>
                  </a:lnTo>
                  <a:lnTo>
                    <a:pt x="4" y="41"/>
                  </a:lnTo>
                  <a:lnTo>
                    <a:pt x="2" y="46"/>
                  </a:lnTo>
                  <a:lnTo>
                    <a:pt x="2" y="50"/>
                  </a:lnTo>
                  <a:lnTo>
                    <a:pt x="2" y="54"/>
                  </a:lnTo>
                  <a:lnTo>
                    <a:pt x="0" y="59"/>
                  </a:lnTo>
                  <a:lnTo>
                    <a:pt x="0" y="61"/>
                  </a:lnTo>
                  <a:lnTo>
                    <a:pt x="0" y="67"/>
                  </a:lnTo>
                  <a:lnTo>
                    <a:pt x="0" y="72"/>
                  </a:lnTo>
                  <a:lnTo>
                    <a:pt x="0" y="76"/>
                  </a:lnTo>
                  <a:lnTo>
                    <a:pt x="2" y="80"/>
                  </a:lnTo>
                  <a:lnTo>
                    <a:pt x="2" y="85"/>
                  </a:lnTo>
                  <a:lnTo>
                    <a:pt x="2" y="89"/>
                  </a:lnTo>
                  <a:lnTo>
                    <a:pt x="4" y="96"/>
                  </a:lnTo>
                  <a:lnTo>
                    <a:pt x="6" y="100"/>
                  </a:lnTo>
                  <a:lnTo>
                    <a:pt x="8" y="106"/>
                  </a:lnTo>
                  <a:lnTo>
                    <a:pt x="8" y="111"/>
                  </a:lnTo>
                  <a:lnTo>
                    <a:pt x="15" y="122"/>
                  </a:lnTo>
                  <a:lnTo>
                    <a:pt x="19" y="132"/>
                  </a:lnTo>
                  <a:lnTo>
                    <a:pt x="26" y="145"/>
                  </a:lnTo>
                  <a:lnTo>
                    <a:pt x="34" y="161"/>
                  </a:lnTo>
                  <a:lnTo>
                    <a:pt x="41" y="174"/>
                  </a:lnTo>
                  <a:lnTo>
                    <a:pt x="49" y="189"/>
                  </a:lnTo>
                  <a:lnTo>
                    <a:pt x="60" y="204"/>
                  </a:lnTo>
                  <a:lnTo>
                    <a:pt x="69" y="219"/>
                  </a:lnTo>
                  <a:lnTo>
                    <a:pt x="78" y="234"/>
                  </a:lnTo>
                  <a:lnTo>
                    <a:pt x="88" y="252"/>
                  </a:lnTo>
                  <a:lnTo>
                    <a:pt x="99" y="267"/>
                  </a:lnTo>
                  <a:lnTo>
                    <a:pt x="108" y="282"/>
                  </a:lnTo>
                  <a:lnTo>
                    <a:pt x="119" y="297"/>
                  </a:lnTo>
                  <a:lnTo>
                    <a:pt x="127" y="312"/>
                  </a:lnTo>
                  <a:lnTo>
                    <a:pt x="138" y="325"/>
                  </a:lnTo>
                  <a:lnTo>
                    <a:pt x="147" y="338"/>
                  </a:lnTo>
                  <a:lnTo>
                    <a:pt x="153" y="345"/>
                  </a:lnTo>
                  <a:lnTo>
                    <a:pt x="158" y="351"/>
                  </a:lnTo>
                  <a:lnTo>
                    <a:pt x="162" y="358"/>
                  </a:lnTo>
                  <a:lnTo>
                    <a:pt x="166" y="362"/>
                  </a:lnTo>
                  <a:lnTo>
                    <a:pt x="169" y="369"/>
                  </a:lnTo>
                  <a:lnTo>
                    <a:pt x="173" y="373"/>
                  </a:lnTo>
                  <a:lnTo>
                    <a:pt x="173" y="377"/>
                  </a:lnTo>
                  <a:lnTo>
                    <a:pt x="175" y="379"/>
                  </a:lnTo>
                  <a:lnTo>
                    <a:pt x="175" y="384"/>
                  </a:lnTo>
                  <a:lnTo>
                    <a:pt x="177" y="386"/>
                  </a:lnTo>
                  <a:lnTo>
                    <a:pt x="177" y="390"/>
                  </a:lnTo>
                  <a:lnTo>
                    <a:pt x="177" y="395"/>
                  </a:lnTo>
                  <a:lnTo>
                    <a:pt x="179" y="399"/>
                  </a:lnTo>
                  <a:lnTo>
                    <a:pt x="179" y="405"/>
                  </a:lnTo>
                  <a:lnTo>
                    <a:pt x="182" y="416"/>
                  </a:lnTo>
                  <a:lnTo>
                    <a:pt x="182" y="431"/>
                  </a:lnTo>
                  <a:lnTo>
                    <a:pt x="182" y="447"/>
                  </a:lnTo>
                  <a:lnTo>
                    <a:pt x="184" y="466"/>
                  </a:lnTo>
                  <a:lnTo>
                    <a:pt x="184" y="488"/>
                  </a:lnTo>
                  <a:lnTo>
                    <a:pt x="184" y="516"/>
                  </a:lnTo>
                  <a:lnTo>
                    <a:pt x="186" y="600"/>
                  </a:lnTo>
                  <a:lnTo>
                    <a:pt x="749" y="600"/>
                  </a:lnTo>
                  <a:lnTo>
                    <a:pt x="749" y="529"/>
                  </a:lnTo>
                  <a:lnTo>
                    <a:pt x="749" y="512"/>
                  </a:lnTo>
                  <a:lnTo>
                    <a:pt x="749" y="496"/>
                  </a:lnTo>
                  <a:lnTo>
                    <a:pt x="749" y="483"/>
                  </a:lnTo>
                  <a:lnTo>
                    <a:pt x="749" y="470"/>
                  </a:lnTo>
                  <a:lnTo>
                    <a:pt x="749" y="460"/>
                  </a:lnTo>
                  <a:lnTo>
                    <a:pt x="749" y="449"/>
                  </a:lnTo>
                  <a:lnTo>
                    <a:pt x="749" y="438"/>
                  </a:lnTo>
                  <a:lnTo>
                    <a:pt x="749" y="427"/>
                  </a:lnTo>
                  <a:lnTo>
                    <a:pt x="751" y="418"/>
                  </a:lnTo>
                  <a:lnTo>
                    <a:pt x="751" y="410"/>
                  </a:lnTo>
                  <a:lnTo>
                    <a:pt x="753" y="403"/>
                  </a:lnTo>
                  <a:lnTo>
                    <a:pt x="753" y="399"/>
                  </a:lnTo>
                  <a:lnTo>
                    <a:pt x="755" y="395"/>
                  </a:lnTo>
                  <a:lnTo>
                    <a:pt x="758" y="388"/>
                  </a:lnTo>
                  <a:lnTo>
                    <a:pt x="758" y="384"/>
                  </a:lnTo>
                  <a:lnTo>
                    <a:pt x="760" y="379"/>
                  </a:lnTo>
                  <a:lnTo>
                    <a:pt x="762" y="373"/>
                  </a:lnTo>
                  <a:lnTo>
                    <a:pt x="766" y="366"/>
                  </a:lnTo>
                  <a:lnTo>
                    <a:pt x="768" y="362"/>
                  </a:lnTo>
                  <a:lnTo>
                    <a:pt x="771" y="356"/>
                  </a:lnTo>
                  <a:lnTo>
                    <a:pt x="775" y="349"/>
                  </a:lnTo>
                  <a:lnTo>
                    <a:pt x="779" y="343"/>
                  </a:lnTo>
                  <a:lnTo>
                    <a:pt x="784" y="332"/>
                  </a:lnTo>
                  <a:lnTo>
                    <a:pt x="790" y="321"/>
                  </a:lnTo>
                  <a:lnTo>
                    <a:pt x="799" y="308"/>
                  </a:lnTo>
                  <a:lnTo>
                    <a:pt x="807" y="295"/>
                  </a:lnTo>
                  <a:lnTo>
                    <a:pt x="816" y="282"/>
                  </a:lnTo>
                  <a:lnTo>
                    <a:pt x="825" y="267"/>
                  </a:lnTo>
                  <a:lnTo>
                    <a:pt x="836" y="252"/>
                  </a:lnTo>
                  <a:lnTo>
                    <a:pt x="844" y="236"/>
                  </a:lnTo>
                  <a:lnTo>
                    <a:pt x="855" y="221"/>
                  </a:lnTo>
                  <a:lnTo>
                    <a:pt x="864" y="206"/>
                  </a:lnTo>
                  <a:lnTo>
                    <a:pt x="875" y="191"/>
                  </a:lnTo>
                  <a:lnTo>
                    <a:pt x="883" y="178"/>
                  </a:lnTo>
                  <a:lnTo>
                    <a:pt x="894" y="163"/>
                  </a:lnTo>
                  <a:lnTo>
                    <a:pt x="901" y="152"/>
                  </a:lnTo>
                  <a:lnTo>
                    <a:pt x="909" y="139"/>
                  </a:lnTo>
                  <a:lnTo>
                    <a:pt x="916" y="130"/>
                  </a:lnTo>
                  <a:lnTo>
                    <a:pt x="920" y="124"/>
                  </a:lnTo>
                  <a:lnTo>
                    <a:pt x="922" y="119"/>
                  </a:lnTo>
                  <a:lnTo>
                    <a:pt x="927" y="113"/>
                  </a:lnTo>
                  <a:lnTo>
                    <a:pt x="929" y="109"/>
                  </a:lnTo>
                  <a:lnTo>
                    <a:pt x="931" y="102"/>
                  </a:lnTo>
                  <a:lnTo>
                    <a:pt x="933" y="96"/>
                  </a:lnTo>
                  <a:lnTo>
                    <a:pt x="935" y="91"/>
                  </a:lnTo>
                  <a:lnTo>
                    <a:pt x="935" y="85"/>
                  </a:lnTo>
                  <a:lnTo>
                    <a:pt x="937" y="80"/>
                  </a:lnTo>
                  <a:lnTo>
                    <a:pt x="937" y="74"/>
                  </a:lnTo>
                  <a:lnTo>
                    <a:pt x="937" y="70"/>
                  </a:lnTo>
                  <a:lnTo>
                    <a:pt x="937" y="63"/>
                  </a:lnTo>
                  <a:lnTo>
                    <a:pt x="937" y="59"/>
                  </a:lnTo>
                  <a:lnTo>
                    <a:pt x="937" y="52"/>
                  </a:lnTo>
                  <a:lnTo>
                    <a:pt x="937" y="48"/>
                  </a:lnTo>
                  <a:lnTo>
                    <a:pt x="935" y="44"/>
                  </a:lnTo>
                  <a:lnTo>
                    <a:pt x="935" y="39"/>
                  </a:lnTo>
                  <a:lnTo>
                    <a:pt x="933" y="35"/>
                  </a:lnTo>
                  <a:lnTo>
                    <a:pt x="931" y="31"/>
                  </a:lnTo>
                  <a:lnTo>
                    <a:pt x="929" y="26"/>
                  </a:lnTo>
                  <a:lnTo>
                    <a:pt x="927" y="22"/>
                  </a:lnTo>
                  <a:lnTo>
                    <a:pt x="924" y="20"/>
                  </a:lnTo>
                  <a:lnTo>
                    <a:pt x="922" y="15"/>
                  </a:lnTo>
                  <a:lnTo>
                    <a:pt x="920" y="13"/>
                  </a:lnTo>
                  <a:lnTo>
                    <a:pt x="916" y="9"/>
                  </a:lnTo>
                  <a:lnTo>
                    <a:pt x="914" y="7"/>
                  </a:lnTo>
                  <a:lnTo>
                    <a:pt x="909" y="5"/>
                  </a:lnTo>
                  <a:lnTo>
                    <a:pt x="905" y="5"/>
                  </a:lnTo>
                  <a:lnTo>
                    <a:pt x="901" y="2"/>
                  </a:lnTo>
                  <a:lnTo>
                    <a:pt x="896" y="2"/>
                  </a:lnTo>
                  <a:lnTo>
                    <a:pt x="892" y="0"/>
                  </a:lnTo>
                  <a:lnTo>
                    <a:pt x="888" y="0"/>
                  </a:lnTo>
                  <a:lnTo>
                    <a:pt x="881" y="0"/>
                  </a:lnTo>
                  <a:lnTo>
                    <a:pt x="872" y="0"/>
                  </a:lnTo>
                  <a:lnTo>
                    <a:pt x="866" y="0"/>
                  </a:lnTo>
                  <a:lnTo>
                    <a:pt x="859" y="0"/>
                  </a:lnTo>
                  <a:lnTo>
                    <a:pt x="853" y="0"/>
                  </a:lnTo>
                  <a:lnTo>
                    <a:pt x="846" y="0"/>
                  </a:lnTo>
                  <a:lnTo>
                    <a:pt x="840" y="0"/>
                  </a:lnTo>
                  <a:lnTo>
                    <a:pt x="836" y="0"/>
                  </a:lnTo>
                  <a:lnTo>
                    <a:pt x="831" y="2"/>
                  </a:lnTo>
                  <a:lnTo>
                    <a:pt x="827" y="2"/>
                  </a:lnTo>
                  <a:lnTo>
                    <a:pt x="825" y="2"/>
                  </a:lnTo>
                  <a:lnTo>
                    <a:pt x="820" y="2"/>
                  </a:lnTo>
                  <a:lnTo>
                    <a:pt x="805" y="2"/>
                  </a:lnTo>
                  <a:lnTo>
                    <a:pt x="790" y="2"/>
                  </a:lnTo>
                  <a:lnTo>
                    <a:pt x="773" y="2"/>
                  </a:lnTo>
                  <a:lnTo>
                    <a:pt x="755" y="2"/>
                  </a:lnTo>
                  <a:lnTo>
                    <a:pt x="738" y="2"/>
                  </a:lnTo>
                  <a:lnTo>
                    <a:pt x="725" y="5"/>
                  </a:lnTo>
                  <a:lnTo>
                    <a:pt x="716" y="5"/>
                  </a:lnTo>
                  <a:lnTo>
                    <a:pt x="712" y="5"/>
                  </a:lnTo>
                  <a:lnTo>
                    <a:pt x="710" y="5"/>
                  </a:lnTo>
                  <a:lnTo>
                    <a:pt x="708" y="5"/>
                  </a:lnTo>
                  <a:close/>
                </a:path>
              </a:pathLst>
            </a:custGeom>
            <a:solidFill>
              <a:srgbClr val="B8C7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1" name="任意多边形 307670"/>
            <p:cNvSpPr/>
            <p:nvPr/>
          </p:nvSpPr>
          <p:spPr>
            <a:xfrm>
              <a:off x="1208" y="2359"/>
              <a:ext cx="933" cy="598"/>
            </a:xfrm>
            <a:custGeom>
              <a:rect l="0" t="0" r="0" b="0"/>
              <a:pathLst>
                <a:path w="933" h="598">
                  <a:moveTo>
                    <a:pt x="699" y="3"/>
                  </a:moveTo>
                  <a:lnTo>
                    <a:pt x="284" y="5"/>
                  </a:lnTo>
                  <a:lnTo>
                    <a:pt x="281" y="5"/>
                  </a:lnTo>
                  <a:lnTo>
                    <a:pt x="275" y="5"/>
                  </a:lnTo>
                  <a:lnTo>
                    <a:pt x="266" y="5"/>
                  </a:lnTo>
                  <a:lnTo>
                    <a:pt x="255" y="5"/>
                  </a:lnTo>
                  <a:lnTo>
                    <a:pt x="240" y="5"/>
                  </a:lnTo>
                  <a:lnTo>
                    <a:pt x="225" y="5"/>
                  </a:lnTo>
                  <a:lnTo>
                    <a:pt x="208" y="5"/>
                  </a:lnTo>
                  <a:lnTo>
                    <a:pt x="191" y="3"/>
                  </a:lnTo>
                  <a:lnTo>
                    <a:pt x="171" y="3"/>
                  </a:lnTo>
                  <a:lnTo>
                    <a:pt x="154" y="3"/>
                  </a:lnTo>
                  <a:lnTo>
                    <a:pt x="134" y="3"/>
                  </a:lnTo>
                  <a:lnTo>
                    <a:pt x="117" y="3"/>
                  </a:lnTo>
                  <a:lnTo>
                    <a:pt x="100" y="3"/>
                  </a:lnTo>
                  <a:lnTo>
                    <a:pt x="84" y="3"/>
                  </a:lnTo>
                  <a:lnTo>
                    <a:pt x="71" y="5"/>
                  </a:lnTo>
                  <a:lnTo>
                    <a:pt x="61" y="5"/>
                  </a:lnTo>
                  <a:lnTo>
                    <a:pt x="54" y="5"/>
                  </a:lnTo>
                  <a:lnTo>
                    <a:pt x="50" y="5"/>
                  </a:lnTo>
                  <a:lnTo>
                    <a:pt x="45" y="7"/>
                  </a:lnTo>
                  <a:lnTo>
                    <a:pt x="41" y="7"/>
                  </a:lnTo>
                  <a:lnTo>
                    <a:pt x="37" y="9"/>
                  </a:lnTo>
                  <a:lnTo>
                    <a:pt x="32" y="11"/>
                  </a:lnTo>
                  <a:lnTo>
                    <a:pt x="28" y="11"/>
                  </a:lnTo>
                  <a:lnTo>
                    <a:pt x="26" y="13"/>
                  </a:lnTo>
                  <a:lnTo>
                    <a:pt x="22" y="16"/>
                  </a:lnTo>
                  <a:lnTo>
                    <a:pt x="19" y="18"/>
                  </a:lnTo>
                  <a:lnTo>
                    <a:pt x="15" y="22"/>
                  </a:lnTo>
                  <a:lnTo>
                    <a:pt x="13" y="24"/>
                  </a:lnTo>
                  <a:lnTo>
                    <a:pt x="11" y="26"/>
                  </a:lnTo>
                  <a:lnTo>
                    <a:pt x="9" y="31"/>
                  </a:lnTo>
                  <a:lnTo>
                    <a:pt x="6" y="33"/>
                  </a:lnTo>
                  <a:lnTo>
                    <a:pt x="4" y="37"/>
                  </a:lnTo>
                  <a:lnTo>
                    <a:pt x="4" y="42"/>
                  </a:lnTo>
                  <a:lnTo>
                    <a:pt x="2" y="46"/>
                  </a:lnTo>
                  <a:lnTo>
                    <a:pt x="0" y="48"/>
                  </a:lnTo>
                  <a:lnTo>
                    <a:pt x="0" y="52"/>
                  </a:lnTo>
                  <a:lnTo>
                    <a:pt x="0" y="57"/>
                  </a:lnTo>
                  <a:lnTo>
                    <a:pt x="0" y="61"/>
                  </a:lnTo>
                  <a:lnTo>
                    <a:pt x="0" y="65"/>
                  </a:lnTo>
                  <a:lnTo>
                    <a:pt x="0" y="70"/>
                  </a:lnTo>
                  <a:lnTo>
                    <a:pt x="0" y="74"/>
                  </a:lnTo>
                  <a:lnTo>
                    <a:pt x="0" y="81"/>
                  </a:lnTo>
                  <a:lnTo>
                    <a:pt x="0" y="85"/>
                  </a:lnTo>
                  <a:lnTo>
                    <a:pt x="2" y="89"/>
                  </a:lnTo>
                  <a:lnTo>
                    <a:pt x="2" y="96"/>
                  </a:lnTo>
                  <a:lnTo>
                    <a:pt x="4" y="100"/>
                  </a:lnTo>
                  <a:lnTo>
                    <a:pt x="6" y="104"/>
                  </a:lnTo>
                  <a:lnTo>
                    <a:pt x="9" y="109"/>
                  </a:lnTo>
                  <a:lnTo>
                    <a:pt x="13" y="120"/>
                  </a:lnTo>
                  <a:lnTo>
                    <a:pt x="19" y="133"/>
                  </a:lnTo>
                  <a:lnTo>
                    <a:pt x="26" y="146"/>
                  </a:lnTo>
                  <a:lnTo>
                    <a:pt x="32" y="159"/>
                  </a:lnTo>
                  <a:lnTo>
                    <a:pt x="41" y="174"/>
                  </a:lnTo>
                  <a:lnTo>
                    <a:pt x="50" y="187"/>
                  </a:lnTo>
                  <a:lnTo>
                    <a:pt x="58" y="202"/>
                  </a:lnTo>
                  <a:lnTo>
                    <a:pt x="67" y="219"/>
                  </a:lnTo>
                  <a:lnTo>
                    <a:pt x="78" y="234"/>
                  </a:lnTo>
                  <a:lnTo>
                    <a:pt x="87" y="250"/>
                  </a:lnTo>
                  <a:lnTo>
                    <a:pt x="97" y="265"/>
                  </a:lnTo>
                  <a:lnTo>
                    <a:pt x="106" y="280"/>
                  </a:lnTo>
                  <a:lnTo>
                    <a:pt x="117" y="295"/>
                  </a:lnTo>
                  <a:lnTo>
                    <a:pt x="128" y="310"/>
                  </a:lnTo>
                  <a:lnTo>
                    <a:pt x="136" y="323"/>
                  </a:lnTo>
                  <a:lnTo>
                    <a:pt x="145" y="336"/>
                  </a:lnTo>
                  <a:lnTo>
                    <a:pt x="152" y="345"/>
                  </a:lnTo>
                  <a:lnTo>
                    <a:pt x="156" y="349"/>
                  </a:lnTo>
                  <a:lnTo>
                    <a:pt x="160" y="356"/>
                  </a:lnTo>
                  <a:lnTo>
                    <a:pt x="165" y="360"/>
                  </a:lnTo>
                  <a:lnTo>
                    <a:pt x="167" y="367"/>
                  </a:lnTo>
                  <a:lnTo>
                    <a:pt x="171" y="371"/>
                  </a:lnTo>
                  <a:lnTo>
                    <a:pt x="171" y="375"/>
                  </a:lnTo>
                  <a:lnTo>
                    <a:pt x="173" y="377"/>
                  </a:lnTo>
                  <a:lnTo>
                    <a:pt x="173" y="382"/>
                  </a:lnTo>
                  <a:lnTo>
                    <a:pt x="175" y="384"/>
                  </a:lnTo>
                  <a:lnTo>
                    <a:pt x="175" y="388"/>
                  </a:lnTo>
                  <a:lnTo>
                    <a:pt x="178" y="393"/>
                  </a:lnTo>
                  <a:lnTo>
                    <a:pt x="178" y="397"/>
                  </a:lnTo>
                  <a:lnTo>
                    <a:pt x="178" y="403"/>
                  </a:lnTo>
                  <a:lnTo>
                    <a:pt x="180" y="414"/>
                  </a:lnTo>
                  <a:lnTo>
                    <a:pt x="180" y="427"/>
                  </a:lnTo>
                  <a:lnTo>
                    <a:pt x="182" y="445"/>
                  </a:lnTo>
                  <a:lnTo>
                    <a:pt x="182" y="464"/>
                  </a:lnTo>
                  <a:lnTo>
                    <a:pt x="182" y="486"/>
                  </a:lnTo>
                  <a:lnTo>
                    <a:pt x="182" y="512"/>
                  </a:lnTo>
                  <a:lnTo>
                    <a:pt x="184" y="598"/>
                  </a:lnTo>
                  <a:lnTo>
                    <a:pt x="745" y="598"/>
                  </a:lnTo>
                  <a:lnTo>
                    <a:pt x="745" y="525"/>
                  </a:lnTo>
                  <a:lnTo>
                    <a:pt x="745" y="510"/>
                  </a:lnTo>
                  <a:lnTo>
                    <a:pt x="745" y="494"/>
                  </a:lnTo>
                  <a:lnTo>
                    <a:pt x="745" y="481"/>
                  </a:lnTo>
                  <a:lnTo>
                    <a:pt x="745" y="468"/>
                  </a:lnTo>
                  <a:lnTo>
                    <a:pt x="745" y="458"/>
                  </a:lnTo>
                  <a:lnTo>
                    <a:pt x="745" y="447"/>
                  </a:lnTo>
                  <a:lnTo>
                    <a:pt x="745" y="436"/>
                  </a:lnTo>
                  <a:lnTo>
                    <a:pt x="745" y="425"/>
                  </a:lnTo>
                  <a:lnTo>
                    <a:pt x="747" y="416"/>
                  </a:lnTo>
                  <a:lnTo>
                    <a:pt x="747" y="406"/>
                  </a:lnTo>
                  <a:lnTo>
                    <a:pt x="749" y="401"/>
                  </a:lnTo>
                  <a:lnTo>
                    <a:pt x="749" y="397"/>
                  </a:lnTo>
                  <a:lnTo>
                    <a:pt x="751" y="393"/>
                  </a:lnTo>
                  <a:lnTo>
                    <a:pt x="754" y="386"/>
                  </a:lnTo>
                  <a:lnTo>
                    <a:pt x="754" y="382"/>
                  </a:lnTo>
                  <a:lnTo>
                    <a:pt x="756" y="377"/>
                  </a:lnTo>
                  <a:lnTo>
                    <a:pt x="758" y="371"/>
                  </a:lnTo>
                  <a:lnTo>
                    <a:pt x="760" y="364"/>
                  </a:lnTo>
                  <a:lnTo>
                    <a:pt x="764" y="360"/>
                  </a:lnTo>
                  <a:lnTo>
                    <a:pt x="767" y="354"/>
                  </a:lnTo>
                  <a:lnTo>
                    <a:pt x="771" y="347"/>
                  </a:lnTo>
                  <a:lnTo>
                    <a:pt x="773" y="341"/>
                  </a:lnTo>
                  <a:lnTo>
                    <a:pt x="780" y="330"/>
                  </a:lnTo>
                  <a:lnTo>
                    <a:pt x="786" y="319"/>
                  </a:lnTo>
                  <a:lnTo>
                    <a:pt x="793" y="306"/>
                  </a:lnTo>
                  <a:lnTo>
                    <a:pt x="801" y="293"/>
                  </a:lnTo>
                  <a:lnTo>
                    <a:pt x="810" y="280"/>
                  </a:lnTo>
                  <a:lnTo>
                    <a:pt x="821" y="265"/>
                  </a:lnTo>
                  <a:lnTo>
                    <a:pt x="829" y="250"/>
                  </a:lnTo>
                  <a:lnTo>
                    <a:pt x="840" y="234"/>
                  </a:lnTo>
                  <a:lnTo>
                    <a:pt x="849" y="219"/>
                  </a:lnTo>
                  <a:lnTo>
                    <a:pt x="860" y="204"/>
                  </a:lnTo>
                  <a:lnTo>
                    <a:pt x="871" y="191"/>
                  </a:lnTo>
                  <a:lnTo>
                    <a:pt x="879" y="176"/>
                  </a:lnTo>
                  <a:lnTo>
                    <a:pt x="888" y="163"/>
                  </a:lnTo>
                  <a:lnTo>
                    <a:pt x="897" y="150"/>
                  </a:lnTo>
                  <a:lnTo>
                    <a:pt x="903" y="139"/>
                  </a:lnTo>
                  <a:lnTo>
                    <a:pt x="910" y="130"/>
                  </a:lnTo>
                  <a:lnTo>
                    <a:pt x="914" y="124"/>
                  </a:lnTo>
                  <a:lnTo>
                    <a:pt x="918" y="117"/>
                  </a:lnTo>
                  <a:lnTo>
                    <a:pt x="920" y="113"/>
                  </a:lnTo>
                  <a:lnTo>
                    <a:pt x="923" y="107"/>
                  </a:lnTo>
                  <a:lnTo>
                    <a:pt x="925" y="102"/>
                  </a:lnTo>
                  <a:lnTo>
                    <a:pt x="927" y="96"/>
                  </a:lnTo>
                  <a:lnTo>
                    <a:pt x="929" y="89"/>
                  </a:lnTo>
                  <a:lnTo>
                    <a:pt x="931" y="85"/>
                  </a:lnTo>
                  <a:lnTo>
                    <a:pt x="931" y="78"/>
                  </a:lnTo>
                  <a:lnTo>
                    <a:pt x="931" y="74"/>
                  </a:lnTo>
                  <a:lnTo>
                    <a:pt x="933" y="68"/>
                  </a:lnTo>
                  <a:lnTo>
                    <a:pt x="933" y="63"/>
                  </a:lnTo>
                  <a:lnTo>
                    <a:pt x="933" y="57"/>
                  </a:lnTo>
                  <a:lnTo>
                    <a:pt x="931" y="52"/>
                  </a:lnTo>
                  <a:lnTo>
                    <a:pt x="931" y="48"/>
                  </a:lnTo>
                  <a:lnTo>
                    <a:pt x="931" y="44"/>
                  </a:lnTo>
                  <a:lnTo>
                    <a:pt x="929" y="39"/>
                  </a:lnTo>
                  <a:lnTo>
                    <a:pt x="927" y="33"/>
                  </a:lnTo>
                  <a:lnTo>
                    <a:pt x="927" y="31"/>
                  </a:lnTo>
                  <a:lnTo>
                    <a:pt x="925" y="26"/>
                  </a:lnTo>
                  <a:lnTo>
                    <a:pt x="923" y="22"/>
                  </a:lnTo>
                  <a:lnTo>
                    <a:pt x="920" y="18"/>
                  </a:lnTo>
                  <a:lnTo>
                    <a:pt x="916" y="16"/>
                  </a:lnTo>
                  <a:lnTo>
                    <a:pt x="914" y="11"/>
                  </a:lnTo>
                  <a:lnTo>
                    <a:pt x="910" y="9"/>
                  </a:lnTo>
                  <a:lnTo>
                    <a:pt x="907" y="7"/>
                  </a:lnTo>
                  <a:lnTo>
                    <a:pt x="903" y="5"/>
                  </a:lnTo>
                  <a:lnTo>
                    <a:pt x="899" y="3"/>
                  </a:lnTo>
                  <a:lnTo>
                    <a:pt x="897" y="3"/>
                  </a:lnTo>
                  <a:lnTo>
                    <a:pt x="892" y="0"/>
                  </a:lnTo>
                  <a:lnTo>
                    <a:pt x="888" y="0"/>
                  </a:lnTo>
                  <a:lnTo>
                    <a:pt x="881" y="0"/>
                  </a:lnTo>
                  <a:lnTo>
                    <a:pt x="875" y="0"/>
                  </a:lnTo>
                  <a:lnTo>
                    <a:pt x="868" y="0"/>
                  </a:lnTo>
                  <a:lnTo>
                    <a:pt x="860" y="0"/>
                  </a:lnTo>
                  <a:lnTo>
                    <a:pt x="853" y="0"/>
                  </a:lnTo>
                  <a:lnTo>
                    <a:pt x="847" y="0"/>
                  </a:lnTo>
                  <a:lnTo>
                    <a:pt x="840" y="0"/>
                  </a:lnTo>
                  <a:lnTo>
                    <a:pt x="834" y="0"/>
                  </a:lnTo>
                  <a:lnTo>
                    <a:pt x="829" y="0"/>
                  </a:lnTo>
                  <a:lnTo>
                    <a:pt x="825" y="0"/>
                  </a:lnTo>
                  <a:lnTo>
                    <a:pt x="821" y="0"/>
                  </a:lnTo>
                  <a:lnTo>
                    <a:pt x="819" y="0"/>
                  </a:lnTo>
                  <a:lnTo>
                    <a:pt x="814" y="0"/>
                  </a:lnTo>
                  <a:lnTo>
                    <a:pt x="799" y="3"/>
                  </a:lnTo>
                  <a:lnTo>
                    <a:pt x="784" y="3"/>
                  </a:lnTo>
                  <a:lnTo>
                    <a:pt x="764" y="3"/>
                  </a:lnTo>
                  <a:lnTo>
                    <a:pt x="747" y="3"/>
                  </a:lnTo>
                  <a:lnTo>
                    <a:pt x="730" y="3"/>
                  </a:lnTo>
                  <a:lnTo>
                    <a:pt x="717" y="3"/>
                  </a:lnTo>
                  <a:lnTo>
                    <a:pt x="706" y="3"/>
                  </a:lnTo>
                  <a:lnTo>
                    <a:pt x="702" y="3"/>
                  </a:lnTo>
                  <a:lnTo>
                    <a:pt x="702" y="3"/>
                  </a:lnTo>
                  <a:lnTo>
                    <a:pt x="699" y="3"/>
                  </a:lnTo>
                  <a:close/>
                </a:path>
              </a:pathLst>
            </a:custGeom>
            <a:solidFill>
              <a:srgbClr val="B5C6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2" name="任意多边形 307671"/>
            <p:cNvSpPr/>
            <p:nvPr/>
          </p:nvSpPr>
          <p:spPr>
            <a:xfrm>
              <a:off x="1210" y="2362"/>
              <a:ext cx="929" cy="595"/>
            </a:xfrm>
            <a:custGeom>
              <a:rect l="0" t="0" r="0" b="0"/>
              <a:pathLst>
                <a:path w="929" h="595">
                  <a:moveTo>
                    <a:pt x="691" y="2"/>
                  </a:moveTo>
                  <a:lnTo>
                    <a:pt x="282" y="4"/>
                  </a:lnTo>
                  <a:lnTo>
                    <a:pt x="279" y="4"/>
                  </a:lnTo>
                  <a:lnTo>
                    <a:pt x="275" y="4"/>
                  </a:lnTo>
                  <a:lnTo>
                    <a:pt x="266" y="4"/>
                  </a:lnTo>
                  <a:lnTo>
                    <a:pt x="253" y="4"/>
                  </a:lnTo>
                  <a:lnTo>
                    <a:pt x="240" y="4"/>
                  </a:lnTo>
                  <a:lnTo>
                    <a:pt x="225" y="2"/>
                  </a:lnTo>
                  <a:lnTo>
                    <a:pt x="208" y="2"/>
                  </a:lnTo>
                  <a:lnTo>
                    <a:pt x="191" y="2"/>
                  </a:lnTo>
                  <a:lnTo>
                    <a:pt x="171" y="2"/>
                  </a:lnTo>
                  <a:lnTo>
                    <a:pt x="154" y="2"/>
                  </a:lnTo>
                  <a:lnTo>
                    <a:pt x="134" y="2"/>
                  </a:lnTo>
                  <a:lnTo>
                    <a:pt x="117" y="2"/>
                  </a:lnTo>
                  <a:lnTo>
                    <a:pt x="100" y="2"/>
                  </a:lnTo>
                  <a:lnTo>
                    <a:pt x="85" y="2"/>
                  </a:lnTo>
                  <a:lnTo>
                    <a:pt x="72" y="2"/>
                  </a:lnTo>
                  <a:lnTo>
                    <a:pt x="61" y="4"/>
                  </a:lnTo>
                  <a:lnTo>
                    <a:pt x="56" y="4"/>
                  </a:lnTo>
                  <a:lnTo>
                    <a:pt x="50" y="4"/>
                  </a:lnTo>
                  <a:lnTo>
                    <a:pt x="46" y="4"/>
                  </a:lnTo>
                  <a:lnTo>
                    <a:pt x="41" y="6"/>
                  </a:lnTo>
                  <a:lnTo>
                    <a:pt x="37" y="8"/>
                  </a:lnTo>
                  <a:lnTo>
                    <a:pt x="35" y="8"/>
                  </a:lnTo>
                  <a:lnTo>
                    <a:pt x="30" y="10"/>
                  </a:lnTo>
                  <a:lnTo>
                    <a:pt x="26" y="13"/>
                  </a:lnTo>
                  <a:lnTo>
                    <a:pt x="24" y="15"/>
                  </a:lnTo>
                  <a:lnTo>
                    <a:pt x="20" y="17"/>
                  </a:lnTo>
                  <a:lnTo>
                    <a:pt x="17" y="19"/>
                  </a:lnTo>
                  <a:lnTo>
                    <a:pt x="15" y="23"/>
                  </a:lnTo>
                  <a:lnTo>
                    <a:pt x="11" y="26"/>
                  </a:lnTo>
                  <a:lnTo>
                    <a:pt x="9" y="30"/>
                  </a:lnTo>
                  <a:lnTo>
                    <a:pt x="9" y="32"/>
                  </a:lnTo>
                  <a:lnTo>
                    <a:pt x="7" y="36"/>
                  </a:lnTo>
                  <a:lnTo>
                    <a:pt x="4" y="39"/>
                  </a:lnTo>
                  <a:lnTo>
                    <a:pt x="2" y="43"/>
                  </a:lnTo>
                  <a:lnTo>
                    <a:pt x="2" y="47"/>
                  </a:lnTo>
                  <a:lnTo>
                    <a:pt x="2" y="52"/>
                  </a:lnTo>
                  <a:lnTo>
                    <a:pt x="0" y="56"/>
                  </a:lnTo>
                  <a:lnTo>
                    <a:pt x="0" y="60"/>
                  </a:lnTo>
                  <a:lnTo>
                    <a:pt x="0" y="65"/>
                  </a:lnTo>
                  <a:lnTo>
                    <a:pt x="0" y="69"/>
                  </a:lnTo>
                  <a:lnTo>
                    <a:pt x="0" y="73"/>
                  </a:lnTo>
                  <a:lnTo>
                    <a:pt x="2" y="78"/>
                  </a:lnTo>
                  <a:lnTo>
                    <a:pt x="2" y="84"/>
                  </a:lnTo>
                  <a:lnTo>
                    <a:pt x="2" y="88"/>
                  </a:lnTo>
                  <a:lnTo>
                    <a:pt x="4" y="93"/>
                  </a:lnTo>
                  <a:lnTo>
                    <a:pt x="7" y="97"/>
                  </a:lnTo>
                  <a:lnTo>
                    <a:pt x="7" y="104"/>
                  </a:lnTo>
                  <a:lnTo>
                    <a:pt x="9" y="108"/>
                  </a:lnTo>
                  <a:lnTo>
                    <a:pt x="15" y="119"/>
                  </a:lnTo>
                  <a:lnTo>
                    <a:pt x="20" y="130"/>
                  </a:lnTo>
                  <a:lnTo>
                    <a:pt x="26" y="143"/>
                  </a:lnTo>
                  <a:lnTo>
                    <a:pt x="35" y="158"/>
                  </a:lnTo>
                  <a:lnTo>
                    <a:pt x="41" y="171"/>
                  </a:lnTo>
                  <a:lnTo>
                    <a:pt x="50" y="186"/>
                  </a:lnTo>
                  <a:lnTo>
                    <a:pt x="59" y="201"/>
                  </a:lnTo>
                  <a:lnTo>
                    <a:pt x="69" y="216"/>
                  </a:lnTo>
                  <a:lnTo>
                    <a:pt x="78" y="231"/>
                  </a:lnTo>
                  <a:lnTo>
                    <a:pt x="87" y="247"/>
                  </a:lnTo>
                  <a:lnTo>
                    <a:pt x="98" y="262"/>
                  </a:lnTo>
                  <a:lnTo>
                    <a:pt x="108" y="277"/>
                  </a:lnTo>
                  <a:lnTo>
                    <a:pt x="117" y="292"/>
                  </a:lnTo>
                  <a:lnTo>
                    <a:pt x="128" y="307"/>
                  </a:lnTo>
                  <a:lnTo>
                    <a:pt x="137" y="320"/>
                  </a:lnTo>
                  <a:lnTo>
                    <a:pt x="145" y="333"/>
                  </a:lnTo>
                  <a:lnTo>
                    <a:pt x="152" y="342"/>
                  </a:lnTo>
                  <a:lnTo>
                    <a:pt x="156" y="346"/>
                  </a:lnTo>
                  <a:lnTo>
                    <a:pt x="160" y="353"/>
                  </a:lnTo>
                  <a:lnTo>
                    <a:pt x="165" y="357"/>
                  </a:lnTo>
                  <a:lnTo>
                    <a:pt x="167" y="364"/>
                  </a:lnTo>
                  <a:lnTo>
                    <a:pt x="171" y="368"/>
                  </a:lnTo>
                  <a:lnTo>
                    <a:pt x="171" y="372"/>
                  </a:lnTo>
                  <a:lnTo>
                    <a:pt x="173" y="374"/>
                  </a:lnTo>
                  <a:lnTo>
                    <a:pt x="173" y="379"/>
                  </a:lnTo>
                  <a:lnTo>
                    <a:pt x="176" y="381"/>
                  </a:lnTo>
                  <a:lnTo>
                    <a:pt x="176" y="385"/>
                  </a:lnTo>
                  <a:lnTo>
                    <a:pt x="178" y="390"/>
                  </a:lnTo>
                  <a:lnTo>
                    <a:pt x="178" y="394"/>
                  </a:lnTo>
                  <a:lnTo>
                    <a:pt x="178" y="400"/>
                  </a:lnTo>
                  <a:lnTo>
                    <a:pt x="180" y="411"/>
                  </a:lnTo>
                  <a:lnTo>
                    <a:pt x="180" y="424"/>
                  </a:lnTo>
                  <a:lnTo>
                    <a:pt x="182" y="442"/>
                  </a:lnTo>
                  <a:lnTo>
                    <a:pt x="182" y="461"/>
                  </a:lnTo>
                  <a:lnTo>
                    <a:pt x="182" y="483"/>
                  </a:lnTo>
                  <a:lnTo>
                    <a:pt x="182" y="509"/>
                  </a:lnTo>
                  <a:lnTo>
                    <a:pt x="184" y="595"/>
                  </a:lnTo>
                  <a:lnTo>
                    <a:pt x="743" y="595"/>
                  </a:lnTo>
                  <a:lnTo>
                    <a:pt x="743" y="522"/>
                  </a:lnTo>
                  <a:lnTo>
                    <a:pt x="743" y="507"/>
                  </a:lnTo>
                  <a:lnTo>
                    <a:pt x="743" y="491"/>
                  </a:lnTo>
                  <a:lnTo>
                    <a:pt x="743" y="476"/>
                  </a:lnTo>
                  <a:lnTo>
                    <a:pt x="743" y="465"/>
                  </a:lnTo>
                  <a:lnTo>
                    <a:pt x="743" y="452"/>
                  </a:lnTo>
                  <a:lnTo>
                    <a:pt x="743" y="442"/>
                  </a:lnTo>
                  <a:lnTo>
                    <a:pt x="743" y="433"/>
                  </a:lnTo>
                  <a:lnTo>
                    <a:pt x="743" y="422"/>
                  </a:lnTo>
                  <a:lnTo>
                    <a:pt x="743" y="413"/>
                  </a:lnTo>
                  <a:lnTo>
                    <a:pt x="745" y="403"/>
                  </a:lnTo>
                  <a:lnTo>
                    <a:pt x="745" y="398"/>
                  </a:lnTo>
                  <a:lnTo>
                    <a:pt x="747" y="394"/>
                  </a:lnTo>
                  <a:lnTo>
                    <a:pt x="749" y="390"/>
                  </a:lnTo>
                  <a:lnTo>
                    <a:pt x="749" y="383"/>
                  </a:lnTo>
                  <a:lnTo>
                    <a:pt x="752" y="379"/>
                  </a:lnTo>
                  <a:lnTo>
                    <a:pt x="754" y="374"/>
                  </a:lnTo>
                  <a:lnTo>
                    <a:pt x="756" y="368"/>
                  </a:lnTo>
                  <a:lnTo>
                    <a:pt x="758" y="361"/>
                  </a:lnTo>
                  <a:lnTo>
                    <a:pt x="765" y="351"/>
                  </a:lnTo>
                  <a:lnTo>
                    <a:pt x="771" y="338"/>
                  </a:lnTo>
                  <a:lnTo>
                    <a:pt x="778" y="327"/>
                  </a:lnTo>
                  <a:lnTo>
                    <a:pt x="784" y="316"/>
                  </a:lnTo>
                  <a:lnTo>
                    <a:pt x="791" y="305"/>
                  </a:lnTo>
                  <a:lnTo>
                    <a:pt x="799" y="290"/>
                  </a:lnTo>
                  <a:lnTo>
                    <a:pt x="808" y="277"/>
                  </a:lnTo>
                  <a:lnTo>
                    <a:pt x="817" y="262"/>
                  </a:lnTo>
                  <a:lnTo>
                    <a:pt x="827" y="247"/>
                  </a:lnTo>
                  <a:lnTo>
                    <a:pt x="836" y="231"/>
                  </a:lnTo>
                  <a:lnTo>
                    <a:pt x="847" y="216"/>
                  </a:lnTo>
                  <a:lnTo>
                    <a:pt x="858" y="203"/>
                  </a:lnTo>
                  <a:lnTo>
                    <a:pt x="866" y="188"/>
                  </a:lnTo>
                  <a:lnTo>
                    <a:pt x="875" y="173"/>
                  </a:lnTo>
                  <a:lnTo>
                    <a:pt x="886" y="160"/>
                  </a:lnTo>
                  <a:lnTo>
                    <a:pt x="892" y="149"/>
                  </a:lnTo>
                  <a:lnTo>
                    <a:pt x="901" y="138"/>
                  </a:lnTo>
                  <a:lnTo>
                    <a:pt x="908" y="127"/>
                  </a:lnTo>
                  <a:lnTo>
                    <a:pt x="912" y="121"/>
                  </a:lnTo>
                  <a:lnTo>
                    <a:pt x="914" y="117"/>
                  </a:lnTo>
                  <a:lnTo>
                    <a:pt x="916" y="110"/>
                  </a:lnTo>
                  <a:lnTo>
                    <a:pt x="921" y="106"/>
                  </a:lnTo>
                  <a:lnTo>
                    <a:pt x="923" y="99"/>
                  </a:lnTo>
                  <a:lnTo>
                    <a:pt x="925" y="95"/>
                  </a:lnTo>
                  <a:lnTo>
                    <a:pt x="925" y="88"/>
                  </a:lnTo>
                  <a:lnTo>
                    <a:pt x="927" y="82"/>
                  </a:lnTo>
                  <a:lnTo>
                    <a:pt x="927" y="78"/>
                  </a:lnTo>
                  <a:lnTo>
                    <a:pt x="929" y="71"/>
                  </a:lnTo>
                  <a:lnTo>
                    <a:pt x="929" y="67"/>
                  </a:lnTo>
                  <a:lnTo>
                    <a:pt x="929" y="60"/>
                  </a:lnTo>
                  <a:lnTo>
                    <a:pt x="929" y="56"/>
                  </a:lnTo>
                  <a:lnTo>
                    <a:pt x="929" y="52"/>
                  </a:lnTo>
                  <a:lnTo>
                    <a:pt x="929" y="45"/>
                  </a:lnTo>
                  <a:lnTo>
                    <a:pt x="927" y="41"/>
                  </a:lnTo>
                  <a:lnTo>
                    <a:pt x="927" y="36"/>
                  </a:lnTo>
                  <a:lnTo>
                    <a:pt x="925" y="32"/>
                  </a:lnTo>
                  <a:lnTo>
                    <a:pt x="923" y="28"/>
                  </a:lnTo>
                  <a:lnTo>
                    <a:pt x="921" y="26"/>
                  </a:lnTo>
                  <a:lnTo>
                    <a:pt x="918" y="21"/>
                  </a:lnTo>
                  <a:lnTo>
                    <a:pt x="916" y="17"/>
                  </a:lnTo>
                  <a:lnTo>
                    <a:pt x="914" y="15"/>
                  </a:lnTo>
                  <a:lnTo>
                    <a:pt x="910" y="10"/>
                  </a:lnTo>
                  <a:lnTo>
                    <a:pt x="908" y="8"/>
                  </a:lnTo>
                  <a:lnTo>
                    <a:pt x="903" y="6"/>
                  </a:lnTo>
                  <a:lnTo>
                    <a:pt x="901" y="4"/>
                  </a:lnTo>
                  <a:lnTo>
                    <a:pt x="897" y="2"/>
                  </a:lnTo>
                  <a:lnTo>
                    <a:pt x="892" y="2"/>
                  </a:lnTo>
                  <a:lnTo>
                    <a:pt x="888" y="0"/>
                  </a:lnTo>
                  <a:lnTo>
                    <a:pt x="884" y="0"/>
                  </a:lnTo>
                  <a:lnTo>
                    <a:pt x="879" y="0"/>
                  </a:lnTo>
                  <a:lnTo>
                    <a:pt x="873" y="0"/>
                  </a:lnTo>
                  <a:lnTo>
                    <a:pt x="864" y="0"/>
                  </a:lnTo>
                  <a:lnTo>
                    <a:pt x="858" y="0"/>
                  </a:lnTo>
                  <a:lnTo>
                    <a:pt x="849" y="0"/>
                  </a:lnTo>
                  <a:lnTo>
                    <a:pt x="843" y="0"/>
                  </a:lnTo>
                  <a:lnTo>
                    <a:pt x="836" y="0"/>
                  </a:lnTo>
                  <a:lnTo>
                    <a:pt x="830" y="0"/>
                  </a:lnTo>
                  <a:lnTo>
                    <a:pt x="825" y="0"/>
                  </a:lnTo>
                  <a:lnTo>
                    <a:pt x="821" y="0"/>
                  </a:lnTo>
                  <a:lnTo>
                    <a:pt x="819" y="0"/>
                  </a:lnTo>
                  <a:lnTo>
                    <a:pt x="814" y="0"/>
                  </a:lnTo>
                  <a:lnTo>
                    <a:pt x="810" y="0"/>
                  </a:lnTo>
                  <a:lnTo>
                    <a:pt x="795" y="0"/>
                  </a:lnTo>
                  <a:lnTo>
                    <a:pt x="778" y="2"/>
                  </a:lnTo>
                  <a:lnTo>
                    <a:pt x="760" y="2"/>
                  </a:lnTo>
                  <a:lnTo>
                    <a:pt x="741" y="2"/>
                  </a:lnTo>
                  <a:lnTo>
                    <a:pt x="723" y="2"/>
                  </a:lnTo>
                  <a:lnTo>
                    <a:pt x="710" y="2"/>
                  </a:lnTo>
                  <a:lnTo>
                    <a:pt x="700" y="2"/>
                  </a:lnTo>
                  <a:lnTo>
                    <a:pt x="695" y="2"/>
                  </a:lnTo>
                  <a:lnTo>
                    <a:pt x="693" y="2"/>
                  </a:lnTo>
                  <a:lnTo>
                    <a:pt x="691" y="2"/>
                  </a:lnTo>
                  <a:close/>
                </a:path>
              </a:pathLst>
            </a:custGeom>
            <a:solidFill>
              <a:srgbClr val="B3C5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3" name="任意多边形 307672"/>
            <p:cNvSpPr/>
            <p:nvPr/>
          </p:nvSpPr>
          <p:spPr>
            <a:xfrm>
              <a:off x="1212" y="2364"/>
              <a:ext cx="927" cy="593"/>
            </a:xfrm>
            <a:custGeom>
              <a:rect l="0" t="0" r="0" b="0"/>
              <a:pathLst>
                <a:path w="925" h="593">
                  <a:moveTo>
                    <a:pt x="685" y="2"/>
                  </a:moveTo>
                  <a:lnTo>
                    <a:pt x="280" y="4"/>
                  </a:lnTo>
                  <a:lnTo>
                    <a:pt x="280" y="4"/>
                  </a:lnTo>
                  <a:lnTo>
                    <a:pt x="273" y="2"/>
                  </a:lnTo>
                  <a:lnTo>
                    <a:pt x="264" y="2"/>
                  </a:lnTo>
                  <a:lnTo>
                    <a:pt x="254" y="2"/>
                  </a:lnTo>
                  <a:lnTo>
                    <a:pt x="241" y="2"/>
                  </a:lnTo>
                  <a:lnTo>
                    <a:pt x="226" y="2"/>
                  </a:lnTo>
                  <a:lnTo>
                    <a:pt x="208" y="2"/>
                  </a:lnTo>
                  <a:lnTo>
                    <a:pt x="191" y="2"/>
                  </a:lnTo>
                  <a:lnTo>
                    <a:pt x="171" y="2"/>
                  </a:lnTo>
                  <a:lnTo>
                    <a:pt x="154" y="2"/>
                  </a:lnTo>
                  <a:lnTo>
                    <a:pt x="135" y="2"/>
                  </a:lnTo>
                  <a:lnTo>
                    <a:pt x="117" y="2"/>
                  </a:lnTo>
                  <a:lnTo>
                    <a:pt x="100" y="2"/>
                  </a:lnTo>
                  <a:lnTo>
                    <a:pt x="85" y="2"/>
                  </a:lnTo>
                  <a:lnTo>
                    <a:pt x="72" y="2"/>
                  </a:lnTo>
                  <a:lnTo>
                    <a:pt x="61" y="2"/>
                  </a:lnTo>
                  <a:lnTo>
                    <a:pt x="57" y="4"/>
                  </a:lnTo>
                  <a:lnTo>
                    <a:pt x="52" y="4"/>
                  </a:lnTo>
                  <a:lnTo>
                    <a:pt x="48" y="4"/>
                  </a:lnTo>
                  <a:lnTo>
                    <a:pt x="44" y="6"/>
                  </a:lnTo>
                  <a:lnTo>
                    <a:pt x="39" y="6"/>
                  </a:lnTo>
                  <a:lnTo>
                    <a:pt x="35" y="8"/>
                  </a:lnTo>
                  <a:lnTo>
                    <a:pt x="31" y="11"/>
                  </a:lnTo>
                  <a:lnTo>
                    <a:pt x="28" y="13"/>
                  </a:lnTo>
                  <a:lnTo>
                    <a:pt x="24" y="15"/>
                  </a:lnTo>
                  <a:lnTo>
                    <a:pt x="22" y="17"/>
                  </a:lnTo>
                  <a:lnTo>
                    <a:pt x="18" y="19"/>
                  </a:lnTo>
                  <a:lnTo>
                    <a:pt x="15" y="24"/>
                  </a:lnTo>
                  <a:lnTo>
                    <a:pt x="13" y="26"/>
                  </a:lnTo>
                  <a:lnTo>
                    <a:pt x="11" y="28"/>
                  </a:lnTo>
                  <a:lnTo>
                    <a:pt x="9" y="32"/>
                  </a:lnTo>
                  <a:lnTo>
                    <a:pt x="7" y="37"/>
                  </a:lnTo>
                  <a:lnTo>
                    <a:pt x="5" y="39"/>
                  </a:lnTo>
                  <a:lnTo>
                    <a:pt x="5" y="43"/>
                  </a:lnTo>
                  <a:lnTo>
                    <a:pt x="2" y="47"/>
                  </a:lnTo>
                  <a:lnTo>
                    <a:pt x="2" y="52"/>
                  </a:lnTo>
                  <a:lnTo>
                    <a:pt x="2" y="56"/>
                  </a:lnTo>
                  <a:lnTo>
                    <a:pt x="2" y="60"/>
                  </a:lnTo>
                  <a:lnTo>
                    <a:pt x="0" y="65"/>
                  </a:lnTo>
                  <a:lnTo>
                    <a:pt x="2" y="69"/>
                  </a:lnTo>
                  <a:lnTo>
                    <a:pt x="2" y="73"/>
                  </a:lnTo>
                  <a:lnTo>
                    <a:pt x="2" y="78"/>
                  </a:lnTo>
                  <a:lnTo>
                    <a:pt x="2" y="82"/>
                  </a:lnTo>
                  <a:lnTo>
                    <a:pt x="5" y="86"/>
                  </a:lnTo>
                  <a:lnTo>
                    <a:pt x="5" y="93"/>
                  </a:lnTo>
                  <a:lnTo>
                    <a:pt x="7" y="97"/>
                  </a:lnTo>
                  <a:lnTo>
                    <a:pt x="9" y="102"/>
                  </a:lnTo>
                  <a:lnTo>
                    <a:pt x="11" y="108"/>
                  </a:lnTo>
                  <a:lnTo>
                    <a:pt x="15" y="119"/>
                  </a:lnTo>
                  <a:lnTo>
                    <a:pt x="22" y="130"/>
                  </a:lnTo>
                  <a:lnTo>
                    <a:pt x="28" y="143"/>
                  </a:lnTo>
                  <a:lnTo>
                    <a:pt x="35" y="156"/>
                  </a:lnTo>
                  <a:lnTo>
                    <a:pt x="44" y="171"/>
                  </a:lnTo>
                  <a:lnTo>
                    <a:pt x="50" y="184"/>
                  </a:lnTo>
                  <a:lnTo>
                    <a:pt x="61" y="199"/>
                  </a:lnTo>
                  <a:lnTo>
                    <a:pt x="70" y="214"/>
                  </a:lnTo>
                  <a:lnTo>
                    <a:pt x="78" y="229"/>
                  </a:lnTo>
                  <a:lnTo>
                    <a:pt x="89" y="245"/>
                  </a:lnTo>
                  <a:lnTo>
                    <a:pt x="98" y="262"/>
                  </a:lnTo>
                  <a:lnTo>
                    <a:pt x="109" y="277"/>
                  </a:lnTo>
                  <a:lnTo>
                    <a:pt x="117" y="290"/>
                  </a:lnTo>
                  <a:lnTo>
                    <a:pt x="128" y="305"/>
                  </a:lnTo>
                  <a:lnTo>
                    <a:pt x="137" y="318"/>
                  </a:lnTo>
                  <a:lnTo>
                    <a:pt x="145" y="331"/>
                  </a:lnTo>
                  <a:lnTo>
                    <a:pt x="152" y="340"/>
                  </a:lnTo>
                  <a:lnTo>
                    <a:pt x="156" y="346"/>
                  </a:lnTo>
                  <a:lnTo>
                    <a:pt x="161" y="351"/>
                  </a:lnTo>
                  <a:lnTo>
                    <a:pt x="165" y="357"/>
                  </a:lnTo>
                  <a:lnTo>
                    <a:pt x="169" y="362"/>
                  </a:lnTo>
                  <a:lnTo>
                    <a:pt x="171" y="366"/>
                  </a:lnTo>
                  <a:lnTo>
                    <a:pt x="171" y="370"/>
                  </a:lnTo>
                  <a:lnTo>
                    <a:pt x="174" y="372"/>
                  </a:lnTo>
                  <a:lnTo>
                    <a:pt x="176" y="377"/>
                  </a:lnTo>
                  <a:lnTo>
                    <a:pt x="176" y="379"/>
                  </a:lnTo>
                  <a:lnTo>
                    <a:pt x="176" y="383"/>
                  </a:lnTo>
                  <a:lnTo>
                    <a:pt x="178" y="388"/>
                  </a:lnTo>
                  <a:lnTo>
                    <a:pt x="178" y="392"/>
                  </a:lnTo>
                  <a:lnTo>
                    <a:pt x="178" y="396"/>
                  </a:lnTo>
                  <a:lnTo>
                    <a:pt x="180" y="409"/>
                  </a:lnTo>
                  <a:lnTo>
                    <a:pt x="180" y="422"/>
                  </a:lnTo>
                  <a:lnTo>
                    <a:pt x="182" y="440"/>
                  </a:lnTo>
                  <a:lnTo>
                    <a:pt x="182" y="457"/>
                  </a:lnTo>
                  <a:lnTo>
                    <a:pt x="182" y="481"/>
                  </a:lnTo>
                  <a:lnTo>
                    <a:pt x="182" y="507"/>
                  </a:lnTo>
                  <a:lnTo>
                    <a:pt x="184" y="593"/>
                  </a:lnTo>
                  <a:lnTo>
                    <a:pt x="741" y="593"/>
                  </a:lnTo>
                  <a:lnTo>
                    <a:pt x="741" y="520"/>
                  </a:lnTo>
                  <a:lnTo>
                    <a:pt x="741" y="502"/>
                  </a:lnTo>
                  <a:lnTo>
                    <a:pt x="741" y="487"/>
                  </a:lnTo>
                  <a:lnTo>
                    <a:pt x="741" y="474"/>
                  </a:lnTo>
                  <a:lnTo>
                    <a:pt x="739" y="463"/>
                  </a:lnTo>
                  <a:lnTo>
                    <a:pt x="739" y="450"/>
                  </a:lnTo>
                  <a:lnTo>
                    <a:pt x="739" y="440"/>
                  </a:lnTo>
                  <a:lnTo>
                    <a:pt x="739" y="431"/>
                  </a:lnTo>
                  <a:lnTo>
                    <a:pt x="741" y="420"/>
                  </a:lnTo>
                  <a:lnTo>
                    <a:pt x="741" y="411"/>
                  </a:lnTo>
                  <a:lnTo>
                    <a:pt x="743" y="401"/>
                  </a:lnTo>
                  <a:lnTo>
                    <a:pt x="743" y="396"/>
                  </a:lnTo>
                  <a:lnTo>
                    <a:pt x="745" y="392"/>
                  </a:lnTo>
                  <a:lnTo>
                    <a:pt x="745" y="388"/>
                  </a:lnTo>
                  <a:lnTo>
                    <a:pt x="747" y="381"/>
                  </a:lnTo>
                  <a:lnTo>
                    <a:pt x="750" y="377"/>
                  </a:lnTo>
                  <a:lnTo>
                    <a:pt x="752" y="372"/>
                  </a:lnTo>
                  <a:lnTo>
                    <a:pt x="754" y="366"/>
                  </a:lnTo>
                  <a:lnTo>
                    <a:pt x="756" y="359"/>
                  </a:lnTo>
                  <a:lnTo>
                    <a:pt x="763" y="349"/>
                  </a:lnTo>
                  <a:lnTo>
                    <a:pt x="769" y="336"/>
                  </a:lnTo>
                  <a:lnTo>
                    <a:pt x="773" y="327"/>
                  </a:lnTo>
                  <a:lnTo>
                    <a:pt x="780" y="314"/>
                  </a:lnTo>
                  <a:lnTo>
                    <a:pt x="789" y="303"/>
                  </a:lnTo>
                  <a:lnTo>
                    <a:pt x="797" y="290"/>
                  </a:lnTo>
                  <a:lnTo>
                    <a:pt x="806" y="275"/>
                  </a:lnTo>
                  <a:lnTo>
                    <a:pt x="815" y="262"/>
                  </a:lnTo>
                  <a:lnTo>
                    <a:pt x="823" y="247"/>
                  </a:lnTo>
                  <a:lnTo>
                    <a:pt x="834" y="232"/>
                  </a:lnTo>
                  <a:lnTo>
                    <a:pt x="845" y="216"/>
                  </a:lnTo>
                  <a:lnTo>
                    <a:pt x="854" y="201"/>
                  </a:lnTo>
                  <a:lnTo>
                    <a:pt x="864" y="186"/>
                  </a:lnTo>
                  <a:lnTo>
                    <a:pt x="873" y="173"/>
                  </a:lnTo>
                  <a:lnTo>
                    <a:pt x="882" y="160"/>
                  </a:lnTo>
                  <a:lnTo>
                    <a:pt x="890" y="147"/>
                  </a:lnTo>
                  <a:lnTo>
                    <a:pt x="897" y="136"/>
                  </a:lnTo>
                  <a:lnTo>
                    <a:pt x="903" y="128"/>
                  </a:lnTo>
                  <a:lnTo>
                    <a:pt x="908" y="121"/>
                  </a:lnTo>
                  <a:lnTo>
                    <a:pt x="912" y="115"/>
                  </a:lnTo>
                  <a:lnTo>
                    <a:pt x="914" y="110"/>
                  </a:lnTo>
                  <a:lnTo>
                    <a:pt x="916" y="104"/>
                  </a:lnTo>
                  <a:lnTo>
                    <a:pt x="919" y="99"/>
                  </a:lnTo>
                  <a:lnTo>
                    <a:pt x="921" y="93"/>
                  </a:lnTo>
                  <a:lnTo>
                    <a:pt x="923" y="89"/>
                  </a:lnTo>
                  <a:lnTo>
                    <a:pt x="923" y="82"/>
                  </a:lnTo>
                  <a:lnTo>
                    <a:pt x="925" y="78"/>
                  </a:lnTo>
                  <a:lnTo>
                    <a:pt x="925" y="71"/>
                  </a:lnTo>
                  <a:lnTo>
                    <a:pt x="925" y="67"/>
                  </a:lnTo>
                  <a:lnTo>
                    <a:pt x="927" y="60"/>
                  </a:lnTo>
                  <a:lnTo>
                    <a:pt x="925" y="56"/>
                  </a:lnTo>
                  <a:lnTo>
                    <a:pt x="925" y="52"/>
                  </a:lnTo>
                  <a:lnTo>
                    <a:pt x="925" y="45"/>
                  </a:lnTo>
                  <a:lnTo>
                    <a:pt x="923" y="41"/>
                  </a:lnTo>
                  <a:lnTo>
                    <a:pt x="923" y="37"/>
                  </a:lnTo>
                  <a:lnTo>
                    <a:pt x="921" y="32"/>
                  </a:lnTo>
                  <a:lnTo>
                    <a:pt x="921" y="28"/>
                  </a:lnTo>
                  <a:lnTo>
                    <a:pt x="919" y="24"/>
                  </a:lnTo>
                  <a:lnTo>
                    <a:pt x="916" y="19"/>
                  </a:lnTo>
                  <a:lnTo>
                    <a:pt x="912" y="17"/>
                  </a:lnTo>
                  <a:lnTo>
                    <a:pt x="910" y="13"/>
                  </a:lnTo>
                  <a:lnTo>
                    <a:pt x="908" y="11"/>
                  </a:lnTo>
                  <a:lnTo>
                    <a:pt x="903" y="8"/>
                  </a:lnTo>
                  <a:lnTo>
                    <a:pt x="901" y="6"/>
                  </a:lnTo>
                  <a:lnTo>
                    <a:pt x="897" y="4"/>
                  </a:lnTo>
                  <a:lnTo>
                    <a:pt x="893" y="2"/>
                  </a:lnTo>
                  <a:lnTo>
                    <a:pt x="890" y="0"/>
                  </a:lnTo>
                  <a:lnTo>
                    <a:pt x="886" y="0"/>
                  </a:lnTo>
                  <a:lnTo>
                    <a:pt x="882" y="0"/>
                  </a:lnTo>
                  <a:lnTo>
                    <a:pt x="875" y="0"/>
                  </a:lnTo>
                  <a:lnTo>
                    <a:pt x="869" y="0"/>
                  </a:lnTo>
                  <a:lnTo>
                    <a:pt x="860" y="0"/>
                  </a:lnTo>
                  <a:lnTo>
                    <a:pt x="854" y="0"/>
                  </a:lnTo>
                  <a:lnTo>
                    <a:pt x="845" y="0"/>
                  </a:lnTo>
                  <a:lnTo>
                    <a:pt x="838" y="0"/>
                  </a:lnTo>
                  <a:lnTo>
                    <a:pt x="832" y="0"/>
                  </a:lnTo>
                  <a:lnTo>
                    <a:pt x="825" y="0"/>
                  </a:lnTo>
                  <a:lnTo>
                    <a:pt x="821" y="0"/>
                  </a:lnTo>
                  <a:lnTo>
                    <a:pt x="817" y="0"/>
                  </a:lnTo>
                  <a:lnTo>
                    <a:pt x="815" y="0"/>
                  </a:lnTo>
                  <a:lnTo>
                    <a:pt x="810" y="0"/>
                  </a:lnTo>
                  <a:lnTo>
                    <a:pt x="806" y="0"/>
                  </a:lnTo>
                  <a:lnTo>
                    <a:pt x="791" y="0"/>
                  </a:lnTo>
                  <a:lnTo>
                    <a:pt x="773" y="0"/>
                  </a:lnTo>
                  <a:lnTo>
                    <a:pt x="756" y="2"/>
                  </a:lnTo>
                  <a:lnTo>
                    <a:pt x="737" y="2"/>
                  </a:lnTo>
                  <a:lnTo>
                    <a:pt x="717" y="2"/>
                  </a:lnTo>
                  <a:lnTo>
                    <a:pt x="704" y="2"/>
                  </a:lnTo>
                  <a:lnTo>
                    <a:pt x="693" y="2"/>
                  </a:lnTo>
                  <a:lnTo>
                    <a:pt x="689" y="2"/>
                  </a:lnTo>
                  <a:lnTo>
                    <a:pt x="687" y="2"/>
                  </a:lnTo>
                  <a:lnTo>
                    <a:pt x="685" y="2"/>
                  </a:lnTo>
                  <a:close/>
                </a:path>
              </a:pathLst>
            </a:custGeom>
            <a:solidFill>
              <a:srgbClr val="B1C4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4" name="任意多边形 307673"/>
            <p:cNvSpPr/>
            <p:nvPr/>
          </p:nvSpPr>
          <p:spPr>
            <a:xfrm>
              <a:off x="1217" y="2366"/>
              <a:ext cx="920" cy="591"/>
            </a:xfrm>
            <a:custGeom>
              <a:rect l="0" t="0" r="0" b="0"/>
              <a:pathLst>
                <a:path w="920" h="591">
                  <a:moveTo>
                    <a:pt x="673" y="2"/>
                  </a:moveTo>
                  <a:lnTo>
                    <a:pt x="277" y="2"/>
                  </a:lnTo>
                  <a:lnTo>
                    <a:pt x="275" y="2"/>
                  </a:lnTo>
                  <a:lnTo>
                    <a:pt x="268" y="2"/>
                  </a:lnTo>
                  <a:lnTo>
                    <a:pt x="262" y="2"/>
                  </a:lnTo>
                  <a:lnTo>
                    <a:pt x="249" y="2"/>
                  </a:lnTo>
                  <a:lnTo>
                    <a:pt x="236" y="2"/>
                  </a:lnTo>
                  <a:lnTo>
                    <a:pt x="221" y="2"/>
                  </a:lnTo>
                  <a:lnTo>
                    <a:pt x="205" y="2"/>
                  </a:lnTo>
                  <a:lnTo>
                    <a:pt x="186" y="2"/>
                  </a:lnTo>
                  <a:lnTo>
                    <a:pt x="169" y="2"/>
                  </a:lnTo>
                  <a:lnTo>
                    <a:pt x="151" y="2"/>
                  </a:lnTo>
                  <a:lnTo>
                    <a:pt x="132" y="2"/>
                  </a:lnTo>
                  <a:lnTo>
                    <a:pt x="114" y="2"/>
                  </a:lnTo>
                  <a:lnTo>
                    <a:pt x="99" y="2"/>
                  </a:lnTo>
                  <a:lnTo>
                    <a:pt x="84" y="2"/>
                  </a:lnTo>
                  <a:lnTo>
                    <a:pt x="71" y="2"/>
                  </a:lnTo>
                  <a:lnTo>
                    <a:pt x="60" y="2"/>
                  </a:lnTo>
                  <a:lnTo>
                    <a:pt x="54" y="2"/>
                  </a:lnTo>
                  <a:lnTo>
                    <a:pt x="49" y="4"/>
                  </a:lnTo>
                  <a:lnTo>
                    <a:pt x="45" y="4"/>
                  </a:lnTo>
                  <a:lnTo>
                    <a:pt x="41" y="6"/>
                  </a:lnTo>
                  <a:lnTo>
                    <a:pt x="36" y="6"/>
                  </a:lnTo>
                  <a:lnTo>
                    <a:pt x="32" y="9"/>
                  </a:lnTo>
                  <a:lnTo>
                    <a:pt x="30" y="11"/>
                  </a:lnTo>
                  <a:lnTo>
                    <a:pt x="26" y="13"/>
                  </a:lnTo>
                  <a:lnTo>
                    <a:pt x="21" y="15"/>
                  </a:lnTo>
                  <a:lnTo>
                    <a:pt x="19" y="17"/>
                  </a:lnTo>
                  <a:lnTo>
                    <a:pt x="17" y="19"/>
                  </a:lnTo>
                  <a:lnTo>
                    <a:pt x="13" y="22"/>
                  </a:lnTo>
                  <a:lnTo>
                    <a:pt x="10" y="26"/>
                  </a:lnTo>
                  <a:lnTo>
                    <a:pt x="8" y="28"/>
                  </a:lnTo>
                  <a:lnTo>
                    <a:pt x="6" y="32"/>
                  </a:lnTo>
                  <a:lnTo>
                    <a:pt x="6" y="35"/>
                  </a:lnTo>
                  <a:lnTo>
                    <a:pt x="4" y="39"/>
                  </a:lnTo>
                  <a:lnTo>
                    <a:pt x="2" y="43"/>
                  </a:lnTo>
                  <a:lnTo>
                    <a:pt x="2" y="45"/>
                  </a:lnTo>
                  <a:lnTo>
                    <a:pt x="2" y="50"/>
                  </a:lnTo>
                  <a:lnTo>
                    <a:pt x="0" y="54"/>
                  </a:lnTo>
                  <a:lnTo>
                    <a:pt x="0" y="58"/>
                  </a:lnTo>
                  <a:lnTo>
                    <a:pt x="0" y="63"/>
                  </a:lnTo>
                  <a:lnTo>
                    <a:pt x="0" y="67"/>
                  </a:lnTo>
                  <a:lnTo>
                    <a:pt x="0" y="74"/>
                  </a:lnTo>
                  <a:lnTo>
                    <a:pt x="0" y="78"/>
                  </a:lnTo>
                  <a:lnTo>
                    <a:pt x="2" y="82"/>
                  </a:lnTo>
                  <a:lnTo>
                    <a:pt x="2" y="87"/>
                  </a:lnTo>
                  <a:lnTo>
                    <a:pt x="4" y="91"/>
                  </a:lnTo>
                  <a:lnTo>
                    <a:pt x="6" y="97"/>
                  </a:lnTo>
                  <a:lnTo>
                    <a:pt x="6" y="102"/>
                  </a:lnTo>
                  <a:lnTo>
                    <a:pt x="8" y="106"/>
                  </a:lnTo>
                  <a:lnTo>
                    <a:pt x="13" y="117"/>
                  </a:lnTo>
                  <a:lnTo>
                    <a:pt x="19" y="130"/>
                  </a:lnTo>
                  <a:lnTo>
                    <a:pt x="26" y="141"/>
                  </a:lnTo>
                  <a:lnTo>
                    <a:pt x="32" y="154"/>
                  </a:lnTo>
                  <a:lnTo>
                    <a:pt x="41" y="169"/>
                  </a:lnTo>
                  <a:lnTo>
                    <a:pt x="49" y="184"/>
                  </a:lnTo>
                  <a:lnTo>
                    <a:pt x="58" y="199"/>
                  </a:lnTo>
                  <a:lnTo>
                    <a:pt x="67" y="214"/>
                  </a:lnTo>
                  <a:lnTo>
                    <a:pt x="78" y="230"/>
                  </a:lnTo>
                  <a:lnTo>
                    <a:pt x="86" y="245"/>
                  </a:lnTo>
                  <a:lnTo>
                    <a:pt x="97" y="260"/>
                  </a:lnTo>
                  <a:lnTo>
                    <a:pt x="106" y="275"/>
                  </a:lnTo>
                  <a:lnTo>
                    <a:pt x="117" y="288"/>
                  </a:lnTo>
                  <a:lnTo>
                    <a:pt x="125" y="303"/>
                  </a:lnTo>
                  <a:lnTo>
                    <a:pt x="136" y="316"/>
                  </a:lnTo>
                  <a:lnTo>
                    <a:pt x="145" y="329"/>
                  </a:lnTo>
                  <a:lnTo>
                    <a:pt x="149" y="338"/>
                  </a:lnTo>
                  <a:lnTo>
                    <a:pt x="153" y="344"/>
                  </a:lnTo>
                  <a:lnTo>
                    <a:pt x="158" y="349"/>
                  </a:lnTo>
                  <a:lnTo>
                    <a:pt x="162" y="355"/>
                  </a:lnTo>
                  <a:lnTo>
                    <a:pt x="166" y="360"/>
                  </a:lnTo>
                  <a:lnTo>
                    <a:pt x="169" y="364"/>
                  </a:lnTo>
                  <a:lnTo>
                    <a:pt x="171" y="368"/>
                  </a:lnTo>
                  <a:lnTo>
                    <a:pt x="171" y="370"/>
                  </a:lnTo>
                  <a:lnTo>
                    <a:pt x="173" y="375"/>
                  </a:lnTo>
                  <a:lnTo>
                    <a:pt x="173" y="377"/>
                  </a:lnTo>
                  <a:lnTo>
                    <a:pt x="175" y="381"/>
                  </a:lnTo>
                  <a:lnTo>
                    <a:pt x="175" y="386"/>
                  </a:lnTo>
                  <a:lnTo>
                    <a:pt x="175" y="390"/>
                  </a:lnTo>
                  <a:lnTo>
                    <a:pt x="177" y="394"/>
                  </a:lnTo>
                  <a:lnTo>
                    <a:pt x="177" y="407"/>
                  </a:lnTo>
                  <a:lnTo>
                    <a:pt x="179" y="420"/>
                  </a:lnTo>
                  <a:lnTo>
                    <a:pt x="179" y="438"/>
                  </a:lnTo>
                  <a:lnTo>
                    <a:pt x="179" y="455"/>
                  </a:lnTo>
                  <a:lnTo>
                    <a:pt x="179" y="477"/>
                  </a:lnTo>
                  <a:lnTo>
                    <a:pt x="179" y="503"/>
                  </a:lnTo>
                  <a:lnTo>
                    <a:pt x="182" y="591"/>
                  </a:lnTo>
                  <a:lnTo>
                    <a:pt x="734" y="591"/>
                  </a:lnTo>
                  <a:lnTo>
                    <a:pt x="734" y="516"/>
                  </a:lnTo>
                  <a:lnTo>
                    <a:pt x="736" y="500"/>
                  </a:lnTo>
                  <a:lnTo>
                    <a:pt x="734" y="485"/>
                  </a:lnTo>
                  <a:lnTo>
                    <a:pt x="734" y="472"/>
                  </a:lnTo>
                  <a:lnTo>
                    <a:pt x="734" y="459"/>
                  </a:lnTo>
                  <a:lnTo>
                    <a:pt x="734" y="448"/>
                  </a:lnTo>
                  <a:lnTo>
                    <a:pt x="734" y="438"/>
                  </a:lnTo>
                  <a:lnTo>
                    <a:pt x="734" y="427"/>
                  </a:lnTo>
                  <a:lnTo>
                    <a:pt x="734" y="418"/>
                  </a:lnTo>
                  <a:lnTo>
                    <a:pt x="736" y="409"/>
                  </a:lnTo>
                  <a:lnTo>
                    <a:pt x="738" y="399"/>
                  </a:lnTo>
                  <a:lnTo>
                    <a:pt x="738" y="394"/>
                  </a:lnTo>
                  <a:lnTo>
                    <a:pt x="740" y="390"/>
                  </a:lnTo>
                  <a:lnTo>
                    <a:pt x="740" y="383"/>
                  </a:lnTo>
                  <a:lnTo>
                    <a:pt x="742" y="379"/>
                  </a:lnTo>
                  <a:lnTo>
                    <a:pt x="745" y="375"/>
                  </a:lnTo>
                  <a:lnTo>
                    <a:pt x="747" y="370"/>
                  </a:lnTo>
                  <a:lnTo>
                    <a:pt x="749" y="364"/>
                  </a:lnTo>
                  <a:lnTo>
                    <a:pt x="751" y="357"/>
                  </a:lnTo>
                  <a:lnTo>
                    <a:pt x="755" y="347"/>
                  </a:lnTo>
                  <a:lnTo>
                    <a:pt x="762" y="334"/>
                  </a:lnTo>
                  <a:lnTo>
                    <a:pt x="768" y="325"/>
                  </a:lnTo>
                  <a:lnTo>
                    <a:pt x="775" y="312"/>
                  </a:lnTo>
                  <a:lnTo>
                    <a:pt x="784" y="301"/>
                  </a:lnTo>
                  <a:lnTo>
                    <a:pt x="790" y="288"/>
                  </a:lnTo>
                  <a:lnTo>
                    <a:pt x="799" y="273"/>
                  </a:lnTo>
                  <a:lnTo>
                    <a:pt x="810" y="260"/>
                  </a:lnTo>
                  <a:lnTo>
                    <a:pt x="818" y="245"/>
                  </a:lnTo>
                  <a:lnTo>
                    <a:pt x="829" y="230"/>
                  </a:lnTo>
                  <a:lnTo>
                    <a:pt x="838" y="214"/>
                  </a:lnTo>
                  <a:lnTo>
                    <a:pt x="849" y="199"/>
                  </a:lnTo>
                  <a:lnTo>
                    <a:pt x="857" y="186"/>
                  </a:lnTo>
                  <a:lnTo>
                    <a:pt x="866" y="171"/>
                  </a:lnTo>
                  <a:lnTo>
                    <a:pt x="877" y="158"/>
                  </a:lnTo>
                  <a:lnTo>
                    <a:pt x="883" y="147"/>
                  </a:lnTo>
                  <a:lnTo>
                    <a:pt x="892" y="136"/>
                  </a:lnTo>
                  <a:lnTo>
                    <a:pt x="898" y="126"/>
                  </a:lnTo>
                  <a:lnTo>
                    <a:pt x="901" y="121"/>
                  </a:lnTo>
                  <a:lnTo>
                    <a:pt x="905" y="115"/>
                  </a:lnTo>
                  <a:lnTo>
                    <a:pt x="907" y="108"/>
                  </a:lnTo>
                  <a:lnTo>
                    <a:pt x="909" y="104"/>
                  </a:lnTo>
                  <a:lnTo>
                    <a:pt x="911" y="97"/>
                  </a:lnTo>
                  <a:lnTo>
                    <a:pt x="914" y="93"/>
                  </a:lnTo>
                  <a:lnTo>
                    <a:pt x="916" y="87"/>
                  </a:lnTo>
                  <a:lnTo>
                    <a:pt x="918" y="82"/>
                  </a:lnTo>
                  <a:lnTo>
                    <a:pt x="918" y="76"/>
                  </a:lnTo>
                  <a:lnTo>
                    <a:pt x="920" y="71"/>
                  </a:lnTo>
                  <a:lnTo>
                    <a:pt x="920" y="65"/>
                  </a:lnTo>
                  <a:lnTo>
                    <a:pt x="920" y="61"/>
                  </a:lnTo>
                  <a:lnTo>
                    <a:pt x="920" y="56"/>
                  </a:lnTo>
                  <a:lnTo>
                    <a:pt x="920" y="50"/>
                  </a:lnTo>
                  <a:lnTo>
                    <a:pt x="918" y="45"/>
                  </a:lnTo>
                  <a:lnTo>
                    <a:pt x="918" y="41"/>
                  </a:lnTo>
                  <a:lnTo>
                    <a:pt x="916" y="37"/>
                  </a:lnTo>
                  <a:lnTo>
                    <a:pt x="916" y="32"/>
                  </a:lnTo>
                  <a:lnTo>
                    <a:pt x="914" y="28"/>
                  </a:lnTo>
                  <a:lnTo>
                    <a:pt x="911" y="24"/>
                  </a:lnTo>
                  <a:lnTo>
                    <a:pt x="909" y="19"/>
                  </a:lnTo>
                  <a:lnTo>
                    <a:pt x="907" y="17"/>
                  </a:lnTo>
                  <a:lnTo>
                    <a:pt x="905" y="13"/>
                  </a:lnTo>
                  <a:lnTo>
                    <a:pt x="901" y="11"/>
                  </a:lnTo>
                  <a:lnTo>
                    <a:pt x="898" y="9"/>
                  </a:lnTo>
                  <a:lnTo>
                    <a:pt x="894" y="6"/>
                  </a:lnTo>
                  <a:lnTo>
                    <a:pt x="892" y="4"/>
                  </a:lnTo>
                  <a:lnTo>
                    <a:pt x="888" y="2"/>
                  </a:lnTo>
                  <a:lnTo>
                    <a:pt x="883" y="0"/>
                  </a:lnTo>
                  <a:lnTo>
                    <a:pt x="879" y="0"/>
                  </a:lnTo>
                  <a:lnTo>
                    <a:pt x="875" y="0"/>
                  </a:lnTo>
                  <a:lnTo>
                    <a:pt x="870" y="0"/>
                  </a:lnTo>
                  <a:lnTo>
                    <a:pt x="862" y="0"/>
                  </a:lnTo>
                  <a:lnTo>
                    <a:pt x="855" y="0"/>
                  </a:lnTo>
                  <a:lnTo>
                    <a:pt x="846" y="0"/>
                  </a:lnTo>
                  <a:lnTo>
                    <a:pt x="840" y="0"/>
                  </a:lnTo>
                  <a:lnTo>
                    <a:pt x="831" y="0"/>
                  </a:lnTo>
                  <a:lnTo>
                    <a:pt x="825" y="0"/>
                  </a:lnTo>
                  <a:lnTo>
                    <a:pt x="818" y="0"/>
                  </a:lnTo>
                  <a:lnTo>
                    <a:pt x="814" y="0"/>
                  </a:lnTo>
                  <a:lnTo>
                    <a:pt x="810" y="0"/>
                  </a:lnTo>
                  <a:lnTo>
                    <a:pt x="807" y="0"/>
                  </a:lnTo>
                  <a:lnTo>
                    <a:pt x="803" y="0"/>
                  </a:lnTo>
                  <a:lnTo>
                    <a:pt x="799" y="0"/>
                  </a:lnTo>
                  <a:lnTo>
                    <a:pt x="784" y="0"/>
                  </a:lnTo>
                  <a:lnTo>
                    <a:pt x="766" y="0"/>
                  </a:lnTo>
                  <a:lnTo>
                    <a:pt x="747" y="0"/>
                  </a:lnTo>
                  <a:lnTo>
                    <a:pt x="727" y="2"/>
                  </a:lnTo>
                  <a:lnTo>
                    <a:pt x="710" y="2"/>
                  </a:lnTo>
                  <a:lnTo>
                    <a:pt x="693" y="2"/>
                  </a:lnTo>
                  <a:lnTo>
                    <a:pt x="682" y="2"/>
                  </a:lnTo>
                  <a:lnTo>
                    <a:pt x="677" y="2"/>
                  </a:lnTo>
                  <a:lnTo>
                    <a:pt x="675" y="2"/>
                  </a:lnTo>
                  <a:lnTo>
                    <a:pt x="673" y="2"/>
                  </a:lnTo>
                  <a:close/>
                </a:path>
              </a:pathLst>
            </a:custGeom>
            <a:solidFill>
              <a:srgbClr val="AFC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5" name="任意多边形 307674"/>
            <p:cNvSpPr/>
            <p:nvPr/>
          </p:nvSpPr>
          <p:spPr>
            <a:xfrm>
              <a:off x="1219" y="2366"/>
              <a:ext cx="916" cy="591"/>
            </a:xfrm>
            <a:custGeom>
              <a:rect l="0" t="0" r="0" b="0"/>
              <a:pathLst>
                <a:path w="916" h="591">
                  <a:moveTo>
                    <a:pt x="667" y="4"/>
                  </a:moveTo>
                  <a:lnTo>
                    <a:pt x="275" y="4"/>
                  </a:lnTo>
                  <a:lnTo>
                    <a:pt x="273" y="4"/>
                  </a:lnTo>
                  <a:lnTo>
                    <a:pt x="268" y="4"/>
                  </a:lnTo>
                  <a:lnTo>
                    <a:pt x="260" y="4"/>
                  </a:lnTo>
                  <a:lnTo>
                    <a:pt x="249" y="4"/>
                  </a:lnTo>
                  <a:lnTo>
                    <a:pt x="236" y="4"/>
                  </a:lnTo>
                  <a:lnTo>
                    <a:pt x="221" y="4"/>
                  </a:lnTo>
                  <a:lnTo>
                    <a:pt x="203" y="4"/>
                  </a:lnTo>
                  <a:lnTo>
                    <a:pt x="186" y="4"/>
                  </a:lnTo>
                  <a:lnTo>
                    <a:pt x="169" y="4"/>
                  </a:lnTo>
                  <a:lnTo>
                    <a:pt x="151" y="4"/>
                  </a:lnTo>
                  <a:lnTo>
                    <a:pt x="132" y="4"/>
                  </a:lnTo>
                  <a:lnTo>
                    <a:pt x="115" y="4"/>
                  </a:lnTo>
                  <a:lnTo>
                    <a:pt x="99" y="4"/>
                  </a:lnTo>
                  <a:lnTo>
                    <a:pt x="84" y="4"/>
                  </a:lnTo>
                  <a:lnTo>
                    <a:pt x="71" y="4"/>
                  </a:lnTo>
                  <a:lnTo>
                    <a:pt x="60" y="4"/>
                  </a:lnTo>
                  <a:lnTo>
                    <a:pt x="56" y="4"/>
                  </a:lnTo>
                  <a:lnTo>
                    <a:pt x="52" y="6"/>
                  </a:lnTo>
                  <a:lnTo>
                    <a:pt x="45" y="6"/>
                  </a:lnTo>
                  <a:lnTo>
                    <a:pt x="41" y="6"/>
                  </a:lnTo>
                  <a:lnTo>
                    <a:pt x="39" y="9"/>
                  </a:lnTo>
                  <a:lnTo>
                    <a:pt x="34" y="11"/>
                  </a:lnTo>
                  <a:lnTo>
                    <a:pt x="30" y="13"/>
                  </a:lnTo>
                  <a:lnTo>
                    <a:pt x="26" y="13"/>
                  </a:lnTo>
                  <a:lnTo>
                    <a:pt x="24" y="15"/>
                  </a:lnTo>
                  <a:lnTo>
                    <a:pt x="19" y="19"/>
                  </a:lnTo>
                  <a:lnTo>
                    <a:pt x="17" y="22"/>
                  </a:lnTo>
                  <a:lnTo>
                    <a:pt x="15" y="24"/>
                  </a:lnTo>
                  <a:lnTo>
                    <a:pt x="13" y="26"/>
                  </a:lnTo>
                  <a:lnTo>
                    <a:pt x="11" y="30"/>
                  </a:lnTo>
                  <a:lnTo>
                    <a:pt x="8" y="32"/>
                  </a:lnTo>
                  <a:lnTo>
                    <a:pt x="6" y="37"/>
                  </a:lnTo>
                  <a:lnTo>
                    <a:pt x="4" y="41"/>
                  </a:lnTo>
                  <a:lnTo>
                    <a:pt x="4" y="43"/>
                  </a:lnTo>
                  <a:lnTo>
                    <a:pt x="2" y="48"/>
                  </a:lnTo>
                  <a:lnTo>
                    <a:pt x="2" y="52"/>
                  </a:lnTo>
                  <a:lnTo>
                    <a:pt x="2" y="56"/>
                  </a:lnTo>
                  <a:lnTo>
                    <a:pt x="2" y="61"/>
                  </a:lnTo>
                  <a:lnTo>
                    <a:pt x="0" y="65"/>
                  </a:lnTo>
                  <a:lnTo>
                    <a:pt x="0" y="69"/>
                  </a:lnTo>
                  <a:lnTo>
                    <a:pt x="2" y="74"/>
                  </a:lnTo>
                  <a:lnTo>
                    <a:pt x="2" y="78"/>
                  </a:lnTo>
                  <a:lnTo>
                    <a:pt x="2" y="84"/>
                  </a:lnTo>
                  <a:lnTo>
                    <a:pt x="4" y="89"/>
                  </a:lnTo>
                  <a:lnTo>
                    <a:pt x="4" y="93"/>
                  </a:lnTo>
                  <a:lnTo>
                    <a:pt x="6" y="97"/>
                  </a:lnTo>
                  <a:lnTo>
                    <a:pt x="8" y="102"/>
                  </a:lnTo>
                  <a:lnTo>
                    <a:pt x="11" y="108"/>
                  </a:lnTo>
                  <a:lnTo>
                    <a:pt x="15" y="119"/>
                  </a:lnTo>
                  <a:lnTo>
                    <a:pt x="21" y="130"/>
                  </a:lnTo>
                  <a:lnTo>
                    <a:pt x="26" y="143"/>
                  </a:lnTo>
                  <a:lnTo>
                    <a:pt x="34" y="156"/>
                  </a:lnTo>
                  <a:lnTo>
                    <a:pt x="41" y="169"/>
                  </a:lnTo>
                  <a:lnTo>
                    <a:pt x="50" y="184"/>
                  </a:lnTo>
                  <a:lnTo>
                    <a:pt x="58" y="199"/>
                  </a:lnTo>
                  <a:lnTo>
                    <a:pt x="69" y="214"/>
                  </a:lnTo>
                  <a:lnTo>
                    <a:pt x="78" y="230"/>
                  </a:lnTo>
                  <a:lnTo>
                    <a:pt x="86" y="245"/>
                  </a:lnTo>
                  <a:lnTo>
                    <a:pt x="97" y="260"/>
                  </a:lnTo>
                  <a:lnTo>
                    <a:pt x="106" y="275"/>
                  </a:lnTo>
                  <a:lnTo>
                    <a:pt x="117" y="290"/>
                  </a:lnTo>
                  <a:lnTo>
                    <a:pt x="125" y="303"/>
                  </a:lnTo>
                  <a:lnTo>
                    <a:pt x="136" y="316"/>
                  </a:lnTo>
                  <a:lnTo>
                    <a:pt x="145" y="329"/>
                  </a:lnTo>
                  <a:lnTo>
                    <a:pt x="149" y="338"/>
                  </a:lnTo>
                  <a:lnTo>
                    <a:pt x="156" y="344"/>
                  </a:lnTo>
                  <a:lnTo>
                    <a:pt x="160" y="349"/>
                  </a:lnTo>
                  <a:lnTo>
                    <a:pt x="162" y="355"/>
                  </a:lnTo>
                  <a:lnTo>
                    <a:pt x="167" y="360"/>
                  </a:lnTo>
                  <a:lnTo>
                    <a:pt x="169" y="364"/>
                  </a:lnTo>
                  <a:lnTo>
                    <a:pt x="171" y="368"/>
                  </a:lnTo>
                  <a:lnTo>
                    <a:pt x="171" y="370"/>
                  </a:lnTo>
                  <a:lnTo>
                    <a:pt x="173" y="375"/>
                  </a:lnTo>
                  <a:lnTo>
                    <a:pt x="173" y="377"/>
                  </a:lnTo>
                  <a:lnTo>
                    <a:pt x="175" y="381"/>
                  </a:lnTo>
                  <a:lnTo>
                    <a:pt x="175" y="386"/>
                  </a:lnTo>
                  <a:lnTo>
                    <a:pt x="175" y="390"/>
                  </a:lnTo>
                  <a:lnTo>
                    <a:pt x="177" y="394"/>
                  </a:lnTo>
                  <a:lnTo>
                    <a:pt x="177" y="407"/>
                  </a:lnTo>
                  <a:lnTo>
                    <a:pt x="180" y="420"/>
                  </a:lnTo>
                  <a:lnTo>
                    <a:pt x="180" y="435"/>
                  </a:lnTo>
                  <a:lnTo>
                    <a:pt x="180" y="455"/>
                  </a:lnTo>
                  <a:lnTo>
                    <a:pt x="180" y="477"/>
                  </a:lnTo>
                  <a:lnTo>
                    <a:pt x="180" y="503"/>
                  </a:lnTo>
                  <a:lnTo>
                    <a:pt x="182" y="591"/>
                  </a:lnTo>
                  <a:lnTo>
                    <a:pt x="732" y="591"/>
                  </a:lnTo>
                  <a:lnTo>
                    <a:pt x="732" y="516"/>
                  </a:lnTo>
                  <a:lnTo>
                    <a:pt x="732" y="500"/>
                  </a:lnTo>
                  <a:lnTo>
                    <a:pt x="732" y="485"/>
                  </a:lnTo>
                  <a:lnTo>
                    <a:pt x="732" y="472"/>
                  </a:lnTo>
                  <a:lnTo>
                    <a:pt x="732" y="459"/>
                  </a:lnTo>
                  <a:lnTo>
                    <a:pt x="732" y="448"/>
                  </a:lnTo>
                  <a:lnTo>
                    <a:pt x="732" y="438"/>
                  </a:lnTo>
                  <a:lnTo>
                    <a:pt x="732" y="427"/>
                  </a:lnTo>
                  <a:lnTo>
                    <a:pt x="732" y="418"/>
                  </a:lnTo>
                  <a:lnTo>
                    <a:pt x="734" y="407"/>
                  </a:lnTo>
                  <a:lnTo>
                    <a:pt x="734" y="399"/>
                  </a:lnTo>
                  <a:lnTo>
                    <a:pt x="736" y="394"/>
                  </a:lnTo>
                  <a:lnTo>
                    <a:pt x="736" y="390"/>
                  </a:lnTo>
                  <a:lnTo>
                    <a:pt x="738" y="383"/>
                  </a:lnTo>
                  <a:lnTo>
                    <a:pt x="740" y="379"/>
                  </a:lnTo>
                  <a:lnTo>
                    <a:pt x="740" y="375"/>
                  </a:lnTo>
                  <a:lnTo>
                    <a:pt x="743" y="368"/>
                  </a:lnTo>
                  <a:lnTo>
                    <a:pt x="745" y="364"/>
                  </a:lnTo>
                  <a:lnTo>
                    <a:pt x="747" y="357"/>
                  </a:lnTo>
                  <a:lnTo>
                    <a:pt x="753" y="347"/>
                  </a:lnTo>
                  <a:lnTo>
                    <a:pt x="760" y="334"/>
                  </a:lnTo>
                  <a:lnTo>
                    <a:pt x="766" y="325"/>
                  </a:lnTo>
                  <a:lnTo>
                    <a:pt x="773" y="314"/>
                  </a:lnTo>
                  <a:lnTo>
                    <a:pt x="779" y="301"/>
                  </a:lnTo>
                  <a:lnTo>
                    <a:pt x="788" y="288"/>
                  </a:lnTo>
                  <a:lnTo>
                    <a:pt x="797" y="275"/>
                  </a:lnTo>
                  <a:lnTo>
                    <a:pt x="805" y="260"/>
                  </a:lnTo>
                  <a:lnTo>
                    <a:pt x="816" y="245"/>
                  </a:lnTo>
                  <a:lnTo>
                    <a:pt x="825" y="230"/>
                  </a:lnTo>
                  <a:lnTo>
                    <a:pt x="836" y="214"/>
                  </a:lnTo>
                  <a:lnTo>
                    <a:pt x="844" y="201"/>
                  </a:lnTo>
                  <a:lnTo>
                    <a:pt x="855" y="186"/>
                  </a:lnTo>
                  <a:lnTo>
                    <a:pt x="864" y="173"/>
                  </a:lnTo>
                  <a:lnTo>
                    <a:pt x="873" y="160"/>
                  </a:lnTo>
                  <a:lnTo>
                    <a:pt x="881" y="147"/>
                  </a:lnTo>
                  <a:lnTo>
                    <a:pt x="888" y="136"/>
                  </a:lnTo>
                  <a:lnTo>
                    <a:pt x="894" y="128"/>
                  </a:lnTo>
                  <a:lnTo>
                    <a:pt x="899" y="121"/>
                  </a:lnTo>
                  <a:lnTo>
                    <a:pt x="901" y="117"/>
                  </a:lnTo>
                  <a:lnTo>
                    <a:pt x="905" y="110"/>
                  </a:lnTo>
                  <a:lnTo>
                    <a:pt x="907" y="106"/>
                  </a:lnTo>
                  <a:lnTo>
                    <a:pt x="909" y="100"/>
                  </a:lnTo>
                  <a:lnTo>
                    <a:pt x="912" y="93"/>
                  </a:lnTo>
                  <a:lnTo>
                    <a:pt x="914" y="89"/>
                  </a:lnTo>
                  <a:lnTo>
                    <a:pt x="914" y="82"/>
                  </a:lnTo>
                  <a:lnTo>
                    <a:pt x="916" y="78"/>
                  </a:lnTo>
                  <a:lnTo>
                    <a:pt x="916" y="71"/>
                  </a:lnTo>
                  <a:lnTo>
                    <a:pt x="916" y="67"/>
                  </a:lnTo>
                  <a:lnTo>
                    <a:pt x="916" y="63"/>
                  </a:lnTo>
                  <a:lnTo>
                    <a:pt x="916" y="56"/>
                  </a:lnTo>
                  <a:lnTo>
                    <a:pt x="916" y="52"/>
                  </a:lnTo>
                  <a:lnTo>
                    <a:pt x="916" y="48"/>
                  </a:lnTo>
                  <a:lnTo>
                    <a:pt x="914" y="41"/>
                  </a:lnTo>
                  <a:lnTo>
                    <a:pt x="914" y="37"/>
                  </a:lnTo>
                  <a:lnTo>
                    <a:pt x="912" y="32"/>
                  </a:lnTo>
                  <a:lnTo>
                    <a:pt x="909" y="30"/>
                  </a:lnTo>
                  <a:lnTo>
                    <a:pt x="907" y="26"/>
                  </a:lnTo>
                  <a:lnTo>
                    <a:pt x="905" y="22"/>
                  </a:lnTo>
                  <a:lnTo>
                    <a:pt x="903" y="17"/>
                  </a:lnTo>
                  <a:lnTo>
                    <a:pt x="901" y="15"/>
                  </a:lnTo>
                  <a:lnTo>
                    <a:pt x="899" y="13"/>
                  </a:lnTo>
                  <a:lnTo>
                    <a:pt x="894" y="11"/>
                  </a:lnTo>
                  <a:lnTo>
                    <a:pt x="892" y="6"/>
                  </a:lnTo>
                  <a:lnTo>
                    <a:pt x="888" y="6"/>
                  </a:lnTo>
                  <a:lnTo>
                    <a:pt x="883" y="4"/>
                  </a:lnTo>
                  <a:lnTo>
                    <a:pt x="879" y="2"/>
                  </a:lnTo>
                  <a:lnTo>
                    <a:pt x="877" y="2"/>
                  </a:lnTo>
                  <a:lnTo>
                    <a:pt x="870" y="0"/>
                  </a:lnTo>
                  <a:lnTo>
                    <a:pt x="866" y="0"/>
                  </a:lnTo>
                  <a:lnTo>
                    <a:pt x="860" y="0"/>
                  </a:lnTo>
                  <a:lnTo>
                    <a:pt x="851" y="0"/>
                  </a:lnTo>
                  <a:lnTo>
                    <a:pt x="842" y="0"/>
                  </a:lnTo>
                  <a:lnTo>
                    <a:pt x="836" y="0"/>
                  </a:lnTo>
                  <a:lnTo>
                    <a:pt x="827" y="0"/>
                  </a:lnTo>
                  <a:lnTo>
                    <a:pt x="821" y="0"/>
                  </a:lnTo>
                  <a:lnTo>
                    <a:pt x="814" y="2"/>
                  </a:lnTo>
                  <a:lnTo>
                    <a:pt x="810" y="2"/>
                  </a:lnTo>
                  <a:lnTo>
                    <a:pt x="805" y="2"/>
                  </a:lnTo>
                  <a:lnTo>
                    <a:pt x="803" y="2"/>
                  </a:lnTo>
                  <a:lnTo>
                    <a:pt x="799" y="2"/>
                  </a:lnTo>
                  <a:lnTo>
                    <a:pt x="795" y="2"/>
                  </a:lnTo>
                  <a:lnTo>
                    <a:pt x="779" y="2"/>
                  </a:lnTo>
                  <a:lnTo>
                    <a:pt x="762" y="2"/>
                  </a:lnTo>
                  <a:lnTo>
                    <a:pt x="743" y="2"/>
                  </a:lnTo>
                  <a:lnTo>
                    <a:pt x="721" y="2"/>
                  </a:lnTo>
                  <a:lnTo>
                    <a:pt x="704" y="4"/>
                  </a:lnTo>
                  <a:lnTo>
                    <a:pt x="686" y="4"/>
                  </a:lnTo>
                  <a:lnTo>
                    <a:pt x="675" y="4"/>
                  </a:lnTo>
                  <a:lnTo>
                    <a:pt x="671" y="4"/>
                  </a:lnTo>
                  <a:lnTo>
                    <a:pt x="669" y="4"/>
                  </a:lnTo>
                  <a:lnTo>
                    <a:pt x="667" y="4"/>
                  </a:lnTo>
                  <a:close/>
                </a:path>
              </a:pathLst>
            </a:custGeom>
            <a:solidFill>
              <a:srgbClr val="ACC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6" name="任意多边形 307675"/>
            <p:cNvSpPr/>
            <p:nvPr/>
          </p:nvSpPr>
          <p:spPr>
            <a:xfrm>
              <a:off x="1223" y="2368"/>
              <a:ext cx="912" cy="589"/>
            </a:xfrm>
            <a:custGeom>
              <a:rect l="0" t="0" r="0" b="0"/>
              <a:pathLst>
                <a:path w="912" h="589">
                  <a:moveTo>
                    <a:pt x="656" y="4"/>
                  </a:moveTo>
                  <a:lnTo>
                    <a:pt x="273" y="4"/>
                  </a:lnTo>
                  <a:lnTo>
                    <a:pt x="271" y="4"/>
                  </a:lnTo>
                  <a:lnTo>
                    <a:pt x="264" y="4"/>
                  </a:lnTo>
                  <a:lnTo>
                    <a:pt x="258" y="4"/>
                  </a:lnTo>
                  <a:lnTo>
                    <a:pt x="247" y="4"/>
                  </a:lnTo>
                  <a:lnTo>
                    <a:pt x="234" y="4"/>
                  </a:lnTo>
                  <a:lnTo>
                    <a:pt x="219" y="4"/>
                  </a:lnTo>
                  <a:lnTo>
                    <a:pt x="202" y="4"/>
                  </a:lnTo>
                  <a:lnTo>
                    <a:pt x="184" y="4"/>
                  </a:lnTo>
                  <a:lnTo>
                    <a:pt x="167" y="4"/>
                  </a:lnTo>
                  <a:lnTo>
                    <a:pt x="150" y="4"/>
                  </a:lnTo>
                  <a:lnTo>
                    <a:pt x="130" y="4"/>
                  </a:lnTo>
                  <a:lnTo>
                    <a:pt x="113" y="4"/>
                  </a:lnTo>
                  <a:lnTo>
                    <a:pt x="98" y="4"/>
                  </a:lnTo>
                  <a:lnTo>
                    <a:pt x="82" y="4"/>
                  </a:lnTo>
                  <a:lnTo>
                    <a:pt x="69" y="4"/>
                  </a:lnTo>
                  <a:lnTo>
                    <a:pt x="59" y="4"/>
                  </a:lnTo>
                  <a:lnTo>
                    <a:pt x="54" y="4"/>
                  </a:lnTo>
                  <a:lnTo>
                    <a:pt x="50" y="4"/>
                  </a:lnTo>
                  <a:lnTo>
                    <a:pt x="46" y="7"/>
                  </a:lnTo>
                  <a:lnTo>
                    <a:pt x="41" y="7"/>
                  </a:lnTo>
                  <a:lnTo>
                    <a:pt x="37" y="9"/>
                  </a:lnTo>
                  <a:lnTo>
                    <a:pt x="33" y="11"/>
                  </a:lnTo>
                  <a:lnTo>
                    <a:pt x="28" y="11"/>
                  </a:lnTo>
                  <a:lnTo>
                    <a:pt x="26" y="13"/>
                  </a:lnTo>
                  <a:lnTo>
                    <a:pt x="22" y="15"/>
                  </a:lnTo>
                  <a:lnTo>
                    <a:pt x="20" y="17"/>
                  </a:lnTo>
                  <a:lnTo>
                    <a:pt x="17" y="22"/>
                  </a:lnTo>
                  <a:lnTo>
                    <a:pt x="13" y="24"/>
                  </a:lnTo>
                  <a:lnTo>
                    <a:pt x="11" y="26"/>
                  </a:lnTo>
                  <a:lnTo>
                    <a:pt x="9" y="30"/>
                  </a:lnTo>
                  <a:lnTo>
                    <a:pt x="7" y="33"/>
                  </a:lnTo>
                  <a:lnTo>
                    <a:pt x="7" y="37"/>
                  </a:lnTo>
                  <a:lnTo>
                    <a:pt x="4" y="39"/>
                  </a:lnTo>
                  <a:lnTo>
                    <a:pt x="2" y="43"/>
                  </a:lnTo>
                  <a:lnTo>
                    <a:pt x="2" y="48"/>
                  </a:lnTo>
                  <a:lnTo>
                    <a:pt x="0" y="52"/>
                  </a:lnTo>
                  <a:lnTo>
                    <a:pt x="0" y="56"/>
                  </a:lnTo>
                  <a:lnTo>
                    <a:pt x="0" y="61"/>
                  </a:lnTo>
                  <a:lnTo>
                    <a:pt x="0" y="65"/>
                  </a:lnTo>
                  <a:lnTo>
                    <a:pt x="0" y="69"/>
                  </a:lnTo>
                  <a:lnTo>
                    <a:pt x="0" y="74"/>
                  </a:lnTo>
                  <a:lnTo>
                    <a:pt x="0" y="78"/>
                  </a:lnTo>
                  <a:lnTo>
                    <a:pt x="2" y="82"/>
                  </a:lnTo>
                  <a:lnTo>
                    <a:pt x="2" y="87"/>
                  </a:lnTo>
                  <a:lnTo>
                    <a:pt x="4" y="93"/>
                  </a:lnTo>
                  <a:lnTo>
                    <a:pt x="7" y="98"/>
                  </a:lnTo>
                  <a:lnTo>
                    <a:pt x="7" y="102"/>
                  </a:lnTo>
                  <a:lnTo>
                    <a:pt x="9" y="106"/>
                  </a:lnTo>
                  <a:lnTo>
                    <a:pt x="13" y="117"/>
                  </a:lnTo>
                  <a:lnTo>
                    <a:pt x="20" y="130"/>
                  </a:lnTo>
                  <a:lnTo>
                    <a:pt x="26" y="141"/>
                  </a:lnTo>
                  <a:lnTo>
                    <a:pt x="33" y="154"/>
                  </a:lnTo>
                  <a:lnTo>
                    <a:pt x="41" y="169"/>
                  </a:lnTo>
                  <a:lnTo>
                    <a:pt x="50" y="182"/>
                  </a:lnTo>
                  <a:lnTo>
                    <a:pt x="59" y="197"/>
                  </a:lnTo>
                  <a:lnTo>
                    <a:pt x="67" y="212"/>
                  </a:lnTo>
                  <a:lnTo>
                    <a:pt x="76" y="228"/>
                  </a:lnTo>
                  <a:lnTo>
                    <a:pt x="87" y="243"/>
                  </a:lnTo>
                  <a:lnTo>
                    <a:pt x="95" y="258"/>
                  </a:lnTo>
                  <a:lnTo>
                    <a:pt x="106" y="273"/>
                  </a:lnTo>
                  <a:lnTo>
                    <a:pt x="115" y="288"/>
                  </a:lnTo>
                  <a:lnTo>
                    <a:pt x="126" y="301"/>
                  </a:lnTo>
                  <a:lnTo>
                    <a:pt x="134" y="314"/>
                  </a:lnTo>
                  <a:lnTo>
                    <a:pt x="143" y="327"/>
                  </a:lnTo>
                  <a:lnTo>
                    <a:pt x="147" y="336"/>
                  </a:lnTo>
                  <a:lnTo>
                    <a:pt x="154" y="342"/>
                  </a:lnTo>
                  <a:lnTo>
                    <a:pt x="158" y="347"/>
                  </a:lnTo>
                  <a:lnTo>
                    <a:pt x="160" y="353"/>
                  </a:lnTo>
                  <a:lnTo>
                    <a:pt x="165" y="358"/>
                  </a:lnTo>
                  <a:lnTo>
                    <a:pt x="167" y="362"/>
                  </a:lnTo>
                  <a:lnTo>
                    <a:pt x="169" y="366"/>
                  </a:lnTo>
                  <a:lnTo>
                    <a:pt x="169" y="368"/>
                  </a:lnTo>
                  <a:lnTo>
                    <a:pt x="171" y="373"/>
                  </a:lnTo>
                  <a:lnTo>
                    <a:pt x="171" y="375"/>
                  </a:lnTo>
                  <a:lnTo>
                    <a:pt x="173" y="379"/>
                  </a:lnTo>
                  <a:lnTo>
                    <a:pt x="173" y="384"/>
                  </a:lnTo>
                  <a:lnTo>
                    <a:pt x="173" y="388"/>
                  </a:lnTo>
                  <a:lnTo>
                    <a:pt x="176" y="392"/>
                  </a:lnTo>
                  <a:lnTo>
                    <a:pt x="176" y="403"/>
                  </a:lnTo>
                  <a:lnTo>
                    <a:pt x="178" y="418"/>
                  </a:lnTo>
                  <a:lnTo>
                    <a:pt x="178" y="433"/>
                  </a:lnTo>
                  <a:lnTo>
                    <a:pt x="178" y="453"/>
                  </a:lnTo>
                  <a:lnTo>
                    <a:pt x="178" y="475"/>
                  </a:lnTo>
                  <a:lnTo>
                    <a:pt x="178" y="501"/>
                  </a:lnTo>
                  <a:lnTo>
                    <a:pt x="180" y="589"/>
                  </a:lnTo>
                  <a:lnTo>
                    <a:pt x="728" y="589"/>
                  </a:lnTo>
                  <a:lnTo>
                    <a:pt x="728" y="514"/>
                  </a:lnTo>
                  <a:lnTo>
                    <a:pt x="728" y="496"/>
                  </a:lnTo>
                  <a:lnTo>
                    <a:pt x="728" y="483"/>
                  </a:lnTo>
                  <a:lnTo>
                    <a:pt x="728" y="468"/>
                  </a:lnTo>
                  <a:lnTo>
                    <a:pt x="728" y="457"/>
                  </a:lnTo>
                  <a:lnTo>
                    <a:pt x="728" y="446"/>
                  </a:lnTo>
                  <a:lnTo>
                    <a:pt x="728" y="436"/>
                  </a:lnTo>
                  <a:lnTo>
                    <a:pt x="728" y="425"/>
                  </a:lnTo>
                  <a:lnTo>
                    <a:pt x="728" y="416"/>
                  </a:lnTo>
                  <a:lnTo>
                    <a:pt x="728" y="405"/>
                  </a:lnTo>
                  <a:lnTo>
                    <a:pt x="730" y="397"/>
                  </a:lnTo>
                  <a:lnTo>
                    <a:pt x="732" y="392"/>
                  </a:lnTo>
                  <a:lnTo>
                    <a:pt x="732" y="388"/>
                  </a:lnTo>
                  <a:lnTo>
                    <a:pt x="734" y="381"/>
                  </a:lnTo>
                  <a:lnTo>
                    <a:pt x="736" y="377"/>
                  </a:lnTo>
                  <a:lnTo>
                    <a:pt x="736" y="373"/>
                  </a:lnTo>
                  <a:lnTo>
                    <a:pt x="739" y="366"/>
                  </a:lnTo>
                  <a:lnTo>
                    <a:pt x="741" y="362"/>
                  </a:lnTo>
                  <a:lnTo>
                    <a:pt x="743" y="355"/>
                  </a:lnTo>
                  <a:lnTo>
                    <a:pt x="749" y="345"/>
                  </a:lnTo>
                  <a:lnTo>
                    <a:pt x="756" y="332"/>
                  </a:lnTo>
                  <a:lnTo>
                    <a:pt x="760" y="323"/>
                  </a:lnTo>
                  <a:lnTo>
                    <a:pt x="767" y="312"/>
                  </a:lnTo>
                  <a:lnTo>
                    <a:pt x="775" y="299"/>
                  </a:lnTo>
                  <a:lnTo>
                    <a:pt x="784" y="286"/>
                  </a:lnTo>
                  <a:lnTo>
                    <a:pt x="793" y="273"/>
                  </a:lnTo>
                  <a:lnTo>
                    <a:pt x="801" y="258"/>
                  </a:lnTo>
                  <a:lnTo>
                    <a:pt x="810" y="245"/>
                  </a:lnTo>
                  <a:lnTo>
                    <a:pt x="821" y="230"/>
                  </a:lnTo>
                  <a:lnTo>
                    <a:pt x="830" y="215"/>
                  </a:lnTo>
                  <a:lnTo>
                    <a:pt x="840" y="199"/>
                  </a:lnTo>
                  <a:lnTo>
                    <a:pt x="849" y="184"/>
                  </a:lnTo>
                  <a:lnTo>
                    <a:pt x="858" y="171"/>
                  </a:lnTo>
                  <a:lnTo>
                    <a:pt x="866" y="158"/>
                  </a:lnTo>
                  <a:lnTo>
                    <a:pt x="875" y="147"/>
                  </a:lnTo>
                  <a:lnTo>
                    <a:pt x="884" y="137"/>
                  </a:lnTo>
                  <a:lnTo>
                    <a:pt x="890" y="126"/>
                  </a:lnTo>
                  <a:lnTo>
                    <a:pt x="892" y="121"/>
                  </a:lnTo>
                  <a:lnTo>
                    <a:pt x="897" y="115"/>
                  </a:lnTo>
                  <a:lnTo>
                    <a:pt x="899" y="111"/>
                  </a:lnTo>
                  <a:lnTo>
                    <a:pt x="901" y="104"/>
                  </a:lnTo>
                  <a:lnTo>
                    <a:pt x="903" y="100"/>
                  </a:lnTo>
                  <a:lnTo>
                    <a:pt x="905" y="93"/>
                  </a:lnTo>
                  <a:lnTo>
                    <a:pt x="908" y="89"/>
                  </a:lnTo>
                  <a:lnTo>
                    <a:pt x="910" y="82"/>
                  </a:lnTo>
                  <a:lnTo>
                    <a:pt x="910" y="76"/>
                  </a:lnTo>
                  <a:lnTo>
                    <a:pt x="910" y="72"/>
                  </a:lnTo>
                  <a:lnTo>
                    <a:pt x="912" y="67"/>
                  </a:lnTo>
                  <a:lnTo>
                    <a:pt x="912" y="61"/>
                  </a:lnTo>
                  <a:lnTo>
                    <a:pt x="912" y="56"/>
                  </a:lnTo>
                  <a:lnTo>
                    <a:pt x="910" y="52"/>
                  </a:lnTo>
                  <a:lnTo>
                    <a:pt x="910" y="46"/>
                  </a:lnTo>
                  <a:lnTo>
                    <a:pt x="910" y="41"/>
                  </a:lnTo>
                  <a:lnTo>
                    <a:pt x="908" y="37"/>
                  </a:lnTo>
                  <a:lnTo>
                    <a:pt x="905" y="33"/>
                  </a:lnTo>
                  <a:lnTo>
                    <a:pt x="905" y="28"/>
                  </a:lnTo>
                  <a:lnTo>
                    <a:pt x="903" y="26"/>
                  </a:lnTo>
                  <a:lnTo>
                    <a:pt x="901" y="22"/>
                  </a:lnTo>
                  <a:lnTo>
                    <a:pt x="899" y="17"/>
                  </a:lnTo>
                  <a:lnTo>
                    <a:pt x="895" y="15"/>
                  </a:lnTo>
                  <a:lnTo>
                    <a:pt x="892" y="11"/>
                  </a:lnTo>
                  <a:lnTo>
                    <a:pt x="890" y="9"/>
                  </a:lnTo>
                  <a:lnTo>
                    <a:pt x="886" y="7"/>
                  </a:lnTo>
                  <a:lnTo>
                    <a:pt x="884" y="4"/>
                  </a:lnTo>
                  <a:lnTo>
                    <a:pt x="879" y="4"/>
                  </a:lnTo>
                  <a:lnTo>
                    <a:pt x="875" y="2"/>
                  </a:lnTo>
                  <a:lnTo>
                    <a:pt x="871" y="2"/>
                  </a:lnTo>
                  <a:lnTo>
                    <a:pt x="866" y="0"/>
                  </a:lnTo>
                  <a:lnTo>
                    <a:pt x="862" y="0"/>
                  </a:lnTo>
                  <a:lnTo>
                    <a:pt x="853" y="0"/>
                  </a:lnTo>
                  <a:lnTo>
                    <a:pt x="847" y="0"/>
                  </a:lnTo>
                  <a:lnTo>
                    <a:pt x="838" y="0"/>
                  </a:lnTo>
                  <a:lnTo>
                    <a:pt x="830" y="0"/>
                  </a:lnTo>
                  <a:lnTo>
                    <a:pt x="821" y="0"/>
                  </a:lnTo>
                  <a:lnTo>
                    <a:pt x="814" y="0"/>
                  </a:lnTo>
                  <a:lnTo>
                    <a:pt x="810" y="0"/>
                  </a:lnTo>
                  <a:lnTo>
                    <a:pt x="804" y="0"/>
                  </a:lnTo>
                  <a:lnTo>
                    <a:pt x="799" y="2"/>
                  </a:lnTo>
                  <a:lnTo>
                    <a:pt x="797" y="2"/>
                  </a:lnTo>
                  <a:lnTo>
                    <a:pt x="793" y="2"/>
                  </a:lnTo>
                  <a:lnTo>
                    <a:pt x="788" y="2"/>
                  </a:lnTo>
                  <a:lnTo>
                    <a:pt x="773" y="2"/>
                  </a:lnTo>
                  <a:lnTo>
                    <a:pt x="756" y="2"/>
                  </a:lnTo>
                  <a:lnTo>
                    <a:pt x="736" y="2"/>
                  </a:lnTo>
                  <a:lnTo>
                    <a:pt x="715" y="2"/>
                  </a:lnTo>
                  <a:lnTo>
                    <a:pt x="695" y="2"/>
                  </a:lnTo>
                  <a:lnTo>
                    <a:pt x="678" y="2"/>
                  </a:lnTo>
                  <a:lnTo>
                    <a:pt x="667" y="4"/>
                  </a:lnTo>
                  <a:lnTo>
                    <a:pt x="661" y="4"/>
                  </a:lnTo>
                  <a:lnTo>
                    <a:pt x="658" y="4"/>
                  </a:lnTo>
                  <a:lnTo>
                    <a:pt x="656" y="4"/>
                  </a:lnTo>
                  <a:close/>
                </a:path>
              </a:pathLst>
            </a:custGeom>
            <a:solidFill>
              <a:srgbClr val="ABC0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7" name="任意多边形 307676"/>
            <p:cNvSpPr/>
            <p:nvPr/>
          </p:nvSpPr>
          <p:spPr>
            <a:xfrm>
              <a:off x="1225" y="2370"/>
              <a:ext cx="908" cy="587"/>
            </a:xfrm>
            <a:custGeom>
              <a:rect l="0" t="0" r="0" b="0"/>
              <a:pathLst>
                <a:path w="906" h="587">
                  <a:moveTo>
                    <a:pt x="650" y="2"/>
                  </a:moveTo>
                  <a:lnTo>
                    <a:pt x="271" y="5"/>
                  </a:lnTo>
                  <a:lnTo>
                    <a:pt x="269" y="5"/>
                  </a:lnTo>
                  <a:lnTo>
                    <a:pt x="264" y="5"/>
                  </a:lnTo>
                  <a:lnTo>
                    <a:pt x="256" y="5"/>
                  </a:lnTo>
                  <a:lnTo>
                    <a:pt x="245" y="5"/>
                  </a:lnTo>
                  <a:lnTo>
                    <a:pt x="232" y="5"/>
                  </a:lnTo>
                  <a:lnTo>
                    <a:pt x="217" y="5"/>
                  </a:lnTo>
                  <a:lnTo>
                    <a:pt x="202" y="2"/>
                  </a:lnTo>
                  <a:lnTo>
                    <a:pt x="184" y="2"/>
                  </a:lnTo>
                  <a:lnTo>
                    <a:pt x="167" y="2"/>
                  </a:lnTo>
                  <a:lnTo>
                    <a:pt x="150" y="2"/>
                  </a:lnTo>
                  <a:lnTo>
                    <a:pt x="132" y="2"/>
                  </a:lnTo>
                  <a:lnTo>
                    <a:pt x="115" y="2"/>
                  </a:lnTo>
                  <a:lnTo>
                    <a:pt x="98" y="2"/>
                  </a:lnTo>
                  <a:lnTo>
                    <a:pt x="85" y="2"/>
                  </a:lnTo>
                  <a:lnTo>
                    <a:pt x="72" y="5"/>
                  </a:lnTo>
                  <a:lnTo>
                    <a:pt x="61" y="5"/>
                  </a:lnTo>
                  <a:lnTo>
                    <a:pt x="54" y="5"/>
                  </a:lnTo>
                  <a:lnTo>
                    <a:pt x="50" y="5"/>
                  </a:lnTo>
                  <a:lnTo>
                    <a:pt x="46" y="7"/>
                  </a:lnTo>
                  <a:lnTo>
                    <a:pt x="41" y="7"/>
                  </a:lnTo>
                  <a:lnTo>
                    <a:pt x="37" y="9"/>
                  </a:lnTo>
                  <a:lnTo>
                    <a:pt x="33" y="9"/>
                  </a:lnTo>
                  <a:lnTo>
                    <a:pt x="31" y="11"/>
                  </a:lnTo>
                  <a:lnTo>
                    <a:pt x="26" y="13"/>
                  </a:lnTo>
                  <a:lnTo>
                    <a:pt x="24" y="15"/>
                  </a:lnTo>
                  <a:lnTo>
                    <a:pt x="20" y="18"/>
                  </a:lnTo>
                  <a:lnTo>
                    <a:pt x="18" y="20"/>
                  </a:lnTo>
                  <a:lnTo>
                    <a:pt x="15" y="24"/>
                  </a:lnTo>
                  <a:lnTo>
                    <a:pt x="13" y="26"/>
                  </a:lnTo>
                  <a:lnTo>
                    <a:pt x="11" y="28"/>
                  </a:lnTo>
                  <a:lnTo>
                    <a:pt x="9" y="33"/>
                  </a:lnTo>
                  <a:lnTo>
                    <a:pt x="7" y="35"/>
                  </a:lnTo>
                  <a:lnTo>
                    <a:pt x="5" y="39"/>
                  </a:lnTo>
                  <a:lnTo>
                    <a:pt x="5" y="44"/>
                  </a:lnTo>
                  <a:lnTo>
                    <a:pt x="2" y="48"/>
                  </a:lnTo>
                  <a:lnTo>
                    <a:pt x="2" y="52"/>
                  </a:lnTo>
                  <a:lnTo>
                    <a:pt x="2" y="54"/>
                  </a:lnTo>
                  <a:lnTo>
                    <a:pt x="0" y="59"/>
                  </a:lnTo>
                  <a:lnTo>
                    <a:pt x="0" y="63"/>
                  </a:lnTo>
                  <a:lnTo>
                    <a:pt x="0" y="67"/>
                  </a:lnTo>
                  <a:lnTo>
                    <a:pt x="2" y="74"/>
                  </a:lnTo>
                  <a:lnTo>
                    <a:pt x="2" y="78"/>
                  </a:lnTo>
                  <a:lnTo>
                    <a:pt x="2" y="83"/>
                  </a:lnTo>
                  <a:lnTo>
                    <a:pt x="5" y="87"/>
                  </a:lnTo>
                  <a:lnTo>
                    <a:pt x="5" y="91"/>
                  </a:lnTo>
                  <a:lnTo>
                    <a:pt x="7" y="96"/>
                  </a:lnTo>
                  <a:lnTo>
                    <a:pt x="9" y="102"/>
                  </a:lnTo>
                  <a:lnTo>
                    <a:pt x="11" y="106"/>
                  </a:lnTo>
                  <a:lnTo>
                    <a:pt x="15" y="117"/>
                  </a:lnTo>
                  <a:lnTo>
                    <a:pt x="20" y="128"/>
                  </a:lnTo>
                  <a:lnTo>
                    <a:pt x="26" y="141"/>
                  </a:lnTo>
                  <a:lnTo>
                    <a:pt x="35" y="154"/>
                  </a:lnTo>
                  <a:lnTo>
                    <a:pt x="41" y="167"/>
                  </a:lnTo>
                  <a:lnTo>
                    <a:pt x="50" y="182"/>
                  </a:lnTo>
                  <a:lnTo>
                    <a:pt x="59" y="197"/>
                  </a:lnTo>
                  <a:lnTo>
                    <a:pt x="67" y="213"/>
                  </a:lnTo>
                  <a:lnTo>
                    <a:pt x="78" y="228"/>
                  </a:lnTo>
                  <a:lnTo>
                    <a:pt x="87" y="243"/>
                  </a:lnTo>
                  <a:lnTo>
                    <a:pt x="98" y="256"/>
                  </a:lnTo>
                  <a:lnTo>
                    <a:pt x="106" y="271"/>
                  </a:lnTo>
                  <a:lnTo>
                    <a:pt x="115" y="286"/>
                  </a:lnTo>
                  <a:lnTo>
                    <a:pt x="126" y="299"/>
                  </a:lnTo>
                  <a:lnTo>
                    <a:pt x="135" y="314"/>
                  </a:lnTo>
                  <a:lnTo>
                    <a:pt x="143" y="327"/>
                  </a:lnTo>
                  <a:lnTo>
                    <a:pt x="150" y="334"/>
                  </a:lnTo>
                  <a:lnTo>
                    <a:pt x="154" y="340"/>
                  </a:lnTo>
                  <a:lnTo>
                    <a:pt x="158" y="345"/>
                  </a:lnTo>
                  <a:lnTo>
                    <a:pt x="161" y="351"/>
                  </a:lnTo>
                  <a:lnTo>
                    <a:pt x="165" y="356"/>
                  </a:lnTo>
                  <a:lnTo>
                    <a:pt x="167" y="360"/>
                  </a:lnTo>
                  <a:lnTo>
                    <a:pt x="169" y="364"/>
                  </a:lnTo>
                  <a:lnTo>
                    <a:pt x="169" y="366"/>
                  </a:lnTo>
                  <a:lnTo>
                    <a:pt x="171" y="369"/>
                  </a:lnTo>
                  <a:lnTo>
                    <a:pt x="171" y="373"/>
                  </a:lnTo>
                  <a:lnTo>
                    <a:pt x="174" y="377"/>
                  </a:lnTo>
                  <a:lnTo>
                    <a:pt x="174" y="382"/>
                  </a:lnTo>
                  <a:lnTo>
                    <a:pt x="174" y="386"/>
                  </a:lnTo>
                  <a:lnTo>
                    <a:pt x="176" y="390"/>
                  </a:lnTo>
                  <a:lnTo>
                    <a:pt x="176" y="401"/>
                  </a:lnTo>
                  <a:lnTo>
                    <a:pt x="178" y="416"/>
                  </a:lnTo>
                  <a:lnTo>
                    <a:pt x="178" y="431"/>
                  </a:lnTo>
                  <a:lnTo>
                    <a:pt x="178" y="451"/>
                  </a:lnTo>
                  <a:lnTo>
                    <a:pt x="178" y="473"/>
                  </a:lnTo>
                  <a:lnTo>
                    <a:pt x="178" y="496"/>
                  </a:lnTo>
                  <a:lnTo>
                    <a:pt x="180" y="587"/>
                  </a:lnTo>
                  <a:lnTo>
                    <a:pt x="726" y="587"/>
                  </a:lnTo>
                  <a:lnTo>
                    <a:pt x="726" y="509"/>
                  </a:lnTo>
                  <a:lnTo>
                    <a:pt x="726" y="494"/>
                  </a:lnTo>
                  <a:lnTo>
                    <a:pt x="726" y="479"/>
                  </a:lnTo>
                  <a:lnTo>
                    <a:pt x="726" y="466"/>
                  </a:lnTo>
                  <a:lnTo>
                    <a:pt x="726" y="455"/>
                  </a:lnTo>
                  <a:lnTo>
                    <a:pt x="726" y="442"/>
                  </a:lnTo>
                  <a:lnTo>
                    <a:pt x="726" y="434"/>
                  </a:lnTo>
                  <a:lnTo>
                    <a:pt x="726" y="423"/>
                  </a:lnTo>
                  <a:lnTo>
                    <a:pt x="726" y="414"/>
                  </a:lnTo>
                  <a:lnTo>
                    <a:pt x="726" y="403"/>
                  </a:lnTo>
                  <a:lnTo>
                    <a:pt x="728" y="395"/>
                  </a:lnTo>
                  <a:lnTo>
                    <a:pt x="728" y="390"/>
                  </a:lnTo>
                  <a:lnTo>
                    <a:pt x="730" y="386"/>
                  </a:lnTo>
                  <a:lnTo>
                    <a:pt x="732" y="379"/>
                  </a:lnTo>
                  <a:lnTo>
                    <a:pt x="732" y="375"/>
                  </a:lnTo>
                  <a:lnTo>
                    <a:pt x="734" y="371"/>
                  </a:lnTo>
                  <a:lnTo>
                    <a:pt x="737" y="364"/>
                  </a:lnTo>
                  <a:lnTo>
                    <a:pt x="739" y="360"/>
                  </a:lnTo>
                  <a:lnTo>
                    <a:pt x="741" y="353"/>
                  </a:lnTo>
                  <a:lnTo>
                    <a:pt x="747" y="343"/>
                  </a:lnTo>
                  <a:lnTo>
                    <a:pt x="754" y="330"/>
                  </a:lnTo>
                  <a:lnTo>
                    <a:pt x="758" y="321"/>
                  </a:lnTo>
                  <a:lnTo>
                    <a:pt x="765" y="310"/>
                  </a:lnTo>
                  <a:lnTo>
                    <a:pt x="773" y="297"/>
                  </a:lnTo>
                  <a:lnTo>
                    <a:pt x="780" y="284"/>
                  </a:lnTo>
                  <a:lnTo>
                    <a:pt x="789" y="271"/>
                  </a:lnTo>
                  <a:lnTo>
                    <a:pt x="799" y="256"/>
                  </a:lnTo>
                  <a:lnTo>
                    <a:pt x="808" y="243"/>
                  </a:lnTo>
                  <a:lnTo>
                    <a:pt x="817" y="228"/>
                  </a:lnTo>
                  <a:lnTo>
                    <a:pt x="828" y="213"/>
                  </a:lnTo>
                  <a:lnTo>
                    <a:pt x="836" y="197"/>
                  </a:lnTo>
                  <a:lnTo>
                    <a:pt x="847" y="184"/>
                  </a:lnTo>
                  <a:lnTo>
                    <a:pt x="856" y="171"/>
                  </a:lnTo>
                  <a:lnTo>
                    <a:pt x="864" y="158"/>
                  </a:lnTo>
                  <a:lnTo>
                    <a:pt x="873" y="145"/>
                  </a:lnTo>
                  <a:lnTo>
                    <a:pt x="880" y="135"/>
                  </a:lnTo>
                  <a:lnTo>
                    <a:pt x="886" y="126"/>
                  </a:lnTo>
                  <a:lnTo>
                    <a:pt x="890" y="119"/>
                  </a:lnTo>
                  <a:lnTo>
                    <a:pt x="893" y="115"/>
                  </a:lnTo>
                  <a:lnTo>
                    <a:pt x="897" y="109"/>
                  </a:lnTo>
                  <a:lnTo>
                    <a:pt x="899" y="104"/>
                  </a:lnTo>
                  <a:lnTo>
                    <a:pt x="901" y="98"/>
                  </a:lnTo>
                  <a:lnTo>
                    <a:pt x="903" y="93"/>
                  </a:lnTo>
                  <a:lnTo>
                    <a:pt x="903" y="87"/>
                  </a:lnTo>
                  <a:lnTo>
                    <a:pt x="906" y="83"/>
                  </a:lnTo>
                  <a:lnTo>
                    <a:pt x="906" y="76"/>
                  </a:lnTo>
                  <a:lnTo>
                    <a:pt x="908" y="72"/>
                  </a:lnTo>
                  <a:lnTo>
                    <a:pt x="908" y="65"/>
                  </a:lnTo>
                  <a:lnTo>
                    <a:pt x="908" y="61"/>
                  </a:lnTo>
                  <a:lnTo>
                    <a:pt x="908" y="57"/>
                  </a:lnTo>
                  <a:lnTo>
                    <a:pt x="908" y="50"/>
                  </a:lnTo>
                  <a:lnTo>
                    <a:pt x="908" y="46"/>
                  </a:lnTo>
                  <a:lnTo>
                    <a:pt x="906" y="41"/>
                  </a:lnTo>
                  <a:lnTo>
                    <a:pt x="906" y="37"/>
                  </a:lnTo>
                  <a:lnTo>
                    <a:pt x="903" y="33"/>
                  </a:lnTo>
                  <a:lnTo>
                    <a:pt x="901" y="28"/>
                  </a:lnTo>
                  <a:lnTo>
                    <a:pt x="899" y="24"/>
                  </a:lnTo>
                  <a:lnTo>
                    <a:pt x="897" y="22"/>
                  </a:lnTo>
                  <a:lnTo>
                    <a:pt x="895" y="18"/>
                  </a:lnTo>
                  <a:lnTo>
                    <a:pt x="893" y="15"/>
                  </a:lnTo>
                  <a:lnTo>
                    <a:pt x="890" y="11"/>
                  </a:lnTo>
                  <a:lnTo>
                    <a:pt x="886" y="9"/>
                  </a:lnTo>
                  <a:lnTo>
                    <a:pt x="884" y="7"/>
                  </a:lnTo>
                  <a:lnTo>
                    <a:pt x="880" y="5"/>
                  </a:lnTo>
                  <a:lnTo>
                    <a:pt x="875" y="2"/>
                  </a:lnTo>
                  <a:lnTo>
                    <a:pt x="871" y="2"/>
                  </a:lnTo>
                  <a:lnTo>
                    <a:pt x="869" y="0"/>
                  </a:lnTo>
                  <a:lnTo>
                    <a:pt x="862" y="0"/>
                  </a:lnTo>
                  <a:lnTo>
                    <a:pt x="858" y="0"/>
                  </a:lnTo>
                  <a:lnTo>
                    <a:pt x="851" y="0"/>
                  </a:lnTo>
                  <a:lnTo>
                    <a:pt x="843" y="0"/>
                  </a:lnTo>
                  <a:lnTo>
                    <a:pt x="834" y="0"/>
                  </a:lnTo>
                  <a:lnTo>
                    <a:pt x="825" y="0"/>
                  </a:lnTo>
                  <a:lnTo>
                    <a:pt x="819" y="0"/>
                  </a:lnTo>
                  <a:lnTo>
                    <a:pt x="810" y="0"/>
                  </a:lnTo>
                  <a:lnTo>
                    <a:pt x="806" y="0"/>
                  </a:lnTo>
                  <a:lnTo>
                    <a:pt x="799" y="0"/>
                  </a:lnTo>
                  <a:lnTo>
                    <a:pt x="797" y="0"/>
                  </a:lnTo>
                  <a:lnTo>
                    <a:pt x="793" y="0"/>
                  </a:lnTo>
                  <a:lnTo>
                    <a:pt x="791" y="0"/>
                  </a:lnTo>
                  <a:lnTo>
                    <a:pt x="789" y="0"/>
                  </a:lnTo>
                  <a:lnTo>
                    <a:pt x="786" y="0"/>
                  </a:lnTo>
                  <a:lnTo>
                    <a:pt x="784" y="2"/>
                  </a:lnTo>
                  <a:lnTo>
                    <a:pt x="769" y="2"/>
                  </a:lnTo>
                  <a:lnTo>
                    <a:pt x="752" y="2"/>
                  </a:lnTo>
                  <a:lnTo>
                    <a:pt x="730" y="2"/>
                  </a:lnTo>
                  <a:lnTo>
                    <a:pt x="708" y="2"/>
                  </a:lnTo>
                  <a:lnTo>
                    <a:pt x="689" y="2"/>
                  </a:lnTo>
                  <a:lnTo>
                    <a:pt x="672" y="2"/>
                  </a:lnTo>
                  <a:lnTo>
                    <a:pt x="659" y="2"/>
                  </a:lnTo>
                  <a:lnTo>
                    <a:pt x="654" y="2"/>
                  </a:lnTo>
                  <a:lnTo>
                    <a:pt x="652" y="2"/>
                  </a:lnTo>
                  <a:lnTo>
                    <a:pt x="650" y="2"/>
                  </a:lnTo>
                  <a:close/>
                </a:path>
              </a:pathLst>
            </a:custGeom>
            <a:solidFill>
              <a:srgbClr val="A8BE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8" name="任意多边形 307677"/>
            <p:cNvSpPr/>
            <p:nvPr/>
          </p:nvSpPr>
          <p:spPr>
            <a:xfrm>
              <a:off x="1230" y="2372"/>
              <a:ext cx="901" cy="585"/>
            </a:xfrm>
            <a:custGeom>
              <a:rect l="0" t="0" r="0" b="0"/>
              <a:pathLst>
                <a:path w="901" h="585">
                  <a:moveTo>
                    <a:pt x="638" y="3"/>
                  </a:moveTo>
                  <a:lnTo>
                    <a:pt x="266" y="5"/>
                  </a:lnTo>
                  <a:lnTo>
                    <a:pt x="266" y="5"/>
                  </a:lnTo>
                  <a:lnTo>
                    <a:pt x="259" y="5"/>
                  </a:lnTo>
                  <a:lnTo>
                    <a:pt x="251" y="5"/>
                  </a:lnTo>
                  <a:lnTo>
                    <a:pt x="242" y="5"/>
                  </a:lnTo>
                  <a:lnTo>
                    <a:pt x="229" y="3"/>
                  </a:lnTo>
                  <a:lnTo>
                    <a:pt x="214" y="3"/>
                  </a:lnTo>
                  <a:lnTo>
                    <a:pt x="199" y="3"/>
                  </a:lnTo>
                  <a:lnTo>
                    <a:pt x="182" y="3"/>
                  </a:lnTo>
                  <a:lnTo>
                    <a:pt x="164" y="3"/>
                  </a:lnTo>
                  <a:lnTo>
                    <a:pt x="147" y="3"/>
                  </a:lnTo>
                  <a:lnTo>
                    <a:pt x="130" y="3"/>
                  </a:lnTo>
                  <a:lnTo>
                    <a:pt x="112" y="3"/>
                  </a:lnTo>
                  <a:lnTo>
                    <a:pt x="95" y="3"/>
                  </a:lnTo>
                  <a:lnTo>
                    <a:pt x="82" y="3"/>
                  </a:lnTo>
                  <a:lnTo>
                    <a:pt x="69" y="3"/>
                  </a:lnTo>
                  <a:lnTo>
                    <a:pt x="58" y="5"/>
                  </a:lnTo>
                  <a:lnTo>
                    <a:pt x="54" y="5"/>
                  </a:lnTo>
                  <a:lnTo>
                    <a:pt x="49" y="5"/>
                  </a:lnTo>
                  <a:lnTo>
                    <a:pt x="45" y="5"/>
                  </a:lnTo>
                  <a:lnTo>
                    <a:pt x="41" y="7"/>
                  </a:lnTo>
                  <a:lnTo>
                    <a:pt x="36" y="7"/>
                  </a:lnTo>
                  <a:lnTo>
                    <a:pt x="32" y="9"/>
                  </a:lnTo>
                  <a:lnTo>
                    <a:pt x="28" y="11"/>
                  </a:lnTo>
                  <a:lnTo>
                    <a:pt x="26" y="13"/>
                  </a:lnTo>
                  <a:lnTo>
                    <a:pt x="21" y="16"/>
                  </a:lnTo>
                  <a:lnTo>
                    <a:pt x="19" y="18"/>
                  </a:lnTo>
                  <a:lnTo>
                    <a:pt x="17" y="20"/>
                  </a:lnTo>
                  <a:lnTo>
                    <a:pt x="13" y="22"/>
                  </a:lnTo>
                  <a:lnTo>
                    <a:pt x="10" y="26"/>
                  </a:lnTo>
                  <a:lnTo>
                    <a:pt x="8" y="29"/>
                  </a:lnTo>
                  <a:lnTo>
                    <a:pt x="6" y="33"/>
                  </a:lnTo>
                  <a:lnTo>
                    <a:pt x="6" y="35"/>
                  </a:lnTo>
                  <a:lnTo>
                    <a:pt x="4" y="39"/>
                  </a:lnTo>
                  <a:lnTo>
                    <a:pt x="2" y="44"/>
                  </a:lnTo>
                  <a:lnTo>
                    <a:pt x="2" y="46"/>
                  </a:lnTo>
                  <a:lnTo>
                    <a:pt x="0" y="50"/>
                  </a:lnTo>
                  <a:lnTo>
                    <a:pt x="0" y="55"/>
                  </a:lnTo>
                  <a:lnTo>
                    <a:pt x="0" y="59"/>
                  </a:lnTo>
                  <a:lnTo>
                    <a:pt x="0" y="63"/>
                  </a:lnTo>
                  <a:lnTo>
                    <a:pt x="0" y="68"/>
                  </a:lnTo>
                  <a:lnTo>
                    <a:pt x="0" y="72"/>
                  </a:lnTo>
                  <a:lnTo>
                    <a:pt x="0" y="76"/>
                  </a:lnTo>
                  <a:lnTo>
                    <a:pt x="2" y="81"/>
                  </a:lnTo>
                  <a:lnTo>
                    <a:pt x="2" y="87"/>
                  </a:lnTo>
                  <a:lnTo>
                    <a:pt x="4" y="91"/>
                  </a:lnTo>
                  <a:lnTo>
                    <a:pt x="4" y="96"/>
                  </a:lnTo>
                  <a:lnTo>
                    <a:pt x="6" y="100"/>
                  </a:lnTo>
                  <a:lnTo>
                    <a:pt x="8" y="107"/>
                  </a:lnTo>
                  <a:lnTo>
                    <a:pt x="13" y="115"/>
                  </a:lnTo>
                  <a:lnTo>
                    <a:pt x="19" y="128"/>
                  </a:lnTo>
                  <a:lnTo>
                    <a:pt x="26" y="139"/>
                  </a:lnTo>
                  <a:lnTo>
                    <a:pt x="32" y="152"/>
                  </a:lnTo>
                  <a:lnTo>
                    <a:pt x="41" y="167"/>
                  </a:lnTo>
                  <a:lnTo>
                    <a:pt x="47" y="180"/>
                  </a:lnTo>
                  <a:lnTo>
                    <a:pt x="56" y="195"/>
                  </a:lnTo>
                  <a:lnTo>
                    <a:pt x="67" y="211"/>
                  </a:lnTo>
                  <a:lnTo>
                    <a:pt x="75" y="226"/>
                  </a:lnTo>
                  <a:lnTo>
                    <a:pt x="84" y="241"/>
                  </a:lnTo>
                  <a:lnTo>
                    <a:pt x="95" y="256"/>
                  </a:lnTo>
                  <a:lnTo>
                    <a:pt x="104" y="271"/>
                  </a:lnTo>
                  <a:lnTo>
                    <a:pt x="114" y="284"/>
                  </a:lnTo>
                  <a:lnTo>
                    <a:pt x="123" y="299"/>
                  </a:lnTo>
                  <a:lnTo>
                    <a:pt x="132" y="312"/>
                  </a:lnTo>
                  <a:lnTo>
                    <a:pt x="140" y="325"/>
                  </a:lnTo>
                  <a:lnTo>
                    <a:pt x="147" y="332"/>
                  </a:lnTo>
                  <a:lnTo>
                    <a:pt x="151" y="338"/>
                  </a:lnTo>
                  <a:lnTo>
                    <a:pt x="156" y="343"/>
                  </a:lnTo>
                  <a:lnTo>
                    <a:pt x="160" y="349"/>
                  </a:lnTo>
                  <a:lnTo>
                    <a:pt x="162" y="354"/>
                  </a:lnTo>
                  <a:lnTo>
                    <a:pt x="164" y="358"/>
                  </a:lnTo>
                  <a:lnTo>
                    <a:pt x="166" y="362"/>
                  </a:lnTo>
                  <a:lnTo>
                    <a:pt x="166" y="364"/>
                  </a:lnTo>
                  <a:lnTo>
                    <a:pt x="169" y="367"/>
                  </a:lnTo>
                  <a:lnTo>
                    <a:pt x="169" y="371"/>
                  </a:lnTo>
                  <a:lnTo>
                    <a:pt x="171" y="375"/>
                  </a:lnTo>
                  <a:lnTo>
                    <a:pt x="171" y="380"/>
                  </a:lnTo>
                  <a:lnTo>
                    <a:pt x="173" y="384"/>
                  </a:lnTo>
                  <a:lnTo>
                    <a:pt x="173" y="388"/>
                  </a:lnTo>
                  <a:lnTo>
                    <a:pt x="173" y="399"/>
                  </a:lnTo>
                  <a:lnTo>
                    <a:pt x="175" y="414"/>
                  </a:lnTo>
                  <a:lnTo>
                    <a:pt x="175" y="429"/>
                  </a:lnTo>
                  <a:lnTo>
                    <a:pt x="175" y="447"/>
                  </a:lnTo>
                  <a:lnTo>
                    <a:pt x="175" y="468"/>
                  </a:lnTo>
                  <a:lnTo>
                    <a:pt x="175" y="494"/>
                  </a:lnTo>
                  <a:lnTo>
                    <a:pt x="177" y="585"/>
                  </a:lnTo>
                  <a:lnTo>
                    <a:pt x="721" y="585"/>
                  </a:lnTo>
                  <a:lnTo>
                    <a:pt x="721" y="507"/>
                  </a:lnTo>
                  <a:lnTo>
                    <a:pt x="721" y="492"/>
                  </a:lnTo>
                  <a:lnTo>
                    <a:pt x="721" y="477"/>
                  </a:lnTo>
                  <a:lnTo>
                    <a:pt x="721" y="464"/>
                  </a:lnTo>
                  <a:lnTo>
                    <a:pt x="721" y="451"/>
                  </a:lnTo>
                  <a:lnTo>
                    <a:pt x="719" y="440"/>
                  </a:lnTo>
                  <a:lnTo>
                    <a:pt x="719" y="429"/>
                  </a:lnTo>
                  <a:lnTo>
                    <a:pt x="719" y="421"/>
                  </a:lnTo>
                  <a:lnTo>
                    <a:pt x="721" y="410"/>
                  </a:lnTo>
                  <a:lnTo>
                    <a:pt x="721" y="401"/>
                  </a:lnTo>
                  <a:lnTo>
                    <a:pt x="723" y="393"/>
                  </a:lnTo>
                  <a:lnTo>
                    <a:pt x="723" y="388"/>
                  </a:lnTo>
                  <a:lnTo>
                    <a:pt x="725" y="384"/>
                  </a:lnTo>
                  <a:lnTo>
                    <a:pt x="725" y="377"/>
                  </a:lnTo>
                  <a:lnTo>
                    <a:pt x="727" y="373"/>
                  </a:lnTo>
                  <a:lnTo>
                    <a:pt x="729" y="369"/>
                  </a:lnTo>
                  <a:lnTo>
                    <a:pt x="732" y="362"/>
                  </a:lnTo>
                  <a:lnTo>
                    <a:pt x="734" y="358"/>
                  </a:lnTo>
                  <a:lnTo>
                    <a:pt x="736" y="351"/>
                  </a:lnTo>
                  <a:lnTo>
                    <a:pt x="740" y="341"/>
                  </a:lnTo>
                  <a:lnTo>
                    <a:pt x="747" y="328"/>
                  </a:lnTo>
                  <a:lnTo>
                    <a:pt x="753" y="319"/>
                  </a:lnTo>
                  <a:lnTo>
                    <a:pt x="760" y="308"/>
                  </a:lnTo>
                  <a:lnTo>
                    <a:pt x="766" y="295"/>
                  </a:lnTo>
                  <a:lnTo>
                    <a:pt x="775" y="282"/>
                  </a:lnTo>
                  <a:lnTo>
                    <a:pt x="784" y="269"/>
                  </a:lnTo>
                  <a:lnTo>
                    <a:pt x="792" y="256"/>
                  </a:lnTo>
                  <a:lnTo>
                    <a:pt x="803" y="241"/>
                  </a:lnTo>
                  <a:lnTo>
                    <a:pt x="812" y="226"/>
                  </a:lnTo>
                  <a:lnTo>
                    <a:pt x="820" y="213"/>
                  </a:lnTo>
                  <a:lnTo>
                    <a:pt x="831" y="198"/>
                  </a:lnTo>
                  <a:lnTo>
                    <a:pt x="840" y="182"/>
                  </a:lnTo>
                  <a:lnTo>
                    <a:pt x="849" y="169"/>
                  </a:lnTo>
                  <a:lnTo>
                    <a:pt x="857" y="156"/>
                  </a:lnTo>
                  <a:lnTo>
                    <a:pt x="866" y="146"/>
                  </a:lnTo>
                  <a:lnTo>
                    <a:pt x="875" y="135"/>
                  </a:lnTo>
                  <a:lnTo>
                    <a:pt x="881" y="124"/>
                  </a:lnTo>
                  <a:lnTo>
                    <a:pt x="883" y="120"/>
                  </a:lnTo>
                  <a:lnTo>
                    <a:pt x="888" y="113"/>
                  </a:lnTo>
                  <a:lnTo>
                    <a:pt x="890" y="109"/>
                  </a:lnTo>
                  <a:lnTo>
                    <a:pt x="892" y="102"/>
                  </a:lnTo>
                  <a:lnTo>
                    <a:pt x="894" y="98"/>
                  </a:lnTo>
                  <a:lnTo>
                    <a:pt x="896" y="91"/>
                  </a:lnTo>
                  <a:lnTo>
                    <a:pt x="898" y="87"/>
                  </a:lnTo>
                  <a:lnTo>
                    <a:pt x="898" y="81"/>
                  </a:lnTo>
                  <a:lnTo>
                    <a:pt x="901" y="76"/>
                  </a:lnTo>
                  <a:lnTo>
                    <a:pt x="901" y="70"/>
                  </a:lnTo>
                  <a:lnTo>
                    <a:pt x="901" y="65"/>
                  </a:lnTo>
                  <a:lnTo>
                    <a:pt x="901" y="61"/>
                  </a:lnTo>
                  <a:lnTo>
                    <a:pt x="901" y="55"/>
                  </a:lnTo>
                  <a:lnTo>
                    <a:pt x="901" y="50"/>
                  </a:lnTo>
                  <a:lnTo>
                    <a:pt x="901" y="46"/>
                  </a:lnTo>
                  <a:lnTo>
                    <a:pt x="898" y="42"/>
                  </a:lnTo>
                  <a:lnTo>
                    <a:pt x="898" y="37"/>
                  </a:lnTo>
                  <a:lnTo>
                    <a:pt x="896" y="33"/>
                  </a:lnTo>
                  <a:lnTo>
                    <a:pt x="894" y="29"/>
                  </a:lnTo>
                  <a:lnTo>
                    <a:pt x="894" y="24"/>
                  </a:lnTo>
                  <a:lnTo>
                    <a:pt x="892" y="20"/>
                  </a:lnTo>
                  <a:lnTo>
                    <a:pt x="890" y="18"/>
                  </a:lnTo>
                  <a:lnTo>
                    <a:pt x="885" y="13"/>
                  </a:lnTo>
                  <a:lnTo>
                    <a:pt x="883" y="11"/>
                  </a:lnTo>
                  <a:lnTo>
                    <a:pt x="881" y="9"/>
                  </a:lnTo>
                  <a:lnTo>
                    <a:pt x="877" y="7"/>
                  </a:lnTo>
                  <a:lnTo>
                    <a:pt x="872" y="5"/>
                  </a:lnTo>
                  <a:lnTo>
                    <a:pt x="870" y="3"/>
                  </a:lnTo>
                  <a:lnTo>
                    <a:pt x="866" y="3"/>
                  </a:lnTo>
                  <a:lnTo>
                    <a:pt x="862" y="0"/>
                  </a:lnTo>
                  <a:lnTo>
                    <a:pt x="857" y="0"/>
                  </a:lnTo>
                  <a:lnTo>
                    <a:pt x="853" y="0"/>
                  </a:lnTo>
                  <a:lnTo>
                    <a:pt x="844" y="0"/>
                  </a:lnTo>
                  <a:lnTo>
                    <a:pt x="836" y="0"/>
                  </a:lnTo>
                  <a:lnTo>
                    <a:pt x="827" y="0"/>
                  </a:lnTo>
                  <a:lnTo>
                    <a:pt x="818" y="0"/>
                  </a:lnTo>
                  <a:lnTo>
                    <a:pt x="812" y="0"/>
                  </a:lnTo>
                  <a:lnTo>
                    <a:pt x="803" y="0"/>
                  </a:lnTo>
                  <a:lnTo>
                    <a:pt x="799" y="0"/>
                  </a:lnTo>
                  <a:lnTo>
                    <a:pt x="792" y="0"/>
                  </a:lnTo>
                  <a:lnTo>
                    <a:pt x="790" y="0"/>
                  </a:lnTo>
                  <a:lnTo>
                    <a:pt x="786" y="0"/>
                  </a:lnTo>
                  <a:lnTo>
                    <a:pt x="784" y="0"/>
                  </a:lnTo>
                  <a:lnTo>
                    <a:pt x="781" y="0"/>
                  </a:lnTo>
                  <a:lnTo>
                    <a:pt x="779" y="0"/>
                  </a:lnTo>
                  <a:lnTo>
                    <a:pt x="777" y="0"/>
                  </a:lnTo>
                  <a:lnTo>
                    <a:pt x="762" y="0"/>
                  </a:lnTo>
                  <a:lnTo>
                    <a:pt x="745" y="3"/>
                  </a:lnTo>
                  <a:lnTo>
                    <a:pt x="723" y="3"/>
                  </a:lnTo>
                  <a:lnTo>
                    <a:pt x="701" y="3"/>
                  </a:lnTo>
                  <a:lnTo>
                    <a:pt x="680" y="3"/>
                  </a:lnTo>
                  <a:lnTo>
                    <a:pt x="662" y="3"/>
                  </a:lnTo>
                  <a:lnTo>
                    <a:pt x="649" y="3"/>
                  </a:lnTo>
                  <a:lnTo>
                    <a:pt x="645" y="3"/>
                  </a:lnTo>
                  <a:lnTo>
                    <a:pt x="643" y="3"/>
                  </a:lnTo>
                  <a:lnTo>
                    <a:pt x="638" y="3"/>
                  </a:lnTo>
                  <a:close/>
                </a:path>
              </a:pathLst>
            </a:custGeom>
            <a:solidFill>
              <a:srgbClr val="A4BD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79" name="任意多边形 307678"/>
            <p:cNvSpPr/>
            <p:nvPr/>
          </p:nvSpPr>
          <p:spPr>
            <a:xfrm>
              <a:off x="1232" y="2375"/>
              <a:ext cx="899" cy="582"/>
            </a:xfrm>
            <a:custGeom>
              <a:rect l="0" t="0" r="0" b="0"/>
              <a:pathLst>
                <a:path w="899" h="582">
                  <a:moveTo>
                    <a:pt x="632" y="2"/>
                  </a:moveTo>
                  <a:lnTo>
                    <a:pt x="266" y="2"/>
                  </a:lnTo>
                  <a:lnTo>
                    <a:pt x="264" y="2"/>
                  </a:lnTo>
                  <a:lnTo>
                    <a:pt x="260" y="2"/>
                  </a:lnTo>
                  <a:lnTo>
                    <a:pt x="251" y="2"/>
                  </a:lnTo>
                  <a:lnTo>
                    <a:pt x="240" y="2"/>
                  </a:lnTo>
                  <a:lnTo>
                    <a:pt x="227" y="2"/>
                  </a:lnTo>
                  <a:lnTo>
                    <a:pt x="214" y="2"/>
                  </a:lnTo>
                  <a:lnTo>
                    <a:pt x="197" y="2"/>
                  </a:lnTo>
                  <a:lnTo>
                    <a:pt x="182" y="2"/>
                  </a:lnTo>
                  <a:lnTo>
                    <a:pt x="164" y="2"/>
                  </a:lnTo>
                  <a:lnTo>
                    <a:pt x="147" y="2"/>
                  </a:lnTo>
                  <a:lnTo>
                    <a:pt x="130" y="2"/>
                  </a:lnTo>
                  <a:lnTo>
                    <a:pt x="112" y="2"/>
                  </a:lnTo>
                  <a:lnTo>
                    <a:pt x="97" y="2"/>
                  </a:lnTo>
                  <a:lnTo>
                    <a:pt x="82" y="2"/>
                  </a:lnTo>
                  <a:lnTo>
                    <a:pt x="69" y="2"/>
                  </a:lnTo>
                  <a:lnTo>
                    <a:pt x="58" y="2"/>
                  </a:lnTo>
                  <a:lnTo>
                    <a:pt x="54" y="2"/>
                  </a:lnTo>
                  <a:lnTo>
                    <a:pt x="50" y="4"/>
                  </a:lnTo>
                  <a:lnTo>
                    <a:pt x="45" y="4"/>
                  </a:lnTo>
                  <a:lnTo>
                    <a:pt x="41" y="6"/>
                  </a:lnTo>
                  <a:lnTo>
                    <a:pt x="37" y="6"/>
                  </a:lnTo>
                  <a:lnTo>
                    <a:pt x="32" y="8"/>
                  </a:lnTo>
                  <a:lnTo>
                    <a:pt x="30" y="10"/>
                  </a:lnTo>
                  <a:lnTo>
                    <a:pt x="26" y="13"/>
                  </a:lnTo>
                  <a:lnTo>
                    <a:pt x="24" y="15"/>
                  </a:lnTo>
                  <a:lnTo>
                    <a:pt x="19" y="17"/>
                  </a:lnTo>
                  <a:lnTo>
                    <a:pt x="17" y="19"/>
                  </a:lnTo>
                  <a:lnTo>
                    <a:pt x="15" y="21"/>
                  </a:lnTo>
                  <a:lnTo>
                    <a:pt x="13" y="26"/>
                  </a:lnTo>
                  <a:lnTo>
                    <a:pt x="11" y="28"/>
                  </a:lnTo>
                  <a:lnTo>
                    <a:pt x="8" y="30"/>
                  </a:lnTo>
                  <a:lnTo>
                    <a:pt x="6" y="34"/>
                  </a:lnTo>
                  <a:lnTo>
                    <a:pt x="4" y="39"/>
                  </a:lnTo>
                  <a:lnTo>
                    <a:pt x="4" y="41"/>
                  </a:lnTo>
                  <a:lnTo>
                    <a:pt x="2" y="45"/>
                  </a:lnTo>
                  <a:lnTo>
                    <a:pt x="2" y="49"/>
                  </a:lnTo>
                  <a:lnTo>
                    <a:pt x="2" y="54"/>
                  </a:lnTo>
                  <a:lnTo>
                    <a:pt x="2" y="58"/>
                  </a:lnTo>
                  <a:lnTo>
                    <a:pt x="0" y="62"/>
                  </a:lnTo>
                  <a:lnTo>
                    <a:pt x="2" y="67"/>
                  </a:lnTo>
                  <a:lnTo>
                    <a:pt x="2" y="71"/>
                  </a:lnTo>
                  <a:lnTo>
                    <a:pt x="2" y="75"/>
                  </a:lnTo>
                  <a:lnTo>
                    <a:pt x="2" y="80"/>
                  </a:lnTo>
                  <a:lnTo>
                    <a:pt x="4" y="84"/>
                  </a:lnTo>
                  <a:lnTo>
                    <a:pt x="4" y="88"/>
                  </a:lnTo>
                  <a:lnTo>
                    <a:pt x="6" y="95"/>
                  </a:lnTo>
                  <a:lnTo>
                    <a:pt x="8" y="99"/>
                  </a:lnTo>
                  <a:lnTo>
                    <a:pt x="11" y="104"/>
                  </a:lnTo>
                  <a:lnTo>
                    <a:pt x="15" y="114"/>
                  </a:lnTo>
                  <a:lnTo>
                    <a:pt x="19" y="125"/>
                  </a:lnTo>
                  <a:lnTo>
                    <a:pt x="26" y="138"/>
                  </a:lnTo>
                  <a:lnTo>
                    <a:pt x="32" y="151"/>
                  </a:lnTo>
                  <a:lnTo>
                    <a:pt x="41" y="164"/>
                  </a:lnTo>
                  <a:lnTo>
                    <a:pt x="50" y="179"/>
                  </a:lnTo>
                  <a:lnTo>
                    <a:pt x="58" y="192"/>
                  </a:lnTo>
                  <a:lnTo>
                    <a:pt x="67" y="208"/>
                  </a:lnTo>
                  <a:lnTo>
                    <a:pt x="76" y="223"/>
                  </a:lnTo>
                  <a:lnTo>
                    <a:pt x="86" y="238"/>
                  </a:lnTo>
                  <a:lnTo>
                    <a:pt x="95" y="253"/>
                  </a:lnTo>
                  <a:lnTo>
                    <a:pt x="104" y="268"/>
                  </a:lnTo>
                  <a:lnTo>
                    <a:pt x="115" y="281"/>
                  </a:lnTo>
                  <a:lnTo>
                    <a:pt x="123" y="296"/>
                  </a:lnTo>
                  <a:lnTo>
                    <a:pt x="132" y="309"/>
                  </a:lnTo>
                  <a:lnTo>
                    <a:pt x="141" y="322"/>
                  </a:lnTo>
                  <a:lnTo>
                    <a:pt x="147" y="329"/>
                  </a:lnTo>
                  <a:lnTo>
                    <a:pt x="151" y="335"/>
                  </a:lnTo>
                  <a:lnTo>
                    <a:pt x="156" y="340"/>
                  </a:lnTo>
                  <a:lnTo>
                    <a:pt x="160" y="346"/>
                  </a:lnTo>
                  <a:lnTo>
                    <a:pt x="162" y="351"/>
                  </a:lnTo>
                  <a:lnTo>
                    <a:pt x="164" y="355"/>
                  </a:lnTo>
                  <a:lnTo>
                    <a:pt x="167" y="359"/>
                  </a:lnTo>
                  <a:lnTo>
                    <a:pt x="169" y="361"/>
                  </a:lnTo>
                  <a:lnTo>
                    <a:pt x="169" y="364"/>
                  </a:lnTo>
                  <a:lnTo>
                    <a:pt x="171" y="368"/>
                  </a:lnTo>
                  <a:lnTo>
                    <a:pt x="171" y="372"/>
                  </a:lnTo>
                  <a:lnTo>
                    <a:pt x="171" y="377"/>
                  </a:lnTo>
                  <a:lnTo>
                    <a:pt x="173" y="381"/>
                  </a:lnTo>
                  <a:lnTo>
                    <a:pt x="173" y="385"/>
                  </a:lnTo>
                  <a:lnTo>
                    <a:pt x="175" y="396"/>
                  </a:lnTo>
                  <a:lnTo>
                    <a:pt x="175" y="409"/>
                  </a:lnTo>
                  <a:lnTo>
                    <a:pt x="175" y="426"/>
                  </a:lnTo>
                  <a:lnTo>
                    <a:pt x="175" y="444"/>
                  </a:lnTo>
                  <a:lnTo>
                    <a:pt x="175" y="465"/>
                  </a:lnTo>
                  <a:lnTo>
                    <a:pt x="177" y="491"/>
                  </a:lnTo>
                  <a:lnTo>
                    <a:pt x="177" y="582"/>
                  </a:lnTo>
                  <a:lnTo>
                    <a:pt x="717" y="582"/>
                  </a:lnTo>
                  <a:lnTo>
                    <a:pt x="719" y="504"/>
                  </a:lnTo>
                  <a:lnTo>
                    <a:pt x="719" y="487"/>
                  </a:lnTo>
                  <a:lnTo>
                    <a:pt x="719" y="474"/>
                  </a:lnTo>
                  <a:lnTo>
                    <a:pt x="717" y="461"/>
                  </a:lnTo>
                  <a:lnTo>
                    <a:pt x="717" y="448"/>
                  </a:lnTo>
                  <a:lnTo>
                    <a:pt x="717" y="437"/>
                  </a:lnTo>
                  <a:lnTo>
                    <a:pt x="717" y="426"/>
                  </a:lnTo>
                  <a:lnTo>
                    <a:pt x="717" y="418"/>
                  </a:lnTo>
                  <a:lnTo>
                    <a:pt x="719" y="407"/>
                  </a:lnTo>
                  <a:lnTo>
                    <a:pt x="719" y="398"/>
                  </a:lnTo>
                  <a:lnTo>
                    <a:pt x="721" y="390"/>
                  </a:lnTo>
                  <a:lnTo>
                    <a:pt x="721" y="385"/>
                  </a:lnTo>
                  <a:lnTo>
                    <a:pt x="723" y="379"/>
                  </a:lnTo>
                  <a:lnTo>
                    <a:pt x="723" y="374"/>
                  </a:lnTo>
                  <a:lnTo>
                    <a:pt x="725" y="370"/>
                  </a:lnTo>
                  <a:lnTo>
                    <a:pt x="727" y="366"/>
                  </a:lnTo>
                  <a:lnTo>
                    <a:pt x="730" y="359"/>
                  </a:lnTo>
                  <a:lnTo>
                    <a:pt x="730" y="355"/>
                  </a:lnTo>
                  <a:lnTo>
                    <a:pt x="734" y="348"/>
                  </a:lnTo>
                  <a:lnTo>
                    <a:pt x="738" y="338"/>
                  </a:lnTo>
                  <a:lnTo>
                    <a:pt x="745" y="325"/>
                  </a:lnTo>
                  <a:lnTo>
                    <a:pt x="751" y="316"/>
                  </a:lnTo>
                  <a:lnTo>
                    <a:pt x="758" y="305"/>
                  </a:lnTo>
                  <a:lnTo>
                    <a:pt x="764" y="294"/>
                  </a:lnTo>
                  <a:lnTo>
                    <a:pt x="773" y="281"/>
                  </a:lnTo>
                  <a:lnTo>
                    <a:pt x="782" y="266"/>
                  </a:lnTo>
                  <a:lnTo>
                    <a:pt x="790" y="253"/>
                  </a:lnTo>
                  <a:lnTo>
                    <a:pt x="799" y="238"/>
                  </a:lnTo>
                  <a:lnTo>
                    <a:pt x="810" y="223"/>
                  </a:lnTo>
                  <a:lnTo>
                    <a:pt x="818" y="210"/>
                  </a:lnTo>
                  <a:lnTo>
                    <a:pt x="827" y="195"/>
                  </a:lnTo>
                  <a:lnTo>
                    <a:pt x="838" y="182"/>
                  </a:lnTo>
                  <a:lnTo>
                    <a:pt x="847" y="166"/>
                  </a:lnTo>
                  <a:lnTo>
                    <a:pt x="855" y="156"/>
                  </a:lnTo>
                  <a:lnTo>
                    <a:pt x="864" y="143"/>
                  </a:lnTo>
                  <a:lnTo>
                    <a:pt x="870" y="132"/>
                  </a:lnTo>
                  <a:lnTo>
                    <a:pt x="877" y="123"/>
                  </a:lnTo>
                  <a:lnTo>
                    <a:pt x="881" y="117"/>
                  </a:lnTo>
                  <a:lnTo>
                    <a:pt x="883" y="112"/>
                  </a:lnTo>
                  <a:lnTo>
                    <a:pt x="886" y="106"/>
                  </a:lnTo>
                  <a:lnTo>
                    <a:pt x="890" y="101"/>
                  </a:lnTo>
                  <a:lnTo>
                    <a:pt x="892" y="95"/>
                  </a:lnTo>
                  <a:lnTo>
                    <a:pt x="892" y="91"/>
                  </a:lnTo>
                  <a:lnTo>
                    <a:pt x="894" y="84"/>
                  </a:lnTo>
                  <a:lnTo>
                    <a:pt x="896" y="80"/>
                  </a:lnTo>
                  <a:lnTo>
                    <a:pt x="896" y="73"/>
                  </a:lnTo>
                  <a:lnTo>
                    <a:pt x="899" y="69"/>
                  </a:lnTo>
                  <a:lnTo>
                    <a:pt x="899" y="65"/>
                  </a:lnTo>
                  <a:lnTo>
                    <a:pt x="899" y="58"/>
                  </a:lnTo>
                  <a:lnTo>
                    <a:pt x="899" y="54"/>
                  </a:lnTo>
                  <a:lnTo>
                    <a:pt x="899" y="49"/>
                  </a:lnTo>
                  <a:lnTo>
                    <a:pt x="896" y="45"/>
                  </a:lnTo>
                  <a:lnTo>
                    <a:pt x="896" y="41"/>
                  </a:lnTo>
                  <a:lnTo>
                    <a:pt x="894" y="34"/>
                  </a:lnTo>
                  <a:lnTo>
                    <a:pt x="894" y="30"/>
                  </a:lnTo>
                  <a:lnTo>
                    <a:pt x="892" y="28"/>
                  </a:lnTo>
                  <a:lnTo>
                    <a:pt x="890" y="23"/>
                  </a:lnTo>
                  <a:lnTo>
                    <a:pt x="888" y="19"/>
                  </a:lnTo>
                  <a:lnTo>
                    <a:pt x="886" y="17"/>
                  </a:lnTo>
                  <a:lnTo>
                    <a:pt x="883" y="13"/>
                  </a:lnTo>
                  <a:lnTo>
                    <a:pt x="879" y="10"/>
                  </a:lnTo>
                  <a:lnTo>
                    <a:pt x="877" y="8"/>
                  </a:lnTo>
                  <a:lnTo>
                    <a:pt x="875" y="6"/>
                  </a:lnTo>
                  <a:lnTo>
                    <a:pt x="870" y="4"/>
                  </a:lnTo>
                  <a:lnTo>
                    <a:pt x="866" y="2"/>
                  </a:lnTo>
                  <a:lnTo>
                    <a:pt x="862" y="0"/>
                  </a:lnTo>
                  <a:lnTo>
                    <a:pt x="857" y="0"/>
                  </a:lnTo>
                  <a:lnTo>
                    <a:pt x="853" y="0"/>
                  </a:lnTo>
                  <a:lnTo>
                    <a:pt x="849" y="0"/>
                  </a:lnTo>
                  <a:lnTo>
                    <a:pt x="842" y="0"/>
                  </a:lnTo>
                  <a:lnTo>
                    <a:pt x="834" y="0"/>
                  </a:lnTo>
                  <a:lnTo>
                    <a:pt x="825" y="0"/>
                  </a:lnTo>
                  <a:lnTo>
                    <a:pt x="816" y="0"/>
                  </a:lnTo>
                  <a:lnTo>
                    <a:pt x="808" y="0"/>
                  </a:lnTo>
                  <a:lnTo>
                    <a:pt x="801" y="0"/>
                  </a:lnTo>
                  <a:lnTo>
                    <a:pt x="795" y="0"/>
                  </a:lnTo>
                  <a:lnTo>
                    <a:pt x="790" y="0"/>
                  </a:lnTo>
                  <a:lnTo>
                    <a:pt x="786" y="0"/>
                  </a:lnTo>
                  <a:lnTo>
                    <a:pt x="782" y="0"/>
                  </a:lnTo>
                  <a:lnTo>
                    <a:pt x="779" y="0"/>
                  </a:lnTo>
                  <a:lnTo>
                    <a:pt x="777" y="0"/>
                  </a:lnTo>
                  <a:lnTo>
                    <a:pt x="775" y="0"/>
                  </a:lnTo>
                  <a:lnTo>
                    <a:pt x="773" y="0"/>
                  </a:lnTo>
                  <a:lnTo>
                    <a:pt x="758" y="0"/>
                  </a:lnTo>
                  <a:lnTo>
                    <a:pt x="740" y="0"/>
                  </a:lnTo>
                  <a:lnTo>
                    <a:pt x="719" y="2"/>
                  </a:lnTo>
                  <a:lnTo>
                    <a:pt x="695" y="2"/>
                  </a:lnTo>
                  <a:lnTo>
                    <a:pt x="673" y="2"/>
                  </a:lnTo>
                  <a:lnTo>
                    <a:pt x="656" y="2"/>
                  </a:lnTo>
                  <a:lnTo>
                    <a:pt x="643" y="2"/>
                  </a:lnTo>
                  <a:lnTo>
                    <a:pt x="636" y="2"/>
                  </a:lnTo>
                  <a:lnTo>
                    <a:pt x="634" y="2"/>
                  </a:lnTo>
                  <a:lnTo>
                    <a:pt x="632" y="2"/>
                  </a:lnTo>
                  <a:close/>
                </a:path>
              </a:pathLst>
            </a:custGeom>
            <a:solidFill>
              <a:srgbClr val="A2BB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0" name="任意多边形 307679"/>
            <p:cNvSpPr/>
            <p:nvPr/>
          </p:nvSpPr>
          <p:spPr>
            <a:xfrm>
              <a:off x="1236" y="2375"/>
              <a:ext cx="892" cy="582"/>
            </a:xfrm>
            <a:custGeom>
              <a:rect l="0" t="0" r="0" b="0"/>
              <a:pathLst>
                <a:path w="892" h="582">
                  <a:moveTo>
                    <a:pt x="622" y="4"/>
                  </a:moveTo>
                  <a:lnTo>
                    <a:pt x="262" y="4"/>
                  </a:lnTo>
                  <a:lnTo>
                    <a:pt x="260" y="4"/>
                  </a:lnTo>
                  <a:lnTo>
                    <a:pt x="256" y="4"/>
                  </a:lnTo>
                  <a:lnTo>
                    <a:pt x="249" y="4"/>
                  </a:lnTo>
                  <a:lnTo>
                    <a:pt x="238" y="4"/>
                  </a:lnTo>
                  <a:lnTo>
                    <a:pt x="225" y="4"/>
                  </a:lnTo>
                  <a:lnTo>
                    <a:pt x="210" y="4"/>
                  </a:lnTo>
                  <a:lnTo>
                    <a:pt x="195" y="4"/>
                  </a:lnTo>
                  <a:lnTo>
                    <a:pt x="180" y="4"/>
                  </a:lnTo>
                  <a:lnTo>
                    <a:pt x="163" y="4"/>
                  </a:lnTo>
                  <a:lnTo>
                    <a:pt x="145" y="4"/>
                  </a:lnTo>
                  <a:lnTo>
                    <a:pt x="128" y="4"/>
                  </a:lnTo>
                  <a:lnTo>
                    <a:pt x="111" y="4"/>
                  </a:lnTo>
                  <a:lnTo>
                    <a:pt x="95" y="4"/>
                  </a:lnTo>
                  <a:lnTo>
                    <a:pt x="80" y="4"/>
                  </a:lnTo>
                  <a:lnTo>
                    <a:pt x="69" y="4"/>
                  </a:lnTo>
                  <a:lnTo>
                    <a:pt x="59" y="4"/>
                  </a:lnTo>
                  <a:lnTo>
                    <a:pt x="54" y="4"/>
                  </a:lnTo>
                  <a:lnTo>
                    <a:pt x="48" y="6"/>
                  </a:lnTo>
                  <a:lnTo>
                    <a:pt x="43" y="6"/>
                  </a:lnTo>
                  <a:lnTo>
                    <a:pt x="39" y="6"/>
                  </a:lnTo>
                  <a:lnTo>
                    <a:pt x="37" y="8"/>
                  </a:lnTo>
                  <a:lnTo>
                    <a:pt x="33" y="10"/>
                  </a:lnTo>
                  <a:lnTo>
                    <a:pt x="28" y="13"/>
                  </a:lnTo>
                  <a:lnTo>
                    <a:pt x="26" y="13"/>
                  </a:lnTo>
                  <a:lnTo>
                    <a:pt x="22" y="15"/>
                  </a:lnTo>
                  <a:lnTo>
                    <a:pt x="20" y="19"/>
                  </a:lnTo>
                  <a:lnTo>
                    <a:pt x="15" y="21"/>
                  </a:lnTo>
                  <a:lnTo>
                    <a:pt x="13" y="23"/>
                  </a:lnTo>
                  <a:lnTo>
                    <a:pt x="11" y="26"/>
                  </a:lnTo>
                  <a:lnTo>
                    <a:pt x="9" y="30"/>
                  </a:lnTo>
                  <a:lnTo>
                    <a:pt x="7" y="32"/>
                  </a:lnTo>
                  <a:lnTo>
                    <a:pt x="4" y="36"/>
                  </a:lnTo>
                  <a:lnTo>
                    <a:pt x="4" y="39"/>
                  </a:lnTo>
                  <a:lnTo>
                    <a:pt x="2" y="43"/>
                  </a:lnTo>
                  <a:lnTo>
                    <a:pt x="2" y="47"/>
                  </a:lnTo>
                  <a:lnTo>
                    <a:pt x="0" y="52"/>
                  </a:lnTo>
                  <a:lnTo>
                    <a:pt x="0" y="54"/>
                  </a:lnTo>
                  <a:lnTo>
                    <a:pt x="0" y="58"/>
                  </a:lnTo>
                  <a:lnTo>
                    <a:pt x="0" y="62"/>
                  </a:lnTo>
                  <a:lnTo>
                    <a:pt x="0" y="67"/>
                  </a:lnTo>
                  <a:lnTo>
                    <a:pt x="0" y="71"/>
                  </a:lnTo>
                  <a:lnTo>
                    <a:pt x="0" y="78"/>
                  </a:lnTo>
                  <a:lnTo>
                    <a:pt x="2" y="82"/>
                  </a:lnTo>
                  <a:lnTo>
                    <a:pt x="2" y="86"/>
                  </a:lnTo>
                  <a:lnTo>
                    <a:pt x="4" y="91"/>
                  </a:lnTo>
                  <a:lnTo>
                    <a:pt x="4" y="95"/>
                  </a:lnTo>
                  <a:lnTo>
                    <a:pt x="7" y="99"/>
                  </a:lnTo>
                  <a:lnTo>
                    <a:pt x="9" y="106"/>
                  </a:lnTo>
                  <a:lnTo>
                    <a:pt x="13" y="114"/>
                  </a:lnTo>
                  <a:lnTo>
                    <a:pt x="20" y="127"/>
                  </a:lnTo>
                  <a:lnTo>
                    <a:pt x="26" y="138"/>
                  </a:lnTo>
                  <a:lnTo>
                    <a:pt x="33" y="151"/>
                  </a:lnTo>
                  <a:lnTo>
                    <a:pt x="39" y="166"/>
                  </a:lnTo>
                  <a:lnTo>
                    <a:pt x="48" y="179"/>
                  </a:lnTo>
                  <a:lnTo>
                    <a:pt x="56" y="195"/>
                  </a:lnTo>
                  <a:lnTo>
                    <a:pt x="65" y="210"/>
                  </a:lnTo>
                  <a:lnTo>
                    <a:pt x="76" y="223"/>
                  </a:lnTo>
                  <a:lnTo>
                    <a:pt x="85" y="238"/>
                  </a:lnTo>
                  <a:lnTo>
                    <a:pt x="93" y="253"/>
                  </a:lnTo>
                  <a:lnTo>
                    <a:pt x="104" y="268"/>
                  </a:lnTo>
                  <a:lnTo>
                    <a:pt x="113" y="283"/>
                  </a:lnTo>
                  <a:lnTo>
                    <a:pt x="121" y="296"/>
                  </a:lnTo>
                  <a:lnTo>
                    <a:pt x="132" y="309"/>
                  </a:lnTo>
                  <a:lnTo>
                    <a:pt x="141" y="322"/>
                  </a:lnTo>
                  <a:lnTo>
                    <a:pt x="150" y="335"/>
                  </a:lnTo>
                  <a:lnTo>
                    <a:pt x="158" y="346"/>
                  </a:lnTo>
                  <a:lnTo>
                    <a:pt x="160" y="351"/>
                  </a:lnTo>
                  <a:lnTo>
                    <a:pt x="165" y="355"/>
                  </a:lnTo>
                  <a:lnTo>
                    <a:pt x="165" y="359"/>
                  </a:lnTo>
                  <a:lnTo>
                    <a:pt x="167" y="361"/>
                  </a:lnTo>
                  <a:lnTo>
                    <a:pt x="167" y="364"/>
                  </a:lnTo>
                  <a:lnTo>
                    <a:pt x="169" y="368"/>
                  </a:lnTo>
                  <a:lnTo>
                    <a:pt x="169" y="372"/>
                  </a:lnTo>
                  <a:lnTo>
                    <a:pt x="169" y="377"/>
                  </a:lnTo>
                  <a:lnTo>
                    <a:pt x="171" y="381"/>
                  </a:lnTo>
                  <a:lnTo>
                    <a:pt x="171" y="385"/>
                  </a:lnTo>
                  <a:lnTo>
                    <a:pt x="173" y="396"/>
                  </a:lnTo>
                  <a:lnTo>
                    <a:pt x="173" y="409"/>
                  </a:lnTo>
                  <a:lnTo>
                    <a:pt x="173" y="424"/>
                  </a:lnTo>
                  <a:lnTo>
                    <a:pt x="173" y="444"/>
                  </a:lnTo>
                  <a:lnTo>
                    <a:pt x="176" y="465"/>
                  </a:lnTo>
                  <a:lnTo>
                    <a:pt x="176" y="489"/>
                  </a:lnTo>
                  <a:lnTo>
                    <a:pt x="178" y="582"/>
                  </a:lnTo>
                  <a:lnTo>
                    <a:pt x="713" y="582"/>
                  </a:lnTo>
                  <a:lnTo>
                    <a:pt x="713" y="502"/>
                  </a:lnTo>
                  <a:lnTo>
                    <a:pt x="713" y="487"/>
                  </a:lnTo>
                  <a:lnTo>
                    <a:pt x="713" y="474"/>
                  </a:lnTo>
                  <a:lnTo>
                    <a:pt x="713" y="459"/>
                  </a:lnTo>
                  <a:lnTo>
                    <a:pt x="713" y="448"/>
                  </a:lnTo>
                  <a:lnTo>
                    <a:pt x="713" y="437"/>
                  </a:lnTo>
                  <a:lnTo>
                    <a:pt x="713" y="426"/>
                  </a:lnTo>
                  <a:lnTo>
                    <a:pt x="713" y="418"/>
                  </a:lnTo>
                  <a:lnTo>
                    <a:pt x="713" y="407"/>
                  </a:lnTo>
                  <a:lnTo>
                    <a:pt x="715" y="398"/>
                  </a:lnTo>
                  <a:lnTo>
                    <a:pt x="715" y="390"/>
                  </a:lnTo>
                  <a:lnTo>
                    <a:pt x="717" y="385"/>
                  </a:lnTo>
                  <a:lnTo>
                    <a:pt x="717" y="379"/>
                  </a:lnTo>
                  <a:lnTo>
                    <a:pt x="719" y="374"/>
                  </a:lnTo>
                  <a:lnTo>
                    <a:pt x="721" y="370"/>
                  </a:lnTo>
                  <a:lnTo>
                    <a:pt x="721" y="366"/>
                  </a:lnTo>
                  <a:lnTo>
                    <a:pt x="723" y="359"/>
                  </a:lnTo>
                  <a:lnTo>
                    <a:pt x="726" y="355"/>
                  </a:lnTo>
                  <a:lnTo>
                    <a:pt x="728" y="348"/>
                  </a:lnTo>
                  <a:lnTo>
                    <a:pt x="734" y="338"/>
                  </a:lnTo>
                  <a:lnTo>
                    <a:pt x="741" y="327"/>
                  </a:lnTo>
                  <a:lnTo>
                    <a:pt x="745" y="316"/>
                  </a:lnTo>
                  <a:lnTo>
                    <a:pt x="752" y="305"/>
                  </a:lnTo>
                  <a:lnTo>
                    <a:pt x="760" y="294"/>
                  </a:lnTo>
                  <a:lnTo>
                    <a:pt x="767" y="281"/>
                  </a:lnTo>
                  <a:lnTo>
                    <a:pt x="775" y="268"/>
                  </a:lnTo>
                  <a:lnTo>
                    <a:pt x="786" y="253"/>
                  </a:lnTo>
                  <a:lnTo>
                    <a:pt x="795" y="240"/>
                  </a:lnTo>
                  <a:lnTo>
                    <a:pt x="804" y="225"/>
                  </a:lnTo>
                  <a:lnTo>
                    <a:pt x="814" y="210"/>
                  </a:lnTo>
                  <a:lnTo>
                    <a:pt x="823" y="195"/>
                  </a:lnTo>
                  <a:lnTo>
                    <a:pt x="832" y="182"/>
                  </a:lnTo>
                  <a:lnTo>
                    <a:pt x="843" y="169"/>
                  </a:lnTo>
                  <a:lnTo>
                    <a:pt x="849" y="156"/>
                  </a:lnTo>
                  <a:lnTo>
                    <a:pt x="858" y="145"/>
                  </a:lnTo>
                  <a:lnTo>
                    <a:pt x="864" y="134"/>
                  </a:lnTo>
                  <a:lnTo>
                    <a:pt x="871" y="123"/>
                  </a:lnTo>
                  <a:lnTo>
                    <a:pt x="875" y="119"/>
                  </a:lnTo>
                  <a:lnTo>
                    <a:pt x="877" y="112"/>
                  </a:lnTo>
                  <a:lnTo>
                    <a:pt x="882" y="108"/>
                  </a:lnTo>
                  <a:lnTo>
                    <a:pt x="884" y="101"/>
                  </a:lnTo>
                  <a:lnTo>
                    <a:pt x="886" y="97"/>
                  </a:lnTo>
                  <a:lnTo>
                    <a:pt x="888" y="93"/>
                  </a:lnTo>
                  <a:lnTo>
                    <a:pt x="888" y="86"/>
                  </a:lnTo>
                  <a:lnTo>
                    <a:pt x="890" y="82"/>
                  </a:lnTo>
                  <a:lnTo>
                    <a:pt x="892" y="75"/>
                  </a:lnTo>
                  <a:lnTo>
                    <a:pt x="892" y="71"/>
                  </a:lnTo>
                  <a:lnTo>
                    <a:pt x="892" y="65"/>
                  </a:lnTo>
                  <a:lnTo>
                    <a:pt x="892" y="60"/>
                  </a:lnTo>
                  <a:lnTo>
                    <a:pt x="892" y="56"/>
                  </a:lnTo>
                  <a:lnTo>
                    <a:pt x="892" y="52"/>
                  </a:lnTo>
                  <a:lnTo>
                    <a:pt x="892" y="45"/>
                  </a:lnTo>
                  <a:lnTo>
                    <a:pt x="890" y="41"/>
                  </a:lnTo>
                  <a:lnTo>
                    <a:pt x="890" y="36"/>
                  </a:lnTo>
                  <a:lnTo>
                    <a:pt x="888" y="32"/>
                  </a:lnTo>
                  <a:lnTo>
                    <a:pt x="886" y="28"/>
                  </a:lnTo>
                  <a:lnTo>
                    <a:pt x="886" y="26"/>
                  </a:lnTo>
                  <a:lnTo>
                    <a:pt x="882" y="21"/>
                  </a:lnTo>
                  <a:lnTo>
                    <a:pt x="879" y="17"/>
                  </a:lnTo>
                  <a:lnTo>
                    <a:pt x="877" y="15"/>
                  </a:lnTo>
                  <a:lnTo>
                    <a:pt x="875" y="13"/>
                  </a:lnTo>
                  <a:lnTo>
                    <a:pt x="871" y="8"/>
                  </a:lnTo>
                  <a:lnTo>
                    <a:pt x="869" y="8"/>
                  </a:lnTo>
                  <a:lnTo>
                    <a:pt x="864" y="6"/>
                  </a:lnTo>
                  <a:lnTo>
                    <a:pt x="862" y="4"/>
                  </a:lnTo>
                  <a:lnTo>
                    <a:pt x="858" y="2"/>
                  </a:lnTo>
                  <a:lnTo>
                    <a:pt x="853" y="2"/>
                  </a:lnTo>
                  <a:lnTo>
                    <a:pt x="849" y="2"/>
                  </a:lnTo>
                  <a:lnTo>
                    <a:pt x="845" y="0"/>
                  </a:lnTo>
                  <a:lnTo>
                    <a:pt x="836" y="0"/>
                  </a:lnTo>
                  <a:lnTo>
                    <a:pt x="827" y="2"/>
                  </a:lnTo>
                  <a:lnTo>
                    <a:pt x="819" y="2"/>
                  </a:lnTo>
                  <a:lnTo>
                    <a:pt x="810" y="2"/>
                  </a:lnTo>
                  <a:lnTo>
                    <a:pt x="801" y="2"/>
                  </a:lnTo>
                  <a:lnTo>
                    <a:pt x="795" y="2"/>
                  </a:lnTo>
                  <a:lnTo>
                    <a:pt x="788" y="2"/>
                  </a:lnTo>
                  <a:lnTo>
                    <a:pt x="784" y="2"/>
                  </a:lnTo>
                  <a:lnTo>
                    <a:pt x="780" y="2"/>
                  </a:lnTo>
                  <a:lnTo>
                    <a:pt x="775" y="2"/>
                  </a:lnTo>
                  <a:lnTo>
                    <a:pt x="773" y="2"/>
                  </a:lnTo>
                  <a:lnTo>
                    <a:pt x="771" y="2"/>
                  </a:lnTo>
                  <a:lnTo>
                    <a:pt x="769" y="2"/>
                  </a:lnTo>
                  <a:lnTo>
                    <a:pt x="767" y="2"/>
                  </a:lnTo>
                  <a:lnTo>
                    <a:pt x="752" y="2"/>
                  </a:lnTo>
                  <a:lnTo>
                    <a:pt x="732" y="2"/>
                  </a:lnTo>
                  <a:lnTo>
                    <a:pt x="710" y="2"/>
                  </a:lnTo>
                  <a:lnTo>
                    <a:pt x="687" y="4"/>
                  </a:lnTo>
                  <a:lnTo>
                    <a:pt x="665" y="4"/>
                  </a:lnTo>
                  <a:lnTo>
                    <a:pt x="648" y="4"/>
                  </a:lnTo>
                  <a:lnTo>
                    <a:pt x="635" y="4"/>
                  </a:lnTo>
                  <a:lnTo>
                    <a:pt x="628" y="4"/>
                  </a:lnTo>
                  <a:lnTo>
                    <a:pt x="626" y="4"/>
                  </a:lnTo>
                  <a:lnTo>
                    <a:pt x="622" y="4"/>
                  </a:lnTo>
                  <a:close/>
                </a:path>
              </a:pathLst>
            </a:custGeom>
            <a:solidFill>
              <a:srgbClr val="9FB9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1" name="任意多边形 307680"/>
            <p:cNvSpPr/>
            <p:nvPr/>
          </p:nvSpPr>
          <p:spPr>
            <a:xfrm>
              <a:off x="1238" y="2377"/>
              <a:ext cx="890" cy="580"/>
            </a:xfrm>
            <a:custGeom>
              <a:rect l="0" t="0" r="0" b="0"/>
              <a:pathLst>
                <a:path w="890" h="580">
                  <a:moveTo>
                    <a:pt x="615" y="4"/>
                  </a:moveTo>
                  <a:lnTo>
                    <a:pt x="262" y="4"/>
                  </a:lnTo>
                  <a:lnTo>
                    <a:pt x="260" y="4"/>
                  </a:lnTo>
                  <a:lnTo>
                    <a:pt x="256" y="4"/>
                  </a:lnTo>
                  <a:lnTo>
                    <a:pt x="247" y="4"/>
                  </a:lnTo>
                  <a:lnTo>
                    <a:pt x="236" y="4"/>
                  </a:lnTo>
                  <a:lnTo>
                    <a:pt x="225" y="4"/>
                  </a:lnTo>
                  <a:lnTo>
                    <a:pt x="210" y="4"/>
                  </a:lnTo>
                  <a:lnTo>
                    <a:pt x="195" y="4"/>
                  </a:lnTo>
                  <a:lnTo>
                    <a:pt x="178" y="4"/>
                  </a:lnTo>
                  <a:lnTo>
                    <a:pt x="163" y="4"/>
                  </a:lnTo>
                  <a:lnTo>
                    <a:pt x="145" y="4"/>
                  </a:lnTo>
                  <a:lnTo>
                    <a:pt x="128" y="4"/>
                  </a:lnTo>
                  <a:lnTo>
                    <a:pt x="111" y="4"/>
                  </a:lnTo>
                  <a:lnTo>
                    <a:pt x="96" y="4"/>
                  </a:lnTo>
                  <a:lnTo>
                    <a:pt x="83" y="4"/>
                  </a:lnTo>
                  <a:lnTo>
                    <a:pt x="70" y="4"/>
                  </a:lnTo>
                  <a:lnTo>
                    <a:pt x="59" y="4"/>
                  </a:lnTo>
                  <a:lnTo>
                    <a:pt x="54" y="4"/>
                  </a:lnTo>
                  <a:lnTo>
                    <a:pt x="50" y="4"/>
                  </a:lnTo>
                  <a:lnTo>
                    <a:pt x="46" y="6"/>
                  </a:lnTo>
                  <a:lnTo>
                    <a:pt x="41" y="6"/>
                  </a:lnTo>
                  <a:lnTo>
                    <a:pt x="37" y="8"/>
                  </a:lnTo>
                  <a:lnTo>
                    <a:pt x="33" y="11"/>
                  </a:lnTo>
                  <a:lnTo>
                    <a:pt x="31" y="11"/>
                  </a:lnTo>
                  <a:lnTo>
                    <a:pt x="26" y="13"/>
                  </a:lnTo>
                  <a:lnTo>
                    <a:pt x="24" y="15"/>
                  </a:lnTo>
                  <a:lnTo>
                    <a:pt x="20" y="17"/>
                  </a:lnTo>
                  <a:lnTo>
                    <a:pt x="18" y="21"/>
                  </a:lnTo>
                  <a:lnTo>
                    <a:pt x="15" y="24"/>
                  </a:lnTo>
                  <a:lnTo>
                    <a:pt x="13" y="26"/>
                  </a:lnTo>
                  <a:lnTo>
                    <a:pt x="11" y="28"/>
                  </a:lnTo>
                  <a:lnTo>
                    <a:pt x="9" y="32"/>
                  </a:lnTo>
                  <a:lnTo>
                    <a:pt x="7" y="34"/>
                  </a:lnTo>
                  <a:lnTo>
                    <a:pt x="5" y="39"/>
                  </a:lnTo>
                  <a:lnTo>
                    <a:pt x="5" y="43"/>
                  </a:lnTo>
                  <a:lnTo>
                    <a:pt x="2" y="47"/>
                  </a:lnTo>
                  <a:lnTo>
                    <a:pt x="2" y="50"/>
                  </a:lnTo>
                  <a:lnTo>
                    <a:pt x="2" y="54"/>
                  </a:lnTo>
                  <a:lnTo>
                    <a:pt x="2" y="58"/>
                  </a:lnTo>
                  <a:lnTo>
                    <a:pt x="0" y="63"/>
                  </a:lnTo>
                  <a:lnTo>
                    <a:pt x="0" y="67"/>
                  </a:lnTo>
                  <a:lnTo>
                    <a:pt x="2" y="71"/>
                  </a:lnTo>
                  <a:lnTo>
                    <a:pt x="2" y="76"/>
                  </a:lnTo>
                  <a:lnTo>
                    <a:pt x="2" y="80"/>
                  </a:lnTo>
                  <a:lnTo>
                    <a:pt x="5" y="84"/>
                  </a:lnTo>
                  <a:lnTo>
                    <a:pt x="5" y="91"/>
                  </a:lnTo>
                  <a:lnTo>
                    <a:pt x="7" y="95"/>
                  </a:lnTo>
                  <a:lnTo>
                    <a:pt x="9" y="99"/>
                  </a:lnTo>
                  <a:lnTo>
                    <a:pt x="11" y="104"/>
                  </a:lnTo>
                  <a:lnTo>
                    <a:pt x="15" y="115"/>
                  </a:lnTo>
                  <a:lnTo>
                    <a:pt x="20" y="125"/>
                  </a:lnTo>
                  <a:lnTo>
                    <a:pt x="26" y="138"/>
                  </a:lnTo>
                  <a:lnTo>
                    <a:pt x="33" y="151"/>
                  </a:lnTo>
                  <a:lnTo>
                    <a:pt x="41" y="164"/>
                  </a:lnTo>
                  <a:lnTo>
                    <a:pt x="48" y="180"/>
                  </a:lnTo>
                  <a:lnTo>
                    <a:pt x="57" y="193"/>
                  </a:lnTo>
                  <a:lnTo>
                    <a:pt x="67" y="208"/>
                  </a:lnTo>
                  <a:lnTo>
                    <a:pt x="76" y="223"/>
                  </a:lnTo>
                  <a:lnTo>
                    <a:pt x="85" y="238"/>
                  </a:lnTo>
                  <a:lnTo>
                    <a:pt x="93" y="251"/>
                  </a:lnTo>
                  <a:lnTo>
                    <a:pt x="104" y="266"/>
                  </a:lnTo>
                  <a:lnTo>
                    <a:pt x="113" y="281"/>
                  </a:lnTo>
                  <a:lnTo>
                    <a:pt x="124" y="294"/>
                  </a:lnTo>
                  <a:lnTo>
                    <a:pt x="132" y="307"/>
                  </a:lnTo>
                  <a:lnTo>
                    <a:pt x="141" y="320"/>
                  </a:lnTo>
                  <a:lnTo>
                    <a:pt x="150" y="333"/>
                  </a:lnTo>
                  <a:lnTo>
                    <a:pt x="158" y="344"/>
                  </a:lnTo>
                  <a:lnTo>
                    <a:pt x="161" y="349"/>
                  </a:lnTo>
                  <a:lnTo>
                    <a:pt x="165" y="353"/>
                  </a:lnTo>
                  <a:lnTo>
                    <a:pt x="165" y="357"/>
                  </a:lnTo>
                  <a:lnTo>
                    <a:pt x="167" y="359"/>
                  </a:lnTo>
                  <a:lnTo>
                    <a:pt x="167" y="362"/>
                  </a:lnTo>
                  <a:lnTo>
                    <a:pt x="169" y="366"/>
                  </a:lnTo>
                  <a:lnTo>
                    <a:pt x="169" y="370"/>
                  </a:lnTo>
                  <a:lnTo>
                    <a:pt x="171" y="375"/>
                  </a:lnTo>
                  <a:lnTo>
                    <a:pt x="171" y="379"/>
                  </a:lnTo>
                  <a:lnTo>
                    <a:pt x="171" y="383"/>
                  </a:lnTo>
                  <a:lnTo>
                    <a:pt x="174" y="394"/>
                  </a:lnTo>
                  <a:lnTo>
                    <a:pt x="174" y="407"/>
                  </a:lnTo>
                  <a:lnTo>
                    <a:pt x="174" y="422"/>
                  </a:lnTo>
                  <a:lnTo>
                    <a:pt x="176" y="442"/>
                  </a:lnTo>
                  <a:lnTo>
                    <a:pt x="176" y="463"/>
                  </a:lnTo>
                  <a:lnTo>
                    <a:pt x="176" y="487"/>
                  </a:lnTo>
                  <a:lnTo>
                    <a:pt x="178" y="580"/>
                  </a:lnTo>
                  <a:lnTo>
                    <a:pt x="711" y="580"/>
                  </a:lnTo>
                  <a:lnTo>
                    <a:pt x="711" y="500"/>
                  </a:lnTo>
                  <a:lnTo>
                    <a:pt x="711" y="485"/>
                  </a:lnTo>
                  <a:lnTo>
                    <a:pt x="711" y="470"/>
                  </a:lnTo>
                  <a:lnTo>
                    <a:pt x="711" y="457"/>
                  </a:lnTo>
                  <a:lnTo>
                    <a:pt x="711" y="446"/>
                  </a:lnTo>
                  <a:lnTo>
                    <a:pt x="711" y="435"/>
                  </a:lnTo>
                  <a:lnTo>
                    <a:pt x="711" y="424"/>
                  </a:lnTo>
                  <a:lnTo>
                    <a:pt x="711" y="414"/>
                  </a:lnTo>
                  <a:lnTo>
                    <a:pt x="711" y="405"/>
                  </a:lnTo>
                  <a:lnTo>
                    <a:pt x="713" y="396"/>
                  </a:lnTo>
                  <a:lnTo>
                    <a:pt x="713" y="388"/>
                  </a:lnTo>
                  <a:lnTo>
                    <a:pt x="715" y="381"/>
                  </a:lnTo>
                  <a:lnTo>
                    <a:pt x="715" y="377"/>
                  </a:lnTo>
                  <a:lnTo>
                    <a:pt x="717" y="372"/>
                  </a:lnTo>
                  <a:lnTo>
                    <a:pt x="717" y="368"/>
                  </a:lnTo>
                  <a:lnTo>
                    <a:pt x="719" y="364"/>
                  </a:lnTo>
                  <a:lnTo>
                    <a:pt x="721" y="357"/>
                  </a:lnTo>
                  <a:lnTo>
                    <a:pt x="724" y="353"/>
                  </a:lnTo>
                  <a:lnTo>
                    <a:pt x="726" y="346"/>
                  </a:lnTo>
                  <a:lnTo>
                    <a:pt x="732" y="336"/>
                  </a:lnTo>
                  <a:lnTo>
                    <a:pt x="739" y="325"/>
                  </a:lnTo>
                  <a:lnTo>
                    <a:pt x="743" y="314"/>
                  </a:lnTo>
                  <a:lnTo>
                    <a:pt x="750" y="303"/>
                  </a:lnTo>
                  <a:lnTo>
                    <a:pt x="756" y="292"/>
                  </a:lnTo>
                  <a:lnTo>
                    <a:pt x="765" y="279"/>
                  </a:lnTo>
                  <a:lnTo>
                    <a:pt x="773" y="266"/>
                  </a:lnTo>
                  <a:lnTo>
                    <a:pt x="782" y="251"/>
                  </a:lnTo>
                  <a:lnTo>
                    <a:pt x="791" y="238"/>
                  </a:lnTo>
                  <a:lnTo>
                    <a:pt x="802" y="223"/>
                  </a:lnTo>
                  <a:lnTo>
                    <a:pt x="810" y="208"/>
                  </a:lnTo>
                  <a:lnTo>
                    <a:pt x="821" y="195"/>
                  </a:lnTo>
                  <a:lnTo>
                    <a:pt x="830" y="182"/>
                  </a:lnTo>
                  <a:lnTo>
                    <a:pt x="838" y="167"/>
                  </a:lnTo>
                  <a:lnTo>
                    <a:pt x="847" y="154"/>
                  </a:lnTo>
                  <a:lnTo>
                    <a:pt x="856" y="143"/>
                  </a:lnTo>
                  <a:lnTo>
                    <a:pt x="862" y="132"/>
                  </a:lnTo>
                  <a:lnTo>
                    <a:pt x="869" y="123"/>
                  </a:lnTo>
                  <a:lnTo>
                    <a:pt x="873" y="117"/>
                  </a:lnTo>
                  <a:lnTo>
                    <a:pt x="875" y="112"/>
                  </a:lnTo>
                  <a:lnTo>
                    <a:pt x="877" y="108"/>
                  </a:lnTo>
                  <a:lnTo>
                    <a:pt x="880" y="102"/>
                  </a:lnTo>
                  <a:lnTo>
                    <a:pt x="882" y="97"/>
                  </a:lnTo>
                  <a:lnTo>
                    <a:pt x="884" y="91"/>
                  </a:lnTo>
                  <a:lnTo>
                    <a:pt x="886" y="86"/>
                  </a:lnTo>
                  <a:lnTo>
                    <a:pt x="886" y="80"/>
                  </a:lnTo>
                  <a:lnTo>
                    <a:pt x="888" y="76"/>
                  </a:lnTo>
                  <a:lnTo>
                    <a:pt x="888" y="69"/>
                  </a:lnTo>
                  <a:lnTo>
                    <a:pt x="890" y="65"/>
                  </a:lnTo>
                  <a:lnTo>
                    <a:pt x="890" y="60"/>
                  </a:lnTo>
                  <a:lnTo>
                    <a:pt x="890" y="54"/>
                  </a:lnTo>
                  <a:lnTo>
                    <a:pt x="888" y="50"/>
                  </a:lnTo>
                  <a:lnTo>
                    <a:pt x="888" y="45"/>
                  </a:lnTo>
                  <a:lnTo>
                    <a:pt x="888" y="41"/>
                  </a:lnTo>
                  <a:lnTo>
                    <a:pt x="886" y="37"/>
                  </a:lnTo>
                  <a:lnTo>
                    <a:pt x="884" y="32"/>
                  </a:lnTo>
                  <a:lnTo>
                    <a:pt x="884" y="28"/>
                  </a:lnTo>
                  <a:lnTo>
                    <a:pt x="882" y="24"/>
                  </a:lnTo>
                  <a:lnTo>
                    <a:pt x="880" y="21"/>
                  </a:lnTo>
                  <a:lnTo>
                    <a:pt x="877" y="17"/>
                  </a:lnTo>
                  <a:lnTo>
                    <a:pt x="875" y="15"/>
                  </a:lnTo>
                  <a:lnTo>
                    <a:pt x="871" y="13"/>
                  </a:lnTo>
                  <a:lnTo>
                    <a:pt x="869" y="8"/>
                  </a:lnTo>
                  <a:lnTo>
                    <a:pt x="864" y="6"/>
                  </a:lnTo>
                  <a:lnTo>
                    <a:pt x="862" y="4"/>
                  </a:lnTo>
                  <a:lnTo>
                    <a:pt x="858" y="4"/>
                  </a:lnTo>
                  <a:lnTo>
                    <a:pt x="854" y="2"/>
                  </a:lnTo>
                  <a:lnTo>
                    <a:pt x="849" y="2"/>
                  </a:lnTo>
                  <a:lnTo>
                    <a:pt x="845" y="0"/>
                  </a:lnTo>
                  <a:lnTo>
                    <a:pt x="841" y="0"/>
                  </a:lnTo>
                  <a:lnTo>
                    <a:pt x="834" y="0"/>
                  </a:lnTo>
                  <a:lnTo>
                    <a:pt x="823" y="0"/>
                  </a:lnTo>
                  <a:lnTo>
                    <a:pt x="815" y="0"/>
                  </a:lnTo>
                  <a:lnTo>
                    <a:pt x="806" y="0"/>
                  </a:lnTo>
                  <a:lnTo>
                    <a:pt x="797" y="0"/>
                  </a:lnTo>
                  <a:lnTo>
                    <a:pt x="791" y="2"/>
                  </a:lnTo>
                  <a:lnTo>
                    <a:pt x="784" y="2"/>
                  </a:lnTo>
                  <a:lnTo>
                    <a:pt x="780" y="2"/>
                  </a:lnTo>
                  <a:lnTo>
                    <a:pt x="776" y="2"/>
                  </a:lnTo>
                  <a:lnTo>
                    <a:pt x="771" y="2"/>
                  </a:lnTo>
                  <a:lnTo>
                    <a:pt x="769" y="2"/>
                  </a:lnTo>
                  <a:lnTo>
                    <a:pt x="767" y="2"/>
                  </a:lnTo>
                  <a:lnTo>
                    <a:pt x="765" y="2"/>
                  </a:lnTo>
                  <a:lnTo>
                    <a:pt x="763" y="2"/>
                  </a:lnTo>
                  <a:lnTo>
                    <a:pt x="747" y="2"/>
                  </a:lnTo>
                  <a:lnTo>
                    <a:pt x="728" y="2"/>
                  </a:lnTo>
                  <a:lnTo>
                    <a:pt x="706" y="2"/>
                  </a:lnTo>
                  <a:lnTo>
                    <a:pt x="682" y="2"/>
                  </a:lnTo>
                  <a:lnTo>
                    <a:pt x="659" y="2"/>
                  </a:lnTo>
                  <a:lnTo>
                    <a:pt x="641" y="4"/>
                  </a:lnTo>
                  <a:lnTo>
                    <a:pt x="626" y="4"/>
                  </a:lnTo>
                  <a:lnTo>
                    <a:pt x="622" y="4"/>
                  </a:lnTo>
                  <a:lnTo>
                    <a:pt x="617" y="4"/>
                  </a:lnTo>
                  <a:lnTo>
                    <a:pt x="615" y="4"/>
                  </a:lnTo>
                  <a:close/>
                </a:path>
              </a:pathLst>
            </a:custGeom>
            <a:solidFill>
              <a:srgbClr val="9DB8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2" name="任意多边形 307681"/>
            <p:cNvSpPr/>
            <p:nvPr/>
          </p:nvSpPr>
          <p:spPr>
            <a:xfrm>
              <a:off x="1243" y="2379"/>
              <a:ext cx="883" cy="578"/>
            </a:xfrm>
            <a:custGeom>
              <a:rect l="0" t="0" r="0" b="0"/>
              <a:pathLst>
                <a:path w="883" h="578">
                  <a:moveTo>
                    <a:pt x="606" y="2"/>
                  </a:moveTo>
                  <a:lnTo>
                    <a:pt x="257" y="4"/>
                  </a:lnTo>
                  <a:lnTo>
                    <a:pt x="255" y="4"/>
                  </a:lnTo>
                  <a:lnTo>
                    <a:pt x="251" y="4"/>
                  </a:lnTo>
                  <a:lnTo>
                    <a:pt x="242" y="4"/>
                  </a:lnTo>
                  <a:lnTo>
                    <a:pt x="233" y="4"/>
                  </a:lnTo>
                  <a:lnTo>
                    <a:pt x="220" y="4"/>
                  </a:lnTo>
                  <a:lnTo>
                    <a:pt x="207" y="4"/>
                  </a:lnTo>
                  <a:lnTo>
                    <a:pt x="192" y="4"/>
                  </a:lnTo>
                  <a:lnTo>
                    <a:pt x="175" y="4"/>
                  </a:lnTo>
                  <a:lnTo>
                    <a:pt x="160" y="4"/>
                  </a:lnTo>
                  <a:lnTo>
                    <a:pt x="143" y="2"/>
                  </a:lnTo>
                  <a:lnTo>
                    <a:pt x="125" y="2"/>
                  </a:lnTo>
                  <a:lnTo>
                    <a:pt x="108" y="2"/>
                  </a:lnTo>
                  <a:lnTo>
                    <a:pt x="93" y="4"/>
                  </a:lnTo>
                  <a:lnTo>
                    <a:pt x="80" y="4"/>
                  </a:lnTo>
                  <a:lnTo>
                    <a:pt x="67" y="4"/>
                  </a:lnTo>
                  <a:lnTo>
                    <a:pt x="58" y="4"/>
                  </a:lnTo>
                  <a:lnTo>
                    <a:pt x="52" y="4"/>
                  </a:lnTo>
                  <a:lnTo>
                    <a:pt x="47" y="4"/>
                  </a:lnTo>
                  <a:lnTo>
                    <a:pt x="43" y="6"/>
                  </a:lnTo>
                  <a:lnTo>
                    <a:pt x="39" y="6"/>
                  </a:lnTo>
                  <a:lnTo>
                    <a:pt x="34" y="9"/>
                  </a:lnTo>
                  <a:lnTo>
                    <a:pt x="32" y="9"/>
                  </a:lnTo>
                  <a:lnTo>
                    <a:pt x="28" y="11"/>
                  </a:lnTo>
                  <a:lnTo>
                    <a:pt x="23" y="13"/>
                  </a:lnTo>
                  <a:lnTo>
                    <a:pt x="21" y="15"/>
                  </a:lnTo>
                  <a:lnTo>
                    <a:pt x="19" y="17"/>
                  </a:lnTo>
                  <a:lnTo>
                    <a:pt x="15" y="19"/>
                  </a:lnTo>
                  <a:lnTo>
                    <a:pt x="13" y="22"/>
                  </a:lnTo>
                  <a:lnTo>
                    <a:pt x="10" y="26"/>
                  </a:lnTo>
                  <a:lnTo>
                    <a:pt x="8" y="28"/>
                  </a:lnTo>
                  <a:lnTo>
                    <a:pt x="6" y="32"/>
                  </a:lnTo>
                  <a:lnTo>
                    <a:pt x="4" y="35"/>
                  </a:lnTo>
                  <a:lnTo>
                    <a:pt x="4" y="39"/>
                  </a:lnTo>
                  <a:lnTo>
                    <a:pt x="2" y="43"/>
                  </a:lnTo>
                  <a:lnTo>
                    <a:pt x="2" y="45"/>
                  </a:lnTo>
                  <a:lnTo>
                    <a:pt x="0" y="50"/>
                  </a:lnTo>
                  <a:lnTo>
                    <a:pt x="0" y="54"/>
                  </a:lnTo>
                  <a:lnTo>
                    <a:pt x="0" y="58"/>
                  </a:lnTo>
                  <a:lnTo>
                    <a:pt x="0" y="63"/>
                  </a:lnTo>
                  <a:lnTo>
                    <a:pt x="0" y="67"/>
                  </a:lnTo>
                  <a:lnTo>
                    <a:pt x="0" y="71"/>
                  </a:lnTo>
                  <a:lnTo>
                    <a:pt x="0" y="76"/>
                  </a:lnTo>
                  <a:lnTo>
                    <a:pt x="2" y="80"/>
                  </a:lnTo>
                  <a:lnTo>
                    <a:pt x="2" y="84"/>
                  </a:lnTo>
                  <a:lnTo>
                    <a:pt x="4" y="89"/>
                  </a:lnTo>
                  <a:lnTo>
                    <a:pt x="4" y="93"/>
                  </a:lnTo>
                  <a:lnTo>
                    <a:pt x="6" y="100"/>
                  </a:lnTo>
                  <a:lnTo>
                    <a:pt x="8" y="104"/>
                  </a:lnTo>
                  <a:lnTo>
                    <a:pt x="13" y="115"/>
                  </a:lnTo>
                  <a:lnTo>
                    <a:pt x="19" y="126"/>
                  </a:lnTo>
                  <a:lnTo>
                    <a:pt x="26" y="136"/>
                  </a:lnTo>
                  <a:lnTo>
                    <a:pt x="32" y="149"/>
                  </a:lnTo>
                  <a:lnTo>
                    <a:pt x="39" y="162"/>
                  </a:lnTo>
                  <a:lnTo>
                    <a:pt x="47" y="178"/>
                  </a:lnTo>
                  <a:lnTo>
                    <a:pt x="56" y="191"/>
                  </a:lnTo>
                  <a:lnTo>
                    <a:pt x="65" y="206"/>
                  </a:lnTo>
                  <a:lnTo>
                    <a:pt x="73" y="221"/>
                  </a:lnTo>
                  <a:lnTo>
                    <a:pt x="82" y="236"/>
                  </a:lnTo>
                  <a:lnTo>
                    <a:pt x="93" y="251"/>
                  </a:lnTo>
                  <a:lnTo>
                    <a:pt x="101" y="264"/>
                  </a:lnTo>
                  <a:lnTo>
                    <a:pt x="110" y="279"/>
                  </a:lnTo>
                  <a:lnTo>
                    <a:pt x="121" y="292"/>
                  </a:lnTo>
                  <a:lnTo>
                    <a:pt x="130" y="305"/>
                  </a:lnTo>
                  <a:lnTo>
                    <a:pt x="138" y="318"/>
                  </a:lnTo>
                  <a:lnTo>
                    <a:pt x="147" y="331"/>
                  </a:lnTo>
                  <a:lnTo>
                    <a:pt x="156" y="342"/>
                  </a:lnTo>
                  <a:lnTo>
                    <a:pt x="160" y="347"/>
                  </a:lnTo>
                  <a:lnTo>
                    <a:pt x="162" y="351"/>
                  </a:lnTo>
                  <a:lnTo>
                    <a:pt x="162" y="355"/>
                  </a:lnTo>
                  <a:lnTo>
                    <a:pt x="164" y="357"/>
                  </a:lnTo>
                  <a:lnTo>
                    <a:pt x="164" y="360"/>
                  </a:lnTo>
                  <a:lnTo>
                    <a:pt x="166" y="364"/>
                  </a:lnTo>
                  <a:lnTo>
                    <a:pt x="169" y="370"/>
                  </a:lnTo>
                  <a:lnTo>
                    <a:pt x="169" y="381"/>
                  </a:lnTo>
                  <a:lnTo>
                    <a:pt x="171" y="392"/>
                  </a:lnTo>
                  <a:lnTo>
                    <a:pt x="171" y="405"/>
                  </a:lnTo>
                  <a:lnTo>
                    <a:pt x="171" y="420"/>
                  </a:lnTo>
                  <a:lnTo>
                    <a:pt x="173" y="438"/>
                  </a:lnTo>
                  <a:lnTo>
                    <a:pt x="173" y="459"/>
                  </a:lnTo>
                  <a:lnTo>
                    <a:pt x="173" y="485"/>
                  </a:lnTo>
                  <a:lnTo>
                    <a:pt x="175" y="578"/>
                  </a:lnTo>
                  <a:lnTo>
                    <a:pt x="706" y="578"/>
                  </a:lnTo>
                  <a:lnTo>
                    <a:pt x="706" y="498"/>
                  </a:lnTo>
                  <a:lnTo>
                    <a:pt x="706" y="481"/>
                  </a:lnTo>
                  <a:lnTo>
                    <a:pt x="706" y="468"/>
                  </a:lnTo>
                  <a:lnTo>
                    <a:pt x="706" y="455"/>
                  </a:lnTo>
                  <a:lnTo>
                    <a:pt x="706" y="442"/>
                  </a:lnTo>
                  <a:lnTo>
                    <a:pt x="706" y="431"/>
                  </a:lnTo>
                  <a:lnTo>
                    <a:pt x="706" y="422"/>
                  </a:lnTo>
                  <a:lnTo>
                    <a:pt x="706" y="412"/>
                  </a:lnTo>
                  <a:lnTo>
                    <a:pt x="706" y="403"/>
                  </a:lnTo>
                  <a:lnTo>
                    <a:pt x="706" y="394"/>
                  </a:lnTo>
                  <a:lnTo>
                    <a:pt x="708" y="386"/>
                  </a:lnTo>
                  <a:lnTo>
                    <a:pt x="708" y="379"/>
                  </a:lnTo>
                  <a:lnTo>
                    <a:pt x="710" y="375"/>
                  </a:lnTo>
                  <a:lnTo>
                    <a:pt x="712" y="370"/>
                  </a:lnTo>
                  <a:lnTo>
                    <a:pt x="712" y="366"/>
                  </a:lnTo>
                  <a:lnTo>
                    <a:pt x="714" y="362"/>
                  </a:lnTo>
                  <a:lnTo>
                    <a:pt x="716" y="355"/>
                  </a:lnTo>
                  <a:lnTo>
                    <a:pt x="719" y="351"/>
                  </a:lnTo>
                  <a:lnTo>
                    <a:pt x="721" y="347"/>
                  </a:lnTo>
                  <a:lnTo>
                    <a:pt x="725" y="334"/>
                  </a:lnTo>
                  <a:lnTo>
                    <a:pt x="732" y="323"/>
                  </a:lnTo>
                  <a:lnTo>
                    <a:pt x="738" y="312"/>
                  </a:lnTo>
                  <a:lnTo>
                    <a:pt x="745" y="301"/>
                  </a:lnTo>
                  <a:lnTo>
                    <a:pt x="751" y="290"/>
                  </a:lnTo>
                  <a:lnTo>
                    <a:pt x="760" y="277"/>
                  </a:lnTo>
                  <a:lnTo>
                    <a:pt x="768" y="264"/>
                  </a:lnTo>
                  <a:lnTo>
                    <a:pt x="777" y="251"/>
                  </a:lnTo>
                  <a:lnTo>
                    <a:pt x="786" y="236"/>
                  </a:lnTo>
                  <a:lnTo>
                    <a:pt x="794" y="221"/>
                  </a:lnTo>
                  <a:lnTo>
                    <a:pt x="805" y="208"/>
                  </a:lnTo>
                  <a:lnTo>
                    <a:pt x="814" y="193"/>
                  </a:lnTo>
                  <a:lnTo>
                    <a:pt x="823" y="180"/>
                  </a:lnTo>
                  <a:lnTo>
                    <a:pt x="831" y="167"/>
                  </a:lnTo>
                  <a:lnTo>
                    <a:pt x="840" y="154"/>
                  </a:lnTo>
                  <a:lnTo>
                    <a:pt x="849" y="143"/>
                  </a:lnTo>
                  <a:lnTo>
                    <a:pt x="855" y="132"/>
                  </a:lnTo>
                  <a:lnTo>
                    <a:pt x="862" y="121"/>
                  </a:lnTo>
                  <a:lnTo>
                    <a:pt x="866" y="117"/>
                  </a:lnTo>
                  <a:lnTo>
                    <a:pt x="868" y="113"/>
                  </a:lnTo>
                  <a:lnTo>
                    <a:pt x="872" y="106"/>
                  </a:lnTo>
                  <a:lnTo>
                    <a:pt x="875" y="102"/>
                  </a:lnTo>
                  <a:lnTo>
                    <a:pt x="877" y="95"/>
                  </a:lnTo>
                  <a:lnTo>
                    <a:pt x="879" y="91"/>
                  </a:lnTo>
                  <a:lnTo>
                    <a:pt x="879" y="84"/>
                  </a:lnTo>
                  <a:lnTo>
                    <a:pt x="881" y="80"/>
                  </a:lnTo>
                  <a:lnTo>
                    <a:pt x="881" y="74"/>
                  </a:lnTo>
                  <a:lnTo>
                    <a:pt x="883" y="69"/>
                  </a:lnTo>
                  <a:lnTo>
                    <a:pt x="883" y="65"/>
                  </a:lnTo>
                  <a:lnTo>
                    <a:pt x="883" y="58"/>
                  </a:lnTo>
                  <a:lnTo>
                    <a:pt x="883" y="54"/>
                  </a:lnTo>
                  <a:lnTo>
                    <a:pt x="883" y="50"/>
                  </a:lnTo>
                  <a:lnTo>
                    <a:pt x="881" y="45"/>
                  </a:lnTo>
                  <a:lnTo>
                    <a:pt x="881" y="41"/>
                  </a:lnTo>
                  <a:lnTo>
                    <a:pt x="881" y="37"/>
                  </a:lnTo>
                  <a:lnTo>
                    <a:pt x="879" y="32"/>
                  </a:lnTo>
                  <a:lnTo>
                    <a:pt x="877" y="28"/>
                  </a:lnTo>
                  <a:lnTo>
                    <a:pt x="875" y="24"/>
                  </a:lnTo>
                  <a:lnTo>
                    <a:pt x="872" y="22"/>
                  </a:lnTo>
                  <a:lnTo>
                    <a:pt x="870" y="17"/>
                  </a:lnTo>
                  <a:lnTo>
                    <a:pt x="868" y="15"/>
                  </a:lnTo>
                  <a:lnTo>
                    <a:pt x="866" y="11"/>
                  </a:lnTo>
                  <a:lnTo>
                    <a:pt x="862" y="9"/>
                  </a:lnTo>
                  <a:lnTo>
                    <a:pt x="859" y="6"/>
                  </a:lnTo>
                  <a:lnTo>
                    <a:pt x="855" y="4"/>
                  </a:lnTo>
                  <a:lnTo>
                    <a:pt x="853" y="2"/>
                  </a:lnTo>
                  <a:lnTo>
                    <a:pt x="849" y="2"/>
                  </a:lnTo>
                  <a:lnTo>
                    <a:pt x="844" y="0"/>
                  </a:lnTo>
                  <a:lnTo>
                    <a:pt x="840" y="0"/>
                  </a:lnTo>
                  <a:lnTo>
                    <a:pt x="836" y="0"/>
                  </a:lnTo>
                  <a:lnTo>
                    <a:pt x="827" y="0"/>
                  </a:lnTo>
                  <a:lnTo>
                    <a:pt x="818" y="0"/>
                  </a:lnTo>
                  <a:lnTo>
                    <a:pt x="807" y="0"/>
                  </a:lnTo>
                  <a:lnTo>
                    <a:pt x="799" y="0"/>
                  </a:lnTo>
                  <a:lnTo>
                    <a:pt x="790" y="0"/>
                  </a:lnTo>
                  <a:lnTo>
                    <a:pt x="784" y="0"/>
                  </a:lnTo>
                  <a:lnTo>
                    <a:pt x="777" y="0"/>
                  </a:lnTo>
                  <a:lnTo>
                    <a:pt x="773" y="0"/>
                  </a:lnTo>
                  <a:lnTo>
                    <a:pt x="768" y="0"/>
                  </a:lnTo>
                  <a:lnTo>
                    <a:pt x="764" y="2"/>
                  </a:lnTo>
                  <a:lnTo>
                    <a:pt x="762" y="2"/>
                  </a:lnTo>
                  <a:lnTo>
                    <a:pt x="760" y="2"/>
                  </a:lnTo>
                  <a:lnTo>
                    <a:pt x="758" y="2"/>
                  </a:lnTo>
                  <a:lnTo>
                    <a:pt x="755" y="2"/>
                  </a:lnTo>
                  <a:lnTo>
                    <a:pt x="740" y="2"/>
                  </a:lnTo>
                  <a:lnTo>
                    <a:pt x="721" y="2"/>
                  </a:lnTo>
                  <a:lnTo>
                    <a:pt x="699" y="2"/>
                  </a:lnTo>
                  <a:lnTo>
                    <a:pt x="673" y="2"/>
                  </a:lnTo>
                  <a:lnTo>
                    <a:pt x="651" y="2"/>
                  </a:lnTo>
                  <a:lnTo>
                    <a:pt x="630" y="2"/>
                  </a:lnTo>
                  <a:lnTo>
                    <a:pt x="617" y="4"/>
                  </a:lnTo>
                  <a:lnTo>
                    <a:pt x="610" y="4"/>
                  </a:lnTo>
                  <a:lnTo>
                    <a:pt x="608" y="4"/>
                  </a:lnTo>
                  <a:lnTo>
                    <a:pt x="606" y="2"/>
                  </a:lnTo>
                  <a:close/>
                </a:path>
              </a:pathLst>
            </a:custGeom>
            <a:solidFill>
              <a:srgbClr val="9AB6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3" name="任意多边形 307682"/>
            <p:cNvSpPr/>
            <p:nvPr/>
          </p:nvSpPr>
          <p:spPr>
            <a:xfrm>
              <a:off x="1245" y="2381"/>
              <a:ext cx="879" cy="576"/>
            </a:xfrm>
            <a:custGeom>
              <a:rect l="0" t="0" r="0" b="0"/>
              <a:pathLst>
                <a:path w="879" h="576">
                  <a:moveTo>
                    <a:pt x="598" y="2"/>
                  </a:moveTo>
                  <a:lnTo>
                    <a:pt x="257" y="4"/>
                  </a:lnTo>
                  <a:lnTo>
                    <a:pt x="251" y="4"/>
                  </a:lnTo>
                  <a:lnTo>
                    <a:pt x="231" y="4"/>
                  </a:lnTo>
                  <a:lnTo>
                    <a:pt x="205" y="2"/>
                  </a:lnTo>
                  <a:lnTo>
                    <a:pt x="175" y="2"/>
                  </a:lnTo>
                  <a:lnTo>
                    <a:pt x="143" y="2"/>
                  </a:lnTo>
                  <a:lnTo>
                    <a:pt x="110" y="2"/>
                  </a:lnTo>
                  <a:lnTo>
                    <a:pt x="80" y="2"/>
                  </a:lnTo>
                  <a:lnTo>
                    <a:pt x="58" y="4"/>
                  </a:lnTo>
                  <a:lnTo>
                    <a:pt x="54" y="4"/>
                  </a:lnTo>
                  <a:lnTo>
                    <a:pt x="47" y="4"/>
                  </a:lnTo>
                  <a:lnTo>
                    <a:pt x="45" y="4"/>
                  </a:lnTo>
                  <a:lnTo>
                    <a:pt x="41" y="7"/>
                  </a:lnTo>
                  <a:lnTo>
                    <a:pt x="37" y="7"/>
                  </a:lnTo>
                  <a:lnTo>
                    <a:pt x="32" y="9"/>
                  </a:lnTo>
                  <a:lnTo>
                    <a:pt x="28" y="11"/>
                  </a:lnTo>
                  <a:lnTo>
                    <a:pt x="26" y="13"/>
                  </a:lnTo>
                  <a:lnTo>
                    <a:pt x="21" y="15"/>
                  </a:lnTo>
                  <a:lnTo>
                    <a:pt x="19" y="17"/>
                  </a:lnTo>
                  <a:lnTo>
                    <a:pt x="17" y="20"/>
                  </a:lnTo>
                  <a:lnTo>
                    <a:pt x="15" y="22"/>
                  </a:lnTo>
                  <a:lnTo>
                    <a:pt x="13" y="26"/>
                  </a:lnTo>
                  <a:lnTo>
                    <a:pt x="11" y="28"/>
                  </a:lnTo>
                  <a:lnTo>
                    <a:pt x="8" y="30"/>
                  </a:lnTo>
                  <a:lnTo>
                    <a:pt x="6" y="35"/>
                  </a:lnTo>
                  <a:lnTo>
                    <a:pt x="4" y="39"/>
                  </a:lnTo>
                  <a:lnTo>
                    <a:pt x="4" y="41"/>
                  </a:lnTo>
                  <a:lnTo>
                    <a:pt x="2" y="46"/>
                  </a:lnTo>
                  <a:lnTo>
                    <a:pt x="2" y="50"/>
                  </a:lnTo>
                  <a:lnTo>
                    <a:pt x="2" y="54"/>
                  </a:lnTo>
                  <a:lnTo>
                    <a:pt x="0" y="59"/>
                  </a:lnTo>
                  <a:lnTo>
                    <a:pt x="0" y="61"/>
                  </a:lnTo>
                  <a:lnTo>
                    <a:pt x="0" y="65"/>
                  </a:lnTo>
                  <a:lnTo>
                    <a:pt x="2" y="69"/>
                  </a:lnTo>
                  <a:lnTo>
                    <a:pt x="2" y="74"/>
                  </a:lnTo>
                  <a:lnTo>
                    <a:pt x="2" y="80"/>
                  </a:lnTo>
                  <a:lnTo>
                    <a:pt x="4" y="85"/>
                  </a:lnTo>
                  <a:lnTo>
                    <a:pt x="4" y="89"/>
                  </a:lnTo>
                  <a:lnTo>
                    <a:pt x="6" y="93"/>
                  </a:lnTo>
                  <a:lnTo>
                    <a:pt x="8" y="98"/>
                  </a:lnTo>
                  <a:lnTo>
                    <a:pt x="11" y="102"/>
                  </a:lnTo>
                  <a:lnTo>
                    <a:pt x="15" y="113"/>
                  </a:lnTo>
                  <a:lnTo>
                    <a:pt x="19" y="124"/>
                  </a:lnTo>
                  <a:lnTo>
                    <a:pt x="26" y="137"/>
                  </a:lnTo>
                  <a:lnTo>
                    <a:pt x="32" y="150"/>
                  </a:lnTo>
                  <a:lnTo>
                    <a:pt x="41" y="163"/>
                  </a:lnTo>
                  <a:lnTo>
                    <a:pt x="47" y="176"/>
                  </a:lnTo>
                  <a:lnTo>
                    <a:pt x="56" y="191"/>
                  </a:lnTo>
                  <a:lnTo>
                    <a:pt x="65" y="206"/>
                  </a:lnTo>
                  <a:lnTo>
                    <a:pt x="73" y="219"/>
                  </a:lnTo>
                  <a:lnTo>
                    <a:pt x="84" y="234"/>
                  </a:lnTo>
                  <a:lnTo>
                    <a:pt x="93" y="249"/>
                  </a:lnTo>
                  <a:lnTo>
                    <a:pt x="102" y="262"/>
                  </a:lnTo>
                  <a:lnTo>
                    <a:pt x="112" y="277"/>
                  </a:lnTo>
                  <a:lnTo>
                    <a:pt x="121" y="290"/>
                  </a:lnTo>
                  <a:lnTo>
                    <a:pt x="130" y="303"/>
                  </a:lnTo>
                  <a:lnTo>
                    <a:pt x="138" y="316"/>
                  </a:lnTo>
                  <a:lnTo>
                    <a:pt x="149" y="329"/>
                  </a:lnTo>
                  <a:lnTo>
                    <a:pt x="156" y="340"/>
                  </a:lnTo>
                  <a:lnTo>
                    <a:pt x="160" y="345"/>
                  </a:lnTo>
                  <a:lnTo>
                    <a:pt x="162" y="349"/>
                  </a:lnTo>
                  <a:lnTo>
                    <a:pt x="162" y="353"/>
                  </a:lnTo>
                  <a:lnTo>
                    <a:pt x="164" y="355"/>
                  </a:lnTo>
                  <a:lnTo>
                    <a:pt x="164" y="358"/>
                  </a:lnTo>
                  <a:lnTo>
                    <a:pt x="167" y="362"/>
                  </a:lnTo>
                  <a:lnTo>
                    <a:pt x="169" y="368"/>
                  </a:lnTo>
                  <a:lnTo>
                    <a:pt x="169" y="379"/>
                  </a:lnTo>
                  <a:lnTo>
                    <a:pt x="171" y="390"/>
                  </a:lnTo>
                  <a:lnTo>
                    <a:pt x="171" y="403"/>
                  </a:lnTo>
                  <a:lnTo>
                    <a:pt x="173" y="418"/>
                  </a:lnTo>
                  <a:lnTo>
                    <a:pt x="173" y="436"/>
                  </a:lnTo>
                  <a:lnTo>
                    <a:pt x="173" y="457"/>
                  </a:lnTo>
                  <a:lnTo>
                    <a:pt x="173" y="481"/>
                  </a:lnTo>
                  <a:lnTo>
                    <a:pt x="175" y="576"/>
                  </a:lnTo>
                  <a:lnTo>
                    <a:pt x="704" y="576"/>
                  </a:lnTo>
                  <a:lnTo>
                    <a:pt x="704" y="494"/>
                  </a:lnTo>
                  <a:lnTo>
                    <a:pt x="704" y="479"/>
                  </a:lnTo>
                  <a:lnTo>
                    <a:pt x="704" y="466"/>
                  </a:lnTo>
                  <a:lnTo>
                    <a:pt x="704" y="453"/>
                  </a:lnTo>
                  <a:lnTo>
                    <a:pt x="704" y="440"/>
                  </a:lnTo>
                  <a:lnTo>
                    <a:pt x="704" y="429"/>
                  </a:lnTo>
                  <a:lnTo>
                    <a:pt x="704" y="418"/>
                  </a:lnTo>
                  <a:lnTo>
                    <a:pt x="704" y="410"/>
                  </a:lnTo>
                  <a:lnTo>
                    <a:pt x="704" y="401"/>
                  </a:lnTo>
                  <a:lnTo>
                    <a:pt x="704" y="392"/>
                  </a:lnTo>
                  <a:lnTo>
                    <a:pt x="706" y="381"/>
                  </a:lnTo>
                  <a:lnTo>
                    <a:pt x="706" y="377"/>
                  </a:lnTo>
                  <a:lnTo>
                    <a:pt x="708" y="373"/>
                  </a:lnTo>
                  <a:lnTo>
                    <a:pt x="708" y="368"/>
                  </a:lnTo>
                  <a:lnTo>
                    <a:pt x="710" y="364"/>
                  </a:lnTo>
                  <a:lnTo>
                    <a:pt x="712" y="360"/>
                  </a:lnTo>
                  <a:lnTo>
                    <a:pt x="714" y="353"/>
                  </a:lnTo>
                  <a:lnTo>
                    <a:pt x="717" y="349"/>
                  </a:lnTo>
                  <a:lnTo>
                    <a:pt x="719" y="345"/>
                  </a:lnTo>
                  <a:lnTo>
                    <a:pt x="723" y="332"/>
                  </a:lnTo>
                  <a:lnTo>
                    <a:pt x="730" y="321"/>
                  </a:lnTo>
                  <a:lnTo>
                    <a:pt x="736" y="310"/>
                  </a:lnTo>
                  <a:lnTo>
                    <a:pt x="743" y="299"/>
                  </a:lnTo>
                  <a:lnTo>
                    <a:pt x="749" y="288"/>
                  </a:lnTo>
                  <a:lnTo>
                    <a:pt x="756" y="275"/>
                  </a:lnTo>
                  <a:lnTo>
                    <a:pt x="773" y="249"/>
                  </a:lnTo>
                  <a:lnTo>
                    <a:pt x="792" y="221"/>
                  </a:lnTo>
                  <a:lnTo>
                    <a:pt x="812" y="193"/>
                  </a:lnTo>
                  <a:lnTo>
                    <a:pt x="829" y="165"/>
                  </a:lnTo>
                  <a:lnTo>
                    <a:pt x="847" y="141"/>
                  </a:lnTo>
                  <a:lnTo>
                    <a:pt x="860" y="121"/>
                  </a:lnTo>
                  <a:lnTo>
                    <a:pt x="862" y="117"/>
                  </a:lnTo>
                  <a:lnTo>
                    <a:pt x="866" y="111"/>
                  </a:lnTo>
                  <a:lnTo>
                    <a:pt x="868" y="106"/>
                  </a:lnTo>
                  <a:lnTo>
                    <a:pt x="870" y="100"/>
                  </a:lnTo>
                  <a:lnTo>
                    <a:pt x="873" y="95"/>
                  </a:lnTo>
                  <a:lnTo>
                    <a:pt x="875" y="89"/>
                  </a:lnTo>
                  <a:lnTo>
                    <a:pt x="877" y="85"/>
                  </a:lnTo>
                  <a:lnTo>
                    <a:pt x="877" y="78"/>
                  </a:lnTo>
                  <a:lnTo>
                    <a:pt x="879" y="74"/>
                  </a:lnTo>
                  <a:lnTo>
                    <a:pt x="879" y="69"/>
                  </a:lnTo>
                  <a:lnTo>
                    <a:pt x="879" y="63"/>
                  </a:lnTo>
                  <a:lnTo>
                    <a:pt x="879" y="59"/>
                  </a:lnTo>
                  <a:lnTo>
                    <a:pt x="879" y="54"/>
                  </a:lnTo>
                  <a:lnTo>
                    <a:pt x="879" y="50"/>
                  </a:lnTo>
                  <a:lnTo>
                    <a:pt x="879" y="46"/>
                  </a:lnTo>
                  <a:lnTo>
                    <a:pt x="877" y="39"/>
                  </a:lnTo>
                  <a:lnTo>
                    <a:pt x="877" y="35"/>
                  </a:lnTo>
                  <a:lnTo>
                    <a:pt x="875" y="30"/>
                  </a:lnTo>
                  <a:lnTo>
                    <a:pt x="875" y="28"/>
                  </a:lnTo>
                  <a:lnTo>
                    <a:pt x="873" y="24"/>
                  </a:lnTo>
                  <a:lnTo>
                    <a:pt x="870" y="20"/>
                  </a:lnTo>
                  <a:lnTo>
                    <a:pt x="868" y="17"/>
                  </a:lnTo>
                  <a:lnTo>
                    <a:pt x="864" y="13"/>
                  </a:lnTo>
                  <a:lnTo>
                    <a:pt x="862" y="11"/>
                  </a:lnTo>
                  <a:lnTo>
                    <a:pt x="860" y="9"/>
                  </a:lnTo>
                  <a:lnTo>
                    <a:pt x="855" y="7"/>
                  </a:lnTo>
                  <a:lnTo>
                    <a:pt x="853" y="4"/>
                  </a:lnTo>
                  <a:lnTo>
                    <a:pt x="849" y="2"/>
                  </a:lnTo>
                  <a:lnTo>
                    <a:pt x="844" y="2"/>
                  </a:lnTo>
                  <a:lnTo>
                    <a:pt x="840" y="0"/>
                  </a:lnTo>
                  <a:lnTo>
                    <a:pt x="836" y="0"/>
                  </a:lnTo>
                  <a:lnTo>
                    <a:pt x="831" y="0"/>
                  </a:lnTo>
                  <a:lnTo>
                    <a:pt x="823" y="0"/>
                  </a:lnTo>
                  <a:lnTo>
                    <a:pt x="814" y="0"/>
                  </a:lnTo>
                  <a:lnTo>
                    <a:pt x="805" y="0"/>
                  </a:lnTo>
                  <a:lnTo>
                    <a:pt x="797" y="0"/>
                  </a:lnTo>
                  <a:lnTo>
                    <a:pt x="788" y="0"/>
                  </a:lnTo>
                  <a:lnTo>
                    <a:pt x="779" y="0"/>
                  </a:lnTo>
                  <a:lnTo>
                    <a:pt x="773" y="0"/>
                  </a:lnTo>
                  <a:lnTo>
                    <a:pt x="769" y="0"/>
                  </a:lnTo>
                  <a:lnTo>
                    <a:pt x="764" y="0"/>
                  </a:lnTo>
                  <a:lnTo>
                    <a:pt x="760" y="0"/>
                  </a:lnTo>
                  <a:lnTo>
                    <a:pt x="758" y="0"/>
                  </a:lnTo>
                  <a:lnTo>
                    <a:pt x="756" y="2"/>
                  </a:lnTo>
                  <a:lnTo>
                    <a:pt x="753" y="2"/>
                  </a:lnTo>
                  <a:lnTo>
                    <a:pt x="751" y="2"/>
                  </a:lnTo>
                  <a:lnTo>
                    <a:pt x="736" y="2"/>
                  </a:lnTo>
                  <a:lnTo>
                    <a:pt x="717" y="2"/>
                  </a:lnTo>
                  <a:lnTo>
                    <a:pt x="693" y="2"/>
                  </a:lnTo>
                  <a:lnTo>
                    <a:pt x="669" y="2"/>
                  </a:lnTo>
                  <a:lnTo>
                    <a:pt x="645" y="2"/>
                  </a:lnTo>
                  <a:lnTo>
                    <a:pt x="623" y="2"/>
                  </a:lnTo>
                  <a:lnTo>
                    <a:pt x="610" y="2"/>
                  </a:lnTo>
                  <a:lnTo>
                    <a:pt x="604" y="2"/>
                  </a:lnTo>
                  <a:lnTo>
                    <a:pt x="600" y="2"/>
                  </a:lnTo>
                  <a:lnTo>
                    <a:pt x="598" y="2"/>
                  </a:lnTo>
                  <a:close/>
                </a:path>
              </a:pathLst>
            </a:custGeom>
            <a:solidFill>
              <a:srgbClr val="99B5D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4" name="任意多边形 307683"/>
            <p:cNvSpPr/>
            <p:nvPr/>
          </p:nvSpPr>
          <p:spPr>
            <a:xfrm>
              <a:off x="1249" y="2383"/>
              <a:ext cx="875" cy="574"/>
            </a:xfrm>
            <a:custGeom>
              <a:rect l="0" t="0" r="0" b="0"/>
              <a:pathLst>
                <a:path w="875" h="574">
                  <a:moveTo>
                    <a:pt x="589" y="2"/>
                  </a:moveTo>
                  <a:lnTo>
                    <a:pt x="253" y="5"/>
                  </a:lnTo>
                  <a:lnTo>
                    <a:pt x="247" y="5"/>
                  </a:lnTo>
                  <a:lnTo>
                    <a:pt x="230" y="2"/>
                  </a:lnTo>
                  <a:lnTo>
                    <a:pt x="204" y="2"/>
                  </a:lnTo>
                  <a:lnTo>
                    <a:pt x="173" y="2"/>
                  </a:lnTo>
                  <a:lnTo>
                    <a:pt x="141" y="2"/>
                  </a:lnTo>
                  <a:lnTo>
                    <a:pt x="108" y="2"/>
                  </a:lnTo>
                  <a:lnTo>
                    <a:pt x="80" y="2"/>
                  </a:lnTo>
                  <a:lnTo>
                    <a:pt x="56" y="2"/>
                  </a:lnTo>
                  <a:lnTo>
                    <a:pt x="52" y="5"/>
                  </a:lnTo>
                  <a:lnTo>
                    <a:pt x="48" y="5"/>
                  </a:lnTo>
                  <a:lnTo>
                    <a:pt x="43" y="5"/>
                  </a:lnTo>
                  <a:lnTo>
                    <a:pt x="39" y="7"/>
                  </a:lnTo>
                  <a:lnTo>
                    <a:pt x="35" y="7"/>
                  </a:lnTo>
                  <a:lnTo>
                    <a:pt x="30" y="9"/>
                  </a:lnTo>
                  <a:lnTo>
                    <a:pt x="28" y="11"/>
                  </a:lnTo>
                  <a:lnTo>
                    <a:pt x="24" y="13"/>
                  </a:lnTo>
                  <a:lnTo>
                    <a:pt x="22" y="15"/>
                  </a:lnTo>
                  <a:lnTo>
                    <a:pt x="17" y="18"/>
                  </a:lnTo>
                  <a:lnTo>
                    <a:pt x="15" y="20"/>
                  </a:lnTo>
                  <a:lnTo>
                    <a:pt x="13" y="22"/>
                  </a:lnTo>
                  <a:lnTo>
                    <a:pt x="11" y="24"/>
                  </a:lnTo>
                  <a:lnTo>
                    <a:pt x="9" y="28"/>
                  </a:lnTo>
                  <a:lnTo>
                    <a:pt x="7" y="31"/>
                  </a:lnTo>
                  <a:lnTo>
                    <a:pt x="4" y="35"/>
                  </a:lnTo>
                  <a:lnTo>
                    <a:pt x="4" y="37"/>
                  </a:lnTo>
                  <a:lnTo>
                    <a:pt x="2" y="41"/>
                  </a:lnTo>
                  <a:lnTo>
                    <a:pt x="2" y="46"/>
                  </a:lnTo>
                  <a:lnTo>
                    <a:pt x="0" y="50"/>
                  </a:lnTo>
                  <a:lnTo>
                    <a:pt x="0" y="52"/>
                  </a:lnTo>
                  <a:lnTo>
                    <a:pt x="0" y="57"/>
                  </a:lnTo>
                  <a:lnTo>
                    <a:pt x="0" y="61"/>
                  </a:lnTo>
                  <a:lnTo>
                    <a:pt x="0" y="65"/>
                  </a:lnTo>
                  <a:lnTo>
                    <a:pt x="0" y="70"/>
                  </a:lnTo>
                  <a:lnTo>
                    <a:pt x="0" y="74"/>
                  </a:lnTo>
                  <a:lnTo>
                    <a:pt x="2" y="78"/>
                  </a:lnTo>
                  <a:lnTo>
                    <a:pt x="2" y="83"/>
                  </a:lnTo>
                  <a:lnTo>
                    <a:pt x="4" y="89"/>
                  </a:lnTo>
                  <a:lnTo>
                    <a:pt x="4" y="93"/>
                  </a:lnTo>
                  <a:lnTo>
                    <a:pt x="7" y="98"/>
                  </a:lnTo>
                  <a:lnTo>
                    <a:pt x="9" y="102"/>
                  </a:lnTo>
                  <a:lnTo>
                    <a:pt x="13" y="113"/>
                  </a:lnTo>
                  <a:lnTo>
                    <a:pt x="20" y="124"/>
                  </a:lnTo>
                  <a:lnTo>
                    <a:pt x="24" y="135"/>
                  </a:lnTo>
                  <a:lnTo>
                    <a:pt x="30" y="148"/>
                  </a:lnTo>
                  <a:lnTo>
                    <a:pt x="39" y="161"/>
                  </a:lnTo>
                  <a:lnTo>
                    <a:pt x="48" y="176"/>
                  </a:lnTo>
                  <a:lnTo>
                    <a:pt x="54" y="189"/>
                  </a:lnTo>
                  <a:lnTo>
                    <a:pt x="65" y="204"/>
                  </a:lnTo>
                  <a:lnTo>
                    <a:pt x="74" y="219"/>
                  </a:lnTo>
                  <a:lnTo>
                    <a:pt x="82" y="232"/>
                  </a:lnTo>
                  <a:lnTo>
                    <a:pt x="91" y="247"/>
                  </a:lnTo>
                  <a:lnTo>
                    <a:pt x="102" y="262"/>
                  </a:lnTo>
                  <a:lnTo>
                    <a:pt x="111" y="275"/>
                  </a:lnTo>
                  <a:lnTo>
                    <a:pt x="119" y="288"/>
                  </a:lnTo>
                  <a:lnTo>
                    <a:pt x="128" y="301"/>
                  </a:lnTo>
                  <a:lnTo>
                    <a:pt x="137" y="314"/>
                  </a:lnTo>
                  <a:lnTo>
                    <a:pt x="147" y="327"/>
                  </a:lnTo>
                  <a:lnTo>
                    <a:pt x="154" y="338"/>
                  </a:lnTo>
                  <a:lnTo>
                    <a:pt x="158" y="343"/>
                  </a:lnTo>
                  <a:lnTo>
                    <a:pt x="160" y="347"/>
                  </a:lnTo>
                  <a:lnTo>
                    <a:pt x="163" y="351"/>
                  </a:lnTo>
                  <a:lnTo>
                    <a:pt x="163" y="353"/>
                  </a:lnTo>
                  <a:lnTo>
                    <a:pt x="165" y="356"/>
                  </a:lnTo>
                  <a:lnTo>
                    <a:pt x="165" y="360"/>
                  </a:lnTo>
                  <a:lnTo>
                    <a:pt x="167" y="366"/>
                  </a:lnTo>
                  <a:lnTo>
                    <a:pt x="167" y="377"/>
                  </a:lnTo>
                  <a:lnTo>
                    <a:pt x="169" y="388"/>
                  </a:lnTo>
                  <a:lnTo>
                    <a:pt x="169" y="401"/>
                  </a:lnTo>
                  <a:lnTo>
                    <a:pt x="171" y="416"/>
                  </a:lnTo>
                  <a:lnTo>
                    <a:pt x="171" y="434"/>
                  </a:lnTo>
                  <a:lnTo>
                    <a:pt x="171" y="455"/>
                  </a:lnTo>
                  <a:lnTo>
                    <a:pt x="171" y="479"/>
                  </a:lnTo>
                  <a:lnTo>
                    <a:pt x="173" y="574"/>
                  </a:lnTo>
                  <a:lnTo>
                    <a:pt x="697" y="574"/>
                  </a:lnTo>
                  <a:lnTo>
                    <a:pt x="700" y="492"/>
                  </a:lnTo>
                  <a:lnTo>
                    <a:pt x="700" y="477"/>
                  </a:lnTo>
                  <a:lnTo>
                    <a:pt x="700" y="462"/>
                  </a:lnTo>
                  <a:lnTo>
                    <a:pt x="700" y="449"/>
                  </a:lnTo>
                  <a:lnTo>
                    <a:pt x="697" y="438"/>
                  </a:lnTo>
                  <a:lnTo>
                    <a:pt x="697" y="427"/>
                  </a:lnTo>
                  <a:lnTo>
                    <a:pt x="697" y="416"/>
                  </a:lnTo>
                  <a:lnTo>
                    <a:pt x="697" y="408"/>
                  </a:lnTo>
                  <a:lnTo>
                    <a:pt x="700" y="399"/>
                  </a:lnTo>
                  <a:lnTo>
                    <a:pt x="700" y="388"/>
                  </a:lnTo>
                  <a:lnTo>
                    <a:pt x="702" y="379"/>
                  </a:lnTo>
                  <a:lnTo>
                    <a:pt x="702" y="375"/>
                  </a:lnTo>
                  <a:lnTo>
                    <a:pt x="704" y="371"/>
                  </a:lnTo>
                  <a:lnTo>
                    <a:pt x="704" y="366"/>
                  </a:lnTo>
                  <a:lnTo>
                    <a:pt x="706" y="362"/>
                  </a:lnTo>
                  <a:lnTo>
                    <a:pt x="708" y="358"/>
                  </a:lnTo>
                  <a:lnTo>
                    <a:pt x="708" y="351"/>
                  </a:lnTo>
                  <a:lnTo>
                    <a:pt x="710" y="347"/>
                  </a:lnTo>
                  <a:lnTo>
                    <a:pt x="713" y="343"/>
                  </a:lnTo>
                  <a:lnTo>
                    <a:pt x="719" y="330"/>
                  </a:lnTo>
                  <a:lnTo>
                    <a:pt x="726" y="319"/>
                  </a:lnTo>
                  <a:lnTo>
                    <a:pt x="730" y="308"/>
                  </a:lnTo>
                  <a:lnTo>
                    <a:pt x="736" y="299"/>
                  </a:lnTo>
                  <a:lnTo>
                    <a:pt x="745" y="286"/>
                  </a:lnTo>
                  <a:lnTo>
                    <a:pt x="752" y="273"/>
                  </a:lnTo>
                  <a:lnTo>
                    <a:pt x="769" y="247"/>
                  </a:lnTo>
                  <a:lnTo>
                    <a:pt x="788" y="219"/>
                  </a:lnTo>
                  <a:lnTo>
                    <a:pt x="806" y="191"/>
                  </a:lnTo>
                  <a:lnTo>
                    <a:pt x="825" y="165"/>
                  </a:lnTo>
                  <a:lnTo>
                    <a:pt x="840" y="141"/>
                  </a:lnTo>
                  <a:lnTo>
                    <a:pt x="853" y="119"/>
                  </a:lnTo>
                  <a:lnTo>
                    <a:pt x="858" y="115"/>
                  </a:lnTo>
                  <a:lnTo>
                    <a:pt x="860" y="111"/>
                  </a:lnTo>
                  <a:lnTo>
                    <a:pt x="862" y="104"/>
                  </a:lnTo>
                  <a:lnTo>
                    <a:pt x="864" y="100"/>
                  </a:lnTo>
                  <a:lnTo>
                    <a:pt x="869" y="93"/>
                  </a:lnTo>
                  <a:lnTo>
                    <a:pt x="869" y="89"/>
                  </a:lnTo>
                  <a:lnTo>
                    <a:pt x="871" y="85"/>
                  </a:lnTo>
                  <a:lnTo>
                    <a:pt x="873" y="78"/>
                  </a:lnTo>
                  <a:lnTo>
                    <a:pt x="873" y="74"/>
                  </a:lnTo>
                  <a:lnTo>
                    <a:pt x="873" y="67"/>
                  </a:lnTo>
                  <a:lnTo>
                    <a:pt x="875" y="63"/>
                  </a:lnTo>
                  <a:lnTo>
                    <a:pt x="875" y="59"/>
                  </a:lnTo>
                  <a:lnTo>
                    <a:pt x="875" y="52"/>
                  </a:lnTo>
                  <a:lnTo>
                    <a:pt x="875" y="48"/>
                  </a:lnTo>
                  <a:lnTo>
                    <a:pt x="873" y="44"/>
                  </a:lnTo>
                  <a:lnTo>
                    <a:pt x="873" y="39"/>
                  </a:lnTo>
                  <a:lnTo>
                    <a:pt x="871" y="35"/>
                  </a:lnTo>
                  <a:lnTo>
                    <a:pt x="871" y="31"/>
                  </a:lnTo>
                  <a:lnTo>
                    <a:pt x="869" y="26"/>
                  </a:lnTo>
                  <a:lnTo>
                    <a:pt x="866" y="24"/>
                  </a:lnTo>
                  <a:lnTo>
                    <a:pt x="864" y="20"/>
                  </a:lnTo>
                  <a:lnTo>
                    <a:pt x="862" y="18"/>
                  </a:lnTo>
                  <a:lnTo>
                    <a:pt x="860" y="13"/>
                  </a:lnTo>
                  <a:lnTo>
                    <a:pt x="858" y="11"/>
                  </a:lnTo>
                  <a:lnTo>
                    <a:pt x="853" y="9"/>
                  </a:lnTo>
                  <a:lnTo>
                    <a:pt x="851" y="7"/>
                  </a:lnTo>
                  <a:lnTo>
                    <a:pt x="847" y="5"/>
                  </a:lnTo>
                  <a:lnTo>
                    <a:pt x="845" y="2"/>
                  </a:lnTo>
                  <a:lnTo>
                    <a:pt x="840" y="2"/>
                  </a:lnTo>
                  <a:lnTo>
                    <a:pt x="836" y="0"/>
                  </a:lnTo>
                  <a:lnTo>
                    <a:pt x="832" y="0"/>
                  </a:lnTo>
                  <a:lnTo>
                    <a:pt x="827" y="0"/>
                  </a:lnTo>
                  <a:lnTo>
                    <a:pt x="819" y="0"/>
                  </a:lnTo>
                  <a:lnTo>
                    <a:pt x="808" y="0"/>
                  </a:lnTo>
                  <a:lnTo>
                    <a:pt x="799" y="0"/>
                  </a:lnTo>
                  <a:lnTo>
                    <a:pt x="791" y="0"/>
                  </a:lnTo>
                  <a:lnTo>
                    <a:pt x="782" y="0"/>
                  </a:lnTo>
                  <a:lnTo>
                    <a:pt x="773" y="0"/>
                  </a:lnTo>
                  <a:lnTo>
                    <a:pt x="767" y="0"/>
                  </a:lnTo>
                  <a:lnTo>
                    <a:pt x="762" y="0"/>
                  </a:lnTo>
                  <a:lnTo>
                    <a:pt x="758" y="0"/>
                  </a:lnTo>
                  <a:lnTo>
                    <a:pt x="754" y="0"/>
                  </a:lnTo>
                  <a:lnTo>
                    <a:pt x="752" y="0"/>
                  </a:lnTo>
                  <a:lnTo>
                    <a:pt x="749" y="0"/>
                  </a:lnTo>
                  <a:lnTo>
                    <a:pt x="747" y="0"/>
                  </a:lnTo>
                  <a:lnTo>
                    <a:pt x="745" y="0"/>
                  </a:lnTo>
                  <a:lnTo>
                    <a:pt x="730" y="0"/>
                  </a:lnTo>
                  <a:lnTo>
                    <a:pt x="710" y="2"/>
                  </a:lnTo>
                  <a:lnTo>
                    <a:pt x="687" y="2"/>
                  </a:lnTo>
                  <a:lnTo>
                    <a:pt x="661" y="2"/>
                  </a:lnTo>
                  <a:lnTo>
                    <a:pt x="637" y="2"/>
                  </a:lnTo>
                  <a:lnTo>
                    <a:pt x="615" y="2"/>
                  </a:lnTo>
                  <a:lnTo>
                    <a:pt x="600" y="2"/>
                  </a:lnTo>
                  <a:lnTo>
                    <a:pt x="596" y="2"/>
                  </a:lnTo>
                  <a:lnTo>
                    <a:pt x="591" y="2"/>
                  </a:lnTo>
                  <a:lnTo>
                    <a:pt x="589" y="2"/>
                  </a:lnTo>
                  <a:close/>
                </a:path>
              </a:pathLst>
            </a:custGeom>
            <a:solidFill>
              <a:srgbClr val="99B4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5" name="任意多边形 307684"/>
            <p:cNvSpPr/>
            <p:nvPr/>
          </p:nvSpPr>
          <p:spPr>
            <a:xfrm>
              <a:off x="1251" y="2385"/>
              <a:ext cx="871" cy="572"/>
            </a:xfrm>
            <a:custGeom>
              <a:rect l="0" t="0" r="0" b="0"/>
              <a:pathLst>
                <a:path w="871" h="572">
                  <a:moveTo>
                    <a:pt x="581" y="3"/>
                  </a:moveTo>
                  <a:lnTo>
                    <a:pt x="251" y="3"/>
                  </a:lnTo>
                  <a:lnTo>
                    <a:pt x="245" y="3"/>
                  </a:lnTo>
                  <a:lnTo>
                    <a:pt x="228" y="3"/>
                  </a:lnTo>
                  <a:lnTo>
                    <a:pt x="204" y="3"/>
                  </a:lnTo>
                  <a:lnTo>
                    <a:pt x="174" y="3"/>
                  </a:lnTo>
                  <a:lnTo>
                    <a:pt x="141" y="3"/>
                  </a:lnTo>
                  <a:lnTo>
                    <a:pt x="109" y="3"/>
                  </a:lnTo>
                  <a:lnTo>
                    <a:pt x="80" y="3"/>
                  </a:lnTo>
                  <a:lnTo>
                    <a:pt x="59" y="3"/>
                  </a:lnTo>
                  <a:lnTo>
                    <a:pt x="52" y="3"/>
                  </a:lnTo>
                  <a:lnTo>
                    <a:pt x="48" y="5"/>
                  </a:lnTo>
                  <a:lnTo>
                    <a:pt x="44" y="5"/>
                  </a:lnTo>
                  <a:lnTo>
                    <a:pt x="39" y="5"/>
                  </a:lnTo>
                  <a:lnTo>
                    <a:pt x="37" y="7"/>
                  </a:lnTo>
                  <a:lnTo>
                    <a:pt x="33" y="9"/>
                  </a:lnTo>
                  <a:lnTo>
                    <a:pt x="28" y="11"/>
                  </a:lnTo>
                  <a:lnTo>
                    <a:pt x="26" y="11"/>
                  </a:lnTo>
                  <a:lnTo>
                    <a:pt x="22" y="13"/>
                  </a:lnTo>
                  <a:lnTo>
                    <a:pt x="20" y="16"/>
                  </a:lnTo>
                  <a:lnTo>
                    <a:pt x="18" y="20"/>
                  </a:lnTo>
                  <a:lnTo>
                    <a:pt x="13" y="22"/>
                  </a:lnTo>
                  <a:lnTo>
                    <a:pt x="11" y="24"/>
                  </a:lnTo>
                  <a:lnTo>
                    <a:pt x="11" y="26"/>
                  </a:lnTo>
                  <a:lnTo>
                    <a:pt x="9" y="31"/>
                  </a:lnTo>
                  <a:lnTo>
                    <a:pt x="7" y="33"/>
                  </a:lnTo>
                  <a:lnTo>
                    <a:pt x="5" y="37"/>
                  </a:lnTo>
                  <a:lnTo>
                    <a:pt x="5" y="42"/>
                  </a:lnTo>
                  <a:lnTo>
                    <a:pt x="2" y="44"/>
                  </a:lnTo>
                  <a:lnTo>
                    <a:pt x="2" y="48"/>
                  </a:lnTo>
                  <a:lnTo>
                    <a:pt x="2" y="52"/>
                  </a:lnTo>
                  <a:lnTo>
                    <a:pt x="0" y="57"/>
                  </a:lnTo>
                  <a:lnTo>
                    <a:pt x="0" y="61"/>
                  </a:lnTo>
                  <a:lnTo>
                    <a:pt x="0" y="65"/>
                  </a:lnTo>
                  <a:lnTo>
                    <a:pt x="2" y="70"/>
                  </a:lnTo>
                  <a:lnTo>
                    <a:pt x="2" y="74"/>
                  </a:lnTo>
                  <a:lnTo>
                    <a:pt x="2" y="78"/>
                  </a:lnTo>
                  <a:lnTo>
                    <a:pt x="5" y="83"/>
                  </a:lnTo>
                  <a:lnTo>
                    <a:pt x="5" y="87"/>
                  </a:lnTo>
                  <a:lnTo>
                    <a:pt x="7" y="91"/>
                  </a:lnTo>
                  <a:lnTo>
                    <a:pt x="9" y="96"/>
                  </a:lnTo>
                  <a:lnTo>
                    <a:pt x="11" y="102"/>
                  </a:lnTo>
                  <a:lnTo>
                    <a:pt x="13" y="111"/>
                  </a:lnTo>
                  <a:lnTo>
                    <a:pt x="20" y="122"/>
                  </a:lnTo>
                  <a:lnTo>
                    <a:pt x="26" y="135"/>
                  </a:lnTo>
                  <a:lnTo>
                    <a:pt x="33" y="148"/>
                  </a:lnTo>
                  <a:lnTo>
                    <a:pt x="39" y="161"/>
                  </a:lnTo>
                  <a:lnTo>
                    <a:pt x="48" y="174"/>
                  </a:lnTo>
                  <a:lnTo>
                    <a:pt x="57" y="189"/>
                  </a:lnTo>
                  <a:lnTo>
                    <a:pt x="65" y="202"/>
                  </a:lnTo>
                  <a:lnTo>
                    <a:pt x="74" y="217"/>
                  </a:lnTo>
                  <a:lnTo>
                    <a:pt x="83" y="232"/>
                  </a:lnTo>
                  <a:lnTo>
                    <a:pt x="93" y="245"/>
                  </a:lnTo>
                  <a:lnTo>
                    <a:pt x="102" y="260"/>
                  </a:lnTo>
                  <a:lnTo>
                    <a:pt x="111" y="273"/>
                  </a:lnTo>
                  <a:lnTo>
                    <a:pt x="119" y="286"/>
                  </a:lnTo>
                  <a:lnTo>
                    <a:pt x="128" y="299"/>
                  </a:lnTo>
                  <a:lnTo>
                    <a:pt x="137" y="312"/>
                  </a:lnTo>
                  <a:lnTo>
                    <a:pt x="148" y="325"/>
                  </a:lnTo>
                  <a:lnTo>
                    <a:pt x="154" y="336"/>
                  </a:lnTo>
                  <a:lnTo>
                    <a:pt x="158" y="341"/>
                  </a:lnTo>
                  <a:lnTo>
                    <a:pt x="161" y="345"/>
                  </a:lnTo>
                  <a:lnTo>
                    <a:pt x="163" y="349"/>
                  </a:lnTo>
                  <a:lnTo>
                    <a:pt x="163" y="351"/>
                  </a:lnTo>
                  <a:lnTo>
                    <a:pt x="165" y="354"/>
                  </a:lnTo>
                  <a:lnTo>
                    <a:pt x="165" y="358"/>
                  </a:lnTo>
                  <a:lnTo>
                    <a:pt x="167" y="364"/>
                  </a:lnTo>
                  <a:lnTo>
                    <a:pt x="169" y="375"/>
                  </a:lnTo>
                  <a:lnTo>
                    <a:pt x="169" y="386"/>
                  </a:lnTo>
                  <a:lnTo>
                    <a:pt x="169" y="399"/>
                  </a:lnTo>
                  <a:lnTo>
                    <a:pt x="171" y="414"/>
                  </a:lnTo>
                  <a:lnTo>
                    <a:pt x="171" y="432"/>
                  </a:lnTo>
                  <a:lnTo>
                    <a:pt x="171" y="453"/>
                  </a:lnTo>
                  <a:lnTo>
                    <a:pt x="171" y="477"/>
                  </a:lnTo>
                  <a:lnTo>
                    <a:pt x="174" y="572"/>
                  </a:lnTo>
                  <a:lnTo>
                    <a:pt x="695" y="572"/>
                  </a:lnTo>
                  <a:lnTo>
                    <a:pt x="695" y="490"/>
                  </a:lnTo>
                  <a:lnTo>
                    <a:pt x="698" y="475"/>
                  </a:lnTo>
                  <a:lnTo>
                    <a:pt x="695" y="460"/>
                  </a:lnTo>
                  <a:lnTo>
                    <a:pt x="695" y="447"/>
                  </a:lnTo>
                  <a:lnTo>
                    <a:pt x="695" y="436"/>
                  </a:lnTo>
                  <a:lnTo>
                    <a:pt x="695" y="425"/>
                  </a:lnTo>
                  <a:lnTo>
                    <a:pt x="695" y="414"/>
                  </a:lnTo>
                  <a:lnTo>
                    <a:pt x="695" y="406"/>
                  </a:lnTo>
                  <a:lnTo>
                    <a:pt x="695" y="397"/>
                  </a:lnTo>
                  <a:lnTo>
                    <a:pt x="698" y="386"/>
                  </a:lnTo>
                  <a:lnTo>
                    <a:pt x="698" y="377"/>
                  </a:lnTo>
                  <a:lnTo>
                    <a:pt x="700" y="373"/>
                  </a:lnTo>
                  <a:lnTo>
                    <a:pt x="700" y="369"/>
                  </a:lnTo>
                  <a:lnTo>
                    <a:pt x="702" y="364"/>
                  </a:lnTo>
                  <a:lnTo>
                    <a:pt x="704" y="360"/>
                  </a:lnTo>
                  <a:lnTo>
                    <a:pt x="704" y="356"/>
                  </a:lnTo>
                  <a:lnTo>
                    <a:pt x="706" y="349"/>
                  </a:lnTo>
                  <a:lnTo>
                    <a:pt x="708" y="345"/>
                  </a:lnTo>
                  <a:lnTo>
                    <a:pt x="711" y="341"/>
                  </a:lnTo>
                  <a:lnTo>
                    <a:pt x="717" y="328"/>
                  </a:lnTo>
                  <a:lnTo>
                    <a:pt x="724" y="317"/>
                  </a:lnTo>
                  <a:lnTo>
                    <a:pt x="728" y="306"/>
                  </a:lnTo>
                  <a:lnTo>
                    <a:pt x="734" y="297"/>
                  </a:lnTo>
                  <a:lnTo>
                    <a:pt x="741" y="284"/>
                  </a:lnTo>
                  <a:lnTo>
                    <a:pt x="750" y="273"/>
                  </a:lnTo>
                  <a:lnTo>
                    <a:pt x="767" y="245"/>
                  </a:lnTo>
                  <a:lnTo>
                    <a:pt x="784" y="217"/>
                  </a:lnTo>
                  <a:lnTo>
                    <a:pt x="804" y="189"/>
                  </a:lnTo>
                  <a:lnTo>
                    <a:pt x="821" y="163"/>
                  </a:lnTo>
                  <a:lnTo>
                    <a:pt x="836" y="139"/>
                  </a:lnTo>
                  <a:lnTo>
                    <a:pt x="851" y="120"/>
                  </a:lnTo>
                  <a:lnTo>
                    <a:pt x="854" y="115"/>
                  </a:lnTo>
                  <a:lnTo>
                    <a:pt x="858" y="109"/>
                  </a:lnTo>
                  <a:lnTo>
                    <a:pt x="860" y="104"/>
                  </a:lnTo>
                  <a:lnTo>
                    <a:pt x="862" y="98"/>
                  </a:lnTo>
                  <a:lnTo>
                    <a:pt x="864" y="94"/>
                  </a:lnTo>
                  <a:lnTo>
                    <a:pt x="867" y="89"/>
                  </a:lnTo>
                  <a:lnTo>
                    <a:pt x="867" y="83"/>
                  </a:lnTo>
                  <a:lnTo>
                    <a:pt x="869" y="78"/>
                  </a:lnTo>
                  <a:lnTo>
                    <a:pt x="871" y="72"/>
                  </a:lnTo>
                  <a:lnTo>
                    <a:pt x="871" y="68"/>
                  </a:lnTo>
                  <a:lnTo>
                    <a:pt x="871" y="63"/>
                  </a:lnTo>
                  <a:lnTo>
                    <a:pt x="871" y="57"/>
                  </a:lnTo>
                  <a:lnTo>
                    <a:pt x="871" y="52"/>
                  </a:lnTo>
                  <a:lnTo>
                    <a:pt x="871" y="48"/>
                  </a:lnTo>
                  <a:lnTo>
                    <a:pt x="871" y="44"/>
                  </a:lnTo>
                  <a:lnTo>
                    <a:pt x="869" y="39"/>
                  </a:lnTo>
                  <a:lnTo>
                    <a:pt x="869" y="35"/>
                  </a:lnTo>
                  <a:lnTo>
                    <a:pt x="867" y="31"/>
                  </a:lnTo>
                  <a:lnTo>
                    <a:pt x="864" y="26"/>
                  </a:lnTo>
                  <a:lnTo>
                    <a:pt x="862" y="22"/>
                  </a:lnTo>
                  <a:lnTo>
                    <a:pt x="862" y="20"/>
                  </a:lnTo>
                  <a:lnTo>
                    <a:pt x="860" y="16"/>
                  </a:lnTo>
                  <a:lnTo>
                    <a:pt x="856" y="13"/>
                  </a:lnTo>
                  <a:lnTo>
                    <a:pt x="854" y="11"/>
                  </a:lnTo>
                  <a:lnTo>
                    <a:pt x="851" y="9"/>
                  </a:lnTo>
                  <a:lnTo>
                    <a:pt x="847" y="5"/>
                  </a:lnTo>
                  <a:lnTo>
                    <a:pt x="845" y="5"/>
                  </a:lnTo>
                  <a:lnTo>
                    <a:pt x="841" y="3"/>
                  </a:lnTo>
                  <a:lnTo>
                    <a:pt x="836" y="0"/>
                  </a:lnTo>
                  <a:lnTo>
                    <a:pt x="832" y="0"/>
                  </a:lnTo>
                  <a:lnTo>
                    <a:pt x="828" y="0"/>
                  </a:lnTo>
                  <a:lnTo>
                    <a:pt x="823" y="0"/>
                  </a:lnTo>
                  <a:lnTo>
                    <a:pt x="815" y="0"/>
                  </a:lnTo>
                  <a:lnTo>
                    <a:pt x="806" y="0"/>
                  </a:lnTo>
                  <a:lnTo>
                    <a:pt x="795" y="0"/>
                  </a:lnTo>
                  <a:lnTo>
                    <a:pt x="786" y="0"/>
                  </a:lnTo>
                  <a:lnTo>
                    <a:pt x="778" y="0"/>
                  </a:lnTo>
                  <a:lnTo>
                    <a:pt x="769" y="0"/>
                  </a:lnTo>
                  <a:lnTo>
                    <a:pt x="763" y="0"/>
                  </a:lnTo>
                  <a:lnTo>
                    <a:pt x="758" y="0"/>
                  </a:lnTo>
                  <a:lnTo>
                    <a:pt x="754" y="0"/>
                  </a:lnTo>
                  <a:lnTo>
                    <a:pt x="750" y="0"/>
                  </a:lnTo>
                  <a:lnTo>
                    <a:pt x="747" y="0"/>
                  </a:lnTo>
                  <a:lnTo>
                    <a:pt x="745" y="0"/>
                  </a:lnTo>
                  <a:lnTo>
                    <a:pt x="743" y="0"/>
                  </a:lnTo>
                  <a:lnTo>
                    <a:pt x="741" y="0"/>
                  </a:lnTo>
                  <a:lnTo>
                    <a:pt x="726" y="0"/>
                  </a:lnTo>
                  <a:lnTo>
                    <a:pt x="706" y="3"/>
                  </a:lnTo>
                  <a:lnTo>
                    <a:pt x="682" y="3"/>
                  </a:lnTo>
                  <a:lnTo>
                    <a:pt x="654" y="3"/>
                  </a:lnTo>
                  <a:lnTo>
                    <a:pt x="630" y="3"/>
                  </a:lnTo>
                  <a:lnTo>
                    <a:pt x="609" y="3"/>
                  </a:lnTo>
                  <a:lnTo>
                    <a:pt x="594" y="3"/>
                  </a:lnTo>
                  <a:lnTo>
                    <a:pt x="587" y="3"/>
                  </a:lnTo>
                  <a:lnTo>
                    <a:pt x="585" y="3"/>
                  </a:lnTo>
                  <a:lnTo>
                    <a:pt x="581" y="3"/>
                  </a:lnTo>
                  <a:close/>
                </a:path>
              </a:pathLst>
            </a:custGeom>
            <a:solidFill>
              <a:srgbClr val="97B3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6" name="任意多边形 307685"/>
            <p:cNvSpPr/>
            <p:nvPr/>
          </p:nvSpPr>
          <p:spPr>
            <a:xfrm>
              <a:off x="1256" y="2385"/>
              <a:ext cx="866" cy="572"/>
            </a:xfrm>
            <a:custGeom>
              <a:rect l="0" t="0" r="0" b="0"/>
              <a:pathLst>
                <a:path w="865" h="572">
                  <a:moveTo>
                    <a:pt x="571" y="5"/>
                  </a:moveTo>
                  <a:lnTo>
                    <a:pt x="249" y="5"/>
                  </a:lnTo>
                  <a:lnTo>
                    <a:pt x="242" y="5"/>
                  </a:lnTo>
                  <a:lnTo>
                    <a:pt x="225" y="5"/>
                  </a:lnTo>
                  <a:lnTo>
                    <a:pt x="199" y="5"/>
                  </a:lnTo>
                  <a:lnTo>
                    <a:pt x="171" y="5"/>
                  </a:lnTo>
                  <a:lnTo>
                    <a:pt x="138" y="5"/>
                  </a:lnTo>
                  <a:lnTo>
                    <a:pt x="106" y="5"/>
                  </a:lnTo>
                  <a:lnTo>
                    <a:pt x="78" y="5"/>
                  </a:lnTo>
                  <a:lnTo>
                    <a:pt x="56" y="5"/>
                  </a:lnTo>
                  <a:lnTo>
                    <a:pt x="52" y="5"/>
                  </a:lnTo>
                  <a:lnTo>
                    <a:pt x="47" y="5"/>
                  </a:lnTo>
                  <a:lnTo>
                    <a:pt x="43" y="7"/>
                  </a:lnTo>
                  <a:lnTo>
                    <a:pt x="39" y="7"/>
                  </a:lnTo>
                  <a:lnTo>
                    <a:pt x="34" y="9"/>
                  </a:lnTo>
                  <a:lnTo>
                    <a:pt x="30" y="11"/>
                  </a:lnTo>
                  <a:lnTo>
                    <a:pt x="28" y="11"/>
                  </a:lnTo>
                  <a:lnTo>
                    <a:pt x="23" y="13"/>
                  </a:lnTo>
                  <a:lnTo>
                    <a:pt x="21" y="16"/>
                  </a:lnTo>
                  <a:lnTo>
                    <a:pt x="17" y="18"/>
                  </a:lnTo>
                  <a:lnTo>
                    <a:pt x="15" y="20"/>
                  </a:lnTo>
                  <a:lnTo>
                    <a:pt x="13" y="24"/>
                  </a:lnTo>
                  <a:lnTo>
                    <a:pt x="10" y="26"/>
                  </a:lnTo>
                  <a:lnTo>
                    <a:pt x="8" y="29"/>
                  </a:lnTo>
                  <a:lnTo>
                    <a:pt x="6" y="33"/>
                  </a:lnTo>
                  <a:lnTo>
                    <a:pt x="4" y="35"/>
                  </a:lnTo>
                  <a:lnTo>
                    <a:pt x="4" y="39"/>
                  </a:lnTo>
                  <a:lnTo>
                    <a:pt x="2" y="42"/>
                  </a:lnTo>
                  <a:lnTo>
                    <a:pt x="2" y="46"/>
                  </a:lnTo>
                  <a:lnTo>
                    <a:pt x="0" y="50"/>
                  </a:lnTo>
                  <a:lnTo>
                    <a:pt x="0" y="55"/>
                  </a:lnTo>
                  <a:lnTo>
                    <a:pt x="0" y="59"/>
                  </a:lnTo>
                  <a:lnTo>
                    <a:pt x="0" y="61"/>
                  </a:lnTo>
                  <a:lnTo>
                    <a:pt x="0" y="65"/>
                  </a:lnTo>
                  <a:lnTo>
                    <a:pt x="0" y="70"/>
                  </a:lnTo>
                  <a:lnTo>
                    <a:pt x="0" y="74"/>
                  </a:lnTo>
                  <a:lnTo>
                    <a:pt x="2" y="78"/>
                  </a:lnTo>
                  <a:lnTo>
                    <a:pt x="2" y="85"/>
                  </a:lnTo>
                  <a:lnTo>
                    <a:pt x="4" y="89"/>
                  </a:lnTo>
                  <a:lnTo>
                    <a:pt x="4" y="94"/>
                  </a:lnTo>
                  <a:lnTo>
                    <a:pt x="6" y="98"/>
                  </a:lnTo>
                  <a:lnTo>
                    <a:pt x="8" y="102"/>
                  </a:lnTo>
                  <a:lnTo>
                    <a:pt x="13" y="113"/>
                  </a:lnTo>
                  <a:lnTo>
                    <a:pt x="17" y="124"/>
                  </a:lnTo>
                  <a:lnTo>
                    <a:pt x="23" y="135"/>
                  </a:lnTo>
                  <a:lnTo>
                    <a:pt x="30" y="148"/>
                  </a:lnTo>
                  <a:lnTo>
                    <a:pt x="39" y="161"/>
                  </a:lnTo>
                  <a:lnTo>
                    <a:pt x="45" y="174"/>
                  </a:lnTo>
                  <a:lnTo>
                    <a:pt x="54" y="189"/>
                  </a:lnTo>
                  <a:lnTo>
                    <a:pt x="62" y="204"/>
                  </a:lnTo>
                  <a:lnTo>
                    <a:pt x="71" y="217"/>
                  </a:lnTo>
                  <a:lnTo>
                    <a:pt x="82" y="232"/>
                  </a:lnTo>
                  <a:lnTo>
                    <a:pt x="91" y="247"/>
                  </a:lnTo>
                  <a:lnTo>
                    <a:pt x="99" y="260"/>
                  </a:lnTo>
                  <a:lnTo>
                    <a:pt x="108" y="273"/>
                  </a:lnTo>
                  <a:lnTo>
                    <a:pt x="119" y="289"/>
                  </a:lnTo>
                  <a:lnTo>
                    <a:pt x="127" y="302"/>
                  </a:lnTo>
                  <a:lnTo>
                    <a:pt x="136" y="312"/>
                  </a:lnTo>
                  <a:lnTo>
                    <a:pt x="145" y="325"/>
                  </a:lnTo>
                  <a:lnTo>
                    <a:pt x="151" y="336"/>
                  </a:lnTo>
                  <a:lnTo>
                    <a:pt x="156" y="341"/>
                  </a:lnTo>
                  <a:lnTo>
                    <a:pt x="158" y="345"/>
                  </a:lnTo>
                  <a:lnTo>
                    <a:pt x="160" y="347"/>
                  </a:lnTo>
                  <a:lnTo>
                    <a:pt x="160" y="351"/>
                  </a:lnTo>
                  <a:lnTo>
                    <a:pt x="162" y="354"/>
                  </a:lnTo>
                  <a:lnTo>
                    <a:pt x="162" y="358"/>
                  </a:lnTo>
                  <a:lnTo>
                    <a:pt x="164" y="364"/>
                  </a:lnTo>
                  <a:lnTo>
                    <a:pt x="166" y="375"/>
                  </a:lnTo>
                  <a:lnTo>
                    <a:pt x="166" y="384"/>
                  </a:lnTo>
                  <a:lnTo>
                    <a:pt x="169" y="397"/>
                  </a:lnTo>
                  <a:lnTo>
                    <a:pt x="169" y="412"/>
                  </a:lnTo>
                  <a:lnTo>
                    <a:pt x="169" y="432"/>
                  </a:lnTo>
                  <a:lnTo>
                    <a:pt x="169" y="451"/>
                  </a:lnTo>
                  <a:lnTo>
                    <a:pt x="169" y="475"/>
                  </a:lnTo>
                  <a:lnTo>
                    <a:pt x="171" y="572"/>
                  </a:lnTo>
                  <a:lnTo>
                    <a:pt x="690" y="572"/>
                  </a:lnTo>
                  <a:lnTo>
                    <a:pt x="690" y="488"/>
                  </a:lnTo>
                  <a:lnTo>
                    <a:pt x="690" y="473"/>
                  </a:lnTo>
                  <a:lnTo>
                    <a:pt x="690" y="460"/>
                  </a:lnTo>
                  <a:lnTo>
                    <a:pt x="690" y="447"/>
                  </a:lnTo>
                  <a:lnTo>
                    <a:pt x="690" y="436"/>
                  </a:lnTo>
                  <a:lnTo>
                    <a:pt x="690" y="425"/>
                  </a:lnTo>
                  <a:lnTo>
                    <a:pt x="690" y="414"/>
                  </a:lnTo>
                  <a:lnTo>
                    <a:pt x="690" y="406"/>
                  </a:lnTo>
                  <a:lnTo>
                    <a:pt x="690" y="395"/>
                  </a:lnTo>
                  <a:lnTo>
                    <a:pt x="693" y="386"/>
                  </a:lnTo>
                  <a:lnTo>
                    <a:pt x="693" y="377"/>
                  </a:lnTo>
                  <a:lnTo>
                    <a:pt x="695" y="373"/>
                  </a:lnTo>
                  <a:lnTo>
                    <a:pt x="695" y="369"/>
                  </a:lnTo>
                  <a:lnTo>
                    <a:pt x="697" y="364"/>
                  </a:lnTo>
                  <a:lnTo>
                    <a:pt x="697" y="360"/>
                  </a:lnTo>
                  <a:lnTo>
                    <a:pt x="699" y="354"/>
                  </a:lnTo>
                  <a:lnTo>
                    <a:pt x="701" y="349"/>
                  </a:lnTo>
                  <a:lnTo>
                    <a:pt x="703" y="345"/>
                  </a:lnTo>
                  <a:lnTo>
                    <a:pt x="706" y="341"/>
                  </a:lnTo>
                  <a:lnTo>
                    <a:pt x="710" y="328"/>
                  </a:lnTo>
                  <a:lnTo>
                    <a:pt x="716" y="317"/>
                  </a:lnTo>
                  <a:lnTo>
                    <a:pt x="723" y="308"/>
                  </a:lnTo>
                  <a:lnTo>
                    <a:pt x="729" y="297"/>
                  </a:lnTo>
                  <a:lnTo>
                    <a:pt x="736" y="284"/>
                  </a:lnTo>
                  <a:lnTo>
                    <a:pt x="742" y="273"/>
                  </a:lnTo>
                  <a:lnTo>
                    <a:pt x="760" y="247"/>
                  </a:lnTo>
                  <a:lnTo>
                    <a:pt x="779" y="219"/>
                  </a:lnTo>
                  <a:lnTo>
                    <a:pt x="797" y="191"/>
                  </a:lnTo>
                  <a:lnTo>
                    <a:pt x="816" y="165"/>
                  </a:lnTo>
                  <a:lnTo>
                    <a:pt x="831" y="141"/>
                  </a:lnTo>
                  <a:lnTo>
                    <a:pt x="844" y="122"/>
                  </a:lnTo>
                  <a:lnTo>
                    <a:pt x="849" y="115"/>
                  </a:lnTo>
                  <a:lnTo>
                    <a:pt x="851" y="111"/>
                  </a:lnTo>
                  <a:lnTo>
                    <a:pt x="853" y="104"/>
                  </a:lnTo>
                  <a:lnTo>
                    <a:pt x="855" y="100"/>
                  </a:lnTo>
                  <a:lnTo>
                    <a:pt x="857" y="96"/>
                  </a:lnTo>
                  <a:lnTo>
                    <a:pt x="859" y="89"/>
                  </a:lnTo>
                  <a:lnTo>
                    <a:pt x="862" y="85"/>
                  </a:lnTo>
                  <a:lnTo>
                    <a:pt x="862" y="78"/>
                  </a:lnTo>
                  <a:lnTo>
                    <a:pt x="864" y="74"/>
                  </a:lnTo>
                  <a:lnTo>
                    <a:pt x="864" y="70"/>
                  </a:lnTo>
                  <a:lnTo>
                    <a:pt x="864" y="63"/>
                  </a:lnTo>
                  <a:lnTo>
                    <a:pt x="866" y="59"/>
                  </a:lnTo>
                  <a:lnTo>
                    <a:pt x="866" y="55"/>
                  </a:lnTo>
                  <a:lnTo>
                    <a:pt x="864" y="50"/>
                  </a:lnTo>
                  <a:lnTo>
                    <a:pt x="864" y="46"/>
                  </a:lnTo>
                  <a:lnTo>
                    <a:pt x="864" y="42"/>
                  </a:lnTo>
                  <a:lnTo>
                    <a:pt x="862" y="37"/>
                  </a:lnTo>
                  <a:lnTo>
                    <a:pt x="862" y="33"/>
                  </a:lnTo>
                  <a:lnTo>
                    <a:pt x="859" y="29"/>
                  </a:lnTo>
                  <a:lnTo>
                    <a:pt x="857" y="24"/>
                  </a:lnTo>
                  <a:lnTo>
                    <a:pt x="855" y="22"/>
                  </a:lnTo>
                  <a:lnTo>
                    <a:pt x="853" y="18"/>
                  </a:lnTo>
                  <a:lnTo>
                    <a:pt x="851" y="16"/>
                  </a:lnTo>
                  <a:lnTo>
                    <a:pt x="846" y="13"/>
                  </a:lnTo>
                  <a:lnTo>
                    <a:pt x="844" y="9"/>
                  </a:lnTo>
                  <a:lnTo>
                    <a:pt x="842" y="7"/>
                  </a:lnTo>
                  <a:lnTo>
                    <a:pt x="838" y="5"/>
                  </a:lnTo>
                  <a:lnTo>
                    <a:pt x="833" y="5"/>
                  </a:lnTo>
                  <a:lnTo>
                    <a:pt x="831" y="3"/>
                  </a:lnTo>
                  <a:lnTo>
                    <a:pt x="827" y="3"/>
                  </a:lnTo>
                  <a:lnTo>
                    <a:pt x="823" y="3"/>
                  </a:lnTo>
                  <a:lnTo>
                    <a:pt x="818" y="0"/>
                  </a:lnTo>
                  <a:lnTo>
                    <a:pt x="810" y="0"/>
                  </a:lnTo>
                  <a:lnTo>
                    <a:pt x="799" y="3"/>
                  </a:lnTo>
                  <a:lnTo>
                    <a:pt x="790" y="3"/>
                  </a:lnTo>
                  <a:lnTo>
                    <a:pt x="779" y="3"/>
                  </a:lnTo>
                  <a:lnTo>
                    <a:pt x="771" y="3"/>
                  </a:lnTo>
                  <a:lnTo>
                    <a:pt x="762" y="3"/>
                  </a:lnTo>
                  <a:lnTo>
                    <a:pt x="755" y="3"/>
                  </a:lnTo>
                  <a:lnTo>
                    <a:pt x="751" y="3"/>
                  </a:lnTo>
                  <a:lnTo>
                    <a:pt x="751" y="3"/>
                  </a:lnTo>
                  <a:lnTo>
                    <a:pt x="747" y="3"/>
                  </a:lnTo>
                  <a:lnTo>
                    <a:pt x="745" y="3"/>
                  </a:lnTo>
                  <a:lnTo>
                    <a:pt x="742" y="3"/>
                  </a:lnTo>
                  <a:lnTo>
                    <a:pt x="740" y="3"/>
                  </a:lnTo>
                  <a:lnTo>
                    <a:pt x="738" y="3"/>
                  </a:lnTo>
                  <a:lnTo>
                    <a:pt x="736" y="3"/>
                  </a:lnTo>
                  <a:lnTo>
                    <a:pt x="734" y="3"/>
                  </a:lnTo>
                  <a:lnTo>
                    <a:pt x="721" y="3"/>
                  </a:lnTo>
                  <a:lnTo>
                    <a:pt x="699" y="3"/>
                  </a:lnTo>
                  <a:lnTo>
                    <a:pt x="673" y="3"/>
                  </a:lnTo>
                  <a:lnTo>
                    <a:pt x="647" y="5"/>
                  </a:lnTo>
                  <a:lnTo>
                    <a:pt x="621" y="5"/>
                  </a:lnTo>
                  <a:lnTo>
                    <a:pt x="599" y="5"/>
                  </a:lnTo>
                  <a:lnTo>
                    <a:pt x="584" y="5"/>
                  </a:lnTo>
                  <a:lnTo>
                    <a:pt x="578" y="5"/>
                  </a:lnTo>
                  <a:lnTo>
                    <a:pt x="574" y="5"/>
                  </a:lnTo>
                  <a:lnTo>
                    <a:pt x="571" y="5"/>
                  </a:lnTo>
                  <a:close/>
                </a:path>
              </a:pathLst>
            </a:custGeom>
            <a:solidFill>
              <a:srgbClr val="95B2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7" name="任意多边形 307686"/>
            <p:cNvSpPr/>
            <p:nvPr/>
          </p:nvSpPr>
          <p:spPr>
            <a:xfrm>
              <a:off x="1258" y="2388"/>
              <a:ext cx="862" cy="569"/>
            </a:xfrm>
            <a:custGeom>
              <a:rect l="0" t="0" r="0" b="0"/>
              <a:pathLst>
                <a:path w="862" h="569">
                  <a:moveTo>
                    <a:pt x="563" y="4"/>
                  </a:moveTo>
                  <a:lnTo>
                    <a:pt x="247" y="4"/>
                  </a:lnTo>
                  <a:lnTo>
                    <a:pt x="240" y="4"/>
                  </a:lnTo>
                  <a:lnTo>
                    <a:pt x="223" y="4"/>
                  </a:lnTo>
                  <a:lnTo>
                    <a:pt x="199" y="4"/>
                  </a:lnTo>
                  <a:lnTo>
                    <a:pt x="169" y="4"/>
                  </a:lnTo>
                  <a:lnTo>
                    <a:pt x="138" y="4"/>
                  </a:lnTo>
                  <a:lnTo>
                    <a:pt x="106" y="4"/>
                  </a:lnTo>
                  <a:lnTo>
                    <a:pt x="78" y="4"/>
                  </a:lnTo>
                  <a:lnTo>
                    <a:pt x="56" y="4"/>
                  </a:lnTo>
                  <a:lnTo>
                    <a:pt x="52" y="4"/>
                  </a:lnTo>
                  <a:lnTo>
                    <a:pt x="47" y="4"/>
                  </a:lnTo>
                  <a:lnTo>
                    <a:pt x="43" y="6"/>
                  </a:lnTo>
                  <a:lnTo>
                    <a:pt x="39" y="6"/>
                  </a:lnTo>
                  <a:lnTo>
                    <a:pt x="34" y="8"/>
                  </a:lnTo>
                  <a:lnTo>
                    <a:pt x="32" y="8"/>
                  </a:lnTo>
                  <a:lnTo>
                    <a:pt x="28" y="10"/>
                  </a:lnTo>
                  <a:lnTo>
                    <a:pt x="26" y="13"/>
                  </a:lnTo>
                  <a:lnTo>
                    <a:pt x="21" y="15"/>
                  </a:lnTo>
                  <a:lnTo>
                    <a:pt x="19" y="17"/>
                  </a:lnTo>
                  <a:lnTo>
                    <a:pt x="17" y="19"/>
                  </a:lnTo>
                  <a:lnTo>
                    <a:pt x="13" y="21"/>
                  </a:lnTo>
                  <a:lnTo>
                    <a:pt x="11" y="26"/>
                  </a:lnTo>
                  <a:lnTo>
                    <a:pt x="8" y="28"/>
                  </a:lnTo>
                  <a:lnTo>
                    <a:pt x="8" y="30"/>
                  </a:lnTo>
                  <a:lnTo>
                    <a:pt x="6" y="34"/>
                  </a:lnTo>
                  <a:lnTo>
                    <a:pt x="4" y="39"/>
                  </a:lnTo>
                  <a:lnTo>
                    <a:pt x="4" y="41"/>
                  </a:lnTo>
                  <a:lnTo>
                    <a:pt x="2" y="45"/>
                  </a:lnTo>
                  <a:lnTo>
                    <a:pt x="2" y="49"/>
                  </a:lnTo>
                  <a:lnTo>
                    <a:pt x="2" y="52"/>
                  </a:lnTo>
                  <a:lnTo>
                    <a:pt x="0" y="56"/>
                  </a:lnTo>
                  <a:lnTo>
                    <a:pt x="0" y="60"/>
                  </a:lnTo>
                  <a:lnTo>
                    <a:pt x="0" y="65"/>
                  </a:lnTo>
                  <a:lnTo>
                    <a:pt x="0" y="69"/>
                  </a:lnTo>
                  <a:lnTo>
                    <a:pt x="2" y="73"/>
                  </a:lnTo>
                  <a:lnTo>
                    <a:pt x="2" y="78"/>
                  </a:lnTo>
                  <a:lnTo>
                    <a:pt x="4" y="82"/>
                  </a:lnTo>
                  <a:lnTo>
                    <a:pt x="4" y="86"/>
                  </a:lnTo>
                  <a:lnTo>
                    <a:pt x="6" y="91"/>
                  </a:lnTo>
                  <a:lnTo>
                    <a:pt x="6" y="97"/>
                  </a:lnTo>
                  <a:lnTo>
                    <a:pt x="8" y="101"/>
                  </a:lnTo>
                  <a:lnTo>
                    <a:pt x="13" y="110"/>
                  </a:lnTo>
                  <a:lnTo>
                    <a:pt x="19" y="121"/>
                  </a:lnTo>
                  <a:lnTo>
                    <a:pt x="26" y="134"/>
                  </a:lnTo>
                  <a:lnTo>
                    <a:pt x="32" y="147"/>
                  </a:lnTo>
                  <a:lnTo>
                    <a:pt x="39" y="160"/>
                  </a:lnTo>
                  <a:lnTo>
                    <a:pt x="47" y="173"/>
                  </a:lnTo>
                  <a:lnTo>
                    <a:pt x="56" y="186"/>
                  </a:lnTo>
                  <a:lnTo>
                    <a:pt x="65" y="201"/>
                  </a:lnTo>
                  <a:lnTo>
                    <a:pt x="73" y="216"/>
                  </a:lnTo>
                  <a:lnTo>
                    <a:pt x="82" y="229"/>
                  </a:lnTo>
                  <a:lnTo>
                    <a:pt x="91" y="244"/>
                  </a:lnTo>
                  <a:lnTo>
                    <a:pt x="99" y="257"/>
                  </a:lnTo>
                  <a:lnTo>
                    <a:pt x="110" y="273"/>
                  </a:lnTo>
                  <a:lnTo>
                    <a:pt x="119" y="286"/>
                  </a:lnTo>
                  <a:lnTo>
                    <a:pt x="128" y="299"/>
                  </a:lnTo>
                  <a:lnTo>
                    <a:pt x="136" y="309"/>
                  </a:lnTo>
                  <a:lnTo>
                    <a:pt x="145" y="322"/>
                  </a:lnTo>
                  <a:lnTo>
                    <a:pt x="154" y="333"/>
                  </a:lnTo>
                  <a:lnTo>
                    <a:pt x="156" y="338"/>
                  </a:lnTo>
                  <a:lnTo>
                    <a:pt x="158" y="342"/>
                  </a:lnTo>
                  <a:lnTo>
                    <a:pt x="160" y="344"/>
                  </a:lnTo>
                  <a:lnTo>
                    <a:pt x="160" y="348"/>
                  </a:lnTo>
                  <a:lnTo>
                    <a:pt x="162" y="351"/>
                  </a:lnTo>
                  <a:lnTo>
                    <a:pt x="162" y="355"/>
                  </a:lnTo>
                  <a:lnTo>
                    <a:pt x="164" y="361"/>
                  </a:lnTo>
                  <a:lnTo>
                    <a:pt x="167" y="370"/>
                  </a:lnTo>
                  <a:lnTo>
                    <a:pt x="167" y="381"/>
                  </a:lnTo>
                  <a:lnTo>
                    <a:pt x="169" y="394"/>
                  </a:lnTo>
                  <a:lnTo>
                    <a:pt x="169" y="409"/>
                  </a:lnTo>
                  <a:lnTo>
                    <a:pt x="169" y="426"/>
                  </a:lnTo>
                  <a:lnTo>
                    <a:pt x="169" y="448"/>
                  </a:lnTo>
                  <a:lnTo>
                    <a:pt x="169" y="472"/>
                  </a:lnTo>
                  <a:lnTo>
                    <a:pt x="171" y="569"/>
                  </a:lnTo>
                  <a:lnTo>
                    <a:pt x="688" y="569"/>
                  </a:lnTo>
                  <a:lnTo>
                    <a:pt x="688" y="485"/>
                  </a:lnTo>
                  <a:lnTo>
                    <a:pt x="688" y="470"/>
                  </a:lnTo>
                  <a:lnTo>
                    <a:pt x="688" y="457"/>
                  </a:lnTo>
                  <a:lnTo>
                    <a:pt x="688" y="444"/>
                  </a:lnTo>
                  <a:lnTo>
                    <a:pt x="688" y="431"/>
                  </a:lnTo>
                  <a:lnTo>
                    <a:pt x="688" y="420"/>
                  </a:lnTo>
                  <a:lnTo>
                    <a:pt x="688" y="411"/>
                  </a:lnTo>
                  <a:lnTo>
                    <a:pt x="688" y="400"/>
                  </a:lnTo>
                  <a:lnTo>
                    <a:pt x="688" y="392"/>
                  </a:lnTo>
                  <a:lnTo>
                    <a:pt x="688" y="383"/>
                  </a:lnTo>
                  <a:lnTo>
                    <a:pt x="691" y="374"/>
                  </a:lnTo>
                  <a:lnTo>
                    <a:pt x="691" y="370"/>
                  </a:lnTo>
                  <a:lnTo>
                    <a:pt x="693" y="366"/>
                  </a:lnTo>
                  <a:lnTo>
                    <a:pt x="693" y="361"/>
                  </a:lnTo>
                  <a:lnTo>
                    <a:pt x="695" y="357"/>
                  </a:lnTo>
                  <a:lnTo>
                    <a:pt x="697" y="351"/>
                  </a:lnTo>
                  <a:lnTo>
                    <a:pt x="699" y="346"/>
                  </a:lnTo>
                  <a:lnTo>
                    <a:pt x="701" y="342"/>
                  </a:lnTo>
                  <a:lnTo>
                    <a:pt x="704" y="338"/>
                  </a:lnTo>
                  <a:lnTo>
                    <a:pt x="708" y="325"/>
                  </a:lnTo>
                  <a:lnTo>
                    <a:pt x="714" y="314"/>
                  </a:lnTo>
                  <a:lnTo>
                    <a:pt x="721" y="305"/>
                  </a:lnTo>
                  <a:lnTo>
                    <a:pt x="725" y="294"/>
                  </a:lnTo>
                  <a:lnTo>
                    <a:pt x="734" y="283"/>
                  </a:lnTo>
                  <a:lnTo>
                    <a:pt x="740" y="270"/>
                  </a:lnTo>
                  <a:lnTo>
                    <a:pt x="758" y="244"/>
                  </a:lnTo>
                  <a:lnTo>
                    <a:pt x="775" y="216"/>
                  </a:lnTo>
                  <a:lnTo>
                    <a:pt x="795" y="188"/>
                  </a:lnTo>
                  <a:lnTo>
                    <a:pt x="812" y="162"/>
                  </a:lnTo>
                  <a:lnTo>
                    <a:pt x="827" y="138"/>
                  </a:lnTo>
                  <a:lnTo>
                    <a:pt x="842" y="119"/>
                  </a:lnTo>
                  <a:lnTo>
                    <a:pt x="844" y="114"/>
                  </a:lnTo>
                  <a:lnTo>
                    <a:pt x="847" y="108"/>
                  </a:lnTo>
                  <a:lnTo>
                    <a:pt x="851" y="104"/>
                  </a:lnTo>
                  <a:lnTo>
                    <a:pt x="853" y="99"/>
                  </a:lnTo>
                  <a:lnTo>
                    <a:pt x="855" y="93"/>
                  </a:lnTo>
                  <a:lnTo>
                    <a:pt x="857" y="88"/>
                  </a:lnTo>
                  <a:lnTo>
                    <a:pt x="857" y="82"/>
                  </a:lnTo>
                  <a:lnTo>
                    <a:pt x="860" y="78"/>
                  </a:lnTo>
                  <a:lnTo>
                    <a:pt x="860" y="73"/>
                  </a:lnTo>
                  <a:lnTo>
                    <a:pt x="862" y="67"/>
                  </a:lnTo>
                  <a:lnTo>
                    <a:pt x="862" y="62"/>
                  </a:lnTo>
                  <a:lnTo>
                    <a:pt x="862" y="58"/>
                  </a:lnTo>
                  <a:lnTo>
                    <a:pt x="862" y="54"/>
                  </a:lnTo>
                  <a:lnTo>
                    <a:pt x="862" y="47"/>
                  </a:lnTo>
                  <a:lnTo>
                    <a:pt x="860" y="43"/>
                  </a:lnTo>
                  <a:lnTo>
                    <a:pt x="860" y="39"/>
                  </a:lnTo>
                  <a:lnTo>
                    <a:pt x="860" y="34"/>
                  </a:lnTo>
                  <a:lnTo>
                    <a:pt x="857" y="30"/>
                  </a:lnTo>
                  <a:lnTo>
                    <a:pt x="855" y="28"/>
                  </a:lnTo>
                  <a:lnTo>
                    <a:pt x="853" y="23"/>
                  </a:lnTo>
                  <a:lnTo>
                    <a:pt x="851" y="19"/>
                  </a:lnTo>
                  <a:lnTo>
                    <a:pt x="849" y="17"/>
                  </a:lnTo>
                  <a:lnTo>
                    <a:pt x="847" y="15"/>
                  </a:lnTo>
                  <a:lnTo>
                    <a:pt x="844" y="10"/>
                  </a:lnTo>
                  <a:lnTo>
                    <a:pt x="842" y="8"/>
                  </a:lnTo>
                  <a:lnTo>
                    <a:pt x="838" y="6"/>
                  </a:lnTo>
                  <a:lnTo>
                    <a:pt x="836" y="4"/>
                  </a:lnTo>
                  <a:lnTo>
                    <a:pt x="831" y="4"/>
                  </a:lnTo>
                  <a:lnTo>
                    <a:pt x="827" y="2"/>
                  </a:lnTo>
                  <a:lnTo>
                    <a:pt x="823" y="2"/>
                  </a:lnTo>
                  <a:lnTo>
                    <a:pt x="818" y="0"/>
                  </a:lnTo>
                  <a:lnTo>
                    <a:pt x="814" y="0"/>
                  </a:lnTo>
                  <a:lnTo>
                    <a:pt x="805" y="0"/>
                  </a:lnTo>
                  <a:lnTo>
                    <a:pt x="797" y="0"/>
                  </a:lnTo>
                  <a:lnTo>
                    <a:pt x="786" y="0"/>
                  </a:lnTo>
                  <a:lnTo>
                    <a:pt x="775" y="0"/>
                  </a:lnTo>
                  <a:lnTo>
                    <a:pt x="766" y="0"/>
                  </a:lnTo>
                  <a:lnTo>
                    <a:pt x="760" y="2"/>
                  </a:lnTo>
                  <a:lnTo>
                    <a:pt x="753" y="2"/>
                  </a:lnTo>
                  <a:lnTo>
                    <a:pt x="747" y="2"/>
                  </a:lnTo>
                  <a:lnTo>
                    <a:pt x="747" y="2"/>
                  </a:lnTo>
                  <a:lnTo>
                    <a:pt x="743" y="2"/>
                  </a:lnTo>
                  <a:lnTo>
                    <a:pt x="740" y="2"/>
                  </a:lnTo>
                  <a:lnTo>
                    <a:pt x="738" y="2"/>
                  </a:lnTo>
                  <a:lnTo>
                    <a:pt x="738" y="2"/>
                  </a:lnTo>
                  <a:lnTo>
                    <a:pt x="734" y="2"/>
                  </a:lnTo>
                  <a:lnTo>
                    <a:pt x="732" y="2"/>
                  </a:lnTo>
                  <a:lnTo>
                    <a:pt x="730" y="2"/>
                  </a:lnTo>
                  <a:lnTo>
                    <a:pt x="714" y="2"/>
                  </a:lnTo>
                  <a:lnTo>
                    <a:pt x="695" y="2"/>
                  </a:lnTo>
                  <a:lnTo>
                    <a:pt x="669" y="2"/>
                  </a:lnTo>
                  <a:lnTo>
                    <a:pt x="641" y="2"/>
                  </a:lnTo>
                  <a:lnTo>
                    <a:pt x="615" y="2"/>
                  </a:lnTo>
                  <a:lnTo>
                    <a:pt x="593" y="4"/>
                  </a:lnTo>
                  <a:lnTo>
                    <a:pt x="576" y="4"/>
                  </a:lnTo>
                  <a:lnTo>
                    <a:pt x="569" y="4"/>
                  </a:lnTo>
                  <a:lnTo>
                    <a:pt x="567" y="4"/>
                  </a:lnTo>
                  <a:lnTo>
                    <a:pt x="563" y="4"/>
                  </a:lnTo>
                  <a:close/>
                </a:path>
              </a:pathLst>
            </a:custGeom>
            <a:solidFill>
              <a:srgbClr val="94B1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8" name="任意多边形 307687"/>
            <p:cNvSpPr/>
            <p:nvPr/>
          </p:nvSpPr>
          <p:spPr>
            <a:xfrm>
              <a:off x="1262" y="2390"/>
              <a:ext cx="856" cy="567"/>
            </a:xfrm>
            <a:custGeom>
              <a:rect l="0" t="0" r="0" b="0"/>
              <a:pathLst>
                <a:path w="856" h="567">
                  <a:moveTo>
                    <a:pt x="555" y="2"/>
                  </a:moveTo>
                  <a:lnTo>
                    <a:pt x="243" y="4"/>
                  </a:lnTo>
                  <a:lnTo>
                    <a:pt x="238" y="4"/>
                  </a:lnTo>
                  <a:lnTo>
                    <a:pt x="221" y="4"/>
                  </a:lnTo>
                  <a:lnTo>
                    <a:pt x="197" y="4"/>
                  </a:lnTo>
                  <a:lnTo>
                    <a:pt x="167" y="2"/>
                  </a:lnTo>
                  <a:lnTo>
                    <a:pt x="137" y="2"/>
                  </a:lnTo>
                  <a:lnTo>
                    <a:pt x="104" y="2"/>
                  </a:lnTo>
                  <a:lnTo>
                    <a:pt x="78" y="4"/>
                  </a:lnTo>
                  <a:lnTo>
                    <a:pt x="56" y="4"/>
                  </a:lnTo>
                  <a:lnTo>
                    <a:pt x="50" y="4"/>
                  </a:lnTo>
                  <a:lnTo>
                    <a:pt x="46" y="4"/>
                  </a:lnTo>
                  <a:lnTo>
                    <a:pt x="41" y="4"/>
                  </a:lnTo>
                  <a:lnTo>
                    <a:pt x="39" y="6"/>
                  </a:lnTo>
                  <a:lnTo>
                    <a:pt x="35" y="8"/>
                  </a:lnTo>
                  <a:lnTo>
                    <a:pt x="30" y="8"/>
                  </a:lnTo>
                  <a:lnTo>
                    <a:pt x="28" y="11"/>
                  </a:lnTo>
                  <a:lnTo>
                    <a:pt x="24" y="13"/>
                  </a:lnTo>
                  <a:lnTo>
                    <a:pt x="22" y="15"/>
                  </a:lnTo>
                  <a:lnTo>
                    <a:pt x="17" y="17"/>
                  </a:lnTo>
                  <a:lnTo>
                    <a:pt x="15" y="19"/>
                  </a:lnTo>
                  <a:lnTo>
                    <a:pt x="13" y="21"/>
                  </a:lnTo>
                  <a:lnTo>
                    <a:pt x="11" y="24"/>
                  </a:lnTo>
                  <a:lnTo>
                    <a:pt x="9" y="28"/>
                  </a:lnTo>
                  <a:lnTo>
                    <a:pt x="7" y="30"/>
                  </a:lnTo>
                  <a:lnTo>
                    <a:pt x="4" y="34"/>
                  </a:lnTo>
                  <a:lnTo>
                    <a:pt x="4" y="37"/>
                  </a:lnTo>
                  <a:lnTo>
                    <a:pt x="2" y="41"/>
                  </a:lnTo>
                  <a:lnTo>
                    <a:pt x="2" y="45"/>
                  </a:lnTo>
                  <a:lnTo>
                    <a:pt x="0" y="47"/>
                  </a:lnTo>
                  <a:lnTo>
                    <a:pt x="0" y="52"/>
                  </a:lnTo>
                  <a:lnTo>
                    <a:pt x="0" y="56"/>
                  </a:lnTo>
                  <a:lnTo>
                    <a:pt x="0" y="60"/>
                  </a:lnTo>
                  <a:lnTo>
                    <a:pt x="0" y="65"/>
                  </a:lnTo>
                  <a:lnTo>
                    <a:pt x="0" y="69"/>
                  </a:lnTo>
                  <a:lnTo>
                    <a:pt x="0" y="73"/>
                  </a:lnTo>
                  <a:lnTo>
                    <a:pt x="2" y="78"/>
                  </a:lnTo>
                  <a:lnTo>
                    <a:pt x="2" y="82"/>
                  </a:lnTo>
                  <a:lnTo>
                    <a:pt x="4" y="86"/>
                  </a:lnTo>
                  <a:lnTo>
                    <a:pt x="4" y="91"/>
                  </a:lnTo>
                  <a:lnTo>
                    <a:pt x="7" y="95"/>
                  </a:lnTo>
                  <a:lnTo>
                    <a:pt x="9" y="99"/>
                  </a:lnTo>
                  <a:lnTo>
                    <a:pt x="13" y="110"/>
                  </a:lnTo>
                  <a:lnTo>
                    <a:pt x="17" y="121"/>
                  </a:lnTo>
                  <a:lnTo>
                    <a:pt x="24" y="132"/>
                  </a:lnTo>
                  <a:lnTo>
                    <a:pt x="30" y="145"/>
                  </a:lnTo>
                  <a:lnTo>
                    <a:pt x="39" y="158"/>
                  </a:lnTo>
                  <a:lnTo>
                    <a:pt x="46" y="171"/>
                  </a:lnTo>
                  <a:lnTo>
                    <a:pt x="54" y="186"/>
                  </a:lnTo>
                  <a:lnTo>
                    <a:pt x="63" y="199"/>
                  </a:lnTo>
                  <a:lnTo>
                    <a:pt x="72" y="214"/>
                  </a:lnTo>
                  <a:lnTo>
                    <a:pt x="80" y="229"/>
                  </a:lnTo>
                  <a:lnTo>
                    <a:pt x="89" y="242"/>
                  </a:lnTo>
                  <a:lnTo>
                    <a:pt x="100" y="258"/>
                  </a:lnTo>
                  <a:lnTo>
                    <a:pt x="108" y="271"/>
                  </a:lnTo>
                  <a:lnTo>
                    <a:pt x="117" y="284"/>
                  </a:lnTo>
                  <a:lnTo>
                    <a:pt x="126" y="297"/>
                  </a:lnTo>
                  <a:lnTo>
                    <a:pt x="134" y="307"/>
                  </a:lnTo>
                  <a:lnTo>
                    <a:pt x="143" y="320"/>
                  </a:lnTo>
                  <a:lnTo>
                    <a:pt x="152" y="331"/>
                  </a:lnTo>
                  <a:lnTo>
                    <a:pt x="154" y="336"/>
                  </a:lnTo>
                  <a:lnTo>
                    <a:pt x="156" y="340"/>
                  </a:lnTo>
                  <a:lnTo>
                    <a:pt x="158" y="342"/>
                  </a:lnTo>
                  <a:lnTo>
                    <a:pt x="158" y="346"/>
                  </a:lnTo>
                  <a:lnTo>
                    <a:pt x="160" y="349"/>
                  </a:lnTo>
                  <a:lnTo>
                    <a:pt x="160" y="353"/>
                  </a:lnTo>
                  <a:lnTo>
                    <a:pt x="163" y="359"/>
                  </a:lnTo>
                  <a:lnTo>
                    <a:pt x="165" y="368"/>
                  </a:lnTo>
                  <a:lnTo>
                    <a:pt x="165" y="379"/>
                  </a:lnTo>
                  <a:lnTo>
                    <a:pt x="167" y="392"/>
                  </a:lnTo>
                  <a:lnTo>
                    <a:pt x="167" y="407"/>
                  </a:lnTo>
                  <a:lnTo>
                    <a:pt x="167" y="424"/>
                  </a:lnTo>
                  <a:lnTo>
                    <a:pt x="167" y="446"/>
                  </a:lnTo>
                  <a:lnTo>
                    <a:pt x="167" y="470"/>
                  </a:lnTo>
                  <a:lnTo>
                    <a:pt x="169" y="567"/>
                  </a:lnTo>
                  <a:lnTo>
                    <a:pt x="684" y="567"/>
                  </a:lnTo>
                  <a:lnTo>
                    <a:pt x="684" y="483"/>
                  </a:lnTo>
                  <a:lnTo>
                    <a:pt x="684" y="468"/>
                  </a:lnTo>
                  <a:lnTo>
                    <a:pt x="684" y="453"/>
                  </a:lnTo>
                  <a:lnTo>
                    <a:pt x="684" y="440"/>
                  </a:lnTo>
                  <a:lnTo>
                    <a:pt x="684" y="429"/>
                  </a:lnTo>
                  <a:lnTo>
                    <a:pt x="684" y="418"/>
                  </a:lnTo>
                  <a:lnTo>
                    <a:pt x="684" y="409"/>
                  </a:lnTo>
                  <a:lnTo>
                    <a:pt x="684" y="398"/>
                  </a:lnTo>
                  <a:lnTo>
                    <a:pt x="684" y="390"/>
                  </a:lnTo>
                  <a:lnTo>
                    <a:pt x="684" y="381"/>
                  </a:lnTo>
                  <a:lnTo>
                    <a:pt x="687" y="372"/>
                  </a:lnTo>
                  <a:lnTo>
                    <a:pt x="687" y="368"/>
                  </a:lnTo>
                  <a:lnTo>
                    <a:pt x="689" y="364"/>
                  </a:lnTo>
                  <a:lnTo>
                    <a:pt x="689" y="359"/>
                  </a:lnTo>
                  <a:lnTo>
                    <a:pt x="691" y="355"/>
                  </a:lnTo>
                  <a:lnTo>
                    <a:pt x="693" y="349"/>
                  </a:lnTo>
                  <a:lnTo>
                    <a:pt x="695" y="344"/>
                  </a:lnTo>
                  <a:lnTo>
                    <a:pt x="697" y="340"/>
                  </a:lnTo>
                  <a:lnTo>
                    <a:pt x="700" y="336"/>
                  </a:lnTo>
                  <a:lnTo>
                    <a:pt x="704" y="323"/>
                  </a:lnTo>
                  <a:lnTo>
                    <a:pt x="710" y="312"/>
                  </a:lnTo>
                  <a:lnTo>
                    <a:pt x="715" y="303"/>
                  </a:lnTo>
                  <a:lnTo>
                    <a:pt x="721" y="292"/>
                  </a:lnTo>
                  <a:lnTo>
                    <a:pt x="728" y="281"/>
                  </a:lnTo>
                  <a:lnTo>
                    <a:pt x="736" y="268"/>
                  </a:lnTo>
                  <a:lnTo>
                    <a:pt x="754" y="242"/>
                  </a:lnTo>
                  <a:lnTo>
                    <a:pt x="771" y="214"/>
                  </a:lnTo>
                  <a:lnTo>
                    <a:pt x="788" y="188"/>
                  </a:lnTo>
                  <a:lnTo>
                    <a:pt x="808" y="160"/>
                  </a:lnTo>
                  <a:lnTo>
                    <a:pt x="823" y="138"/>
                  </a:lnTo>
                  <a:lnTo>
                    <a:pt x="836" y="119"/>
                  </a:lnTo>
                  <a:lnTo>
                    <a:pt x="838" y="112"/>
                  </a:lnTo>
                  <a:lnTo>
                    <a:pt x="843" y="108"/>
                  </a:lnTo>
                  <a:lnTo>
                    <a:pt x="845" y="104"/>
                  </a:lnTo>
                  <a:lnTo>
                    <a:pt x="847" y="97"/>
                  </a:lnTo>
                  <a:lnTo>
                    <a:pt x="849" y="93"/>
                  </a:lnTo>
                  <a:lnTo>
                    <a:pt x="851" y="86"/>
                  </a:lnTo>
                  <a:lnTo>
                    <a:pt x="853" y="82"/>
                  </a:lnTo>
                  <a:lnTo>
                    <a:pt x="853" y="78"/>
                  </a:lnTo>
                  <a:lnTo>
                    <a:pt x="856" y="71"/>
                  </a:lnTo>
                  <a:lnTo>
                    <a:pt x="856" y="67"/>
                  </a:lnTo>
                  <a:lnTo>
                    <a:pt x="856" y="63"/>
                  </a:lnTo>
                  <a:lnTo>
                    <a:pt x="856" y="56"/>
                  </a:lnTo>
                  <a:lnTo>
                    <a:pt x="856" y="52"/>
                  </a:lnTo>
                  <a:lnTo>
                    <a:pt x="856" y="47"/>
                  </a:lnTo>
                  <a:lnTo>
                    <a:pt x="856" y="43"/>
                  </a:lnTo>
                  <a:lnTo>
                    <a:pt x="853" y="39"/>
                  </a:lnTo>
                  <a:lnTo>
                    <a:pt x="853" y="34"/>
                  </a:lnTo>
                  <a:lnTo>
                    <a:pt x="851" y="30"/>
                  </a:lnTo>
                  <a:lnTo>
                    <a:pt x="851" y="26"/>
                  </a:lnTo>
                  <a:lnTo>
                    <a:pt x="849" y="24"/>
                  </a:lnTo>
                  <a:lnTo>
                    <a:pt x="847" y="19"/>
                  </a:lnTo>
                  <a:lnTo>
                    <a:pt x="845" y="17"/>
                  </a:lnTo>
                  <a:lnTo>
                    <a:pt x="840" y="13"/>
                  </a:lnTo>
                  <a:lnTo>
                    <a:pt x="838" y="11"/>
                  </a:lnTo>
                  <a:lnTo>
                    <a:pt x="836" y="8"/>
                  </a:lnTo>
                  <a:lnTo>
                    <a:pt x="834" y="6"/>
                  </a:lnTo>
                  <a:lnTo>
                    <a:pt x="830" y="4"/>
                  </a:lnTo>
                  <a:lnTo>
                    <a:pt x="825" y="2"/>
                  </a:lnTo>
                  <a:lnTo>
                    <a:pt x="823" y="2"/>
                  </a:lnTo>
                  <a:lnTo>
                    <a:pt x="819" y="0"/>
                  </a:lnTo>
                  <a:lnTo>
                    <a:pt x="814" y="0"/>
                  </a:lnTo>
                  <a:lnTo>
                    <a:pt x="810" y="0"/>
                  </a:lnTo>
                  <a:lnTo>
                    <a:pt x="801" y="0"/>
                  </a:lnTo>
                  <a:lnTo>
                    <a:pt x="791" y="0"/>
                  </a:lnTo>
                  <a:lnTo>
                    <a:pt x="780" y="0"/>
                  </a:lnTo>
                  <a:lnTo>
                    <a:pt x="771" y="0"/>
                  </a:lnTo>
                  <a:lnTo>
                    <a:pt x="760" y="0"/>
                  </a:lnTo>
                  <a:lnTo>
                    <a:pt x="754" y="0"/>
                  </a:lnTo>
                  <a:lnTo>
                    <a:pt x="747" y="0"/>
                  </a:lnTo>
                  <a:lnTo>
                    <a:pt x="743" y="0"/>
                  </a:lnTo>
                  <a:lnTo>
                    <a:pt x="741" y="0"/>
                  </a:lnTo>
                  <a:lnTo>
                    <a:pt x="739" y="0"/>
                  </a:lnTo>
                  <a:lnTo>
                    <a:pt x="734" y="2"/>
                  </a:lnTo>
                  <a:lnTo>
                    <a:pt x="734" y="2"/>
                  </a:lnTo>
                  <a:lnTo>
                    <a:pt x="732" y="2"/>
                  </a:lnTo>
                  <a:lnTo>
                    <a:pt x="728" y="2"/>
                  </a:lnTo>
                  <a:lnTo>
                    <a:pt x="726" y="2"/>
                  </a:lnTo>
                  <a:lnTo>
                    <a:pt x="723" y="2"/>
                  </a:lnTo>
                  <a:lnTo>
                    <a:pt x="710" y="2"/>
                  </a:lnTo>
                  <a:lnTo>
                    <a:pt x="689" y="2"/>
                  </a:lnTo>
                  <a:lnTo>
                    <a:pt x="663" y="2"/>
                  </a:lnTo>
                  <a:lnTo>
                    <a:pt x="635" y="2"/>
                  </a:lnTo>
                  <a:lnTo>
                    <a:pt x="606" y="2"/>
                  </a:lnTo>
                  <a:lnTo>
                    <a:pt x="585" y="2"/>
                  </a:lnTo>
                  <a:lnTo>
                    <a:pt x="568" y="2"/>
                  </a:lnTo>
                  <a:lnTo>
                    <a:pt x="561" y="4"/>
                  </a:lnTo>
                  <a:lnTo>
                    <a:pt x="557" y="2"/>
                  </a:lnTo>
                  <a:lnTo>
                    <a:pt x="555" y="2"/>
                  </a:lnTo>
                  <a:close/>
                </a:path>
              </a:pathLst>
            </a:custGeom>
            <a:solidFill>
              <a:srgbClr val="92B0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89" name="任意多边形 307688"/>
            <p:cNvSpPr/>
            <p:nvPr/>
          </p:nvSpPr>
          <p:spPr>
            <a:xfrm>
              <a:off x="1264" y="2392"/>
              <a:ext cx="854" cy="565"/>
            </a:xfrm>
            <a:custGeom>
              <a:rect l="0" t="0" r="0" b="0"/>
              <a:pathLst>
                <a:path w="854" h="565">
                  <a:moveTo>
                    <a:pt x="546" y="2"/>
                  </a:moveTo>
                  <a:lnTo>
                    <a:pt x="243" y="4"/>
                  </a:lnTo>
                  <a:lnTo>
                    <a:pt x="236" y="4"/>
                  </a:lnTo>
                  <a:lnTo>
                    <a:pt x="221" y="2"/>
                  </a:lnTo>
                  <a:lnTo>
                    <a:pt x="195" y="2"/>
                  </a:lnTo>
                  <a:lnTo>
                    <a:pt x="167" y="2"/>
                  </a:lnTo>
                  <a:lnTo>
                    <a:pt x="137" y="2"/>
                  </a:lnTo>
                  <a:lnTo>
                    <a:pt x="106" y="2"/>
                  </a:lnTo>
                  <a:lnTo>
                    <a:pt x="78" y="2"/>
                  </a:lnTo>
                  <a:lnTo>
                    <a:pt x="57" y="4"/>
                  </a:lnTo>
                  <a:lnTo>
                    <a:pt x="52" y="4"/>
                  </a:lnTo>
                  <a:lnTo>
                    <a:pt x="48" y="4"/>
                  </a:lnTo>
                  <a:lnTo>
                    <a:pt x="44" y="4"/>
                  </a:lnTo>
                  <a:lnTo>
                    <a:pt x="39" y="6"/>
                  </a:lnTo>
                  <a:lnTo>
                    <a:pt x="35" y="6"/>
                  </a:lnTo>
                  <a:lnTo>
                    <a:pt x="33" y="9"/>
                  </a:lnTo>
                  <a:lnTo>
                    <a:pt x="28" y="11"/>
                  </a:lnTo>
                  <a:lnTo>
                    <a:pt x="24" y="13"/>
                  </a:lnTo>
                  <a:lnTo>
                    <a:pt x="22" y="15"/>
                  </a:lnTo>
                  <a:lnTo>
                    <a:pt x="20" y="17"/>
                  </a:lnTo>
                  <a:lnTo>
                    <a:pt x="15" y="19"/>
                  </a:lnTo>
                  <a:lnTo>
                    <a:pt x="13" y="22"/>
                  </a:lnTo>
                  <a:lnTo>
                    <a:pt x="11" y="24"/>
                  </a:lnTo>
                  <a:lnTo>
                    <a:pt x="9" y="26"/>
                  </a:lnTo>
                  <a:lnTo>
                    <a:pt x="9" y="30"/>
                  </a:lnTo>
                  <a:lnTo>
                    <a:pt x="7" y="35"/>
                  </a:lnTo>
                  <a:lnTo>
                    <a:pt x="5" y="37"/>
                  </a:lnTo>
                  <a:lnTo>
                    <a:pt x="5" y="41"/>
                  </a:lnTo>
                  <a:lnTo>
                    <a:pt x="2" y="43"/>
                  </a:lnTo>
                  <a:lnTo>
                    <a:pt x="2" y="48"/>
                  </a:lnTo>
                  <a:lnTo>
                    <a:pt x="0" y="52"/>
                  </a:lnTo>
                  <a:lnTo>
                    <a:pt x="0" y="56"/>
                  </a:lnTo>
                  <a:lnTo>
                    <a:pt x="0" y="58"/>
                  </a:lnTo>
                  <a:lnTo>
                    <a:pt x="0" y="63"/>
                  </a:lnTo>
                  <a:lnTo>
                    <a:pt x="0" y="67"/>
                  </a:lnTo>
                  <a:lnTo>
                    <a:pt x="2" y="71"/>
                  </a:lnTo>
                  <a:lnTo>
                    <a:pt x="2" y="76"/>
                  </a:lnTo>
                  <a:lnTo>
                    <a:pt x="5" y="80"/>
                  </a:lnTo>
                  <a:lnTo>
                    <a:pt x="5" y="87"/>
                  </a:lnTo>
                  <a:lnTo>
                    <a:pt x="7" y="91"/>
                  </a:lnTo>
                  <a:lnTo>
                    <a:pt x="9" y="95"/>
                  </a:lnTo>
                  <a:lnTo>
                    <a:pt x="9" y="100"/>
                  </a:lnTo>
                  <a:lnTo>
                    <a:pt x="13" y="110"/>
                  </a:lnTo>
                  <a:lnTo>
                    <a:pt x="20" y="121"/>
                  </a:lnTo>
                  <a:lnTo>
                    <a:pt x="26" y="132"/>
                  </a:lnTo>
                  <a:lnTo>
                    <a:pt x="33" y="145"/>
                  </a:lnTo>
                  <a:lnTo>
                    <a:pt x="39" y="158"/>
                  </a:lnTo>
                  <a:lnTo>
                    <a:pt x="48" y="171"/>
                  </a:lnTo>
                  <a:lnTo>
                    <a:pt x="54" y="184"/>
                  </a:lnTo>
                  <a:lnTo>
                    <a:pt x="63" y="199"/>
                  </a:lnTo>
                  <a:lnTo>
                    <a:pt x="72" y="212"/>
                  </a:lnTo>
                  <a:lnTo>
                    <a:pt x="83" y="227"/>
                  </a:lnTo>
                  <a:lnTo>
                    <a:pt x="91" y="240"/>
                  </a:lnTo>
                  <a:lnTo>
                    <a:pt x="100" y="256"/>
                  </a:lnTo>
                  <a:lnTo>
                    <a:pt x="109" y="269"/>
                  </a:lnTo>
                  <a:lnTo>
                    <a:pt x="117" y="282"/>
                  </a:lnTo>
                  <a:lnTo>
                    <a:pt x="126" y="295"/>
                  </a:lnTo>
                  <a:lnTo>
                    <a:pt x="135" y="305"/>
                  </a:lnTo>
                  <a:lnTo>
                    <a:pt x="143" y="318"/>
                  </a:lnTo>
                  <a:lnTo>
                    <a:pt x="152" y="329"/>
                  </a:lnTo>
                  <a:lnTo>
                    <a:pt x="154" y="334"/>
                  </a:lnTo>
                  <a:lnTo>
                    <a:pt x="156" y="338"/>
                  </a:lnTo>
                  <a:lnTo>
                    <a:pt x="158" y="340"/>
                  </a:lnTo>
                  <a:lnTo>
                    <a:pt x="161" y="344"/>
                  </a:lnTo>
                  <a:lnTo>
                    <a:pt x="161" y="347"/>
                  </a:lnTo>
                  <a:lnTo>
                    <a:pt x="161" y="351"/>
                  </a:lnTo>
                  <a:lnTo>
                    <a:pt x="163" y="357"/>
                  </a:lnTo>
                  <a:lnTo>
                    <a:pt x="165" y="366"/>
                  </a:lnTo>
                  <a:lnTo>
                    <a:pt x="165" y="377"/>
                  </a:lnTo>
                  <a:lnTo>
                    <a:pt x="167" y="390"/>
                  </a:lnTo>
                  <a:lnTo>
                    <a:pt x="167" y="405"/>
                  </a:lnTo>
                  <a:lnTo>
                    <a:pt x="167" y="422"/>
                  </a:lnTo>
                  <a:lnTo>
                    <a:pt x="167" y="442"/>
                  </a:lnTo>
                  <a:lnTo>
                    <a:pt x="167" y="466"/>
                  </a:lnTo>
                  <a:lnTo>
                    <a:pt x="169" y="565"/>
                  </a:lnTo>
                  <a:lnTo>
                    <a:pt x="680" y="565"/>
                  </a:lnTo>
                  <a:lnTo>
                    <a:pt x="682" y="479"/>
                  </a:lnTo>
                  <a:lnTo>
                    <a:pt x="682" y="464"/>
                  </a:lnTo>
                  <a:lnTo>
                    <a:pt x="682" y="451"/>
                  </a:lnTo>
                  <a:lnTo>
                    <a:pt x="682" y="438"/>
                  </a:lnTo>
                  <a:lnTo>
                    <a:pt x="680" y="427"/>
                  </a:lnTo>
                  <a:lnTo>
                    <a:pt x="680" y="416"/>
                  </a:lnTo>
                  <a:lnTo>
                    <a:pt x="680" y="405"/>
                  </a:lnTo>
                  <a:lnTo>
                    <a:pt x="680" y="396"/>
                  </a:lnTo>
                  <a:lnTo>
                    <a:pt x="682" y="388"/>
                  </a:lnTo>
                  <a:lnTo>
                    <a:pt x="682" y="379"/>
                  </a:lnTo>
                  <a:lnTo>
                    <a:pt x="685" y="370"/>
                  </a:lnTo>
                  <a:lnTo>
                    <a:pt x="685" y="366"/>
                  </a:lnTo>
                  <a:lnTo>
                    <a:pt x="687" y="362"/>
                  </a:lnTo>
                  <a:lnTo>
                    <a:pt x="687" y="357"/>
                  </a:lnTo>
                  <a:lnTo>
                    <a:pt x="689" y="353"/>
                  </a:lnTo>
                  <a:lnTo>
                    <a:pt x="691" y="347"/>
                  </a:lnTo>
                  <a:lnTo>
                    <a:pt x="691" y="342"/>
                  </a:lnTo>
                  <a:lnTo>
                    <a:pt x="693" y="338"/>
                  </a:lnTo>
                  <a:lnTo>
                    <a:pt x="695" y="334"/>
                  </a:lnTo>
                  <a:lnTo>
                    <a:pt x="702" y="323"/>
                  </a:lnTo>
                  <a:lnTo>
                    <a:pt x="708" y="310"/>
                  </a:lnTo>
                  <a:lnTo>
                    <a:pt x="713" y="301"/>
                  </a:lnTo>
                  <a:lnTo>
                    <a:pt x="719" y="290"/>
                  </a:lnTo>
                  <a:lnTo>
                    <a:pt x="726" y="279"/>
                  </a:lnTo>
                  <a:lnTo>
                    <a:pt x="732" y="266"/>
                  </a:lnTo>
                  <a:lnTo>
                    <a:pt x="750" y="240"/>
                  </a:lnTo>
                  <a:lnTo>
                    <a:pt x="769" y="214"/>
                  </a:lnTo>
                  <a:lnTo>
                    <a:pt x="786" y="186"/>
                  </a:lnTo>
                  <a:lnTo>
                    <a:pt x="804" y="160"/>
                  </a:lnTo>
                  <a:lnTo>
                    <a:pt x="819" y="136"/>
                  </a:lnTo>
                  <a:lnTo>
                    <a:pt x="832" y="117"/>
                  </a:lnTo>
                  <a:lnTo>
                    <a:pt x="836" y="113"/>
                  </a:lnTo>
                  <a:lnTo>
                    <a:pt x="838" y="108"/>
                  </a:lnTo>
                  <a:lnTo>
                    <a:pt x="843" y="102"/>
                  </a:lnTo>
                  <a:lnTo>
                    <a:pt x="845" y="97"/>
                  </a:lnTo>
                  <a:lnTo>
                    <a:pt x="847" y="91"/>
                  </a:lnTo>
                  <a:lnTo>
                    <a:pt x="847" y="87"/>
                  </a:lnTo>
                  <a:lnTo>
                    <a:pt x="849" y="82"/>
                  </a:lnTo>
                  <a:lnTo>
                    <a:pt x="851" y="76"/>
                  </a:lnTo>
                  <a:lnTo>
                    <a:pt x="851" y="71"/>
                  </a:lnTo>
                  <a:lnTo>
                    <a:pt x="851" y="67"/>
                  </a:lnTo>
                  <a:lnTo>
                    <a:pt x="854" y="61"/>
                  </a:lnTo>
                  <a:lnTo>
                    <a:pt x="854" y="56"/>
                  </a:lnTo>
                  <a:lnTo>
                    <a:pt x="854" y="52"/>
                  </a:lnTo>
                  <a:lnTo>
                    <a:pt x="851" y="48"/>
                  </a:lnTo>
                  <a:lnTo>
                    <a:pt x="851" y="43"/>
                  </a:lnTo>
                  <a:lnTo>
                    <a:pt x="851" y="39"/>
                  </a:lnTo>
                  <a:lnTo>
                    <a:pt x="849" y="35"/>
                  </a:lnTo>
                  <a:lnTo>
                    <a:pt x="849" y="30"/>
                  </a:lnTo>
                  <a:lnTo>
                    <a:pt x="847" y="26"/>
                  </a:lnTo>
                  <a:lnTo>
                    <a:pt x="845" y="24"/>
                  </a:lnTo>
                  <a:lnTo>
                    <a:pt x="843" y="19"/>
                  </a:lnTo>
                  <a:lnTo>
                    <a:pt x="841" y="15"/>
                  </a:lnTo>
                  <a:lnTo>
                    <a:pt x="838" y="13"/>
                  </a:lnTo>
                  <a:lnTo>
                    <a:pt x="836" y="11"/>
                  </a:lnTo>
                  <a:lnTo>
                    <a:pt x="832" y="9"/>
                  </a:lnTo>
                  <a:lnTo>
                    <a:pt x="830" y="6"/>
                  </a:lnTo>
                  <a:lnTo>
                    <a:pt x="825" y="4"/>
                  </a:lnTo>
                  <a:lnTo>
                    <a:pt x="823" y="2"/>
                  </a:lnTo>
                  <a:lnTo>
                    <a:pt x="819" y="2"/>
                  </a:lnTo>
                  <a:lnTo>
                    <a:pt x="815" y="0"/>
                  </a:lnTo>
                  <a:lnTo>
                    <a:pt x="810" y="0"/>
                  </a:lnTo>
                  <a:lnTo>
                    <a:pt x="806" y="0"/>
                  </a:lnTo>
                  <a:lnTo>
                    <a:pt x="797" y="0"/>
                  </a:lnTo>
                  <a:lnTo>
                    <a:pt x="786" y="0"/>
                  </a:lnTo>
                  <a:lnTo>
                    <a:pt x="776" y="0"/>
                  </a:lnTo>
                  <a:lnTo>
                    <a:pt x="767" y="0"/>
                  </a:lnTo>
                  <a:lnTo>
                    <a:pt x="758" y="0"/>
                  </a:lnTo>
                  <a:lnTo>
                    <a:pt x="750" y="0"/>
                  </a:lnTo>
                  <a:lnTo>
                    <a:pt x="743" y="0"/>
                  </a:lnTo>
                  <a:lnTo>
                    <a:pt x="739" y="0"/>
                  </a:lnTo>
                  <a:lnTo>
                    <a:pt x="737" y="0"/>
                  </a:lnTo>
                  <a:lnTo>
                    <a:pt x="734" y="0"/>
                  </a:lnTo>
                  <a:lnTo>
                    <a:pt x="730" y="0"/>
                  </a:lnTo>
                  <a:lnTo>
                    <a:pt x="730" y="0"/>
                  </a:lnTo>
                  <a:lnTo>
                    <a:pt x="728" y="2"/>
                  </a:lnTo>
                  <a:lnTo>
                    <a:pt x="724" y="2"/>
                  </a:lnTo>
                  <a:lnTo>
                    <a:pt x="721" y="2"/>
                  </a:lnTo>
                  <a:lnTo>
                    <a:pt x="719" y="2"/>
                  </a:lnTo>
                  <a:lnTo>
                    <a:pt x="704" y="2"/>
                  </a:lnTo>
                  <a:lnTo>
                    <a:pt x="685" y="2"/>
                  </a:lnTo>
                  <a:lnTo>
                    <a:pt x="656" y="2"/>
                  </a:lnTo>
                  <a:lnTo>
                    <a:pt x="628" y="2"/>
                  </a:lnTo>
                  <a:lnTo>
                    <a:pt x="600" y="2"/>
                  </a:lnTo>
                  <a:lnTo>
                    <a:pt x="579" y="2"/>
                  </a:lnTo>
                  <a:lnTo>
                    <a:pt x="561" y="2"/>
                  </a:lnTo>
                  <a:lnTo>
                    <a:pt x="555" y="2"/>
                  </a:lnTo>
                  <a:lnTo>
                    <a:pt x="550" y="2"/>
                  </a:lnTo>
                  <a:lnTo>
                    <a:pt x="546" y="2"/>
                  </a:lnTo>
                  <a:close/>
                </a:path>
              </a:pathLst>
            </a:custGeom>
            <a:solidFill>
              <a:srgbClr val="90AF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0" name="任意多边形 307689"/>
            <p:cNvSpPr/>
            <p:nvPr/>
          </p:nvSpPr>
          <p:spPr>
            <a:xfrm>
              <a:off x="1269" y="2394"/>
              <a:ext cx="846" cy="563"/>
            </a:xfrm>
            <a:custGeom>
              <a:rect l="0" t="0" r="0" b="0"/>
              <a:pathLst>
                <a:path w="845" h="563">
                  <a:moveTo>
                    <a:pt x="537" y="2"/>
                  </a:moveTo>
                  <a:lnTo>
                    <a:pt x="238" y="4"/>
                  </a:lnTo>
                  <a:lnTo>
                    <a:pt x="233" y="2"/>
                  </a:lnTo>
                  <a:lnTo>
                    <a:pt x="216" y="2"/>
                  </a:lnTo>
                  <a:lnTo>
                    <a:pt x="192" y="2"/>
                  </a:lnTo>
                  <a:lnTo>
                    <a:pt x="164" y="2"/>
                  </a:lnTo>
                  <a:lnTo>
                    <a:pt x="134" y="2"/>
                  </a:lnTo>
                  <a:lnTo>
                    <a:pt x="104" y="2"/>
                  </a:lnTo>
                  <a:lnTo>
                    <a:pt x="75" y="2"/>
                  </a:lnTo>
                  <a:lnTo>
                    <a:pt x="54" y="2"/>
                  </a:lnTo>
                  <a:lnTo>
                    <a:pt x="49" y="4"/>
                  </a:lnTo>
                  <a:lnTo>
                    <a:pt x="45" y="4"/>
                  </a:lnTo>
                  <a:lnTo>
                    <a:pt x="41" y="4"/>
                  </a:lnTo>
                  <a:lnTo>
                    <a:pt x="36" y="7"/>
                  </a:lnTo>
                  <a:lnTo>
                    <a:pt x="34" y="7"/>
                  </a:lnTo>
                  <a:lnTo>
                    <a:pt x="30" y="9"/>
                  </a:lnTo>
                  <a:lnTo>
                    <a:pt x="26" y="11"/>
                  </a:lnTo>
                  <a:lnTo>
                    <a:pt x="23" y="11"/>
                  </a:lnTo>
                  <a:lnTo>
                    <a:pt x="19" y="13"/>
                  </a:lnTo>
                  <a:lnTo>
                    <a:pt x="17" y="15"/>
                  </a:lnTo>
                  <a:lnTo>
                    <a:pt x="15" y="17"/>
                  </a:lnTo>
                  <a:lnTo>
                    <a:pt x="13" y="22"/>
                  </a:lnTo>
                  <a:lnTo>
                    <a:pt x="10" y="24"/>
                  </a:lnTo>
                  <a:lnTo>
                    <a:pt x="8" y="26"/>
                  </a:lnTo>
                  <a:lnTo>
                    <a:pt x="6" y="30"/>
                  </a:lnTo>
                  <a:lnTo>
                    <a:pt x="4" y="33"/>
                  </a:lnTo>
                  <a:lnTo>
                    <a:pt x="4" y="37"/>
                  </a:lnTo>
                  <a:lnTo>
                    <a:pt x="2" y="39"/>
                  </a:lnTo>
                  <a:lnTo>
                    <a:pt x="2" y="43"/>
                  </a:lnTo>
                  <a:lnTo>
                    <a:pt x="0" y="48"/>
                  </a:lnTo>
                  <a:lnTo>
                    <a:pt x="0" y="52"/>
                  </a:lnTo>
                  <a:lnTo>
                    <a:pt x="0" y="54"/>
                  </a:lnTo>
                  <a:lnTo>
                    <a:pt x="0" y="59"/>
                  </a:lnTo>
                  <a:lnTo>
                    <a:pt x="0" y="63"/>
                  </a:lnTo>
                  <a:lnTo>
                    <a:pt x="0" y="67"/>
                  </a:lnTo>
                  <a:lnTo>
                    <a:pt x="0" y="72"/>
                  </a:lnTo>
                  <a:lnTo>
                    <a:pt x="2" y="76"/>
                  </a:lnTo>
                  <a:lnTo>
                    <a:pt x="2" y="80"/>
                  </a:lnTo>
                  <a:lnTo>
                    <a:pt x="4" y="85"/>
                  </a:lnTo>
                  <a:lnTo>
                    <a:pt x="4" y="89"/>
                  </a:lnTo>
                  <a:lnTo>
                    <a:pt x="6" y="93"/>
                  </a:lnTo>
                  <a:lnTo>
                    <a:pt x="8" y="98"/>
                  </a:lnTo>
                  <a:lnTo>
                    <a:pt x="13" y="108"/>
                  </a:lnTo>
                  <a:lnTo>
                    <a:pt x="17" y="119"/>
                  </a:lnTo>
                  <a:lnTo>
                    <a:pt x="23" y="130"/>
                  </a:lnTo>
                  <a:lnTo>
                    <a:pt x="30" y="143"/>
                  </a:lnTo>
                  <a:lnTo>
                    <a:pt x="36" y="156"/>
                  </a:lnTo>
                  <a:lnTo>
                    <a:pt x="45" y="169"/>
                  </a:lnTo>
                  <a:lnTo>
                    <a:pt x="54" y="184"/>
                  </a:lnTo>
                  <a:lnTo>
                    <a:pt x="62" y="197"/>
                  </a:lnTo>
                  <a:lnTo>
                    <a:pt x="71" y="212"/>
                  </a:lnTo>
                  <a:lnTo>
                    <a:pt x="80" y="225"/>
                  </a:lnTo>
                  <a:lnTo>
                    <a:pt x="88" y="241"/>
                  </a:lnTo>
                  <a:lnTo>
                    <a:pt x="97" y="254"/>
                  </a:lnTo>
                  <a:lnTo>
                    <a:pt x="106" y="267"/>
                  </a:lnTo>
                  <a:lnTo>
                    <a:pt x="114" y="280"/>
                  </a:lnTo>
                  <a:lnTo>
                    <a:pt x="123" y="293"/>
                  </a:lnTo>
                  <a:lnTo>
                    <a:pt x="132" y="303"/>
                  </a:lnTo>
                  <a:lnTo>
                    <a:pt x="140" y="316"/>
                  </a:lnTo>
                  <a:lnTo>
                    <a:pt x="149" y="327"/>
                  </a:lnTo>
                  <a:lnTo>
                    <a:pt x="151" y="332"/>
                  </a:lnTo>
                  <a:lnTo>
                    <a:pt x="156" y="336"/>
                  </a:lnTo>
                  <a:lnTo>
                    <a:pt x="156" y="338"/>
                  </a:lnTo>
                  <a:lnTo>
                    <a:pt x="158" y="342"/>
                  </a:lnTo>
                  <a:lnTo>
                    <a:pt x="158" y="345"/>
                  </a:lnTo>
                  <a:lnTo>
                    <a:pt x="160" y="349"/>
                  </a:lnTo>
                  <a:lnTo>
                    <a:pt x="160" y="355"/>
                  </a:lnTo>
                  <a:lnTo>
                    <a:pt x="162" y="364"/>
                  </a:lnTo>
                  <a:lnTo>
                    <a:pt x="162" y="375"/>
                  </a:lnTo>
                  <a:lnTo>
                    <a:pt x="164" y="388"/>
                  </a:lnTo>
                  <a:lnTo>
                    <a:pt x="164" y="403"/>
                  </a:lnTo>
                  <a:lnTo>
                    <a:pt x="164" y="420"/>
                  </a:lnTo>
                  <a:lnTo>
                    <a:pt x="164" y="440"/>
                  </a:lnTo>
                  <a:lnTo>
                    <a:pt x="164" y="464"/>
                  </a:lnTo>
                  <a:lnTo>
                    <a:pt x="166" y="563"/>
                  </a:lnTo>
                  <a:lnTo>
                    <a:pt x="675" y="563"/>
                  </a:lnTo>
                  <a:lnTo>
                    <a:pt x="675" y="477"/>
                  </a:lnTo>
                  <a:lnTo>
                    <a:pt x="675" y="462"/>
                  </a:lnTo>
                  <a:lnTo>
                    <a:pt x="675" y="449"/>
                  </a:lnTo>
                  <a:lnTo>
                    <a:pt x="675" y="436"/>
                  </a:lnTo>
                  <a:lnTo>
                    <a:pt x="675" y="425"/>
                  </a:lnTo>
                  <a:lnTo>
                    <a:pt x="675" y="414"/>
                  </a:lnTo>
                  <a:lnTo>
                    <a:pt x="675" y="403"/>
                  </a:lnTo>
                  <a:lnTo>
                    <a:pt x="675" y="394"/>
                  </a:lnTo>
                  <a:lnTo>
                    <a:pt x="675" y="386"/>
                  </a:lnTo>
                  <a:lnTo>
                    <a:pt x="677" y="377"/>
                  </a:lnTo>
                  <a:lnTo>
                    <a:pt x="680" y="368"/>
                  </a:lnTo>
                  <a:lnTo>
                    <a:pt x="680" y="364"/>
                  </a:lnTo>
                  <a:lnTo>
                    <a:pt x="680" y="360"/>
                  </a:lnTo>
                  <a:lnTo>
                    <a:pt x="682" y="355"/>
                  </a:lnTo>
                  <a:lnTo>
                    <a:pt x="684" y="351"/>
                  </a:lnTo>
                  <a:lnTo>
                    <a:pt x="684" y="345"/>
                  </a:lnTo>
                  <a:lnTo>
                    <a:pt x="686" y="340"/>
                  </a:lnTo>
                  <a:lnTo>
                    <a:pt x="688" y="336"/>
                  </a:lnTo>
                  <a:lnTo>
                    <a:pt x="690" y="332"/>
                  </a:lnTo>
                  <a:lnTo>
                    <a:pt x="697" y="321"/>
                  </a:lnTo>
                  <a:lnTo>
                    <a:pt x="701" y="308"/>
                  </a:lnTo>
                  <a:lnTo>
                    <a:pt x="708" y="299"/>
                  </a:lnTo>
                  <a:lnTo>
                    <a:pt x="714" y="288"/>
                  </a:lnTo>
                  <a:lnTo>
                    <a:pt x="721" y="277"/>
                  </a:lnTo>
                  <a:lnTo>
                    <a:pt x="727" y="264"/>
                  </a:lnTo>
                  <a:lnTo>
                    <a:pt x="745" y="241"/>
                  </a:lnTo>
                  <a:lnTo>
                    <a:pt x="762" y="212"/>
                  </a:lnTo>
                  <a:lnTo>
                    <a:pt x="781" y="184"/>
                  </a:lnTo>
                  <a:lnTo>
                    <a:pt x="799" y="158"/>
                  </a:lnTo>
                  <a:lnTo>
                    <a:pt x="814" y="137"/>
                  </a:lnTo>
                  <a:lnTo>
                    <a:pt x="827" y="117"/>
                  </a:lnTo>
                  <a:lnTo>
                    <a:pt x="829" y="111"/>
                  </a:lnTo>
                  <a:lnTo>
                    <a:pt x="833" y="106"/>
                  </a:lnTo>
                  <a:lnTo>
                    <a:pt x="836" y="102"/>
                  </a:lnTo>
                  <a:lnTo>
                    <a:pt x="838" y="95"/>
                  </a:lnTo>
                  <a:lnTo>
                    <a:pt x="840" y="91"/>
                  </a:lnTo>
                  <a:lnTo>
                    <a:pt x="842" y="87"/>
                  </a:lnTo>
                  <a:lnTo>
                    <a:pt x="842" y="80"/>
                  </a:lnTo>
                  <a:lnTo>
                    <a:pt x="844" y="76"/>
                  </a:lnTo>
                  <a:lnTo>
                    <a:pt x="844" y="72"/>
                  </a:lnTo>
                  <a:lnTo>
                    <a:pt x="846" y="65"/>
                  </a:lnTo>
                  <a:lnTo>
                    <a:pt x="846" y="61"/>
                  </a:lnTo>
                  <a:lnTo>
                    <a:pt x="846" y="56"/>
                  </a:lnTo>
                  <a:lnTo>
                    <a:pt x="846" y="52"/>
                  </a:lnTo>
                  <a:lnTo>
                    <a:pt x="846" y="48"/>
                  </a:lnTo>
                  <a:lnTo>
                    <a:pt x="846" y="41"/>
                  </a:lnTo>
                  <a:lnTo>
                    <a:pt x="844" y="39"/>
                  </a:lnTo>
                  <a:lnTo>
                    <a:pt x="844" y="35"/>
                  </a:lnTo>
                  <a:lnTo>
                    <a:pt x="842" y="30"/>
                  </a:lnTo>
                  <a:lnTo>
                    <a:pt x="840" y="26"/>
                  </a:lnTo>
                  <a:lnTo>
                    <a:pt x="838" y="22"/>
                  </a:lnTo>
                  <a:lnTo>
                    <a:pt x="838" y="20"/>
                  </a:lnTo>
                  <a:lnTo>
                    <a:pt x="833" y="15"/>
                  </a:lnTo>
                  <a:lnTo>
                    <a:pt x="831" y="13"/>
                  </a:lnTo>
                  <a:lnTo>
                    <a:pt x="829" y="11"/>
                  </a:lnTo>
                  <a:lnTo>
                    <a:pt x="827" y="9"/>
                  </a:lnTo>
                  <a:lnTo>
                    <a:pt x="823" y="7"/>
                  </a:lnTo>
                  <a:lnTo>
                    <a:pt x="820" y="4"/>
                  </a:lnTo>
                  <a:lnTo>
                    <a:pt x="816" y="2"/>
                  </a:lnTo>
                  <a:lnTo>
                    <a:pt x="814" y="0"/>
                  </a:lnTo>
                  <a:lnTo>
                    <a:pt x="810" y="0"/>
                  </a:lnTo>
                  <a:lnTo>
                    <a:pt x="805" y="0"/>
                  </a:lnTo>
                  <a:lnTo>
                    <a:pt x="801" y="0"/>
                  </a:lnTo>
                  <a:lnTo>
                    <a:pt x="790" y="0"/>
                  </a:lnTo>
                  <a:lnTo>
                    <a:pt x="781" y="0"/>
                  </a:lnTo>
                  <a:lnTo>
                    <a:pt x="771" y="0"/>
                  </a:lnTo>
                  <a:lnTo>
                    <a:pt x="760" y="0"/>
                  </a:lnTo>
                  <a:lnTo>
                    <a:pt x="751" y="0"/>
                  </a:lnTo>
                  <a:lnTo>
                    <a:pt x="742" y="0"/>
                  </a:lnTo>
                  <a:lnTo>
                    <a:pt x="736" y="0"/>
                  </a:lnTo>
                  <a:lnTo>
                    <a:pt x="732" y="0"/>
                  </a:lnTo>
                  <a:lnTo>
                    <a:pt x="729" y="0"/>
                  </a:lnTo>
                  <a:lnTo>
                    <a:pt x="727" y="0"/>
                  </a:lnTo>
                  <a:lnTo>
                    <a:pt x="723" y="0"/>
                  </a:lnTo>
                  <a:lnTo>
                    <a:pt x="723" y="0"/>
                  </a:lnTo>
                  <a:lnTo>
                    <a:pt x="721" y="0"/>
                  </a:lnTo>
                  <a:lnTo>
                    <a:pt x="716" y="0"/>
                  </a:lnTo>
                  <a:lnTo>
                    <a:pt x="714" y="0"/>
                  </a:lnTo>
                  <a:lnTo>
                    <a:pt x="712" y="0"/>
                  </a:lnTo>
                  <a:lnTo>
                    <a:pt x="699" y="2"/>
                  </a:lnTo>
                  <a:lnTo>
                    <a:pt x="675" y="2"/>
                  </a:lnTo>
                  <a:lnTo>
                    <a:pt x="649" y="2"/>
                  </a:lnTo>
                  <a:lnTo>
                    <a:pt x="619" y="2"/>
                  </a:lnTo>
                  <a:lnTo>
                    <a:pt x="593" y="2"/>
                  </a:lnTo>
                  <a:lnTo>
                    <a:pt x="567" y="2"/>
                  </a:lnTo>
                  <a:lnTo>
                    <a:pt x="552" y="2"/>
                  </a:lnTo>
                  <a:lnTo>
                    <a:pt x="543" y="2"/>
                  </a:lnTo>
                  <a:lnTo>
                    <a:pt x="539" y="2"/>
                  </a:lnTo>
                  <a:lnTo>
                    <a:pt x="537" y="2"/>
                  </a:lnTo>
                  <a:close/>
                </a:path>
              </a:pathLst>
            </a:custGeom>
            <a:solidFill>
              <a:srgbClr val="8EAE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1" name="任意多边形 307690"/>
            <p:cNvSpPr/>
            <p:nvPr/>
          </p:nvSpPr>
          <p:spPr>
            <a:xfrm>
              <a:off x="1271" y="2396"/>
              <a:ext cx="842" cy="561"/>
            </a:xfrm>
            <a:custGeom>
              <a:rect l="0" t="0" r="0" b="0"/>
              <a:pathLst>
                <a:path w="842" h="561">
                  <a:moveTo>
                    <a:pt x="528" y="2"/>
                  </a:moveTo>
                  <a:lnTo>
                    <a:pt x="238" y="2"/>
                  </a:lnTo>
                  <a:lnTo>
                    <a:pt x="231" y="2"/>
                  </a:lnTo>
                  <a:lnTo>
                    <a:pt x="216" y="2"/>
                  </a:lnTo>
                  <a:lnTo>
                    <a:pt x="192" y="2"/>
                  </a:lnTo>
                  <a:lnTo>
                    <a:pt x="164" y="2"/>
                  </a:lnTo>
                  <a:lnTo>
                    <a:pt x="134" y="2"/>
                  </a:lnTo>
                  <a:lnTo>
                    <a:pt x="104" y="2"/>
                  </a:lnTo>
                  <a:lnTo>
                    <a:pt x="76" y="2"/>
                  </a:lnTo>
                  <a:lnTo>
                    <a:pt x="56" y="2"/>
                  </a:lnTo>
                  <a:lnTo>
                    <a:pt x="52" y="2"/>
                  </a:lnTo>
                  <a:lnTo>
                    <a:pt x="47" y="5"/>
                  </a:lnTo>
                  <a:lnTo>
                    <a:pt x="43" y="5"/>
                  </a:lnTo>
                  <a:lnTo>
                    <a:pt x="39" y="5"/>
                  </a:lnTo>
                  <a:lnTo>
                    <a:pt x="34" y="7"/>
                  </a:lnTo>
                  <a:lnTo>
                    <a:pt x="30" y="9"/>
                  </a:lnTo>
                  <a:lnTo>
                    <a:pt x="28" y="9"/>
                  </a:lnTo>
                  <a:lnTo>
                    <a:pt x="24" y="11"/>
                  </a:lnTo>
                  <a:lnTo>
                    <a:pt x="21" y="13"/>
                  </a:lnTo>
                  <a:lnTo>
                    <a:pt x="19" y="15"/>
                  </a:lnTo>
                  <a:lnTo>
                    <a:pt x="15" y="18"/>
                  </a:lnTo>
                  <a:lnTo>
                    <a:pt x="13" y="20"/>
                  </a:lnTo>
                  <a:lnTo>
                    <a:pt x="11" y="24"/>
                  </a:lnTo>
                  <a:lnTo>
                    <a:pt x="8" y="26"/>
                  </a:lnTo>
                  <a:lnTo>
                    <a:pt x="8" y="31"/>
                  </a:lnTo>
                  <a:lnTo>
                    <a:pt x="6" y="33"/>
                  </a:lnTo>
                  <a:lnTo>
                    <a:pt x="4" y="37"/>
                  </a:lnTo>
                  <a:lnTo>
                    <a:pt x="4" y="39"/>
                  </a:lnTo>
                  <a:lnTo>
                    <a:pt x="2" y="44"/>
                  </a:lnTo>
                  <a:lnTo>
                    <a:pt x="2" y="46"/>
                  </a:lnTo>
                  <a:lnTo>
                    <a:pt x="2" y="50"/>
                  </a:lnTo>
                  <a:lnTo>
                    <a:pt x="0" y="54"/>
                  </a:lnTo>
                  <a:lnTo>
                    <a:pt x="0" y="59"/>
                  </a:lnTo>
                  <a:lnTo>
                    <a:pt x="0" y="63"/>
                  </a:lnTo>
                  <a:lnTo>
                    <a:pt x="2" y="67"/>
                  </a:lnTo>
                  <a:lnTo>
                    <a:pt x="2" y="72"/>
                  </a:lnTo>
                  <a:lnTo>
                    <a:pt x="2" y="76"/>
                  </a:lnTo>
                  <a:lnTo>
                    <a:pt x="4" y="80"/>
                  </a:lnTo>
                  <a:lnTo>
                    <a:pt x="4" y="85"/>
                  </a:lnTo>
                  <a:lnTo>
                    <a:pt x="6" y="89"/>
                  </a:lnTo>
                  <a:lnTo>
                    <a:pt x="6" y="93"/>
                  </a:lnTo>
                  <a:lnTo>
                    <a:pt x="8" y="98"/>
                  </a:lnTo>
                  <a:lnTo>
                    <a:pt x="13" y="109"/>
                  </a:lnTo>
                  <a:lnTo>
                    <a:pt x="19" y="119"/>
                  </a:lnTo>
                  <a:lnTo>
                    <a:pt x="24" y="130"/>
                  </a:lnTo>
                  <a:lnTo>
                    <a:pt x="30" y="143"/>
                  </a:lnTo>
                  <a:lnTo>
                    <a:pt x="39" y="154"/>
                  </a:lnTo>
                  <a:lnTo>
                    <a:pt x="45" y="169"/>
                  </a:lnTo>
                  <a:lnTo>
                    <a:pt x="54" y="182"/>
                  </a:lnTo>
                  <a:lnTo>
                    <a:pt x="63" y="195"/>
                  </a:lnTo>
                  <a:lnTo>
                    <a:pt x="71" y="210"/>
                  </a:lnTo>
                  <a:lnTo>
                    <a:pt x="80" y="223"/>
                  </a:lnTo>
                  <a:lnTo>
                    <a:pt x="89" y="239"/>
                  </a:lnTo>
                  <a:lnTo>
                    <a:pt x="97" y="252"/>
                  </a:lnTo>
                  <a:lnTo>
                    <a:pt x="108" y="265"/>
                  </a:lnTo>
                  <a:lnTo>
                    <a:pt x="117" y="278"/>
                  </a:lnTo>
                  <a:lnTo>
                    <a:pt x="125" y="291"/>
                  </a:lnTo>
                  <a:lnTo>
                    <a:pt x="132" y="301"/>
                  </a:lnTo>
                  <a:lnTo>
                    <a:pt x="143" y="314"/>
                  </a:lnTo>
                  <a:lnTo>
                    <a:pt x="149" y="325"/>
                  </a:lnTo>
                  <a:lnTo>
                    <a:pt x="154" y="330"/>
                  </a:lnTo>
                  <a:lnTo>
                    <a:pt x="156" y="334"/>
                  </a:lnTo>
                  <a:lnTo>
                    <a:pt x="156" y="336"/>
                  </a:lnTo>
                  <a:lnTo>
                    <a:pt x="158" y="340"/>
                  </a:lnTo>
                  <a:lnTo>
                    <a:pt x="158" y="343"/>
                  </a:lnTo>
                  <a:lnTo>
                    <a:pt x="160" y="347"/>
                  </a:lnTo>
                  <a:lnTo>
                    <a:pt x="160" y="353"/>
                  </a:lnTo>
                  <a:lnTo>
                    <a:pt x="162" y="362"/>
                  </a:lnTo>
                  <a:lnTo>
                    <a:pt x="164" y="373"/>
                  </a:lnTo>
                  <a:lnTo>
                    <a:pt x="164" y="386"/>
                  </a:lnTo>
                  <a:lnTo>
                    <a:pt x="164" y="399"/>
                  </a:lnTo>
                  <a:lnTo>
                    <a:pt x="164" y="418"/>
                  </a:lnTo>
                  <a:lnTo>
                    <a:pt x="164" y="438"/>
                  </a:lnTo>
                  <a:lnTo>
                    <a:pt x="164" y="462"/>
                  </a:lnTo>
                  <a:lnTo>
                    <a:pt x="167" y="561"/>
                  </a:lnTo>
                  <a:lnTo>
                    <a:pt x="673" y="561"/>
                  </a:lnTo>
                  <a:lnTo>
                    <a:pt x="673" y="473"/>
                  </a:lnTo>
                  <a:lnTo>
                    <a:pt x="673" y="460"/>
                  </a:lnTo>
                  <a:lnTo>
                    <a:pt x="673" y="444"/>
                  </a:lnTo>
                  <a:lnTo>
                    <a:pt x="673" y="434"/>
                  </a:lnTo>
                  <a:lnTo>
                    <a:pt x="673" y="421"/>
                  </a:lnTo>
                  <a:lnTo>
                    <a:pt x="673" y="412"/>
                  </a:lnTo>
                  <a:lnTo>
                    <a:pt x="673" y="401"/>
                  </a:lnTo>
                  <a:lnTo>
                    <a:pt x="673" y="392"/>
                  </a:lnTo>
                  <a:lnTo>
                    <a:pt x="673" y="384"/>
                  </a:lnTo>
                  <a:lnTo>
                    <a:pt x="675" y="375"/>
                  </a:lnTo>
                  <a:lnTo>
                    <a:pt x="675" y="366"/>
                  </a:lnTo>
                  <a:lnTo>
                    <a:pt x="678" y="362"/>
                  </a:lnTo>
                  <a:lnTo>
                    <a:pt x="678" y="358"/>
                  </a:lnTo>
                  <a:lnTo>
                    <a:pt x="680" y="353"/>
                  </a:lnTo>
                  <a:lnTo>
                    <a:pt x="680" y="349"/>
                  </a:lnTo>
                  <a:lnTo>
                    <a:pt x="682" y="343"/>
                  </a:lnTo>
                  <a:lnTo>
                    <a:pt x="684" y="338"/>
                  </a:lnTo>
                  <a:lnTo>
                    <a:pt x="686" y="334"/>
                  </a:lnTo>
                  <a:lnTo>
                    <a:pt x="688" y="330"/>
                  </a:lnTo>
                  <a:lnTo>
                    <a:pt x="693" y="319"/>
                  </a:lnTo>
                  <a:lnTo>
                    <a:pt x="699" y="306"/>
                  </a:lnTo>
                  <a:lnTo>
                    <a:pt x="706" y="297"/>
                  </a:lnTo>
                  <a:lnTo>
                    <a:pt x="710" y="286"/>
                  </a:lnTo>
                  <a:lnTo>
                    <a:pt x="717" y="275"/>
                  </a:lnTo>
                  <a:lnTo>
                    <a:pt x="725" y="265"/>
                  </a:lnTo>
                  <a:lnTo>
                    <a:pt x="740" y="239"/>
                  </a:lnTo>
                  <a:lnTo>
                    <a:pt x="760" y="210"/>
                  </a:lnTo>
                  <a:lnTo>
                    <a:pt x="777" y="184"/>
                  </a:lnTo>
                  <a:lnTo>
                    <a:pt x="795" y="158"/>
                  </a:lnTo>
                  <a:lnTo>
                    <a:pt x="810" y="135"/>
                  </a:lnTo>
                  <a:lnTo>
                    <a:pt x="823" y="115"/>
                  </a:lnTo>
                  <a:lnTo>
                    <a:pt x="827" y="111"/>
                  </a:lnTo>
                  <a:lnTo>
                    <a:pt x="829" y="106"/>
                  </a:lnTo>
                  <a:lnTo>
                    <a:pt x="831" y="100"/>
                  </a:lnTo>
                  <a:lnTo>
                    <a:pt x="834" y="96"/>
                  </a:lnTo>
                  <a:lnTo>
                    <a:pt x="836" y="91"/>
                  </a:lnTo>
                  <a:lnTo>
                    <a:pt x="838" y="85"/>
                  </a:lnTo>
                  <a:lnTo>
                    <a:pt x="840" y="80"/>
                  </a:lnTo>
                  <a:lnTo>
                    <a:pt x="840" y="76"/>
                  </a:lnTo>
                  <a:lnTo>
                    <a:pt x="842" y="70"/>
                  </a:lnTo>
                  <a:lnTo>
                    <a:pt x="842" y="65"/>
                  </a:lnTo>
                  <a:lnTo>
                    <a:pt x="842" y="61"/>
                  </a:lnTo>
                  <a:lnTo>
                    <a:pt x="842" y="57"/>
                  </a:lnTo>
                  <a:lnTo>
                    <a:pt x="842" y="50"/>
                  </a:lnTo>
                  <a:lnTo>
                    <a:pt x="842" y="46"/>
                  </a:lnTo>
                  <a:lnTo>
                    <a:pt x="842" y="41"/>
                  </a:lnTo>
                  <a:lnTo>
                    <a:pt x="842" y="37"/>
                  </a:lnTo>
                  <a:lnTo>
                    <a:pt x="840" y="33"/>
                  </a:lnTo>
                  <a:lnTo>
                    <a:pt x="840" y="31"/>
                  </a:lnTo>
                  <a:lnTo>
                    <a:pt x="838" y="26"/>
                  </a:lnTo>
                  <a:lnTo>
                    <a:pt x="836" y="22"/>
                  </a:lnTo>
                  <a:lnTo>
                    <a:pt x="834" y="20"/>
                  </a:lnTo>
                  <a:lnTo>
                    <a:pt x="831" y="15"/>
                  </a:lnTo>
                  <a:lnTo>
                    <a:pt x="829" y="13"/>
                  </a:lnTo>
                  <a:lnTo>
                    <a:pt x="827" y="11"/>
                  </a:lnTo>
                  <a:lnTo>
                    <a:pt x="823" y="7"/>
                  </a:lnTo>
                  <a:lnTo>
                    <a:pt x="821" y="5"/>
                  </a:lnTo>
                  <a:lnTo>
                    <a:pt x="816" y="5"/>
                  </a:lnTo>
                  <a:lnTo>
                    <a:pt x="814" y="2"/>
                  </a:lnTo>
                  <a:lnTo>
                    <a:pt x="810" y="0"/>
                  </a:lnTo>
                  <a:lnTo>
                    <a:pt x="805" y="0"/>
                  </a:lnTo>
                  <a:lnTo>
                    <a:pt x="801" y="0"/>
                  </a:lnTo>
                  <a:lnTo>
                    <a:pt x="797" y="0"/>
                  </a:lnTo>
                  <a:lnTo>
                    <a:pt x="788" y="0"/>
                  </a:lnTo>
                  <a:lnTo>
                    <a:pt x="777" y="0"/>
                  </a:lnTo>
                  <a:lnTo>
                    <a:pt x="766" y="0"/>
                  </a:lnTo>
                  <a:lnTo>
                    <a:pt x="756" y="0"/>
                  </a:lnTo>
                  <a:lnTo>
                    <a:pt x="747" y="0"/>
                  </a:lnTo>
                  <a:lnTo>
                    <a:pt x="738" y="0"/>
                  </a:lnTo>
                  <a:lnTo>
                    <a:pt x="732" y="0"/>
                  </a:lnTo>
                  <a:lnTo>
                    <a:pt x="727" y="0"/>
                  </a:lnTo>
                  <a:lnTo>
                    <a:pt x="725" y="0"/>
                  </a:lnTo>
                  <a:lnTo>
                    <a:pt x="723" y="0"/>
                  </a:lnTo>
                  <a:lnTo>
                    <a:pt x="719" y="0"/>
                  </a:lnTo>
                  <a:lnTo>
                    <a:pt x="719" y="0"/>
                  </a:lnTo>
                  <a:lnTo>
                    <a:pt x="717" y="0"/>
                  </a:lnTo>
                  <a:lnTo>
                    <a:pt x="712" y="0"/>
                  </a:lnTo>
                  <a:lnTo>
                    <a:pt x="710" y="0"/>
                  </a:lnTo>
                  <a:lnTo>
                    <a:pt x="708" y="0"/>
                  </a:lnTo>
                  <a:lnTo>
                    <a:pt x="695" y="0"/>
                  </a:lnTo>
                  <a:lnTo>
                    <a:pt x="671" y="2"/>
                  </a:lnTo>
                  <a:lnTo>
                    <a:pt x="645" y="2"/>
                  </a:lnTo>
                  <a:lnTo>
                    <a:pt x="615" y="2"/>
                  </a:lnTo>
                  <a:lnTo>
                    <a:pt x="587" y="2"/>
                  </a:lnTo>
                  <a:lnTo>
                    <a:pt x="561" y="2"/>
                  </a:lnTo>
                  <a:lnTo>
                    <a:pt x="543" y="2"/>
                  </a:lnTo>
                  <a:lnTo>
                    <a:pt x="537" y="2"/>
                  </a:lnTo>
                  <a:lnTo>
                    <a:pt x="533" y="2"/>
                  </a:lnTo>
                  <a:lnTo>
                    <a:pt x="528" y="2"/>
                  </a:lnTo>
                  <a:close/>
                </a:path>
              </a:pathLst>
            </a:custGeom>
            <a:solidFill>
              <a:srgbClr val="8CAD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2" name="任意多边形 307691"/>
            <p:cNvSpPr/>
            <p:nvPr/>
          </p:nvSpPr>
          <p:spPr>
            <a:xfrm>
              <a:off x="1275" y="2396"/>
              <a:ext cx="838" cy="561"/>
            </a:xfrm>
            <a:custGeom>
              <a:rect l="0" t="0" r="0" b="0"/>
              <a:pathLst>
                <a:path w="838" h="561">
                  <a:moveTo>
                    <a:pt x="520" y="5"/>
                  </a:moveTo>
                  <a:lnTo>
                    <a:pt x="234" y="5"/>
                  </a:lnTo>
                  <a:lnTo>
                    <a:pt x="227" y="5"/>
                  </a:lnTo>
                  <a:lnTo>
                    <a:pt x="212" y="5"/>
                  </a:lnTo>
                  <a:lnTo>
                    <a:pt x="188" y="5"/>
                  </a:lnTo>
                  <a:lnTo>
                    <a:pt x="163" y="5"/>
                  </a:lnTo>
                  <a:lnTo>
                    <a:pt x="132" y="5"/>
                  </a:lnTo>
                  <a:lnTo>
                    <a:pt x="102" y="5"/>
                  </a:lnTo>
                  <a:lnTo>
                    <a:pt x="76" y="5"/>
                  </a:lnTo>
                  <a:lnTo>
                    <a:pt x="54" y="5"/>
                  </a:lnTo>
                  <a:lnTo>
                    <a:pt x="50" y="5"/>
                  </a:lnTo>
                  <a:lnTo>
                    <a:pt x="46" y="5"/>
                  </a:lnTo>
                  <a:lnTo>
                    <a:pt x="41" y="7"/>
                  </a:lnTo>
                  <a:lnTo>
                    <a:pt x="37" y="7"/>
                  </a:lnTo>
                  <a:lnTo>
                    <a:pt x="33" y="9"/>
                  </a:lnTo>
                  <a:lnTo>
                    <a:pt x="30" y="9"/>
                  </a:lnTo>
                  <a:lnTo>
                    <a:pt x="26" y="11"/>
                  </a:lnTo>
                  <a:lnTo>
                    <a:pt x="24" y="13"/>
                  </a:lnTo>
                  <a:lnTo>
                    <a:pt x="20" y="15"/>
                  </a:lnTo>
                  <a:lnTo>
                    <a:pt x="17" y="18"/>
                  </a:lnTo>
                  <a:lnTo>
                    <a:pt x="15" y="20"/>
                  </a:lnTo>
                  <a:lnTo>
                    <a:pt x="13" y="22"/>
                  </a:lnTo>
                  <a:lnTo>
                    <a:pt x="11" y="26"/>
                  </a:lnTo>
                  <a:lnTo>
                    <a:pt x="9" y="28"/>
                  </a:lnTo>
                  <a:lnTo>
                    <a:pt x="7" y="31"/>
                  </a:lnTo>
                  <a:lnTo>
                    <a:pt x="4" y="35"/>
                  </a:lnTo>
                  <a:lnTo>
                    <a:pt x="4" y="37"/>
                  </a:lnTo>
                  <a:lnTo>
                    <a:pt x="2" y="41"/>
                  </a:lnTo>
                  <a:lnTo>
                    <a:pt x="2" y="44"/>
                  </a:lnTo>
                  <a:lnTo>
                    <a:pt x="0" y="48"/>
                  </a:lnTo>
                  <a:lnTo>
                    <a:pt x="0" y="52"/>
                  </a:lnTo>
                  <a:lnTo>
                    <a:pt x="0" y="57"/>
                  </a:lnTo>
                  <a:lnTo>
                    <a:pt x="0" y="61"/>
                  </a:lnTo>
                  <a:lnTo>
                    <a:pt x="0" y="63"/>
                  </a:lnTo>
                  <a:lnTo>
                    <a:pt x="0" y="67"/>
                  </a:lnTo>
                  <a:lnTo>
                    <a:pt x="0" y="72"/>
                  </a:lnTo>
                  <a:lnTo>
                    <a:pt x="2" y="76"/>
                  </a:lnTo>
                  <a:lnTo>
                    <a:pt x="2" y="80"/>
                  </a:lnTo>
                  <a:lnTo>
                    <a:pt x="4" y="85"/>
                  </a:lnTo>
                  <a:lnTo>
                    <a:pt x="4" y="89"/>
                  </a:lnTo>
                  <a:lnTo>
                    <a:pt x="7" y="96"/>
                  </a:lnTo>
                  <a:lnTo>
                    <a:pt x="9" y="100"/>
                  </a:lnTo>
                  <a:lnTo>
                    <a:pt x="13" y="109"/>
                  </a:lnTo>
                  <a:lnTo>
                    <a:pt x="17" y="119"/>
                  </a:lnTo>
                  <a:lnTo>
                    <a:pt x="24" y="130"/>
                  </a:lnTo>
                  <a:lnTo>
                    <a:pt x="30" y="143"/>
                  </a:lnTo>
                  <a:lnTo>
                    <a:pt x="37" y="156"/>
                  </a:lnTo>
                  <a:lnTo>
                    <a:pt x="46" y="169"/>
                  </a:lnTo>
                  <a:lnTo>
                    <a:pt x="52" y="182"/>
                  </a:lnTo>
                  <a:lnTo>
                    <a:pt x="61" y="197"/>
                  </a:lnTo>
                  <a:lnTo>
                    <a:pt x="69" y="210"/>
                  </a:lnTo>
                  <a:lnTo>
                    <a:pt x="78" y="226"/>
                  </a:lnTo>
                  <a:lnTo>
                    <a:pt x="87" y="239"/>
                  </a:lnTo>
                  <a:lnTo>
                    <a:pt x="98" y="252"/>
                  </a:lnTo>
                  <a:lnTo>
                    <a:pt x="106" y="267"/>
                  </a:lnTo>
                  <a:lnTo>
                    <a:pt x="115" y="278"/>
                  </a:lnTo>
                  <a:lnTo>
                    <a:pt x="124" y="291"/>
                  </a:lnTo>
                  <a:lnTo>
                    <a:pt x="132" y="304"/>
                  </a:lnTo>
                  <a:lnTo>
                    <a:pt x="141" y="314"/>
                  </a:lnTo>
                  <a:lnTo>
                    <a:pt x="147" y="325"/>
                  </a:lnTo>
                  <a:lnTo>
                    <a:pt x="152" y="330"/>
                  </a:lnTo>
                  <a:lnTo>
                    <a:pt x="154" y="334"/>
                  </a:lnTo>
                  <a:lnTo>
                    <a:pt x="154" y="336"/>
                  </a:lnTo>
                  <a:lnTo>
                    <a:pt x="156" y="340"/>
                  </a:lnTo>
                  <a:lnTo>
                    <a:pt x="156" y="343"/>
                  </a:lnTo>
                  <a:lnTo>
                    <a:pt x="158" y="347"/>
                  </a:lnTo>
                  <a:lnTo>
                    <a:pt x="160" y="353"/>
                  </a:lnTo>
                  <a:lnTo>
                    <a:pt x="160" y="362"/>
                  </a:lnTo>
                  <a:lnTo>
                    <a:pt x="163" y="373"/>
                  </a:lnTo>
                  <a:lnTo>
                    <a:pt x="163" y="386"/>
                  </a:lnTo>
                  <a:lnTo>
                    <a:pt x="163" y="399"/>
                  </a:lnTo>
                  <a:lnTo>
                    <a:pt x="163" y="416"/>
                  </a:lnTo>
                  <a:lnTo>
                    <a:pt x="163" y="438"/>
                  </a:lnTo>
                  <a:lnTo>
                    <a:pt x="163" y="460"/>
                  </a:lnTo>
                  <a:lnTo>
                    <a:pt x="165" y="561"/>
                  </a:lnTo>
                  <a:lnTo>
                    <a:pt x="669" y="561"/>
                  </a:lnTo>
                  <a:lnTo>
                    <a:pt x="669" y="473"/>
                  </a:lnTo>
                  <a:lnTo>
                    <a:pt x="669" y="457"/>
                  </a:lnTo>
                  <a:lnTo>
                    <a:pt x="669" y="444"/>
                  </a:lnTo>
                  <a:lnTo>
                    <a:pt x="669" y="431"/>
                  </a:lnTo>
                  <a:lnTo>
                    <a:pt x="669" y="421"/>
                  </a:lnTo>
                  <a:lnTo>
                    <a:pt x="669" y="410"/>
                  </a:lnTo>
                  <a:lnTo>
                    <a:pt x="669" y="401"/>
                  </a:lnTo>
                  <a:lnTo>
                    <a:pt x="669" y="392"/>
                  </a:lnTo>
                  <a:lnTo>
                    <a:pt x="669" y="384"/>
                  </a:lnTo>
                  <a:lnTo>
                    <a:pt x="669" y="375"/>
                  </a:lnTo>
                  <a:lnTo>
                    <a:pt x="671" y="366"/>
                  </a:lnTo>
                  <a:lnTo>
                    <a:pt x="674" y="362"/>
                  </a:lnTo>
                  <a:lnTo>
                    <a:pt x="674" y="358"/>
                  </a:lnTo>
                  <a:lnTo>
                    <a:pt x="676" y="353"/>
                  </a:lnTo>
                  <a:lnTo>
                    <a:pt x="676" y="347"/>
                  </a:lnTo>
                  <a:lnTo>
                    <a:pt x="678" y="343"/>
                  </a:lnTo>
                  <a:lnTo>
                    <a:pt x="680" y="338"/>
                  </a:lnTo>
                  <a:lnTo>
                    <a:pt x="682" y="334"/>
                  </a:lnTo>
                  <a:lnTo>
                    <a:pt x="684" y="330"/>
                  </a:lnTo>
                  <a:lnTo>
                    <a:pt x="689" y="319"/>
                  </a:lnTo>
                  <a:lnTo>
                    <a:pt x="695" y="306"/>
                  </a:lnTo>
                  <a:lnTo>
                    <a:pt x="700" y="297"/>
                  </a:lnTo>
                  <a:lnTo>
                    <a:pt x="706" y="286"/>
                  </a:lnTo>
                  <a:lnTo>
                    <a:pt x="713" y="275"/>
                  </a:lnTo>
                  <a:lnTo>
                    <a:pt x="721" y="265"/>
                  </a:lnTo>
                  <a:lnTo>
                    <a:pt x="736" y="239"/>
                  </a:lnTo>
                  <a:lnTo>
                    <a:pt x="754" y="210"/>
                  </a:lnTo>
                  <a:lnTo>
                    <a:pt x="773" y="184"/>
                  </a:lnTo>
                  <a:lnTo>
                    <a:pt x="791" y="158"/>
                  </a:lnTo>
                  <a:lnTo>
                    <a:pt x="806" y="135"/>
                  </a:lnTo>
                  <a:lnTo>
                    <a:pt x="819" y="117"/>
                  </a:lnTo>
                  <a:lnTo>
                    <a:pt x="821" y="111"/>
                  </a:lnTo>
                  <a:lnTo>
                    <a:pt x="825" y="106"/>
                  </a:lnTo>
                  <a:lnTo>
                    <a:pt x="827" y="102"/>
                  </a:lnTo>
                  <a:lnTo>
                    <a:pt x="830" y="96"/>
                  </a:lnTo>
                  <a:lnTo>
                    <a:pt x="832" y="91"/>
                  </a:lnTo>
                  <a:lnTo>
                    <a:pt x="834" y="87"/>
                  </a:lnTo>
                  <a:lnTo>
                    <a:pt x="834" y="83"/>
                  </a:lnTo>
                  <a:lnTo>
                    <a:pt x="836" y="76"/>
                  </a:lnTo>
                  <a:lnTo>
                    <a:pt x="836" y="72"/>
                  </a:lnTo>
                  <a:lnTo>
                    <a:pt x="838" y="67"/>
                  </a:lnTo>
                  <a:lnTo>
                    <a:pt x="838" y="61"/>
                  </a:lnTo>
                  <a:lnTo>
                    <a:pt x="838" y="57"/>
                  </a:lnTo>
                  <a:lnTo>
                    <a:pt x="838" y="52"/>
                  </a:lnTo>
                  <a:lnTo>
                    <a:pt x="838" y="48"/>
                  </a:lnTo>
                  <a:lnTo>
                    <a:pt x="836" y="44"/>
                  </a:lnTo>
                  <a:lnTo>
                    <a:pt x="836" y="39"/>
                  </a:lnTo>
                  <a:lnTo>
                    <a:pt x="836" y="35"/>
                  </a:lnTo>
                  <a:lnTo>
                    <a:pt x="834" y="31"/>
                  </a:lnTo>
                  <a:lnTo>
                    <a:pt x="832" y="28"/>
                  </a:lnTo>
                  <a:lnTo>
                    <a:pt x="830" y="24"/>
                  </a:lnTo>
                  <a:lnTo>
                    <a:pt x="827" y="20"/>
                  </a:lnTo>
                  <a:lnTo>
                    <a:pt x="825" y="18"/>
                  </a:lnTo>
                  <a:lnTo>
                    <a:pt x="823" y="15"/>
                  </a:lnTo>
                  <a:lnTo>
                    <a:pt x="821" y="11"/>
                  </a:lnTo>
                  <a:lnTo>
                    <a:pt x="819" y="9"/>
                  </a:lnTo>
                  <a:lnTo>
                    <a:pt x="814" y="7"/>
                  </a:lnTo>
                  <a:lnTo>
                    <a:pt x="812" y="5"/>
                  </a:lnTo>
                  <a:lnTo>
                    <a:pt x="808" y="5"/>
                  </a:lnTo>
                  <a:lnTo>
                    <a:pt x="804" y="2"/>
                  </a:lnTo>
                  <a:lnTo>
                    <a:pt x="801" y="2"/>
                  </a:lnTo>
                  <a:lnTo>
                    <a:pt x="797" y="2"/>
                  </a:lnTo>
                  <a:lnTo>
                    <a:pt x="793" y="0"/>
                  </a:lnTo>
                  <a:lnTo>
                    <a:pt x="782" y="0"/>
                  </a:lnTo>
                  <a:lnTo>
                    <a:pt x="771" y="0"/>
                  </a:lnTo>
                  <a:lnTo>
                    <a:pt x="760" y="2"/>
                  </a:lnTo>
                  <a:lnTo>
                    <a:pt x="752" y="2"/>
                  </a:lnTo>
                  <a:lnTo>
                    <a:pt x="741" y="2"/>
                  </a:lnTo>
                  <a:lnTo>
                    <a:pt x="732" y="2"/>
                  </a:lnTo>
                  <a:lnTo>
                    <a:pt x="726" y="2"/>
                  </a:lnTo>
                  <a:lnTo>
                    <a:pt x="721" y="2"/>
                  </a:lnTo>
                  <a:lnTo>
                    <a:pt x="719" y="2"/>
                  </a:lnTo>
                  <a:lnTo>
                    <a:pt x="717" y="2"/>
                  </a:lnTo>
                  <a:lnTo>
                    <a:pt x="715" y="2"/>
                  </a:lnTo>
                  <a:lnTo>
                    <a:pt x="713" y="2"/>
                  </a:lnTo>
                  <a:lnTo>
                    <a:pt x="710" y="2"/>
                  </a:lnTo>
                  <a:lnTo>
                    <a:pt x="706" y="2"/>
                  </a:lnTo>
                  <a:lnTo>
                    <a:pt x="704" y="2"/>
                  </a:lnTo>
                  <a:lnTo>
                    <a:pt x="702" y="2"/>
                  </a:lnTo>
                  <a:lnTo>
                    <a:pt x="687" y="2"/>
                  </a:lnTo>
                  <a:lnTo>
                    <a:pt x="665" y="2"/>
                  </a:lnTo>
                  <a:lnTo>
                    <a:pt x="637" y="2"/>
                  </a:lnTo>
                  <a:lnTo>
                    <a:pt x="606" y="5"/>
                  </a:lnTo>
                  <a:lnTo>
                    <a:pt x="578" y="5"/>
                  </a:lnTo>
                  <a:lnTo>
                    <a:pt x="552" y="5"/>
                  </a:lnTo>
                  <a:lnTo>
                    <a:pt x="535" y="5"/>
                  </a:lnTo>
                  <a:lnTo>
                    <a:pt x="529" y="5"/>
                  </a:lnTo>
                  <a:lnTo>
                    <a:pt x="526" y="5"/>
                  </a:lnTo>
                  <a:lnTo>
                    <a:pt x="524" y="5"/>
                  </a:lnTo>
                  <a:lnTo>
                    <a:pt x="520" y="5"/>
                  </a:lnTo>
                  <a:lnTo>
                    <a:pt x="520" y="5"/>
                  </a:lnTo>
                  <a:close/>
                </a:path>
              </a:pathLst>
            </a:custGeom>
            <a:solidFill>
              <a:srgbClr val="8BAC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3" name="任意多边形 307692"/>
            <p:cNvSpPr/>
            <p:nvPr/>
          </p:nvSpPr>
          <p:spPr>
            <a:xfrm>
              <a:off x="1277" y="2398"/>
              <a:ext cx="834" cy="559"/>
            </a:xfrm>
            <a:custGeom>
              <a:rect l="0" t="0" r="0" b="0"/>
              <a:pathLst>
                <a:path w="834" h="559">
                  <a:moveTo>
                    <a:pt x="511" y="3"/>
                  </a:moveTo>
                  <a:lnTo>
                    <a:pt x="232" y="5"/>
                  </a:lnTo>
                  <a:lnTo>
                    <a:pt x="228" y="5"/>
                  </a:lnTo>
                  <a:lnTo>
                    <a:pt x="212" y="5"/>
                  </a:lnTo>
                  <a:lnTo>
                    <a:pt x="189" y="5"/>
                  </a:lnTo>
                  <a:lnTo>
                    <a:pt x="161" y="5"/>
                  </a:lnTo>
                  <a:lnTo>
                    <a:pt x="132" y="3"/>
                  </a:lnTo>
                  <a:lnTo>
                    <a:pt x="102" y="3"/>
                  </a:lnTo>
                  <a:lnTo>
                    <a:pt x="76" y="5"/>
                  </a:lnTo>
                  <a:lnTo>
                    <a:pt x="54" y="5"/>
                  </a:lnTo>
                  <a:lnTo>
                    <a:pt x="50" y="5"/>
                  </a:lnTo>
                  <a:lnTo>
                    <a:pt x="46" y="5"/>
                  </a:lnTo>
                  <a:lnTo>
                    <a:pt x="41" y="7"/>
                  </a:lnTo>
                  <a:lnTo>
                    <a:pt x="37" y="7"/>
                  </a:lnTo>
                  <a:lnTo>
                    <a:pt x="35" y="9"/>
                  </a:lnTo>
                  <a:lnTo>
                    <a:pt x="31" y="9"/>
                  </a:lnTo>
                  <a:lnTo>
                    <a:pt x="28" y="11"/>
                  </a:lnTo>
                  <a:lnTo>
                    <a:pt x="24" y="13"/>
                  </a:lnTo>
                  <a:lnTo>
                    <a:pt x="22" y="16"/>
                  </a:lnTo>
                  <a:lnTo>
                    <a:pt x="18" y="18"/>
                  </a:lnTo>
                  <a:lnTo>
                    <a:pt x="15" y="20"/>
                  </a:lnTo>
                  <a:lnTo>
                    <a:pt x="13" y="22"/>
                  </a:lnTo>
                  <a:lnTo>
                    <a:pt x="11" y="24"/>
                  </a:lnTo>
                  <a:lnTo>
                    <a:pt x="9" y="29"/>
                  </a:lnTo>
                  <a:lnTo>
                    <a:pt x="7" y="31"/>
                  </a:lnTo>
                  <a:lnTo>
                    <a:pt x="7" y="33"/>
                  </a:lnTo>
                  <a:lnTo>
                    <a:pt x="5" y="37"/>
                  </a:lnTo>
                  <a:lnTo>
                    <a:pt x="5" y="42"/>
                  </a:lnTo>
                  <a:lnTo>
                    <a:pt x="2" y="44"/>
                  </a:lnTo>
                  <a:lnTo>
                    <a:pt x="2" y="48"/>
                  </a:lnTo>
                  <a:lnTo>
                    <a:pt x="2" y="52"/>
                  </a:lnTo>
                  <a:lnTo>
                    <a:pt x="0" y="55"/>
                  </a:lnTo>
                  <a:lnTo>
                    <a:pt x="0" y="59"/>
                  </a:lnTo>
                  <a:lnTo>
                    <a:pt x="0" y="63"/>
                  </a:lnTo>
                  <a:lnTo>
                    <a:pt x="0" y="68"/>
                  </a:lnTo>
                  <a:lnTo>
                    <a:pt x="2" y="72"/>
                  </a:lnTo>
                  <a:lnTo>
                    <a:pt x="2" y="76"/>
                  </a:lnTo>
                  <a:lnTo>
                    <a:pt x="2" y="81"/>
                  </a:lnTo>
                  <a:lnTo>
                    <a:pt x="5" y="85"/>
                  </a:lnTo>
                  <a:lnTo>
                    <a:pt x="7" y="89"/>
                  </a:lnTo>
                  <a:lnTo>
                    <a:pt x="7" y="94"/>
                  </a:lnTo>
                  <a:lnTo>
                    <a:pt x="9" y="98"/>
                  </a:lnTo>
                  <a:lnTo>
                    <a:pt x="13" y="109"/>
                  </a:lnTo>
                  <a:lnTo>
                    <a:pt x="20" y="120"/>
                  </a:lnTo>
                  <a:lnTo>
                    <a:pt x="24" y="130"/>
                  </a:lnTo>
                  <a:lnTo>
                    <a:pt x="31" y="141"/>
                  </a:lnTo>
                  <a:lnTo>
                    <a:pt x="37" y="154"/>
                  </a:lnTo>
                  <a:lnTo>
                    <a:pt x="46" y="167"/>
                  </a:lnTo>
                  <a:lnTo>
                    <a:pt x="54" y="182"/>
                  </a:lnTo>
                  <a:lnTo>
                    <a:pt x="63" y="195"/>
                  </a:lnTo>
                  <a:lnTo>
                    <a:pt x="72" y="208"/>
                  </a:lnTo>
                  <a:lnTo>
                    <a:pt x="80" y="224"/>
                  </a:lnTo>
                  <a:lnTo>
                    <a:pt x="89" y="237"/>
                  </a:lnTo>
                  <a:lnTo>
                    <a:pt x="98" y="250"/>
                  </a:lnTo>
                  <a:lnTo>
                    <a:pt x="106" y="265"/>
                  </a:lnTo>
                  <a:lnTo>
                    <a:pt x="115" y="278"/>
                  </a:lnTo>
                  <a:lnTo>
                    <a:pt x="124" y="289"/>
                  </a:lnTo>
                  <a:lnTo>
                    <a:pt x="132" y="302"/>
                  </a:lnTo>
                  <a:lnTo>
                    <a:pt x="141" y="312"/>
                  </a:lnTo>
                  <a:lnTo>
                    <a:pt x="148" y="323"/>
                  </a:lnTo>
                  <a:lnTo>
                    <a:pt x="152" y="328"/>
                  </a:lnTo>
                  <a:lnTo>
                    <a:pt x="154" y="332"/>
                  </a:lnTo>
                  <a:lnTo>
                    <a:pt x="154" y="334"/>
                  </a:lnTo>
                  <a:lnTo>
                    <a:pt x="156" y="338"/>
                  </a:lnTo>
                  <a:lnTo>
                    <a:pt x="156" y="341"/>
                  </a:lnTo>
                  <a:lnTo>
                    <a:pt x="158" y="345"/>
                  </a:lnTo>
                  <a:lnTo>
                    <a:pt x="161" y="351"/>
                  </a:lnTo>
                  <a:lnTo>
                    <a:pt x="161" y="360"/>
                  </a:lnTo>
                  <a:lnTo>
                    <a:pt x="163" y="371"/>
                  </a:lnTo>
                  <a:lnTo>
                    <a:pt x="163" y="382"/>
                  </a:lnTo>
                  <a:lnTo>
                    <a:pt x="163" y="397"/>
                  </a:lnTo>
                  <a:lnTo>
                    <a:pt x="165" y="414"/>
                  </a:lnTo>
                  <a:lnTo>
                    <a:pt x="165" y="434"/>
                  </a:lnTo>
                  <a:lnTo>
                    <a:pt x="165" y="458"/>
                  </a:lnTo>
                  <a:lnTo>
                    <a:pt x="165" y="559"/>
                  </a:lnTo>
                  <a:lnTo>
                    <a:pt x="667" y="559"/>
                  </a:lnTo>
                  <a:lnTo>
                    <a:pt x="667" y="471"/>
                  </a:lnTo>
                  <a:lnTo>
                    <a:pt x="667" y="455"/>
                  </a:lnTo>
                  <a:lnTo>
                    <a:pt x="667" y="442"/>
                  </a:lnTo>
                  <a:lnTo>
                    <a:pt x="667" y="429"/>
                  </a:lnTo>
                  <a:lnTo>
                    <a:pt x="667" y="419"/>
                  </a:lnTo>
                  <a:lnTo>
                    <a:pt x="667" y="408"/>
                  </a:lnTo>
                  <a:lnTo>
                    <a:pt x="667" y="399"/>
                  </a:lnTo>
                  <a:lnTo>
                    <a:pt x="667" y="390"/>
                  </a:lnTo>
                  <a:lnTo>
                    <a:pt x="667" y="380"/>
                  </a:lnTo>
                  <a:lnTo>
                    <a:pt x="667" y="373"/>
                  </a:lnTo>
                  <a:lnTo>
                    <a:pt x="669" y="364"/>
                  </a:lnTo>
                  <a:lnTo>
                    <a:pt x="669" y="360"/>
                  </a:lnTo>
                  <a:lnTo>
                    <a:pt x="672" y="356"/>
                  </a:lnTo>
                  <a:lnTo>
                    <a:pt x="672" y="351"/>
                  </a:lnTo>
                  <a:lnTo>
                    <a:pt x="674" y="345"/>
                  </a:lnTo>
                  <a:lnTo>
                    <a:pt x="676" y="341"/>
                  </a:lnTo>
                  <a:lnTo>
                    <a:pt x="678" y="336"/>
                  </a:lnTo>
                  <a:lnTo>
                    <a:pt x="678" y="332"/>
                  </a:lnTo>
                  <a:lnTo>
                    <a:pt x="680" y="328"/>
                  </a:lnTo>
                  <a:lnTo>
                    <a:pt x="687" y="317"/>
                  </a:lnTo>
                  <a:lnTo>
                    <a:pt x="693" y="304"/>
                  </a:lnTo>
                  <a:lnTo>
                    <a:pt x="698" y="295"/>
                  </a:lnTo>
                  <a:lnTo>
                    <a:pt x="704" y="286"/>
                  </a:lnTo>
                  <a:lnTo>
                    <a:pt x="711" y="273"/>
                  </a:lnTo>
                  <a:lnTo>
                    <a:pt x="717" y="263"/>
                  </a:lnTo>
                  <a:lnTo>
                    <a:pt x="734" y="237"/>
                  </a:lnTo>
                  <a:lnTo>
                    <a:pt x="752" y="211"/>
                  </a:lnTo>
                  <a:lnTo>
                    <a:pt x="769" y="182"/>
                  </a:lnTo>
                  <a:lnTo>
                    <a:pt x="786" y="159"/>
                  </a:lnTo>
                  <a:lnTo>
                    <a:pt x="802" y="135"/>
                  </a:lnTo>
                  <a:lnTo>
                    <a:pt x="815" y="115"/>
                  </a:lnTo>
                  <a:lnTo>
                    <a:pt x="819" y="111"/>
                  </a:lnTo>
                  <a:lnTo>
                    <a:pt x="821" y="107"/>
                  </a:lnTo>
                  <a:lnTo>
                    <a:pt x="823" y="100"/>
                  </a:lnTo>
                  <a:lnTo>
                    <a:pt x="825" y="96"/>
                  </a:lnTo>
                  <a:lnTo>
                    <a:pt x="828" y="91"/>
                  </a:lnTo>
                  <a:lnTo>
                    <a:pt x="830" y="85"/>
                  </a:lnTo>
                  <a:lnTo>
                    <a:pt x="832" y="81"/>
                  </a:lnTo>
                  <a:lnTo>
                    <a:pt x="832" y="76"/>
                  </a:lnTo>
                  <a:lnTo>
                    <a:pt x="834" y="72"/>
                  </a:lnTo>
                  <a:lnTo>
                    <a:pt x="834" y="65"/>
                  </a:lnTo>
                  <a:lnTo>
                    <a:pt x="834" y="61"/>
                  </a:lnTo>
                  <a:lnTo>
                    <a:pt x="834" y="57"/>
                  </a:lnTo>
                  <a:lnTo>
                    <a:pt x="834" y="52"/>
                  </a:lnTo>
                  <a:lnTo>
                    <a:pt x="834" y="48"/>
                  </a:lnTo>
                  <a:lnTo>
                    <a:pt x="834" y="44"/>
                  </a:lnTo>
                  <a:lnTo>
                    <a:pt x="832" y="39"/>
                  </a:lnTo>
                  <a:lnTo>
                    <a:pt x="832" y="35"/>
                  </a:lnTo>
                  <a:lnTo>
                    <a:pt x="830" y="31"/>
                  </a:lnTo>
                  <a:lnTo>
                    <a:pt x="830" y="26"/>
                  </a:lnTo>
                  <a:lnTo>
                    <a:pt x="828" y="24"/>
                  </a:lnTo>
                  <a:lnTo>
                    <a:pt x="825" y="20"/>
                  </a:lnTo>
                  <a:lnTo>
                    <a:pt x="823" y="18"/>
                  </a:lnTo>
                  <a:lnTo>
                    <a:pt x="821" y="13"/>
                  </a:lnTo>
                  <a:lnTo>
                    <a:pt x="817" y="11"/>
                  </a:lnTo>
                  <a:lnTo>
                    <a:pt x="815" y="9"/>
                  </a:lnTo>
                  <a:lnTo>
                    <a:pt x="812" y="7"/>
                  </a:lnTo>
                  <a:lnTo>
                    <a:pt x="808" y="5"/>
                  </a:lnTo>
                  <a:lnTo>
                    <a:pt x="806" y="3"/>
                  </a:lnTo>
                  <a:lnTo>
                    <a:pt x="802" y="3"/>
                  </a:lnTo>
                  <a:lnTo>
                    <a:pt x="797" y="3"/>
                  </a:lnTo>
                  <a:lnTo>
                    <a:pt x="793" y="0"/>
                  </a:lnTo>
                  <a:lnTo>
                    <a:pt x="789" y="0"/>
                  </a:lnTo>
                  <a:lnTo>
                    <a:pt x="780" y="0"/>
                  </a:lnTo>
                  <a:lnTo>
                    <a:pt x="769" y="0"/>
                  </a:lnTo>
                  <a:lnTo>
                    <a:pt x="758" y="0"/>
                  </a:lnTo>
                  <a:lnTo>
                    <a:pt x="747" y="0"/>
                  </a:lnTo>
                  <a:lnTo>
                    <a:pt x="737" y="0"/>
                  </a:lnTo>
                  <a:lnTo>
                    <a:pt x="728" y="3"/>
                  </a:lnTo>
                  <a:lnTo>
                    <a:pt x="721" y="3"/>
                  </a:lnTo>
                  <a:lnTo>
                    <a:pt x="717" y="3"/>
                  </a:lnTo>
                  <a:lnTo>
                    <a:pt x="715" y="3"/>
                  </a:lnTo>
                  <a:lnTo>
                    <a:pt x="713" y="3"/>
                  </a:lnTo>
                  <a:lnTo>
                    <a:pt x="711" y="3"/>
                  </a:lnTo>
                  <a:lnTo>
                    <a:pt x="708" y="3"/>
                  </a:lnTo>
                  <a:lnTo>
                    <a:pt x="706" y="3"/>
                  </a:lnTo>
                  <a:lnTo>
                    <a:pt x="702" y="3"/>
                  </a:lnTo>
                  <a:lnTo>
                    <a:pt x="700" y="3"/>
                  </a:lnTo>
                  <a:lnTo>
                    <a:pt x="698" y="3"/>
                  </a:lnTo>
                  <a:lnTo>
                    <a:pt x="685" y="3"/>
                  </a:lnTo>
                  <a:lnTo>
                    <a:pt x="661" y="3"/>
                  </a:lnTo>
                  <a:lnTo>
                    <a:pt x="633" y="3"/>
                  </a:lnTo>
                  <a:lnTo>
                    <a:pt x="602" y="3"/>
                  </a:lnTo>
                  <a:lnTo>
                    <a:pt x="572" y="3"/>
                  </a:lnTo>
                  <a:lnTo>
                    <a:pt x="546" y="3"/>
                  </a:lnTo>
                  <a:lnTo>
                    <a:pt x="529" y="5"/>
                  </a:lnTo>
                  <a:lnTo>
                    <a:pt x="520" y="5"/>
                  </a:lnTo>
                  <a:lnTo>
                    <a:pt x="520" y="5"/>
                  </a:lnTo>
                  <a:lnTo>
                    <a:pt x="516" y="5"/>
                  </a:lnTo>
                  <a:lnTo>
                    <a:pt x="514" y="3"/>
                  </a:lnTo>
                  <a:lnTo>
                    <a:pt x="511" y="3"/>
                  </a:lnTo>
                  <a:close/>
                </a:path>
              </a:pathLst>
            </a:custGeom>
            <a:solidFill>
              <a:srgbClr val="89AB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4" name="任意多边形 307693"/>
            <p:cNvSpPr/>
            <p:nvPr/>
          </p:nvSpPr>
          <p:spPr>
            <a:xfrm>
              <a:off x="1282" y="2401"/>
              <a:ext cx="829" cy="554"/>
            </a:xfrm>
            <a:custGeom>
              <a:rect l="0" t="0" r="0" b="0"/>
              <a:pathLst>
                <a:path w="829" h="554">
                  <a:moveTo>
                    <a:pt x="502" y="2"/>
                  </a:moveTo>
                  <a:lnTo>
                    <a:pt x="229" y="4"/>
                  </a:lnTo>
                  <a:lnTo>
                    <a:pt x="223" y="4"/>
                  </a:lnTo>
                  <a:lnTo>
                    <a:pt x="207" y="4"/>
                  </a:lnTo>
                  <a:lnTo>
                    <a:pt x="186" y="4"/>
                  </a:lnTo>
                  <a:lnTo>
                    <a:pt x="158" y="2"/>
                  </a:lnTo>
                  <a:lnTo>
                    <a:pt x="130" y="2"/>
                  </a:lnTo>
                  <a:lnTo>
                    <a:pt x="99" y="2"/>
                  </a:lnTo>
                  <a:lnTo>
                    <a:pt x="73" y="2"/>
                  </a:lnTo>
                  <a:lnTo>
                    <a:pt x="54" y="4"/>
                  </a:lnTo>
                  <a:lnTo>
                    <a:pt x="49" y="4"/>
                  </a:lnTo>
                  <a:lnTo>
                    <a:pt x="45" y="4"/>
                  </a:lnTo>
                  <a:lnTo>
                    <a:pt x="41" y="4"/>
                  </a:lnTo>
                  <a:lnTo>
                    <a:pt x="36" y="6"/>
                  </a:lnTo>
                  <a:lnTo>
                    <a:pt x="32" y="6"/>
                  </a:lnTo>
                  <a:lnTo>
                    <a:pt x="30" y="8"/>
                  </a:lnTo>
                  <a:lnTo>
                    <a:pt x="26" y="10"/>
                  </a:lnTo>
                  <a:lnTo>
                    <a:pt x="21" y="13"/>
                  </a:lnTo>
                  <a:lnTo>
                    <a:pt x="19" y="15"/>
                  </a:lnTo>
                  <a:lnTo>
                    <a:pt x="17" y="17"/>
                  </a:lnTo>
                  <a:lnTo>
                    <a:pt x="15" y="19"/>
                  </a:lnTo>
                  <a:lnTo>
                    <a:pt x="13" y="21"/>
                  </a:lnTo>
                  <a:lnTo>
                    <a:pt x="10" y="23"/>
                  </a:lnTo>
                  <a:lnTo>
                    <a:pt x="8" y="26"/>
                  </a:lnTo>
                  <a:lnTo>
                    <a:pt x="6" y="30"/>
                  </a:lnTo>
                  <a:lnTo>
                    <a:pt x="4" y="32"/>
                  </a:lnTo>
                  <a:lnTo>
                    <a:pt x="4" y="36"/>
                  </a:lnTo>
                  <a:lnTo>
                    <a:pt x="2" y="39"/>
                  </a:lnTo>
                  <a:lnTo>
                    <a:pt x="2" y="43"/>
                  </a:lnTo>
                  <a:lnTo>
                    <a:pt x="0" y="47"/>
                  </a:lnTo>
                  <a:lnTo>
                    <a:pt x="0" y="49"/>
                  </a:lnTo>
                  <a:lnTo>
                    <a:pt x="0" y="54"/>
                  </a:lnTo>
                  <a:lnTo>
                    <a:pt x="0" y="58"/>
                  </a:lnTo>
                  <a:lnTo>
                    <a:pt x="0" y="62"/>
                  </a:lnTo>
                  <a:lnTo>
                    <a:pt x="0" y="67"/>
                  </a:lnTo>
                  <a:lnTo>
                    <a:pt x="0" y="71"/>
                  </a:lnTo>
                  <a:lnTo>
                    <a:pt x="2" y="75"/>
                  </a:lnTo>
                  <a:lnTo>
                    <a:pt x="2" y="80"/>
                  </a:lnTo>
                  <a:lnTo>
                    <a:pt x="2" y="84"/>
                  </a:lnTo>
                  <a:lnTo>
                    <a:pt x="4" y="88"/>
                  </a:lnTo>
                  <a:lnTo>
                    <a:pt x="6" y="93"/>
                  </a:lnTo>
                  <a:lnTo>
                    <a:pt x="8" y="97"/>
                  </a:lnTo>
                  <a:lnTo>
                    <a:pt x="13" y="106"/>
                  </a:lnTo>
                  <a:lnTo>
                    <a:pt x="17" y="117"/>
                  </a:lnTo>
                  <a:lnTo>
                    <a:pt x="23" y="127"/>
                  </a:lnTo>
                  <a:lnTo>
                    <a:pt x="30" y="140"/>
                  </a:lnTo>
                  <a:lnTo>
                    <a:pt x="36" y="153"/>
                  </a:lnTo>
                  <a:lnTo>
                    <a:pt x="43" y="166"/>
                  </a:lnTo>
                  <a:lnTo>
                    <a:pt x="52" y="179"/>
                  </a:lnTo>
                  <a:lnTo>
                    <a:pt x="60" y="192"/>
                  </a:lnTo>
                  <a:lnTo>
                    <a:pt x="69" y="208"/>
                  </a:lnTo>
                  <a:lnTo>
                    <a:pt x="78" y="221"/>
                  </a:lnTo>
                  <a:lnTo>
                    <a:pt x="86" y="234"/>
                  </a:lnTo>
                  <a:lnTo>
                    <a:pt x="95" y="249"/>
                  </a:lnTo>
                  <a:lnTo>
                    <a:pt x="104" y="262"/>
                  </a:lnTo>
                  <a:lnTo>
                    <a:pt x="112" y="275"/>
                  </a:lnTo>
                  <a:lnTo>
                    <a:pt x="121" y="286"/>
                  </a:lnTo>
                  <a:lnTo>
                    <a:pt x="130" y="299"/>
                  </a:lnTo>
                  <a:lnTo>
                    <a:pt x="138" y="309"/>
                  </a:lnTo>
                  <a:lnTo>
                    <a:pt x="147" y="320"/>
                  </a:lnTo>
                  <a:lnTo>
                    <a:pt x="149" y="325"/>
                  </a:lnTo>
                  <a:lnTo>
                    <a:pt x="151" y="329"/>
                  </a:lnTo>
                  <a:lnTo>
                    <a:pt x="153" y="331"/>
                  </a:lnTo>
                  <a:lnTo>
                    <a:pt x="153" y="335"/>
                  </a:lnTo>
                  <a:lnTo>
                    <a:pt x="156" y="338"/>
                  </a:lnTo>
                  <a:lnTo>
                    <a:pt x="156" y="342"/>
                  </a:lnTo>
                  <a:lnTo>
                    <a:pt x="158" y="348"/>
                  </a:lnTo>
                  <a:lnTo>
                    <a:pt x="158" y="357"/>
                  </a:lnTo>
                  <a:lnTo>
                    <a:pt x="160" y="368"/>
                  </a:lnTo>
                  <a:lnTo>
                    <a:pt x="160" y="379"/>
                  </a:lnTo>
                  <a:lnTo>
                    <a:pt x="160" y="394"/>
                  </a:lnTo>
                  <a:lnTo>
                    <a:pt x="162" y="411"/>
                  </a:lnTo>
                  <a:lnTo>
                    <a:pt x="162" y="431"/>
                  </a:lnTo>
                  <a:lnTo>
                    <a:pt x="162" y="455"/>
                  </a:lnTo>
                  <a:lnTo>
                    <a:pt x="164" y="554"/>
                  </a:lnTo>
                  <a:lnTo>
                    <a:pt x="662" y="554"/>
                  </a:lnTo>
                  <a:lnTo>
                    <a:pt x="662" y="465"/>
                  </a:lnTo>
                  <a:lnTo>
                    <a:pt x="662" y="452"/>
                  </a:lnTo>
                  <a:lnTo>
                    <a:pt x="662" y="437"/>
                  </a:lnTo>
                  <a:lnTo>
                    <a:pt x="662" y="426"/>
                  </a:lnTo>
                  <a:lnTo>
                    <a:pt x="662" y="416"/>
                  </a:lnTo>
                  <a:lnTo>
                    <a:pt x="660" y="405"/>
                  </a:lnTo>
                  <a:lnTo>
                    <a:pt x="660" y="396"/>
                  </a:lnTo>
                  <a:lnTo>
                    <a:pt x="660" y="385"/>
                  </a:lnTo>
                  <a:lnTo>
                    <a:pt x="662" y="377"/>
                  </a:lnTo>
                  <a:lnTo>
                    <a:pt x="662" y="368"/>
                  </a:lnTo>
                  <a:lnTo>
                    <a:pt x="664" y="359"/>
                  </a:lnTo>
                  <a:lnTo>
                    <a:pt x="664" y="357"/>
                  </a:lnTo>
                  <a:lnTo>
                    <a:pt x="667" y="353"/>
                  </a:lnTo>
                  <a:lnTo>
                    <a:pt x="667" y="346"/>
                  </a:lnTo>
                  <a:lnTo>
                    <a:pt x="669" y="342"/>
                  </a:lnTo>
                  <a:lnTo>
                    <a:pt x="669" y="338"/>
                  </a:lnTo>
                  <a:lnTo>
                    <a:pt x="671" y="333"/>
                  </a:lnTo>
                  <a:lnTo>
                    <a:pt x="673" y="329"/>
                  </a:lnTo>
                  <a:lnTo>
                    <a:pt x="675" y="325"/>
                  </a:lnTo>
                  <a:lnTo>
                    <a:pt x="682" y="314"/>
                  </a:lnTo>
                  <a:lnTo>
                    <a:pt x="686" y="301"/>
                  </a:lnTo>
                  <a:lnTo>
                    <a:pt x="693" y="292"/>
                  </a:lnTo>
                  <a:lnTo>
                    <a:pt x="697" y="283"/>
                  </a:lnTo>
                  <a:lnTo>
                    <a:pt x="706" y="273"/>
                  </a:lnTo>
                  <a:lnTo>
                    <a:pt x="712" y="260"/>
                  </a:lnTo>
                  <a:lnTo>
                    <a:pt x="727" y="234"/>
                  </a:lnTo>
                  <a:lnTo>
                    <a:pt x="747" y="208"/>
                  </a:lnTo>
                  <a:lnTo>
                    <a:pt x="764" y="182"/>
                  </a:lnTo>
                  <a:lnTo>
                    <a:pt x="781" y="156"/>
                  </a:lnTo>
                  <a:lnTo>
                    <a:pt x="797" y="134"/>
                  </a:lnTo>
                  <a:lnTo>
                    <a:pt x="810" y="114"/>
                  </a:lnTo>
                  <a:lnTo>
                    <a:pt x="812" y="110"/>
                  </a:lnTo>
                  <a:lnTo>
                    <a:pt x="814" y="104"/>
                  </a:lnTo>
                  <a:lnTo>
                    <a:pt x="818" y="99"/>
                  </a:lnTo>
                  <a:lnTo>
                    <a:pt x="820" y="95"/>
                  </a:lnTo>
                  <a:lnTo>
                    <a:pt x="823" y="88"/>
                  </a:lnTo>
                  <a:lnTo>
                    <a:pt x="823" y="84"/>
                  </a:lnTo>
                  <a:lnTo>
                    <a:pt x="825" y="80"/>
                  </a:lnTo>
                  <a:lnTo>
                    <a:pt x="827" y="73"/>
                  </a:lnTo>
                  <a:lnTo>
                    <a:pt x="827" y="69"/>
                  </a:lnTo>
                  <a:lnTo>
                    <a:pt x="827" y="65"/>
                  </a:lnTo>
                  <a:lnTo>
                    <a:pt x="829" y="60"/>
                  </a:lnTo>
                  <a:lnTo>
                    <a:pt x="829" y="56"/>
                  </a:lnTo>
                  <a:lnTo>
                    <a:pt x="829" y="49"/>
                  </a:lnTo>
                  <a:lnTo>
                    <a:pt x="827" y="45"/>
                  </a:lnTo>
                  <a:lnTo>
                    <a:pt x="827" y="41"/>
                  </a:lnTo>
                  <a:lnTo>
                    <a:pt x="827" y="36"/>
                  </a:lnTo>
                  <a:lnTo>
                    <a:pt x="825" y="34"/>
                  </a:lnTo>
                  <a:lnTo>
                    <a:pt x="825" y="30"/>
                  </a:lnTo>
                  <a:lnTo>
                    <a:pt x="823" y="26"/>
                  </a:lnTo>
                  <a:lnTo>
                    <a:pt x="820" y="21"/>
                  </a:lnTo>
                  <a:lnTo>
                    <a:pt x="818" y="19"/>
                  </a:lnTo>
                  <a:lnTo>
                    <a:pt x="816" y="15"/>
                  </a:lnTo>
                  <a:lnTo>
                    <a:pt x="814" y="13"/>
                  </a:lnTo>
                  <a:lnTo>
                    <a:pt x="812" y="10"/>
                  </a:lnTo>
                  <a:lnTo>
                    <a:pt x="810" y="8"/>
                  </a:lnTo>
                  <a:lnTo>
                    <a:pt x="805" y="6"/>
                  </a:lnTo>
                  <a:lnTo>
                    <a:pt x="803" y="4"/>
                  </a:lnTo>
                  <a:lnTo>
                    <a:pt x="799" y="2"/>
                  </a:lnTo>
                  <a:lnTo>
                    <a:pt x="794" y="2"/>
                  </a:lnTo>
                  <a:lnTo>
                    <a:pt x="792" y="0"/>
                  </a:lnTo>
                  <a:lnTo>
                    <a:pt x="788" y="0"/>
                  </a:lnTo>
                  <a:lnTo>
                    <a:pt x="784" y="0"/>
                  </a:lnTo>
                  <a:lnTo>
                    <a:pt x="773" y="0"/>
                  </a:lnTo>
                  <a:lnTo>
                    <a:pt x="762" y="0"/>
                  </a:lnTo>
                  <a:lnTo>
                    <a:pt x="751" y="0"/>
                  </a:lnTo>
                  <a:lnTo>
                    <a:pt x="740" y="0"/>
                  </a:lnTo>
                  <a:lnTo>
                    <a:pt x="729" y="0"/>
                  </a:lnTo>
                  <a:lnTo>
                    <a:pt x="721" y="0"/>
                  </a:lnTo>
                  <a:lnTo>
                    <a:pt x="714" y="0"/>
                  </a:lnTo>
                  <a:lnTo>
                    <a:pt x="710" y="0"/>
                  </a:lnTo>
                  <a:lnTo>
                    <a:pt x="708" y="0"/>
                  </a:lnTo>
                  <a:lnTo>
                    <a:pt x="706" y="2"/>
                  </a:lnTo>
                  <a:lnTo>
                    <a:pt x="703" y="2"/>
                  </a:lnTo>
                  <a:lnTo>
                    <a:pt x="701" y="2"/>
                  </a:lnTo>
                  <a:lnTo>
                    <a:pt x="699" y="2"/>
                  </a:lnTo>
                  <a:lnTo>
                    <a:pt x="695" y="2"/>
                  </a:lnTo>
                  <a:lnTo>
                    <a:pt x="693" y="2"/>
                  </a:lnTo>
                  <a:lnTo>
                    <a:pt x="690" y="2"/>
                  </a:lnTo>
                  <a:lnTo>
                    <a:pt x="677" y="2"/>
                  </a:lnTo>
                  <a:lnTo>
                    <a:pt x="654" y="2"/>
                  </a:lnTo>
                  <a:lnTo>
                    <a:pt x="625" y="2"/>
                  </a:lnTo>
                  <a:lnTo>
                    <a:pt x="593" y="2"/>
                  </a:lnTo>
                  <a:lnTo>
                    <a:pt x="563" y="2"/>
                  </a:lnTo>
                  <a:lnTo>
                    <a:pt x="537" y="2"/>
                  </a:lnTo>
                  <a:lnTo>
                    <a:pt x="517" y="2"/>
                  </a:lnTo>
                  <a:lnTo>
                    <a:pt x="511" y="2"/>
                  </a:lnTo>
                  <a:lnTo>
                    <a:pt x="509" y="2"/>
                  </a:lnTo>
                  <a:lnTo>
                    <a:pt x="506" y="2"/>
                  </a:lnTo>
                  <a:lnTo>
                    <a:pt x="502" y="2"/>
                  </a:lnTo>
                  <a:lnTo>
                    <a:pt x="502" y="2"/>
                  </a:lnTo>
                  <a:close/>
                </a:path>
              </a:pathLst>
            </a:custGeom>
            <a:solidFill>
              <a:srgbClr val="87AA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5" name="任意多边形 307694"/>
            <p:cNvSpPr/>
            <p:nvPr/>
          </p:nvSpPr>
          <p:spPr>
            <a:xfrm>
              <a:off x="1284" y="2403"/>
              <a:ext cx="825" cy="552"/>
            </a:xfrm>
            <a:custGeom>
              <a:rect l="0" t="0" r="0" b="0"/>
              <a:pathLst>
                <a:path w="825" h="552">
                  <a:moveTo>
                    <a:pt x="494" y="2"/>
                  </a:moveTo>
                  <a:lnTo>
                    <a:pt x="227" y="4"/>
                  </a:lnTo>
                  <a:lnTo>
                    <a:pt x="223" y="4"/>
                  </a:lnTo>
                  <a:lnTo>
                    <a:pt x="208" y="2"/>
                  </a:lnTo>
                  <a:lnTo>
                    <a:pt x="184" y="2"/>
                  </a:lnTo>
                  <a:lnTo>
                    <a:pt x="158" y="2"/>
                  </a:lnTo>
                  <a:lnTo>
                    <a:pt x="130" y="2"/>
                  </a:lnTo>
                  <a:lnTo>
                    <a:pt x="102" y="2"/>
                  </a:lnTo>
                  <a:lnTo>
                    <a:pt x="76" y="2"/>
                  </a:lnTo>
                  <a:lnTo>
                    <a:pt x="54" y="2"/>
                  </a:lnTo>
                  <a:lnTo>
                    <a:pt x="50" y="4"/>
                  </a:lnTo>
                  <a:lnTo>
                    <a:pt x="45" y="4"/>
                  </a:lnTo>
                  <a:lnTo>
                    <a:pt x="41" y="4"/>
                  </a:lnTo>
                  <a:lnTo>
                    <a:pt x="37" y="6"/>
                  </a:lnTo>
                  <a:lnTo>
                    <a:pt x="34" y="6"/>
                  </a:lnTo>
                  <a:lnTo>
                    <a:pt x="30" y="8"/>
                  </a:lnTo>
                  <a:lnTo>
                    <a:pt x="26" y="11"/>
                  </a:lnTo>
                  <a:lnTo>
                    <a:pt x="24" y="11"/>
                  </a:lnTo>
                  <a:lnTo>
                    <a:pt x="21" y="13"/>
                  </a:lnTo>
                  <a:lnTo>
                    <a:pt x="17" y="15"/>
                  </a:lnTo>
                  <a:lnTo>
                    <a:pt x="15" y="17"/>
                  </a:lnTo>
                  <a:lnTo>
                    <a:pt x="13" y="21"/>
                  </a:lnTo>
                  <a:lnTo>
                    <a:pt x="11" y="24"/>
                  </a:lnTo>
                  <a:lnTo>
                    <a:pt x="8" y="26"/>
                  </a:lnTo>
                  <a:lnTo>
                    <a:pt x="6" y="30"/>
                  </a:lnTo>
                  <a:lnTo>
                    <a:pt x="6" y="32"/>
                  </a:lnTo>
                  <a:lnTo>
                    <a:pt x="4" y="34"/>
                  </a:lnTo>
                  <a:lnTo>
                    <a:pt x="2" y="39"/>
                  </a:lnTo>
                  <a:lnTo>
                    <a:pt x="2" y="43"/>
                  </a:lnTo>
                  <a:lnTo>
                    <a:pt x="2" y="45"/>
                  </a:lnTo>
                  <a:lnTo>
                    <a:pt x="0" y="50"/>
                  </a:lnTo>
                  <a:lnTo>
                    <a:pt x="0" y="54"/>
                  </a:lnTo>
                  <a:lnTo>
                    <a:pt x="0" y="58"/>
                  </a:lnTo>
                  <a:lnTo>
                    <a:pt x="0" y="60"/>
                  </a:lnTo>
                  <a:lnTo>
                    <a:pt x="0" y="65"/>
                  </a:lnTo>
                  <a:lnTo>
                    <a:pt x="2" y="69"/>
                  </a:lnTo>
                  <a:lnTo>
                    <a:pt x="2" y="73"/>
                  </a:lnTo>
                  <a:lnTo>
                    <a:pt x="2" y="78"/>
                  </a:lnTo>
                  <a:lnTo>
                    <a:pt x="4" y="82"/>
                  </a:lnTo>
                  <a:lnTo>
                    <a:pt x="6" y="86"/>
                  </a:lnTo>
                  <a:lnTo>
                    <a:pt x="6" y="91"/>
                  </a:lnTo>
                  <a:lnTo>
                    <a:pt x="8" y="95"/>
                  </a:lnTo>
                  <a:lnTo>
                    <a:pt x="13" y="106"/>
                  </a:lnTo>
                  <a:lnTo>
                    <a:pt x="17" y="117"/>
                  </a:lnTo>
                  <a:lnTo>
                    <a:pt x="24" y="128"/>
                  </a:lnTo>
                  <a:lnTo>
                    <a:pt x="30" y="138"/>
                  </a:lnTo>
                  <a:lnTo>
                    <a:pt x="37" y="151"/>
                  </a:lnTo>
                  <a:lnTo>
                    <a:pt x="45" y="164"/>
                  </a:lnTo>
                  <a:lnTo>
                    <a:pt x="52" y="177"/>
                  </a:lnTo>
                  <a:lnTo>
                    <a:pt x="60" y="193"/>
                  </a:lnTo>
                  <a:lnTo>
                    <a:pt x="69" y="206"/>
                  </a:lnTo>
                  <a:lnTo>
                    <a:pt x="78" y="219"/>
                  </a:lnTo>
                  <a:lnTo>
                    <a:pt x="86" y="234"/>
                  </a:lnTo>
                  <a:lnTo>
                    <a:pt x="95" y="247"/>
                  </a:lnTo>
                  <a:lnTo>
                    <a:pt x="104" y="260"/>
                  </a:lnTo>
                  <a:lnTo>
                    <a:pt x="112" y="273"/>
                  </a:lnTo>
                  <a:lnTo>
                    <a:pt x="121" y="284"/>
                  </a:lnTo>
                  <a:lnTo>
                    <a:pt x="130" y="297"/>
                  </a:lnTo>
                  <a:lnTo>
                    <a:pt x="138" y="307"/>
                  </a:lnTo>
                  <a:lnTo>
                    <a:pt x="147" y="318"/>
                  </a:lnTo>
                  <a:lnTo>
                    <a:pt x="149" y="323"/>
                  </a:lnTo>
                  <a:lnTo>
                    <a:pt x="151" y="327"/>
                  </a:lnTo>
                  <a:lnTo>
                    <a:pt x="154" y="329"/>
                  </a:lnTo>
                  <a:lnTo>
                    <a:pt x="154" y="333"/>
                  </a:lnTo>
                  <a:lnTo>
                    <a:pt x="156" y="336"/>
                  </a:lnTo>
                  <a:lnTo>
                    <a:pt x="156" y="340"/>
                  </a:lnTo>
                  <a:lnTo>
                    <a:pt x="158" y="346"/>
                  </a:lnTo>
                  <a:lnTo>
                    <a:pt x="158" y="355"/>
                  </a:lnTo>
                  <a:lnTo>
                    <a:pt x="160" y="364"/>
                  </a:lnTo>
                  <a:lnTo>
                    <a:pt x="160" y="377"/>
                  </a:lnTo>
                  <a:lnTo>
                    <a:pt x="162" y="392"/>
                  </a:lnTo>
                  <a:lnTo>
                    <a:pt x="162" y="409"/>
                  </a:lnTo>
                  <a:lnTo>
                    <a:pt x="162" y="429"/>
                  </a:lnTo>
                  <a:lnTo>
                    <a:pt x="162" y="450"/>
                  </a:lnTo>
                  <a:lnTo>
                    <a:pt x="164" y="552"/>
                  </a:lnTo>
                  <a:lnTo>
                    <a:pt x="658" y="552"/>
                  </a:lnTo>
                  <a:lnTo>
                    <a:pt x="660" y="463"/>
                  </a:lnTo>
                  <a:lnTo>
                    <a:pt x="660" y="448"/>
                  </a:lnTo>
                  <a:lnTo>
                    <a:pt x="660" y="435"/>
                  </a:lnTo>
                  <a:lnTo>
                    <a:pt x="658" y="424"/>
                  </a:lnTo>
                  <a:lnTo>
                    <a:pt x="658" y="414"/>
                  </a:lnTo>
                  <a:lnTo>
                    <a:pt x="658" y="403"/>
                  </a:lnTo>
                  <a:lnTo>
                    <a:pt x="658" y="392"/>
                  </a:lnTo>
                  <a:lnTo>
                    <a:pt x="658" y="383"/>
                  </a:lnTo>
                  <a:lnTo>
                    <a:pt x="660" y="375"/>
                  </a:lnTo>
                  <a:lnTo>
                    <a:pt x="660" y="366"/>
                  </a:lnTo>
                  <a:lnTo>
                    <a:pt x="660" y="357"/>
                  </a:lnTo>
                  <a:lnTo>
                    <a:pt x="662" y="353"/>
                  </a:lnTo>
                  <a:lnTo>
                    <a:pt x="662" y="349"/>
                  </a:lnTo>
                  <a:lnTo>
                    <a:pt x="665" y="344"/>
                  </a:lnTo>
                  <a:lnTo>
                    <a:pt x="667" y="340"/>
                  </a:lnTo>
                  <a:lnTo>
                    <a:pt x="667" y="336"/>
                  </a:lnTo>
                  <a:lnTo>
                    <a:pt x="669" y="331"/>
                  </a:lnTo>
                  <a:lnTo>
                    <a:pt x="671" y="327"/>
                  </a:lnTo>
                  <a:lnTo>
                    <a:pt x="673" y="323"/>
                  </a:lnTo>
                  <a:lnTo>
                    <a:pt x="678" y="312"/>
                  </a:lnTo>
                  <a:lnTo>
                    <a:pt x="684" y="299"/>
                  </a:lnTo>
                  <a:lnTo>
                    <a:pt x="688" y="290"/>
                  </a:lnTo>
                  <a:lnTo>
                    <a:pt x="695" y="281"/>
                  </a:lnTo>
                  <a:lnTo>
                    <a:pt x="701" y="271"/>
                  </a:lnTo>
                  <a:lnTo>
                    <a:pt x="710" y="258"/>
                  </a:lnTo>
                  <a:lnTo>
                    <a:pt x="725" y="234"/>
                  </a:lnTo>
                  <a:lnTo>
                    <a:pt x="743" y="206"/>
                  </a:lnTo>
                  <a:lnTo>
                    <a:pt x="760" y="180"/>
                  </a:lnTo>
                  <a:lnTo>
                    <a:pt x="777" y="154"/>
                  </a:lnTo>
                  <a:lnTo>
                    <a:pt x="792" y="132"/>
                  </a:lnTo>
                  <a:lnTo>
                    <a:pt x="805" y="112"/>
                  </a:lnTo>
                  <a:lnTo>
                    <a:pt x="810" y="108"/>
                  </a:lnTo>
                  <a:lnTo>
                    <a:pt x="812" y="104"/>
                  </a:lnTo>
                  <a:lnTo>
                    <a:pt x="814" y="99"/>
                  </a:lnTo>
                  <a:lnTo>
                    <a:pt x="816" y="93"/>
                  </a:lnTo>
                  <a:lnTo>
                    <a:pt x="818" y="89"/>
                  </a:lnTo>
                  <a:lnTo>
                    <a:pt x="821" y="84"/>
                  </a:lnTo>
                  <a:lnTo>
                    <a:pt x="821" y="78"/>
                  </a:lnTo>
                  <a:lnTo>
                    <a:pt x="823" y="73"/>
                  </a:lnTo>
                  <a:lnTo>
                    <a:pt x="823" y="69"/>
                  </a:lnTo>
                  <a:lnTo>
                    <a:pt x="825" y="65"/>
                  </a:lnTo>
                  <a:lnTo>
                    <a:pt x="825" y="58"/>
                  </a:lnTo>
                  <a:lnTo>
                    <a:pt x="825" y="54"/>
                  </a:lnTo>
                  <a:lnTo>
                    <a:pt x="825" y="50"/>
                  </a:lnTo>
                  <a:lnTo>
                    <a:pt x="825" y="45"/>
                  </a:lnTo>
                  <a:lnTo>
                    <a:pt x="823" y="41"/>
                  </a:lnTo>
                  <a:lnTo>
                    <a:pt x="823" y="37"/>
                  </a:lnTo>
                  <a:lnTo>
                    <a:pt x="823" y="32"/>
                  </a:lnTo>
                  <a:lnTo>
                    <a:pt x="821" y="30"/>
                  </a:lnTo>
                  <a:lnTo>
                    <a:pt x="818" y="26"/>
                  </a:lnTo>
                  <a:lnTo>
                    <a:pt x="818" y="21"/>
                  </a:lnTo>
                  <a:lnTo>
                    <a:pt x="816" y="19"/>
                  </a:lnTo>
                  <a:lnTo>
                    <a:pt x="814" y="15"/>
                  </a:lnTo>
                  <a:lnTo>
                    <a:pt x="812" y="13"/>
                  </a:lnTo>
                  <a:lnTo>
                    <a:pt x="808" y="11"/>
                  </a:lnTo>
                  <a:lnTo>
                    <a:pt x="805" y="8"/>
                  </a:lnTo>
                  <a:lnTo>
                    <a:pt x="803" y="6"/>
                  </a:lnTo>
                  <a:lnTo>
                    <a:pt x="799" y="4"/>
                  </a:lnTo>
                  <a:lnTo>
                    <a:pt x="797" y="2"/>
                  </a:lnTo>
                  <a:lnTo>
                    <a:pt x="792" y="2"/>
                  </a:lnTo>
                  <a:lnTo>
                    <a:pt x="788" y="0"/>
                  </a:lnTo>
                  <a:lnTo>
                    <a:pt x="784" y="0"/>
                  </a:lnTo>
                  <a:lnTo>
                    <a:pt x="779" y="0"/>
                  </a:lnTo>
                  <a:lnTo>
                    <a:pt x="771" y="0"/>
                  </a:lnTo>
                  <a:lnTo>
                    <a:pt x="760" y="0"/>
                  </a:lnTo>
                  <a:lnTo>
                    <a:pt x="747" y="0"/>
                  </a:lnTo>
                  <a:lnTo>
                    <a:pt x="736" y="0"/>
                  </a:lnTo>
                  <a:lnTo>
                    <a:pt x="727" y="0"/>
                  </a:lnTo>
                  <a:lnTo>
                    <a:pt x="717" y="0"/>
                  </a:lnTo>
                  <a:lnTo>
                    <a:pt x="710" y="0"/>
                  </a:lnTo>
                  <a:lnTo>
                    <a:pt x="706" y="0"/>
                  </a:lnTo>
                  <a:lnTo>
                    <a:pt x="706" y="0"/>
                  </a:lnTo>
                  <a:lnTo>
                    <a:pt x="701" y="0"/>
                  </a:lnTo>
                  <a:lnTo>
                    <a:pt x="699" y="0"/>
                  </a:lnTo>
                  <a:lnTo>
                    <a:pt x="697" y="2"/>
                  </a:lnTo>
                  <a:lnTo>
                    <a:pt x="695" y="2"/>
                  </a:lnTo>
                  <a:lnTo>
                    <a:pt x="691" y="2"/>
                  </a:lnTo>
                  <a:lnTo>
                    <a:pt x="688" y="2"/>
                  </a:lnTo>
                  <a:lnTo>
                    <a:pt x="686" y="2"/>
                  </a:lnTo>
                  <a:lnTo>
                    <a:pt x="673" y="2"/>
                  </a:lnTo>
                  <a:lnTo>
                    <a:pt x="649" y="2"/>
                  </a:lnTo>
                  <a:lnTo>
                    <a:pt x="619" y="2"/>
                  </a:lnTo>
                  <a:lnTo>
                    <a:pt x="587" y="2"/>
                  </a:lnTo>
                  <a:lnTo>
                    <a:pt x="556" y="2"/>
                  </a:lnTo>
                  <a:lnTo>
                    <a:pt x="530" y="2"/>
                  </a:lnTo>
                  <a:lnTo>
                    <a:pt x="511" y="2"/>
                  </a:lnTo>
                  <a:lnTo>
                    <a:pt x="504" y="2"/>
                  </a:lnTo>
                  <a:lnTo>
                    <a:pt x="502" y="2"/>
                  </a:lnTo>
                  <a:lnTo>
                    <a:pt x="498" y="2"/>
                  </a:lnTo>
                  <a:lnTo>
                    <a:pt x="496" y="2"/>
                  </a:lnTo>
                  <a:lnTo>
                    <a:pt x="494" y="2"/>
                  </a:lnTo>
                  <a:close/>
                </a:path>
              </a:pathLst>
            </a:custGeom>
            <a:solidFill>
              <a:srgbClr val="85A9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6" name="任意多边形 307695"/>
            <p:cNvSpPr/>
            <p:nvPr/>
          </p:nvSpPr>
          <p:spPr>
            <a:xfrm>
              <a:off x="1288" y="2405"/>
              <a:ext cx="819" cy="550"/>
            </a:xfrm>
            <a:custGeom>
              <a:rect l="0" t="0" r="0" b="0"/>
              <a:pathLst>
                <a:path w="819" h="550">
                  <a:moveTo>
                    <a:pt x="485" y="2"/>
                  </a:moveTo>
                  <a:lnTo>
                    <a:pt x="225" y="2"/>
                  </a:lnTo>
                  <a:lnTo>
                    <a:pt x="219" y="2"/>
                  </a:lnTo>
                  <a:lnTo>
                    <a:pt x="204" y="2"/>
                  </a:lnTo>
                  <a:lnTo>
                    <a:pt x="182" y="2"/>
                  </a:lnTo>
                  <a:lnTo>
                    <a:pt x="156" y="2"/>
                  </a:lnTo>
                  <a:lnTo>
                    <a:pt x="128" y="2"/>
                  </a:lnTo>
                  <a:lnTo>
                    <a:pt x="100" y="2"/>
                  </a:lnTo>
                  <a:lnTo>
                    <a:pt x="74" y="2"/>
                  </a:lnTo>
                  <a:lnTo>
                    <a:pt x="52" y="2"/>
                  </a:lnTo>
                  <a:lnTo>
                    <a:pt x="48" y="2"/>
                  </a:lnTo>
                  <a:lnTo>
                    <a:pt x="43" y="4"/>
                  </a:lnTo>
                  <a:lnTo>
                    <a:pt x="41" y="4"/>
                  </a:lnTo>
                  <a:lnTo>
                    <a:pt x="37" y="4"/>
                  </a:lnTo>
                  <a:lnTo>
                    <a:pt x="33" y="6"/>
                  </a:lnTo>
                  <a:lnTo>
                    <a:pt x="28" y="9"/>
                  </a:lnTo>
                  <a:lnTo>
                    <a:pt x="26" y="9"/>
                  </a:lnTo>
                  <a:lnTo>
                    <a:pt x="22" y="11"/>
                  </a:lnTo>
                  <a:lnTo>
                    <a:pt x="20" y="13"/>
                  </a:lnTo>
                  <a:lnTo>
                    <a:pt x="17" y="15"/>
                  </a:lnTo>
                  <a:lnTo>
                    <a:pt x="15" y="17"/>
                  </a:lnTo>
                  <a:lnTo>
                    <a:pt x="13" y="19"/>
                  </a:lnTo>
                  <a:lnTo>
                    <a:pt x="11" y="24"/>
                  </a:lnTo>
                  <a:lnTo>
                    <a:pt x="9" y="26"/>
                  </a:lnTo>
                  <a:lnTo>
                    <a:pt x="7" y="28"/>
                  </a:lnTo>
                  <a:lnTo>
                    <a:pt x="4" y="32"/>
                  </a:lnTo>
                  <a:lnTo>
                    <a:pt x="2" y="35"/>
                  </a:lnTo>
                  <a:lnTo>
                    <a:pt x="2" y="39"/>
                  </a:lnTo>
                  <a:lnTo>
                    <a:pt x="2" y="41"/>
                  </a:lnTo>
                  <a:lnTo>
                    <a:pt x="0" y="45"/>
                  </a:lnTo>
                  <a:lnTo>
                    <a:pt x="0" y="50"/>
                  </a:lnTo>
                  <a:lnTo>
                    <a:pt x="0" y="52"/>
                  </a:lnTo>
                  <a:lnTo>
                    <a:pt x="0" y="56"/>
                  </a:lnTo>
                  <a:lnTo>
                    <a:pt x="0" y="61"/>
                  </a:lnTo>
                  <a:lnTo>
                    <a:pt x="0" y="65"/>
                  </a:lnTo>
                  <a:lnTo>
                    <a:pt x="0" y="69"/>
                  </a:lnTo>
                  <a:lnTo>
                    <a:pt x="2" y="74"/>
                  </a:lnTo>
                  <a:lnTo>
                    <a:pt x="2" y="78"/>
                  </a:lnTo>
                  <a:lnTo>
                    <a:pt x="2" y="82"/>
                  </a:lnTo>
                  <a:lnTo>
                    <a:pt x="4" y="87"/>
                  </a:lnTo>
                  <a:lnTo>
                    <a:pt x="7" y="91"/>
                  </a:lnTo>
                  <a:lnTo>
                    <a:pt x="9" y="95"/>
                  </a:lnTo>
                  <a:lnTo>
                    <a:pt x="13" y="104"/>
                  </a:lnTo>
                  <a:lnTo>
                    <a:pt x="17" y="115"/>
                  </a:lnTo>
                  <a:lnTo>
                    <a:pt x="24" y="126"/>
                  </a:lnTo>
                  <a:lnTo>
                    <a:pt x="30" y="139"/>
                  </a:lnTo>
                  <a:lnTo>
                    <a:pt x="37" y="152"/>
                  </a:lnTo>
                  <a:lnTo>
                    <a:pt x="43" y="165"/>
                  </a:lnTo>
                  <a:lnTo>
                    <a:pt x="52" y="178"/>
                  </a:lnTo>
                  <a:lnTo>
                    <a:pt x="61" y="191"/>
                  </a:lnTo>
                  <a:lnTo>
                    <a:pt x="69" y="204"/>
                  </a:lnTo>
                  <a:lnTo>
                    <a:pt x="76" y="219"/>
                  </a:lnTo>
                  <a:lnTo>
                    <a:pt x="87" y="232"/>
                  </a:lnTo>
                  <a:lnTo>
                    <a:pt x="95" y="245"/>
                  </a:lnTo>
                  <a:lnTo>
                    <a:pt x="104" y="258"/>
                  </a:lnTo>
                  <a:lnTo>
                    <a:pt x="113" y="271"/>
                  </a:lnTo>
                  <a:lnTo>
                    <a:pt x="119" y="284"/>
                  </a:lnTo>
                  <a:lnTo>
                    <a:pt x="128" y="295"/>
                  </a:lnTo>
                  <a:lnTo>
                    <a:pt x="137" y="305"/>
                  </a:lnTo>
                  <a:lnTo>
                    <a:pt x="145" y="316"/>
                  </a:lnTo>
                  <a:lnTo>
                    <a:pt x="147" y="321"/>
                  </a:lnTo>
                  <a:lnTo>
                    <a:pt x="150" y="325"/>
                  </a:lnTo>
                  <a:lnTo>
                    <a:pt x="152" y="327"/>
                  </a:lnTo>
                  <a:lnTo>
                    <a:pt x="152" y="331"/>
                  </a:lnTo>
                  <a:lnTo>
                    <a:pt x="154" y="334"/>
                  </a:lnTo>
                  <a:lnTo>
                    <a:pt x="154" y="336"/>
                  </a:lnTo>
                  <a:lnTo>
                    <a:pt x="156" y="344"/>
                  </a:lnTo>
                  <a:lnTo>
                    <a:pt x="158" y="353"/>
                  </a:lnTo>
                  <a:lnTo>
                    <a:pt x="158" y="362"/>
                  </a:lnTo>
                  <a:lnTo>
                    <a:pt x="158" y="375"/>
                  </a:lnTo>
                  <a:lnTo>
                    <a:pt x="160" y="390"/>
                  </a:lnTo>
                  <a:lnTo>
                    <a:pt x="160" y="405"/>
                  </a:lnTo>
                  <a:lnTo>
                    <a:pt x="160" y="427"/>
                  </a:lnTo>
                  <a:lnTo>
                    <a:pt x="160" y="448"/>
                  </a:lnTo>
                  <a:lnTo>
                    <a:pt x="162" y="550"/>
                  </a:lnTo>
                  <a:lnTo>
                    <a:pt x="654" y="550"/>
                  </a:lnTo>
                  <a:lnTo>
                    <a:pt x="654" y="461"/>
                  </a:lnTo>
                  <a:lnTo>
                    <a:pt x="654" y="446"/>
                  </a:lnTo>
                  <a:lnTo>
                    <a:pt x="654" y="433"/>
                  </a:lnTo>
                  <a:lnTo>
                    <a:pt x="654" y="420"/>
                  </a:lnTo>
                  <a:lnTo>
                    <a:pt x="654" y="409"/>
                  </a:lnTo>
                  <a:lnTo>
                    <a:pt x="654" y="401"/>
                  </a:lnTo>
                  <a:lnTo>
                    <a:pt x="654" y="390"/>
                  </a:lnTo>
                  <a:lnTo>
                    <a:pt x="654" y="381"/>
                  </a:lnTo>
                  <a:lnTo>
                    <a:pt x="654" y="373"/>
                  </a:lnTo>
                  <a:lnTo>
                    <a:pt x="656" y="364"/>
                  </a:lnTo>
                  <a:lnTo>
                    <a:pt x="656" y="355"/>
                  </a:lnTo>
                  <a:lnTo>
                    <a:pt x="658" y="351"/>
                  </a:lnTo>
                  <a:lnTo>
                    <a:pt x="658" y="347"/>
                  </a:lnTo>
                  <a:lnTo>
                    <a:pt x="661" y="342"/>
                  </a:lnTo>
                  <a:lnTo>
                    <a:pt x="661" y="338"/>
                  </a:lnTo>
                  <a:lnTo>
                    <a:pt x="665" y="329"/>
                  </a:lnTo>
                  <a:lnTo>
                    <a:pt x="669" y="321"/>
                  </a:lnTo>
                  <a:lnTo>
                    <a:pt x="674" y="310"/>
                  </a:lnTo>
                  <a:lnTo>
                    <a:pt x="680" y="297"/>
                  </a:lnTo>
                  <a:lnTo>
                    <a:pt x="684" y="288"/>
                  </a:lnTo>
                  <a:lnTo>
                    <a:pt x="691" y="279"/>
                  </a:lnTo>
                  <a:lnTo>
                    <a:pt x="697" y="269"/>
                  </a:lnTo>
                  <a:lnTo>
                    <a:pt x="704" y="258"/>
                  </a:lnTo>
                  <a:lnTo>
                    <a:pt x="721" y="232"/>
                  </a:lnTo>
                  <a:lnTo>
                    <a:pt x="739" y="206"/>
                  </a:lnTo>
                  <a:lnTo>
                    <a:pt x="756" y="178"/>
                  </a:lnTo>
                  <a:lnTo>
                    <a:pt x="773" y="154"/>
                  </a:lnTo>
                  <a:lnTo>
                    <a:pt x="788" y="130"/>
                  </a:lnTo>
                  <a:lnTo>
                    <a:pt x="799" y="113"/>
                  </a:lnTo>
                  <a:lnTo>
                    <a:pt x="804" y="108"/>
                  </a:lnTo>
                  <a:lnTo>
                    <a:pt x="806" y="102"/>
                  </a:lnTo>
                  <a:lnTo>
                    <a:pt x="808" y="97"/>
                  </a:lnTo>
                  <a:lnTo>
                    <a:pt x="810" y="93"/>
                  </a:lnTo>
                  <a:lnTo>
                    <a:pt x="812" y="89"/>
                  </a:lnTo>
                  <a:lnTo>
                    <a:pt x="814" y="82"/>
                  </a:lnTo>
                  <a:lnTo>
                    <a:pt x="817" y="78"/>
                  </a:lnTo>
                  <a:lnTo>
                    <a:pt x="817" y="74"/>
                  </a:lnTo>
                  <a:lnTo>
                    <a:pt x="819" y="69"/>
                  </a:lnTo>
                  <a:lnTo>
                    <a:pt x="819" y="63"/>
                  </a:lnTo>
                  <a:lnTo>
                    <a:pt x="819" y="58"/>
                  </a:lnTo>
                  <a:lnTo>
                    <a:pt x="819" y="54"/>
                  </a:lnTo>
                  <a:lnTo>
                    <a:pt x="819" y="50"/>
                  </a:lnTo>
                  <a:lnTo>
                    <a:pt x="819" y="45"/>
                  </a:lnTo>
                  <a:lnTo>
                    <a:pt x="819" y="41"/>
                  </a:lnTo>
                  <a:lnTo>
                    <a:pt x="819" y="37"/>
                  </a:lnTo>
                  <a:lnTo>
                    <a:pt x="817" y="32"/>
                  </a:lnTo>
                  <a:lnTo>
                    <a:pt x="814" y="28"/>
                  </a:lnTo>
                  <a:lnTo>
                    <a:pt x="814" y="26"/>
                  </a:lnTo>
                  <a:lnTo>
                    <a:pt x="812" y="22"/>
                  </a:lnTo>
                  <a:lnTo>
                    <a:pt x="810" y="17"/>
                  </a:lnTo>
                  <a:lnTo>
                    <a:pt x="808" y="15"/>
                  </a:lnTo>
                  <a:lnTo>
                    <a:pt x="806" y="13"/>
                  </a:lnTo>
                  <a:lnTo>
                    <a:pt x="804" y="11"/>
                  </a:lnTo>
                  <a:lnTo>
                    <a:pt x="799" y="6"/>
                  </a:lnTo>
                  <a:lnTo>
                    <a:pt x="797" y="6"/>
                  </a:lnTo>
                  <a:lnTo>
                    <a:pt x="795" y="4"/>
                  </a:lnTo>
                  <a:lnTo>
                    <a:pt x="791" y="2"/>
                  </a:lnTo>
                  <a:lnTo>
                    <a:pt x="786" y="0"/>
                  </a:lnTo>
                  <a:lnTo>
                    <a:pt x="784" y="0"/>
                  </a:lnTo>
                  <a:lnTo>
                    <a:pt x="780" y="0"/>
                  </a:lnTo>
                  <a:lnTo>
                    <a:pt x="775" y="0"/>
                  </a:lnTo>
                  <a:lnTo>
                    <a:pt x="765" y="0"/>
                  </a:lnTo>
                  <a:lnTo>
                    <a:pt x="754" y="0"/>
                  </a:lnTo>
                  <a:lnTo>
                    <a:pt x="741" y="0"/>
                  </a:lnTo>
                  <a:lnTo>
                    <a:pt x="730" y="0"/>
                  </a:lnTo>
                  <a:lnTo>
                    <a:pt x="721" y="0"/>
                  </a:lnTo>
                  <a:lnTo>
                    <a:pt x="713" y="0"/>
                  </a:lnTo>
                  <a:lnTo>
                    <a:pt x="704" y="0"/>
                  </a:lnTo>
                  <a:lnTo>
                    <a:pt x="700" y="0"/>
                  </a:lnTo>
                  <a:lnTo>
                    <a:pt x="700" y="0"/>
                  </a:lnTo>
                  <a:lnTo>
                    <a:pt x="695" y="0"/>
                  </a:lnTo>
                  <a:lnTo>
                    <a:pt x="693" y="0"/>
                  </a:lnTo>
                  <a:lnTo>
                    <a:pt x="691" y="0"/>
                  </a:lnTo>
                  <a:lnTo>
                    <a:pt x="689" y="0"/>
                  </a:lnTo>
                  <a:lnTo>
                    <a:pt x="684" y="0"/>
                  </a:lnTo>
                  <a:lnTo>
                    <a:pt x="682" y="0"/>
                  </a:lnTo>
                  <a:lnTo>
                    <a:pt x="680" y="0"/>
                  </a:lnTo>
                  <a:lnTo>
                    <a:pt x="667" y="2"/>
                  </a:lnTo>
                  <a:lnTo>
                    <a:pt x="643" y="2"/>
                  </a:lnTo>
                  <a:lnTo>
                    <a:pt x="613" y="2"/>
                  </a:lnTo>
                  <a:lnTo>
                    <a:pt x="580" y="2"/>
                  </a:lnTo>
                  <a:lnTo>
                    <a:pt x="548" y="2"/>
                  </a:lnTo>
                  <a:lnTo>
                    <a:pt x="522" y="2"/>
                  </a:lnTo>
                  <a:lnTo>
                    <a:pt x="503" y="2"/>
                  </a:lnTo>
                  <a:lnTo>
                    <a:pt x="494" y="2"/>
                  </a:lnTo>
                  <a:lnTo>
                    <a:pt x="492" y="2"/>
                  </a:lnTo>
                  <a:lnTo>
                    <a:pt x="490" y="2"/>
                  </a:lnTo>
                  <a:lnTo>
                    <a:pt x="485" y="2"/>
                  </a:lnTo>
                  <a:lnTo>
                    <a:pt x="485" y="2"/>
                  </a:lnTo>
                  <a:close/>
                </a:path>
              </a:pathLst>
            </a:custGeom>
            <a:solidFill>
              <a:srgbClr val="83A8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7" name="任意多边形 307696"/>
            <p:cNvSpPr/>
            <p:nvPr/>
          </p:nvSpPr>
          <p:spPr>
            <a:xfrm>
              <a:off x="1290" y="2407"/>
              <a:ext cx="817" cy="548"/>
            </a:xfrm>
            <a:custGeom>
              <a:rect l="0" t="0" r="0" b="0"/>
              <a:pathLst>
                <a:path w="817" h="548">
                  <a:moveTo>
                    <a:pt x="477" y="2"/>
                  </a:moveTo>
                  <a:lnTo>
                    <a:pt x="223" y="2"/>
                  </a:lnTo>
                  <a:lnTo>
                    <a:pt x="219" y="2"/>
                  </a:lnTo>
                  <a:lnTo>
                    <a:pt x="204" y="2"/>
                  </a:lnTo>
                  <a:lnTo>
                    <a:pt x="182" y="2"/>
                  </a:lnTo>
                  <a:lnTo>
                    <a:pt x="156" y="2"/>
                  </a:lnTo>
                  <a:lnTo>
                    <a:pt x="128" y="2"/>
                  </a:lnTo>
                  <a:lnTo>
                    <a:pt x="100" y="2"/>
                  </a:lnTo>
                  <a:lnTo>
                    <a:pt x="74" y="2"/>
                  </a:lnTo>
                  <a:lnTo>
                    <a:pt x="54" y="2"/>
                  </a:lnTo>
                  <a:lnTo>
                    <a:pt x="50" y="2"/>
                  </a:lnTo>
                  <a:lnTo>
                    <a:pt x="46" y="2"/>
                  </a:lnTo>
                  <a:lnTo>
                    <a:pt x="41" y="4"/>
                  </a:lnTo>
                  <a:lnTo>
                    <a:pt x="37" y="4"/>
                  </a:lnTo>
                  <a:lnTo>
                    <a:pt x="33" y="7"/>
                  </a:lnTo>
                  <a:lnTo>
                    <a:pt x="31" y="9"/>
                  </a:lnTo>
                  <a:lnTo>
                    <a:pt x="26" y="9"/>
                  </a:lnTo>
                  <a:lnTo>
                    <a:pt x="24" y="11"/>
                  </a:lnTo>
                  <a:lnTo>
                    <a:pt x="22" y="13"/>
                  </a:lnTo>
                  <a:lnTo>
                    <a:pt x="18" y="15"/>
                  </a:lnTo>
                  <a:lnTo>
                    <a:pt x="15" y="17"/>
                  </a:lnTo>
                  <a:lnTo>
                    <a:pt x="13" y="20"/>
                  </a:lnTo>
                  <a:lnTo>
                    <a:pt x="11" y="22"/>
                  </a:lnTo>
                  <a:lnTo>
                    <a:pt x="9" y="26"/>
                  </a:lnTo>
                  <a:lnTo>
                    <a:pt x="7" y="28"/>
                  </a:lnTo>
                  <a:lnTo>
                    <a:pt x="7" y="30"/>
                  </a:lnTo>
                  <a:lnTo>
                    <a:pt x="5" y="35"/>
                  </a:lnTo>
                  <a:lnTo>
                    <a:pt x="2" y="37"/>
                  </a:lnTo>
                  <a:lnTo>
                    <a:pt x="2" y="41"/>
                  </a:lnTo>
                  <a:lnTo>
                    <a:pt x="2" y="46"/>
                  </a:lnTo>
                  <a:lnTo>
                    <a:pt x="0" y="48"/>
                  </a:lnTo>
                  <a:lnTo>
                    <a:pt x="0" y="52"/>
                  </a:lnTo>
                  <a:lnTo>
                    <a:pt x="0" y="56"/>
                  </a:lnTo>
                  <a:lnTo>
                    <a:pt x="0" y="61"/>
                  </a:lnTo>
                  <a:lnTo>
                    <a:pt x="0" y="65"/>
                  </a:lnTo>
                  <a:lnTo>
                    <a:pt x="2" y="69"/>
                  </a:lnTo>
                  <a:lnTo>
                    <a:pt x="2" y="74"/>
                  </a:lnTo>
                  <a:lnTo>
                    <a:pt x="2" y="78"/>
                  </a:lnTo>
                  <a:lnTo>
                    <a:pt x="5" y="82"/>
                  </a:lnTo>
                  <a:lnTo>
                    <a:pt x="7" y="85"/>
                  </a:lnTo>
                  <a:lnTo>
                    <a:pt x="7" y="91"/>
                  </a:lnTo>
                  <a:lnTo>
                    <a:pt x="9" y="95"/>
                  </a:lnTo>
                  <a:lnTo>
                    <a:pt x="13" y="104"/>
                  </a:lnTo>
                  <a:lnTo>
                    <a:pt x="18" y="115"/>
                  </a:lnTo>
                  <a:lnTo>
                    <a:pt x="24" y="126"/>
                  </a:lnTo>
                  <a:lnTo>
                    <a:pt x="31" y="137"/>
                  </a:lnTo>
                  <a:lnTo>
                    <a:pt x="37" y="150"/>
                  </a:lnTo>
                  <a:lnTo>
                    <a:pt x="46" y="163"/>
                  </a:lnTo>
                  <a:lnTo>
                    <a:pt x="52" y="176"/>
                  </a:lnTo>
                  <a:lnTo>
                    <a:pt x="61" y="189"/>
                  </a:lnTo>
                  <a:lnTo>
                    <a:pt x="78" y="217"/>
                  </a:lnTo>
                  <a:lnTo>
                    <a:pt x="96" y="243"/>
                  </a:lnTo>
                  <a:lnTo>
                    <a:pt x="113" y="269"/>
                  </a:lnTo>
                  <a:lnTo>
                    <a:pt x="128" y="293"/>
                  </a:lnTo>
                  <a:lnTo>
                    <a:pt x="139" y="303"/>
                  </a:lnTo>
                  <a:lnTo>
                    <a:pt x="145" y="314"/>
                  </a:lnTo>
                  <a:lnTo>
                    <a:pt x="148" y="319"/>
                  </a:lnTo>
                  <a:lnTo>
                    <a:pt x="150" y="323"/>
                  </a:lnTo>
                  <a:lnTo>
                    <a:pt x="152" y="325"/>
                  </a:lnTo>
                  <a:lnTo>
                    <a:pt x="152" y="329"/>
                  </a:lnTo>
                  <a:lnTo>
                    <a:pt x="154" y="332"/>
                  </a:lnTo>
                  <a:lnTo>
                    <a:pt x="154" y="334"/>
                  </a:lnTo>
                  <a:lnTo>
                    <a:pt x="156" y="342"/>
                  </a:lnTo>
                  <a:lnTo>
                    <a:pt x="158" y="351"/>
                  </a:lnTo>
                  <a:lnTo>
                    <a:pt x="158" y="360"/>
                  </a:lnTo>
                  <a:lnTo>
                    <a:pt x="158" y="373"/>
                  </a:lnTo>
                  <a:lnTo>
                    <a:pt x="160" y="388"/>
                  </a:lnTo>
                  <a:lnTo>
                    <a:pt x="160" y="403"/>
                  </a:lnTo>
                  <a:lnTo>
                    <a:pt x="160" y="423"/>
                  </a:lnTo>
                  <a:lnTo>
                    <a:pt x="160" y="446"/>
                  </a:lnTo>
                  <a:lnTo>
                    <a:pt x="163" y="548"/>
                  </a:lnTo>
                  <a:lnTo>
                    <a:pt x="652" y="548"/>
                  </a:lnTo>
                  <a:lnTo>
                    <a:pt x="652" y="457"/>
                  </a:lnTo>
                  <a:lnTo>
                    <a:pt x="652" y="444"/>
                  </a:lnTo>
                  <a:lnTo>
                    <a:pt x="652" y="431"/>
                  </a:lnTo>
                  <a:lnTo>
                    <a:pt x="652" y="418"/>
                  </a:lnTo>
                  <a:lnTo>
                    <a:pt x="652" y="407"/>
                  </a:lnTo>
                  <a:lnTo>
                    <a:pt x="652" y="397"/>
                  </a:lnTo>
                  <a:lnTo>
                    <a:pt x="652" y="388"/>
                  </a:lnTo>
                  <a:lnTo>
                    <a:pt x="652" y="379"/>
                  </a:lnTo>
                  <a:lnTo>
                    <a:pt x="652" y="371"/>
                  </a:lnTo>
                  <a:lnTo>
                    <a:pt x="654" y="362"/>
                  </a:lnTo>
                  <a:lnTo>
                    <a:pt x="654" y="353"/>
                  </a:lnTo>
                  <a:lnTo>
                    <a:pt x="654" y="349"/>
                  </a:lnTo>
                  <a:lnTo>
                    <a:pt x="656" y="345"/>
                  </a:lnTo>
                  <a:lnTo>
                    <a:pt x="659" y="340"/>
                  </a:lnTo>
                  <a:lnTo>
                    <a:pt x="659" y="336"/>
                  </a:lnTo>
                  <a:lnTo>
                    <a:pt x="663" y="327"/>
                  </a:lnTo>
                  <a:lnTo>
                    <a:pt x="667" y="319"/>
                  </a:lnTo>
                  <a:lnTo>
                    <a:pt x="672" y="308"/>
                  </a:lnTo>
                  <a:lnTo>
                    <a:pt x="678" y="297"/>
                  </a:lnTo>
                  <a:lnTo>
                    <a:pt x="682" y="286"/>
                  </a:lnTo>
                  <a:lnTo>
                    <a:pt x="689" y="277"/>
                  </a:lnTo>
                  <a:lnTo>
                    <a:pt x="695" y="267"/>
                  </a:lnTo>
                  <a:lnTo>
                    <a:pt x="702" y="256"/>
                  </a:lnTo>
                  <a:lnTo>
                    <a:pt x="717" y="230"/>
                  </a:lnTo>
                  <a:lnTo>
                    <a:pt x="734" y="204"/>
                  </a:lnTo>
                  <a:lnTo>
                    <a:pt x="752" y="178"/>
                  </a:lnTo>
                  <a:lnTo>
                    <a:pt x="769" y="152"/>
                  </a:lnTo>
                  <a:lnTo>
                    <a:pt x="784" y="130"/>
                  </a:lnTo>
                  <a:lnTo>
                    <a:pt x="797" y="111"/>
                  </a:lnTo>
                  <a:lnTo>
                    <a:pt x="799" y="106"/>
                  </a:lnTo>
                  <a:lnTo>
                    <a:pt x="804" y="102"/>
                  </a:lnTo>
                  <a:lnTo>
                    <a:pt x="806" y="98"/>
                  </a:lnTo>
                  <a:lnTo>
                    <a:pt x="808" y="93"/>
                  </a:lnTo>
                  <a:lnTo>
                    <a:pt x="810" y="87"/>
                  </a:lnTo>
                  <a:lnTo>
                    <a:pt x="812" y="82"/>
                  </a:lnTo>
                  <a:lnTo>
                    <a:pt x="812" y="78"/>
                  </a:lnTo>
                  <a:lnTo>
                    <a:pt x="815" y="72"/>
                  </a:lnTo>
                  <a:lnTo>
                    <a:pt x="815" y="67"/>
                  </a:lnTo>
                  <a:lnTo>
                    <a:pt x="817" y="63"/>
                  </a:lnTo>
                  <a:lnTo>
                    <a:pt x="817" y="59"/>
                  </a:lnTo>
                  <a:lnTo>
                    <a:pt x="817" y="54"/>
                  </a:lnTo>
                  <a:lnTo>
                    <a:pt x="817" y="50"/>
                  </a:lnTo>
                  <a:lnTo>
                    <a:pt x="817" y="46"/>
                  </a:lnTo>
                  <a:lnTo>
                    <a:pt x="815" y="41"/>
                  </a:lnTo>
                  <a:lnTo>
                    <a:pt x="815" y="37"/>
                  </a:lnTo>
                  <a:lnTo>
                    <a:pt x="812" y="33"/>
                  </a:lnTo>
                  <a:lnTo>
                    <a:pt x="812" y="28"/>
                  </a:lnTo>
                  <a:lnTo>
                    <a:pt x="810" y="24"/>
                  </a:lnTo>
                  <a:lnTo>
                    <a:pt x="808" y="22"/>
                  </a:lnTo>
                  <a:lnTo>
                    <a:pt x="806" y="17"/>
                  </a:lnTo>
                  <a:lnTo>
                    <a:pt x="804" y="15"/>
                  </a:lnTo>
                  <a:lnTo>
                    <a:pt x="802" y="11"/>
                  </a:lnTo>
                  <a:lnTo>
                    <a:pt x="799" y="9"/>
                  </a:lnTo>
                  <a:lnTo>
                    <a:pt x="797" y="7"/>
                  </a:lnTo>
                  <a:lnTo>
                    <a:pt x="795" y="4"/>
                  </a:lnTo>
                  <a:lnTo>
                    <a:pt x="791" y="2"/>
                  </a:lnTo>
                  <a:lnTo>
                    <a:pt x="786" y="2"/>
                  </a:lnTo>
                  <a:lnTo>
                    <a:pt x="784" y="0"/>
                  </a:lnTo>
                  <a:lnTo>
                    <a:pt x="780" y="0"/>
                  </a:lnTo>
                  <a:lnTo>
                    <a:pt x="776" y="0"/>
                  </a:lnTo>
                  <a:lnTo>
                    <a:pt x="771" y="0"/>
                  </a:lnTo>
                  <a:lnTo>
                    <a:pt x="760" y="0"/>
                  </a:lnTo>
                  <a:lnTo>
                    <a:pt x="750" y="0"/>
                  </a:lnTo>
                  <a:lnTo>
                    <a:pt x="739" y="0"/>
                  </a:lnTo>
                  <a:lnTo>
                    <a:pt x="728" y="0"/>
                  </a:lnTo>
                  <a:lnTo>
                    <a:pt x="717" y="0"/>
                  </a:lnTo>
                  <a:lnTo>
                    <a:pt x="708" y="0"/>
                  </a:lnTo>
                  <a:lnTo>
                    <a:pt x="700" y="0"/>
                  </a:lnTo>
                  <a:lnTo>
                    <a:pt x="698" y="0"/>
                  </a:lnTo>
                  <a:lnTo>
                    <a:pt x="695" y="0"/>
                  </a:lnTo>
                  <a:lnTo>
                    <a:pt x="691" y="0"/>
                  </a:lnTo>
                  <a:lnTo>
                    <a:pt x="689" y="0"/>
                  </a:lnTo>
                  <a:lnTo>
                    <a:pt x="687" y="0"/>
                  </a:lnTo>
                  <a:lnTo>
                    <a:pt x="685" y="0"/>
                  </a:lnTo>
                  <a:lnTo>
                    <a:pt x="680" y="0"/>
                  </a:lnTo>
                  <a:lnTo>
                    <a:pt x="678" y="0"/>
                  </a:lnTo>
                  <a:lnTo>
                    <a:pt x="676" y="0"/>
                  </a:lnTo>
                  <a:lnTo>
                    <a:pt x="663" y="0"/>
                  </a:lnTo>
                  <a:lnTo>
                    <a:pt x="639" y="0"/>
                  </a:lnTo>
                  <a:lnTo>
                    <a:pt x="609" y="2"/>
                  </a:lnTo>
                  <a:lnTo>
                    <a:pt x="574" y="2"/>
                  </a:lnTo>
                  <a:lnTo>
                    <a:pt x="542" y="2"/>
                  </a:lnTo>
                  <a:lnTo>
                    <a:pt x="514" y="2"/>
                  </a:lnTo>
                  <a:lnTo>
                    <a:pt x="494" y="2"/>
                  </a:lnTo>
                  <a:lnTo>
                    <a:pt x="488" y="2"/>
                  </a:lnTo>
                  <a:lnTo>
                    <a:pt x="485" y="2"/>
                  </a:lnTo>
                  <a:lnTo>
                    <a:pt x="481" y="2"/>
                  </a:lnTo>
                  <a:lnTo>
                    <a:pt x="479" y="2"/>
                  </a:lnTo>
                  <a:lnTo>
                    <a:pt x="477" y="2"/>
                  </a:lnTo>
                  <a:close/>
                </a:path>
              </a:pathLst>
            </a:custGeom>
            <a:solidFill>
              <a:srgbClr val="81A7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8" name="任意多边形 307697"/>
            <p:cNvSpPr/>
            <p:nvPr/>
          </p:nvSpPr>
          <p:spPr>
            <a:xfrm>
              <a:off x="1295" y="2407"/>
              <a:ext cx="810" cy="548"/>
            </a:xfrm>
            <a:custGeom>
              <a:rect l="0" t="0" r="0" b="0"/>
              <a:pathLst>
                <a:path w="810" h="548">
                  <a:moveTo>
                    <a:pt x="467" y="4"/>
                  </a:moveTo>
                  <a:lnTo>
                    <a:pt x="220" y="4"/>
                  </a:lnTo>
                  <a:lnTo>
                    <a:pt x="214" y="4"/>
                  </a:lnTo>
                  <a:lnTo>
                    <a:pt x="199" y="4"/>
                  </a:lnTo>
                  <a:lnTo>
                    <a:pt x="179" y="4"/>
                  </a:lnTo>
                  <a:lnTo>
                    <a:pt x="153" y="4"/>
                  </a:lnTo>
                  <a:lnTo>
                    <a:pt x="125" y="4"/>
                  </a:lnTo>
                  <a:lnTo>
                    <a:pt x="97" y="4"/>
                  </a:lnTo>
                  <a:lnTo>
                    <a:pt x="71" y="4"/>
                  </a:lnTo>
                  <a:lnTo>
                    <a:pt x="52" y="4"/>
                  </a:lnTo>
                  <a:lnTo>
                    <a:pt x="47" y="4"/>
                  </a:lnTo>
                  <a:lnTo>
                    <a:pt x="43" y="4"/>
                  </a:lnTo>
                  <a:lnTo>
                    <a:pt x="39" y="7"/>
                  </a:lnTo>
                  <a:lnTo>
                    <a:pt x="36" y="7"/>
                  </a:lnTo>
                  <a:lnTo>
                    <a:pt x="32" y="9"/>
                  </a:lnTo>
                  <a:lnTo>
                    <a:pt x="28" y="9"/>
                  </a:lnTo>
                  <a:lnTo>
                    <a:pt x="26" y="11"/>
                  </a:lnTo>
                  <a:lnTo>
                    <a:pt x="21" y="13"/>
                  </a:lnTo>
                  <a:lnTo>
                    <a:pt x="19" y="15"/>
                  </a:lnTo>
                  <a:lnTo>
                    <a:pt x="17" y="17"/>
                  </a:lnTo>
                  <a:lnTo>
                    <a:pt x="13" y="20"/>
                  </a:lnTo>
                  <a:lnTo>
                    <a:pt x="10" y="22"/>
                  </a:lnTo>
                  <a:lnTo>
                    <a:pt x="8" y="24"/>
                  </a:lnTo>
                  <a:lnTo>
                    <a:pt x="8" y="26"/>
                  </a:lnTo>
                  <a:lnTo>
                    <a:pt x="6" y="30"/>
                  </a:lnTo>
                  <a:lnTo>
                    <a:pt x="4" y="33"/>
                  </a:lnTo>
                  <a:lnTo>
                    <a:pt x="2" y="37"/>
                  </a:lnTo>
                  <a:lnTo>
                    <a:pt x="2" y="39"/>
                  </a:lnTo>
                  <a:lnTo>
                    <a:pt x="2" y="43"/>
                  </a:lnTo>
                  <a:lnTo>
                    <a:pt x="0" y="46"/>
                  </a:lnTo>
                  <a:lnTo>
                    <a:pt x="0" y="50"/>
                  </a:lnTo>
                  <a:lnTo>
                    <a:pt x="0" y="54"/>
                  </a:lnTo>
                  <a:lnTo>
                    <a:pt x="0" y="59"/>
                  </a:lnTo>
                  <a:lnTo>
                    <a:pt x="0" y="61"/>
                  </a:lnTo>
                  <a:lnTo>
                    <a:pt x="0" y="65"/>
                  </a:lnTo>
                  <a:lnTo>
                    <a:pt x="0" y="69"/>
                  </a:lnTo>
                  <a:lnTo>
                    <a:pt x="0" y="74"/>
                  </a:lnTo>
                  <a:lnTo>
                    <a:pt x="2" y="78"/>
                  </a:lnTo>
                  <a:lnTo>
                    <a:pt x="2" y="82"/>
                  </a:lnTo>
                  <a:lnTo>
                    <a:pt x="4" y="87"/>
                  </a:lnTo>
                  <a:lnTo>
                    <a:pt x="6" y="91"/>
                  </a:lnTo>
                  <a:lnTo>
                    <a:pt x="8" y="95"/>
                  </a:lnTo>
                  <a:lnTo>
                    <a:pt x="10" y="106"/>
                  </a:lnTo>
                  <a:lnTo>
                    <a:pt x="17" y="115"/>
                  </a:lnTo>
                  <a:lnTo>
                    <a:pt x="21" y="126"/>
                  </a:lnTo>
                  <a:lnTo>
                    <a:pt x="28" y="139"/>
                  </a:lnTo>
                  <a:lnTo>
                    <a:pt x="34" y="152"/>
                  </a:lnTo>
                  <a:lnTo>
                    <a:pt x="43" y="163"/>
                  </a:lnTo>
                  <a:lnTo>
                    <a:pt x="52" y="178"/>
                  </a:lnTo>
                  <a:lnTo>
                    <a:pt x="58" y="191"/>
                  </a:lnTo>
                  <a:lnTo>
                    <a:pt x="75" y="217"/>
                  </a:lnTo>
                  <a:lnTo>
                    <a:pt x="93" y="245"/>
                  </a:lnTo>
                  <a:lnTo>
                    <a:pt x="110" y="269"/>
                  </a:lnTo>
                  <a:lnTo>
                    <a:pt x="125" y="293"/>
                  </a:lnTo>
                  <a:lnTo>
                    <a:pt x="136" y="303"/>
                  </a:lnTo>
                  <a:lnTo>
                    <a:pt x="143" y="314"/>
                  </a:lnTo>
                  <a:lnTo>
                    <a:pt x="145" y="319"/>
                  </a:lnTo>
                  <a:lnTo>
                    <a:pt x="147" y="323"/>
                  </a:lnTo>
                  <a:lnTo>
                    <a:pt x="149" y="325"/>
                  </a:lnTo>
                  <a:lnTo>
                    <a:pt x="151" y="329"/>
                  </a:lnTo>
                  <a:lnTo>
                    <a:pt x="151" y="332"/>
                  </a:lnTo>
                  <a:lnTo>
                    <a:pt x="151" y="334"/>
                  </a:lnTo>
                  <a:lnTo>
                    <a:pt x="153" y="342"/>
                  </a:lnTo>
                  <a:lnTo>
                    <a:pt x="155" y="351"/>
                  </a:lnTo>
                  <a:lnTo>
                    <a:pt x="155" y="360"/>
                  </a:lnTo>
                  <a:lnTo>
                    <a:pt x="155" y="373"/>
                  </a:lnTo>
                  <a:lnTo>
                    <a:pt x="158" y="386"/>
                  </a:lnTo>
                  <a:lnTo>
                    <a:pt x="158" y="403"/>
                  </a:lnTo>
                  <a:lnTo>
                    <a:pt x="158" y="423"/>
                  </a:lnTo>
                  <a:lnTo>
                    <a:pt x="158" y="444"/>
                  </a:lnTo>
                  <a:lnTo>
                    <a:pt x="160" y="548"/>
                  </a:lnTo>
                  <a:lnTo>
                    <a:pt x="647" y="548"/>
                  </a:lnTo>
                  <a:lnTo>
                    <a:pt x="647" y="457"/>
                  </a:lnTo>
                  <a:lnTo>
                    <a:pt x="647" y="429"/>
                  </a:lnTo>
                  <a:lnTo>
                    <a:pt x="647" y="407"/>
                  </a:lnTo>
                  <a:lnTo>
                    <a:pt x="647" y="397"/>
                  </a:lnTo>
                  <a:lnTo>
                    <a:pt x="647" y="388"/>
                  </a:lnTo>
                  <a:lnTo>
                    <a:pt x="647" y="379"/>
                  </a:lnTo>
                  <a:lnTo>
                    <a:pt x="647" y="371"/>
                  </a:lnTo>
                  <a:lnTo>
                    <a:pt x="647" y="362"/>
                  </a:lnTo>
                  <a:lnTo>
                    <a:pt x="649" y="353"/>
                  </a:lnTo>
                  <a:lnTo>
                    <a:pt x="651" y="345"/>
                  </a:lnTo>
                  <a:lnTo>
                    <a:pt x="654" y="336"/>
                  </a:lnTo>
                  <a:lnTo>
                    <a:pt x="656" y="327"/>
                  </a:lnTo>
                  <a:lnTo>
                    <a:pt x="660" y="319"/>
                  </a:lnTo>
                  <a:lnTo>
                    <a:pt x="667" y="308"/>
                  </a:lnTo>
                  <a:lnTo>
                    <a:pt x="671" y="297"/>
                  </a:lnTo>
                  <a:lnTo>
                    <a:pt x="677" y="288"/>
                  </a:lnTo>
                  <a:lnTo>
                    <a:pt x="682" y="277"/>
                  </a:lnTo>
                  <a:lnTo>
                    <a:pt x="688" y="267"/>
                  </a:lnTo>
                  <a:lnTo>
                    <a:pt x="697" y="256"/>
                  </a:lnTo>
                  <a:lnTo>
                    <a:pt x="712" y="230"/>
                  </a:lnTo>
                  <a:lnTo>
                    <a:pt x="729" y="204"/>
                  </a:lnTo>
                  <a:lnTo>
                    <a:pt x="747" y="178"/>
                  </a:lnTo>
                  <a:lnTo>
                    <a:pt x="764" y="154"/>
                  </a:lnTo>
                  <a:lnTo>
                    <a:pt x="779" y="132"/>
                  </a:lnTo>
                  <a:lnTo>
                    <a:pt x="790" y="113"/>
                  </a:lnTo>
                  <a:lnTo>
                    <a:pt x="794" y="108"/>
                  </a:lnTo>
                  <a:lnTo>
                    <a:pt x="797" y="104"/>
                  </a:lnTo>
                  <a:lnTo>
                    <a:pt x="799" y="98"/>
                  </a:lnTo>
                  <a:lnTo>
                    <a:pt x="801" y="93"/>
                  </a:lnTo>
                  <a:lnTo>
                    <a:pt x="803" y="89"/>
                  </a:lnTo>
                  <a:lnTo>
                    <a:pt x="805" y="85"/>
                  </a:lnTo>
                  <a:lnTo>
                    <a:pt x="807" y="78"/>
                  </a:lnTo>
                  <a:lnTo>
                    <a:pt x="807" y="74"/>
                  </a:lnTo>
                  <a:lnTo>
                    <a:pt x="810" y="69"/>
                  </a:lnTo>
                  <a:lnTo>
                    <a:pt x="810" y="65"/>
                  </a:lnTo>
                  <a:lnTo>
                    <a:pt x="810" y="59"/>
                  </a:lnTo>
                  <a:lnTo>
                    <a:pt x="810" y="54"/>
                  </a:lnTo>
                  <a:lnTo>
                    <a:pt x="810" y="50"/>
                  </a:lnTo>
                  <a:lnTo>
                    <a:pt x="810" y="46"/>
                  </a:lnTo>
                  <a:lnTo>
                    <a:pt x="810" y="41"/>
                  </a:lnTo>
                  <a:lnTo>
                    <a:pt x="807" y="37"/>
                  </a:lnTo>
                  <a:lnTo>
                    <a:pt x="807" y="35"/>
                  </a:lnTo>
                  <a:lnTo>
                    <a:pt x="805" y="30"/>
                  </a:lnTo>
                  <a:lnTo>
                    <a:pt x="805" y="26"/>
                  </a:lnTo>
                  <a:lnTo>
                    <a:pt x="803" y="22"/>
                  </a:lnTo>
                  <a:lnTo>
                    <a:pt x="801" y="20"/>
                  </a:lnTo>
                  <a:lnTo>
                    <a:pt x="799" y="17"/>
                  </a:lnTo>
                  <a:lnTo>
                    <a:pt x="797" y="13"/>
                  </a:lnTo>
                  <a:lnTo>
                    <a:pt x="794" y="11"/>
                  </a:lnTo>
                  <a:lnTo>
                    <a:pt x="790" y="9"/>
                  </a:lnTo>
                  <a:lnTo>
                    <a:pt x="788" y="7"/>
                  </a:lnTo>
                  <a:lnTo>
                    <a:pt x="784" y="4"/>
                  </a:lnTo>
                  <a:lnTo>
                    <a:pt x="781" y="4"/>
                  </a:lnTo>
                  <a:lnTo>
                    <a:pt x="777" y="2"/>
                  </a:lnTo>
                  <a:lnTo>
                    <a:pt x="775" y="2"/>
                  </a:lnTo>
                  <a:lnTo>
                    <a:pt x="771" y="0"/>
                  </a:lnTo>
                  <a:lnTo>
                    <a:pt x="766" y="0"/>
                  </a:lnTo>
                  <a:lnTo>
                    <a:pt x="755" y="0"/>
                  </a:lnTo>
                  <a:lnTo>
                    <a:pt x="745" y="0"/>
                  </a:lnTo>
                  <a:lnTo>
                    <a:pt x="732" y="0"/>
                  </a:lnTo>
                  <a:lnTo>
                    <a:pt x="721" y="0"/>
                  </a:lnTo>
                  <a:lnTo>
                    <a:pt x="710" y="2"/>
                  </a:lnTo>
                  <a:lnTo>
                    <a:pt x="701" y="2"/>
                  </a:lnTo>
                  <a:lnTo>
                    <a:pt x="695" y="2"/>
                  </a:lnTo>
                  <a:lnTo>
                    <a:pt x="690" y="2"/>
                  </a:lnTo>
                  <a:lnTo>
                    <a:pt x="688" y="2"/>
                  </a:lnTo>
                  <a:lnTo>
                    <a:pt x="684" y="2"/>
                  </a:lnTo>
                  <a:lnTo>
                    <a:pt x="682" y="2"/>
                  </a:lnTo>
                  <a:lnTo>
                    <a:pt x="680" y="2"/>
                  </a:lnTo>
                  <a:lnTo>
                    <a:pt x="677" y="2"/>
                  </a:lnTo>
                  <a:lnTo>
                    <a:pt x="673" y="2"/>
                  </a:lnTo>
                  <a:lnTo>
                    <a:pt x="671" y="2"/>
                  </a:lnTo>
                  <a:lnTo>
                    <a:pt x="669" y="2"/>
                  </a:lnTo>
                  <a:lnTo>
                    <a:pt x="656" y="2"/>
                  </a:lnTo>
                  <a:lnTo>
                    <a:pt x="632" y="2"/>
                  </a:lnTo>
                  <a:lnTo>
                    <a:pt x="599" y="2"/>
                  </a:lnTo>
                  <a:lnTo>
                    <a:pt x="567" y="4"/>
                  </a:lnTo>
                  <a:lnTo>
                    <a:pt x="532" y="4"/>
                  </a:lnTo>
                  <a:lnTo>
                    <a:pt x="504" y="4"/>
                  </a:lnTo>
                  <a:lnTo>
                    <a:pt x="485" y="4"/>
                  </a:lnTo>
                  <a:lnTo>
                    <a:pt x="476" y="4"/>
                  </a:lnTo>
                  <a:lnTo>
                    <a:pt x="476" y="4"/>
                  </a:lnTo>
                  <a:lnTo>
                    <a:pt x="472" y="4"/>
                  </a:lnTo>
                  <a:lnTo>
                    <a:pt x="470" y="4"/>
                  </a:lnTo>
                  <a:lnTo>
                    <a:pt x="467" y="4"/>
                  </a:lnTo>
                  <a:close/>
                </a:path>
              </a:pathLst>
            </a:custGeom>
            <a:solidFill>
              <a:srgbClr val="7FA6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699" name="任意多边形 307698"/>
            <p:cNvSpPr/>
            <p:nvPr/>
          </p:nvSpPr>
          <p:spPr>
            <a:xfrm>
              <a:off x="1297" y="2409"/>
              <a:ext cx="805" cy="546"/>
            </a:xfrm>
            <a:custGeom>
              <a:rect l="0" t="0" r="0" b="0"/>
              <a:pathLst>
                <a:path w="805" h="546">
                  <a:moveTo>
                    <a:pt x="459" y="2"/>
                  </a:moveTo>
                  <a:lnTo>
                    <a:pt x="218" y="5"/>
                  </a:lnTo>
                  <a:lnTo>
                    <a:pt x="212" y="5"/>
                  </a:lnTo>
                  <a:lnTo>
                    <a:pt x="199" y="5"/>
                  </a:lnTo>
                  <a:lnTo>
                    <a:pt x="177" y="5"/>
                  </a:lnTo>
                  <a:lnTo>
                    <a:pt x="151" y="2"/>
                  </a:lnTo>
                  <a:lnTo>
                    <a:pt x="125" y="2"/>
                  </a:lnTo>
                  <a:lnTo>
                    <a:pt x="97" y="2"/>
                  </a:lnTo>
                  <a:lnTo>
                    <a:pt x="73" y="2"/>
                  </a:lnTo>
                  <a:lnTo>
                    <a:pt x="54" y="5"/>
                  </a:lnTo>
                  <a:lnTo>
                    <a:pt x="50" y="5"/>
                  </a:lnTo>
                  <a:lnTo>
                    <a:pt x="45" y="5"/>
                  </a:lnTo>
                  <a:lnTo>
                    <a:pt x="41" y="7"/>
                  </a:lnTo>
                  <a:lnTo>
                    <a:pt x="37" y="7"/>
                  </a:lnTo>
                  <a:lnTo>
                    <a:pt x="32" y="7"/>
                  </a:lnTo>
                  <a:lnTo>
                    <a:pt x="30" y="9"/>
                  </a:lnTo>
                  <a:lnTo>
                    <a:pt x="26" y="11"/>
                  </a:lnTo>
                  <a:lnTo>
                    <a:pt x="24" y="13"/>
                  </a:lnTo>
                  <a:lnTo>
                    <a:pt x="19" y="13"/>
                  </a:lnTo>
                  <a:lnTo>
                    <a:pt x="17" y="18"/>
                  </a:lnTo>
                  <a:lnTo>
                    <a:pt x="15" y="20"/>
                  </a:lnTo>
                  <a:lnTo>
                    <a:pt x="13" y="22"/>
                  </a:lnTo>
                  <a:lnTo>
                    <a:pt x="11" y="24"/>
                  </a:lnTo>
                  <a:lnTo>
                    <a:pt x="8" y="26"/>
                  </a:lnTo>
                  <a:lnTo>
                    <a:pt x="6" y="31"/>
                  </a:lnTo>
                  <a:lnTo>
                    <a:pt x="6" y="33"/>
                  </a:lnTo>
                  <a:lnTo>
                    <a:pt x="4" y="35"/>
                  </a:lnTo>
                  <a:lnTo>
                    <a:pt x="2" y="39"/>
                  </a:lnTo>
                  <a:lnTo>
                    <a:pt x="2" y="41"/>
                  </a:lnTo>
                  <a:lnTo>
                    <a:pt x="2" y="46"/>
                  </a:lnTo>
                  <a:lnTo>
                    <a:pt x="0" y="50"/>
                  </a:lnTo>
                  <a:lnTo>
                    <a:pt x="0" y="54"/>
                  </a:lnTo>
                  <a:lnTo>
                    <a:pt x="0" y="57"/>
                  </a:lnTo>
                  <a:lnTo>
                    <a:pt x="0" y="61"/>
                  </a:lnTo>
                  <a:lnTo>
                    <a:pt x="0" y="65"/>
                  </a:lnTo>
                  <a:lnTo>
                    <a:pt x="2" y="70"/>
                  </a:lnTo>
                  <a:lnTo>
                    <a:pt x="2" y="74"/>
                  </a:lnTo>
                  <a:lnTo>
                    <a:pt x="2" y="78"/>
                  </a:lnTo>
                  <a:lnTo>
                    <a:pt x="4" y="83"/>
                  </a:lnTo>
                  <a:lnTo>
                    <a:pt x="4" y="87"/>
                  </a:lnTo>
                  <a:lnTo>
                    <a:pt x="6" y="91"/>
                  </a:lnTo>
                  <a:lnTo>
                    <a:pt x="8" y="96"/>
                  </a:lnTo>
                  <a:lnTo>
                    <a:pt x="13" y="104"/>
                  </a:lnTo>
                  <a:lnTo>
                    <a:pt x="17" y="115"/>
                  </a:lnTo>
                  <a:lnTo>
                    <a:pt x="24" y="126"/>
                  </a:lnTo>
                  <a:lnTo>
                    <a:pt x="30" y="137"/>
                  </a:lnTo>
                  <a:lnTo>
                    <a:pt x="37" y="150"/>
                  </a:lnTo>
                  <a:lnTo>
                    <a:pt x="43" y="163"/>
                  </a:lnTo>
                  <a:lnTo>
                    <a:pt x="52" y="176"/>
                  </a:lnTo>
                  <a:lnTo>
                    <a:pt x="60" y="189"/>
                  </a:lnTo>
                  <a:lnTo>
                    <a:pt x="76" y="215"/>
                  </a:lnTo>
                  <a:lnTo>
                    <a:pt x="93" y="243"/>
                  </a:lnTo>
                  <a:lnTo>
                    <a:pt x="110" y="267"/>
                  </a:lnTo>
                  <a:lnTo>
                    <a:pt x="128" y="291"/>
                  </a:lnTo>
                  <a:lnTo>
                    <a:pt x="136" y="304"/>
                  </a:lnTo>
                  <a:lnTo>
                    <a:pt x="143" y="312"/>
                  </a:lnTo>
                  <a:lnTo>
                    <a:pt x="145" y="317"/>
                  </a:lnTo>
                  <a:lnTo>
                    <a:pt x="149" y="321"/>
                  </a:lnTo>
                  <a:lnTo>
                    <a:pt x="149" y="323"/>
                  </a:lnTo>
                  <a:lnTo>
                    <a:pt x="151" y="327"/>
                  </a:lnTo>
                  <a:lnTo>
                    <a:pt x="151" y="330"/>
                  </a:lnTo>
                  <a:lnTo>
                    <a:pt x="151" y="332"/>
                  </a:lnTo>
                  <a:lnTo>
                    <a:pt x="153" y="340"/>
                  </a:lnTo>
                  <a:lnTo>
                    <a:pt x="156" y="349"/>
                  </a:lnTo>
                  <a:lnTo>
                    <a:pt x="156" y="358"/>
                  </a:lnTo>
                  <a:lnTo>
                    <a:pt x="158" y="371"/>
                  </a:lnTo>
                  <a:lnTo>
                    <a:pt x="158" y="384"/>
                  </a:lnTo>
                  <a:lnTo>
                    <a:pt x="158" y="401"/>
                  </a:lnTo>
                  <a:lnTo>
                    <a:pt x="158" y="421"/>
                  </a:lnTo>
                  <a:lnTo>
                    <a:pt x="158" y="442"/>
                  </a:lnTo>
                  <a:lnTo>
                    <a:pt x="160" y="546"/>
                  </a:lnTo>
                  <a:lnTo>
                    <a:pt x="643" y="546"/>
                  </a:lnTo>
                  <a:lnTo>
                    <a:pt x="645" y="455"/>
                  </a:lnTo>
                  <a:lnTo>
                    <a:pt x="645" y="427"/>
                  </a:lnTo>
                  <a:lnTo>
                    <a:pt x="645" y="405"/>
                  </a:lnTo>
                  <a:lnTo>
                    <a:pt x="643" y="395"/>
                  </a:lnTo>
                  <a:lnTo>
                    <a:pt x="643" y="386"/>
                  </a:lnTo>
                  <a:lnTo>
                    <a:pt x="643" y="377"/>
                  </a:lnTo>
                  <a:lnTo>
                    <a:pt x="645" y="369"/>
                  </a:lnTo>
                  <a:lnTo>
                    <a:pt x="645" y="360"/>
                  </a:lnTo>
                  <a:lnTo>
                    <a:pt x="647" y="351"/>
                  </a:lnTo>
                  <a:lnTo>
                    <a:pt x="649" y="343"/>
                  </a:lnTo>
                  <a:lnTo>
                    <a:pt x="652" y="334"/>
                  </a:lnTo>
                  <a:lnTo>
                    <a:pt x="654" y="325"/>
                  </a:lnTo>
                  <a:lnTo>
                    <a:pt x="658" y="317"/>
                  </a:lnTo>
                  <a:lnTo>
                    <a:pt x="662" y="306"/>
                  </a:lnTo>
                  <a:lnTo>
                    <a:pt x="669" y="295"/>
                  </a:lnTo>
                  <a:lnTo>
                    <a:pt x="673" y="286"/>
                  </a:lnTo>
                  <a:lnTo>
                    <a:pt x="680" y="275"/>
                  </a:lnTo>
                  <a:lnTo>
                    <a:pt x="686" y="265"/>
                  </a:lnTo>
                  <a:lnTo>
                    <a:pt x="693" y="254"/>
                  </a:lnTo>
                  <a:lnTo>
                    <a:pt x="710" y="230"/>
                  </a:lnTo>
                  <a:lnTo>
                    <a:pt x="725" y="204"/>
                  </a:lnTo>
                  <a:lnTo>
                    <a:pt x="743" y="178"/>
                  </a:lnTo>
                  <a:lnTo>
                    <a:pt x="760" y="152"/>
                  </a:lnTo>
                  <a:lnTo>
                    <a:pt x="775" y="130"/>
                  </a:lnTo>
                  <a:lnTo>
                    <a:pt x="788" y="111"/>
                  </a:lnTo>
                  <a:lnTo>
                    <a:pt x="790" y="106"/>
                  </a:lnTo>
                  <a:lnTo>
                    <a:pt x="792" y="102"/>
                  </a:lnTo>
                  <a:lnTo>
                    <a:pt x="797" y="98"/>
                  </a:lnTo>
                  <a:lnTo>
                    <a:pt x="799" y="93"/>
                  </a:lnTo>
                  <a:lnTo>
                    <a:pt x="801" y="87"/>
                  </a:lnTo>
                  <a:lnTo>
                    <a:pt x="801" y="83"/>
                  </a:lnTo>
                  <a:lnTo>
                    <a:pt x="803" y="78"/>
                  </a:lnTo>
                  <a:lnTo>
                    <a:pt x="805" y="74"/>
                  </a:lnTo>
                  <a:lnTo>
                    <a:pt x="805" y="70"/>
                  </a:lnTo>
                  <a:lnTo>
                    <a:pt x="805" y="63"/>
                  </a:lnTo>
                  <a:lnTo>
                    <a:pt x="805" y="59"/>
                  </a:lnTo>
                  <a:lnTo>
                    <a:pt x="805" y="54"/>
                  </a:lnTo>
                  <a:lnTo>
                    <a:pt x="805" y="50"/>
                  </a:lnTo>
                  <a:lnTo>
                    <a:pt x="805" y="46"/>
                  </a:lnTo>
                  <a:lnTo>
                    <a:pt x="805" y="41"/>
                  </a:lnTo>
                  <a:lnTo>
                    <a:pt x="805" y="37"/>
                  </a:lnTo>
                  <a:lnTo>
                    <a:pt x="803" y="33"/>
                  </a:lnTo>
                  <a:lnTo>
                    <a:pt x="803" y="31"/>
                  </a:lnTo>
                  <a:lnTo>
                    <a:pt x="801" y="26"/>
                  </a:lnTo>
                  <a:lnTo>
                    <a:pt x="799" y="22"/>
                  </a:lnTo>
                  <a:lnTo>
                    <a:pt x="797" y="20"/>
                  </a:lnTo>
                  <a:lnTo>
                    <a:pt x="795" y="15"/>
                  </a:lnTo>
                  <a:lnTo>
                    <a:pt x="792" y="13"/>
                  </a:lnTo>
                  <a:lnTo>
                    <a:pt x="790" y="11"/>
                  </a:lnTo>
                  <a:lnTo>
                    <a:pt x="788" y="9"/>
                  </a:lnTo>
                  <a:lnTo>
                    <a:pt x="784" y="7"/>
                  </a:lnTo>
                  <a:lnTo>
                    <a:pt x="782" y="5"/>
                  </a:lnTo>
                  <a:lnTo>
                    <a:pt x="777" y="2"/>
                  </a:lnTo>
                  <a:lnTo>
                    <a:pt x="775" y="2"/>
                  </a:lnTo>
                  <a:lnTo>
                    <a:pt x="771" y="2"/>
                  </a:lnTo>
                  <a:lnTo>
                    <a:pt x="766" y="0"/>
                  </a:lnTo>
                  <a:lnTo>
                    <a:pt x="762" y="0"/>
                  </a:lnTo>
                  <a:lnTo>
                    <a:pt x="751" y="0"/>
                  </a:lnTo>
                  <a:lnTo>
                    <a:pt x="740" y="0"/>
                  </a:lnTo>
                  <a:lnTo>
                    <a:pt x="727" y="0"/>
                  </a:lnTo>
                  <a:lnTo>
                    <a:pt x="717" y="0"/>
                  </a:lnTo>
                  <a:lnTo>
                    <a:pt x="706" y="0"/>
                  </a:lnTo>
                  <a:lnTo>
                    <a:pt x="697" y="2"/>
                  </a:lnTo>
                  <a:lnTo>
                    <a:pt x="691" y="2"/>
                  </a:lnTo>
                  <a:lnTo>
                    <a:pt x="686" y="2"/>
                  </a:lnTo>
                  <a:lnTo>
                    <a:pt x="684" y="2"/>
                  </a:lnTo>
                  <a:lnTo>
                    <a:pt x="680" y="2"/>
                  </a:lnTo>
                  <a:lnTo>
                    <a:pt x="678" y="2"/>
                  </a:lnTo>
                  <a:lnTo>
                    <a:pt x="675" y="2"/>
                  </a:lnTo>
                  <a:lnTo>
                    <a:pt x="673" y="2"/>
                  </a:lnTo>
                  <a:lnTo>
                    <a:pt x="671" y="2"/>
                  </a:lnTo>
                  <a:lnTo>
                    <a:pt x="667" y="2"/>
                  </a:lnTo>
                  <a:lnTo>
                    <a:pt x="665" y="2"/>
                  </a:lnTo>
                  <a:lnTo>
                    <a:pt x="652" y="2"/>
                  </a:lnTo>
                  <a:lnTo>
                    <a:pt x="626" y="2"/>
                  </a:lnTo>
                  <a:lnTo>
                    <a:pt x="595" y="2"/>
                  </a:lnTo>
                  <a:lnTo>
                    <a:pt x="561" y="2"/>
                  </a:lnTo>
                  <a:lnTo>
                    <a:pt x="528" y="2"/>
                  </a:lnTo>
                  <a:lnTo>
                    <a:pt x="498" y="2"/>
                  </a:lnTo>
                  <a:lnTo>
                    <a:pt x="478" y="5"/>
                  </a:lnTo>
                  <a:lnTo>
                    <a:pt x="470" y="5"/>
                  </a:lnTo>
                  <a:lnTo>
                    <a:pt x="468" y="5"/>
                  </a:lnTo>
                  <a:lnTo>
                    <a:pt x="465" y="2"/>
                  </a:lnTo>
                  <a:lnTo>
                    <a:pt x="461" y="2"/>
                  </a:lnTo>
                  <a:lnTo>
                    <a:pt x="459" y="2"/>
                  </a:lnTo>
                  <a:close/>
                </a:path>
              </a:pathLst>
            </a:custGeom>
            <a:solidFill>
              <a:srgbClr val="7DA3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0" name="任意多边形 307699"/>
            <p:cNvSpPr/>
            <p:nvPr/>
          </p:nvSpPr>
          <p:spPr>
            <a:xfrm>
              <a:off x="1301" y="2411"/>
              <a:ext cx="801" cy="544"/>
            </a:xfrm>
            <a:custGeom>
              <a:rect l="0" t="0" r="0" b="0"/>
              <a:pathLst>
                <a:path w="801" h="544">
                  <a:moveTo>
                    <a:pt x="451" y="3"/>
                  </a:moveTo>
                  <a:lnTo>
                    <a:pt x="214" y="5"/>
                  </a:lnTo>
                  <a:lnTo>
                    <a:pt x="210" y="5"/>
                  </a:lnTo>
                  <a:lnTo>
                    <a:pt x="195" y="5"/>
                  </a:lnTo>
                  <a:lnTo>
                    <a:pt x="175" y="3"/>
                  </a:lnTo>
                  <a:lnTo>
                    <a:pt x="149" y="3"/>
                  </a:lnTo>
                  <a:lnTo>
                    <a:pt x="124" y="3"/>
                  </a:lnTo>
                  <a:lnTo>
                    <a:pt x="95" y="3"/>
                  </a:lnTo>
                  <a:lnTo>
                    <a:pt x="72" y="3"/>
                  </a:lnTo>
                  <a:lnTo>
                    <a:pt x="52" y="5"/>
                  </a:lnTo>
                  <a:lnTo>
                    <a:pt x="48" y="5"/>
                  </a:lnTo>
                  <a:lnTo>
                    <a:pt x="43" y="5"/>
                  </a:lnTo>
                  <a:lnTo>
                    <a:pt x="39" y="5"/>
                  </a:lnTo>
                  <a:lnTo>
                    <a:pt x="35" y="7"/>
                  </a:lnTo>
                  <a:lnTo>
                    <a:pt x="33" y="7"/>
                  </a:lnTo>
                  <a:lnTo>
                    <a:pt x="28" y="9"/>
                  </a:lnTo>
                  <a:lnTo>
                    <a:pt x="26" y="11"/>
                  </a:lnTo>
                  <a:lnTo>
                    <a:pt x="22" y="11"/>
                  </a:lnTo>
                  <a:lnTo>
                    <a:pt x="20" y="13"/>
                  </a:lnTo>
                  <a:lnTo>
                    <a:pt x="17" y="16"/>
                  </a:lnTo>
                  <a:lnTo>
                    <a:pt x="13" y="18"/>
                  </a:lnTo>
                  <a:lnTo>
                    <a:pt x="11" y="20"/>
                  </a:lnTo>
                  <a:lnTo>
                    <a:pt x="9" y="24"/>
                  </a:lnTo>
                  <a:lnTo>
                    <a:pt x="7" y="26"/>
                  </a:lnTo>
                  <a:lnTo>
                    <a:pt x="7" y="29"/>
                  </a:lnTo>
                  <a:lnTo>
                    <a:pt x="4" y="33"/>
                  </a:lnTo>
                  <a:lnTo>
                    <a:pt x="2" y="35"/>
                  </a:lnTo>
                  <a:lnTo>
                    <a:pt x="2" y="39"/>
                  </a:lnTo>
                  <a:lnTo>
                    <a:pt x="0" y="42"/>
                  </a:lnTo>
                  <a:lnTo>
                    <a:pt x="0" y="46"/>
                  </a:lnTo>
                  <a:lnTo>
                    <a:pt x="0" y="50"/>
                  </a:lnTo>
                  <a:lnTo>
                    <a:pt x="0" y="52"/>
                  </a:lnTo>
                  <a:lnTo>
                    <a:pt x="0" y="57"/>
                  </a:lnTo>
                  <a:lnTo>
                    <a:pt x="0" y="61"/>
                  </a:lnTo>
                  <a:lnTo>
                    <a:pt x="0" y="65"/>
                  </a:lnTo>
                  <a:lnTo>
                    <a:pt x="0" y="70"/>
                  </a:lnTo>
                  <a:lnTo>
                    <a:pt x="0" y="72"/>
                  </a:lnTo>
                  <a:lnTo>
                    <a:pt x="2" y="76"/>
                  </a:lnTo>
                  <a:lnTo>
                    <a:pt x="2" y="81"/>
                  </a:lnTo>
                  <a:lnTo>
                    <a:pt x="4" y="85"/>
                  </a:lnTo>
                  <a:lnTo>
                    <a:pt x="7" y="89"/>
                  </a:lnTo>
                  <a:lnTo>
                    <a:pt x="7" y="94"/>
                  </a:lnTo>
                  <a:lnTo>
                    <a:pt x="11" y="104"/>
                  </a:lnTo>
                  <a:lnTo>
                    <a:pt x="17" y="113"/>
                  </a:lnTo>
                  <a:lnTo>
                    <a:pt x="22" y="124"/>
                  </a:lnTo>
                  <a:lnTo>
                    <a:pt x="28" y="137"/>
                  </a:lnTo>
                  <a:lnTo>
                    <a:pt x="35" y="148"/>
                  </a:lnTo>
                  <a:lnTo>
                    <a:pt x="43" y="161"/>
                  </a:lnTo>
                  <a:lnTo>
                    <a:pt x="50" y="174"/>
                  </a:lnTo>
                  <a:lnTo>
                    <a:pt x="59" y="187"/>
                  </a:lnTo>
                  <a:lnTo>
                    <a:pt x="76" y="215"/>
                  </a:lnTo>
                  <a:lnTo>
                    <a:pt x="93" y="241"/>
                  </a:lnTo>
                  <a:lnTo>
                    <a:pt x="108" y="265"/>
                  </a:lnTo>
                  <a:lnTo>
                    <a:pt x="126" y="289"/>
                  </a:lnTo>
                  <a:lnTo>
                    <a:pt x="134" y="302"/>
                  </a:lnTo>
                  <a:lnTo>
                    <a:pt x="141" y="310"/>
                  </a:lnTo>
                  <a:lnTo>
                    <a:pt x="145" y="315"/>
                  </a:lnTo>
                  <a:lnTo>
                    <a:pt x="147" y="319"/>
                  </a:lnTo>
                  <a:lnTo>
                    <a:pt x="147" y="321"/>
                  </a:lnTo>
                  <a:lnTo>
                    <a:pt x="149" y="325"/>
                  </a:lnTo>
                  <a:lnTo>
                    <a:pt x="149" y="328"/>
                  </a:lnTo>
                  <a:lnTo>
                    <a:pt x="152" y="330"/>
                  </a:lnTo>
                  <a:lnTo>
                    <a:pt x="152" y="338"/>
                  </a:lnTo>
                  <a:lnTo>
                    <a:pt x="154" y="345"/>
                  </a:lnTo>
                  <a:lnTo>
                    <a:pt x="154" y="356"/>
                  </a:lnTo>
                  <a:lnTo>
                    <a:pt x="156" y="367"/>
                  </a:lnTo>
                  <a:lnTo>
                    <a:pt x="156" y="382"/>
                  </a:lnTo>
                  <a:lnTo>
                    <a:pt x="156" y="399"/>
                  </a:lnTo>
                  <a:lnTo>
                    <a:pt x="156" y="419"/>
                  </a:lnTo>
                  <a:lnTo>
                    <a:pt x="156" y="440"/>
                  </a:lnTo>
                  <a:lnTo>
                    <a:pt x="158" y="544"/>
                  </a:lnTo>
                  <a:lnTo>
                    <a:pt x="639" y="544"/>
                  </a:lnTo>
                  <a:lnTo>
                    <a:pt x="639" y="451"/>
                  </a:lnTo>
                  <a:lnTo>
                    <a:pt x="641" y="425"/>
                  </a:lnTo>
                  <a:lnTo>
                    <a:pt x="639" y="401"/>
                  </a:lnTo>
                  <a:lnTo>
                    <a:pt x="639" y="393"/>
                  </a:lnTo>
                  <a:lnTo>
                    <a:pt x="639" y="384"/>
                  </a:lnTo>
                  <a:lnTo>
                    <a:pt x="639" y="375"/>
                  </a:lnTo>
                  <a:lnTo>
                    <a:pt x="639" y="367"/>
                  </a:lnTo>
                  <a:lnTo>
                    <a:pt x="641" y="358"/>
                  </a:lnTo>
                  <a:lnTo>
                    <a:pt x="643" y="349"/>
                  </a:lnTo>
                  <a:lnTo>
                    <a:pt x="643" y="341"/>
                  </a:lnTo>
                  <a:lnTo>
                    <a:pt x="648" y="332"/>
                  </a:lnTo>
                  <a:lnTo>
                    <a:pt x="650" y="323"/>
                  </a:lnTo>
                  <a:lnTo>
                    <a:pt x="654" y="315"/>
                  </a:lnTo>
                  <a:lnTo>
                    <a:pt x="658" y="304"/>
                  </a:lnTo>
                  <a:lnTo>
                    <a:pt x="665" y="293"/>
                  </a:lnTo>
                  <a:lnTo>
                    <a:pt x="669" y="284"/>
                  </a:lnTo>
                  <a:lnTo>
                    <a:pt x="676" y="273"/>
                  </a:lnTo>
                  <a:lnTo>
                    <a:pt x="682" y="263"/>
                  </a:lnTo>
                  <a:lnTo>
                    <a:pt x="689" y="252"/>
                  </a:lnTo>
                  <a:lnTo>
                    <a:pt x="704" y="228"/>
                  </a:lnTo>
                  <a:lnTo>
                    <a:pt x="721" y="202"/>
                  </a:lnTo>
                  <a:lnTo>
                    <a:pt x="739" y="176"/>
                  </a:lnTo>
                  <a:lnTo>
                    <a:pt x="756" y="152"/>
                  </a:lnTo>
                  <a:lnTo>
                    <a:pt x="771" y="128"/>
                  </a:lnTo>
                  <a:lnTo>
                    <a:pt x="782" y="111"/>
                  </a:lnTo>
                  <a:lnTo>
                    <a:pt x="786" y="107"/>
                  </a:lnTo>
                  <a:lnTo>
                    <a:pt x="788" y="102"/>
                  </a:lnTo>
                  <a:lnTo>
                    <a:pt x="791" y="96"/>
                  </a:lnTo>
                  <a:lnTo>
                    <a:pt x="793" y="91"/>
                  </a:lnTo>
                  <a:lnTo>
                    <a:pt x="795" y="87"/>
                  </a:lnTo>
                  <a:lnTo>
                    <a:pt x="797" y="83"/>
                  </a:lnTo>
                  <a:lnTo>
                    <a:pt x="797" y="78"/>
                  </a:lnTo>
                  <a:lnTo>
                    <a:pt x="799" y="72"/>
                  </a:lnTo>
                  <a:lnTo>
                    <a:pt x="799" y="68"/>
                  </a:lnTo>
                  <a:lnTo>
                    <a:pt x="801" y="63"/>
                  </a:lnTo>
                  <a:lnTo>
                    <a:pt x="801" y="59"/>
                  </a:lnTo>
                  <a:lnTo>
                    <a:pt x="801" y="55"/>
                  </a:lnTo>
                  <a:lnTo>
                    <a:pt x="801" y="50"/>
                  </a:lnTo>
                  <a:lnTo>
                    <a:pt x="801" y="46"/>
                  </a:lnTo>
                  <a:lnTo>
                    <a:pt x="799" y="42"/>
                  </a:lnTo>
                  <a:lnTo>
                    <a:pt x="799" y="37"/>
                  </a:lnTo>
                  <a:lnTo>
                    <a:pt x="799" y="33"/>
                  </a:lnTo>
                  <a:lnTo>
                    <a:pt x="797" y="29"/>
                  </a:lnTo>
                  <a:lnTo>
                    <a:pt x="795" y="26"/>
                  </a:lnTo>
                  <a:lnTo>
                    <a:pt x="795" y="22"/>
                  </a:lnTo>
                  <a:lnTo>
                    <a:pt x="793" y="20"/>
                  </a:lnTo>
                  <a:lnTo>
                    <a:pt x="791" y="16"/>
                  </a:lnTo>
                  <a:lnTo>
                    <a:pt x="788" y="13"/>
                  </a:lnTo>
                  <a:lnTo>
                    <a:pt x="784" y="11"/>
                  </a:lnTo>
                  <a:lnTo>
                    <a:pt x="782" y="9"/>
                  </a:lnTo>
                  <a:lnTo>
                    <a:pt x="780" y="7"/>
                  </a:lnTo>
                  <a:lnTo>
                    <a:pt x="775" y="5"/>
                  </a:lnTo>
                  <a:lnTo>
                    <a:pt x="773" y="3"/>
                  </a:lnTo>
                  <a:lnTo>
                    <a:pt x="769" y="3"/>
                  </a:lnTo>
                  <a:lnTo>
                    <a:pt x="767" y="0"/>
                  </a:lnTo>
                  <a:lnTo>
                    <a:pt x="762" y="0"/>
                  </a:lnTo>
                  <a:lnTo>
                    <a:pt x="758" y="0"/>
                  </a:lnTo>
                  <a:lnTo>
                    <a:pt x="747" y="0"/>
                  </a:lnTo>
                  <a:lnTo>
                    <a:pt x="734" y="0"/>
                  </a:lnTo>
                  <a:lnTo>
                    <a:pt x="723" y="0"/>
                  </a:lnTo>
                  <a:lnTo>
                    <a:pt x="710" y="0"/>
                  </a:lnTo>
                  <a:lnTo>
                    <a:pt x="700" y="0"/>
                  </a:lnTo>
                  <a:lnTo>
                    <a:pt x="691" y="0"/>
                  </a:lnTo>
                  <a:lnTo>
                    <a:pt x="684" y="0"/>
                  </a:lnTo>
                  <a:lnTo>
                    <a:pt x="680" y="0"/>
                  </a:lnTo>
                  <a:lnTo>
                    <a:pt x="678" y="0"/>
                  </a:lnTo>
                  <a:lnTo>
                    <a:pt x="676" y="3"/>
                  </a:lnTo>
                  <a:lnTo>
                    <a:pt x="671" y="3"/>
                  </a:lnTo>
                  <a:lnTo>
                    <a:pt x="669" y="3"/>
                  </a:lnTo>
                  <a:lnTo>
                    <a:pt x="667" y="3"/>
                  </a:lnTo>
                  <a:lnTo>
                    <a:pt x="665" y="3"/>
                  </a:lnTo>
                  <a:lnTo>
                    <a:pt x="661" y="3"/>
                  </a:lnTo>
                  <a:lnTo>
                    <a:pt x="658" y="3"/>
                  </a:lnTo>
                  <a:lnTo>
                    <a:pt x="645" y="3"/>
                  </a:lnTo>
                  <a:lnTo>
                    <a:pt x="619" y="3"/>
                  </a:lnTo>
                  <a:lnTo>
                    <a:pt x="589" y="3"/>
                  </a:lnTo>
                  <a:lnTo>
                    <a:pt x="552" y="3"/>
                  </a:lnTo>
                  <a:lnTo>
                    <a:pt x="520" y="3"/>
                  </a:lnTo>
                  <a:lnTo>
                    <a:pt x="490" y="3"/>
                  </a:lnTo>
                  <a:lnTo>
                    <a:pt x="470" y="3"/>
                  </a:lnTo>
                  <a:lnTo>
                    <a:pt x="461" y="3"/>
                  </a:lnTo>
                  <a:lnTo>
                    <a:pt x="459" y="3"/>
                  </a:lnTo>
                  <a:lnTo>
                    <a:pt x="455" y="3"/>
                  </a:lnTo>
                  <a:lnTo>
                    <a:pt x="453" y="3"/>
                  </a:lnTo>
                  <a:lnTo>
                    <a:pt x="451" y="3"/>
                  </a:lnTo>
                  <a:close/>
                </a:path>
              </a:pathLst>
            </a:custGeom>
            <a:solidFill>
              <a:srgbClr val="7BA2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1" name="任意多边形 307700"/>
            <p:cNvSpPr/>
            <p:nvPr/>
          </p:nvSpPr>
          <p:spPr>
            <a:xfrm>
              <a:off x="1303" y="2414"/>
              <a:ext cx="797" cy="541"/>
            </a:xfrm>
            <a:custGeom>
              <a:rect l="0" t="0" r="0" b="0"/>
              <a:pathLst>
                <a:path w="797" h="541">
                  <a:moveTo>
                    <a:pt x="442" y="2"/>
                  </a:moveTo>
                  <a:lnTo>
                    <a:pt x="215" y="2"/>
                  </a:lnTo>
                  <a:lnTo>
                    <a:pt x="208" y="2"/>
                  </a:lnTo>
                  <a:lnTo>
                    <a:pt x="195" y="2"/>
                  </a:lnTo>
                  <a:lnTo>
                    <a:pt x="173" y="2"/>
                  </a:lnTo>
                  <a:lnTo>
                    <a:pt x="150" y="2"/>
                  </a:lnTo>
                  <a:lnTo>
                    <a:pt x="124" y="2"/>
                  </a:lnTo>
                  <a:lnTo>
                    <a:pt x="96" y="2"/>
                  </a:lnTo>
                  <a:lnTo>
                    <a:pt x="72" y="2"/>
                  </a:lnTo>
                  <a:lnTo>
                    <a:pt x="52" y="2"/>
                  </a:lnTo>
                  <a:lnTo>
                    <a:pt x="48" y="4"/>
                  </a:lnTo>
                  <a:lnTo>
                    <a:pt x="44" y="4"/>
                  </a:lnTo>
                  <a:lnTo>
                    <a:pt x="39" y="4"/>
                  </a:lnTo>
                  <a:lnTo>
                    <a:pt x="37" y="4"/>
                  </a:lnTo>
                  <a:lnTo>
                    <a:pt x="33" y="6"/>
                  </a:lnTo>
                  <a:lnTo>
                    <a:pt x="28" y="8"/>
                  </a:lnTo>
                  <a:lnTo>
                    <a:pt x="26" y="8"/>
                  </a:lnTo>
                  <a:lnTo>
                    <a:pt x="24" y="10"/>
                  </a:lnTo>
                  <a:lnTo>
                    <a:pt x="20" y="13"/>
                  </a:lnTo>
                  <a:lnTo>
                    <a:pt x="18" y="15"/>
                  </a:lnTo>
                  <a:lnTo>
                    <a:pt x="15" y="17"/>
                  </a:lnTo>
                  <a:lnTo>
                    <a:pt x="13" y="19"/>
                  </a:lnTo>
                  <a:lnTo>
                    <a:pt x="11" y="21"/>
                  </a:lnTo>
                  <a:lnTo>
                    <a:pt x="9" y="26"/>
                  </a:lnTo>
                  <a:lnTo>
                    <a:pt x="7" y="28"/>
                  </a:lnTo>
                  <a:lnTo>
                    <a:pt x="5" y="30"/>
                  </a:lnTo>
                  <a:lnTo>
                    <a:pt x="5" y="34"/>
                  </a:lnTo>
                  <a:lnTo>
                    <a:pt x="2" y="36"/>
                  </a:lnTo>
                  <a:lnTo>
                    <a:pt x="2" y="41"/>
                  </a:lnTo>
                  <a:lnTo>
                    <a:pt x="2" y="45"/>
                  </a:lnTo>
                  <a:lnTo>
                    <a:pt x="0" y="47"/>
                  </a:lnTo>
                  <a:lnTo>
                    <a:pt x="0" y="52"/>
                  </a:lnTo>
                  <a:lnTo>
                    <a:pt x="0" y="56"/>
                  </a:lnTo>
                  <a:lnTo>
                    <a:pt x="0" y="58"/>
                  </a:lnTo>
                  <a:lnTo>
                    <a:pt x="0" y="62"/>
                  </a:lnTo>
                  <a:lnTo>
                    <a:pt x="2" y="67"/>
                  </a:lnTo>
                  <a:lnTo>
                    <a:pt x="2" y="71"/>
                  </a:lnTo>
                  <a:lnTo>
                    <a:pt x="2" y="75"/>
                  </a:lnTo>
                  <a:lnTo>
                    <a:pt x="5" y="80"/>
                  </a:lnTo>
                  <a:lnTo>
                    <a:pt x="5" y="84"/>
                  </a:lnTo>
                  <a:lnTo>
                    <a:pt x="7" y="88"/>
                  </a:lnTo>
                  <a:lnTo>
                    <a:pt x="9" y="93"/>
                  </a:lnTo>
                  <a:lnTo>
                    <a:pt x="13" y="101"/>
                  </a:lnTo>
                  <a:lnTo>
                    <a:pt x="18" y="112"/>
                  </a:lnTo>
                  <a:lnTo>
                    <a:pt x="24" y="123"/>
                  </a:lnTo>
                  <a:lnTo>
                    <a:pt x="28" y="134"/>
                  </a:lnTo>
                  <a:lnTo>
                    <a:pt x="37" y="147"/>
                  </a:lnTo>
                  <a:lnTo>
                    <a:pt x="44" y="160"/>
                  </a:lnTo>
                  <a:lnTo>
                    <a:pt x="52" y="173"/>
                  </a:lnTo>
                  <a:lnTo>
                    <a:pt x="59" y="186"/>
                  </a:lnTo>
                  <a:lnTo>
                    <a:pt x="76" y="212"/>
                  </a:lnTo>
                  <a:lnTo>
                    <a:pt x="93" y="238"/>
                  </a:lnTo>
                  <a:lnTo>
                    <a:pt x="111" y="264"/>
                  </a:lnTo>
                  <a:lnTo>
                    <a:pt x="126" y="286"/>
                  </a:lnTo>
                  <a:lnTo>
                    <a:pt x="135" y="299"/>
                  </a:lnTo>
                  <a:lnTo>
                    <a:pt x="141" y="307"/>
                  </a:lnTo>
                  <a:lnTo>
                    <a:pt x="145" y="312"/>
                  </a:lnTo>
                  <a:lnTo>
                    <a:pt x="147" y="316"/>
                  </a:lnTo>
                  <a:lnTo>
                    <a:pt x="150" y="322"/>
                  </a:lnTo>
                  <a:lnTo>
                    <a:pt x="152" y="327"/>
                  </a:lnTo>
                  <a:lnTo>
                    <a:pt x="152" y="335"/>
                  </a:lnTo>
                  <a:lnTo>
                    <a:pt x="154" y="342"/>
                  </a:lnTo>
                  <a:lnTo>
                    <a:pt x="154" y="353"/>
                  </a:lnTo>
                  <a:lnTo>
                    <a:pt x="156" y="364"/>
                  </a:lnTo>
                  <a:lnTo>
                    <a:pt x="156" y="379"/>
                  </a:lnTo>
                  <a:lnTo>
                    <a:pt x="156" y="394"/>
                  </a:lnTo>
                  <a:lnTo>
                    <a:pt x="156" y="413"/>
                  </a:lnTo>
                  <a:lnTo>
                    <a:pt x="156" y="435"/>
                  </a:lnTo>
                  <a:lnTo>
                    <a:pt x="158" y="541"/>
                  </a:lnTo>
                  <a:lnTo>
                    <a:pt x="637" y="541"/>
                  </a:lnTo>
                  <a:lnTo>
                    <a:pt x="637" y="448"/>
                  </a:lnTo>
                  <a:lnTo>
                    <a:pt x="637" y="420"/>
                  </a:lnTo>
                  <a:lnTo>
                    <a:pt x="637" y="398"/>
                  </a:lnTo>
                  <a:lnTo>
                    <a:pt x="637" y="390"/>
                  </a:lnTo>
                  <a:lnTo>
                    <a:pt x="637" y="379"/>
                  </a:lnTo>
                  <a:lnTo>
                    <a:pt x="637" y="370"/>
                  </a:lnTo>
                  <a:lnTo>
                    <a:pt x="637" y="361"/>
                  </a:lnTo>
                  <a:lnTo>
                    <a:pt x="639" y="355"/>
                  </a:lnTo>
                  <a:lnTo>
                    <a:pt x="639" y="346"/>
                  </a:lnTo>
                  <a:lnTo>
                    <a:pt x="641" y="338"/>
                  </a:lnTo>
                  <a:lnTo>
                    <a:pt x="643" y="329"/>
                  </a:lnTo>
                  <a:lnTo>
                    <a:pt x="648" y="320"/>
                  </a:lnTo>
                  <a:lnTo>
                    <a:pt x="652" y="312"/>
                  </a:lnTo>
                  <a:lnTo>
                    <a:pt x="656" y="301"/>
                  </a:lnTo>
                  <a:lnTo>
                    <a:pt x="663" y="290"/>
                  </a:lnTo>
                  <a:lnTo>
                    <a:pt x="667" y="281"/>
                  </a:lnTo>
                  <a:lnTo>
                    <a:pt x="674" y="270"/>
                  </a:lnTo>
                  <a:lnTo>
                    <a:pt x="678" y="262"/>
                  </a:lnTo>
                  <a:lnTo>
                    <a:pt x="687" y="249"/>
                  </a:lnTo>
                  <a:lnTo>
                    <a:pt x="702" y="225"/>
                  </a:lnTo>
                  <a:lnTo>
                    <a:pt x="719" y="199"/>
                  </a:lnTo>
                  <a:lnTo>
                    <a:pt x="737" y="173"/>
                  </a:lnTo>
                  <a:lnTo>
                    <a:pt x="752" y="149"/>
                  </a:lnTo>
                  <a:lnTo>
                    <a:pt x="767" y="127"/>
                  </a:lnTo>
                  <a:lnTo>
                    <a:pt x="780" y="110"/>
                  </a:lnTo>
                  <a:lnTo>
                    <a:pt x="782" y="104"/>
                  </a:lnTo>
                  <a:lnTo>
                    <a:pt x="784" y="99"/>
                  </a:lnTo>
                  <a:lnTo>
                    <a:pt x="786" y="95"/>
                  </a:lnTo>
                  <a:lnTo>
                    <a:pt x="791" y="91"/>
                  </a:lnTo>
                  <a:lnTo>
                    <a:pt x="791" y="86"/>
                  </a:lnTo>
                  <a:lnTo>
                    <a:pt x="793" y="80"/>
                  </a:lnTo>
                  <a:lnTo>
                    <a:pt x="795" y="75"/>
                  </a:lnTo>
                  <a:lnTo>
                    <a:pt x="795" y="71"/>
                  </a:lnTo>
                  <a:lnTo>
                    <a:pt x="797" y="67"/>
                  </a:lnTo>
                  <a:lnTo>
                    <a:pt x="797" y="62"/>
                  </a:lnTo>
                  <a:lnTo>
                    <a:pt x="797" y="58"/>
                  </a:lnTo>
                  <a:lnTo>
                    <a:pt x="797" y="52"/>
                  </a:lnTo>
                  <a:lnTo>
                    <a:pt x="797" y="47"/>
                  </a:lnTo>
                  <a:lnTo>
                    <a:pt x="797" y="43"/>
                  </a:lnTo>
                  <a:lnTo>
                    <a:pt x="797" y="41"/>
                  </a:lnTo>
                  <a:lnTo>
                    <a:pt x="797" y="36"/>
                  </a:lnTo>
                  <a:lnTo>
                    <a:pt x="795" y="32"/>
                  </a:lnTo>
                  <a:lnTo>
                    <a:pt x="793" y="28"/>
                  </a:lnTo>
                  <a:lnTo>
                    <a:pt x="793" y="23"/>
                  </a:lnTo>
                  <a:lnTo>
                    <a:pt x="791" y="21"/>
                  </a:lnTo>
                  <a:lnTo>
                    <a:pt x="789" y="17"/>
                  </a:lnTo>
                  <a:lnTo>
                    <a:pt x="786" y="15"/>
                  </a:lnTo>
                  <a:lnTo>
                    <a:pt x="784" y="13"/>
                  </a:lnTo>
                  <a:lnTo>
                    <a:pt x="782" y="10"/>
                  </a:lnTo>
                  <a:lnTo>
                    <a:pt x="780" y="8"/>
                  </a:lnTo>
                  <a:lnTo>
                    <a:pt x="776" y="6"/>
                  </a:lnTo>
                  <a:lnTo>
                    <a:pt x="773" y="4"/>
                  </a:lnTo>
                  <a:lnTo>
                    <a:pt x="769" y="2"/>
                  </a:lnTo>
                  <a:lnTo>
                    <a:pt x="767" y="2"/>
                  </a:lnTo>
                  <a:lnTo>
                    <a:pt x="763" y="0"/>
                  </a:lnTo>
                  <a:lnTo>
                    <a:pt x="758" y="0"/>
                  </a:lnTo>
                  <a:lnTo>
                    <a:pt x="754" y="0"/>
                  </a:lnTo>
                  <a:lnTo>
                    <a:pt x="743" y="0"/>
                  </a:lnTo>
                  <a:lnTo>
                    <a:pt x="732" y="0"/>
                  </a:lnTo>
                  <a:lnTo>
                    <a:pt x="719" y="0"/>
                  </a:lnTo>
                  <a:lnTo>
                    <a:pt x="706" y="0"/>
                  </a:lnTo>
                  <a:lnTo>
                    <a:pt x="695" y="0"/>
                  </a:lnTo>
                  <a:lnTo>
                    <a:pt x="687" y="0"/>
                  </a:lnTo>
                  <a:lnTo>
                    <a:pt x="680" y="0"/>
                  </a:lnTo>
                  <a:lnTo>
                    <a:pt x="676" y="0"/>
                  </a:lnTo>
                  <a:lnTo>
                    <a:pt x="674" y="0"/>
                  </a:lnTo>
                  <a:lnTo>
                    <a:pt x="672" y="0"/>
                  </a:lnTo>
                  <a:lnTo>
                    <a:pt x="667" y="2"/>
                  </a:lnTo>
                  <a:lnTo>
                    <a:pt x="665" y="2"/>
                  </a:lnTo>
                  <a:lnTo>
                    <a:pt x="663" y="2"/>
                  </a:lnTo>
                  <a:lnTo>
                    <a:pt x="661" y="2"/>
                  </a:lnTo>
                  <a:lnTo>
                    <a:pt x="656" y="2"/>
                  </a:lnTo>
                  <a:lnTo>
                    <a:pt x="654" y="2"/>
                  </a:lnTo>
                  <a:lnTo>
                    <a:pt x="648" y="2"/>
                  </a:lnTo>
                  <a:lnTo>
                    <a:pt x="641" y="2"/>
                  </a:lnTo>
                  <a:lnTo>
                    <a:pt x="628" y="2"/>
                  </a:lnTo>
                  <a:lnTo>
                    <a:pt x="615" y="2"/>
                  </a:lnTo>
                  <a:lnTo>
                    <a:pt x="600" y="2"/>
                  </a:lnTo>
                  <a:lnTo>
                    <a:pt x="583" y="2"/>
                  </a:lnTo>
                  <a:lnTo>
                    <a:pt x="565" y="2"/>
                  </a:lnTo>
                  <a:lnTo>
                    <a:pt x="548" y="2"/>
                  </a:lnTo>
                  <a:lnTo>
                    <a:pt x="531" y="2"/>
                  </a:lnTo>
                  <a:lnTo>
                    <a:pt x="514" y="2"/>
                  </a:lnTo>
                  <a:lnTo>
                    <a:pt x="496" y="2"/>
                  </a:lnTo>
                  <a:lnTo>
                    <a:pt x="483" y="2"/>
                  </a:lnTo>
                  <a:lnTo>
                    <a:pt x="472" y="2"/>
                  </a:lnTo>
                  <a:lnTo>
                    <a:pt x="462" y="2"/>
                  </a:lnTo>
                  <a:lnTo>
                    <a:pt x="455" y="2"/>
                  </a:lnTo>
                  <a:lnTo>
                    <a:pt x="453" y="2"/>
                  </a:lnTo>
                  <a:lnTo>
                    <a:pt x="451" y="2"/>
                  </a:lnTo>
                  <a:lnTo>
                    <a:pt x="449" y="2"/>
                  </a:lnTo>
                  <a:lnTo>
                    <a:pt x="444" y="2"/>
                  </a:lnTo>
                  <a:lnTo>
                    <a:pt x="442" y="2"/>
                  </a:lnTo>
                  <a:close/>
                </a:path>
              </a:pathLst>
            </a:custGeom>
            <a:solidFill>
              <a:srgbClr val="7AA3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2" name="任意多边形 307701"/>
            <p:cNvSpPr/>
            <p:nvPr/>
          </p:nvSpPr>
          <p:spPr>
            <a:xfrm>
              <a:off x="1308" y="2416"/>
              <a:ext cx="792" cy="539"/>
            </a:xfrm>
            <a:custGeom>
              <a:rect l="0" t="0" r="0" b="0"/>
              <a:pathLst>
                <a:path w="792" h="539">
                  <a:moveTo>
                    <a:pt x="433" y="2"/>
                  </a:moveTo>
                  <a:lnTo>
                    <a:pt x="210" y="2"/>
                  </a:lnTo>
                  <a:lnTo>
                    <a:pt x="205" y="2"/>
                  </a:lnTo>
                  <a:lnTo>
                    <a:pt x="190" y="2"/>
                  </a:lnTo>
                  <a:lnTo>
                    <a:pt x="171" y="2"/>
                  </a:lnTo>
                  <a:lnTo>
                    <a:pt x="147" y="2"/>
                  </a:lnTo>
                  <a:lnTo>
                    <a:pt x="121" y="2"/>
                  </a:lnTo>
                  <a:lnTo>
                    <a:pt x="95" y="2"/>
                  </a:lnTo>
                  <a:lnTo>
                    <a:pt x="71" y="2"/>
                  </a:lnTo>
                  <a:lnTo>
                    <a:pt x="52" y="2"/>
                  </a:lnTo>
                  <a:lnTo>
                    <a:pt x="47" y="2"/>
                  </a:lnTo>
                  <a:lnTo>
                    <a:pt x="43" y="4"/>
                  </a:lnTo>
                  <a:lnTo>
                    <a:pt x="39" y="4"/>
                  </a:lnTo>
                  <a:lnTo>
                    <a:pt x="34" y="4"/>
                  </a:lnTo>
                  <a:lnTo>
                    <a:pt x="30" y="6"/>
                  </a:lnTo>
                  <a:lnTo>
                    <a:pt x="28" y="6"/>
                  </a:lnTo>
                  <a:lnTo>
                    <a:pt x="23" y="8"/>
                  </a:lnTo>
                  <a:lnTo>
                    <a:pt x="21" y="11"/>
                  </a:lnTo>
                  <a:lnTo>
                    <a:pt x="19" y="13"/>
                  </a:lnTo>
                  <a:lnTo>
                    <a:pt x="15" y="15"/>
                  </a:lnTo>
                  <a:lnTo>
                    <a:pt x="13" y="17"/>
                  </a:lnTo>
                  <a:lnTo>
                    <a:pt x="10" y="19"/>
                  </a:lnTo>
                  <a:lnTo>
                    <a:pt x="8" y="21"/>
                  </a:lnTo>
                  <a:lnTo>
                    <a:pt x="6" y="24"/>
                  </a:lnTo>
                  <a:lnTo>
                    <a:pt x="6" y="28"/>
                  </a:lnTo>
                  <a:lnTo>
                    <a:pt x="4" y="30"/>
                  </a:lnTo>
                  <a:lnTo>
                    <a:pt x="2" y="34"/>
                  </a:lnTo>
                  <a:lnTo>
                    <a:pt x="2" y="37"/>
                  </a:lnTo>
                  <a:lnTo>
                    <a:pt x="0" y="41"/>
                  </a:lnTo>
                  <a:lnTo>
                    <a:pt x="0" y="43"/>
                  </a:lnTo>
                  <a:lnTo>
                    <a:pt x="0" y="47"/>
                  </a:lnTo>
                  <a:lnTo>
                    <a:pt x="0" y="52"/>
                  </a:lnTo>
                  <a:lnTo>
                    <a:pt x="0" y="54"/>
                  </a:lnTo>
                  <a:lnTo>
                    <a:pt x="0" y="58"/>
                  </a:lnTo>
                  <a:lnTo>
                    <a:pt x="0" y="63"/>
                  </a:lnTo>
                  <a:lnTo>
                    <a:pt x="0" y="67"/>
                  </a:lnTo>
                  <a:lnTo>
                    <a:pt x="0" y="71"/>
                  </a:lnTo>
                  <a:lnTo>
                    <a:pt x="2" y="76"/>
                  </a:lnTo>
                  <a:lnTo>
                    <a:pt x="2" y="80"/>
                  </a:lnTo>
                  <a:lnTo>
                    <a:pt x="4" y="84"/>
                  </a:lnTo>
                  <a:lnTo>
                    <a:pt x="6" y="86"/>
                  </a:lnTo>
                  <a:lnTo>
                    <a:pt x="6" y="93"/>
                  </a:lnTo>
                  <a:lnTo>
                    <a:pt x="10" y="102"/>
                  </a:lnTo>
                  <a:lnTo>
                    <a:pt x="17" y="110"/>
                  </a:lnTo>
                  <a:lnTo>
                    <a:pt x="21" y="121"/>
                  </a:lnTo>
                  <a:lnTo>
                    <a:pt x="28" y="134"/>
                  </a:lnTo>
                  <a:lnTo>
                    <a:pt x="34" y="145"/>
                  </a:lnTo>
                  <a:lnTo>
                    <a:pt x="41" y="158"/>
                  </a:lnTo>
                  <a:lnTo>
                    <a:pt x="49" y="171"/>
                  </a:lnTo>
                  <a:lnTo>
                    <a:pt x="58" y="184"/>
                  </a:lnTo>
                  <a:lnTo>
                    <a:pt x="73" y="210"/>
                  </a:lnTo>
                  <a:lnTo>
                    <a:pt x="91" y="236"/>
                  </a:lnTo>
                  <a:lnTo>
                    <a:pt x="108" y="262"/>
                  </a:lnTo>
                  <a:lnTo>
                    <a:pt x="123" y="284"/>
                  </a:lnTo>
                  <a:lnTo>
                    <a:pt x="132" y="297"/>
                  </a:lnTo>
                  <a:lnTo>
                    <a:pt x="138" y="305"/>
                  </a:lnTo>
                  <a:lnTo>
                    <a:pt x="142" y="310"/>
                  </a:lnTo>
                  <a:lnTo>
                    <a:pt x="145" y="314"/>
                  </a:lnTo>
                  <a:lnTo>
                    <a:pt x="147" y="320"/>
                  </a:lnTo>
                  <a:lnTo>
                    <a:pt x="149" y="325"/>
                  </a:lnTo>
                  <a:lnTo>
                    <a:pt x="149" y="331"/>
                  </a:lnTo>
                  <a:lnTo>
                    <a:pt x="151" y="340"/>
                  </a:lnTo>
                  <a:lnTo>
                    <a:pt x="151" y="351"/>
                  </a:lnTo>
                  <a:lnTo>
                    <a:pt x="153" y="362"/>
                  </a:lnTo>
                  <a:lnTo>
                    <a:pt x="153" y="377"/>
                  </a:lnTo>
                  <a:lnTo>
                    <a:pt x="153" y="392"/>
                  </a:lnTo>
                  <a:lnTo>
                    <a:pt x="153" y="411"/>
                  </a:lnTo>
                  <a:lnTo>
                    <a:pt x="153" y="433"/>
                  </a:lnTo>
                  <a:lnTo>
                    <a:pt x="155" y="539"/>
                  </a:lnTo>
                  <a:lnTo>
                    <a:pt x="632" y="539"/>
                  </a:lnTo>
                  <a:lnTo>
                    <a:pt x="632" y="446"/>
                  </a:lnTo>
                  <a:lnTo>
                    <a:pt x="632" y="418"/>
                  </a:lnTo>
                  <a:lnTo>
                    <a:pt x="632" y="396"/>
                  </a:lnTo>
                  <a:lnTo>
                    <a:pt x="632" y="385"/>
                  </a:lnTo>
                  <a:lnTo>
                    <a:pt x="632" y="377"/>
                  </a:lnTo>
                  <a:lnTo>
                    <a:pt x="632" y="368"/>
                  </a:lnTo>
                  <a:lnTo>
                    <a:pt x="632" y="359"/>
                  </a:lnTo>
                  <a:lnTo>
                    <a:pt x="632" y="351"/>
                  </a:lnTo>
                  <a:lnTo>
                    <a:pt x="634" y="344"/>
                  </a:lnTo>
                  <a:lnTo>
                    <a:pt x="636" y="336"/>
                  </a:lnTo>
                  <a:lnTo>
                    <a:pt x="638" y="327"/>
                  </a:lnTo>
                  <a:lnTo>
                    <a:pt x="643" y="318"/>
                  </a:lnTo>
                  <a:lnTo>
                    <a:pt x="645" y="310"/>
                  </a:lnTo>
                  <a:lnTo>
                    <a:pt x="651" y="299"/>
                  </a:lnTo>
                  <a:lnTo>
                    <a:pt x="656" y="288"/>
                  </a:lnTo>
                  <a:lnTo>
                    <a:pt x="660" y="279"/>
                  </a:lnTo>
                  <a:lnTo>
                    <a:pt x="667" y="271"/>
                  </a:lnTo>
                  <a:lnTo>
                    <a:pt x="673" y="260"/>
                  </a:lnTo>
                  <a:lnTo>
                    <a:pt x="680" y="249"/>
                  </a:lnTo>
                  <a:lnTo>
                    <a:pt x="697" y="223"/>
                  </a:lnTo>
                  <a:lnTo>
                    <a:pt x="712" y="197"/>
                  </a:lnTo>
                  <a:lnTo>
                    <a:pt x="729" y="173"/>
                  </a:lnTo>
                  <a:lnTo>
                    <a:pt x="747" y="147"/>
                  </a:lnTo>
                  <a:lnTo>
                    <a:pt x="760" y="125"/>
                  </a:lnTo>
                  <a:lnTo>
                    <a:pt x="773" y="108"/>
                  </a:lnTo>
                  <a:lnTo>
                    <a:pt x="775" y="104"/>
                  </a:lnTo>
                  <a:lnTo>
                    <a:pt x="779" y="99"/>
                  </a:lnTo>
                  <a:lnTo>
                    <a:pt x="781" y="95"/>
                  </a:lnTo>
                  <a:lnTo>
                    <a:pt x="784" y="89"/>
                  </a:lnTo>
                  <a:lnTo>
                    <a:pt x="786" y="84"/>
                  </a:lnTo>
                  <a:lnTo>
                    <a:pt x="788" y="80"/>
                  </a:lnTo>
                  <a:lnTo>
                    <a:pt x="788" y="76"/>
                  </a:lnTo>
                  <a:lnTo>
                    <a:pt x="790" y="71"/>
                  </a:lnTo>
                  <a:lnTo>
                    <a:pt x="790" y="65"/>
                  </a:lnTo>
                  <a:lnTo>
                    <a:pt x="792" y="60"/>
                  </a:lnTo>
                  <a:lnTo>
                    <a:pt x="792" y="56"/>
                  </a:lnTo>
                  <a:lnTo>
                    <a:pt x="792" y="52"/>
                  </a:lnTo>
                  <a:lnTo>
                    <a:pt x="792" y="47"/>
                  </a:lnTo>
                  <a:lnTo>
                    <a:pt x="792" y="43"/>
                  </a:lnTo>
                  <a:lnTo>
                    <a:pt x="790" y="39"/>
                  </a:lnTo>
                  <a:lnTo>
                    <a:pt x="790" y="34"/>
                  </a:lnTo>
                  <a:lnTo>
                    <a:pt x="788" y="30"/>
                  </a:lnTo>
                  <a:lnTo>
                    <a:pt x="788" y="28"/>
                  </a:lnTo>
                  <a:lnTo>
                    <a:pt x="786" y="24"/>
                  </a:lnTo>
                  <a:lnTo>
                    <a:pt x="784" y="21"/>
                  </a:lnTo>
                  <a:lnTo>
                    <a:pt x="784" y="17"/>
                  </a:lnTo>
                  <a:lnTo>
                    <a:pt x="781" y="15"/>
                  </a:lnTo>
                  <a:lnTo>
                    <a:pt x="777" y="13"/>
                  </a:lnTo>
                  <a:lnTo>
                    <a:pt x="775" y="8"/>
                  </a:lnTo>
                  <a:lnTo>
                    <a:pt x="773" y="6"/>
                  </a:lnTo>
                  <a:lnTo>
                    <a:pt x="771" y="4"/>
                  </a:lnTo>
                  <a:lnTo>
                    <a:pt x="766" y="4"/>
                  </a:lnTo>
                  <a:lnTo>
                    <a:pt x="764" y="2"/>
                  </a:lnTo>
                  <a:lnTo>
                    <a:pt x="760" y="0"/>
                  </a:lnTo>
                  <a:lnTo>
                    <a:pt x="758" y="0"/>
                  </a:lnTo>
                  <a:lnTo>
                    <a:pt x="753" y="0"/>
                  </a:lnTo>
                  <a:lnTo>
                    <a:pt x="749" y="0"/>
                  </a:lnTo>
                  <a:lnTo>
                    <a:pt x="738" y="0"/>
                  </a:lnTo>
                  <a:lnTo>
                    <a:pt x="725" y="0"/>
                  </a:lnTo>
                  <a:lnTo>
                    <a:pt x="712" y="0"/>
                  </a:lnTo>
                  <a:lnTo>
                    <a:pt x="701" y="0"/>
                  </a:lnTo>
                  <a:lnTo>
                    <a:pt x="690" y="0"/>
                  </a:lnTo>
                  <a:lnTo>
                    <a:pt x="680" y="0"/>
                  </a:lnTo>
                  <a:lnTo>
                    <a:pt x="673" y="0"/>
                  </a:lnTo>
                  <a:lnTo>
                    <a:pt x="669" y="0"/>
                  </a:lnTo>
                  <a:lnTo>
                    <a:pt x="667" y="0"/>
                  </a:lnTo>
                  <a:lnTo>
                    <a:pt x="664" y="0"/>
                  </a:lnTo>
                  <a:lnTo>
                    <a:pt x="660" y="0"/>
                  </a:lnTo>
                  <a:lnTo>
                    <a:pt x="658" y="0"/>
                  </a:lnTo>
                  <a:lnTo>
                    <a:pt x="656" y="0"/>
                  </a:lnTo>
                  <a:lnTo>
                    <a:pt x="654" y="0"/>
                  </a:lnTo>
                  <a:lnTo>
                    <a:pt x="649" y="0"/>
                  </a:lnTo>
                  <a:lnTo>
                    <a:pt x="647" y="2"/>
                  </a:lnTo>
                  <a:lnTo>
                    <a:pt x="643" y="2"/>
                  </a:lnTo>
                  <a:lnTo>
                    <a:pt x="634" y="2"/>
                  </a:lnTo>
                  <a:lnTo>
                    <a:pt x="621" y="2"/>
                  </a:lnTo>
                  <a:lnTo>
                    <a:pt x="608" y="2"/>
                  </a:lnTo>
                  <a:lnTo>
                    <a:pt x="593" y="2"/>
                  </a:lnTo>
                  <a:lnTo>
                    <a:pt x="576" y="2"/>
                  </a:lnTo>
                  <a:lnTo>
                    <a:pt x="558" y="2"/>
                  </a:lnTo>
                  <a:lnTo>
                    <a:pt x="539" y="2"/>
                  </a:lnTo>
                  <a:lnTo>
                    <a:pt x="522" y="2"/>
                  </a:lnTo>
                  <a:lnTo>
                    <a:pt x="504" y="2"/>
                  </a:lnTo>
                  <a:lnTo>
                    <a:pt x="487" y="2"/>
                  </a:lnTo>
                  <a:lnTo>
                    <a:pt x="474" y="2"/>
                  </a:lnTo>
                  <a:lnTo>
                    <a:pt x="461" y="2"/>
                  </a:lnTo>
                  <a:lnTo>
                    <a:pt x="452" y="2"/>
                  </a:lnTo>
                  <a:lnTo>
                    <a:pt x="446" y="2"/>
                  </a:lnTo>
                  <a:lnTo>
                    <a:pt x="444" y="2"/>
                  </a:lnTo>
                  <a:lnTo>
                    <a:pt x="441" y="2"/>
                  </a:lnTo>
                  <a:lnTo>
                    <a:pt x="437" y="2"/>
                  </a:lnTo>
                  <a:lnTo>
                    <a:pt x="435" y="2"/>
                  </a:lnTo>
                  <a:lnTo>
                    <a:pt x="433" y="2"/>
                  </a:lnTo>
                  <a:close/>
                </a:path>
              </a:pathLst>
            </a:custGeom>
            <a:solidFill>
              <a:srgbClr val="79A2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3" name="任意多边形 307702"/>
            <p:cNvSpPr/>
            <p:nvPr/>
          </p:nvSpPr>
          <p:spPr>
            <a:xfrm>
              <a:off x="1310" y="2416"/>
              <a:ext cx="788" cy="539"/>
            </a:xfrm>
            <a:custGeom>
              <a:rect l="0" t="0" r="0" b="0"/>
              <a:pathLst>
                <a:path w="788" h="539">
                  <a:moveTo>
                    <a:pt x="424" y="4"/>
                  </a:moveTo>
                  <a:lnTo>
                    <a:pt x="210" y="4"/>
                  </a:lnTo>
                  <a:lnTo>
                    <a:pt x="203" y="4"/>
                  </a:lnTo>
                  <a:lnTo>
                    <a:pt x="190" y="4"/>
                  </a:lnTo>
                  <a:lnTo>
                    <a:pt x="171" y="4"/>
                  </a:lnTo>
                  <a:lnTo>
                    <a:pt x="147" y="4"/>
                  </a:lnTo>
                  <a:lnTo>
                    <a:pt x="121" y="4"/>
                  </a:lnTo>
                  <a:lnTo>
                    <a:pt x="95" y="4"/>
                  </a:lnTo>
                  <a:lnTo>
                    <a:pt x="71" y="4"/>
                  </a:lnTo>
                  <a:lnTo>
                    <a:pt x="52" y="4"/>
                  </a:lnTo>
                  <a:lnTo>
                    <a:pt x="47" y="4"/>
                  </a:lnTo>
                  <a:lnTo>
                    <a:pt x="43" y="4"/>
                  </a:lnTo>
                  <a:lnTo>
                    <a:pt x="39" y="6"/>
                  </a:lnTo>
                  <a:lnTo>
                    <a:pt x="37" y="6"/>
                  </a:lnTo>
                  <a:lnTo>
                    <a:pt x="32" y="8"/>
                  </a:lnTo>
                  <a:lnTo>
                    <a:pt x="28" y="8"/>
                  </a:lnTo>
                  <a:lnTo>
                    <a:pt x="26" y="11"/>
                  </a:lnTo>
                  <a:lnTo>
                    <a:pt x="21" y="13"/>
                  </a:lnTo>
                  <a:lnTo>
                    <a:pt x="19" y="15"/>
                  </a:lnTo>
                  <a:lnTo>
                    <a:pt x="17" y="17"/>
                  </a:lnTo>
                  <a:lnTo>
                    <a:pt x="15" y="19"/>
                  </a:lnTo>
                  <a:lnTo>
                    <a:pt x="13" y="21"/>
                  </a:lnTo>
                  <a:lnTo>
                    <a:pt x="11" y="24"/>
                  </a:lnTo>
                  <a:lnTo>
                    <a:pt x="8" y="26"/>
                  </a:lnTo>
                  <a:lnTo>
                    <a:pt x="6" y="30"/>
                  </a:lnTo>
                  <a:lnTo>
                    <a:pt x="4" y="32"/>
                  </a:lnTo>
                  <a:lnTo>
                    <a:pt x="4" y="34"/>
                  </a:lnTo>
                  <a:lnTo>
                    <a:pt x="2" y="39"/>
                  </a:lnTo>
                  <a:lnTo>
                    <a:pt x="2" y="41"/>
                  </a:lnTo>
                  <a:lnTo>
                    <a:pt x="2" y="45"/>
                  </a:lnTo>
                  <a:lnTo>
                    <a:pt x="0" y="50"/>
                  </a:lnTo>
                  <a:lnTo>
                    <a:pt x="0" y="52"/>
                  </a:lnTo>
                  <a:lnTo>
                    <a:pt x="0" y="56"/>
                  </a:lnTo>
                  <a:lnTo>
                    <a:pt x="0" y="60"/>
                  </a:lnTo>
                  <a:lnTo>
                    <a:pt x="0" y="65"/>
                  </a:lnTo>
                  <a:lnTo>
                    <a:pt x="2" y="67"/>
                  </a:lnTo>
                  <a:lnTo>
                    <a:pt x="2" y="71"/>
                  </a:lnTo>
                  <a:lnTo>
                    <a:pt x="2" y="76"/>
                  </a:lnTo>
                  <a:lnTo>
                    <a:pt x="4" y="80"/>
                  </a:lnTo>
                  <a:lnTo>
                    <a:pt x="4" y="84"/>
                  </a:lnTo>
                  <a:lnTo>
                    <a:pt x="6" y="89"/>
                  </a:lnTo>
                  <a:lnTo>
                    <a:pt x="8" y="93"/>
                  </a:lnTo>
                  <a:lnTo>
                    <a:pt x="13" y="102"/>
                  </a:lnTo>
                  <a:lnTo>
                    <a:pt x="17" y="112"/>
                  </a:lnTo>
                  <a:lnTo>
                    <a:pt x="21" y="123"/>
                  </a:lnTo>
                  <a:lnTo>
                    <a:pt x="28" y="134"/>
                  </a:lnTo>
                  <a:lnTo>
                    <a:pt x="34" y="147"/>
                  </a:lnTo>
                  <a:lnTo>
                    <a:pt x="43" y="158"/>
                  </a:lnTo>
                  <a:lnTo>
                    <a:pt x="50" y="171"/>
                  </a:lnTo>
                  <a:lnTo>
                    <a:pt x="58" y="184"/>
                  </a:lnTo>
                  <a:lnTo>
                    <a:pt x="76" y="210"/>
                  </a:lnTo>
                  <a:lnTo>
                    <a:pt x="91" y="236"/>
                  </a:lnTo>
                  <a:lnTo>
                    <a:pt x="108" y="262"/>
                  </a:lnTo>
                  <a:lnTo>
                    <a:pt x="123" y="284"/>
                  </a:lnTo>
                  <a:lnTo>
                    <a:pt x="132" y="297"/>
                  </a:lnTo>
                  <a:lnTo>
                    <a:pt x="138" y="305"/>
                  </a:lnTo>
                  <a:lnTo>
                    <a:pt x="143" y="310"/>
                  </a:lnTo>
                  <a:lnTo>
                    <a:pt x="145" y="314"/>
                  </a:lnTo>
                  <a:lnTo>
                    <a:pt x="147" y="320"/>
                  </a:lnTo>
                  <a:lnTo>
                    <a:pt x="149" y="325"/>
                  </a:lnTo>
                  <a:lnTo>
                    <a:pt x="149" y="331"/>
                  </a:lnTo>
                  <a:lnTo>
                    <a:pt x="151" y="340"/>
                  </a:lnTo>
                  <a:lnTo>
                    <a:pt x="153" y="351"/>
                  </a:lnTo>
                  <a:lnTo>
                    <a:pt x="153" y="362"/>
                  </a:lnTo>
                  <a:lnTo>
                    <a:pt x="153" y="377"/>
                  </a:lnTo>
                  <a:lnTo>
                    <a:pt x="153" y="392"/>
                  </a:lnTo>
                  <a:lnTo>
                    <a:pt x="153" y="411"/>
                  </a:lnTo>
                  <a:lnTo>
                    <a:pt x="153" y="433"/>
                  </a:lnTo>
                  <a:lnTo>
                    <a:pt x="156" y="539"/>
                  </a:lnTo>
                  <a:lnTo>
                    <a:pt x="630" y="539"/>
                  </a:lnTo>
                  <a:lnTo>
                    <a:pt x="630" y="444"/>
                  </a:lnTo>
                  <a:lnTo>
                    <a:pt x="630" y="418"/>
                  </a:lnTo>
                  <a:lnTo>
                    <a:pt x="630" y="396"/>
                  </a:lnTo>
                  <a:lnTo>
                    <a:pt x="630" y="385"/>
                  </a:lnTo>
                  <a:lnTo>
                    <a:pt x="630" y="377"/>
                  </a:lnTo>
                  <a:lnTo>
                    <a:pt x="630" y="368"/>
                  </a:lnTo>
                  <a:lnTo>
                    <a:pt x="630" y="359"/>
                  </a:lnTo>
                  <a:lnTo>
                    <a:pt x="630" y="351"/>
                  </a:lnTo>
                  <a:lnTo>
                    <a:pt x="632" y="344"/>
                  </a:lnTo>
                  <a:lnTo>
                    <a:pt x="634" y="336"/>
                  </a:lnTo>
                  <a:lnTo>
                    <a:pt x="636" y="327"/>
                  </a:lnTo>
                  <a:lnTo>
                    <a:pt x="639" y="318"/>
                  </a:lnTo>
                  <a:lnTo>
                    <a:pt x="643" y="310"/>
                  </a:lnTo>
                  <a:lnTo>
                    <a:pt x="647" y="299"/>
                  </a:lnTo>
                  <a:lnTo>
                    <a:pt x="654" y="288"/>
                  </a:lnTo>
                  <a:lnTo>
                    <a:pt x="658" y="279"/>
                  </a:lnTo>
                  <a:lnTo>
                    <a:pt x="665" y="271"/>
                  </a:lnTo>
                  <a:lnTo>
                    <a:pt x="671" y="260"/>
                  </a:lnTo>
                  <a:lnTo>
                    <a:pt x="678" y="249"/>
                  </a:lnTo>
                  <a:lnTo>
                    <a:pt x="693" y="225"/>
                  </a:lnTo>
                  <a:lnTo>
                    <a:pt x="710" y="199"/>
                  </a:lnTo>
                  <a:lnTo>
                    <a:pt x="727" y="173"/>
                  </a:lnTo>
                  <a:lnTo>
                    <a:pt x="743" y="149"/>
                  </a:lnTo>
                  <a:lnTo>
                    <a:pt x="758" y="128"/>
                  </a:lnTo>
                  <a:lnTo>
                    <a:pt x="769" y="110"/>
                  </a:lnTo>
                  <a:lnTo>
                    <a:pt x="773" y="106"/>
                  </a:lnTo>
                  <a:lnTo>
                    <a:pt x="775" y="99"/>
                  </a:lnTo>
                  <a:lnTo>
                    <a:pt x="777" y="95"/>
                  </a:lnTo>
                  <a:lnTo>
                    <a:pt x="779" y="91"/>
                  </a:lnTo>
                  <a:lnTo>
                    <a:pt x="782" y="86"/>
                  </a:lnTo>
                  <a:lnTo>
                    <a:pt x="784" y="82"/>
                  </a:lnTo>
                  <a:lnTo>
                    <a:pt x="786" y="76"/>
                  </a:lnTo>
                  <a:lnTo>
                    <a:pt x="786" y="71"/>
                  </a:lnTo>
                  <a:lnTo>
                    <a:pt x="788" y="67"/>
                  </a:lnTo>
                  <a:lnTo>
                    <a:pt x="788" y="63"/>
                  </a:lnTo>
                  <a:lnTo>
                    <a:pt x="788" y="58"/>
                  </a:lnTo>
                  <a:lnTo>
                    <a:pt x="788" y="54"/>
                  </a:lnTo>
                  <a:lnTo>
                    <a:pt x="788" y="50"/>
                  </a:lnTo>
                  <a:lnTo>
                    <a:pt x="788" y="45"/>
                  </a:lnTo>
                  <a:lnTo>
                    <a:pt x="788" y="41"/>
                  </a:lnTo>
                  <a:lnTo>
                    <a:pt x="786" y="37"/>
                  </a:lnTo>
                  <a:lnTo>
                    <a:pt x="786" y="32"/>
                  </a:lnTo>
                  <a:lnTo>
                    <a:pt x="784" y="30"/>
                  </a:lnTo>
                  <a:lnTo>
                    <a:pt x="784" y="26"/>
                  </a:lnTo>
                  <a:lnTo>
                    <a:pt x="782" y="21"/>
                  </a:lnTo>
                  <a:lnTo>
                    <a:pt x="779" y="19"/>
                  </a:lnTo>
                  <a:lnTo>
                    <a:pt x="777" y="17"/>
                  </a:lnTo>
                  <a:lnTo>
                    <a:pt x="775" y="13"/>
                  </a:lnTo>
                  <a:lnTo>
                    <a:pt x="773" y="11"/>
                  </a:lnTo>
                  <a:lnTo>
                    <a:pt x="769" y="8"/>
                  </a:lnTo>
                  <a:lnTo>
                    <a:pt x="766" y="6"/>
                  </a:lnTo>
                  <a:lnTo>
                    <a:pt x="764" y="4"/>
                  </a:lnTo>
                  <a:lnTo>
                    <a:pt x="760" y="4"/>
                  </a:lnTo>
                  <a:lnTo>
                    <a:pt x="758" y="2"/>
                  </a:lnTo>
                  <a:lnTo>
                    <a:pt x="753" y="2"/>
                  </a:lnTo>
                  <a:lnTo>
                    <a:pt x="749" y="2"/>
                  </a:lnTo>
                  <a:lnTo>
                    <a:pt x="745" y="0"/>
                  </a:lnTo>
                  <a:lnTo>
                    <a:pt x="734" y="2"/>
                  </a:lnTo>
                  <a:lnTo>
                    <a:pt x="721" y="2"/>
                  </a:lnTo>
                  <a:lnTo>
                    <a:pt x="708" y="2"/>
                  </a:lnTo>
                  <a:lnTo>
                    <a:pt x="697" y="2"/>
                  </a:lnTo>
                  <a:lnTo>
                    <a:pt x="686" y="2"/>
                  </a:lnTo>
                  <a:lnTo>
                    <a:pt x="675" y="2"/>
                  </a:lnTo>
                  <a:lnTo>
                    <a:pt x="669" y="2"/>
                  </a:lnTo>
                  <a:lnTo>
                    <a:pt x="665" y="2"/>
                  </a:lnTo>
                  <a:lnTo>
                    <a:pt x="662" y="2"/>
                  </a:lnTo>
                  <a:lnTo>
                    <a:pt x="660" y="2"/>
                  </a:lnTo>
                  <a:lnTo>
                    <a:pt x="656" y="2"/>
                  </a:lnTo>
                  <a:lnTo>
                    <a:pt x="654" y="2"/>
                  </a:lnTo>
                  <a:lnTo>
                    <a:pt x="652" y="2"/>
                  </a:lnTo>
                  <a:lnTo>
                    <a:pt x="649" y="2"/>
                  </a:lnTo>
                  <a:lnTo>
                    <a:pt x="645" y="2"/>
                  </a:lnTo>
                  <a:lnTo>
                    <a:pt x="643" y="2"/>
                  </a:lnTo>
                  <a:lnTo>
                    <a:pt x="639" y="2"/>
                  </a:lnTo>
                  <a:lnTo>
                    <a:pt x="630" y="2"/>
                  </a:lnTo>
                  <a:lnTo>
                    <a:pt x="617" y="2"/>
                  </a:lnTo>
                  <a:lnTo>
                    <a:pt x="604" y="2"/>
                  </a:lnTo>
                  <a:lnTo>
                    <a:pt x="589" y="2"/>
                  </a:lnTo>
                  <a:lnTo>
                    <a:pt x="571" y="4"/>
                  </a:lnTo>
                  <a:lnTo>
                    <a:pt x="552" y="4"/>
                  </a:lnTo>
                  <a:lnTo>
                    <a:pt x="535" y="4"/>
                  </a:lnTo>
                  <a:lnTo>
                    <a:pt x="515" y="4"/>
                  </a:lnTo>
                  <a:lnTo>
                    <a:pt x="498" y="4"/>
                  </a:lnTo>
                  <a:lnTo>
                    <a:pt x="483" y="4"/>
                  </a:lnTo>
                  <a:lnTo>
                    <a:pt x="468" y="4"/>
                  </a:lnTo>
                  <a:lnTo>
                    <a:pt x="455" y="4"/>
                  </a:lnTo>
                  <a:lnTo>
                    <a:pt x="446" y="4"/>
                  </a:lnTo>
                  <a:lnTo>
                    <a:pt x="439" y="4"/>
                  </a:lnTo>
                  <a:lnTo>
                    <a:pt x="437" y="4"/>
                  </a:lnTo>
                  <a:lnTo>
                    <a:pt x="435" y="4"/>
                  </a:lnTo>
                  <a:lnTo>
                    <a:pt x="431" y="4"/>
                  </a:lnTo>
                  <a:lnTo>
                    <a:pt x="426" y="4"/>
                  </a:lnTo>
                  <a:lnTo>
                    <a:pt x="424" y="4"/>
                  </a:lnTo>
                  <a:close/>
                </a:path>
              </a:pathLst>
            </a:custGeom>
            <a:solidFill>
              <a:srgbClr val="77A1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4" name="任意多边形 307703"/>
            <p:cNvSpPr/>
            <p:nvPr/>
          </p:nvSpPr>
          <p:spPr>
            <a:xfrm>
              <a:off x="1314" y="2418"/>
              <a:ext cx="782" cy="537"/>
            </a:xfrm>
            <a:custGeom>
              <a:rect l="0" t="0" r="0" b="0"/>
              <a:pathLst>
                <a:path w="782" h="537">
                  <a:moveTo>
                    <a:pt x="416" y="4"/>
                  </a:moveTo>
                  <a:lnTo>
                    <a:pt x="206" y="4"/>
                  </a:lnTo>
                  <a:lnTo>
                    <a:pt x="201" y="4"/>
                  </a:lnTo>
                  <a:lnTo>
                    <a:pt x="188" y="4"/>
                  </a:lnTo>
                  <a:lnTo>
                    <a:pt x="169" y="4"/>
                  </a:lnTo>
                  <a:lnTo>
                    <a:pt x="145" y="4"/>
                  </a:lnTo>
                  <a:lnTo>
                    <a:pt x="119" y="4"/>
                  </a:lnTo>
                  <a:lnTo>
                    <a:pt x="93" y="4"/>
                  </a:lnTo>
                  <a:lnTo>
                    <a:pt x="69" y="4"/>
                  </a:lnTo>
                  <a:lnTo>
                    <a:pt x="50" y="4"/>
                  </a:lnTo>
                  <a:lnTo>
                    <a:pt x="46" y="4"/>
                  </a:lnTo>
                  <a:lnTo>
                    <a:pt x="41" y="4"/>
                  </a:lnTo>
                  <a:lnTo>
                    <a:pt x="39" y="6"/>
                  </a:lnTo>
                  <a:lnTo>
                    <a:pt x="35" y="6"/>
                  </a:lnTo>
                  <a:lnTo>
                    <a:pt x="30" y="9"/>
                  </a:lnTo>
                  <a:lnTo>
                    <a:pt x="28" y="9"/>
                  </a:lnTo>
                  <a:lnTo>
                    <a:pt x="24" y="11"/>
                  </a:lnTo>
                  <a:lnTo>
                    <a:pt x="22" y="13"/>
                  </a:lnTo>
                  <a:lnTo>
                    <a:pt x="17" y="15"/>
                  </a:lnTo>
                  <a:lnTo>
                    <a:pt x="15" y="15"/>
                  </a:lnTo>
                  <a:lnTo>
                    <a:pt x="13" y="17"/>
                  </a:lnTo>
                  <a:lnTo>
                    <a:pt x="11" y="22"/>
                  </a:lnTo>
                  <a:lnTo>
                    <a:pt x="9" y="24"/>
                  </a:lnTo>
                  <a:lnTo>
                    <a:pt x="7" y="26"/>
                  </a:lnTo>
                  <a:lnTo>
                    <a:pt x="7" y="28"/>
                  </a:lnTo>
                  <a:lnTo>
                    <a:pt x="4" y="32"/>
                  </a:lnTo>
                  <a:lnTo>
                    <a:pt x="2" y="35"/>
                  </a:lnTo>
                  <a:lnTo>
                    <a:pt x="2" y="39"/>
                  </a:lnTo>
                  <a:lnTo>
                    <a:pt x="0" y="41"/>
                  </a:lnTo>
                  <a:lnTo>
                    <a:pt x="0" y="45"/>
                  </a:lnTo>
                  <a:lnTo>
                    <a:pt x="0" y="48"/>
                  </a:lnTo>
                  <a:lnTo>
                    <a:pt x="0" y="52"/>
                  </a:lnTo>
                  <a:lnTo>
                    <a:pt x="0" y="56"/>
                  </a:lnTo>
                  <a:lnTo>
                    <a:pt x="0" y="61"/>
                  </a:lnTo>
                  <a:lnTo>
                    <a:pt x="0" y="63"/>
                  </a:lnTo>
                  <a:lnTo>
                    <a:pt x="0" y="67"/>
                  </a:lnTo>
                  <a:lnTo>
                    <a:pt x="0" y="71"/>
                  </a:lnTo>
                  <a:lnTo>
                    <a:pt x="2" y="76"/>
                  </a:lnTo>
                  <a:lnTo>
                    <a:pt x="2" y="80"/>
                  </a:lnTo>
                  <a:lnTo>
                    <a:pt x="4" y="84"/>
                  </a:lnTo>
                  <a:lnTo>
                    <a:pt x="7" y="89"/>
                  </a:lnTo>
                  <a:lnTo>
                    <a:pt x="7" y="93"/>
                  </a:lnTo>
                  <a:lnTo>
                    <a:pt x="11" y="102"/>
                  </a:lnTo>
                  <a:lnTo>
                    <a:pt x="15" y="110"/>
                  </a:lnTo>
                  <a:lnTo>
                    <a:pt x="22" y="121"/>
                  </a:lnTo>
                  <a:lnTo>
                    <a:pt x="28" y="134"/>
                  </a:lnTo>
                  <a:lnTo>
                    <a:pt x="35" y="145"/>
                  </a:lnTo>
                  <a:lnTo>
                    <a:pt x="41" y="158"/>
                  </a:lnTo>
                  <a:lnTo>
                    <a:pt x="50" y="171"/>
                  </a:lnTo>
                  <a:lnTo>
                    <a:pt x="56" y="184"/>
                  </a:lnTo>
                  <a:lnTo>
                    <a:pt x="74" y="210"/>
                  </a:lnTo>
                  <a:lnTo>
                    <a:pt x="91" y="236"/>
                  </a:lnTo>
                  <a:lnTo>
                    <a:pt x="106" y="260"/>
                  </a:lnTo>
                  <a:lnTo>
                    <a:pt x="121" y="284"/>
                  </a:lnTo>
                  <a:lnTo>
                    <a:pt x="130" y="295"/>
                  </a:lnTo>
                  <a:lnTo>
                    <a:pt x="139" y="303"/>
                  </a:lnTo>
                  <a:lnTo>
                    <a:pt x="141" y="308"/>
                  </a:lnTo>
                  <a:lnTo>
                    <a:pt x="143" y="312"/>
                  </a:lnTo>
                  <a:lnTo>
                    <a:pt x="145" y="318"/>
                  </a:lnTo>
                  <a:lnTo>
                    <a:pt x="147" y="323"/>
                  </a:lnTo>
                  <a:lnTo>
                    <a:pt x="149" y="329"/>
                  </a:lnTo>
                  <a:lnTo>
                    <a:pt x="149" y="338"/>
                  </a:lnTo>
                  <a:lnTo>
                    <a:pt x="152" y="349"/>
                  </a:lnTo>
                  <a:lnTo>
                    <a:pt x="152" y="360"/>
                  </a:lnTo>
                  <a:lnTo>
                    <a:pt x="152" y="373"/>
                  </a:lnTo>
                  <a:lnTo>
                    <a:pt x="152" y="390"/>
                  </a:lnTo>
                  <a:lnTo>
                    <a:pt x="152" y="409"/>
                  </a:lnTo>
                  <a:lnTo>
                    <a:pt x="152" y="431"/>
                  </a:lnTo>
                  <a:lnTo>
                    <a:pt x="154" y="537"/>
                  </a:lnTo>
                  <a:lnTo>
                    <a:pt x="626" y="537"/>
                  </a:lnTo>
                  <a:lnTo>
                    <a:pt x="626" y="442"/>
                  </a:lnTo>
                  <a:lnTo>
                    <a:pt x="626" y="416"/>
                  </a:lnTo>
                  <a:lnTo>
                    <a:pt x="626" y="394"/>
                  </a:lnTo>
                  <a:lnTo>
                    <a:pt x="626" y="383"/>
                  </a:lnTo>
                  <a:lnTo>
                    <a:pt x="626" y="375"/>
                  </a:lnTo>
                  <a:lnTo>
                    <a:pt x="626" y="366"/>
                  </a:lnTo>
                  <a:lnTo>
                    <a:pt x="626" y="357"/>
                  </a:lnTo>
                  <a:lnTo>
                    <a:pt x="626" y="349"/>
                  </a:lnTo>
                  <a:lnTo>
                    <a:pt x="628" y="342"/>
                  </a:lnTo>
                  <a:lnTo>
                    <a:pt x="630" y="334"/>
                  </a:lnTo>
                  <a:lnTo>
                    <a:pt x="632" y="325"/>
                  </a:lnTo>
                  <a:lnTo>
                    <a:pt x="635" y="316"/>
                  </a:lnTo>
                  <a:lnTo>
                    <a:pt x="639" y="308"/>
                  </a:lnTo>
                  <a:lnTo>
                    <a:pt x="643" y="297"/>
                  </a:lnTo>
                  <a:lnTo>
                    <a:pt x="650" y="286"/>
                  </a:lnTo>
                  <a:lnTo>
                    <a:pt x="654" y="277"/>
                  </a:lnTo>
                  <a:lnTo>
                    <a:pt x="661" y="269"/>
                  </a:lnTo>
                  <a:lnTo>
                    <a:pt x="665" y="258"/>
                  </a:lnTo>
                  <a:lnTo>
                    <a:pt x="674" y="247"/>
                  </a:lnTo>
                  <a:lnTo>
                    <a:pt x="689" y="223"/>
                  </a:lnTo>
                  <a:lnTo>
                    <a:pt x="704" y="197"/>
                  </a:lnTo>
                  <a:lnTo>
                    <a:pt x="721" y="171"/>
                  </a:lnTo>
                  <a:lnTo>
                    <a:pt x="739" y="147"/>
                  </a:lnTo>
                  <a:lnTo>
                    <a:pt x="752" y="126"/>
                  </a:lnTo>
                  <a:lnTo>
                    <a:pt x="765" y="108"/>
                  </a:lnTo>
                  <a:lnTo>
                    <a:pt x="767" y="104"/>
                  </a:lnTo>
                  <a:lnTo>
                    <a:pt x="771" y="100"/>
                  </a:lnTo>
                  <a:lnTo>
                    <a:pt x="773" y="95"/>
                  </a:lnTo>
                  <a:lnTo>
                    <a:pt x="775" y="91"/>
                  </a:lnTo>
                  <a:lnTo>
                    <a:pt x="778" y="84"/>
                  </a:lnTo>
                  <a:lnTo>
                    <a:pt x="778" y="80"/>
                  </a:lnTo>
                  <a:lnTo>
                    <a:pt x="780" y="76"/>
                  </a:lnTo>
                  <a:lnTo>
                    <a:pt x="782" y="71"/>
                  </a:lnTo>
                  <a:lnTo>
                    <a:pt x="782" y="67"/>
                  </a:lnTo>
                  <a:lnTo>
                    <a:pt x="782" y="63"/>
                  </a:lnTo>
                  <a:lnTo>
                    <a:pt x="782" y="56"/>
                  </a:lnTo>
                  <a:lnTo>
                    <a:pt x="782" y="54"/>
                  </a:lnTo>
                  <a:lnTo>
                    <a:pt x="782" y="50"/>
                  </a:lnTo>
                  <a:lnTo>
                    <a:pt x="782" y="45"/>
                  </a:lnTo>
                  <a:lnTo>
                    <a:pt x="782" y="41"/>
                  </a:lnTo>
                  <a:lnTo>
                    <a:pt x="782" y="37"/>
                  </a:lnTo>
                  <a:lnTo>
                    <a:pt x="780" y="32"/>
                  </a:lnTo>
                  <a:lnTo>
                    <a:pt x="780" y="28"/>
                  </a:lnTo>
                  <a:lnTo>
                    <a:pt x="778" y="26"/>
                  </a:lnTo>
                  <a:lnTo>
                    <a:pt x="775" y="22"/>
                  </a:lnTo>
                  <a:lnTo>
                    <a:pt x="773" y="19"/>
                  </a:lnTo>
                  <a:lnTo>
                    <a:pt x="771" y="15"/>
                  </a:lnTo>
                  <a:lnTo>
                    <a:pt x="769" y="13"/>
                  </a:lnTo>
                  <a:lnTo>
                    <a:pt x="767" y="11"/>
                  </a:lnTo>
                  <a:lnTo>
                    <a:pt x="765" y="9"/>
                  </a:lnTo>
                  <a:lnTo>
                    <a:pt x="762" y="6"/>
                  </a:lnTo>
                  <a:lnTo>
                    <a:pt x="758" y="4"/>
                  </a:lnTo>
                  <a:lnTo>
                    <a:pt x="756" y="4"/>
                  </a:lnTo>
                  <a:lnTo>
                    <a:pt x="752" y="2"/>
                  </a:lnTo>
                  <a:lnTo>
                    <a:pt x="747" y="2"/>
                  </a:lnTo>
                  <a:lnTo>
                    <a:pt x="745" y="0"/>
                  </a:lnTo>
                  <a:lnTo>
                    <a:pt x="741" y="0"/>
                  </a:lnTo>
                  <a:lnTo>
                    <a:pt x="730" y="0"/>
                  </a:lnTo>
                  <a:lnTo>
                    <a:pt x="717" y="0"/>
                  </a:lnTo>
                  <a:lnTo>
                    <a:pt x="704" y="0"/>
                  </a:lnTo>
                  <a:lnTo>
                    <a:pt x="691" y="0"/>
                  </a:lnTo>
                  <a:lnTo>
                    <a:pt x="680" y="2"/>
                  </a:lnTo>
                  <a:lnTo>
                    <a:pt x="669" y="2"/>
                  </a:lnTo>
                  <a:lnTo>
                    <a:pt x="663" y="2"/>
                  </a:lnTo>
                  <a:lnTo>
                    <a:pt x="658" y="2"/>
                  </a:lnTo>
                  <a:lnTo>
                    <a:pt x="658" y="2"/>
                  </a:lnTo>
                  <a:lnTo>
                    <a:pt x="654" y="2"/>
                  </a:lnTo>
                  <a:lnTo>
                    <a:pt x="650" y="2"/>
                  </a:lnTo>
                  <a:lnTo>
                    <a:pt x="648" y="2"/>
                  </a:lnTo>
                  <a:lnTo>
                    <a:pt x="648" y="2"/>
                  </a:lnTo>
                  <a:lnTo>
                    <a:pt x="643" y="2"/>
                  </a:lnTo>
                  <a:lnTo>
                    <a:pt x="639" y="2"/>
                  </a:lnTo>
                  <a:lnTo>
                    <a:pt x="637" y="2"/>
                  </a:lnTo>
                  <a:lnTo>
                    <a:pt x="632" y="2"/>
                  </a:lnTo>
                  <a:lnTo>
                    <a:pt x="624" y="2"/>
                  </a:lnTo>
                  <a:lnTo>
                    <a:pt x="611" y="2"/>
                  </a:lnTo>
                  <a:lnTo>
                    <a:pt x="598" y="2"/>
                  </a:lnTo>
                  <a:lnTo>
                    <a:pt x="580" y="2"/>
                  </a:lnTo>
                  <a:lnTo>
                    <a:pt x="563" y="2"/>
                  </a:lnTo>
                  <a:lnTo>
                    <a:pt x="546" y="2"/>
                  </a:lnTo>
                  <a:lnTo>
                    <a:pt x="526" y="4"/>
                  </a:lnTo>
                  <a:lnTo>
                    <a:pt x="507" y="4"/>
                  </a:lnTo>
                  <a:lnTo>
                    <a:pt x="490" y="4"/>
                  </a:lnTo>
                  <a:lnTo>
                    <a:pt x="472" y="4"/>
                  </a:lnTo>
                  <a:lnTo>
                    <a:pt x="459" y="4"/>
                  </a:lnTo>
                  <a:lnTo>
                    <a:pt x="446" y="4"/>
                  </a:lnTo>
                  <a:lnTo>
                    <a:pt x="435" y="4"/>
                  </a:lnTo>
                  <a:lnTo>
                    <a:pt x="429" y="4"/>
                  </a:lnTo>
                  <a:lnTo>
                    <a:pt x="427" y="4"/>
                  </a:lnTo>
                  <a:lnTo>
                    <a:pt x="425" y="4"/>
                  </a:lnTo>
                  <a:lnTo>
                    <a:pt x="422" y="4"/>
                  </a:lnTo>
                  <a:lnTo>
                    <a:pt x="418" y="4"/>
                  </a:lnTo>
                  <a:lnTo>
                    <a:pt x="416" y="4"/>
                  </a:lnTo>
                  <a:close/>
                </a:path>
              </a:pathLst>
            </a:custGeom>
            <a:solidFill>
              <a:srgbClr val="76A1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5" name="任意多边形 307704"/>
            <p:cNvSpPr/>
            <p:nvPr/>
          </p:nvSpPr>
          <p:spPr>
            <a:xfrm>
              <a:off x="1316" y="2420"/>
              <a:ext cx="780" cy="535"/>
            </a:xfrm>
            <a:custGeom>
              <a:rect l="0" t="0" r="0" b="0"/>
              <a:pathLst>
                <a:path w="780" h="535">
                  <a:moveTo>
                    <a:pt x="407" y="2"/>
                  </a:moveTo>
                  <a:lnTo>
                    <a:pt x="204" y="4"/>
                  </a:lnTo>
                  <a:lnTo>
                    <a:pt x="199" y="4"/>
                  </a:lnTo>
                  <a:lnTo>
                    <a:pt x="186" y="4"/>
                  </a:lnTo>
                  <a:lnTo>
                    <a:pt x="167" y="2"/>
                  </a:lnTo>
                  <a:lnTo>
                    <a:pt x="143" y="2"/>
                  </a:lnTo>
                  <a:lnTo>
                    <a:pt x="119" y="2"/>
                  </a:lnTo>
                  <a:lnTo>
                    <a:pt x="93" y="2"/>
                  </a:lnTo>
                  <a:lnTo>
                    <a:pt x="70" y="2"/>
                  </a:lnTo>
                  <a:lnTo>
                    <a:pt x="52" y="4"/>
                  </a:lnTo>
                  <a:lnTo>
                    <a:pt x="48" y="4"/>
                  </a:lnTo>
                  <a:lnTo>
                    <a:pt x="44" y="4"/>
                  </a:lnTo>
                  <a:lnTo>
                    <a:pt x="39" y="4"/>
                  </a:lnTo>
                  <a:lnTo>
                    <a:pt x="35" y="7"/>
                  </a:lnTo>
                  <a:lnTo>
                    <a:pt x="33" y="7"/>
                  </a:lnTo>
                  <a:lnTo>
                    <a:pt x="28" y="9"/>
                  </a:lnTo>
                  <a:lnTo>
                    <a:pt x="26" y="11"/>
                  </a:lnTo>
                  <a:lnTo>
                    <a:pt x="22" y="11"/>
                  </a:lnTo>
                  <a:lnTo>
                    <a:pt x="20" y="13"/>
                  </a:lnTo>
                  <a:lnTo>
                    <a:pt x="18" y="15"/>
                  </a:lnTo>
                  <a:lnTo>
                    <a:pt x="15" y="17"/>
                  </a:lnTo>
                  <a:lnTo>
                    <a:pt x="13" y="20"/>
                  </a:lnTo>
                  <a:lnTo>
                    <a:pt x="11" y="24"/>
                  </a:lnTo>
                  <a:lnTo>
                    <a:pt x="9" y="26"/>
                  </a:lnTo>
                  <a:lnTo>
                    <a:pt x="7" y="28"/>
                  </a:lnTo>
                  <a:lnTo>
                    <a:pt x="5" y="30"/>
                  </a:lnTo>
                  <a:lnTo>
                    <a:pt x="5" y="35"/>
                  </a:lnTo>
                  <a:lnTo>
                    <a:pt x="2" y="37"/>
                  </a:lnTo>
                  <a:lnTo>
                    <a:pt x="2" y="41"/>
                  </a:lnTo>
                  <a:lnTo>
                    <a:pt x="2" y="43"/>
                  </a:lnTo>
                  <a:lnTo>
                    <a:pt x="0" y="48"/>
                  </a:lnTo>
                  <a:lnTo>
                    <a:pt x="0" y="52"/>
                  </a:lnTo>
                  <a:lnTo>
                    <a:pt x="0" y="54"/>
                  </a:lnTo>
                  <a:lnTo>
                    <a:pt x="0" y="59"/>
                  </a:lnTo>
                  <a:lnTo>
                    <a:pt x="0" y="63"/>
                  </a:lnTo>
                  <a:lnTo>
                    <a:pt x="2" y="67"/>
                  </a:lnTo>
                  <a:lnTo>
                    <a:pt x="2" y="72"/>
                  </a:lnTo>
                  <a:lnTo>
                    <a:pt x="2" y="76"/>
                  </a:lnTo>
                  <a:lnTo>
                    <a:pt x="5" y="78"/>
                  </a:lnTo>
                  <a:lnTo>
                    <a:pt x="5" y="82"/>
                  </a:lnTo>
                  <a:lnTo>
                    <a:pt x="7" y="87"/>
                  </a:lnTo>
                  <a:lnTo>
                    <a:pt x="9" y="91"/>
                  </a:lnTo>
                  <a:lnTo>
                    <a:pt x="13" y="100"/>
                  </a:lnTo>
                  <a:lnTo>
                    <a:pt x="18" y="111"/>
                  </a:lnTo>
                  <a:lnTo>
                    <a:pt x="22" y="121"/>
                  </a:lnTo>
                  <a:lnTo>
                    <a:pt x="28" y="132"/>
                  </a:lnTo>
                  <a:lnTo>
                    <a:pt x="35" y="145"/>
                  </a:lnTo>
                  <a:lnTo>
                    <a:pt x="44" y="156"/>
                  </a:lnTo>
                  <a:lnTo>
                    <a:pt x="50" y="169"/>
                  </a:lnTo>
                  <a:lnTo>
                    <a:pt x="59" y="182"/>
                  </a:lnTo>
                  <a:lnTo>
                    <a:pt x="74" y="208"/>
                  </a:lnTo>
                  <a:lnTo>
                    <a:pt x="91" y="234"/>
                  </a:lnTo>
                  <a:lnTo>
                    <a:pt x="106" y="258"/>
                  </a:lnTo>
                  <a:lnTo>
                    <a:pt x="124" y="282"/>
                  </a:lnTo>
                  <a:lnTo>
                    <a:pt x="132" y="293"/>
                  </a:lnTo>
                  <a:lnTo>
                    <a:pt x="139" y="301"/>
                  </a:lnTo>
                  <a:lnTo>
                    <a:pt x="141" y="306"/>
                  </a:lnTo>
                  <a:lnTo>
                    <a:pt x="143" y="310"/>
                  </a:lnTo>
                  <a:lnTo>
                    <a:pt x="145" y="316"/>
                  </a:lnTo>
                  <a:lnTo>
                    <a:pt x="147" y="321"/>
                  </a:lnTo>
                  <a:lnTo>
                    <a:pt x="150" y="327"/>
                  </a:lnTo>
                  <a:lnTo>
                    <a:pt x="150" y="336"/>
                  </a:lnTo>
                  <a:lnTo>
                    <a:pt x="152" y="347"/>
                  </a:lnTo>
                  <a:lnTo>
                    <a:pt x="152" y="358"/>
                  </a:lnTo>
                  <a:lnTo>
                    <a:pt x="152" y="371"/>
                  </a:lnTo>
                  <a:lnTo>
                    <a:pt x="152" y="388"/>
                  </a:lnTo>
                  <a:lnTo>
                    <a:pt x="154" y="405"/>
                  </a:lnTo>
                  <a:lnTo>
                    <a:pt x="154" y="427"/>
                  </a:lnTo>
                  <a:lnTo>
                    <a:pt x="154" y="535"/>
                  </a:lnTo>
                  <a:lnTo>
                    <a:pt x="622" y="535"/>
                  </a:lnTo>
                  <a:lnTo>
                    <a:pt x="624" y="440"/>
                  </a:lnTo>
                  <a:lnTo>
                    <a:pt x="624" y="412"/>
                  </a:lnTo>
                  <a:lnTo>
                    <a:pt x="622" y="390"/>
                  </a:lnTo>
                  <a:lnTo>
                    <a:pt x="622" y="381"/>
                  </a:lnTo>
                  <a:lnTo>
                    <a:pt x="622" y="373"/>
                  </a:lnTo>
                  <a:lnTo>
                    <a:pt x="622" y="364"/>
                  </a:lnTo>
                  <a:lnTo>
                    <a:pt x="624" y="355"/>
                  </a:lnTo>
                  <a:lnTo>
                    <a:pt x="624" y="347"/>
                  </a:lnTo>
                  <a:lnTo>
                    <a:pt x="624" y="340"/>
                  </a:lnTo>
                  <a:lnTo>
                    <a:pt x="626" y="332"/>
                  </a:lnTo>
                  <a:lnTo>
                    <a:pt x="628" y="323"/>
                  </a:lnTo>
                  <a:lnTo>
                    <a:pt x="633" y="314"/>
                  </a:lnTo>
                  <a:lnTo>
                    <a:pt x="637" y="306"/>
                  </a:lnTo>
                  <a:lnTo>
                    <a:pt x="641" y="295"/>
                  </a:lnTo>
                  <a:lnTo>
                    <a:pt x="648" y="284"/>
                  </a:lnTo>
                  <a:lnTo>
                    <a:pt x="652" y="275"/>
                  </a:lnTo>
                  <a:lnTo>
                    <a:pt x="656" y="267"/>
                  </a:lnTo>
                  <a:lnTo>
                    <a:pt x="663" y="256"/>
                  </a:lnTo>
                  <a:lnTo>
                    <a:pt x="669" y="245"/>
                  </a:lnTo>
                  <a:lnTo>
                    <a:pt x="685" y="221"/>
                  </a:lnTo>
                  <a:lnTo>
                    <a:pt x="702" y="195"/>
                  </a:lnTo>
                  <a:lnTo>
                    <a:pt x="719" y="171"/>
                  </a:lnTo>
                  <a:lnTo>
                    <a:pt x="734" y="147"/>
                  </a:lnTo>
                  <a:lnTo>
                    <a:pt x="750" y="126"/>
                  </a:lnTo>
                  <a:lnTo>
                    <a:pt x="760" y="108"/>
                  </a:lnTo>
                  <a:lnTo>
                    <a:pt x="765" y="104"/>
                  </a:lnTo>
                  <a:lnTo>
                    <a:pt x="767" y="100"/>
                  </a:lnTo>
                  <a:lnTo>
                    <a:pt x="769" y="93"/>
                  </a:lnTo>
                  <a:lnTo>
                    <a:pt x="771" y="89"/>
                  </a:lnTo>
                  <a:lnTo>
                    <a:pt x="773" y="85"/>
                  </a:lnTo>
                  <a:lnTo>
                    <a:pt x="776" y="80"/>
                  </a:lnTo>
                  <a:lnTo>
                    <a:pt x="776" y="76"/>
                  </a:lnTo>
                  <a:lnTo>
                    <a:pt x="778" y="72"/>
                  </a:lnTo>
                  <a:lnTo>
                    <a:pt x="778" y="65"/>
                  </a:lnTo>
                  <a:lnTo>
                    <a:pt x="780" y="61"/>
                  </a:lnTo>
                  <a:lnTo>
                    <a:pt x="780" y="56"/>
                  </a:lnTo>
                  <a:lnTo>
                    <a:pt x="780" y="52"/>
                  </a:lnTo>
                  <a:lnTo>
                    <a:pt x="780" y="48"/>
                  </a:lnTo>
                  <a:lnTo>
                    <a:pt x="780" y="43"/>
                  </a:lnTo>
                  <a:lnTo>
                    <a:pt x="778" y="39"/>
                  </a:lnTo>
                  <a:lnTo>
                    <a:pt x="778" y="37"/>
                  </a:lnTo>
                  <a:lnTo>
                    <a:pt x="778" y="33"/>
                  </a:lnTo>
                  <a:lnTo>
                    <a:pt x="776" y="28"/>
                  </a:lnTo>
                  <a:lnTo>
                    <a:pt x="773" y="24"/>
                  </a:lnTo>
                  <a:lnTo>
                    <a:pt x="773" y="22"/>
                  </a:lnTo>
                  <a:lnTo>
                    <a:pt x="771" y="17"/>
                  </a:lnTo>
                  <a:lnTo>
                    <a:pt x="769" y="15"/>
                  </a:lnTo>
                  <a:lnTo>
                    <a:pt x="767" y="13"/>
                  </a:lnTo>
                  <a:lnTo>
                    <a:pt x="765" y="11"/>
                  </a:lnTo>
                  <a:lnTo>
                    <a:pt x="760" y="9"/>
                  </a:lnTo>
                  <a:lnTo>
                    <a:pt x="758" y="7"/>
                  </a:lnTo>
                  <a:lnTo>
                    <a:pt x="756" y="4"/>
                  </a:lnTo>
                  <a:lnTo>
                    <a:pt x="752" y="2"/>
                  </a:lnTo>
                  <a:lnTo>
                    <a:pt x="750" y="2"/>
                  </a:lnTo>
                  <a:lnTo>
                    <a:pt x="745" y="0"/>
                  </a:lnTo>
                  <a:lnTo>
                    <a:pt x="741" y="0"/>
                  </a:lnTo>
                  <a:lnTo>
                    <a:pt x="737" y="0"/>
                  </a:lnTo>
                  <a:lnTo>
                    <a:pt x="726" y="0"/>
                  </a:lnTo>
                  <a:lnTo>
                    <a:pt x="713" y="0"/>
                  </a:lnTo>
                  <a:lnTo>
                    <a:pt x="700" y="0"/>
                  </a:lnTo>
                  <a:lnTo>
                    <a:pt x="687" y="0"/>
                  </a:lnTo>
                  <a:lnTo>
                    <a:pt x="676" y="0"/>
                  </a:lnTo>
                  <a:lnTo>
                    <a:pt x="667" y="2"/>
                  </a:lnTo>
                  <a:lnTo>
                    <a:pt x="659" y="2"/>
                  </a:lnTo>
                  <a:lnTo>
                    <a:pt x="656" y="2"/>
                  </a:lnTo>
                  <a:lnTo>
                    <a:pt x="654" y="2"/>
                  </a:lnTo>
                  <a:lnTo>
                    <a:pt x="650" y="2"/>
                  </a:lnTo>
                  <a:lnTo>
                    <a:pt x="646" y="2"/>
                  </a:lnTo>
                  <a:lnTo>
                    <a:pt x="646" y="2"/>
                  </a:lnTo>
                  <a:lnTo>
                    <a:pt x="643" y="2"/>
                  </a:lnTo>
                  <a:lnTo>
                    <a:pt x="639" y="2"/>
                  </a:lnTo>
                  <a:lnTo>
                    <a:pt x="635" y="2"/>
                  </a:lnTo>
                  <a:lnTo>
                    <a:pt x="633" y="2"/>
                  </a:lnTo>
                  <a:lnTo>
                    <a:pt x="628" y="2"/>
                  </a:lnTo>
                  <a:lnTo>
                    <a:pt x="620" y="2"/>
                  </a:lnTo>
                  <a:lnTo>
                    <a:pt x="607" y="2"/>
                  </a:lnTo>
                  <a:lnTo>
                    <a:pt x="594" y="2"/>
                  </a:lnTo>
                  <a:lnTo>
                    <a:pt x="576" y="2"/>
                  </a:lnTo>
                  <a:lnTo>
                    <a:pt x="559" y="2"/>
                  </a:lnTo>
                  <a:lnTo>
                    <a:pt x="539" y="2"/>
                  </a:lnTo>
                  <a:lnTo>
                    <a:pt x="520" y="2"/>
                  </a:lnTo>
                  <a:lnTo>
                    <a:pt x="503" y="2"/>
                  </a:lnTo>
                  <a:lnTo>
                    <a:pt x="483" y="2"/>
                  </a:lnTo>
                  <a:lnTo>
                    <a:pt x="466" y="2"/>
                  </a:lnTo>
                  <a:lnTo>
                    <a:pt x="451" y="2"/>
                  </a:lnTo>
                  <a:lnTo>
                    <a:pt x="440" y="2"/>
                  </a:lnTo>
                  <a:lnTo>
                    <a:pt x="429" y="2"/>
                  </a:lnTo>
                  <a:lnTo>
                    <a:pt x="423" y="2"/>
                  </a:lnTo>
                  <a:lnTo>
                    <a:pt x="420" y="2"/>
                  </a:lnTo>
                  <a:lnTo>
                    <a:pt x="418" y="2"/>
                  </a:lnTo>
                  <a:lnTo>
                    <a:pt x="414" y="2"/>
                  </a:lnTo>
                  <a:lnTo>
                    <a:pt x="410" y="2"/>
                  </a:lnTo>
                  <a:lnTo>
                    <a:pt x="407" y="2"/>
                  </a:lnTo>
                  <a:close/>
                </a:path>
              </a:pathLst>
            </a:custGeom>
            <a:solidFill>
              <a:srgbClr val="73A0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6" name="任意多边形 307705"/>
            <p:cNvSpPr/>
            <p:nvPr/>
          </p:nvSpPr>
          <p:spPr>
            <a:xfrm>
              <a:off x="1321" y="2422"/>
              <a:ext cx="773" cy="533"/>
            </a:xfrm>
            <a:custGeom>
              <a:rect l="0" t="0" r="0" b="0"/>
              <a:pathLst>
                <a:path w="773" h="533">
                  <a:moveTo>
                    <a:pt x="398" y="2"/>
                  </a:moveTo>
                  <a:lnTo>
                    <a:pt x="201" y="5"/>
                  </a:lnTo>
                  <a:lnTo>
                    <a:pt x="197" y="5"/>
                  </a:lnTo>
                  <a:lnTo>
                    <a:pt x="184" y="2"/>
                  </a:lnTo>
                  <a:lnTo>
                    <a:pt x="164" y="2"/>
                  </a:lnTo>
                  <a:lnTo>
                    <a:pt x="140" y="2"/>
                  </a:lnTo>
                  <a:lnTo>
                    <a:pt x="117" y="2"/>
                  </a:lnTo>
                  <a:lnTo>
                    <a:pt x="91" y="2"/>
                  </a:lnTo>
                  <a:lnTo>
                    <a:pt x="69" y="2"/>
                  </a:lnTo>
                  <a:lnTo>
                    <a:pt x="49" y="5"/>
                  </a:lnTo>
                  <a:lnTo>
                    <a:pt x="45" y="5"/>
                  </a:lnTo>
                  <a:lnTo>
                    <a:pt x="41" y="5"/>
                  </a:lnTo>
                  <a:lnTo>
                    <a:pt x="36" y="5"/>
                  </a:lnTo>
                  <a:lnTo>
                    <a:pt x="34" y="7"/>
                  </a:lnTo>
                  <a:lnTo>
                    <a:pt x="30" y="7"/>
                  </a:lnTo>
                  <a:lnTo>
                    <a:pt x="28" y="9"/>
                  </a:lnTo>
                  <a:lnTo>
                    <a:pt x="23" y="9"/>
                  </a:lnTo>
                  <a:lnTo>
                    <a:pt x="21" y="11"/>
                  </a:lnTo>
                  <a:lnTo>
                    <a:pt x="17" y="13"/>
                  </a:lnTo>
                  <a:lnTo>
                    <a:pt x="15" y="15"/>
                  </a:lnTo>
                  <a:lnTo>
                    <a:pt x="13" y="18"/>
                  </a:lnTo>
                  <a:lnTo>
                    <a:pt x="10" y="20"/>
                  </a:lnTo>
                  <a:lnTo>
                    <a:pt x="8" y="22"/>
                  </a:lnTo>
                  <a:lnTo>
                    <a:pt x="6" y="24"/>
                  </a:lnTo>
                  <a:lnTo>
                    <a:pt x="6" y="28"/>
                  </a:lnTo>
                  <a:lnTo>
                    <a:pt x="4" y="31"/>
                  </a:lnTo>
                  <a:lnTo>
                    <a:pt x="2" y="35"/>
                  </a:lnTo>
                  <a:lnTo>
                    <a:pt x="2" y="37"/>
                  </a:lnTo>
                  <a:lnTo>
                    <a:pt x="0" y="41"/>
                  </a:lnTo>
                  <a:lnTo>
                    <a:pt x="0" y="44"/>
                  </a:lnTo>
                  <a:lnTo>
                    <a:pt x="0" y="48"/>
                  </a:lnTo>
                  <a:lnTo>
                    <a:pt x="0" y="50"/>
                  </a:lnTo>
                  <a:lnTo>
                    <a:pt x="0" y="54"/>
                  </a:lnTo>
                  <a:lnTo>
                    <a:pt x="0" y="59"/>
                  </a:lnTo>
                  <a:lnTo>
                    <a:pt x="0" y="63"/>
                  </a:lnTo>
                  <a:lnTo>
                    <a:pt x="0" y="65"/>
                  </a:lnTo>
                  <a:lnTo>
                    <a:pt x="0" y="70"/>
                  </a:lnTo>
                  <a:lnTo>
                    <a:pt x="2" y="74"/>
                  </a:lnTo>
                  <a:lnTo>
                    <a:pt x="2" y="78"/>
                  </a:lnTo>
                  <a:lnTo>
                    <a:pt x="4" y="83"/>
                  </a:lnTo>
                  <a:lnTo>
                    <a:pt x="4" y="87"/>
                  </a:lnTo>
                  <a:lnTo>
                    <a:pt x="6" y="91"/>
                  </a:lnTo>
                  <a:lnTo>
                    <a:pt x="10" y="100"/>
                  </a:lnTo>
                  <a:lnTo>
                    <a:pt x="15" y="109"/>
                  </a:lnTo>
                  <a:lnTo>
                    <a:pt x="21" y="119"/>
                  </a:lnTo>
                  <a:lnTo>
                    <a:pt x="28" y="132"/>
                  </a:lnTo>
                  <a:lnTo>
                    <a:pt x="34" y="143"/>
                  </a:lnTo>
                  <a:lnTo>
                    <a:pt x="41" y="156"/>
                  </a:lnTo>
                  <a:lnTo>
                    <a:pt x="47" y="169"/>
                  </a:lnTo>
                  <a:lnTo>
                    <a:pt x="56" y="180"/>
                  </a:lnTo>
                  <a:lnTo>
                    <a:pt x="71" y="206"/>
                  </a:lnTo>
                  <a:lnTo>
                    <a:pt x="88" y="232"/>
                  </a:lnTo>
                  <a:lnTo>
                    <a:pt x="106" y="256"/>
                  </a:lnTo>
                  <a:lnTo>
                    <a:pt x="121" y="280"/>
                  </a:lnTo>
                  <a:lnTo>
                    <a:pt x="129" y="291"/>
                  </a:lnTo>
                  <a:lnTo>
                    <a:pt x="136" y="299"/>
                  </a:lnTo>
                  <a:lnTo>
                    <a:pt x="138" y="304"/>
                  </a:lnTo>
                  <a:lnTo>
                    <a:pt x="140" y="308"/>
                  </a:lnTo>
                  <a:lnTo>
                    <a:pt x="142" y="312"/>
                  </a:lnTo>
                  <a:lnTo>
                    <a:pt x="145" y="319"/>
                  </a:lnTo>
                  <a:lnTo>
                    <a:pt x="147" y="325"/>
                  </a:lnTo>
                  <a:lnTo>
                    <a:pt x="147" y="334"/>
                  </a:lnTo>
                  <a:lnTo>
                    <a:pt x="149" y="343"/>
                  </a:lnTo>
                  <a:lnTo>
                    <a:pt x="149" y="356"/>
                  </a:lnTo>
                  <a:lnTo>
                    <a:pt x="149" y="369"/>
                  </a:lnTo>
                  <a:lnTo>
                    <a:pt x="149" y="384"/>
                  </a:lnTo>
                  <a:lnTo>
                    <a:pt x="151" y="403"/>
                  </a:lnTo>
                  <a:lnTo>
                    <a:pt x="151" y="425"/>
                  </a:lnTo>
                  <a:lnTo>
                    <a:pt x="153" y="533"/>
                  </a:lnTo>
                  <a:lnTo>
                    <a:pt x="617" y="533"/>
                  </a:lnTo>
                  <a:lnTo>
                    <a:pt x="617" y="436"/>
                  </a:lnTo>
                  <a:lnTo>
                    <a:pt x="617" y="410"/>
                  </a:lnTo>
                  <a:lnTo>
                    <a:pt x="617" y="388"/>
                  </a:lnTo>
                  <a:lnTo>
                    <a:pt x="617" y="379"/>
                  </a:lnTo>
                  <a:lnTo>
                    <a:pt x="617" y="371"/>
                  </a:lnTo>
                  <a:lnTo>
                    <a:pt x="617" y="362"/>
                  </a:lnTo>
                  <a:lnTo>
                    <a:pt x="617" y="353"/>
                  </a:lnTo>
                  <a:lnTo>
                    <a:pt x="619" y="345"/>
                  </a:lnTo>
                  <a:lnTo>
                    <a:pt x="619" y="336"/>
                  </a:lnTo>
                  <a:lnTo>
                    <a:pt x="621" y="330"/>
                  </a:lnTo>
                  <a:lnTo>
                    <a:pt x="623" y="321"/>
                  </a:lnTo>
                  <a:lnTo>
                    <a:pt x="628" y="312"/>
                  </a:lnTo>
                  <a:lnTo>
                    <a:pt x="630" y="304"/>
                  </a:lnTo>
                  <a:lnTo>
                    <a:pt x="636" y="293"/>
                  </a:lnTo>
                  <a:lnTo>
                    <a:pt x="641" y="282"/>
                  </a:lnTo>
                  <a:lnTo>
                    <a:pt x="645" y="273"/>
                  </a:lnTo>
                  <a:lnTo>
                    <a:pt x="651" y="265"/>
                  </a:lnTo>
                  <a:lnTo>
                    <a:pt x="658" y="254"/>
                  </a:lnTo>
                  <a:lnTo>
                    <a:pt x="664" y="243"/>
                  </a:lnTo>
                  <a:lnTo>
                    <a:pt x="680" y="219"/>
                  </a:lnTo>
                  <a:lnTo>
                    <a:pt x="697" y="195"/>
                  </a:lnTo>
                  <a:lnTo>
                    <a:pt x="712" y="169"/>
                  </a:lnTo>
                  <a:lnTo>
                    <a:pt x="729" y="145"/>
                  </a:lnTo>
                  <a:lnTo>
                    <a:pt x="742" y="124"/>
                  </a:lnTo>
                  <a:lnTo>
                    <a:pt x="755" y="106"/>
                  </a:lnTo>
                  <a:lnTo>
                    <a:pt x="758" y="102"/>
                  </a:lnTo>
                  <a:lnTo>
                    <a:pt x="760" y="98"/>
                  </a:lnTo>
                  <a:lnTo>
                    <a:pt x="764" y="93"/>
                  </a:lnTo>
                  <a:lnTo>
                    <a:pt x="764" y="89"/>
                  </a:lnTo>
                  <a:lnTo>
                    <a:pt x="766" y="85"/>
                  </a:lnTo>
                  <a:lnTo>
                    <a:pt x="768" y="78"/>
                  </a:lnTo>
                  <a:lnTo>
                    <a:pt x="771" y="74"/>
                  </a:lnTo>
                  <a:lnTo>
                    <a:pt x="771" y="70"/>
                  </a:lnTo>
                  <a:lnTo>
                    <a:pt x="773" y="65"/>
                  </a:lnTo>
                  <a:lnTo>
                    <a:pt x="773" y="61"/>
                  </a:lnTo>
                  <a:lnTo>
                    <a:pt x="773" y="57"/>
                  </a:lnTo>
                  <a:lnTo>
                    <a:pt x="773" y="52"/>
                  </a:lnTo>
                  <a:lnTo>
                    <a:pt x="773" y="48"/>
                  </a:lnTo>
                  <a:lnTo>
                    <a:pt x="773" y="44"/>
                  </a:lnTo>
                  <a:lnTo>
                    <a:pt x="773" y="39"/>
                  </a:lnTo>
                  <a:lnTo>
                    <a:pt x="773" y="35"/>
                  </a:lnTo>
                  <a:lnTo>
                    <a:pt x="771" y="33"/>
                  </a:lnTo>
                  <a:lnTo>
                    <a:pt x="768" y="28"/>
                  </a:lnTo>
                  <a:lnTo>
                    <a:pt x="768" y="24"/>
                  </a:lnTo>
                  <a:lnTo>
                    <a:pt x="766" y="22"/>
                  </a:lnTo>
                  <a:lnTo>
                    <a:pt x="764" y="18"/>
                  </a:lnTo>
                  <a:lnTo>
                    <a:pt x="762" y="15"/>
                  </a:lnTo>
                  <a:lnTo>
                    <a:pt x="760" y="13"/>
                  </a:lnTo>
                  <a:lnTo>
                    <a:pt x="758" y="11"/>
                  </a:lnTo>
                  <a:lnTo>
                    <a:pt x="755" y="7"/>
                  </a:lnTo>
                  <a:lnTo>
                    <a:pt x="753" y="7"/>
                  </a:lnTo>
                  <a:lnTo>
                    <a:pt x="749" y="5"/>
                  </a:lnTo>
                  <a:lnTo>
                    <a:pt x="747" y="2"/>
                  </a:lnTo>
                  <a:lnTo>
                    <a:pt x="742" y="2"/>
                  </a:lnTo>
                  <a:lnTo>
                    <a:pt x="738" y="0"/>
                  </a:lnTo>
                  <a:lnTo>
                    <a:pt x="736" y="0"/>
                  </a:lnTo>
                  <a:lnTo>
                    <a:pt x="732" y="0"/>
                  </a:lnTo>
                  <a:lnTo>
                    <a:pt x="719" y="0"/>
                  </a:lnTo>
                  <a:lnTo>
                    <a:pt x="706" y="0"/>
                  </a:lnTo>
                  <a:lnTo>
                    <a:pt x="693" y="0"/>
                  </a:lnTo>
                  <a:lnTo>
                    <a:pt x="682" y="0"/>
                  </a:lnTo>
                  <a:lnTo>
                    <a:pt x="669" y="0"/>
                  </a:lnTo>
                  <a:lnTo>
                    <a:pt x="660" y="0"/>
                  </a:lnTo>
                  <a:lnTo>
                    <a:pt x="651" y="0"/>
                  </a:lnTo>
                  <a:lnTo>
                    <a:pt x="649" y="0"/>
                  </a:lnTo>
                  <a:lnTo>
                    <a:pt x="647" y="0"/>
                  </a:lnTo>
                  <a:lnTo>
                    <a:pt x="643" y="2"/>
                  </a:lnTo>
                  <a:lnTo>
                    <a:pt x="638" y="2"/>
                  </a:lnTo>
                  <a:lnTo>
                    <a:pt x="638" y="2"/>
                  </a:lnTo>
                  <a:lnTo>
                    <a:pt x="636" y="2"/>
                  </a:lnTo>
                  <a:lnTo>
                    <a:pt x="632" y="2"/>
                  </a:lnTo>
                  <a:lnTo>
                    <a:pt x="628" y="2"/>
                  </a:lnTo>
                  <a:lnTo>
                    <a:pt x="625" y="2"/>
                  </a:lnTo>
                  <a:lnTo>
                    <a:pt x="621" y="2"/>
                  </a:lnTo>
                  <a:lnTo>
                    <a:pt x="612" y="2"/>
                  </a:lnTo>
                  <a:lnTo>
                    <a:pt x="599" y="2"/>
                  </a:lnTo>
                  <a:lnTo>
                    <a:pt x="586" y="2"/>
                  </a:lnTo>
                  <a:lnTo>
                    <a:pt x="569" y="2"/>
                  </a:lnTo>
                  <a:lnTo>
                    <a:pt x="552" y="2"/>
                  </a:lnTo>
                  <a:lnTo>
                    <a:pt x="532" y="2"/>
                  </a:lnTo>
                  <a:lnTo>
                    <a:pt x="513" y="2"/>
                  </a:lnTo>
                  <a:lnTo>
                    <a:pt x="493" y="2"/>
                  </a:lnTo>
                  <a:lnTo>
                    <a:pt x="474" y="2"/>
                  </a:lnTo>
                  <a:lnTo>
                    <a:pt x="457" y="2"/>
                  </a:lnTo>
                  <a:lnTo>
                    <a:pt x="441" y="2"/>
                  </a:lnTo>
                  <a:lnTo>
                    <a:pt x="428" y="2"/>
                  </a:lnTo>
                  <a:lnTo>
                    <a:pt x="420" y="2"/>
                  </a:lnTo>
                  <a:lnTo>
                    <a:pt x="413" y="2"/>
                  </a:lnTo>
                  <a:lnTo>
                    <a:pt x="411" y="2"/>
                  </a:lnTo>
                  <a:lnTo>
                    <a:pt x="409" y="2"/>
                  </a:lnTo>
                  <a:lnTo>
                    <a:pt x="405" y="2"/>
                  </a:lnTo>
                  <a:lnTo>
                    <a:pt x="400" y="2"/>
                  </a:lnTo>
                  <a:lnTo>
                    <a:pt x="398" y="2"/>
                  </a:lnTo>
                  <a:close/>
                </a:path>
              </a:pathLst>
            </a:custGeom>
            <a:solidFill>
              <a:srgbClr val="739F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7" name="任意多边形 307706"/>
            <p:cNvSpPr/>
            <p:nvPr/>
          </p:nvSpPr>
          <p:spPr>
            <a:xfrm>
              <a:off x="1323" y="2424"/>
              <a:ext cx="771" cy="531"/>
            </a:xfrm>
            <a:custGeom>
              <a:rect l="0" t="0" r="0" b="0"/>
              <a:pathLst>
                <a:path w="771" h="531">
                  <a:moveTo>
                    <a:pt x="390" y="3"/>
                  </a:moveTo>
                  <a:lnTo>
                    <a:pt x="199" y="3"/>
                  </a:lnTo>
                  <a:lnTo>
                    <a:pt x="195" y="3"/>
                  </a:lnTo>
                  <a:lnTo>
                    <a:pt x="182" y="3"/>
                  </a:lnTo>
                  <a:lnTo>
                    <a:pt x="164" y="3"/>
                  </a:lnTo>
                  <a:lnTo>
                    <a:pt x="140" y="3"/>
                  </a:lnTo>
                  <a:lnTo>
                    <a:pt x="117" y="3"/>
                  </a:lnTo>
                  <a:lnTo>
                    <a:pt x="91" y="3"/>
                  </a:lnTo>
                  <a:lnTo>
                    <a:pt x="69" y="3"/>
                  </a:lnTo>
                  <a:lnTo>
                    <a:pt x="50" y="3"/>
                  </a:lnTo>
                  <a:lnTo>
                    <a:pt x="45" y="3"/>
                  </a:lnTo>
                  <a:lnTo>
                    <a:pt x="41" y="5"/>
                  </a:lnTo>
                  <a:lnTo>
                    <a:pt x="39" y="5"/>
                  </a:lnTo>
                  <a:lnTo>
                    <a:pt x="34" y="5"/>
                  </a:lnTo>
                  <a:lnTo>
                    <a:pt x="30" y="7"/>
                  </a:lnTo>
                  <a:lnTo>
                    <a:pt x="28" y="9"/>
                  </a:lnTo>
                  <a:lnTo>
                    <a:pt x="24" y="9"/>
                  </a:lnTo>
                  <a:lnTo>
                    <a:pt x="21" y="11"/>
                  </a:lnTo>
                  <a:lnTo>
                    <a:pt x="19" y="13"/>
                  </a:lnTo>
                  <a:lnTo>
                    <a:pt x="17" y="16"/>
                  </a:lnTo>
                  <a:lnTo>
                    <a:pt x="15" y="18"/>
                  </a:lnTo>
                  <a:lnTo>
                    <a:pt x="13" y="20"/>
                  </a:lnTo>
                  <a:lnTo>
                    <a:pt x="11" y="22"/>
                  </a:lnTo>
                  <a:lnTo>
                    <a:pt x="8" y="24"/>
                  </a:lnTo>
                  <a:lnTo>
                    <a:pt x="6" y="26"/>
                  </a:lnTo>
                  <a:lnTo>
                    <a:pt x="4" y="31"/>
                  </a:lnTo>
                  <a:lnTo>
                    <a:pt x="4" y="33"/>
                  </a:lnTo>
                  <a:lnTo>
                    <a:pt x="2" y="37"/>
                  </a:lnTo>
                  <a:lnTo>
                    <a:pt x="2" y="39"/>
                  </a:lnTo>
                  <a:lnTo>
                    <a:pt x="2" y="44"/>
                  </a:lnTo>
                  <a:lnTo>
                    <a:pt x="0" y="46"/>
                  </a:lnTo>
                  <a:lnTo>
                    <a:pt x="0" y="50"/>
                  </a:lnTo>
                  <a:lnTo>
                    <a:pt x="0" y="55"/>
                  </a:lnTo>
                  <a:lnTo>
                    <a:pt x="0" y="59"/>
                  </a:lnTo>
                  <a:lnTo>
                    <a:pt x="0" y="61"/>
                  </a:lnTo>
                  <a:lnTo>
                    <a:pt x="2" y="65"/>
                  </a:lnTo>
                  <a:lnTo>
                    <a:pt x="2" y="70"/>
                  </a:lnTo>
                  <a:lnTo>
                    <a:pt x="2" y="74"/>
                  </a:lnTo>
                  <a:lnTo>
                    <a:pt x="4" y="78"/>
                  </a:lnTo>
                  <a:lnTo>
                    <a:pt x="4" y="83"/>
                  </a:lnTo>
                  <a:lnTo>
                    <a:pt x="6" y="87"/>
                  </a:lnTo>
                  <a:lnTo>
                    <a:pt x="8" y="89"/>
                  </a:lnTo>
                  <a:lnTo>
                    <a:pt x="13" y="100"/>
                  </a:lnTo>
                  <a:lnTo>
                    <a:pt x="17" y="109"/>
                  </a:lnTo>
                  <a:lnTo>
                    <a:pt x="21" y="120"/>
                  </a:lnTo>
                  <a:lnTo>
                    <a:pt x="28" y="130"/>
                  </a:lnTo>
                  <a:lnTo>
                    <a:pt x="34" y="143"/>
                  </a:lnTo>
                  <a:lnTo>
                    <a:pt x="41" y="154"/>
                  </a:lnTo>
                  <a:lnTo>
                    <a:pt x="50" y="167"/>
                  </a:lnTo>
                  <a:lnTo>
                    <a:pt x="56" y="180"/>
                  </a:lnTo>
                  <a:lnTo>
                    <a:pt x="73" y="206"/>
                  </a:lnTo>
                  <a:lnTo>
                    <a:pt x="89" y="230"/>
                  </a:lnTo>
                  <a:lnTo>
                    <a:pt x="106" y="254"/>
                  </a:lnTo>
                  <a:lnTo>
                    <a:pt x="121" y="278"/>
                  </a:lnTo>
                  <a:lnTo>
                    <a:pt x="130" y="289"/>
                  </a:lnTo>
                  <a:lnTo>
                    <a:pt x="136" y="297"/>
                  </a:lnTo>
                  <a:lnTo>
                    <a:pt x="138" y="302"/>
                  </a:lnTo>
                  <a:lnTo>
                    <a:pt x="140" y="306"/>
                  </a:lnTo>
                  <a:lnTo>
                    <a:pt x="143" y="310"/>
                  </a:lnTo>
                  <a:lnTo>
                    <a:pt x="145" y="317"/>
                  </a:lnTo>
                  <a:lnTo>
                    <a:pt x="147" y="323"/>
                  </a:lnTo>
                  <a:lnTo>
                    <a:pt x="147" y="332"/>
                  </a:lnTo>
                  <a:lnTo>
                    <a:pt x="149" y="341"/>
                  </a:lnTo>
                  <a:lnTo>
                    <a:pt x="149" y="354"/>
                  </a:lnTo>
                  <a:lnTo>
                    <a:pt x="149" y="367"/>
                  </a:lnTo>
                  <a:lnTo>
                    <a:pt x="151" y="382"/>
                  </a:lnTo>
                  <a:lnTo>
                    <a:pt x="151" y="401"/>
                  </a:lnTo>
                  <a:lnTo>
                    <a:pt x="151" y="423"/>
                  </a:lnTo>
                  <a:lnTo>
                    <a:pt x="153" y="531"/>
                  </a:lnTo>
                  <a:lnTo>
                    <a:pt x="615" y="531"/>
                  </a:lnTo>
                  <a:lnTo>
                    <a:pt x="615" y="434"/>
                  </a:lnTo>
                  <a:lnTo>
                    <a:pt x="615" y="408"/>
                  </a:lnTo>
                  <a:lnTo>
                    <a:pt x="615" y="386"/>
                  </a:lnTo>
                  <a:lnTo>
                    <a:pt x="615" y="375"/>
                  </a:lnTo>
                  <a:lnTo>
                    <a:pt x="615" y="367"/>
                  </a:lnTo>
                  <a:lnTo>
                    <a:pt x="615" y="358"/>
                  </a:lnTo>
                  <a:lnTo>
                    <a:pt x="615" y="351"/>
                  </a:lnTo>
                  <a:lnTo>
                    <a:pt x="617" y="343"/>
                  </a:lnTo>
                  <a:lnTo>
                    <a:pt x="617" y="334"/>
                  </a:lnTo>
                  <a:lnTo>
                    <a:pt x="619" y="328"/>
                  </a:lnTo>
                  <a:lnTo>
                    <a:pt x="621" y="319"/>
                  </a:lnTo>
                  <a:lnTo>
                    <a:pt x="626" y="310"/>
                  </a:lnTo>
                  <a:lnTo>
                    <a:pt x="628" y="302"/>
                  </a:lnTo>
                  <a:lnTo>
                    <a:pt x="632" y="291"/>
                  </a:lnTo>
                  <a:lnTo>
                    <a:pt x="639" y="280"/>
                  </a:lnTo>
                  <a:lnTo>
                    <a:pt x="643" y="271"/>
                  </a:lnTo>
                  <a:lnTo>
                    <a:pt x="649" y="263"/>
                  </a:lnTo>
                  <a:lnTo>
                    <a:pt x="656" y="252"/>
                  </a:lnTo>
                  <a:lnTo>
                    <a:pt x="662" y="241"/>
                  </a:lnTo>
                  <a:lnTo>
                    <a:pt x="678" y="217"/>
                  </a:lnTo>
                  <a:lnTo>
                    <a:pt x="693" y="193"/>
                  </a:lnTo>
                  <a:lnTo>
                    <a:pt x="710" y="167"/>
                  </a:lnTo>
                  <a:lnTo>
                    <a:pt x="725" y="146"/>
                  </a:lnTo>
                  <a:lnTo>
                    <a:pt x="740" y="124"/>
                  </a:lnTo>
                  <a:lnTo>
                    <a:pt x="751" y="107"/>
                  </a:lnTo>
                  <a:lnTo>
                    <a:pt x="756" y="102"/>
                  </a:lnTo>
                  <a:lnTo>
                    <a:pt x="758" y="98"/>
                  </a:lnTo>
                  <a:lnTo>
                    <a:pt x="760" y="94"/>
                  </a:lnTo>
                  <a:lnTo>
                    <a:pt x="762" y="87"/>
                  </a:lnTo>
                  <a:lnTo>
                    <a:pt x="764" y="83"/>
                  </a:lnTo>
                  <a:lnTo>
                    <a:pt x="766" y="78"/>
                  </a:lnTo>
                  <a:lnTo>
                    <a:pt x="766" y="74"/>
                  </a:lnTo>
                  <a:lnTo>
                    <a:pt x="769" y="70"/>
                  </a:lnTo>
                  <a:lnTo>
                    <a:pt x="769" y="65"/>
                  </a:lnTo>
                  <a:lnTo>
                    <a:pt x="769" y="61"/>
                  </a:lnTo>
                  <a:lnTo>
                    <a:pt x="771" y="57"/>
                  </a:lnTo>
                  <a:lnTo>
                    <a:pt x="771" y="50"/>
                  </a:lnTo>
                  <a:lnTo>
                    <a:pt x="771" y="48"/>
                  </a:lnTo>
                  <a:lnTo>
                    <a:pt x="771" y="44"/>
                  </a:lnTo>
                  <a:lnTo>
                    <a:pt x="769" y="39"/>
                  </a:lnTo>
                  <a:lnTo>
                    <a:pt x="769" y="35"/>
                  </a:lnTo>
                  <a:lnTo>
                    <a:pt x="766" y="31"/>
                  </a:lnTo>
                  <a:lnTo>
                    <a:pt x="766" y="29"/>
                  </a:lnTo>
                  <a:lnTo>
                    <a:pt x="764" y="24"/>
                  </a:lnTo>
                  <a:lnTo>
                    <a:pt x="762" y="20"/>
                  </a:lnTo>
                  <a:lnTo>
                    <a:pt x="762" y="18"/>
                  </a:lnTo>
                  <a:lnTo>
                    <a:pt x="760" y="16"/>
                  </a:lnTo>
                  <a:lnTo>
                    <a:pt x="758" y="11"/>
                  </a:lnTo>
                  <a:lnTo>
                    <a:pt x="753" y="9"/>
                  </a:lnTo>
                  <a:lnTo>
                    <a:pt x="751" y="7"/>
                  </a:lnTo>
                  <a:lnTo>
                    <a:pt x="749" y="5"/>
                  </a:lnTo>
                  <a:lnTo>
                    <a:pt x="747" y="5"/>
                  </a:lnTo>
                  <a:lnTo>
                    <a:pt x="743" y="3"/>
                  </a:lnTo>
                  <a:lnTo>
                    <a:pt x="740" y="3"/>
                  </a:lnTo>
                  <a:lnTo>
                    <a:pt x="736" y="0"/>
                  </a:lnTo>
                  <a:lnTo>
                    <a:pt x="732" y="0"/>
                  </a:lnTo>
                  <a:lnTo>
                    <a:pt x="727" y="0"/>
                  </a:lnTo>
                  <a:lnTo>
                    <a:pt x="717" y="0"/>
                  </a:lnTo>
                  <a:lnTo>
                    <a:pt x="704" y="0"/>
                  </a:lnTo>
                  <a:lnTo>
                    <a:pt x="691" y="0"/>
                  </a:lnTo>
                  <a:lnTo>
                    <a:pt x="678" y="0"/>
                  </a:lnTo>
                  <a:lnTo>
                    <a:pt x="665" y="0"/>
                  </a:lnTo>
                  <a:lnTo>
                    <a:pt x="656" y="0"/>
                  </a:lnTo>
                  <a:lnTo>
                    <a:pt x="649" y="0"/>
                  </a:lnTo>
                  <a:lnTo>
                    <a:pt x="645" y="0"/>
                  </a:lnTo>
                  <a:lnTo>
                    <a:pt x="643" y="0"/>
                  </a:lnTo>
                  <a:lnTo>
                    <a:pt x="639" y="0"/>
                  </a:lnTo>
                  <a:lnTo>
                    <a:pt x="636" y="3"/>
                  </a:lnTo>
                  <a:lnTo>
                    <a:pt x="634" y="3"/>
                  </a:lnTo>
                  <a:lnTo>
                    <a:pt x="632" y="3"/>
                  </a:lnTo>
                  <a:lnTo>
                    <a:pt x="628" y="3"/>
                  </a:lnTo>
                  <a:lnTo>
                    <a:pt x="623" y="3"/>
                  </a:lnTo>
                  <a:lnTo>
                    <a:pt x="621" y="3"/>
                  </a:lnTo>
                  <a:lnTo>
                    <a:pt x="617" y="3"/>
                  </a:lnTo>
                  <a:lnTo>
                    <a:pt x="608" y="3"/>
                  </a:lnTo>
                  <a:lnTo>
                    <a:pt x="595" y="3"/>
                  </a:lnTo>
                  <a:lnTo>
                    <a:pt x="580" y="3"/>
                  </a:lnTo>
                  <a:lnTo>
                    <a:pt x="565" y="3"/>
                  </a:lnTo>
                  <a:lnTo>
                    <a:pt x="545" y="3"/>
                  </a:lnTo>
                  <a:lnTo>
                    <a:pt x="526" y="3"/>
                  </a:lnTo>
                  <a:lnTo>
                    <a:pt x="507" y="3"/>
                  </a:lnTo>
                  <a:lnTo>
                    <a:pt x="487" y="3"/>
                  </a:lnTo>
                  <a:lnTo>
                    <a:pt x="470" y="3"/>
                  </a:lnTo>
                  <a:lnTo>
                    <a:pt x="450" y="3"/>
                  </a:lnTo>
                  <a:lnTo>
                    <a:pt x="435" y="3"/>
                  </a:lnTo>
                  <a:lnTo>
                    <a:pt x="422" y="3"/>
                  </a:lnTo>
                  <a:lnTo>
                    <a:pt x="411" y="3"/>
                  </a:lnTo>
                  <a:lnTo>
                    <a:pt x="405" y="3"/>
                  </a:lnTo>
                  <a:lnTo>
                    <a:pt x="403" y="3"/>
                  </a:lnTo>
                  <a:lnTo>
                    <a:pt x="400" y="3"/>
                  </a:lnTo>
                  <a:lnTo>
                    <a:pt x="396" y="3"/>
                  </a:lnTo>
                  <a:lnTo>
                    <a:pt x="392" y="3"/>
                  </a:lnTo>
                  <a:lnTo>
                    <a:pt x="390" y="3"/>
                  </a:lnTo>
                  <a:close/>
                </a:path>
              </a:pathLst>
            </a:custGeom>
            <a:solidFill>
              <a:srgbClr val="719E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8" name="任意多边形 307707"/>
            <p:cNvSpPr/>
            <p:nvPr/>
          </p:nvSpPr>
          <p:spPr>
            <a:xfrm>
              <a:off x="1327" y="2427"/>
              <a:ext cx="765" cy="528"/>
            </a:xfrm>
            <a:custGeom>
              <a:rect l="0" t="0" r="0" b="0"/>
              <a:pathLst>
                <a:path w="765" h="528">
                  <a:moveTo>
                    <a:pt x="381" y="2"/>
                  </a:moveTo>
                  <a:lnTo>
                    <a:pt x="197" y="2"/>
                  </a:lnTo>
                  <a:lnTo>
                    <a:pt x="191" y="2"/>
                  </a:lnTo>
                  <a:lnTo>
                    <a:pt x="180" y="2"/>
                  </a:lnTo>
                  <a:lnTo>
                    <a:pt x="160" y="2"/>
                  </a:lnTo>
                  <a:lnTo>
                    <a:pt x="139" y="2"/>
                  </a:lnTo>
                  <a:lnTo>
                    <a:pt x="115" y="2"/>
                  </a:lnTo>
                  <a:lnTo>
                    <a:pt x="91" y="2"/>
                  </a:lnTo>
                  <a:lnTo>
                    <a:pt x="67" y="2"/>
                  </a:lnTo>
                  <a:lnTo>
                    <a:pt x="50" y="2"/>
                  </a:lnTo>
                  <a:lnTo>
                    <a:pt x="46" y="2"/>
                  </a:lnTo>
                  <a:lnTo>
                    <a:pt x="41" y="2"/>
                  </a:lnTo>
                  <a:lnTo>
                    <a:pt x="37" y="4"/>
                  </a:lnTo>
                  <a:lnTo>
                    <a:pt x="35" y="4"/>
                  </a:lnTo>
                  <a:lnTo>
                    <a:pt x="30" y="6"/>
                  </a:lnTo>
                  <a:lnTo>
                    <a:pt x="26" y="6"/>
                  </a:lnTo>
                  <a:lnTo>
                    <a:pt x="24" y="8"/>
                  </a:lnTo>
                  <a:lnTo>
                    <a:pt x="22" y="10"/>
                  </a:lnTo>
                  <a:lnTo>
                    <a:pt x="17" y="13"/>
                  </a:lnTo>
                  <a:lnTo>
                    <a:pt x="15" y="15"/>
                  </a:lnTo>
                  <a:lnTo>
                    <a:pt x="13" y="17"/>
                  </a:lnTo>
                  <a:lnTo>
                    <a:pt x="11" y="19"/>
                  </a:lnTo>
                  <a:lnTo>
                    <a:pt x="9" y="21"/>
                  </a:lnTo>
                  <a:lnTo>
                    <a:pt x="7" y="23"/>
                  </a:lnTo>
                  <a:lnTo>
                    <a:pt x="4" y="26"/>
                  </a:lnTo>
                  <a:lnTo>
                    <a:pt x="4" y="30"/>
                  </a:lnTo>
                  <a:lnTo>
                    <a:pt x="2" y="32"/>
                  </a:lnTo>
                  <a:lnTo>
                    <a:pt x="2" y="34"/>
                  </a:lnTo>
                  <a:lnTo>
                    <a:pt x="0" y="39"/>
                  </a:lnTo>
                  <a:lnTo>
                    <a:pt x="0" y="41"/>
                  </a:lnTo>
                  <a:lnTo>
                    <a:pt x="0" y="45"/>
                  </a:lnTo>
                  <a:lnTo>
                    <a:pt x="0" y="49"/>
                  </a:lnTo>
                  <a:lnTo>
                    <a:pt x="0" y="52"/>
                  </a:lnTo>
                  <a:lnTo>
                    <a:pt x="0" y="56"/>
                  </a:lnTo>
                  <a:lnTo>
                    <a:pt x="0" y="60"/>
                  </a:lnTo>
                  <a:lnTo>
                    <a:pt x="0" y="65"/>
                  </a:lnTo>
                  <a:lnTo>
                    <a:pt x="0" y="69"/>
                  </a:lnTo>
                  <a:lnTo>
                    <a:pt x="2" y="71"/>
                  </a:lnTo>
                  <a:lnTo>
                    <a:pt x="2" y="75"/>
                  </a:lnTo>
                  <a:lnTo>
                    <a:pt x="4" y="80"/>
                  </a:lnTo>
                  <a:lnTo>
                    <a:pt x="4" y="84"/>
                  </a:lnTo>
                  <a:lnTo>
                    <a:pt x="7" y="88"/>
                  </a:lnTo>
                  <a:lnTo>
                    <a:pt x="11" y="97"/>
                  </a:lnTo>
                  <a:lnTo>
                    <a:pt x="15" y="108"/>
                  </a:lnTo>
                  <a:lnTo>
                    <a:pt x="22" y="117"/>
                  </a:lnTo>
                  <a:lnTo>
                    <a:pt x="26" y="130"/>
                  </a:lnTo>
                  <a:lnTo>
                    <a:pt x="35" y="140"/>
                  </a:lnTo>
                  <a:lnTo>
                    <a:pt x="41" y="153"/>
                  </a:lnTo>
                  <a:lnTo>
                    <a:pt x="48" y="164"/>
                  </a:lnTo>
                  <a:lnTo>
                    <a:pt x="56" y="177"/>
                  </a:lnTo>
                  <a:lnTo>
                    <a:pt x="72" y="203"/>
                  </a:lnTo>
                  <a:lnTo>
                    <a:pt x="89" y="227"/>
                  </a:lnTo>
                  <a:lnTo>
                    <a:pt x="104" y="253"/>
                  </a:lnTo>
                  <a:lnTo>
                    <a:pt x="119" y="275"/>
                  </a:lnTo>
                  <a:lnTo>
                    <a:pt x="128" y="286"/>
                  </a:lnTo>
                  <a:lnTo>
                    <a:pt x="134" y="294"/>
                  </a:lnTo>
                  <a:lnTo>
                    <a:pt x="136" y="299"/>
                  </a:lnTo>
                  <a:lnTo>
                    <a:pt x="139" y="303"/>
                  </a:lnTo>
                  <a:lnTo>
                    <a:pt x="141" y="307"/>
                  </a:lnTo>
                  <a:lnTo>
                    <a:pt x="143" y="314"/>
                  </a:lnTo>
                  <a:lnTo>
                    <a:pt x="145" y="320"/>
                  </a:lnTo>
                  <a:lnTo>
                    <a:pt x="147" y="329"/>
                  </a:lnTo>
                  <a:lnTo>
                    <a:pt x="147" y="338"/>
                  </a:lnTo>
                  <a:lnTo>
                    <a:pt x="147" y="348"/>
                  </a:lnTo>
                  <a:lnTo>
                    <a:pt x="147" y="364"/>
                  </a:lnTo>
                  <a:lnTo>
                    <a:pt x="149" y="379"/>
                  </a:lnTo>
                  <a:lnTo>
                    <a:pt x="149" y="396"/>
                  </a:lnTo>
                  <a:lnTo>
                    <a:pt x="149" y="418"/>
                  </a:lnTo>
                  <a:lnTo>
                    <a:pt x="152" y="528"/>
                  </a:lnTo>
                  <a:lnTo>
                    <a:pt x="611" y="528"/>
                  </a:lnTo>
                  <a:lnTo>
                    <a:pt x="611" y="429"/>
                  </a:lnTo>
                  <a:lnTo>
                    <a:pt x="611" y="405"/>
                  </a:lnTo>
                  <a:lnTo>
                    <a:pt x="611" y="383"/>
                  </a:lnTo>
                  <a:lnTo>
                    <a:pt x="611" y="372"/>
                  </a:lnTo>
                  <a:lnTo>
                    <a:pt x="611" y="364"/>
                  </a:lnTo>
                  <a:lnTo>
                    <a:pt x="611" y="355"/>
                  </a:lnTo>
                  <a:lnTo>
                    <a:pt x="611" y="348"/>
                  </a:lnTo>
                  <a:lnTo>
                    <a:pt x="611" y="340"/>
                  </a:lnTo>
                  <a:lnTo>
                    <a:pt x="613" y="331"/>
                  </a:lnTo>
                  <a:lnTo>
                    <a:pt x="615" y="325"/>
                  </a:lnTo>
                  <a:lnTo>
                    <a:pt x="617" y="316"/>
                  </a:lnTo>
                  <a:lnTo>
                    <a:pt x="619" y="307"/>
                  </a:lnTo>
                  <a:lnTo>
                    <a:pt x="624" y="299"/>
                  </a:lnTo>
                  <a:lnTo>
                    <a:pt x="628" y="288"/>
                  </a:lnTo>
                  <a:lnTo>
                    <a:pt x="635" y="277"/>
                  </a:lnTo>
                  <a:lnTo>
                    <a:pt x="639" y="270"/>
                  </a:lnTo>
                  <a:lnTo>
                    <a:pt x="643" y="260"/>
                  </a:lnTo>
                  <a:lnTo>
                    <a:pt x="650" y="251"/>
                  </a:lnTo>
                  <a:lnTo>
                    <a:pt x="656" y="238"/>
                  </a:lnTo>
                  <a:lnTo>
                    <a:pt x="671" y="216"/>
                  </a:lnTo>
                  <a:lnTo>
                    <a:pt x="689" y="190"/>
                  </a:lnTo>
                  <a:lnTo>
                    <a:pt x="704" y="166"/>
                  </a:lnTo>
                  <a:lnTo>
                    <a:pt x="721" y="143"/>
                  </a:lnTo>
                  <a:lnTo>
                    <a:pt x="734" y="121"/>
                  </a:lnTo>
                  <a:lnTo>
                    <a:pt x="747" y="104"/>
                  </a:lnTo>
                  <a:lnTo>
                    <a:pt x="749" y="99"/>
                  </a:lnTo>
                  <a:lnTo>
                    <a:pt x="752" y="95"/>
                  </a:lnTo>
                  <a:lnTo>
                    <a:pt x="754" y="91"/>
                  </a:lnTo>
                  <a:lnTo>
                    <a:pt x="756" y="86"/>
                  </a:lnTo>
                  <a:lnTo>
                    <a:pt x="758" y="82"/>
                  </a:lnTo>
                  <a:lnTo>
                    <a:pt x="760" y="78"/>
                  </a:lnTo>
                  <a:lnTo>
                    <a:pt x="762" y="73"/>
                  </a:lnTo>
                  <a:lnTo>
                    <a:pt x="762" y="67"/>
                  </a:lnTo>
                  <a:lnTo>
                    <a:pt x="762" y="62"/>
                  </a:lnTo>
                  <a:lnTo>
                    <a:pt x="765" y="58"/>
                  </a:lnTo>
                  <a:lnTo>
                    <a:pt x="765" y="54"/>
                  </a:lnTo>
                  <a:lnTo>
                    <a:pt x="765" y="49"/>
                  </a:lnTo>
                  <a:lnTo>
                    <a:pt x="765" y="45"/>
                  </a:lnTo>
                  <a:lnTo>
                    <a:pt x="765" y="41"/>
                  </a:lnTo>
                  <a:lnTo>
                    <a:pt x="765" y="36"/>
                  </a:lnTo>
                  <a:lnTo>
                    <a:pt x="762" y="34"/>
                  </a:lnTo>
                  <a:lnTo>
                    <a:pt x="762" y="30"/>
                  </a:lnTo>
                  <a:lnTo>
                    <a:pt x="760" y="26"/>
                  </a:lnTo>
                  <a:lnTo>
                    <a:pt x="760" y="23"/>
                  </a:lnTo>
                  <a:lnTo>
                    <a:pt x="758" y="19"/>
                  </a:lnTo>
                  <a:lnTo>
                    <a:pt x="756" y="17"/>
                  </a:lnTo>
                  <a:lnTo>
                    <a:pt x="754" y="13"/>
                  </a:lnTo>
                  <a:lnTo>
                    <a:pt x="752" y="10"/>
                  </a:lnTo>
                  <a:lnTo>
                    <a:pt x="749" y="8"/>
                  </a:lnTo>
                  <a:lnTo>
                    <a:pt x="747" y="6"/>
                  </a:lnTo>
                  <a:lnTo>
                    <a:pt x="743" y="4"/>
                  </a:lnTo>
                  <a:lnTo>
                    <a:pt x="741" y="2"/>
                  </a:lnTo>
                  <a:lnTo>
                    <a:pt x="739" y="2"/>
                  </a:lnTo>
                  <a:lnTo>
                    <a:pt x="734" y="0"/>
                  </a:lnTo>
                  <a:lnTo>
                    <a:pt x="730" y="0"/>
                  </a:lnTo>
                  <a:lnTo>
                    <a:pt x="728" y="0"/>
                  </a:lnTo>
                  <a:lnTo>
                    <a:pt x="723" y="0"/>
                  </a:lnTo>
                  <a:lnTo>
                    <a:pt x="710" y="0"/>
                  </a:lnTo>
                  <a:lnTo>
                    <a:pt x="697" y="0"/>
                  </a:lnTo>
                  <a:lnTo>
                    <a:pt x="684" y="0"/>
                  </a:lnTo>
                  <a:lnTo>
                    <a:pt x="671" y="0"/>
                  </a:lnTo>
                  <a:lnTo>
                    <a:pt x="661" y="0"/>
                  </a:lnTo>
                  <a:lnTo>
                    <a:pt x="650" y="0"/>
                  </a:lnTo>
                  <a:lnTo>
                    <a:pt x="643" y="0"/>
                  </a:lnTo>
                  <a:lnTo>
                    <a:pt x="639" y="0"/>
                  </a:lnTo>
                  <a:lnTo>
                    <a:pt x="637" y="0"/>
                  </a:lnTo>
                  <a:lnTo>
                    <a:pt x="632" y="0"/>
                  </a:lnTo>
                  <a:lnTo>
                    <a:pt x="630" y="0"/>
                  </a:lnTo>
                  <a:lnTo>
                    <a:pt x="628" y="0"/>
                  </a:lnTo>
                  <a:lnTo>
                    <a:pt x="626" y="0"/>
                  </a:lnTo>
                  <a:lnTo>
                    <a:pt x="622" y="0"/>
                  </a:lnTo>
                  <a:lnTo>
                    <a:pt x="617" y="2"/>
                  </a:lnTo>
                  <a:lnTo>
                    <a:pt x="615" y="2"/>
                  </a:lnTo>
                  <a:lnTo>
                    <a:pt x="611" y="2"/>
                  </a:lnTo>
                  <a:lnTo>
                    <a:pt x="602" y="2"/>
                  </a:lnTo>
                  <a:lnTo>
                    <a:pt x="589" y="2"/>
                  </a:lnTo>
                  <a:lnTo>
                    <a:pt x="574" y="2"/>
                  </a:lnTo>
                  <a:lnTo>
                    <a:pt x="557" y="2"/>
                  </a:lnTo>
                  <a:lnTo>
                    <a:pt x="539" y="2"/>
                  </a:lnTo>
                  <a:lnTo>
                    <a:pt x="520" y="2"/>
                  </a:lnTo>
                  <a:lnTo>
                    <a:pt x="500" y="2"/>
                  </a:lnTo>
                  <a:lnTo>
                    <a:pt x="479" y="2"/>
                  </a:lnTo>
                  <a:lnTo>
                    <a:pt x="461" y="2"/>
                  </a:lnTo>
                  <a:lnTo>
                    <a:pt x="442" y="2"/>
                  </a:lnTo>
                  <a:lnTo>
                    <a:pt x="427" y="2"/>
                  </a:lnTo>
                  <a:lnTo>
                    <a:pt x="414" y="2"/>
                  </a:lnTo>
                  <a:lnTo>
                    <a:pt x="403" y="2"/>
                  </a:lnTo>
                  <a:lnTo>
                    <a:pt x="396" y="2"/>
                  </a:lnTo>
                  <a:lnTo>
                    <a:pt x="394" y="2"/>
                  </a:lnTo>
                  <a:lnTo>
                    <a:pt x="392" y="2"/>
                  </a:lnTo>
                  <a:lnTo>
                    <a:pt x="388" y="2"/>
                  </a:lnTo>
                  <a:lnTo>
                    <a:pt x="383" y="2"/>
                  </a:lnTo>
                  <a:lnTo>
                    <a:pt x="381" y="2"/>
                  </a:lnTo>
                  <a:close/>
                </a:path>
              </a:pathLst>
            </a:custGeom>
            <a:solidFill>
              <a:srgbClr val="709D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09" name="任意多边形 307708"/>
            <p:cNvSpPr/>
            <p:nvPr/>
          </p:nvSpPr>
          <p:spPr>
            <a:xfrm>
              <a:off x="1329" y="2427"/>
              <a:ext cx="760" cy="528"/>
            </a:xfrm>
            <a:custGeom>
              <a:rect l="0" t="0" r="0" b="0"/>
              <a:pathLst>
                <a:path w="760" h="528">
                  <a:moveTo>
                    <a:pt x="375" y="4"/>
                  </a:moveTo>
                  <a:lnTo>
                    <a:pt x="195" y="4"/>
                  </a:lnTo>
                  <a:lnTo>
                    <a:pt x="191" y="4"/>
                  </a:lnTo>
                  <a:lnTo>
                    <a:pt x="178" y="4"/>
                  </a:lnTo>
                  <a:lnTo>
                    <a:pt x="160" y="4"/>
                  </a:lnTo>
                  <a:lnTo>
                    <a:pt x="139" y="4"/>
                  </a:lnTo>
                  <a:lnTo>
                    <a:pt x="115" y="4"/>
                  </a:lnTo>
                  <a:lnTo>
                    <a:pt x="91" y="4"/>
                  </a:lnTo>
                  <a:lnTo>
                    <a:pt x="67" y="4"/>
                  </a:lnTo>
                  <a:lnTo>
                    <a:pt x="50" y="4"/>
                  </a:lnTo>
                  <a:lnTo>
                    <a:pt x="46" y="4"/>
                  </a:lnTo>
                  <a:lnTo>
                    <a:pt x="41" y="4"/>
                  </a:lnTo>
                  <a:lnTo>
                    <a:pt x="39" y="6"/>
                  </a:lnTo>
                  <a:lnTo>
                    <a:pt x="35" y="6"/>
                  </a:lnTo>
                  <a:lnTo>
                    <a:pt x="31" y="8"/>
                  </a:lnTo>
                  <a:lnTo>
                    <a:pt x="28" y="8"/>
                  </a:lnTo>
                  <a:lnTo>
                    <a:pt x="24" y="10"/>
                  </a:lnTo>
                  <a:lnTo>
                    <a:pt x="22" y="13"/>
                  </a:lnTo>
                  <a:lnTo>
                    <a:pt x="20" y="13"/>
                  </a:lnTo>
                  <a:lnTo>
                    <a:pt x="18" y="15"/>
                  </a:lnTo>
                  <a:lnTo>
                    <a:pt x="13" y="17"/>
                  </a:lnTo>
                  <a:lnTo>
                    <a:pt x="11" y="19"/>
                  </a:lnTo>
                  <a:lnTo>
                    <a:pt x="11" y="23"/>
                  </a:lnTo>
                  <a:lnTo>
                    <a:pt x="9" y="26"/>
                  </a:lnTo>
                  <a:lnTo>
                    <a:pt x="7" y="28"/>
                  </a:lnTo>
                  <a:lnTo>
                    <a:pt x="5" y="30"/>
                  </a:lnTo>
                  <a:lnTo>
                    <a:pt x="5" y="34"/>
                  </a:lnTo>
                  <a:lnTo>
                    <a:pt x="2" y="36"/>
                  </a:lnTo>
                  <a:lnTo>
                    <a:pt x="2" y="41"/>
                  </a:lnTo>
                  <a:lnTo>
                    <a:pt x="2" y="43"/>
                  </a:lnTo>
                  <a:lnTo>
                    <a:pt x="0" y="47"/>
                  </a:lnTo>
                  <a:lnTo>
                    <a:pt x="0" y="49"/>
                  </a:lnTo>
                  <a:lnTo>
                    <a:pt x="0" y="54"/>
                  </a:lnTo>
                  <a:lnTo>
                    <a:pt x="0" y="58"/>
                  </a:lnTo>
                  <a:lnTo>
                    <a:pt x="0" y="62"/>
                  </a:lnTo>
                  <a:lnTo>
                    <a:pt x="0" y="65"/>
                  </a:lnTo>
                  <a:lnTo>
                    <a:pt x="2" y="69"/>
                  </a:lnTo>
                  <a:lnTo>
                    <a:pt x="2" y="73"/>
                  </a:lnTo>
                  <a:lnTo>
                    <a:pt x="5" y="78"/>
                  </a:lnTo>
                  <a:lnTo>
                    <a:pt x="5" y="82"/>
                  </a:lnTo>
                  <a:lnTo>
                    <a:pt x="7" y="86"/>
                  </a:lnTo>
                  <a:lnTo>
                    <a:pt x="9" y="91"/>
                  </a:lnTo>
                  <a:lnTo>
                    <a:pt x="11" y="99"/>
                  </a:lnTo>
                  <a:lnTo>
                    <a:pt x="18" y="108"/>
                  </a:lnTo>
                  <a:lnTo>
                    <a:pt x="22" y="119"/>
                  </a:lnTo>
                  <a:lnTo>
                    <a:pt x="28" y="130"/>
                  </a:lnTo>
                  <a:lnTo>
                    <a:pt x="35" y="140"/>
                  </a:lnTo>
                  <a:lnTo>
                    <a:pt x="41" y="153"/>
                  </a:lnTo>
                  <a:lnTo>
                    <a:pt x="48" y="166"/>
                  </a:lnTo>
                  <a:lnTo>
                    <a:pt x="57" y="177"/>
                  </a:lnTo>
                  <a:lnTo>
                    <a:pt x="72" y="203"/>
                  </a:lnTo>
                  <a:lnTo>
                    <a:pt x="89" y="229"/>
                  </a:lnTo>
                  <a:lnTo>
                    <a:pt x="104" y="253"/>
                  </a:lnTo>
                  <a:lnTo>
                    <a:pt x="119" y="275"/>
                  </a:lnTo>
                  <a:lnTo>
                    <a:pt x="128" y="286"/>
                  </a:lnTo>
                  <a:lnTo>
                    <a:pt x="134" y="294"/>
                  </a:lnTo>
                  <a:lnTo>
                    <a:pt x="137" y="299"/>
                  </a:lnTo>
                  <a:lnTo>
                    <a:pt x="141" y="303"/>
                  </a:lnTo>
                  <a:lnTo>
                    <a:pt x="143" y="307"/>
                  </a:lnTo>
                  <a:lnTo>
                    <a:pt x="143" y="314"/>
                  </a:lnTo>
                  <a:lnTo>
                    <a:pt x="145" y="320"/>
                  </a:lnTo>
                  <a:lnTo>
                    <a:pt x="147" y="329"/>
                  </a:lnTo>
                  <a:lnTo>
                    <a:pt x="147" y="338"/>
                  </a:lnTo>
                  <a:lnTo>
                    <a:pt x="147" y="348"/>
                  </a:lnTo>
                  <a:lnTo>
                    <a:pt x="150" y="361"/>
                  </a:lnTo>
                  <a:lnTo>
                    <a:pt x="150" y="379"/>
                  </a:lnTo>
                  <a:lnTo>
                    <a:pt x="150" y="396"/>
                  </a:lnTo>
                  <a:lnTo>
                    <a:pt x="150" y="418"/>
                  </a:lnTo>
                  <a:lnTo>
                    <a:pt x="152" y="528"/>
                  </a:lnTo>
                  <a:lnTo>
                    <a:pt x="609" y="528"/>
                  </a:lnTo>
                  <a:lnTo>
                    <a:pt x="609" y="429"/>
                  </a:lnTo>
                  <a:lnTo>
                    <a:pt x="609" y="403"/>
                  </a:lnTo>
                  <a:lnTo>
                    <a:pt x="609" y="381"/>
                  </a:lnTo>
                  <a:lnTo>
                    <a:pt x="609" y="372"/>
                  </a:lnTo>
                  <a:lnTo>
                    <a:pt x="609" y="364"/>
                  </a:lnTo>
                  <a:lnTo>
                    <a:pt x="609" y="355"/>
                  </a:lnTo>
                  <a:lnTo>
                    <a:pt x="609" y="346"/>
                  </a:lnTo>
                  <a:lnTo>
                    <a:pt x="609" y="340"/>
                  </a:lnTo>
                  <a:lnTo>
                    <a:pt x="611" y="331"/>
                  </a:lnTo>
                  <a:lnTo>
                    <a:pt x="611" y="325"/>
                  </a:lnTo>
                  <a:lnTo>
                    <a:pt x="615" y="316"/>
                  </a:lnTo>
                  <a:lnTo>
                    <a:pt x="617" y="307"/>
                  </a:lnTo>
                  <a:lnTo>
                    <a:pt x="622" y="299"/>
                  </a:lnTo>
                  <a:lnTo>
                    <a:pt x="626" y="288"/>
                  </a:lnTo>
                  <a:lnTo>
                    <a:pt x="633" y="277"/>
                  </a:lnTo>
                  <a:lnTo>
                    <a:pt x="637" y="270"/>
                  </a:lnTo>
                  <a:lnTo>
                    <a:pt x="641" y="260"/>
                  </a:lnTo>
                  <a:lnTo>
                    <a:pt x="648" y="251"/>
                  </a:lnTo>
                  <a:lnTo>
                    <a:pt x="654" y="240"/>
                  </a:lnTo>
                  <a:lnTo>
                    <a:pt x="669" y="216"/>
                  </a:lnTo>
                  <a:lnTo>
                    <a:pt x="687" y="192"/>
                  </a:lnTo>
                  <a:lnTo>
                    <a:pt x="702" y="166"/>
                  </a:lnTo>
                  <a:lnTo>
                    <a:pt x="717" y="143"/>
                  </a:lnTo>
                  <a:lnTo>
                    <a:pt x="732" y="123"/>
                  </a:lnTo>
                  <a:lnTo>
                    <a:pt x="743" y="106"/>
                  </a:lnTo>
                  <a:lnTo>
                    <a:pt x="745" y="101"/>
                  </a:lnTo>
                  <a:lnTo>
                    <a:pt x="750" y="97"/>
                  </a:lnTo>
                  <a:lnTo>
                    <a:pt x="752" y="93"/>
                  </a:lnTo>
                  <a:lnTo>
                    <a:pt x="754" y="86"/>
                  </a:lnTo>
                  <a:lnTo>
                    <a:pt x="756" y="82"/>
                  </a:lnTo>
                  <a:lnTo>
                    <a:pt x="756" y="78"/>
                  </a:lnTo>
                  <a:lnTo>
                    <a:pt x="758" y="73"/>
                  </a:lnTo>
                  <a:lnTo>
                    <a:pt x="760" y="69"/>
                  </a:lnTo>
                  <a:lnTo>
                    <a:pt x="760" y="65"/>
                  </a:lnTo>
                  <a:lnTo>
                    <a:pt x="760" y="60"/>
                  </a:lnTo>
                  <a:lnTo>
                    <a:pt x="760" y="56"/>
                  </a:lnTo>
                  <a:lnTo>
                    <a:pt x="760" y="52"/>
                  </a:lnTo>
                  <a:lnTo>
                    <a:pt x="760" y="47"/>
                  </a:lnTo>
                  <a:lnTo>
                    <a:pt x="760" y="43"/>
                  </a:lnTo>
                  <a:lnTo>
                    <a:pt x="760" y="39"/>
                  </a:lnTo>
                  <a:lnTo>
                    <a:pt x="760" y="34"/>
                  </a:lnTo>
                  <a:lnTo>
                    <a:pt x="758" y="32"/>
                  </a:lnTo>
                  <a:lnTo>
                    <a:pt x="758" y="28"/>
                  </a:lnTo>
                  <a:lnTo>
                    <a:pt x="756" y="23"/>
                  </a:lnTo>
                  <a:lnTo>
                    <a:pt x="754" y="21"/>
                  </a:lnTo>
                  <a:lnTo>
                    <a:pt x="752" y="19"/>
                  </a:lnTo>
                  <a:lnTo>
                    <a:pt x="750" y="15"/>
                  </a:lnTo>
                  <a:lnTo>
                    <a:pt x="747" y="13"/>
                  </a:lnTo>
                  <a:lnTo>
                    <a:pt x="745" y="10"/>
                  </a:lnTo>
                  <a:lnTo>
                    <a:pt x="743" y="8"/>
                  </a:lnTo>
                  <a:lnTo>
                    <a:pt x="741" y="6"/>
                  </a:lnTo>
                  <a:lnTo>
                    <a:pt x="737" y="4"/>
                  </a:lnTo>
                  <a:lnTo>
                    <a:pt x="734" y="4"/>
                  </a:lnTo>
                  <a:lnTo>
                    <a:pt x="732" y="2"/>
                  </a:lnTo>
                  <a:lnTo>
                    <a:pt x="728" y="2"/>
                  </a:lnTo>
                  <a:lnTo>
                    <a:pt x="724" y="2"/>
                  </a:lnTo>
                  <a:lnTo>
                    <a:pt x="719" y="0"/>
                  </a:lnTo>
                  <a:lnTo>
                    <a:pt x="708" y="0"/>
                  </a:lnTo>
                  <a:lnTo>
                    <a:pt x="695" y="2"/>
                  </a:lnTo>
                  <a:lnTo>
                    <a:pt x="680" y="2"/>
                  </a:lnTo>
                  <a:lnTo>
                    <a:pt x="667" y="2"/>
                  </a:lnTo>
                  <a:lnTo>
                    <a:pt x="656" y="2"/>
                  </a:lnTo>
                  <a:lnTo>
                    <a:pt x="646" y="2"/>
                  </a:lnTo>
                  <a:lnTo>
                    <a:pt x="639" y="2"/>
                  </a:lnTo>
                  <a:lnTo>
                    <a:pt x="635" y="2"/>
                  </a:lnTo>
                  <a:lnTo>
                    <a:pt x="633" y="2"/>
                  </a:lnTo>
                  <a:lnTo>
                    <a:pt x="628" y="2"/>
                  </a:lnTo>
                  <a:lnTo>
                    <a:pt x="626" y="2"/>
                  </a:lnTo>
                  <a:lnTo>
                    <a:pt x="624" y="2"/>
                  </a:lnTo>
                  <a:lnTo>
                    <a:pt x="622" y="2"/>
                  </a:lnTo>
                  <a:lnTo>
                    <a:pt x="617" y="2"/>
                  </a:lnTo>
                  <a:lnTo>
                    <a:pt x="613" y="2"/>
                  </a:lnTo>
                  <a:lnTo>
                    <a:pt x="611" y="2"/>
                  </a:lnTo>
                  <a:lnTo>
                    <a:pt x="607" y="2"/>
                  </a:lnTo>
                  <a:lnTo>
                    <a:pt x="598" y="2"/>
                  </a:lnTo>
                  <a:lnTo>
                    <a:pt x="585" y="2"/>
                  </a:lnTo>
                  <a:lnTo>
                    <a:pt x="570" y="2"/>
                  </a:lnTo>
                  <a:lnTo>
                    <a:pt x="552" y="4"/>
                  </a:lnTo>
                  <a:lnTo>
                    <a:pt x="535" y="4"/>
                  </a:lnTo>
                  <a:lnTo>
                    <a:pt x="514" y="4"/>
                  </a:lnTo>
                  <a:lnTo>
                    <a:pt x="494" y="4"/>
                  </a:lnTo>
                  <a:lnTo>
                    <a:pt x="475" y="4"/>
                  </a:lnTo>
                  <a:lnTo>
                    <a:pt x="455" y="4"/>
                  </a:lnTo>
                  <a:lnTo>
                    <a:pt x="436" y="4"/>
                  </a:lnTo>
                  <a:lnTo>
                    <a:pt x="420" y="4"/>
                  </a:lnTo>
                  <a:lnTo>
                    <a:pt x="407" y="4"/>
                  </a:lnTo>
                  <a:lnTo>
                    <a:pt x="397" y="4"/>
                  </a:lnTo>
                  <a:lnTo>
                    <a:pt x="390" y="4"/>
                  </a:lnTo>
                  <a:lnTo>
                    <a:pt x="386" y="4"/>
                  </a:lnTo>
                  <a:lnTo>
                    <a:pt x="384" y="4"/>
                  </a:lnTo>
                  <a:lnTo>
                    <a:pt x="379" y="4"/>
                  </a:lnTo>
                  <a:lnTo>
                    <a:pt x="375" y="4"/>
                  </a:lnTo>
                  <a:lnTo>
                    <a:pt x="375" y="4"/>
                  </a:lnTo>
                  <a:close/>
                </a:path>
              </a:pathLst>
            </a:custGeom>
            <a:solidFill>
              <a:srgbClr val="6E9C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0" name="任意多边形 307709"/>
            <p:cNvSpPr/>
            <p:nvPr/>
          </p:nvSpPr>
          <p:spPr>
            <a:xfrm>
              <a:off x="1334" y="2429"/>
              <a:ext cx="755" cy="526"/>
            </a:xfrm>
            <a:custGeom>
              <a:rect l="0" t="0" r="0" b="0"/>
              <a:pathLst>
                <a:path w="755" h="526">
                  <a:moveTo>
                    <a:pt x="363" y="2"/>
                  </a:moveTo>
                  <a:lnTo>
                    <a:pt x="190" y="4"/>
                  </a:lnTo>
                  <a:lnTo>
                    <a:pt x="186" y="4"/>
                  </a:lnTo>
                  <a:lnTo>
                    <a:pt x="175" y="4"/>
                  </a:lnTo>
                  <a:lnTo>
                    <a:pt x="158" y="4"/>
                  </a:lnTo>
                  <a:lnTo>
                    <a:pt x="136" y="4"/>
                  </a:lnTo>
                  <a:lnTo>
                    <a:pt x="112" y="2"/>
                  </a:lnTo>
                  <a:lnTo>
                    <a:pt x="88" y="2"/>
                  </a:lnTo>
                  <a:lnTo>
                    <a:pt x="67" y="4"/>
                  </a:lnTo>
                  <a:lnTo>
                    <a:pt x="47" y="4"/>
                  </a:lnTo>
                  <a:lnTo>
                    <a:pt x="45" y="4"/>
                  </a:lnTo>
                  <a:lnTo>
                    <a:pt x="41" y="4"/>
                  </a:lnTo>
                  <a:lnTo>
                    <a:pt x="36" y="4"/>
                  </a:lnTo>
                  <a:lnTo>
                    <a:pt x="32" y="6"/>
                  </a:lnTo>
                  <a:lnTo>
                    <a:pt x="30" y="6"/>
                  </a:lnTo>
                  <a:lnTo>
                    <a:pt x="26" y="8"/>
                  </a:lnTo>
                  <a:lnTo>
                    <a:pt x="23" y="11"/>
                  </a:lnTo>
                  <a:lnTo>
                    <a:pt x="19" y="11"/>
                  </a:lnTo>
                  <a:lnTo>
                    <a:pt x="17" y="13"/>
                  </a:lnTo>
                  <a:lnTo>
                    <a:pt x="15" y="15"/>
                  </a:lnTo>
                  <a:lnTo>
                    <a:pt x="13" y="17"/>
                  </a:lnTo>
                  <a:lnTo>
                    <a:pt x="10" y="19"/>
                  </a:lnTo>
                  <a:lnTo>
                    <a:pt x="8" y="21"/>
                  </a:lnTo>
                  <a:lnTo>
                    <a:pt x="6" y="26"/>
                  </a:lnTo>
                  <a:lnTo>
                    <a:pt x="6" y="28"/>
                  </a:lnTo>
                  <a:lnTo>
                    <a:pt x="4" y="30"/>
                  </a:lnTo>
                  <a:lnTo>
                    <a:pt x="2" y="32"/>
                  </a:lnTo>
                  <a:lnTo>
                    <a:pt x="2" y="37"/>
                  </a:lnTo>
                  <a:lnTo>
                    <a:pt x="0" y="39"/>
                  </a:lnTo>
                  <a:lnTo>
                    <a:pt x="0" y="43"/>
                  </a:lnTo>
                  <a:lnTo>
                    <a:pt x="0" y="45"/>
                  </a:lnTo>
                  <a:lnTo>
                    <a:pt x="0" y="50"/>
                  </a:lnTo>
                  <a:lnTo>
                    <a:pt x="0" y="54"/>
                  </a:lnTo>
                  <a:lnTo>
                    <a:pt x="0" y="56"/>
                  </a:lnTo>
                  <a:lnTo>
                    <a:pt x="0" y="60"/>
                  </a:lnTo>
                  <a:lnTo>
                    <a:pt x="0" y="65"/>
                  </a:lnTo>
                  <a:lnTo>
                    <a:pt x="0" y="69"/>
                  </a:lnTo>
                  <a:lnTo>
                    <a:pt x="2" y="73"/>
                  </a:lnTo>
                  <a:lnTo>
                    <a:pt x="2" y="78"/>
                  </a:lnTo>
                  <a:lnTo>
                    <a:pt x="4" y="80"/>
                  </a:lnTo>
                  <a:lnTo>
                    <a:pt x="4" y="84"/>
                  </a:lnTo>
                  <a:lnTo>
                    <a:pt x="6" y="89"/>
                  </a:lnTo>
                  <a:lnTo>
                    <a:pt x="10" y="97"/>
                  </a:lnTo>
                  <a:lnTo>
                    <a:pt x="15" y="108"/>
                  </a:lnTo>
                  <a:lnTo>
                    <a:pt x="19" y="117"/>
                  </a:lnTo>
                  <a:lnTo>
                    <a:pt x="26" y="128"/>
                  </a:lnTo>
                  <a:lnTo>
                    <a:pt x="32" y="141"/>
                  </a:lnTo>
                  <a:lnTo>
                    <a:pt x="39" y="151"/>
                  </a:lnTo>
                  <a:lnTo>
                    <a:pt x="47" y="164"/>
                  </a:lnTo>
                  <a:lnTo>
                    <a:pt x="54" y="177"/>
                  </a:lnTo>
                  <a:lnTo>
                    <a:pt x="71" y="201"/>
                  </a:lnTo>
                  <a:lnTo>
                    <a:pt x="86" y="227"/>
                  </a:lnTo>
                  <a:lnTo>
                    <a:pt x="101" y="251"/>
                  </a:lnTo>
                  <a:lnTo>
                    <a:pt x="116" y="273"/>
                  </a:lnTo>
                  <a:lnTo>
                    <a:pt x="125" y="284"/>
                  </a:lnTo>
                  <a:lnTo>
                    <a:pt x="132" y="292"/>
                  </a:lnTo>
                  <a:lnTo>
                    <a:pt x="136" y="297"/>
                  </a:lnTo>
                  <a:lnTo>
                    <a:pt x="138" y="301"/>
                  </a:lnTo>
                  <a:lnTo>
                    <a:pt x="140" y="305"/>
                  </a:lnTo>
                  <a:lnTo>
                    <a:pt x="140" y="312"/>
                  </a:lnTo>
                  <a:lnTo>
                    <a:pt x="142" y="318"/>
                  </a:lnTo>
                  <a:lnTo>
                    <a:pt x="145" y="327"/>
                  </a:lnTo>
                  <a:lnTo>
                    <a:pt x="145" y="336"/>
                  </a:lnTo>
                  <a:lnTo>
                    <a:pt x="145" y="346"/>
                  </a:lnTo>
                  <a:lnTo>
                    <a:pt x="147" y="359"/>
                  </a:lnTo>
                  <a:lnTo>
                    <a:pt x="147" y="377"/>
                  </a:lnTo>
                  <a:lnTo>
                    <a:pt x="147" y="394"/>
                  </a:lnTo>
                  <a:lnTo>
                    <a:pt x="147" y="416"/>
                  </a:lnTo>
                  <a:lnTo>
                    <a:pt x="149" y="526"/>
                  </a:lnTo>
                  <a:lnTo>
                    <a:pt x="602" y="526"/>
                  </a:lnTo>
                  <a:lnTo>
                    <a:pt x="604" y="427"/>
                  </a:lnTo>
                  <a:lnTo>
                    <a:pt x="604" y="401"/>
                  </a:lnTo>
                  <a:lnTo>
                    <a:pt x="604" y="379"/>
                  </a:lnTo>
                  <a:lnTo>
                    <a:pt x="602" y="370"/>
                  </a:lnTo>
                  <a:lnTo>
                    <a:pt x="602" y="362"/>
                  </a:lnTo>
                  <a:lnTo>
                    <a:pt x="602" y="353"/>
                  </a:lnTo>
                  <a:lnTo>
                    <a:pt x="604" y="344"/>
                  </a:lnTo>
                  <a:lnTo>
                    <a:pt x="604" y="338"/>
                  </a:lnTo>
                  <a:lnTo>
                    <a:pt x="606" y="329"/>
                  </a:lnTo>
                  <a:lnTo>
                    <a:pt x="606" y="320"/>
                  </a:lnTo>
                  <a:lnTo>
                    <a:pt x="608" y="314"/>
                  </a:lnTo>
                  <a:lnTo>
                    <a:pt x="612" y="305"/>
                  </a:lnTo>
                  <a:lnTo>
                    <a:pt x="617" y="297"/>
                  </a:lnTo>
                  <a:lnTo>
                    <a:pt x="621" y="286"/>
                  </a:lnTo>
                  <a:lnTo>
                    <a:pt x="625" y="275"/>
                  </a:lnTo>
                  <a:lnTo>
                    <a:pt x="630" y="268"/>
                  </a:lnTo>
                  <a:lnTo>
                    <a:pt x="636" y="258"/>
                  </a:lnTo>
                  <a:lnTo>
                    <a:pt x="643" y="249"/>
                  </a:lnTo>
                  <a:lnTo>
                    <a:pt x="649" y="238"/>
                  </a:lnTo>
                  <a:lnTo>
                    <a:pt x="664" y="214"/>
                  </a:lnTo>
                  <a:lnTo>
                    <a:pt x="680" y="190"/>
                  </a:lnTo>
                  <a:lnTo>
                    <a:pt x="697" y="167"/>
                  </a:lnTo>
                  <a:lnTo>
                    <a:pt x="712" y="143"/>
                  </a:lnTo>
                  <a:lnTo>
                    <a:pt x="725" y="121"/>
                  </a:lnTo>
                  <a:lnTo>
                    <a:pt x="738" y="106"/>
                  </a:lnTo>
                  <a:lnTo>
                    <a:pt x="740" y="99"/>
                  </a:lnTo>
                  <a:lnTo>
                    <a:pt x="742" y="95"/>
                  </a:lnTo>
                  <a:lnTo>
                    <a:pt x="745" y="91"/>
                  </a:lnTo>
                  <a:lnTo>
                    <a:pt x="747" y="86"/>
                  </a:lnTo>
                  <a:lnTo>
                    <a:pt x="749" y="82"/>
                  </a:lnTo>
                  <a:lnTo>
                    <a:pt x="751" y="78"/>
                  </a:lnTo>
                  <a:lnTo>
                    <a:pt x="751" y="73"/>
                  </a:lnTo>
                  <a:lnTo>
                    <a:pt x="753" y="69"/>
                  </a:lnTo>
                  <a:lnTo>
                    <a:pt x="753" y="65"/>
                  </a:lnTo>
                  <a:lnTo>
                    <a:pt x="755" y="60"/>
                  </a:lnTo>
                  <a:lnTo>
                    <a:pt x="755" y="56"/>
                  </a:lnTo>
                  <a:lnTo>
                    <a:pt x="755" y="52"/>
                  </a:lnTo>
                  <a:lnTo>
                    <a:pt x="755" y="47"/>
                  </a:lnTo>
                  <a:lnTo>
                    <a:pt x="755" y="43"/>
                  </a:lnTo>
                  <a:lnTo>
                    <a:pt x="753" y="39"/>
                  </a:lnTo>
                  <a:lnTo>
                    <a:pt x="753" y="34"/>
                  </a:lnTo>
                  <a:lnTo>
                    <a:pt x="753" y="32"/>
                  </a:lnTo>
                  <a:lnTo>
                    <a:pt x="751" y="28"/>
                  </a:lnTo>
                  <a:lnTo>
                    <a:pt x="749" y="24"/>
                  </a:lnTo>
                  <a:lnTo>
                    <a:pt x="749" y="21"/>
                  </a:lnTo>
                  <a:lnTo>
                    <a:pt x="747" y="17"/>
                  </a:lnTo>
                  <a:lnTo>
                    <a:pt x="745" y="15"/>
                  </a:lnTo>
                  <a:lnTo>
                    <a:pt x="742" y="13"/>
                  </a:lnTo>
                  <a:lnTo>
                    <a:pt x="740" y="11"/>
                  </a:lnTo>
                  <a:lnTo>
                    <a:pt x="738" y="8"/>
                  </a:lnTo>
                  <a:lnTo>
                    <a:pt x="734" y="6"/>
                  </a:lnTo>
                  <a:lnTo>
                    <a:pt x="732" y="4"/>
                  </a:lnTo>
                  <a:lnTo>
                    <a:pt x="727" y="4"/>
                  </a:lnTo>
                  <a:lnTo>
                    <a:pt x="725" y="2"/>
                  </a:lnTo>
                  <a:lnTo>
                    <a:pt x="721" y="2"/>
                  </a:lnTo>
                  <a:lnTo>
                    <a:pt x="719" y="0"/>
                  </a:lnTo>
                  <a:lnTo>
                    <a:pt x="714" y="0"/>
                  </a:lnTo>
                  <a:lnTo>
                    <a:pt x="701" y="0"/>
                  </a:lnTo>
                  <a:lnTo>
                    <a:pt x="688" y="0"/>
                  </a:lnTo>
                  <a:lnTo>
                    <a:pt x="673" y="0"/>
                  </a:lnTo>
                  <a:lnTo>
                    <a:pt x="660" y="0"/>
                  </a:lnTo>
                  <a:lnTo>
                    <a:pt x="649" y="2"/>
                  </a:lnTo>
                  <a:lnTo>
                    <a:pt x="638" y="2"/>
                  </a:lnTo>
                  <a:lnTo>
                    <a:pt x="632" y="2"/>
                  </a:lnTo>
                  <a:lnTo>
                    <a:pt x="628" y="2"/>
                  </a:lnTo>
                  <a:lnTo>
                    <a:pt x="625" y="2"/>
                  </a:lnTo>
                  <a:lnTo>
                    <a:pt x="621" y="2"/>
                  </a:lnTo>
                  <a:lnTo>
                    <a:pt x="619" y="2"/>
                  </a:lnTo>
                  <a:lnTo>
                    <a:pt x="617" y="2"/>
                  </a:lnTo>
                  <a:lnTo>
                    <a:pt x="615" y="2"/>
                  </a:lnTo>
                  <a:lnTo>
                    <a:pt x="610" y="2"/>
                  </a:lnTo>
                  <a:lnTo>
                    <a:pt x="606" y="2"/>
                  </a:lnTo>
                  <a:lnTo>
                    <a:pt x="604" y="2"/>
                  </a:lnTo>
                  <a:lnTo>
                    <a:pt x="599" y="2"/>
                  </a:lnTo>
                  <a:lnTo>
                    <a:pt x="591" y="2"/>
                  </a:lnTo>
                  <a:lnTo>
                    <a:pt x="578" y="2"/>
                  </a:lnTo>
                  <a:lnTo>
                    <a:pt x="563" y="2"/>
                  </a:lnTo>
                  <a:lnTo>
                    <a:pt x="545" y="2"/>
                  </a:lnTo>
                  <a:lnTo>
                    <a:pt x="526" y="2"/>
                  </a:lnTo>
                  <a:lnTo>
                    <a:pt x="506" y="2"/>
                  </a:lnTo>
                  <a:lnTo>
                    <a:pt x="485" y="4"/>
                  </a:lnTo>
                  <a:lnTo>
                    <a:pt x="465" y="4"/>
                  </a:lnTo>
                  <a:lnTo>
                    <a:pt x="446" y="4"/>
                  </a:lnTo>
                  <a:lnTo>
                    <a:pt x="426" y="4"/>
                  </a:lnTo>
                  <a:lnTo>
                    <a:pt x="411" y="4"/>
                  </a:lnTo>
                  <a:lnTo>
                    <a:pt x="396" y="4"/>
                  </a:lnTo>
                  <a:lnTo>
                    <a:pt x="385" y="4"/>
                  </a:lnTo>
                  <a:lnTo>
                    <a:pt x="379" y="4"/>
                  </a:lnTo>
                  <a:lnTo>
                    <a:pt x="376" y="4"/>
                  </a:lnTo>
                  <a:lnTo>
                    <a:pt x="374" y="4"/>
                  </a:lnTo>
                  <a:lnTo>
                    <a:pt x="370" y="4"/>
                  </a:lnTo>
                  <a:lnTo>
                    <a:pt x="366" y="4"/>
                  </a:lnTo>
                  <a:lnTo>
                    <a:pt x="363" y="2"/>
                  </a:lnTo>
                  <a:close/>
                </a:path>
              </a:pathLst>
            </a:custGeom>
            <a:solidFill>
              <a:srgbClr val="6C9C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1" name="任意多边形 307710"/>
            <p:cNvSpPr/>
            <p:nvPr/>
          </p:nvSpPr>
          <p:spPr>
            <a:xfrm>
              <a:off x="1336" y="2431"/>
              <a:ext cx="751" cy="524"/>
            </a:xfrm>
            <a:custGeom>
              <a:rect l="0" t="0" r="0" b="0"/>
              <a:pathLst>
                <a:path w="751" h="524">
                  <a:moveTo>
                    <a:pt x="357" y="2"/>
                  </a:moveTo>
                  <a:lnTo>
                    <a:pt x="190" y="4"/>
                  </a:lnTo>
                  <a:lnTo>
                    <a:pt x="186" y="4"/>
                  </a:lnTo>
                  <a:lnTo>
                    <a:pt x="173" y="4"/>
                  </a:lnTo>
                  <a:lnTo>
                    <a:pt x="156" y="2"/>
                  </a:lnTo>
                  <a:lnTo>
                    <a:pt x="134" y="2"/>
                  </a:lnTo>
                  <a:lnTo>
                    <a:pt x="112" y="2"/>
                  </a:lnTo>
                  <a:lnTo>
                    <a:pt x="89" y="2"/>
                  </a:lnTo>
                  <a:lnTo>
                    <a:pt x="67" y="2"/>
                  </a:lnTo>
                  <a:lnTo>
                    <a:pt x="50" y="4"/>
                  </a:lnTo>
                  <a:lnTo>
                    <a:pt x="45" y="4"/>
                  </a:lnTo>
                  <a:lnTo>
                    <a:pt x="41" y="4"/>
                  </a:lnTo>
                  <a:lnTo>
                    <a:pt x="37" y="4"/>
                  </a:lnTo>
                  <a:lnTo>
                    <a:pt x="34" y="6"/>
                  </a:lnTo>
                  <a:lnTo>
                    <a:pt x="30" y="6"/>
                  </a:lnTo>
                  <a:lnTo>
                    <a:pt x="28" y="9"/>
                  </a:lnTo>
                  <a:lnTo>
                    <a:pt x="24" y="9"/>
                  </a:lnTo>
                  <a:lnTo>
                    <a:pt x="21" y="11"/>
                  </a:lnTo>
                  <a:lnTo>
                    <a:pt x="19" y="13"/>
                  </a:lnTo>
                  <a:lnTo>
                    <a:pt x="15" y="15"/>
                  </a:lnTo>
                  <a:lnTo>
                    <a:pt x="13" y="17"/>
                  </a:lnTo>
                  <a:lnTo>
                    <a:pt x="11" y="19"/>
                  </a:lnTo>
                  <a:lnTo>
                    <a:pt x="11" y="22"/>
                  </a:lnTo>
                  <a:lnTo>
                    <a:pt x="8" y="24"/>
                  </a:lnTo>
                  <a:lnTo>
                    <a:pt x="6" y="26"/>
                  </a:lnTo>
                  <a:lnTo>
                    <a:pt x="4" y="30"/>
                  </a:lnTo>
                  <a:lnTo>
                    <a:pt x="4" y="32"/>
                  </a:lnTo>
                  <a:lnTo>
                    <a:pt x="2" y="37"/>
                  </a:lnTo>
                  <a:lnTo>
                    <a:pt x="2" y="39"/>
                  </a:lnTo>
                  <a:lnTo>
                    <a:pt x="0" y="43"/>
                  </a:lnTo>
                  <a:lnTo>
                    <a:pt x="0" y="45"/>
                  </a:lnTo>
                  <a:lnTo>
                    <a:pt x="0" y="50"/>
                  </a:lnTo>
                  <a:lnTo>
                    <a:pt x="0" y="52"/>
                  </a:lnTo>
                  <a:lnTo>
                    <a:pt x="0" y="56"/>
                  </a:lnTo>
                  <a:lnTo>
                    <a:pt x="0" y="61"/>
                  </a:lnTo>
                  <a:lnTo>
                    <a:pt x="0" y="65"/>
                  </a:lnTo>
                  <a:lnTo>
                    <a:pt x="2" y="69"/>
                  </a:lnTo>
                  <a:lnTo>
                    <a:pt x="2" y="71"/>
                  </a:lnTo>
                  <a:lnTo>
                    <a:pt x="4" y="76"/>
                  </a:lnTo>
                  <a:lnTo>
                    <a:pt x="4" y="80"/>
                  </a:lnTo>
                  <a:lnTo>
                    <a:pt x="6" y="84"/>
                  </a:lnTo>
                  <a:lnTo>
                    <a:pt x="8" y="89"/>
                  </a:lnTo>
                  <a:lnTo>
                    <a:pt x="11" y="97"/>
                  </a:lnTo>
                  <a:lnTo>
                    <a:pt x="17" y="106"/>
                  </a:lnTo>
                  <a:lnTo>
                    <a:pt x="21" y="117"/>
                  </a:lnTo>
                  <a:lnTo>
                    <a:pt x="28" y="128"/>
                  </a:lnTo>
                  <a:lnTo>
                    <a:pt x="34" y="139"/>
                  </a:lnTo>
                  <a:lnTo>
                    <a:pt x="41" y="152"/>
                  </a:lnTo>
                  <a:lnTo>
                    <a:pt x="47" y="162"/>
                  </a:lnTo>
                  <a:lnTo>
                    <a:pt x="56" y="175"/>
                  </a:lnTo>
                  <a:lnTo>
                    <a:pt x="71" y="201"/>
                  </a:lnTo>
                  <a:lnTo>
                    <a:pt x="86" y="225"/>
                  </a:lnTo>
                  <a:lnTo>
                    <a:pt x="104" y="249"/>
                  </a:lnTo>
                  <a:lnTo>
                    <a:pt x="119" y="271"/>
                  </a:lnTo>
                  <a:lnTo>
                    <a:pt x="125" y="282"/>
                  </a:lnTo>
                  <a:lnTo>
                    <a:pt x="132" y="290"/>
                  </a:lnTo>
                  <a:lnTo>
                    <a:pt x="136" y="295"/>
                  </a:lnTo>
                  <a:lnTo>
                    <a:pt x="138" y="299"/>
                  </a:lnTo>
                  <a:lnTo>
                    <a:pt x="140" y="303"/>
                  </a:lnTo>
                  <a:lnTo>
                    <a:pt x="140" y="310"/>
                  </a:lnTo>
                  <a:lnTo>
                    <a:pt x="143" y="316"/>
                  </a:lnTo>
                  <a:lnTo>
                    <a:pt x="145" y="325"/>
                  </a:lnTo>
                  <a:lnTo>
                    <a:pt x="145" y="334"/>
                  </a:lnTo>
                  <a:lnTo>
                    <a:pt x="145" y="344"/>
                  </a:lnTo>
                  <a:lnTo>
                    <a:pt x="147" y="357"/>
                  </a:lnTo>
                  <a:lnTo>
                    <a:pt x="147" y="373"/>
                  </a:lnTo>
                  <a:lnTo>
                    <a:pt x="147" y="392"/>
                  </a:lnTo>
                  <a:lnTo>
                    <a:pt x="147" y="412"/>
                  </a:lnTo>
                  <a:lnTo>
                    <a:pt x="149" y="524"/>
                  </a:lnTo>
                  <a:lnTo>
                    <a:pt x="600" y="524"/>
                  </a:lnTo>
                  <a:lnTo>
                    <a:pt x="600" y="422"/>
                  </a:lnTo>
                  <a:lnTo>
                    <a:pt x="602" y="399"/>
                  </a:lnTo>
                  <a:lnTo>
                    <a:pt x="600" y="377"/>
                  </a:lnTo>
                  <a:lnTo>
                    <a:pt x="600" y="368"/>
                  </a:lnTo>
                  <a:lnTo>
                    <a:pt x="600" y="360"/>
                  </a:lnTo>
                  <a:lnTo>
                    <a:pt x="600" y="351"/>
                  </a:lnTo>
                  <a:lnTo>
                    <a:pt x="600" y="342"/>
                  </a:lnTo>
                  <a:lnTo>
                    <a:pt x="602" y="336"/>
                  </a:lnTo>
                  <a:lnTo>
                    <a:pt x="602" y="327"/>
                  </a:lnTo>
                  <a:lnTo>
                    <a:pt x="604" y="318"/>
                  </a:lnTo>
                  <a:lnTo>
                    <a:pt x="606" y="312"/>
                  </a:lnTo>
                  <a:lnTo>
                    <a:pt x="610" y="303"/>
                  </a:lnTo>
                  <a:lnTo>
                    <a:pt x="613" y="295"/>
                  </a:lnTo>
                  <a:lnTo>
                    <a:pt x="619" y="284"/>
                  </a:lnTo>
                  <a:lnTo>
                    <a:pt x="623" y="273"/>
                  </a:lnTo>
                  <a:lnTo>
                    <a:pt x="628" y="266"/>
                  </a:lnTo>
                  <a:lnTo>
                    <a:pt x="634" y="258"/>
                  </a:lnTo>
                  <a:lnTo>
                    <a:pt x="639" y="247"/>
                  </a:lnTo>
                  <a:lnTo>
                    <a:pt x="647" y="236"/>
                  </a:lnTo>
                  <a:lnTo>
                    <a:pt x="660" y="212"/>
                  </a:lnTo>
                  <a:lnTo>
                    <a:pt x="678" y="188"/>
                  </a:lnTo>
                  <a:lnTo>
                    <a:pt x="693" y="165"/>
                  </a:lnTo>
                  <a:lnTo>
                    <a:pt x="708" y="141"/>
                  </a:lnTo>
                  <a:lnTo>
                    <a:pt x="723" y="121"/>
                  </a:lnTo>
                  <a:lnTo>
                    <a:pt x="734" y="104"/>
                  </a:lnTo>
                  <a:lnTo>
                    <a:pt x="736" y="100"/>
                  </a:lnTo>
                  <a:lnTo>
                    <a:pt x="738" y="95"/>
                  </a:lnTo>
                  <a:lnTo>
                    <a:pt x="743" y="91"/>
                  </a:lnTo>
                  <a:lnTo>
                    <a:pt x="745" y="87"/>
                  </a:lnTo>
                  <a:lnTo>
                    <a:pt x="745" y="82"/>
                  </a:lnTo>
                  <a:lnTo>
                    <a:pt x="747" y="76"/>
                  </a:lnTo>
                  <a:lnTo>
                    <a:pt x="749" y="71"/>
                  </a:lnTo>
                  <a:lnTo>
                    <a:pt x="749" y="67"/>
                  </a:lnTo>
                  <a:lnTo>
                    <a:pt x="751" y="63"/>
                  </a:lnTo>
                  <a:lnTo>
                    <a:pt x="751" y="58"/>
                  </a:lnTo>
                  <a:lnTo>
                    <a:pt x="751" y="54"/>
                  </a:lnTo>
                  <a:lnTo>
                    <a:pt x="751" y="50"/>
                  </a:lnTo>
                  <a:lnTo>
                    <a:pt x="751" y="45"/>
                  </a:lnTo>
                  <a:lnTo>
                    <a:pt x="751" y="43"/>
                  </a:lnTo>
                  <a:lnTo>
                    <a:pt x="751" y="39"/>
                  </a:lnTo>
                  <a:lnTo>
                    <a:pt x="749" y="35"/>
                  </a:lnTo>
                  <a:lnTo>
                    <a:pt x="749" y="30"/>
                  </a:lnTo>
                  <a:lnTo>
                    <a:pt x="747" y="28"/>
                  </a:lnTo>
                  <a:lnTo>
                    <a:pt x="747" y="24"/>
                  </a:lnTo>
                  <a:lnTo>
                    <a:pt x="745" y="22"/>
                  </a:lnTo>
                  <a:lnTo>
                    <a:pt x="743" y="17"/>
                  </a:lnTo>
                  <a:lnTo>
                    <a:pt x="740" y="15"/>
                  </a:lnTo>
                  <a:lnTo>
                    <a:pt x="738" y="13"/>
                  </a:lnTo>
                  <a:lnTo>
                    <a:pt x="736" y="11"/>
                  </a:lnTo>
                  <a:lnTo>
                    <a:pt x="734" y="9"/>
                  </a:lnTo>
                  <a:lnTo>
                    <a:pt x="732" y="6"/>
                  </a:lnTo>
                  <a:lnTo>
                    <a:pt x="727" y="4"/>
                  </a:lnTo>
                  <a:lnTo>
                    <a:pt x="725" y="2"/>
                  </a:lnTo>
                  <a:lnTo>
                    <a:pt x="721" y="2"/>
                  </a:lnTo>
                  <a:lnTo>
                    <a:pt x="719" y="0"/>
                  </a:lnTo>
                  <a:lnTo>
                    <a:pt x="714" y="0"/>
                  </a:lnTo>
                  <a:lnTo>
                    <a:pt x="710" y="0"/>
                  </a:lnTo>
                  <a:lnTo>
                    <a:pt x="699" y="0"/>
                  </a:lnTo>
                  <a:lnTo>
                    <a:pt x="684" y="0"/>
                  </a:lnTo>
                  <a:lnTo>
                    <a:pt x="671" y="0"/>
                  </a:lnTo>
                  <a:lnTo>
                    <a:pt x="658" y="0"/>
                  </a:lnTo>
                  <a:lnTo>
                    <a:pt x="645" y="0"/>
                  </a:lnTo>
                  <a:lnTo>
                    <a:pt x="634" y="2"/>
                  </a:lnTo>
                  <a:lnTo>
                    <a:pt x="628" y="2"/>
                  </a:lnTo>
                  <a:lnTo>
                    <a:pt x="623" y="2"/>
                  </a:lnTo>
                  <a:lnTo>
                    <a:pt x="621" y="2"/>
                  </a:lnTo>
                  <a:lnTo>
                    <a:pt x="619" y="2"/>
                  </a:lnTo>
                  <a:lnTo>
                    <a:pt x="615" y="2"/>
                  </a:lnTo>
                  <a:lnTo>
                    <a:pt x="613" y="2"/>
                  </a:lnTo>
                  <a:lnTo>
                    <a:pt x="610" y="2"/>
                  </a:lnTo>
                  <a:lnTo>
                    <a:pt x="606" y="2"/>
                  </a:lnTo>
                  <a:lnTo>
                    <a:pt x="602" y="2"/>
                  </a:lnTo>
                  <a:lnTo>
                    <a:pt x="600" y="2"/>
                  </a:lnTo>
                  <a:lnTo>
                    <a:pt x="595" y="2"/>
                  </a:lnTo>
                  <a:lnTo>
                    <a:pt x="587" y="2"/>
                  </a:lnTo>
                  <a:lnTo>
                    <a:pt x="574" y="2"/>
                  </a:lnTo>
                  <a:lnTo>
                    <a:pt x="558" y="2"/>
                  </a:lnTo>
                  <a:lnTo>
                    <a:pt x="541" y="2"/>
                  </a:lnTo>
                  <a:lnTo>
                    <a:pt x="522" y="2"/>
                  </a:lnTo>
                  <a:lnTo>
                    <a:pt x="502" y="2"/>
                  </a:lnTo>
                  <a:lnTo>
                    <a:pt x="481" y="2"/>
                  </a:lnTo>
                  <a:lnTo>
                    <a:pt x="459" y="2"/>
                  </a:lnTo>
                  <a:lnTo>
                    <a:pt x="439" y="2"/>
                  </a:lnTo>
                  <a:lnTo>
                    <a:pt x="420" y="2"/>
                  </a:lnTo>
                  <a:lnTo>
                    <a:pt x="405" y="2"/>
                  </a:lnTo>
                  <a:lnTo>
                    <a:pt x="390" y="2"/>
                  </a:lnTo>
                  <a:lnTo>
                    <a:pt x="379" y="2"/>
                  </a:lnTo>
                  <a:lnTo>
                    <a:pt x="372" y="2"/>
                  </a:lnTo>
                  <a:lnTo>
                    <a:pt x="370" y="2"/>
                  </a:lnTo>
                  <a:lnTo>
                    <a:pt x="368" y="2"/>
                  </a:lnTo>
                  <a:lnTo>
                    <a:pt x="364" y="2"/>
                  </a:lnTo>
                  <a:lnTo>
                    <a:pt x="357" y="2"/>
                  </a:lnTo>
                  <a:lnTo>
                    <a:pt x="357" y="2"/>
                  </a:lnTo>
                  <a:close/>
                </a:path>
              </a:pathLst>
            </a:custGeom>
            <a:solidFill>
              <a:srgbClr val="6B9B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2" name="任意多边形 307711"/>
            <p:cNvSpPr/>
            <p:nvPr/>
          </p:nvSpPr>
          <p:spPr>
            <a:xfrm>
              <a:off x="1340" y="2433"/>
              <a:ext cx="747" cy="522"/>
            </a:xfrm>
            <a:custGeom>
              <a:rect l="0" t="0" r="0" b="0"/>
              <a:pathLst>
                <a:path w="747" h="522">
                  <a:moveTo>
                    <a:pt x="347" y="2"/>
                  </a:moveTo>
                  <a:lnTo>
                    <a:pt x="186" y="2"/>
                  </a:lnTo>
                  <a:lnTo>
                    <a:pt x="182" y="2"/>
                  </a:lnTo>
                  <a:lnTo>
                    <a:pt x="171" y="2"/>
                  </a:lnTo>
                  <a:lnTo>
                    <a:pt x="154" y="2"/>
                  </a:lnTo>
                  <a:lnTo>
                    <a:pt x="132" y="2"/>
                  </a:lnTo>
                  <a:lnTo>
                    <a:pt x="110" y="2"/>
                  </a:lnTo>
                  <a:lnTo>
                    <a:pt x="87" y="2"/>
                  </a:lnTo>
                  <a:lnTo>
                    <a:pt x="65" y="2"/>
                  </a:lnTo>
                  <a:lnTo>
                    <a:pt x="48" y="2"/>
                  </a:lnTo>
                  <a:lnTo>
                    <a:pt x="43" y="2"/>
                  </a:lnTo>
                  <a:lnTo>
                    <a:pt x="39" y="4"/>
                  </a:lnTo>
                  <a:lnTo>
                    <a:pt x="37" y="4"/>
                  </a:lnTo>
                  <a:lnTo>
                    <a:pt x="33" y="4"/>
                  </a:lnTo>
                  <a:lnTo>
                    <a:pt x="28" y="7"/>
                  </a:lnTo>
                  <a:lnTo>
                    <a:pt x="26" y="9"/>
                  </a:lnTo>
                  <a:lnTo>
                    <a:pt x="24" y="9"/>
                  </a:lnTo>
                  <a:lnTo>
                    <a:pt x="20" y="11"/>
                  </a:lnTo>
                  <a:lnTo>
                    <a:pt x="17" y="13"/>
                  </a:lnTo>
                  <a:lnTo>
                    <a:pt x="15" y="15"/>
                  </a:lnTo>
                  <a:lnTo>
                    <a:pt x="13" y="17"/>
                  </a:lnTo>
                  <a:lnTo>
                    <a:pt x="11" y="20"/>
                  </a:lnTo>
                  <a:lnTo>
                    <a:pt x="9" y="22"/>
                  </a:lnTo>
                  <a:lnTo>
                    <a:pt x="7" y="24"/>
                  </a:lnTo>
                  <a:lnTo>
                    <a:pt x="4" y="26"/>
                  </a:lnTo>
                  <a:lnTo>
                    <a:pt x="4" y="30"/>
                  </a:lnTo>
                  <a:lnTo>
                    <a:pt x="2" y="33"/>
                  </a:lnTo>
                  <a:lnTo>
                    <a:pt x="2" y="35"/>
                  </a:lnTo>
                  <a:lnTo>
                    <a:pt x="0" y="39"/>
                  </a:lnTo>
                  <a:lnTo>
                    <a:pt x="0" y="41"/>
                  </a:lnTo>
                  <a:lnTo>
                    <a:pt x="0" y="46"/>
                  </a:lnTo>
                  <a:lnTo>
                    <a:pt x="0" y="50"/>
                  </a:lnTo>
                  <a:lnTo>
                    <a:pt x="0" y="52"/>
                  </a:lnTo>
                  <a:lnTo>
                    <a:pt x="0" y="56"/>
                  </a:lnTo>
                  <a:lnTo>
                    <a:pt x="0" y="61"/>
                  </a:lnTo>
                  <a:lnTo>
                    <a:pt x="0" y="63"/>
                  </a:lnTo>
                  <a:lnTo>
                    <a:pt x="0" y="67"/>
                  </a:lnTo>
                  <a:lnTo>
                    <a:pt x="2" y="72"/>
                  </a:lnTo>
                  <a:lnTo>
                    <a:pt x="2" y="76"/>
                  </a:lnTo>
                  <a:lnTo>
                    <a:pt x="4" y="80"/>
                  </a:lnTo>
                  <a:lnTo>
                    <a:pt x="4" y="85"/>
                  </a:lnTo>
                  <a:lnTo>
                    <a:pt x="7" y="87"/>
                  </a:lnTo>
                  <a:lnTo>
                    <a:pt x="11" y="95"/>
                  </a:lnTo>
                  <a:lnTo>
                    <a:pt x="15" y="106"/>
                  </a:lnTo>
                  <a:lnTo>
                    <a:pt x="20" y="117"/>
                  </a:lnTo>
                  <a:lnTo>
                    <a:pt x="26" y="126"/>
                  </a:lnTo>
                  <a:lnTo>
                    <a:pt x="33" y="139"/>
                  </a:lnTo>
                  <a:lnTo>
                    <a:pt x="39" y="150"/>
                  </a:lnTo>
                  <a:lnTo>
                    <a:pt x="46" y="163"/>
                  </a:lnTo>
                  <a:lnTo>
                    <a:pt x="54" y="173"/>
                  </a:lnTo>
                  <a:lnTo>
                    <a:pt x="69" y="199"/>
                  </a:lnTo>
                  <a:lnTo>
                    <a:pt x="87" y="223"/>
                  </a:lnTo>
                  <a:lnTo>
                    <a:pt x="102" y="247"/>
                  </a:lnTo>
                  <a:lnTo>
                    <a:pt x="117" y="269"/>
                  </a:lnTo>
                  <a:lnTo>
                    <a:pt x="126" y="280"/>
                  </a:lnTo>
                  <a:lnTo>
                    <a:pt x="132" y="288"/>
                  </a:lnTo>
                  <a:lnTo>
                    <a:pt x="134" y="293"/>
                  </a:lnTo>
                  <a:lnTo>
                    <a:pt x="136" y="297"/>
                  </a:lnTo>
                  <a:lnTo>
                    <a:pt x="139" y="301"/>
                  </a:lnTo>
                  <a:lnTo>
                    <a:pt x="141" y="308"/>
                  </a:lnTo>
                  <a:lnTo>
                    <a:pt x="141" y="314"/>
                  </a:lnTo>
                  <a:lnTo>
                    <a:pt x="143" y="321"/>
                  </a:lnTo>
                  <a:lnTo>
                    <a:pt x="143" y="332"/>
                  </a:lnTo>
                  <a:lnTo>
                    <a:pt x="145" y="342"/>
                  </a:lnTo>
                  <a:lnTo>
                    <a:pt x="145" y="355"/>
                  </a:lnTo>
                  <a:lnTo>
                    <a:pt x="145" y="371"/>
                  </a:lnTo>
                  <a:lnTo>
                    <a:pt x="145" y="388"/>
                  </a:lnTo>
                  <a:lnTo>
                    <a:pt x="145" y="410"/>
                  </a:lnTo>
                  <a:lnTo>
                    <a:pt x="147" y="522"/>
                  </a:lnTo>
                  <a:lnTo>
                    <a:pt x="596" y="522"/>
                  </a:lnTo>
                  <a:lnTo>
                    <a:pt x="596" y="420"/>
                  </a:lnTo>
                  <a:lnTo>
                    <a:pt x="596" y="394"/>
                  </a:lnTo>
                  <a:lnTo>
                    <a:pt x="596" y="375"/>
                  </a:lnTo>
                  <a:lnTo>
                    <a:pt x="596" y="364"/>
                  </a:lnTo>
                  <a:lnTo>
                    <a:pt x="596" y="355"/>
                  </a:lnTo>
                  <a:lnTo>
                    <a:pt x="596" y="349"/>
                  </a:lnTo>
                  <a:lnTo>
                    <a:pt x="596" y="340"/>
                  </a:lnTo>
                  <a:lnTo>
                    <a:pt x="598" y="332"/>
                  </a:lnTo>
                  <a:lnTo>
                    <a:pt x="598" y="325"/>
                  </a:lnTo>
                  <a:lnTo>
                    <a:pt x="600" y="316"/>
                  </a:lnTo>
                  <a:lnTo>
                    <a:pt x="602" y="310"/>
                  </a:lnTo>
                  <a:lnTo>
                    <a:pt x="604" y="301"/>
                  </a:lnTo>
                  <a:lnTo>
                    <a:pt x="609" y="293"/>
                  </a:lnTo>
                  <a:lnTo>
                    <a:pt x="613" y="282"/>
                  </a:lnTo>
                  <a:lnTo>
                    <a:pt x="619" y="271"/>
                  </a:lnTo>
                  <a:lnTo>
                    <a:pt x="624" y="264"/>
                  </a:lnTo>
                  <a:lnTo>
                    <a:pt x="628" y="256"/>
                  </a:lnTo>
                  <a:lnTo>
                    <a:pt x="635" y="245"/>
                  </a:lnTo>
                  <a:lnTo>
                    <a:pt x="641" y="234"/>
                  </a:lnTo>
                  <a:lnTo>
                    <a:pt x="656" y="212"/>
                  </a:lnTo>
                  <a:lnTo>
                    <a:pt x="671" y="186"/>
                  </a:lnTo>
                  <a:lnTo>
                    <a:pt x="689" y="163"/>
                  </a:lnTo>
                  <a:lnTo>
                    <a:pt x="704" y="141"/>
                  </a:lnTo>
                  <a:lnTo>
                    <a:pt x="717" y="119"/>
                  </a:lnTo>
                  <a:lnTo>
                    <a:pt x="728" y="104"/>
                  </a:lnTo>
                  <a:lnTo>
                    <a:pt x="732" y="98"/>
                  </a:lnTo>
                  <a:lnTo>
                    <a:pt x="734" y="95"/>
                  </a:lnTo>
                  <a:lnTo>
                    <a:pt x="736" y="89"/>
                  </a:lnTo>
                  <a:lnTo>
                    <a:pt x="739" y="85"/>
                  </a:lnTo>
                  <a:lnTo>
                    <a:pt x="741" y="80"/>
                  </a:lnTo>
                  <a:lnTo>
                    <a:pt x="743" y="76"/>
                  </a:lnTo>
                  <a:lnTo>
                    <a:pt x="743" y="72"/>
                  </a:lnTo>
                  <a:lnTo>
                    <a:pt x="745" y="67"/>
                  </a:lnTo>
                  <a:lnTo>
                    <a:pt x="745" y="63"/>
                  </a:lnTo>
                  <a:lnTo>
                    <a:pt x="745" y="59"/>
                  </a:lnTo>
                  <a:lnTo>
                    <a:pt x="745" y="54"/>
                  </a:lnTo>
                  <a:lnTo>
                    <a:pt x="747" y="50"/>
                  </a:lnTo>
                  <a:lnTo>
                    <a:pt x="747" y="46"/>
                  </a:lnTo>
                  <a:lnTo>
                    <a:pt x="745" y="41"/>
                  </a:lnTo>
                  <a:lnTo>
                    <a:pt x="745" y="37"/>
                  </a:lnTo>
                  <a:lnTo>
                    <a:pt x="745" y="35"/>
                  </a:lnTo>
                  <a:lnTo>
                    <a:pt x="743" y="30"/>
                  </a:lnTo>
                  <a:lnTo>
                    <a:pt x="743" y="26"/>
                  </a:lnTo>
                  <a:lnTo>
                    <a:pt x="741" y="24"/>
                  </a:lnTo>
                  <a:lnTo>
                    <a:pt x="739" y="20"/>
                  </a:lnTo>
                  <a:lnTo>
                    <a:pt x="739" y="17"/>
                  </a:lnTo>
                  <a:lnTo>
                    <a:pt x="736" y="15"/>
                  </a:lnTo>
                  <a:lnTo>
                    <a:pt x="734" y="11"/>
                  </a:lnTo>
                  <a:lnTo>
                    <a:pt x="732" y="9"/>
                  </a:lnTo>
                  <a:lnTo>
                    <a:pt x="728" y="7"/>
                  </a:lnTo>
                  <a:lnTo>
                    <a:pt x="726" y="7"/>
                  </a:lnTo>
                  <a:lnTo>
                    <a:pt x="723" y="4"/>
                  </a:lnTo>
                  <a:lnTo>
                    <a:pt x="719" y="2"/>
                  </a:lnTo>
                  <a:lnTo>
                    <a:pt x="717" y="2"/>
                  </a:lnTo>
                  <a:lnTo>
                    <a:pt x="713" y="0"/>
                  </a:lnTo>
                  <a:lnTo>
                    <a:pt x="710" y="0"/>
                  </a:lnTo>
                  <a:lnTo>
                    <a:pt x="706" y="0"/>
                  </a:lnTo>
                  <a:lnTo>
                    <a:pt x="693" y="0"/>
                  </a:lnTo>
                  <a:lnTo>
                    <a:pt x="680" y="0"/>
                  </a:lnTo>
                  <a:lnTo>
                    <a:pt x="665" y="0"/>
                  </a:lnTo>
                  <a:lnTo>
                    <a:pt x="652" y="0"/>
                  </a:lnTo>
                  <a:lnTo>
                    <a:pt x="639" y="0"/>
                  </a:lnTo>
                  <a:lnTo>
                    <a:pt x="628" y="0"/>
                  </a:lnTo>
                  <a:lnTo>
                    <a:pt x="622" y="0"/>
                  </a:lnTo>
                  <a:lnTo>
                    <a:pt x="617" y="0"/>
                  </a:lnTo>
                  <a:lnTo>
                    <a:pt x="615" y="0"/>
                  </a:lnTo>
                  <a:lnTo>
                    <a:pt x="613" y="2"/>
                  </a:lnTo>
                  <a:lnTo>
                    <a:pt x="609" y="2"/>
                  </a:lnTo>
                  <a:lnTo>
                    <a:pt x="606" y="2"/>
                  </a:lnTo>
                  <a:lnTo>
                    <a:pt x="604" y="2"/>
                  </a:lnTo>
                  <a:lnTo>
                    <a:pt x="600" y="2"/>
                  </a:lnTo>
                  <a:lnTo>
                    <a:pt x="596" y="2"/>
                  </a:lnTo>
                  <a:lnTo>
                    <a:pt x="593" y="2"/>
                  </a:lnTo>
                  <a:lnTo>
                    <a:pt x="589" y="2"/>
                  </a:lnTo>
                  <a:lnTo>
                    <a:pt x="580" y="2"/>
                  </a:lnTo>
                  <a:lnTo>
                    <a:pt x="567" y="2"/>
                  </a:lnTo>
                  <a:lnTo>
                    <a:pt x="552" y="2"/>
                  </a:lnTo>
                  <a:lnTo>
                    <a:pt x="535" y="2"/>
                  </a:lnTo>
                  <a:lnTo>
                    <a:pt x="515" y="2"/>
                  </a:lnTo>
                  <a:lnTo>
                    <a:pt x="494" y="2"/>
                  </a:lnTo>
                  <a:lnTo>
                    <a:pt x="472" y="2"/>
                  </a:lnTo>
                  <a:lnTo>
                    <a:pt x="453" y="2"/>
                  </a:lnTo>
                  <a:lnTo>
                    <a:pt x="431" y="2"/>
                  </a:lnTo>
                  <a:lnTo>
                    <a:pt x="412" y="2"/>
                  </a:lnTo>
                  <a:lnTo>
                    <a:pt x="396" y="2"/>
                  </a:lnTo>
                  <a:lnTo>
                    <a:pt x="381" y="2"/>
                  </a:lnTo>
                  <a:lnTo>
                    <a:pt x="370" y="2"/>
                  </a:lnTo>
                  <a:lnTo>
                    <a:pt x="364" y="2"/>
                  </a:lnTo>
                  <a:lnTo>
                    <a:pt x="360" y="2"/>
                  </a:lnTo>
                  <a:lnTo>
                    <a:pt x="357" y="2"/>
                  </a:lnTo>
                  <a:lnTo>
                    <a:pt x="353" y="2"/>
                  </a:lnTo>
                  <a:lnTo>
                    <a:pt x="349" y="2"/>
                  </a:lnTo>
                  <a:lnTo>
                    <a:pt x="347" y="2"/>
                  </a:lnTo>
                  <a:close/>
                </a:path>
              </a:pathLst>
            </a:custGeom>
            <a:solidFill>
              <a:srgbClr val="6A99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3" name="任意多边形 307712"/>
            <p:cNvSpPr/>
            <p:nvPr/>
          </p:nvSpPr>
          <p:spPr>
            <a:xfrm>
              <a:off x="1342" y="2435"/>
              <a:ext cx="743" cy="520"/>
            </a:xfrm>
            <a:custGeom>
              <a:rect l="0" t="0" r="0" b="0"/>
              <a:pathLst>
                <a:path w="743" h="520">
                  <a:moveTo>
                    <a:pt x="340" y="2"/>
                  </a:moveTo>
                  <a:lnTo>
                    <a:pt x="186" y="2"/>
                  </a:lnTo>
                  <a:lnTo>
                    <a:pt x="182" y="2"/>
                  </a:lnTo>
                  <a:lnTo>
                    <a:pt x="169" y="2"/>
                  </a:lnTo>
                  <a:lnTo>
                    <a:pt x="154" y="2"/>
                  </a:lnTo>
                  <a:lnTo>
                    <a:pt x="132" y="2"/>
                  </a:lnTo>
                  <a:lnTo>
                    <a:pt x="111" y="2"/>
                  </a:lnTo>
                  <a:lnTo>
                    <a:pt x="87" y="2"/>
                  </a:lnTo>
                  <a:lnTo>
                    <a:pt x="67" y="2"/>
                  </a:lnTo>
                  <a:lnTo>
                    <a:pt x="48" y="2"/>
                  </a:lnTo>
                  <a:lnTo>
                    <a:pt x="46" y="2"/>
                  </a:lnTo>
                  <a:lnTo>
                    <a:pt x="41" y="5"/>
                  </a:lnTo>
                  <a:lnTo>
                    <a:pt x="37" y="5"/>
                  </a:lnTo>
                  <a:lnTo>
                    <a:pt x="33" y="5"/>
                  </a:lnTo>
                  <a:lnTo>
                    <a:pt x="31" y="7"/>
                  </a:lnTo>
                  <a:lnTo>
                    <a:pt x="26" y="7"/>
                  </a:lnTo>
                  <a:lnTo>
                    <a:pt x="24" y="9"/>
                  </a:lnTo>
                  <a:lnTo>
                    <a:pt x="22" y="11"/>
                  </a:lnTo>
                  <a:lnTo>
                    <a:pt x="20" y="13"/>
                  </a:lnTo>
                  <a:lnTo>
                    <a:pt x="15" y="15"/>
                  </a:lnTo>
                  <a:lnTo>
                    <a:pt x="13" y="15"/>
                  </a:lnTo>
                  <a:lnTo>
                    <a:pt x="11" y="20"/>
                  </a:lnTo>
                  <a:lnTo>
                    <a:pt x="9" y="22"/>
                  </a:lnTo>
                  <a:lnTo>
                    <a:pt x="9" y="24"/>
                  </a:lnTo>
                  <a:lnTo>
                    <a:pt x="7" y="26"/>
                  </a:lnTo>
                  <a:lnTo>
                    <a:pt x="5" y="28"/>
                  </a:lnTo>
                  <a:lnTo>
                    <a:pt x="5" y="33"/>
                  </a:lnTo>
                  <a:lnTo>
                    <a:pt x="2" y="35"/>
                  </a:lnTo>
                  <a:lnTo>
                    <a:pt x="2" y="39"/>
                  </a:lnTo>
                  <a:lnTo>
                    <a:pt x="0" y="41"/>
                  </a:lnTo>
                  <a:lnTo>
                    <a:pt x="0" y="46"/>
                  </a:lnTo>
                  <a:lnTo>
                    <a:pt x="0" y="48"/>
                  </a:lnTo>
                  <a:lnTo>
                    <a:pt x="0" y="52"/>
                  </a:lnTo>
                  <a:lnTo>
                    <a:pt x="0" y="57"/>
                  </a:lnTo>
                  <a:lnTo>
                    <a:pt x="0" y="59"/>
                  </a:lnTo>
                  <a:lnTo>
                    <a:pt x="0" y="63"/>
                  </a:lnTo>
                  <a:lnTo>
                    <a:pt x="2" y="67"/>
                  </a:lnTo>
                  <a:lnTo>
                    <a:pt x="2" y="72"/>
                  </a:lnTo>
                  <a:lnTo>
                    <a:pt x="5" y="74"/>
                  </a:lnTo>
                  <a:lnTo>
                    <a:pt x="5" y="78"/>
                  </a:lnTo>
                  <a:lnTo>
                    <a:pt x="7" y="83"/>
                  </a:lnTo>
                  <a:lnTo>
                    <a:pt x="9" y="87"/>
                  </a:lnTo>
                  <a:lnTo>
                    <a:pt x="11" y="96"/>
                  </a:lnTo>
                  <a:lnTo>
                    <a:pt x="15" y="104"/>
                  </a:lnTo>
                  <a:lnTo>
                    <a:pt x="22" y="115"/>
                  </a:lnTo>
                  <a:lnTo>
                    <a:pt x="26" y="126"/>
                  </a:lnTo>
                  <a:lnTo>
                    <a:pt x="33" y="137"/>
                  </a:lnTo>
                  <a:lnTo>
                    <a:pt x="39" y="150"/>
                  </a:lnTo>
                  <a:lnTo>
                    <a:pt x="48" y="161"/>
                  </a:lnTo>
                  <a:lnTo>
                    <a:pt x="54" y="174"/>
                  </a:lnTo>
                  <a:lnTo>
                    <a:pt x="70" y="197"/>
                  </a:lnTo>
                  <a:lnTo>
                    <a:pt x="87" y="223"/>
                  </a:lnTo>
                  <a:lnTo>
                    <a:pt x="102" y="245"/>
                  </a:lnTo>
                  <a:lnTo>
                    <a:pt x="117" y="267"/>
                  </a:lnTo>
                  <a:lnTo>
                    <a:pt x="126" y="278"/>
                  </a:lnTo>
                  <a:lnTo>
                    <a:pt x="132" y="286"/>
                  </a:lnTo>
                  <a:lnTo>
                    <a:pt x="134" y="291"/>
                  </a:lnTo>
                  <a:lnTo>
                    <a:pt x="137" y="295"/>
                  </a:lnTo>
                  <a:lnTo>
                    <a:pt x="139" y="299"/>
                  </a:lnTo>
                  <a:lnTo>
                    <a:pt x="141" y="306"/>
                  </a:lnTo>
                  <a:lnTo>
                    <a:pt x="141" y="312"/>
                  </a:lnTo>
                  <a:lnTo>
                    <a:pt x="143" y="319"/>
                  </a:lnTo>
                  <a:lnTo>
                    <a:pt x="143" y="330"/>
                  </a:lnTo>
                  <a:lnTo>
                    <a:pt x="145" y="340"/>
                  </a:lnTo>
                  <a:lnTo>
                    <a:pt x="145" y="353"/>
                  </a:lnTo>
                  <a:lnTo>
                    <a:pt x="145" y="369"/>
                  </a:lnTo>
                  <a:lnTo>
                    <a:pt x="145" y="386"/>
                  </a:lnTo>
                  <a:lnTo>
                    <a:pt x="145" y="408"/>
                  </a:lnTo>
                  <a:lnTo>
                    <a:pt x="147" y="520"/>
                  </a:lnTo>
                  <a:lnTo>
                    <a:pt x="594" y="520"/>
                  </a:lnTo>
                  <a:lnTo>
                    <a:pt x="594" y="418"/>
                  </a:lnTo>
                  <a:lnTo>
                    <a:pt x="594" y="392"/>
                  </a:lnTo>
                  <a:lnTo>
                    <a:pt x="594" y="371"/>
                  </a:lnTo>
                  <a:lnTo>
                    <a:pt x="594" y="362"/>
                  </a:lnTo>
                  <a:lnTo>
                    <a:pt x="594" y="353"/>
                  </a:lnTo>
                  <a:lnTo>
                    <a:pt x="594" y="347"/>
                  </a:lnTo>
                  <a:lnTo>
                    <a:pt x="594" y="338"/>
                  </a:lnTo>
                  <a:lnTo>
                    <a:pt x="594" y="330"/>
                  </a:lnTo>
                  <a:lnTo>
                    <a:pt x="596" y="323"/>
                  </a:lnTo>
                  <a:lnTo>
                    <a:pt x="598" y="314"/>
                  </a:lnTo>
                  <a:lnTo>
                    <a:pt x="600" y="308"/>
                  </a:lnTo>
                  <a:lnTo>
                    <a:pt x="602" y="299"/>
                  </a:lnTo>
                  <a:lnTo>
                    <a:pt x="607" y="291"/>
                  </a:lnTo>
                  <a:lnTo>
                    <a:pt x="611" y="280"/>
                  </a:lnTo>
                  <a:lnTo>
                    <a:pt x="617" y="271"/>
                  </a:lnTo>
                  <a:lnTo>
                    <a:pt x="622" y="262"/>
                  </a:lnTo>
                  <a:lnTo>
                    <a:pt x="626" y="254"/>
                  </a:lnTo>
                  <a:lnTo>
                    <a:pt x="633" y="243"/>
                  </a:lnTo>
                  <a:lnTo>
                    <a:pt x="639" y="232"/>
                  </a:lnTo>
                  <a:lnTo>
                    <a:pt x="654" y="210"/>
                  </a:lnTo>
                  <a:lnTo>
                    <a:pt x="669" y="187"/>
                  </a:lnTo>
                  <a:lnTo>
                    <a:pt x="685" y="163"/>
                  </a:lnTo>
                  <a:lnTo>
                    <a:pt x="700" y="139"/>
                  </a:lnTo>
                  <a:lnTo>
                    <a:pt x="715" y="119"/>
                  </a:lnTo>
                  <a:lnTo>
                    <a:pt x="726" y="102"/>
                  </a:lnTo>
                  <a:lnTo>
                    <a:pt x="728" y="98"/>
                  </a:lnTo>
                  <a:lnTo>
                    <a:pt x="730" y="93"/>
                  </a:lnTo>
                  <a:lnTo>
                    <a:pt x="732" y="89"/>
                  </a:lnTo>
                  <a:lnTo>
                    <a:pt x="734" y="85"/>
                  </a:lnTo>
                  <a:lnTo>
                    <a:pt x="737" y="80"/>
                  </a:lnTo>
                  <a:lnTo>
                    <a:pt x="739" y="76"/>
                  </a:lnTo>
                  <a:lnTo>
                    <a:pt x="741" y="72"/>
                  </a:lnTo>
                  <a:lnTo>
                    <a:pt x="741" y="67"/>
                  </a:lnTo>
                  <a:lnTo>
                    <a:pt x="741" y="63"/>
                  </a:lnTo>
                  <a:lnTo>
                    <a:pt x="743" y="59"/>
                  </a:lnTo>
                  <a:lnTo>
                    <a:pt x="743" y="54"/>
                  </a:lnTo>
                  <a:lnTo>
                    <a:pt x="743" y="50"/>
                  </a:lnTo>
                  <a:lnTo>
                    <a:pt x="743" y="46"/>
                  </a:lnTo>
                  <a:lnTo>
                    <a:pt x="743" y="41"/>
                  </a:lnTo>
                  <a:lnTo>
                    <a:pt x="743" y="37"/>
                  </a:lnTo>
                  <a:lnTo>
                    <a:pt x="741" y="33"/>
                  </a:lnTo>
                  <a:lnTo>
                    <a:pt x="741" y="31"/>
                  </a:lnTo>
                  <a:lnTo>
                    <a:pt x="739" y="26"/>
                  </a:lnTo>
                  <a:lnTo>
                    <a:pt x="739" y="24"/>
                  </a:lnTo>
                  <a:lnTo>
                    <a:pt x="737" y="20"/>
                  </a:lnTo>
                  <a:lnTo>
                    <a:pt x="734" y="18"/>
                  </a:lnTo>
                  <a:lnTo>
                    <a:pt x="732" y="13"/>
                  </a:lnTo>
                  <a:lnTo>
                    <a:pt x="730" y="11"/>
                  </a:lnTo>
                  <a:lnTo>
                    <a:pt x="728" y="9"/>
                  </a:lnTo>
                  <a:lnTo>
                    <a:pt x="726" y="7"/>
                  </a:lnTo>
                  <a:lnTo>
                    <a:pt x="724" y="5"/>
                  </a:lnTo>
                  <a:lnTo>
                    <a:pt x="719" y="5"/>
                  </a:lnTo>
                  <a:lnTo>
                    <a:pt x="717" y="2"/>
                  </a:lnTo>
                  <a:lnTo>
                    <a:pt x="713" y="0"/>
                  </a:lnTo>
                  <a:lnTo>
                    <a:pt x="711" y="0"/>
                  </a:lnTo>
                  <a:lnTo>
                    <a:pt x="706" y="0"/>
                  </a:lnTo>
                  <a:lnTo>
                    <a:pt x="702" y="0"/>
                  </a:lnTo>
                  <a:lnTo>
                    <a:pt x="691" y="0"/>
                  </a:lnTo>
                  <a:lnTo>
                    <a:pt x="676" y="0"/>
                  </a:lnTo>
                  <a:lnTo>
                    <a:pt x="661" y="0"/>
                  </a:lnTo>
                  <a:lnTo>
                    <a:pt x="648" y="0"/>
                  </a:lnTo>
                  <a:lnTo>
                    <a:pt x="635" y="0"/>
                  </a:lnTo>
                  <a:lnTo>
                    <a:pt x="626" y="0"/>
                  </a:lnTo>
                  <a:lnTo>
                    <a:pt x="617" y="0"/>
                  </a:lnTo>
                  <a:lnTo>
                    <a:pt x="613" y="0"/>
                  </a:lnTo>
                  <a:lnTo>
                    <a:pt x="613" y="0"/>
                  </a:lnTo>
                  <a:lnTo>
                    <a:pt x="609" y="0"/>
                  </a:lnTo>
                  <a:lnTo>
                    <a:pt x="604" y="0"/>
                  </a:lnTo>
                  <a:lnTo>
                    <a:pt x="602" y="0"/>
                  </a:lnTo>
                  <a:lnTo>
                    <a:pt x="600" y="2"/>
                  </a:lnTo>
                  <a:lnTo>
                    <a:pt x="596" y="2"/>
                  </a:lnTo>
                  <a:lnTo>
                    <a:pt x="591" y="2"/>
                  </a:lnTo>
                  <a:lnTo>
                    <a:pt x="589" y="2"/>
                  </a:lnTo>
                  <a:lnTo>
                    <a:pt x="585" y="2"/>
                  </a:lnTo>
                  <a:lnTo>
                    <a:pt x="576" y="2"/>
                  </a:lnTo>
                  <a:lnTo>
                    <a:pt x="563" y="2"/>
                  </a:lnTo>
                  <a:lnTo>
                    <a:pt x="548" y="2"/>
                  </a:lnTo>
                  <a:lnTo>
                    <a:pt x="529" y="2"/>
                  </a:lnTo>
                  <a:lnTo>
                    <a:pt x="509" y="2"/>
                  </a:lnTo>
                  <a:lnTo>
                    <a:pt x="490" y="2"/>
                  </a:lnTo>
                  <a:lnTo>
                    <a:pt x="468" y="2"/>
                  </a:lnTo>
                  <a:lnTo>
                    <a:pt x="446" y="2"/>
                  </a:lnTo>
                  <a:lnTo>
                    <a:pt x="425" y="2"/>
                  </a:lnTo>
                  <a:lnTo>
                    <a:pt x="405" y="2"/>
                  </a:lnTo>
                  <a:lnTo>
                    <a:pt x="388" y="2"/>
                  </a:lnTo>
                  <a:lnTo>
                    <a:pt x="375" y="2"/>
                  </a:lnTo>
                  <a:lnTo>
                    <a:pt x="364" y="2"/>
                  </a:lnTo>
                  <a:lnTo>
                    <a:pt x="355" y="2"/>
                  </a:lnTo>
                  <a:lnTo>
                    <a:pt x="353" y="2"/>
                  </a:lnTo>
                  <a:lnTo>
                    <a:pt x="351" y="2"/>
                  </a:lnTo>
                  <a:lnTo>
                    <a:pt x="347" y="2"/>
                  </a:lnTo>
                  <a:lnTo>
                    <a:pt x="342" y="2"/>
                  </a:lnTo>
                  <a:lnTo>
                    <a:pt x="340" y="2"/>
                  </a:lnTo>
                  <a:close/>
                </a:path>
              </a:pathLst>
            </a:custGeom>
            <a:solidFill>
              <a:srgbClr val="6899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4" name="任意多边形 307713"/>
            <p:cNvSpPr/>
            <p:nvPr/>
          </p:nvSpPr>
          <p:spPr>
            <a:xfrm>
              <a:off x="1347" y="2437"/>
              <a:ext cx="736" cy="518"/>
            </a:xfrm>
            <a:custGeom>
              <a:rect l="0" t="0" r="0" b="0"/>
              <a:pathLst>
                <a:path w="736" h="518">
                  <a:moveTo>
                    <a:pt x="329" y="3"/>
                  </a:moveTo>
                  <a:lnTo>
                    <a:pt x="181" y="3"/>
                  </a:lnTo>
                  <a:lnTo>
                    <a:pt x="177" y="3"/>
                  </a:lnTo>
                  <a:lnTo>
                    <a:pt x="166" y="3"/>
                  </a:lnTo>
                  <a:lnTo>
                    <a:pt x="149" y="3"/>
                  </a:lnTo>
                  <a:lnTo>
                    <a:pt x="129" y="3"/>
                  </a:lnTo>
                  <a:lnTo>
                    <a:pt x="108" y="3"/>
                  </a:lnTo>
                  <a:lnTo>
                    <a:pt x="84" y="3"/>
                  </a:lnTo>
                  <a:lnTo>
                    <a:pt x="65" y="3"/>
                  </a:lnTo>
                  <a:lnTo>
                    <a:pt x="47" y="3"/>
                  </a:lnTo>
                  <a:lnTo>
                    <a:pt x="43" y="3"/>
                  </a:lnTo>
                  <a:lnTo>
                    <a:pt x="39" y="3"/>
                  </a:lnTo>
                  <a:lnTo>
                    <a:pt x="34" y="5"/>
                  </a:lnTo>
                  <a:lnTo>
                    <a:pt x="32" y="5"/>
                  </a:lnTo>
                  <a:lnTo>
                    <a:pt x="28" y="7"/>
                  </a:lnTo>
                  <a:lnTo>
                    <a:pt x="26" y="7"/>
                  </a:lnTo>
                  <a:lnTo>
                    <a:pt x="21" y="9"/>
                  </a:lnTo>
                  <a:lnTo>
                    <a:pt x="19" y="11"/>
                  </a:lnTo>
                  <a:lnTo>
                    <a:pt x="17" y="11"/>
                  </a:lnTo>
                  <a:lnTo>
                    <a:pt x="15" y="13"/>
                  </a:lnTo>
                  <a:lnTo>
                    <a:pt x="13" y="16"/>
                  </a:lnTo>
                  <a:lnTo>
                    <a:pt x="10" y="18"/>
                  </a:lnTo>
                  <a:lnTo>
                    <a:pt x="8" y="20"/>
                  </a:lnTo>
                  <a:lnTo>
                    <a:pt x="6" y="24"/>
                  </a:lnTo>
                  <a:lnTo>
                    <a:pt x="4" y="26"/>
                  </a:lnTo>
                  <a:lnTo>
                    <a:pt x="4" y="29"/>
                  </a:lnTo>
                  <a:lnTo>
                    <a:pt x="2" y="31"/>
                  </a:lnTo>
                  <a:lnTo>
                    <a:pt x="2" y="35"/>
                  </a:lnTo>
                  <a:lnTo>
                    <a:pt x="0" y="37"/>
                  </a:lnTo>
                  <a:lnTo>
                    <a:pt x="0" y="42"/>
                  </a:lnTo>
                  <a:lnTo>
                    <a:pt x="0" y="44"/>
                  </a:lnTo>
                  <a:lnTo>
                    <a:pt x="0" y="48"/>
                  </a:lnTo>
                  <a:lnTo>
                    <a:pt x="0" y="52"/>
                  </a:lnTo>
                  <a:lnTo>
                    <a:pt x="0" y="55"/>
                  </a:lnTo>
                  <a:lnTo>
                    <a:pt x="0" y="59"/>
                  </a:lnTo>
                  <a:lnTo>
                    <a:pt x="0" y="63"/>
                  </a:lnTo>
                  <a:lnTo>
                    <a:pt x="0" y="65"/>
                  </a:lnTo>
                  <a:lnTo>
                    <a:pt x="2" y="70"/>
                  </a:lnTo>
                  <a:lnTo>
                    <a:pt x="2" y="74"/>
                  </a:lnTo>
                  <a:lnTo>
                    <a:pt x="4" y="78"/>
                  </a:lnTo>
                  <a:lnTo>
                    <a:pt x="4" y="83"/>
                  </a:lnTo>
                  <a:lnTo>
                    <a:pt x="6" y="87"/>
                  </a:lnTo>
                  <a:lnTo>
                    <a:pt x="10" y="94"/>
                  </a:lnTo>
                  <a:lnTo>
                    <a:pt x="15" y="104"/>
                  </a:lnTo>
                  <a:lnTo>
                    <a:pt x="19" y="113"/>
                  </a:lnTo>
                  <a:lnTo>
                    <a:pt x="26" y="124"/>
                  </a:lnTo>
                  <a:lnTo>
                    <a:pt x="32" y="137"/>
                  </a:lnTo>
                  <a:lnTo>
                    <a:pt x="39" y="148"/>
                  </a:lnTo>
                  <a:lnTo>
                    <a:pt x="45" y="159"/>
                  </a:lnTo>
                  <a:lnTo>
                    <a:pt x="54" y="172"/>
                  </a:lnTo>
                  <a:lnTo>
                    <a:pt x="69" y="198"/>
                  </a:lnTo>
                  <a:lnTo>
                    <a:pt x="84" y="221"/>
                  </a:lnTo>
                  <a:lnTo>
                    <a:pt x="99" y="243"/>
                  </a:lnTo>
                  <a:lnTo>
                    <a:pt x="114" y="265"/>
                  </a:lnTo>
                  <a:lnTo>
                    <a:pt x="123" y="276"/>
                  </a:lnTo>
                  <a:lnTo>
                    <a:pt x="129" y="284"/>
                  </a:lnTo>
                  <a:lnTo>
                    <a:pt x="132" y="289"/>
                  </a:lnTo>
                  <a:lnTo>
                    <a:pt x="134" y="293"/>
                  </a:lnTo>
                  <a:lnTo>
                    <a:pt x="136" y="297"/>
                  </a:lnTo>
                  <a:lnTo>
                    <a:pt x="138" y="304"/>
                  </a:lnTo>
                  <a:lnTo>
                    <a:pt x="138" y="310"/>
                  </a:lnTo>
                  <a:lnTo>
                    <a:pt x="140" y="317"/>
                  </a:lnTo>
                  <a:lnTo>
                    <a:pt x="140" y="328"/>
                  </a:lnTo>
                  <a:lnTo>
                    <a:pt x="142" y="338"/>
                  </a:lnTo>
                  <a:lnTo>
                    <a:pt x="142" y="351"/>
                  </a:lnTo>
                  <a:lnTo>
                    <a:pt x="142" y="367"/>
                  </a:lnTo>
                  <a:lnTo>
                    <a:pt x="142" y="384"/>
                  </a:lnTo>
                  <a:lnTo>
                    <a:pt x="142" y="403"/>
                  </a:lnTo>
                  <a:lnTo>
                    <a:pt x="145" y="518"/>
                  </a:lnTo>
                  <a:lnTo>
                    <a:pt x="589" y="518"/>
                  </a:lnTo>
                  <a:lnTo>
                    <a:pt x="589" y="414"/>
                  </a:lnTo>
                  <a:lnTo>
                    <a:pt x="589" y="390"/>
                  </a:lnTo>
                  <a:lnTo>
                    <a:pt x="589" y="369"/>
                  </a:lnTo>
                  <a:lnTo>
                    <a:pt x="589" y="360"/>
                  </a:lnTo>
                  <a:lnTo>
                    <a:pt x="589" y="351"/>
                  </a:lnTo>
                  <a:lnTo>
                    <a:pt x="589" y="343"/>
                  </a:lnTo>
                  <a:lnTo>
                    <a:pt x="589" y="336"/>
                  </a:lnTo>
                  <a:lnTo>
                    <a:pt x="589" y="328"/>
                  </a:lnTo>
                  <a:lnTo>
                    <a:pt x="591" y="321"/>
                  </a:lnTo>
                  <a:lnTo>
                    <a:pt x="593" y="312"/>
                  </a:lnTo>
                  <a:lnTo>
                    <a:pt x="595" y="306"/>
                  </a:lnTo>
                  <a:lnTo>
                    <a:pt x="597" y="297"/>
                  </a:lnTo>
                  <a:lnTo>
                    <a:pt x="602" y="289"/>
                  </a:lnTo>
                  <a:lnTo>
                    <a:pt x="606" y="278"/>
                  </a:lnTo>
                  <a:lnTo>
                    <a:pt x="610" y="269"/>
                  </a:lnTo>
                  <a:lnTo>
                    <a:pt x="615" y="260"/>
                  </a:lnTo>
                  <a:lnTo>
                    <a:pt x="621" y="252"/>
                  </a:lnTo>
                  <a:lnTo>
                    <a:pt x="628" y="241"/>
                  </a:lnTo>
                  <a:lnTo>
                    <a:pt x="634" y="232"/>
                  </a:lnTo>
                  <a:lnTo>
                    <a:pt x="647" y="208"/>
                  </a:lnTo>
                  <a:lnTo>
                    <a:pt x="662" y="185"/>
                  </a:lnTo>
                  <a:lnTo>
                    <a:pt x="680" y="161"/>
                  </a:lnTo>
                  <a:lnTo>
                    <a:pt x="695" y="139"/>
                  </a:lnTo>
                  <a:lnTo>
                    <a:pt x="708" y="117"/>
                  </a:lnTo>
                  <a:lnTo>
                    <a:pt x="719" y="102"/>
                  </a:lnTo>
                  <a:lnTo>
                    <a:pt x="723" y="98"/>
                  </a:lnTo>
                  <a:lnTo>
                    <a:pt x="725" y="94"/>
                  </a:lnTo>
                  <a:lnTo>
                    <a:pt x="727" y="89"/>
                  </a:lnTo>
                  <a:lnTo>
                    <a:pt x="729" y="83"/>
                  </a:lnTo>
                  <a:lnTo>
                    <a:pt x="732" y="78"/>
                  </a:lnTo>
                  <a:lnTo>
                    <a:pt x="732" y="74"/>
                  </a:lnTo>
                  <a:lnTo>
                    <a:pt x="734" y="70"/>
                  </a:lnTo>
                  <a:lnTo>
                    <a:pt x="736" y="65"/>
                  </a:lnTo>
                  <a:lnTo>
                    <a:pt x="736" y="61"/>
                  </a:lnTo>
                  <a:lnTo>
                    <a:pt x="736" y="57"/>
                  </a:lnTo>
                  <a:lnTo>
                    <a:pt x="736" y="52"/>
                  </a:lnTo>
                  <a:lnTo>
                    <a:pt x="736" y="48"/>
                  </a:lnTo>
                  <a:lnTo>
                    <a:pt x="736" y="46"/>
                  </a:lnTo>
                  <a:lnTo>
                    <a:pt x="736" y="42"/>
                  </a:lnTo>
                  <a:lnTo>
                    <a:pt x="736" y="37"/>
                  </a:lnTo>
                  <a:lnTo>
                    <a:pt x="736" y="33"/>
                  </a:lnTo>
                  <a:lnTo>
                    <a:pt x="734" y="29"/>
                  </a:lnTo>
                  <a:lnTo>
                    <a:pt x="734" y="26"/>
                  </a:lnTo>
                  <a:lnTo>
                    <a:pt x="732" y="22"/>
                  </a:lnTo>
                  <a:lnTo>
                    <a:pt x="729" y="20"/>
                  </a:lnTo>
                  <a:lnTo>
                    <a:pt x="727" y="18"/>
                  </a:lnTo>
                  <a:lnTo>
                    <a:pt x="727" y="13"/>
                  </a:lnTo>
                  <a:lnTo>
                    <a:pt x="725" y="11"/>
                  </a:lnTo>
                  <a:lnTo>
                    <a:pt x="721" y="9"/>
                  </a:lnTo>
                  <a:lnTo>
                    <a:pt x="719" y="7"/>
                  </a:lnTo>
                  <a:lnTo>
                    <a:pt x="716" y="5"/>
                  </a:lnTo>
                  <a:lnTo>
                    <a:pt x="714" y="3"/>
                  </a:lnTo>
                  <a:lnTo>
                    <a:pt x="710" y="3"/>
                  </a:lnTo>
                  <a:lnTo>
                    <a:pt x="708" y="0"/>
                  </a:lnTo>
                  <a:lnTo>
                    <a:pt x="703" y="0"/>
                  </a:lnTo>
                  <a:lnTo>
                    <a:pt x="701" y="0"/>
                  </a:lnTo>
                  <a:lnTo>
                    <a:pt x="697" y="0"/>
                  </a:lnTo>
                  <a:lnTo>
                    <a:pt x="684" y="0"/>
                  </a:lnTo>
                  <a:lnTo>
                    <a:pt x="669" y="0"/>
                  </a:lnTo>
                  <a:lnTo>
                    <a:pt x="656" y="0"/>
                  </a:lnTo>
                  <a:lnTo>
                    <a:pt x="641" y="0"/>
                  </a:lnTo>
                  <a:lnTo>
                    <a:pt x="630" y="0"/>
                  </a:lnTo>
                  <a:lnTo>
                    <a:pt x="619" y="0"/>
                  </a:lnTo>
                  <a:lnTo>
                    <a:pt x="610" y="0"/>
                  </a:lnTo>
                  <a:lnTo>
                    <a:pt x="608" y="0"/>
                  </a:lnTo>
                  <a:lnTo>
                    <a:pt x="606" y="0"/>
                  </a:lnTo>
                  <a:lnTo>
                    <a:pt x="602" y="0"/>
                  </a:lnTo>
                  <a:lnTo>
                    <a:pt x="597" y="0"/>
                  </a:lnTo>
                  <a:lnTo>
                    <a:pt x="595" y="0"/>
                  </a:lnTo>
                  <a:lnTo>
                    <a:pt x="593" y="0"/>
                  </a:lnTo>
                  <a:lnTo>
                    <a:pt x="589" y="3"/>
                  </a:lnTo>
                  <a:lnTo>
                    <a:pt x="584" y="3"/>
                  </a:lnTo>
                  <a:lnTo>
                    <a:pt x="582" y="3"/>
                  </a:lnTo>
                  <a:lnTo>
                    <a:pt x="578" y="3"/>
                  </a:lnTo>
                  <a:lnTo>
                    <a:pt x="569" y="3"/>
                  </a:lnTo>
                  <a:lnTo>
                    <a:pt x="556" y="3"/>
                  </a:lnTo>
                  <a:lnTo>
                    <a:pt x="541" y="3"/>
                  </a:lnTo>
                  <a:lnTo>
                    <a:pt x="521" y="3"/>
                  </a:lnTo>
                  <a:lnTo>
                    <a:pt x="502" y="3"/>
                  </a:lnTo>
                  <a:lnTo>
                    <a:pt x="480" y="3"/>
                  </a:lnTo>
                  <a:lnTo>
                    <a:pt x="459" y="3"/>
                  </a:lnTo>
                  <a:lnTo>
                    <a:pt x="437" y="3"/>
                  </a:lnTo>
                  <a:lnTo>
                    <a:pt x="415" y="3"/>
                  </a:lnTo>
                  <a:lnTo>
                    <a:pt x="396" y="3"/>
                  </a:lnTo>
                  <a:lnTo>
                    <a:pt x="379" y="3"/>
                  </a:lnTo>
                  <a:lnTo>
                    <a:pt x="363" y="3"/>
                  </a:lnTo>
                  <a:lnTo>
                    <a:pt x="353" y="3"/>
                  </a:lnTo>
                  <a:lnTo>
                    <a:pt x="346" y="3"/>
                  </a:lnTo>
                  <a:lnTo>
                    <a:pt x="342" y="3"/>
                  </a:lnTo>
                  <a:lnTo>
                    <a:pt x="342" y="3"/>
                  </a:lnTo>
                  <a:lnTo>
                    <a:pt x="335" y="3"/>
                  </a:lnTo>
                  <a:lnTo>
                    <a:pt x="331" y="3"/>
                  </a:lnTo>
                  <a:lnTo>
                    <a:pt x="329" y="3"/>
                  </a:lnTo>
                  <a:close/>
                </a:path>
              </a:pathLst>
            </a:custGeom>
            <a:solidFill>
              <a:srgbClr val="6698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5" name="任意多边形 307714"/>
            <p:cNvSpPr/>
            <p:nvPr/>
          </p:nvSpPr>
          <p:spPr>
            <a:xfrm>
              <a:off x="1349" y="2437"/>
              <a:ext cx="734" cy="518"/>
            </a:xfrm>
            <a:custGeom>
              <a:rect l="0" t="0" r="0" b="0"/>
              <a:pathLst>
                <a:path w="734" h="518">
                  <a:moveTo>
                    <a:pt x="322" y="5"/>
                  </a:moveTo>
                  <a:lnTo>
                    <a:pt x="179" y="5"/>
                  </a:lnTo>
                  <a:lnTo>
                    <a:pt x="177" y="5"/>
                  </a:lnTo>
                  <a:lnTo>
                    <a:pt x="164" y="5"/>
                  </a:lnTo>
                  <a:lnTo>
                    <a:pt x="149" y="5"/>
                  </a:lnTo>
                  <a:lnTo>
                    <a:pt x="130" y="5"/>
                  </a:lnTo>
                  <a:lnTo>
                    <a:pt x="108" y="5"/>
                  </a:lnTo>
                  <a:lnTo>
                    <a:pt x="86" y="5"/>
                  </a:lnTo>
                  <a:lnTo>
                    <a:pt x="65" y="5"/>
                  </a:lnTo>
                  <a:lnTo>
                    <a:pt x="47" y="5"/>
                  </a:lnTo>
                  <a:lnTo>
                    <a:pt x="43" y="5"/>
                  </a:lnTo>
                  <a:lnTo>
                    <a:pt x="41" y="5"/>
                  </a:lnTo>
                  <a:lnTo>
                    <a:pt x="37" y="7"/>
                  </a:lnTo>
                  <a:lnTo>
                    <a:pt x="32" y="7"/>
                  </a:lnTo>
                  <a:lnTo>
                    <a:pt x="30" y="7"/>
                  </a:lnTo>
                  <a:lnTo>
                    <a:pt x="26" y="9"/>
                  </a:lnTo>
                  <a:lnTo>
                    <a:pt x="24" y="11"/>
                  </a:lnTo>
                  <a:lnTo>
                    <a:pt x="21" y="11"/>
                  </a:lnTo>
                  <a:lnTo>
                    <a:pt x="17" y="13"/>
                  </a:lnTo>
                  <a:lnTo>
                    <a:pt x="15" y="16"/>
                  </a:lnTo>
                  <a:lnTo>
                    <a:pt x="13" y="18"/>
                  </a:lnTo>
                  <a:lnTo>
                    <a:pt x="11" y="20"/>
                  </a:lnTo>
                  <a:lnTo>
                    <a:pt x="8" y="22"/>
                  </a:lnTo>
                  <a:lnTo>
                    <a:pt x="8" y="24"/>
                  </a:lnTo>
                  <a:lnTo>
                    <a:pt x="6" y="26"/>
                  </a:lnTo>
                  <a:lnTo>
                    <a:pt x="4" y="31"/>
                  </a:lnTo>
                  <a:lnTo>
                    <a:pt x="4" y="33"/>
                  </a:lnTo>
                  <a:lnTo>
                    <a:pt x="2" y="37"/>
                  </a:lnTo>
                  <a:lnTo>
                    <a:pt x="2" y="39"/>
                  </a:lnTo>
                  <a:lnTo>
                    <a:pt x="2" y="42"/>
                  </a:lnTo>
                  <a:lnTo>
                    <a:pt x="0" y="46"/>
                  </a:lnTo>
                  <a:lnTo>
                    <a:pt x="0" y="50"/>
                  </a:lnTo>
                  <a:lnTo>
                    <a:pt x="0" y="52"/>
                  </a:lnTo>
                  <a:lnTo>
                    <a:pt x="0" y="57"/>
                  </a:lnTo>
                  <a:lnTo>
                    <a:pt x="0" y="61"/>
                  </a:lnTo>
                  <a:lnTo>
                    <a:pt x="0" y="63"/>
                  </a:lnTo>
                  <a:lnTo>
                    <a:pt x="2" y="68"/>
                  </a:lnTo>
                  <a:lnTo>
                    <a:pt x="2" y="72"/>
                  </a:lnTo>
                  <a:lnTo>
                    <a:pt x="4" y="76"/>
                  </a:lnTo>
                  <a:lnTo>
                    <a:pt x="4" y="78"/>
                  </a:lnTo>
                  <a:lnTo>
                    <a:pt x="6" y="83"/>
                  </a:lnTo>
                  <a:lnTo>
                    <a:pt x="8" y="87"/>
                  </a:lnTo>
                  <a:lnTo>
                    <a:pt x="11" y="96"/>
                  </a:lnTo>
                  <a:lnTo>
                    <a:pt x="15" y="104"/>
                  </a:lnTo>
                  <a:lnTo>
                    <a:pt x="21" y="115"/>
                  </a:lnTo>
                  <a:lnTo>
                    <a:pt x="26" y="126"/>
                  </a:lnTo>
                  <a:lnTo>
                    <a:pt x="32" y="137"/>
                  </a:lnTo>
                  <a:lnTo>
                    <a:pt x="39" y="148"/>
                  </a:lnTo>
                  <a:lnTo>
                    <a:pt x="47" y="161"/>
                  </a:lnTo>
                  <a:lnTo>
                    <a:pt x="54" y="172"/>
                  </a:lnTo>
                  <a:lnTo>
                    <a:pt x="69" y="198"/>
                  </a:lnTo>
                  <a:lnTo>
                    <a:pt x="84" y="221"/>
                  </a:lnTo>
                  <a:lnTo>
                    <a:pt x="99" y="245"/>
                  </a:lnTo>
                  <a:lnTo>
                    <a:pt x="114" y="265"/>
                  </a:lnTo>
                  <a:lnTo>
                    <a:pt x="123" y="276"/>
                  </a:lnTo>
                  <a:lnTo>
                    <a:pt x="130" y="284"/>
                  </a:lnTo>
                  <a:lnTo>
                    <a:pt x="132" y="289"/>
                  </a:lnTo>
                  <a:lnTo>
                    <a:pt x="134" y="293"/>
                  </a:lnTo>
                  <a:lnTo>
                    <a:pt x="136" y="297"/>
                  </a:lnTo>
                  <a:lnTo>
                    <a:pt x="138" y="304"/>
                  </a:lnTo>
                  <a:lnTo>
                    <a:pt x="140" y="310"/>
                  </a:lnTo>
                  <a:lnTo>
                    <a:pt x="140" y="317"/>
                  </a:lnTo>
                  <a:lnTo>
                    <a:pt x="143" y="328"/>
                  </a:lnTo>
                  <a:lnTo>
                    <a:pt x="143" y="338"/>
                  </a:lnTo>
                  <a:lnTo>
                    <a:pt x="143" y="349"/>
                  </a:lnTo>
                  <a:lnTo>
                    <a:pt x="143" y="364"/>
                  </a:lnTo>
                  <a:lnTo>
                    <a:pt x="143" y="384"/>
                  </a:lnTo>
                  <a:lnTo>
                    <a:pt x="143" y="403"/>
                  </a:lnTo>
                  <a:lnTo>
                    <a:pt x="145" y="518"/>
                  </a:lnTo>
                  <a:lnTo>
                    <a:pt x="584" y="518"/>
                  </a:lnTo>
                  <a:lnTo>
                    <a:pt x="587" y="414"/>
                  </a:lnTo>
                  <a:lnTo>
                    <a:pt x="587" y="390"/>
                  </a:lnTo>
                  <a:lnTo>
                    <a:pt x="587" y="369"/>
                  </a:lnTo>
                  <a:lnTo>
                    <a:pt x="584" y="360"/>
                  </a:lnTo>
                  <a:lnTo>
                    <a:pt x="584" y="351"/>
                  </a:lnTo>
                  <a:lnTo>
                    <a:pt x="584" y="343"/>
                  </a:lnTo>
                  <a:lnTo>
                    <a:pt x="587" y="336"/>
                  </a:lnTo>
                  <a:lnTo>
                    <a:pt x="587" y="328"/>
                  </a:lnTo>
                  <a:lnTo>
                    <a:pt x="589" y="321"/>
                  </a:lnTo>
                  <a:lnTo>
                    <a:pt x="589" y="312"/>
                  </a:lnTo>
                  <a:lnTo>
                    <a:pt x="591" y="306"/>
                  </a:lnTo>
                  <a:lnTo>
                    <a:pt x="595" y="297"/>
                  </a:lnTo>
                  <a:lnTo>
                    <a:pt x="600" y="289"/>
                  </a:lnTo>
                  <a:lnTo>
                    <a:pt x="602" y="278"/>
                  </a:lnTo>
                  <a:lnTo>
                    <a:pt x="608" y="269"/>
                  </a:lnTo>
                  <a:lnTo>
                    <a:pt x="617" y="252"/>
                  </a:lnTo>
                  <a:lnTo>
                    <a:pt x="630" y="232"/>
                  </a:lnTo>
                  <a:lnTo>
                    <a:pt x="645" y="208"/>
                  </a:lnTo>
                  <a:lnTo>
                    <a:pt x="660" y="185"/>
                  </a:lnTo>
                  <a:lnTo>
                    <a:pt x="675" y="161"/>
                  </a:lnTo>
                  <a:lnTo>
                    <a:pt x="691" y="139"/>
                  </a:lnTo>
                  <a:lnTo>
                    <a:pt x="706" y="120"/>
                  </a:lnTo>
                  <a:lnTo>
                    <a:pt x="717" y="102"/>
                  </a:lnTo>
                  <a:lnTo>
                    <a:pt x="719" y="98"/>
                  </a:lnTo>
                  <a:lnTo>
                    <a:pt x="721" y="94"/>
                  </a:lnTo>
                  <a:lnTo>
                    <a:pt x="723" y="89"/>
                  </a:lnTo>
                  <a:lnTo>
                    <a:pt x="725" y="85"/>
                  </a:lnTo>
                  <a:lnTo>
                    <a:pt x="727" y="81"/>
                  </a:lnTo>
                  <a:lnTo>
                    <a:pt x="730" y="76"/>
                  </a:lnTo>
                  <a:lnTo>
                    <a:pt x="730" y="72"/>
                  </a:lnTo>
                  <a:lnTo>
                    <a:pt x="732" y="68"/>
                  </a:lnTo>
                  <a:lnTo>
                    <a:pt x="732" y="63"/>
                  </a:lnTo>
                  <a:lnTo>
                    <a:pt x="734" y="59"/>
                  </a:lnTo>
                  <a:lnTo>
                    <a:pt x="734" y="55"/>
                  </a:lnTo>
                  <a:lnTo>
                    <a:pt x="734" y="50"/>
                  </a:lnTo>
                  <a:lnTo>
                    <a:pt x="734" y="46"/>
                  </a:lnTo>
                  <a:lnTo>
                    <a:pt x="734" y="42"/>
                  </a:lnTo>
                  <a:lnTo>
                    <a:pt x="732" y="39"/>
                  </a:lnTo>
                  <a:lnTo>
                    <a:pt x="732" y="35"/>
                  </a:lnTo>
                  <a:lnTo>
                    <a:pt x="732" y="31"/>
                  </a:lnTo>
                  <a:lnTo>
                    <a:pt x="730" y="29"/>
                  </a:lnTo>
                  <a:lnTo>
                    <a:pt x="727" y="24"/>
                  </a:lnTo>
                  <a:lnTo>
                    <a:pt x="727" y="22"/>
                  </a:lnTo>
                  <a:lnTo>
                    <a:pt x="725" y="18"/>
                  </a:lnTo>
                  <a:lnTo>
                    <a:pt x="723" y="16"/>
                  </a:lnTo>
                  <a:lnTo>
                    <a:pt x="721" y="13"/>
                  </a:lnTo>
                  <a:lnTo>
                    <a:pt x="719" y="11"/>
                  </a:lnTo>
                  <a:lnTo>
                    <a:pt x="717" y="9"/>
                  </a:lnTo>
                  <a:lnTo>
                    <a:pt x="712" y="7"/>
                  </a:lnTo>
                  <a:lnTo>
                    <a:pt x="710" y="5"/>
                  </a:lnTo>
                  <a:lnTo>
                    <a:pt x="708" y="5"/>
                  </a:lnTo>
                  <a:lnTo>
                    <a:pt x="704" y="3"/>
                  </a:lnTo>
                  <a:lnTo>
                    <a:pt x="701" y="3"/>
                  </a:lnTo>
                  <a:lnTo>
                    <a:pt x="697" y="3"/>
                  </a:lnTo>
                  <a:lnTo>
                    <a:pt x="693" y="0"/>
                  </a:lnTo>
                  <a:lnTo>
                    <a:pt x="680" y="0"/>
                  </a:lnTo>
                  <a:lnTo>
                    <a:pt x="667" y="3"/>
                  </a:lnTo>
                  <a:lnTo>
                    <a:pt x="652" y="3"/>
                  </a:lnTo>
                  <a:lnTo>
                    <a:pt x="639" y="3"/>
                  </a:lnTo>
                  <a:lnTo>
                    <a:pt x="626" y="3"/>
                  </a:lnTo>
                  <a:lnTo>
                    <a:pt x="615" y="3"/>
                  </a:lnTo>
                  <a:lnTo>
                    <a:pt x="606" y="3"/>
                  </a:lnTo>
                  <a:lnTo>
                    <a:pt x="604" y="3"/>
                  </a:lnTo>
                  <a:lnTo>
                    <a:pt x="602" y="3"/>
                  </a:lnTo>
                  <a:lnTo>
                    <a:pt x="597" y="3"/>
                  </a:lnTo>
                  <a:lnTo>
                    <a:pt x="593" y="3"/>
                  </a:lnTo>
                  <a:lnTo>
                    <a:pt x="591" y="3"/>
                  </a:lnTo>
                  <a:lnTo>
                    <a:pt x="589" y="3"/>
                  </a:lnTo>
                  <a:lnTo>
                    <a:pt x="584" y="3"/>
                  </a:lnTo>
                  <a:lnTo>
                    <a:pt x="580" y="3"/>
                  </a:lnTo>
                  <a:lnTo>
                    <a:pt x="578" y="3"/>
                  </a:lnTo>
                  <a:lnTo>
                    <a:pt x="574" y="3"/>
                  </a:lnTo>
                  <a:lnTo>
                    <a:pt x="565" y="3"/>
                  </a:lnTo>
                  <a:lnTo>
                    <a:pt x="552" y="3"/>
                  </a:lnTo>
                  <a:lnTo>
                    <a:pt x="535" y="5"/>
                  </a:lnTo>
                  <a:lnTo>
                    <a:pt x="517" y="5"/>
                  </a:lnTo>
                  <a:lnTo>
                    <a:pt x="498" y="5"/>
                  </a:lnTo>
                  <a:lnTo>
                    <a:pt x="476" y="5"/>
                  </a:lnTo>
                  <a:lnTo>
                    <a:pt x="452" y="5"/>
                  </a:lnTo>
                  <a:lnTo>
                    <a:pt x="431" y="5"/>
                  </a:lnTo>
                  <a:lnTo>
                    <a:pt x="409" y="5"/>
                  </a:lnTo>
                  <a:lnTo>
                    <a:pt x="390" y="5"/>
                  </a:lnTo>
                  <a:lnTo>
                    <a:pt x="372" y="5"/>
                  </a:lnTo>
                  <a:lnTo>
                    <a:pt x="357" y="5"/>
                  </a:lnTo>
                  <a:lnTo>
                    <a:pt x="346" y="5"/>
                  </a:lnTo>
                  <a:lnTo>
                    <a:pt x="338" y="5"/>
                  </a:lnTo>
                  <a:lnTo>
                    <a:pt x="335" y="5"/>
                  </a:lnTo>
                  <a:lnTo>
                    <a:pt x="333" y="5"/>
                  </a:lnTo>
                  <a:lnTo>
                    <a:pt x="329" y="5"/>
                  </a:lnTo>
                  <a:lnTo>
                    <a:pt x="325" y="5"/>
                  </a:lnTo>
                  <a:lnTo>
                    <a:pt x="322" y="5"/>
                  </a:lnTo>
                  <a:close/>
                </a:path>
              </a:pathLst>
            </a:custGeom>
            <a:solidFill>
              <a:srgbClr val="6496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6" name="任意多边形 307715"/>
            <p:cNvSpPr/>
            <p:nvPr/>
          </p:nvSpPr>
          <p:spPr>
            <a:xfrm>
              <a:off x="1353" y="2440"/>
              <a:ext cx="728" cy="515"/>
            </a:xfrm>
            <a:custGeom>
              <a:rect l="0" t="0" r="0" b="0"/>
              <a:pathLst>
                <a:path w="728" h="515">
                  <a:moveTo>
                    <a:pt x="312" y="2"/>
                  </a:moveTo>
                  <a:lnTo>
                    <a:pt x="178" y="4"/>
                  </a:lnTo>
                  <a:lnTo>
                    <a:pt x="173" y="4"/>
                  </a:lnTo>
                  <a:lnTo>
                    <a:pt x="162" y="4"/>
                  </a:lnTo>
                  <a:lnTo>
                    <a:pt x="147" y="4"/>
                  </a:lnTo>
                  <a:lnTo>
                    <a:pt x="128" y="2"/>
                  </a:lnTo>
                  <a:lnTo>
                    <a:pt x="106" y="2"/>
                  </a:lnTo>
                  <a:lnTo>
                    <a:pt x="85" y="2"/>
                  </a:lnTo>
                  <a:lnTo>
                    <a:pt x="63" y="4"/>
                  </a:lnTo>
                  <a:lnTo>
                    <a:pt x="46" y="4"/>
                  </a:lnTo>
                  <a:lnTo>
                    <a:pt x="43" y="4"/>
                  </a:lnTo>
                  <a:lnTo>
                    <a:pt x="39" y="4"/>
                  </a:lnTo>
                  <a:lnTo>
                    <a:pt x="35" y="4"/>
                  </a:lnTo>
                  <a:lnTo>
                    <a:pt x="33" y="6"/>
                  </a:lnTo>
                  <a:lnTo>
                    <a:pt x="28" y="6"/>
                  </a:lnTo>
                  <a:lnTo>
                    <a:pt x="26" y="8"/>
                  </a:lnTo>
                  <a:lnTo>
                    <a:pt x="22" y="8"/>
                  </a:lnTo>
                  <a:lnTo>
                    <a:pt x="20" y="10"/>
                  </a:lnTo>
                  <a:lnTo>
                    <a:pt x="17" y="13"/>
                  </a:lnTo>
                  <a:lnTo>
                    <a:pt x="15" y="15"/>
                  </a:lnTo>
                  <a:lnTo>
                    <a:pt x="13" y="17"/>
                  </a:lnTo>
                  <a:lnTo>
                    <a:pt x="11" y="19"/>
                  </a:lnTo>
                  <a:lnTo>
                    <a:pt x="9" y="21"/>
                  </a:lnTo>
                  <a:lnTo>
                    <a:pt x="7" y="23"/>
                  </a:lnTo>
                  <a:lnTo>
                    <a:pt x="4" y="26"/>
                  </a:lnTo>
                  <a:lnTo>
                    <a:pt x="4" y="30"/>
                  </a:lnTo>
                  <a:lnTo>
                    <a:pt x="2" y="32"/>
                  </a:lnTo>
                  <a:lnTo>
                    <a:pt x="2" y="34"/>
                  </a:lnTo>
                  <a:lnTo>
                    <a:pt x="0" y="39"/>
                  </a:lnTo>
                  <a:lnTo>
                    <a:pt x="0" y="41"/>
                  </a:lnTo>
                  <a:lnTo>
                    <a:pt x="0" y="45"/>
                  </a:lnTo>
                  <a:lnTo>
                    <a:pt x="0" y="47"/>
                  </a:lnTo>
                  <a:lnTo>
                    <a:pt x="0" y="52"/>
                  </a:lnTo>
                  <a:lnTo>
                    <a:pt x="0" y="56"/>
                  </a:lnTo>
                  <a:lnTo>
                    <a:pt x="0" y="58"/>
                  </a:lnTo>
                  <a:lnTo>
                    <a:pt x="0" y="62"/>
                  </a:lnTo>
                  <a:lnTo>
                    <a:pt x="0" y="67"/>
                  </a:lnTo>
                  <a:lnTo>
                    <a:pt x="2" y="69"/>
                  </a:lnTo>
                  <a:lnTo>
                    <a:pt x="2" y="73"/>
                  </a:lnTo>
                  <a:lnTo>
                    <a:pt x="4" y="78"/>
                  </a:lnTo>
                  <a:lnTo>
                    <a:pt x="4" y="82"/>
                  </a:lnTo>
                  <a:lnTo>
                    <a:pt x="7" y="86"/>
                  </a:lnTo>
                  <a:lnTo>
                    <a:pt x="11" y="95"/>
                  </a:lnTo>
                  <a:lnTo>
                    <a:pt x="15" y="104"/>
                  </a:lnTo>
                  <a:lnTo>
                    <a:pt x="20" y="112"/>
                  </a:lnTo>
                  <a:lnTo>
                    <a:pt x="26" y="123"/>
                  </a:lnTo>
                  <a:lnTo>
                    <a:pt x="33" y="134"/>
                  </a:lnTo>
                  <a:lnTo>
                    <a:pt x="39" y="147"/>
                  </a:lnTo>
                  <a:lnTo>
                    <a:pt x="46" y="158"/>
                  </a:lnTo>
                  <a:lnTo>
                    <a:pt x="52" y="171"/>
                  </a:lnTo>
                  <a:lnTo>
                    <a:pt x="67" y="195"/>
                  </a:lnTo>
                  <a:lnTo>
                    <a:pt x="85" y="218"/>
                  </a:lnTo>
                  <a:lnTo>
                    <a:pt x="100" y="242"/>
                  </a:lnTo>
                  <a:lnTo>
                    <a:pt x="113" y="262"/>
                  </a:lnTo>
                  <a:lnTo>
                    <a:pt x="121" y="273"/>
                  </a:lnTo>
                  <a:lnTo>
                    <a:pt x="128" y="281"/>
                  </a:lnTo>
                  <a:lnTo>
                    <a:pt x="130" y="286"/>
                  </a:lnTo>
                  <a:lnTo>
                    <a:pt x="132" y="290"/>
                  </a:lnTo>
                  <a:lnTo>
                    <a:pt x="134" y="294"/>
                  </a:lnTo>
                  <a:lnTo>
                    <a:pt x="136" y="301"/>
                  </a:lnTo>
                  <a:lnTo>
                    <a:pt x="139" y="307"/>
                  </a:lnTo>
                  <a:lnTo>
                    <a:pt x="139" y="314"/>
                  </a:lnTo>
                  <a:lnTo>
                    <a:pt x="141" y="322"/>
                  </a:lnTo>
                  <a:lnTo>
                    <a:pt x="141" y="333"/>
                  </a:lnTo>
                  <a:lnTo>
                    <a:pt x="141" y="346"/>
                  </a:lnTo>
                  <a:lnTo>
                    <a:pt x="141" y="361"/>
                  </a:lnTo>
                  <a:lnTo>
                    <a:pt x="141" y="379"/>
                  </a:lnTo>
                  <a:lnTo>
                    <a:pt x="141" y="400"/>
                  </a:lnTo>
                  <a:lnTo>
                    <a:pt x="143" y="515"/>
                  </a:lnTo>
                  <a:lnTo>
                    <a:pt x="580" y="515"/>
                  </a:lnTo>
                  <a:lnTo>
                    <a:pt x="580" y="411"/>
                  </a:lnTo>
                  <a:lnTo>
                    <a:pt x="583" y="385"/>
                  </a:lnTo>
                  <a:lnTo>
                    <a:pt x="580" y="366"/>
                  </a:lnTo>
                  <a:lnTo>
                    <a:pt x="580" y="357"/>
                  </a:lnTo>
                  <a:lnTo>
                    <a:pt x="580" y="348"/>
                  </a:lnTo>
                  <a:lnTo>
                    <a:pt x="580" y="340"/>
                  </a:lnTo>
                  <a:lnTo>
                    <a:pt x="580" y="331"/>
                  </a:lnTo>
                  <a:lnTo>
                    <a:pt x="583" y="325"/>
                  </a:lnTo>
                  <a:lnTo>
                    <a:pt x="583" y="318"/>
                  </a:lnTo>
                  <a:lnTo>
                    <a:pt x="585" y="309"/>
                  </a:lnTo>
                  <a:lnTo>
                    <a:pt x="587" y="303"/>
                  </a:lnTo>
                  <a:lnTo>
                    <a:pt x="591" y="294"/>
                  </a:lnTo>
                  <a:lnTo>
                    <a:pt x="593" y="286"/>
                  </a:lnTo>
                  <a:lnTo>
                    <a:pt x="598" y="275"/>
                  </a:lnTo>
                  <a:lnTo>
                    <a:pt x="604" y="266"/>
                  </a:lnTo>
                  <a:lnTo>
                    <a:pt x="613" y="249"/>
                  </a:lnTo>
                  <a:lnTo>
                    <a:pt x="626" y="229"/>
                  </a:lnTo>
                  <a:lnTo>
                    <a:pt x="641" y="208"/>
                  </a:lnTo>
                  <a:lnTo>
                    <a:pt x="656" y="184"/>
                  </a:lnTo>
                  <a:lnTo>
                    <a:pt x="671" y="160"/>
                  </a:lnTo>
                  <a:lnTo>
                    <a:pt x="687" y="138"/>
                  </a:lnTo>
                  <a:lnTo>
                    <a:pt x="700" y="117"/>
                  </a:lnTo>
                  <a:lnTo>
                    <a:pt x="710" y="101"/>
                  </a:lnTo>
                  <a:lnTo>
                    <a:pt x="713" y="97"/>
                  </a:lnTo>
                  <a:lnTo>
                    <a:pt x="717" y="93"/>
                  </a:lnTo>
                  <a:lnTo>
                    <a:pt x="719" y="88"/>
                  </a:lnTo>
                  <a:lnTo>
                    <a:pt x="721" y="84"/>
                  </a:lnTo>
                  <a:lnTo>
                    <a:pt x="721" y="80"/>
                  </a:lnTo>
                  <a:lnTo>
                    <a:pt x="723" y="75"/>
                  </a:lnTo>
                  <a:lnTo>
                    <a:pt x="726" y="71"/>
                  </a:lnTo>
                  <a:lnTo>
                    <a:pt x="726" y="67"/>
                  </a:lnTo>
                  <a:lnTo>
                    <a:pt x="728" y="62"/>
                  </a:lnTo>
                  <a:lnTo>
                    <a:pt x="728" y="58"/>
                  </a:lnTo>
                  <a:lnTo>
                    <a:pt x="728" y="54"/>
                  </a:lnTo>
                  <a:lnTo>
                    <a:pt x="728" y="49"/>
                  </a:lnTo>
                  <a:lnTo>
                    <a:pt x="728" y="45"/>
                  </a:lnTo>
                  <a:lnTo>
                    <a:pt x="728" y="41"/>
                  </a:lnTo>
                  <a:lnTo>
                    <a:pt x="728" y="36"/>
                  </a:lnTo>
                  <a:lnTo>
                    <a:pt x="726" y="34"/>
                  </a:lnTo>
                  <a:lnTo>
                    <a:pt x="726" y="30"/>
                  </a:lnTo>
                  <a:lnTo>
                    <a:pt x="723" y="26"/>
                  </a:lnTo>
                  <a:lnTo>
                    <a:pt x="723" y="23"/>
                  </a:lnTo>
                  <a:lnTo>
                    <a:pt x="721" y="19"/>
                  </a:lnTo>
                  <a:lnTo>
                    <a:pt x="719" y="17"/>
                  </a:lnTo>
                  <a:lnTo>
                    <a:pt x="717" y="15"/>
                  </a:lnTo>
                  <a:lnTo>
                    <a:pt x="715" y="13"/>
                  </a:lnTo>
                  <a:lnTo>
                    <a:pt x="713" y="10"/>
                  </a:lnTo>
                  <a:lnTo>
                    <a:pt x="710" y="8"/>
                  </a:lnTo>
                  <a:lnTo>
                    <a:pt x="708" y="6"/>
                  </a:lnTo>
                  <a:lnTo>
                    <a:pt x="706" y="4"/>
                  </a:lnTo>
                  <a:lnTo>
                    <a:pt x="702" y="2"/>
                  </a:lnTo>
                  <a:lnTo>
                    <a:pt x="700" y="2"/>
                  </a:lnTo>
                  <a:lnTo>
                    <a:pt x="695" y="2"/>
                  </a:lnTo>
                  <a:lnTo>
                    <a:pt x="693" y="0"/>
                  </a:lnTo>
                  <a:lnTo>
                    <a:pt x="689" y="0"/>
                  </a:lnTo>
                  <a:lnTo>
                    <a:pt x="676" y="0"/>
                  </a:lnTo>
                  <a:lnTo>
                    <a:pt x="661" y="0"/>
                  </a:lnTo>
                  <a:lnTo>
                    <a:pt x="645" y="0"/>
                  </a:lnTo>
                  <a:lnTo>
                    <a:pt x="632" y="0"/>
                  </a:lnTo>
                  <a:lnTo>
                    <a:pt x="619" y="2"/>
                  </a:lnTo>
                  <a:lnTo>
                    <a:pt x="609" y="2"/>
                  </a:lnTo>
                  <a:lnTo>
                    <a:pt x="600" y="2"/>
                  </a:lnTo>
                  <a:lnTo>
                    <a:pt x="598" y="2"/>
                  </a:lnTo>
                  <a:lnTo>
                    <a:pt x="596" y="2"/>
                  </a:lnTo>
                  <a:lnTo>
                    <a:pt x="591" y="2"/>
                  </a:lnTo>
                  <a:lnTo>
                    <a:pt x="587" y="2"/>
                  </a:lnTo>
                  <a:lnTo>
                    <a:pt x="585" y="2"/>
                  </a:lnTo>
                  <a:lnTo>
                    <a:pt x="583" y="2"/>
                  </a:lnTo>
                  <a:lnTo>
                    <a:pt x="578" y="2"/>
                  </a:lnTo>
                  <a:lnTo>
                    <a:pt x="574" y="2"/>
                  </a:lnTo>
                  <a:lnTo>
                    <a:pt x="572" y="2"/>
                  </a:lnTo>
                  <a:lnTo>
                    <a:pt x="567" y="2"/>
                  </a:lnTo>
                  <a:lnTo>
                    <a:pt x="559" y="2"/>
                  </a:lnTo>
                  <a:lnTo>
                    <a:pt x="546" y="2"/>
                  </a:lnTo>
                  <a:lnTo>
                    <a:pt x="528" y="2"/>
                  </a:lnTo>
                  <a:lnTo>
                    <a:pt x="511" y="2"/>
                  </a:lnTo>
                  <a:lnTo>
                    <a:pt x="490" y="2"/>
                  </a:lnTo>
                  <a:lnTo>
                    <a:pt x="468" y="2"/>
                  </a:lnTo>
                  <a:lnTo>
                    <a:pt x="446" y="4"/>
                  </a:lnTo>
                  <a:lnTo>
                    <a:pt x="425" y="4"/>
                  </a:lnTo>
                  <a:lnTo>
                    <a:pt x="403" y="4"/>
                  </a:lnTo>
                  <a:lnTo>
                    <a:pt x="381" y="4"/>
                  </a:lnTo>
                  <a:lnTo>
                    <a:pt x="364" y="4"/>
                  </a:lnTo>
                  <a:lnTo>
                    <a:pt x="349" y="4"/>
                  </a:lnTo>
                  <a:lnTo>
                    <a:pt x="338" y="4"/>
                  </a:lnTo>
                  <a:lnTo>
                    <a:pt x="329" y="4"/>
                  </a:lnTo>
                  <a:lnTo>
                    <a:pt x="327" y="4"/>
                  </a:lnTo>
                  <a:lnTo>
                    <a:pt x="325" y="4"/>
                  </a:lnTo>
                  <a:lnTo>
                    <a:pt x="318" y="4"/>
                  </a:lnTo>
                  <a:lnTo>
                    <a:pt x="314" y="2"/>
                  </a:lnTo>
                  <a:lnTo>
                    <a:pt x="312" y="2"/>
                  </a:lnTo>
                  <a:close/>
                </a:path>
              </a:pathLst>
            </a:custGeom>
            <a:solidFill>
              <a:srgbClr val="6295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7" name="任意多边形 307716"/>
            <p:cNvSpPr/>
            <p:nvPr/>
          </p:nvSpPr>
          <p:spPr>
            <a:xfrm>
              <a:off x="1355" y="2442"/>
              <a:ext cx="726" cy="513"/>
            </a:xfrm>
            <a:custGeom>
              <a:rect l="0" t="0" r="0" b="0"/>
              <a:pathLst>
                <a:path w="726" h="513">
                  <a:moveTo>
                    <a:pt x="306" y="2"/>
                  </a:moveTo>
                  <a:lnTo>
                    <a:pt x="176" y="4"/>
                  </a:lnTo>
                  <a:lnTo>
                    <a:pt x="171" y="4"/>
                  </a:lnTo>
                  <a:lnTo>
                    <a:pt x="160" y="2"/>
                  </a:lnTo>
                  <a:lnTo>
                    <a:pt x="145" y="2"/>
                  </a:lnTo>
                  <a:lnTo>
                    <a:pt x="126" y="2"/>
                  </a:lnTo>
                  <a:lnTo>
                    <a:pt x="106" y="2"/>
                  </a:lnTo>
                  <a:lnTo>
                    <a:pt x="85" y="2"/>
                  </a:lnTo>
                  <a:lnTo>
                    <a:pt x="65" y="2"/>
                  </a:lnTo>
                  <a:lnTo>
                    <a:pt x="48" y="2"/>
                  </a:lnTo>
                  <a:lnTo>
                    <a:pt x="44" y="4"/>
                  </a:lnTo>
                  <a:lnTo>
                    <a:pt x="39" y="4"/>
                  </a:lnTo>
                  <a:lnTo>
                    <a:pt x="37" y="4"/>
                  </a:lnTo>
                  <a:lnTo>
                    <a:pt x="33" y="4"/>
                  </a:lnTo>
                  <a:lnTo>
                    <a:pt x="31" y="6"/>
                  </a:lnTo>
                  <a:lnTo>
                    <a:pt x="26" y="8"/>
                  </a:lnTo>
                  <a:lnTo>
                    <a:pt x="24" y="8"/>
                  </a:lnTo>
                  <a:lnTo>
                    <a:pt x="20" y="11"/>
                  </a:lnTo>
                  <a:lnTo>
                    <a:pt x="18" y="13"/>
                  </a:lnTo>
                  <a:lnTo>
                    <a:pt x="15" y="15"/>
                  </a:lnTo>
                  <a:lnTo>
                    <a:pt x="13" y="17"/>
                  </a:lnTo>
                  <a:lnTo>
                    <a:pt x="11" y="19"/>
                  </a:lnTo>
                  <a:lnTo>
                    <a:pt x="9" y="21"/>
                  </a:lnTo>
                  <a:lnTo>
                    <a:pt x="7" y="24"/>
                  </a:lnTo>
                  <a:lnTo>
                    <a:pt x="7" y="26"/>
                  </a:lnTo>
                  <a:lnTo>
                    <a:pt x="5" y="28"/>
                  </a:lnTo>
                  <a:lnTo>
                    <a:pt x="5" y="32"/>
                  </a:lnTo>
                  <a:lnTo>
                    <a:pt x="2" y="34"/>
                  </a:lnTo>
                  <a:lnTo>
                    <a:pt x="2" y="37"/>
                  </a:lnTo>
                  <a:lnTo>
                    <a:pt x="0" y="41"/>
                  </a:lnTo>
                  <a:lnTo>
                    <a:pt x="0" y="43"/>
                  </a:lnTo>
                  <a:lnTo>
                    <a:pt x="0" y="47"/>
                  </a:lnTo>
                  <a:lnTo>
                    <a:pt x="0" y="52"/>
                  </a:lnTo>
                  <a:lnTo>
                    <a:pt x="0" y="54"/>
                  </a:lnTo>
                  <a:lnTo>
                    <a:pt x="0" y="58"/>
                  </a:lnTo>
                  <a:lnTo>
                    <a:pt x="0" y="63"/>
                  </a:lnTo>
                  <a:lnTo>
                    <a:pt x="2" y="65"/>
                  </a:lnTo>
                  <a:lnTo>
                    <a:pt x="2" y="69"/>
                  </a:lnTo>
                  <a:lnTo>
                    <a:pt x="5" y="73"/>
                  </a:lnTo>
                  <a:lnTo>
                    <a:pt x="5" y="78"/>
                  </a:lnTo>
                  <a:lnTo>
                    <a:pt x="7" y="80"/>
                  </a:lnTo>
                  <a:lnTo>
                    <a:pt x="7" y="84"/>
                  </a:lnTo>
                  <a:lnTo>
                    <a:pt x="11" y="93"/>
                  </a:lnTo>
                  <a:lnTo>
                    <a:pt x="15" y="102"/>
                  </a:lnTo>
                  <a:lnTo>
                    <a:pt x="22" y="112"/>
                  </a:lnTo>
                  <a:lnTo>
                    <a:pt x="26" y="123"/>
                  </a:lnTo>
                  <a:lnTo>
                    <a:pt x="33" y="134"/>
                  </a:lnTo>
                  <a:lnTo>
                    <a:pt x="39" y="145"/>
                  </a:lnTo>
                  <a:lnTo>
                    <a:pt x="46" y="158"/>
                  </a:lnTo>
                  <a:lnTo>
                    <a:pt x="54" y="169"/>
                  </a:lnTo>
                  <a:lnTo>
                    <a:pt x="70" y="193"/>
                  </a:lnTo>
                  <a:lnTo>
                    <a:pt x="85" y="216"/>
                  </a:lnTo>
                  <a:lnTo>
                    <a:pt x="100" y="240"/>
                  </a:lnTo>
                  <a:lnTo>
                    <a:pt x="115" y="260"/>
                  </a:lnTo>
                  <a:lnTo>
                    <a:pt x="121" y="271"/>
                  </a:lnTo>
                  <a:lnTo>
                    <a:pt x="128" y="279"/>
                  </a:lnTo>
                  <a:lnTo>
                    <a:pt x="130" y="284"/>
                  </a:lnTo>
                  <a:lnTo>
                    <a:pt x="132" y="288"/>
                  </a:lnTo>
                  <a:lnTo>
                    <a:pt x="134" y="292"/>
                  </a:lnTo>
                  <a:lnTo>
                    <a:pt x="137" y="299"/>
                  </a:lnTo>
                  <a:lnTo>
                    <a:pt x="139" y="305"/>
                  </a:lnTo>
                  <a:lnTo>
                    <a:pt x="139" y="312"/>
                  </a:lnTo>
                  <a:lnTo>
                    <a:pt x="141" y="320"/>
                  </a:lnTo>
                  <a:lnTo>
                    <a:pt x="141" y="331"/>
                  </a:lnTo>
                  <a:lnTo>
                    <a:pt x="141" y="344"/>
                  </a:lnTo>
                  <a:lnTo>
                    <a:pt x="141" y="359"/>
                  </a:lnTo>
                  <a:lnTo>
                    <a:pt x="141" y="377"/>
                  </a:lnTo>
                  <a:lnTo>
                    <a:pt x="141" y="396"/>
                  </a:lnTo>
                  <a:lnTo>
                    <a:pt x="143" y="513"/>
                  </a:lnTo>
                  <a:lnTo>
                    <a:pt x="578" y="513"/>
                  </a:lnTo>
                  <a:lnTo>
                    <a:pt x="578" y="407"/>
                  </a:lnTo>
                  <a:lnTo>
                    <a:pt x="578" y="383"/>
                  </a:lnTo>
                  <a:lnTo>
                    <a:pt x="578" y="364"/>
                  </a:lnTo>
                  <a:lnTo>
                    <a:pt x="578" y="353"/>
                  </a:lnTo>
                  <a:lnTo>
                    <a:pt x="578" y="346"/>
                  </a:lnTo>
                  <a:lnTo>
                    <a:pt x="578" y="338"/>
                  </a:lnTo>
                  <a:lnTo>
                    <a:pt x="578" y="329"/>
                  </a:lnTo>
                  <a:lnTo>
                    <a:pt x="581" y="323"/>
                  </a:lnTo>
                  <a:lnTo>
                    <a:pt x="581" y="316"/>
                  </a:lnTo>
                  <a:lnTo>
                    <a:pt x="583" y="307"/>
                  </a:lnTo>
                  <a:lnTo>
                    <a:pt x="585" y="299"/>
                  </a:lnTo>
                  <a:lnTo>
                    <a:pt x="587" y="292"/>
                  </a:lnTo>
                  <a:lnTo>
                    <a:pt x="591" y="284"/>
                  </a:lnTo>
                  <a:lnTo>
                    <a:pt x="596" y="273"/>
                  </a:lnTo>
                  <a:lnTo>
                    <a:pt x="602" y="264"/>
                  </a:lnTo>
                  <a:lnTo>
                    <a:pt x="611" y="247"/>
                  </a:lnTo>
                  <a:lnTo>
                    <a:pt x="624" y="227"/>
                  </a:lnTo>
                  <a:lnTo>
                    <a:pt x="637" y="206"/>
                  </a:lnTo>
                  <a:lnTo>
                    <a:pt x="652" y="182"/>
                  </a:lnTo>
                  <a:lnTo>
                    <a:pt x="667" y="158"/>
                  </a:lnTo>
                  <a:lnTo>
                    <a:pt x="682" y="136"/>
                  </a:lnTo>
                  <a:lnTo>
                    <a:pt x="695" y="117"/>
                  </a:lnTo>
                  <a:lnTo>
                    <a:pt x="708" y="99"/>
                  </a:lnTo>
                  <a:lnTo>
                    <a:pt x="711" y="95"/>
                  </a:lnTo>
                  <a:lnTo>
                    <a:pt x="713" y="91"/>
                  </a:lnTo>
                  <a:lnTo>
                    <a:pt x="715" y="86"/>
                  </a:lnTo>
                  <a:lnTo>
                    <a:pt x="717" y="82"/>
                  </a:lnTo>
                  <a:lnTo>
                    <a:pt x="719" y="78"/>
                  </a:lnTo>
                  <a:lnTo>
                    <a:pt x="721" y="73"/>
                  </a:lnTo>
                  <a:lnTo>
                    <a:pt x="721" y="69"/>
                  </a:lnTo>
                  <a:lnTo>
                    <a:pt x="724" y="65"/>
                  </a:lnTo>
                  <a:lnTo>
                    <a:pt x="724" y="60"/>
                  </a:lnTo>
                  <a:lnTo>
                    <a:pt x="724" y="56"/>
                  </a:lnTo>
                  <a:lnTo>
                    <a:pt x="724" y="52"/>
                  </a:lnTo>
                  <a:lnTo>
                    <a:pt x="726" y="47"/>
                  </a:lnTo>
                  <a:lnTo>
                    <a:pt x="724" y="45"/>
                  </a:lnTo>
                  <a:lnTo>
                    <a:pt x="724" y="41"/>
                  </a:lnTo>
                  <a:lnTo>
                    <a:pt x="724" y="37"/>
                  </a:lnTo>
                  <a:lnTo>
                    <a:pt x="724" y="32"/>
                  </a:lnTo>
                  <a:lnTo>
                    <a:pt x="721" y="30"/>
                  </a:lnTo>
                  <a:lnTo>
                    <a:pt x="721" y="26"/>
                  </a:lnTo>
                  <a:lnTo>
                    <a:pt x="719" y="24"/>
                  </a:lnTo>
                  <a:lnTo>
                    <a:pt x="717" y="19"/>
                  </a:lnTo>
                  <a:lnTo>
                    <a:pt x="717" y="17"/>
                  </a:lnTo>
                  <a:lnTo>
                    <a:pt x="715" y="15"/>
                  </a:lnTo>
                  <a:lnTo>
                    <a:pt x="713" y="11"/>
                  </a:lnTo>
                  <a:lnTo>
                    <a:pt x="711" y="8"/>
                  </a:lnTo>
                  <a:lnTo>
                    <a:pt x="708" y="6"/>
                  </a:lnTo>
                  <a:lnTo>
                    <a:pt x="704" y="6"/>
                  </a:lnTo>
                  <a:lnTo>
                    <a:pt x="702" y="4"/>
                  </a:lnTo>
                  <a:lnTo>
                    <a:pt x="700" y="2"/>
                  </a:lnTo>
                  <a:lnTo>
                    <a:pt x="695" y="2"/>
                  </a:lnTo>
                  <a:lnTo>
                    <a:pt x="693" y="0"/>
                  </a:lnTo>
                  <a:lnTo>
                    <a:pt x="689" y="0"/>
                  </a:lnTo>
                  <a:lnTo>
                    <a:pt x="685" y="0"/>
                  </a:lnTo>
                  <a:lnTo>
                    <a:pt x="672" y="0"/>
                  </a:lnTo>
                  <a:lnTo>
                    <a:pt x="656" y="0"/>
                  </a:lnTo>
                  <a:lnTo>
                    <a:pt x="643" y="0"/>
                  </a:lnTo>
                  <a:lnTo>
                    <a:pt x="628" y="0"/>
                  </a:lnTo>
                  <a:lnTo>
                    <a:pt x="615" y="0"/>
                  </a:lnTo>
                  <a:lnTo>
                    <a:pt x="604" y="2"/>
                  </a:lnTo>
                  <a:lnTo>
                    <a:pt x="596" y="2"/>
                  </a:lnTo>
                  <a:lnTo>
                    <a:pt x="594" y="2"/>
                  </a:lnTo>
                  <a:lnTo>
                    <a:pt x="591" y="2"/>
                  </a:lnTo>
                  <a:lnTo>
                    <a:pt x="587" y="2"/>
                  </a:lnTo>
                  <a:lnTo>
                    <a:pt x="583" y="2"/>
                  </a:lnTo>
                  <a:lnTo>
                    <a:pt x="581" y="2"/>
                  </a:lnTo>
                  <a:lnTo>
                    <a:pt x="578" y="2"/>
                  </a:lnTo>
                  <a:lnTo>
                    <a:pt x="574" y="2"/>
                  </a:lnTo>
                  <a:lnTo>
                    <a:pt x="570" y="2"/>
                  </a:lnTo>
                  <a:lnTo>
                    <a:pt x="568" y="2"/>
                  </a:lnTo>
                  <a:lnTo>
                    <a:pt x="563" y="2"/>
                  </a:lnTo>
                  <a:lnTo>
                    <a:pt x="555" y="2"/>
                  </a:lnTo>
                  <a:lnTo>
                    <a:pt x="542" y="2"/>
                  </a:lnTo>
                  <a:lnTo>
                    <a:pt x="524" y="2"/>
                  </a:lnTo>
                  <a:lnTo>
                    <a:pt x="507" y="2"/>
                  </a:lnTo>
                  <a:lnTo>
                    <a:pt x="485" y="2"/>
                  </a:lnTo>
                  <a:lnTo>
                    <a:pt x="464" y="2"/>
                  </a:lnTo>
                  <a:lnTo>
                    <a:pt x="440" y="2"/>
                  </a:lnTo>
                  <a:lnTo>
                    <a:pt x="418" y="2"/>
                  </a:lnTo>
                  <a:lnTo>
                    <a:pt x="397" y="2"/>
                  </a:lnTo>
                  <a:lnTo>
                    <a:pt x="375" y="2"/>
                  </a:lnTo>
                  <a:lnTo>
                    <a:pt x="358" y="2"/>
                  </a:lnTo>
                  <a:lnTo>
                    <a:pt x="342" y="2"/>
                  </a:lnTo>
                  <a:lnTo>
                    <a:pt x="329" y="2"/>
                  </a:lnTo>
                  <a:lnTo>
                    <a:pt x="323" y="2"/>
                  </a:lnTo>
                  <a:lnTo>
                    <a:pt x="319" y="2"/>
                  </a:lnTo>
                  <a:lnTo>
                    <a:pt x="316" y="2"/>
                  </a:lnTo>
                  <a:lnTo>
                    <a:pt x="312" y="2"/>
                  </a:lnTo>
                  <a:lnTo>
                    <a:pt x="308" y="2"/>
                  </a:lnTo>
                  <a:lnTo>
                    <a:pt x="306" y="2"/>
                  </a:lnTo>
                  <a:close/>
                </a:path>
              </a:pathLst>
            </a:custGeom>
            <a:solidFill>
              <a:srgbClr val="6094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8" name="任意多边形 307717"/>
            <p:cNvSpPr/>
            <p:nvPr/>
          </p:nvSpPr>
          <p:spPr>
            <a:xfrm>
              <a:off x="1360" y="2444"/>
              <a:ext cx="719" cy="511"/>
            </a:xfrm>
            <a:custGeom>
              <a:rect l="0" t="0" r="0" b="0"/>
              <a:pathLst>
                <a:path w="719" h="511">
                  <a:moveTo>
                    <a:pt x="294" y="2"/>
                  </a:moveTo>
                  <a:lnTo>
                    <a:pt x="173" y="2"/>
                  </a:lnTo>
                  <a:lnTo>
                    <a:pt x="168" y="2"/>
                  </a:lnTo>
                  <a:lnTo>
                    <a:pt x="158" y="2"/>
                  </a:lnTo>
                  <a:lnTo>
                    <a:pt x="142" y="2"/>
                  </a:lnTo>
                  <a:lnTo>
                    <a:pt x="123" y="2"/>
                  </a:lnTo>
                  <a:lnTo>
                    <a:pt x="103" y="2"/>
                  </a:lnTo>
                  <a:lnTo>
                    <a:pt x="82" y="2"/>
                  </a:lnTo>
                  <a:lnTo>
                    <a:pt x="62" y="2"/>
                  </a:lnTo>
                  <a:lnTo>
                    <a:pt x="45" y="2"/>
                  </a:lnTo>
                  <a:lnTo>
                    <a:pt x="41" y="2"/>
                  </a:lnTo>
                  <a:lnTo>
                    <a:pt x="39" y="4"/>
                  </a:lnTo>
                  <a:lnTo>
                    <a:pt x="34" y="4"/>
                  </a:lnTo>
                  <a:lnTo>
                    <a:pt x="30" y="4"/>
                  </a:lnTo>
                  <a:lnTo>
                    <a:pt x="28" y="6"/>
                  </a:lnTo>
                  <a:lnTo>
                    <a:pt x="26" y="6"/>
                  </a:lnTo>
                  <a:lnTo>
                    <a:pt x="21" y="9"/>
                  </a:lnTo>
                  <a:lnTo>
                    <a:pt x="19" y="11"/>
                  </a:lnTo>
                  <a:lnTo>
                    <a:pt x="17" y="13"/>
                  </a:lnTo>
                  <a:lnTo>
                    <a:pt x="15" y="13"/>
                  </a:lnTo>
                  <a:lnTo>
                    <a:pt x="10" y="15"/>
                  </a:lnTo>
                  <a:lnTo>
                    <a:pt x="10" y="17"/>
                  </a:lnTo>
                  <a:lnTo>
                    <a:pt x="8" y="19"/>
                  </a:lnTo>
                  <a:lnTo>
                    <a:pt x="6" y="24"/>
                  </a:lnTo>
                  <a:lnTo>
                    <a:pt x="4" y="26"/>
                  </a:lnTo>
                  <a:lnTo>
                    <a:pt x="4" y="28"/>
                  </a:lnTo>
                  <a:lnTo>
                    <a:pt x="2" y="30"/>
                  </a:lnTo>
                  <a:lnTo>
                    <a:pt x="2" y="35"/>
                  </a:lnTo>
                  <a:lnTo>
                    <a:pt x="0" y="37"/>
                  </a:lnTo>
                  <a:lnTo>
                    <a:pt x="0" y="41"/>
                  </a:lnTo>
                  <a:lnTo>
                    <a:pt x="0" y="43"/>
                  </a:lnTo>
                  <a:lnTo>
                    <a:pt x="0" y="48"/>
                  </a:lnTo>
                  <a:lnTo>
                    <a:pt x="0" y="50"/>
                  </a:lnTo>
                  <a:lnTo>
                    <a:pt x="0" y="54"/>
                  </a:lnTo>
                  <a:lnTo>
                    <a:pt x="0" y="58"/>
                  </a:lnTo>
                  <a:lnTo>
                    <a:pt x="0" y="61"/>
                  </a:lnTo>
                  <a:lnTo>
                    <a:pt x="0" y="65"/>
                  </a:lnTo>
                  <a:lnTo>
                    <a:pt x="2" y="69"/>
                  </a:lnTo>
                  <a:lnTo>
                    <a:pt x="2" y="71"/>
                  </a:lnTo>
                  <a:lnTo>
                    <a:pt x="4" y="76"/>
                  </a:lnTo>
                  <a:lnTo>
                    <a:pt x="4" y="80"/>
                  </a:lnTo>
                  <a:lnTo>
                    <a:pt x="6" y="84"/>
                  </a:lnTo>
                  <a:lnTo>
                    <a:pt x="10" y="93"/>
                  </a:lnTo>
                  <a:lnTo>
                    <a:pt x="15" y="102"/>
                  </a:lnTo>
                  <a:lnTo>
                    <a:pt x="19" y="110"/>
                  </a:lnTo>
                  <a:lnTo>
                    <a:pt x="26" y="121"/>
                  </a:lnTo>
                  <a:lnTo>
                    <a:pt x="30" y="132"/>
                  </a:lnTo>
                  <a:lnTo>
                    <a:pt x="36" y="145"/>
                  </a:lnTo>
                  <a:lnTo>
                    <a:pt x="45" y="156"/>
                  </a:lnTo>
                  <a:lnTo>
                    <a:pt x="52" y="167"/>
                  </a:lnTo>
                  <a:lnTo>
                    <a:pt x="67" y="193"/>
                  </a:lnTo>
                  <a:lnTo>
                    <a:pt x="82" y="214"/>
                  </a:lnTo>
                  <a:lnTo>
                    <a:pt x="97" y="238"/>
                  </a:lnTo>
                  <a:lnTo>
                    <a:pt x="112" y="258"/>
                  </a:lnTo>
                  <a:lnTo>
                    <a:pt x="119" y="269"/>
                  </a:lnTo>
                  <a:lnTo>
                    <a:pt x="125" y="277"/>
                  </a:lnTo>
                  <a:lnTo>
                    <a:pt x="127" y="282"/>
                  </a:lnTo>
                  <a:lnTo>
                    <a:pt x="132" y="286"/>
                  </a:lnTo>
                  <a:lnTo>
                    <a:pt x="132" y="290"/>
                  </a:lnTo>
                  <a:lnTo>
                    <a:pt x="134" y="297"/>
                  </a:lnTo>
                  <a:lnTo>
                    <a:pt x="136" y="303"/>
                  </a:lnTo>
                  <a:lnTo>
                    <a:pt x="136" y="310"/>
                  </a:lnTo>
                  <a:lnTo>
                    <a:pt x="138" y="318"/>
                  </a:lnTo>
                  <a:lnTo>
                    <a:pt x="138" y="329"/>
                  </a:lnTo>
                  <a:lnTo>
                    <a:pt x="138" y="342"/>
                  </a:lnTo>
                  <a:lnTo>
                    <a:pt x="138" y="357"/>
                  </a:lnTo>
                  <a:lnTo>
                    <a:pt x="138" y="375"/>
                  </a:lnTo>
                  <a:lnTo>
                    <a:pt x="140" y="394"/>
                  </a:lnTo>
                  <a:lnTo>
                    <a:pt x="140" y="511"/>
                  </a:lnTo>
                  <a:lnTo>
                    <a:pt x="573" y="511"/>
                  </a:lnTo>
                  <a:lnTo>
                    <a:pt x="573" y="405"/>
                  </a:lnTo>
                  <a:lnTo>
                    <a:pt x="573" y="381"/>
                  </a:lnTo>
                  <a:lnTo>
                    <a:pt x="573" y="360"/>
                  </a:lnTo>
                  <a:lnTo>
                    <a:pt x="573" y="351"/>
                  </a:lnTo>
                  <a:lnTo>
                    <a:pt x="573" y="342"/>
                  </a:lnTo>
                  <a:lnTo>
                    <a:pt x="573" y="336"/>
                  </a:lnTo>
                  <a:lnTo>
                    <a:pt x="573" y="327"/>
                  </a:lnTo>
                  <a:lnTo>
                    <a:pt x="573" y="321"/>
                  </a:lnTo>
                  <a:lnTo>
                    <a:pt x="576" y="312"/>
                  </a:lnTo>
                  <a:lnTo>
                    <a:pt x="578" y="305"/>
                  </a:lnTo>
                  <a:lnTo>
                    <a:pt x="580" y="297"/>
                  </a:lnTo>
                  <a:lnTo>
                    <a:pt x="582" y="290"/>
                  </a:lnTo>
                  <a:lnTo>
                    <a:pt x="586" y="282"/>
                  </a:lnTo>
                  <a:lnTo>
                    <a:pt x="591" y="271"/>
                  </a:lnTo>
                  <a:lnTo>
                    <a:pt x="595" y="262"/>
                  </a:lnTo>
                  <a:lnTo>
                    <a:pt x="606" y="245"/>
                  </a:lnTo>
                  <a:lnTo>
                    <a:pt x="617" y="225"/>
                  </a:lnTo>
                  <a:lnTo>
                    <a:pt x="632" y="204"/>
                  </a:lnTo>
                  <a:lnTo>
                    <a:pt x="647" y="180"/>
                  </a:lnTo>
                  <a:lnTo>
                    <a:pt x="662" y="158"/>
                  </a:lnTo>
                  <a:lnTo>
                    <a:pt x="677" y="134"/>
                  </a:lnTo>
                  <a:lnTo>
                    <a:pt x="690" y="115"/>
                  </a:lnTo>
                  <a:lnTo>
                    <a:pt x="701" y="100"/>
                  </a:lnTo>
                  <a:lnTo>
                    <a:pt x="703" y="95"/>
                  </a:lnTo>
                  <a:lnTo>
                    <a:pt x="708" y="91"/>
                  </a:lnTo>
                  <a:lnTo>
                    <a:pt x="708" y="87"/>
                  </a:lnTo>
                  <a:lnTo>
                    <a:pt x="712" y="82"/>
                  </a:lnTo>
                  <a:lnTo>
                    <a:pt x="712" y="78"/>
                  </a:lnTo>
                  <a:lnTo>
                    <a:pt x="714" y="74"/>
                  </a:lnTo>
                  <a:lnTo>
                    <a:pt x="716" y="69"/>
                  </a:lnTo>
                  <a:lnTo>
                    <a:pt x="716" y="65"/>
                  </a:lnTo>
                  <a:lnTo>
                    <a:pt x="716" y="61"/>
                  </a:lnTo>
                  <a:lnTo>
                    <a:pt x="719" y="56"/>
                  </a:lnTo>
                  <a:lnTo>
                    <a:pt x="719" y="52"/>
                  </a:lnTo>
                  <a:lnTo>
                    <a:pt x="719" y="48"/>
                  </a:lnTo>
                  <a:lnTo>
                    <a:pt x="719" y="43"/>
                  </a:lnTo>
                  <a:lnTo>
                    <a:pt x="719" y="39"/>
                  </a:lnTo>
                  <a:lnTo>
                    <a:pt x="719" y="37"/>
                  </a:lnTo>
                  <a:lnTo>
                    <a:pt x="716" y="32"/>
                  </a:lnTo>
                  <a:lnTo>
                    <a:pt x="716" y="28"/>
                  </a:lnTo>
                  <a:lnTo>
                    <a:pt x="714" y="26"/>
                  </a:lnTo>
                  <a:lnTo>
                    <a:pt x="714" y="22"/>
                  </a:lnTo>
                  <a:lnTo>
                    <a:pt x="712" y="19"/>
                  </a:lnTo>
                  <a:lnTo>
                    <a:pt x="710" y="17"/>
                  </a:lnTo>
                  <a:lnTo>
                    <a:pt x="708" y="13"/>
                  </a:lnTo>
                  <a:lnTo>
                    <a:pt x="706" y="11"/>
                  </a:lnTo>
                  <a:lnTo>
                    <a:pt x="703" y="9"/>
                  </a:lnTo>
                  <a:lnTo>
                    <a:pt x="701" y="6"/>
                  </a:lnTo>
                  <a:lnTo>
                    <a:pt x="699" y="4"/>
                  </a:lnTo>
                  <a:lnTo>
                    <a:pt x="697" y="4"/>
                  </a:lnTo>
                  <a:lnTo>
                    <a:pt x="693" y="2"/>
                  </a:lnTo>
                  <a:lnTo>
                    <a:pt x="690" y="2"/>
                  </a:lnTo>
                  <a:lnTo>
                    <a:pt x="686" y="0"/>
                  </a:lnTo>
                  <a:lnTo>
                    <a:pt x="684" y="0"/>
                  </a:lnTo>
                  <a:lnTo>
                    <a:pt x="680" y="0"/>
                  </a:lnTo>
                  <a:lnTo>
                    <a:pt x="667" y="0"/>
                  </a:lnTo>
                  <a:lnTo>
                    <a:pt x="651" y="0"/>
                  </a:lnTo>
                  <a:lnTo>
                    <a:pt x="636" y="0"/>
                  </a:lnTo>
                  <a:lnTo>
                    <a:pt x="621" y="0"/>
                  </a:lnTo>
                  <a:lnTo>
                    <a:pt x="608" y="0"/>
                  </a:lnTo>
                  <a:lnTo>
                    <a:pt x="597" y="0"/>
                  </a:lnTo>
                  <a:lnTo>
                    <a:pt x="591" y="0"/>
                  </a:lnTo>
                  <a:lnTo>
                    <a:pt x="586" y="0"/>
                  </a:lnTo>
                  <a:lnTo>
                    <a:pt x="584" y="2"/>
                  </a:lnTo>
                  <a:lnTo>
                    <a:pt x="580" y="2"/>
                  </a:lnTo>
                  <a:lnTo>
                    <a:pt x="576" y="2"/>
                  </a:lnTo>
                  <a:lnTo>
                    <a:pt x="573" y="2"/>
                  </a:lnTo>
                  <a:lnTo>
                    <a:pt x="571" y="2"/>
                  </a:lnTo>
                  <a:lnTo>
                    <a:pt x="567" y="2"/>
                  </a:lnTo>
                  <a:lnTo>
                    <a:pt x="563" y="2"/>
                  </a:lnTo>
                  <a:lnTo>
                    <a:pt x="560" y="2"/>
                  </a:lnTo>
                  <a:lnTo>
                    <a:pt x="556" y="2"/>
                  </a:lnTo>
                  <a:lnTo>
                    <a:pt x="547" y="2"/>
                  </a:lnTo>
                  <a:lnTo>
                    <a:pt x="534" y="2"/>
                  </a:lnTo>
                  <a:lnTo>
                    <a:pt x="517" y="2"/>
                  </a:lnTo>
                  <a:lnTo>
                    <a:pt x="498" y="2"/>
                  </a:lnTo>
                  <a:lnTo>
                    <a:pt x="478" y="2"/>
                  </a:lnTo>
                  <a:lnTo>
                    <a:pt x="454" y="2"/>
                  </a:lnTo>
                  <a:lnTo>
                    <a:pt x="433" y="2"/>
                  </a:lnTo>
                  <a:lnTo>
                    <a:pt x="409" y="2"/>
                  </a:lnTo>
                  <a:lnTo>
                    <a:pt x="387" y="2"/>
                  </a:lnTo>
                  <a:lnTo>
                    <a:pt x="366" y="2"/>
                  </a:lnTo>
                  <a:lnTo>
                    <a:pt x="348" y="2"/>
                  </a:lnTo>
                  <a:lnTo>
                    <a:pt x="333" y="2"/>
                  </a:lnTo>
                  <a:lnTo>
                    <a:pt x="320" y="2"/>
                  </a:lnTo>
                  <a:lnTo>
                    <a:pt x="311" y="2"/>
                  </a:lnTo>
                  <a:lnTo>
                    <a:pt x="309" y="2"/>
                  </a:lnTo>
                  <a:lnTo>
                    <a:pt x="307" y="2"/>
                  </a:lnTo>
                  <a:lnTo>
                    <a:pt x="303" y="2"/>
                  </a:lnTo>
                  <a:lnTo>
                    <a:pt x="296" y="2"/>
                  </a:lnTo>
                  <a:lnTo>
                    <a:pt x="294" y="2"/>
                  </a:lnTo>
                  <a:close/>
                </a:path>
              </a:pathLst>
            </a:custGeom>
            <a:solidFill>
              <a:srgbClr val="5E9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19" name="任意多边形 307718"/>
            <p:cNvSpPr/>
            <p:nvPr/>
          </p:nvSpPr>
          <p:spPr>
            <a:xfrm>
              <a:off x="1362" y="2446"/>
              <a:ext cx="714" cy="509"/>
            </a:xfrm>
            <a:custGeom>
              <a:rect l="0" t="0" r="0" b="0"/>
              <a:pathLst>
                <a:path w="714" h="509">
                  <a:moveTo>
                    <a:pt x="288" y="2"/>
                  </a:moveTo>
                  <a:lnTo>
                    <a:pt x="171" y="2"/>
                  </a:lnTo>
                  <a:lnTo>
                    <a:pt x="166" y="2"/>
                  </a:lnTo>
                  <a:lnTo>
                    <a:pt x="158" y="2"/>
                  </a:lnTo>
                  <a:lnTo>
                    <a:pt x="143" y="2"/>
                  </a:lnTo>
                  <a:lnTo>
                    <a:pt x="123" y="2"/>
                  </a:lnTo>
                  <a:lnTo>
                    <a:pt x="104" y="2"/>
                  </a:lnTo>
                  <a:lnTo>
                    <a:pt x="82" y="2"/>
                  </a:lnTo>
                  <a:lnTo>
                    <a:pt x="63" y="2"/>
                  </a:lnTo>
                  <a:lnTo>
                    <a:pt x="47" y="2"/>
                  </a:lnTo>
                  <a:lnTo>
                    <a:pt x="43" y="2"/>
                  </a:lnTo>
                  <a:lnTo>
                    <a:pt x="39" y="2"/>
                  </a:lnTo>
                  <a:lnTo>
                    <a:pt x="34" y="4"/>
                  </a:lnTo>
                  <a:lnTo>
                    <a:pt x="32" y="4"/>
                  </a:lnTo>
                  <a:lnTo>
                    <a:pt x="28" y="7"/>
                  </a:lnTo>
                  <a:lnTo>
                    <a:pt x="26" y="7"/>
                  </a:lnTo>
                  <a:lnTo>
                    <a:pt x="24" y="9"/>
                  </a:lnTo>
                  <a:lnTo>
                    <a:pt x="19" y="11"/>
                  </a:lnTo>
                  <a:lnTo>
                    <a:pt x="17" y="11"/>
                  </a:lnTo>
                  <a:lnTo>
                    <a:pt x="15" y="13"/>
                  </a:lnTo>
                  <a:lnTo>
                    <a:pt x="13" y="15"/>
                  </a:lnTo>
                  <a:lnTo>
                    <a:pt x="11" y="17"/>
                  </a:lnTo>
                  <a:lnTo>
                    <a:pt x="8" y="20"/>
                  </a:lnTo>
                  <a:lnTo>
                    <a:pt x="6" y="22"/>
                  </a:lnTo>
                  <a:lnTo>
                    <a:pt x="6" y="26"/>
                  </a:lnTo>
                  <a:lnTo>
                    <a:pt x="4" y="28"/>
                  </a:lnTo>
                  <a:lnTo>
                    <a:pt x="4" y="30"/>
                  </a:lnTo>
                  <a:lnTo>
                    <a:pt x="2" y="33"/>
                  </a:lnTo>
                  <a:lnTo>
                    <a:pt x="2" y="37"/>
                  </a:lnTo>
                  <a:lnTo>
                    <a:pt x="0" y="39"/>
                  </a:lnTo>
                  <a:lnTo>
                    <a:pt x="0" y="43"/>
                  </a:lnTo>
                  <a:lnTo>
                    <a:pt x="0" y="46"/>
                  </a:lnTo>
                  <a:lnTo>
                    <a:pt x="0" y="50"/>
                  </a:lnTo>
                  <a:lnTo>
                    <a:pt x="0" y="54"/>
                  </a:lnTo>
                  <a:lnTo>
                    <a:pt x="0" y="56"/>
                  </a:lnTo>
                  <a:lnTo>
                    <a:pt x="0" y="61"/>
                  </a:lnTo>
                  <a:lnTo>
                    <a:pt x="2" y="65"/>
                  </a:lnTo>
                  <a:lnTo>
                    <a:pt x="2" y="67"/>
                  </a:lnTo>
                  <a:lnTo>
                    <a:pt x="2" y="72"/>
                  </a:lnTo>
                  <a:lnTo>
                    <a:pt x="4" y="76"/>
                  </a:lnTo>
                  <a:lnTo>
                    <a:pt x="6" y="80"/>
                  </a:lnTo>
                  <a:lnTo>
                    <a:pt x="6" y="82"/>
                  </a:lnTo>
                  <a:lnTo>
                    <a:pt x="11" y="91"/>
                  </a:lnTo>
                  <a:lnTo>
                    <a:pt x="15" y="100"/>
                  </a:lnTo>
                  <a:lnTo>
                    <a:pt x="19" y="111"/>
                  </a:lnTo>
                  <a:lnTo>
                    <a:pt x="26" y="121"/>
                  </a:lnTo>
                  <a:lnTo>
                    <a:pt x="32" y="132"/>
                  </a:lnTo>
                  <a:lnTo>
                    <a:pt x="39" y="143"/>
                  </a:lnTo>
                  <a:lnTo>
                    <a:pt x="45" y="154"/>
                  </a:lnTo>
                  <a:lnTo>
                    <a:pt x="52" y="167"/>
                  </a:lnTo>
                  <a:lnTo>
                    <a:pt x="67" y="191"/>
                  </a:lnTo>
                  <a:lnTo>
                    <a:pt x="82" y="215"/>
                  </a:lnTo>
                  <a:lnTo>
                    <a:pt x="97" y="236"/>
                  </a:lnTo>
                  <a:lnTo>
                    <a:pt x="112" y="258"/>
                  </a:lnTo>
                  <a:lnTo>
                    <a:pt x="119" y="267"/>
                  </a:lnTo>
                  <a:lnTo>
                    <a:pt x="125" y="275"/>
                  </a:lnTo>
                  <a:lnTo>
                    <a:pt x="130" y="280"/>
                  </a:lnTo>
                  <a:lnTo>
                    <a:pt x="132" y="284"/>
                  </a:lnTo>
                  <a:lnTo>
                    <a:pt x="134" y="288"/>
                  </a:lnTo>
                  <a:lnTo>
                    <a:pt x="134" y="295"/>
                  </a:lnTo>
                  <a:lnTo>
                    <a:pt x="136" y="301"/>
                  </a:lnTo>
                  <a:lnTo>
                    <a:pt x="136" y="308"/>
                  </a:lnTo>
                  <a:lnTo>
                    <a:pt x="138" y="316"/>
                  </a:lnTo>
                  <a:lnTo>
                    <a:pt x="138" y="327"/>
                  </a:lnTo>
                  <a:lnTo>
                    <a:pt x="138" y="340"/>
                  </a:lnTo>
                  <a:lnTo>
                    <a:pt x="140" y="355"/>
                  </a:lnTo>
                  <a:lnTo>
                    <a:pt x="140" y="371"/>
                  </a:lnTo>
                  <a:lnTo>
                    <a:pt x="140" y="392"/>
                  </a:lnTo>
                  <a:lnTo>
                    <a:pt x="143" y="509"/>
                  </a:lnTo>
                  <a:lnTo>
                    <a:pt x="571" y="509"/>
                  </a:lnTo>
                  <a:lnTo>
                    <a:pt x="571" y="403"/>
                  </a:lnTo>
                  <a:lnTo>
                    <a:pt x="571" y="377"/>
                  </a:lnTo>
                  <a:lnTo>
                    <a:pt x="571" y="358"/>
                  </a:lnTo>
                  <a:lnTo>
                    <a:pt x="571" y="349"/>
                  </a:lnTo>
                  <a:lnTo>
                    <a:pt x="571" y="340"/>
                  </a:lnTo>
                  <a:lnTo>
                    <a:pt x="571" y="334"/>
                  </a:lnTo>
                  <a:lnTo>
                    <a:pt x="571" y="325"/>
                  </a:lnTo>
                  <a:lnTo>
                    <a:pt x="571" y="319"/>
                  </a:lnTo>
                  <a:lnTo>
                    <a:pt x="574" y="310"/>
                  </a:lnTo>
                  <a:lnTo>
                    <a:pt x="576" y="303"/>
                  </a:lnTo>
                  <a:lnTo>
                    <a:pt x="578" y="295"/>
                  </a:lnTo>
                  <a:lnTo>
                    <a:pt x="580" y="288"/>
                  </a:lnTo>
                  <a:lnTo>
                    <a:pt x="584" y="280"/>
                  </a:lnTo>
                  <a:lnTo>
                    <a:pt x="589" y="269"/>
                  </a:lnTo>
                  <a:lnTo>
                    <a:pt x="593" y="260"/>
                  </a:lnTo>
                  <a:lnTo>
                    <a:pt x="602" y="245"/>
                  </a:lnTo>
                  <a:lnTo>
                    <a:pt x="615" y="223"/>
                  </a:lnTo>
                  <a:lnTo>
                    <a:pt x="628" y="202"/>
                  </a:lnTo>
                  <a:lnTo>
                    <a:pt x="643" y="180"/>
                  </a:lnTo>
                  <a:lnTo>
                    <a:pt x="660" y="156"/>
                  </a:lnTo>
                  <a:lnTo>
                    <a:pt x="673" y="134"/>
                  </a:lnTo>
                  <a:lnTo>
                    <a:pt x="686" y="115"/>
                  </a:lnTo>
                  <a:lnTo>
                    <a:pt x="699" y="98"/>
                  </a:lnTo>
                  <a:lnTo>
                    <a:pt x="701" y="93"/>
                  </a:lnTo>
                  <a:lnTo>
                    <a:pt x="704" y="89"/>
                  </a:lnTo>
                  <a:lnTo>
                    <a:pt x="706" y="85"/>
                  </a:lnTo>
                  <a:lnTo>
                    <a:pt x="708" y="80"/>
                  </a:lnTo>
                  <a:lnTo>
                    <a:pt x="710" y="76"/>
                  </a:lnTo>
                  <a:lnTo>
                    <a:pt x="710" y="72"/>
                  </a:lnTo>
                  <a:lnTo>
                    <a:pt x="712" y="67"/>
                  </a:lnTo>
                  <a:lnTo>
                    <a:pt x="712" y="65"/>
                  </a:lnTo>
                  <a:lnTo>
                    <a:pt x="714" y="61"/>
                  </a:lnTo>
                  <a:lnTo>
                    <a:pt x="714" y="56"/>
                  </a:lnTo>
                  <a:lnTo>
                    <a:pt x="714" y="52"/>
                  </a:lnTo>
                  <a:lnTo>
                    <a:pt x="714" y="48"/>
                  </a:lnTo>
                  <a:lnTo>
                    <a:pt x="714" y="43"/>
                  </a:lnTo>
                  <a:lnTo>
                    <a:pt x="714" y="39"/>
                  </a:lnTo>
                  <a:lnTo>
                    <a:pt x="714" y="37"/>
                  </a:lnTo>
                  <a:lnTo>
                    <a:pt x="714" y="33"/>
                  </a:lnTo>
                  <a:lnTo>
                    <a:pt x="712" y="28"/>
                  </a:lnTo>
                  <a:lnTo>
                    <a:pt x="712" y="26"/>
                  </a:lnTo>
                  <a:lnTo>
                    <a:pt x="710" y="22"/>
                  </a:lnTo>
                  <a:lnTo>
                    <a:pt x="708" y="20"/>
                  </a:lnTo>
                  <a:lnTo>
                    <a:pt x="706" y="15"/>
                  </a:lnTo>
                  <a:lnTo>
                    <a:pt x="706" y="13"/>
                  </a:lnTo>
                  <a:lnTo>
                    <a:pt x="704" y="11"/>
                  </a:lnTo>
                  <a:lnTo>
                    <a:pt x="701" y="9"/>
                  </a:lnTo>
                  <a:lnTo>
                    <a:pt x="699" y="7"/>
                  </a:lnTo>
                  <a:lnTo>
                    <a:pt x="695" y="4"/>
                  </a:lnTo>
                  <a:lnTo>
                    <a:pt x="693" y="2"/>
                  </a:lnTo>
                  <a:lnTo>
                    <a:pt x="691" y="2"/>
                  </a:lnTo>
                  <a:lnTo>
                    <a:pt x="686" y="0"/>
                  </a:lnTo>
                  <a:lnTo>
                    <a:pt x="684" y="0"/>
                  </a:lnTo>
                  <a:lnTo>
                    <a:pt x="680" y="0"/>
                  </a:lnTo>
                  <a:lnTo>
                    <a:pt x="675" y="0"/>
                  </a:lnTo>
                  <a:lnTo>
                    <a:pt x="662" y="0"/>
                  </a:lnTo>
                  <a:lnTo>
                    <a:pt x="647" y="0"/>
                  </a:lnTo>
                  <a:lnTo>
                    <a:pt x="632" y="0"/>
                  </a:lnTo>
                  <a:lnTo>
                    <a:pt x="617" y="0"/>
                  </a:lnTo>
                  <a:lnTo>
                    <a:pt x="604" y="0"/>
                  </a:lnTo>
                  <a:lnTo>
                    <a:pt x="593" y="0"/>
                  </a:lnTo>
                  <a:lnTo>
                    <a:pt x="587" y="0"/>
                  </a:lnTo>
                  <a:lnTo>
                    <a:pt x="582" y="0"/>
                  </a:lnTo>
                  <a:lnTo>
                    <a:pt x="580" y="0"/>
                  </a:lnTo>
                  <a:lnTo>
                    <a:pt x="576" y="0"/>
                  </a:lnTo>
                  <a:lnTo>
                    <a:pt x="571" y="0"/>
                  </a:lnTo>
                  <a:lnTo>
                    <a:pt x="569" y="2"/>
                  </a:lnTo>
                  <a:lnTo>
                    <a:pt x="567" y="2"/>
                  </a:lnTo>
                  <a:lnTo>
                    <a:pt x="563" y="2"/>
                  </a:lnTo>
                  <a:lnTo>
                    <a:pt x="558" y="2"/>
                  </a:lnTo>
                  <a:lnTo>
                    <a:pt x="556" y="2"/>
                  </a:lnTo>
                  <a:lnTo>
                    <a:pt x="552" y="2"/>
                  </a:lnTo>
                  <a:lnTo>
                    <a:pt x="543" y="2"/>
                  </a:lnTo>
                  <a:lnTo>
                    <a:pt x="530" y="2"/>
                  </a:lnTo>
                  <a:lnTo>
                    <a:pt x="513" y="2"/>
                  </a:lnTo>
                  <a:lnTo>
                    <a:pt x="493" y="2"/>
                  </a:lnTo>
                  <a:lnTo>
                    <a:pt x="472" y="2"/>
                  </a:lnTo>
                  <a:lnTo>
                    <a:pt x="450" y="2"/>
                  </a:lnTo>
                  <a:lnTo>
                    <a:pt x="426" y="2"/>
                  </a:lnTo>
                  <a:lnTo>
                    <a:pt x="403" y="2"/>
                  </a:lnTo>
                  <a:lnTo>
                    <a:pt x="381" y="2"/>
                  </a:lnTo>
                  <a:lnTo>
                    <a:pt x="359" y="2"/>
                  </a:lnTo>
                  <a:lnTo>
                    <a:pt x="342" y="2"/>
                  </a:lnTo>
                  <a:lnTo>
                    <a:pt x="325" y="2"/>
                  </a:lnTo>
                  <a:lnTo>
                    <a:pt x="314" y="2"/>
                  </a:lnTo>
                  <a:lnTo>
                    <a:pt x="305" y="2"/>
                  </a:lnTo>
                  <a:lnTo>
                    <a:pt x="303" y="2"/>
                  </a:lnTo>
                  <a:lnTo>
                    <a:pt x="301" y="2"/>
                  </a:lnTo>
                  <a:lnTo>
                    <a:pt x="294" y="2"/>
                  </a:lnTo>
                  <a:lnTo>
                    <a:pt x="290" y="2"/>
                  </a:lnTo>
                  <a:lnTo>
                    <a:pt x="288" y="2"/>
                  </a:lnTo>
                  <a:close/>
                </a:path>
              </a:pathLst>
            </a:custGeom>
            <a:solidFill>
              <a:srgbClr val="5D9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0" name="任意多边形 307719"/>
            <p:cNvSpPr/>
            <p:nvPr/>
          </p:nvSpPr>
          <p:spPr>
            <a:xfrm>
              <a:off x="1364" y="2448"/>
              <a:ext cx="712" cy="507"/>
            </a:xfrm>
            <a:custGeom>
              <a:rect l="0" t="0" r="0" b="0"/>
              <a:pathLst>
                <a:path w="712" h="507">
                  <a:moveTo>
                    <a:pt x="279" y="2"/>
                  </a:moveTo>
                  <a:lnTo>
                    <a:pt x="171" y="2"/>
                  </a:lnTo>
                  <a:lnTo>
                    <a:pt x="167" y="2"/>
                  </a:lnTo>
                  <a:lnTo>
                    <a:pt x="156" y="2"/>
                  </a:lnTo>
                  <a:lnTo>
                    <a:pt x="141" y="2"/>
                  </a:lnTo>
                  <a:lnTo>
                    <a:pt x="123" y="2"/>
                  </a:lnTo>
                  <a:lnTo>
                    <a:pt x="104" y="2"/>
                  </a:lnTo>
                  <a:lnTo>
                    <a:pt x="82" y="2"/>
                  </a:lnTo>
                  <a:lnTo>
                    <a:pt x="65" y="2"/>
                  </a:lnTo>
                  <a:lnTo>
                    <a:pt x="48" y="2"/>
                  </a:lnTo>
                  <a:lnTo>
                    <a:pt x="43" y="2"/>
                  </a:lnTo>
                  <a:lnTo>
                    <a:pt x="39" y="2"/>
                  </a:lnTo>
                  <a:lnTo>
                    <a:pt x="37" y="5"/>
                  </a:lnTo>
                  <a:lnTo>
                    <a:pt x="32" y="5"/>
                  </a:lnTo>
                  <a:lnTo>
                    <a:pt x="30" y="7"/>
                  </a:lnTo>
                  <a:lnTo>
                    <a:pt x="26" y="7"/>
                  </a:lnTo>
                  <a:lnTo>
                    <a:pt x="24" y="9"/>
                  </a:lnTo>
                  <a:lnTo>
                    <a:pt x="22" y="9"/>
                  </a:lnTo>
                  <a:lnTo>
                    <a:pt x="19" y="11"/>
                  </a:lnTo>
                  <a:lnTo>
                    <a:pt x="15" y="13"/>
                  </a:lnTo>
                  <a:lnTo>
                    <a:pt x="15" y="15"/>
                  </a:lnTo>
                  <a:lnTo>
                    <a:pt x="11" y="18"/>
                  </a:lnTo>
                  <a:lnTo>
                    <a:pt x="11" y="20"/>
                  </a:lnTo>
                  <a:lnTo>
                    <a:pt x="9" y="22"/>
                  </a:lnTo>
                  <a:lnTo>
                    <a:pt x="6" y="24"/>
                  </a:lnTo>
                  <a:lnTo>
                    <a:pt x="6" y="28"/>
                  </a:lnTo>
                  <a:lnTo>
                    <a:pt x="4" y="31"/>
                  </a:lnTo>
                  <a:lnTo>
                    <a:pt x="4" y="33"/>
                  </a:lnTo>
                  <a:lnTo>
                    <a:pt x="2" y="37"/>
                  </a:lnTo>
                  <a:lnTo>
                    <a:pt x="2" y="39"/>
                  </a:lnTo>
                  <a:lnTo>
                    <a:pt x="2" y="44"/>
                  </a:lnTo>
                  <a:lnTo>
                    <a:pt x="2" y="46"/>
                  </a:lnTo>
                  <a:lnTo>
                    <a:pt x="0" y="50"/>
                  </a:lnTo>
                  <a:lnTo>
                    <a:pt x="2" y="52"/>
                  </a:lnTo>
                  <a:lnTo>
                    <a:pt x="2" y="57"/>
                  </a:lnTo>
                  <a:lnTo>
                    <a:pt x="2" y="59"/>
                  </a:lnTo>
                  <a:lnTo>
                    <a:pt x="2" y="63"/>
                  </a:lnTo>
                  <a:lnTo>
                    <a:pt x="4" y="67"/>
                  </a:lnTo>
                  <a:lnTo>
                    <a:pt x="4" y="72"/>
                  </a:lnTo>
                  <a:lnTo>
                    <a:pt x="4" y="74"/>
                  </a:lnTo>
                  <a:lnTo>
                    <a:pt x="6" y="78"/>
                  </a:lnTo>
                  <a:lnTo>
                    <a:pt x="9" y="83"/>
                  </a:lnTo>
                  <a:lnTo>
                    <a:pt x="11" y="91"/>
                  </a:lnTo>
                  <a:lnTo>
                    <a:pt x="17" y="100"/>
                  </a:lnTo>
                  <a:lnTo>
                    <a:pt x="22" y="109"/>
                  </a:lnTo>
                  <a:lnTo>
                    <a:pt x="26" y="119"/>
                  </a:lnTo>
                  <a:lnTo>
                    <a:pt x="32" y="130"/>
                  </a:lnTo>
                  <a:lnTo>
                    <a:pt x="39" y="141"/>
                  </a:lnTo>
                  <a:lnTo>
                    <a:pt x="45" y="154"/>
                  </a:lnTo>
                  <a:lnTo>
                    <a:pt x="54" y="165"/>
                  </a:lnTo>
                  <a:lnTo>
                    <a:pt x="67" y="189"/>
                  </a:lnTo>
                  <a:lnTo>
                    <a:pt x="84" y="213"/>
                  </a:lnTo>
                  <a:lnTo>
                    <a:pt x="97" y="234"/>
                  </a:lnTo>
                  <a:lnTo>
                    <a:pt x="112" y="256"/>
                  </a:lnTo>
                  <a:lnTo>
                    <a:pt x="121" y="265"/>
                  </a:lnTo>
                  <a:lnTo>
                    <a:pt x="128" y="273"/>
                  </a:lnTo>
                  <a:lnTo>
                    <a:pt x="130" y="278"/>
                  </a:lnTo>
                  <a:lnTo>
                    <a:pt x="132" y="282"/>
                  </a:lnTo>
                  <a:lnTo>
                    <a:pt x="134" y="286"/>
                  </a:lnTo>
                  <a:lnTo>
                    <a:pt x="134" y="293"/>
                  </a:lnTo>
                  <a:lnTo>
                    <a:pt x="136" y="299"/>
                  </a:lnTo>
                  <a:lnTo>
                    <a:pt x="138" y="306"/>
                  </a:lnTo>
                  <a:lnTo>
                    <a:pt x="138" y="314"/>
                  </a:lnTo>
                  <a:lnTo>
                    <a:pt x="138" y="325"/>
                  </a:lnTo>
                  <a:lnTo>
                    <a:pt x="138" y="338"/>
                  </a:lnTo>
                  <a:lnTo>
                    <a:pt x="141" y="351"/>
                  </a:lnTo>
                  <a:lnTo>
                    <a:pt x="141" y="369"/>
                  </a:lnTo>
                  <a:lnTo>
                    <a:pt x="141" y="388"/>
                  </a:lnTo>
                  <a:lnTo>
                    <a:pt x="143" y="507"/>
                  </a:lnTo>
                  <a:lnTo>
                    <a:pt x="567" y="507"/>
                  </a:lnTo>
                  <a:lnTo>
                    <a:pt x="569" y="399"/>
                  </a:lnTo>
                  <a:lnTo>
                    <a:pt x="569" y="375"/>
                  </a:lnTo>
                  <a:lnTo>
                    <a:pt x="569" y="356"/>
                  </a:lnTo>
                  <a:lnTo>
                    <a:pt x="569" y="347"/>
                  </a:lnTo>
                  <a:lnTo>
                    <a:pt x="569" y="338"/>
                  </a:lnTo>
                  <a:lnTo>
                    <a:pt x="569" y="330"/>
                  </a:lnTo>
                  <a:lnTo>
                    <a:pt x="569" y="323"/>
                  </a:lnTo>
                  <a:lnTo>
                    <a:pt x="569" y="317"/>
                  </a:lnTo>
                  <a:lnTo>
                    <a:pt x="572" y="308"/>
                  </a:lnTo>
                  <a:lnTo>
                    <a:pt x="572" y="301"/>
                  </a:lnTo>
                  <a:lnTo>
                    <a:pt x="574" y="293"/>
                  </a:lnTo>
                  <a:lnTo>
                    <a:pt x="578" y="286"/>
                  </a:lnTo>
                  <a:lnTo>
                    <a:pt x="580" y="278"/>
                  </a:lnTo>
                  <a:lnTo>
                    <a:pt x="585" y="269"/>
                  </a:lnTo>
                  <a:lnTo>
                    <a:pt x="591" y="258"/>
                  </a:lnTo>
                  <a:lnTo>
                    <a:pt x="600" y="243"/>
                  </a:lnTo>
                  <a:lnTo>
                    <a:pt x="613" y="223"/>
                  </a:lnTo>
                  <a:lnTo>
                    <a:pt x="626" y="200"/>
                  </a:lnTo>
                  <a:lnTo>
                    <a:pt x="641" y="178"/>
                  </a:lnTo>
                  <a:lnTo>
                    <a:pt x="656" y="154"/>
                  </a:lnTo>
                  <a:lnTo>
                    <a:pt x="671" y="132"/>
                  </a:lnTo>
                  <a:lnTo>
                    <a:pt x="684" y="113"/>
                  </a:lnTo>
                  <a:lnTo>
                    <a:pt x="695" y="98"/>
                  </a:lnTo>
                  <a:lnTo>
                    <a:pt x="697" y="93"/>
                  </a:lnTo>
                  <a:lnTo>
                    <a:pt x="699" y="89"/>
                  </a:lnTo>
                  <a:lnTo>
                    <a:pt x="702" y="85"/>
                  </a:lnTo>
                  <a:lnTo>
                    <a:pt x="704" y="80"/>
                  </a:lnTo>
                  <a:lnTo>
                    <a:pt x="706" y="76"/>
                  </a:lnTo>
                  <a:lnTo>
                    <a:pt x="708" y="72"/>
                  </a:lnTo>
                  <a:lnTo>
                    <a:pt x="708" y="67"/>
                  </a:lnTo>
                  <a:lnTo>
                    <a:pt x="710" y="63"/>
                  </a:lnTo>
                  <a:lnTo>
                    <a:pt x="710" y="59"/>
                  </a:lnTo>
                  <a:lnTo>
                    <a:pt x="710" y="54"/>
                  </a:lnTo>
                  <a:lnTo>
                    <a:pt x="712" y="50"/>
                  </a:lnTo>
                  <a:lnTo>
                    <a:pt x="712" y="48"/>
                  </a:lnTo>
                  <a:lnTo>
                    <a:pt x="712" y="44"/>
                  </a:lnTo>
                  <a:lnTo>
                    <a:pt x="710" y="39"/>
                  </a:lnTo>
                  <a:lnTo>
                    <a:pt x="710" y="35"/>
                  </a:lnTo>
                  <a:lnTo>
                    <a:pt x="710" y="31"/>
                  </a:lnTo>
                  <a:lnTo>
                    <a:pt x="710" y="28"/>
                  </a:lnTo>
                  <a:lnTo>
                    <a:pt x="708" y="24"/>
                  </a:lnTo>
                  <a:lnTo>
                    <a:pt x="706" y="22"/>
                  </a:lnTo>
                  <a:lnTo>
                    <a:pt x="706" y="20"/>
                  </a:lnTo>
                  <a:lnTo>
                    <a:pt x="704" y="15"/>
                  </a:lnTo>
                  <a:lnTo>
                    <a:pt x="702" y="13"/>
                  </a:lnTo>
                  <a:lnTo>
                    <a:pt x="699" y="11"/>
                  </a:lnTo>
                  <a:lnTo>
                    <a:pt x="697" y="9"/>
                  </a:lnTo>
                  <a:lnTo>
                    <a:pt x="695" y="7"/>
                  </a:lnTo>
                  <a:lnTo>
                    <a:pt x="693" y="5"/>
                  </a:lnTo>
                  <a:lnTo>
                    <a:pt x="691" y="2"/>
                  </a:lnTo>
                  <a:lnTo>
                    <a:pt x="686" y="2"/>
                  </a:lnTo>
                  <a:lnTo>
                    <a:pt x="684" y="0"/>
                  </a:lnTo>
                  <a:lnTo>
                    <a:pt x="680" y="0"/>
                  </a:lnTo>
                  <a:lnTo>
                    <a:pt x="678" y="0"/>
                  </a:lnTo>
                  <a:lnTo>
                    <a:pt x="673" y="0"/>
                  </a:lnTo>
                  <a:lnTo>
                    <a:pt x="660" y="0"/>
                  </a:lnTo>
                  <a:lnTo>
                    <a:pt x="645" y="0"/>
                  </a:lnTo>
                  <a:lnTo>
                    <a:pt x="628" y="0"/>
                  </a:lnTo>
                  <a:lnTo>
                    <a:pt x="615" y="0"/>
                  </a:lnTo>
                  <a:lnTo>
                    <a:pt x="600" y="0"/>
                  </a:lnTo>
                  <a:lnTo>
                    <a:pt x="589" y="0"/>
                  </a:lnTo>
                  <a:lnTo>
                    <a:pt x="582" y="0"/>
                  </a:lnTo>
                  <a:lnTo>
                    <a:pt x="578" y="0"/>
                  </a:lnTo>
                  <a:lnTo>
                    <a:pt x="576" y="0"/>
                  </a:lnTo>
                  <a:lnTo>
                    <a:pt x="572" y="0"/>
                  </a:lnTo>
                  <a:lnTo>
                    <a:pt x="567" y="0"/>
                  </a:lnTo>
                  <a:lnTo>
                    <a:pt x="565" y="0"/>
                  </a:lnTo>
                  <a:lnTo>
                    <a:pt x="563" y="0"/>
                  </a:lnTo>
                  <a:lnTo>
                    <a:pt x="559" y="2"/>
                  </a:lnTo>
                  <a:lnTo>
                    <a:pt x="554" y="2"/>
                  </a:lnTo>
                  <a:lnTo>
                    <a:pt x="552" y="2"/>
                  </a:lnTo>
                  <a:lnTo>
                    <a:pt x="548" y="2"/>
                  </a:lnTo>
                  <a:lnTo>
                    <a:pt x="539" y="2"/>
                  </a:lnTo>
                  <a:lnTo>
                    <a:pt x="526" y="2"/>
                  </a:lnTo>
                  <a:lnTo>
                    <a:pt x="509" y="2"/>
                  </a:lnTo>
                  <a:lnTo>
                    <a:pt x="489" y="2"/>
                  </a:lnTo>
                  <a:lnTo>
                    <a:pt x="468" y="2"/>
                  </a:lnTo>
                  <a:lnTo>
                    <a:pt x="444" y="2"/>
                  </a:lnTo>
                  <a:lnTo>
                    <a:pt x="420" y="2"/>
                  </a:lnTo>
                  <a:lnTo>
                    <a:pt x="398" y="2"/>
                  </a:lnTo>
                  <a:lnTo>
                    <a:pt x="375" y="2"/>
                  </a:lnTo>
                  <a:lnTo>
                    <a:pt x="353" y="2"/>
                  </a:lnTo>
                  <a:lnTo>
                    <a:pt x="336" y="2"/>
                  </a:lnTo>
                  <a:lnTo>
                    <a:pt x="318" y="2"/>
                  </a:lnTo>
                  <a:lnTo>
                    <a:pt x="305" y="2"/>
                  </a:lnTo>
                  <a:lnTo>
                    <a:pt x="299" y="2"/>
                  </a:lnTo>
                  <a:lnTo>
                    <a:pt x="294" y="2"/>
                  </a:lnTo>
                  <a:lnTo>
                    <a:pt x="292" y="2"/>
                  </a:lnTo>
                  <a:lnTo>
                    <a:pt x="288" y="2"/>
                  </a:lnTo>
                  <a:lnTo>
                    <a:pt x="281" y="2"/>
                  </a:lnTo>
                  <a:lnTo>
                    <a:pt x="279" y="2"/>
                  </a:lnTo>
                  <a:close/>
                </a:path>
              </a:pathLst>
            </a:custGeom>
            <a:solidFill>
              <a:srgbClr val="5B9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1" name="任意多边形 307720"/>
            <p:cNvSpPr/>
            <p:nvPr/>
          </p:nvSpPr>
          <p:spPr>
            <a:xfrm>
              <a:off x="1368" y="2448"/>
              <a:ext cx="706" cy="507"/>
            </a:xfrm>
            <a:custGeom>
              <a:rect l="0" t="0" r="0" b="0"/>
              <a:pathLst>
                <a:path w="706" h="507">
                  <a:moveTo>
                    <a:pt x="271" y="2"/>
                  </a:moveTo>
                  <a:lnTo>
                    <a:pt x="167" y="5"/>
                  </a:lnTo>
                  <a:lnTo>
                    <a:pt x="163" y="5"/>
                  </a:lnTo>
                  <a:lnTo>
                    <a:pt x="154" y="5"/>
                  </a:lnTo>
                  <a:lnTo>
                    <a:pt x="139" y="5"/>
                  </a:lnTo>
                  <a:lnTo>
                    <a:pt x="121" y="5"/>
                  </a:lnTo>
                  <a:lnTo>
                    <a:pt x="102" y="2"/>
                  </a:lnTo>
                  <a:lnTo>
                    <a:pt x="80" y="2"/>
                  </a:lnTo>
                  <a:lnTo>
                    <a:pt x="63" y="5"/>
                  </a:lnTo>
                  <a:lnTo>
                    <a:pt x="46" y="5"/>
                  </a:lnTo>
                  <a:lnTo>
                    <a:pt x="41" y="5"/>
                  </a:lnTo>
                  <a:lnTo>
                    <a:pt x="39" y="5"/>
                  </a:lnTo>
                  <a:lnTo>
                    <a:pt x="35" y="5"/>
                  </a:lnTo>
                  <a:lnTo>
                    <a:pt x="33" y="7"/>
                  </a:lnTo>
                  <a:lnTo>
                    <a:pt x="28" y="7"/>
                  </a:lnTo>
                  <a:lnTo>
                    <a:pt x="26" y="9"/>
                  </a:lnTo>
                  <a:lnTo>
                    <a:pt x="22" y="9"/>
                  </a:lnTo>
                  <a:lnTo>
                    <a:pt x="20" y="11"/>
                  </a:lnTo>
                  <a:lnTo>
                    <a:pt x="18" y="13"/>
                  </a:lnTo>
                  <a:lnTo>
                    <a:pt x="15" y="15"/>
                  </a:lnTo>
                  <a:lnTo>
                    <a:pt x="13" y="18"/>
                  </a:lnTo>
                  <a:lnTo>
                    <a:pt x="11" y="20"/>
                  </a:lnTo>
                  <a:lnTo>
                    <a:pt x="9" y="22"/>
                  </a:lnTo>
                  <a:lnTo>
                    <a:pt x="7" y="24"/>
                  </a:lnTo>
                  <a:lnTo>
                    <a:pt x="7" y="26"/>
                  </a:lnTo>
                  <a:lnTo>
                    <a:pt x="5" y="28"/>
                  </a:lnTo>
                  <a:lnTo>
                    <a:pt x="2" y="33"/>
                  </a:lnTo>
                  <a:lnTo>
                    <a:pt x="2" y="35"/>
                  </a:lnTo>
                  <a:lnTo>
                    <a:pt x="2" y="37"/>
                  </a:lnTo>
                  <a:lnTo>
                    <a:pt x="0" y="41"/>
                  </a:lnTo>
                  <a:lnTo>
                    <a:pt x="0" y="44"/>
                  </a:lnTo>
                  <a:lnTo>
                    <a:pt x="0" y="48"/>
                  </a:lnTo>
                  <a:lnTo>
                    <a:pt x="0" y="50"/>
                  </a:lnTo>
                  <a:lnTo>
                    <a:pt x="0" y="54"/>
                  </a:lnTo>
                  <a:lnTo>
                    <a:pt x="0" y="59"/>
                  </a:lnTo>
                  <a:lnTo>
                    <a:pt x="0" y="61"/>
                  </a:lnTo>
                  <a:lnTo>
                    <a:pt x="2" y="65"/>
                  </a:lnTo>
                  <a:lnTo>
                    <a:pt x="2" y="70"/>
                  </a:lnTo>
                  <a:lnTo>
                    <a:pt x="2" y="72"/>
                  </a:lnTo>
                  <a:lnTo>
                    <a:pt x="5" y="76"/>
                  </a:lnTo>
                  <a:lnTo>
                    <a:pt x="7" y="80"/>
                  </a:lnTo>
                  <a:lnTo>
                    <a:pt x="7" y="85"/>
                  </a:lnTo>
                  <a:lnTo>
                    <a:pt x="11" y="91"/>
                  </a:lnTo>
                  <a:lnTo>
                    <a:pt x="15" y="102"/>
                  </a:lnTo>
                  <a:lnTo>
                    <a:pt x="20" y="111"/>
                  </a:lnTo>
                  <a:lnTo>
                    <a:pt x="26" y="122"/>
                  </a:lnTo>
                  <a:lnTo>
                    <a:pt x="33" y="132"/>
                  </a:lnTo>
                  <a:lnTo>
                    <a:pt x="39" y="143"/>
                  </a:lnTo>
                  <a:lnTo>
                    <a:pt x="46" y="154"/>
                  </a:lnTo>
                  <a:lnTo>
                    <a:pt x="52" y="165"/>
                  </a:lnTo>
                  <a:lnTo>
                    <a:pt x="67" y="189"/>
                  </a:lnTo>
                  <a:lnTo>
                    <a:pt x="82" y="213"/>
                  </a:lnTo>
                  <a:lnTo>
                    <a:pt x="98" y="234"/>
                  </a:lnTo>
                  <a:lnTo>
                    <a:pt x="111" y="256"/>
                  </a:lnTo>
                  <a:lnTo>
                    <a:pt x="119" y="267"/>
                  </a:lnTo>
                  <a:lnTo>
                    <a:pt x="126" y="273"/>
                  </a:lnTo>
                  <a:lnTo>
                    <a:pt x="128" y="278"/>
                  </a:lnTo>
                  <a:lnTo>
                    <a:pt x="130" y="282"/>
                  </a:lnTo>
                  <a:lnTo>
                    <a:pt x="132" y="286"/>
                  </a:lnTo>
                  <a:lnTo>
                    <a:pt x="134" y="293"/>
                  </a:lnTo>
                  <a:lnTo>
                    <a:pt x="134" y="297"/>
                  </a:lnTo>
                  <a:lnTo>
                    <a:pt x="137" y="306"/>
                  </a:lnTo>
                  <a:lnTo>
                    <a:pt x="137" y="314"/>
                  </a:lnTo>
                  <a:lnTo>
                    <a:pt x="137" y="325"/>
                  </a:lnTo>
                  <a:lnTo>
                    <a:pt x="137" y="336"/>
                  </a:lnTo>
                  <a:lnTo>
                    <a:pt x="139" y="351"/>
                  </a:lnTo>
                  <a:lnTo>
                    <a:pt x="139" y="369"/>
                  </a:lnTo>
                  <a:lnTo>
                    <a:pt x="139" y="388"/>
                  </a:lnTo>
                  <a:lnTo>
                    <a:pt x="141" y="507"/>
                  </a:lnTo>
                  <a:lnTo>
                    <a:pt x="563" y="507"/>
                  </a:lnTo>
                  <a:lnTo>
                    <a:pt x="565" y="399"/>
                  </a:lnTo>
                  <a:lnTo>
                    <a:pt x="565" y="375"/>
                  </a:lnTo>
                  <a:lnTo>
                    <a:pt x="563" y="356"/>
                  </a:lnTo>
                  <a:lnTo>
                    <a:pt x="563" y="347"/>
                  </a:lnTo>
                  <a:lnTo>
                    <a:pt x="563" y="338"/>
                  </a:lnTo>
                  <a:lnTo>
                    <a:pt x="563" y="330"/>
                  </a:lnTo>
                  <a:lnTo>
                    <a:pt x="565" y="323"/>
                  </a:lnTo>
                  <a:lnTo>
                    <a:pt x="565" y="317"/>
                  </a:lnTo>
                  <a:lnTo>
                    <a:pt x="565" y="308"/>
                  </a:lnTo>
                  <a:lnTo>
                    <a:pt x="568" y="301"/>
                  </a:lnTo>
                  <a:lnTo>
                    <a:pt x="570" y="293"/>
                  </a:lnTo>
                  <a:lnTo>
                    <a:pt x="572" y="286"/>
                  </a:lnTo>
                  <a:lnTo>
                    <a:pt x="576" y="278"/>
                  </a:lnTo>
                  <a:lnTo>
                    <a:pt x="581" y="269"/>
                  </a:lnTo>
                  <a:lnTo>
                    <a:pt x="587" y="258"/>
                  </a:lnTo>
                  <a:lnTo>
                    <a:pt x="596" y="243"/>
                  </a:lnTo>
                  <a:lnTo>
                    <a:pt x="607" y="223"/>
                  </a:lnTo>
                  <a:lnTo>
                    <a:pt x="622" y="202"/>
                  </a:lnTo>
                  <a:lnTo>
                    <a:pt x="637" y="178"/>
                  </a:lnTo>
                  <a:lnTo>
                    <a:pt x="652" y="156"/>
                  </a:lnTo>
                  <a:lnTo>
                    <a:pt x="665" y="135"/>
                  </a:lnTo>
                  <a:lnTo>
                    <a:pt x="678" y="115"/>
                  </a:lnTo>
                  <a:lnTo>
                    <a:pt x="689" y="98"/>
                  </a:lnTo>
                  <a:lnTo>
                    <a:pt x="693" y="93"/>
                  </a:lnTo>
                  <a:lnTo>
                    <a:pt x="695" y="91"/>
                  </a:lnTo>
                  <a:lnTo>
                    <a:pt x="698" y="87"/>
                  </a:lnTo>
                  <a:lnTo>
                    <a:pt x="700" y="83"/>
                  </a:lnTo>
                  <a:lnTo>
                    <a:pt x="700" y="78"/>
                  </a:lnTo>
                  <a:lnTo>
                    <a:pt x="702" y="74"/>
                  </a:lnTo>
                  <a:lnTo>
                    <a:pt x="704" y="70"/>
                  </a:lnTo>
                  <a:lnTo>
                    <a:pt x="704" y="65"/>
                  </a:lnTo>
                  <a:lnTo>
                    <a:pt x="706" y="61"/>
                  </a:lnTo>
                  <a:lnTo>
                    <a:pt x="706" y="57"/>
                  </a:lnTo>
                  <a:lnTo>
                    <a:pt x="706" y="52"/>
                  </a:lnTo>
                  <a:lnTo>
                    <a:pt x="706" y="48"/>
                  </a:lnTo>
                  <a:lnTo>
                    <a:pt x="706" y="44"/>
                  </a:lnTo>
                  <a:lnTo>
                    <a:pt x="706" y="41"/>
                  </a:lnTo>
                  <a:lnTo>
                    <a:pt x="706" y="37"/>
                  </a:lnTo>
                  <a:lnTo>
                    <a:pt x="704" y="33"/>
                  </a:lnTo>
                  <a:lnTo>
                    <a:pt x="704" y="31"/>
                  </a:lnTo>
                  <a:lnTo>
                    <a:pt x="702" y="26"/>
                  </a:lnTo>
                  <a:lnTo>
                    <a:pt x="702" y="24"/>
                  </a:lnTo>
                  <a:lnTo>
                    <a:pt x="700" y="20"/>
                  </a:lnTo>
                  <a:lnTo>
                    <a:pt x="698" y="18"/>
                  </a:lnTo>
                  <a:lnTo>
                    <a:pt x="698" y="15"/>
                  </a:lnTo>
                  <a:lnTo>
                    <a:pt x="695" y="13"/>
                  </a:lnTo>
                  <a:lnTo>
                    <a:pt x="693" y="11"/>
                  </a:lnTo>
                  <a:lnTo>
                    <a:pt x="689" y="9"/>
                  </a:lnTo>
                  <a:lnTo>
                    <a:pt x="687" y="7"/>
                  </a:lnTo>
                  <a:lnTo>
                    <a:pt x="685" y="5"/>
                  </a:lnTo>
                  <a:lnTo>
                    <a:pt x="682" y="2"/>
                  </a:lnTo>
                  <a:lnTo>
                    <a:pt x="678" y="2"/>
                  </a:lnTo>
                  <a:lnTo>
                    <a:pt x="676" y="2"/>
                  </a:lnTo>
                  <a:lnTo>
                    <a:pt x="672" y="2"/>
                  </a:lnTo>
                  <a:lnTo>
                    <a:pt x="667" y="0"/>
                  </a:lnTo>
                  <a:lnTo>
                    <a:pt x="654" y="0"/>
                  </a:lnTo>
                  <a:lnTo>
                    <a:pt x="639" y="2"/>
                  </a:lnTo>
                  <a:lnTo>
                    <a:pt x="624" y="2"/>
                  </a:lnTo>
                  <a:lnTo>
                    <a:pt x="609" y="2"/>
                  </a:lnTo>
                  <a:lnTo>
                    <a:pt x="596" y="2"/>
                  </a:lnTo>
                  <a:lnTo>
                    <a:pt x="583" y="2"/>
                  </a:lnTo>
                  <a:lnTo>
                    <a:pt x="576" y="2"/>
                  </a:lnTo>
                  <a:lnTo>
                    <a:pt x="572" y="2"/>
                  </a:lnTo>
                  <a:lnTo>
                    <a:pt x="570" y="2"/>
                  </a:lnTo>
                  <a:lnTo>
                    <a:pt x="565" y="2"/>
                  </a:lnTo>
                  <a:lnTo>
                    <a:pt x="561" y="2"/>
                  </a:lnTo>
                  <a:lnTo>
                    <a:pt x="559" y="2"/>
                  </a:lnTo>
                  <a:lnTo>
                    <a:pt x="557" y="2"/>
                  </a:lnTo>
                  <a:lnTo>
                    <a:pt x="552" y="2"/>
                  </a:lnTo>
                  <a:lnTo>
                    <a:pt x="548" y="2"/>
                  </a:lnTo>
                  <a:lnTo>
                    <a:pt x="546" y="2"/>
                  </a:lnTo>
                  <a:lnTo>
                    <a:pt x="542" y="2"/>
                  </a:lnTo>
                  <a:lnTo>
                    <a:pt x="533" y="2"/>
                  </a:lnTo>
                  <a:lnTo>
                    <a:pt x="520" y="5"/>
                  </a:lnTo>
                  <a:lnTo>
                    <a:pt x="503" y="5"/>
                  </a:lnTo>
                  <a:lnTo>
                    <a:pt x="483" y="5"/>
                  </a:lnTo>
                  <a:lnTo>
                    <a:pt x="462" y="5"/>
                  </a:lnTo>
                  <a:lnTo>
                    <a:pt x="438" y="5"/>
                  </a:lnTo>
                  <a:lnTo>
                    <a:pt x="414" y="5"/>
                  </a:lnTo>
                  <a:lnTo>
                    <a:pt x="390" y="5"/>
                  </a:lnTo>
                  <a:lnTo>
                    <a:pt x="366" y="5"/>
                  </a:lnTo>
                  <a:lnTo>
                    <a:pt x="345" y="5"/>
                  </a:lnTo>
                  <a:lnTo>
                    <a:pt x="325" y="5"/>
                  </a:lnTo>
                  <a:lnTo>
                    <a:pt x="310" y="5"/>
                  </a:lnTo>
                  <a:lnTo>
                    <a:pt x="297" y="5"/>
                  </a:lnTo>
                  <a:lnTo>
                    <a:pt x="288" y="5"/>
                  </a:lnTo>
                  <a:lnTo>
                    <a:pt x="286" y="5"/>
                  </a:lnTo>
                  <a:lnTo>
                    <a:pt x="284" y="5"/>
                  </a:lnTo>
                  <a:lnTo>
                    <a:pt x="277" y="5"/>
                  </a:lnTo>
                  <a:lnTo>
                    <a:pt x="273" y="5"/>
                  </a:lnTo>
                  <a:lnTo>
                    <a:pt x="271" y="2"/>
                  </a:lnTo>
                  <a:close/>
                </a:path>
              </a:pathLst>
            </a:custGeom>
            <a:solidFill>
              <a:srgbClr val="5A92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2" name="任意多边形 307721"/>
            <p:cNvSpPr/>
            <p:nvPr/>
          </p:nvSpPr>
          <p:spPr>
            <a:xfrm>
              <a:off x="1370" y="2450"/>
              <a:ext cx="702" cy="505"/>
            </a:xfrm>
            <a:custGeom>
              <a:rect l="0" t="0" r="0" b="0"/>
              <a:pathLst>
                <a:path w="702" h="505">
                  <a:moveTo>
                    <a:pt x="262" y="3"/>
                  </a:moveTo>
                  <a:lnTo>
                    <a:pt x="165" y="5"/>
                  </a:lnTo>
                  <a:lnTo>
                    <a:pt x="163" y="5"/>
                  </a:lnTo>
                  <a:lnTo>
                    <a:pt x="152" y="5"/>
                  </a:lnTo>
                  <a:lnTo>
                    <a:pt x="139" y="3"/>
                  </a:lnTo>
                  <a:lnTo>
                    <a:pt x="122" y="3"/>
                  </a:lnTo>
                  <a:lnTo>
                    <a:pt x="102" y="3"/>
                  </a:lnTo>
                  <a:lnTo>
                    <a:pt x="83" y="3"/>
                  </a:lnTo>
                  <a:lnTo>
                    <a:pt x="63" y="3"/>
                  </a:lnTo>
                  <a:lnTo>
                    <a:pt x="48" y="5"/>
                  </a:lnTo>
                  <a:lnTo>
                    <a:pt x="44" y="5"/>
                  </a:lnTo>
                  <a:lnTo>
                    <a:pt x="39" y="5"/>
                  </a:lnTo>
                  <a:lnTo>
                    <a:pt x="37" y="5"/>
                  </a:lnTo>
                  <a:lnTo>
                    <a:pt x="33" y="7"/>
                  </a:lnTo>
                  <a:lnTo>
                    <a:pt x="29" y="7"/>
                  </a:lnTo>
                  <a:lnTo>
                    <a:pt x="26" y="9"/>
                  </a:lnTo>
                  <a:lnTo>
                    <a:pt x="24" y="9"/>
                  </a:lnTo>
                  <a:lnTo>
                    <a:pt x="22" y="11"/>
                  </a:lnTo>
                  <a:lnTo>
                    <a:pt x="18" y="13"/>
                  </a:lnTo>
                  <a:lnTo>
                    <a:pt x="16" y="16"/>
                  </a:lnTo>
                  <a:lnTo>
                    <a:pt x="13" y="18"/>
                  </a:lnTo>
                  <a:lnTo>
                    <a:pt x="11" y="18"/>
                  </a:lnTo>
                  <a:lnTo>
                    <a:pt x="11" y="22"/>
                  </a:lnTo>
                  <a:lnTo>
                    <a:pt x="9" y="24"/>
                  </a:lnTo>
                  <a:lnTo>
                    <a:pt x="7" y="26"/>
                  </a:lnTo>
                  <a:lnTo>
                    <a:pt x="5" y="29"/>
                  </a:lnTo>
                  <a:lnTo>
                    <a:pt x="5" y="31"/>
                  </a:lnTo>
                  <a:lnTo>
                    <a:pt x="5" y="35"/>
                  </a:lnTo>
                  <a:lnTo>
                    <a:pt x="3" y="37"/>
                  </a:lnTo>
                  <a:lnTo>
                    <a:pt x="3" y="39"/>
                  </a:lnTo>
                  <a:lnTo>
                    <a:pt x="3" y="44"/>
                  </a:lnTo>
                  <a:lnTo>
                    <a:pt x="0" y="46"/>
                  </a:lnTo>
                  <a:lnTo>
                    <a:pt x="0" y="50"/>
                  </a:lnTo>
                  <a:lnTo>
                    <a:pt x="0" y="55"/>
                  </a:lnTo>
                  <a:lnTo>
                    <a:pt x="3" y="57"/>
                  </a:lnTo>
                  <a:lnTo>
                    <a:pt x="3" y="61"/>
                  </a:lnTo>
                  <a:lnTo>
                    <a:pt x="3" y="63"/>
                  </a:lnTo>
                  <a:lnTo>
                    <a:pt x="5" y="68"/>
                  </a:lnTo>
                  <a:lnTo>
                    <a:pt x="5" y="72"/>
                  </a:lnTo>
                  <a:lnTo>
                    <a:pt x="5" y="76"/>
                  </a:lnTo>
                  <a:lnTo>
                    <a:pt x="7" y="78"/>
                  </a:lnTo>
                  <a:lnTo>
                    <a:pt x="9" y="83"/>
                  </a:lnTo>
                  <a:lnTo>
                    <a:pt x="11" y="91"/>
                  </a:lnTo>
                  <a:lnTo>
                    <a:pt x="16" y="100"/>
                  </a:lnTo>
                  <a:lnTo>
                    <a:pt x="22" y="109"/>
                  </a:lnTo>
                  <a:lnTo>
                    <a:pt x="26" y="120"/>
                  </a:lnTo>
                  <a:lnTo>
                    <a:pt x="33" y="130"/>
                  </a:lnTo>
                  <a:lnTo>
                    <a:pt x="39" y="141"/>
                  </a:lnTo>
                  <a:lnTo>
                    <a:pt x="46" y="152"/>
                  </a:lnTo>
                  <a:lnTo>
                    <a:pt x="52" y="165"/>
                  </a:lnTo>
                  <a:lnTo>
                    <a:pt x="68" y="189"/>
                  </a:lnTo>
                  <a:lnTo>
                    <a:pt x="83" y="211"/>
                  </a:lnTo>
                  <a:lnTo>
                    <a:pt x="98" y="232"/>
                  </a:lnTo>
                  <a:lnTo>
                    <a:pt x="111" y="254"/>
                  </a:lnTo>
                  <a:lnTo>
                    <a:pt x="119" y="265"/>
                  </a:lnTo>
                  <a:lnTo>
                    <a:pt x="126" y="271"/>
                  </a:lnTo>
                  <a:lnTo>
                    <a:pt x="128" y="276"/>
                  </a:lnTo>
                  <a:lnTo>
                    <a:pt x="130" y="280"/>
                  </a:lnTo>
                  <a:lnTo>
                    <a:pt x="132" y="284"/>
                  </a:lnTo>
                  <a:lnTo>
                    <a:pt x="135" y="289"/>
                  </a:lnTo>
                  <a:lnTo>
                    <a:pt x="135" y="295"/>
                  </a:lnTo>
                  <a:lnTo>
                    <a:pt x="137" y="304"/>
                  </a:lnTo>
                  <a:lnTo>
                    <a:pt x="137" y="312"/>
                  </a:lnTo>
                  <a:lnTo>
                    <a:pt x="137" y="323"/>
                  </a:lnTo>
                  <a:lnTo>
                    <a:pt x="139" y="334"/>
                  </a:lnTo>
                  <a:lnTo>
                    <a:pt x="139" y="349"/>
                  </a:lnTo>
                  <a:lnTo>
                    <a:pt x="139" y="367"/>
                  </a:lnTo>
                  <a:lnTo>
                    <a:pt x="139" y="386"/>
                  </a:lnTo>
                  <a:lnTo>
                    <a:pt x="141" y="505"/>
                  </a:lnTo>
                  <a:lnTo>
                    <a:pt x="561" y="505"/>
                  </a:lnTo>
                  <a:lnTo>
                    <a:pt x="561" y="395"/>
                  </a:lnTo>
                  <a:lnTo>
                    <a:pt x="561" y="373"/>
                  </a:lnTo>
                  <a:lnTo>
                    <a:pt x="561" y="354"/>
                  </a:lnTo>
                  <a:lnTo>
                    <a:pt x="561" y="343"/>
                  </a:lnTo>
                  <a:lnTo>
                    <a:pt x="561" y="336"/>
                  </a:lnTo>
                  <a:lnTo>
                    <a:pt x="561" y="328"/>
                  </a:lnTo>
                  <a:lnTo>
                    <a:pt x="561" y="321"/>
                  </a:lnTo>
                  <a:lnTo>
                    <a:pt x="563" y="312"/>
                  </a:lnTo>
                  <a:lnTo>
                    <a:pt x="563" y="306"/>
                  </a:lnTo>
                  <a:lnTo>
                    <a:pt x="566" y="299"/>
                  </a:lnTo>
                  <a:lnTo>
                    <a:pt x="568" y="291"/>
                  </a:lnTo>
                  <a:lnTo>
                    <a:pt x="570" y="284"/>
                  </a:lnTo>
                  <a:lnTo>
                    <a:pt x="574" y="276"/>
                  </a:lnTo>
                  <a:lnTo>
                    <a:pt x="579" y="267"/>
                  </a:lnTo>
                  <a:lnTo>
                    <a:pt x="583" y="256"/>
                  </a:lnTo>
                  <a:lnTo>
                    <a:pt x="592" y="241"/>
                  </a:lnTo>
                  <a:lnTo>
                    <a:pt x="605" y="221"/>
                  </a:lnTo>
                  <a:lnTo>
                    <a:pt x="618" y="200"/>
                  </a:lnTo>
                  <a:lnTo>
                    <a:pt x="633" y="176"/>
                  </a:lnTo>
                  <a:lnTo>
                    <a:pt x="648" y="154"/>
                  </a:lnTo>
                  <a:lnTo>
                    <a:pt x="663" y="133"/>
                  </a:lnTo>
                  <a:lnTo>
                    <a:pt x="676" y="113"/>
                  </a:lnTo>
                  <a:lnTo>
                    <a:pt x="687" y="98"/>
                  </a:lnTo>
                  <a:lnTo>
                    <a:pt x="689" y="94"/>
                  </a:lnTo>
                  <a:lnTo>
                    <a:pt x="691" y="89"/>
                  </a:lnTo>
                  <a:lnTo>
                    <a:pt x="693" y="85"/>
                  </a:lnTo>
                  <a:lnTo>
                    <a:pt x="696" y="81"/>
                  </a:lnTo>
                  <a:lnTo>
                    <a:pt x="698" y="76"/>
                  </a:lnTo>
                  <a:lnTo>
                    <a:pt x="700" y="72"/>
                  </a:lnTo>
                  <a:lnTo>
                    <a:pt x="700" y="68"/>
                  </a:lnTo>
                  <a:lnTo>
                    <a:pt x="702" y="63"/>
                  </a:lnTo>
                  <a:lnTo>
                    <a:pt x="702" y="61"/>
                  </a:lnTo>
                  <a:lnTo>
                    <a:pt x="702" y="57"/>
                  </a:lnTo>
                  <a:lnTo>
                    <a:pt x="702" y="52"/>
                  </a:lnTo>
                  <a:lnTo>
                    <a:pt x="702" y="48"/>
                  </a:lnTo>
                  <a:lnTo>
                    <a:pt x="702" y="44"/>
                  </a:lnTo>
                  <a:lnTo>
                    <a:pt x="702" y="39"/>
                  </a:lnTo>
                  <a:lnTo>
                    <a:pt x="702" y="37"/>
                  </a:lnTo>
                  <a:lnTo>
                    <a:pt x="702" y="33"/>
                  </a:lnTo>
                  <a:lnTo>
                    <a:pt x="700" y="29"/>
                  </a:lnTo>
                  <a:lnTo>
                    <a:pt x="700" y="26"/>
                  </a:lnTo>
                  <a:lnTo>
                    <a:pt x="698" y="22"/>
                  </a:lnTo>
                  <a:lnTo>
                    <a:pt x="698" y="20"/>
                  </a:lnTo>
                  <a:lnTo>
                    <a:pt x="696" y="18"/>
                  </a:lnTo>
                  <a:lnTo>
                    <a:pt x="693" y="13"/>
                  </a:lnTo>
                  <a:lnTo>
                    <a:pt x="691" y="11"/>
                  </a:lnTo>
                  <a:lnTo>
                    <a:pt x="689" y="9"/>
                  </a:lnTo>
                  <a:lnTo>
                    <a:pt x="687" y="7"/>
                  </a:lnTo>
                  <a:lnTo>
                    <a:pt x="685" y="7"/>
                  </a:lnTo>
                  <a:lnTo>
                    <a:pt x="680" y="5"/>
                  </a:lnTo>
                  <a:lnTo>
                    <a:pt x="678" y="3"/>
                  </a:lnTo>
                  <a:lnTo>
                    <a:pt x="676" y="3"/>
                  </a:lnTo>
                  <a:lnTo>
                    <a:pt x="672" y="0"/>
                  </a:lnTo>
                  <a:lnTo>
                    <a:pt x="670" y="0"/>
                  </a:lnTo>
                  <a:lnTo>
                    <a:pt x="665" y="0"/>
                  </a:lnTo>
                  <a:lnTo>
                    <a:pt x="650" y="0"/>
                  </a:lnTo>
                  <a:lnTo>
                    <a:pt x="635" y="0"/>
                  </a:lnTo>
                  <a:lnTo>
                    <a:pt x="620" y="0"/>
                  </a:lnTo>
                  <a:lnTo>
                    <a:pt x="605" y="0"/>
                  </a:lnTo>
                  <a:lnTo>
                    <a:pt x="592" y="3"/>
                  </a:lnTo>
                  <a:lnTo>
                    <a:pt x="581" y="3"/>
                  </a:lnTo>
                  <a:lnTo>
                    <a:pt x="572" y="3"/>
                  </a:lnTo>
                  <a:lnTo>
                    <a:pt x="568" y="3"/>
                  </a:lnTo>
                  <a:lnTo>
                    <a:pt x="566" y="3"/>
                  </a:lnTo>
                  <a:lnTo>
                    <a:pt x="561" y="3"/>
                  </a:lnTo>
                  <a:lnTo>
                    <a:pt x="559" y="3"/>
                  </a:lnTo>
                  <a:lnTo>
                    <a:pt x="557" y="3"/>
                  </a:lnTo>
                  <a:lnTo>
                    <a:pt x="553" y="3"/>
                  </a:lnTo>
                  <a:lnTo>
                    <a:pt x="548" y="3"/>
                  </a:lnTo>
                  <a:lnTo>
                    <a:pt x="544" y="3"/>
                  </a:lnTo>
                  <a:lnTo>
                    <a:pt x="542" y="3"/>
                  </a:lnTo>
                  <a:lnTo>
                    <a:pt x="537" y="3"/>
                  </a:lnTo>
                  <a:lnTo>
                    <a:pt x="529" y="3"/>
                  </a:lnTo>
                  <a:lnTo>
                    <a:pt x="516" y="3"/>
                  </a:lnTo>
                  <a:lnTo>
                    <a:pt x="498" y="3"/>
                  </a:lnTo>
                  <a:lnTo>
                    <a:pt x="479" y="3"/>
                  </a:lnTo>
                  <a:lnTo>
                    <a:pt x="455" y="3"/>
                  </a:lnTo>
                  <a:lnTo>
                    <a:pt x="431" y="3"/>
                  </a:lnTo>
                  <a:lnTo>
                    <a:pt x="408" y="5"/>
                  </a:lnTo>
                  <a:lnTo>
                    <a:pt x="384" y="5"/>
                  </a:lnTo>
                  <a:lnTo>
                    <a:pt x="360" y="5"/>
                  </a:lnTo>
                  <a:lnTo>
                    <a:pt x="338" y="5"/>
                  </a:lnTo>
                  <a:lnTo>
                    <a:pt x="319" y="5"/>
                  </a:lnTo>
                  <a:lnTo>
                    <a:pt x="304" y="5"/>
                  </a:lnTo>
                  <a:lnTo>
                    <a:pt x="291" y="5"/>
                  </a:lnTo>
                  <a:lnTo>
                    <a:pt x="282" y="5"/>
                  </a:lnTo>
                  <a:lnTo>
                    <a:pt x="280" y="5"/>
                  </a:lnTo>
                  <a:lnTo>
                    <a:pt x="275" y="5"/>
                  </a:lnTo>
                  <a:lnTo>
                    <a:pt x="271" y="3"/>
                  </a:lnTo>
                  <a:lnTo>
                    <a:pt x="265" y="3"/>
                  </a:lnTo>
                  <a:lnTo>
                    <a:pt x="262" y="3"/>
                  </a:lnTo>
                  <a:close/>
                </a:path>
              </a:pathLst>
            </a:custGeom>
            <a:solidFill>
              <a:srgbClr val="5991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3" name="任意多边形 307722"/>
            <p:cNvSpPr/>
            <p:nvPr/>
          </p:nvSpPr>
          <p:spPr>
            <a:xfrm>
              <a:off x="1375" y="2453"/>
              <a:ext cx="697" cy="502"/>
            </a:xfrm>
            <a:custGeom>
              <a:rect l="0" t="0" r="0" b="0"/>
              <a:pathLst>
                <a:path w="697" h="502">
                  <a:moveTo>
                    <a:pt x="253" y="2"/>
                  </a:moveTo>
                  <a:lnTo>
                    <a:pt x="162" y="2"/>
                  </a:lnTo>
                  <a:lnTo>
                    <a:pt x="158" y="2"/>
                  </a:lnTo>
                  <a:lnTo>
                    <a:pt x="149" y="2"/>
                  </a:lnTo>
                  <a:lnTo>
                    <a:pt x="134" y="2"/>
                  </a:lnTo>
                  <a:lnTo>
                    <a:pt x="117" y="2"/>
                  </a:lnTo>
                  <a:lnTo>
                    <a:pt x="99" y="2"/>
                  </a:lnTo>
                  <a:lnTo>
                    <a:pt x="80" y="2"/>
                  </a:lnTo>
                  <a:lnTo>
                    <a:pt x="60" y="2"/>
                  </a:lnTo>
                  <a:lnTo>
                    <a:pt x="45" y="2"/>
                  </a:lnTo>
                  <a:lnTo>
                    <a:pt x="41" y="4"/>
                  </a:lnTo>
                  <a:lnTo>
                    <a:pt x="39" y="4"/>
                  </a:lnTo>
                  <a:lnTo>
                    <a:pt x="34" y="4"/>
                  </a:lnTo>
                  <a:lnTo>
                    <a:pt x="30" y="4"/>
                  </a:lnTo>
                  <a:lnTo>
                    <a:pt x="28" y="6"/>
                  </a:lnTo>
                  <a:lnTo>
                    <a:pt x="24" y="6"/>
                  </a:lnTo>
                  <a:lnTo>
                    <a:pt x="21" y="8"/>
                  </a:lnTo>
                  <a:lnTo>
                    <a:pt x="19" y="10"/>
                  </a:lnTo>
                  <a:lnTo>
                    <a:pt x="17" y="10"/>
                  </a:lnTo>
                  <a:lnTo>
                    <a:pt x="15" y="13"/>
                  </a:lnTo>
                  <a:lnTo>
                    <a:pt x="13" y="15"/>
                  </a:lnTo>
                  <a:lnTo>
                    <a:pt x="11" y="17"/>
                  </a:lnTo>
                  <a:lnTo>
                    <a:pt x="8" y="19"/>
                  </a:lnTo>
                  <a:lnTo>
                    <a:pt x="6" y="21"/>
                  </a:lnTo>
                  <a:lnTo>
                    <a:pt x="6" y="26"/>
                  </a:lnTo>
                  <a:lnTo>
                    <a:pt x="4" y="28"/>
                  </a:lnTo>
                  <a:lnTo>
                    <a:pt x="4" y="30"/>
                  </a:lnTo>
                  <a:lnTo>
                    <a:pt x="2" y="32"/>
                  </a:lnTo>
                  <a:lnTo>
                    <a:pt x="2" y="36"/>
                  </a:lnTo>
                  <a:lnTo>
                    <a:pt x="0" y="39"/>
                  </a:lnTo>
                  <a:lnTo>
                    <a:pt x="0" y="43"/>
                  </a:lnTo>
                  <a:lnTo>
                    <a:pt x="0" y="45"/>
                  </a:lnTo>
                  <a:lnTo>
                    <a:pt x="0" y="49"/>
                  </a:lnTo>
                  <a:lnTo>
                    <a:pt x="0" y="52"/>
                  </a:lnTo>
                  <a:lnTo>
                    <a:pt x="0" y="56"/>
                  </a:lnTo>
                  <a:lnTo>
                    <a:pt x="0" y="58"/>
                  </a:lnTo>
                  <a:lnTo>
                    <a:pt x="2" y="62"/>
                  </a:lnTo>
                  <a:lnTo>
                    <a:pt x="2" y="67"/>
                  </a:lnTo>
                  <a:lnTo>
                    <a:pt x="2" y="71"/>
                  </a:lnTo>
                  <a:lnTo>
                    <a:pt x="4" y="73"/>
                  </a:lnTo>
                  <a:lnTo>
                    <a:pt x="6" y="78"/>
                  </a:lnTo>
                  <a:lnTo>
                    <a:pt x="6" y="82"/>
                  </a:lnTo>
                  <a:lnTo>
                    <a:pt x="11" y="88"/>
                  </a:lnTo>
                  <a:lnTo>
                    <a:pt x="15" y="99"/>
                  </a:lnTo>
                  <a:lnTo>
                    <a:pt x="19" y="108"/>
                  </a:lnTo>
                  <a:lnTo>
                    <a:pt x="26" y="119"/>
                  </a:lnTo>
                  <a:lnTo>
                    <a:pt x="30" y="127"/>
                  </a:lnTo>
                  <a:lnTo>
                    <a:pt x="37" y="140"/>
                  </a:lnTo>
                  <a:lnTo>
                    <a:pt x="43" y="151"/>
                  </a:lnTo>
                  <a:lnTo>
                    <a:pt x="52" y="162"/>
                  </a:lnTo>
                  <a:lnTo>
                    <a:pt x="65" y="186"/>
                  </a:lnTo>
                  <a:lnTo>
                    <a:pt x="80" y="210"/>
                  </a:lnTo>
                  <a:lnTo>
                    <a:pt x="95" y="231"/>
                  </a:lnTo>
                  <a:lnTo>
                    <a:pt x="110" y="251"/>
                  </a:lnTo>
                  <a:lnTo>
                    <a:pt x="117" y="262"/>
                  </a:lnTo>
                  <a:lnTo>
                    <a:pt x="123" y="268"/>
                  </a:lnTo>
                  <a:lnTo>
                    <a:pt x="125" y="273"/>
                  </a:lnTo>
                  <a:lnTo>
                    <a:pt x="127" y="277"/>
                  </a:lnTo>
                  <a:lnTo>
                    <a:pt x="130" y="281"/>
                  </a:lnTo>
                  <a:lnTo>
                    <a:pt x="132" y="286"/>
                  </a:lnTo>
                  <a:lnTo>
                    <a:pt x="132" y="292"/>
                  </a:lnTo>
                  <a:lnTo>
                    <a:pt x="134" y="301"/>
                  </a:lnTo>
                  <a:lnTo>
                    <a:pt x="134" y="309"/>
                  </a:lnTo>
                  <a:lnTo>
                    <a:pt x="134" y="318"/>
                  </a:lnTo>
                  <a:lnTo>
                    <a:pt x="136" y="331"/>
                  </a:lnTo>
                  <a:lnTo>
                    <a:pt x="136" y="346"/>
                  </a:lnTo>
                  <a:lnTo>
                    <a:pt x="136" y="361"/>
                  </a:lnTo>
                  <a:lnTo>
                    <a:pt x="136" y="381"/>
                  </a:lnTo>
                  <a:lnTo>
                    <a:pt x="138" y="502"/>
                  </a:lnTo>
                  <a:lnTo>
                    <a:pt x="556" y="502"/>
                  </a:lnTo>
                  <a:lnTo>
                    <a:pt x="556" y="392"/>
                  </a:lnTo>
                  <a:lnTo>
                    <a:pt x="556" y="368"/>
                  </a:lnTo>
                  <a:lnTo>
                    <a:pt x="556" y="348"/>
                  </a:lnTo>
                  <a:lnTo>
                    <a:pt x="556" y="340"/>
                  </a:lnTo>
                  <a:lnTo>
                    <a:pt x="556" y="333"/>
                  </a:lnTo>
                  <a:lnTo>
                    <a:pt x="556" y="325"/>
                  </a:lnTo>
                  <a:lnTo>
                    <a:pt x="556" y="318"/>
                  </a:lnTo>
                  <a:lnTo>
                    <a:pt x="558" y="309"/>
                  </a:lnTo>
                  <a:lnTo>
                    <a:pt x="558" y="303"/>
                  </a:lnTo>
                  <a:lnTo>
                    <a:pt x="561" y="296"/>
                  </a:lnTo>
                  <a:lnTo>
                    <a:pt x="563" y="288"/>
                  </a:lnTo>
                  <a:lnTo>
                    <a:pt x="565" y="281"/>
                  </a:lnTo>
                  <a:lnTo>
                    <a:pt x="569" y="273"/>
                  </a:lnTo>
                  <a:lnTo>
                    <a:pt x="574" y="264"/>
                  </a:lnTo>
                  <a:lnTo>
                    <a:pt x="578" y="253"/>
                  </a:lnTo>
                  <a:lnTo>
                    <a:pt x="587" y="238"/>
                  </a:lnTo>
                  <a:lnTo>
                    <a:pt x="600" y="218"/>
                  </a:lnTo>
                  <a:lnTo>
                    <a:pt x="613" y="197"/>
                  </a:lnTo>
                  <a:lnTo>
                    <a:pt x="628" y="175"/>
                  </a:lnTo>
                  <a:lnTo>
                    <a:pt x="643" y="151"/>
                  </a:lnTo>
                  <a:lnTo>
                    <a:pt x="656" y="132"/>
                  </a:lnTo>
                  <a:lnTo>
                    <a:pt x="669" y="112"/>
                  </a:lnTo>
                  <a:lnTo>
                    <a:pt x="680" y="97"/>
                  </a:lnTo>
                  <a:lnTo>
                    <a:pt x="682" y="93"/>
                  </a:lnTo>
                  <a:lnTo>
                    <a:pt x="686" y="88"/>
                  </a:lnTo>
                  <a:lnTo>
                    <a:pt x="688" y="84"/>
                  </a:lnTo>
                  <a:lnTo>
                    <a:pt x="691" y="80"/>
                  </a:lnTo>
                  <a:lnTo>
                    <a:pt x="691" y="75"/>
                  </a:lnTo>
                  <a:lnTo>
                    <a:pt x="693" y="71"/>
                  </a:lnTo>
                  <a:lnTo>
                    <a:pt x="695" y="67"/>
                  </a:lnTo>
                  <a:lnTo>
                    <a:pt x="695" y="62"/>
                  </a:lnTo>
                  <a:lnTo>
                    <a:pt x="695" y="58"/>
                  </a:lnTo>
                  <a:lnTo>
                    <a:pt x="697" y="54"/>
                  </a:lnTo>
                  <a:lnTo>
                    <a:pt x="697" y="49"/>
                  </a:lnTo>
                  <a:lnTo>
                    <a:pt x="697" y="47"/>
                  </a:lnTo>
                  <a:lnTo>
                    <a:pt x="697" y="43"/>
                  </a:lnTo>
                  <a:lnTo>
                    <a:pt x="697" y="39"/>
                  </a:lnTo>
                  <a:lnTo>
                    <a:pt x="697" y="34"/>
                  </a:lnTo>
                  <a:lnTo>
                    <a:pt x="695" y="32"/>
                  </a:lnTo>
                  <a:lnTo>
                    <a:pt x="695" y="28"/>
                  </a:lnTo>
                  <a:lnTo>
                    <a:pt x="693" y="26"/>
                  </a:lnTo>
                  <a:lnTo>
                    <a:pt x="693" y="21"/>
                  </a:lnTo>
                  <a:lnTo>
                    <a:pt x="691" y="19"/>
                  </a:lnTo>
                  <a:lnTo>
                    <a:pt x="688" y="15"/>
                  </a:lnTo>
                  <a:lnTo>
                    <a:pt x="686" y="13"/>
                  </a:lnTo>
                  <a:lnTo>
                    <a:pt x="684" y="10"/>
                  </a:lnTo>
                  <a:lnTo>
                    <a:pt x="682" y="8"/>
                  </a:lnTo>
                  <a:lnTo>
                    <a:pt x="680" y="6"/>
                  </a:lnTo>
                  <a:lnTo>
                    <a:pt x="678" y="4"/>
                  </a:lnTo>
                  <a:lnTo>
                    <a:pt x="675" y="4"/>
                  </a:lnTo>
                  <a:lnTo>
                    <a:pt x="671" y="2"/>
                  </a:lnTo>
                  <a:lnTo>
                    <a:pt x="669" y="2"/>
                  </a:lnTo>
                  <a:lnTo>
                    <a:pt x="667" y="0"/>
                  </a:lnTo>
                  <a:lnTo>
                    <a:pt x="662" y="0"/>
                  </a:lnTo>
                  <a:lnTo>
                    <a:pt x="658" y="0"/>
                  </a:lnTo>
                  <a:lnTo>
                    <a:pt x="645" y="0"/>
                  </a:lnTo>
                  <a:lnTo>
                    <a:pt x="630" y="0"/>
                  </a:lnTo>
                  <a:lnTo>
                    <a:pt x="613" y="0"/>
                  </a:lnTo>
                  <a:lnTo>
                    <a:pt x="597" y="0"/>
                  </a:lnTo>
                  <a:lnTo>
                    <a:pt x="584" y="0"/>
                  </a:lnTo>
                  <a:lnTo>
                    <a:pt x="574" y="2"/>
                  </a:lnTo>
                  <a:lnTo>
                    <a:pt x="565" y="2"/>
                  </a:lnTo>
                  <a:lnTo>
                    <a:pt x="563" y="2"/>
                  </a:lnTo>
                  <a:lnTo>
                    <a:pt x="561" y="2"/>
                  </a:lnTo>
                  <a:lnTo>
                    <a:pt x="554" y="2"/>
                  </a:lnTo>
                  <a:lnTo>
                    <a:pt x="552" y="2"/>
                  </a:lnTo>
                  <a:lnTo>
                    <a:pt x="550" y="2"/>
                  </a:lnTo>
                  <a:lnTo>
                    <a:pt x="548" y="2"/>
                  </a:lnTo>
                  <a:lnTo>
                    <a:pt x="541" y="2"/>
                  </a:lnTo>
                  <a:lnTo>
                    <a:pt x="537" y="2"/>
                  </a:lnTo>
                  <a:lnTo>
                    <a:pt x="535" y="2"/>
                  </a:lnTo>
                  <a:lnTo>
                    <a:pt x="530" y="2"/>
                  </a:lnTo>
                  <a:lnTo>
                    <a:pt x="522" y="2"/>
                  </a:lnTo>
                  <a:lnTo>
                    <a:pt x="509" y="2"/>
                  </a:lnTo>
                  <a:lnTo>
                    <a:pt x="491" y="2"/>
                  </a:lnTo>
                  <a:lnTo>
                    <a:pt x="470" y="2"/>
                  </a:lnTo>
                  <a:lnTo>
                    <a:pt x="448" y="2"/>
                  </a:lnTo>
                  <a:lnTo>
                    <a:pt x="424" y="2"/>
                  </a:lnTo>
                  <a:lnTo>
                    <a:pt x="400" y="2"/>
                  </a:lnTo>
                  <a:lnTo>
                    <a:pt x="374" y="2"/>
                  </a:lnTo>
                  <a:lnTo>
                    <a:pt x="351" y="2"/>
                  </a:lnTo>
                  <a:lnTo>
                    <a:pt x="329" y="2"/>
                  </a:lnTo>
                  <a:lnTo>
                    <a:pt x="309" y="2"/>
                  </a:lnTo>
                  <a:lnTo>
                    <a:pt x="292" y="2"/>
                  </a:lnTo>
                  <a:lnTo>
                    <a:pt x="279" y="2"/>
                  </a:lnTo>
                  <a:lnTo>
                    <a:pt x="273" y="2"/>
                  </a:lnTo>
                  <a:lnTo>
                    <a:pt x="268" y="2"/>
                  </a:lnTo>
                  <a:lnTo>
                    <a:pt x="266" y="2"/>
                  </a:lnTo>
                  <a:lnTo>
                    <a:pt x="262" y="2"/>
                  </a:lnTo>
                  <a:lnTo>
                    <a:pt x="255" y="2"/>
                  </a:lnTo>
                  <a:lnTo>
                    <a:pt x="253" y="2"/>
                  </a:lnTo>
                  <a:close/>
                </a:path>
              </a:pathLst>
            </a:custGeom>
            <a:solidFill>
              <a:srgbClr val="5791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4" name="任意多边形 307723"/>
            <p:cNvSpPr/>
            <p:nvPr/>
          </p:nvSpPr>
          <p:spPr>
            <a:xfrm>
              <a:off x="1379" y="2455"/>
              <a:ext cx="691" cy="500"/>
            </a:xfrm>
            <a:custGeom>
              <a:rect l="0" t="0" r="0" b="0"/>
              <a:pathLst>
                <a:path w="691" h="500">
                  <a:moveTo>
                    <a:pt x="243" y="2"/>
                  </a:moveTo>
                  <a:lnTo>
                    <a:pt x="158" y="2"/>
                  </a:lnTo>
                  <a:lnTo>
                    <a:pt x="156" y="2"/>
                  </a:lnTo>
                  <a:lnTo>
                    <a:pt x="145" y="2"/>
                  </a:lnTo>
                  <a:lnTo>
                    <a:pt x="132" y="2"/>
                  </a:lnTo>
                  <a:lnTo>
                    <a:pt x="115" y="2"/>
                  </a:lnTo>
                  <a:lnTo>
                    <a:pt x="97" y="2"/>
                  </a:lnTo>
                  <a:lnTo>
                    <a:pt x="78" y="2"/>
                  </a:lnTo>
                  <a:lnTo>
                    <a:pt x="61" y="2"/>
                  </a:lnTo>
                  <a:lnTo>
                    <a:pt x="43" y="2"/>
                  </a:lnTo>
                  <a:lnTo>
                    <a:pt x="41" y="2"/>
                  </a:lnTo>
                  <a:lnTo>
                    <a:pt x="37" y="4"/>
                  </a:lnTo>
                  <a:lnTo>
                    <a:pt x="33" y="4"/>
                  </a:lnTo>
                  <a:lnTo>
                    <a:pt x="30" y="4"/>
                  </a:lnTo>
                  <a:lnTo>
                    <a:pt x="26" y="6"/>
                  </a:lnTo>
                  <a:lnTo>
                    <a:pt x="24" y="6"/>
                  </a:lnTo>
                  <a:lnTo>
                    <a:pt x="22" y="8"/>
                  </a:lnTo>
                  <a:lnTo>
                    <a:pt x="17" y="8"/>
                  </a:lnTo>
                  <a:lnTo>
                    <a:pt x="15" y="11"/>
                  </a:lnTo>
                  <a:lnTo>
                    <a:pt x="13" y="13"/>
                  </a:lnTo>
                  <a:lnTo>
                    <a:pt x="11" y="15"/>
                  </a:lnTo>
                  <a:lnTo>
                    <a:pt x="9" y="17"/>
                  </a:lnTo>
                  <a:lnTo>
                    <a:pt x="7" y="19"/>
                  </a:lnTo>
                  <a:lnTo>
                    <a:pt x="7" y="21"/>
                  </a:lnTo>
                  <a:lnTo>
                    <a:pt x="4" y="24"/>
                  </a:lnTo>
                  <a:lnTo>
                    <a:pt x="2" y="28"/>
                  </a:lnTo>
                  <a:lnTo>
                    <a:pt x="2" y="30"/>
                  </a:lnTo>
                  <a:lnTo>
                    <a:pt x="0" y="32"/>
                  </a:lnTo>
                  <a:lnTo>
                    <a:pt x="0" y="34"/>
                  </a:lnTo>
                  <a:lnTo>
                    <a:pt x="0" y="39"/>
                  </a:lnTo>
                  <a:lnTo>
                    <a:pt x="0" y="41"/>
                  </a:lnTo>
                  <a:lnTo>
                    <a:pt x="0" y="45"/>
                  </a:lnTo>
                  <a:lnTo>
                    <a:pt x="0" y="47"/>
                  </a:lnTo>
                  <a:lnTo>
                    <a:pt x="0" y="52"/>
                  </a:lnTo>
                  <a:lnTo>
                    <a:pt x="0" y="56"/>
                  </a:lnTo>
                  <a:lnTo>
                    <a:pt x="0" y="58"/>
                  </a:lnTo>
                  <a:lnTo>
                    <a:pt x="0" y="63"/>
                  </a:lnTo>
                  <a:lnTo>
                    <a:pt x="0" y="65"/>
                  </a:lnTo>
                  <a:lnTo>
                    <a:pt x="2" y="69"/>
                  </a:lnTo>
                  <a:lnTo>
                    <a:pt x="2" y="73"/>
                  </a:lnTo>
                  <a:lnTo>
                    <a:pt x="4" y="78"/>
                  </a:lnTo>
                  <a:lnTo>
                    <a:pt x="7" y="80"/>
                  </a:lnTo>
                  <a:lnTo>
                    <a:pt x="9" y="89"/>
                  </a:lnTo>
                  <a:lnTo>
                    <a:pt x="13" y="97"/>
                  </a:lnTo>
                  <a:lnTo>
                    <a:pt x="20" y="106"/>
                  </a:lnTo>
                  <a:lnTo>
                    <a:pt x="24" y="117"/>
                  </a:lnTo>
                  <a:lnTo>
                    <a:pt x="30" y="128"/>
                  </a:lnTo>
                  <a:lnTo>
                    <a:pt x="37" y="138"/>
                  </a:lnTo>
                  <a:lnTo>
                    <a:pt x="43" y="149"/>
                  </a:lnTo>
                  <a:lnTo>
                    <a:pt x="50" y="160"/>
                  </a:lnTo>
                  <a:lnTo>
                    <a:pt x="65" y="184"/>
                  </a:lnTo>
                  <a:lnTo>
                    <a:pt x="80" y="208"/>
                  </a:lnTo>
                  <a:lnTo>
                    <a:pt x="93" y="229"/>
                  </a:lnTo>
                  <a:lnTo>
                    <a:pt x="108" y="249"/>
                  </a:lnTo>
                  <a:lnTo>
                    <a:pt x="115" y="260"/>
                  </a:lnTo>
                  <a:lnTo>
                    <a:pt x="121" y="266"/>
                  </a:lnTo>
                  <a:lnTo>
                    <a:pt x="123" y="271"/>
                  </a:lnTo>
                  <a:lnTo>
                    <a:pt x="126" y="275"/>
                  </a:lnTo>
                  <a:lnTo>
                    <a:pt x="128" y="279"/>
                  </a:lnTo>
                  <a:lnTo>
                    <a:pt x="130" y="284"/>
                  </a:lnTo>
                  <a:lnTo>
                    <a:pt x="130" y="290"/>
                  </a:lnTo>
                  <a:lnTo>
                    <a:pt x="132" y="299"/>
                  </a:lnTo>
                  <a:lnTo>
                    <a:pt x="132" y="307"/>
                  </a:lnTo>
                  <a:lnTo>
                    <a:pt x="134" y="316"/>
                  </a:lnTo>
                  <a:lnTo>
                    <a:pt x="134" y="329"/>
                  </a:lnTo>
                  <a:lnTo>
                    <a:pt x="134" y="344"/>
                  </a:lnTo>
                  <a:lnTo>
                    <a:pt x="134" y="359"/>
                  </a:lnTo>
                  <a:lnTo>
                    <a:pt x="134" y="379"/>
                  </a:lnTo>
                  <a:lnTo>
                    <a:pt x="136" y="500"/>
                  </a:lnTo>
                  <a:lnTo>
                    <a:pt x="552" y="500"/>
                  </a:lnTo>
                  <a:lnTo>
                    <a:pt x="552" y="390"/>
                  </a:lnTo>
                  <a:lnTo>
                    <a:pt x="552" y="366"/>
                  </a:lnTo>
                  <a:lnTo>
                    <a:pt x="552" y="346"/>
                  </a:lnTo>
                  <a:lnTo>
                    <a:pt x="552" y="338"/>
                  </a:lnTo>
                  <a:lnTo>
                    <a:pt x="552" y="329"/>
                  </a:lnTo>
                  <a:lnTo>
                    <a:pt x="552" y="323"/>
                  </a:lnTo>
                  <a:lnTo>
                    <a:pt x="552" y="316"/>
                  </a:lnTo>
                  <a:lnTo>
                    <a:pt x="552" y="307"/>
                  </a:lnTo>
                  <a:lnTo>
                    <a:pt x="554" y="301"/>
                  </a:lnTo>
                  <a:lnTo>
                    <a:pt x="557" y="294"/>
                  </a:lnTo>
                  <a:lnTo>
                    <a:pt x="559" y="286"/>
                  </a:lnTo>
                  <a:lnTo>
                    <a:pt x="561" y="279"/>
                  </a:lnTo>
                  <a:lnTo>
                    <a:pt x="563" y="271"/>
                  </a:lnTo>
                  <a:lnTo>
                    <a:pt x="567" y="262"/>
                  </a:lnTo>
                  <a:lnTo>
                    <a:pt x="574" y="251"/>
                  </a:lnTo>
                  <a:lnTo>
                    <a:pt x="583" y="236"/>
                  </a:lnTo>
                  <a:lnTo>
                    <a:pt x="593" y="216"/>
                  </a:lnTo>
                  <a:lnTo>
                    <a:pt x="609" y="195"/>
                  </a:lnTo>
                  <a:lnTo>
                    <a:pt x="622" y="173"/>
                  </a:lnTo>
                  <a:lnTo>
                    <a:pt x="637" y="151"/>
                  </a:lnTo>
                  <a:lnTo>
                    <a:pt x="652" y="130"/>
                  </a:lnTo>
                  <a:lnTo>
                    <a:pt x="665" y="110"/>
                  </a:lnTo>
                  <a:lnTo>
                    <a:pt x="676" y="95"/>
                  </a:lnTo>
                  <a:lnTo>
                    <a:pt x="678" y="91"/>
                  </a:lnTo>
                  <a:lnTo>
                    <a:pt x="680" y="86"/>
                  </a:lnTo>
                  <a:lnTo>
                    <a:pt x="682" y="82"/>
                  </a:lnTo>
                  <a:lnTo>
                    <a:pt x="684" y="78"/>
                  </a:lnTo>
                  <a:lnTo>
                    <a:pt x="687" y="73"/>
                  </a:lnTo>
                  <a:lnTo>
                    <a:pt x="687" y="69"/>
                  </a:lnTo>
                  <a:lnTo>
                    <a:pt x="689" y="67"/>
                  </a:lnTo>
                  <a:lnTo>
                    <a:pt x="689" y="63"/>
                  </a:lnTo>
                  <a:lnTo>
                    <a:pt x="691" y="58"/>
                  </a:lnTo>
                  <a:lnTo>
                    <a:pt x="691" y="54"/>
                  </a:lnTo>
                  <a:lnTo>
                    <a:pt x="691" y="50"/>
                  </a:lnTo>
                  <a:lnTo>
                    <a:pt x="691" y="45"/>
                  </a:lnTo>
                  <a:lnTo>
                    <a:pt x="691" y="41"/>
                  </a:lnTo>
                  <a:lnTo>
                    <a:pt x="691" y="39"/>
                  </a:lnTo>
                  <a:lnTo>
                    <a:pt x="691" y="34"/>
                  </a:lnTo>
                  <a:lnTo>
                    <a:pt x="689" y="30"/>
                  </a:lnTo>
                  <a:lnTo>
                    <a:pt x="689" y="28"/>
                  </a:lnTo>
                  <a:lnTo>
                    <a:pt x="689" y="24"/>
                  </a:lnTo>
                  <a:lnTo>
                    <a:pt x="687" y="21"/>
                  </a:lnTo>
                  <a:lnTo>
                    <a:pt x="684" y="19"/>
                  </a:lnTo>
                  <a:lnTo>
                    <a:pt x="684" y="15"/>
                  </a:lnTo>
                  <a:lnTo>
                    <a:pt x="682" y="13"/>
                  </a:lnTo>
                  <a:lnTo>
                    <a:pt x="680" y="11"/>
                  </a:lnTo>
                  <a:lnTo>
                    <a:pt x="678" y="8"/>
                  </a:lnTo>
                  <a:lnTo>
                    <a:pt x="676" y="6"/>
                  </a:lnTo>
                  <a:lnTo>
                    <a:pt x="671" y="4"/>
                  </a:lnTo>
                  <a:lnTo>
                    <a:pt x="669" y="4"/>
                  </a:lnTo>
                  <a:lnTo>
                    <a:pt x="667" y="2"/>
                  </a:lnTo>
                  <a:lnTo>
                    <a:pt x="665" y="2"/>
                  </a:lnTo>
                  <a:lnTo>
                    <a:pt x="661" y="0"/>
                  </a:lnTo>
                  <a:lnTo>
                    <a:pt x="656" y="0"/>
                  </a:lnTo>
                  <a:lnTo>
                    <a:pt x="654" y="0"/>
                  </a:lnTo>
                  <a:lnTo>
                    <a:pt x="639" y="0"/>
                  </a:lnTo>
                  <a:lnTo>
                    <a:pt x="624" y="0"/>
                  </a:lnTo>
                  <a:lnTo>
                    <a:pt x="609" y="0"/>
                  </a:lnTo>
                  <a:lnTo>
                    <a:pt x="591" y="0"/>
                  </a:lnTo>
                  <a:lnTo>
                    <a:pt x="578" y="0"/>
                  </a:lnTo>
                  <a:lnTo>
                    <a:pt x="567" y="0"/>
                  </a:lnTo>
                  <a:lnTo>
                    <a:pt x="559" y="0"/>
                  </a:lnTo>
                  <a:lnTo>
                    <a:pt x="557" y="0"/>
                  </a:lnTo>
                  <a:lnTo>
                    <a:pt x="554" y="2"/>
                  </a:lnTo>
                  <a:lnTo>
                    <a:pt x="550" y="2"/>
                  </a:lnTo>
                  <a:lnTo>
                    <a:pt x="546" y="2"/>
                  </a:lnTo>
                  <a:lnTo>
                    <a:pt x="544" y="2"/>
                  </a:lnTo>
                  <a:lnTo>
                    <a:pt x="541" y="2"/>
                  </a:lnTo>
                  <a:lnTo>
                    <a:pt x="535" y="2"/>
                  </a:lnTo>
                  <a:lnTo>
                    <a:pt x="531" y="2"/>
                  </a:lnTo>
                  <a:lnTo>
                    <a:pt x="528" y="2"/>
                  </a:lnTo>
                  <a:lnTo>
                    <a:pt x="524" y="2"/>
                  </a:lnTo>
                  <a:lnTo>
                    <a:pt x="515" y="2"/>
                  </a:lnTo>
                  <a:lnTo>
                    <a:pt x="502" y="2"/>
                  </a:lnTo>
                  <a:lnTo>
                    <a:pt x="483" y="2"/>
                  </a:lnTo>
                  <a:lnTo>
                    <a:pt x="464" y="2"/>
                  </a:lnTo>
                  <a:lnTo>
                    <a:pt x="442" y="2"/>
                  </a:lnTo>
                  <a:lnTo>
                    <a:pt x="416" y="2"/>
                  </a:lnTo>
                  <a:lnTo>
                    <a:pt x="392" y="2"/>
                  </a:lnTo>
                  <a:lnTo>
                    <a:pt x="368" y="2"/>
                  </a:lnTo>
                  <a:lnTo>
                    <a:pt x="344" y="2"/>
                  </a:lnTo>
                  <a:lnTo>
                    <a:pt x="321" y="2"/>
                  </a:lnTo>
                  <a:lnTo>
                    <a:pt x="301" y="2"/>
                  </a:lnTo>
                  <a:lnTo>
                    <a:pt x="284" y="2"/>
                  </a:lnTo>
                  <a:lnTo>
                    <a:pt x="271" y="2"/>
                  </a:lnTo>
                  <a:lnTo>
                    <a:pt x="262" y="2"/>
                  </a:lnTo>
                  <a:lnTo>
                    <a:pt x="260" y="2"/>
                  </a:lnTo>
                  <a:lnTo>
                    <a:pt x="258" y="2"/>
                  </a:lnTo>
                  <a:lnTo>
                    <a:pt x="251" y="2"/>
                  </a:lnTo>
                  <a:lnTo>
                    <a:pt x="245" y="2"/>
                  </a:lnTo>
                  <a:lnTo>
                    <a:pt x="243" y="2"/>
                  </a:lnTo>
                  <a:close/>
                </a:path>
              </a:pathLst>
            </a:custGeom>
            <a:solidFill>
              <a:srgbClr val="5590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5" name="任意多边形 307724"/>
            <p:cNvSpPr/>
            <p:nvPr/>
          </p:nvSpPr>
          <p:spPr>
            <a:xfrm>
              <a:off x="1381" y="2457"/>
              <a:ext cx="689" cy="498"/>
            </a:xfrm>
            <a:custGeom>
              <a:rect l="0" t="0" r="0" b="0"/>
              <a:pathLst>
                <a:path w="689" h="498">
                  <a:moveTo>
                    <a:pt x="236" y="2"/>
                  </a:moveTo>
                  <a:lnTo>
                    <a:pt x="156" y="2"/>
                  </a:lnTo>
                  <a:lnTo>
                    <a:pt x="154" y="2"/>
                  </a:lnTo>
                  <a:lnTo>
                    <a:pt x="145" y="2"/>
                  </a:lnTo>
                  <a:lnTo>
                    <a:pt x="132" y="2"/>
                  </a:lnTo>
                  <a:lnTo>
                    <a:pt x="115" y="2"/>
                  </a:lnTo>
                  <a:lnTo>
                    <a:pt x="98" y="2"/>
                  </a:lnTo>
                  <a:lnTo>
                    <a:pt x="78" y="2"/>
                  </a:lnTo>
                  <a:lnTo>
                    <a:pt x="61" y="2"/>
                  </a:lnTo>
                  <a:lnTo>
                    <a:pt x="46" y="2"/>
                  </a:lnTo>
                  <a:lnTo>
                    <a:pt x="41" y="2"/>
                  </a:lnTo>
                  <a:lnTo>
                    <a:pt x="37" y="2"/>
                  </a:lnTo>
                  <a:lnTo>
                    <a:pt x="35" y="4"/>
                  </a:lnTo>
                  <a:lnTo>
                    <a:pt x="31" y="4"/>
                  </a:lnTo>
                  <a:lnTo>
                    <a:pt x="28" y="4"/>
                  </a:lnTo>
                  <a:lnTo>
                    <a:pt x="24" y="6"/>
                  </a:lnTo>
                  <a:lnTo>
                    <a:pt x="22" y="9"/>
                  </a:lnTo>
                  <a:lnTo>
                    <a:pt x="20" y="9"/>
                  </a:lnTo>
                  <a:lnTo>
                    <a:pt x="18" y="11"/>
                  </a:lnTo>
                  <a:lnTo>
                    <a:pt x="15" y="13"/>
                  </a:lnTo>
                  <a:lnTo>
                    <a:pt x="13" y="15"/>
                  </a:lnTo>
                  <a:lnTo>
                    <a:pt x="11" y="17"/>
                  </a:lnTo>
                  <a:lnTo>
                    <a:pt x="9" y="19"/>
                  </a:lnTo>
                  <a:lnTo>
                    <a:pt x="7" y="22"/>
                  </a:lnTo>
                  <a:lnTo>
                    <a:pt x="7" y="24"/>
                  </a:lnTo>
                  <a:lnTo>
                    <a:pt x="5" y="26"/>
                  </a:lnTo>
                  <a:lnTo>
                    <a:pt x="2" y="28"/>
                  </a:lnTo>
                  <a:lnTo>
                    <a:pt x="2" y="32"/>
                  </a:lnTo>
                  <a:lnTo>
                    <a:pt x="2" y="35"/>
                  </a:lnTo>
                  <a:lnTo>
                    <a:pt x="0" y="39"/>
                  </a:lnTo>
                  <a:lnTo>
                    <a:pt x="0" y="41"/>
                  </a:lnTo>
                  <a:lnTo>
                    <a:pt x="0" y="45"/>
                  </a:lnTo>
                  <a:lnTo>
                    <a:pt x="0" y="48"/>
                  </a:lnTo>
                  <a:lnTo>
                    <a:pt x="0" y="52"/>
                  </a:lnTo>
                  <a:lnTo>
                    <a:pt x="0" y="54"/>
                  </a:lnTo>
                  <a:lnTo>
                    <a:pt x="0" y="58"/>
                  </a:lnTo>
                  <a:lnTo>
                    <a:pt x="2" y="61"/>
                  </a:lnTo>
                  <a:lnTo>
                    <a:pt x="2" y="65"/>
                  </a:lnTo>
                  <a:lnTo>
                    <a:pt x="2" y="69"/>
                  </a:lnTo>
                  <a:lnTo>
                    <a:pt x="5" y="71"/>
                  </a:lnTo>
                  <a:lnTo>
                    <a:pt x="5" y="76"/>
                  </a:lnTo>
                  <a:lnTo>
                    <a:pt x="7" y="80"/>
                  </a:lnTo>
                  <a:lnTo>
                    <a:pt x="11" y="89"/>
                  </a:lnTo>
                  <a:lnTo>
                    <a:pt x="15" y="97"/>
                  </a:lnTo>
                  <a:lnTo>
                    <a:pt x="20" y="106"/>
                  </a:lnTo>
                  <a:lnTo>
                    <a:pt x="26" y="117"/>
                  </a:lnTo>
                  <a:lnTo>
                    <a:pt x="31" y="126"/>
                  </a:lnTo>
                  <a:lnTo>
                    <a:pt x="37" y="136"/>
                  </a:lnTo>
                  <a:lnTo>
                    <a:pt x="44" y="149"/>
                  </a:lnTo>
                  <a:lnTo>
                    <a:pt x="50" y="160"/>
                  </a:lnTo>
                  <a:lnTo>
                    <a:pt x="65" y="182"/>
                  </a:lnTo>
                  <a:lnTo>
                    <a:pt x="80" y="206"/>
                  </a:lnTo>
                  <a:lnTo>
                    <a:pt x="93" y="227"/>
                  </a:lnTo>
                  <a:lnTo>
                    <a:pt x="108" y="247"/>
                  </a:lnTo>
                  <a:lnTo>
                    <a:pt x="115" y="258"/>
                  </a:lnTo>
                  <a:lnTo>
                    <a:pt x="121" y="264"/>
                  </a:lnTo>
                  <a:lnTo>
                    <a:pt x="124" y="269"/>
                  </a:lnTo>
                  <a:lnTo>
                    <a:pt x="126" y="273"/>
                  </a:lnTo>
                  <a:lnTo>
                    <a:pt x="128" y="277"/>
                  </a:lnTo>
                  <a:lnTo>
                    <a:pt x="130" y="282"/>
                  </a:lnTo>
                  <a:lnTo>
                    <a:pt x="130" y="288"/>
                  </a:lnTo>
                  <a:lnTo>
                    <a:pt x="132" y="297"/>
                  </a:lnTo>
                  <a:lnTo>
                    <a:pt x="132" y="303"/>
                  </a:lnTo>
                  <a:lnTo>
                    <a:pt x="134" y="314"/>
                  </a:lnTo>
                  <a:lnTo>
                    <a:pt x="134" y="327"/>
                  </a:lnTo>
                  <a:lnTo>
                    <a:pt x="134" y="340"/>
                  </a:lnTo>
                  <a:lnTo>
                    <a:pt x="134" y="357"/>
                  </a:lnTo>
                  <a:lnTo>
                    <a:pt x="134" y="377"/>
                  </a:lnTo>
                  <a:lnTo>
                    <a:pt x="137" y="498"/>
                  </a:lnTo>
                  <a:lnTo>
                    <a:pt x="548" y="498"/>
                  </a:lnTo>
                  <a:lnTo>
                    <a:pt x="550" y="386"/>
                  </a:lnTo>
                  <a:lnTo>
                    <a:pt x="550" y="364"/>
                  </a:lnTo>
                  <a:lnTo>
                    <a:pt x="550" y="344"/>
                  </a:lnTo>
                  <a:lnTo>
                    <a:pt x="550" y="336"/>
                  </a:lnTo>
                  <a:lnTo>
                    <a:pt x="548" y="327"/>
                  </a:lnTo>
                  <a:lnTo>
                    <a:pt x="550" y="321"/>
                  </a:lnTo>
                  <a:lnTo>
                    <a:pt x="550" y="312"/>
                  </a:lnTo>
                  <a:lnTo>
                    <a:pt x="550" y="305"/>
                  </a:lnTo>
                  <a:lnTo>
                    <a:pt x="552" y="299"/>
                  </a:lnTo>
                  <a:lnTo>
                    <a:pt x="552" y="292"/>
                  </a:lnTo>
                  <a:lnTo>
                    <a:pt x="555" y="284"/>
                  </a:lnTo>
                  <a:lnTo>
                    <a:pt x="559" y="277"/>
                  </a:lnTo>
                  <a:lnTo>
                    <a:pt x="561" y="269"/>
                  </a:lnTo>
                  <a:lnTo>
                    <a:pt x="565" y="260"/>
                  </a:lnTo>
                  <a:lnTo>
                    <a:pt x="570" y="249"/>
                  </a:lnTo>
                  <a:lnTo>
                    <a:pt x="581" y="234"/>
                  </a:lnTo>
                  <a:lnTo>
                    <a:pt x="591" y="214"/>
                  </a:lnTo>
                  <a:lnTo>
                    <a:pt x="604" y="195"/>
                  </a:lnTo>
                  <a:lnTo>
                    <a:pt x="620" y="171"/>
                  </a:lnTo>
                  <a:lnTo>
                    <a:pt x="635" y="149"/>
                  </a:lnTo>
                  <a:lnTo>
                    <a:pt x="648" y="128"/>
                  </a:lnTo>
                  <a:lnTo>
                    <a:pt x="661" y="110"/>
                  </a:lnTo>
                  <a:lnTo>
                    <a:pt x="672" y="95"/>
                  </a:lnTo>
                  <a:lnTo>
                    <a:pt x="674" y="91"/>
                  </a:lnTo>
                  <a:lnTo>
                    <a:pt x="676" y="87"/>
                  </a:lnTo>
                  <a:lnTo>
                    <a:pt x="678" y="82"/>
                  </a:lnTo>
                  <a:lnTo>
                    <a:pt x="680" y="78"/>
                  </a:lnTo>
                  <a:lnTo>
                    <a:pt x="682" y="74"/>
                  </a:lnTo>
                  <a:lnTo>
                    <a:pt x="685" y="69"/>
                  </a:lnTo>
                  <a:lnTo>
                    <a:pt x="685" y="65"/>
                  </a:lnTo>
                  <a:lnTo>
                    <a:pt x="687" y="61"/>
                  </a:lnTo>
                  <a:lnTo>
                    <a:pt x="687" y="56"/>
                  </a:lnTo>
                  <a:lnTo>
                    <a:pt x="687" y="54"/>
                  </a:lnTo>
                  <a:lnTo>
                    <a:pt x="689" y="50"/>
                  </a:lnTo>
                  <a:lnTo>
                    <a:pt x="689" y="45"/>
                  </a:lnTo>
                  <a:lnTo>
                    <a:pt x="689" y="41"/>
                  </a:lnTo>
                  <a:lnTo>
                    <a:pt x="687" y="37"/>
                  </a:lnTo>
                  <a:lnTo>
                    <a:pt x="687" y="35"/>
                  </a:lnTo>
                  <a:lnTo>
                    <a:pt x="687" y="30"/>
                  </a:lnTo>
                  <a:lnTo>
                    <a:pt x="687" y="28"/>
                  </a:lnTo>
                  <a:lnTo>
                    <a:pt x="685" y="24"/>
                  </a:lnTo>
                  <a:lnTo>
                    <a:pt x="682" y="22"/>
                  </a:lnTo>
                  <a:lnTo>
                    <a:pt x="682" y="17"/>
                  </a:lnTo>
                  <a:lnTo>
                    <a:pt x="680" y="15"/>
                  </a:lnTo>
                  <a:lnTo>
                    <a:pt x="678" y="13"/>
                  </a:lnTo>
                  <a:lnTo>
                    <a:pt x="676" y="11"/>
                  </a:lnTo>
                  <a:lnTo>
                    <a:pt x="674" y="9"/>
                  </a:lnTo>
                  <a:lnTo>
                    <a:pt x="672" y="6"/>
                  </a:lnTo>
                  <a:lnTo>
                    <a:pt x="669" y="4"/>
                  </a:lnTo>
                  <a:lnTo>
                    <a:pt x="667" y="2"/>
                  </a:lnTo>
                  <a:lnTo>
                    <a:pt x="663" y="2"/>
                  </a:lnTo>
                  <a:lnTo>
                    <a:pt x="661" y="0"/>
                  </a:lnTo>
                  <a:lnTo>
                    <a:pt x="659" y="0"/>
                  </a:lnTo>
                  <a:lnTo>
                    <a:pt x="654" y="0"/>
                  </a:lnTo>
                  <a:lnTo>
                    <a:pt x="650" y="0"/>
                  </a:lnTo>
                  <a:lnTo>
                    <a:pt x="637" y="0"/>
                  </a:lnTo>
                  <a:lnTo>
                    <a:pt x="620" y="0"/>
                  </a:lnTo>
                  <a:lnTo>
                    <a:pt x="604" y="0"/>
                  </a:lnTo>
                  <a:lnTo>
                    <a:pt x="589" y="0"/>
                  </a:lnTo>
                  <a:lnTo>
                    <a:pt x="574" y="0"/>
                  </a:lnTo>
                  <a:lnTo>
                    <a:pt x="563" y="0"/>
                  </a:lnTo>
                  <a:lnTo>
                    <a:pt x="555" y="0"/>
                  </a:lnTo>
                  <a:lnTo>
                    <a:pt x="552" y="0"/>
                  </a:lnTo>
                  <a:lnTo>
                    <a:pt x="550" y="0"/>
                  </a:lnTo>
                  <a:lnTo>
                    <a:pt x="546" y="0"/>
                  </a:lnTo>
                  <a:lnTo>
                    <a:pt x="542" y="2"/>
                  </a:lnTo>
                  <a:lnTo>
                    <a:pt x="539" y="2"/>
                  </a:lnTo>
                  <a:lnTo>
                    <a:pt x="537" y="2"/>
                  </a:lnTo>
                  <a:lnTo>
                    <a:pt x="531" y="2"/>
                  </a:lnTo>
                  <a:lnTo>
                    <a:pt x="526" y="2"/>
                  </a:lnTo>
                  <a:lnTo>
                    <a:pt x="524" y="2"/>
                  </a:lnTo>
                  <a:lnTo>
                    <a:pt x="520" y="2"/>
                  </a:lnTo>
                  <a:lnTo>
                    <a:pt x="511" y="2"/>
                  </a:lnTo>
                  <a:lnTo>
                    <a:pt x="496" y="2"/>
                  </a:lnTo>
                  <a:lnTo>
                    <a:pt x="479" y="2"/>
                  </a:lnTo>
                  <a:lnTo>
                    <a:pt x="459" y="2"/>
                  </a:lnTo>
                  <a:lnTo>
                    <a:pt x="436" y="2"/>
                  </a:lnTo>
                  <a:lnTo>
                    <a:pt x="412" y="2"/>
                  </a:lnTo>
                  <a:lnTo>
                    <a:pt x="386" y="2"/>
                  </a:lnTo>
                  <a:lnTo>
                    <a:pt x="362" y="2"/>
                  </a:lnTo>
                  <a:lnTo>
                    <a:pt x="338" y="2"/>
                  </a:lnTo>
                  <a:lnTo>
                    <a:pt x="314" y="2"/>
                  </a:lnTo>
                  <a:lnTo>
                    <a:pt x="295" y="2"/>
                  </a:lnTo>
                  <a:lnTo>
                    <a:pt x="277" y="2"/>
                  </a:lnTo>
                  <a:lnTo>
                    <a:pt x="264" y="2"/>
                  </a:lnTo>
                  <a:lnTo>
                    <a:pt x="256" y="2"/>
                  </a:lnTo>
                  <a:lnTo>
                    <a:pt x="251" y="2"/>
                  </a:lnTo>
                  <a:lnTo>
                    <a:pt x="249" y="2"/>
                  </a:lnTo>
                  <a:lnTo>
                    <a:pt x="245" y="2"/>
                  </a:lnTo>
                  <a:lnTo>
                    <a:pt x="238" y="2"/>
                  </a:lnTo>
                  <a:lnTo>
                    <a:pt x="236" y="2"/>
                  </a:lnTo>
                  <a:close/>
                </a:path>
              </a:pathLst>
            </a:custGeom>
            <a:solidFill>
              <a:srgbClr val="548F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6" name="任意多边形 307725"/>
            <p:cNvSpPr/>
            <p:nvPr/>
          </p:nvSpPr>
          <p:spPr>
            <a:xfrm>
              <a:off x="1383" y="2459"/>
              <a:ext cx="685" cy="496"/>
            </a:xfrm>
            <a:custGeom>
              <a:rect l="0" t="0" r="0" b="0"/>
              <a:pathLst>
                <a:path w="685" h="496">
                  <a:moveTo>
                    <a:pt x="228" y="2"/>
                  </a:moveTo>
                  <a:lnTo>
                    <a:pt x="156" y="2"/>
                  </a:lnTo>
                  <a:lnTo>
                    <a:pt x="152" y="2"/>
                  </a:lnTo>
                  <a:lnTo>
                    <a:pt x="143" y="2"/>
                  </a:lnTo>
                  <a:lnTo>
                    <a:pt x="130" y="2"/>
                  </a:lnTo>
                  <a:lnTo>
                    <a:pt x="115" y="2"/>
                  </a:lnTo>
                  <a:lnTo>
                    <a:pt x="98" y="2"/>
                  </a:lnTo>
                  <a:lnTo>
                    <a:pt x="78" y="2"/>
                  </a:lnTo>
                  <a:lnTo>
                    <a:pt x="61" y="2"/>
                  </a:lnTo>
                  <a:lnTo>
                    <a:pt x="46" y="2"/>
                  </a:lnTo>
                  <a:lnTo>
                    <a:pt x="42" y="2"/>
                  </a:lnTo>
                  <a:lnTo>
                    <a:pt x="39" y="2"/>
                  </a:lnTo>
                  <a:lnTo>
                    <a:pt x="35" y="2"/>
                  </a:lnTo>
                  <a:lnTo>
                    <a:pt x="33" y="4"/>
                  </a:lnTo>
                  <a:lnTo>
                    <a:pt x="29" y="4"/>
                  </a:lnTo>
                  <a:lnTo>
                    <a:pt x="26" y="7"/>
                  </a:lnTo>
                  <a:lnTo>
                    <a:pt x="24" y="7"/>
                  </a:lnTo>
                  <a:lnTo>
                    <a:pt x="20" y="9"/>
                  </a:lnTo>
                  <a:lnTo>
                    <a:pt x="18" y="11"/>
                  </a:lnTo>
                  <a:lnTo>
                    <a:pt x="16" y="13"/>
                  </a:lnTo>
                  <a:lnTo>
                    <a:pt x="13" y="15"/>
                  </a:lnTo>
                  <a:lnTo>
                    <a:pt x="11" y="17"/>
                  </a:lnTo>
                  <a:lnTo>
                    <a:pt x="9" y="20"/>
                  </a:lnTo>
                  <a:lnTo>
                    <a:pt x="9" y="22"/>
                  </a:lnTo>
                  <a:lnTo>
                    <a:pt x="7" y="24"/>
                  </a:lnTo>
                  <a:lnTo>
                    <a:pt x="5" y="26"/>
                  </a:lnTo>
                  <a:lnTo>
                    <a:pt x="5" y="28"/>
                  </a:lnTo>
                  <a:lnTo>
                    <a:pt x="3" y="33"/>
                  </a:lnTo>
                  <a:lnTo>
                    <a:pt x="3" y="35"/>
                  </a:lnTo>
                  <a:lnTo>
                    <a:pt x="3" y="37"/>
                  </a:lnTo>
                  <a:lnTo>
                    <a:pt x="3" y="41"/>
                  </a:lnTo>
                  <a:lnTo>
                    <a:pt x="3" y="43"/>
                  </a:lnTo>
                  <a:lnTo>
                    <a:pt x="0" y="48"/>
                  </a:lnTo>
                  <a:lnTo>
                    <a:pt x="3" y="50"/>
                  </a:lnTo>
                  <a:lnTo>
                    <a:pt x="3" y="54"/>
                  </a:lnTo>
                  <a:lnTo>
                    <a:pt x="3" y="56"/>
                  </a:lnTo>
                  <a:lnTo>
                    <a:pt x="3" y="61"/>
                  </a:lnTo>
                  <a:lnTo>
                    <a:pt x="3" y="65"/>
                  </a:lnTo>
                  <a:lnTo>
                    <a:pt x="5" y="67"/>
                  </a:lnTo>
                  <a:lnTo>
                    <a:pt x="5" y="72"/>
                  </a:lnTo>
                  <a:lnTo>
                    <a:pt x="7" y="76"/>
                  </a:lnTo>
                  <a:lnTo>
                    <a:pt x="9" y="80"/>
                  </a:lnTo>
                  <a:lnTo>
                    <a:pt x="11" y="87"/>
                  </a:lnTo>
                  <a:lnTo>
                    <a:pt x="16" y="95"/>
                  </a:lnTo>
                  <a:lnTo>
                    <a:pt x="20" y="104"/>
                  </a:lnTo>
                  <a:lnTo>
                    <a:pt x="26" y="115"/>
                  </a:lnTo>
                  <a:lnTo>
                    <a:pt x="33" y="126"/>
                  </a:lnTo>
                  <a:lnTo>
                    <a:pt x="37" y="137"/>
                  </a:lnTo>
                  <a:lnTo>
                    <a:pt x="46" y="147"/>
                  </a:lnTo>
                  <a:lnTo>
                    <a:pt x="52" y="158"/>
                  </a:lnTo>
                  <a:lnTo>
                    <a:pt x="65" y="182"/>
                  </a:lnTo>
                  <a:lnTo>
                    <a:pt x="80" y="204"/>
                  </a:lnTo>
                  <a:lnTo>
                    <a:pt x="96" y="225"/>
                  </a:lnTo>
                  <a:lnTo>
                    <a:pt x="109" y="245"/>
                  </a:lnTo>
                  <a:lnTo>
                    <a:pt x="115" y="256"/>
                  </a:lnTo>
                  <a:lnTo>
                    <a:pt x="122" y="262"/>
                  </a:lnTo>
                  <a:lnTo>
                    <a:pt x="124" y="267"/>
                  </a:lnTo>
                  <a:lnTo>
                    <a:pt x="126" y="271"/>
                  </a:lnTo>
                  <a:lnTo>
                    <a:pt x="128" y="275"/>
                  </a:lnTo>
                  <a:lnTo>
                    <a:pt x="130" y="280"/>
                  </a:lnTo>
                  <a:lnTo>
                    <a:pt x="132" y="286"/>
                  </a:lnTo>
                  <a:lnTo>
                    <a:pt x="132" y="293"/>
                  </a:lnTo>
                  <a:lnTo>
                    <a:pt x="132" y="301"/>
                  </a:lnTo>
                  <a:lnTo>
                    <a:pt x="135" y="312"/>
                  </a:lnTo>
                  <a:lnTo>
                    <a:pt x="135" y="325"/>
                  </a:lnTo>
                  <a:lnTo>
                    <a:pt x="135" y="338"/>
                  </a:lnTo>
                  <a:lnTo>
                    <a:pt x="135" y="355"/>
                  </a:lnTo>
                  <a:lnTo>
                    <a:pt x="135" y="373"/>
                  </a:lnTo>
                  <a:lnTo>
                    <a:pt x="137" y="496"/>
                  </a:lnTo>
                  <a:lnTo>
                    <a:pt x="546" y="496"/>
                  </a:lnTo>
                  <a:lnTo>
                    <a:pt x="548" y="384"/>
                  </a:lnTo>
                  <a:lnTo>
                    <a:pt x="548" y="360"/>
                  </a:lnTo>
                  <a:lnTo>
                    <a:pt x="546" y="342"/>
                  </a:lnTo>
                  <a:lnTo>
                    <a:pt x="546" y="334"/>
                  </a:lnTo>
                  <a:lnTo>
                    <a:pt x="546" y="325"/>
                  </a:lnTo>
                  <a:lnTo>
                    <a:pt x="546" y="319"/>
                  </a:lnTo>
                  <a:lnTo>
                    <a:pt x="548" y="310"/>
                  </a:lnTo>
                  <a:lnTo>
                    <a:pt x="548" y="303"/>
                  </a:lnTo>
                  <a:lnTo>
                    <a:pt x="548" y="297"/>
                  </a:lnTo>
                  <a:lnTo>
                    <a:pt x="550" y="288"/>
                  </a:lnTo>
                  <a:lnTo>
                    <a:pt x="553" y="282"/>
                  </a:lnTo>
                  <a:lnTo>
                    <a:pt x="555" y="275"/>
                  </a:lnTo>
                  <a:lnTo>
                    <a:pt x="559" y="267"/>
                  </a:lnTo>
                  <a:lnTo>
                    <a:pt x="563" y="258"/>
                  </a:lnTo>
                  <a:lnTo>
                    <a:pt x="568" y="247"/>
                  </a:lnTo>
                  <a:lnTo>
                    <a:pt x="576" y="232"/>
                  </a:lnTo>
                  <a:lnTo>
                    <a:pt x="589" y="215"/>
                  </a:lnTo>
                  <a:lnTo>
                    <a:pt x="602" y="193"/>
                  </a:lnTo>
                  <a:lnTo>
                    <a:pt x="618" y="171"/>
                  </a:lnTo>
                  <a:lnTo>
                    <a:pt x="631" y="150"/>
                  </a:lnTo>
                  <a:lnTo>
                    <a:pt x="646" y="128"/>
                  </a:lnTo>
                  <a:lnTo>
                    <a:pt x="659" y="108"/>
                  </a:lnTo>
                  <a:lnTo>
                    <a:pt x="670" y="93"/>
                  </a:lnTo>
                  <a:lnTo>
                    <a:pt x="672" y="89"/>
                  </a:lnTo>
                  <a:lnTo>
                    <a:pt x="674" y="85"/>
                  </a:lnTo>
                  <a:lnTo>
                    <a:pt x="676" y="80"/>
                  </a:lnTo>
                  <a:lnTo>
                    <a:pt x="678" y="78"/>
                  </a:lnTo>
                  <a:lnTo>
                    <a:pt x="678" y="74"/>
                  </a:lnTo>
                  <a:lnTo>
                    <a:pt x="680" y="69"/>
                  </a:lnTo>
                  <a:lnTo>
                    <a:pt x="683" y="65"/>
                  </a:lnTo>
                  <a:lnTo>
                    <a:pt x="683" y="61"/>
                  </a:lnTo>
                  <a:lnTo>
                    <a:pt x="685" y="56"/>
                  </a:lnTo>
                  <a:lnTo>
                    <a:pt x="685" y="52"/>
                  </a:lnTo>
                  <a:lnTo>
                    <a:pt x="685" y="48"/>
                  </a:lnTo>
                  <a:lnTo>
                    <a:pt x="685" y="46"/>
                  </a:lnTo>
                  <a:lnTo>
                    <a:pt x="685" y="41"/>
                  </a:lnTo>
                  <a:lnTo>
                    <a:pt x="685" y="37"/>
                  </a:lnTo>
                  <a:lnTo>
                    <a:pt x="685" y="33"/>
                  </a:lnTo>
                  <a:lnTo>
                    <a:pt x="683" y="30"/>
                  </a:lnTo>
                  <a:lnTo>
                    <a:pt x="683" y="26"/>
                  </a:lnTo>
                  <a:lnTo>
                    <a:pt x="680" y="24"/>
                  </a:lnTo>
                  <a:lnTo>
                    <a:pt x="680" y="20"/>
                  </a:lnTo>
                  <a:lnTo>
                    <a:pt x="678" y="17"/>
                  </a:lnTo>
                  <a:lnTo>
                    <a:pt x="676" y="15"/>
                  </a:lnTo>
                  <a:lnTo>
                    <a:pt x="676" y="13"/>
                  </a:lnTo>
                  <a:lnTo>
                    <a:pt x="674" y="11"/>
                  </a:lnTo>
                  <a:lnTo>
                    <a:pt x="672" y="9"/>
                  </a:lnTo>
                  <a:lnTo>
                    <a:pt x="670" y="7"/>
                  </a:lnTo>
                  <a:lnTo>
                    <a:pt x="665" y="4"/>
                  </a:lnTo>
                  <a:lnTo>
                    <a:pt x="663" y="2"/>
                  </a:lnTo>
                  <a:lnTo>
                    <a:pt x="661" y="2"/>
                  </a:lnTo>
                  <a:lnTo>
                    <a:pt x="657" y="0"/>
                  </a:lnTo>
                  <a:lnTo>
                    <a:pt x="654" y="0"/>
                  </a:lnTo>
                  <a:lnTo>
                    <a:pt x="650" y="0"/>
                  </a:lnTo>
                  <a:lnTo>
                    <a:pt x="648" y="0"/>
                  </a:lnTo>
                  <a:lnTo>
                    <a:pt x="633" y="0"/>
                  </a:lnTo>
                  <a:lnTo>
                    <a:pt x="618" y="0"/>
                  </a:lnTo>
                  <a:lnTo>
                    <a:pt x="600" y="0"/>
                  </a:lnTo>
                  <a:lnTo>
                    <a:pt x="585" y="0"/>
                  </a:lnTo>
                  <a:lnTo>
                    <a:pt x="570" y="0"/>
                  </a:lnTo>
                  <a:lnTo>
                    <a:pt x="559" y="0"/>
                  </a:lnTo>
                  <a:lnTo>
                    <a:pt x="550" y="0"/>
                  </a:lnTo>
                  <a:lnTo>
                    <a:pt x="548" y="0"/>
                  </a:lnTo>
                  <a:lnTo>
                    <a:pt x="546" y="0"/>
                  </a:lnTo>
                  <a:lnTo>
                    <a:pt x="542" y="0"/>
                  </a:lnTo>
                  <a:lnTo>
                    <a:pt x="537" y="0"/>
                  </a:lnTo>
                  <a:lnTo>
                    <a:pt x="535" y="0"/>
                  </a:lnTo>
                  <a:lnTo>
                    <a:pt x="533" y="2"/>
                  </a:lnTo>
                  <a:lnTo>
                    <a:pt x="527" y="2"/>
                  </a:lnTo>
                  <a:lnTo>
                    <a:pt x="522" y="2"/>
                  </a:lnTo>
                  <a:lnTo>
                    <a:pt x="520" y="2"/>
                  </a:lnTo>
                  <a:lnTo>
                    <a:pt x="516" y="2"/>
                  </a:lnTo>
                  <a:lnTo>
                    <a:pt x="507" y="2"/>
                  </a:lnTo>
                  <a:lnTo>
                    <a:pt x="492" y="2"/>
                  </a:lnTo>
                  <a:lnTo>
                    <a:pt x="475" y="2"/>
                  </a:lnTo>
                  <a:lnTo>
                    <a:pt x="455" y="2"/>
                  </a:lnTo>
                  <a:lnTo>
                    <a:pt x="431" y="2"/>
                  </a:lnTo>
                  <a:lnTo>
                    <a:pt x="405" y="2"/>
                  </a:lnTo>
                  <a:lnTo>
                    <a:pt x="382" y="2"/>
                  </a:lnTo>
                  <a:lnTo>
                    <a:pt x="356" y="2"/>
                  </a:lnTo>
                  <a:lnTo>
                    <a:pt x="332" y="2"/>
                  </a:lnTo>
                  <a:lnTo>
                    <a:pt x="308" y="2"/>
                  </a:lnTo>
                  <a:lnTo>
                    <a:pt x="288" y="2"/>
                  </a:lnTo>
                  <a:lnTo>
                    <a:pt x="271" y="2"/>
                  </a:lnTo>
                  <a:lnTo>
                    <a:pt x="258" y="2"/>
                  </a:lnTo>
                  <a:lnTo>
                    <a:pt x="249" y="2"/>
                  </a:lnTo>
                  <a:lnTo>
                    <a:pt x="245" y="2"/>
                  </a:lnTo>
                  <a:lnTo>
                    <a:pt x="243" y="2"/>
                  </a:lnTo>
                  <a:lnTo>
                    <a:pt x="236" y="2"/>
                  </a:lnTo>
                  <a:lnTo>
                    <a:pt x="232" y="2"/>
                  </a:lnTo>
                  <a:lnTo>
                    <a:pt x="228" y="2"/>
                  </a:lnTo>
                  <a:close/>
                </a:path>
              </a:pathLst>
            </a:custGeom>
            <a:solidFill>
              <a:srgbClr val="528F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7" name="任意多边形 307726"/>
            <p:cNvSpPr/>
            <p:nvPr/>
          </p:nvSpPr>
          <p:spPr>
            <a:xfrm>
              <a:off x="1388" y="2459"/>
              <a:ext cx="678" cy="496"/>
            </a:xfrm>
            <a:custGeom>
              <a:rect l="0" t="0" r="0" b="0"/>
              <a:pathLst>
                <a:path w="678" h="496">
                  <a:moveTo>
                    <a:pt x="218" y="2"/>
                  </a:moveTo>
                  <a:lnTo>
                    <a:pt x="151" y="4"/>
                  </a:lnTo>
                  <a:lnTo>
                    <a:pt x="149" y="4"/>
                  </a:lnTo>
                  <a:lnTo>
                    <a:pt x="140" y="4"/>
                  </a:lnTo>
                  <a:lnTo>
                    <a:pt x="127" y="4"/>
                  </a:lnTo>
                  <a:lnTo>
                    <a:pt x="112" y="2"/>
                  </a:lnTo>
                  <a:lnTo>
                    <a:pt x="95" y="2"/>
                  </a:lnTo>
                  <a:lnTo>
                    <a:pt x="75" y="2"/>
                  </a:lnTo>
                  <a:lnTo>
                    <a:pt x="58" y="2"/>
                  </a:lnTo>
                  <a:lnTo>
                    <a:pt x="43" y="4"/>
                  </a:lnTo>
                  <a:lnTo>
                    <a:pt x="41" y="4"/>
                  </a:lnTo>
                  <a:lnTo>
                    <a:pt x="37" y="4"/>
                  </a:lnTo>
                  <a:lnTo>
                    <a:pt x="32" y="4"/>
                  </a:lnTo>
                  <a:lnTo>
                    <a:pt x="30" y="7"/>
                  </a:lnTo>
                  <a:lnTo>
                    <a:pt x="28" y="7"/>
                  </a:lnTo>
                  <a:lnTo>
                    <a:pt x="24" y="9"/>
                  </a:lnTo>
                  <a:lnTo>
                    <a:pt x="21" y="9"/>
                  </a:lnTo>
                  <a:lnTo>
                    <a:pt x="19" y="11"/>
                  </a:lnTo>
                  <a:lnTo>
                    <a:pt x="17" y="13"/>
                  </a:lnTo>
                  <a:lnTo>
                    <a:pt x="15" y="15"/>
                  </a:lnTo>
                  <a:lnTo>
                    <a:pt x="13" y="15"/>
                  </a:lnTo>
                  <a:lnTo>
                    <a:pt x="11" y="17"/>
                  </a:lnTo>
                  <a:lnTo>
                    <a:pt x="8" y="20"/>
                  </a:lnTo>
                  <a:lnTo>
                    <a:pt x="6" y="24"/>
                  </a:lnTo>
                  <a:lnTo>
                    <a:pt x="4" y="26"/>
                  </a:lnTo>
                  <a:lnTo>
                    <a:pt x="4" y="28"/>
                  </a:lnTo>
                  <a:lnTo>
                    <a:pt x="2" y="30"/>
                  </a:lnTo>
                  <a:lnTo>
                    <a:pt x="2" y="33"/>
                  </a:lnTo>
                  <a:lnTo>
                    <a:pt x="2" y="37"/>
                  </a:lnTo>
                  <a:lnTo>
                    <a:pt x="0" y="39"/>
                  </a:lnTo>
                  <a:lnTo>
                    <a:pt x="0" y="41"/>
                  </a:lnTo>
                  <a:lnTo>
                    <a:pt x="0" y="46"/>
                  </a:lnTo>
                  <a:lnTo>
                    <a:pt x="0" y="48"/>
                  </a:lnTo>
                  <a:lnTo>
                    <a:pt x="0" y="52"/>
                  </a:lnTo>
                  <a:lnTo>
                    <a:pt x="0" y="54"/>
                  </a:lnTo>
                  <a:lnTo>
                    <a:pt x="0" y="59"/>
                  </a:lnTo>
                  <a:lnTo>
                    <a:pt x="2" y="63"/>
                  </a:lnTo>
                  <a:lnTo>
                    <a:pt x="2" y="65"/>
                  </a:lnTo>
                  <a:lnTo>
                    <a:pt x="2" y="69"/>
                  </a:lnTo>
                  <a:lnTo>
                    <a:pt x="4" y="74"/>
                  </a:lnTo>
                  <a:lnTo>
                    <a:pt x="4" y="76"/>
                  </a:lnTo>
                  <a:lnTo>
                    <a:pt x="6" y="80"/>
                  </a:lnTo>
                  <a:lnTo>
                    <a:pt x="11" y="89"/>
                  </a:lnTo>
                  <a:lnTo>
                    <a:pt x="15" y="98"/>
                  </a:lnTo>
                  <a:lnTo>
                    <a:pt x="19" y="106"/>
                  </a:lnTo>
                  <a:lnTo>
                    <a:pt x="24" y="117"/>
                  </a:lnTo>
                  <a:lnTo>
                    <a:pt x="30" y="126"/>
                  </a:lnTo>
                  <a:lnTo>
                    <a:pt x="37" y="137"/>
                  </a:lnTo>
                  <a:lnTo>
                    <a:pt x="43" y="147"/>
                  </a:lnTo>
                  <a:lnTo>
                    <a:pt x="50" y="160"/>
                  </a:lnTo>
                  <a:lnTo>
                    <a:pt x="65" y="182"/>
                  </a:lnTo>
                  <a:lnTo>
                    <a:pt x="78" y="204"/>
                  </a:lnTo>
                  <a:lnTo>
                    <a:pt x="93" y="225"/>
                  </a:lnTo>
                  <a:lnTo>
                    <a:pt x="106" y="245"/>
                  </a:lnTo>
                  <a:lnTo>
                    <a:pt x="114" y="256"/>
                  </a:lnTo>
                  <a:lnTo>
                    <a:pt x="119" y="262"/>
                  </a:lnTo>
                  <a:lnTo>
                    <a:pt x="121" y="267"/>
                  </a:lnTo>
                  <a:lnTo>
                    <a:pt x="125" y="271"/>
                  </a:lnTo>
                  <a:lnTo>
                    <a:pt x="125" y="275"/>
                  </a:lnTo>
                  <a:lnTo>
                    <a:pt x="127" y="280"/>
                  </a:lnTo>
                  <a:lnTo>
                    <a:pt x="130" y="286"/>
                  </a:lnTo>
                  <a:lnTo>
                    <a:pt x="130" y="293"/>
                  </a:lnTo>
                  <a:lnTo>
                    <a:pt x="132" y="301"/>
                  </a:lnTo>
                  <a:lnTo>
                    <a:pt x="132" y="312"/>
                  </a:lnTo>
                  <a:lnTo>
                    <a:pt x="132" y="323"/>
                  </a:lnTo>
                  <a:lnTo>
                    <a:pt x="132" y="338"/>
                  </a:lnTo>
                  <a:lnTo>
                    <a:pt x="132" y="353"/>
                  </a:lnTo>
                  <a:lnTo>
                    <a:pt x="132" y="373"/>
                  </a:lnTo>
                  <a:lnTo>
                    <a:pt x="134" y="496"/>
                  </a:lnTo>
                  <a:lnTo>
                    <a:pt x="541" y="496"/>
                  </a:lnTo>
                  <a:lnTo>
                    <a:pt x="541" y="384"/>
                  </a:lnTo>
                  <a:lnTo>
                    <a:pt x="541" y="360"/>
                  </a:lnTo>
                  <a:lnTo>
                    <a:pt x="541" y="340"/>
                  </a:lnTo>
                  <a:lnTo>
                    <a:pt x="541" y="334"/>
                  </a:lnTo>
                  <a:lnTo>
                    <a:pt x="541" y="325"/>
                  </a:lnTo>
                  <a:lnTo>
                    <a:pt x="541" y="316"/>
                  </a:lnTo>
                  <a:lnTo>
                    <a:pt x="541" y="310"/>
                  </a:lnTo>
                  <a:lnTo>
                    <a:pt x="543" y="303"/>
                  </a:lnTo>
                  <a:lnTo>
                    <a:pt x="543" y="297"/>
                  </a:lnTo>
                  <a:lnTo>
                    <a:pt x="545" y="288"/>
                  </a:lnTo>
                  <a:lnTo>
                    <a:pt x="548" y="282"/>
                  </a:lnTo>
                  <a:lnTo>
                    <a:pt x="550" y="275"/>
                  </a:lnTo>
                  <a:lnTo>
                    <a:pt x="554" y="267"/>
                  </a:lnTo>
                  <a:lnTo>
                    <a:pt x="558" y="258"/>
                  </a:lnTo>
                  <a:lnTo>
                    <a:pt x="563" y="247"/>
                  </a:lnTo>
                  <a:lnTo>
                    <a:pt x="571" y="232"/>
                  </a:lnTo>
                  <a:lnTo>
                    <a:pt x="582" y="215"/>
                  </a:lnTo>
                  <a:lnTo>
                    <a:pt x="597" y="193"/>
                  </a:lnTo>
                  <a:lnTo>
                    <a:pt x="610" y="171"/>
                  </a:lnTo>
                  <a:lnTo>
                    <a:pt x="626" y="150"/>
                  </a:lnTo>
                  <a:lnTo>
                    <a:pt x="639" y="128"/>
                  </a:lnTo>
                  <a:lnTo>
                    <a:pt x="652" y="111"/>
                  </a:lnTo>
                  <a:lnTo>
                    <a:pt x="662" y="95"/>
                  </a:lnTo>
                  <a:lnTo>
                    <a:pt x="665" y="91"/>
                  </a:lnTo>
                  <a:lnTo>
                    <a:pt x="667" y="87"/>
                  </a:lnTo>
                  <a:lnTo>
                    <a:pt x="669" y="82"/>
                  </a:lnTo>
                  <a:lnTo>
                    <a:pt x="671" y="78"/>
                  </a:lnTo>
                  <a:lnTo>
                    <a:pt x="673" y="74"/>
                  </a:lnTo>
                  <a:lnTo>
                    <a:pt x="675" y="69"/>
                  </a:lnTo>
                  <a:lnTo>
                    <a:pt x="675" y="65"/>
                  </a:lnTo>
                  <a:lnTo>
                    <a:pt x="678" y="63"/>
                  </a:lnTo>
                  <a:lnTo>
                    <a:pt x="678" y="59"/>
                  </a:lnTo>
                  <a:lnTo>
                    <a:pt x="678" y="54"/>
                  </a:lnTo>
                  <a:lnTo>
                    <a:pt x="678" y="50"/>
                  </a:lnTo>
                  <a:lnTo>
                    <a:pt x="678" y="46"/>
                  </a:lnTo>
                  <a:lnTo>
                    <a:pt x="678" y="43"/>
                  </a:lnTo>
                  <a:lnTo>
                    <a:pt x="678" y="39"/>
                  </a:lnTo>
                  <a:lnTo>
                    <a:pt x="678" y="35"/>
                  </a:lnTo>
                  <a:lnTo>
                    <a:pt x="678" y="33"/>
                  </a:lnTo>
                  <a:lnTo>
                    <a:pt x="675" y="28"/>
                  </a:lnTo>
                  <a:lnTo>
                    <a:pt x="675" y="26"/>
                  </a:lnTo>
                  <a:lnTo>
                    <a:pt x="673" y="22"/>
                  </a:lnTo>
                  <a:lnTo>
                    <a:pt x="673" y="20"/>
                  </a:lnTo>
                  <a:lnTo>
                    <a:pt x="671" y="17"/>
                  </a:lnTo>
                  <a:lnTo>
                    <a:pt x="669" y="13"/>
                  </a:lnTo>
                  <a:lnTo>
                    <a:pt x="667" y="11"/>
                  </a:lnTo>
                  <a:lnTo>
                    <a:pt x="665" y="9"/>
                  </a:lnTo>
                  <a:lnTo>
                    <a:pt x="662" y="9"/>
                  </a:lnTo>
                  <a:lnTo>
                    <a:pt x="660" y="7"/>
                  </a:lnTo>
                  <a:lnTo>
                    <a:pt x="658" y="4"/>
                  </a:lnTo>
                  <a:lnTo>
                    <a:pt x="654" y="2"/>
                  </a:lnTo>
                  <a:lnTo>
                    <a:pt x="652" y="2"/>
                  </a:lnTo>
                  <a:lnTo>
                    <a:pt x="647" y="2"/>
                  </a:lnTo>
                  <a:lnTo>
                    <a:pt x="645" y="0"/>
                  </a:lnTo>
                  <a:lnTo>
                    <a:pt x="641" y="0"/>
                  </a:lnTo>
                  <a:lnTo>
                    <a:pt x="628" y="0"/>
                  </a:lnTo>
                  <a:lnTo>
                    <a:pt x="610" y="2"/>
                  </a:lnTo>
                  <a:lnTo>
                    <a:pt x="593" y="2"/>
                  </a:lnTo>
                  <a:lnTo>
                    <a:pt x="578" y="2"/>
                  </a:lnTo>
                  <a:lnTo>
                    <a:pt x="563" y="2"/>
                  </a:lnTo>
                  <a:lnTo>
                    <a:pt x="552" y="2"/>
                  </a:lnTo>
                  <a:lnTo>
                    <a:pt x="543" y="2"/>
                  </a:lnTo>
                  <a:lnTo>
                    <a:pt x="541" y="2"/>
                  </a:lnTo>
                  <a:lnTo>
                    <a:pt x="539" y="2"/>
                  </a:lnTo>
                  <a:lnTo>
                    <a:pt x="535" y="2"/>
                  </a:lnTo>
                  <a:lnTo>
                    <a:pt x="530" y="2"/>
                  </a:lnTo>
                  <a:lnTo>
                    <a:pt x="528" y="2"/>
                  </a:lnTo>
                  <a:lnTo>
                    <a:pt x="526" y="2"/>
                  </a:lnTo>
                  <a:lnTo>
                    <a:pt x="519" y="2"/>
                  </a:lnTo>
                  <a:lnTo>
                    <a:pt x="515" y="2"/>
                  </a:lnTo>
                  <a:lnTo>
                    <a:pt x="513" y="4"/>
                  </a:lnTo>
                  <a:lnTo>
                    <a:pt x="509" y="4"/>
                  </a:lnTo>
                  <a:lnTo>
                    <a:pt x="500" y="4"/>
                  </a:lnTo>
                  <a:lnTo>
                    <a:pt x="485" y="4"/>
                  </a:lnTo>
                  <a:lnTo>
                    <a:pt x="467" y="4"/>
                  </a:lnTo>
                  <a:lnTo>
                    <a:pt x="446" y="4"/>
                  </a:lnTo>
                  <a:lnTo>
                    <a:pt x="424" y="4"/>
                  </a:lnTo>
                  <a:lnTo>
                    <a:pt x="398" y="4"/>
                  </a:lnTo>
                  <a:lnTo>
                    <a:pt x="372" y="4"/>
                  </a:lnTo>
                  <a:lnTo>
                    <a:pt x="346" y="4"/>
                  </a:lnTo>
                  <a:lnTo>
                    <a:pt x="322" y="4"/>
                  </a:lnTo>
                  <a:lnTo>
                    <a:pt x="299" y="4"/>
                  </a:lnTo>
                  <a:lnTo>
                    <a:pt x="279" y="4"/>
                  </a:lnTo>
                  <a:lnTo>
                    <a:pt x="260" y="4"/>
                  </a:lnTo>
                  <a:lnTo>
                    <a:pt x="247" y="4"/>
                  </a:lnTo>
                  <a:lnTo>
                    <a:pt x="238" y="4"/>
                  </a:lnTo>
                  <a:lnTo>
                    <a:pt x="236" y="4"/>
                  </a:lnTo>
                  <a:lnTo>
                    <a:pt x="234" y="4"/>
                  </a:lnTo>
                  <a:lnTo>
                    <a:pt x="227" y="4"/>
                  </a:lnTo>
                  <a:lnTo>
                    <a:pt x="221" y="2"/>
                  </a:lnTo>
                  <a:lnTo>
                    <a:pt x="218" y="2"/>
                  </a:lnTo>
                  <a:close/>
                </a:path>
              </a:pathLst>
            </a:custGeom>
            <a:solidFill>
              <a:srgbClr val="4F8E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8" name="任意多边形 307727"/>
            <p:cNvSpPr/>
            <p:nvPr/>
          </p:nvSpPr>
          <p:spPr>
            <a:xfrm>
              <a:off x="1390" y="2461"/>
              <a:ext cx="676" cy="494"/>
            </a:xfrm>
            <a:custGeom>
              <a:rect l="0" t="0" r="0" b="0"/>
              <a:pathLst>
                <a:path w="676" h="492">
                  <a:moveTo>
                    <a:pt x="210" y="2"/>
                  </a:moveTo>
                  <a:lnTo>
                    <a:pt x="151" y="2"/>
                  </a:lnTo>
                  <a:lnTo>
                    <a:pt x="147" y="2"/>
                  </a:lnTo>
                  <a:lnTo>
                    <a:pt x="138" y="2"/>
                  </a:lnTo>
                  <a:lnTo>
                    <a:pt x="128" y="2"/>
                  </a:lnTo>
                  <a:lnTo>
                    <a:pt x="112" y="2"/>
                  </a:lnTo>
                  <a:lnTo>
                    <a:pt x="95" y="2"/>
                  </a:lnTo>
                  <a:lnTo>
                    <a:pt x="78" y="2"/>
                  </a:lnTo>
                  <a:lnTo>
                    <a:pt x="60" y="2"/>
                  </a:lnTo>
                  <a:lnTo>
                    <a:pt x="45" y="2"/>
                  </a:lnTo>
                  <a:lnTo>
                    <a:pt x="41" y="5"/>
                  </a:lnTo>
                  <a:lnTo>
                    <a:pt x="37" y="5"/>
                  </a:lnTo>
                  <a:lnTo>
                    <a:pt x="35" y="5"/>
                  </a:lnTo>
                  <a:lnTo>
                    <a:pt x="30" y="5"/>
                  </a:lnTo>
                  <a:lnTo>
                    <a:pt x="28" y="7"/>
                  </a:lnTo>
                  <a:lnTo>
                    <a:pt x="26" y="7"/>
                  </a:lnTo>
                  <a:lnTo>
                    <a:pt x="22" y="9"/>
                  </a:lnTo>
                  <a:lnTo>
                    <a:pt x="19" y="11"/>
                  </a:lnTo>
                  <a:lnTo>
                    <a:pt x="17" y="11"/>
                  </a:lnTo>
                  <a:lnTo>
                    <a:pt x="15" y="13"/>
                  </a:lnTo>
                  <a:lnTo>
                    <a:pt x="13" y="15"/>
                  </a:lnTo>
                  <a:lnTo>
                    <a:pt x="11" y="18"/>
                  </a:lnTo>
                  <a:lnTo>
                    <a:pt x="9" y="20"/>
                  </a:lnTo>
                  <a:lnTo>
                    <a:pt x="9" y="22"/>
                  </a:lnTo>
                  <a:lnTo>
                    <a:pt x="6" y="24"/>
                  </a:lnTo>
                  <a:lnTo>
                    <a:pt x="4" y="28"/>
                  </a:lnTo>
                  <a:lnTo>
                    <a:pt x="4" y="31"/>
                  </a:lnTo>
                  <a:lnTo>
                    <a:pt x="2" y="33"/>
                  </a:lnTo>
                  <a:lnTo>
                    <a:pt x="2" y="35"/>
                  </a:lnTo>
                  <a:lnTo>
                    <a:pt x="2" y="39"/>
                  </a:lnTo>
                  <a:lnTo>
                    <a:pt x="2" y="41"/>
                  </a:lnTo>
                  <a:lnTo>
                    <a:pt x="0" y="46"/>
                  </a:lnTo>
                  <a:lnTo>
                    <a:pt x="0" y="48"/>
                  </a:lnTo>
                  <a:lnTo>
                    <a:pt x="0" y="52"/>
                  </a:lnTo>
                  <a:lnTo>
                    <a:pt x="2" y="54"/>
                  </a:lnTo>
                  <a:lnTo>
                    <a:pt x="2" y="59"/>
                  </a:lnTo>
                  <a:lnTo>
                    <a:pt x="2" y="61"/>
                  </a:lnTo>
                  <a:lnTo>
                    <a:pt x="2" y="65"/>
                  </a:lnTo>
                  <a:lnTo>
                    <a:pt x="4" y="70"/>
                  </a:lnTo>
                  <a:lnTo>
                    <a:pt x="4" y="72"/>
                  </a:lnTo>
                  <a:lnTo>
                    <a:pt x="6" y="76"/>
                  </a:lnTo>
                  <a:lnTo>
                    <a:pt x="9" y="80"/>
                  </a:lnTo>
                  <a:lnTo>
                    <a:pt x="11" y="87"/>
                  </a:lnTo>
                  <a:lnTo>
                    <a:pt x="15" y="96"/>
                  </a:lnTo>
                  <a:lnTo>
                    <a:pt x="19" y="106"/>
                  </a:lnTo>
                  <a:lnTo>
                    <a:pt x="26" y="115"/>
                  </a:lnTo>
                  <a:lnTo>
                    <a:pt x="30" y="126"/>
                  </a:lnTo>
                  <a:lnTo>
                    <a:pt x="37" y="137"/>
                  </a:lnTo>
                  <a:lnTo>
                    <a:pt x="43" y="148"/>
                  </a:lnTo>
                  <a:lnTo>
                    <a:pt x="50" y="158"/>
                  </a:lnTo>
                  <a:lnTo>
                    <a:pt x="65" y="180"/>
                  </a:lnTo>
                  <a:lnTo>
                    <a:pt x="80" y="202"/>
                  </a:lnTo>
                  <a:lnTo>
                    <a:pt x="93" y="223"/>
                  </a:lnTo>
                  <a:lnTo>
                    <a:pt x="106" y="243"/>
                  </a:lnTo>
                  <a:lnTo>
                    <a:pt x="115" y="254"/>
                  </a:lnTo>
                  <a:lnTo>
                    <a:pt x="119" y="260"/>
                  </a:lnTo>
                  <a:lnTo>
                    <a:pt x="123" y="265"/>
                  </a:lnTo>
                  <a:lnTo>
                    <a:pt x="125" y="269"/>
                  </a:lnTo>
                  <a:lnTo>
                    <a:pt x="125" y="273"/>
                  </a:lnTo>
                  <a:lnTo>
                    <a:pt x="128" y="278"/>
                  </a:lnTo>
                  <a:lnTo>
                    <a:pt x="130" y="284"/>
                  </a:lnTo>
                  <a:lnTo>
                    <a:pt x="130" y="291"/>
                  </a:lnTo>
                  <a:lnTo>
                    <a:pt x="132" y="299"/>
                  </a:lnTo>
                  <a:lnTo>
                    <a:pt x="132" y="310"/>
                  </a:lnTo>
                  <a:lnTo>
                    <a:pt x="132" y="321"/>
                  </a:lnTo>
                  <a:lnTo>
                    <a:pt x="132" y="336"/>
                  </a:lnTo>
                  <a:lnTo>
                    <a:pt x="132" y="351"/>
                  </a:lnTo>
                  <a:lnTo>
                    <a:pt x="132" y="371"/>
                  </a:lnTo>
                  <a:lnTo>
                    <a:pt x="134" y="494"/>
                  </a:lnTo>
                  <a:lnTo>
                    <a:pt x="539" y="494"/>
                  </a:lnTo>
                  <a:lnTo>
                    <a:pt x="539" y="379"/>
                  </a:lnTo>
                  <a:lnTo>
                    <a:pt x="539" y="358"/>
                  </a:lnTo>
                  <a:lnTo>
                    <a:pt x="539" y="338"/>
                  </a:lnTo>
                  <a:lnTo>
                    <a:pt x="539" y="330"/>
                  </a:lnTo>
                  <a:lnTo>
                    <a:pt x="539" y="323"/>
                  </a:lnTo>
                  <a:lnTo>
                    <a:pt x="539" y="314"/>
                  </a:lnTo>
                  <a:lnTo>
                    <a:pt x="539" y="308"/>
                  </a:lnTo>
                  <a:lnTo>
                    <a:pt x="539" y="301"/>
                  </a:lnTo>
                  <a:lnTo>
                    <a:pt x="541" y="295"/>
                  </a:lnTo>
                  <a:lnTo>
                    <a:pt x="543" y="286"/>
                  </a:lnTo>
                  <a:lnTo>
                    <a:pt x="546" y="280"/>
                  </a:lnTo>
                  <a:lnTo>
                    <a:pt x="548" y="271"/>
                  </a:lnTo>
                  <a:lnTo>
                    <a:pt x="550" y="265"/>
                  </a:lnTo>
                  <a:lnTo>
                    <a:pt x="554" y="256"/>
                  </a:lnTo>
                  <a:lnTo>
                    <a:pt x="561" y="247"/>
                  </a:lnTo>
                  <a:lnTo>
                    <a:pt x="569" y="230"/>
                  </a:lnTo>
                  <a:lnTo>
                    <a:pt x="580" y="213"/>
                  </a:lnTo>
                  <a:lnTo>
                    <a:pt x="593" y="191"/>
                  </a:lnTo>
                  <a:lnTo>
                    <a:pt x="608" y="169"/>
                  </a:lnTo>
                  <a:lnTo>
                    <a:pt x="621" y="148"/>
                  </a:lnTo>
                  <a:lnTo>
                    <a:pt x="637" y="128"/>
                  </a:lnTo>
                  <a:lnTo>
                    <a:pt x="650" y="109"/>
                  </a:lnTo>
                  <a:lnTo>
                    <a:pt x="658" y="93"/>
                  </a:lnTo>
                  <a:lnTo>
                    <a:pt x="663" y="89"/>
                  </a:lnTo>
                  <a:lnTo>
                    <a:pt x="665" y="85"/>
                  </a:lnTo>
                  <a:lnTo>
                    <a:pt x="667" y="83"/>
                  </a:lnTo>
                  <a:lnTo>
                    <a:pt x="669" y="78"/>
                  </a:lnTo>
                  <a:lnTo>
                    <a:pt x="669" y="74"/>
                  </a:lnTo>
                  <a:lnTo>
                    <a:pt x="671" y="70"/>
                  </a:lnTo>
                  <a:lnTo>
                    <a:pt x="673" y="65"/>
                  </a:lnTo>
                  <a:lnTo>
                    <a:pt x="673" y="61"/>
                  </a:lnTo>
                  <a:lnTo>
                    <a:pt x="673" y="57"/>
                  </a:lnTo>
                  <a:lnTo>
                    <a:pt x="676" y="54"/>
                  </a:lnTo>
                  <a:lnTo>
                    <a:pt x="676" y="50"/>
                  </a:lnTo>
                  <a:lnTo>
                    <a:pt x="676" y="46"/>
                  </a:lnTo>
                  <a:lnTo>
                    <a:pt x="676" y="41"/>
                  </a:lnTo>
                  <a:lnTo>
                    <a:pt x="676" y="39"/>
                  </a:lnTo>
                  <a:lnTo>
                    <a:pt x="673" y="35"/>
                  </a:lnTo>
                  <a:lnTo>
                    <a:pt x="673" y="31"/>
                  </a:lnTo>
                  <a:lnTo>
                    <a:pt x="673" y="28"/>
                  </a:lnTo>
                  <a:lnTo>
                    <a:pt x="671" y="24"/>
                  </a:lnTo>
                  <a:lnTo>
                    <a:pt x="671" y="22"/>
                  </a:lnTo>
                  <a:lnTo>
                    <a:pt x="669" y="20"/>
                  </a:lnTo>
                  <a:lnTo>
                    <a:pt x="667" y="15"/>
                  </a:lnTo>
                  <a:lnTo>
                    <a:pt x="665" y="13"/>
                  </a:lnTo>
                  <a:lnTo>
                    <a:pt x="665" y="11"/>
                  </a:lnTo>
                  <a:lnTo>
                    <a:pt x="660" y="9"/>
                  </a:lnTo>
                  <a:lnTo>
                    <a:pt x="658" y="7"/>
                  </a:lnTo>
                  <a:lnTo>
                    <a:pt x="656" y="7"/>
                  </a:lnTo>
                  <a:lnTo>
                    <a:pt x="654" y="5"/>
                  </a:lnTo>
                  <a:lnTo>
                    <a:pt x="652" y="2"/>
                  </a:lnTo>
                  <a:lnTo>
                    <a:pt x="647" y="2"/>
                  </a:lnTo>
                  <a:lnTo>
                    <a:pt x="645" y="0"/>
                  </a:lnTo>
                  <a:lnTo>
                    <a:pt x="643" y="0"/>
                  </a:lnTo>
                  <a:lnTo>
                    <a:pt x="639" y="0"/>
                  </a:lnTo>
                  <a:lnTo>
                    <a:pt x="624" y="0"/>
                  </a:lnTo>
                  <a:lnTo>
                    <a:pt x="606" y="0"/>
                  </a:lnTo>
                  <a:lnTo>
                    <a:pt x="591" y="0"/>
                  </a:lnTo>
                  <a:lnTo>
                    <a:pt x="574" y="0"/>
                  </a:lnTo>
                  <a:lnTo>
                    <a:pt x="561" y="2"/>
                  </a:lnTo>
                  <a:lnTo>
                    <a:pt x="548" y="2"/>
                  </a:lnTo>
                  <a:lnTo>
                    <a:pt x="539" y="2"/>
                  </a:lnTo>
                  <a:lnTo>
                    <a:pt x="537" y="2"/>
                  </a:lnTo>
                  <a:lnTo>
                    <a:pt x="535" y="2"/>
                  </a:lnTo>
                  <a:lnTo>
                    <a:pt x="530" y="2"/>
                  </a:lnTo>
                  <a:lnTo>
                    <a:pt x="526" y="2"/>
                  </a:lnTo>
                  <a:lnTo>
                    <a:pt x="524" y="2"/>
                  </a:lnTo>
                  <a:lnTo>
                    <a:pt x="522" y="2"/>
                  </a:lnTo>
                  <a:lnTo>
                    <a:pt x="515" y="2"/>
                  </a:lnTo>
                  <a:lnTo>
                    <a:pt x="511" y="2"/>
                  </a:lnTo>
                  <a:lnTo>
                    <a:pt x="509" y="2"/>
                  </a:lnTo>
                  <a:lnTo>
                    <a:pt x="504" y="2"/>
                  </a:lnTo>
                  <a:lnTo>
                    <a:pt x="496" y="2"/>
                  </a:lnTo>
                  <a:lnTo>
                    <a:pt x="481" y="2"/>
                  </a:lnTo>
                  <a:lnTo>
                    <a:pt x="463" y="2"/>
                  </a:lnTo>
                  <a:lnTo>
                    <a:pt x="442" y="2"/>
                  </a:lnTo>
                  <a:lnTo>
                    <a:pt x="418" y="2"/>
                  </a:lnTo>
                  <a:lnTo>
                    <a:pt x="394" y="2"/>
                  </a:lnTo>
                  <a:lnTo>
                    <a:pt x="368" y="2"/>
                  </a:lnTo>
                  <a:lnTo>
                    <a:pt x="342" y="2"/>
                  </a:lnTo>
                  <a:lnTo>
                    <a:pt x="316" y="2"/>
                  </a:lnTo>
                  <a:lnTo>
                    <a:pt x="292" y="2"/>
                  </a:lnTo>
                  <a:lnTo>
                    <a:pt x="271" y="2"/>
                  </a:lnTo>
                  <a:lnTo>
                    <a:pt x="253" y="2"/>
                  </a:lnTo>
                  <a:lnTo>
                    <a:pt x="240" y="2"/>
                  </a:lnTo>
                  <a:lnTo>
                    <a:pt x="232" y="2"/>
                  </a:lnTo>
                  <a:lnTo>
                    <a:pt x="227" y="2"/>
                  </a:lnTo>
                  <a:lnTo>
                    <a:pt x="225" y="2"/>
                  </a:lnTo>
                  <a:lnTo>
                    <a:pt x="219" y="2"/>
                  </a:lnTo>
                  <a:lnTo>
                    <a:pt x="214" y="2"/>
                  </a:lnTo>
                  <a:lnTo>
                    <a:pt x="210" y="2"/>
                  </a:lnTo>
                  <a:close/>
                </a:path>
              </a:pathLst>
            </a:custGeom>
            <a:solidFill>
              <a:srgbClr val="4E8D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29" name="任意多边形 307728"/>
            <p:cNvSpPr/>
            <p:nvPr/>
          </p:nvSpPr>
          <p:spPr>
            <a:xfrm>
              <a:off x="1394" y="2463"/>
              <a:ext cx="669" cy="492"/>
            </a:xfrm>
            <a:custGeom>
              <a:rect l="0" t="0" r="0" b="0"/>
              <a:pathLst>
                <a:path w="669" h="492">
                  <a:moveTo>
                    <a:pt x="202" y="3"/>
                  </a:moveTo>
                  <a:lnTo>
                    <a:pt x="147" y="3"/>
                  </a:lnTo>
                  <a:lnTo>
                    <a:pt x="145" y="3"/>
                  </a:lnTo>
                  <a:lnTo>
                    <a:pt x="137" y="3"/>
                  </a:lnTo>
                  <a:lnTo>
                    <a:pt x="124" y="3"/>
                  </a:lnTo>
                  <a:lnTo>
                    <a:pt x="108" y="3"/>
                  </a:lnTo>
                  <a:lnTo>
                    <a:pt x="93" y="3"/>
                  </a:lnTo>
                  <a:lnTo>
                    <a:pt x="76" y="3"/>
                  </a:lnTo>
                  <a:lnTo>
                    <a:pt x="59" y="3"/>
                  </a:lnTo>
                  <a:lnTo>
                    <a:pt x="44" y="3"/>
                  </a:lnTo>
                  <a:lnTo>
                    <a:pt x="39" y="3"/>
                  </a:lnTo>
                  <a:lnTo>
                    <a:pt x="37" y="5"/>
                  </a:lnTo>
                  <a:lnTo>
                    <a:pt x="33" y="5"/>
                  </a:lnTo>
                  <a:lnTo>
                    <a:pt x="31" y="5"/>
                  </a:lnTo>
                  <a:lnTo>
                    <a:pt x="26" y="7"/>
                  </a:lnTo>
                  <a:lnTo>
                    <a:pt x="24" y="7"/>
                  </a:lnTo>
                  <a:lnTo>
                    <a:pt x="22" y="9"/>
                  </a:lnTo>
                  <a:lnTo>
                    <a:pt x="20" y="11"/>
                  </a:lnTo>
                  <a:lnTo>
                    <a:pt x="15" y="11"/>
                  </a:lnTo>
                  <a:lnTo>
                    <a:pt x="13" y="13"/>
                  </a:lnTo>
                  <a:lnTo>
                    <a:pt x="13" y="16"/>
                  </a:lnTo>
                  <a:lnTo>
                    <a:pt x="11" y="18"/>
                  </a:lnTo>
                  <a:lnTo>
                    <a:pt x="9" y="20"/>
                  </a:lnTo>
                  <a:lnTo>
                    <a:pt x="7" y="22"/>
                  </a:lnTo>
                  <a:lnTo>
                    <a:pt x="5" y="24"/>
                  </a:lnTo>
                  <a:lnTo>
                    <a:pt x="5" y="26"/>
                  </a:lnTo>
                  <a:lnTo>
                    <a:pt x="2" y="29"/>
                  </a:lnTo>
                  <a:lnTo>
                    <a:pt x="2" y="33"/>
                  </a:lnTo>
                  <a:lnTo>
                    <a:pt x="2" y="35"/>
                  </a:lnTo>
                  <a:lnTo>
                    <a:pt x="0" y="37"/>
                  </a:lnTo>
                  <a:lnTo>
                    <a:pt x="0" y="42"/>
                  </a:lnTo>
                  <a:lnTo>
                    <a:pt x="0" y="44"/>
                  </a:lnTo>
                  <a:lnTo>
                    <a:pt x="0" y="48"/>
                  </a:lnTo>
                  <a:lnTo>
                    <a:pt x="0" y="50"/>
                  </a:lnTo>
                  <a:lnTo>
                    <a:pt x="0" y="55"/>
                  </a:lnTo>
                  <a:lnTo>
                    <a:pt x="0" y="57"/>
                  </a:lnTo>
                  <a:lnTo>
                    <a:pt x="2" y="61"/>
                  </a:lnTo>
                  <a:lnTo>
                    <a:pt x="2" y="65"/>
                  </a:lnTo>
                  <a:lnTo>
                    <a:pt x="2" y="68"/>
                  </a:lnTo>
                  <a:lnTo>
                    <a:pt x="5" y="72"/>
                  </a:lnTo>
                  <a:lnTo>
                    <a:pt x="5" y="76"/>
                  </a:lnTo>
                  <a:lnTo>
                    <a:pt x="7" y="78"/>
                  </a:lnTo>
                  <a:lnTo>
                    <a:pt x="11" y="87"/>
                  </a:lnTo>
                  <a:lnTo>
                    <a:pt x="15" y="96"/>
                  </a:lnTo>
                  <a:lnTo>
                    <a:pt x="20" y="104"/>
                  </a:lnTo>
                  <a:lnTo>
                    <a:pt x="24" y="115"/>
                  </a:lnTo>
                  <a:lnTo>
                    <a:pt x="31" y="124"/>
                  </a:lnTo>
                  <a:lnTo>
                    <a:pt x="37" y="135"/>
                  </a:lnTo>
                  <a:lnTo>
                    <a:pt x="44" y="146"/>
                  </a:lnTo>
                  <a:lnTo>
                    <a:pt x="50" y="156"/>
                  </a:lnTo>
                  <a:lnTo>
                    <a:pt x="63" y="178"/>
                  </a:lnTo>
                  <a:lnTo>
                    <a:pt x="78" y="202"/>
                  </a:lnTo>
                  <a:lnTo>
                    <a:pt x="91" y="221"/>
                  </a:lnTo>
                  <a:lnTo>
                    <a:pt x="104" y="241"/>
                  </a:lnTo>
                  <a:lnTo>
                    <a:pt x="113" y="252"/>
                  </a:lnTo>
                  <a:lnTo>
                    <a:pt x="119" y="258"/>
                  </a:lnTo>
                  <a:lnTo>
                    <a:pt x="121" y="263"/>
                  </a:lnTo>
                  <a:lnTo>
                    <a:pt x="124" y="267"/>
                  </a:lnTo>
                  <a:lnTo>
                    <a:pt x="126" y="271"/>
                  </a:lnTo>
                  <a:lnTo>
                    <a:pt x="126" y="276"/>
                  </a:lnTo>
                  <a:lnTo>
                    <a:pt x="128" y="282"/>
                  </a:lnTo>
                  <a:lnTo>
                    <a:pt x="128" y="289"/>
                  </a:lnTo>
                  <a:lnTo>
                    <a:pt x="130" y="297"/>
                  </a:lnTo>
                  <a:lnTo>
                    <a:pt x="130" y="308"/>
                  </a:lnTo>
                  <a:lnTo>
                    <a:pt x="130" y="319"/>
                  </a:lnTo>
                  <a:lnTo>
                    <a:pt x="130" y="332"/>
                  </a:lnTo>
                  <a:lnTo>
                    <a:pt x="130" y="349"/>
                  </a:lnTo>
                  <a:lnTo>
                    <a:pt x="130" y="369"/>
                  </a:lnTo>
                  <a:lnTo>
                    <a:pt x="132" y="492"/>
                  </a:lnTo>
                  <a:lnTo>
                    <a:pt x="535" y="492"/>
                  </a:lnTo>
                  <a:lnTo>
                    <a:pt x="535" y="377"/>
                  </a:lnTo>
                  <a:lnTo>
                    <a:pt x="535" y="356"/>
                  </a:lnTo>
                  <a:lnTo>
                    <a:pt x="535" y="336"/>
                  </a:lnTo>
                  <a:lnTo>
                    <a:pt x="535" y="328"/>
                  </a:lnTo>
                  <a:lnTo>
                    <a:pt x="535" y="319"/>
                  </a:lnTo>
                  <a:lnTo>
                    <a:pt x="535" y="312"/>
                  </a:lnTo>
                  <a:lnTo>
                    <a:pt x="535" y="306"/>
                  </a:lnTo>
                  <a:lnTo>
                    <a:pt x="535" y="299"/>
                  </a:lnTo>
                  <a:lnTo>
                    <a:pt x="537" y="291"/>
                  </a:lnTo>
                  <a:lnTo>
                    <a:pt x="539" y="284"/>
                  </a:lnTo>
                  <a:lnTo>
                    <a:pt x="539" y="278"/>
                  </a:lnTo>
                  <a:lnTo>
                    <a:pt x="544" y="269"/>
                  </a:lnTo>
                  <a:lnTo>
                    <a:pt x="546" y="263"/>
                  </a:lnTo>
                  <a:lnTo>
                    <a:pt x="550" y="254"/>
                  </a:lnTo>
                  <a:lnTo>
                    <a:pt x="555" y="245"/>
                  </a:lnTo>
                  <a:lnTo>
                    <a:pt x="565" y="230"/>
                  </a:lnTo>
                  <a:lnTo>
                    <a:pt x="576" y="211"/>
                  </a:lnTo>
                  <a:lnTo>
                    <a:pt x="589" y="191"/>
                  </a:lnTo>
                  <a:lnTo>
                    <a:pt x="602" y="169"/>
                  </a:lnTo>
                  <a:lnTo>
                    <a:pt x="617" y="148"/>
                  </a:lnTo>
                  <a:lnTo>
                    <a:pt x="630" y="126"/>
                  </a:lnTo>
                  <a:lnTo>
                    <a:pt x="643" y="109"/>
                  </a:lnTo>
                  <a:lnTo>
                    <a:pt x="654" y="94"/>
                  </a:lnTo>
                  <a:lnTo>
                    <a:pt x="656" y="89"/>
                  </a:lnTo>
                  <a:lnTo>
                    <a:pt x="659" y="85"/>
                  </a:lnTo>
                  <a:lnTo>
                    <a:pt x="661" y="81"/>
                  </a:lnTo>
                  <a:lnTo>
                    <a:pt x="663" y="76"/>
                  </a:lnTo>
                  <a:lnTo>
                    <a:pt x="665" y="72"/>
                  </a:lnTo>
                  <a:lnTo>
                    <a:pt x="665" y="70"/>
                  </a:lnTo>
                  <a:lnTo>
                    <a:pt x="667" y="65"/>
                  </a:lnTo>
                  <a:lnTo>
                    <a:pt x="667" y="61"/>
                  </a:lnTo>
                  <a:lnTo>
                    <a:pt x="669" y="57"/>
                  </a:lnTo>
                  <a:lnTo>
                    <a:pt x="669" y="52"/>
                  </a:lnTo>
                  <a:lnTo>
                    <a:pt x="669" y="48"/>
                  </a:lnTo>
                  <a:lnTo>
                    <a:pt x="669" y="46"/>
                  </a:lnTo>
                  <a:lnTo>
                    <a:pt x="669" y="42"/>
                  </a:lnTo>
                  <a:lnTo>
                    <a:pt x="669" y="37"/>
                  </a:lnTo>
                  <a:lnTo>
                    <a:pt x="669" y="35"/>
                  </a:lnTo>
                  <a:lnTo>
                    <a:pt x="667" y="31"/>
                  </a:lnTo>
                  <a:lnTo>
                    <a:pt x="667" y="29"/>
                  </a:lnTo>
                  <a:lnTo>
                    <a:pt x="667" y="24"/>
                  </a:lnTo>
                  <a:lnTo>
                    <a:pt x="665" y="22"/>
                  </a:lnTo>
                  <a:lnTo>
                    <a:pt x="663" y="18"/>
                  </a:lnTo>
                  <a:lnTo>
                    <a:pt x="663" y="16"/>
                  </a:lnTo>
                  <a:lnTo>
                    <a:pt x="661" y="13"/>
                  </a:lnTo>
                  <a:lnTo>
                    <a:pt x="659" y="11"/>
                  </a:lnTo>
                  <a:lnTo>
                    <a:pt x="656" y="9"/>
                  </a:lnTo>
                  <a:lnTo>
                    <a:pt x="654" y="7"/>
                  </a:lnTo>
                  <a:lnTo>
                    <a:pt x="652" y="5"/>
                  </a:lnTo>
                  <a:lnTo>
                    <a:pt x="650" y="5"/>
                  </a:lnTo>
                  <a:lnTo>
                    <a:pt x="646" y="3"/>
                  </a:lnTo>
                  <a:lnTo>
                    <a:pt x="643" y="3"/>
                  </a:lnTo>
                  <a:lnTo>
                    <a:pt x="639" y="0"/>
                  </a:lnTo>
                  <a:lnTo>
                    <a:pt x="637" y="0"/>
                  </a:lnTo>
                  <a:lnTo>
                    <a:pt x="633" y="0"/>
                  </a:lnTo>
                  <a:lnTo>
                    <a:pt x="617" y="0"/>
                  </a:lnTo>
                  <a:lnTo>
                    <a:pt x="602" y="0"/>
                  </a:lnTo>
                  <a:lnTo>
                    <a:pt x="585" y="0"/>
                  </a:lnTo>
                  <a:lnTo>
                    <a:pt x="568" y="0"/>
                  </a:lnTo>
                  <a:lnTo>
                    <a:pt x="555" y="0"/>
                  </a:lnTo>
                  <a:lnTo>
                    <a:pt x="542" y="0"/>
                  </a:lnTo>
                  <a:lnTo>
                    <a:pt x="535" y="3"/>
                  </a:lnTo>
                  <a:lnTo>
                    <a:pt x="531" y="3"/>
                  </a:lnTo>
                  <a:lnTo>
                    <a:pt x="529" y="3"/>
                  </a:lnTo>
                  <a:lnTo>
                    <a:pt x="524" y="3"/>
                  </a:lnTo>
                  <a:lnTo>
                    <a:pt x="520" y="3"/>
                  </a:lnTo>
                  <a:lnTo>
                    <a:pt x="518" y="3"/>
                  </a:lnTo>
                  <a:lnTo>
                    <a:pt x="516" y="3"/>
                  </a:lnTo>
                  <a:lnTo>
                    <a:pt x="509" y="3"/>
                  </a:lnTo>
                  <a:lnTo>
                    <a:pt x="505" y="3"/>
                  </a:lnTo>
                  <a:lnTo>
                    <a:pt x="503" y="3"/>
                  </a:lnTo>
                  <a:lnTo>
                    <a:pt x="498" y="3"/>
                  </a:lnTo>
                  <a:lnTo>
                    <a:pt x="490" y="3"/>
                  </a:lnTo>
                  <a:lnTo>
                    <a:pt x="474" y="3"/>
                  </a:lnTo>
                  <a:lnTo>
                    <a:pt x="457" y="3"/>
                  </a:lnTo>
                  <a:lnTo>
                    <a:pt x="436" y="3"/>
                  </a:lnTo>
                  <a:lnTo>
                    <a:pt x="412" y="3"/>
                  </a:lnTo>
                  <a:lnTo>
                    <a:pt x="386" y="3"/>
                  </a:lnTo>
                  <a:lnTo>
                    <a:pt x="360" y="3"/>
                  </a:lnTo>
                  <a:lnTo>
                    <a:pt x="334" y="3"/>
                  </a:lnTo>
                  <a:lnTo>
                    <a:pt x="308" y="3"/>
                  </a:lnTo>
                  <a:lnTo>
                    <a:pt x="284" y="3"/>
                  </a:lnTo>
                  <a:lnTo>
                    <a:pt x="262" y="3"/>
                  </a:lnTo>
                  <a:lnTo>
                    <a:pt x="245" y="3"/>
                  </a:lnTo>
                  <a:lnTo>
                    <a:pt x="232" y="3"/>
                  </a:lnTo>
                  <a:lnTo>
                    <a:pt x="221" y="3"/>
                  </a:lnTo>
                  <a:lnTo>
                    <a:pt x="219" y="3"/>
                  </a:lnTo>
                  <a:lnTo>
                    <a:pt x="217" y="3"/>
                  </a:lnTo>
                  <a:lnTo>
                    <a:pt x="210" y="3"/>
                  </a:lnTo>
                  <a:lnTo>
                    <a:pt x="204" y="3"/>
                  </a:lnTo>
                  <a:lnTo>
                    <a:pt x="202" y="3"/>
                  </a:lnTo>
                  <a:close/>
                </a:path>
              </a:pathLst>
            </a:custGeom>
            <a:solidFill>
              <a:srgbClr val="4B8C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0" name="任意多边形 307729"/>
            <p:cNvSpPr/>
            <p:nvPr/>
          </p:nvSpPr>
          <p:spPr>
            <a:xfrm>
              <a:off x="1396" y="2466"/>
              <a:ext cx="667" cy="489"/>
            </a:xfrm>
            <a:custGeom>
              <a:rect l="0" t="0" r="0" b="0"/>
              <a:pathLst>
                <a:path w="667" h="489">
                  <a:moveTo>
                    <a:pt x="193" y="2"/>
                  </a:moveTo>
                  <a:lnTo>
                    <a:pt x="145" y="2"/>
                  </a:lnTo>
                  <a:lnTo>
                    <a:pt x="143" y="2"/>
                  </a:lnTo>
                  <a:lnTo>
                    <a:pt x="135" y="2"/>
                  </a:lnTo>
                  <a:lnTo>
                    <a:pt x="124" y="2"/>
                  </a:lnTo>
                  <a:lnTo>
                    <a:pt x="109" y="2"/>
                  </a:lnTo>
                  <a:lnTo>
                    <a:pt x="93" y="2"/>
                  </a:lnTo>
                  <a:lnTo>
                    <a:pt x="76" y="2"/>
                  </a:lnTo>
                  <a:lnTo>
                    <a:pt x="59" y="2"/>
                  </a:lnTo>
                  <a:lnTo>
                    <a:pt x="44" y="2"/>
                  </a:lnTo>
                  <a:lnTo>
                    <a:pt x="42" y="2"/>
                  </a:lnTo>
                  <a:lnTo>
                    <a:pt x="37" y="2"/>
                  </a:lnTo>
                  <a:lnTo>
                    <a:pt x="35" y="4"/>
                  </a:lnTo>
                  <a:lnTo>
                    <a:pt x="31" y="4"/>
                  </a:lnTo>
                  <a:lnTo>
                    <a:pt x="29" y="6"/>
                  </a:lnTo>
                  <a:lnTo>
                    <a:pt x="24" y="6"/>
                  </a:lnTo>
                  <a:lnTo>
                    <a:pt x="22" y="8"/>
                  </a:lnTo>
                  <a:lnTo>
                    <a:pt x="20" y="8"/>
                  </a:lnTo>
                  <a:lnTo>
                    <a:pt x="18" y="10"/>
                  </a:lnTo>
                  <a:lnTo>
                    <a:pt x="16" y="13"/>
                  </a:lnTo>
                  <a:lnTo>
                    <a:pt x="13" y="15"/>
                  </a:lnTo>
                  <a:lnTo>
                    <a:pt x="11" y="17"/>
                  </a:lnTo>
                  <a:lnTo>
                    <a:pt x="9" y="19"/>
                  </a:lnTo>
                  <a:lnTo>
                    <a:pt x="9" y="21"/>
                  </a:lnTo>
                  <a:lnTo>
                    <a:pt x="7" y="23"/>
                  </a:lnTo>
                  <a:lnTo>
                    <a:pt x="5" y="26"/>
                  </a:lnTo>
                  <a:lnTo>
                    <a:pt x="5" y="28"/>
                  </a:lnTo>
                  <a:lnTo>
                    <a:pt x="3" y="30"/>
                  </a:lnTo>
                  <a:lnTo>
                    <a:pt x="3" y="34"/>
                  </a:lnTo>
                  <a:lnTo>
                    <a:pt x="3" y="36"/>
                  </a:lnTo>
                  <a:lnTo>
                    <a:pt x="3" y="41"/>
                  </a:lnTo>
                  <a:lnTo>
                    <a:pt x="0" y="43"/>
                  </a:lnTo>
                  <a:lnTo>
                    <a:pt x="0" y="45"/>
                  </a:lnTo>
                  <a:lnTo>
                    <a:pt x="0" y="49"/>
                  </a:lnTo>
                  <a:lnTo>
                    <a:pt x="3" y="52"/>
                  </a:lnTo>
                  <a:lnTo>
                    <a:pt x="3" y="56"/>
                  </a:lnTo>
                  <a:lnTo>
                    <a:pt x="3" y="60"/>
                  </a:lnTo>
                  <a:lnTo>
                    <a:pt x="3" y="62"/>
                  </a:lnTo>
                  <a:lnTo>
                    <a:pt x="5" y="67"/>
                  </a:lnTo>
                  <a:lnTo>
                    <a:pt x="5" y="69"/>
                  </a:lnTo>
                  <a:lnTo>
                    <a:pt x="7" y="73"/>
                  </a:lnTo>
                  <a:lnTo>
                    <a:pt x="7" y="78"/>
                  </a:lnTo>
                  <a:lnTo>
                    <a:pt x="11" y="84"/>
                  </a:lnTo>
                  <a:lnTo>
                    <a:pt x="16" y="93"/>
                  </a:lnTo>
                  <a:lnTo>
                    <a:pt x="20" y="101"/>
                  </a:lnTo>
                  <a:lnTo>
                    <a:pt x="24" y="112"/>
                  </a:lnTo>
                  <a:lnTo>
                    <a:pt x="31" y="123"/>
                  </a:lnTo>
                  <a:lnTo>
                    <a:pt x="37" y="132"/>
                  </a:lnTo>
                  <a:lnTo>
                    <a:pt x="44" y="143"/>
                  </a:lnTo>
                  <a:lnTo>
                    <a:pt x="50" y="153"/>
                  </a:lnTo>
                  <a:lnTo>
                    <a:pt x="63" y="177"/>
                  </a:lnTo>
                  <a:lnTo>
                    <a:pt x="78" y="199"/>
                  </a:lnTo>
                  <a:lnTo>
                    <a:pt x="91" y="221"/>
                  </a:lnTo>
                  <a:lnTo>
                    <a:pt x="106" y="238"/>
                  </a:lnTo>
                  <a:lnTo>
                    <a:pt x="113" y="249"/>
                  </a:lnTo>
                  <a:lnTo>
                    <a:pt x="119" y="255"/>
                  </a:lnTo>
                  <a:lnTo>
                    <a:pt x="122" y="260"/>
                  </a:lnTo>
                  <a:lnTo>
                    <a:pt x="124" y="264"/>
                  </a:lnTo>
                  <a:lnTo>
                    <a:pt x="126" y="268"/>
                  </a:lnTo>
                  <a:lnTo>
                    <a:pt x="126" y="273"/>
                  </a:lnTo>
                  <a:lnTo>
                    <a:pt x="128" y="279"/>
                  </a:lnTo>
                  <a:lnTo>
                    <a:pt x="128" y="286"/>
                  </a:lnTo>
                  <a:lnTo>
                    <a:pt x="130" y="294"/>
                  </a:lnTo>
                  <a:lnTo>
                    <a:pt x="130" y="305"/>
                  </a:lnTo>
                  <a:lnTo>
                    <a:pt x="130" y="316"/>
                  </a:lnTo>
                  <a:lnTo>
                    <a:pt x="130" y="329"/>
                  </a:lnTo>
                  <a:lnTo>
                    <a:pt x="130" y="346"/>
                  </a:lnTo>
                  <a:lnTo>
                    <a:pt x="130" y="364"/>
                  </a:lnTo>
                  <a:lnTo>
                    <a:pt x="132" y="489"/>
                  </a:lnTo>
                  <a:lnTo>
                    <a:pt x="531" y="489"/>
                  </a:lnTo>
                  <a:lnTo>
                    <a:pt x="533" y="374"/>
                  </a:lnTo>
                  <a:lnTo>
                    <a:pt x="533" y="351"/>
                  </a:lnTo>
                  <a:lnTo>
                    <a:pt x="533" y="333"/>
                  </a:lnTo>
                  <a:lnTo>
                    <a:pt x="533" y="325"/>
                  </a:lnTo>
                  <a:lnTo>
                    <a:pt x="533" y="316"/>
                  </a:lnTo>
                  <a:lnTo>
                    <a:pt x="533" y="309"/>
                  </a:lnTo>
                  <a:lnTo>
                    <a:pt x="533" y="303"/>
                  </a:lnTo>
                  <a:lnTo>
                    <a:pt x="533" y="296"/>
                  </a:lnTo>
                  <a:lnTo>
                    <a:pt x="535" y="288"/>
                  </a:lnTo>
                  <a:lnTo>
                    <a:pt x="535" y="281"/>
                  </a:lnTo>
                  <a:lnTo>
                    <a:pt x="537" y="275"/>
                  </a:lnTo>
                  <a:lnTo>
                    <a:pt x="542" y="266"/>
                  </a:lnTo>
                  <a:lnTo>
                    <a:pt x="544" y="260"/>
                  </a:lnTo>
                  <a:lnTo>
                    <a:pt x="548" y="251"/>
                  </a:lnTo>
                  <a:lnTo>
                    <a:pt x="553" y="242"/>
                  </a:lnTo>
                  <a:lnTo>
                    <a:pt x="561" y="227"/>
                  </a:lnTo>
                  <a:lnTo>
                    <a:pt x="572" y="208"/>
                  </a:lnTo>
                  <a:lnTo>
                    <a:pt x="587" y="188"/>
                  </a:lnTo>
                  <a:lnTo>
                    <a:pt x="600" y="166"/>
                  </a:lnTo>
                  <a:lnTo>
                    <a:pt x="615" y="145"/>
                  </a:lnTo>
                  <a:lnTo>
                    <a:pt x="628" y="125"/>
                  </a:lnTo>
                  <a:lnTo>
                    <a:pt x="641" y="106"/>
                  </a:lnTo>
                  <a:lnTo>
                    <a:pt x="650" y="91"/>
                  </a:lnTo>
                  <a:lnTo>
                    <a:pt x="654" y="86"/>
                  </a:lnTo>
                  <a:lnTo>
                    <a:pt x="657" y="84"/>
                  </a:lnTo>
                  <a:lnTo>
                    <a:pt x="659" y="80"/>
                  </a:lnTo>
                  <a:lnTo>
                    <a:pt x="659" y="75"/>
                  </a:lnTo>
                  <a:lnTo>
                    <a:pt x="661" y="71"/>
                  </a:lnTo>
                  <a:lnTo>
                    <a:pt x="663" y="67"/>
                  </a:lnTo>
                  <a:lnTo>
                    <a:pt x="663" y="62"/>
                  </a:lnTo>
                  <a:lnTo>
                    <a:pt x="665" y="58"/>
                  </a:lnTo>
                  <a:lnTo>
                    <a:pt x="665" y="56"/>
                  </a:lnTo>
                  <a:lnTo>
                    <a:pt x="665" y="52"/>
                  </a:lnTo>
                  <a:lnTo>
                    <a:pt x="665" y="47"/>
                  </a:lnTo>
                  <a:lnTo>
                    <a:pt x="667" y="43"/>
                  </a:lnTo>
                  <a:lnTo>
                    <a:pt x="667" y="41"/>
                  </a:lnTo>
                  <a:lnTo>
                    <a:pt x="665" y="36"/>
                  </a:lnTo>
                  <a:lnTo>
                    <a:pt x="665" y="32"/>
                  </a:lnTo>
                  <a:lnTo>
                    <a:pt x="665" y="30"/>
                  </a:lnTo>
                  <a:lnTo>
                    <a:pt x="665" y="26"/>
                  </a:lnTo>
                  <a:lnTo>
                    <a:pt x="663" y="23"/>
                  </a:lnTo>
                  <a:lnTo>
                    <a:pt x="661" y="19"/>
                  </a:lnTo>
                  <a:lnTo>
                    <a:pt x="661" y="17"/>
                  </a:lnTo>
                  <a:lnTo>
                    <a:pt x="659" y="15"/>
                  </a:lnTo>
                  <a:lnTo>
                    <a:pt x="657" y="13"/>
                  </a:lnTo>
                  <a:lnTo>
                    <a:pt x="654" y="10"/>
                  </a:lnTo>
                  <a:lnTo>
                    <a:pt x="652" y="8"/>
                  </a:lnTo>
                  <a:lnTo>
                    <a:pt x="650" y="6"/>
                  </a:lnTo>
                  <a:lnTo>
                    <a:pt x="648" y="4"/>
                  </a:lnTo>
                  <a:lnTo>
                    <a:pt x="646" y="2"/>
                  </a:lnTo>
                  <a:lnTo>
                    <a:pt x="644" y="2"/>
                  </a:lnTo>
                  <a:lnTo>
                    <a:pt x="639" y="0"/>
                  </a:lnTo>
                  <a:lnTo>
                    <a:pt x="637" y="0"/>
                  </a:lnTo>
                  <a:lnTo>
                    <a:pt x="633" y="0"/>
                  </a:lnTo>
                  <a:lnTo>
                    <a:pt x="631" y="0"/>
                  </a:lnTo>
                  <a:lnTo>
                    <a:pt x="615" y="0"/>
                  </a:lnTo>
                  <a:lnTo>
                    <a:pt x="598" y="0"/>
                  </a:lnTo>
                  <a:lnTo>
                    <a:pt x="581" y="0"/>
                  </a:lnTo>
                  <a:lnTo>
                    <a:pt x="566" y="0"/>
                  </a:lnTo>
                  <a:lnTo>
                    <a:pt x="550" y="0"/>
                  </a:lnTo>
                  <a:lnTo>
                    <a:pt x="537" y="0"/>
                  </a:lnTo>
                  <a:lnTo>
                    <a:pt x="531" y="0"/>
                  </a:lnTo>
                  <a:lnTo>
                    <a:pt x="527" y="0"/>
                  </a:lnTo>
                  <a:lnTo>
                    <a:pt x="524" y="2"/>
                  </a:lnTo>
                  <a:lnTo>
                    <a:pt x="520" y="2"/>
                  </a:lnTo>
                  <a:lnTo>
                    <a:pt x="516" y="2"/>
                  </a:lnTo>
                  <a:lnTo>
                    <a:pt x="514" y="2"/>
                  </a:lnTo>
                  <a:lnTo>
                    <a:pt x="511" y="2"/>
                  </a:lnTo>
                  <a:lnTo>
                    <a:pt x="505" y="2"/>
                  </a:lnTo>
                  <a:lnTo>
                    <a:pt x="501" y="2"/>
                  </a:lnTo>
                  <a:lnTo>
                    <a:pt x="498" y="2"/>
                  </a:lnTo>
                  <a:lnTo>
                    <a:pt x="494" y="2"/>
                  </a:lnTo>
                  <a:lnTo>
                    <a:pt x="485" y="2"/>
                  </a:lnTo>
                  <a:lnTo>
                    <a:pt x="470" y="2"/>
                  </a:lnTo>
                  <a:lnTo>
                    <a:pt x="453" y="2"/>
                  </a:lnTo>
                  <a:lnTo>
                    <a:pt x="431" y="2"/>
                  </a:lnTo>
                  <a:lnTo>
                    <a:pt x="408" y="2"/>
                  </a:lnTo>
                  <a:lnTo>
                    <a:pt x="382" y="2"/>
                  </a:lnTo>
                  <a:lnTo>
                    <a:pt x="353" y="2"/>
                  </a:lnTo>
                  <a:lnTo>
                    <a:pt x="327" y="2"/>
                  </a:lnTo>
                  <a:lnTo>
                    <a:pt x="301" y="2"/>
                  </a:lnTo>
                  <a:lnTo>
                    <a:pt x="278" y="2"/>
                  </a:lnTo>
                  <a:lnTo>
                    <a:pt x="256" y="2"/>
                  </a:lnTo>
                  <a:lnTo>
                    <a:pt x="239" y="2"/>
                  </a:lnTo>
                  <a:lnTo>
                    <a:pt x="223" y="2"/>
                  </a:lnTo>
                  <a:lnTo>
                    <a:pt x="215" y="2"/>
                  </a:lnTo>
                  <a:lnTo>
                    <a:pt x="213" y="2"/>
                  </a:lnTo>
                  <a:lnTo>
                    <a:pt x="208" y="2"/>
                  </a:lnTo>
                  <a:lnTo>
                    <a:pt x="204" y="2"/>
                  </a:lnTo>
                  <a:lnTo>
                    <a:pt x="197" y="2"/>
                  </a:lnTo>
                  <a:lnTo>
                    <a:pt x="193" y="2"/>
                  </a:lnTo>
                  <a:close/>
                </a:path>
              </a:pathLst>
            </a:custGeom>
            <a:solidFill>
              <a:srgbClr val="498B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1" name="任意多边形 307730"/>
            <p:cNvSpPr/>
            <p:nvPr/>
          </p:nvSpPr>
          <p:spPr>
            <a:xfrm>
              <a:off x="1401" y="2468"/>
              <a:ext cx="660" cy="487"/>
            </a:xfrm>
            <a:custGeom>
              <a:rect l="0" t="0" r="0" b="0"/>
              <a:pathLst>
                <a:path w="660" h="487">
                  <a:moveTo>
                    <a:pt x="184" y="2"/>
                  </a:moveTo>
                  <a:lnTo>
                    <a:pt x="143" y="2"/>
                  </a:lnTo>
                  <a:lnTo>
                    <a:pt x="140" y="2"/>
                  </a:lnTo>
                  <a:lnTo>
                    <a:pt x="132" y="2"/>
                  </a:lnTo>
                  <a:lnTo>
                    <a:pt x="121" y="2"/>
                  </a:lnTo>
                  <a:lnTo>
                    <a:pt x="106" y="2"/>
                  </a:lnTo>
                  <a:lnTo>
                    <a:pt x="91" y="2"/>
                  </a:lnTo>
                  <a:lnTo>
                    <a:pt x="73" y="2"/>
                  </a:lnTo>
                  <a:lnTo>
                    <a:pt x="58" y="2"/>
                  </a:lnTo>
                  <a:lnTo>
                    <a:pt x="43" y="2"/>
                  </a:lnTo>
                  <a:lnTo>
                    <a:pt x="39" y="2"/>
                  </a:lnTo>
                  <a:lnTo>
                    <a:pt x="37" y="2"/>
                  </a:lnTo>
                  <a:lnTo>
                    <a:pt x="32" y="4"/>
                  </a:lnTo>
                  <a:lnTo>
                    <a:pt x="30" y="4"/>
                  </a:lnTo>
                  <a:lnTo>
                    <a:pt x="26" y="4"/>
                  </a:lnTo>
                  <a:lnTo>
                    <a:pt x="24" y="6"/>
                  </a:lnTo>
                  <a:lnTo>
                    <a:pt x="21" y="6"/>
                  </a:lnTo>
                  <a:lnTo>
                    <a:pt x="17" y="8"/>
                  </a:lnTo>
                  <a:lnTo>
                    <a:pt x="15" y="11"/>
                  </a:lnTo>
                  <a:lnTo>
                    <a:pt x="13" y="13"/>
                  </a:lnTo>
                  <a:lnTo>
                    <a:pt x="11" y="15"/>
                  </a:lnTo>
                  <a:lnTo>
                    <a:pt x="8" y="15"/>
                  </a:lnTo>
                  <a:lnTo>
                    <a:pt x="8" y="17"/>
                  </a:lnTo>
                  <a:lnTo>
                    <a:pt x="6" y="21"/>
                  </a:lnTo>
                  <a:lnTo>
                    <a:pt x="4" y="24"/>
                  </a:lnTo>
                  <a:lnTo>
                    <a:pt x="4" y="26"/>
                  </a:lnTo>
                  <a:lnTo>
                    <a:pt x="2" y="28"/>
                  </a:lnTo>
                  <a:lnTo>
                    <a:pt x="2" y="30"/>
                  </a:lnTo>
                  <a:lnTo>
                    <a:pt x="2" y="34"/>
                  </a:lnTo>
                  <a:lnTo>
                    <a:pt x="0" y="37"/>
                  </a:lnTo>
                  <a:lnTo>
                    <a:pt x="0" y="39"/>
                  </a:lnTo>
                  <a:lnTo>
                    <a:pt x="0" y="43"/>
                  </a:lnTo>
                  <a:lnTo>
                    <a:pt x="0" y="45"/>
                  </a:lnTo>
                  <a:lnTo>
                    <a:pt x="0" y="50"/>
                  </a:lnTo>
                  <a:lnTo>
                    <a:pt x="0" y="52"/>
                  </a:lnTo>
                  <a:lnTo>
                    <a:pt x="0" y="56"/>
                  </a:lnTo>
                  <a:lnTo>
                    <a:pt x="0" y="58"/>
                  </a:lnTo>
                  <a:lnTo>
                    <a:pt x="2" y="63"/>
                  </a:lnTo>
                  <a:lnTo>
                    <a:pt x="2" y="65"/>
                  </a:lnTo>
                  <a:lnTo>
                    <a:pt x="4" y="69"/>
                  </a:lnTo>
                  <a:lnTo>
                    <a:pt x="4" y="73"/>
                  </a:lnTo>
                  <a:lnTo>
                    <a:pt x="6" y="76"/>
                  </a:lnTo>
                  <a:lnTo>
                    <a:pt x="8" y="84"/>
                  </a:lnTo>
                  <a:lnTo>
                    <a:pt x="13" y="93"/>
                  </a:lnTo>
                  <a:lnTo>
                    <a:pt x="19" y="102"/>
                  </a:lnTo>
                  <a:lnTo>
                    <a:pt x="24" y="110"/>
                  </a:lnTo>
                  <a:lnTo>
                    <a:pt x="30" y="121"/>
                  </a:lnTo>
                  <a:lnTo>
                    <a:pt x="34" y="132"/>
                  </a:lnTo>
                  <a:lnTo>
                    <a:pt x="41" y="143"/>
                  </a:lnTo>
                  <a:lnTo>
                    <a:pt x="47" y="154"/>
                  </a:lnTo>
                  <a:lnTo>
                    <a:pt x="62" y="175"/>
                  </a:lnTo>
                  <a:lnTo>
                    <a:pt x="75" y="197"/>
                  </a:lnTo>
                  <a:lnTo>
                    <a:pt x="91" y="219"/>
                  </a:lnTo>
                  <a:lnTo>
                    <a:pt x="104" y="236"/>
                  </a:lnTo>
                  <a:lnTo>
                    <a:pt x="110" y="247"/>
                  </a:lnTo>
                  <a:lnTo>
                    <a:pt x="117" y="253"/>
                  </a:lnTo>
                  <a:lnTo>
                    <a:pt x="119" y="258"/>
                  </a:lnTo>
                  <a:lnTo>
                    <a:pt x="121" y="262"/>
                  </a:lnTo>
                  <a:lnTo>
                    <a:pt x="123" y="266"/>
                  </a:lnTo>
                  <a:lnTo>
                    <a:pt x="123" y="271"/>
                  </a:lnTo>
                  <a:lnTo>
                    <a:pt x="125" y="277"/>
                  </a:lnTo>
                  <a:lnTo>
                    <a:pt x="125" y="284"/>
                  </a:lnTo>
                  <a:lnTo>
                    <a:pt x="127" y="292"/>
                  </a:lnTo>
                  <a:lnTo>
                    <a:pt x="127" y="301"/>
                  </a:lnTo>
                  <a:lnTo>
                    <a:pt x="127" y="314"/>
                  </a:lnTo>
                  <a:lnTo>
                    <a:pt x="130" y="327"/>
                  </a:lnTo>
                  <a:lnTo>
                    <a:pt x="130" y="342"/>
                  </a:lnTo>
                  <a:lnTo>
                    <a:pt x="130" y="362"/>
                  </a:lnTo>
                  <a:lnTo>
                    <a:pt x="130" y="487"/>
                  </a:lnTo>
                  <a:lnTo>
                    <a:pt x="526" y="487"/>
                  </a:lnTo>
                  <a:lnTo>
                    <a:pt x="528" y="370"/>
                  </a:lnTo>
                  <a:lnTo>
                    <a:pt x="528" y="349"/>
                  </a:lnTo>
                  <a:lnTo>
                    <a:pt x="528" y="331"/>
                  </a:lnTo>
                  <a:lnTo>
                    <a:pt x="526" y="323"/>
                  </a:lnTo>
                  <a:lnTo>
                    <a:pt x="526" y="314"/>
                  </a:lnTo>
                  <a:lnTo>
                    <a:pt x="526" y="307"/>
                  </a:lnTo>
                  <a:lnTo>
                    <a:pt x="528" y="301"/>
                  </a:lnTo>
                  <a:lnTo>
                    <a:pt x="528" y="292"/>
                  </a:lnTo>
                  <a:lnTo>
                    <a:pt x="528" y="286"/>
                  </a:lnTo>
                  <a:lnTo>
                    <a:pt x="530" y="279"/>
                  </a:lnTo>
                  <a:lnTo>
                    <a:pt x="532" y="273"/>
                  </a:lnTo>
                  <a:lnTo>
                    <a:pt x="535" y="264"/>
                  </a:lnTo>
                  <a:lnTo>
                    <a:pt x="539" y="258"/>
                  </a:lnTo>
                  <a:lnTo>
                    <a:pt x="543" y="249"/>
                  </a:lnTo>
                  <a:lnTo>
                    <a:pt x="548" y="240"/>
                  </a:lnTo>
                  <a:lnTo>
                    <a:pt x="556" y="225"/>
                  </a:lnTo>
                  <a:lnTo>
                    <a:pt x="567" y="206"/>
                  </a:lnTo>
                  <a:lnTo>
                    <a:pt x="580" y="186"/>
                  </a:lnTo>
                  <a:lnTo>
                    <a:pt x="595" y="164"/>
                  </a:lnTo>
                  <a:lnTo>
                    <a:pt x="608" y="143"/>
                  </a:lnTo>
                  <a:lnTo>
                    <a:pt x="621" y="123"/>
                  </a:lnTo>
                  <a:lnTo>
                    <a:pt x="634" y="106"/>
                  </a:lnTo>
                  <a:lnTo>
                    <a:pt x="645" y="91"/>
                  </a:lnTo>
                  <a:lnTo>
                    <a:pt x="647" y="86"/>
                  </a:lnTo>
                  <a:lnTo>
                    <a:pt x="649" y="82"/>
                  </a:lnTo>
                  <a:lnTo>
                    <a:pt x="652" y="78"/>
                  </a:lnTo>
                  <a:lnTo>
                    <a:pt x="654" y="73"/>
                  </a:lnTo>
                  <a:lnTo>
                    <a:pt x="656" y="71"/>
                  </a:lnTo>
                  <a:lnTo>
                    <a:pt x="656" y="67"/>
                  </a:lnTo>
                  <a:lnTo>
                    <a:pt x="658" y="63"/>
                  </a:lnTo>
                  <a:lnTo>
                    <a:pt x="658" y="58"/>
                  </a:lnTo>
                  <a:lnTo>
                    <a:pt x="660" y="54"/>
                  </a:lnTo>
                  <a:lnTo>
                    <a:pt x="660" y="52"/>
                  </a:lnTo>
                  <a:lnTo>
                    <a:pt x="660" y="47"/>
                  </a:lnTo>
                  <a:lnTo>
                    <a:pt x="660" y="43"/>
                  </a:lnTo>
                  <a:lnTo>
                    <a:pt x="660" y="39"/>
                  </a:lnTo>
                  <a:lnTo>
                    <a:pt x="660" y="37"/>
                  </a:lnTo>
                  <a:lnTo>
                    <a:pt x="660" y="32"/>
                  </a:lnTo>
                  <a:lnTo>
                    <a:pt x="658" y="30"/>
                  </a:lnTo>
                  <a:lnTo>
                    <a:pt x="658" y="26"/>
                  </a:lnTo>
                  <a:lnTo>
                    <a:pt x="656" y="24"/>
                  </a:lnTo>
                  <a:lnTo>
                    <a:pt x="656" y="19"/>
                  </a:lnTo>
                  <a:lnTo>
                    <a:pt x="654" y="17"/>
                  </a:lnTo>
                  <a:lnTo>
                    <a:pt x="654" y="15"/>
                  </a:lnTo>
                  <a:lnTo>
                    <a:pt x="652" y="13"/>
                  </a:lnTo>
                  <a:lnTo>
                    <a:pt x="649" y="11"/>
                  </a:lnTo>
                  <a:lnTo>
                    <a:pt x="647" y="8"/>
                  </a:lnTo>
                  <a:lnTo>
                    <a:pt x="645" y="6"/>
                  </a:lnTo>
                  <a:lnTo>
                    <a:pt x="643" y="4"/>
                  </a:lnTo>
                  <a:lnTo>
                    <a:pt x="639" y="2"/>
                  </a:lnTo>
                  <a:lnTo>
                    <a:pt x="636" y="2"/>
                  </a:lnTo>
                  <a:lnTo>
                    <a:pt x="634" y="0"/>
                  </a:lnTo>
                  <a:lnTo>
                    <a:pt x="630" y="0"/>
                  </a:lnTo>
                  <a:lnTo>
                    <a:pt x="628" y="0"/>
                  </a:lnTo>
                  <a:lnTo>
                    <a:pt x="623" y="0"/>
                  </a:lnTo>
                  <a:lnTo>
                    <a:pt x="608" y="0"/>
                  </a:lnTo>
                  <a:lnTo>
                    <a:pt x="593" y="0"/>
                  </a:lnTo>
                  <a:lnTo>
                    <a:pt x="576" y="0"/>
                  </a:lnTo>
                  <a:lnTo>
                    <a:pt x="558" y="0"/>
                  </a:lnTo>
                  <a:lnTo>
                    <a:pt x="543" y="0"/>
                  </a:lnTo>
                  <a:lnTo>
                    <a:pt x="532" y="0"/>
                  </a:lnTo>
                  <a:lnTo>
                    <a:pt x="524" y="0"/>
                  </a:lnTo>
                  <a:lnTo>
                    <a:pt x="519" y="0"/>
                  </a:lnTo>
                  <a:lnTo>
                    <a:pt x="517" y="0"/>
                  </a:lnTo>
                  <a:lnTo>
                    <a:pt x="513" y="0"/>
                  </a:lnTo>
                  <a:lnTo>
                    <a:pt x="509" y="2"/>
                  </a:lnTo>
                  <a:lnTo>
                    <a:pt x="506" y="2"/>
                  </a:lnTo>
                  <a:lnTo>
                    <a:pt x="504" y="2"/>
                  </a:lnTo>
                  <a:lnTo>
                    <a:pt x="500" y="2"/>
                  </a:lnTo>
                  <a:lnTo>
                    <a:pt x="493" y="2"/>
                  </a:lnTo>
                  <a:lnTo>
                    <a:pt x="491" y="2"/>
                  </a:lnTo>
                  <a:lnTo>
                    <a:pt x="487" y="2"/>
                  </a:lnTo>
                  <a:lnTo>
                    <a:pt x="478" y="2"/>
                  </a:lnTo>
                  <a:lnTo>
                    <a:pt x="463" y="2"/>
                  </a:lnTo>
                  <a:lnTo>
                    <a:pt x="446" y="2"/>
                  </a:lnTo>
                  <a:lnTo>
                    <a:pt x="422" y="2"/>
                  </a:lnTo>
                  <a:lnTo>
                    <a:pt x="398" y="2"/>
                  </a:lnTo>
                  <a:lnTo>
                    <a:pt x="372" y="2"/>
                  </a:lnTo>
                  <a:lnTo>
                    <a:pt x="346" y="2"/>
                  </a:lnTo>
                  <a:lnTo>
                    <a:pt x="318" y="2"/>
                  </a:lnTo>
                  <a:lnTo>
                    <a:pt x="292" y="2"/>
                  </a:lnTo>
                  <a:lnTo>
                    <a:pt x="268" y="2"/>
                  </a:lnTo>
                  <a:lnTo>
                    <a:pt x="247" y="2"/>
                  </a:lnTo>
                  <a:lnTo>
                    <a:pt x="229" y="2"/>
                  </a:lnTo>
                  <a:lnTo>
                    <a:pt x="214" y="2"/>
                  </a:lnTo>
                  <a:lnTo>
                    <a:pt x="205" y="2"/>
                  </a:lnTo>
                  <a:lnTo>
                    <a:pt x="201" y="2"/>
                  </a:lnTo>
                  <a:lnTo>
                    <a:pt x="199" y="2"/>
                  </a:lnTo>
                  <a:lnTo>
                    <a:pt x="192" y="2"/>
                  </a:lnTo>
                  <a:lnTo>
                    <a:pt x="186" y="2"/>
                  </a:lnTo>
                  <a:lnTo>
                    <a:pt x="184" y="2"/>
                  </a:lnTo>
                  <a:close/>
                </a:path>
              </a:pathLst>
            </a:custGeom>
            <a:solidFill>
              <a:srgbClr val="498A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2" name="任意多边形 307731"/>
            <p:cNvSpPr/>
            <p:nvPr/>
          </p:nvSpPr>
          <p:spPr>
            <a:xfrm>
              <a:off x="1403" y="2468"/>
              <a:ext cx="656" cy="487"/>
            </a:xfrm>
            <a:custGeom>
              <a:rect l="0" t="0" r="0" b="0"/>
              <a:pathLst>
                <a:path w="656" h="487">
                  <a:moveTo>
                    <a:pt x="175" y="4"/>
                  </a:moveTo>
                  <a:lnTo>
                    <a:pt x="141" y="4"/>
                  </a:lnTo>
                  <a:lnTo>
                    <a:pt x="138" y="4"/>
                  </a:lnTo>
                  <a:lnTo>
                    <a:pt x="132" y="4"/>
                  </a:lnTo>
                  <a:lnTo>
                    <a:pt x="119" y="4"/>
                  </a:lnTo>
                  <a:lnTo>
                    <a:pt x="106" y="4"/>
                  </a:lnTo>
                  <a:lnTo>
                    <a:pt x="91" y="4"/>
                  </a:lnTo>
                  <a:lnTo>
                    <a:pt x="73" y="4"/>
                  </a:lnTo>
                  <a:lnTo>
                    <a:pt x="58" y="4"/>
                  </a:lnTo>
                  <a:lnTo>
                    <a:pt x="43" y="4"/>
                  </a:lnTo>
                  <a:lnTo>
                    <a:pt x="39" y="4"/>
                  </a:lnTo>
                  <a:lnTo>
                    <a:pt x="37" y="4"/>
                  </a:lnTo>
                  <a:lnTo>
                    <a:pt x="32" y="4"/>
                  </a:lnTo>
                  <a:lnTo>
                    <a:pt x="30" y="6"/>
                  </a:lnTo>
                  <a:lnTo>
                    <a:pt x="28" y="6"/>
                  </a:lnTo>
                  <a:lnTo>
                    <a:pt x="24" y="8"/>
                  </a:lnTo>
                  <a:lnTo>
                    <a:pt x="22" y="8"/>
                  </a:lnTo>
                  <a:lnTo>
                    <a:pt x="19" y="11"/>
                  </a:lnTo>
                  <a:lnTo>
                    <a:pt x="17" y="13"/>
                  </a:lnTo>
                  <a:lnTo>
                    <a:pt x="15" y="15"/>
                  </a:lnTo>
                  <a:lnTo>
                    <a:pt x="13" y="15"/>
                  </a:lnTo>
                  <a:lnTo>
                    <a:pt x="11" y="17"/>
                  </a:lnTo>
                  <a:lnTo>
                    <a:pt x="9" y="19"/>
                  </a:lnTo>
                  <a:lnTo>
                    <a:pt x="6" y="21"/>
                  </a:lnTo>
                  <a:lnTo>
                    <a:pt x="6" y="24"/>
                  </a:lnTo>
                  <a:lnTo>
                    <a:pt x="4" y="28"/>
                  </a:lnTo>
                  <a:lnTo>
                    <a:pt x="4" y="30"/>
                  </a:lnTo>
                  <a:lnTo>
                    <a:pt x="2" y="32"/>
                  </a:lnTo>
                  <a:lnTo>
                    <a:pt x="2" y="34"/>
                  </a:lnTo>
                  <a:lnTo>
                    <a:pt x="2" y="39"/>
                  </a:lnTo>
                  <a:lnTo>
                    <a:pt x="2" y="41"/>
                  </a:lnTo>
                  <a:lnTo>
                    <a:pt x="0" y="43"/>
                  </a:lnTo>
                  <a:lnTo>
                    <a:pt x="0" y="47"/>
                  </a:lnTo>
                  <a:lnTo>
                    <a:pt x="0" y="50"/>
                  </a:lnTo>
                  <a:lnTo>
                    <a:pt x="0" y="54"/>
                  </a:lnTo>
                  <a:lnTo>
                    <a:pt x="2" y="56"/>
                  </a:lnTo>
                  <a:lnTo>
                    <a:pt x="2" y="60"/>
                  </a:lnTo>
                  <a:lnTo>
                    <a:pt x="2" y="63"/>
                  </a:lnTo>
                  <a:lnTo>
                    <a:pt x="4" y="67"/>
                  </a:lnTo>
                  <a:lnTo>
                    <a:pt x="4" y="71"/>
                  </a:lnTo>
                  <a:lnTo>
                    <a:pt x="6" y="73"/>
                  </a:lnTo>
                  <a:lnTo>
                    <a:pt x="6" y="78"/>
                  </a:lnTo>
                  <a:lnTo>
                    <a:pt x="11" y="84"/>
                  </a:lnTo>
                  <a:lnTo>
                    <a:pt x="15" y="93"/>
                  </a:lnTo>
                  <a:lnTo>
                    <a:pt x="19" y="102"/>
                  </a:lnTo>
                  <a:lnTo>
                    <a:pt x="24" y="112"/>
                  </a:lnTo>
                  <a:lnTo>
                    <a:pt x="30" y="123"/>
                  </a:lnTo>
                  <a:lnTo>
                    <a:pt x="37" y="132"/>
                  </a:lnTo>
                  <a:lnTo>
                    <a:pt x="43" y="143"/>
                  </a:lnTo>
                  <a:lnTo>
                    <a:pt x="50" y="154"/>
                  </a:lnTo>
                  <a:lnTo>
                    <a:pt x="63" y="175"/>
                  </a:lnTo>
                  <a:lnTo>
                    <a:pt x="76" y="197"/>
                  </a:lnTo>
                  <a:lnTo>
                    <a:pt x="91" y="219"/>
                  </a:lnTo>
                  <a:lnTo>
                    <a:pt x="104" y="236"/>
                  </a:lnTo>
                  <a:lnTo>
                    <a:pt x="110" y="247"/>
                  </a:lnTo>
                  <a:lnTo>
                    <a:pt x="117" y="253"/>
                  </a:lnTo>
                  <a:lnTo>
                    <a:pt x="119" y="258"/>
                  </a:lnTo>
                  <a:lnTo>
                    <a:pt x="121" y="262"/>
                  </a:lnTo>
                  <a:lnTo>
                    <a:pt x="123" y="266"/>
                  </a:lnTo>
                  <a:lnTo>
                    <a:pt x="123" y="271"/>
                  </a:lnTo>
                  <a:lnTo>
                    <a:pt x="125" y="277"/>
                  </a:lnTo>
                  <a:lnTo>
                    <a:pt x="128" y="284"/>
                  </a:lnTo>
                  <a:lnTo>
                    <a:pt x="128" y="292"/>
                  </a:lnTo>
                  <a:lnTo>
                    <a:pt x="128" y="301"/>
                  </a:lnTo>
                  <a:lnTo>
                    <a:pt x="128" y="314"/>
                  </a:lnTo>
                  <a:lnTo>
                    <a:pt x="130" y="327"/>
                  </a:lnTo>
                  <a:lnTo>
                    <a:pt x="130" y="342"/>
                  </a:lnTo>
                  <a:lnTo>
                    <a:pt x="130" y="359"/>
                  </a:lnTo>
                  <a:lnTo>
                    <a:pt x="132" y="487"/>
                  </a:lnTo>
                  <a:lnTo>
                    <a:pt x="524" y="487"/>
                  </a:lnTo>
                  <a:lnTo>
                    <a:pt x="524" y="370"/>
                  </a:lnTo>
                  <a:lnTo>
                    <a:pt x="524" y="349"/>
                  </a:lnTo>
                  <a:lnTo>
                    <a:pt x="524" y="329"/>
                  </a:lnTo>
                  <a:lnTo>
                    <a:pt x="524" y="320"/>
                  </a:lnTo>
                  <a:lnTo>
                    <a:pt x="524" y="314"/>
                  </a:lnTo>
                  <a:lnTo>
                    <a:pt x="524" y="307"/>
                  </a:lnTo>
                  <a:lnTo>
                    <a:pt x="524" y="299"/>
                  </a:lnTo>
                  <a:lnTo>
                    <a:pt x="526" y="292"/>
                  </a:lnTo>
                  <a:lnTo>
                    <a:pt x="526" y="286"/>
                  </a:lnTo>
                  <a:lnTo>
                    <a:pt x="528" y="279"/>
                  </a:lnTo>
                  <a:lnTo>
                    <a:pt x="530" y="273"/>
                  </a:lnTo>
                  <a:lnTo>
                    <a:pt x="533" y="264"/>
                  </a:lnTo>
                  <a:lnTo>
                    <a:pt x="537" y="258"/>
                  </a:lnTo>
                  <a:lnTo>
                    <a:pt x="541" y="249"/>
                  </a:lnTo>
                  <a:lnTo>
                    <a:pt x="546" y="240"/>
                  </a:lnTo>
                  <a:lnTo>
                    <a:pt x="554" y="225"/>
                  </a:lnTo>
                  <a:lnTo>
                    <a:pt x="565" y="208"/>
                  </a:lnTo>
                  <a:lnTo>
                    <a:pt x="578" y="186"/>
                  </a:lnTo>
                  <a:lnTo>
                    <a:pt x="591" y="167"/>
                  </a:lnTo>
                  <a:lnTo>
                    <a:pt x="606" y="145"/>
                  </a:lnTo>
                  <a:lnTo>
                    <a:pt x="619" y="123"/>
                  </a:lnTo>
                  <a:lnTo>
                    <a:pt x="632" y="106"/>
                  </a:lnTo>
                  <a:lnTo>
                    <a:pt x="641" y="91"/>
                  </a:lnTo>
                  <a:lnTo>
                    <a:pt x="643" y="89"/>
                  </a:lnTo>
                  <a:lnTo>
                    <a:pt x="645" y="84"/>
                  </a:lnTo>
                  <a:lnTo>
                    <a:pt x="647" y="80"/>
                  </a:lnTo>
                  <a:lnTo>
                    <a:pt x="650" y="76"/>
                  </a:lnTo>
                  <a:lnTo>
                    <a:pt x="652" y="71"/>
                  </a:lnTo>
                  <a:lnTo>
                    <a:pt x="654" y="67"/>
                  </a:lnTo>
                  <a:lnTo>
                    <a:pt x="654" y="65"/>
                  </a:lnTo>
                  <a:lnTo>
                    <a:pt x="656" y="60"/>
                  </a:lnTo>
                  <a:lnTo>
                    <a:pt x="656" y="56"/>
                  </a:lnTo>
                  <a:lnTo>
                    <a:pt x="656" y="52"/>
                  </a:lnTo>
                  <a:lnTo>
                    <a:pt x="656" y="50"/>
                  </a:lnTo>
                  <a:lnTo>
                    <a:pt x="656" y="45"/>
                  </a:lnTo>
                  <a:lnTo>
                    <a:pt x="656" y="41"/>
                  </a:lnTo>
                  <a:lnTo>
                    <a:pt x="656" y="37"/>
                  </a:lnTo>
                  <a:lnTo>
                    <a:pt x="656" y="34"/>
                  </a:lnTo>
                  <a:lnTo>
                    <a:pt x="656" y="30"/>
                  </a:lnTo>
                  <a:lnTo>
                    <a:pt x="654" y="28"/>
                  </a:lnTo>
                  <a:lnTo>
                    <a:pt x="654" y="24"/>
                  </a:lnTo>
                  <a:lnTo>
                    <a:pt x="652" y="21"/>
                  </a:lnTo>
                  <a:lnTo>
                    <a:pt x="652" y="19"/>
                  </a:lnTo>
                  <a:lnTo>
                    <a:pt x="650" y="17"/>
                  </a:lnTo>
                  <a:lnTo>
                    <a:pt x="647" y="13"/>
                  </a:lnTo>
                  <a:lnTo>
                    <a:pt x="645" y="11"/>
                  </a:lnTo>
                  <a:lnTo>
                    <a:pt x="643" y="8"/>
                  </a:lnTo>
                  <a:lnTo>
                    <a:pt x="641" y="6"/>
                  </a:lnTo>
                  <a:lnTo>
                    <a:pt x="639" y="6"/>
                  </a:lnTo>
                  <a:lnTo>
                    <a:pt x="637" y="4"/>
                  </a:lnTo>
                  <a:lnTo>
                    <a:pt x="634" y="4"/>
                  </a:lnTo>
                  <a:lnTo>
                    <a:pt x="630" y="2"/>
                  </a:lnTo>
                  <a:lnTo>
                    <a:pt x="628" y="2"/>
                  </a:lnTo>
                  <a:lnTo>
                    <a:pt x="624" y="2"/>
                  </a:lnTo>
                  <a:lnTo>
                    <a:pt x="621" y="0"/>
                  </a:lnTo>
                  <a:lnTo>
                    <a:pt x="606" y="2"/>
                  </a:lnTo>
                  <a:lnTo>
                    <a:pt x="589" y="2"/>
                  </a:lnTo>
                  <a:lnTo>
                    <a:pt x="572" y="2"/>
                  </a:lnTo>
                  <a:lnTo>
                    <a:pt x="554" y="2"/>
                  </a:lnTo>
                  <a:lnTo>
                    <a:pt x="539" y="2"/>
                  </a:lnTo>
                  <a:lnTo>
                    <a:pt x="528" y="2"/>
                  </a:lnTo>
                  <a:lnTo>
                    <a:pt x="520" y="2"/>
                  </a:lnTo>
                  <a:lnTo>
                    <a:pt x="517" y="2"/>
                  </a:lnTo>
                  <a:lnTo>
                    <a:pt x="513" y="2"/>
                  </a:lnTo>
                  <a:lnTo>
                    <a:pt x="509" y="2"/>
                  </a:lnTo>
                  <a:lnTo>
                    <a:pt x="504" y="2"/>
                  </a:lnTo>
                  <a:lnTo>
                    <a:pt x="502" y="4"/>
                  </a:lnTo>
                  <a:lnTo>
                    <a:pt x="500" y="4"/>
                  </a:lnTo>
                  <a:lnTo>
                    <a:pt x="496" y="4"/>
                  </a:lnTo>
                  <a:lnTo>
                    <a:pt x="489" y="4"/>
                  </a:lnTo>
                  <a:lnTo>
                    <a:pt x="487" y="4"/>
                  </a:lnTo>
                  <a:lnTo>
                    <a:pt x="483" y="4"/>
                  </a:lnTo>
                  <a:lnTo>
                    <a:pt x="474" y="4"/>
                  </a:lnTo>
                  <a:lnTo>
                    <a:pt x="459" y="4"/>
                  </a:lnTo>
                  <a:lnTo>
                    <a:pt x="442" y="4"/>
                  </a:lnTo>
                  <a:lnTo>
                    <a:pt x="418" y="4"/>
                  </a:lnTo>
                  <a:lnTo>
                    <a:pt x="394" y="4"/>
                  </a:lnTo>
                  <a:lnTo>
                    <a:pt x="368" y="4"/>
                  </a:lnTo>
                  <a:lnTo>
                    <a:pt x="340" y="4"/>
                  </a:lnTo>
                  <a:lnTo>
                    <a:pt x="314" y="4"/>
                  </a:lnTo>
                  <a:lnTo>
                    <a:pt x="286" y="4"/>
                  </a:lnTo>
                  <a:lnTo>
                    <a:pt x="262" y="4"/>
                  </a:lnTo>
                  <a:lnTo>
                    <a:pt x="240" y="4"/>
                  </a:lnTo>
                  <a:lnTo>
                    <a:pt x="221" y="4"/>
                  </a:lnTo>
                  <a:lnTo>
                    <a:pt x="208" y="4"/>
                  </a:lnTo>
                  <a:lnTo>
                    <a:pt x="199" y="4"/>
                  </a:lnTo>
                  <a:lnTo>
                    <a:pt x="195" y="4"/>
                  </a:lnTo>
                  <a:lnTo>
                    <a:pt x="193" y="4"/>
                  </a:lnTo>
                  <a:lnTo>
                    <a:pt x="186" y="4"/>
                  </a:lnTo>
                  <a:lnTo>
                    <a:pt x="180" y="4"/>
                  </a:lnTo>
                  <a:lnTo>
                    <a:pt x="175" y="4"/>
                  </a:lnTo>
                  <a:close/>
                </a:path>
              </a:pathLst>
            </a:custGeom>
            <a:solidFill>
              <a:srgbClr val="4789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3" name="任意多边形 307732"/>
            <p:cNvSpPr/>
            <p:nvPr/>
          </p:nvSpPr>
          <p:spPr>
            <a:xfrm>
              <a:off x="1407" y="2470"/>
              <a:ext cx="652" cy="485"/>
            </a:xfrm>
            <a:custGeom>
              <a:rect l="0" t="0" r="0" b="0"/>
              <a:pathLst>
                <a:path w="652" h="485">
                  <a:moveTo>
                    <a:pt x="167" y="2"/>
                  </a:moveTo>
                  <a:lnTo>
                    <a:pt x="139" y="4"/>
                  </a:lnTo>
                  <a:lnTo>
                    <a:pt x="134" y="4"/>
                  </a:lnTo>
                  <a:lnTo>
                    <a:pt x="128" y="4"/>
                  </a:lnTo>
                  <a:lnTo>
                    <a:pt x="117" y="2"/>
                  </a:lnTo>
                  <a:lnTo>
                    <a:pt x="104" y="2"/>
                  </a:lnTo>
                  <a:lnTo>
                    <a:pt x="89" y="2"/>
                  </a:lnTo>
                  <a:lnTo>
                    <a:pt x="72" y="2"/>
                  </a:lnTo>
                  <a:lnTo>
                    <a:pt x="56" y="2"/>
                  </a:lnTo>
                  <a:lnTo>
                    <a:pt x="41" y="4"/>
                  </a:lnTo>
                  <a:lnTo>
                    <a:pt x="39" y="4"/>
                  </a:lnTo>
                  <a:lnTo>
                    <a:pt x="35" y="4"/>
                  </a:lnTo>
                  <a:lnTo>
                    <a:pt x="33" y="4"/>
                  </a:lnTo>
                  <a:lnTo>
                    <a:pt x="28" y="4"/>
                  </a:lnTo>
                  <a:lnTo>
                    <a:pt x="26" y="6"/>
                  </a:lnTo>
                  <a:lnTo>
                    <a:pt x="24" y="9"/>
                  </a:lnTo>
                  <a:lnTo>
                    <a:pt x="22" y="9"/>
                  </a:lnTo>
                  <a:lnTo>
                    <a:pt x="18" y="11"/>
                  </a:lnTo>
                  <a:lnTo>
                    <a:pt x="15" y="13"/>
                  </a:lnTo>
                  <a:lnTo>
                    <a:pt x="13" y="13"/>
                  </a:lnTo>
                  <a:lnTo>
                    <a:pt x="11" y="15"/>
                  </a:lnTo>
                  <a:lnTo>
                    <a:pt x="11" y="17"/>
                  </a:lnTo>
                  <a:lnTo>
                    <a:pt x="9" y="19"/>
                  </a:lnTo>
                  <a:lnTo>
                    <a:pt x="7" y="22"/>
                  </a:lnTo>
                  <a:lnTo>
                    <a:pt x="5" y="24"/>
                  </a:lnTo>
                  <a:lnTo>
                    <a:pt x="5" y="26"/>
                  </a:lnTo>
                  <a:lnTo>
                    <a:pt x="2" y="28"/>
                  </a:lnTo>
                  <a:lnTo>
                    <a:pt x="2" y="32"/>
                  </a:lnTo>
                  <a:lnTo>
                    <a:pt x="0" y="35"/>
                  </a:lnTo>
                  <a:lnTo>
                    <a:pt x="0" y="37"/>
                  </a:lnTo>
                  <a:lnTo>
                    <a:pt x="0" y="41"/>
                  </a:lnTo>
                  <a:lnTo>
                    <a:pt x="0" y="43"/>
                  </a:lnTo>
                  <a:lnTo>
                    <a:pt x="0" y="48"/>
                  </a:lnTo>
                  <a:lnTo>
                    <a:pt x="0" y="50"/>
                  </a:lnTo>
                  <a:lnTo>
                    <a:pt x="0" y="52"/>
                  </a:lnTo>
                  <a:lnTo>
                    <a:pt x="0" y="56"/>
                  </a:lnTo>
                  <a:lnTo>
                    <a:pt x="0" y="61"/>
                  </a:lnTo>
                  <a:lnTo>
                    <a:pt x="2" y="63"/>
                  </a:lnTo>
                  <a:lnTo>
                    <a:pt x="2" y="67"/>
                  </a:lnTo>
                  <a:lnTo>
                    <a:pt x="5" y="69"/>
                  </a:lnTo>
                  <a:lnTo>
                    <a:pt x="5" y="74"/>
                  </a:lnTo>
                  <a:lnTo>
                    <a:pt x="7" y="78"/>
                  </a:lnTo>
                  <a:lnTo>
                    <a:pt x="11" y="84"/>
                  </a:lnTo>
                  <a:lnTo>
                    <a:pt x="13" y="93"/>
                  </a:lnTo>
                  <a:lnTo>
                    <a:pt x="18" y="102"/>
                  </a:lnTo>
                  <a:lnTo>
                    <a:pt x="24" y="110"/>
                  </a:lnTo>
                  <a:lnTo>
                    <a:pt x="28" y="121"/>
                  </a:lnTo>
                  <a:lnTo>
                    <a:pt x="35" y="132"/>
                  </a:lnTo>
                  <a:lnTo>
                    <a:pt x="41" y="143"/>
                  </a:lnTo>
                  <a:lnTo>
                    <a:pt x="48" y="154"/>
                  </a:lnTo>
                  <a:lnTo>
                    <a:pt x="61" y="173"/>
                  </a:lnTo>
                  <a:lnTo>
                    <a:pt x="76" y="195"/>
                  </a:lnTo>
                  <a:lnTo>
                    <a:pt x="89" y="217"/>
                  </a:lnTo>
                  <a:lnTo>
                    <a:pt x="102" y="236"/>
                  </a:lnTo>
                  <a:lnTo>
                    <a:pt x="108" y="245"/>
                  </a:lnTo>
                  <a:lnTo>
                    <a:pt x="115" y="251"/>
                  </a:lnTo>
                  <a:lnTo>
                    <a:pt x="117" y="256"/>
                  </a:lnTo>
                  <a:lnTo>
                    <a:pt x="119" y="260"/>
                  </a:lnTo>
                  <a:lnTo>
                    <a:pt x="121" y="264"/>
                  </a:lnTo>
                  <a:lnTo>
                    <a:pt x="124" y="269"/>
                  </a:lnTo>
                  <a:lnTo>
                    <a:pt x="124" y="275"/>
                  </a:lnTo>
                  <a:lnTo>
                    <a:pt x="126" y="282"/>
                  </a:lnTo>
                  <a:lnTo>
                    <a:pt x="126" y="290"/>
                  </a:lnTo>
                  <a:lnTo>
                    <a:pt x="126" y="299"/>
                  </a:lnTo>
                  <a:lnTo>
                    <a:pt x="128" y="310"/>
                  </a:lnTo>
                  <a:lnTo>
                    <a:pt x="128" y="325"/>
                  </a:lnTo>
                  <a:lnTo>
                    <a:pt x="128" y="340"/>
                  </a:lnTo>
                  <a:lnTo>
                    <a:pt x="128" y="357"/>
                  </a:lnTo>
                  <a:lnTo>
                    <a:pt x="130" y="485"/>
                  </a:lnTo>
                  <a:lnTo>
                    <a:pt x="520" y="485"/>
                  </a:lnTo>
                  <a:lnTo>
                    <a:pt x="520" y="368"/>
                  </a:lnTo>
                  <a:lnTo>
                    <a:pt x="520" y="344"/>
                  </a:lnTo>
                  <a:lnTo>
                    <a:pt x="520" y="327"/>
                  </a:lnTo>
                  <a:lnTo>
                    <a:pt x="520" y="318"/>
                  </a:lnTo>
                  <a:lnTo>
                    <a:pt x="520" y="312"/>
                  </a:lnTo>
                  <a:lnTo>
                    <a:pt x="520" y="305"/>
                  </a:lnTo>
                  <a:lnTo>
                    <a:pt x="520" y="297"/>
                  </a:lnTo>
                  <a:lnTo>
                    <a:pt x="522" y="290"/>
                  </a:lnTo>
                  <a:lnTo>
                    <a:pt x="522" y="284"/>
                  </a:lnTo>
                  <a:lnTo>
                    <a:pt x="524" y="277"/>
                  </a:lnTo>
                  <a:lnTo>
                    <a:pt x="526" y="271"/>
                  </a:lnTo>
                  <a:lnTo>
                    <a:pt x="529" y="262"/>
                  </a:lnTo>
                  <a:lnTo>
                    <a:pt x="531" y="256"/>
                  </a:lnTo>
                  <a:lnTo>
                    <a:pt x="535" y="247"/>
                  </a:lnTo>
                  <a:lnTo>
                    <a:pt x="542" y="238"/>
                  </a:lnTo>
                  <a:lnTo>
                    <a:pt x="548" y="223"/>
                  </a:lnTo>
                  <a:lnTo>
                    <a:pt x="561" y="206"/>
                  </a:lnTo>
                  <a:lnTo>
                    <a:pt x="572" y="184"/>
                  </a:lnTo>
                  <a:lnTo>
                    <a:pt x="587" y="165"/>
                  </a:lnTo>
                  <a:lnTo>
                    <a:pt x="600" y="143"/>
                  </a:lnTo>
                  <a:lnTo>
                    <a:pt x="613" y="123"/>
                  </a:lnTo>
                  <a:lnTo>
                    <a:pt x="626" y="106"/>
                  </a:lnTo>
                  <a:lnTo>
                    <a:pt x="637" y="91"/>
                  </a:lnTo>
                  <a:lnTo>
                    <a:pt x="639" y="87"/>
                  </a:lnTo>
                  <a:lnTo>
                    <a:pt x="641" y="82"/>
                  </a:lnTo>
                  <a:lnTo>
                    <a:pt x="643" y="80"/>
                  </a:lnTo>
                  <a:lnTo>
                    <a:pt x="646" y="76"/>
                  </a:lnTo>
                  <a:lnTo>
                    <a:pt x="646" y="71"/>
                  </a:lnTo>
                  <a:lnTo>
                    <a:pt x="648" y="67"/>
                  </a:lnTo>
                  <a:lnTo>
                    <a:pt x="650" y="63"/>
                  </a:lnTo>
                  <a:lnTo>
                    <a:pt x="650" y="58"/>
                  </a:lnTo>
                  <a:lnTo>
                    <a:pt x="650" y="56"/>
                  </a:lnTo>
                  <a:lnTo>
                    <a:pt x="650" y="52"/>
                  </a:lnTo>
                  <a:lnTo>
                    <a:pt x="652" y="48"/>
                  </a:lnTo>
                  <a:lnTo>
                    <a:pt x="652" y="43"/>
                  </a:lnTo>
                  <a:lnTo>
                    <a:pt x="652" y="41"/>
                  </a:lnTo>
                  <a:lnTo>
                    <a:pt x="652" y="37"/>
                  </a:lnTo>
                  <a:lnTo>
                    <a:pt x="650" y="35"/>
                  </a:lnTo>
                  <a:lnTo>
                    <a:pt x="650" y="30"/>
                  </a:lnTo>
                  <a:lnTo>
                    <a:pt x="650" y="28"/>
                  </a:lnTo>
                  <a:lnTo>
                    <a:pt x="648" y="24"/>
                  </a:lnTo>
                  <a:lnTo>
                    <a:pt x="648" y="22"/>
                  </a:lnTo>
                  <a:lnTo>
                    <a:pt x="646" y="19"/>
                  </a:lnTo>
                  <a:lnTo>
                    <a:pt x="643" y="15"/>
                  </a:lnTo>
                  <a:lnTo>
                    <a:pt x="643" y="13"/>
                  </a:lnTo>
                  <a:lnTo>
                    <a:pt x="641" y="11"/>
                  </a:lnTo>
                  <a:lnTo>
                    <a:pt x="639" y="9"/>
                  </a:lnTo>
                  <a:lnTo>
                    <a:pt x="637" y="6"/>
                  </a:lnTo>
                  <a:lnTo>
                    <a:pt x="633" y="6"/>
                  </a:lnTo>
                  <a:lnTo>
                    <a:pt x="630" y="4"/>
                  </a:lnTo>
                  <a:lnTo>
                    <a:pt x="628" y="2"/>
                  </a:lnTo>
                  <a:lnTo>
                    <a:pt x="626" y="2"/>
                  </a:lnTo>
                  <a:lnTo>
                    <a:pt x="622" y="2"/>
                  </a:lnTo>
                  <a:lnTo>
                    <a:pt x="620" y="0"/>
                  </a:lnTo>
                  <a:lnTo>
                    <a:pt x="615" y="0"/>
                  </a:lnTo>
                  <a:lnTo>
                    <a:pt x="600" y="0"/>
                  </a:lnTo>
                  <a:lnTo>
                    <a:pt x="583" y="0"/>
                  </a:lnTo>
                  <a:lnTo>
                    <a:pt x="565" y="2"/>
                  </a:lnTo>
                  <a:lnTo>
                    <a:pt x="548" y="2"/>
                  </a:lnTo>
                  <a:lnTo>
                    <a:pt x="533" y="2"/>
                  </a:lnTo>
                  <a:lnTo>
                    <a:pt x="522" y="2"/>
                  </a:lnTo>
                  <a:lnTo>
                    <a:pt x="513" y="2"/>
                  </a:lnTo>
                  <a:lnTo>
                    <a:pt x="511" y="2"/>
                  </a:lnTo>
                  <a:lnTo>
                    <a:pt x="509" y="2"/>
                  </a:lnTo>
                  <a:lnTo>
                    <a:pt x="503" y="2"/>
                  </a:lnTo>
                  <a:lnTo>
                    <a:pt x="498" y="2"/>
                  </a:lnTo>
                  <a:lnTo>
                    <a:pt x="496" y="2"/>
                  </a:lnTo>
                  <a:lnTo>
                    <a:pt x="494" y="2"/>
                  </a:lnTo>
                  <a:lnTo>
                    <a:pt x="490" y="2"/>
                  </a:lnTo>
                  <a:lnTo>
                    <a:pt x="483" y="4"/>
                  </a:lnTo>
                  <a:lnTo>
                    <a:pt x="481" y="4"/>
                  </a:lnTo>
                  <a:lnTo>
                    <a:pt x="477" y="4"/>
                  </a:lnTo>
                  <a:lnTo>
                    <a:pt x="468" y="4"/>
                  </a:lnTo>
                  <a:lnTo>
                    <a:pt x="453" y="4"/>
                  </a:lnTo>
                  <a:lnTo>
                    <a:pt x="433" y="4"/>
                  </a:lnTo>
                  <a:lnTo>
                    <a:pt x="412" y="4"/>
                  </a:lnTo>
                  <a:lnTo>
                    <a:pt x="388" y="4"/>
                  </a:lnTo>
                  <a:lnTo>
                    <a:pt x="360" y="4"/>
                  </a:lnTo>
                  <a:lnTo>
                    <a:pt x="334" y="4"/>
                  </a:lnTo>
                  <a:lnTo>
                    <a:pt x="306" y="4"/>
                  </a:lnTo>
                  <a:lnTo>
                    <a:pt x="280" y="4"/>
                  </a:lnTo>
                  <a:lnTo>
                    <a:pt x="254" y="4"/>
                  </a:lnTo>
                  <a:lnTo>
                    <a:pt x="232" y="4"/>
                  </a:lnTo>
                  <a:lnTo>
                    <a:pt x="212" y="4"/>
                  </a:lnTo>
                  <a:lnTo>
                    <a:pt x="197" y="4"/>
                  </a:lnTo>
                  <a:lnTo>
                    <a:pt x="189" y="4"/>
                  </a:lnTo>
                  <a:lnTo>
                    <a:pt x="186" y="4"/>
                  </a:lnTo>
                  <a:lnTo>
                    <a:pt x="182" y="4"/>
                  </a:lnTo>
                  <a:lnTo>
                    <a:pt x="176" y="2"/>
                  </a:lnTo>
                  <a:lnTo>
                    <a:pt x="169" y="2"/>
                  </a:lnTo>
                  <a:lnTo>
                    <a:pt x="167" y="2"/>
                  </a:lnTo>
                  <a:close/>
                </a:path>
              </a:pathLst>
            </a:custGeom>
            <a:solidFill>
              <a:srgbClr val="4489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4" name="任意多边形 307733"/>
            <p:cNvSpPr/>
            <p:nvPr/>
          </p:nvSpPr>
          <p:spPr>
            <a:xfrm>
              <a:off x="1409" y="2472"/>
              <a:ext cx="648" cy="483"/>
            </a:xfrm>
            <a:custGeom>
              <a:rect l="0" t="0" r="0" b="0"/>
              <a:pathLst>
                <a:path w="648" h="482">
                  <a:moveTo>
                    <a:pt x="161" y="2"/>
                  </a:moveTo>
                  <a:lnTo>
                    <a:pt x="137" y="2"/>
                  </a:lnTo>
                  <a:lnTo>
                    <a:pt x="135" y="2"/>
                  </a:lnTo>
                  <a:lnTo>
                    <a:pt x="128" y="2"/>
                  </a:lnTo>
                  <a:lnTo>
                    <a:pt x="117" y="2"/>
                  </a:lnTo>
                  <a:lnTo>
                    <a:pt x="104" y="2"/>
                  </a:lnTo>
                  <a:lnTo>
                    <a:pt x="89" y="2"/>
                  </a:lnTo>
                  <a:lnTo>
                    <a:pt x="74" y="2"/>
                  </a:lnTo>
                  <a:lnTo>
                    <a:pt x="57" y="2"/>
                  </a:lnTo>
                  <a:lnTo>
                    <a:pt x="44" y="2"/>
                  </a:lnTo>
                  <a:lnTo>
                    <a:pt x="39" y="2"/>
                  </a:lnTo>
                  <a:lnTo>
                    <a:pt x="37" y="4"/>
                  </a:lnTo>
                  <a:lnTo>
                    <a:pt x="33" y="4"/>
                  </a:lnTo>
                  <a:lnTo>
                    <a:pt x="31" y="4"/>
                  </a:lnTo>
                  <a:lnTo>
                    <a:pt x="26" y="7"/>
                  </a:lnTo>
                  <a:lnTo>
                    <a:pt x="24" y="7"/>
                  </a:lnTo>
                  <a:lnTo>
                    <a:pt x="22" y="9"/>
                  </a:lnTo>
                  <a:lnTo>
                    <a:pt x="20" y="11"/>
                  </a:lnTo>
                  <a:lnTo>
                    <a:pt x="18" y="11"/>
                  </a:lnTo>
                  <a:lnTo>
                    <a:pt x="16" y="13"/>
                  </a:lnTo>
                  <a:lnTo>
                    <a:pt x="13" y="15"/>
                  </a:lnTo>
                  <a:lnTo>
                    <a:pt x="11" y="17"/>
                  </a:lnTo>
                  <a:lnTo>
                    <a:pt x="9" y="20"/>
                  </a:lnTo>
                  <a:lnTo>
                    <a:pt x="7" y="22"/>
                  </a:lnTo>
                  <a:lnTo>
                    <a:pt x="7" y="24"/>
                  </a:lnTo>
                  <a:lnTo>
                    <a:pt x="5" y="26"/>
                  </a:lnTo>
                  <a:lnTo>
                    <a:pt x="5" y="28"/>
                  </a:lnTo>
                  <a:lnTo>
                    <a:pt x="3" y="30"/>
                  </a:lnTo>
                  <a:lnTo>
                    <a:pt x="3" y="35"/>
                  </a:lnTo>
                  <a:lnTo>
                    <a:pt x="3" y="37"/>
                  </a:lnTo>
                  <a:lnTo>
                    <a:pt x="0" y="39"/>
                  </a:lnTo>
                  <a:lnTo>
                    <a:pt x="0" y="43"/>
                  </a:lnTo>
                  <a:lnTo>
                    <a:pt x="0" y="46"/>
                  </a:lnTo>
                  <a:lnTo>
                    <a:pt x="0" y="50"/>
                  </a:lnTo>
                  <a:lnTo>
                    <a:pt x="0" y="52"/>
                  </a:lnTo>
                  <a:lnTo>
                    <a:pt x="3" y="56"/>
                  </a:lnTo>
                  <a:lnTo>
                    <a:pt x="3" y="59"/>
                  </a:lnTo>
                  <a:lnTo>
                    <a:pt x="3" y="63"/>
                  </a:lnTo>
                  <a:lnTo>
                    <a:pt x="5" y="65"/>
                  </a:lnTo>
                  <a:lnTo>
                    <a:pt x="5" y="69"/>
                  </a:lnTo>
                  <a:lnTo>
                    <a:pt x="7" y="74"/>
                  </a:lnTo>
                  <a:lnTo>
                    <a:pt x="7" y="76"/>
                  </a:lnTo>
                  <a:lnTo>
                    <a:pt x="11" y="85"/>
                  </a:lnTo>
                  <a:lnTo>
                    <a:pt x="16" y="91"/>
                  </a:lnTo>
                  <a:lnTo>
                    <a:pt x="20" y="102"/>
                  </a:lnTo>
                  <a:lnTo>
                    <a:pt x="24" y="111"/>
                  </a:lnTo>
                  <a:lnTo>
                    <a:pt x="31" y="119"/>
                  </a:lnTo>
                  <a:lnTo>
                    <a:pt x="35" y="130"/>
                  </a:lnTo>
                  <a:lnTo>
                    <a:pt x="41" y="141"/>
                  </a:lnTo>
                  <a:lnTo>
                    <a:pt x="48" y="152"/>
                  </a:lnTo>
                  <a:lnTo>
                    <a:pt x="63" y="173"/>
                  </a:lnTo>
                  <a:lnTo>
                    <a:pt x="76" y="195"/>
                  </a:lnTo>
                  <a:lnTo>
                    <a:pt x="89" y="215"/>
                  </a:lnTo>
                  <a:lnTo>
                    <a:pt x="102" y="234"/>
                  </a:lnTo>
                  <a:lnTo>
                    <a:pt x="111" y="243"/>
                  </a:lnTo>
                  <a:lnTo>
                    <a:pt x="115" y="249"/>
                  </a:lnTo>
                  <a:lnTo>
                    <a:pt x="117" y="254"/>
                  </a:lnTo>
                  <a:lnTo>
                    <a:pt x="119" y="258"/>
                  </a:lnTo>
                  <a:lnTo>
                    <a:pt x="122" y="262"/>
                  </a:lnTo>
                  <a:lnTo>
                    <a:pt x="124" y="267"/>
                  </a:lnTo>
                  <a:lnTo>
                    <a:pt x="124" y="273"/>
                  </a:lnTo>
                  <a:lnTo>
                    <a:pt x="126" y="280"/>
                  </a:lnTo>
                  <a:lnTo>
                    <a:pt x="126" y="288"/>
                  </a:lnTo>
                  <a:lnTo>
                    <a:pt x="126" y="297"/>
                  </a:lnTo>
                  <a:lnTo>
                    <a:pt x="128" y="308"/>
                  </a:lnTo>
                  <a:lnTo>
                    <a:pt x="128" y="321"/>
                  </a:lnTo>
                  <a:lnTo>
                    <a:pt x="128" y="338"/>
                  </a:lnTo>
                  <a:lnTo>
                    <a:pt x="128" y="355"/>
                  </a:lnTo>
                  <a:lnTo>
                    <a:pt x="130" y="483"/>
                  </a:lnTo>
                  <a:lnTo>
                    <a:pt x="518" y="483"/>
                  </a:lnTo>
                  <a:lnTo>
                    <a:pt x="518" y="364"/>
                  </a:lnTo>
                  <a:lnTo>
                    <a:pt x="518" y="342"/>
                  </a:lnTo>
                  <a:lnTo>
                    <a:pt x="518" y="325"/>
                  </a:lnTo>
                  <a:lnTo>
                    <a:pt x="518" y="316"/>
                  </a:lnTo>
                  <a:lnTo>
                    <a:pt x="518" y="310"/>
                  </a:lnTo>
                  <a:lnTo>
                    <a:pt x="518" y="301"/>
                  </a:lnTo>
                  <a:lnTo>
                    <a:pt x="518" y="295"/>
                  </a:lnTo>
                  <a:lnTo>
                    <a:pt x="518" y="288"/>
                  </a:lnTo>
                  <a:lnTo>
                    <a:pt x="520" y="282"/>
                  </a:lnTo>
                  <a:lnTo>
                    <a:pt x="520" y="275"/>
                  </a:lnTo>
                  <a:lnTo>
                    <a:pt x="522" y="269"/>
                  </a:lnTo>
                  <a:lnTo>
                    <a:pt x="527" y="260"/>
                  </a:lnTo>
                  <a:lnTo>
                    <a:pt x="529" y="254"/>
                  </a:lnTo>
                  <a:lnTo>
                    <a:pt x="533" y="245"/>
                  </a:lnTo>
                  <a:lnTo>
                    <a:pt x="537" y="236"/>
                  </a:lnTo>
                  <a:lnTo>
                    <a:pt x="546" y="221"/>
                  </a:lnTo>
                  <a:lnTo>
                    <a:pt x="557" y="204"/>
                  </a:lnTo>
                  <a:lnTo>
                    <a:pt x="570" y="184"/>
                  </a:lnTo>
                  <a:lnTo>
                    <a:pt x="583" y="163"/>
                  </a:lnTo>
                  <a:lnTo>
                    <a:pt x="598" y="141"/>
                  </a:lnTo>
                  <a:lnTo>
                    <a:pt x="611" y="121"/>
                  </a:lnTo>
                  <a:lnTo>
                    <a:pt x="624" y="104"/>
                  </a:lnTo>
                  <a:lnTo>
                    <a:pt x="633" y="89"/>
                  </a:lnTo>
                  <a:lnTo>
                    <a:pt x="635" y="87"/>
                  </a:lnTo>
                  <a:lnTo>
                    <a:pt x="637" y="82"/>
                  </a:lnTo>
                  <a:lnTo>
                    <a:pt x="639" y="78"/>
                  </a:lnTo>
                  <a:lnTo>
                    <a:pt x="641" y="74"/>
                  </a:lnTo>
                  <a:lnTo>
                    <a:pt x="644" y="69"/>
                  </a:lnTo>
                  <a:lnTo>
                    <a:pt x="644" y="67"/>
                  </a:lnTo>
                  <a:lnTo>
                    <a:pt x="646" y="63"/>
                  </a:lnTo>
                  <a:lnTo>
                    <a:pt x="646" y="59"/>
                  </a:lnTo>
                  <a:lnTo>
                    <a:pt x="648" y="54"/>
                  </a:lnTo>
                  <a:lnTo>
                    <a:pt x="648" y="52"/>
                  </a:lnTo>
                  <a:lnTo>
                    <a:pt x="648" y="48"/>
                  </a:lnTo>
                  <a:lnTo>
                    <a:pt x="648" y="43"/>
                  </a:lnTo>
                  <a:lnTo>
                    <a:pt x="648" y="39"/>
                  </a:lnTo>
                  <a:lnTo>
                    <a:pt x="648" y="37"/>
                  </a:lnTo>
                  <a:lnTo>
                    <a:pt x="648" y="33"/>
                  </a:lnTo>
                  <a:lnTo>
                    <a:pt x="646" y="30"/>
                  </a:lnTo>
                  <a:lnTo>
                    <a:pt x="646" y="26"/>
                  </a:lnTo>
                  <a:lnTo>
                    <a:pt x="646" y="24"/>
                  </a:lnTo>
                  <a:lnTo>
                    <a:pt x="644" y="20"/>
                  </a:lnTo>
                  <a:lnTo>
                    <a:pt x="641" y="17"/>
                  </a:lnTo>
                  <a:lnTo>
                    <a:pt x="641" y="15"/>
                  </a:lnTo>
                  <a:lnTo>
                    <a:pt x="639" y="13"/>
                  </a:lnTo>
                  <a:lnTo>
                    <a:pt x="637" y="11"/>
                  </a:lnTo>
                  <a:lnTo>
                    <a:pt x="635" y="9"/>
                  </a:lnTo>
                  <a:lnTo>
                    <a:pt x="633" y="7"/>
                  </a:lnTo>
                  <a:lnTo>
                    <a:pt x="631" y="4"/>
                  </a:lnTo>
                  <a:lnTo>
                    <a:pt x="628" y="4"/>
                  </a:lnTo>
                  <a:lnTo>
                    <a:pt x="626" y="2"/>
                  </a:lnTo>
                  <a:lnTo>
                    <a:pt x="622" y="2"/>
                  </a:lnTo>
                  <a:lnTo>
                    <a:pt x="620" y="0"/>
                  </a:lnTo>
                  <a:lnTo>
                    <a:pt x="615" y="0"/>
                  </a:lnTo>
                  <a:lnTo>
                    <a:pt x="613" y="0"/>
                  </a:lnTo>
                  <a:lnTo>
                    <a:pt x="598" y="0"/>
                  </a:lnTo>
                  <a:lnTo>
                    <a:pt x="581" y="0"/>
                  </a:lnTo>
                  <a:lnTo>
                    <a:pt x="561" y="0"/>
                  </a:lnTo>
                  <a:lnTo>
                    <a:pt x="546" y="0"/>
                  </a:lnTo>
                  <a:lnTo>
                    <a:pt x="531" y="2"/>
                  </a:lnTo>
                  <a:lnTo>
                    <a:pt x="518" y="2"/>
                  </a:lnTo>
                  <a:lnTo>
                    <a:pt x="509" y="2"/>
                  </a:lnTo>
                  <a:lnTo>
                    <a:pt x="507" y="2"/>
                  </a:lnTo>
                  <a:lnTo>
                    <a:pt x="505" y="2"/>
                  </a:lnTo>
                  <a:lnTo>
                    <a:pt x="501" y="2"/>
                  </a:lnTo>
                  <a:lnTo>
                    <a:pt x="494" y="2"/>
                  </a:lnTo>
                  <a:lnTo>
                    <a:pt x="492" y="2"/>
                  </a:lnTo>
                  <a:lnTo>
                    <a:pt x="490" y="2"/>
                  </a:lnTo>
                  <a:lnTo>
                    <a:pt x="485" y="2"/>
                  </a:lnTo>
                  <a:lnTo>
                    <a:pt x="479" y="2"/>
                  </a:lnTo>
                  <a:lnTo>
                    <a:pt x="477" y="2"/>
                  </a:lnTo>
                  <a:lnTo>
                    <a:pt x="472" y="2"/>
                  </a:lnTo>
                  <a:lnTo>
                    <a:pt x="464" y="2"/>
                  </a:lnTo>
                  <a:lnTo>
                    <a:pt x="449" y="2"/>
                  </a:lnTo>
                  <a:lnTo>
                    <a:pt x="429" y="2"/>
                  </a:lnTo>
                  <a:lnTo>
                    <a:pt x="408" y="2"/>
                  </a:lnTo>
                  <a:lnTo>
                    <a:pt x="382" y="2"/>
                  </a:lnTo>
                  <a:lnTo>
                    <a:pt x="356" y="2"/>
                  </a:lnTo>
                  <a:lnTo>
                    <a:pt x="327" y="2"/>
                  </a:lnTo>
                  <a:lnTo>
                    <a:pt x="299" y="2"/>
                  </a:lnTo>
                  <a:lnTo>
                    <a:pt x="273" y="2"/>
                  </a:lnTo>
                  <a:lnTo>
                    <a:pt x="247" y="2"/>
                  </a:lnTo>
                  <a:lnTo>
                    <a:pt x="226" y="2"/>
                  </a:lnTo>
                  <a:lnTo>
                    <a:pt x="206" y="2"/>
                  </a:lnTo>
                  <a:lnTo>
                    <a:pt x="191" y="2"/>
                  </a:lnTo>
                  <a:lnTo>
                    <a:pt x="182" y="2"/>
                  </a:lnTo>
                  <a:lnTo>
                    <a:pt x="178" y="2"/>
                  </a:lnTo>
                  <a:lnTo>
                    <a:pt x="176" y="2"/>
                  </a:lnTo>
                  <a:lnTo>
                    <a:pt x="169" y="2"/>
                  </a:lnTo>
                  <a:lnTo>
                    <a:pt x="163" y="2"/>
                  </a:lnTo>
                  <a:lnTo>
                    <a:pt x="161" y="2"/>
                  </a:lnTo>
                  <a:close/>
                </a:path>
              </a:pathLst>
            </a:custGeom>
            <a:solidFill>
              <a:srgbClr val="4289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5" name="任意多边形 307734"/>
            <p:cNvSpPr/>
            <p:nvPr/>
          </p:nvSpPr>
          <p:spPr>
            <a:xfrm>
              <a:off x="1414" y="2474"/>
              <a:ext cx="643" cy="481"/>
            </a:xfrm>
            <a:custGeom>
              <a:rect l="0" t="0" r="0" b="0"/>
              <a:pathLst>
                <a:path w="643" h="481">
                  <a:moveTo>
                    <a:pt x="511" y="481"/>
                  </a:moveTo>
                  <a:lnTo>
                    <a:pt x="513" y="362"/>
                  </a:lnTo>
                  <a:lnTo>
                    <a:pt x="513" y="340"/>
                  </a:lnTo>
                  <a:lnTo>
                    <a:pt x="513" y="323"/>
                  </a:lnTo>
                  <a:lnTo>
                    <a:pt x="513" y="314"/>
                  </a:lnTo>
                  <a:lnTo>
                    <a:pt x="513" y="306"/>
                  </a:lnTo>
                  <a:lnTo>
                    <a:pt x="513" y="299"/>
                  </a:lnTo>
                  <a:lnTo>
                    <a:pt x="513" y="293"/>
                  </a:lnTo>
                  <a:lnTo>
                    <a:pt x="513" y="286"/>
                  </a:lnTo>
                  <a:lnTo>
                    <a:pt x="515" y="280"/>
                  </a:lnTo>
                  <a:lnTo>
                    <a:pt x="515" y="273"/>
                  </a:lnTo>
                  <a:lnTo>
                    <a:pt x="517" y="267"/>
                  </a:lnTo>
                  <a:lnTo>
                    <a:pt x="519" y="258"/>
                  </a:lnTo>
                  <a:lnTo>
                    <a:pt x="524" y="252"/>
                  </a:lnTo>
                  <a:lnTo>
                    <a:pt x="528" y="243"/>
                  </a:lnTo>
                  <a:lnTo>
                    <a:pt x="532" y="234"/>
                  </a:lnTo>
                  <a:lnTo>
                    <a:pt x="541" y="219"/>
                  </a:lnTo>
                  <a:lnTo>
                    <a:pt x="552" y="202"/>
                  </a:lnTo>
                  <a:lnTo>
                    <a:pt x="565" y="182"/>
                  </a:lnTo>
                  <a:lnTo>
                    <a:pt x="578" y="161"/>
                  </a:lnTo>
                  <a:lnTo>
                    <a:pt x="591" y="141"/>
                  </a:lnTo>
                  <a:lnTo>
                    <a:pt x="604" y="122"/>
                  </a:lnTo>
                  <a:lnTo>
                    <a:pt x="617" y="104"/>
                  </a:lnTo>
                  <a:lnTo>
                    <a:pt x="626" y="89"/>
                  </a:lnTo>
                  <a:lnTo>
                    <a:pt x="630" y="85"/>
                  </a:lnTo>
                  <a:lnTo>
                    <a:pt x="632" y="80"/>
                  </a:lnTo>
                  <a:lnTo>
                    <a:pt x="634" y="78"/>
                  </a:lnTo>
                  <a:lnTo>
                    <a:pt x="634" y="74"/>
                  </a:lnTo>
                  <a:lnTo>
                    <a:pt x="636" y="70"/>
                  </a:lnTo>
                  <a:lnTo>
                    <a:pt x="639" y="65"/>
                  </a:lnTo>
                  <a:lnTo>
                    <a:pt x="639" y="61"/>
                  </a:lnTo>
                  <a:lnTo>
                    <a:pt x="641" y="59"/>
                  </a:lnTo>
                  <a:lnTo>
                    <a:pt x="641" y="54"/>
                  </a:lnTo>
                  <a:lnTo>
                    <a:pt x="641" y="50"/>
                  </a:lnTo>
                  <a:lnTo>
                    <a:pt x="641" y="46"/>
                  </a:lnTo>
                  <a:lnTo>
                    <a:pt x="643" y="44"/>
                  </a:lnTo>
                  <a:lnTo>
                    <a:pt x="641" y="39"/>
                  </a:lnTo>
                  <a:lnTo>
                    <a:pt x="641" y="37"/>
                  </a:lnTo>
                  <a:lnTo>
                    <a:pt x="641" y="33"/>
                  </a:lnTo>
                  <a:lnTo>
                    <a:pt x="641" y="28"/>
                  </a:lnTo>
                  <a:lnTo>
                    <a:pt x="641" y="26"/>
                  </a:lnTo>
                  <a:lnTo>
                    <a:pt x="639" y="24"/>
                  </a:lnTo>
                  <a:lnTo>
                    <a:pt x="636" y="20"/>
                  </a:lnTo>
                  <a:lnTo>
                    <a:pt x="636" y="18"/>
                  </a:lnTo>
                  <a:lnTo>
                    <a:pt x="634" y="15"/>
                  </a:lnTo>
                  <a:lnTo>
                    <a:pt x="632" y="13"/>
                  </a:lnTo>
                  <a:lnTo>
                    <a:pt x="630" y="11"/>
                  </a:lnTo>
                  <a:lnTo>
                    <a:pt x="630" y="9"/>
                  </a:lnTo>
                  <a:lnTo>
                    <a:pt x="626" y="7"/>
                  </a:lnTo>
                  <a:lnTo>
                    <a:pt x="623" y="5"/>
                  </a:lnTo>
                  <a:lnTo>
                    <a:pt x="621" y="5"/>
                  </a:lnTo>
                  <a:lnTo>
                    <a:pt x="619" y="2"/>
                  </a:lnTo>
                  <a:lnTo>
                    <a:pt x="617" y="2"/>
                  </a:lnTo>
                  <a:lnTo>
                    <a:pt x="613" y="0"/>
                  </a:lnTo>
                  <a:lnTo>
                    <a:pt x="610" y="0"/>
                  </a:lnTo>
                  <a:lnTo>
                    <a:pt x="606" y="0"/>
                  </a:lnTo>
                  <a:lnTo>
                    <a:pt x="591" y="0"/>
                  </a:lnTo>
                  <a:lnTo>
                    <a:pt x="574" y="0"/>
                  </a:lnTo>
                  <a:lnTo>
                    <a:pt x="556" y="0"/>
                  </a:lnTo>
                  <a:lnTo>
                    <a:pt x="539" y="0"/>
                  </a:lnTo>
                  <a:lnTo>
                    <a:pt x="524" y="0"/>
                  </a:lnTo>
                  <a:lnTo>
                    <a:pt x="511" y="0"/>
                  </a:lnTo>
                  <a:lnTo>
                    <a:pt x="502" y="2"/>
                  </a:lnTo>
                  <a:lnTo>
                    <a:pt x="500" y="2"/>
                  </a:lnTo>
                  <a:lnTo>
                    <a:pt x="485" y="2"/>
                  </a:lnTo>
                  <a:lnTo>
                    <a:pt x="470" y="2"/>
                  </a:lnTo>
                  <a:lnTo>
                    <a:pt x="169" y="2"/>
                  </a:lnTo>
                  <a:lnTo>
                    <a:pt x="149" y="2"/>
                  </a:lnTo>
                  <a:lnTo>
                    <a:pt x="134" y="2"/>
                  </a:lnTo>
                  <a:lnTo>
                    <a:pt x="130" y="2"/>
                  </a:lnTo>
                  <a:lnTo>
                    <a:pt x="123" y="2"/>
                  </a:lnTo>
                  <a:lnTo>
                    <a:pt x="112" y="2"/>
                  </a:lnTo>
                  <a:lnTo>
                    <a:pt x="99" y="2"/>
                  </a:lnTo>
                  <a:lnTo>
                    <a:pt x="86" y="2"/>
                  </a:lnTo>
                  <a:lnTo>
                    <a:pt x="71" y="2"/>
                  </a:lnTo>
                  <a:lnTo>
                    <a:pt x="56" y="2"/>
                  </a:lnTo>
                  <a:lnTo>
                    <a:pt x="41" y="2"/>
                  </a:lnTo>
                  <a:lnTo>
                    <a:pt x="39" y="2"/>
                  </a:lnTo>
                  <a:lnTo>
                    <a:pt x="34" y="5"/>
                  </a:lnTo>
                  <a:lnTo>
                    <a:pt x="32" y="5"/>
                  </a:lnTo>
                  <a:lnTo>
                    <a:pt x="28" y="5"/>
                  </a:lnTo>
                  <a:lnTo>
                    <a:pt x="26" y="7"/>
                  </a:lnTo>
                  <a:lnTo>
                    <a:pt x="24" y="7"/>
                  </a:lnTo>
                  <a:lnTo>
                    <a:pt x="19" y="9"/>
                  </a:lnTo>
                  <a:lnTo>
                    <a:pt x="17" y="9"/>
                  </a:lnTo>
                  <a:lnTo>
                    <a:pt x="15" y="11"/>
                  </a:lnTo>
                  <a:lnTo>
                    <a:pt x="13" y="13"/>
                  </a:lnTo>
                  <a:lnTo>
                    <a:pt x="11" y="15"/>
                  </a:lnTo>
                  <a:lnTo>
                    <a:pt x="8" y="18"/>
                  </a:lnTo>
                  <a:lnTo>
                    <a:pt x="8" y="18"/>
                  </a:lnTo>
                  <a:lnTo>
                    <a:pt x="6" y="22"/>
                  </a:lnTo>
                  <a:lnTo>
                    <a:pt x="4" y="24"/>
                  </a:lnTo>
                  <a:lnTo>
                    <a:pt x="4" y="26"/>
                  </a:lnTo>
                  <a:lnTo>
                    <a:pt x="2" y="28"/>
                  </a:lnTo>
                  <a:lnTo>
                    <a:pt x="2" y="31"/>
                  </a:lnTo>
                  <a:lnTo>
                    <a:pt x="0" y="33"/>
                  </a:lnTo>
                  <a:lnTo>
                    <a:pt x="0" y="37"/>
                  </a:lnTo>
                  <a:lnTo>
                    <a:pt x="0" y="39"/>
                  </a:lnTo>
                  <a:lnTo>
                    <a:pt x="0" y="41"/>
                  </a:lnTo>
                  <a:lnTo>
                    <a:pt x="0" y="46"/>
                  </a:lnTo>
                  <a:lnTo>
                    <a:pt x="0" y="48"/>
                  </a:lnTo>
                  <a:lnTo>
                    <a:pt x="0" y="52"/>
                  </a:lnTo>
                  <a:lnTo>
                    <a:pt x="0" y="54"/>
                  </a:lnTo>
                  <a:lnTo>
                    <a:pt x="0" y="59"/>
                  </a:lnTo>
                  <a:lnTo>
                    <a:pt x="2" y="61"/>
                  </a:lnTo>
                  <a:lnTo>
                    <a:pt x="2" y="65"/>
                  </a:lnTo>
                  <a:lnTo>
                    <a:pt x="4" y="67"/>
                  </a:lnTo>
                  <a:lnTo>
                    <a:pt x="4" y="72"/>
                  </a:lnTo>
                  <a:lnTo>
                    <a:pt x="6" y="76"/>
                  </a:lnTo>
                  <a:lnTo>
                    <a:pt x="8" y="83"/>
                  </a:lnTo>
                  <a:lnTo>
                    <a:pt x="13" y="91"/>
                  </a:lnTo>
                  <a:lnTo>
                    <a:pt x="17" y="100"/>
                  </a:lnTo>
                  <a:lnTo>
                    <a:pt x="24" y="109"/>
                  </a:lnTo>
                  <a:lnTo>
                    <a:pt x="28" y="119"/>
                  </a:lnTo>
                  <a:lnTo>
                    <a:pt x="34" y="128"/>
                  </a:lnTo>
                  <a:lnTo>
                    <a:pt x="41" y="139"/>
                  </a:lnTo>
                  <a:lnTo>
                    <a:pt x="47" y="150"/>
                  </a:lnTo>
                  <a:lnTo>
                    <a:pt x="60" y="171"/>
                  </a:lnTo>
                  <a:lnTo>
                    <a:pt x="73" y="193"/>
                  </a:lnTo>
                  <a:lnTo>
                    <a:pt x="88" y="213"/>
                  </a:lnTo>
                  <a:lnTo>
                    <a:pt x="99" y="232"/>
                  </a:lnTo>
                  <a:lnTo>
                    <a:pt x="108" y="241"/>
                  </a:lnTo>
                  <a:lnTo>
                    <a:pt x="112" y="249"/>
                  </a:lnTo>
                  <a:lnTo>
                    <a:pt x="114" y="252"/>
                  </a:lnTo>
                  <a:lnTo>
                    <a:pt x="117" y="256"/>
                  </a:lnTo>
                  <a:lnTo>
                    <a:pt x="119" y="260"/>
                  </a:lnTo>
                  <a:lnTo>
                    <a:pt x="121" y="265"/>
                  </a:lnTo>
                  <a:lnTo>
                    <a:pt x="121" y="271"/>
                  </a:lnTo>
                  <a:lnTo>
                    <a:pt x="123" y="278"/>
                  </a:lnTo>
                  <a:lnTo>
                    <a:pt x="123" y="284"/>
                  </a:lnTo>
                  <a:lnTo>
                    <a:pt x="123" y="295"/>
                  </a:lnTo>
                  <a:lnTo>
                    <a:pt x="125" y="306"/>
                  </a:lnTo>
                  <a:lnTo>
                    <a:pt x="125" y="319"/>
                  </a:lnTo>
                  <a:lnTo>
                    <a:pt x="125" y="334"/>
                  </a:lnTo>
                  <a:lnTo>
                    <a:pt x="125" y="353"/>
                  </a:lnTo>
                  <a:lnTo>
                    <a:pt x="127" y="481"/>
                  </a:lnTo>
                  <a:lnTo>
                    <a:pt x="511" y="481"/>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6" name="任意多边形 307735"/>
            <p:cNvSpPr/>
            <p:nvPr/>
          </p:nvSpPr>
          <p:spPr>
            <a:xfrm>
              <a:off x="1375" y="2342"/>
              <a:ext cx="63" cy="63"/>
            </a:xfrm>
            <a:custGeom>
              <a:rect l="0" t="0" r="0" b="0"/>
              <a:pathLst>
                <a:path w="62" h="62">
                  <a:moveTo>
                    <a:pt x="0" y="0"/>
                  </a:moveTo>
                  <a:lnTo>
                    <a:pt x="63" y="0"/>
                  </a:lnTo>
                  <a:lnTo>
                    <a:pt x="28" y="63"/>
                  </a:lnTo>
                  <a:lnTo>
                    <a:pt x="0" y="0"/>
                  </a:lnTo>
                  <a:close/>
                </a:path>
              </a:pathLst>
            </a:cu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7" name="任意多边形 307736"/>
            <p:cNvSpPr/>
            <p:nvPr/>
          </p:nvSpPr>
          <p:spPr>
            <a:xfrm>
              <a:off x="1881" y="2340"/>
              <a:ext cx="65" cy="61"/>
            </a:xfrm>
            <a:custGeom>
              <a:rect l="0" t="0" r="0" b="0"/>
              <a:pathLst>
                <a:path w="65" h="61">
                  <a:moveTo>
                    <a:pt x="0" y="0"/>
                  </a:moveTo>
                  <a:lnTo>
                    <a:pt x="65" y="0"/>
                  </a:lnTo>
                  <a:lnTo>
                    <a:pt x="31" y="61"/>
                  </a:lnTo>
                  <a:lnTo>
                    <a:pt x="0" y="0"/>
                  </a:lnTo>
                  <a:close/>
                </a:path>
              </a:pathLst>
            </a:cu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8" name="任意多边形 307737"/>
            <p:cNvSpPr/>
            <p:nvPr/>
          </p:nvSpPr>
          <p:spPr>
            <a:xfrm>
              <a:off x="1448" y="1904"/>
              <a:ext cx="93" cy="96"/>
            </a:xfrm>
            <a:custGeom>
              <a:rect l="0" t="0" r="0" b="0"/>
              <a:pathLst>
                <a:path w="93" h="96">
                  <a:moveTo>
                    <a:pt x="26" y="0"/>
                  </a:moveTo>
                  <a:lnTo>
                    <a:pt x="93" y="61"/>
                  </a:lnTo>
                  <a:lnTo>
                    <a:pt x="0" y="96"/>
                  </a:lnTo>
                  <a:lnTo>
                    <a:pt x="26"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39" name="任意多边形 307738"/>
            <p:cNvSpPr/>
            <p:nvPr/>
          </p:nvSpPr>
          <p:spPr>
            <a:xfrm>
              <a:off x="1308" y="1946"/>
              <a:ext cx="97" cy="88"/>
            </a:xfrm>
            <a:custGeom>
              <a:rect l="0" t="0" r="0" b="0"/>
              <a:pathLst>
                <a:path w="97" h="88">
                  <a:moveTo>
                    <a:pt x="43" y="0"/>
                  </a:moveTo>
                  <a:lnTo>
                    <a:pt x="97" y="73"/>
                  </a:lnTo>
                  <a:lnTo>
                    <a:pt x="0" y="88"/>
                  </a:lnTo>
                  <a:lnTo>
                    <a:pt x="43"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0" name="任意多边形 307739"/>
            <p:cNvSpPr/>
            <p:nvPr/>
          </p:nvSpPr>
          <p:spPr>
            <a:xfrm>
              <a:off x="1539" y="1798"/>
              <a:ext cx="93" cy="98"/>
            </a:xfrm>
            <a:custGeom>
              <a:rect l="0" t="0" r="0" b="0"/>
              <a:pathLst>
                <a:path w="93" h="98">
                  <a:moveTo>
                    <a:pt x="0" y="70"/>
                  </a:moveTo>
                  <a:lnTo>
                    <a:pt x="61" y="0"/>
                  </a:lnTo>
                  <a:lnTo>
                    <a:pt x="93" y="98"/>
                  </a:lnTo>
                  <a:lnTo>
                    <a:pt x="0" y="7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1" name="任意多边形 307740"/>
            <p:cNvSpPr/>
            <p:nvPr/>
          </p:nvSpPr>
          <p:spPr>
            <a:xfrm>
              <a:off x="1654" y="1894"/>
              <a:ext cx="85" cy="99"/>
            </a:xfrm>
            <a:custGeom>
              <a:rect l="0" t="0" r="0" b="0"/>
              <a:pathLst>
                <a:path w="85" h="99">
                  <a:moveTo>
                    <a:pt x="0" y="52"/>
                  </a:moveTo>
                  <a:lnTo>
                    <a:pt x="76" y="0"/>
                  </a:lnTo>
                  <a:lnTo>
                    <a:pt x="85" y="99"/>
                  </a:lnTo>
                  <a:lnTo>
                    <a:pt x="0" y="52"/>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2" name="任意多边形 307741"/>
            <p:cNvSpPr/>
            <p:nvPr/>
          </p:nvSpPr>
          <p:spPr>
            <a:xfrm>
              <a:off x="1639" y="2184"/>
              <a:ext cx="89" cy="89"/>
            </a:xfrm>
            <a:custGeom>
              <a:rect l="0" t="0" r="0" b="0"/>
              <a:pathLst>
                <a:path w="89" h="89">
                  <a:moveTo>
                    <a:pt x="0" y="0"/>
                  </a:moveTo>
                  <a:lnTo>
                    <a:pt x="89" y="0"/>
                  </a:lnTo>
                  <a:lnTo>
                    <a:pt x="41" y="89"/>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3" name="任意多边形 307742"/>
            <p:cNvSpPr/>
            <p:nvPr/>
          </p:nvSpPr>
          <p:spPr>
            <a:xfrm>
              <a:off x="1494" y="2082"/>
              <a:ext cx="91" cy="91"/>
            </a:xfrm>
            <a:custGeom>
              <a:rect l="0" t="0" r="0" b="0"/>
              <a:pathLst>
                <a:path w="91" h="91">
                  <a:moveTo>
                    <a:pt x="91" y="0"/>
                  </a:moveTo>
                  <a:lnTo>
                    <a:pt x="78" y="91"/>
                  </a:lnTo>
                  <a:lnTo>
                    <a:pt x="0" y="30"/>
                  </a:lnTo>
                  <a:lnTo>
                    <a:pt x="91"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4" name="任意多边形 307743"/>
            <p:cNvSpPr/>
            <p:nvPr/>
          </p:nvSpPr>
          <p:spPr>
            <a:xfrm>
              <a:off x="1329" y="2123"/>
              <a:ext cx="87" cy="96"/>
            </a:xfrm>
            <a:custGeom>
              <a:rect l="0" t="0" r="0" b="0"/>
              <a:pathLst>
                <a:path w="87" h="96">
                  <a:moveTo>
                    <a:pt x="0" y="0"/>
                  </a:moveTo>
                  <a:lnTo>
                    <a:pt x="87" y="22"/>
                  </a:lnTo>
                  <a:lnTo>
                    <a:pt x="20" y="96"/>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5" name="任意多边形 307744"/>
            <p:cNvSpPr/>
            <p:nvPr/>
          </p:nvSpPr>
          <p:spPr>
            <a:xfrm>
              <a:off x="1862" y="1946"/>
              <a:ext cx="97" cy="86"/>
            </a:xfrm>
            <a:custGeom>
              <a:rect l="0" t="0" r="0" b="0"/>
              <a:pathLst>
                <a:path w="97" h="86">
                  <a:moveTo>
                    <a:pt x="45" y="0"/>
                  </a:moveTo>
                  <a:lnTo>
                    <a:pt x="97" y="75"/>
                  </a:lnTo>
                  <a:lnTo>
                    <a:pt x="0" y="86"/>
                  </a:lnTo>
                  <a:lnTo>
                    <a:pt x="45"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6" name="任意多边形 307745"/>
            <p:cNvSpPr/>
            <p:nvPr/>
          </p:nvSpPr>
          <p:spPr>
            <a:xfrm>
              <a:off x="1840" y="2106"/>
              <a:ext cx="91" cy="91"/>
            </a:xfrm>
            <a:custGeom>
              <a:rect l="0" t="0" r="0" b="0"/>
              <a:pathLst>
                <a:path w="91" h="91">
                  <a:moveTo>
                    <a:pt x="78" y="0"/>
                  </a:moveTo>
                  <a:lnTo>
                    <a:pt x="91" y="91"/>
                  </a:lnTo>
                  <a:lnTo>
                    <a:pt x="0" y="56"/>
                  </a:lnTo>
                  <a:lnTo>
                    <a:pt x="78"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7" name="任意多边形 307746"/>
            <p:cNvSpPr/>
            <p:nvPr/>
          </p:nvSpPr>
          <p:spPr>
            <a:xfrm>
              <a:off x="1994" y="2028"/>
              <a:ext cx="93" cy="93"/>
            </a:xfrm>
            <a:custGeom>
              <a:rect l="0" t="0" r="0" b="0"/>
              <a:pathLst>
                <a:path w="93" h="93">
                  <a:moveTo>
                    <a:pt x="0" y="71"/>
                  </a:moveTo>
                  <a:lnTo>
                    <a:pt x="56" y="0"/>
                  </a:lnTo>
                  <a:lnTo>
                    <a:pt x="93" y="93"/>
                  </a:lnTo>
                  <a:lnTo>
                    <a:pt x="0" y="71"/>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8" name="任意多边形 307747"/>
            <p:cNvSpPr/>
            <p:nvPr/>
          </p:nvSpPr>
          <p:spPr>
            <a:xfrm>
              <a:off x="2269" y="2004"/>
              <a:ext cx="95" cy="89"/>
            </a:xfrm>
            <a:custGeom>
              <a:rect l="0" t="0" r="0" b="0"/>
              <a:pathLst>
                <a:path w="95" h="89">
                  <a:moveTo>
                    <a:pt x="72" y="0"/>
                  </a:moveTo>
                  <a:lnTo>
                    <a:pt x="95" y="89"/>
                  </a:lnTo>
                  <a:lnTo>
                    <a:pt x="0" y="67"/>
                  </a:lnTo>
                  <a:lnTo>
                    <a:pt x="72"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49" name="任意多边形 307748"/>
            <p:cNvSpPr/>
            <p:nvPr/>
          </p:nvSpPr>
          <p:spPr>
            <a:xfrm>
              <a:off x="2079" y="1878"/>
              <a:ext cx="88" cy="89"/>
            </a:xfrm>
            <a:custGeom>
              <a:rect l="0" t="0" r="0" b="0"/>
              <a:pathLst>
                <a:path w="88" h="89">
                  <a:moveTo>
                    <a:pt x="0" y="0"/>
                  </a:moveTo>
                  <a:lnTo>
                    <a:pt x="88" y="0"/>
                  </a:lnTo>
                  <a:lnTo>
                    <a:pt x="41" y="89"/>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0" name="任意多边形 307749"/>
            <p:cNvSpPr/>
            <p:nvPr/>
          </p:nvSpPr>
          <p:spPr>
            <a:xfrm>
              <a:off x="2362" y="1612"/>
              <a:ext cx="96" cy="89"/>
            </a:xfrm>
            <a:custGeom>
              <a:rect l="0" t="0" r="0" b="0"/>
              <a:pathLst>
                <a:path w="96" h="89">
                  <a:moveTo>
                    <a:pt x="72" y="0"/>
                  </a:moveTo>
                  <a:lnTo>
                    <a:pt x="96" y="89"/>
                  </a:lnTo>
                  <a:lnTo>
                    <a:pt x="0" y="65"/>
                  </a:lnTo>
                  <a:lnTo>
                    <a:pt x="72"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1" name="任意多边形 307750"/>
            <p:cNvSpPr/>
            <p:nvPr/>
          </p:nvSpPr>
          <p:spPr>
            <a:xfrm>
              <a:off x="2501" y="1742"/>
              <a:ext cx="84" cy="100"/>
            </a:xfrm>
            <a:custGeom>
              <a:rect l="0" t="0" r="0" b="0"/>
              <a:pathLst>
                <a:path w="84" h="100">
                  <a:moveTo>
                    <a:pt x="0" y="54"/>
                  </a:moveTo>
                  <a:lnTo>
                    <a:pt x="71" y="0"/>
                  </a:lnTo>
                  <a:lnTo>
                    <a:pt x="84" y="100"/>
                  </a:lnTo>
                  <a:lnTo>
                    <a:pt x="0" y="54"/>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2" name="任意多边形 307751"/>
            <p:cNvSpPr/>
            <p:nvPr/>
          </p:nvSpPr>
          <p:spPr>
            <a:xfrm>
              <a:off x="1821" y="1547"/>
              <a:ext cx="197" cy="178"/>
            </a:xfrm>
            <a:custGeom>
              <a:rect l="0" t="0" r="0" b="0"/>
              <a:pathLst>
                <a:path w="197" h="178">
                  <a:moveTo>
                    <a:pt x="0" y="108"/>
                  </a:moveTo>
                  <a:lnTo>
                    <a:pt x="0" y="106"/>
                  </a:lnTo>
                  <a:lnTo>
                    <a:pt x="0" y="102"/>
                  </a:lnTo>
                  <a:lnTo>
                    <a:pt x="0" y="100"/>
                  </a:lnTo>
                  <a:lnTo>
                    <a:pt x="0" y="95"/>
                  </a:lnTo>
                  <a:lnTo>
                    <a:pt x="0" y="91"/>
                  </a:lnTo>
                  <a:lnTo>
                    <a:pt x="0" y="84"/>
                  </a:lnTo>
                  <a:lnTo>
                    <a:pt x="2" y="80"/>
                  </a:lnTo>
                  <a:lnTo>
                    <a:pt x="2" y="76"/>
                  </a:lnTo>
                  <a:lnTo>
                    <a:pt x="4" y="71"/>
                  </a:lnTo>
                  <a:lnTo>
                    <a:pt x="6" y="65"/>
                  </a:lnTo>
                  <a:lnTo>
                    <a:pt x="6" y="61"/>
                  </a:lnTo>
                  <a:lnTo>
                    <a:pt x="9" y="56"/>
                  </a:lnTo>
                  <a:lnTo>
                    <a:pt x="11" y="52"/>
                  </a:lnTo>
                  <a:lnTo>
                    <a:pt x="13" y="48"/>
                  </a:lnTo>
                  <a:lnTo>
                    <a:pt x="17" y="43"/>
                  </a:lnTo>
                  <a:lnTo>
                    <a:pt x="19" y="39"/>
                  </a:lnTo>
                  <a:lnTo>
                    <a:pt x="22" y="37"/>
                  </a:lnTo>
                  <a:lnTo>
                    <a:pt x="26" y="32"/>
                  </a:lnTo>
                  <a:lnTo>
                    <a:pt x="28" y="28"/>
                  </a:lnTo>
                  <a:lnTo>
                    <a:pt x="32" y="26"/>
                  </a:lnTo>
                  <a:lnTo>
                    <a:pt x="37" y="22"/>
                  </a:lnTo>
                  <a:lnTo>
                    <a:pt x="39" y="19"/>
                  </a:lnTo>
                  <a:lnTo>
                    <a:pt x="43" y="17"/>
                  </a:lnTo>
                  <a:lnTo>
                    <a:pt x="47" y="15"/>
                  </a:lnTo>
                  <a:lnTo>
                    <a:pt x="52" y="11"/>
                  </a:lnTo>
                  <a:lnTo>
                    <a:pt x="56" y="9"/>
                  </a:lnTo>
                  <a:lnTo>
                    <a:pt x="60" y="9"/>
                  </a:lnTo>
                  <a:lnTo>
                    <a:pt x="65" y="6"/>
                  </a:lnTo>
                  <a:lnTo>
                    <a:pt x="69" y="4"/>
                  </a:lnTo>
                  <a:lnTo>
                    <a:pt x="73" y="2"/>
                  </a:lnTo>
                  <a:lnTo>
                    <a:pt x="78" y="2"/>
                  </a:lnTo>
                  <a:lnTo>
                    <a:pt x="84" y="0"/>
                  </a:lnTo>
                  <a:lnTo>
                    <a:pt x="89" y="0"/>
                  </a:lnTo>
                  <a:lnTo>
                    <a:pt x="93" y="0"/>
                  </a:lnTo>
                  <a:lnTo>
                    <a:pt x="99" y="0"/>
                  </a:lnTo>
                  <a:lnTo>
                    <a:pt x="104" y="0"/>
                  </a:lnTo>
                  <a:lnTo>
                    <a:pt x="108" y="0"/>
                  </a:lnTo>
                  <a:lnTo>
                    <a:pt x="115" y="2"/>
                  </a:lnTo>
                  <a:lnTo>
                    <a:pt x="119" y="2"/>
                  </a:lnTo>
                  <a:lnTo>
                    <a:pt x="123" y="4"/>
                  </a:lnTo>
                  <a:lnTo>
                    <a:pt x="128" y="4"/>
                  </a:lnTo>
                  <a:lnTo>
                    <a:pt x="132" y="6"/>
                  </a:lnTo>
                  <a:lnTo>
                    <a:pt x="136" y="9"/>
                  </a:lnTo>
                  <a:lnTo>
                    <a:pt x="141" y="11"/>
                  </a:lnTo>
                  <a:lnTo>
                    <a:pt x="145" y="13"/>
                  </a:lnTo>
                  <a:lnTo>
                    <a:pt x="149" y="15"/>
                  </a:lnTo>
                  <a:lnTo>
                    <a:pt x="154" y="17"/>
                  </a:lnTo>
                  <a:lnTo>
                    <a:pt x="158" y="22"/>
                  </a:lnTo>
                  <a:lnTo>
                    <a:pt x="162" y="24"/>
                  </a:lnTo>
                  <a:lnTo>
                    <a:pt x="164" y="26"/>
                  </a:lnTo>
                  <a:lnTo>
                    <a:pt x="169" y="30"/>
                  </a:lnTo>
                  <a:lnTo>
                    <a:pt x="171" y="35"/>
                  </a:lnTo>
                  <a:lnTo>
                    <a:pt x="175" y="37"/>
                  </a:lnTo>
                  <a:lnTo>
                    <a:pt x="177" y="41"/>
                  </a:lnTo>
                  <a:lnTo>
                    <a:pt x="180" y="45"/>
                  </a:lnTo>
                  <a:lnTo>
                    <a:pt x="184" y="50"/>
                  </a:lnTo>
                  <a:lnTo>
                    <a:pt x="186" y="54"/>
                  </a:lnTo>
                  <a:lnTo>
                    <a:pt x="188" y="58"/>
                  </a:lnTo>
                  <a:lnTo>
                    <a:pt x="190" y="63"/>
                  </a:lnTo>
                  <a:lnTo>
                    <a:pt x="190" y="67"/>
                  </a:lnTo>
                  <a:lnTo>
                    <a:pt x="193" y="71"/>
                  </a:lnTo>
                  <a:lnTo>
                    <a:pt x="195" y="76"/>
                  </a:lnTo>
                  <a:lnTo>
                    <a:pt x="195" y="82"/>
                  </a:lnTo>
                  <a:lnTo>
                    <a:pt x="195" y="87"/>
                  </a:lnTo>
                  <a:lnTo>
                    <a:pt x="197" y="91"/>
                  </a:lnTo>
                  <a:lnTo>
                    <a:pt x="197" y="97"/>
                  </a:lnTo>
                  <a:lnTo>
                    <a:pt x="197" y="102"/>
                  </a:lnTo>
                  <a:lnTo>
                    <a:pt x="197" y="106"/>
                  </a:lnTo>
                  <a:lnTo>
                    <a:pt x="197" y="113"/>
                  </a:lnTo>
                  <a:lnTo>
                    <a:pt x="195" y="117"/>
                  </a:lnTo>
                  <a:lnTo>
                    <a:pt x="195" y="123"/>
                  </a:lnTo>
                  <a:lnTo>
                    <a:pt x="193" y="128"/>
                  </a:lnTo>
                  <a:lnTo>
                    <a:pt x="193" y="132"/>
                  </a:lnTo>
                  <a:lnTo>
                    <a:pt x="190" y="136"/>
                  </a:lnTo>
                  <a:lnTo>
                    <a:pt x="188" y="141"/>
                  </a:lnTo>
                  <a:lnTo>
                    <a:pt x="186" y="145"/>
                  </a:lnTo>
                  <a:lnTo>
                    <a:pt x="184" y="149"/>
                  </a:lnTo>
                  <a:lnTo>
                    <a:pt x="182" y="154"/>
                  </a:lnTo>
                  <a:lnTo>
                    <a:pt x="180" y="158"/>
                  </a:lnTo>
                  <a:lnTo>
                    <a:pt x="177" y="162"/>
                  </a:lnTo>
                  <a:lnTo>
                    <a:pt x="173" y="167"/>
                  </a:lnTo>
                  <a:lnTo>
                    <a:pt x="171" y="171"/>
                  </a:lnTo>
                  <a:lnTo>
                    <a:pt x="167" y="173"/>
                  </a:lnTo>
                  <a:lnTo>
                    <a:pt x="164" y="178"/>
                  </a:lnTo>
                  <a:lnTo>
                    <a:pt x="0" y="108"/>
                  </a:lnTo>
                  <a:close/>
                </a:path>
              </a:pathLst>
            </a:cu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3" name="任意多边形 307752"/>
            <p:cNvSpPr/>
            <p:nvPr/>
          </p:nvSpPr>
          <p:spPr>
            <a:xfrm>
              <a:off x="1821" y="1547"/>
              <a:ext cx="197" cy="178"/>
            </a:xfrm>
            <a:custGeom>
              <a:rect l="0" t="0" r="0" b="0"/>
              <a:pathLst>
                <a:path w="197" h="178">
                  <a:moveTo>
                    <a:pt x="0" y="108"/>
                  </a:moveTo>
                  <a:lnTo>
                    <a:pt x="0" y="106"/>
                  </a:lnTo>
                  <a:lnTo>
                    <a:pt x="0" y="102"/>
                  </a:lnTo>
                  <a:lnTo>
                    <a:pt x="0" y="100"/>
                  </a:lnTo>
                  <a:lnTo>
                    <a:pt x="0" y="95"/>
                  </a:lnTo>
                  <a:lnTo>
                    <a:pt x="0" y="91"/>
                  </a:lnTo>
                  <a:lnTo>
                    <a:pt x="0" y="84"/>
                  </a:lnTo>
                  <a:lnTo>
                    <a:pt x="2" y="80"/>
                  </a:lnTo>
                  <a:lnTo>
                    <a:pt x="2" y="76"/>
                  </a:lnTo>
                  <a:lnTo>
                    <a:pt x="4" y="71"/>
                  </a:lnTo>
                  <a:lnTo>
                    <a:pt x="6" y="65"/>
                  </a:lnTo>
                  <a:lnTo>
                    <a:pt x="6" y="61"/>
                  </a:lnTo>
                  <a:lnTo>
                    <a:pt x="9" y="56"/>
                  </a:lnTo>
                  <a:lnTo>
                    <a:pt x="11" y="52"/>
                  </a:lnTo>
                  <a:lnTo>
                    <a:pt x="13" y="48"/>
                  </a:lnTo>
                  <a:lnTo>
                    <a:pt x="17" y="43"/>
                  </a:lnTo>
                  <a:lnTo>
                    <a:pt x="19" y="39"/>
                  </a:lnTo>
                  <a:lnTo>
                    <a:pt x="22" y="37"/>
                  </a:lnTo>
                  <a:lnTo>
                    <a:pt x="26" y="32"/>
                  </a:lnTo>
                  <a:lnTo>
                    <a:pt x="28" y="28"/>
                  </a:lnTo>
                  <a:lnTo>
                    <a:pt x="32" y="26"/>
                  </a:lnTo>
                  <a:lnTo>
                    <a:pt x="37" y="22"/>
                  </a:lnTo>
                  <a:lnTo>
                    <a:pt x="39" y="19"/>
                  </a:lnTo>
                  <a:lnTo>
                    <a:pt x="43" y="17"/>
                  </a:lnTo>
                  <a:lnTo>
                    <a:pt x="47" y="15"/>
                  </a:lnTo>
                  <a:lnTo>
                    <a:pt x="52" y="11"/>
                  </a:lnTo>
                  <a:lnTo>
                    <a:pt x="56" y="9"/>
                  </a:lnTo>
                  <a:lnTo>
                    <a:pt x="60" y="9"/>
                  </a:lnTo>
                  <a:lnTo>
                    <a:pt x="65" y="6"/>
                  </a:lnTo>
                  <a:lnTo>
                    <a:pt x="69" y="4"/>
                  </a:lnTo>
                  <a:lnTo>
                    <a:pt x="73" y="2"/>
                  </a:lnTo>
                  <a:lnTo>
                    <a:pt x="78" y="2"/>
                  </a:lnTo>
                  <a:lnTo>
                    <a:pt x="84" y="0"/>
                  </a:lnTo>
                  <a:lnTo>
                    <a:pt x="89" y="0"/>
                  </a:lnTo>
                  <a:lnTo>
                    <a:pt x="93" y="0"/>
                  </a:lnTo>
                  <a:lnTo>
                    <a:pt x="99" y="0"/>
                  </a:lnTo>
                  <a:lnTo>
                    <a:pt x="104" y="0"/>
                  </a:lnTo>
                  <a:lnTo>
                    <a:pt x="108" y="0"/>
                  </a:lnTo>
                  <a:lnTo>
                    <a:pt x="115" y="2"/>
                  </a:lnTo>
                  <a:lnTo>
                    <a:pt x="119" y="2"/>
                  </a:lnTo>
                  <a:lnTo>
                    <a:pt x="123" y="4"/>
                  </a:lnTo>
                  <a:lnTo>
                    <a:pt x="128" y="4"/>
                  </a:lnTo>
                  <a:lnTo>
                    <a:pt x="132" y="6"/>
                  </a:lnTo>
                  <a:lnTo>
                    <a:pt x="136" y="9"/>
                  </a:lnTo>
                  <a:lnTo>
                    <a:pt x="141" y="11"/>
                  </a:lnTo>
                  <a:lnTo>
                    <a:pt x="145" y="13"/>
                  </a:lnTo>
                  <a:lnTo>
                    <a:pt x="149" y="15"/>
                  </a:lnTo>
                  <a:lnTo>
                    <a:pt x="154" y="17"/>
                  </a:lnTo>
                  <a:lnTo>
                    <a:pt x="158" y="22"/>
                  </a:lnTo>
                  <a:lnTo>
                    <a:pt x="162" y="24"/>
                  </a:lnTo>
                  <a:lnTo>
                    <a:pt x="164" y="26"/>
                  </a:lnTo>
                  <a:lnTo>
                    <a:pt x="169" y="30"/>
                  </a:lnTo>
                  <a:lnTo>
                    <a:pt x="171" y="35"/>
                  </a:lnTo>
                  <a:lnTo>
                    <a:pt x="175" y="37"/>
                  </a:lnTo>
                  <a:lnTo>
                    <a:pt x="177" y="41"/>
                  </a:lnTo>
                  <a:lnTo>
                    <a:pt x="180" y="45"/>
                  </a:lnTo>
                  <a:lnTo>
                    <a:pt x="184" y="50"/>
                  </a:lnTo>
                  <a:lnTo>
                    <a:pt x="186" y="54"/>
                  </a:lnTo>
                  <a:lnTo>
                    <a:pt x="188" y="58"/>
                  </a:lnTo>
                  <a:lnTo>
                    <a:pt x="190" y="63"/>
                  </a:lnTo>
                  <a:lnTo>
                    <a:pt x="190" y="67"/>
                  </a:lnTo>
                  <a:lnTo>
                    <a:pt x="193" y="71"/>
                  </a:lnTo>
                  <a:lnTo>
                    <a:pt x="195" y="76"/>
                  </a:lnTo>
                  <a:lnTo>
                    <a:pt x="195" y="82"/>
                  </a:lnTo>
                  <a:lnTo>
                    <a:pt x="195" y="87"/>
                  </a:lnTo>
                  <a:lnTo>
                    <a:pt x="197" y="91"/>
                  </a:lnTo>
                  <a:lnTo>
                    <a:pt x="197" y="97"/>
                  </a:lnTo>
                  <a:lnTo>
                    <a:pt x="197" y="102"/>
                  </a:lnTo>
                  <a:lnTo>
                    <a:pt x="197" y="106"/>
                  </a:lnTo>
                  <a:lnTo>
                    <a:pt x="197" y="113"/>
                  </a:lnTo>
                  <a:lnTo>
                    <a:pt x="195" y="117"/>
                  </a:lnTo>
                  <a:lnTo>
                    <a:pt x="195" y="123"/>
                  </a:lnTo>
                  <a:lnTo>
                    <a:pt x="193" y="128"/>
                  </a:lnTo>
                  <a:lnTo>
                    <a:pt x="193" y="132"/>
                  </a:lnTo>
                  <a:lnTo>
                    <a:pt x="190" y="136"/>
                  </a:lnTo>
                  <a:lnTo>
                    <a:pt x="188" y="141"/>
                  </a:lnTo>
                  <a:lnTo>
                    <a:pt x="186" y="145"/>
                  </a:lnTo>
                  <a:lnTo>
                    <a:pt x="184" y="149"/>
                  </a:lnTo>
                  <a:lnTo>
                    <a:pt x="182" y="154"/>
                  </a:lnTo>
                  <a:lnTo>
                    <a:pt x="180" y="158"/>
                  </a:lnTo>
                  <a:lnTo>
                    <a:pt x="177" y="162"/>
                  </a:lnTo>
                  <a:lnTo>
                    <a:pt x="173" y="167"/>
                  </a:lnTo>
                  <a:lnTo>
                    <a:pt x="171" y="171"/>
                  </a:lnTo>
                  <a:lnTo>
                    <a:pt x="167" y="173"/>
                  </a:lnTo>
                  <a:lnTo>
                    <a:pt x="164" y="178"/>
                  </a:lnTo>
                </a:path>
              </a:pathLst>
            </a:custGeom>
            <a:noFill/>
            <a:ln w="0" cap="flat" cmpd="sng">
              <a:solidFill>
                <a:srgbClr val="61ABD8"/>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4" name="任意多边形 307753"/>
            <p:cNvSpPr/>
            <p:nvPr/>
          </p:nvSpPr>
          <p:spPr>
            <a:xfrm>
              <a:off x="3547" y="2123"/>
              <a:ext cx="80" cy="78"/>
            </a:xfrm>
            <a:custGeom>
              <a:rect l="0" t="0" r="0" b="0"/>
              <a:pathLst>
                <a:path w="80" h="78">
                  <a:moveTo>
                    <a:pt x="39" y="78"/>
                  </a:moveTo>
                  <a:lnTo>
                    <a:pt x="43" y="78"/>
                  </a:lnTo>
                  <a:lnTo>
                    <a:pt x="48" y="78"/>
                  </a:lnTo>
                  <a:lnTo>
                    <a:pt x="52" y="78"/>
                  </a:lnTo>
                  <a:lnTo>
                    <a:pt x="54" y="76"/>
                  </a:lnTo>
                  <a:lnTo>
                    <a:pt x="58" y="74"/>
                  </a:lnTo>
                  <a:lnTo>
                    <a:pt x="63" y="72"/>
                  </a:lnTo>
                  <a:lnTo>
                    <a:pt x="65" y="70"/>
                  </a:lnTo>
                  <a:lnTo>
                    <a:pt x="67" y="67"/>
                  </a:lnTo>
                  <a:lnTo>
                    <a:pt x="69" y="65"/>
                  </a:lnTo>
                  <a:lnTo>
                    <a:pt x="74" y="61"/>
                  </a:lnTo>
                  <a:lnTo>
                    <a:pt x="74" y="59"/>
                  </a:lnTo>
                  <a:lnTo>
                    <a:pt x="76" y="54"/>
                  </a:lnTo>
                  <a:lnTo>
                    <a:pt x="78" y="52"/>
                  </a:lnTo>
                  <a:lnTo>
                    <a:pt x="78" y="48"/>
                  </a:lnTo>
                  <a:lnTo>
                    <a:pt x="80" y="44"/>
                  </a:lnTo>
                  <a:lnTo>
                    <a:pt x="80" y="39"/>
                  </a:lnTo>
                  <a:lnTo>
                    <a:pt x="80" y="35"/>
                  </a:lnTo>
                  <a:lnTo>
                    <a:pt x="78" y="31"/>
                  </a:lnTo>
                  <a:lnTo>
                    <a:pt x="78" y="28"/>
                  </a:lnTo>
                  <a:lnTo>
                    <a:pt x="76" y="24"/>
                  </a:lnTo>
                  <a:lnTo>
                    <a:pt x="74" y="20"/>
                  </a:lnTo>
                  <a:lnTo>
                    <a:pt x="74" y="18"/>
                  </a:lnTo>
                  <a:lnTo>
                    <a:pt x="69" y="13"/>
                  </a:lnTo>
                  <a:lnTo>
                    <a:pt x="67" y="11"/>
                  </a:lnTo>
                  <a:lnTo>
                    <a:pt x="65" y="9"/>
                  </a:lnTo>
                  <a:lnTo>
                    <a:pt x="63" y="7"/>
                  </a:lnTo>
                  <a:lnTo>
                    <a:pt x="58" y="5"/>
                  </a:lnTo>
                  <a:lnTo>
                    <a:pt x="54" y="2"/>
                  </a:lnTo>
                  <a:lnTo>
                    <a:pt x="52" y="0"/>
                  </a:lnTo>
                  <a:lnTo>
                    <a:pt x="48" y="0"/>
                  </a:lnTo>
                  <a:lnTo>
                    <a:pt x="43" y="0"/>
                  </a:lnTo>
                  <a:lnTo>
                    <a:pt x="39" y="0"/>
                  </a:lnTo>
                  <a:lnTo>
                    <a:pt x="35" y="0"/>
                  </a:lnTo>
                  <a:lnTo>
                    <a:pt x="32" y="0"/>
                  </a:lnTo>
                  <a:lnTo>
                    <a:pt x="28" y="0"/>
                  </a:lnTo>
                  <a:lnTo>
                    <a:pt x="24" y="2"/>
                  </a:lnTo>
                  <a:lnTo>
                    <a:pt x="22" y="5"/>
                  </a:lnTo>
                  <a:lnTo>
                    <a:pt x="17" y="7"/>
                  </a:lnTo>
                  <a:lnTo>
                    <a:pt x="13" y="9"/>
                  </a:lnTo>
                  <a:lnTo>
                    <a:pt x="11" y="11"/>
                  </a:lnTo>
                  <a:lnTo>
                    <a:pt x="9" y="13"/>
                  </a:lnTo>
                  <a:lnTo>
                    <a:pt x="6" y="18"/>
                  </a:lnTo>
                  <a:lnTo>
                    <a:pt x="4" y="20"/>
                  </a:lnTo>
                  <a:lnTo>
                    <a:pt x="2" y="24"/>
                  </a:lnTo>
                  <a:lnTo>
                    <a:pt x="2" y="28"/>
                  </a:lnTo>
                  <a:lnTo>
                    <a:pt x="0" y="31"/>
                  </a:lnTo>
                  <a:lnTo>
                    <a:pt x="0" y="35"/>
                  </a:lnTo>
                  <a:lnTo>
                    <a:pt x="0" y="39"/>
                  </a:lnTo>
                  <a:lnTo>
                    <a:pt x="0" y="44"/>
                  </a:lnTo>
                  <a:lnTo>
                    <a:pt x="0" y="48"/>
                  </a:lnTo>
                  <a:lnTo>
                    <a:pt x="2" y="52"/>
                  </a:lnTo>
                  <a:lnTo>
                    <a:pt x="2" y="54"/>
                  </a:lnTo>
                  <a:lnTo>
                    <a:pt x="4" y="59"/>
                  </a:lnTo>
                  <a:lnTo>
                    <a:pt x="6" y="61"/>
                  </a:lnTo>
                  <a:lnTo>
                    <a:pt x="9" y="65"/>
                  </a:lnTo>
                  <a:lnTo>
                    <a:pt x="11" y="67"/>
                  </a:lnTo>
                  <a:lnTo>
                    <a:pt x="13" y="70"/>
                  </a:lnTo>
                  <a:lnTo>
                    <a:pt x="17" y="72"/>
                  </a:lnTo>
                  <a:lnTo>
                    <a:pt x="22" y="74"/>
                  </a:lnTo>
                  <a:lnTo>
                    <a:pt x="24" y="76"/>
                  </a:lnTo>
                  <a:lnTo>
                    <a:pt x="28" y="78"/>
                  </a:lnTo>
                  <a:lnTo>
                    <a:pt x="32" y="78"/>
                  </a:lnTo>
                  <a:lnTo>
                    <a:pt x="35" y="78"/>
                  </a:lnTo>
                  <a:lnTo>
                    <a:pt x="39" y="78"/>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5" name="任意多边形 307754"/>
            <p:cNvSpPr/>
            <p:nvPr/>
          </p:nvSpPr>
          <p:spPr>
            <a:xfrm>
              <a:off x="1357" y="2277"/>
              <a:ext cx="91" cy="87"/>
            </a:xfrm>
            <a:custGeom>
              <a:rect l="0" t="0" r="0" b="0"/>
              <a:pathLst>
                <a:path w="91" h="87">
                  <a:moveTo>
                    <a:pt x="0" y="0"/>
                  </a:moveTo>
                  <a:lnTo>
                    <a:pt x="91" y="0"/>
                  </a:lnTo>
                  <a:lnTo>
                    <a:pt x="44" y="87"/>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6" name="任意多边形 307755"/>
            <p:cNvSpPr/>
            <p:nvPr/>
          </p:nvSpPr>
          <p:spPr>
            <a:xfrm>
              <a:off x="1866" y="2288"/>
              <a:ext cx="91" cy="87"/>
            </a:xfrm>
            <a:custGeom>
              <a:rect l="0" t="0" r="0" b="0"/>
              <a:pathLst>
                <a:path w="91" h="87">
                  <a:moveTo>
                    <a:pt x="0" y="0"/>
                  </a:moveTo>
                  <a:lnTo>
                    <a:pt x="91" y="0"/>
                  </a:lnTo>
                  <a:lnTo>
                    <a:pt x="44" y="87"/>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7" name="任意多边形 307756"/>
            <p:cNvSpPr/>
            <p:nvPr/>
          </p:nvSpPr>
          <p:spPr>
            <a:xfrm>
              <a:off x="1609" y="2546"/>
              <a:ext cx="197" cy="310"/>
            </a:xfrm>
            <a:custGeom>
              <a:rect l="0" t="0" r="0" b="0"/>
              <a:pathLst>
                <a:path w="197" h="310">
                  <a:moveTo>
                    <a:pt x="197" y="0"/>
                  </a:moveTo>
                  <a:lnTo>
                    <a:pt x="162" y="0"/>
                  </a:lnTo>
                  <a:lnTo>
                    <a:pt x="43" y="145"/>
                  </a:lnTo>
                  <a:lnTo>
                    <a:pt x="106" y="145"/>
                  </a:lnTo>
                  <a:lnTo>
                    <a:pt x="30" y="225"/>
                  </a:lnTo>
                  <a:lnTo>
                    <a:pt x="0" y="225"/>
                  </a:lnTo>
                  <a:lnTo>
                    <a:pt x="4" y="310"/>
                  </a:lnTo>
                  <a:lnTo>
                    <a:pt x="106" y="227"/>
                  </a:lnTo>
                  <a:lnTo>
                    <a:pt x="67" y="221"/>
                  </a:lnTo>
                  <a:lnTo>
                    <a:pt x="166" y="110"/>
                  </a:lnTo>
                  <a:lnTo>
                    <a:pt x="104" y="115"/>
                  </a:lnTo>
                  <a:lnTo>
                    <a:pt x="19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8" name="任意多边形 307757"/>
            <p:cNvSpPr/>
            <p:nvPr/>
          </p:nvSpPr>
          <p:spPr>
            <a:xfrm>
              <a:off x="1596" y="2533"/>
              <a:ext cx="197" cy="310"/>
            </a:xfrm>
            <a:custGeom>
              <a:rect l="0" t="0" r="0" b="0"/>
              <a:pathLst>
                <a:path w="197" h="310">
                  <a:moveTo>
                    <a:pt x="197" y="0"/>
                  </a:moveTo>
                  <a:lnTo>
                    <a:pt x="160" y="0"/>
                  </a:lnTo>
                  <a:lnTo>
                    <a:pt x="43" y="145"/>
                  </a:lnTo>
                  <a:lnTo>
                    <a:pt x="106" y="145"/>
                  </a:lnTo>
                  <a:lnTo>
                    <a:pt x="30" y="225"/>
                  </a:lnTo>
                  <a:lnTo>
                    <a:pt x="0" y="225"/>
                  </a:lnTo>
                  <a:lnTo>
                    <a:pt x="2" y="310"/>
                  </a:lnTo>
                  <a:lnTo>
                    <a:pt x="104" y="229"/>
                  </a:lnTo>
                  <a:lnTo>
                    <a:pt x="65" y="223"/>
                  </a:lnTo>
                  <a:lnTo>
                    <a:pt x="166" y="110"/>
                  </a:lnTo>
                  <a:lnTo>
                    <a:pt x="104" y="115"/>
                  </a:lnTo>
                  <a:lnTo>
                    <a:pt x="197" y="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59" name="任意多边形 307758"/>
            <p:cNvSpPr/>
            <p:nvPr/>
          </p:nvSpPr>
          <p:spPr>
            <a:xfrm>
              <a:off x="636" y="1989"/>
              <a:ext cx="386" cy="115"/>
            </a:xfrm>
            <a:custGeom>
              <a:rect l="0" t="0" r="0" b="0"/>
              <a:pathLst>
                <a:path w="386" h="115">
                  <a:moveTo>
                    <a:pt x="0" y="4"/>
                  </a:moveTo>
                  <a:lnTo>
                    <a:pt x="4" y="13"/>
                  </a:lnTo>
                  <a:lnTo>
                    <a:pt x="9" y="24"/>
                  </a:lnTo>
                  <a:lnTo>
                    <a:pt x="13" y="32"/>
                  </a:lnTo>
                  <a:lnTo>
                    <a:pt x="17" y="39"/>
                  </a:lnTo>
                  <a:lnTo>
                    <a:pt x="24" y="48"/>
                  </a:lnTo>
                  <a:lnTo>
                    <a:pt x="28" y="54"/>
                  </a:lnTo>
                  <a:lnTo>
                    <a:pt x="35" y="61"/>
                  </a:lnTo>
                  <a:lnTo>
                    <a:pt x="41" y="67"/>
                  </a:lnTo>
                  <a:lnTo>
                    <a:pt x="48" y="74"/>
                  </a:lnTo>
                  <a:lnTo>
                    <a:pt x="54" y="80"/>
                  </a:lnTo>
                  <a:lnTo>
                    <a:pt x="61" y="84"/>
                  </a:lnTo>
                  <a:lnTo>
                    <a:pt x="67" y="89"/>
                  </a:lnTo>
                  <a:lnTo>
                    <a:pt x="74" y="93"/>
                  </a:lnTo>
                  <a:lnTo>
                    <a:pt x="82" y="95"/>
                  </a:lnTo>
                  <a:lnTo>
                    <a:pt x="89" y="100"/>
                  </a:lnTo>
                  <a:lnTo>
                    <a:pt x="98" y="102"/>
                  </a:lnTo>
                  <a:lnTo>
                    <a:pt x="104" y="106"/>
                  </a:lnTo>
                  <a:lnTo>
                    <a:pt x="113" y="108"/>
                  </a:lnTo>
                  <a:lnTo>
                    <a:pt x="121" y="108"/>
                  </a:lnTo>
                  <a:lnTo>
                    <a:pt x="128" y="110"/>
                  </a:lnTo>
                  <a:lnTo>
                    <a:pt x="137" y="113"/>
                  </a:lnTo>
                  <a:lnTo>
                    <a:pt x="145" y="113"/>
                  </a:lnTo>
                  <a:lnTo>
                    <a:pt x="152" y="115"/>
                  </a:lnTo>
                  <a:lnTo>
                    <a:pt x="160" y="115"/>
                  </a:lnTo>
                  <a:lnTo>
                    <a:pt x="169" y="115"/>
                  </a:lnTo>
                  <a:lnTo>
                    <a:pt x="178" y="115"/>
                  </a:lnTo>
                  <a:lnTo>
                    <a:pt x="186" y="115"/>
                  </a:lnTo>
                  <a:lnTo>
                    <a:pt x="193" y="113"/>
                  </a:lnTo>
                  <a:lnTo>
                    <a:pt x="202" y="113"/>
                  </a:lnTo>
                  <a:lnTo>
                    <a:pt x="210" y="113"/>
                  </a:lnTo>
                  <a:lnTo>
                    <a:pt x="219" y="110"/>
                  </a:lnTo>
                  <a:lnTo>
                    <a:pt x="225" y="108"/>
                  </a:lnTo>
                  <a:lnTo>
                    <a:pt x="234" y="108"/>
                  </a:lnTo>
                  <a:lnTo>
                    <a:pt x="243" y="106"/>
                  </a:lnTo>
                  <a:lnTo>
                    <a:pt x="249" y="104"/>
                  </a:lnTo>
                  <a:lnTo>
                    <a:pt x="258" y="102"/>
                  </a:lnTo>
                  <a:lnTo>
                    <a:pt x="273" y="100"/>
                  </a:lnTo>
                  <a:lnTo>
                    <a:pt x="288" y="95"/>
                  </a:lnTo>
                  <a:lnTo>
                    <a:pt x="301" y="91"/>
                  </a:lnTo>
                  <a:lnTo>
                    <a:pt x="314" y="87"/>
                  </a:lnTo>
                  <a:lnTo>
                    <a:pt x="327" y="80"/>
                  </a:lnTo>
                  <a:lnTo>
                    <a:pt x="338" y="76"/>
                  </a:lnTo>
                  <a:lnTo>
                    <a:pt x="349" y="71"/>
                  </a:lnTo>
                  <a:lnTo>
                    <a:pt x="358" y="67"/>
                  </a:lnTo>
                  <a:lnTo>
                    <a:pt x="366" y="65"/>
                  </a:lnTo>
                  <a:lnTo>
                    <a:pt x="373" y="61"/>
                  </a:lnTo>
                  <a:lnTo>
                    <a:pt x="381" y="56"/>
                  </a:lnTo>
                  <a:lnTo>
                    <a:pt x="386" y="54"/>
                  </a:lnTo>
                  <a:lnTo>
                    <a:pt x="379" y="43"/>
                  </a:lnTo>
                  <a:lnTo>
                    <a:pt x="377" y="45"/>
                  </a:lnTo>
                  <a:lnTo>
                    <a:pt x="368" y="50"/>
                  </a:lnTo>
                  <a:lnTo>
                    <a:pt x="360" y="52"/>
                  </a:lnTo>
                  <a:lnTo>
                    <a:pt x="353" y="56"/>
                  </a:lnTo>
                  <a:lnTo>
                    <a:pt x="345" y="61"/>
                  </a:lnTo>
                  <a:lnTo>
                    <a:pt x="334" y="65"/>
                  </a:lnTo>
                  <a:lnTo>
                    <a:pt x="323" y="69"/>
                  </a:lnTo>
                  <a:lnTo>
                    <a:pt x="310" y="74"/>
                  </a:lnTo>
                  <a:lnTo>
                    <a:pt x="297" y="78"/>
                  </a:lnTo>
                  <a:lnTo>
                    <a:pt x="284" y="82"/>
                  </a:lnTo>
                  <a:lnTo>
                    <a:pt x="269" y="87"/>
                  </a:lnTo>
                  <a:lnTo>
                    <a:pt x="254" y="91"/>
                  </a:lnTo>
                  <a:lnTo>
                    <a:pt x="247" y="93"/>
                  </a:lnTo>
                  <a:lnTo>
                    <a:pt x="241" y="95"/>
                  </a:lnTo>
                  <a:lnTo>
                    <a:pt x="232" y="95"/>
                  </a:lnTo>
                  <a:lnTo>
                    <a:pt x="223" y="97"/>
                  </a:lnTo>
                  <a:lnTo>
                    <a:pt x="217" y="97"/>
                  </a:lnTo>
                  <a:lnTo>
                    <a:pt x="208" y="100"/>
                  </a:lnTo>
                  <a:lnTo>
                    <a:pt x="202" y="100"/>
                  </a:lnTo>
                  <a:lnTo>
                    <a:pt x="193" y="102"/>
                  </a:lnTo>
                  <a:lnTo>
                    <a:pt x="184" y="102"/>
                  </a:lnTo>
                  <a:lnTo>
                    <a:pt x="178" y="102"/>
                  </a:lnTo>
                  <a:lnTo>
                    <a:pt x="169" y="102"/>
                  </a:lnTo>
                  <a:lnTo>
                    <a:pt x="163" y="102"/>
                  </a:lnTo>
                  <a:lnTo>
                    <a:pt x="154" y="102"/>
                  </a:lnTo>
                  <a:lnTo>
                    <a:pt x="145" y="102"/>
                  </a:lnTo>
                  <a:lnTo>
                    <a:pt x="139" y="100"/>
                  </a:lnTo>
                  <a:lnTo>
                    <a:pt x="130" y="97"/>
                  </a:lnTo>
                  <a:lnTo>
                    <a:pt x="124" y="97"/>
                  </a:lnTo>
                  <a:lnTo>
                    <a:pt x="115" y="95"/>
                  </a:lnTo>
                  <a:lnTo>
                    <a:pt x="108" y="93"/>
                  </a:lnTo>
                  <a:lnTo>
                    <a:pt x="102" y="91"/>
                  </a:lnTo>
                  <a:lnTo>
                    <a:pt x="95" y="89"/>
                  </a:lnTo>
                  <a:lnTo>
                    <a:pt x="87" y="84"/>
                  </a:lnTo>
                  <a:lnTo>
                    <a:pt x="80" y="82"/>
                  </a:lnTo>
                  <a:lnTo>
                    <a:pt x="74" y="78"/>
                  </a:lnTo>
                  <a:lnTo>
                    <a:pt x="67" y="74"/>
                  </a:lnTo>
                  <a:lnTo>
                    <a:pt x="61" y="69"/>
                  </a:lnTo>
                  <a:lnTo>
                    <a:pt x="56" y="65"/>
                  </a:lnTo>
                  <a:lnTo>
                    <a:pt x="50" y="58"/>
                  </a:lnTo>
                  <a:lnTo>
                    <a:pt x="43" y="54"/>
                  </a:lnTo>
                  <a:lnTo>
                    <a:pt x="39" y="48"/>
                  </a:lnTo>
                  <a:lnTo>
                    <a:pt x="33" y="41"/>
                  </a:lnTo>
                  <a:lnTo>
                    <a:pt x="28" y="32"/>
                  </a:lnTo>
                  <a:lnTo>
                    <a:pt x="24" y="26"/>
                  </a:lnTo>
                  <a:lnTo>
                    <a:pt x="20" y="17"/>
                  </a:lnTo>
                  <a:lnTo>
                    <a:pt x="15" y="9"/>
                  </a:lnTo>
                  <a:lnTo>
                    <a:pt x="11" y="0"/>
                  </a:lnTo>
                  <a:lnTo>
                    <a:pt x="0" y="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0" name="任意多边形 307759"/>
            <p:cNvSpPr/>
            <p:nvPr/>
          </p:nvSpPr>
          <p:spPr>
            <a:xfrm>
              <a:off x="619" y="1332"/>
              <a:ext cx="654" cy="661"/>
            </a:xfrm>
            <a:custGeom>
              <a:rect l="0" t="0" r="0" b="0"/>
              <a:pathLst>
                <a:path w="654" h="661">
                  <a:moveTo>
                    <a:pt x="654" y="5"/>
                  </a:moveTo>
                  <a:lnTo>
                    <a:pt x="641" y="3"/>
                  </a:lnTo>
                  <a:lnTo>
                    <a:pt x="630" y="3"/>
                  </a:lnTo>
                  <a:lnTo>
                    <a:pt x="619" y="0"/>
                  </a:lnTo>
                  <a:lnTo>
                    <a:pt x="606" y="0"/>
                  </a:lnTo>
                  <a:lnTo>
                    <a:pt x="595" y="0"/>
                  </a:lnTo>
                  <a:lnTo>
                    <a:pt x="585" y="0"/>
                  </a:lnTo>
                  <a:lnTo>
                    <a:pt x="574" y="0"/>
                  </a:lnTo>
                  <a:lnTo>
                    <a:pt x="563" y="0"/>
                  </a:lnTo>
                  <a:lnTo>
                    <a:pt x="552" y="0"/>
                  </a:lnTo>
                  <a:lnTo>
                    <a:pt x="541" y="3"/>
                  </a:lnTo>
                  <a:lnTo>
                    <a:pt x="530" y="3"/>
                  </a:lnTo>
                  <a:lnTo>
                    <a:pt x="520" y="5"/>
                  </a:lnTo>
                  <a:lnTo>
                    <a:pt x="509" y="5"/>
                  </a:lnTo>
                  <a:lnTo>
                    <a:pt x="498" y="7"/>
                  </a:lnTo>
                  <a:lnTo>
                    <a:pt x="489" y="7"/>
                  </a:lnTo>
                  <a:lnTo>
                    <a:pt x="478" y="9"/>
                  </a:lnTo>
                  <a:lnTo>
                    <a:pt x="468" y="11"/>
                  </a:lnTo>
                  <a:lnTo>
                    <a:pt x="459" y="13"/>
                  </a:lnTo>
                  <a:lnTo>
                    <a:pt x="448" y="16"/>
                  </a:lnTo>
                  <a:lnTo>
                    <a:pt x="439" y="18"/>
                  </a:lnTo>
                  <a:lnTo>
                    <a:pt x="429" y="20"/>
                  </a:lnTo>
                  <a:lnTo>
                    <a:pt x="420" y="22"/>
                  </a:lnTo>
                  <a:lnTo>
                    <a:pt x="409" y="26"/>
                  </a:lnTo>
                  <a:lnTo>
                    <a:pt x="401" y="29"/>
                  </a:lnTo>
                  <a:lnTo>
                    <a:pt x="392" y="31"/>
                  </a:lnTo>
                  <a:lnTo>
                    <a:pt x="383" y="35"/>
                  </a:lnTo>
                  <a:lnTo>
                    <a:pt x="375" y="37"/>
                  </a:lnTo>
                  <a:lnTo>
                    <a:pt x="364" y="42"/>
                  </a:lnTo>
                  <a:lnTo>
                    <a:pt x="355" y="46"/>
                  </a:lnTo>
                  <a:lnTo>
                    <a:pt x="346" y="48"/>
                  </a:lnTo>
                  <a:lnTo>
                    <a:pt x="338" y="52"/>
                  </a:lnTo>
                  <a:lnTo>
                    <a:pt x="331" y="57"/>
                  </a:lnTo>
                  <a:lnTo>
                    <a:pt x="323" y="61"/>
                  </a:lnTo>
                  <a:lnTo>
                    <a:pt x="314" y="65"/>
                  </a:lnTo>
                  <a:lnTo>
                    <a:pt x="305" y="70"/>
                  </a:lnTo>
                  <a:lnTo>
                    <a:pt x="297" y="74"/>
                  </a:lnTo>
                  <a:lnTo>
                    <a:pt x="290" y="78"/>
                  </a:lnTo>
                  <a:lnTo>
                    <a:pt x="281" y="83"/>
                  </a:lnTo>
                  <a:lnTo>
                    <a:pt x="275" y="87"/>
                  </a:lnTo>
                  <a:lnTo>
                    <a:pt x="266" y="91"/>
                  </a:lnTo>
                  <a:lnTo>
                    <a:pt x="251" y="102"/>
                  </a:lnTo>
                  <a:lnTo>
                    <a:pt x="236" y="113"/>
                  </a:lnTo>
                  <a:lnTo>
                    <a:pt x="223" y="124"/>
                  </a:lnTo>
                  <a:lnTo>
                    <a:pt x="210" y="135"/>
                  </a:lnTo>
                  <a:lnTo>
                    <a:pt x="195" y="146"/>
                  </a:lnTo>
                  <a:lnTo>
                    <a:pt x="182" y="159"/>
                  </a:lnTo>
                  <a:lnTo>
                    <a:pt x="171" y="169"/>
                  </a:lnTo>
                  <a:lnTo>
                    <a:pt x="158" y="182"/>
                  </a:lnTo>
                  <a:lnTo>
                    <a:pt x="147" y="195"/>
                  </a:lnTo>
                  <a:lnTo>
                    <a:pt x="136" y="208"/>
                  </a:lnTo>
                  <a:lnTo>
                    <a:pt x="125" y="221"/>
                  </a:lnTo>
                  <a:lnTo>
                    <a:pt x="115" y="234"/>
                  </a:lnTo>
                  <a:lnTo>
                    <a:pt x="106" y="247"/>
                  </a:lnTo>
                  <a:lnTo>
                    <a:pt x="95" y="263"/>
                  </a:lnTo>
                  <a:lnTo>
                    <a:pt x="86" y="276"/>
                  </a:lnTo>
                  <a:lnTo>
                    <a:pt x="78" y="291"/>
                  </a:lnTo>
                  <a:lnTo>
                    <a:pt x="69" y="304"/>
                  </a:lnTo>
                  <a:lnTo>
                    <a:pt x="63" y="319"/>
                  </a:lnTo>
                  <a:lnTo>
                    <a:pt x="56" y="332"/>
                  </a:lnTo>
                  <a:lnTo>
                    <a:pt x="47" y="347"/>
                  </a:lnTo>
                  <a:lnTo>
                    <a:pt x="43" y="362"/>
                  </a:lnTo>
                  <a:lnTo>
                    <a:pt x="37" y="375"/>
                  </a:lnTo>
                  <a:lnTo>
                    <a:pt x="30" y="390"/>
                  </a:lnTo>
                  <a:lnTo>
                    <a:pt x="26" y="406"/>
                  </a:lnTo>
                  <a:lnTo>
                    <a:pt x="21" y="419"/>
                  </a:lnTo>
                  <a:lnTo>
                    <a:pt x="17" y="434"/>
                  </a:lnTo>
                  <a:lnTo>
                    <a:pt x="13" y="447"/>
                  </a:lnTo>
                  <a:lnTo>
                    <a:pt x="11" y="462"/>
                  </a:lnTo>
                  <a:lnTo>
                    <a:pt x="6" y="475"/>
                  </a:lnTo>
                  <a:lnTo>
                    <a:pt x="4" y="490"/>
                  </a:lnTo>
                  <a:lnTo>
                    <a:pt x="2" y="503"/>
                  </a:lnTo>
                  <a:lnTo>
                    <a:pt x="2" y="516"/>
                  </a:lnTo>
                  <a:lnTo>
                    <a:pt x="0" y="531"/>
                  </a:lnTo>
                  <a:lnTo>
                    <a:pt x="0" y="544"/>
                  </a:lnTo>
                  <a:lnTo>
                    <a:pt x="0" y="557"/>
                  </a:lnTo>
                  <a:lnTo>
                    <a:pt x="0" y="570"/>
                  </a:lnTo>
                  <a:lnTo>
                    <a:pt x="0" y="581"/>
                  </a:lnTo>
                  <a:lnTo>
                    <a:pt x="0" y="594"/>
                  </a:lnTo>
                  <a:lnTo>
                    <a:pt x="2" y="607"/>
                  </a:lnTo>
                  <a:lnTo>
                    <a:pt x="4" y="618"/>
                  </a:lnTo>
                  <a:lnTo>
                    <a:pt x="6" y="629"/>
                  </a:lnTo>
                  <a:lnTo>
                    <a:pt x="8" y="640"/>
                  </a:lnTo>
                  <a:lnTo>
                    <a:pt x="13" y="650"/>
                  </a:lnTo>
                  <a:lnTo>
                    <a:pt x="17" y="661"/>
                  </a:lnTo>
                  <a:lnTo>
                    <a:pt x="28" y="657"/>
                  </a:lnTo>
                  <a:lnTo>
                    <a:pt x="24" y="646"/>
                  </a:lnTo>
                  <a:lnTo>
                    <a:pt x="21" y="637"/>
                  </a:lnTo>
                  <a:lnTo>
                    <a:pt x="19" y="627"/>
                  </a:lnTo>
                  <a:lnTo>
                    <a:pt x="17" y="616"/>
                  </a:lnTo>
                  <a:lnTo>
                    <a:pt x="15" y="605"/>
                  </a:lnTo>
                  <a:lnTo>
                    <a:pt x="13" y="592"/>
                  </a:lnTo>
                  <a:lnTo>
                    <a:pt x="13" y="581"/>
                  </a:lnTo>
                  <a:lnTo>
                    <a:pt x="11" y="568"/>
                  </a:lnTo>
                  <a:lnTo>
                    <a:pt x="11" y="557"/>
                  </a:lnTo>
                  <a:lnTo>
                    <a:pt x="11" y="544"/>
                  </a:lnTo>
                  <a:lnTo>
                    <a:pt x="13" y="531"/>
                  </a:lnTo>
                  <a:lnTo>
                    <a:pt x="13" y="518"/>
                  </a:lnTo>
                  <a:lnTo>
                    <a:pt x="15" y="505"/>
                  </a:lnTo>
                  <a:lnTo>
                    <a:pt x="17" y="492"/>
                  </a:lnTo>
                  <a:lnTo>
                    <a:pt x="19" y="477"/>
                  </a:lnTo>
                  <a:lnTo>
                    <a:pt x="21" y="464"/>
                  </a:lnTo>
                  <a:lnTo>
                    <a:pt x="26" y="451"/>
                  </a:lnTo>
                  <a:lnTo>
                    <a:pt x="28" y="436"/>
                  </a:lnTo>
                  <a:lnTo>
                    <a:pt x="32" y="423"/>
                  </a:lnTo>
                  <a:lnTo>
                    <a:pt x="37" y="408"/>
                  </a:lnTo>
                  <a:lnTo>
                    <a:pt x="43" y="395"/>
                  </a:lnTo>
                  <a:lnTo>
                    <a:pt x="47" y="380"/>
                  </a:lnTo>
                  <a:lnTo>
                    <a:pt x="54" y="367"/>
                  </a:lnTo>
                  <a:lnTo>
                    <a:pt x="60" y="351"/>
                  </a:lnTo>
                  <a:lnTo>
                    <a:pt x="67" y="338"/>
                  </a:lnTo>
                  <a:lnTo>
                    <a:pt x="73" y="323"/>
                  </a:lnTo>
                  <a:lnTo>
                    <a:pt x="82" y="310"/>
                  </a:lnTo>
                  <a:lnTo>
                    <a:pt x="89" y="297"/>
                  </a:lnTo>
                  <a:lnTo>
                    <a:pt x="97" y="282"/>
                  </a:lnTo>
                  <a:lnTo>
                    <a:pt x="106" y="269"/>
                  </a:lnTo>
                  <a:lnTo>
                    <a:pt x="115" y="256"/>
                  </a:lnTo>
                  <a:lnTo>
                    <a:pt x="125" y="243"/>
                  </a:lnTo>
                  <a:lnTo>
                    <a:pt x="134" y="230"/>
                  </a:lnTo>
                  <a:lnTo>
                    <a:pt x="145" y="217"/>
                  </a:lnTo>
                  <a:lnTo>
                    <a:pt x="156" y="204"/>
                  </a:lnTo>
                  <a:lnTo>
                    <a:pt x="167" y="191"/>
                  </a:lnTo>
                  <a:lnTo>
                    <a:pt x="180" y="178"/>
                  </a:lnTo>
                  <a:lnTo>
                    <a:pt x="190" y="167"/>
                  </a:lnTo>
                  <a:lnTo>
                    <a:pt x="203" y="156"/>
                  </a:lnTo>
                  <a:lnTo>
                    <a:pt x="216" y="143"/>
                  </a:lnTo>
                  <a:lnTo>
                    <a:pt x="229" y="133"/>
                  </a:lnTo>
                  <a:lnTo>
                    <a:pt x="245" y="124"/>
                  </a:lnTo>
                  <a:lnTo>
                    <a:pt x="258" y="113"/>
                  </a:lnTo>
                  <a:lnTo>
                    <a:pt x="273" y="102"/>
                  </a:lnTo>
                  <a:lnTo>
                    <a:pt x="281" y="98"/>
                  </a:lnTo>
                  <a:lnTo>
                    <a:pt x="288" y="94"/>
                  </a:lnTo>
                  <a:lnTo>
                    <a:pt x="297" y="89"/>
                  </a:lnTo>
                  <a:lnTo>
                    <a:pt x="303" y="85"/>
                  </a:lnTo>
                  <a:lnTo>
                    <a:pt x="312" y="81"/>
                  </a:lnTo>
                  <a:lnTo>
                    <a:pt x="318" y="76"/>
                  </a:lnTo>
                  <a:lnTo>
                    <a:pt x="327" y="72"/>
                  </a:lnTo>
                  <a:lnTo>
                    <a:pt x="336" y="68"/>
                  </a:lnTo>
                  <a:lnTo>
                    <a:pt x="344" y="63"/>
                  </a:lnTo>
                  <a:lnTo>
                    <a:pt x="353" y="61"/>
                  </a:lnTo>
                  <a:lnTo>
                    <a:pt x="362" y="57"/>
                  </a:lnTo>
                  <a:lnTo>
                    <a:pt x="370" y="52"/>
                  </a:lnTo>
                  <a:lnTo>
                    <a:pt x="379" y="50"/>
                  </a:lnTo>
                  <a:lnTo>
                    <a:pt x="388" y="46"/>
                  </a:lnTo>
                  <a:lnTo>
                    <a:pt x="396" y="44"/>
                  </a:lnTo>
                  <a:lnTo>
                    <a:pt x="405" y="39"/>
                  </a:lnTo>
                  <a:lnTo>
                    <a:pt x="413" y="37"/>
                  </a:lnTo>
                  <a:lnTo>
                    <a:pt x="422" y="35"/>
                  </a:lnTo>
                  <a:lnTo>
                    <a:pt x="433" y="33"/>
                  </a:lnTo>
                  <a:lnTo>
                    <a:pt x="442" y="31"/>
                  </a:lnTo>
                  <a:lnTo>
                    <a:pt x="452" y="29"/>
                  </a:lnTo>
                  <a:lnTo>
                    <a:pt x="461" y="26"/>
                  </a:lnTo>
                  <a:lnTo>
                    <a:pt x="470" y="24"/>
                  </a:lnTo>
                  <a:lnTo>
                    <a:pt x="481" y="22"/>
                  </a:lnTo>
                  <a:lnTo>
                    <a:pt x="491" y="20"/>
                  </a:lnTo>
                  <a:lnTo>
                    <a:pt x="500" y="18"/>
                  </a:lnTo>
                  <a:lnTo>
                    <a:pt x="511" y="18"/>
                  </a:lnTo>
                  <a:lnTo>
                    <a:pt x="522" y="16"/>
                  </a:lnTo>
                  <a:lnTo>
                    <a:pt x="530" y="16"/>
                  </a:lnTo>
                  <a:lnTo>
                    <a:pt x="541" y="16"/>
                  </a:lnTo>
                  <a:lnTo>
                    <a:pt x="552" y="13"/>
                  </a:lnTo>
                  <a:lnTo>
                    <a:pt x="563" y="13"/>
                  </a:lnTo>
                  <a:lnTo>
                    <a:pt x="574" y="13"/>
                  </a:lnTo>
                  <a:lnTo>
                    <a:pt x="585" y="13"/>
                  </a:lnTo>
                  <a:lnTo>
                    <a:pt x="595" y="13"/>
                  </a:lnTo>
                  <a:lnTo>
                    <a:pt x="606" y="13"/>
                  </a:lnTo>
                  <a:lnTo>
                    <a:pt x="617" y="13"/>
                  </a:lnTo>
                  <a:lnTo>
                    <a:pt x="630" y="13"/>
                  </a:lnTo>
                  <a:lnTo>
                    <a:pt x="641" y="16"/>
                  </a:lnTo>
                  <a:lnTo>
                    <a:pt x="652" y="16"/>
                  </a:lnTo>
                  <a:lnTo>
                    <a:pt x="654" y="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1" name="任意多边形 307760"/>
            <p:cNvSpPr/>
            <p:nvPr/>
          </p:nvSpPr>
          <p:spPr>
            <a:xfrm>
              <a:off x="1191" y="1298"/>
              <a:ext cx="119" cy="89"/>
            </a:xfrm>
            <a:custGeom>
              <a:rect l="0" t="0" r="0" b="0"/>
              <a:pathLst>
                <a:path w="119" h="89">
                  <a:moveTo>
                    <a:pt x="17" y="45"/>
                  </a:moveTo>
                  <a:lnTo>
                    <a:pt x="0" y="89"/>
                  </a:lnTo>
                  <a:lnTo>
                    <a:pt x="119" y="45"/>
                  </a:lnTo>
                  <a:lnTo>
                    <a:pt x="6" y="0"/>
                  </a:lnTo>
                  <a:lnTo>
                    <a:pt x="17"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2" name="任意多边形 307761"/>
            <p:cNvSpPr/>
            <p:nvPr/>
          </p:nvSpPr>
          <p:spPr>
            <a:xfrm>
              <a:off x="1336" y="1153"/>
              <a:ext cx="86" cy="75"/>
            </a:xfrm>
            <a:custGeom>
              <a:rect l="0" t="0" r="0" b="0"/>
              <a:pathLst>
                <a:path w="86" h="75">
                  <a:moveTo>
                    <a:pt x="6" y="73"/>
                  </a:moveTo>
                  <a:lnTo>
                    <a:pt x="19" y="75"/>
                  </a:lnTo>
                  <a:lnTo>
                    <a:pt x="86" y="13"/>
                  </a:lnTo>
                  <a:lnTo>
                    <a:pt x="73" y="0"/>
                  </a:lnTo>
                  <a:lnTo>
                    <a:pt x="6" y="60"/>
                  </a:lnTo>
                  <a:lnTo>
                    <a:pt x="6" y="73"/>
                  </a:lnTo>
                  <a:lnTo>
                    <a:pt x="6" y="60"/>
                  </a:lnTo>
                  <a:lnTo>
                    <a:pt x="0" y="67"/>
                  </a:lnTo>
                  <a:lnTo>
                    <a:pt x="6" y="73"/>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3" name="任意多边形 307762"/>
            <p:cNvSpPr/>
            <p:nvPr/>
          </p:nvSpPr>
          <p:spPr>
            <a:xfrm>
              <a:off x="1342" y="1215"/>
              <a:ext cx="74" cy="81"/>
            </a:xfrm>
            <a:custGeom>
              <a:rect l="0" t="0" r="0" b="0"/>
              <a:pathLst>
                <a:path w="74" h="81">
                  <a:moveTo>
                    <a:pt x="74" y="70"/>
                  </a:moveTo>
                  <a:lnTo>
                    <a:pt x="13" y="0"/>
                  </a:lnTo>
                  <a:lnTo>
                    <a:pt x="0" y="11"/>
                  </a:lnTo>
                  <a:lnTo>
                    <a:pt x="61" y="81"/>
                  </a:lnTo>
                  <a:lnTo>
                    <a:pt x="74" y="7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4" name="任意多边形 307763"/>
            <p:cNvSpPr/>
            <p:nvPr/>
          </p:nvSpPr>
          <p:spPr>
            <a:xfrm>
              <a:off x="1628" y="1302"/>
              <a:ext cx="46" cy="104"/>
            </a:xfrm>
            <a:custGeom>
              <a:rect l="0" t="0" r="0" b="0"/>
              <a:pathLst>
                <a:path w="46" h="104">
                  <a:moveTo>
                    <a:pt x="4" y="2"/>
                  </a:moveTo>
                  <a:lnTo>
                    <a:pt x="0" y="15"/>
                  </a:lnTo>
                  <a:lnTo>
                    <a:pt x="28" y="104"/>
                  </a:lnTo>
                  <a:lnTo>
                    <a:pt x="46" y="98"/>
                  </a:lnTo>
                  <a:lnTo>
                    <a:pt x="17" y="9"/>
                  </a:lnTo>
                  <a:lnTo>
                    <a:pt x="4" y="2"/>
                  </a:lnTo>
                  <a:lnTo>
                    <a:pt x="17" y="9"/>
                  </a:lnTo>
                  <a:lnTo>
                    <a:pt x="13" y="0"/>
                  </a:lnTo>
                  <a:lnTo>
                    <a:pt x="4" y="2"/>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5" name="任意多边形 307764"/>
            <p:cNvSpPr/>
            <p:nvPr/>
          </p:nvSpPr>
          <p:spPr>
            <a:xfrm>
              <a:off x="1548" y="1304"/>
              <a:ext cx="91" cy="48"/>
            </a:xfrm>
            <a:custGeom>
              <a:rect l="0" t="0" r="0" b="0"/>
              <a:pathLst>
                <a:path w="91" h="48">
                  <a:moveTo>
                    <a:pt x="6" y="48"/>
                  </a:moveTo>
                  <a:lnTo>
                    <a:pt x="91" y="20"/>
                  </a:lnTo>
                  <a:lnTo>
                    <a:pt x="84" y="0"/>
                  </a:lnTo>
                  <a:lnTo>
                    <a:pt x="0" y="31"/>
                  </a:lnTo>
                  <a:lnTo>
                    <a:pt x="6" y="48"/>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6" name="任意多边形 307765"/>
            <p:cNvSpPr/>
            <p:nvPr/>
          </p:nvSpPr>
          <p:spPr>
            <a:xfrm>
              <a:off x="1388" y="1274"/>
              <a:ext cx="173" cy="178"/>
            </a:xfrm>
            <a:custGeom>
              <a:rect l="0" t="0" r="0" b="0"/>
              <a:pathLst>
                <a:path w="173" h="178">
                  <a:moveTo>
                    <a:pt x="145" y="154"/>
                  </a:moveTo>
                  <a:lnTo>
                    <a:pt x="149" y="149"/>
                  </a:lnTo>
                  <a:lnTo>
                    <a:pt x="151" y="147"/>
                  </a:lnTo>
                  <a:lnTo>
                    <a:pt x="153" y="143"/>
                  </a:lnTo>
                  <a:lnTo>
                    <a:pt x="158" y="141"/>
                  </a:lnTo>
                  <a:lnTo>
                    <a:pt x="160" y="136"/>
                  </a:lnTo>
                  <a:lnTo>
                    <a:pt x="162" y="132"/>
                  </a:lnTo>
                  <a:lnTo>
                    <a:pt x="164" y="130"/>
                  </a:lnTo>
                  <a:lnTo>
                    <a:pt x="164" y="126"/>
                  </a:lnTo>
                  <a:lnTo>
                    <a:pt x="166" y="121"/>
                  </a:lnTo>
                  <a:lnTo>
                    <a:pt x="169" y="117"/>
                  </a:lnTo>
                  <a:lnTo>
                    <a:pt x="169" y="113"/>
                  </a:lnTo>
                  <a:lnTo>
                    <a:pt x="171" y="108"/>
                  </a:lnTo>
                  <a:lnTo>
                    <a:pt x="171" y="104"/>
                  </a:lnTo>
                  <a:lnTo>
                    <a:pt x="173" y="102"/>
                  </a:lnTo>
                  <a:lnTo>
                    <a:pt x="173" y="97"/>
                  </a:lnTo>
                  <a:lnTo>
                    <a:pt x="173" y="93"/>
                  </a:lnTo>
                  <a:lnTo>
                    <a:pt x="173" y="89"/>
                  </a:lnTo>
                  <a:lnTo>
                    <a:pt x="173" y="84"/>
                  </a:lnTo>
                  <a:lnTo>
                    <a:pt x="173" y="80"/>
                  </a:lnTo>
                  <a:lnTo>
                    <a:pt x="171" y="76"/>
                  </a:lnTo>
                  <a:lnTo>
                    <a:pt x="171" y="71"/>
                  </a:lnTo>
                  <a:lnTo>
                    <a:pt x="171" y="67"/>
                  </a:lnTo>
                  <a:lnTo>
                    <a:pt x="169" y="63"/>
                  </a:lnTo>
                  <a:lnTo>
                    <a:pt x="169" y="58"/>
                  </a:lnTo>
                  <a:lnTo>
                    <a:pt x="166" y="54"/>
                  </a:lnTo>
                  <a:lnTo>
                    <a:pt x="164" y="52"/>
                  </a:lnTo>
                  <a:lnTo>
                    <a:pt x="162" y="48"/>
                  </a:lnTo>
                  <a:lnTo>
                    <a:pt x="160" y="43"/>
                  </a:lnTo>
                  <a:lnTo>
                    <a:pt x="158" y="39"/>
                  </a:lnTo>
                  <a:lnTo>
                    <a:pt x="156" y="37"/>
                  </a:lnTo>
                  <a:lnTo>
                    <a:pt x="153" y="32"/>
                  </a:lnTo>
                  <a:lnTo>
                    <a:pt x="149" y="28"/>
                  </a:lnTo>
                  <a:lnTo>
                    <a:pt x="147" y="26"/>
                  </a:lnTo>
                  <a:lnTo>
                    <a:pt x="143" y="22"/>
                  </a:lnTo>
                  <a:lnTo>
                    <a:pt x="140" y="19"/>
                  </a:lnTo>
                  <a:lnTo>
                    <a:pt x="136" y="17"/>
                  </a:lnTo>
                  <a:lnTo>
                    <a:pt x="134" y="15"/>
                  </a:lnTo>
                  <a:lnTo>
                    <a:pt x="130" y="13"/>
                  </a:lnTo>
                  <a:lnTo>
                    <a:pt x="125" y="11"/>
                  </a:lnTo>
                  <a:lnTo>
                    <a:pt x="123" y="9"/>
                  </a:lnTo>
                  <a:lnTo>
                    <a:pt x="119" y="6"/>
                  </a:lnTo>
                  <a:lnTo>
                    <a:pt x="114" y="4"/>
                  </a:lnTo>
                  <a:lnTo>
                    <a:pt x="110" y="4"/>
                  </a:lnTo>
                  <a:lnTo>
                    <a:pt x="106" y="2"/>
                  </a:lnTo>
                  <a:lnTo>
                    <a:pt x="101" y="2"/>
                  </a:lnTo>
                  <a:lnTo>
                    <a:pt x="99" y="2"/>
                  </a:lnTo>
                  <a:lnTo>
                    <a:pt x="95" y="0"/>
                  </a:lnTo>
                  <a:lnTo>
                    <a:pt x="91" y="0"/>
                  </a:lnTo>
                  <a:lnTo>
                    <a:pt x="86" y="0"/>
                  </a:lnTo>
                  <a:lnTo>
                    <a:pt x="82" y="0"/>
                  </a:lnTo>
                  <a:lnTo>
                    <a:pt x="78" y="0"/>
                  </a:lnTo>
                  <a:lnTo>
                    <a:pt x="73" y="2"/>
                  </a:lnTo>
                  <a:lnTo>
                    <a:pt x="69" y="2"/>
                  </a:lnTo>
                  <a:lnTo>
                    <a:pt x="65" y="2"/>
                  </a:lnTo>
                  <a:lnTo>
                    <a:pt x="60" y="4"/>
                  </a:lnTo>
                  <a:lnTo>
                    <a:pt x="58" y="4"/>
                  </a:lnTo>
                  <a:lnTo>
                    <a:pt x="54" y="6"/>
                  </a:lnTo>
                  <a:lnTo>
                    <a:pt x="50" y="9"/>
                  </a:lnTo>
                  <a:lnTo>
                    <a:pt x="45" y="11"/>
                  </a:lnTo>
                  <a:lnTo>
                    <a:pt x="43" y="13"/>
                  </a:lnTo>
                  <a:lnTo>
                    <a:pt x="39" y="15"/>
                  </a:lnTo>
                  <a:lnTo>
                    <a:pt x="34" y="17"/>
                  </a:lnTo>
                  <a:lnTo>
                    <a:pt x="32" y="19"/>
                  </a:lnTo>
                  <a:lnTo>
                    <a:pt x="28" y="24"/>
                  </a:lnTo>
                  <a:lnTo>
                    <a:pt x="26" y="26"/>
                  </a:lnTo>
                  <a:lnTo>
                    <a:pt x="21" y="30"/>
                  </a:lnTo>
                  <a:lnTo>
                    <a:pt x="19" y="32"/>
                  </a:lnTo>
                  <a:lnTo>
                    <a:pt x="17" y="37"/>
                  </a:lnTo>
                  <a:lnTo>
                    <a:pt x="15" y="41"/>
                  </a:lnTo>
                  <a:lnTo>
                    <a:pt x="13" y="43"/>
                  </a:lnTo>
                  <a:lnTo>
                    <a:pt x="11" y="48"/>
                  </a:lnTo>
                  <a:lnTo>
                    <a:pt x="8" y="52"/>
                  </a:lnTo>
                  <a:lnTo>
                    <a:pt x="6" y="56"/>
                  </a:lnTo>
                  <a:lnTo>
                    <a:pt x="4" y="58"/>
                  </a:lnTo>
                  <a:lnTo>
                    <a:pt x="4" y="63"/>
                  </a:lnTo>
                  <a:lnTo>
                    <a:pt x="2" y="67"/>
                  </a:lnTo>
                  <a:lnTo>
                    <a:pt x="2" y="71"/>
                  </a:lnTo>
                  <a:lnTo>
                    <a:pt x="2" y="76"/>
                  </a:lnTo>
                  <a:lnTo>
                    <a:pt x="2" y="80"/>
                  </a:lnTo>
                  <a:lnTo>
                    <a:pt x="0" y="84"/>
                  </a:lnTo>
                  <a:lnTo>
                    <a:pt x="0" y="89"/>
                  </a:lnTo>
                  <a:lnTo>
                    <a:pt x="2" y="93"/>
                  </a:lnTo>
                  <a:lnTo>
                    <a:pt x="2" y="97"/>
                  </a:lnTo>
                  <a:lnTo>
                    <a:pt x="2" y="102"/>
                  </a:lnTo>
                  <a:lnTo>
                    <a:pt x="2" y="106"/>
                  </a:lnTo>
                  <a:lnTo>
                    <a:pt x="4" y="110"/>
                  </a:lnTo>
                  <a:lnTo>
                    <a:pt x="4" y="115"/>
                  </a:lnTo>
                  <a:lnTo>
                    <a:pt x="6" y="117"/>
                  </a:lnTo>
                  <a:lnTo>
                    <a:pt x="8" y="121"/>
                  </a:lnTo>
                  <a:lnTo>
                    <a:pt x="8" y="126"/>
                  </a:lnTo>
                  <a:lnTo>
                    <a:pt x="11" y="130"/>
                  </a:lnTo>
                  <a:lnTo>
                    <a:pt x="13" y="134"/>
                  </a:lnTo>
                  <a:lnTo>
                    <a:pt x="15" y="136"/>
                  </a:lnTo>
                  <a:lnTo>
                    <a:pt x="17" y="141"/>
                  </a:lnTo>
                  <a:lnTo>
                    <a:pt x="21" y="145"/>
                  </a:lnTo>
                  <a:lnTo>
                    <a:pt x="24" y="147"/>
                  </a:lnTo>
                  <a:lnTo>
                    <a:pt x="26" y="152"/>
                  </a:lnTo>
                  <a:lnTo>
                    <a:pt x="30" y="154"/>
                  </a:lnTo>
                  <a:lnTo>
                    <a:pt x="32" y="158"/>
                  </a:lnTo>
                  <a:lnTo>
                    <a:pt x="37" y="160"/>
                  </a:lnTo>
                  <a:lnTo>
                    <a:pt x="41" y="162"/>
                  </a:lnTo>
                  <a:lnTo>
                    <a:pt x="43" y="165"/>
                  </a:lnTo>
                  <a:lnTo>
                    <a:pt x="47" y="167"/>
                  </a:lnTo>
                  <a:lnTo>
                    <a:pt x="52" y="169"/>
                  </a:lnTo>
                  <a:lnTo>
                    <a:pt x="56" y="171"/>
                  </a:lnTo>
                  <a:lnTo>
                    <a:pt x="58" y="171"/>
                  </a:lnTo>
                  <a:lnTo>
                    <a:pt x="62" y="173"/>
                  </a:lnTo>
                  <a:lnTo>
                    <a:pt x="67" y="175"/>
                  </a:lnTo>
                  <a:lnTo>
                    <a:pt x="71" y="175"/>
                  </a:lnTo>
                  <a:lnTo>
                    <a:pt x="75" y="175"/>
                  </a:lnTo>
                  <a:lnTo>
                    <a:pt x="80" y="175"/>
                  </a:lnTo>
                  <a:lnTo>
                    <a:pt x="84" y="178"/>
                  </a:lnTo>
                  <a:lnTo>
                    <a:pt x="88" y="178"/>
                  </a:lnTo>
                  <a:lnTo>
                    <a:pt x="93" y="178"/>
                  </a:lnTo>
                  <a:lnTo>
                    <a:pt x="95" y="175"/>
                  </a:lnTo>
                  <a:lnTo>
                    <a:pt x="99" y="175"/>
                  </a:lnTo>
                  <a:lnTo>
                    <a:pt x="104" y="175"/>
                  </a:lnTo>
                  <a:lnTo>
                    <a:pt x="108" y="173"/>
                  </a:lnTo>
                  <a:lnTo>
                    <a:pt x="112" y="173"/>
                  </a:lnTo>
                  <a:lnTo>
                    <a:pt x="117" y="171"/>
                  </a:lnTo>
                  <a:lnTo>
                    <a:pt x="121" y="171"/>
                  </a:lnTo>
                  <a:lnTo>
                    <a:pt x="123" y="169"/>
                  </a:lnTo>
                  <a:lnTo>
                    <a:pt x="127" y="167"/>
                  </a:lnTo>
                  <a:lnTo>
                    <a:pt x="132" y="165"/>
                  </a:lnTo>
                  <a:lnTo>
                    <a:pt x="136" y="162"/>
                  </a:lnTo>
                  <a:lnTo>
                    <a:pt x="138" y="160"/>
                  </a:lnTo>
                  <a:lnTo>
                    <a:pt x="143" y="156"/>
                  </a:lnTo>
                  <a:lnTo>
                    <a:pt x="145" y="154"/>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7" name="任意多边形 307766"/>
            <p:cNvSpPr/>
            <p:nvPr/>
          </p:nvSpPr>
          <p:spPr>
            <a:xfrm>
              <a:off x="1381" y="1267"/>
              <a:ext cx="173" cy="178"/>
            </a:xfrm>
            <a:custGeom>
              <a:rect l="0" t="0" r="0" b="0"/>
              <a:pathLst>
                <a:path w="173" h="178">
                  <a:moveTo>
                    <a:pt x="145" y="154"/>
                  </a:moveTo>
                  <a:lnTo>
                    <a:pt x="150" y="152"/>
                  </a:lnTo>
                  <a:lnTo>
                    <a:pt x="152" y="148"/>
                  </a:lnTo>
                  <a:lnTo>
                    <a:pt x="156" y="146"/>
                  </a:lnTo>
                  <a:lnTo>
                    <a:pt x="158" y="141"/>
                  </a:lnTo>
                  <a:lnTo>
                    <a:pt x="160" y="137"/>
                  </a:lnTo>
                  <a:lnTo>
                    <a:pt x="163" y="135"/>
                  </a:lnTo>
                  <a:lnTo>
                    <a:pt x="165" y="130"/>
                  </a:lnTo>
                  <a:lnTo>
                    <a:pt x="167" y="126"/>
                  </a:lnTo>
                  <a:lnTo>
                    <a:pt x="167" y="122"/>
                  </a:lnTo>
                  <a:lnTo>
                    <a:pt x="169" y="117"/>
                  </a:lnTo>
                  <a:lnTo>
                    <a:pt x="171" y="113"/>
                  </a:lnTo>
                  <a:lnTo>
                    <a:pt x="171" y="111"/>
                  </a:lnTo>
                  <a:lnTo>
                    <a:pt x="173" y="107"/>
                  </a:lnTo>
                  <a:lnTo>
                    <a:pt x="173" y="102"/>
                  </a:lnTo>
                  <a:lnTo>
                    <a:pt x="173" y="98"/>
                  </a:lnTo>
                  <a:lnTo>
                    <a:pt x="173" y="94"/>
                  </a:lnTo>
                  <a:lnTo>
                    <a:pt x="173" y="89"/>
                  </a:lnTo>
                  <a:lnTo>
                    <a:pt x="173" y="85"/>
                  </a:lnTo>
                  <a:lnTo>
                    <a:pt x="173" y="81"/>
                  </a:lnTo>
                  <a:lnTo>
                    <a:pt x="173" y="76"/>
                  </a:lnTo>
                  <a:lnTo>
                    <a:pt x="173" y="72"/>
                  </a:lnTo>
                  <a:lnTo>
                    <a:pt x="171" y="68"/>
                  </a:lnTo>
                  <a:lnTo>
                    <a:pt x="171" y="63"/>
                  </a:lnTo>
                  <a:lnTo>
                    <a:pt x="169" y="59"/>
                  </a:lnTo>
                  <a:lnTo>
                    <a:pt x="167" y="55"/>
                  </a:lnTo>
                  <a:lnTo>
                    <a:pt x="165" y="50"/>
                  </a:lnTo>
                  <a:lnTo>
                    <a:pt x="163" y="48"/>
                  </a:lnTo>
                  <a:lnTo>
                    <a:pt x="163" y="44"/>
                  </a:lnTo>
                  <a:lnTo>
                    <a:pt x="160" y="39"/>
                  </a:lnTo>
                  <a:lnTo>
                    <a:pt x="156" y="35"/>
                  </a:lnTo>
                  <a:lnTo>
                    <a:pt x="154" y="33"/>
                  </a:lnTo>
                  <a:lnTo>
                    <a:pt x="152" y="29"/>
                  </a:lnTo>
                  <a:lnTo>
                    <a:pt x="147" y="24"/>
                  </a:lnTo>
                  <a:lnTo>
                    <a:pt x="145" y="22"/>
                  </a:lnTo>
                  <a:lnTo>
                    <a:pt x="141" y="20"/>
                  </a:lnTo>
                  <a:lnTo>
                    <a:pt x="139" y="16"/>
                  </a:lnTo>
                  <a:lnTo>
                    <a:pt x="134" y="13"/>
                  </a:lnTo>
                  <a:lnTo>
                    <a:pt x="130" y="11"/>
                  </a:lnTo>
                  <a:lnTo>
                    <a:pt x="128" y="9"/>
                  </a:lnTo>
                  <a:lnTo>
                    <a:pt x="124" y="7"/>
                  </a:lnTo>
                  <a:lnTo>
                    <a:pt x="119" y="5"/>
                  </a:lnTo>
                  <a:lnTo>
                    <a:pt x="115" y="5"/>
                  </a:lnTo>
                  <a:lnTo>
                    <a:pt x="111" y="3"/>
                  </a:lnTo>
                  <a:lnTo>
                    <a:pt x="106" y="3"/>
                  </a:lnTo>
                  <a:lnTo>
                    <a:pt x="104" y="0"/>
                  </a:lnTo>
                  <a:lnTo>
                    <a:pt x="100" y="0"/>
                  </a:lnTo>
                  <a:lnTo>
                    <a:pt x="95" y="0"/>
                  </a:lnTo>
                  <a:lnTo>
                    <a:pt x="91" y="0"/>
                  </a:lnTo>
                  <a:lnTo>
                    <a:pt x="87" y="0"/>
                  </a:lnTo>
                  <a:lnTo>
                    <a:pt x="82" y="0"/>
                  </a:lnTo>
                  <a:lnTo>
                    <a:pt x="78" y="0"/>
                  </a:lnTo>
                  <a:lnTo>
                    <a:pt x="74" y="0"/>
                  </a:lnTo>
                  <a:lnTo>
                    <a:pt x="69" y="0"/>
                  </a:lnTo>
                  <a:lnTo>
                    <a:pt x="65" y="3"/>
                  </a:lnTo>
                  <a:lnTo>
                    <a:pt x="61" y="3"/>
                  </a:lnTo>
                  <a:lnTo>
                    <a:pt x="57" y="5"/>
                  </a:lnTo>
                  <a:lnTo>
                    <a:pt x="54" y="7"/>
                  </a:lnTo>
                  <a:lnTo>
                    <a:pt x="50" y="7"/>
                  </a:lnTo>
                  <a:lnTo>
                    <a:pt x="46" y="9"/>
                  </a:lnTo>
                  <a:lnTo>
                    <a:pt x="41" y="11"/>
                  </a:lnTo>
                  <a:lnTo>
                    <a:pt x="39" y="13"/>
                  </a:lnTo>
                  <a:lnTo>
                    <a:pt x="35" y="18"/>
                  </a:lnTo>
                  <a:lnTo>
                    <a:pt x="31" y="20"/>
                  </a:lnTo>
                  <a:lnTo>
                    <a:pt x="28" y="22"/>
                  </a:lnTo>
                  <a:lnTo>
                    <a:pt x="24" y="26"/>
                  </a:lnTo>
                  <a:lnTo>
                    <a:pt x="22" y="29"/>
                  </a:lnTo>
                  <a:lnTo>
                    <a:pt x="20" y="33"/>
                  </a:lnTo>
                  <a:lnTo>
                    <a:pt x="15" y="37"/>
                  </a:lnTo>
                  <a:lnTo>
                    <a:pt x="13" y="39"/>
                  </a:lnTo>
                  <a:lnTo>
                    <a:pt x="11" y="44"/>
                  </a:lnTo>
                  <a:lnTo>
                    <a:pt x="9" y="48"/>
                  </a:lnTo>
                  <a:lnTo>
                    <a:pt x="9" y="52"/>
                  </a:lnTo>
                  <a:lnTo>
                    <a:pt x="7" y="55"/>
                  </a:lnTo>
                  <a:lnTo>
                    <a:pt x="5" y="59"/>
                  </a:lnTo>
                  <a:lnTo>
                    <a:pt x="2" y="63"/>
                  </a:lnTo>
                  <a:lnTo>
                    <a:pt x="2" y="68"/>
                  </a:lnTo>
                  <a:lnTo>
                    <a:pt x="2" y="72"/>
                  </a:lnTo>
                  <a:lnTo>
                    <a:pt x="0" y="76"/>
                  </a:lnTo>
                  <a:lnTo>
                    <a:pt x="0" y="81"/>
                  </a:lnTo>
                  <a:lnTo>
                    <a:pt x="0" y="85"/>
                  </a:lnTo>
                  <a:lnTo>
                    <a:pt x="0" y="89"/>
                  </a:lnTo>
                  <a:lnTo>
                    <a:pt x="0" y="94"/>
                  </a:lnTo>
                  <a:lnTo>
                    <a:pt x="0" y="98"/>
                  </a:lnTo>
                  <a:lnTo>
                    <a:pt x="0" y="102"/>
                  </a:lnTo>
                  <a:lnTo>
                    <a:pt x="2" y="107"/>
                  </a:lnTo>
                  <a:lnTo>
                    <a:pt x="2" y="111"/>
                  </a:lnTo>
                  <a:lnTo>
                    <a:pt x="5" y="115"/>
                  </a:lnTo>
                  <a:lnTo>
                    <a:pt x="5" y="117"/>
                  </a:lnTo>
                  <a:lnTo>
                    <a:pt x="7" y="122"/>
                  </a:lnTo>
                  <a:lnTo>
                    <a:pt x="9" y="126"/>
                  </a:lnTo>
                  <a:lnTo>
                    <a:pt x="11" y="130"/>
                  </a:lnTo>
                  <a:lnTo>
                    <a:pt x="13" y="135"/>
                  </a:lnTo>
                  <a:lnTo>
                    <a:pt x="15" y="139"/>
                  </a:lnTo>
                  <a:lnTo>
                    <a:pt x="18" y="141"/>
                  </a:lnTo>
                  <a:lnTo>
                    <a:pt x="20" y="146"/>
                  </a:lnTo>
                  <a:lnTo>
                    <a:pt x="22" y="150"/>
                  </a:lnTo>
                  <a:lnTo>
                    <a:pt x="26" y="152"/>
                  </a:lnTo>
                  <a:lnTo>
                    <a:pt x="28" y="154"/>
                  </a:lnTo>
                  <a:lnTo>
                    <a:pt x="33" y="159"/>
                  </a:lnTo>
                  <a:lnTo>
                    <a:pt x="37" y="161"/>
                  </a:lnTo>
                  <a:lnTo>
                    <a:pt x="39" y="163"/>
                  </a:lnTo>
                  <a:lnTo>
                    <a:pt x="44" y="165"/>
                  </a:lnTo>
                  <a:lnTo>
                    <a:pt x="48" y="167"/>
                  </a:lnTo>
                  <a:lnTo>
                    <a:pt x="50" y="169"/>
                  </a:lnTo>
                  <a:lnTo>
                    <a:pt x="54" y="172"/>
                  </a:lnTo>
                  <a:lnTo>
                    <a:pt x="59" y="174"/>
                  </a:lnTo>
                  <a:lnTo>
                    <a:pt x="63" y="174"/>
                  </a:lnTo>
                  <a:lnTo>
                    <a:pt x="67" y="176"/>
                  </a:lnTo>
                  <a:lnTo>
                    <a:pt x="72" y="176"/>
                  </a:lnTo>
                  <a:lnTo>
                    <a:pt x="76" y="178"/>
                  </a:lnTo>
                  <a:lnTo>
                    <a:pt x="78" y="178"/>
                  </a:lnTo>
                  <a:lnTo>
                    <a:pt x="82" y="178"/>
                  </a:lnTo>
                  <a:lnTo>
                    <a:pt x="87" y="178"/>
                  </a:lnTo>
                  <a:lnTo>
                    <a:pt x="91" y="178"/>
                  </a:lnTo>
                  <a:lnTo>
                    <a:pt x="95" y="178"/>
                  </a:lnTo>
                  <a:lnTo>
                    <a:pt x="100" y="178"/>
                  </a:lnTo>
                  <a:lnTo>
                    <a:pt x="104" y="176"/>
                  </a:lnTo>
                  <a:lnTo>
                    <a:pt x="108" y="176"/>
                  </a:lnTo>
                  <a:lnTo>
                    <a:pt x="113" y="174"/>
                  </a:lnTo>
                  <a:lnTo>
                    <a:pt x="117" y="174"/>
                  </a:lnTo>
                  <a:lnTo>
                    <a:pt x="121" y="172"/>
                  </a:lnTo>
                  <a:lnTo>
                    <a:pt x="124" y="169"/>
                  </a:lnTo>
                  <a:lnTo>
                    <a:pt x="128" y="167"/>
                  </a:lnTo>
                  <a:lnTo>
                    <a:pt x="132" y="165"/>
                  </a:lnTo>
                  <a:lnTo>
                    <a:pt x="134" y="163"/>
                  </a:lnTo>
                  <a:lnTo>
                    <a:pt x="139" y="161"/>
                  </a:lnTo>
                  <a:lnTo>
                    <a:pt x="143" y="159"/>
                  </a:lnTo>
                  <a:lnTo>
                    <a:pt x="145" y="154"/>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8" name="任意多边形 307767"/>
            <p:cNvSpPr/>
            <p:nvPr/>
          </p:nvSpPr>
          <p:spPr>
            <a:xfrm>
              <a:off x="1381" y="1267"/>
              <a:ext cx="173" cy="178"/>
            </a:xfrm>
            <a:custGeom>
              <a:rect l="0" t="0" r="0" b="0"/>
              <a:pathLst>
                <a:path w="173" h="178">
                  <a:moveTo>
                    <a:pt x="145" y="154"/>
                  </a:moveTo>
                  <a:lnTo>
                    <a:pt x="150" y="152"/>
                  </a:lnTo>
                  <a:lnTo>
                    <a:pt x="152" y="148"/>
                  </a:lnTo>
                  <a:lnTo>
                    <a:pt x="154" y="146"/>
                  </a:lnTo>
                  <a:lnTo>
                    <a:pt x="156" y="141"/>
                  </a:lnTo>
                  <a:lnTo>
                    <a:pt x="160" y="137"/>
                  </a:lnTo>
                  <a:lnTo>
                    <a:pt x="160" y="135"/>
                  </a:lnTo>
                  <a:lnTo>
                    <a:pt x="163" y="130"/>
                  </a:lnTo>
                  <a:lnTo>
                    <a:pt x="165" y="126"/>
                  </a:lnTo>
                  <a:lnTo>
                    <a:pt x="167" y="122"/>
                  </a:lnTo>
                  <a:lnTo>
                    <a:pt x="169" y="117"/>
                  </a:lnTo>
                  <a:lnTo>
                    <a:pt x="169" y="115"/>
                  </a:lnTo>
                  <a:lnTo>
                    <a:pt x="171" y="111"/>
                  </a:lnTo>
                  <a:lnTo>
                    <a:pt x="171" y="107"/>
                  </a:lnTo>
                  <a:lnTo>
                    <a:pt x="171" y="102"/>
                  </a:lnTo>
                  <a:lnTo>
                    <a:pt x="173" y="98"/>
                  </a:lnTo>
                  <a:lnTo>
                    <a:pt x="173" y="94"/>
                  </a:lnTo>
                  <a:lnTo>
                    <a:pt x="173" y="89"/>
                  </a:lnTo>
                  <a:lnTo>
                    <a:pt x="173" y="85"/>
                  </a:lnTo>
                  <a:lnTo>
                    <a:pt x="173" y="81"/>
                  </a:lnTo>
                  <a:lnTo>
                    <a:pt x="171" y="76"/>
                  </a:lnTo>
                  <a:lnTo>
                    <a:pt x="171" y="72"/>
                  </a:lnTo>
                  <a:lnTo>
                    <a:pt x="171" y="68"/>
                  </a:lnTo>
                  <a:lnTo>
                    <a:pt x="169" y="63"/>
                  </a:lnTo>
                  <a:lnTo>
                    <a:pt x="167" y="59"/>
                  </a:lnTo>
                  <a:lnTo>
                    <a:pt x="167" y="57"/>
                  </a:lnTo>
                  <a:lnTo>
                    <a:pt x="165" y="52"/>
                  </a:lnTo>
                  <a:lnTo>
                    <a:pt x="163" y="48"/>
                  </a:lnTo>
                  <a:lnTo>
                    <a:pt x="160" y="44"/>
                  </a:lnTo>
                  <a:lnTo>
                    <a:pt x="158" y="42"/>
                  </a:lnTo>
                  <a:lnTo>
                    <a:pt x="156" y="37"/>
                  </a:lnTo>
                  <a:lnTo>
                    <a:pt x="154" y="33"/>
                  </a:lnTo>
                  <a:lnTo>
                    <a:pt x="150" y="31"/>
                  </a:lnTo>
                  <a:lnTo>
                    <a:pt x="147" y="26"/>
                  </a:lnTo>
                  <a:lnTo>
                    <a:pt x="143" y="24"/>
                  </a:lnTo>
                  <a:lnTo>
                    <a:pt x="141" y="20"/>
                  </a:lnTo>
                  <a:lnTo>
                    <a:pt x="137" y="18"/>
                  </a:lnTo>
                  <a:lnTo>
                    <a:pt x="132" y="16"/>
                  </a:lnTo>
                  <a:lnTo>
                    <a:pt x="130" y="13"/>
                  </a:lnTo>
                  <a:lnTo>
                    <a:pt x="126" y="11"/>
                  </a:lnTo>
                  <a:lnTo>
                    <a:pt x="121" y="9"/>
                  </a:lnTo>
                  <a:lnTo>
                    <a:pt x="119" y="7"/>
                  </a:lnTo>
                  <a:lnTo>
                    <a:pt x="115" y="7"/>
                  </a:lnTo>
                  <a:lnTo>
                    <a:pt x="111" y="5"/>
                  </a:lnTo>
                  <a:lnTo>
                    <a:pt x="106" y="3"/>
                  </a:lnTo>
                  <a:lnTo>
                    <a:pt x="102" y="3"/>
                  </a:lnTo>
                  <a:lnTo>
                    <a:pt x="98" y="3"/>
                  </a:lnTo>
                  <a:lnTo>
                    <a:pt x="93" y="3"/>
                  </a:lnTo>
                  <a:lnTo>
                    <a:pt x="89" y="0"/>
                  </a:lnTo>
                  <a:lnTo>
                    <a:pt x="87" y="0"/>
                  </a:lnTo>
                  <a:lnTo>
                    <a:pt x="82" y="0"/>
                  </a:lnTo>
                  <a:lnTo>
                    <a:pt x="78" y="3"/>
                  </a:lnTo>
                  <a:lnTo>
                    <a:pt x="74" y="3"/>
                  </a:lnTo>
                  <a:lnTo>
                    <a:pt x="69" y="3"/>
                  </a:lnTo>
                  <a:lnTo>
                    <a:pt x="65" y="5"/>
                  </a:lnTo>
                  <a:lnTo>
                    <a:pt x="61" y="5"/>
                  </a:lnTo>
                  <a:lnTo>
                    <a:pt x="57" y="7"/>
                  </a:lnTo>
                  <a:lnTo>
                    <a:pt x="54" y="7"/>
                  </a:lnTo>
                  <a:lnTo>
                    <a:pt x="50" y="9"/>
                  </a:lnTo>
                  <a:lnTo>
                    <a:pt x="46" y="11"/>
                  </a:lnTo>
                  <a:lnTo>
                    <a:pt x="41" y="13"/>
                  </a:lnTo>
                  <a:lnTo>
                    <a:pt x="39" y="16"/>
                  </a:lnTo>
                  <a:lnTo>
                    <a:pt x="35" y="18"/>
                  </a:lnTo>
                  <a:lnTo>
                    <a:pt x="33" y="22"/>
                  </a:lnTo>
                  <a:lnTo>
                    <a:pt x="28" y="24"/>
                  </a:lnTo>
                  <a:lnTo>
                    <a:pt x="26" y="26"/>
                  </a:lnTo>
                  <a:lnTo>
                    <a:pt x="22" y="31"/>
                  </a:lnTo>
                  <a:lnTo>
                    <a:pt x="20" y="33"/>
                  </a:lnTo>
                  <a:lnTo>
                    <a:pt x="18" y="37"/>
                  </a:lnTo>
                  <a:lnTo>
                    <a:pt x="15" y="42"/>
                  </a:lnTo>
                  <a:lnTo>
                    <a:pt x="11" y="44"/>
                  </a:lnTo>
                  <a:lnTo>
                    <a:pt x="11" y="48"/>
                  </a:lnTo>
                  <a:lnTo>
                    <a:pt x="9" y="52"/>
                  </a:lnTo>
                  <a:lnTo>
                    <a:pt x="7" y="57"/>
                  </a:lnTo>
                  <a:lnTo>
                    <a:pt x="5" y="61"/>
                  </a:lnTo>
                  <a:lnTo>
                    <a:pt x="5" y="65"/>
                  </a:lnTo>
                  <a:lnTo>
                    <a:pt x="2" y="70"/>
                  </a:lnTo>
                  <a:lnTo>
                    <a:pt x="2" y="72"/>
                  </a:lnTo>
                  <a:lnTo>
                    <a:pt x="2" y="76"/>
                  </a:lnTo>
                  <a:lnTo>
                    <a:pt x="0" y="81"/>
                  </a:lnTo>
                  <a:lnTo>
                    <a:pt x="0" y="85"/>
                  </a:lnTo>
                  <a:lnTo>
                    <a:pt x="0" y="89"/>
                  </a:lnTo>
                  <a:lnTo>
                    <a:pt x="0" y="94"/>
                  </a:lnTo>
                  <a:lnTo>
                    <a:pt x="0" y="98"/>
                  </a:lnTo>
                  <a:lnTo>
                    <a:pt x="2" y="102"/>
                  </a:lnTo>
                  <a:lnTo>
                    <a:pt x="2" y="107"/>
                  </a:lnTo>
                  <a:lnTo>
                    <a:pt x="2" y="111"/>
                  </a:lnTo>
                  <a:lnTo>
                    <a:pt x="5" y="115"/>
                  </a:lnTo>
                  <a:lnTo>
                    <a:pt x="7" y="120"/>
                  </a:lnTo>
                  <a:lnTo>
                    <a:pt x="7" y="122"/>
                  </a:lnTo>
                  <a:lnTo>
                    <a:pt x="9" y="126"/>
                  </a:lnTo>
                  <a:lnTo>
                    <a:pt x="11" y="130"/>
                  </a:lnTo>
                  <a:lnTo>
                    <a:pt x="13" y="135"/>
                  </a:lnTo>
                  <a:lnTo>
                    <a:pt x="15" y="139"/>
                  </a:lnTo>
                  <a:lnTo>
                    <a:pt x="18" y="141"/>
                  </a:lnTo>
                  <a:lnTo>
                    <a:pt x="20" y="146"/>
                  </a:lnTo>
                  <a:lnTo>
                    <a:pt x="24" y="150"/>
                  </a:lnTo>
                  <a:lnTo>
                    <a:pt x="26" y="152"/>
                  </a:lnTo>
                  <a:lnTo>
                    <a:pt x="31" y="154"/>
                  </a:lnTo>
                  <a:lnTo>
                    <a:pt x="33" y="159"/>
                  </a:lnTo>
                  <a:lnTo>
                    <a:pt x="37" y="161"/>
                  </a:lnTo>
                  <a:lnTo>
                    <a:pt x="39" y="163"/>
                  </a:lnTo>
                  <a:lnTo>
                    <a:pt x="44" y="165"/>
                  </a:lnTo>
                  <a:lnTo>
                    <a:pt x="48" y="167"/>
                  </a:lnTo>
                  <a:lnTo>
                    <a:pt x="52" y="169"/>
                  </a:lnTo>
                  <a:lnTo>
                    <a:pt x="54" y="172"/>
                  </a:lnTo>
                  <a:lnTo>
                    <a:pt x="59" y="174"/>
                  </a:lnTo>
                  <a:lnTo>
                    <a:pt x="63" y="174"/>
                  </a:lnTo>
                  <a:lnTo>
                    <a:pt x="67" y="176"/>
                  </a:lnTo>
                  <a:lnTo>
                    <a:pt x="72" y="176"/>
                  </a:lnTo>
                  <a:lnTo>
                    <a:pt x="76" y="176"/>
                  </a:lnTo>
                  <a:lnTo>
                    <a:pt x="80" y="178"/>
                  </a:lnTo>
                  <a:lnTo>
                    <a:pt x="82" y="178"/>
                  </a:lnTo>
                  <a:lnTo>
                    <a:pt x="87" y="178"/>
                  </a:lnTo>
                  <a:lnTo>
                    <a:pt x="91" y="178"/>
                  </a:lnTo>
                  <a:lnTo>
                    <a:pt x="95" y="178"/>
                  </a:lnTo>
                  <a:lnTo>
                    <a:pt x="100" y="176"/>
                  </a:lnTo>
                  <a:lnTo>
                    <a:pt x="104" y="176"/>
                  </a:lnTo>
                  <a:lnTo>
                    <a:pt x="108" y="176"/>
                  </a:lnTo>
                  <a:lnTo>
                    <a:pt x="113" y="174"/>
                  </a:lnTo>
                  <a:lnTo>
                    <a:pt x="117" y="172"/>
                  </a:lnTo>
                  <a:lnTo>
                    <a:pt x="119" y="172"/>
                  </a:lnTo>
                  <a:lnTo>
                    <a:pt x="124" y="169"/>
                  </a:lnTo>
                  <a:lnTo>
                    <a:pt x="128" y="167"/>
                  </a:lnTo>
                  <a:lnTo>
                    <a:pt x="132" y="165"/>
                  </a:lnTo>
                  <a:lnTo>
                    <a:pt x="134" y="163"/>
                  </a:lnTo>
                  <a:lnTo>
                    <a:pt x="139" y="161"/>
                  </a:lnTo>
                  <a:lnTo>
                    <a:pt x="143" y="156"/>
                  </a:lnTo>
                  <a:lnTo>
                    <a:pt x="145" y="154"/>
                  </a:lnTo>
                  <a:close/>
                </a:path>
              </a:pathLst>
            </a:custGeom>
            <a:solidFill>
              <a:srgbClr val="F4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69" name="任意多边形 307768"/>
            <p:cNvSpPr/>
            <p:nvPr/>
          </p:nvSpPr>
          <p:spPr>
            <a:xfrm>
              <a:off x="1381" y="1270"/>
              <a:ext cx="171" cy="175"/>
            </a:xfrm>
            <a:custGeom>
              <a:rect l="0" t="0" r="0" b="0"/>
              <a:pathLst>
                <a:path w="171" h="175">
                  <a:moveTo>
                    <a:pt x="145" y="151"/>
                  </a:moveTo>
                  <a:lnTo>
                    <a:pt x="147" y="149"/>
                  </a:lnTo>
                  <a:lnTo>
                    <a:pt x="150" y="145"/>
                  </a:lnTo>
                  <a:lnTo>
                    <a:pt x="154" y="143"/>
                  </a:lnTo>
                  <a:lnTo>
                    <a:pt x="156" y="138"/>
                  </a:lnTo>
                  <a:lnTo>
                    <a:pt x="158" y="134"/>
                  </a:lnTo>
                  <a:lnTo>
                    <a:pt x="160" y="132"/>
                  </a:lnTo>
                  <a:lnTo>
                    <a:pt x="163" y="127"/>
                  </a:lnTo>
                  <a:lnTo>
                    <a:pt x="165" y="123"/>
                  </a:lnTo>
                  <a:lnTo>
                    <a:pt x="167" y="119"/>
                  </a:lnTo>
                  <a:lnTo>
                    <a:pt x="167" y="117"/>
                  </a:lnTo>
                  <a:lnTo>
                    <a:pt x="169" y="112"/>
                  </a:lnTo>
                  <a:lnTo>
                    <a:pt x="169" y="108"/>
                  </a:lnTo>
                  <a:lnTo>
                    <a:pt x="171" y="104"/>
                  </a:lnTo>
                  <a:lnTo>
                    <a:pt x="171" y="99"/>
                  </a:lnTo>
                  <a:lnTo>
                    <a:pt x="171" y="95"/>
                  </a:lnTo>
                  <a:lnTo>
                    <a:pt x="171" y="91"/>
                  </a:lnTo>
                  <a:lnTo>
                    <a:pt x="171" y="86"/>
                  </a:lnTo>
                  <a:lnTo>
                    <a:pt x="171" y="82"/>
                  </a:lnTo>
                  <a:lnTo>
                    <a:pt x="171" y="78"/>
                  </a:lnTo>
                  <a:lnTo>
                    <a:pt x="171" y="73"/>
                  </a:lnTo>
                  <a:lnTo>
                    <a:pt x="169" y="71"/>
                  </a:lnTo>
                  <a:lnTo>
                    <a:pt x="169" y="67"/>
                  </a:lnTo>
                  <a:lnTo>
                    <a:pt x="167" y="62"/>
                  </a:lnTo>
                  <a:lnTo>
                    <a:pt x="167" y="58"/>
                  </a:lnTo>
                  <a:lnTo>
                    <a:pt x="165" y="54"/>
                  </a:lnTo>
                  <a:lnTo>
                    <a:pt x="163" y="49"/>
                  </a:lnTo>
                  <a:lnTo>
                    <a:pt x="160" y="45"/>
                  </a:lnTo>
                  <a:lnTo>
                    <a:pt x="160" y="43"/>
                  </a:lnTo>
                  <a:lnTo>
                    <a:pt x="156" y="39"/>
                  </a:lnTo>
                  <a:lnTo>
                    <a:pt x="154" y="34"/>
                  </a:lnTo>
                  <a:lnTo>
                    <a:pt x="152" y="32"/>
                  </a:lnTo>
                  <a:lnTo>
                    <a:pt x="150" y="28"/>
                  </a:lnTo>
                  <a:lnTo>
                    <a:pt x="145" y="26"/>
                  </a:lnTo>
                  <a:lnTo>
                    <a:pt x="143" y="21"/>
                  </a:lnTo>
                  <a:lnTo>
                    <a:pt x="139" y="19"/>
                  </a:lnTo>
                  <a:lnTo>
                    <a:pt x="137" y="17"/>
                  </a:lnTo>
                  <a:lnTo>
                    <a:pt x="132" y="15"/>
                  </a:lnTo>
                  <a:lnTo>
                    <a:pt x="128" y="13"/>
                  </a:lnTo>
                  <a:lnTo>
                    <a:pt x="126" y="10"/>
                  </a:lnTo>
                  <a:lnTo>
                    <a:pt x="121" y="8"/>
                  </a:lnTo>
                  <a:lnTo>
                    <a:pt x="117" y="6"/>
                  </a:lnTo>
                  <a:lnTo>
                    <a:pt x="113" y="4"/>
                  </a:lnTo>
                  <a:lnTo>
                    <a:pt x="111" y="4"/>
                  </a:lnTo>
                  <a:lnTo>
                    <a:pt x="106" y="2"/>
                  </a:lnTo>
                  <a:lnTo>
                    <a:pt x="102" y="2"/>
                  </a:lnTo>
                  <a:lnTo>
                    <a:pt x="98" y="2"/>
                  </a:lnTo>
                  <a:lnTo>
                    <a:pt x="93" y="0"/>
                  </a:lnTo>
                  <a:lnTo>
                    <a:pt x="89" y="0"/>
                  </a:lnTo>
                  <a:lnTo>
                    <a:pt x="85" y="0"/>
                  </a:lnTo>
                  <a:lnTo>
                    <a:pt x="82" y="0"/>
                  </a:lnTo>
                  <a:lnTo>
                    <a:pt x="78" y="0"/>
                  </a:lnTo>
                  <a:lnTo>
                    <a:pt x="74" y="2"/>
                  </a:lnTo>
                  <a:lnTo>
                    <a:pt x="69" y="2"/>
                  </a:lnTo>
                  <a:lnTo>
                    <a:pt x="65" y="2"/>
                  </a:lnTo>
                  <a:lnTo>
                    <a:pt x="61" y="4"/>
                  </a:lnTo>
                  <a:lnTo>
                    <a:pt x="57" y="4"/>
                  </a:lnTo>
                  <a:lnTo>
                    <a:pt x="54" y="6"/>
                  </a:lnTo>
                  <a:lnTo>
                    <a:pt x="50" y="8"/>
                  </a:lnTo>
                  <a:lnTo>
                    <a:pt x="46" y="10"/>
                  </a:lnTo>
                  <a:lnTo>
                    <a:pt x="41" y="13"/>
                  </a:lnTo>
                  <a:lnTo>
                    <a:pt x="39" y="15"/>
                  </a:lnTo>
                  <a:lnTo>
                    <a:pt x="35" y="17"/>
                  </a:lnTo>
                  <a:lnTo>
                    <a:pt x="33" y="19"/>
                  </a:lnTo>
                  <a:lnTo>
                    <a:pt x="28" y="23"/>
                  </a:lnTo>
                  <a:lnTo>
                    <a:pt x="26" y="26"/>
                  </a:lnTo>
                  <a:lnTo>
                    <a:pt x="22" y="30"/>
                  </a:lnTo>
                  <a:lnTo>
                    <a:pt x="20" y="32"/>
                  </a:lnTo>
                  <a:lnTo>
                    <a:pt x="18" y="36"/>
                  </a:lnTo>
                  <a:lnTo>
                    <a:pt x="15" y="39"/>
                  </a:lnTo>
                  <a:lnTo>
                    <a:pt x="13" y="43"/>
                  </a:lnTo>
                  <a:lnTo>
                    <a:pt x="11" y="47"/>
                  </a:lnTo>
                  <a:lnTo>
                    <a:pt x="9" y="52"/>
                  </a:lnTo>
                  <a:lnTo>
                    <a:pt x="7" y="54"/>
                  </a:lnTo>
                  <a:lnTo>
                    <a:pt x="7" y="58"/>
                  </a:lnTo>
                  <a:lnTo>
                    <a:pt x="5" y="62"/>
                  </a:lnTo>
                  <a:lnTo>
                    <a:pt x="5" y="67"/>
                  </a:lnTo>
                  <a:lnTo>
                    <a:pt x="2" y="71"/>
                  </a:lnTo>
                  <a:lnTo>
                    <a:pt x="2" y="75"/>
                  </a:lnTo>
                  <a:lnTo>
                    <a:pt x="2" y="80"/>
                  </a:lnTo>
                  <a:lnTo>
                    <a:pt x="0" y="84"/>
                  </a:lnTo>
                  <a:lnTo>
                    <a:pt x="0" y="86"/>
                  </a:lnTo>
                  <a:lnTo>
                    <a:pt x="2" y="91"/>
                  </a:lnTo>
                  <a:lnTo>
                    <a:pt x="2" y="95"/>
                  </a:lnTo>
                  <a:lnTo>
                    <a:pt x="2" y="99"/>
                  </a:lnTo>
                  <a:lnTo>
                    <a:pt x="2" y="104"/>
                  </a:lnTo>
                  <a:lnTo>
                    <a:pt x="5" y="108"/>
                  </a:lnTo>
                  <a:lnTo>
                    <a:pt x="5" y="112"/>
                  </a:lnTo>
                  <a:lnTo>
                    <a:pt x="7" y="117"/>
                  </a:lnTo>
                  <a:lnTo>
                    <a:pt x="9" y="121"/>
                  </a:lnTo>
                  <a:lnTo>
                    <a:pt x="9" y="123"/>
                  </a:lnTo>
                  <a:lnTo>
                    <a:pt x="11" y="127"/>
                  </a:lnTo>
                  <a:lnTo>
                    <a:pt x="13" y="132"/>
                  </a:lnTo>
                  <a:lnTo>
                    <a:pt x="15" y="136"/>
                  </a:lnTo>
                  <a:lnTo>
                    <a:pt x="18" y="138"/>
                  </a:lnTo>
                  <a:lnTo>
                    <a:pt x="22" y="143"/>
                  </a:lnTo>
                  <a:lnTo>
                    <a:pt x="24" y="147"/>
                  </a:lnTo>
                  <a:lnTo>
                    <a:pt x="26" y="149"/>
                  </a:lnTo>
                  <a:lnTo>
                    <a:pt x="31" y="151"/>
                  </a:lnTo>
                  <a:lnTo>
                    <a:pt x="33" y="156"/>
                  </a:lnTo>
                  <a:lnTo>
                    <a:pt x="37" y="158"/>
                  </a:lnTo>
                  <a:lnTo>
                    <a:pt x="41" y="160"/>
                  </a:lnTo>
                  <a:lnTo>
                    <a:pt x="44" y="162"/>
                  </a:lnTo>
                  <a:lnTo>
                    <a:pt x="48" y="164"/>
                  </a:lnTo>
                  <a:lnTo>
                    <a:pt x="52" y="166"/>
                  </a:lnTo>
                  <a:lnTo>
                    <a:pt x="57" y="169"/>
                  </a:lnTo>
                  <a:lnTo>
                    <a:pt x="59" y="169"/>
                  </a:lnTo>
                  <a:lnTo>
                    <a:pt x="63" y="171"/>
                  </a:lnTo>
                  <a:lnTo>
                    <a:pt x="67" y="171"/>
                  </a:lnTo>
                  <a:lnTo>
                    <a:pt x="72" y="173"/>
                  </a:lnTo>
                  <a:lnTo>
                    <a:pt x="76" y="173"/>
                  </a:lnTo>
                  <a:lnTo>
                    <a:pt x="80" y="175"/>
                  </a:lnTo>
                  <a:lnTo>
                    <a:pt x="82" y="175"/>
                  </a:lnTo>
                  <a:lnTo>
                    <a:pt x="87" y="175"/>
                  </a:lnTo>
                  <a:lnTo>
                    <a:pt x="91" y="175"/>
                  </a:lnTo>
                  <a:lnTo>
                    <a:pt x="95" y="173"/>
                  </a:lnTo>
                  <a:lnTo>
                    <a:pt x="100" y="173"/>
                  </a:lnTo>
                  <a:lnTo>
                    <a:pt x="104" y="173"/>
                  </a:lnTo>
                  <a:lnTo>
                    <a:pt x="108" y="171"/>
                  </a:lnTo>
                  <a:lnTo>
                    <a:pt x="113" y="171"/>
                  </a:lnTo>
                  <a:lnTo>
                    <a:pt x="115" y="169"/>
                  </a:lnTo>
                  <a:lnTo>
                    <a:pt x="119" y="169"/>
                  </a:lnTo>
                  <a:lnTo>
                    <a:pt x="124" y="166"/>
                  </a:lnTo>
                  <a:lnTo>
                    <a:pt x="128" y="164"/>
                  </a:lnTo>
                  <a:lnTo>
                    <a:pt x="130" y="162"/>
                  </a:lnTo>
                  <a:lnTo>
                    <a:pt x="134" y="160"/>
                  </a:lnTo>
                  <a:lnTo>
                    <a:pt x="139" y="158"/>
                  </a:lnTo>
                  <a:lnTo>
                    <a:pt x="141" y="153"/>
                  </a:lnTo>
                  <a:lnTo>
                    <a:pt x="145" y="151"/>
                  </a:lnTo>
                  <a:close/>
                </a:path>
              </a:pathLst>
            </a:custGeom>
            <a:solidFill>
              <a:srgbClr val="F4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0" name="任意多边形 307769"/>
            <p:cNvSpPr/>
            <p:nvPr/>
          </p:nvSpPr>
          <p:spPr>
            <a:xfrm>
              <a:off x="1383" y="1272"/>
              <a:ext cx="169" cy="173"/>
            </a:xfrm>
            <a:custGeom>
              <a:rect l="0" t="0" r="0" b="0"/>
              <a:pathLst>
                <a:path w="169" h="173">
                  <a:moveTo>
                    <a:pt x="141" y="149"/>
                  </a:moveTo>
                  <a:lnTo>
                    <a:pt x="145" y="147"/>
                  </a:lnTo>
                  <a:lnTo>
                    <a:pt x="148" y="143"/>
                  </a:lnTo>
                  <a:lnTo>
                    <a:pt x="150" y="141"/>
                  </a:lnTo>
                  <a:lnTo>
                    <a:pt x="154" y="136"/>
                  </a:lnTo>
                  <a:lnTo>
                    <a:pt x="156" y="132"/>
                  </a:lnTo>
                  <a:lnTo>
                    <a:pt x="158" y="130"/>
                  </a:lnTo>
                  <a:lnTo>
                    <a:pt x="161" y="125"/>
                  </a:lnTo>
                  <a:lnTo>
                    <a:pt x="161" y="121"/>
                  </a:lnTo>
                  <a:lnTo>
                    <a:pt x="163" y="117"/>
                  </a:lnTo>
                  <a:lnTo>
                    <a:pt x="165" y="115"/>
                  </a:lnTo>
                  <a:lnTo>
                    <a:pt x="165" y="110"/>
                  </a:lnTo>
                  <a:lnTo>
                    <a:pt x="167" y="106"/>
                  </a:lnTo>
                  <a:lnTo>
                    <a:pt x="167" y="102"/>
                  </a:lnTo>
                  <a:lnTo>
                    <a:pt x="167" y="97"/>
                  </a:lnTo>
                  <a:lnTo>
                    <a:pt x="169" y="93"/>
                  </a:lnTo>
                  <a:lnTo>
                    <a:pt x="169" y="89"/>
                  </a:lnTo>
                  <a:lnTo>
                    <a:pt x="169" y="86"/>
                  </a:lnTo>
                  <a:lnTo>
                    <a:pt x="169" y="82"/>
                  </a:lnTo>
                  <a:lnTo>
                    <a:pt x="167" y="78"/>
                  </a:lnTo>
                  <a:lnTo>
                    <a:pt x="167" y="73"/>
                  </a:lnTo>
                  <a:lnTo>
                    <a:pt x="167" y="69"/>
                  </a:lnTo>
                  <a:lnTo>
                    <a:pt x="165" y="65"/>
                  </a:lnTo>
                  <a:lnTo>
                    <a:pt x="165" y="60"/>
                  </a:lnTo>
                  <a:lnTo>
                    <a:pt x="163" y="56"/>
                  </a:lnTo>
                  <a:lnTo>
                    <a:pt x="163" y="54"/>
                  </a:lnTo>
                  <a:lnTo>
                    <a:pt x="161" y="50"/>
                  </a:lnTo>
                  <a:lnTo>
                    <a:pt x="158" y="45"/>
                  </a:lnTo>
                  <a:lnTo>
                    <a:pt x="156" y="41"/>
                  </a:lnTo>
                  <a:lnTo>
                    <a:pt x="154" y="39"/>
                  </a:lnTo>
                  <a:lnTo>
                    <a:pt x="152" y="34"/>
                  </a:lnTo>
                  <a:lnTo>
                    <a:pt x="148" y="30"/>
                  </a:lnTo>
                  <a:lnTo>
                    <a:pt x="145" y="28"/>
                  </a:lnTo>
                  <a:lnTo>
                    <a:pt x="143" y="24"/>
                  </a:lnTo>
                  <a:lnTo>
                    <a:pt x="139" y="21"/>
                  </a:lnTo>
                  <a:lnTo>
                    <a:pt x="137" y="19"/>
                  </a:lnTo>
                  <a:lnTo>
                    <a:pt x="132" y="15"/>
                  </a:lnTo>
                  <a:lnTo>
                    <a:pt x="130" y="13"/>
                  </a:lnTo>
                  <a:lnTo>
                    <a:pt x="126" y="11"/>
                  </a:lnTo>
                  <a:lnTo>
                    <a:pt x="122" y="8"/>
                  </a:lnTo>
                  <a:lnTo>
                    <a:pt x="119" y="8"/>
                  </a:lnTo>
                  <a:lnTo>
                    <a:pt x="115" y="6"/>
                  </a:lnTo>
                  <a:lnTo>
                    <a:pt x="111" y="4"/>
                  </a:lnTo>
                  <a:lnTo>
                    <a:pt x="106" y="4"/>
                  </a:lnTo>
                  <a:lnTo>
                    <a:pt x="102" y="2"/>
                  </a:lnTo>
                  <a:lnTo>
                    <a:pt x="100" y="2"/>
                  </a:lnTo>
                  <a:lnTo>
                    <a:pt x="96" y="0"/>
                  </a:lnTo>
                  <a:lnTo>
                    <a:pt x="91" y="0"/>
                  </a:lnTo>
                  <a:lnTo>
                    <a:pt x="87" y="0"/>
                  </a:lnTo>
                  <a:lnTo>
                    <a:pt x="83" y="0"/>
                  </a:lnTo>
                  <a:lnTo>
                    <a:pt x="78" y="0"/>
                  </a:lnTo>
                  <a:lnTo>
                    <a:pt x="74" y="0"/>
                  </a:lnTo>
                  <a:lnTo>
                    <a:pt x="72" y="0"/>
                  </a:lnTo>
                  <a:lnTo>
                    <a:pt x="67" y="2"/>
                  </a:lnTo>
                  <a:lnTo>
                    <a:pt x="63" y="2"/>
                  </a:lnTo>
                  <a:lnTo>
                    <a:pt x="59" y="4"/>
                  </a:lnTo>
                  <a:lnTo>
                    <a:pt x="55" y="4"/>
                  </a:lnTo>
                  <a:lnTo>
                    <a:pt x="52" y="6"/>
                  </a:lnTo>
                  <a:lnTo>
                    <a:pt x="48" y="8"/>
                  </a:lnTo>
                  <a:lnTo>
                    <a:pt x="44" y="11"/>
                  </a:lnTo>
                  <a:lnTo>
                    <a:pt x="39" y="11"/>
                  </a:lnTo>
                  <a:lnTo>
                    <a:pt x="37" y="15"/>
                  </a:lnTo>
                  <a:lnTo>
                    <a:pt x="33" y="17"/>
                  </a:lnTo>
                  <a:lnTo>
                    <a:pt x="31" y="19"/>
                  </a:lnTo>
                  <a:lnTo>
                    <a:pt x="26" y="21"/>
                  </a:lnTo>
                  <a:lnTo>
                    <a:pt x="24" y="26"/>
                  </a:lnTo>
                  <a:lnTo>
                    <a:pt x="20" y="28"/>
                  </a:lnTo>
                  <a:lnTo>
                    <a:pt x="18" y="32"/>
                  </a:lnTo>
                  <a:lnTo>
                    <a:pt x="16" y="34"/>
                  </a:lnTo>
                  <a:lnTo>
                    <a:pt x="13" y="39"/>
                  </a:lnTo>
                  <a:lnTo>
                    <a:pt x="11" y="43"/>
                  </a:lnTo>
                  <a:lnTo>
                    <a:pt x="9" y="45"/>
                  </a:lnTo>
                  <a:lnTo>
                    <a:pt x="7" y="50"/>
                  </a:lnTo>
                  <a:lnTo>
                    <a:pt x="5" y="54"/>
                  </a:lnTo>
                  <a:lnTo>
                    <a:pt x="5" y="58"/>
                  </a:lnTo>
                  <a:lnTo>
                    <a:pt x="3" y="60"/>
                  </a:lnTo>
                  <a:lnTo>
                    <a:pt x="3" y="65"/>
                  </a:lnTo>
                  <a:lnTo>
                    <a:pt x="0" y="69"/>
                  </a:lnTo>
                  <a:lnTo>
                    <a:pt x="0" y="73"/>
                  </a:lnTo>
                  <a:lnTo>
                    <a:pt x="0" y="78"/>
                  </a:lnTo>
                  <a:lnTo>
                    <a:pt x="0" y="82"/>
                  </a:lnTo>
                  <a:lnTo>
                    <a:pt x="0" y="86"/>
                  </a:lnTo>
                  <a:lnTo>
                    <a:pt x="0" y="91"/>
                  </a:lnTo>
                  <a:lnTo>
                    <a:pt x="0" y="95"/>
                  </a:lnTo>
                  <a:lnTo>
                    <a:pt x="0" y="99"/>
                  </a:lnTo>
                  <a:lnTo>
                    <a:pt x="3" y="104"/>
                  </a:lnTo>
                  <a:lnTo>
                    <a:pt x="3" y="106"/>
                  </a:lnTo>
                  <a:lnTo>
                    <a:pt x="5" y="110"/>
                  </a:lnTo>
                  <a:lnTo>
                    <a:pt x="5" y="115"/>
                  </a:lnTo>
                  <a:lnTo>
                    <a:pt x="7" y="119"/>
                  </a:lnTo>
                  <a:lnTo>
                    <a:pt x="9" y="123"/>
                  </a:lnTo>
                  <a:lnTo>
                    <a:pt x="11" y="125"/>
                  </a:lnTo>
                  <a:lnTo>
                    <a:pt x="13" y="130"/>
                  </a:lnTo>
                  <a:lnTo>
                    <a:pt x="16" y="134"/>
                  </a:lnTo>
                  <a:lnTo>
                    <a:pt x="18" y="136"/>
                  </a:lnTo>
                  <a:lnTo>
                    <a:pt x="20" y="141"/>
                  </a:lnTo>
                  <a:lnTo>
                    <a:pt x="22" y="145"/>
                  </a:lnTo>
                  <a:lnTo>
                    <a:pt x="26" y="147"/>
                  </a:lnTo>
                  <a:lnTo>
                    <a:pt x="29" y="149"/>
                  </a:lnTo>
                  <a:lnTo>
                    <a:pt x="33" y="154"/>
                  </a:lnTo>
                  <a:lnTo>
                    <a:pt x="35" y="156"/>
                  </a:lnTo>
                  <a:lnTo>
                    <a:pt x="39" y="158"/>
                  </a:lnTo>
                  <a:lnTo>
                    <a:pt x="44" y="160"/>
                  </a:lnTo>
                  <a:lnTo>
                    <a:pt x="46" y="162"/>
                  </a:lnTo>
                  <a:lnTo>
                    <a:pt x="50" y="164"/>
                  </a:lnTo>
                  <a:lnTo>
                    <a:pt x="55" y="167"/>
                  </a:lnTo>
                  <a:lnTo>
                    <a:pt x="57" y="167"/>
                  </a:lnTo>
                  <a:lnTo>
                    <a:pt x="61" y="169"/>
                  </a:lnTo>
                  <a:lnTo>
                    <a:pt x="65" y="169"/>
                  </a:lnTo>
                  <a:lnTo>
                    <a:pt x="70" y="171"/>
                  </a:lnTo>
                  <a:lnTo>
                    <a:pt x="74" y="171"/>
                  </a:lnTo>
                  <a:lnTo>
                    <a:pt x="78" y="171"/>
                  </a:lnTo>
                  <a:lnTo>
                    <a:pt x="80" y="171"/>
                  </a:lnTo>
                  <a:lnTo>
                    <a:pt x="85" y="173"/>
                  </a:lnTo>
                  <a:lnTo>
                    <a:pt x="89" y="171"/>
                  </a:lnTo>
                  <a:lnTo>
                    <a:pt x="93" y="171"/>
                  </a:lnTo>
                  <a:lnTo>
                    <a:pt x="98" y="171"/>
                  </a:lnTo>
                  <a:lnTo>
                    <a:pt x="102" y="171"/>
                  </a:lnTo>
                  <a:lnTo>
                    <a:pt x="106" y="169"/>
                  </a:lnTo>
                  <a:lnTo>
                    <a:pt x="109" y="169"/>
                  </a:lnTo>
                  <a:lnTo>
                    <a:pt x="113" y="167"/>
                  </a:lnTo>
                  <a:lnTo>
                    <a:pt x="117" y="167"/>
                  </a:lnTo>
                  <a:lnTo>
                    <a:pt x="122" y="164"/>
                  </a:lnTo>
                  <a:lnTo>
                    <a:pt x="124" y="162"/>
                  </a:lnTo>
                  <a:lnTo>
                    <a:pt x="128" y="160"/>
                  </a:lnTo>
                  <a:lnTo>
                    <a:pt x="132" y="158"/>
                  </a:lnTo>
                  <a:lnTo>
                    <a:pt x="135" y="156"/>
                  </a:lnTo>
                  <a:lnTo>
                    <a:pt x="139" y="151"/>
                  </a:lnTo>
                  <a:lnTo>
                    <a:pt x="141" y="149"/>
                  </a:lnTo>
                  <a:close/>
                </a:path>
              </a:pathLst>
            </a:custGeom>
            <a:solidFill>
              <a:srgbClr val="F5CD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1" name="任意多边形 307770"/>
            <p:cNvSpPr/>
            <p:nvPr/>
          </p:nvSpPr>
          <p:spPr>
            <a:xfrm>
              <a:off x="1383" y="1274"/>
              <a:ext cx="167" cy="169"/>
            </a:xfrm>
            <a:custGeom>
              <a:rect l="0" t="0" r="0" b="0"/>
              <a:pathLst>
                <a:path w="167" h="169">
                  <a:moveTo>
                    <a:pt x="141" y="147"/>
                  </a:moveTo>
                  <a:lnTo>
                    <a:pt x="143" y="145"/>
                  </a:lnTo>
                  <a:lnTo>
                    <a:pt x="148" y="141"/>
                  </a:lnTo>
                  <a:lnTo>
                    <a:pt x="150" y="139"/>
                  </a:lnTo>
                  <a:lnTo>
                    <a:pt x="152" y="134"/>
                  </a:lnTo>
                  <a:lnTo>
                    <a:pt x="154" y="130"/>
                  </a:lnTo>
                  <a:lnTo>
                    <a:pt x="156" y="128"/>
                  </a:lnTo>
                  <a:lnTo>
                    <a:pt x="158" y="123"/>
                  </a:lnTo>
                  <a:lnTo>
                    <a:pt x="161" y="119"/>
                  </a:lnTo>
                  <a:lnTo>
                    <a:pt x="163" y="117"/>
                  </a:lnTo>
                  <a:lnTo>
                    <a:pt x="163" y="113"/>
                  </a:lnTo>
                  <a:lnTo>
                    <a:pt x="165" y="108"/>
                  </a:lnTo>
                  <a:lnTo>
                    <a:pt x="165" y="104"/>
                  </a:lnTo>
                  <a:lnTo>
                    <a:pt x="167" y="100"/>
                  </a:lnTo>
                  <a:lnTo>
                    <a:pt x="167" y="97"/>
                  </a:lnTo>
                  <a:lnTo>
                    <a:pt x="167" y="93"/>
                  </a:lnTo>
                  <a:lnTo>
                    <a:pt x="167" y="89"/>
                  </a:lnTo>
                  <a:lnTo>
                    <a:pt x="167" y="84"/>
                  </a:lnTo>
                  <a:lnTo>
                    <a:pt x="167" y="80"/>
                  </a:lnTo>
                  <a:lnTo>
                    <a:pt x="167" y="76"/>
                  </a:lnTo>
                  <a:lnTo>
                    <a:pt x="167" y="71"/>
                  </a:lnTo>
                  <a:lnTo>
                    <a:pt x="165" y="67"/>
                  </a:lnTo>
                  <a:lnTo>
                    <a:pt x="165" y="63"/>
                  </a:lnTo>
                  <a:lnTo>
                    <a:pt x="163" y="61"/>
                  </a:lnTo>
                  <a:lnTo>
                    <a:pt x="163" y="56"/>
                  </a:lnTo>
                  <a:lnTo>
                    <a:pt x="161" y="52"/>
                  </a:lnTo>
                  <a:lnTo>
                    <a:pt x="158" y="48"/>
                  </a:lnTo>
                  <a:lnTo>
                    <a:pt x="156" y="45"/>
                  </a:lnTo>
                  <a:lnTo>
                    <a:pt x="154" y="41"/>
                  </a:lnTo>
                  <a:lnTo>
                    <a:pt x="152" y="37"/>
                  </a:lnTo>
                  <a:lnTo>
                    <a:pt x="150" y="35"/>
                  </a:lnTo>
                  <a:lnTo>
                    <a:pt x="148" y="30"/>
                  </a:lnTo>
                  <a:lnTo>
                    <a:pt x="145" y="26"/>
                  </a:lnTo>
                  <a:lnTo>
                    <a:pt x="141" y="24"/>
                  </a:lnTo>
                  <a:lnTo>
                    <a:pt x="139" y="22"/>
                  </a:lnTo>
                  <a:lnTo>
                    <a:pt x="135" y="17"/>
                  </a:lnTo>
                  <a:lnTo>
                    <a:pt x="132" y="15"/>
                  </a:lnTo>
                  <a:lnTo>
                    <a:pt x="128" y="13"/>
                  </a:lnTo>
                  <a:lnTo>
                    <a:pt x="126" y="11"/>
                  </a:lnTo>
                  <a:lnTo>
                    <a:pt x="122" y="9"/>
                  </a:lnTo>
                  <a:lnTo>
                    <a:pt x="117" y="6"/>
                  </a:lnTo>
                  <a:lnTo>
                    <a:pt x="113" y="6"/>
                  </a:lnTo>
                  <a:lnTo>
                    <a:pt x="111" y="4"/>
                  </a:lnTo>
                  <a:lnTo>
                    <a:pt x="106" y="2"/>
                  </a:lnTo>
                  <a:lnTo>
                    <a:pt x="102" y="2"/>
                  </a:lnTo>
                  <a:lnTo>
                    <a:pt x="98" y="0"/>
                  </a:lnTo>
                  <a:lnTo>
                    <a:pt x="93" y="0"/>
                  </a:lnTo>
                  <a:lnTo>
                    <a:pt x="91" y="0"/>
                  </a:lnTo>
                  <a:lnTo>
                    <a:pt x="87" y="0"/>
                  </a:lnTo>
                  <a:lnTo>
                    <a:pt x="83" y="0"/>
                  </a:lnTo>
                  <a:lnTo>
                    <a:pt x="78" y="0"/>
                  </a:lnTo>
                  <a:lnTo>
                    <a:pt x="74" y="0"/>
                  </a:lnTo>
                  <a:lnTo>
                    <a:pt x="70" y="0"/>
                  </a:lnTo>
                  <a:lnTo>
                    <a:pt x="67" y="0"/>
                  </a:lnTo>
                  <a:lnTo>
                    <a:pt x="63" y="2"/>
                  </a:lnTo>
                  <a:lnTo>
                    <a:pt x="59" y="2"/>
                  </a:lnTo>
                  <a:lnTo>
                    <a:pt x="55" y="4"/>
                  </a:lnTo>
                  <a:lnTo>
                    <a:pt x="50" y="6"/>
                  </a:lnTo>
                  <a:lnTo>
                    <a:pt x="48" y="6"/>
                  </a:lnTo>
                  <a:lnTo>
                    <a:pt x="44" y="9"/>
                  </a:lnTo>
                  <a:lnTo>
                    <a:pt x="39" y="11"/>
                  </a:lnTo>
                  <a:lnTo>
                    <a:pt x="37" y="13"/>
                  </a:lnTo>
                  <a:lnTo>
                    <a:pt x="33" y="17"/>
                  </a:lnTo>
                  <a:lnTo>
                    <a:pt x="31" y="19"/>
                  </a:lnTo>
                  <a:lnTo>
                    <a:pt x="26" y="22"/>
                  </a:lnTo>
                  <a:lnTo>
                    <a:pt x="24" y="24"/>
                  </a:lnTo>
                  <a:lnTo>
                    <a:pt x="20" y="28"/>
                  </a:lnTo>
                  <a:lnTo>
                    <a:pt x="18" y="30"/>
                  </a:lnTo>
                  <a:lnTo>
                    <a:pt x="16" y="35"/>
                  </a:lnTo>
                  <a:lnTo>
                    <a:pt x="13" y="39"/>
                  </a:lnTo>
                  <a:lnTo>
                    <a:pt x="11" y="41"/>
                  </a:lnTo>
                  <a:lnTo>
                    <a:pt x="9" y="45"/>
                  </a:lnTo>
                  <a:lnTo>
                    <a:pt x="7" y="50"/>
                  </a:lnTo>
                  <a:lnTo>
                    <a:pt x="7" y="52"/>
                  </a:lnTo>
                  <a:lnTo>
                    <a:pt x="5" y="56"/>
                  </a:lnTo>
                  <a:lnTo>
                    <a:pt x="3" y="61"/>
                  </a:lnTo>
                  <a:lnTo>
                    <a:pt x="3" y="65"/>
                  </a:lnTo>
                  <a:lnTo>
                    <a:pt x="3" y="69"/>
                  </a:lnTo>
                  <a:lnTo>
                    <a:pt x="0" y="74"/>
                  </a:lnTo>
                  <a:lnTo>
                    <a:pt x="0" y="76"/>
                  </a:lnTo>
                  <a:lnTo>
                    <a:pt x="0" y="80"/>
                  </a:lnTo>
                  <a:lnTo>
                    <a:pt x="0" y="84"/>
                  </a:lnTo>
                  <a:lnTo>
                    <a:pt x="0" y="89"/>
                  </a:lnTo>
                  <a:lnTo>
                    <a:pt x="0" y="93"/>
                  </a:lnTo>
                  <a:lnTo>
                    <a:pt x="3" y="97"/>
                  </a:lnTo>
                  <a:lnTo>
                    <a:pt x="3" y="102"/>
                  </a:lnTo>
                  <a:lnTo>
                    <a:pt x="3" y="106"/>
                  </a:lnTo>
                  <a:lnTo>
                    <a:pt x="5" y="108"/>
                  </a:lnTo>
                  <a:lnTo>
                    <a:pt x="7" y="113"/>
                  </a:lnTo>
                  <a:lnTo>
                    <a:pt x="7" y="117"/>
                  </a:lnTo>
                  <a:lnTo>
                    <a:pt x="9" y="121"/>
                  </a:lnTo>
                  <a:lnTo>
                    <a:pt x="11" y="126"/>
                  </a:lnTo>
                  <a:lnTo>
                    <a:pt x="13" y="128"/>
                  </a:lnTo>
                  <a:lnTo>
                    <a:pt x="16" y="132"/>
                  </a:lnTo>
                  <a:lnTo>
                    <a:pt x="18" y="136"/>
                  </a:lnTo>
                  <a:lnTo>
                    <a:pt x="20" y="139"/>
                  </a:lnTo>
                  <a:lnTo>
                    <a:pt x="24" y="143"/>
                  </a:lnTo>
                  <a:lnTo>
                    <a:pt x="26" y="145"/>
                  </a:lnTo>
                  <a:lnTo>
                    <a:pt x="29" y="147"/>
                  </a:lnTo>
                  <a:lnTo>
                    <a:pt x="33" y="152"/>
                  </a:lnTo>
                  <a:lnTo>
                    <a:pt x="37" y="154"/>
                  </a:lnTo>
                  <a:lnTo>
                    <a:pt x="39" y="156"/>
                  </a:lnTo>
                  <a:lnTo>
                    <a:pt x="44" y="158"/>
                  </a:lnTo>
                  <a:lnTo>
                    <a:pt x="46" y="160"/>
                  </a:lnTo>
                  <a:lnTo>
                    <a:pt x="50" y="162"/>
                  </a:lnTo>
                  <a:lnTo>
                    <a:pt x="55" y="165"/>
                  </a:lnTo>
                  <a:lnTo>
                    <a:pt x="59" y="165"/>
                  </a:lnTo>
                  <a:lnTo>
                    <a:pt x="61" y="167"/>
                  </a:lnTo>
                  <a:lnTo>
                    <a:pt x="65" y="167"/>
                  </a:lnTo>
                  <a:lnTo>
                    <a:pt x="70" y="169"/>
                  </a:lnTo>
                  <a:lnTo>
                    <a:pt x="74" y="169"/>
                  </a:lnTo>
                  <a:lnTo>
                    <a:pt x="78" y="169"/>
                  </a:lnTo>
                  <a:lnTo>
                    <a:pt x="80" y="169"/>
                  </a:lnTo>
                  <a:lnTo>
                    <a:pt x="85" y="169"/>
                  </a:lnTo>
                  <a:lnTo>
                    <a:pt x="89" y="169"/>
                  </a:lnTo>
                  <a:lnTo>
                    <a:pt x="93" y="169"/>
                  </a:lnTo>
                  <a:lnTo>
                    <a:pt x="98" y="169"/>
                  </a:lnTo>
                  <a:lnTo>
                    <a:pt x="102" y="169"/>
                  </a:lnTo>
                  <a:lnTo>
                    <a:pt x="104" y="167"/>
                  </a:lnTo>
                  <a:lnTo>
                    <a:pt x="109" y="167"/>
                  </a:lnTo>
                  <a:lnTo>
                    <a:pt x="113" y="165"/>
                  </a:lnTo>
                  <a:lnTo>
                    <a:pt x="117" y="162"/>
                  </a:lnTo>
                  <a:lnTo>
                    <a:pt x="122" y="162"/>
                  </a:lnTo>
                  <a:lnTo>
                    <a:pt x="124" y="160"/>
                  </a:lnTo>
                  <a:lnTo>
                    <a:pt x="128" y="158"/>
                  </a:lnTo>
                  <a:lnTo>
                    <a:pt x="130" y="156"/>
                  </a:lnTo>
                  <a:lnTo>
                    <a:pt x="135" y="154"/>
                  </a:lnTo>
                  <a:lnTo>
                    <a:pt x="139" y="149"/>
                  </a:lnTo>
                  <a:lnTo>
                    <a:pt x="141" y="147"/>
                  </a:lnTo>
                  <a:close/>
                </a:path>
              </a:pathLst>
            </a:custGeom>
            <a:solidFill>
              <a:srgbClr val="F5CD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2" name="任意多边形 307771"/>
            <p:cNvSpPr/>
            <p:nvPr/>
          </p:nvSpPr>
          <p:spPr>
            <a:xfrm>
              <a:off x="1383" y="1274"/>
              <a:ext cx="167" cy="169"/>
            </a:xfrm>
            <a:custGeom>
              <a:rect l="0" t="0" r="0" b="0"/>
              <a:pathLst>
                <a:path w="167" h="169">
                  <a:moveTo>
                    <a:pt x="141" y="147"/>
                  </a:moveTo>
                  <a:lnTo>
                    <a:pt x="143" y="145"/>
                  </a:lnTo>
                  <a:lnTo>
                    <a:pt x="145" y="141"/>
                  </a:lnTo>
                  <a:lnTo>
                    <a:pt x="150" y="139"/>
                  </a:lnTo>
                  <a:lnTo>
                    <a:pt x="152" y="134"/>
                  </a:lnTo>
                  <a:lnTo>
                    <a:pt x="154" y="132"/>
                  </a:lnTo>
                  <a:lnTo>
                    <a:pt x="156" y="128"/>
                  </a:lnTo>
                  <a:lnTo>
                    <a:pt x="158" y="123"/>
                  </a:lnTo>
                  <a:lnTo>
                    <a:pt x="158" y="121"/>
                  </a:lnTo>
                  <a:lnTo>
                    <a:pt x="161" y="117"/>
                  </a:lnTo>
                  <a:lnTo>
                    <a:pt x="163" y="113"/>
                  </a:lnTo>
                  <a:lnTo>
                    <a:pt x="163" y="108"/>
                  </a:lnTo>
                  <a:lnTo>
                    <a:pt x="165" y="104"/>
                  </a:lnTo>
                  <a:lnTo>
                    <a:pt x="165" y="102"/>
                  </a:lnTo>
                  <a:lnTo>
                    <a:pt x="165" y="97"/>
                  </a:lnTo>
                  <a:lnTo>
                    <a:pt x="165" y="93"/>
                  </a:lnTo>
                  <a:lnTo>
                    <a:pt x="167" y="89"/>
                  </a:lnTo>
                  <a:lnTo>
                    <a:pt x="167" y="84"/>
                  </a:lnTo>
                  <a:lnTo>
                    <a:pt x="165" y="80"/>
                  </a:lnTo>
                  <a:lnTo>
                    <a:pt x="165" y="76"/>
                  </a:lnTo>
                  <a:lnTo>
                    <a:pt x="165" y="74"/>
                  </a:lnTo>
                  <a:lnTo>
                    <a:pt x="165" y="69"/>
                  </a:lnTo>
                  <a:lnTo>
                    <a:pt x="163" y="65"/>
                  </a:lnTo>
                  <a:lnTo>
                    <a:pt x="163" y="61"/>
                  </a:lnTo>
                  <a:lnTo>
                    <a:pt x="161" y="56"/>
                  </a:lnTo>
                  <a:lnTo>
                    <a:pt x="158" y="54"/>
                  </a:lnTo>
                  <a:lnTo>
                    <a:pt x="158" y="50"/>
                  </a:lnTo>
                  <a:lnTo>
                    <a:pt x="156" y="45"/>
                  </a:lnTo>
                  <a:lnTo>
                    <a:pt x="154" y="41"/>
                  </a:lnTo>
                  <a:lnTo>
                    <a:pt x="152" y="39"/>
                  </a:lnTo>
                  <a:lnTo>
                    <a:pt x="150" y="35"/>
                  </a:lnTo>
                  <a:lnTo>
                    <a:pt x="148" y="32"/>
                  </a:lnTo>
                  <a:lnTo>
                    <a:pt x="143" y="28"/>
                  </a:lnTo>
                  <a:lnTo>
                    <a:pt x="141" y="26"/>
                  </a:lnTo>
                  <a:lnTo>
                    <a:pt x="137" y="22"/>
                  </a:lnTo>
                  <a:lnTo>
                    <a:pt x="135" y="19"/>
                  </a:lnTo>
                  <a:lnTo>
                    <a:pt x="130" y="17"/>
                  </a:lnTo>
                  <a:lnTo>
                    <a:pt x="128" y="15"/>
                  </a:lnTo>
                  <a:lnTo>
                    <a:pt x="124" y="13"/>
                  </a:lnTo>
                  <a:lnTo>
                    <a:pt x="119" y="11"/>
                  </a:lnTo>
                  <a:lnTo>
                    <a:pt x="117" y="9"/>
                  </a:lnTo>
                  <a:lnTo>
                    <a:pt x="113" y="6"/>
                  </a:lnTo>
                  <a:lnTo>
                    <a:pt x="109" y="6"/>
                  </a:lnTo>
                  <a:lnTo>
                    <a:pt x="106" y="4"/>
                  </a:lnTo>
                  <a:lnTo>
                    <a:pt x="102" y="4"/>
                  </a:lnTo>
                  <a:lnTo>
                    <a:pt x="98" y="2"/>
                  </a:lnTo>
                  <a:lnTo>
                    <a:pt x="93" y="2"/>
                  </a:lnTo>
                  <a:lnTo>
                    <a:pt x="89" y="2"/>
                  </a:lnTo>
                  <a:lnTo>
                    <a:pt x="87" y="2"/>
                  </a:lnTo>
                  <a:lnTo>
                    <a:pt x="83" y="0"/>
                  </a:lnTo>
                  <a:lnTo>
                    <a:pt x="78" y="2"/>
                  </a:lnTo>
                  <a:lnTo>
                    <a:pt x="74" y="2"/>
                  </a:lnTo>
                  <a:lnTo>
                    <a:pt x="70" y="2"/>
                  </a:lnTo>
                  <a:lnTo>
                    <a:pt x="65" y="2"/>
                  </a:lnTo>
                  <a:lnTo>
                    <a:pt x="63" y="4"/>
                  </a:lnTo>
                  <a:lnTo>
                    <a:pt x="59" y="4"/>
                  </a:lnTo>
                  <a:lnTo>
                    <a:pt x="55" y="6"/>
                  </a:lnTo>
                  <a:lnTo>
                    <a:pt x="50" y="6"/>
                  </a:lnTo>
                  <a:lnTo>
                    <a:pt x="48" y="9"/>
                  </a:lnTo>
                  <a:lnTo>
                    <a:pt x="44" y="11"/>
                  </a:lnTo>
                  <a:lnTo>
                    <a:pt x="39" y="13"/>
                  </a:lnTo>
                  <a:lnTo>
                    <a:pt x="37" y="15"/>
                  </a:lnTo>
                  <a:lnTo>
                    <a:pt x="33" y="17"/>
                  </a:lnTo>
                  <a:lnTo>
                    <a:pt x="31" y="19"/>
                  </a:lnTo>
                  <a:lnTo>
                    <a:pt x="26" y="24"/>
                  </a:lnTo>
                  <a:lnTo>
                    <a:pt x="24" y="26"/>
                  </a:lnTo>
                  <a:lnTo>
                    <a:pt x="22" y="30"/>
                  </a:lnTo>
                  <a:lnTo>
                    <a:pt x="18" y="32"/>
                  </a:lnTo>
                  <a:lnTo>
                    <a:pt x="16" y="37"/>
                  </a:lnTo>
                  <a:lnTo>
                    <a:pt x="13" y="39"/>
                  </a:lnTo>
                  <a:lnTo>
                    <a:pt x="11" y="43"/>
                  </a:lnTo>
                  <a:lnTo>
                    <a:pt x="9" y="45"/>
                  </a:lnTo>
                  <a:lnTo>
                    <a:pt x="9" y="50"/>
                  </a:lnTo>
                  <a:lnTo>
                    <a:pt x="7" y="54"/>
                  </a:lnTo>
                  <a:lnTo>
                    <a:pt x="5" y="58"/>
                  </a:lnTo>
                  <a:lnTo>
                    <a:pt x="5" y="63"/>
                  </a:lnTo>
                  <a:lnTo>
                    <a:pt x="3" y="65"/>
                  </a:lnTo>
                  <a:lnTo>
                    <a:pt x="3" y="69"/>
                  </a:lnTo>
                  <a:lnTo>
                    <a:pt x="3" y="74"/>
                  </a:lnTo>
                  <a:lnTo>
                    <a:pt x="3" y="78"/>
                  </a:lnTo>
                  <a:lnTo>
                    <a:pt x="0" y="82"/>
                  </a:lnTo>
                  <a:lnTo>
                    <a:pt x="0" y="87"/>
                  </a:lnTo>
                  <a:lnTo>
                    <a:pt x="3" y="89"/>
                  </a:lnTo>
                  <a:lnTo>
                    <a:pt x="3" y="93"/>
                  </a:lnTo>
                  <a:lnTo>
                    <a:pt x="3" y="97"/>
                  </a:lnTo>
                  <a:lnTo>
                    <a:pt x="3" y="102"/>
                  </a:lnTo>
                  <a:lnTo>
                    <a:pt x="5" y="106"/>
                  </a:lnTo>
                  <a:lnTo>
                    <a:pt x="5" y="110"/>
                  </a:lnTo>
                  <a:lnTo>
                    <a:pt x="7" y="113"/>
                  </a:lnTo>
                  <a:lnTo>
                    <a:pt x="9" y="117"/>
                  </a:lnTo>
                  <a:lnTo>
                    <a:pt x="9" y="121"/>
                  </a:lnTo>
                  <a:lnTo>
                    <a:pt x="11" y="126"/>
                  </a:lnTo>
                  <a:lnTo>
                    <a:pt x="13" y="128"/>
                  </a:lnTo>
                  <a:lnTo>
                    <a:pt x="16" y="132"/>
                  </a:lnTo>
                  <a:lnTo>
                    <a:pt x="18" y="136"/>
                  </a:lnTo>
                  <a:lnTo>
                    <a:pt x="22" y="139"/>
                  </a:lnTo>
                  <a:lnTo>
                    <a:pt x="24" y="143"/>
                  </a:lnTo>
                  <a:lnTo>
                    <a:pt x="26" y="145"/>
                  </a:lnTo>
                  <a:lnTo>
                    <a:pt x="31" y="147"/>
                  </a:lnTo>
                  <a:lnTo>
                    <a:pt x="33" y="152"/>
                  </a:lnTo>
                  <a:lnTo>
                    <a:pt x="37" y="154"/>
                  </a:lnTo>
                  <a:lnTo>
                    <a:pt x="39" y="156"/>
                  </a:lnTo>
                  <a:lnTo>
                    <a:pt x="44" y="158"/>
                  </a:lnTo>
                  <a:lnTo>
                    <a:pt x="48" y="160"/>
                  </a:lnTo>
                  <a:lnTo>
                    <a:pt x="50" y="162"/>
                  </a:lnTo>
                  <a:lnTo>
                    <a:pt x="55" y="162"/>
                  </a:lnTo>
                  <a:lnTo>
                    <a:pt x="59" y="165"/>
                  </a:lnTo>
                  <a:lnTo>
                    <a:pt x="63" y="167"/>
                  </a:lnTo>
                  <a:lnTo>
                    <a:pt x="65" y="167"/>
                  </a:lnTo>
                  <a:lnTo>
                    <a:pt x="70" y="167"/>
                  </a:lnTo>
                  <a:lnTo>
                    <a:pt x="74" y="169"/>
                  </a:lnTo>
                  <a:lnTo>
                    <a:pt x="78" y="169"/>
                  </a:lnTo>
                  <a:lnTo>
                    <a:pt x="80" y="169"/>
                  </a:lnTo>
                  <a:lnTo>
                    <a:pt x="85" y="169"/>
                  </a:lnTo>
                  <a:lnTo>
                    <a:pt x="89" y="169"/>
                  </a:lnTo>
                  <a:lnTo>
                    <a:pt x="93" y="169"/>
                  </a:lnTo>
                  <a:lnTo>
                    <a:pt x="98" y="169"/>
                  </a:lnTo>
                  <a:lnTo>
                    <a:pt x="102" y="167"/>
                  </a:lnTo>
                  <a:lnTo>
                    <a:pt x="104" y="167"/>
                  </a:lnTo>
                  <a:lnTo>
                    <a:pt x="109" y="167"/>
                  </a:lnTo>
                  <a:lnTo>
                    <a:pt x="113" y="165"/>
                  </a:lnTo>
                  <a:lnTo>
                    <a:pt x="117" y="162"/>
                  </a:lnTo>
                  <a:lnTo>
                    <a:pt x="119" y="160"/>
                  </a:lnTo>
                  <a:lnTo>
                    <a:pt x="124" y="160"/>
                  </a:lnTo>
                  <a:lnTo>
                    <a:pt x="128" y="158"/>
                  </a:lnTo>
                  <a:lnTo>
                    <a:pt x="130" y="156"/>
                  </a:lnTo>
                  <a:lnTo>
                    <a:pt x="135" y="154"/>
                  </a:lnTo>
                  <a:lnTo>
                    <a:pt x="137" y="149"/>
                  </a:lnTo>
                  <a:lnTo>
                    <a:pt x="141" y="147"/>
                  </a:lnTo>
                  <a:close/>
                </a:path>
              </a:pathLst>
            </a:custGeom>
            <a:solidFill>
              <a:srgbClr val="F5CD0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3" name="任意多边形 307772"/>
            <p:cNvSpPr/>
            <p:nvPr/>
          </p:nvSpPr>
          <p:spPr>
            <a:xfrm>
              <a:off x="1386" y="1276"/>
              <a:ext cx="162" cy="167"/>
            </a:xfrm>
            <a:custGeom>
              <a:rect l="0" t="0" r="0" b="0"/>
              <a:pathLst>
                <a:path w="162" h="167">
                  <a:moveTo>
                    <a:pt x="136" y="145"/>
                  </a:moveTo>
                  <a:lnTo>
                    <a:pt x="140" y="143"/>
                  </a:lnTo>
                  <a:lnTo>
                    <a:pt x="142" y="139"/>
                  </a:lnTo>
                  <a:lnTo>
                    <a:pt x="145" y="137"/>
                  </a:lnTo>
                  <a:lnTo>
                    <a:pt x="147" y="132"/>
                  </a:lnTo>
                  <a:lnTo>
                    <a:pt x="149" y="130"/>
                  </a:lnTo>
                  <a:lnTo>
                    <a:pt x="151" y="126"/>
                  </a:lnTo>
                  <a:lnTo>
                    <a:pt x="153" y="121"/>
                  </a:lnTo>
                  <a:lnTo>
                    <a:pt x="155" y="119"/>
                  </a:lnTo>
                  <a:lnTo>
                    <a:pt x="158" y="115"/>
                  </a:lnTo>
                  <a:lnTo>
                    <a:pt x="158" y="111"/>
                  </a:lnTo>
                  <a:lnTo>
                    <a:pt x="160" y="106"/>
                  </a:lnTo>
                  <a:lnTo>
                    <a:pt x="160" y="104"/>
                  </a:lnTo>
                  <a:lnTo>
                    <a:pt x="162" y="100"/>
                  </a:lnTo>
                  <a:lnTo>
                    <a:pt x="162" y="95"/>
                  </a:lnTo>
                  <a:lnTo>
                    <a:pt x="162" y="91"/>
                  </a:lnTo>
                  <a:lnTo>
                    <a:pt x="162" y="87"/>
                  </a:lnTo>
                  <a:lnTo>
                    <a:pt x="162" y="82"/>
                  </a:lnTo>
                  <a:lnTo>
                    <a:pt x="162" y="80"/>
                  </a:lnTo>
                  <a:lnTo>
                    <a:pt x="162" y="76"/>
                  </a:lnTo>
                  <a:lnTo>
                    <a:pt x="162" y="72"/>
                  </a:lnTo>
                  <a:lnTo>
                    <a:pt x="160" y="67"/>
                  </a:lnTo>
                  <a:lnTo>
                    <a:pt x="160" y="63"/>
                  </a:lnTo>
                  <a:lnTo>
                    <a:pt x="158" y="61"/>
                  </a:lnTo>
                  <a:lnTo>
                    <a:pt x="158" y="56"/>
                  </a:lnTo>
                  <a:lnTo>
                    <a:pt x="155" y="52"/>
                  </a:lnTo>
                  <a:lnTo>
                    <a:pt x="153" y="48"/>
                  </a:lnTo>
                  <a:lnTo>
                    <a:pt x="151" y="46"/>
                  </a:lnTo>
                  <a:lnTo>
                    <a:pt x="149" y="41"/>
                  </a:lnTo>
                  <a:lnTo>
                    <a:pt x="147" y="37"/>
                  </a:lnTo>
                  <a:lnTo>
                    <a:pt x="145" y="35"/>
                  </a:lnTo>
                  <a:lnTo>
                    <a:pt x="142" y="30"/>
                  </a:lnTo>
                  <a:lnTo>
                    <a:pt x="140" y="28"/>
                  </a:lnTo>
                  <a:lnTo>
                    <a:pt x="136" y="24"/>
                  </a:lnTo>
                  <a:lnTo>
                    <a:pt x="134" y="22"/>
                  </a:lnTo>
                  <a:lnTo>
                    <a:pt x="129" y="20"/>
                  </a:lnTo>
                  <a:lnTo>
                    <a:pt x="127" y="17"/>
                  </a:lnTo>
                  <a:lnTo>
                    <a:pt x="123" y="13"/>
                  </a:lnTo>
                  <a:lnTo>
                    <a:pt x="121" y="11"/>
                  </a:lnTo>
                  <a:lnTo>
                    <a:pt x="116" y="11"/>
                  </a:lnTo>
                  <a:lnTo>
                    <a:pt x="112" y="9"/>
                  </a:lnTo>
                  <a:lnTo>
                    <a:pt x="110" y="7"/>
                  </a:lnTo>
                  <a:lnTo>
                    <a:pt x="106" y="4"/>
                  </a:lnTo>
                  <a:lnTo>
                    <a:pt x="101" y="4"/>
                  </a:lnTo>
                  <a:lnTo>
                    <a:pt x="99" y="2"/>
                  </a:lnTo>
                  <a:lnTo>
                    <a:pt x="95" y="2"/>
                  </a:lnTo>
                  <a:lnTo>
                    <a:pt x="90" y="2"/>
                  </a:lnTo>
                  <a:lnTo>
                    <a:pt x="86" y="0"/>
                  </a:lnTo>
                  <a:lnTo>
                    <a:pt x="82" y="0"/>
                  </a:lnTo>
                  <a:lnTo>
                    <a:pt x="77" y="0"/>
                  </a:lnTo>
                  <a:lnTo>
                    <a:pt x="75" y="0"/>
                  </a:lnTo>
                  <a:lnTo>
                    <a:pt x="71" y="0"/>
                  </a:lnTo>
                  <a:lnTo>
                    <a:pt x="67" y="2"/>
                  </a:lnTo>
                  <a:lnTo>
                    <a:pt x="62" y="2"/>
                  </a:lnTo>
                  <a:lnTo>
                    <a:pt x="60" y="2"/>
                  </a:lnTo>
                  <a:lnTo>
                    <a:pt x="56" y="4"/>
                  </a:lnTo>
                  <a:lnTo>
                    <a:pt x="52" y="4"/>
                  </a:lnTo>
                  <a:lnTo>
                    <a:pt x="47" y="7"/>
                  </a:lnTo>
                  <a:lnTo>
                    <a:pt x="45" y="9"/>
                  </a:lnTo>
                  <a:lnTo>
                    <a:pt x="41" y="11"/>
                  </a:lnTo>
                  <a:lnTo>
                    <a:pt x="36" y="13"/>
                  </a:lnTo>
                  <a:lnTo>
                    <a:pt x="34" y="15"/>
                  </a:lnTo>
                  <a:lnTo>
                    <a:pt x="30" y="17"/>
                  </a:lnTo>
                  <a:lnTo>
                    <a:pt x="28" y="20"/>
                  </a:lnTo>
                  <a:lnTo>
                    <a:pt x="23" y="22"/>
                  </a:lnTo>
                  <a:lnTo>
                    <a:pt x="21" y="26"/>
                  </a:lnTo>
                  <a:lnTo>
                    <a:pt x="19" y="28"/>
                  </a:lnTo>
                  <a:lnTo>
                    <a:pt x="17" y="33"/>
                  </a:lnTo>
                  <a:lnTo>
                    <a:pt x="13" y="35"/>
                  </a:lnTo>
                  <a:lnTo>
                    <a:pt x="10" y="39"/>
                  </a:lnTo>
                  <a:lnTo>
                    <a:pt x="10" y="41"/>
                  </a:lnTo>
                  <a:lnTo>
                    <a:pt x="8" y="46"/>
                  </a:lnTo>
                  <a:lnTo>
                    <a:pt x="6" y="50"/>
                  </a:lnTo>
                  <a:lnTo>
                    <a:pt x="4" y="52"/>
                  </a:lnTo>
                  <a:lnTo>
                    <a:pt x="4" y="56"/>
                  </a:lnTo>
                  <a:lnTo>
                    <a:pt x="2" y="61"/>
                  </a:lnTo>
                  <a:lnTo>
                    <a:pt x="2" y="65"/>
                  </a:lnTo>
                  <a:lnTo>
                    <a:pt x="0" y="69"/>
                  </a:lnTo>
                  <a:lnTo>
                    <a:pt x="0" y="72"/>
                  </a:lnTo>
                  <a:lnTo>
                    <a:pt x="0" y="76"/>
                  </a:lnTo>
                  <a:lnTo>
                    <a:pt x="0" y="80"/>
                  </a:lnTo>
                  <a:lnTo>
                    <a:pt x="0" y="85"/>
                  </a:lnTo>
                  <a:lnTo>
                    <a:pt x="0" y="89"/>
                  </a:lnTo>
                  <a:lnTo>
                    <a:pt x="0" y="91"/>
                  </a:lnTo>
                  <a:lnTo>
                    <a:pt x="0" y="95"/>
                  </a:lnTo>
                  <a:lnTo>
                    <a:pt x="2" y="100"/>
                  </a:lnTo>
                  <a:lnTo>
                    <a:pt x="2" y="104"/>
                  </a:lnTo>
                  <a:lnTo>
                    <a:pt x="4" y="108"/>
                  </a:lnTo>
                  <a:lnTo>
                    <a:pt x="4" y="113"/>
                  </a:lnTo>
                  <a:lnTo>
                    <a:pt x="6" y="115"/>
                  </a:lnTo>
                  <a:lnTo>
                    <a:pt x="8" y="119"/>
                  </a:lnTo>
                  <a:lnTo>
                    <a:pt x="10" y="124"/>
                  </a:lnTo>
                  <a:lnTo>
                    <a:pt x="10" y="126"/>
                  </a:lnTo>
                  <a:lnTo>
                    <a:pt x="13" y="130"/>
                  </a:lnTo>
                  <a:lnTo>
                    <a:pt x="17" y="134"/>
                  </a:lnTo>
                  <a:lnTo>
                    <a:pt x="19" y="137"/>
                  </a:lnTo>
                  <a:lnTo>
                    <a:pt x="21" y="141"/>
                  </a:lnTo>
                  <a:lnTo>
                    <a:pt x="23" y="143"/>
                  </a:lnTo>
                  <a:lnTo>
                    <a:pt x="28" y="145"/>
                  </a:lnTo>
                  <a:lnTo>
                    <a:pt x="30" y="150"/>
                  </a:lnTo>
                  <a:lnTo>
                    <a:pt x="34" y="152"/>
                  </a:lnTo>
                  <a:lnTo>
                    <a:pt x="39" y="154"/>
                  </a:lnTo>
                  <a:lnTo>
                    <a:pt x="41" y="156"/>
                  </a:lnTo>
                  <a:lnTo>
                    <a:pt x="45" y="158"/>
                  </a:lnTo>
                  <a:lnTo>
                    <a:pt x="47" y="160"/>
                  </a:lnTo>
                  <a:lnTo>
                    <a:pt x="52" y="160"/>
                  </a:lnTo>
                  <a:lnTo>
                    <a:pt x="56" y="163"/>
                  </a:lnTo>
                  <a:lnTo>
                    <a:pt x="60" y="165"/>
                  </a:lnTo>
                  <a:lnTo>
                    <a:pt x="62" y="165"/>
                  </a:lnTo>
                  <a:lnTo>
                    <a:pt x="67" y="165"/>
                  </a:lnTo>
                  <a:lnTo>
                    <a:pt x="71" y="167"/>
                  </a:lnTo>
                  <a:lnTo>
                    <a:pt x="75" y="167"/>
                  </a:lnTo>
                  <a:lnTo>
                    <a:pt x="80" y="167"/>
                  </a:lnTo>
                  <a:lnTo>
                    <a:pt x="82" y="167"/>
                  </a:lnTo>
                  <a:lnTo>
                    <a:pt x="86" y="167"/>
                  </a:lnTo>
                  <a:lnTo>
                    <a:pt x="90" y="167"/>
                  </a:lnTo>
                  <a:lnTo>
                    <a:pt x="95" y="167"/>
                  </a:lnTo>
                  <a:lnTo>
                    <a:pt x="99" y="165"/>
                  </a:lnTo>
                  <a:lnTo>
                    <a:pt x="101" y="165"/>
                  </a:lnTo>
                  <a:lnTo>
                    <a:pt x="106" y="163"/>
                  </a:lnTo>
                  <a:lnTo>
                    <a:pt x="110" y="163"/>
                  </a:lnTo>
                  <a:lnTo>
                    <a:pt x="112" y="160"/>
                  </a:lnTo>
                  <a:lnTo>
                    <a:pt x="116" y="158"/>
                  </a:lnTo>
                  <a:lnTo>
                    <a:pt x="121" y="158"/>
                  </a:lnTo>
                  <a:lnTo>
                    <a:pt x="123" y="156"/>
                  </a:lnTo>
                  <a:lnTo>
                    <a:pt x="127" y="154"/>
                  </a:lnTo>
                  <a:lnTo>
                    <a:pt x="129" y="150"/>
                  </a:lnTo>
                  <a:lnTo>
                    <a:pt x="134" y="147"/>
                  </a:lnTo>
                  <a:lnTo>
                    <a:pt x="136" y="145"/>
                  </a:lnTo>
                  <a:close/>
                </a:path>
              </a:pathLst>
            </a:custGeom>
            <a:solidFill>
              <a:srgbClr val="F5CE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4" name="任意多边形 307773"/>
            <p:cNvSpPr/>
            <p:nvPr/>
          </p:nvSpPr>
          <p:spPr>
            <a:xfrm>
              <a:off x="1386" y="1278"/>
              <a:ext cx="162" cy="165"/>
            </a:xfrm>
            <a:custGeom>
              <a:rect l="0" t="0" r="0" b="0"/>
              <a:pathLst>
                <a:path w="162" h="165">
                  <a:moveTo>
                    <a:pt x="136" y="143"/>
                  </a:moveTo>
                  <a:lnTo>
                    <a:pt x="138" y="139"/>
                  </a:lnTo>
                  <a:lnTo>
                    <a:pt x="142" y="137"/>
                  </a:lnTo>
                  <a:lnTo>
                    <a:pt x="145" y="135"/>
                  </a:lnTo>
                  <a:lnTo>
                    <a:pt x="147" y="130"/>
                  </a:lnTo>
                  <a:lnTo>
                    <a:pt x="149" y="128"/>
                  </a:lnTo>
                  <a:lnTo>
                    <a:pt x="151" y="124"/>
                  </a:lnTo>
                  <a:lnTo>
                    <a:pt x="153" y="119"/>
                  </a:lnTo>
                  <a:lnTo>
                    <a:pt x="155" y="117"/>
                  </a:lnTo>
                  <a:lnTo>
                    <a:pt x="155" y="113"/>
                  </a:lnTo>
                  <a:lnTo>
                    <a:pt x="158" y="109"/>
                  </a:lnTo>
                  <a:lnTo>
                    <a:pt x="158" y="106"/>
                  </a:lnTo>
                  <a:lnTo>
                    <a:pt x="160" y="102"/>
                  </a:lnTo>
                  <a:lnTo>
                    <a:pt x="160" y="98"/>
                  </a:lnTo>
                  <a:lnTo>
                    <a:pt x="160" y="93"/>
                  </a:lnTo>
                  <a:lnTo>
                    <a:pt x="160" y="89"/>
                  </a:lnTo>
                  <a:lnTo>
                    <a:pt x="162" y="87"/>
                  </a:lnTo>
                  <a:lnTo>
                    <a:pt x="162" y="83"/>
                  </a:lnTo>
                  <a:lnTo>
                    <a:pt x="160" y="78"/>
                  </a:lnTo>
                  <a:lnTo>
                    <a:pt x="160" y="74"/>
                  </a:lnTo>
                  <a:lnTo>
                    <a:pt x="160" y="70"/>
                  </a:lnTo>
                  <a:lnTo>
                    <a:pt x="160" y="65"/>
                  </a:lnTo>
                  <a:lnTo>
                    <a:pt x="158" y="63"/>
                  </a:lnTo>
                  <a:lnTo>
                    <a:pt x="158" y="59"/>
                  </a:lnTo>
                  <a:lnTo>
                    <a:pt x="155" y="54"/>
                  </a:lnTo>
                  <a:lnTo>
                    <a:pt x="153" y="50"/>
                  </a:lnTo>
                  <a:lnTo>
                    <a:pt x="153" y="48"/>
                  </a:lnTo>
                  <a:lnTo>
                    <a:pt x="151" y="44"/>
                  </a:lnTo>
                  <a:lnTo>
                    <a:pt x="149" y="41"/>
                  </a:lnTo>
                  <a:lnTo>
                    <a:pt x="147" y="37"/>
                  </a:lnTo>
                  <a:lnTo>
                    <a:pt x="145" y="33"/>
                  </a:lnTo>
                  <a:lnTo>
                    <a:pt x="140" y="31"/>
                  </a:lnTo>
                  <a:lnTo>
                    <a:pt x="138" y="26"/>
                  </a:lnTo>
                  <a:lnTo>
                    <a:pt x="136" y="24"/>
                  </a:lnTo>
                  <a:lnTo>
                    <a:pt x="132" y="22"/>
                  </a:lnTo>
                  <a:lnTo>
                    <a:pt x="129" y="18"/>
                  </a:lnTo>
                  <a:lnTo>
                    <a:pt x="125" y="15"/>
                  </a:lnTo>
                  <a:lnTo>
                    <a:pt x="123" y="13"/>
                  </a:lnTo>
                  <a:lnTo>
                    <a:pt x="119" y="11"/>
                  </a:lnTo>
                  <a:lnTo>
                    <a:pt x="116" y="9"/>
                  </a:lnTo>
                  <a:lnTo>
                    <a:pt x="112" y="7"/>
                  </a:lnTo>
                  <a:lnTo>
                    <a:pt x="108" y="7"/>
                  </a:lnTo>
                  <a:lnTo>
                    <a:pt x="106" y="5"/>
                  </a:lnTo>
                  <a:lnTo>
                    <a:pt x="101" y="5"/>
                  </a:lnTo>
                  <a:lnTo>
                    <a:pt x="97" y="2"/>
                  </a:lnTo>
                  <a:lnTo>
                    <a:pt x="93" y="2"/>
                  </a:lnTo>
                  <a:lnTo>
                    <a:pt x="90" y="0"/>
                  </a:lnTo>
                  <a:lnTo>
                    <a:pt x="86" y="0"/>
                  </a:lnTo>
                  <a:lnTo>
                    <a:pt x="82" y="0"/>
                  </a:lnTo>
                  <a:lnTo>
                    <a:pt x="77" y="0"/>
                  </a:lnTo>
                  <a:lnTo>
                    <a:pt x="73" y="0"/>
                  </a:lnTo>
                  <a:lnTo>
                    <a:pt x="71" y="0"/>
                  </a:lnTo>
                  <a:lnTo>
                    <a:pt x="67" y="2"/>
                  </a:lnTo>
                  <a:lnTo>
                    <a:pt x="62" y="2"/>
                  </a:lnTo>
                  <a:lnTo>
                    <a:pt x="58" y="2"/>
                  </a:lnTo>
                  <a:lnTo>
                    <a:pt x="56" y="5"/>
                  </a:lnTo>
                  <a:lnTo>
                    <a:pt x="52" y="5"/>
                  </a:lnTo>
                  <a:lnTo>
                    <a:pt x="47" y="7"/>
                  </a:lnTo>
                  <a:lnTo>
                    <a:pt x="45" y="9"/>
                  </a:lnTo>
                  <a:lnTo>
                    <a:pt x="41" y="9"/>
                  </a:lnTo>
                  <a:lnTo>
                    <a:pt x="36" y="13"/>
                  </a:lnTo>
                  <a:lnTo>
                    <a:pt x="34" y="13"/>
                  </a:lnTo>
                  <a:lnTo>
                    <a:pt x="30" y="18"/>
                  </a:lnTo>
                  <a:lnTo>
                    <a:pt x="28" y="20"/>
                  </a:lnTo>
                  <a:lnTo>
                    <a:pt x="23" y="22"/>
                  </a:lnTo>
                  <a:lnTo>
                    <a:pt x="21" y="24"/>
                  </a:lnTo>
                  <a:lnTo>
                    <a:pt x="19" y="28"/>
                  </a:lnTo>
                  <a:lnTo>
                    <a:pt x="17" y="31"/>
                  </a:lnTo>
                  <a:lnTo>
                    <a:pt x="15" y="35"/>
                  </a:lnTo>
                  <a:lnTo>
                    <a:pt x="13" y="37"/>
                  </a:lnTo>
                  <a:lnTo>
                    <a:pt x="10" y="41"/>
                  </a:lnTo>
                  <a:lnTo>
                    <a:pt x="8" y="46"/>
                  </a:lnTo>
                  <a:lnTo>
                    <a:pt x="6" y="48"/>
                  </a:lnTo>
                  <a:lnTo>
                    <a:pt x="4" y="52"/>
                  </a:lnTo>
                  <a:lnTo>
                    <a:pt x="4" y="57"/>
                  </a:lnTo>
                  <a:lnTo>
                    <a:pt x="2" y="59"/>
                  </a:lnTo>
                  <a:lnTo>
                    <a:pt x="2" y="63"/>
                  </a:lnTo>
                  <a:lnTo>
                    <a:pt x="2" y="67"/>
                  </a:lnTo>
                  <a:lnTo>
                    <a:pt x="0" y="72"/>
                  </a:lnTo>
                  <a:lnTo>
                    <a:pt x="0" y="76"/>
                  </a:lnTo>
                  <a:lnTo>
                    <a:pt x="0" y="78"/>
                  </a:lnTo>
                  <a:lnTo>
                    <a:pt x="0" y="83"/>
                  </a:lnTo>
                  <a:lnTo>
                    <a:pt x="0" y="87"/>
                  </a:lnTo>
                  <a:lnTo>
                    <a:pt x="0" y="91"/>
                  </a:lnTo>
                  <a:lnTo>
                    <a:pt x="2" y="96"/>
                  </a:lnTo>
                  <a:lnTo>
                    <a:pt x="2" y="98"/>
                  </a:lnTo>
                  <a:lnTo>
                    <a:pt x="2" y="102"/>
                  </a:lnTo>
                  <a:lnTo>
                    <a:pt x="4" y="106"/>
                  </a:lnTo>
                  <a:lnTo>
                    <a:pt x="4" y="111"/>
                  </a:lnTo>
                  <a:lnTo>
                    <a:pt x="6" y="115"/>
                  </a:lnTo>
                  <a:lnTo>
                    <a:pt x="8" y="117"/>
                  </a:lnTo>
                  <a:lnTo>
                    <a:pt x="10" y="122"/>
                  </a:lnTo>
                  <a:lnTo>
                    <a:pt x="13" y="126"/>
                  </a:lnTo>
                  <a:lnTo>
                    <a:pt x="15" y="128"/>
                  </a:lnTo>
                  <a:lnTo>
                    <a:pt x="17" y="132"/>
                  </a:lnTo>
                  <a:lnTo>
                    <a:pt x="19" y="135"/>
                  </a:lnTo>
                  <a:lnTo>
                    <a:pt x="21" y="139"/>
                  </a:lnTo>
                  <a:lnTo>
                    <a:pt x="26" y="141"/>
                  </a:lnTo>
                  <a:lnTo>
                    <a:pt x="28" y="143"/>
                  </a:lnTo>
                  <a:lnTo>
                    <a:pt x="32" y="148"/>
                  </a:lnTo>
                  <a:lnTo>
                    <a:pt x="34" y="150"/>
                  </a:lnTo>
                  <a:lnTo>
                    <a:pt x="39" y="152"/>
                  </a:lnTo>
                  <a:lnTo>
                    <a:pt x="41" y="154"/>
                  </a:lnTo>
                  <a:lnTo>
                    <a:pt x="45" y="156"/>
                  </a:lnTo>
                  <a:lnTo>
                    <a:pt x="49" y="156"/>
                  </a:lnTo>
                  <a:lnTo>
                    <a:pt x="52" y="158"/>
                  </a:lnTo>
                  <a:lnTo>
                    <a:pt x="56" y="161"/>
                  </a:lnTo>
                  <a:lnTo>
                    <a:pt x="60" y="161"/>
                  </a:lnTo>
                  <a:lnTo>
                    <a:pt x="62" y="163"/>
                  </a:lnTo>
                  <a:lnTo>
                    <a:pt x="67" y="163"/>
                  </a:lnTo>
                  <a:lnTo>
                    <a:pt x="71" y="163"/>
                  </a:lnTo>
                  <a:lnTo>
                    <a:pt x="75" y="165"/>
                  </a:lnTo>
                  <a:lnTo>
                    <a:pt x="80" y="165"/>
                  </a:lnTo>
                  <a:lnTo>
                    <a:pt x="82" y="165"/>
                  </a:lnTo>
                  <a:lnTo>
                    <a:pt x="86" y="165"/>
                  </a:lnTo>
                  <a:lnTo>
                    <a:pt x="90" y="165"/>
                  </a:lnTo>
                  <a:lnTo>
                    <a:pt x="95" y="163"/>
                  </a:lnTo>
                  <a:lnTo>
                    <a:pt x="97" y="163"/>
                  </a:lnTo>
                  <a:lnTo>
                    <a:pt x="101" y="163"/>
                  </a:lnTo>
                  <a:lnTo>
                    <a:pt x="106" y="161"/>
                  </a:lnTo>
                  <a:lnTo>
                    <a:pt x="110" y="161"/>
                  </a:lnTo>
                  <a:lnTo>
                    <a:pt x="112" y="158"/>
                  </a:lnTo>
                  <a:lnTo>
                    <a:pt x="116" y="156"/>
                  </a:lnTo>
                  <a:lnTo>
                    <a:pt x="121" y="154"/>
                  </a:lnTo>
                  <a:lnTo>
                    <a:pt x="123" y="154"/>
                  </a:lnTo>
                  <a:lnTo>
                    <a:pt x="127" y="150"/>
                  </a:lnTo>
                  <a:lnTo>
                    <a:pt x="129" y="148"/>
                  </a:lnTo>
                  <a:lnTo>
                    <a:pt x="134" y="145"/>
                  </a:lnTo>
                  <a:lnTo>
                    <a:pt x="136" y="143"/>
                  </a:lnTo>
                  <a:close/>
                </a:path>
              </a:pathLst>
            </a:custGeom>
            <a:solidFill>
              <a:srgbClr val="F5CE1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5" name="任意多边形 307774"/>
            <p:cNvSpPr/>
            <p:nvPr/>
          </p:nvSpPr>
          <p:spPr>
            <a:xfrm>
              <a:off x="1386" y="1280"/>
              <a:ext cx="160" cy="163"/>
            </a:xfrm>
            <a:custGeom>
              <a:rect l="0" t="0" r="0" b="0"/>
              <a:pathLst>
                <a:path w="160" h="163">
                  <a:moveTo>
                    <a:pt x="136" y="141"/>
                  </a:moveTo>
                  <a:lnTo>
                    <a:pt x="138" y="137"/>
                  </a:lnTo>
                  <a:lnTo>
                    <a:pt x="140" y="135"/>
                  </a:lnTo>
                  <a:lnTo>
                    <a:pt x="145" y="133"/>
                  </a:lnTo>
                  <a:lnTo>
                    <a:pt x="147" y="128"/>
                  </a:lnTo>
                  <a:lnTo>
                    <a:pt x="149" y="126"/>
                  </a:lnTo>
                  <a:lnTo>
                    <a:pt x="151" y="122"/>
                  </a:lnTo>
                  <a:lnTo>
                    <a:pt x="151" y="117"/>
                  </a:lnTo>
                  <a:lnTo>
                    <a:pt x="153" y="115"/>
                  </a:lnTo>
                  <a:lnTo>
                    <a:pt x="155" y="111"/>
                  </a:lnTo>
                  <a:lnTo>
                    <a:pt x="155" y="107"/>
                  </a:lnTo>
                  <a:lnTo>
                    <a:pt x="158" y="104"/>
                  </a:lnTo>
                  <a:lnTo>
                    <a:pt x="158" y="100"/>
                  </a:lnTo>
                  <a:lnTo>
                    <a:pt x="158" y="96"/>
                  </a:lnTo>
                  <a:lnTo>
                    <a:pt x="160" y="91"/>
                  </a:lnTo>
                  <a:lnTo>
                    <a:pt x="160" y="89"/>
                  </a:lnTo>
                  <a:lnTo>
                    <a:pt x="160" y="85"/>
                  </a:lnTo>
                  <a:lnTo>
                    <a:pt x="160" y="81"/>
                  </a:lnTo>
                  <a:lnTo>
                    <a:pt x="160" y="76"/>
                  </a:lnTo>
                  <a:lnTo>
                    <a:pt x="160" y="72"/>
                  </a:lnTo>
                  <a:lnTo>
                    <a:pt x="158" y="70"/>
                  </a:lnTo>
                  <a:lnTo>
                    <a:pt x="158" y="65"/>
                  </a:lnTo>
                  <a:lnTo>
                    <a:pt x="158" y="61"/>
                  </a:lnTo>
                  <a:lnTo>
                    <a:pt x="155" y="57"/>
                  </a:lnTo>
                  <a:lnTo>
                    <a:pt x="155" y="55"/>
                  </a:lnTo>
                  <a:lnTo>
                    <a:pt x="153" y="50"/>
                  </a:lnTo>
                  <a:lnTo>
                    <a:pt x="151" y="46"/>
                  </a:lnTo>
                  <a:lnTo>
                    <a:pt x="149" y="44"/>
                  </a:lnTo>
                  <a:lnTo>
                    <a:pt x="147" y="39"/>
                  </a:lnTo>
                  <a:lnTo>
                    <a:pt x="145" y="35"/>
                  </a:lnTo>
                  <a:lnTo>
                    <a:pt x="142" y="33"/>
                  </a:lnTo>
                  <a:lnTo>
                    <a:pt x="140" y="29"/>
                  </a:lnTo>
                  <a:lnTo>
                    <a:pt x="138" y="26"/>
                  </a:lnTo>
                  <a:lnTo>
                    <a:pt x="134" y="24"/>
                  </a:lnTo>
                  <a:lnTo>
                    <a:pt x="132" y="20"/>
                  </a:lnTo>
                  <a:lnTo>
                    <a:pt x="127" y="18"/>
                  </a:lnTo>
                  <a:lnTo>
                    <a:pt x="125" y="16"/>
                  </a:lnTo>
                  <a:lnTo>
                    <a:pt x="121" y="13"/>
                  </a:lnTo>
                  <a:lnTo>
                    <a:pt x="119" y="11"/>
                  </a:lnTo>
                  <a:lnTo>
                    <a:pt x="114" y="9"/>
                  </a:lnTo>
                  <a:lnTo>
                    <a:pt x="112" y="7"/>
                  </a:lnTo>
                  <a:lnTo>
                    <a:pt x="108" y="5"/>
                  </a:lnTo>
                  <a:lnTo>
                    <a:pt x="103" y="5"/>
                  </a:lnTo>
                  <a:lnTo>
                    <a:pt x="101" y="3"/>
                  </a:lnTo>
                  <a:lnTo>
                    <a:pt x="97" y="3"/>
                  </a:lnTo>
                  <a:lnTo>
                    <a:pt x="93" y="0"/>
                  </a:lnTo>
                  <a:lnTo>
                    <a:pt x="88" y="0"/>
                  </a:lnTo>
                  <a:lnTo>
                    <a:pt x="86" y="0"/>
                  </a:lnTo>
                  <a:lnTo>
                    <a:pt x="82" y="0"/>
                  </a:lnTo>
                  <a:lnTo>
                    <a:pt x="77" y="0"/>
                  </a:lnTo>
                  <a:lnTo>
                    <a:pt x="73" y="0"/>
                  </a:lnTo>
                  <a:lnTo>
                    <a:pt x="71" y="0"/>
                  </a:lnTo>
                  <a:lnTo>
                    <a:pt x="67" y="0"/>
                  </a:lnTo>
                  <a:lnTo>
                    <a:pt x="62" y="3"/>
                  </a:lnTo>
                  <a:lnTo>
                    <a:pt x="58" y="3"/>
                  </a:lnTo>
                  <a:lnTo>
                    <a:pt x="56" y="3"/>
                  </a:lnTo>
                  <a:lnTo>
                    <a:pt x="52" y="5"/>
                  </a:lnTo>
                  <a:lnTo>
                    <a:pt x="47" y="7"/>
                  </a:lnTo>
                  <a:lnTo>
                    <a:pt x="45" y="7"/>
                  </a:lnTo>
                  <a:lnTo>
                    <a:pt x="41" y="9"/>
                  </a:lnTo>
                  <a:lnTo>
                    <a:pt x="36" y="11"/>
                  </a:lnTo>
                  <a:lnTo>
                    <a:pt x="34" y="13"/>
                  </a:lnTo>
                  <a:lnTo>
                    <a:pt x="30" y="16"/>
                  </a:lnTo>
                  <a:lnTo>
                    <a:pt x="28" y="18"/>
                  </a:lnTo>
                  <a:lnTo>
                    <a:pt x="26" y="22"/>
                  </a:lnTo>
                  <a:lnTo>
                    <a:pt x="21" y="24"/>
                  </a:lnTo>
                  <a:lnTo>
                    <a:pt x="19" y="29"/>
                  </a:lnTo>
                  <a:lnTo>
                    <a:pt x="17" y="31"/>
                  </a:lnTo>
                  <a:lnTo>
                    <a:pt x="15" y="33"/>
                  </a:lnTo>
                  <a:lnTo>
                    <a:pt x="13" y="37"/>
                  </a:lnTo>
                  <a:lnTo>
                    <a:pt x="10" y="42"/>
                  </a:lnTo>
                  <a:lnTo>
                    <a:pt x="8" y="44"/>
                  </a:lnTo>
                  <a:lnTo>
                    <a:pt x="6" y="48"/>
                  </a:lnTo>
                  <a:lnTo>
                    <a:pt x="6" y="50"/>
                  </a:lnTo>
                  <a:lnTo>
                    <a:pt x="4" y="55"/>
                  </a:lnTo>
                  <a:lnTo>
                    <a:pt x="4" y="59"/>
                  </a:lnTo>
                  <a:lnTo>
                    <a:pt x="2" y="63"/>
                  </a:lnTo>
                  <a:lnTo>
                    <a:pt x="2" y="65"/>
                  </a:lnTo>
                  <a:lnTo>
                    <a:pt x="2" y="70"/>
                  </a:lnTo>
                  <a:lnTo>
                    <a:pt x="0" y="74"/>
                  </a:lnTo>
                  <a:lnTo>
                    <a:pt x="0" y="78"/>
                  </a:lnTo>
                  <a:lnTo>
                    <a:pt x="0" y="81"/>
                  </a:lnTo>
                  <a:lnTo>
                    <a:pt x="0" y="85"/>
                  </a:lnTo>
                  <a:lnTo>
                    <a:pt x="2" y="89"/>
                  </a:lnTo>
                  <a:lnTo>
                    <a:pt x="2" y="94"/>
                  </a:lnTo>
                  <a:lnTo>
                    <a:pt x="2" y="98"/>
                  </a:lnTo>
                  <a:lnTo>
                    <a:pt x="4" y="100"/>
                  </a:lnTo>
                  <a:lnTo>
                    <a:pt x="4" y="104"/>
                  </a:lnTo>
                  <a:lnTo>
                    <a:pt x="6" y="109"/>
                  </a:lnTo>
                  <a:lnTo>
                    <a:pt x="6" y="113"/>
                  </a:lnTo>
                  <a:lnTo>
                    <a:pt x="8" y="115"/>
                  </a:lnTo>
                  <a:lnTo>
                    <a:pt x="10" y="120"/>
                  </a:lnTo>
                  <a:lnTo>
                    <a:pt x="13" y="124"/>
                  </a:lnTo>
                  <a:lnTo>
                    <a:pt x="15" y="126"/>
                  </a:lnTo>
                  <a:lnTo>
                    <a:pt x="17" y="130"/>
                  </a:lnTo>
                  <a:lnTo>
                    <a:pt x="19" y="133"/>
                  </a:lnTo>
                  <a:lnTo>
                    <a:pt x="23" y="137"/>
                  </a:lnTo>
                  <a:lnTo>
                    <a:pt x="26" y="139"/>
                  </a:lnTo>
                  <a:lnTo>
                    <a:pt x="28" y="141"/>
                  </a:lnTo>
                  <a:lnTo>
                    <a:pt x="32" y="143"/>
                  </a:lnTo>
                  <a:lnTo>
                    <a:pt x="34" y="148"/>
                  </a:lnTo>
                  <a:lnTo>
                    <a:pt x="39" y="150"/>
                  </a:lnTo>
                  <a:lnTo>
                    <a:pt x="43" y="152"/>
                  </a:lnTo>
                  <a:lnTo>
                    <a:pt x="45" y="154"/>
                  </a:lnTo>
                  <a:lnTo>
                    <a:pt x="49" y="154"/>
                  </a:lnTo>
                  <a:lnTo>
                    <a:pt x="52" y="156"/>
                  </a:lnTo>
                  <a:lnTo>
                    <a:pt x="56" y="159"/>
                  </a:lnTo>
                  <a:lnTo>
                    <a:pt x="60" y="159"/>
                  </a:lnTo>
                  <a:lnTo>
                    <a:pt x="62" y="161"/>
                  </a:lnTo>
                  <a:lnTo>
                    <a:pt x="67" y="161"/>
                  </a:lnTo>
                  <a:lnTo>
                    <a:pt x="71" y="161"/>
                  </a:lnTo>
                  <a:lnTo>
                    <a:pt x="75" y="163"/>
                  </a:lnTo>
                  <a:lnTo>
                    <a:pt x="80" y="163"/>
                  </a:lnTo>
                  <a:lnTo>
                    <a:pt x="82" y="163"/>
                  </a:lnTo>
                  <a:lnTo>
                    <a:pt x="86" y="163"/>
                  </a:lnTo>
                  <a:lnTo>
                    <a:pt x="90" y="161"/>
                  </a:lnTo>
                  <a:lnTo>
                    <a:pt x="95" y="161"/>
                  </a:lnTo>
                  <a:lnTo>
                    <a:pt x="97" y="161"/>
                  </a:lnTo>
                  <a:lnTo>
                    <a:pt x="101" y="161"/>
                  </a:lnTo>
                  <a:lnTo>
                    <a:pt x="106" y="159"/>
                  </a:lnTo>
                  <a:lnTo>
                    <a:pt x="110" y="159"/>
                  </a:lnTo>
                  <a:lnTo>
                    <a:pt x="112" y="156"/>
                  </a:lnTo>
                  <a:lnTo>
                    <a:pt x="116" y="154"/>
                  </a:lnTo>
                  <a:lnTo>
                    <a:pt x="119" y="152"/>
                  </a:lnTo>
                  <a:lnTo>
                    <a:pt x="123" y="150"/>
                  </a:lnTo>
                  <a:lnTo>
                    <a:pt x="125" y="148"/>
                  </a:lnTo>
                  <a:lnTo>
                    <a:pt x="129" y="146"/>
                  </a:lnTo>
                  <a:lnTo>
                    <a:pt x="132" y="143"/>
                  </a:lnTo>
                  <a:lnTo>
                    <a:pt x="136" y="141"/>
                  </a:lnTo>
                  <a:close/>
                </a:path>
              </a:pathLst>
            </a:custGeom>
            <a:solidFill>
              <a:srgbClr val="F4CF2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6" name="任意多边形 307775"/>
            <p:cNvSpPr/>
            <p:nvPr/>
          </p:nvSpPr>
          <p:spPr>
            <a:xfrm>
              <a:off x="1388" y="1283"/>
              <a:ext cx="156" cy="160"/>
            </a:xfrm>
            <a:custGeom>
              <a:rect l="0" t="0" r="0" b="0"/>
              <a:pathLst>
                <a:path w="156" h="160">
                  <a:moveTo>
                    <a:pt x="132" y="138"/>
                  </a:moveTo>
                  <a:lnTo>
                    <a:pt x="136" y="134"/>
                  </a:lnTo>
                  <a:lnTo>
                    <a:pt x="138" y="132"/>
                  </a:lnTo>
                  <a:lnTo>
                    <a:pt x="140" y="130"/>
                  </a:lnTo>
                  <a:lnTo>
                    <a:pt x="143" y="125"/>
                  </a:lnTo>
                  <a:lnTo>
                    <a:pt x="145" y="123"/>
                  </a:lnTo>
                  <a:lnTo>
                    <a:pt x="147" y="119"/>
                  </a:lnTo>
                  <a:lnTo>
                    <a:pt x="149" y="117"/>
                  </a:lnTo>
                  <a:lnTo>
                    <a:pt x="151" y="112"/>
                  </a:lnTo>
                  <a:lnTo>
                    <a:pt x="151" y="108"/>
                  </a:lnTo>
                  <a:lnTo>
                    <a:pt x="153" y="106"/>
                  </a:lnTo>
                  <a:lnTo>
                    <a:pt x="153" y="101"/>
                  </a:lnTo>
                  <a:lnTo>
                    <a:pt x="156" y="97"/>
                  </a:lnTo>
                  <a:lnTo>
                    <a:pt x="156" y="93"/>
                  </a:lnTo>
                  <a:lnTo>
                    <a:pt x="156" y="91"/>
                  </a:lnTo>
                  <a:lnTo>
                    <a:pt x="156" y="86"/>
                  </a:lnTo>
                  <a:lnTo>
                    <a:pt x="156" y="82"/>
                  </a:lnTo>
                  <a:lnTo>
                    <a:pt x="156" y="78"/>
                  </a:lnTo>
                  <a:lnTo>
                    <a:pt x="156" y="73"/>
                  </a:lnTo>
                  <a:lnTo>
                    <a:pt x="156" y="71"/>
                  </a:lnTo>
                  <a:lnTo>
                    <a:pt x="156" y="67"/>
                  </a:lnTo>
                  <a:lnTo>
                    <a:pt x="156" y="62"/>
                  </a:lnTo>
                  <a:lnTo>
                    <a:pt x="153" y="60"/>
                  </a:lnTo>
                  <a:lnTo>
                    <a:pt x="153" y="56"/>
                  </a:lnTo>
                  <a:lnTo>
                    <a:pt x="151" y="52"/>
                  </a:lnTo>
                  <a:lnTo>
                    <a:pt x="149" y="47"/>
                  </a:lnTo>
                  <a:lnTo>
                    <a:pt x="149" y="45"/>
                  </a:lnTo>
                  <a:lnTo>
                    <a:pt x="147" y="41"/>
                  </a:lnTo>
                  <a:lnTo>
                    <a:pt x="145" y="39"/>
                  </a:lnTo>
                  <a:lnTo>
                    <a:pt x="143" y="34"/>
                  </a:lnTo>
                  <a:lnTo>
                    <a:pt x="140" y="30"/>
                  </a:lnTo>
                  <a:lnTo>
                    <a:pt x="136" y="28"/>
                  </a:lnTo>
                  <a:lnTo>
                    <a:pt x="134" y="26"/>
                  </a:lnTo>
                  <a:lnTo>
                    <a:pt x="132" y="21"/>
                  </a:lnTo>
                  <a:lnTo>
                    <a:pt x="127" y="19"/>
                  </a:lnTo>
                  <a:lnTo>
                    <a:pt x="125" y="17"/>
                  </a:lnTo>
                  <a:lnTo>
                    <a:pt x="121" y="15"/>
                  </a:lnTo>
                  <a:lnTo>
                    <a:pt x="119" y="10"/>
                  </a:lnTo>
                  <a:lnTo>
                    <a:pt x="114" y="10"/>
                  </a:lnTo>
                  <a:lnTo>
                    <a:pt x="112" y="8"/>
                  </a:lnTo>
                  <a:lnTo>
                    <a:pt x="108" y="6"/>
                  </a:lnTo>
                  <a:lnTo>
                    <a:pt x="106" y="4"/>
                  </a:lnTo>
                  <a:lnTo>
                    <a:pt x="101" y="4"/>
                  </a:lnTo>
                  <a:lnTo>
                    <a:pt x="97" y="2"/>
                  </a:lnTo>
                  <a:lnTo>
                    <a:pt x="93" y="2"/>
                  </a:lnTo>
                  <a:lnTo>
                    <a:pt x="91" y="0"/>
                  </a:lnTo>
                  <a:lnTo>
                    <a:pt x="86" y="0"/>
                  </a:lnTo>
                  <a:lnTo>
                    <a:pt x="82" y="0"/>
                  </a:lnTo>
                  <a:lnTo>
                    <a:pt x="80" y="0"/>
                  </a:lnTo>
                  <a:lnTo>
                    <a:pt x="75" y="0"/>
                  </a:lnTo>
                  <a:lnTo>
                    <a:pt x="71" y="0"/>
                  </a:lnTo>
                  <a:lnTo>
                    <a:pt x="67" y="0"/>
                  </a:lnTo>
                  <a:lnTo>
                    <a:pt x="65" y="0"/>
                  </a:lnTo>
                  <a:lnTo>
                    <a:pt x="60" y="0"/>
                  </a:lnTo>
                  <a:lnTo>
                    <a:pt x="56" y="2"/>
                  </a:lnTo>
                  <a:lnTo>
                    <a:pt x="54" y="2"/>
                  </a:lnTo>
                  <a:lnTo>
                    <a:pt x="50" y="4"/>
                  </a:lnTo>
                  <a:lnTo>
                    <a:pt x="45" y="4"/>
                  </a:lnTo>
                  <a:lnTo>
                    <a:pt x="43" y="6"/>
                  </a:lnTo>
                  <a:lnTo>
                    <a:pt x="39" y="8"/>
                  </a:lnTo>
                  <a:lnTo>
                    <a:pt x="34" y="10"/>
                  </a:lnTo>
                  <a:lnTo>
                    <a:pt x="32" y="13"/>
                  </a:lnTo>
                  <a:lnTo>
                    <a:pt x="30" y="15"/>
                  </a:lnTo>
                  <a:lnTo>
                    <a:pt x="26" y="17"/>
                  </a:lnTo>
                  <a:lnTo>
                    <a:pt x="24" y="19"/>
                  </a:lnTo>
                  <a:lnTo>
                    <a:pt x="19" y="23"/>
                  </a:lnTo>
                  <a:lnTo>
                    <a:pt x="17" y="26"/>
                  </a:lnTo>
                  <a:lnTo>
                    <a:pt x="15" y="28"/>
                  </a:lnTo>
                  <a:lnTo>
                    <a:pt x="13" y="32"/>
                  </a:lnTo>
                  <a:lnTo>
                    <a:pt x="11" y="36"/>
                  </a:lnTo>
                  <a:lnTo>
                    <a:pt x="8" y="39"/>
                  </a:lnTo>
                  <a:lnTo>
                    <a:pt x="6" y="43"/>
                  </a:lnTo>
                  <a:lnTo>
                    <a:pt x="4" y="45"/>
                  </a:lnTo>
                  <a:lnTo>
                    <a:pt x="4" y="49"/>
                  </a:lnTo>
                  <a:lnTo>
                    <a:pt x="2" y="54"/>
                  </a:lnTo>
                  <a:lnTo>
                    <a:pt x="2" y="56"/>
                  </a:lnTo>
                  <a:lnTo>
                    <a:pt x="0" y="60"/>
                  </a:lnTo>
                  <a:lnTo>
                    <a:pt x="0" y="65"/>
                  </a:lnTo>
                  <a:lnTo>
                    <a:pt x="0" y="69"/>
                  </a:lnTo>
                  <a:lnTo>
                    <a:pt x="0" y="71"/>
                  </a:lnTo>
                  <a:lnTo>
                    <a:pt x="0" y="75"/>
                  </a:lnTo>
                  <a:lnTo>
                    <a:pt x="0" y="80"/>
                  </a:lnTo>
                  <a:lnTo>
                    <a:pt x="0" y="84"/>
                  </a:lnTo>
                  <a:lnTo>
                    <a:pt x="0" y="86"/>
                  </a:lnTo>
                  <a:lnTo>
                    <a:pt x="0" y="91"/>
                  </a:lnTo>
                  <a:lnTo>
                    <a:pt x="2" y="95"/>
                  </a:lnTo>
                  <a:lnTo>
                    <a:pt x="2" y="99"/>
                  </a:lnTo>
                  <a:lnTo>
                    <a:pt x="4" y="101"/>
                  </a:lnTo>
                  <a:lnTo>
                    <a:pt x="4" y="106"/>
                  </a:lnTo>
                  <a:lnTo>
                    <a:pt x="6" y="110"/>
                  </a:lnTo>
                  <a:lnTo>
                    <a:pt x="8" y="112"/>
                  </a:lnTo>
                  <a:lnTo>
                    <a:pt x="8" y="117"/>
                  </a:lnTo>
                  <a:lnTo>
                    <a:pt x="11" y="121"/>
                  </a:lnTo>
                  <a:lnTo>
                    <a:pt x="13" y="123"/>
                  </a:lnTo>
                  <a:lnTo>
                    <a:pt x="15" y="127"/>
                  </a:lnTo>
                  <a:lnTo>
                    <a:pt x="19" y="130"/>
                  </a:lnTo>
                  <a:lnTo>
                    <a:pt x="21" y="134"/>
                  </a:lnTo>
                  <a:lnTo>
                    <a:pt x="24" y="136"/>
                  </a:lnTo>
                  <a:lnTo>
                    <a:pt x="28" y="138"/>
                  </a:lnTo>
                  <a:lnTo>
                    <a:pt x="30" y="140"/>
                  </a:lnTo>
                  <a:lnTo>
                    <a:pt x="34" y="145"/>
                  </a:lnTo>
                  <a:lnTo>
                    <a:pt x="37" y="147"/>
                  </a:lnTo>
                  <a:lnTo>
                    <a:pt x="41" y="149"/>
                  </a:lnTo>
                  <a:lnTo>
                    <a:pt x="43" y="149"/>
                  </a:lnTo>
                  <a:lnTo>
                    <a:pt x="47" y="151"/>
                  </a:lnTo>
                  <a:lnTo>
                    <a:pt x="50" y="153"/>
                  </a:lnTo>
                  <a:lnTo>
                    <a:pt x="54" y="156"/>
                  </a:lnTo>
                  <a:lnTo>
                    <a:pt x="58" y="156"/>
                  </a:lnTo>
                  <a:lnTo>
                    <a:pt x="62" y="158"/>
                  </a:lnTo>
                  <a:lnTo>
                    <a:pt x="65" y="158"/>
                  </a:lnTo>
                  <a:lnTo>
                    <a:pt x="69" y="158"/>
                  </a:lnTo>
                  <a:lnTo>
                    <a:pt x="73" y="158"/>
                  </a:lnTo>
                  <a:lnTo>
                    <a:pt x="78" y="158"/>
                  </a:lnTo>
                  <a:lnTo>
                    <a:pt x="80" y="160"/>
                  </a:lnTo>
                  <a:lnTo>
                    <a:pt x="84" y="158"/>
                  </a:lnTo>
                  <a:lnTo>
                    <a:pt x="88" y="158"/>
                  </a:lnTo>
                  <a:lnTo>
                    <a:pt x="93" y="158"/>
                  </a:lnTo>
                  <a:lnTo>
                    <a:pt x="95" y="158"/>
                  </a:lnTo>
                  <a:lnTo>
                    <a:pt x="99" y="156"/>
                  </a:lnTo>
                  <a:lnTo>
                    <a:pt x="104" y="156"/>
                  </a:lnTo>
                  <a:lnTo>
                    <a:pt x="106" y="153"/>
                  </a:lnTo>
                  <a:lnTo>
                    <a:pt x="110" y="153"/>
                  </a:lnTo>
                  <a:lnTo>
                    <a:pt x="114" y="151"/>
                  </a:lnTo>
                  <a:lnTo>
                    <a:pt x="117" y="149"/>
                  </a:lnTo>
                  <a:lnTo>
                    <a:pt x="121" y="147"/>
                  </a:lnTo>
                  <a:lnTo>
                    <a:pt x="123" y="145"/>
                  </a:lnTo>
                  <a:lnTo>
                    <a:pt x="127" y="143"/>
                  </a:lnTo>
                  <a:lnTo>
                    <a:pt x="130" y="140"/>
                  </a:lnTo>
                  <a:lnTo>
                    <a:pt x="132" y="138"/>
                  </a:lnTo>
                  <a:close/>
                </a:path>
              </a:pathLst>
            </a:custGeom>
            <a:solidFill>
              <a:srgbClr val="F4CF3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7" name="任意多边形 307776"/>
            <p:cNvSpPr/>
            <p:nvPr/>
          </p:nvSpPr>
          <p:spPr>
            <a:xfrm>
              <a:off x="1388" y="1283"/>
              <a:ext cx="156" cy="158"/>
            </a:xfrm>
            <a:custGeom>
              <a:rect l="0" t="0" r="0" b="0"/>
              <a:pathLst>
                <a:path w="156" h="158">
                  <a:moveTo>
                    <a:pt x="132" y="138"/>
                  </a:moveTo>
                  <a:lnTo>
                    <a:pt x="134" y="134"/>
                  </a:lnTo>
                  <a:lnTo>
                    <a:pt x="138" y="132"/>
                  </a:lnTo>
                  <a:lnTo>
                    <a:pt x="140" y="130"/>
                  </a:lnTo>
                  <a:lnTo>
                    <a:pt x="143" y="125"/>
                  </a:lnTo>
                  <a:lnTo>
                    <a:pt x="145" y="123"/>
                  </a:lnTo>
                  <a:lnTo>
                    <a:pt x="147" y="119"/>
                  </a:lnTo>
                  <a:lnTo>
                    <a:pt x="147" y="117"/>
                  </a:lnTo>
                  <a:lnTo>
                    <a:pt x="149" y="112"/>
                  </a:lnTo>
                  <a:lnTo>
                    <a:pt x="151" y="108"/>
                  </a:lnTo>
                  <a:lnTo>
                    <a:pt x="151" y="106"/>
                  </a:lnTo>
                  <a:lnTo>
                    <a:pt x="153" y="101"/>
                  </a:lnTo>
                  <a:lnTo>
                    <a:pt x="153" y="97"/>
                  </a:lnTo>
                  <a:lnTo>
                    <a:pt x="156" y="95"/>
                  </a:lnTo>
                  <a:lnTo>
                    <a:pt x="156" y="91"/>
                  </a:lnTo>
                  <a:lnTo>
                    <a:pt x="156" y="86"/>
                  </a:lnTo>
                  <a:lnTo>
                    <a:pt x="156" y="82"/>
                  </a:lnTo>
                  <a:lnTo>
                    <a:pt x="156" y="80"/>
                  </a:lnTo>
                  <a:lnTo>
                    <a:pt x="156" y="75"/>
                  </a:lnTo>
                  <a:lnTo>
                    <a:pt x="156" y="71"/>
                  </a:lnTo>
                  <a:lnTo>
                    <a:pt x="153" y="67"/>
                  </a:lnTo>
                  <a:lnTo>
                    <a:pt x="153" y="65"/>
                  </a:lnTo>
                  <a:lnTo>
                    <a:pt x="153" y="60"/>
                  </a:lnTo>
                  <a:lnTo>
                    <a:pt x="151" y="56"/>
                  </a:lnTo>
                  <a:lnTo>
                    <a:pt x="149" y="54"/>
                  </a:lnTo>
                  <a:lnTo>
                    <a:pt x="149" y="49"/>
                  </a:lnTo>
                  <a:lnTo>
                    <a:pt x="147" y="45"/>
                  </a:lnTo>
                  <a:lnTo>
                    <a:pt x="145" y="43"/>
                  </a:lnTo>
                  <a:lnTo>
                    <a:pt x="143" y="39"/>
                  </a:lnTo>
                  <a:lnTo>
                    <a:pt x="140" y="36"/>
                  </a:lnTo>
                  <a:lnTo>
                    <a:pt x="138" y="32"/>
                  </a:lnTo>
                  <a:lnTo>
                    <a:pt x="136" y="30"/>
                  </a:lnTo>
                  <a:lnTo>
                    <a:pt x="134" y="26"/>
                  </a:lnTo>
                  <a:lnTo>
                    <a:pt x="130" y="23"/>
                  </a:lnTo>
                  <a:lnTo>
                    <a:pt x="127" y="21"/>
                  </a:lnTo>
                  <a:lnTo>
                    <a:pt x="125" y="17"/>
                  </a:lnTo>
                  <a:lnTo>
                    <a:pt x="121" y="15"/>
                  </a:lnTo>
                  <a:lnTo>
                    <a:pt x="119" y="13"/>
                  </a:lnTo>
                  <a:lnTo>
                    <a:pt x="114" y="10"/>
                  </a:lnTo>
                  <a:lnTo>
                    <a:pt x="110" y="8"/>
                  </a:lnTo>
                  <a:lnTo>
                    <a:pt x="108" y="8"/>
                  </a:lnTo>
                  <a:lnTo>
                    <a:pt x="104" y="6"/>
                  </a:lnTo>
                  <a:lnTo>
                    <a:pt x="101" y="4"/>
                  </a:lnTo>
                  <a:lnTo>
                    <a:pt x="97" y="4"/>
                  </a:lnTo>
                  <a:lnTo>
                    <a:pt x="93" y="2"/>
                  </a:lnTo>
                  <a:lnTo>
                    <a:pt x="88" y="2"/>
                  </a:lnTo>
                  <a:lnTo>
                    <a:pt x="86" y="2"/>
                  </a:lnTo>
                  <a:lnTo>
                    <a:pt x="82" y="0"/>
                  </a:lnTo>
                  <a:lnTo>
                    <a:pt x="78" y="0"/>
                  </a:lnTo>
                  <a:lnTo>
                    <a:pt x="75" y="0"/>
                  </a:lnTo>
                  <a:lnTo>
                    <a:pt x="71" y="0"/>
                  </a:lnTo>
                  <a:lnTo>
                    <a:pt x="67" y="2"/>
                  </a:lnTo>
                  <a:lnTo>
                    <a:pt x="62" y="2"/>
                  </a:lnTo>
                  <a:lnTo>
                    <a:pt x="60" y="2"/>
                  </a:lnTo>
                  <a:lnTo>
                    <a:pt x="56" y="4"/>
                  </a:lnTo>
                  <a:lnTo>
                    <a:pt x="52" y="4"/>
                  </a:lnTo>
                  <a:lnTo>
                    <a:pt x="50" y="6"/>
                  </a:lnTo>
                  <a:lnTo>
                    <a:pt x="45" y="6"/>
                  </a:lnTo>
                  <a:lnTo>
                    <a:pt x="43" y="8"/>
                  </a:lnTo>
                  <a:lnTo>
                    <a:pt x="39" y="10"/>
                  </a:lnTo>
                  <a:lnTo>
                    <a:pt x="34" y="13"/>
                  </a:lnTo>
                  <a:lnTo>
                    <a:pt x="32" y="15"/>
                  </a:lnTo>
                  <a:lnTo>
                    <a:pt x="30" y="17"/>
                  </a:lnTo>
                  <a:lnTo>
                    <a:pt x="26" y="19"/>
                  </a:lnTo>
                  <a:lnTo>
                    <a:pt x="24" y="21"/>
                  </a:lnTo>
                  <a:lnTo>
                    <a:pt x="19" y="23"/>
                  </a:lnTo>
                  <a:lnTo>
                    <a:pt x="17" y="28"/>
                  </a:lnTo>
                  <a:lnTo>
                    <a:pt x="15" y="30"/>
                  </a:lnTo>
                  <a:lnTo>
                    <a:pt x="13" y="34"/>
                  </a:lnTo>
                  <a:lnTo>
                    <a:pt x="11" y="36"/>
                  </a:lnTo>
                  <a:lnTo>
                    <a:pt x="8" y="41"/>
                  </a:lnTo>
                  <a:lnTo>
                    <a:pt x="6" y="43"/>
                  </a:lnTo>
                  <a:lnTo>
                    <a:pt x="6" y="47"/>
                  </a:lnTo>
                  <a:lnTo>
                    <a:pt x="4" y="49"/>
                  </a:lnTo>
                  <a:lnTo>
                    <a:pt x="4" y="54"/>
                  </a:lnTo>
                  <a:lnTo>
                    <a:pt x="2" y="58"/>
                  </a:lnTo>
                  <a:lnTo>
                    <a:pt x="2" y="60"/>
                  </a:lnTo>
                  <a:lnTo>
                    <a:pt x="0" y="65"/>
                  </a:lnTo>
                  <a:lnTo>
                    <a:pt x="0" y="69"/>
                  </a:lnTo>
                  <a:lnTo>
                    <a:pt x="0" y="73"/>
                  </a:lnTo>
                  <a:lnTo>
                    <a:pt x="0" y="75"/>
                  </a:lnTo>
                  <a:lnTo>
                    <a:pt x="0" y="80"/>
                  </a:lnTo>
                  <a:lnTo>
                    <a:pt x="0" y="84"/>
                  </a:lnTo>
                  <a:lnTo>
                    <a:pt x="0" y="88"/>
                  </a:lnTo>
                  <a:lnTo>
                    <a:pt x="2" y="93"/>
                  </a:lnTo>
                  <a:lnTo>
                    <a:pt x="2" y="95"/>
                  </a:lnTo>
                  <a:lnTo>
                    <a:pt x="2" y="99"/>
                  </a:lnTo>
                  <a:lnTo>
                    <a:pt x="4" y="104"/>
                  </a:lnTo>
                  <a:lnTo>
                    <a:pt x="4" y="106"/>
                  </a:lnTo>
                  <a:lnTo>
                    <a:pt x="6" y="110"/>
                  </a:lnTo>
                  <a:lnTo>
                    <a:pt x="8" y="114"/>
                  </a:lnTo>
                  <a:lnTo>
                    <a:pt x="11" y="117"/>
                  </a:lnTo>
                  <a:lnTo>
                    <a:pt x="13" y="121"/>
                  </a:lnTo>
                  <a:lnTo>
                    <a:pt x="15" y="123"/>
                  </a:lnTo>
                  <a:lnTo>
                    <a:pt x="17" y="127"/>
                  </a:lnTo>
                  <a:lnTo>
                    <a:pt x="19" y="130"/>
                  </a:lnTo>
                  <a:lnTo>
                    <a:pt x="21" y="134"/>
                  </a:lnTo>
                  <a:lnTo>
                    <a:pt x="26" y="136"/>
                  </a:lnTo>
                  <a:lnTo>
                    <a:pt x="28" y="138"/>
                  </a:lnTo>
                  <a:lnTo>
                    <a:pt x="30" y="140"/>
                  </a:lnTo>
                  <a:lnTo>
                    <a:pt x="34" y="145"/>
                  </a:lnTo>
                  <a:lnTo>
                    <a:pt x="37" y="147"/>
                  </a:lnTo>
                  <a:lnTo>
                    <a:pt x="41" y="149"/>
                  </a:lnTo>
                  <a:lnTo>
                    <a:pt x="43" y="149"/>
                  </a:lnTo>
                  <a:lnTo>
                    <a:pt x="47" y="151"/>
                  </a:lnTo>
                  <a:lnTo>
                    <a:pt x="52" y="153"/>
                  </a:lnTo>
                  <a:lnTo>
                    <a:pt x="54" y="156"/>
                  </a:lnTo>
                  <a:lnTo>
                    <a:pt x="58" y="156"/>
                  </a:lnTo>
                  <a:lnTo>
                    <a:pt x="62" y="156"/>
                  </a:lnTo>
                  <a:lnTo>
                    <a:pt x="65" y="158"/>
                  </a:lnTo>
                  <a:lnTo>
                    <a:pt x="69" y="158"/>
                  </a:lnTo>
                  <a:lnTo>
                    <a:pt x="73" y="158"/>
                  </a:lnTo>
                  <a:lnTo>
                    <a:pt x="78" y="158"/>
                  </a:lnTo>
                  <a:lnTo>
                    <a:pt x="80" y="158"/>
                  </a:lnTo>
                  <a:lnTo>
                    <a:pt x="84" y="158"/>
                  </a:lnTo>
                  <a:lnTo>
                    <a:pt x="88" y="158"/>
                  </a:lnTo>
                  <a:lnTo>
                    <a:pt x="91" y="158"/>
                  </a:lnTo>
                  <a:lnTo>
                    <a:pt x="95" y="158"/>
                  </a:lnTo>
                  <a:lnTo>
                    <a:pt x="99" y="156"/>
                  </a:lnTo>
                  <a:lnTo>
                    <a:pt x="104" y="156"/>
                  </a:lnTo>
                  <a:lnTo>
                    <a:pt x="106" y="153"/>
                  </a:lnTo>
                  <a:lnTo>
                    <a:pt x="110" y="153"/>
                  </a:lnTo>
                  <a:lnTo>
                    <a:pt x="112" y="151"/>
                  </a:lnTo>
                  <a:lnTo>
                    <a:pt x="117" y="149"/>
                  </a:lnTo>
                  <a:lnTo>
                    <a:pt x="119" y="147"/>
                  </a:lnTo>
                  <a:lnTo>
                    <a:pt x="123" y="145"/>
                  </a:lnTo>
                  <a:lnTo>
                    <a:pt x="125" y="143"/>
                  </a:lnTo>
                  <a:lnTo>
                    <a:pt x="130" y="140"/>
                  </a:lnTo>
                  <a:lnTo>
                    <a:pt x="132" y="138"/>
                  </a:lnTo>
                  <a:close/>
                </a:path>
              </a:pathLst>
            </a:custGeom>
            <a:solidFill>
              <a:srgbClr val="F5D13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8" name="任意多边形 307777"/>
            <p:cNvSpPr/>
            <p:nvPr/>
          </p:nvSpPr>
          <p:spPr>
            <a:xfrm>
              <a:off x="1388" y="1285"/>
              <a:ext cx="153" cy="156"/>
            </a:xfrm>
            <a:custGeom>
              <a:rect l="0" t="0" r="0" b="0"/>
              <a:pathLst>
                <a:path w="153" h="156">
                  <a:moveTo>
                    <a:pt x="132" y="136"/>
                  </a:moveTo>
                  <a:lnTo>
                    <a:pt x="134" y="132"/>
                  </a:lnTo>
                  <a:lnTo>
                    <a:pt x="136" y="130"/>
                  </a:lnTo>
                  <a:lnTo>
                    <a:pt x="138" y="128"/>
                  </a:lnTo>
                  <a:lnTo>
                    <a:pt x="140" y="123"/>
                  </a:lnTo>
                  <a:lnTo>
                    <a:pt x="143" y="121"/>
                  </a:lnTo>
                  <a:lnTo>
                    <a:pt x="145" y="117"/>
                  </a:lnTo>
                  <a:lnTo>
                    <a:pt x="147" y="115"/>
                  </a:lnTo>
                  <a:lnTo>
                    <a:pt x="149" y="110"/>
                  </a:lnTo>
                  <a:lnTo>
                    <a:pt x="149" y="108"/>
                  </a:lnTo>
                  <a:lnTo>
                    <a:pt x="151" y="104"/>
                  </a:lnTo>
                  <a:lnTo>
                    <a:pt x="151" y="99"/>
                  </a:lnTo>
                  <a:lnTo>
                    <a:pt x="153" y="97"/>
                  </a:lnTo>
                  <a:lnTo>
                    <a:pt x="153" y="93"/>
                  </a:lnTo>
                  <a:lnTo>
                    <a:pt x="153" y="89"/>
                  </a:lnTo>
                  <a:lnTo>
                    <a:pt x="153" y="84"/>
                  </a:lnTo>
                  <a:lnTo>
                    <a:pt x="153" y="82"/>
                  </a:lnTo>
                  <a:lnTo>
                    <a:pt x="153" y="78"/>
                  </a:lnTo>
                  <a:lnTo>
                    <a:pt x="153" y="73"/>
                  </a:lnTo>
                  <a:lnTo>
                    <a:pt x="153" y="69"/>
                  </a:lnTo>
                  <a:lnTo>
                    <a:pt x="153" y="67"/>
                  </a:lnTo>
                  <a:lnTo>
                    <a:pt x="151" y="63"/>
                  </a:lnTo>
                  <a:lnTo>
                    <a:pt x="151" y="58"/>
                  </a:lnTo>
                  <a:lnTo>
                    <a:pt x="149" y="56"/>
                  </a:lnTo>
                  <a:lnTo>
                    <a:pt x="149" y="52"/>
                  </a:lnTo>
                  <a:lnTo>
                    <a:pt x="147" y="47"/>
                  </a:lnTo>
                  <a:lnTo>
                    <a:pt x="147" y="45"/>
                  </a:lnTo>
                  <a:lnTo>
                    <a:pt x="145" y="41"/>
                  </a:lnTo>
                  <a:lnTo>
                    <a:pt x="143" y="39"/>
                  </a:lnTo>
                  <a:lnTo>
                    <a:pt x="140" y="34"/>
                  </a:lnTo>
                  <a:lnTo>
                    <a:pt x="138" y="32"/>
                  </a:lnTo>
                  <a:lnTo>
                    <a:pt x="134" y="28"/>
                  </a:lnTo>
                  <a:lnTo>
                    <a:pt x="132" y="26"/>
                  </a:lnTo>
                  <a:lnTo>
                    <a:pt x="130" y="21"/>
                  </a:lnTo>
                  <a:lnTo>
                    <a:pt x="125" y="19"/>
                  </a:lnTo>
                  <a:lnTo>
                    <a:pt x="123" y="17"/>
                  </a:lnTo>
                  <a:lnTo>
                    <a:pt x="121" y="15"/>
                  </a:lnTo>
                  <a:lnTo>
                    <a:pt x="117" y="13"/>
                  </a:lnTo>
                  <a:lnTo>
                    <a:pt x="114" y="11"/>
                  </a:lnTo>
                  <a:lnTo>
                    <a:pt x="110" y="8"/>
                  </a:lnTo>
                  <a:lnTo>
                    <a:pt x="108" y="6"/>
                  </a:lnTo>
                  <a:lnTo>
                    <a:pt x="104" y="6"/>
                  </a:lnTo>
                  <a:lnTo>
                    <a:pt x="99" y="4"/>
                  </a:lnTo>
                  <a:lnTo>
                    <a:pt x="97" y="4"/>
                  </a:lnTo>
                  <a:lnTo>
                    <a:pt x="93" y="2"/>
                  </a:lnTo>
                  <a:lnTo>
                    <a:pt x="88" y="2"/>
                  </a:lnTo>
                  <a:lnTo>
                    <a:pt x="86" y="2"/>
                  </a:lnTo>
                  <a:lnTo>
                    <a:pt x="82" y="0"/>
                  </a:lnTo>
                  <a:lnTo>
                    <a:pt x="78" y="0"/>
                  </a:lnTo>
                  <a:lnTo>
                    <a:pt x="73" y="0"/>
                  </a:lnTo>
                  <a:lnTo>
                    <a:pt x="71" y="0"/>
                  </a:lnTo>
                  <a:lnTo>
                    <a:pt x="67" y="0"/>
                  </a:lnTo>
                  <a:lnTo>
                    <a:pt x="62" y="2"/>
                  </a:lnTo>
                  <a:lnTo>
                    <a:pt x="60" y="2"/>
                  </a:lnTo>
                  <a:lnTo>
                    <a:pt x="56" y="2"/>
                  </a:lnTo>
                  <a:lnTo>
                    <a:pt x="52" y="4"/>
                  </a:lnTo>
                  <a:lnTo>
                    <a:pt x="50" y="4"/>
                  </a:lnTo>
                  <a:lnTo>
                    <a:pt x="45" y="6"/>
                  </a:lnTo>
                  <a:lnTo>
                    <a:pt x="43" y="8"/>
                  </a:lnTo>
                  <a:lnTo>
                    <a:pt x="39" y="8"/>
                  </a:lnTo>
                  <a:lnTo>
                    <a:pt x="37" y="11"/>
                  </a:lnTo>
                  <a:lnTo>
                    <a:pt x="32" y="13"/>
                  </a:lnTo>
                  <a:lnTo>
                    <a:pt x="30" y="15"/>
                  </a:lnTo>
                  <a:lnTo>
                    <a:pt x="26" y="19"/>
                  </a:lnTo>
                  <a:lnTo>
                    <a:pt x="24" y="21"/>
                  </a:lnTo>
                  <a:lnTo>
                    <a:pt x="21" y="24"/>
                  </a:lnTo>
                  <a:lnTo>
                    <a:pt x="17" y="26"/>
                  </a:lnTo>
                  <a:lnTo>
                    <a:pt x="15" y="30"/>
                  </a:lnTo>
                  <a:lnTo>
                    <a:pt x="13" y="32"/>
                  </a:lnTo>
                  <a:lnTo>
                    <a:pt x="11" y="37"/>
                  </a:lnTo>
                  <a:lnTo>
                    <a:pt x="8" y="39"/>
                  </a:lnTo>
                  <a:lnTo>
                    <a:pt x="8" y="43"/>
                  </a:lnTo>
                  <a:lnTo>
                    <a:pt x="6" y="45"/>
                  </a:lnTo>
                  <a:lnTo>
                    <a:pt x="4" y="50"/>
                  </a:lnTo>
                  <a:lnTo>
                    <a:pt x="4" y="54"/>
                  </a:lnTo>
                  <a:lnTo>
                    <a:pt x="2" y="56"/>
                  </a:lnTo>
                  <a:lnTo>
                    <a:pt x="2" y="60"/>
                  </a:lnTo>
                  <a:lnTo>
                    <a:pt x="2" y="65"/>
                  </a:lnTo>
                  <a:lnTo>
                    <a:pt x="0" y="67"/>
                  </a:lnTo>
                  <a:lnTo>
                    <a:pt x="0" y="71"/>
                  </a:lnTo>
                  <a:lnTo>
                    <a:pt x="0" y="76"/>
                  </a:lnTo>
                  <a:lnTo>
                    <a:pt x="0" y="80"/>
                  </a:lnTo>
                  <a:lnTo>
                    <a:pt x="0" y="82"/>
                  </a:lnTo>
                  <a:lnTo>
                    <a:pt x="2" y="86"/>
                  </a:lnTo>
                  <a:lnTo>
                    <a:pt x="2" y="91"/>
                  </a:lnTo>
                  <a:lnTo>
                    <a:pt x="2" y="93"/>
                  </a:lnTo>
                  <a:lnTo>
                    <a:pt x="4" y="97"/>
                  </a:lnTo>
                  <a:lnTo>
                    <a:pt x="4" y="102"/>
                  </a:lnTo>
                  <a:lnTo>
                    <a:pt x="6" y="104"/>
                  </a:lnTo>
                  <a:lnTo>
                    <a:pt x="6" y="108"/>
                  </a:lnTo>
                  <a:lnTo>
                    <a:pt x="8" y="112"/>
                  </a:lnTo>
                  <a:lnTo>
                    <a:pt x="11" y="115"/>
                  </a:lnTo>
                  <a:lnTo>
                    <a:pt x="13" y="119"/>
                  </a:lnTo>
                  <a:lnTo>
                    <a:pt x="15" y="121"/>
                  </a:lnTo>
                  <a:lnTo>
                    <a:pt x="17" y="125"/>
                  </a:lnTo>
                  <a:lnTo>
                    <a:pt x="19" y="128"/>
                  </a:lnTo>
                  <a:lnTo>
                    <a:pt x="21" y="132"/>
                  </a:lnTo>
                  <a:lnTo>
                    <a:pt x="26" y="134"/>
                  </a:lnTo>
                  <a:lnTo>
                    <a:pt x="28" y="136"/>
                  </a:lnTo>
                  <a:lnTo>
                    <a:pt x="32" y="138"/>
                  </a:lnTo>
                  <a:lnTo>
                    <a:pt x="34" y="143"/>
                  </a:lnTo>
                  <a:lnTo>
                    <a:pt x="39" y="145"/>
                  </a:lnTo>
                  <a:lnTo>
                    <a:pt x="41" y="147"/>
                  </a:lnTo>
                  <a:lnTo>
                    <a:pt x="45" y="147"/>
                  </a:lnTo>
                  <a:lnTo>
                    <a:pt x="47" y="149"/>
                  </a:lnTo>
                  <a:lnTo>
                    <a:pt x="52" y="151"/>
                  </a:lnTo>
                  <a:lnTo>
                    <a:pt x="54" y="151"/>
                  </a:lnTo>
                  <a:lnTo>
                    <a:pt x="58" y="154"/>
                  </a:lnTo>
                  <a:lnTo>
                    <a:pt x="62" y="154"/>
                  </a:lnTo>
                  <a:lnTo>
                    <a:pt x="65" y="156"/>
                  </a:lnTo>
                  <a:lnTo>
                    <a:pt x="69" y="156"/>
                  </a:lnTo>
                  <a:lnTo>
                    <a:pt x="73" y="156"/>
                  </a:lnTo>
                  <a:lnTo>
                    <a:pt x="78" y="156"/>
                  </a:lnTo>
                  <a:lnTo>
                    <a:pt x="80" y="156"/>
                  </a:lnTo>
                  <a:lnTo>
                    <a:pt x="84" y="156"/>
                  </a:lnTo>
                  <a:lnTo>
                    <a:pt x="88" y="156"/>
                  </a:lnTo>
                  <a:lnTo>
                    <a:pt x="91" y="156"/>
                  </a:lnTo>
                  <a:lnTo>
                    <a:pt x="95" y="156"/>
                  </a:lnTo>
                  <a:lnTo>
                    <a:pt x="99" y="154"/>
                  </a:lnTo>
                  <a:lnTo>
                    <a:pt x="101" y="154"/>
                  </a:lnTo>
                  <a:lnTo>
                    <a:pt x="106" y="151"/>
                  </a:lnTo>
                  <a:lnTo>
                    <a:pt x="110" y="149"/>
                  </a:lnTo>
                  <a:lnTo>
                    <a:pt x="112" y="149"/>
                  </a:lnTo>
                  <a:lnTo>
                    <a:pt x="117" y="147"/>
                  </a:lnTo>
                  <a:lnTo>
                    <a:pt x="119" y="145"/>
                  </a:lnTo>
                  <a:lnTo>
                    <a:pt x="123" y="143"/>
                  </a:lnTo>
                  <a:lnTo>
                    <a:pt x="125" y="141"/>
                  </a:lnTo>
                  <a:lnTo>
                    <a:pt x="127" y="138"/>
                  </a:lnTo>
                  <a:lnTo>
                    <a:pt x="132" y="136"/>
                  </a:lnTo>
                  <a:close/>
                </a:path>
              </a:pathLst>
            </a:custGeom>
            <a:solidFill>
              <a:srgbClr val="F5D13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79" name="任意多边形 307778"/>
            <p:cNvSpPr/>
            <p:nvPr/>
          </p:nvSpPr>
          <p:spPr>
            <a:xfrm>
              <a:off x="1390" y="1287"/>
              <a:ext cx="151" cy="154"/>
            </a:xfrm>
            <a:custGeom>
              <a:rect l="0" t="0" r="0" b="0"/>
              <a:pathLst>
                <a:path w="151" h="154">
                  <a:moveTo>
                    <a:pt x="130" y="134"/>
                  </a:moveTo>
                  <a:lnTo>
                    <a:pt x="132" y="130"/>
                  </a:lnTo>
                  <a:lnTo>
                    <a:pt x="134" y="128"/>
                  </a:lnTo>
                  <a:lnTo>
                    <a:pt x="136" y="126"/>
                  </a:lnTo>
                  <a:lnTo>
                    <a:pt x="138" y="121"/>
                  </a:lnTo>
                  <a:lnTo>
                    <a:pt x="141" y="119"/>
                  </a:lnTo>
                  <a:lnTo>
                    <a:pt x="143" y="115"/>
                  </a:lnTo>
                  <a:lnTo>
                    <a:pt x="145" y="113"/>
                  </a:lnTo>
                  <a:lnTo>
                    <a:pt x="145" y="108"/>
                  </a:lnTo>
                  <a:lnTo>
                    <a:pt x="147" y="106"/>
                  </a:lnTo>
                  <a:lnTo>
                    <a:pt x="147" y="102"/>
                  </a:lnTo>
                  <a:lnTo>
                    <a:pt x="149" y="97"/>
                  </a:lnTo>
                  <a:lnTo>
                    <a:pt x="149" y="95"/>
                  </a:lnTo>
                  <a:lnTo>
                    <a:pt x="151" y="91"/>
                  </a:lnTo>
                  <a:lnTo>
                    <a:pt x="151" y="87"/>
                  </a:lnTo>
                  <a:lnTo>
                    <a:pt x="151" y="84"/>
                  </a:lnTo>
                  <a:lnTo>
                    <a:pt x="151" y="80"/>
                  </a:lnTo>
                  <a:lnTo>
                    <a:pt x="151" y="76"/>
                  </a:lnTo>
                  <a:lnTo>
                    <a:pt x="151" y="74"/>
                  </a:lnTo>
                  <a:lnTo>
                    <a:pt x="151" y="69"/>
                  </a:lnTo>
                  <a:lnTo>
                    <a:pt x="149" y="65"/>
                  </a:lnTo>
                  <a:lnTo>
                    <a:pt x="149" y="61"/>
                  </a:lnTo>
                  <a:lnTo>
                    <a:pt x="147" y="58"/>
                  </a:lnTo>
                  <a:lnTo>
                    <a:pt x="147" y="54"/>
                  </a:lnTo>
                  <a:lnTo>
                    <a:pt x="145" y="50"/>
                  </a:lnTo>
                  <a:lnTo>
                    <a:pt x="145" y="48"/>
                  </a:lnTo>
                  <a:lnTo>
                    <a:pt x="143" y="43"/>
                  </a:lnTo>
                  <a:lnTo>
                    <a:pt x="141" y="41"/>
                  </a:lnTo>
                  <a:lnTo>
                    <a:pt x="138" y="37"/>
                  </a:lnTo>
                  <a:lnTo>
                    <a:pt x="136" y="35"/>
                  </a:lnTo>
                  <a:lnTo>
                    <a:pt x="134" y="30"/>
                  </a:lnTo>
                  <a:lnTo>
                    <a:pt x="132" y="28"/>
                  </a:lnTo>
                  <a:lnTo>
                    <a:pt x="130" y="24"/>
                  </a:lnTo>
                  <a:lnTo>
                    <a:pt x="125" y="22"/>
                  </a:lnTo>
                  <a:lnTo>
                    <a:pt x="123" y="19"/>
                  </a:lnTo>
                  <a:lnTo>
                    <a:pt x="121" y="17"/>
                  </a:lnTo>
                  <a:lnTo>
                    <a:pt x="117" y="15"/>
                  </a:lnTo>
                  <a:lnTo>
                    <a:pt x="115" y="13"/>
                  </a:lnTo>
                  <a:lnTo>
                    <a:pt x="110" y="11"/>
                  </a:lnTo>
                  <a:lnTo>
                    <a:pt x="108" y="9"/>
                  </a:lnTo>
                  <a:lnTo>
                    <a:pt x="104" y="6"/>
                  </a:lnTo>
                  <a:lnTo>
                    <a:pt x="99" y="4"/>
                  </a:lnTo>
                  <a:lnTo>
                    <a:pt x="97" y="4"/>
                  </a:lnTo>
                  <a:lnTo>
                    <a:pt x="93" y="2"/>
                  </a:lnTo>
                  <a:lnTo>
                    <a:pt x="91" y="2"/>
                  </a:lnTo>
                  <a:lnTo>
                    <a:pt x="86" y="2"/>
                  </a:lnTo>
                  <a:lnTo>
                    <a:pt x="82" y="0"/>
                  </a:lnTo>
                  <a:lnTo>
                    <a:pt x="80" y="0"/>
                  </a:lnTo>
                  <a:lnTo>
                    <a:pt x="76" y="0"/>
                  </a:lnTo>
                  <a:lnTo>
                    <a:pt x="71" y="0"/>
                  </a:lnTo>
                  <a:lnTo>
                    <a:pt x="67" y="0"/>
                  </a:lnTo>
                  <a:lnTo>
                    <a:pt x="65" y="0"/>
                  </a:lnTo>
                  <a:lnTo>
                    <a:pt x="60" y="0"/>
                  </a:lnTo>
                  <a:lnTo>
                    <a:pt x="56" y="2"/>
                  </a:lnTo>
                  <a:lnTo>
                    <a:pt x="54" y="2"/>
                  </a:lnTo>
                  <a:lnTo>
                    <a:pt x="50" y="4"/>
                  </a:lnTo>
                  <a:lnTo>
                    <a:pt x="48" y="4"/>
                  </a:lnTo>
                  <a:lnTo>
                    <a:pt x="43" y="6"/>
                  </a:lnTo>
                  <a:lnTo>
                    <a:pt x="39" y="6"/>
                  </a:lnTo>
                  <a:lnTo>
                    <a:pt x="37" y="9"/>
                  </a:lnTo>
                  <a:lnTo>
                    <a:pt x="35" y="11"/>
                  </a:lnTo>
                  <a:lnTo>
                    <a:pt x="30" y="13"/>
                  </a:lnTo>
                  <a:lnTo>
                    <a:pt x="28" y="15"/>
                  </a:lnTo>
                  <a:lnTo>
                    <a:pt x="24" y="17"/>
                  </a:lnTo>
                  <a:lnTo>
                    <a:pt x="22" y="19"/>
                  </a:lnTo>
                  <a:lnTo>
                    <a:pt x="19" y="24"/>
                  </a:lnTo>
                  <a:lnTo>
                    <a:pt x="17" y="26"/>
                  </a:lnTo>
                  <a:lnTo>
                    <a:pt x="13" y="28"/>
                  </a:lnTo>
                  <a:lnTo>
                    <a:pt x="11" y="32"/>
                  </a:lnTo>
                  <a:lnTo>
                    <a:pt x="9" y="35"/>
                  </a:lnTo>
                  <a:lnTo>
                    <a:pt x="9" y="39"/>
                  </a:lnTo>
                  <a:lnTo>
                    <a:pt x="6" y="41"/>
                  </a:lnTo>
                  <a:lnTo>
                    <a:pt x="4" y="45"/>
                  </a:lnTo>
                  <a:lnTo>
                    <a:pt x="4" y="50"/>
                  </a:lnTo>
                  <a:lnTo>
                    <a:pt x="2" y="52"/>
                  </a:lnTo>
                  <a:lnTo>
                    <a:pt x="2" y="56"/>
                  </a:lnTo>
                  <a:lnTo>
                    <a:pt x="0" y="58"/>
                  </a:lnTo>
                  <a:lnTo>
                    <a:pt x="0" y="63"/>
                  </a:lnTo>
                  <a:lnTo>
                    <a:pt x="0" y="67"/>
                  </a:lnTo>
                  <a:lnTo>
                    <a:pt x="0" y="69"/>
                  </a:lnTo>
                  <a:lnTo>
                    <a:pt x="0" y="74"/>
                  </a:lnTo>
                  <a:lnTo>
                    <a:pt x="0" y="78"/>
                  </a:lnTo>
                  <a:lnTo>
                    <a:pt x="0" y="82"/>
                  </a:lnTo>
                  <a:lnTo>
                    <a:pt x="0" y="84"/>
                  </a:lnTo>
                  <a:lnTo>
                    <a:pt x="0" y="89"/>
                  </a:lnTo>
                  <a:lnTo>
                    <a:pt x="2" y="93"/>
                  </a:lnTo>
                  <a:lnTo>
                    <a:pt x="2" y="95"/>
                  </a:lnTo>
                  <a:lnTo>
                    <a:pt x="2" y="100"/>
                  </a:lnTo>
                  <a:lnTo>
                    <a:pt x="4" y="104"/>
                  </a:lnTo>
                  <a:lnTo>
                    <a:pt x="6" y="106"/>
                  </a:lnTo>
                  <a:lnTo>
                    <a:pt x="9" y="110"/>
                  </a:lnTo>
                  <a:lnTo>
                    <a:pt x="9" y="113"/>
                  </a:lnTo>
                  <a:lnTo>
                    <a:pt x="11" y="117"/>
                  </a:lnTo>
                  <a:lnTo>
                    <a:pt x="13" y="119"/>
                  </a:lnTo>
                  <a:lnTo>
                    <a:pt x="15" y="123"/>
                  </a:lnTo>
                  <a:lnTo>
                    <a:pt x="19" y="126"/>
                  </a:lnTo>
                  <a:lnTo>
                    <a:pt x="22" y="130"/>
                  </a:lnTo>
                  <a:lnTo>
                    <a:pt x="24" y="132"/>
                  </a:lnTo>
                  <a:lnTo>
                    <a:pt x="26" y="134"/>
                  </a:lnTo>
                  <a:lnTo>
                    <a:pt x="30" y="136"/>
                  </a:lnTo>
                  <a:lnTo>
                    <a:pt x="32" y="139"/>
                  </a:lnTo>
                  <a:lnTo>
                    <a:pt x="37" y="141"/>
                  </a:lnTo>
                  <a:lnTo>
                    <a:pt x="39" y="143"/>
                  </a:lnTo>
                  <a:lnTo>
                    <a:pt x="43" y="145"/>
                  </a:lnTo>
                  <a:lnTo>
                    <a:pt x="45" y="147"/>
                  </a:lnTo>
                  <a:lnTo>
                    <a:pt x="50" y="149"/>
                  </a:lnTo>
                  <a:lnTo>
                    <a:pt x="54" y="149"/>
                  </a:lnTo>
                  <a:lnTo>
                    <a:pt x="56" y="152"/>
                  </a:lnTo>
                  <a:lnTo>
                    <a:pt x="60" y="152"/>
                  </a:lnTo>
                  <a:lnTo>
                    <a:pt x="65" y="154"/>
                  </a:lnTo>
                  <a:lnTo>
                    <a:pt x="67" y="154"/>
                  </a:lnTo>
                  <a:lnTo>
                    <a:pt x="71" y="154"/>
                  </a:lnTo>
                  <a:lnTo>
                    <a:pt x="76" y="154"/>
                  </a:lnTo>
                  <a:lnTo>
                    <a:pt x="78" y="154"/>
                  </a:lnTo>
                  <a:lnTo>
                    <a:pt x="82" y="154"/>
                  </a:lnTo>
                  <a:lnTo>
                    <a:pt x="86" y="154"/>
                  </a:lnTo>
                  <a:lnTo>
                    <a:pt x="89" y="154"/>
                  </a:lnTo>
                  <a:lnTo>
                    <a:pt x="93" y="152"/>
                  </a:lnTo>
                  <a:lnTo>
                    <a:pt x="97" y="152"/>
                  </a:lnTo>
                  <a:lnTo>
                    <a:pt x="99" y="152"/>
                  </a:lnTo>
                  <a:lnTo>
                    <a:pt x="104" y="149"/>
                  </a:lnTo>
                  <a:lnTo>
                    <a:pt x="106" y="147"/>
                  </a:lnTo>
                  <a:lnTo>
                    <a:pt x="110" y="147"/>
                  </a:lnTo>
                  <a:lnTo>
                    <a:pt x="112" y="145"/>
                  </a:lnTo>
                  <a:lnTo>
                    <a:pt x="117" y="143"/>
                  </a:lnTo>
                  <a:lnTo>
                    <a:pt x="119" y="141"/>
                  </a:lnTo>
                  <a:lnTo>
                    <a:pt x="123" y="139"/>
                  </a:lnTo>
                  <a:lnTo>
                    <a:pt x="125" y="136"/>
                  </a:lnTo>
                  <a:lnTo>
                    <a:pt x="130" y="134"/>
                  </a:lnTo>
                  <a:close/>
                </a:path>
              </a:pathLst>
            </a:custGeom>
            <a:solidFill>
              <a:srgbClr val="F5D13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0" name="任意多边形 307779"/>
            <p:cNvSpPr/>
            <p:nvPr/>
          </p:nvSpPr>
          <p:spPr>
            <a:xfrm>
              <a:off x="1390" y="1289"/>
              <a:ext cx="149" cy="152"/>
            </a:xfrm>
            <a:custGeom>
              <a:rect l="0" t="0" r="0" b="0"/>
              <a:pathLst>
                <a:path w="149" h="152">
                  <a:moveTo>
                    <a:pt x="128" y="132"/>
                  </a:moveTo>
                  <a:lnTo>
                    <a:pt x="130" y="128"/>
                  </a:lnTo>
                  <a:lnTo>
                    <a:pt x="134" y="126"/>
                  </a:lnTo>
                  <a:lnTo>
                    <a:pt x="136" y="124"/>
                  </a:lnTo>
                  <a:lnTo>
                    <a:pt x="138" y="119"/>
                  </a:lnTo>
                  <a:lnTo>
                    <a:pt x="141" y="117"/>
                  </a:lnTo>
                  <a:lnTo>
                    <a:pt x="141" y="113"/>
                  </a:lnTo>
                  <a:lnTo>
                    <a:pt x="143" y="111"/>
                  </a:lnTo>
                  <a:lnTo>
                    <a:pt x="145" y="106"/>
                  </a:lnTo>
                  <a:lnTo>
                    <a:pt x="145" y="104"/>
                  </a:lnTo>
                  <a:lnTo>
                    <a:pt x="147" y="100"/>
                  </a:lnTo>
                  <a:lnTo>
                    <a:pt x="147" y="95"/>
                  </a:lnTo>
                  <a:lnTo>
                    <a:pt x="149" y="93"/>
                  </a:lnTo>
                  <a:lnTo>
                    <a:pt x="149" y="89"/>
                  </a:lnTo>
                  <a:lnTo>
                    <a:pt x="149" y="87"/>
                  </a:lnTo>
                  <a:lnTo>
                    <a:pt x="149" y="82"/>
                  </a:lnTo>
                  <a:lnTo>
                    <a:pt x="149" y="78"/>
                  </a:lnTo>
                  <a:lnTo>
                    <a:pt x="149" y="76"/>
                  </a:lnTo>
                  <a:lnTo>
                    <a:pt x="149" y="72"/>
                  </a:lnTo>
                  <a:lnTo>
                    <a:pt x="149" y="67"/>
                  </a:lnTo>
                  <a:lnTo>
                    <a:pt x="149" y="63"/>
                  </a:lnTo>
                  <a:lnTo>
                    <a:pt x="147" y="61"/>
                  </a:lnTo>
                  <a:lnTo>
                    <a:pt x="147" y="56"/>
                  </a:lnTo>
                  <a:lnTo>
                    <a:pt x="145" y="54"/>
                  </a:lnTo>
                  <a:lnTo>
                    <a:pt x="145" y="50"/>
                  </a:lnTo>
                  <a:lnTo>
                    <a:pt x="143" y="46"/>
                  </a:lnTo>
                  <a:lnTo>
                    <a:pt x="141" y="43"/>
                  </a:lnTo>
                  <a:lnTo>
                    <a:pt x="141" y="39"/>
                  </a:lnTo>
                  <a:lnTo>
                    <a:pt x="138" y="37"/>
                  </a:lnTo>
                  <a:lnTo>
                    <a:pt x="136" y="33"/>
                  </a:lnTo>
                  <a:lnTo>
                    <a:pt x="134" y="30"/>
                  </a:lnTo>
                  <a:lnTo>
                    <a:pt x="130" y="26"/>
                  </a:lnTo>
                  <a:lnTo>
                    <a:pt x="128" y="24"/>
                  </a:lnTo>
                  <a:lnTo>
                    <a:pt x="125" y="22"/>
                  </a:lnTo>
                  <a:lnTo>
                    <a:pt x="123" y="20"/>
                  </a:lnTo>
                  <a:lnTo>
                    <a:pt x="119" y="15"/>
                  </a:lnTo>
                  <a:lnTo>
                    <a:pt x="117" y="13"/>
                  </a:lnTo>
                  <a:lnTo>
                    <a:pt x="112" y="11"/>
                  </a:lnTo>
                  <a:lnTo>
                    <a:pt x="110" y="9"/>
                  </a:lnTo>
                  <a:lnTo>
                    <a:pt x="106" y="9"/>
                  </a:lnTo>
                  <a:lnTo>
                    <a:pt x="104" y="7"/>
                  </a:lnTo>
                  <a:lnTo>
                    <a:pt x="99" y="4"/>
                  </a:lnTo>
                  <a:lnTo>
                    <a:pt x="95" y="4"/>
                  </a:lnTo>
                  <a:lnTo>
                    <a:pt x="93" y="2"/>
                  </a:lnTo>
                  <a:lnTo>
                    <a:pt x="89" y="2"/>
                  </a:lnTo>
                  <a:lnTo>
                    <a:pt x="86" y="0"/>
                  </a:lnTo>
                  <a:lnTo>
                    <a:pt x="82" y="0"/>
                  </a:lnTo>
                  <a:lnTo>
                    <a:pt x="78" y="0"/>
                  </a:lnTo>
                  <a:lnTo>
                    <a:pt x="76" y="0"/>
                  </a:lnTo>
                  <a:lnTo>
                    <a:pt x="71" y="0"/>
                  </a:lnTo>
                  <a:lnTo>
                    <a:pt x="67" y="0"/>
                  </a:lnTo>
                  <a:lnTo>
                    <a:pt x="65" y="0"/>
                  </a:lnTo>
                  <a:lnTo>
                    <a:pt x="60" y="0"/>
                  </a:lnTo>
                  <a:lnTo>
                    <a:pt x="56" y="2"/>
                  </a:lnTo>
                  <a:lnTo>
                    <a:pt x="54" y="2"/>
                  </a:lnTo>
                  <a:lnTo>
                    <a:pt x="50" y="2"/>
                  </a:lnTo>
                  <a:lnTo>
                    <a:pt x="48" y="4"/>
                  </a:lnTo>
                  <a:lnTo>
                    <a:pt x="43" y="4"/>
                  </a:lnTo>
                  <a:lnTo>
                    <a:pt x="39" y="7"/>
                  </a:lnTo>
                  <a:lnTo>
                    <a:pt x="37" y="9"/>
                  </a:lnTo>
                  <a:lnTo>
                    <a:pt x="35" y="11"/>
                  </a:lnTo>
                  <a:lnTo>
                    <a:pt x="30" y="13"/>
                  </a:lnTo>
                  <a:lnTo>
                    <a:pt x="28" y="15"/>
                  </a:lnTo>
                  <a:lnTo>
                    <a:pt x="24" y="17"/>
                  </a:lnTo>
                  <a:lnTo>
                    <a:pt x="22" y="20"/>
                  </a:lnTo>
                  <a:lnTo>
                    <a:pt x="19" y="22"/>
                  </a:lnTo>
                  <a:lnTo>
                    <a:pt x="17" y="26"/>
                  </a:lnTo>
                  <a:lnTo>
                    <a:pt x="15" y="28"/>
                  </a:lnTo>
                  <a:lnTo>
                    <a:pt x="13" y="30"/>
                  </a:lnTo>
                  <a:lnTo>
                    <a:pt x="11" y="35"/>
                  </a:lnTo>
                  <a:lnTo>
                    <a:pt x="9" y="37"/>
                  </a:lnTo>
                  <a:lnTo>
                    <a:pt x="6" y="41"/>
                  </a:lnTo>
                  <a:lnTo>
                    <a:pt x="4" y="43"/>
                  </a:lnTo>
                  <a:lnTo>
                    <a:pt x="4" y="48"/>
                  </a:lnTo>
                  <a:lnTo>
                    <a:pt x="2" y="52"/>
                  </a:lnTo>
                  <a:lnTo>
                    <a:pt x="2" y="54"/>
                  </a:lnTo>
                  <a:lnTo>
                    <a:pt x="2" y="59"/>
                  </a:lnTo>
                  <a:lnTo>
                    <a:pt x="0" y="61"/>
                  </a:lnTo>
                  <a:lnTo>
                    <a:pt x="0" y="65"/>
                  </a:lnTo>
                  <a:lnTo>
                    <a:pt x="0" y="69"/>
                  </a:lnTo>
                  <a:lnTo>
                    <a:pt x="0" y="72"/>
                  </a:lnTo>
                  <a:lnTo>
                    <a:pt x="0" y="76"/>
                  </a:lnTo>
                  <a:lnTo>
                    <a:pt x="0" y="80"/>
                  </a:lnTo>
                  <a:lnTo>
                    <a:pt x="0" y="85"/>
                  </a:lnTo>
                  <a:lnTo>
                    <a:pt x="2" y="87"/>
                  </a:lnTo>
                  <a:lnTo>
                    <a:pt x="2" y="91"/>
                  </a:lnTo>
                  <a:lnTo>
                    <a:pt x="2" y="95"/>
                  </a:lnTo>
                  <a:lnTo>
                    <a:pt x="4" y="98"/>
                  </a:lnTo>
                  <a:lnTo>
                    <a:pt x="4" y="102"/>
                  </a:lnTo>
                  <a:lnTo>
                    <a:pt x="6" y="104"/>
                  </a:lnTo>
                  <a:lnTo>
                    <a:pt x="9" y="108"/>
                  </a:lnTo>
                  <a:lnTo>
                    <a:pt x="11" y="113"/>
                  </a:lnTo>
                  <a:lnTo>
                    <a:pt x="13" y="115"/>
                  </a:lnTo>
                  <a:lnTo>
                    <a:pt x="15" y="117"/>
                  </a:lnTo>
                  <a:lnTo>
                    <a:pt x="17" y="121"/>
                  </a:lnTo>
                  <a:lnTo>
                    <a:pt x="19" y="124"/>
                  </a:lnTo>
                  <a:lnTo>
                    <a:pt x="22" y="128"/>
                  </a:lnTo>
                  <a:lnTo>
                    <a:pt x="24" y="130"/>
                  </a:lnTo>
                  <a:lnTo>
                    <a:pt x="28" y="132"/>
                  </a:lnTo>
                  <a:lnTo>
                    <a:pt x="30" y="134"/>
                  </a:lnTo>
                  <a:lnTo>
                    <a:pt x="35" y="137"/>
                  </a:lnTo>
                  <a:lnTo>
                    <a:pt x="37" y="139"/>
                  </a:lnTo>
                  <a:lnTo>
                    <a:pt x="39" y="141"/>
                  </a:lnTo>
                  <a:lnTo>
                    <a:pt x="43" y="143"/>
                  </a:lnTo>
                  <a:lnTo>
                    <a:pt x="48" y="145"/>
                  </a:lnTo>
                  <a:lnTo>
                    <a:pt x="50" y="145"/>
                  </a:lnTo>
                  <a:lnTo>
                    <a:pt x="54" y="147"/>
                  </a:lnTo>
                  <a:lnTo>
                    <a:pt x="56" y="150"/>
                  </a:lnTo>
                  <a:lnTo>
                    <a:pt x="60" y="150"/>
                  </a:lnTo>
                  <a:lnTo>
                    <a:pt x="65" y="150"/>
                  </a:lnTo>
                  <a:lnTo>
                    <a:pt x="67" y="152"/>
                  </a:lnTo>
                  <a:lnTo>
                    <a:pt x="71" y="152"/>
                  </a:lnTo>
                  <a:lnTo>
                    <a:pt x="76" y="152"/>
                  </a:lnTo>
                  <a:lnTo>
                    <a:pt x="78" y="152"/>
                  </a:lnTo>
                  <a:lnTo>
                    <a:pt x="82" y="152"/>
                  </a:lnTo>
                  <a:lnTo>
                    <a:pt x="86" y="152"/>
                  </a:lnTo>
                  <a:lnTo>
                    <a:pt x="89" y="152"/>
                  </a:lnTo>
                  <a:lnTo>
                    <a:pt x="93" y="150"/>
                  </a:lnTo>
                  <a:lnTo>
                    <a:pt x="95" y="150"/>
                  </a:lnTo>
                  <a:lnTo>
                    <a:pt x="99" y="147"/>
                  </a:lnTo>
                  <a:lnTo>
                    <a:pt x="104" y="147"/>
                  </a:lnTo>
                  <a:lnTo>
                    <a:pt x="106" y="145"/>
                  </a:lnTo>
                  <a:lnTo>
                    <a:pt x="110" y="145"/>
                  </a:lnTo>
                  <a:lnTo>
                    <a:pt x="112" y="143"/>
                  </a:lnTo>
                  <a:lnTo>
                    <a:pt x="117" y="141"/>
                  </a:lnTo>
                  <a:lnTo>
                    <a:pt x="119" y="139"/>
                  </a:lnTo>
                  <a:lnTo>
                    <a:pt x="123" y="137"/>
                  </a:lnTo>
                  <a:lnTo>
                    <a:pt x="125" y="134"/>
                  </a:lnTo>
                  <a:lnTo>
                    <a:pt x="128" y="132"/>
                  </a:lnTo>
                  <a:close/>
                </a:path>
              </a:pathLst>
            </a:custGeom>
            <a:solidFill>
              <a:srgbClr val="F5D24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1" name="任意多边形 307780"/>
            <p:cNvSpPr/>
            <p:nvPr/>
          </p:nvSpPr>
          <p:spPr>
            <a:xfrm>
              <a:off x="1390" y="1291"/>
              <a:ext cx="149" cy="150"/>
            </a:xfrm>
            <a:custGeom>
              <a:rect l="0" t="0" r="0" b="0"/>
              <a:pathLst>
                <a:path w="149" h="150">
                  <a:moveTo>
                    <a:pt x="128" y="130"/>
                  </a:moveTo>
                  <a:lnTo>
                    <a:pt x="130" y="126"/>
                  </a:lnTo>
                  <a:lnTo>
                    <a:pt x="132" y="124"/>
                  </a:lnTo>
                  <a:lnTo>
                    <a:pt x="134" y="122"/>
                  </a:lnTo>
                  <a:lnTo>
                    <a:pt x="136" y="117"/>
                  </a:lnTo>
                  <a:lnTo>
                    <a:pt x="138" y="115"/>
                  </a:lnTo>
                  <a:lnTo>
                    <a:pt x="141" y="111"/>
                  </a:lnTo>
                  <a:lnTo>
                    <a:pt x="143" y="109"/>
                  </a:lnTo>
                  <a:lnTo>
                    <a:pt x="143" y="104"/>
                  </a:lnTo>
                  <a:lnTo>
                    <a:pt x="145" y="102"/>
                  </a:lnTo>
                  <a:lnTo>
                    <a:pt x="145" y="98"/>
                  </a:lnTo>
                  <a:lnTo>
                    <a:pt x="147" y="96"/>
                  </a:lnTo>
                  <a:lnTo>
                    <a:pt x="147" y="91"/>
                  </a:lnTo>
                  <a:lnTo>
                    <a:pt x="147" y="87"/>
                  </a:lnTo>
                  <a:lnTo>
                    <a:pt x="149" y="85"/>
                  </a:lnTo>
                  <a:lnTo>
                    <a:pt x="149" y="80"/>
                  </a:lnTo>
                  <a:lnTo>
                    <a:pt x="149" y="76"/>
                  </a:lnTo>
                  <a:lnTo>
                    <a:pt x="149" y="74"/>
                  </a:lnTo>
                  <a:lnTo>
                    <a:pt x="149" y="70"/>
                  </a:lnTo>
                  <a:lnTo>
                    <a:pt x="147" y="65"/>
                  </a:lnTo>
                  <a:lnTo>
                    <a:pt x="147" y="63"/>
                  </a:lnTo>
                  <a:lnTo>
                    <a:pt x="147" y="59"/>
                  </a:lnTo>
                  <a:lnTo>
                    <a:pt x="145" y="57"/>
                  </a:lnTo>
                  <a:lnTo>
                    <a:pt x="145" y="52"/>
                  </a:lnTo>
                  <a:lnTo>
                    <a:pt x="143" y="48"/>
                  </a:lnTo>
                  <a:lnTo>
                    <a:pt x="143" y="46"/>
                  </a:lnTo>
                  <a:lnTo>
                    <a:pt x="141" y="41"/>
                  </a:lnTo>
                  <a:lnTo>
                    <a:pt x="138" y="39"/>
                  </a:lnTo>
                  <a:lnTo>
                    <a:pt x="136" y="35"/>
                  </a:lnTo>
                  <a:lnTo>
                    <a:pt x="134" y="33"/>
                  </a:lnTo>
                  <a:lnTo>
                    <a:pt x="132" y="28"/>
                  </a:lnTo>
                  <a:lnTo>
                    <a:pt x="130" y="26"/>
                  </a:lnTo>
                  <a:lnTo>
                    <a:pt x="128" y="24"/>
                  </a:lnTo>
                  <a:lnTo>
                    <a:pt x="123" y="20"/>
                  </a:lnTo>
                  <a:lnTo>
                    <a:pt x="121" y="18"/>
                  </a:lnTo>
                  <a:lnTo>
                    <a:pt x="119" y="15"/>
                  </a:lnTo>
                  <a:lnTo>
                    <a:pt x="115" y="13"/>
                  </a:lnTo>
                  <a:lnTo>
                    <a:pt x="112" y="11"/>
                  </a:lnTo>
                  <a:lnTo>
                    <a:pt x="108" y="9"/>
                  </a:lnTo>
                  <a:lnTo>
                    <a:pt x="106" y="7"/>
                  </a:lnTo>
                  <a:lnTo>
                    <a:pt x="102" y="7"/>
                  </a:lnTo>
                  <a:lnTo>
                    <a:pt x="99" y="5"/>
                  </a:lnTo>
                  <a:lnTo>
                    <a:pt x="95" y="2"/>
                  </a:lnTo>
                  <a:lnTo>
                    <a:pt x="93" y="2"/>
                  </a:lnTo>
                  <a:lnTo>
                    <a:pt x="89" y="0"/>
                  </a:lnTo>
                  <a:lnTo>
                    <a:pt x="84" y="0"/>
                  </a:lnTo>
                  <a:lnTo>
                    <a:pt x="82" y="0"/>
                  </a:lnTo>
                  <a:lnTo>
                    <a:pt x="78" y="0"/>
                  </a:lnTo>
                  <a:lnTo>
                    <a:pt x="73" y="0"/>
                  </a:lnTo>
                  <a:lnTo>
                    <a:pt x="71" y="0"/>
                  </a:lnTo>
                  <a:lnTo>
                    <a:pt x="67" y="0"/>
                  </a:lnTo>
                  <a:lnTo>
                    <a:pt x="63" y="0"/>
                  </a:lnTo>
                  <a:lnTo>
                    <a:pt x="60" y="0"/>
                  </a:lnTo>
                  <a:lnTo>
                    <a:pt x="56" y="0"/>
                  </a:lnTo>
                  <a:lnTo>
                    <a:pt x="54" y="2"/>
                  </a:lnTo>
                  <a:lnTo>
                    <a:pt x="50" y="2"/>
                  </a:lnTo>
                  <a:lnTo>
                    <a:pt x="45" y="5"/>
                  </a:lnTo>
                  <a:lnTo>
                    <a:pt x="43" y="5"/>
                  </a:lnTo>
                  <a:lnTo>
                    <a:pt x="39" y="7"/>
                  </a:lnTo>
                  <a:lnTo>
                    <a:pt x="37" y="9"/>
                  </a:lnTo>
                  <a:lnTo>
                    <a:pt x="35" y="9"/>
                  </a:lnTo>
                  <a:lnTo>
                    <a:pt x="30" y="13"/>
                  </a:lnTo>
                  <a:lnTo>
                    <a:pt x="28" y="13"/>
                  </a:lnTo>
                  <a:lnTo>
                    <a:pt x="24" y="18"/>
                  </a:lnTo>
                  <a:lnTo>
                    <a:pt x="22" y="20"/>
                  </a:lnTo>
                  <a:lnTo>
                    <a:pt x="19" y="22"/>
                  </a:lnTo>
                  <a:lnTo>
                    <a:pt x="17" y="24"/>
                  </a:lnTo>
                  <a:lnTo>
                    <a:pt x="15" y="28"/>
                  </a:lnTo>
                  <a:lnTo>
                    <a:pt x="13" y="31"/>
                  </a:lnTo>
                  <a:lnTo>
                    <a:pt x="11" y="35"/>
                  </a:lnTo>
                  <a:lnTo>
                    <a:pt x="9" y="37"/>
                  </a:lnTo>
                  <a:lnTo>
                    <a:pt x="6" y="39"/>
                  </a:lnTo>
                  <a:lnTo>
                    <a:pt x="6" y="44"/>
                  </a:lnTo>
                  <a:lnTo>
                    <a:pt x="4" y="48"/>
                  </a:lnTo>
                  <a:lnTo>
                    <a:pt x="2" y="50"/>
                  </a:lnTo>
                  <a:lnTo>
                    <a:pt x="2" y="54"/>
                  </a:lnTo>
                  <a:lnTo>
                    <a:pt x="2" y="57"/>
                  </a:lnTo>
                  <a:lnTo>
                    <a:pt x="2" y="61"/>
                  </a:lnTo>
                  <a:lnTo>
                    <a:pt x="0" y="65"/>
                  </a:lnTo>
                  <a:lnTo>
                    <a:pt x="0" y="67"/>
                  </a:lnTo>
                  <a:lnTo>
                    <a:pt x="0" y="72"/>
                  </a:lnTo>
                  <a:lnTo>
                    <a:pt x="0" y="76"/>
                  </a:lnTo>
                  <a:lnTo>
                    <a:pt x="0" y="78"/>
                  </a:lnTo>
                  <a:lnTo>
                    <a:pt x="2" y="83"/>
                  </a:lnTo>
                  <a:lnTo>
                    <a:pt x="2" y="87"/>
                  </a:lnTo>
                  <a:lnTo>
                    <a:pt x="2" y="89"/>
                  </a:lnTo>
                  <a:lnTo>
                    <a:pt x="4" y="93"/>
                  </a:lnTo>
                  <a:lnTo>
                    <a:pt x="4" y="96"/>
                  </a:lnTo>
                  <a:lnTo>
                    <a:pt x="6" y="100"/>
                  </a:lnTo>
                  <a:lnTo>
                    <a:pt x="6" y="104"/>
                  </a:lnTo>
                  <a:lnTo>
                    <a:pt x="9" y="106"/>
                  </a:lnTo>
                  <a:lnTo>
                    <a:pt x="11" y="111"/>
                  </a:lnTo>
                  <a:lnTo>
                    <a:pt x="13" y="113"/>
                  </a:lnTo>
                  <a:lnTo>
                    <a:pt x="15" y="117"/>
                  </a:lnTo>
                  <a:lnTo>
                    <a:pt x="17" y="119"/>
                  </a:lnTo>
                  <a:lnTo>
                    <a:pt x="19" y="122"/>
                  </a:lnTo>
                  <a:lnTo>
                    <a:pt x="22" y="126"/>
                  </a:lnTo>
                  <a:lnTo>
                    <a:pt x="26" y="128"/>
                  </a:lnTo>
                  <a:lnTo>
                    <a:pt x="28" y="130"/>
                  </a:lnTo>
                  <a:lnTo>
                    <a:pt x="30" y="132"/>
                  </a:lnTo>
                  <a:lnTo>
                    <a:pt x="35" y="135"/>
                  </a:lnTo>
                  <a:lnTo>
                    <a:pt x="37" y="137"/>
                  </a:lnTo>
                  <a:lnTo>
                    <a:pt x="41" y="139"/>
                  </a:lnTo>
                  <a:lnTo>
                    <a:pt x="43" y="141"/>
                  </a:lnTo>
                  <a:lnTo>
                    <a:pt x="48" y="143"/>
                  </a:lnTo>
                  <a:lnTo>
                    <a:pt x="50" y="143"/>
                  </a:lnTo>
                  <a:lnTo>
                    <a:pt x="54" y="145"/>
                  </a:lnTo>
                  <a:lnTo>
                    <a:pt x="56" y="148"/>
                  </a:lnTo>
                  <a:lnTo>
                    <a:pt x="60" y="148"/>
                  </a:lnTo>
                  <a:lnTo>
                    <a:pt x="65" y="148"/>
                  </a:lnTo>
                  <a:lnTo>
                    <a:pt x="67" y="148"/>
                  </a:lnTo>
                  <a:lnTo>
                    <a:pt x="71" y="150"/>
                  </a:lnTo>
                  <a:lnTo>
                    <a:pt x="76" y="150"/>
                  </a:lnTo>
                  <a:lnTo>
                    <a:pt x="78" y="150"/>
                  </a:lnTo>
                  <a:lnTo>
                    <a:pt x="82" y="150"/>
                  </a:lnTo>
                  <a:lnTo>
                    <a:pt x="86" y="150"/>
                  </a:lnTo>
                  <a:lnTo>
                    <a:pt x="89" y="148"/>
                  </a:lnTo>
                  <a:lnTo>
                    <a:pt x="93" y="148"/>
                  </a:lnTo>
                  <a:lnTo>
                    <a:pt x="95" y="148"/>
                  </a:lnTo>
                  <a:lnTo>
                    <a:pt x="99" y="145"/>
                  </a:lnTo>
                  <a:lnTo>
                    <a:pt x="104" y="145"/>
                  </a:lnTo>
                  <a:lnTo>
                    <a:pt x="106" y="143"/>
                  </a:lnTo>
                  <a:lnTo>
                    <a:pt x="110" y="141"/>
                  </a:lnTo>
                  <a:lnTo>
                    <a:pt x="112" y="141"/>
                  </a:lnTo>
                  <a:lnTo>
                    <a:pt x="115" y="139"/>
                  </a:lnTo>
                  <a:lnTo>
                    <a:pt x="119" y="137"/>
                  </a:lnTo>
                  <a:lnTo>
                    <a:pt x="121" y="135"/>
                  </a:lnTo>
                  <a:lnTo>
                    <a:pt x="125" y="132"/>
                  </a:lnTo>
                  <a:lnTo>
                    <a:pt x="128" y="130"/>
                  </a:lnTo>
                  <a:close/>
                </a:path>
              </a:pathLst>
            </a:custGeom>
            <a:solidFill>
              <a:srgbClr val="F5D2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2" name="任意多边形 307781"/>
            <p:cNvSpPr/>
            <p:nvPr/>
          </p:nvSpPr>
          <p:spPr>
            <a:xfrm>
              <a:off x="1390" y="1291"/>
              <a:ext cx="147" cy="150"/>
            </a:xfrm>
            <a:custGeom>
              <a:rect l="0" t="0" r="0" b="0"/>
              <a:pathLst>
                <a:path w="147" h="150">
                  <a:moveTo>
                    <a:pt x="125" y="130"/>
                  </a:moveTo>
                  <a:lnTo>
                    <a:pt x="130" y="126"/>
                  </a:lnTo>
                  <a:lnTo>
                    <a:pt x="132" y="124"/>
                  </a:lnTo>
                  <a:lnTo>
                    <a:pt x="134" y="122"/>
                  </a:lnTo>
                  <a:lnTo>
                    <a:pt x="136" y="117"/>
                  </a:lnTo>
                  <a:lnTo>
                    <a:pt x="138" y="115"/>
                  </a:lnTo>
                  <a:lnTo>
                    <a:pt x="141" y="113"/>
                  </a:lnTo>
                  <a:lnTo>
                    <a:pt x="141" y="109"/>
                  </a:lnTo>
                  <a:lnTo>
                    <a:pt x="143" y="104"/>
                  </a:lnTo>
                  <a:lnTo>
                    <a:pt x="145" y="102"/>
                  </a:lnTo>
                  <a:lnTo>
                    <a:pt x="145" y="98"/>
                  </a:lnTo>
                  <a:lnTo>
                    <a:pt x="145" y="96"/>
                  </a:lnTo>
                  <a:lnTo>
                    <a:pt x="147" y="91"/>
                  </a:lnTo>
                  <a:lnTo>
                    <a:pt x="147" y="89"/>
                  </a:lnTo>
                  <a:lnTo>
                    <a:pt x="147" y="85"/>
                  </a:lnTo>
                  <a:lnTo>
                    <a:pt x="147" y="80"/>
                  </a:lnTo>
                  <a:lnTo>
                    <a:pt x="147" y="78"/>
                  </a:lnTo>
                  <a:lnTo>
                    <a:pt x="147" y="74"/>
                  </a:lnTo>
                  <a:lnTo>
                    <a:pt x="147" y="70"/>
                  </a:lnTo>
                  <a:lnTo>
                    <a:pt x="147" y="67"/>
                  </a:lnTo>
                  <a:lnTo>
                    <a:pt x="147" y="63"/>
                  </a:lnTo>
                  <a:lnTo>
                    <a:pt x="145" y="61"/>
                  </a:lnTo>
                  <a:lnTo>
                    <a:pt x="145" y="57"/>
                  </a:lnTo>
                  <a:lnTo>
                    <a:pt x="143" y="52"/>
                  </a:lnTo>
                  <a:lnTo>
                    <a:pt x="143" y="50"/>
                  </a:lnTo>
                  <a:lnTo>
                    <a:pt x="141" y="46"/>
                  </a:lnTo>
                  <a:lnTo>
                    <a:pt x="138" y="44"/>
                  </a:lnTo>
                  <a:lnTo>
                    <a:pt x="136" y="39"/>
                  </a:lnTo>
                  <a:lnTo>
                    <a:pt x="136" y="37"/>
                  </a:lnTo>
                  <a:lnTo>
                    <a:pt x="134" y="33"/>
                  </a:lnTo>
                  <a:lnTo>
                    <a:pt x="130" y="31"/>
                  </a:lnTo>
                  <a:lnTo>
                    <a:pt x="128" y="28"/>
                  </a:lnTo>
                  <a:lnTo>
                    <a:pt x="125" y="24"/>
                  </a:lnTo>
                  <a:lnTo>
                    <a:pt x="123" y="22"/>
                  </a:lnTo>
                  <a:lnTo>
                    <a:pt x="121" y="20"/>
                  </a:lnTo>
                  <a:lnTo>
                    <a:pt x="117" y="18"/>
                  </a:lnTo>
                  <a:lnTo>
                    <a:pt x="115" y="15"/>
                  </a:lnTo>
                  <a:lnTo>
                    <a:pt x="110" y="13"/>
                  </a:lnTo>
                  <a:lnTo>
                    <a:pt x="108" y="11"/>
                  </a:lnTo>
                  <a:lnTo>
                    <a:pt x="104" y="9"/>
                  </a:lnTo>
                  <a:lnTo>
                    <a:pt x="102" y="7"/>
                  </a:lnTo>
                  <a:lnTo>
                    <a:pt x="97" y="7"/>
                  </a:lnTo>
                  <a:lnTo>
                    <a:pt x="95" y="5"/>
                  </a:lnTo>
                  <a:lnTo>
                    <a:pt x="91" y="5"/>
                  </a:lnTo>
                  <a:lnTo>
                    <a:pt x="89" y="2"/>
                  </a:lnTo>
                  <a:lnTo>
                    <a:pt x="84" y="2"/>
                  </a:lnTo>
                  <a:lnTo>
                    <a:pt x="80" y="2"/>
                  </a:lnTo>
                  <a:lnTo>
                    <a:pt x="78" y="0"/>
                  </a:lnTo>
                  <a:lnTo>
                    <a:pt x="73" y="0"/>
                  </a:lnTo>
                  <a:lnTo>
                    <a:pt x="69" y="0"/>
                  </a:lnTo>
                  <a:lnTo>
                    <a:pt x="67" y="0"/>
                  </a:lnTo>
                  <a:lnTo>
                    <a:pt x="63" y="2"/>
                  </a:lnTo>
                  <a:lnTo>
                    <a:pt x="60" y="2"/>
                  </a:lnTo>
                  <a:lnTo>
                    <a:pt x="56" y="2"/>
                  </a:lnTo>
                  <a:lnTo>
                    <a:pt x="52" y="2"/>
                  </a:lnTo>
                  <a:lnTo>
                    <a:pt x="50" y="5"/>
                  </a:lnTo>
                  <a:lnTo>
                    <a:pt x="45" y="5"/>
                  </a:lnTo>
                  <a:lnTo>
                    <a:pt x="43" y="7"/>
                  </a:lnTo>
                  <a:lnTo>
                    <a:pt x="39" y="9"/>
                  </a:lnTo>
                  <a:lnTo>
                    <a:pt x="37" y="9"/>
                  </a:lnTo>
                  <a:lnTo>
                    <a:pt x="35" y="11"/>
                  </a:lnTo>
                  <a:lnTo>
                    <a:pt x="30" y="13"/>
                  </a:lnTo>
                  <a:lnTo>
                    <a:pt x="28" y="15"/>
                  </a:lnTo>
                  <a:lnTo>
                    <a:pt x="24" y="18"/>
                  </a:lnTo>
                  <a:lnTo>
                    <a:pt x="22" y="20"/>
                  </a:lnTo>
                  <a:lnTo>
                    <a:pt x="19" y="24"/>
                  </a:lnTo>
                  <a:lnTo>
                    <a:pt x="17" y="26"/>
                  </a:lnTo>
                  <a:lnTo>
                    <a:pt x="15" y="28"/>
                  </a:lnTo>
                  <a:lnTo>
                    <a:pt x="13" y="33"/>
                  </a:lnTo>
                  <a:lnTo>
                    <a:pt x="11" y="35"/>
                  </a:lnTo>
                  <a:lnTo>
                    <a:pt x="9" y="37"/>
                  </a:lnTo>
                  <a:lnTo>
                    <a:pt x="6" y="41"/>
                  </a:lnTo>
                  <a:lnTo>
                    <a:pt x="6" y="46"/>
                  </a:lnTo>
                  <a:lnTo>
                    <a:pt x="4" y="48"/>
                  </a:lnTo>
                  <a:lnTo>
                    <a:pt x="4" y="52"/>
                  </a:lnTo>
                  <a:lnTo>
                    <a:pt x="2" y="54"/>
                  </a:lnTo>
                  <a:lnTo>
                    <a:pt x="2" y="59"/>
                  </a:lnTo>
                  <a:lnTo>
                    <a:pt x="2" y="61"/>
                  </a:lnTo>
                  <a:lnTo>
                    <a:pt x="2" y="65"/>
                  </a:lnTo>
                  <a:lnTo>
                    <a:pt x="2" y="70"/>
                  </a:lnTo>
                  <a:lnTo>
                    <a:pt x="0" y="72"/>
                  </a:lnTo>
                  <a:lnTo>
                    <a:pt x="2" y="76"/>
                  </a:lnTo>
                  <a:lnTo>
                    <a:pt x="2" y="80"/>
                  </a:lnTo>
                  <a:lnTo>
                    <a:pt x="2" y="83"/>
                  </a:lnTo>
                  <a:lnTo>
                    <a:pt x="2" y="87"/>
                  </a:lnTo>
                  <a:lnTo>
                    <a:pt x="2" y="89"/>
                  </a:lnTo>
                  <a:lnTo>
                    <a:pt x="4" y="93"/>
                  </a:lnTo>
                  <a:lnTo>
                    <a:pt x="4" y="98"/>
                  </a:lnTo>
                  <a:lnTo>
                    <a:pt x="6" y="100"/>
                  </a:lnTo>
                  <a:lnTo>
                    <a:pt x="9" y="104"/>
                  </a:lnTo>
                  <a:lnTo>
                    <a:pt x="9" y="106"/>
                  </a:lnTo>
                  <a:lnTo>
                    <a:pt x="11" y="111"/>
                  </a:lnTo>
                  <a:lnTo>
                    <a:pt x="13" y="113"/>
                  </a:lnTo>
                  <a:lnTo>
                    <a:pt x="15" y="117"/>
                  </a:lnTo>
                  <a:lnTo>
                    <a:pt x="17" y="119"/>
                  </a:lnTo>
                  <a:lnTo>
                    <a:pt x="19" y="122"/>
                  </a:lnTo>
                  <a:lnTo>
                    <a:pt x="24" y="126"/>
                  </a:lnTo>
                  <a:lnTo>
                    <a:pt x="26" y="128"/>
                  </a:lnTo>
                  <a:lnTo>
                    <a:pt x="28" y="130"/>
                  </a:lnTo>
                  <a:lnTo>
                    <a:pt x="30" y="132"/>
                  </a:lnTo>
                  <a:lnTo>
                    <a:pt x="35" y="135"/>
                  </a:lnTo>
                  <a:lnTo>
                    <a:pt x="37" y="137"/>
                  </a:lnTo>
                  <a:lnTo>
                    <a:pt x="41" y="139"/>
                  </a:lnTo>
                  <a:lnTo>
                    <a:pt x="43" y="141"/>
                  </a:lnTo>
                  <a:lnTo>
                    <a:pt x="48" y="143"/>
                  </a:lnTo>
                  <a:lnTo>
                    <a:pt x="50" y="143"/>
                  </a:lnTo>
                  <a:lnTo>
                    <a:pt x="54" y="145"/>
                  </a:lnTo>
                  <a:lnTo>
                    <a:pt x="58" y="145"/>
                  </a:lnTo>
                  <a:lnTo>
                    <a:pt x="60" y="148"/>
                  </a:lnTo>
                  <a:lnTo>
                    <a:pt x="65" y="148"/>
                  </a:lnTo>
                  <a:lnTo>
                    <a:pt x="67" y="148"/>
                  </a:lnTo>
                  <a:lnTo>
                    <a:pt x="71" y="150"/>
                  </a:lnTo>
                  <a:lnTo>
                    <a:pt x="76" y="150"/>
                  </a:lnTo>
                  <a:lnTo>
                    <a:pt x="78" y="150"/>
                  </a:lnTo>
                  <a:lnTo>
                    <a:pt x="82" y="150"/>
                  </a:lnTo>
                  <a:lnTo>
                    <a:pt x="84" y="148"/>
                  </a:lnTo>
                  <a:lnTo>
                    <a:pt x="89" y="148"/>
                  </a:lnTo>
                  <a:lnTo>
                    <a:pt x="93" y="148"/>
                  </a:lnTo>
                  <a:lnTo>
                    <a:pt x="95" y="148"/>
                  </a:lnTo>
                  <a:lnTo>
                    <a:pt x="99" y="145"/>
                  </a:lnTo>
                  <a:lnTo>
                    <a:pt x="102" y="145"/>
                  </a:lnTo>
                  <a:lnTo>
                    <a:pt x="106" y="143"/>
                  </a:lnTo>
                  <a:lnTo>
                    <a:pt x="108" y="141"/>
                  </a:lnTo>
                  <a:lnTo>
                    <a:pt x="112" y="141"/>
                  </a:lnTo>
                  <a:lnTo>
                    <a:pt x="115" y="139"/>
                  </a:lnTo>
                  <a:lnTo>
                    <a:pt x="119" y="137"/>
                  </a:lnTo>
                  <a:lnTo>
                    <a:pt x="121" y="135"/>
                  </a:lnTo>
                  <a:lnTo>
                    <a:pt x="123" y="132"/>
                  </a:lnTo>
                  <a:lnTo>
                    <a:pt x="125" y="130"/>
                  </a:lnTo>
                  <a:close/>
                </a:path>
              </a:pathLst>
            </a:custGeom>
            <a:solidFill>
              <a:srgbClr val="F5D24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3" name="任意多边形 307782"/>
            <p:cNvSpPr/>
            <p:nvPr/>
          </p:nvSpPr>
          <p:spPr>
            <a:xfrm>
              <a:off x="1392" y="1293"/>
              <a:ext cx="145" cy="146"/>
            </a:xfrm>
            <a:custGeom>
              <a:rect l="0" t="0" r="0" b="0"/>
              <a:pathLst>
                <a:path w="145" h="146">
                  <a:moveTo>
                    <a:pt x="123" y="126"/>
                  </a:moveTo>
                  <a:lnTo>
                    <a:pt x="126" y="124"/>
                  </a:lnTo>
                  <a:lnTo>
                    <a:pt x="128" y="122"/>
                  </a:lnTo>
                  <a:lnTo>
                    <a:pt x="132" y="120"/>
                  </a:lnTo>
                  <a:lnTo>
                    <a:pt x="132" y="115"/>
                  </a:lnTo>
                  <a:lnTo>
                    <a:pt x="134" y="113"/>
                  </a:lnTo>
                  <a:lnTo>
                    <a:pt x="136" y="111"/>
                  </a:lnTo>
                  <a:lnTo>
                    <a:pt x="139" y="107"/>
                  </a:lnTo>
                  <a:lnTo>
                    <a:pt x="139" y="104"/>
                  </a:lnTo>
                  <a:lnTo>
                    <a:pt x="141" y="100"/>
                  </a:lnTo>
                  <a:lnTo>
                    <a:pt x="143" y="96"/>
                  </a:lnTo>
                  <a:lnTo>
                    <a:pt x="143" y="94"/>
                  </a:lnTo>
                  <a:lnTo>
                    <a:pt x="143" y="89"/>
                  </a:lnTo>
                  <a:lnTo>
                    <a:pt x="143" y="87"/>
                  </a:lnTo>
                  <a:lnTo>
                    <a:pt x="145" y="83"/>
                  </a:lnTo>
                  <a:lnTo>
                    <a:pt x="145" y="81"/>
                  </a:lnTo>
                  <a:lnTo>
                    <a:pt x="145" y="76"/>
                  </a:lnTo>
                  <a:lnTo>
                    <a:pt x="145" y="72"/>
                  </a:lnTo>
                  <a:lnTo>
                    <a:pt x="145" y="70"/>
                  </a:lnTo>
                  <a:lnTo>
                    <a:pt x="143" y="65"/>
                  </a:lnTo>
                  <a:lnTo>
                    <a:pt x="143" y="63"/>
                  </a:lnTo>
                  <a:lnTo>
                    <a:pt x="143" y="59"/>
                  </a:lnTo>
                  <a:lnTo>
                    <a:pt x="141" y="55"/>
                  </a:lnTo>
                  <a:lnTo>
                    <a:pt x="141" y="52"/>
                  </a:lnTo>
                  <a:lnTo>
                    <a:pt x="139" y="48"/>
                  </a:lnTo>
                  <a:lnTo>
                    <a:pt x="139" y="46"/>
                  </a:lnTo>
                  <a:lnTo>
                    <a:pt x="136" y="42"/>
                  </a:lnTo>
                  <a:lnTo>
                    <a:pt x="134" y="39"/>
                  </a:lnTo>
                  <a:lnTo>
                    <a:pt x="132" y="35"/>
                  </a:lnTo>
                  <a:lnTo>
                    <a:pt x="130" y="33"/>
                  </a:lnTo>
                  <a:lnTo>
                    <a:pt x="128" y="29"/>
                  </a:lnTo>
                  <a:lnTo>
                    <a:pt x="126" y="26"/>
                  </a:lnTo>
                  <a:lnTo>
                    <a:pt x="123" y="24"/>
                  </a:lnTo>
                  <a:lnTo>
                    <a:pt x="119" y="22"/>
                  </a:lnTo>
                  <a:lnTo>
                    <a:pt x="117" y="18"/>
                  </a:lnTo>
                  <a:lnTo>
                    <a:pt x="115" y="16"/>
                  </a:lnTo>
                  <a:lnTo>
                    <a:pt x="110" y="13"/>
                  </a:lnTo>
                  <a:lnTo>
                    <a:pt x="108" y="11"/>
                  </a:lnTo>
                  <a:lnTo>
                    <a:pt x="106" y="11"/>
                  </a:lnTo>
                  <a:lnTo>
                    <a:pt x="102" y="9"/>
                  </a:lnTo>
                  <a:lnTo>
                    <a:pt x="100" y="7"/>
                  </a:lnTo>
                  <a:lnTo>
                    <a:pt x="95" y="5"/>
                  </a:lnTo>
                  <a:lnTo>
                    <a:pt x="91" y="5"/>
                  </a:lnTo>
                  <a:lnTo>
                    <a:pt x="89" y="3"/>
                  </a:lnTo>
                  <a:lnTo>
                    <a:pt x="84" y="3"/>
                  </a:lnTo>
                  <a:lnTo>
                    <a:pt x="82" y="3"/>
                  </a:lnTo>
                  <a:lnTo>
                    <a:pt x="78" y="0"/>
                  </a:lnTo>
                  <a:lnTo>
                    <a:pt x="74" y="0"/>
                  </a:lnTo>
                  <a:lnTo>
                    <a:pt x="71" y="0"/>
                  </a:lnTo>
                  <a:lnTo>
                    <a:pt x="67" y="0"/>
                  </a:lnTo>
                  <a:lnTo>
                    <a:pt x="65" y="0"/>
                  </a:lnTo>
                  <a:lnTo>
                    <a:pt x="61" y="0"/>
                  </a:lnTo>
                  <a:lnTo>
                    <a:pt x="56" y="0"/>
                  </a:lnTo>
                  <a:lnTo>
                    <a:pt x="54" y="3"/>
                  </a:lnTo>
                  <a:lnTo>
                    <a:pt x="50" y="3"/>
                  </a:lnTo>
                  <a:lnTo>
                    <a:pt x="48" y="5"/>
                  </a:lnTo>
                  <a:lnTo>
                    <a:pt x="43" y="5"/>
                  </a:lnTo>
                  <a:lnTo>
                    <a:pt x="41" y="7"/>
                  </a:lnTo>
                  <a:lnTo>
                    <a:pt x="37" y="7"/>
                  </a:lnTo>
                  <a:lnTo>
                    <a:pt x="35" y="9"/>
                  </a:lnTo>
                  <a:lnTo>
                    <a:pt x="33" y="11"/>
                  </a:lnTo>
                  <a:lnTo>
                    <a:pt x="28" y="13"/>
                  </a:lnTo>
                  <a:lnTo>
                    <a:pt x="26" y="16"/>
                  </a:lnTo>
                  <a:lnTo>
                    <a:pt x="24" y="18"/>
                  </a:lnTo>
                  <a:lnTo>
                    <a:pt x="20" y="20"/>
                  </a:lnTo>
                  <a:lnTo>
                    <a:pt x="17" y="22"/>
                  </a:lnTo>
                  <a:lnTo>
                    <a:pt x="15" y="26"/>
                  </a:lnTo>
                  <a:lnTo>
                    <a:pt x="13" y="29"/>
                  </a:lnTo>
                  <a:lnTo>
                    <a:pt x="11" y="31"/>
                  </a:lnTo>
                  <a:lnTo>
                    <a:pt x="9" y="35"/>
                  </a:lnTo>
                  <a:lnTo>
                    <a:pt x="7" y="37"/>
                  </a:lnTo>
                  <a:lnTo>
                    <a:pt x="7" y="42"/>
                  </a:lnTo>
                  <a:lnTo>
                    <a:pt x="4" y="44"/>
                  </a:lnTo>
                  <a:lnTo>
                    <a:pt x="4" y="46"/>
                  </a:lnTo>
                  <a:lnTo>
                    <a:pt x="2" y="50"/>
                  </a:lnTo>
                  <a:lnTo>
                    <a:pt x="2" y="55"/>
                  </a:lnTo>
                  <a:lnTo>
                    <a:pt x="0" y="57"/>
                  </a:lnTo>
                  <a:lnTo>
                    <a:pt x="0" y="61"/>
                  </a:lnTo>
                  <a:lnTo>
                    <a:pt x="0" y="63"/>
                  </a:lnTo>
                  <a:lnTo>
                    <a:pt x="0" y="68"/>
                  </a:lnTo>
                  <a:lnTo>
                    <a:pt x="0" y="72"/>
                  </a:lnTo>
                  <a:lnTo>
                    <a:pt x="0" y="74"/>
                  </a:lnTo>
                  <a:lnTo>
                    <a:pt x="0" y="78"/>
                  </a:lnTo>
                  <a:lnTo>
                    <a:pt x="0" y="83"/>
                  </a:lnTo>
                  <a:lnTo>
                    <a:pt x="0" y="85"/>
                  </a:lnTo>
                  <a:lnTo>
                    <a:pt x="2" y="89"/>
                  </a:lnTo>
                  <a:lnTo>
                    <a:pt x="2" y="91"/>
                  </a:lnTo>
                  <a:lnTo>
                    <a:pt x="4" y="96"/>
                  </a:lnTo>
                  <a:lnTo>
                    <a:pt x="4" y="98"/>
                  </a:lnTo>
                  <a:lnTo>
                    <a:pt x="7" y="102"/>
                  </a:lnTo>
                  <a:lnTo>
                    <a:pt x="9" y="104"/>
                  </a:lnTo>
                  <a:lnTo>
                    <a:pt x="11" y="109"/>
                  </a:lnTo>
                  <a:lnTo>
                    <a:pt x="11" y="111"/>
                  </a:lnTo>
                  <a:lnTo>
                    <a:pt x="15" y="115"/>
                  </a:lnTo>
                  <a:lnTo>
                    <a:pt x="17" y="117"/>
                  </a:lnTo>
                  <a:lnTo>
                    <a:pt x="20" y="120"/>
                  </a:lnTo>
                  <a:lnTo>
                    <a:pt x="22" y="124"/>
                  </a:lnTo>
                  <a:lnTo>
                    <a:pt x="24" y="126"/>
                  </a:lnTo>
                  <a:lnTo>
                    <a:pt x="26" y="128"/>
                  </a:lnTo>
                  <a:lnTo>
                    <a:pt x="30" y="130"/>
                  </a:lnTo>
                  <a:lnTo>
                    <a:pt x="33" y="133"/>
                  </a:lnTo>
                  <a:lnTo>
                    <a:pt x="37" y="135"/>
                  </a:lnTo>
                  <a:lnTo>
                    <a:pt x="39" y="137"/>
                  </a:lnTo>
                  <a:lnTo>
                    <a:pt x="43" y="139"/>
                  </a:lnTo>
                  <a:lnTo>
                    <a:pt x="46" y="141"/>
                  </a:lnTo>
                  <a:lnTo>
                    <a:pt x="50" y="141"/>
                  </a:lnTo>
                  <a:lnTo>
                    <a:pt x="52" y="143"/>
                  </a:lnTo>
                  <a:lnTo>
                    <a:pt x="56" y="143"/>
                  </a:lnTo>
                  <a:lnTo>
                    <a:pt x="58" y="146"/>
                  </a:lnTo>
                  <a:lnTo>
                    <a:pt x="63" y="146"/>
                  </a:lnTo>
                  <a:lnTo>
                    <a:pt x="65" y="146"/>
                  </a:lnTo>
                  <a:lnTo>
                    <a:pt x="69" y="146"/>
                  </a:lnTo>
                  <a:lnTo>
                    <a:pt x="74" y="146"/>
                  </a:lnTo>
                  <a:lnTo>
                    <a:pt x="76" y="146"/>
                  </a:lnTo>
                  <a:lnTo>
                    <a:pt x="80" y="146"/>
                  </a:lnTo>
                  <a:lnTo>
                    <a:pt x="82" y="146"/>
                  </a:lnTo>
                  <a:lnTo>
                    <a:pt x="87" y="146"/>
                  </a:lnTo>
                  <a:lnTo>
                    <a:pt x="91" y="146"/>
                  </a:lnTo>
                  <a:lnTo>
                    <a:pt x="93" y="143"/>
                  </a:lnTo>
                  <a:lnTo>
                    <a:pt x="97" y="143"/>
                  </a:lnTo>
                  <a:lnTo>
                    <a:pt x="100" y="141"/>
                  </a:lnTo>
                  <a:lnTo>
                    <a:pt x="104" y="141"/>
                  </a:lnTo>
                  <a:lnTo>
                    <a:pt x="106" y="139"/>
                  </a:lnTo>
                  <a:lnTo>
                    <a:pt x="110" y="137"/>
                  </a:lnTo>
                  <a:lnTo>
                    <a:pt x="113" y="137"/>
                  </a:lnTo>
                  <a:lnTo>
                    <a:pt x="115" y="135"/>
                  </a:lnTo>
                  <a:lnTo>
                    <a:pt x="119" y="133"/>
                  </a:lnTo>
                  <a:lnTo>
                    <a:pt x="121" y="130"/>
                  </a:lnTo>
                  <a:lnTo>
                    <a:pt x="123" y="126"/>
                  </a:lnTo>
                  <a:close/>
                </a:path>
              </a:pathLst>
            </a:custGeom>
            <a:solidFill>
              <a:srgbClr val="F4D3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4" name="任意多边形 307783"/>
            <p:cNvSpPr/>
            <p:nvPr/>
          </p:nvSpPr>
          <p:spPr>
            <a:xfrm>
              <a:off x="1392" y="1296"/>
              <a:ext cx="143" cy="143"/>
            </a:xfrm>
            <a:custGeom>
              <a:rect l="0" t="0" r="0" b="0"/>
              <a:pathLst>
                <a:path w="143" h="143">
                  <a:moveTo>
                    <a:pt x="123" y="123"/>
                  </a:moveTo>
                  <a:lnTo>
                    <a:pt x="126" y="121"/>
                  </a:lnTo>
                  <a:lnTo>
                    <a:pt x="128" y="119"/>
                  </a:lnTo>
                  <a:lnTo>
                    <a:pt x="130" y="117"/>
                  </a:lnTo>
                  <a:lnTo>
                    <a:pt x="132" y="112"/>
                  </a:lnTo>
                  <a:lnTo>
                    <a:pt x="134" y="110"/>
                  </a:lnTo>
                  <a:lnTo>
                    <a:pt x="136" y="108"/>
                  </a:lnTo>
                  <a:lnTo>
                    <a:pt x="136" y="104"/>
                  </a:lnTo>
                  <a:lnTo>
                    <a:pt x="139" y="101"/>
                  </a:lnTo>
                  <a:lnTo>
                    <a:pt x="141" y="97"/>
                  </a:lnTo>
                  <a:lnTo>
                    <a:pt x="141" y="95"/>
                  </a:lnTo>
                  <a:lnTo>
                    <a:pt x="141" y="91"/>
                  </a:lnTo>
                  <a:lnTo>
                    <a:pt x="143" y="88"/>
                  </a:lnTo>
                  <a:lnTo>
                    <a:pt x="143" y="84"/>
                  </a:lnTo>
                  <a:lnTo>
                    <a:pt x="143" y="80"/>
                  </a:lnTo>
                  <a:lnTo>
                    <a:pt x="143" y="78"/>
                  </a:lnTo>
                  <a:lnTo>
                    <a:pt x="143" y="73"/>
                  </a:lnTo>
                  <a:lnTo>
                    <a:pt x="143" y="71"/>
                  </a:lnTo>
                  <a:lnTo>
                    <a:pt x="143" y="67"/>
                  </a:lnTo>
                  <a:lnTo>
                    <a:pt x="143" y="65"/>
                  </a:lnTo>
                  <a:lnTo>
                    <a:pt x="143" y="60"/>
                  </a:lnTo>
                  <a:lnTo>
                    <a:pt x="141" y="56"/>
                  </a:lnTo>
                  <a:lnTo>
                    <a:pt x="141" y="54"/>
                  </a:lnTo>
                  <a:lnTo>
                    <a:pt x="139" y="49"/>
                  </a:lnTo>
                  <a:lnTo>
                    <a:pt x="139" y="47"/>
                  </a:lnTo>
                  <a:lnTo>
                    <a:pt x="136" y="43"/>
                  </a:lnTo>
                  <a:lnTo>
                    <a:pt x="134" y="41"/>
                  </a:lnTo>
                  <a:lnTo>
                    <a:pt x="132" y="36"/>
                  </a:lnTo>
                  <a:lnTo>
                    <a:pt x="132" y="34"/>
                  </a:lnTo>
                  <a:lnTo>
                    <a:pt x="128" y="30"/>
                  </a:lnTo>
                  <a:lnTo>
                    <a:pt x="128" y="28"/>
                  </a:lnTo>
                  <a:lnTo>
                    <a:pt x="123" y="26"/>
                  </a:lnTo>
                  <a:lnTo>
                    <a:pt x="121" y="23"/>
                  </a:lnTo>
                  <a:lnTo>
                    <a:pt x="119" y="19"/>
                  </a:lnTo>
                  <a:lnTo>
                    <a:pt x="117" y="17"/>
                  </a:lnTo>
                  <a:lnTo>
                    <a:pt x="113" y="15"/>
                  </a:lnTo>
                  <a:lnTo>
                    <a:pt x="110" y="13"/>
                  </a:lnTo>
                  <a:lnTo>
                    <a:pt x="106" y="10"/>
                  </a:lnTo>
                  <a:lnTo>
                    <a:pt x="104" y="8"/>
                  </a:lnTo>
                  <a:lnTo>
                    <a:pt x="102" y="6"/>
                  </a:lnTo>
                  <a:lnTo>
                    <a:pt x="97" y="6"/>
                  </a:lnTo>
                  <a:lnTo>
                    <a:pt x="95" y="4"/>
                  </a:lnTo>
                  <a:lnTo>
                    <a:pt x="91" y="4"/>
                  </a:lnTo>
                  <a:lnTo>
                    <a:pt x="89" y="2"/>
                  </a:lnTo>
                  <a:lnTo>
                    <a:pt x="84" y="2"/>
                  </a:lnTo>
                  <a:lnTo>
                    <a:pt x="80" y="0"/>
                  </a:lnTo>
                  <a:lnTo>
                    <a:pt x="78" y="0"/>
                  </a:lnTo>
                  <a:lnTo>
                    <a:pt x="74" y="0"/>
                  </a:lnTo>
                  <a:lnTo>
                    <a:pt x="71" y="0"/>
                  </a:lnTo>
                  <a:lnTo>
                    <a:pt x="67" y="0"/>
                  </a:lnTo>
                  <a:lnTo>
                    <a:pt x="65" y="0"/>
                  </a:lnTo>
                  <a:lnTo>
                    <a:pt x="61" y="0"/>
                  </a:lnTo>
                  <a:lnTo>
                    <a:pt x="56" y="0"/>
                  </a:lnTo>
                  <a:lnTo>
                    <a:pt x="54" y="2"/>
                  </a:lnTo>
                  <a:lnTo>
                    <a:pt x="50" y="2"/>
                  </a:lnTo>
                  <a:lnTo>
                    <a:pt x="48" y="2"/>
                  </a:lnTo>
                  <a:lnTo>
                    <a:pt x="43" y="4"/>
                  </a:lnTo>
                  <a:lnTo>
                    <a:pt x="41" y="4"/>
                  </a:lnTo>
                  <a:lnTo>
                    <a:pt x="37" y="6"/>
                  </a:lnTo>
                  <a:lnTo>
                    <a:pt x="35" y="8"/>
                  </a:lnTo>
                  <a:lnTo>
                    <a:pt x="33" y="10"/>
                  </a:lnTo>
                  <a:lnTo>
                    <a:pt x="28" y="13"/>
                  </a:lnTo>
                  <a:lnTo>
                    <a:pt x="26" y="15"/>
                  </a:lnTo>
                  <a:lnTo>
                    <a:pt x="24" y="17"/>
                  </a:lnTo>
                  <a:lnTo>
                    <a:pt x="20" y="19"/>
                  </a:lnTo>
                  <a:lnTo>
                    <a:pt x="17" y="21"/>
                  </a:lnTo>
                  <a:lnTo>
                    <a:pt x="15" y="23"/>
                  </a:lnTo>
                  <a:lnTo>
                    <a:pt x="13" y="28"/>
                  </a:lnTo>
                  <a:lnTo>
                    <a:pt x="11" y="30"/>
                  </a:lnTo>
                  <a:lnTo>
                    <a:pt x="9" y="32"/>
                  </a:lnTo>
                  <a:lnTo>
                    <a:pt x="9" y="36"/>
                  </a:lnTo>
                  <a:lnTo>
                    <a:pt x="7" y="39"/>
                  </a:lnTo>
                  <a:lnTo>
                    <a:pt x="4" y="43"/>
                  </a:lnTo>
                  <a:lnTo>
                    <a:pt x="4" y="45"/>
                  </a:lnTo>
                  <a:lnTo>
                    <a:pt x="2" y="49"/>
                  </a:lnTo>
                  <a:lnTo>
                    <a:pt x="2" y="52"/>
                  </a:lnTo>
                  <a:lnTo>
                    <a:pt x="2" y="56"/>
                  </a:lnTo>
                  <a:lnTo>
                    <a:pt x="0" y="58"/>
                  </a:lnTo>
                  <a:lnTo>
                    <a:pt x="0" y="62"/>
                  </a:lnTo>
                  <a:lnTo>
                    <a:pt x="0" y="65"/>
                  </a:lnTo>
                  <a:lnTo>
                    <a:pt x="0" y="69"/>
                  </a:lnTo>
                  <a:lnTo>
                    <a:pt x="0" y="73"/>
                  </a:lnTo>
                  <a:lnTo>
                    <a:pt x="0" y="75"/>
                  </a:lnTo>
                  <a:lnTo>
                    <a:pt x="0" y="80"/>
                  </a:lnTo>
                  <a:lnTo>
                    <a:pt x="2" y="82"/>
                  </a:lnTo>
                  <a:lnTo>
                    <a:pt x="2" y="86"/>
                  </a:lnTo>
                  <a:lnTo>
                    <a:pt x="4" y="88"/>
                  </a:lnTo>
                  <a:lnTo>
                    <a:pt x="4" y="93"/>
                  </a:lnTo>
                  <a:lnTo>
                    <a:pt x="7" y="97"/>
                  </a:lnTo>
                  <a:lnTo>
                    <a:pt x="7" y="99"/>
                  </a:lnTo>
                  <a:lnTo>
                    <a:pt x="9" y="104"/>
                  </a:lnTo>
                  <a:lnTo>
                    <a:pt x="11" y="106"/>
                  </a:lnTo>
                  <a:lnTo>
                    <a:pt x="13" y="108"/>
                  </a:lnTo>
                  <a:lnTo>
                    <a:pt x="15" y="112"/>
                  </a:lnTo>
                  <a:lnTo>
                    <a:pt x="17" y="114"/>
                  </a:lnTo>
                  <a:lnTo>
                    <a:pt x="20" y="117"/>
                  </a:lnTo>
                  <a:lnTo>
                    <a:pt x="22" y="121"/>
                  </a:lnTo>
                  <a:lnTo>
                    <a:pt x="24" y="123"/>
                  </a:lnTo>
                  <a:lnTo>
                    <a:pt x="28" y="125"/>
                  </a:lnTo>
                  <a:lnTo>
                    <a:pt x="30" y="127"/>
                  </a:lnTo>
                  <a:lnTo>
                    <a:pt x="33" y="130"/>
                  </a:lnTo>
                  <a:lnTo>
                    <a:pt x="37" y="132"/>
                  </a:lnTo>
                  <a:lnTo>
                    <a:pt x="39" y="134"/>
                  </a:lnTo>
                  <a:lnTo>
                    <a:pt x="43" y="136"/>
                  </a:lnTo>
                  <a:lnTo>
                    <a:pt x="46" y="136"/>
                  </a:lnTo>
                  <a:lnTo>
                    <a:pt x="50" y="138"/>
                  </a:lnTo>
                  <a:lnTo>
                    <a:pt x="52" y="140"/>
                  </a:lnTo>
                  <a:lnTo>
                    <a:pt x="56" y="140"/>
                  </a:lnTo>
                  <a:lnTo>
                    <a:pt x="58" y="143"/>
                  </a:lnTo>
                  <a:lnTo>
                    <a:pt x="63" y="143"/>
                  </a:lnTo>
                  <a:lnTo>
                    <a:pt x="65" y="143"/>
                  </a:lnTo>
                  <a:lnTo>
                    <a:pt x="69" y="143"/>
                  </a:lnTo>
                  <a:lnTo>
                    <a:pt x="74" y="143"/>
                  </a:lnTo>
                  <a:lnTo>
                    <a:pt x="76" y="143"/>
                  </a:lnTo>
                  <a:lnTo>
                    <a:pt x="80" y="143"/>
                  </a:lnTo>
                  <a:lnTo>
                    <a:pt x="82" y="143"/>
                  </a:lnTo>
                  <a:lnTo>
                    <a:pt x="87" y="143"/>
                  </a:lnTo>
                  <a:lnTo>
                    <a:pt x="89" y="143"/>
                  </a:lnTo>
                  <a:lnTo>
                    <a:pt x="93" y="140"/>
                  </a:lnTo>
                  <a:lnTo>
                    <a:pt x="97" y="140"/>
                  </a:lnTo>
                  <a:lnTo>
                    <a:pt x="100" y="138"/>
                  </a:lnTo>
                  <a:lnTo>
                    <a:pt x="104" y="138"/>
                  </a:lnTo>
                  <a:lnTo>
                    <a:pt x="106" y="136"/>
                  </a:lnTo>
                  <a:lnTo>
                    <a:pt x="108" y="134"/>
                  </a:lnTo>
                  <a:lnTo>
                    <a:pt x="113" y="132"/>
                  </a:lnTo>
                  <a:lnTo>
                    <a:pt x="115" y="132"/>
                  </a:lnTo>
                  <a:lnTo>
                    <a:pt x="117" y="130"/>
                  </a:lnTo>
                  <a:lnTo>
                    <a:pt x="121" y="127"/>
                  </a:lnTo>
                  <a:lnTo>
                    <a:pt x="123" y="123"/>
                  </a:lnTo>
                  <a:close/>
                </a:path>
              </a:pathLst>
            </a:custGeom>
            <a:solidFill>
              <a:srgbClr val="F4D44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5" name="任意多边形 307784"/>
            <p:cNvSpPr/>
            <p:nvPr/>
          </p:nvSpPr>
          <p:spPr>
            <a:xfrm>
              <a:off x="1392" y="1298"/>
              <a:ext cx="143" cy="141"/>
            </a:xfrm>
            <a:custGeom>
              <a:rect l="0" t="0" r="0" b="0"/>
              <a:pathLst>
                <a:path w="143" h="141">
                  <a:moveTo>
                    <a:pt x="123" y="121"/>
                  </a:moveTo>
                  <a:lnTo>
                    <a:pt x="126" y="119"/>
                  </a:lnTo>
                  <a:lnTo>
                    <a:pt x="128" y="117"/>
                  </a:lnTo>
                  <a:lnTo>
                    <a:pt x="130" y="115"/>
                  </a:lnTo>
                  <a:lnTo>
                    <a:pt x="132" y="110"/>
                  </a:lnTo>
                  <a:lnTo>
                    <a:pt x="132" y="108"/>
                  </a:lnTo>
                  <a:lnTo>
                    <a:pt x="134" y="106"/>
                  </a:lnTo>
                  <a:lnTo>
                    <a:pt x="136" y="102"/>
                  </a:lnTo>
                  <a:lnTo>
                    <a:pt x="139" y="99"/>
                  </a:lnTo>
                  <a:lnTo>
                    <a:pt x="139" y="95"/>
                  </a:lnTo>
                  <a:lnTo>
                    <a:pt x="139" y="93"/>
                  </a:lnTo>
                  <a:lnTo>
                    <a:pt x="141" y="89"/>
                  </a:lnTo>
                  <a:lnTo>
                    <a:pt x="141" y="86"/>
                  </a:lnTo>
                  <a:lnTo>
                    <a:pt x="141" y="82"/>
                  </a:lnTo>
                  <a:lnTo>
                    <a:pt x="143" y="80"/>
                  </a:lnTo>
                  <a:lnTo>
                    <a:pt x="143" y="76"/>
                  </a:lnTo>
                  <a:lnTo>
                    <a:pt x="143" y="73"/>
                  </a:lnTo>
                  <a:lnTo>
                    <a:pt x="143" y="69"/>
                  </a:lnTo>
                  <a:lnTo>
                    <a:pt x="143" y="65"/>
                  </a:lnTo>
                  <a:lnTo>
                    <a:pt x="141" y="63"/>
                  </a:lnTo>
                  <a:lnTo>
                    <a:pt x="141" y="58"/>
                  </a:lnTo>
                  <a:lnTo>
                    <a:pt x="141" y="56"/>
                  </a:lnTo>
                  <a:lnTo>
                    <a:pt x="139" y="52"/>
                  </a:lnTo>
                  <a:lnTo>
                    <a:pt x="139" y="50"/>
                  </a:lnTo>
                  <a:lnTo>
                    <a:pt x="136" y="45"/>
                  </a:lnTo>
                  <a:lnTo>
                    <a:pt x="134" y="43"/>
                  </a:lnTo>
                  <a:lnTo>
                    <a:pt x="134" y="39"/>
                  </a:lnTo>
                  <a:lnTo>
                    <a:pt x="132" y="37"/>
                  </a:lnTo>
                  <a:lnTo>
                    <a:pt x="130" y="32"/>
                  </a:lnTo>
                  <a:lnTo>
                    <a:pt x="128" y="30"/>
                  </a:lnTo>
                  <a:lnTo>
                    <a:pt x="126" y="28"/>
                  </a:lnTo>
                  <a:lnTo>
                    <a:pt x="123" y="24"/>
                  </a:lnTo>
                  <a:lnTo>
                    <a:pt x="121" y="21"/>
                  </a:lnTo>
                  <a:lnTo>
                    <a:pt x="117" y="19"/>
                  </a:lnTo>
                  <a:lnTo>
                    <a:pt x="115" y="17"/>
                  </a:lnTo>
                  <a:lnTo>
                    <a:pt x="113" y="15"/>
                  </a:lnTo>
                  <a:lnTo>
                    <a:pt x="110" y="13"/>
                  </a:lnTo>
                  <a:lnTo>
                    <a:pt x="106" y="11"/>
                  </a:lnTo>
                  <a:lnTo>
                    <a:pt x="104" y="8"/>
                  </a:lnTo>
                  <a:lnTo>
                    <a:pt x="100" y="6"/>
                  </a:lnTo>
                  <a:lnTo>
                    <a:pt x="97" y="6"/>
                  </a:lnTo>
                  <a:lnTo>
                    <a:pt x="93" y="4"/>
                  </a:lnTo>
                  <a:lnTo>
                    <a:pt x="91" y="2"/>
                  </a:lnTo>
                  <a:lnTo>
                    <a:pt x="87" y="2"/>
                  </a:lnTo>
                  <a:lnTo>
                    <a:pt x="84" y="0"/>
                  </a:lnTo>
                  <a:lnTo>
                    <a:pt x="80" y="0"/>
                  </a:lnTo>
                  <a:lnTo>
                    <a:pt x="78" y="0"/>
                  </a:lnTo>
                  <a:lnTo>
                    <a:pt x="74" y="0"/>
                  </a:lnTo>
                  <a:lnTo>
                    <a:pt x="69" y="0"/>
                  </a:lnTo>
                  <a:lnTo>
                    <a:pt x="67" y="0"/>
                  </a:lnTo>
                  <a:lnTo>
                    <a:pt x="63" y="0"/>
                  </a:lnTo>
                  <a:lnTo>
                    <a:pt x="61" y="0"/>
                  </a:lnTo>
                  <a:lnTo>
                    <a:pt x="56" y="0"/>
                  </a:lnTo>
                  <a:lnTo>
                    <a:pt x="54" y="0"/>
                  </a:lnTo>
                  <a:lnTo>
                    <a:pt x="50" y="2"/>
                  </a:lnTo>
                  <a:lnTo>
                    <a:pt x="48" y="2"/>
                  </a:lnTo>
                  <a:lnTo>
                    <a:pt x="43" y="4"/>
                  </a:lnTo>
                  <a:lnTo>
                    <a:pt x="41" y="4"/>
                  </a:lnTo>
                  <a:lnTo>
                    <a:pt x="37" y="6"/>
                  </a:lnTo>
                  <a:lnTo>
                    <a:pt x="35" y="8"/>
                  </a:lnTo>
                  <a:lnTo>
                    <a:pt x="33" y="11"/>
                  </a:lnTo>
                  <a:lnTo>
                    <a:pt x="28" y="11"/>
                  </a:lnTo>
                  <a:lnTo>
                    <a:pt x="26" y="13"/>
                  </a:lnTo>
                  <a:lnTo>
                    <a:pt x="24" y="15"/>
                  </a:lnTo>
                  <a:lnTo>
                    <a:pt x="22" y="17"/>
                  </a:lnTo>
                  <a:lnTo>
                    <a:pt x="17" y="21"/>
                  </a:lnTo>
                  <a:lnTo>
                    <a:pt x="15" y="24"/>
                  </a:lnTo>
                  <a:lnTo>
                    <a:pt x="13" y="26"/>
                  </a:lnTo>
                  <a:lnTo>
                    <a:pt x="11" y="28"/>
                  </a:lnTo>
                  <a:lnTo>
                    <a:pt x="11" y="32"/>
                  </a:lnTo>
                  <a:lnTo>
                    <a:pt x="9" y="34"/>
                  </a:lnTo>
                  <a:lnTo>
                    <a:pt x="7" y="39"/>
                  </a:lnTo>
                  <a:lnTo>
                    <a:pt x="7" y="41"/>
                  </a:lnTo>
                  <a:lnTo>
                    <a:pt x="4" y="45"/>
                  </a:lnTo>
                  <a:lnTo>
                    <a:pt x="4" y="47"/>
                  </a:lnTo>
                  <a:lnTo>
                    <a:pt x="2" y="52"/>
                  </a:lnTo>
                  <a:lnTo>
                    <a:pt x="2" y="54"/>
                  </a:lnTo>
                  <a:lnTo>
                    <a:pt x="2" y="58"/>
                  </a:lnTo>
                  <a:lnTo>
                    <a:pt x="0" y="60"/>
                  </a:lnTo>
                  <a:lnTo>
                    <a:pt x="0" y="65"/>
                  </a:lnTo>
                  <a:lnTo>
                    <a:pt x="0" y="67"/>
                  </a:lnTo>
                  <a:lnTo>
                    <a:pt x="0" y="71"/>
                  </a:lnTo>
                  <a:lnTo>
                    <a:pt x="2" y="73"/>
                  </a:lnTo>
                  <a:lnTo>
                    <a:pt x="2" y="78"/>
                  </a:lnTo>
                  <a:lnTo>
                    <a:pt x="2" y="82"/>
                  </a:lnTo>
                  <a:lnTo>
                    <a:pt x="2" y="84"/>
                  </a:lnTo>
                  <a:lnTo>
                    <a:pt x="4" y="89"/>
                  </a:lnTo>
                  <a:lnTo>
                    <a:pt x="4" y="91"/>
                  </a:lnTo>
                  <a:lnTo>
                    <a:pt x="7" y="95"/>
                  </a:lnTo>
                  <a:lnTo>
                    <a:pt x="9" y="97"/>
                  </a:lnTo>
                  <a:lnTo>
                    <a:pt x="9" y="102"/>
                  </a:lnTo>
                  <a:lnTo>
                    <a:pt x="11" y="104"/>
                  </a:lnTo>
                  <a:lnTo>
                    <a:pt x="13" y="108"/>
                  </a:lnTo>
                  <a:lnTo>
                    <a:pt x="15" y="110"/>
                  </a:lnTo>
                  <a:lnTo>
                    <a:pt x="17" y="112"/>
                  </a:lnTo>
                  <a:lnTo>
                    <a:pt x="20" y="115"/>
                  </a:lnTo>
                  <a:lnTo>
                    <a:pt x="22" y="119"/>
                  </a:lnTo>
                  <a:lnTo>
                    <a:pt x="26" y="121"/>
                  </a:lnTo>
                  <a:lnTo>
                    <a:pt x="28" y="123"/>
                  </a:lnTo>
                  <a:lnTo>
                    <a:pt x="30" y="125"/>
                  </a:lnTo>
                  <a:lnTo>
                    <a:pt x="35" y="128"/>
                  </a:lnTo>
                  <a:lnTo>
                    <a:pt x="37" y="130"/>
                  </a:lnTo>
                  <a:lnTo>
                    <a:pt x="39" y="132"/>
                  </a:lnTo>
                  <a:lnTo>
                    <a:pt x="43" y="134"/>
                  </a:lnTo>
                  <a:lnTo>
                    <a:pt x="46" y="134"/>
                  </a:lnTo>
                  <a:lnTo>
                    <a:pt x="50" y="136"/>
                  </a:lnTo>
                  <a:lnTo>
                    <a:pt x="52" y="136"/>
                  </a:lnTo>
                  <a:lnTo>
                    <a:pt x="56" y="138"/>
                  </a:lnTo>
                  <a:lnTo>
                    <a:pt x="58" y="138"/>
                  </a:lnTo>
                  <a:lnTo>
                    <a:pt x="63" y="141"/>
                  </a:lnTo>
                  <a:lnTo>
                    <a:pt x="67" y="141"/>
                  </a:lnTo>
                  <a:lnTo>
                    <a:pt x="69" y="141"/>
                  </a:lnTo>
                  <a:lnTo>
                    <a:pt x="74" y="141"/>
                  </a:lnTo>
                  <a:lnTo>
                    <a:pt x="76" y="141"/>
                  </a:lnTo>
                  <a:lnTo>
                    <a:pt x="80" y="141"/>
                  </a:lnTo>
                  <a:lnTo>
                    <a:pt x="82" y="141"/>
                  </a:lnTo>
                  <a:lnTo>
                    <a:pt x="87" y="141"/>
                  </a:lnTo>
                  <a:lnTo>
                    <a:pt x="89" y="141"/>
                  </a:lnTo>
                  <a:lnTo>
                    <a:pt x="93" y="138"/>
                  </a:lnTo>
                  <a:lnTo>
                    <a:pt x="95" y="138"/>
                  </a:lnTo>
                  <a:lnTo>
                    <a:pt x="100" y="136"/>
                  </a:lnTo>
                  <a:lnTo>
                    <a:pt x="102" y="136"/>
                  </a:lnTo>
                  <a:lnTo>
                    <a:pt x="106" y="134"/>
                  </a:lnTo>
                  <a:lnTo>
                    <a:pt x="108" y="132"/>
                  </a:lnTo>
                  <a:lnTo>
                    <a:pt x="113" y="130"/>
                  </a:lnTo>
                  <a:lnTo>
                    <a:pt x="115" y="130"/>
                  </a:lnTo>
                  <a:lnTo>
                    <a:pt x="117" y="125"/>
                  </a:lnTo>
                  <a:lnTo>
                    <a:pt x="119" y="123"/>
                  </a:lnTo>
                  <a:lnTo>
                    <a:pt x="123" y="121"/>
                  </a:lnTo>
                  <a:close/>
                </a:path>
              </a:pathLst>
            </a:custGeom>
            <a:solidFill>
              <a:srgbClr val="F4D45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6" name="任意多边形 307785"/>
            <p:cNvSpPr/>
            <p:nvPr/>
          </p:nvSpPr>
          <p:spPr>
            <a:xfrm>
              <a:off x="1394" y="1298"/>
              <a:ext cx="139" cy="141"/>
            </a:xfrm>
            <a:custGeom>
              <a:rect l="0" t="0" r="0" b="0"/>
              <a:pathLst>
                <a:path w="139" h="141">
                  <a:moveTo>
                    <a:pt x="119" y="121"/>
                  </a:moveTo>
                  <a:lnTo>
                    <a:pt x="121" y="119"/>
                  </a:lnTo>
                  <a:lnTo>
                    <a:pt x="124" y="117"/>
                  </a:lnTo>
                  <a:lnTo>
                    <a:pt x="126" y="115"/>
                  </a:lnTo>
                  <a:lnTo>
                    <a:pt x="128" y="110"/>
                  </a:lnTo>
                  <a:lnTo>
                    <a:pt x="130" y="108"/>
                  </a:lnTo>
                  <a:lnTo>
                    <a:pt x="132" y="106"/>
                  </a:lnTo>
                  <a:lnTo>
                    <a:pt x="132" y="102"/>
                  </a:lnTo>
                  <a:lnTo>
                    <a:pt x="134" y="99"/>
                  </a:lnTo>
                  <a:lnTo>
                    <a:pt x="137" y="95"/>
                  </a:lnTo>
                  <a:lnTo>
                    <a:pt x="137" y="93"/>
                  </a:lnTo>
                  <a:lnTo>
                    <a:pt x="137" y="89"/>
                  </a:lnTo>
                  <a:lnTo>
                    <a:pt x="139" y="86"/>
                  </a:lnTo>
                  <a:lnTo>
                    <a:pt x="139" y="82"/>
                  </a:lnTo>
                  <a:lnTo>
                    <a:pt x="139" y="80"/>
                  </a:lnTo>
                  <a:lnTo>
                    <a:pt x="139" y="76"/>
                  </a:lnTo>
                  <a:lnTo>
                    <a:pt x="139" y="73"/>
                  </a:lnTo>
                  <a:lnTo>
                    <a:pt x="139" y="69"/>
                  </a:lnTo>
                  <a:lnTo>
                    <a:pt x="139" y="67"/>
                  </a:lnTo>
                  <a:lnTo>
                    <a:pt x="139" y="63"/>
                  </a:lnTo>
                  <a:lnTo>
                    <a:pt x="137" y="60"/>
                  </a:lnTo>
                  <a:lnTo>
                    <a:pt x="137" y="56"/>
                  </a:lnTo>
                  <a:lnTo>
                    <a:pt x="137" y="54"/>
                  </a:lnTo>
                  <a:lnTo>
                    <a:pt x="134" y="50"/>
                  </a:lnTo>
                  <a:lnTo>
                    <a:pt x="132" y="47"/>
                  </a:lnTo>
                  <a:lnTo>
                    <a:pt x="132" y="43"/>
                  </a:lnTo>
                  <a:lnTo>
                    <a:pt x="130" y="41"/>
                  </a:lnTo>
                  <a:lnTo>
                    <a:pt x="128" y="37"/>
                  </a:lnTo>
                  <a:lnTo>
                    <a:pt x="126" y="34"/>
                  </a:lnTo>
                  <a:lnTo>
                    <a:pt x="124" y="30"/>
                  </a:lnTo>
                  <a:lnTo>
                    <a:pt x="121" y="28"/>
                  </a:lnTo>
                  <a:lnTo>
                    <a:pt x="119" y="26"/>
                  </a:lnTo>
                  <a:lnTo>
                    <a:pt x="117" y="24"/>
                  </a:lnTo>
                  <a:lnTo>
                    <a:pt x="115" y="21"/>
                  </a:lnTo>
                  <a:lnTo>
                    <a:pt x="113" y="17"/>
                  </a:lnTo>
                  <a:lnTo>
                    <a:pt x="108" y="15"/>
                  </a:lnTo>
                  <a:lnTo>
                    <a:pt x="106" y="13"/>
                  </a:lnTo>
                  <a:lnTo>
                    <a:pt x="104" y="11"/>
                  </a:lnTo>
                  <a:lnTo>
                    <a:pt x="100" y="11"/>
                  </a:lnTo>
                  <a:lnTo>
                    <a:pt x="98" y="8"/>
                  </a:lnTo>
                  <a:lnTo>
                    <a:pt x="93" y="6"/>
                  </a:lnTo>
                  <a:lnTo>
                    <a:pt x="91" y="6"/>
                  </a:lnTo>
                  <a:lnTo>
                    <a:pt x="87" y="4"/>
                  </a:lnTo>
                  <a:lnTo>
                    <a:pt x="85" y="4"/>
                  </a:lnTo>
                  <a:lnTo>
                    <a:pt x="80" y="2"/>
                  </a:lnTo>
                  <a:lnTo>
                    <a:pt x="78" y="2"/>
                  </a:lnTo>
                  <a:lnTo>
                    <a:pt x="74" y="2"/>
                  </a:lnTo>
                  <a:lnTo>
                    <a:pt x="72" y="2"/>
                  </a:lnTo>
                  <a:lnTo>
                    <a:pt x="67" y="0"/>
                  </a:lnTo>
                  <a:lnTo>
                    <a:pt x="65" y="0"/>
                  </a:lnTo>
                  <a:lnTo>
                    <a:pt x="61" y="2"/>
                  </a:lnTo>
                  <a:lnTo>
                    <a:pt x="59" y="2"/>
                  </a:lnTo>
                  <a:lnTo>
                    <a:pt x="54" y="2"/>
                  </a:lnTo>
                  <a:lnTo>
                    <a:pt x="52" y="2"/>
                  </a:lnTo>
                  <a:lnTo>
                    <a:pt x="48" y="2"/>
                  </a:lnTo>
                  <a:lnTo>
                    <a:pt x="44" y="4"/>
                  </a:lnTo>
                  <a:lnTo>
                    <a:pt x="41" y="4"/>
                  </a:lnTo>
                  <a:lnTo>
                    <a:pt x="39" y="6"/>
                  </a:lnTo>
                  <a:lnTo>
                    <a:pt x="35" y="8"/>
                  </a:lnTo>
                  <a:lnTo>
                    <a:pt x="33" y="8"/>
                  </a:lnTo>
                  <a:lnTo>
                    <a:pt x="31" y="11"/>
                  </a:lnTo>
                  <a:lnTo>
                    <a:pt x="26" y="13"/>
                  </a:lnTo>
                  <a:lnTo>
                    <a:pt x="24" y="15"/>
                  </a:lnTo>
                  <a:lnTo>
                    <a:pt x="22" y="17"/>
                  </a:lnTo>
                  <a:lnTo>
                    <a:pt x="20" y="19"/>
                  </a:lnTo>
                  <a:lnTo>
                    <a:pt x="15" y="21"/>
                  </a:lnTo>
                  <a:lnTo>
                    <a:pt x="13" y="26"/>
                  </a:lnTo>
                  <a:lnTo>
                    <a:pt x="13" y="28"/>
                  </a:lnTo>
                  <a:lnTo>
                    <a:pt x="11" y="30"/>
                  </a:lnTo>
                  <a:lnTo>
                    <a:pt x="9" y="32"/>
                  </a:lnTo>
                  <a:lnTo>
                    <a:pt x="7" y="37"/>
                  </a:lnTo>
                  <a:lnTo>
                    <a:pt x="5" y="39"/>
                  </a:lnTo>
                  <a:lnTo>
                    <a:pt x="5" y="43"/>
                  </a:lnTo>
                  <a:lnTo>
                    <a:pt x="2" y="45"/>
                  </a:lnTo>
                  <a:lnTo>
                    <a:pt x="2" y="50"/>
                  </a:lnTo>
                  <a:lnTo>
                    <a:pt x="0" y="52"/>
                  </a:lnTo>
                  <a:lnTo>
                    <a:pt x="0" y="56"/>
                  </a:lnTo>
                  <a:lnTo>
                    <a:pt x="0" y="58"/>
                  </a:lnTo>
                  <a:lnTo>
                    <a:pt x="0" y="63"/>
                  </a:lnTo>
                  <a:lnTo>
                    <a:pt x="0" y="65"/>
                  </a:lnTo>
                  <a:lnTo>
                    <a:pt x="0" y="69"/>
                  </a:lnTo>
                  <a:lnTo>
                    <a:pt x="0" y="71"/>
                  </a:lnTo>
                  <a:lnTo>
                    <a:pt x="0" y="76"/>
                  </a:lnTo>
                  <a:lnTo>
                    <a:pt x="0" y="78"/>
                  </a:lnTo>
                  <a:lnTo>
                    <a:pt x="0" y="82"/>
                  </a:lnTo>
                  <a:lnTo>
                    <a:pt x="2" y="84"/>
                  </a:lnTo>
                  <a:lnTo>
                    <a:pt x="2" y="89"/>
                  </a:lnTo>
                  <a:lnTo>
                    <a:pt x="5" y="91"/>
                  </a:lnTo>
                  <a:lnTo>
                    <a:pt x="5" y="95"/>
                  </a:lnTo>
                  <a:lnTo>
                    <a:pt x="7" y="97"/>
                  </a:lnTo>
                  <a:lnTo>
                    <a:pt x="9" y="102"/>
                  </a:lnTo>
                  <a:lnTo>
                    <a:pt x="9" y="104"/>
                  </a:lnTo>
                  <a:lnTo>
                    <a:pt x="11" y="108"/>
                  </a:lnTo>
                  <a:lnTo>
                    <a:pt x="13" y="110"/>
                  </a:lnTo>
                  <a:lnTo>
                    <a:pt x="15" y="112"/>
                  </a:lnTo>
                  <a:lnTo>
                    <a:pt x="20" y="115"/>
                  </a:lnTo>
                  <a:lnTo>
                    <a:pt x="22" y="119"/>
                  </a:lnTo>
                  <a:lnTo>
                    <a:pt x="24" y="121"/>
                  </a:lnTo>
                  <a:lnTo>
                    <a:pt x="26" y="123"/>
                  </a:lnTo>
                  <a:lnTo>
                    <a:pt x="28" y="125"/>
                  </a:lnTo>
                  <a:lnTo>
                    <a:pt x="33" y="128"/>
                  </a:lnTo>
                  <a:lnTo>
                    <a:pt x="35" y="130"/>
                  </a:lnTo>
                  <a:lnTo>
                    <a:pt x="39" y="132"/>
                  </a:lnTo>
                  <a:lnTo>
                    <a:pt x="41" y="134"/>
                  </a:lnTo>
                  <a:lnTo>
                    <a:pt x="44" y="134"/>
                  </a:lnTo>
                  <a:lnTo>
                    <a:pt x="48" y="136"/>
                  </a:lnTo>
                  <a:lnTo>
                    <a:pt x="52" y="136"/>
                  </a:lnTo>
                  <a:lnTo>
                    <a:pt x="54" y="138"/>
                  </a:lnTo>
                  <a:lnTo>
                    <a:pt x="59" y="138"/>
                  </a:lnTo>
                  <a:lnTo>
                    <a:pt x="61" y="141"/>
                  </a:lnTo>
                  <a:lnTo>
                    <a:pt x="65" y="141"/>
                  </a:lnTo>
                  <a:lnTo>
                    <a:pt x="67" y="141"/>
                  </a:lnTo>
                  <a:lnTo>
                    <a:pt x="72" y="141"/>
                  </a:lnTo>
                  <a:lnTo>
                    <a:pt x="74" y="141"/>
                  </a:lnTo>
                  <a:lnTo>
                    <a:pt x="78" y="141"/>
                  </a:lnTo>
                  <a:lnTo>
                    <a:pt x="80" y="141"/>
                  </a:lnTo>
                  <a:lnTo>
                    <a:pt x="85" y="141"/>
                  </a:lnTo>
                  <a:lnTo>
                    <a:pt x="87" y="138"/>
                  </a:lnTo>
                  <a:lnTo>
                    <a:pt x="91" y="138"/>
                  </a:lnTo>
                  <a:lnTo>
                    <a:pt x="93" y="138"/>
                  </a:lnTo>
                  <a:lnTo>
                    <a:pt x="98" y="136"/>
                  </a:lnTo>
                  <a:lnTo>
                    <a:pt x="100" y="134"/>
                  </a:lnTo>
                  <a:lnTo>
                    <a:pt x="104" y="134"/>
                  </a:lnTo>
                  <a:lnTo>
                    <a:pt x="106" y="132"/>
                  </a:lnTo>
                  <a:lnTo>
                    <a:pt x="108" y="130"/>
                  </a:lnTo>
                  <a:lnTo>
                    <a:pt x="113" y="128"/>
                  </a:lnTo>
                  <a:lnTo>
                    <a:pt x="115" y="125"/>
                  </a:lnTo>
                  <a:lnTo>
                    <a:pt x="117" y="123"/>
                  </a:lnTo>
                  <a:lnTo>
                    <a:pt x="119" y="121"/>
                  </a:lnTo>
                  <a:close/>
                </a:path>
              </a:pathLst>
            </a:custGeom>
            <a:solidFill>
              <a:srgbClr val="F4D45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7" name="任意多边形 307786"/>
            <p:cNvSpPr/>
            <p:nvPr/>
          </p:nvSpPr>
          <p:spPr>
            <a:xfrm>
              <a:off x="1394" y="1300"/>
              <a:ext cx="139" cy="139"/>
            </a:xfrm>
            <a:custGeom>
              <a:rect l="0" t="0" r="0" b="0"/>
              <a:pathLst>
                <a:path w="139" h="139">
                  <a:moveTo>
                    <a:pt x="119" y="119"/>
                  </a:moveTo>
                  <a:lnTo>
                    <a:pt x="121" y="117"/>
                  </a:lnTo>
                  <a:lnTo>
                    <a:pt x="124" y="115"/>
                  </a:lnTo>
                  <a:lnTo>
                    <a:pt x="126" y="113"/>
                  </a:lnTo>
                  <a:lnTo>
                    <a:pt x="128" y="108"/>
                  </a:lnTo>
                  <a:lnTo>
                    <a:pt x="130" y="106"/>
                  </a:lnTo>
                  <a:lnTo>
                    <a:pt x="130" y="104"/>
                  </a:lnTo>
                  <a:lnTo>
                    <a:pt x="132" y="100"/>
                  </a:lnTo>
                  <a:lnTo>
                    <a:pt x="134" y="97"/>
                  </a:lnTo>
                  <a:lnTo>
                    <a:pt x="134" y="95"/>
                  </a:lnTo>
                  <a:lnTo>
                    <a:pt x="137" y="91"/>
                  </a:lnTo>
                  <a:lnTo>
                    <a:pt x="137" y="89"/>
                  </a:lnTo>
                  <a:lnTo>
                    <a:pt x="137" y="84"/>
                  </a:lnTo>
                  <a:lnTo>
                    <a:pt x="137" y="82"/>
                  </a:lnTo>
                  <a:lnTo>
                    <a:pt x="139" y="78"/>
                  </a:lnTo>
                  <a:lnTo>
                    <a:pt x="139" y="76"/>
                  </a:lnTo>
                  <a:lnTo>
                    <a:pt x="139" y="71"/>
                  </a:lnTo>
                  <a:lnTo>
                    <a:pt x="139" y="67"/>
                  </a:lnTo>
                  <a:lnTo>
                    <a:pt x="137" y="65"/>
                  </a:lnTo>
                  <a:lnTo>
                    <a:pt x="137" y="61"/>
                  </a:lnTo>
                  <a:lnTo>
                    <a:pt x="137" y="58"/>
                  </a:lnTo>
                  <a:lnTo>
                    <a:pt x="137" y="54"/>
                  </a:lnTo>
                  <a:lnTo>
                    <a:pt x="134" y="52"/>
                  </a:lnTo>
                  <a:lnTo>
                    <a:pt x="132" y="50"/>
                  </a:lnTo>
                  <a:lnTo>
                    <a:pt x="132" y="45"/>
                  </a:lnTo>
                  <a:lnTo>
                    <a:pt x="130" y="43"/>
                  </a:lnTo>
                  <a:lnTo>
                    <a:pt x="130" y="39"/>
                  </a:lnTo>
                  <a:lnTo>
                    <a:pt x="128" y="37"/>
                  </a:lnTo>
                  <a:lnTo>
                    <a:pt x="126" y="32"/>
                  </a:lnTo>
                  <a:lnTo>
                    <a:pt x="124" y="30"/>
                  </a:lnTo>
                  <a:lnTo>
                    <a:pt x="121" y="28"/>
                  </a:lnTo>
                  <a:lnTo>
                    <a:pt x="119" y="26"/>
                  </a:lnTo>
                  <a:lnTo>
                    <a:pt x="117" y="22"/>
                  </a:lnTo>
                  <a:lnTo>
                    <a:pt x="113" y="19"/>
                  </a:lnTo>
                  <a:lnTo>
                    <a:pt x="111" y="17"/>
                  </a:lnTo>
                  <a:lnTo>
                    <a:pt x="108" y="15"/>
                  </a:lnTo>
                  <a:lnTo>
                    <a:pt x="106" y="13"/>
                  </a:lnTo>
                  <a:lnTo>
                    <a:pt x="102" y="11"/>
                  </a:lnTo>
                  <a:lnTo>
                    <a:pt x="100" y="9"/>
                  </a:lnTo>
                  <a:lnTo>
                    <a:pt x="95" y="9"/>
                  </a:lnTo>
                  <a:lnTo>
                    <a:pt x="93" y="6"/>
                  </a:lnTo>
                  <a:lnTo>
                    <a:pt x="91" y="4"/>
                  </a:lnTo>
                  <a:lnTo>
                    <a:pt x="87" y="4"/>
                  </a:lnTo>
                  <a:lnTo>
                    <a:pt x="82" y="2"/>
                  </a:lnTo>
                  <a:lnTo>
                    <a:pt x="80" y="2"/>
                  </a:lnTo>
                  <a:lnTo>
                    <a:pt x="76" y="2"/>
                  </a:lnTo>
                  <a:lnTo>
                    <a:pt x="74" y="0"/>
                  </a:lnTo>
                  <a:lnTo>
                    <a:pt x="69" y="0"/>
                  </a:lnTo>
                  <a:lnTo>
                    <a:pt x="67" y="0"/>
                  </a:lnTo>
                  <a:lnTo>
                    <a:pt x="63" y="0"/>
                  </a:lnTo>
                  <a:lnTo>
                    <a:pt x="61" y="0"/>
                  </a:lnTo>
                  <a:lnTo>
                    <a:pt x="56" y="0"/>
                  </a:lnTo>
                  <a:lnTo>
                    <a:pt x="54" y="2"/>
                  </a:lnTo>
                  <a:lnTo>
                    <a:pt x="50" y="2"/>
                  </a:lnTo>
                  <a:lnTo>
                    <a:pt x="48" y="2"/>
                  </a:lnTo>
                  <a:lnTo>
                    <a:pt x="44" y="4"/>
                  </a:lnTo>
                  <a:lnTo>
                    <a:pt x="41" y="4"/>
                  </a:lnTo>
                  <a:lnTo>
                    <a:pt x="39" y="6"/>
                  </a:lnTo>
                  <a:lnTo>
                    <a:pt x="35" y="6"/>
                  </a:lnTo>
                  <a:lnTo>
                    <a:pt x="33" y="9"/>
                  </a:lnTo>
                  <a:lnTo>
                    <a:pt x="31" y="11"/>
                  </a:lnTo>
                  <a:lnTo>
                    <a:pt x="26" y="13"/>
                  </a:lnTo>
                  <a:lnTo>
                    <a:pt x="24" y="15"/>
                  </a:lnTo>
                  <a:lnTo>
                    <a:pt x="22" y="17"/>
                  </a:lnTo>
                  <a:lnTo>
                    <a:pt x="20" y="19"/>
                  </a:lnTo>
                  <a:lnTo>
                    <a:pt x="18" y="22"/>
                  </a:lnTo>
                  <a:lnTo>
                    <a:pt x="15" y="24"/>
                  </a:lnTo>
                  <a:lnTo>
                    <a:pt x="13" y="26"/>
                  </a:lnTo>
                  <a:lnTo>
                    <a:pt x="11" y="30"/>
                  </a:lnTo>
                  <a:lnTo>
                    <a:pt x="9" y="32"/>
                  </a:lnTo>
                  <a:lnTo>
                    <a:pt x="7" y="35"/>
                  </a:lnTo>
                  <a:lnTo>
                    <a:pt x="5" y="39"/>
                  </a:lnTo>
                  <a:lnTo>
                    <a:pt x="5" y="41"/>
                  </a:lnTo>
                  <a:lnTo>
                    <a:pt x="2" y="45"/>
                  </a:lnTo>
                  <a:lnTo>
                    <a:pt x="2" y="48"/>
                  </a:lnTo>
                  <a:lnTo>
                    <a:pt x="2" y="50"/>
                  </a:lnTo>
                  <a:lnTo>
                    <a:pt x="0" y="54"/>
                  </a:lnTo>
                  <a:lnTo>
                    <a:pt x="0" y="56"/>
                  </a:lnTo>
                  <a:lnTo>
                    <a:pt x="0" y="61"/>
                  </a:lnTo>
                  <a:lnTo>
                    <a:pt x="0" y="65"/>
                  </a:lnTo>
                  <a:lnTo>
                    <a:pt x="0" y="67"/>
                  </a:lnTo>
                  <a:lnTo>
                    <a:pt x="0" y="71"/>
                  </a:lnTo>
                  <a:lnTo>
                    <a:pt x="0" y="74"/>
                  </a:lnTo>
                  <a:lnTo>
                    <a:pt x="0" y="78"/>
                  </a:lnTo>
                  <a:lnTo>
                    <a:pt x="2" y="80"/>
                  </a:lnTo>
                  <a:lnTo>
                    <a:pt x="2" y="84"/>
                  </a:lnTo>
                  <a:lnTo>
                    <a:pt x="5" y="87"/>
                  </a:lnTo>
                  <a:lnTo>
                    <a:pt x="5" y="91"/>
                  </a:lnTo>
                  <a:lnTo>
                    <a:pt x="7" y="93"/>
                  </a:lnTo>
                  <a:lnTo>
                    <a:pt x="7" y="95"/>
                  </a:lnTo>
                  <a:lnTo>
                    <a:pt x="9" y="100"/>
                  </a:lnTo>
                  <a:lnTo>
                    <a:pt x="11" y="102"/>
                  </a:lnTo>
                  <a:lnTo>
                    <a:pt x="13" y="106"/>
                  </a:lnTo>
                  <a:lnTo>
                    <a:pt x="15" y="108"/>
                  </a:lnTo>
                  <a:lnTo>
                    <a:pt x="18" y="110"/>
                  </a:lnTo>
                  <a:lnTo>
                    <a:pt x="20" y="115"/>
                  </a:lnTo>
                  <a:lnTo>
                    <a:pt x="22" y="117"/>
                  </a:lnTo>
                  <a:lnTo>
                    <a:pt x="24" y="119"/>
                  </a:lnTo>
                  <a:lnTo>
                    <a:pt x="26" y="121"/>
                  </a:lnTo>
                  <a:lnTo>
                    <a:pt x="31" y="123"/>
                  </a:lnTo>
                  <a:lnTo>
                    <a:pt x="33" y="126"/>
                  </a:lnTo>
                  <a:lnTo>
                    <a:pt x="35" y="128"/>
                  </a:lnTo>
                  <a:lnTo>
                    <a:pt x="39" y="130"/>
                  </a:lnTo>
                  <a:lnTo>
                    <a:pt x="41" y="132"/>
                  </a:lnTo>
                  <a:lnTo>
                    <a:pt x="46" y="132"/>
                  </a:lnTo>
                  <a:lnTo>
                    <a:pt x="48" y="134"/>
                  </a:lnTo>
                  <a:lnTo>
                    <a:pt x="52" y="134"/>
                  </a:lnTo>
                  <a:lnTo>
                    <a:pt x="54" y="136"/>
                  </a:lnTo>
                  <a:lnTo>
                    <a:pt x="59" y="136"/>
                  </a:lnTo>
                  <a:lnTo>
                    <a:pt x="61" y="136"/>
                  </a:lnTo>
                  <a:lnTo>
                    <a:pt x="65" y="139"/>
                  </a:lnTo>
                  <a:lnTo>
                    <a:pt x="67" y="139"/>
                  </a:lnTo>
                  <a:lnTo>
                    <a:pt x="72" y="139"/>
                  </a:lnTo>
                  <a:lnTo>
                    <a:pt x="74" y="139"/>
                  </a:lnTo>
                  <a:lnTo>
                    <a:pt x="78" y="139"/>
                  </a:lnTo>
                  <a:lnTo>
                    <a:pt x="80" y="139"/>
                  </a:lnTo>
                  <a:lnTo>
                    <a:pt x="85" y="136"/>
                  </a:lnTo>
                  <a:lnTo>
                    <a:pt x="87" y="136"/>
                  </a:lnTo>
                  <a:lnTo>
                    <a:pt x="91" y="136"/>
                  </a:lnTo>
                  <a:lnTo>
                    <a:pt x="93" y="134"/>
                  </a:lnTo>
                  <a:lnTo>
                    <a:pt x="98" y="134"/>
                  </a:lnTo>
                  <a:lnTo>
                    <a:pt x="100" y="132"/>
                  </a:lnTo>
                  <a:lnTo>
                    <a:pt x="102" y="132"/>
                  </a:lnTo>
                  <a:lnTo>
                    <a:pt x="106" y="130"/>
                  </a:lnTo>
                  <a:lnTo>
                    <a:pt x="108" y="128"/>
                  </a:lnTo>
                  <a:lnTo>
                    <a:pt x="111" y="126"/>
                  </a:lnTo>
                  <a:lnTo>
                    <a:pt x="115" y="123"/>
                  </a:lnTo>
                  <a:lnTo>
                    <a:pt x="117" y="121"/>
                  </a:lnTo>
                  <a:lnTo>
                    <a:pt x="119" y="119"/>
                  </a:lnTo>
                  <a:close/>
                </a:path>
              </a:pathLst>
            </a:custGeom>
            <a:solidFill>
              <a:srgbClr val="F4D65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sp>
        <p:nvSpPr>
          <p:cNvPr id="307788" name="任意多边形 307787"/>
          <p:cNvSpPr/>
          <p:nvPr/>
        </p:nvSpPr>
        <p:spPr>
          <a:xfrm>
            <a:off x="2593975" y="2193925"/>
            <a:ext cx="217488" cy="217488"/>
          </a:xfrm>
          <a:custGeom>
            <a:rect l="0" t="0" r="0" b="0"/>
            <a:pathLst>
              <a:path w="137" h="137">
                <a:moveTo>
                  <a:pt x="119" y="117"/>
                </a:moveTo>
                <a:lnTo>
                  <a:pt x="121" y="115"/>
                </a:lnTo>
                <a:lnTo>
                  <a:pt x="124" y="113"/>
                </a:lnTo>
                <a:lnTo>
                  <a:pt x="126" y="111"/>
                </a:lnTo>
                <a:lnTo>
                  <a:pt x="126" y="106"/>
                </a:lnTo>
                <a:lnTo>
                  <a:pt x="128" y="104"/>
                </a:lnTo>
                <a:lnTo>
                  <a:pt x="130" y="102"/>
                </a:lnTo>
                <a:lnTo>
                  <a:pt x="132" y="98"/>
                </a:lnTo>
                <a:lnTo>
                  <a:pt x="132" y="95"/>
                </a:lnTo>
                <a:lnTo>
                  <a:pt x="134" y="93"/>
                </a:lnTo>
                <a:lnTo>
                  <a:pt x="134" y="89"/>
                </a:lnTo>
                <a:lnTo>
                  <a:pt x="134" y="87"/>
                </a:lnTo>
                <a:lnTo>
                  <a:pt x="137" y="82"/>
                </a:lnTo>
                <a:lnTo>
                  <a:pt x="137" y="80"/>
                </a:lnTo>
                <a:lnTo>
                  <a:pt x="137" y="76"/>
                </a:lnTo>
                <a:lnTo>
                  <a:pt x="137" y="74"/>
                </a:lnTo>
                <a:lnTo>
                  <a:pt x="137" y="69"/>
                </a:lnTo>
                <a:lnTo>
                  <a:pt x="137" y="67"/>
                </a:lnTo>
                <a:lnTo>
                  <a:pt x="137" y="63"/>
                </a:lnTo>
                <a:lnTo>
                  <a:pt x="137" y="61"/>
                </a:lnTo>
                <a:lnTo>
                  <a:pt x="134" y="56"/>
                </a:lnTo>
                <a:lnTo>
                  <a:pt x="134" y="54"/>
                </a:lnTo>
                <a:lnTo>
                  <a:pt x="132" y="50"/>
                </a:lnTo>
                <a:lnTo>
                  <a:pt x="132" y="48"/>
                </a:lnTo>
                <a:lnTo>
                  <a:pt x="130" y="46"/>
                </a:lnTo>
                <a:lnTo>
                  <a:pt x="130" y="41"/>
                </a:lnTo>
                <a:lnTo>
                  <a:pt x="128" y="39"/>
                </a:lnTo>
                <a:lnTo>
                  <a:pt x="126" y="35"/>
                </a:lnTo>
                <a:lnTo>
                  <a:pt x="124" y="33"/>
                </a:lnTo>
                <a:lnTo>
                  <a:pt x="121" y="30"/>
                </a:lnTo>
                <a:lnTo>
                  <a:pt x="119" y="26"/>
                </a:lnTo>
                <a:lnTo>
                  <a:pt x="117" y="24"/>
                </a:lnTo>
                <a:lnTo>
                  <a:pt x="115" y="22"/>
                </a:lnTo>
                <a:lnTo>
                  <a:pt x="113" y="20"/>
                </a:lnTo>
                <a:lnTo>
                  <a:pt x="111" y="17"/>
                </a:lnTo>
                <a:lnTo>
                  <a:pt x="106" y="15"/>
                </a:lnTo>
                <a:lnTo>
                  <a:pt x="104" y="13"/>
                </a:lnTo>
                <a:lnTo>
                  <a:pt x="102" y="11"/>
                </a:lnTo>
                <a:lnTo>
                  <a:pt x="98" y="9"/>
                </a:lnTo>
                <a:lnTo>
                  <a:pt x="95" y="7"/>
                </a:lnTo>
                <a:lnTo>
                  <a:pt x="93" y="7"/>
                </a:lnTo>
                <a:lnTo>
                  <a:pt x="89" y="4"/>
                </a:lnTo>
                <a:lnTo>
                  <a:pt x="87" y="4"/>
                </a:lnTo>
                <a:lnTo>
                  <a:pt x="82" y="2"/>
                </a:lnTo>
                <a:lnTo>
                  <a:pt x="80" y="2"/>
                </a:lnTo>
                <a:lnTo>
                  <a:pt x="76" y="2"/>
                </a:lnTo>
                <a:lnTo>
                  <a:pt x="74" y="0"/>
                </a:lnTo>
                <a:lnTo>
                  <a:pt x="69" y="0"/>
                </a:lnTo>
                <a:lnTo>
                  <a:pt x="67" y="0"/>
                </a:lnTo>
                <a:lnTo>
                  <a:pt x="63" y="0"/>
                </a:lnTo>
                <a:lnTo>
                  <a:pt x="61" y="0"/>
                </a:lnTo>
                <a:lnTo>
                  <a:pt x="56" y="0"/>
                </a:lnTo>
                <a:lnTo>
                  <a:pt x="54" y="0"/>
                </a:lnTo>
                <a:lnTo>
                  <a:pt x="50" y="2"/>
                </a:lnTo>
                <a:lnTo>
                  <a:pt x="48" y="2"/>
                </a:lnTo>
                <a:lnTo>
                  <a:pt x="44" y="2"/>
                </a:lnTo>
                <a:lnTo>
                  <a:pt x="41" y="4"/>
                </a:lnTo>
                <a:lnTo>
                  <a:pt x="39" y="7"/>
                </a:lnTo>
                <a:lnTo>
                  <a:pt x="35" y="7"/>
                </a:lnTo>
                <a:lnTo>
                  <a:pt x="33" y="9"/>
                </a:lnTo>
                <a:lnTo>
                  <a:pt x="31" y="11"/>
                </a:lnTo>
                <a:lnTo>
                  <a:pt x="26" y="13"/>
                </a:lnTo>
                <a:lnTo>
                  <a:pt x="24" y="13"/>
                </a:lnTo>
                <a:lnTo>
                  <a:pt x="22" y="17"/>
                </a:lnTo>
                <a:lnTo>
                  <a:pt x="20" y="20"/>
                </a:lnTo>
                <a:lnTo>
                  <a:pt x="18" y="22"/>
                </a:lnTo>
                <a:lnTo>
                  <a:pt x="15" y="24"/>
                </a:lnTo>
                <a:lnTo>
                  <a:pt x="13" y="26"/>
                </a:lnTo>
                <a:lnTo>
                  <a:pt x="11" y="28"/>
                </a:lnTo>
                <a:lnTo>
                  <a:pt x="9" y="33"/>
                </a:lnTo>
                <a:lnTo>
                  <a:pt x="7" y="35"/>
                </a:lnTo>
                <a:lnTo>
                  <a:pt x="7" y="37"/>
                </a:lnTo>
                <a:lnTo>
                  <a:pt x="5" y="41"/>
                </a:lnTo>
                <a:lnTo>
                  <a:pt x="5" y="43"/>
                </a:lnTo>
                <a:lnTo>
                  <a:pt x="2" y="48"/>
                </a:lnTo>
                <a:lnTo>
                  <a:pt x="2" y="50"/>
                </a:lnTo>
                <a:lnTo>
                  <a:pt x="2" y="52"/>
                </a:lnTo>
                <a:lnTo>
                  <a:pt x="0" y="56"/>
                </a:lnTo>
                <a:lnTo>
                  <a:pt x="0" y="59"/>
                </a:lnTo>
                <a:lnTo>
                  <a:pt x="0" y="63"/>
                </a:lnTo>
                <a:lnTo>
                  <a:pt x="0" y="65"/>
                </a:lnTo>
                <a:lnTo>
                  <a:pt x="0" y="69"/>
                </a:lnTo>
                <a:lnTo>
                  <a:pt x="2" y="72"/>
                </a:lnTo>
                <a:lnTo>
                  <a:pt x="2" y="76"/>
                </a:lnTo>
                <a:lnTo>
                  <a:pt x="2" y="78"/>
                </a:lnTo>
                <a:lnTo>
                  <a:pt x="2" y="82"/>
                </a:lnTo>
                <a:lnTo>
                  <a:pt x="5" y="85"/>
                </a:lnTo>
                <a:lnTo>
                  <a:pt x="5" y="89"/>
                </a:lnTo>
                <a:lnTo>
                  <a:pt x="7" y="91"/>
                </a:lnTo>
                <a:lnTo>
                  <a:pt x="9" y="95"/>
                </a:lnTo>
                <a:lnTo>
                  <a:pt x="9" y="98"/>
                </a:lnTo>
                <a:lnTo>
                  <a:pt x="11" y="102"/>
                </a:lnTo>
                <a:lnTo>
                  <a:pt x="13" y="104"/>
                </a:lnTo>
                <a:lnTo>
                  <a:pt x="15" y="106"/>
                </a:lnTo>
                <a:lnTo>
                  <a:pt x="18" y="108"/>
                </a:lnTo>
                <a:lnTo>
                  <a:pt x="20" y="113"/>
                </a:lnTo>
                <a:lnTo>
                  <a:pt x="22" y="115"/>
                </a:lnTo>
                <a:lnTo>
                  <a:pt x="24" y="117"/>
                </a:lnTo>
                <a:lnTo>
                  <a:pt x="28" y="119"/>
                </a:lnTo>
                <a:lnTo>
                  <a:pt x="31" y="121"/>
                </a:lnTo>
                <a:lnTo>
                  <a:pt x="33" y="124"/>
                </a:lnTo>
                <a:lnTo>
                  <a:pt x="37" y="126"/>
                </a:lnTo>
                <a:lnTo>
                  <a:pt x="39" y="128"/>
                </a:lnTo>
                <a:lnTo>
                  <a:pt x="41" y="128"/>
                </a:lnTo>
                <a:lnTo>
                  <a:pt x="46" y="130"/>
                </a:lnTo>
                <a:lnTo>
                  <a:pt x="48" y="132"/>
                </a:lnTo>
                <a:lnTo>
                  <a:pt x="52" y="132"/>
                </a:lnTo>
                <a:lnTo>
                  <a:pt x="54" y="134"/>
                </a:lnTo>
                <a:lnTo>
                  <a:pt x="59" y="134"/>
                </a:lnTo>
                <a:lnTo>
                  <a:pt x="61" y="134"/>
                </a:lnTo>
                <a:lnTo>
                  <a:pt x="65" y="134"/>
                </a:lnTo>
                <a:lnTo>
                  <a:pt x="67" y="137"/>
                </a:lnTo>
                <a:lnTo>
                  <a:pt x="72" y="137"/>
                </a:lnTo>
                <a:lnTo>
                  <a:pt x="74" y="137"/>
                </a:lnTo>
                <a:lnTo>
                  <a:pt x="78" y="137"/>
                </a:lnTo>
                <a:lnTo>
                  <a:pt x="80" y="137"/>
                </a:lnTo>
                <a:lnTo>
                  <a:pt x="85" y="134"/>
                </a:lnTo>
                <a:lnTo>
                  <a:pt x="87" y="134"/>
                </a:lnTo>
                <a:lnTo>
                  <a:pt x="91" y="134"/>
                </a:lnTo>
                <a:lnTo>
                  <a:pt x="93" y="132"/>
                </a:lnTo>
                <a:lnTo>
                  <a:pt x="95" y="132"/>
                </a:lnTo>
                <a:lnTo>
                  <a:pt x="100" y="130"/>
                </a:lnTo>
                <a:lnTo>
                  <a:pt x="102" y="130"/>
                </a:lnTo>
                <a:lnTo>
                  <a:pt x="104" y="128"/>
                </a:lnTo>
                <a:lnTo>
                  <a:pt x="108" y="126"/>
                </a:lnTo>
                <a:lnTo>
                  <a:pt x="111" y="124"/>
                </a:lnTo>
                <a:lnTo>
                  <a:pt x="113" y="121"/>
                </a:lnTo>
                <a:lnTo>
                  <a:pt x="115" y="119"/>
                </a:lnTo>
                <a:lnTo>
                  <a:pt x="119" y="117"/>
                </a:lnTo>
                <a:close/>
              </a:path>
            </a:pathLst>
          </a:custGeom>
          <a:solidFill>
            <a:srgbClr val="F4D65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89" name="任意多边形 307788"/>
          <p:cNvSpPr/>
          <p:nvPr/>
        </p:nvSpPr>
        <p:spPr>
          <a:xfrm>
            <a:off x="2597150" y="2197100"/>
            <a:ext cx="214313" cy="214313"/>
          </a:xfrm>
          <a:custGeom>
            <a:rect l="0" t="0" r="0" b="0"/>
            <a:pathLst>
              <a:path w="135" h="135">
                <a:moveTo>
                  <a:pt x="115" y="115"/>
                </a:moveTo>
                <a:lnTo>
                  <a:pt x="117" y="113"/>
                </a:lnTo>
                <a:lnTo>
                  <a:pt x="119" y="111"/>
                </a:lnTo>
                <a:lnTo>
                  <a:pt x="122" y="109"/>
                </a:lnTo>
                <a:lnTo>
                  <a:pt x="124" y="104"/>
                </a:lnTo>
                <a:lnTo>
                  <a:pt x="126" y="102"/>
                </a:lnTo>
                <a:lnTo>
                  <a:pt x="128" y="100"/>
                </a:lnTo>
                <a:lnTo>
                  <a:pt x="128" y="96"/>
                </a:lnTo>
                <a:lnTo>
                  <a:pt x="130" y="93"/>
                </a:lnTo>
                <a:lnTo>
                  <a:pt x="130" y="91"/>
                </a:lnTo>
                <a:lnTo>
                  <a:pt x="132" y="87"/>
                </a:lnTo>
                <a:lnTo>
                  <a:pt x="132" y="85"/>
                </a:lnTo>
                <a:lnTo>
                  <a:pt x="132" y="80"/>
                </a:lnTo>
                <a:lnTo>
                  <a:pt x="132" y="78"/>
                </a:lnTo>
                <a:lnTo>
                  <a:pt x="135" y="76"/>
                </a:lnTo>
                <a:lnTo>
                  <a:pt x="135" y="72"/>
                </a:lnTo>
                <a:lnTo>
                  <a:pt x="135" y="70"/>
                </a:lnTo>
                <a:lnTo>
                  <a:pt x="132" y="65"/>
                </a:lnTo>
                <a:lnTo>
                  <a:pt x="132" y="63"/>
                </a:lnTo>
                <a:lnTo>
                  <a:pt x="132" y="59"/>
                </a:lnTo>
                <a:lnTo>
                  <a:pt x="132" y="57"/>
                </a:lnTo>
                <a:lnTo>
                  <a:pt x="130" y="52"/>
                </a:lnTo>
                <a:lnTo>
                  <a:pt x="130" y="50"/>
                </a:lnTo>
                <a:lnTo>
                  <a:pt x="128" y="46"/>
                </a:lnTo>
                <a:lnTo>
                  <a:pt x="128" y="44"/>
                </a:lnTo>
                <a:lnTo>
                  <a:pt x="126" y="41"/>
                </a:lnTo>
                <a:lnTo>
                  <a:pt x="124" y="37"/>
                </a:lnTo>
                <a:lnTo>
                  <a:pt x="124" y="35"/>
                </a:lnTo>
                <a:lnTo>
                  <a:pt x="122" y="33"/>
                </a:lnTo>
                <a:lnTo>
                  <a:pt x="119" y="28"/>
                </a:lnTo>
                <a:lnTo>
                  <a:pt x="117" y="26"/>
                </a:lnTo>
                <a:lnTo>
                  <a:pt x="115" y="24"/>
                </a:lnTo>
                <a:lnTo>
                  <a:pt x="113" y="22"/>
                </a:lnTo>
                <a:lnTo>
                  <a:pt x="109" y="18"/>
                </a:lnTo>
                <a:lnTo>
                  <a:pt x="106" y="15"/>
                </a:lnTo>
                <a:lnTo>
                  <a:pt x="104" y="13"/>
                </a:lnTo>
                <a:lnTo>
                  <a:pt x="102" y="11"/>
                </a:lnTo>
                <a:lnTo>
                  <a:pt x="98" y="11"/>
                </a:lnTo>
                <a:lnTo>
                  <a:pt x="96" y="9"/>
                </a:lnTo>
                <a:lnTo>
                  <a:pt x="93" y="7"/>
                </a:lnTo>
                <a:lnTo>
                  <a:pt x="89" y="5"/>
                </a:lnTo>
                <a:lnTo>
                  <a:pt x="87" y="5"/>
                </a:lnTo>
                <a:lnTo>
                  <a:pt x="83" y="2"/>
                </a:lnTo>
                <a:lnTo>
                  <a:pt x="80" y="2"/>
                </a:lnTo>
                <a:lnTo>
                  <a:pt x="76" y="2"/>
                </a:lnTo>
                <a:lnTo>
                  <a:pt x="74" y="0"/>
                </a:lnTo>
                <a:lnTo>
                  <a:pt x="70" y="0"/>
                </a:lnTo>
                <a:lnTo>
                  <a:pt x="67" y="0"/>
                </a:lnTo>
                <a:lnTo>
                  <a:pt x="63" y="0"/>
                </a:lnTo>
                <a:lnTo>
                  <a:pt x="61" y="0"/>
                </a:lnTo>
                <a:lnTo>
                  <a:pt x="57" y="0"/>
                </a:lnTo>
                <a:lnTo>
                  <a:pt x="54" y="0"/>
                </a:lnTo>
                <a:lnTo>
                  <a:pt x="52" y="0"/>
                </a:lnTo>
                <a:lnTo>
                  <a:pt x="48" y="0"/>
                </a:lnTo>
                <a:lnTo>
                  <a:pt x="46" y="2"/>
                </a:lnTo>
                <a:lnTo>
                  <a:pt x="42" y="2"/>
                </a:lnTo>
                <a:lnTo>
                  <a:pt x="39" y="5"/>
                </a:lnTo>
                <a:lnTo>
                  <a:pt x="35" y="5"/>
                </a:lnTo>
                <a:lnTo>
                  <a:pt x="33" y="7"/>
                </a:lnTo>
                <a:lnTo>
                  <a:pt x="31" y="9"/>
                </a:lnTo>
                <a:lnTo>
                  <a:pt x="29" y="9"/>
                </a:lnTo>
                <a:lnTo>
                  <a:pt x="24" y="11"/>
                </a:lnTo>
                <a:lnTo>
                  <a:pt x="22" y="13"/>
                </a:lnTo>
                <a:lnTo>
                  <a:pt x="20" y="15"/>
                </a:lnTo>
                <a:lnTo>
                  <a:pt x="18" y="18"/>
                </a:lnTo>
                <a:lnTo>
                  <a:pt x="16" y="20"/>
                </a:lnTo>
                <a:lnTo>
                  <a:pt x="13" y="22"/>
                </a:lnTo>
                <a:lnTo>
                  <a:pt x="11" y="26"/>
                </a:lnTo>
                <a:lnTo>
                  <a:pt x="9" y="28"/>
                </a:lnTo>
                <a:lnTo>
                  <a:pt x="7" y="31"/>
                </a:lnTo>
                <a:lnTo>
                  <a:pt x="7" y="35"/>
                </a:lnTo>
                <a:lnTo>
                  <a:pt x="5" y="37"/>
                </a:lnTo>
                <a:lnTo>
                  <a:pt x="3" y="39"/>
                </a:lnTo>
                <a:lnTo>
                  <a:pt x="3" y="44"/>
                </a:lnTo>
                <a:lnTo>
                  <a:pt x="3" y="46"/>
                </a:lnTo>
                <a:lnTo>
                  <a:pt x="0" y="48"/>
                </a:lnTo>
                <a:lnTo>
                  <a:pt x="0" y="52"/>
                </a:lnTo>
                <a:lnTo>
                  <a:pt x="0" y="54"/>
                </a:lnTo>
                <a:lnTo>
                  <a:pt x="0" y="59"/>
                </a:lnTo>
                <a:lnTo>
                  <a:pt x="0" y="61"/>
                </a:lnTo>
                <a:lnTo>
                  <a:pt x="0" y="65"/>
                </a:lnTo>
                <a:lnTo>
                  <a:pt x="0" y="67"/>
                </a:lnTo>
                <a:lnTo>
                  <a:pt x="0" y="72"/>
                </a:lnTo>
                <a:lnTo>
                  <a:pt x="0" y="74"/>
                </a:lnTo>
                <a:lnTo>
                  <a:pt x="0" y="78"/>
                </a:lnTo>
                <a:lnTo>
                  <a:pt x="3" y="80"/>
                </a:lnTo>
                <a:lnTo>
                  <a:pt x="3" y="85"/>
                </a:lnTo>
                <a:lnTo>
                  <a:pt x="5" y="87"/>
                </a:lnTo>
                <a:lnTo>
                  <a:pt x="5" y="89"/>
                </a:lnTo>
                <a:lnTo>
                  <a:pt x="7" y="93"/>
                </a:lnTo>
                <a:lnTo>
                  <a:pt x="9" y="96"/>
                </a:lnTo>
                <a:lnTo>
                  <a:pt x="9" y="100"/>
                </a:lnTo>
                <a:lnTo>
                  <a:pt x="11" y="102"/>
                </a:lnTo>
                <a:lnTo>
                  <a:pt x="13" y="104"/>
                </a:lnTo>
                <a:lnTo>
                  <a:pt x="16" y="106"/>
                </a:lnTo>
                <a:lnTo>
                  <a:pt x="18" y="111"/>
                </a:lnTo>
                <a:lnTo>
                  <a:pt x="22" y="113"/>
                </a:lnTo>
                <a:lnTo>
                  <a:pt x="24" y="115"/>
                </a:lnTo>
                <a:lnTo>
                  <a:pt x="26" y="117"/>
                </a:lnTo>
                <a:lnTo>
                  <a:pt x="29" y="119"/>
                </a:lnTo>
                <a:lnTo>
                  <a:pt x="33" y="122"/>
                </a:lnTo>
                <a:lnTo>
                  <a:pt x="35" y="124"/>
                </a:lnTo>
                <a:lnTo>
                  <a:pt x="37" y="126"/>
                </a:lnTo>
                <a:lnTo>
                  <a:pt x="42" y="126"/>
                </a:lnTo>
                <a:lnTo>
                  <a:pt x="44" y="128"/>
                </a:lnTo>
                <a:lnTo>
                  <a:pt x="46" y="130"/>
                </a:lnTo>
                <a:lnTo>
                  <a:pt x="50" y="130"/>
                </a:lnTo>
                <a:lnTo>
                  <a:pt x="52" y="130"/>
                </a:lnTo>
                <a:lnTo>
                  <a:pt x="57" y="132"/>
                </a:lnTo>
                <a:lnTo>
                  <a:pt x="59" y="132"/>
                </a:lnTo>
                <a:lnTo>
                  <a:pt x="63" y="132"/>
                </a:lnTo>
                <a:lnTo>
                  <a:pt x="65" y="135"/>
                </a:lnTo>
                <a:lnTo>
                  <a:pt x="70" y="135"/>
                </a:lnTo>
                <a:lnTo>
                  <a:pt x="72" y="135"/>
                </a:lnTo>
                <a:lnTo>
                  <a:pt x="76" y="135"/>
                </a:lnTo>
                <a:lnTo>
                  <a:pt x="78" y="132"/>
                </a:lnTo>
                <a:lnTo>
                  <a:pt x="83" y="132"/>
                </a:lnTo>
                <a:lnTo>
                  <a:pt x="85" y="132"/>
                </a:lnTo>
                <a:lnTo>
                  <a:pt x="89" y="130"/>
                </a:lnTo>
                <a:lnTo>
                  <a:pt x="91" y="130"/>
                </a:lnTo>
                <a:lnTo>
                  <a:pt x="93" y="130"/>
                </a:lnTo>
                <a:lnTo>
                  <a:pt x="98" y="128"/>
                </a:lnTo>
                <a:lnTo>
                  <a:pt x="100" y="128"/>
                </a:lnTo>
                <a:lnTo>
                  <a:pt x="102" y="126"/>
                </a:lnTo>
                <a:lnTo>
                  <a:pt x="106" y="124"/>
                </a:lnTo>
                <a:lnTo>
                  <a:pt x="109" y="122"/>
                </a:lnTo>
                <a:lnTo>
                  <a:pt x="111" y="119"/>
                </a:lnTo>
                <a:lnTo>
                  <a:pt x="113" y="117"/>
                </a:lnTo>
                <a:lnTo>
                  <a:pt x="115" y="115"/>
                </a:lnTo>
                <a:close/>
              </a:path>
            </a:pathLst>
          </a:custGeom>
          <a:solidFill>
            <a:srgbClr val="F4D6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0" name="任意多边形 307789"/>
          <p:cNvSpPr/>
          <p:nvPr/>
        </p:nvSpPr>
        <p:spPr>
          <a:xfrm>
            <a:off x="2597150" y="2200275"/>
            <a:ext cx="209550" cy="206375"/>
          </a:xfrm>
          <a:custGeom>
            <a:rect l="0" t="0" r="0" b="0"/>
            <a:pathLst>
              <a:path w="132" h="130">
                <a:moveTo>
                  <a:pt x="115" y="113"/>
                </a:moveTo>
                <a:lnTo>
                  <a:pt x="117" y="111"/>
                </a:lnTo>
                <a:lnTo>
                  <a:pt x="119" y="109"/>
                </a:lnTo>
                <a:lnTo>
                  <a:pt x="122" y="107"/>
                </a:lnTo>
                <a:lnTo>
                  <a:pt x="124" y="102"/>
                </a:lnTo>
                <a:lnTo>
                  <a:pt x="124" y="100"/>
                </a:lnTo>
                <a:lnTo>
                  <a:pt x="126" y="98"/>
                </a:lnTo>
                <a:lnTo>
                  <a:pt x="128" y="96"/>
                </a:lnTo>
                <a:lnTo>
                  <a:pt x="128" y="91"/>
                </a:lnTo>
                <a:lnTo>
                  <a:pt x="130" y="89"/>
                </a:lnTo>
                <a:lnTo>
                  <a:pt x="130" y="87"/>
                </a:lnTo>
                <a:lnTo>
                  <a:pt x="130" y="83"/>
                </a:lnTo>
                <a:lnTo>
                  <a:pt x="132" y="81"/>
                </a:lnTo>
                <a:lnTo>
                  <a:pt x="132" y="76"/>
                </a:lnTo>
                <a:lnTo>
                  <a:pt x="132" y="74"/>
                </a:lnTo>
                <a:lnTo>
                  <a:pt x="132" y="70"/>
                </a:lnTo>
                <a:lnTo>
                  <a:pt x="132" y="68"/>
                </a:lnTo>
                <a:lnTo>
                  <a:pt x="132" y="63"/>
                </a:lnTo>
                <a:lnTo>
                  <a:pt x="132" y="61"/>
                </a:lnTo>
                <a:lnTo>
                  <a:pt x="130" y="59"/>
                </a:lnTo>
                <a:lnTo>
                  <a:pt x="130" y="55"/>
                </a:lnTo>
                <a:lnTo>
                  <a:pt x="130" y="52"/>
                </a:lnTo>
                <a:lnTo>
                  <a:pt x="128" y="48"/>
                </a:lnTo>
                <a:lnTo>
                  <a:pt x="128" y="46"/>
                </a:lnTo>
                <a:lnTo>
                  <a:pt x="126" y="42"/>
                </a:lnTo>
                <a:lnTo>
                  <a:pt x="126" y="39"/>
                </a:lnTo>
                <a:lnTo>
                  <a:pt x="124" y="37"/>
                </a:lnTo>
                <a:lnTo>
                  <a:pt x="122" y="33"/>
                </a:lnTo>
                <a:lnTo>
                  <a:pt x="119" y="31"/>
                </a:lnTo>
                <a:lnTo>
                  <a:pt x="117" y="29"/>
                </a:lnTo>
                <a:lnTo>
                  <a:pt x="115" y="26"/>
                </a:lnTo>
                <a:lnTo>
                  <a:pt x="113" y="22"/>
                </a:lnTo>
                <a:lnTo>
                  <a:pt x="111" y="20"/>
                </a:lnTo>
                <a:lnTo>
                  <a:pt x="109" y="18"/>
                </a:lnTo>
                <a:lnTo>
                  <a:pt x="106" y="16"/>
                </a:lnTo>
                <a:lnTo>
                  <a:pt x="102" y="13"/>
                </a:lnTo>
                <a:lnTo>
                  <a:pt x="100" y="11"/>
                </a:lnTo>
                <a:lnTo>
                  <a:pt x="98" y="9"/>
                </a:lnTo>
                <a:lnTo>
                  <a:pt x="96" y="9"/>
                </a:lnTo>
                <a:lnTo>
                  <a:pt x="91" y="7"/>
                </a:lnTo>
                <a:lnTo>
                  <a:pt x="89" y="5"/>
                </a:lnTo>
                <a:lnTo>
                  <a:pt x="85" y="5"/>
                </a:lnTo>
                <a:lnTo>
                  <a:pt x="83" y="3"/>
                </a:lnTo>
                <a:lnTo>
                  <a:pt x="78" y="3"/>
                </a:lnTo>
                <a:lnTo>
                  <a:pt x="76" y="0"/>
                </a:lnTo>
                <a:lnTo>
                  <a:pt x="74" y="0"/>
                </a:lnTo>
                <a:lnTo>
                  <a:pt x="70" y="0"/>
                </a:lnTo>
                <a:lnTo>
                  <a:pt x="67" y="0"/>
                </a:lnTo>
                <a:lnTo>
                  <a:pt x="63" y="0"/>
                </a:lnTo>
                <a:lnTo>
                  <a:pt x="61" y="0"/>
                </a:lnTo>
                <a:lnTo>
                  <a:pt x="57" y="0"/>
                </a:lnTo>
                <a:lnTo>
                  <a:pt x="54" y="0"/>
                </a:lnTo>
                <a:lnTo>
                  <a:pt x="50" y="0"/>
                </a:lnTo>
                <a:lnTo>
                  <a:pt x="48" y="0"/>
                </a:lnTo>
                <a:lnTo>
                  <a:pt x="46" y="3"/>
                </a:lnTo>
                <a:lnTo>
                  <a:pt x="42" y="3"/>
                </a:lnTo>
                <a:lnTo>
                  <a:pt x="39" y="5"/>
                </a:lnTo>
                <a:lnTo>
                  <a:pt x="35" y="5"/>
                </a:lnTo>
                <a:lnTo>
                  <a:pt x="33" y="7"/>
                </a:lnTo>
                <a:lnTo>
                  <a:pt x="31" y="7"/>
                </a:lnTo>
                <a:lnTo>
                  <a:pt x="29" y="9"/>
                </a:lnTo>
                <a:lnTo>
                  <a:pt x="24" y="11"/>
                </a:lnTo>
                <a:lnTo>
                  <a:pt x="22" y="13"/>
                </a:lnTo>
                <a:lnTo>
                  <a:pt x="20" y="16"/>
                </a:lnTo>
                <a:lnTo>
                  <a:pt x="18" y="18"/>
                </a:lnTo>
                <a:lnTo>
                  <a:pt x="16" y="20"/>
                </a:lnTo>
                <a:lnTo>
                  <a:pt x="13" y="22"/>
                </a:lnTo>
                <a:lnTo>
                  <a:pt x="11" y="24"/>
                </a:lnTo>
                <a:lnTo>
                  <a:pt x="9" y="29"/>
                </a:lnTo>
                <a:lnTo>
                  <a:pt x="7" y="31"/>
                </a:lnTo>
                <a:lnTo>
                  <a:pt x="7" y="33"/>
                </a:lnTo>
                <a:lnTo>
                  <a:pt x="5" y="35"/>
                </a:lnTo>
                <a:lnTo>
                  <a:pt x="5" y="39"/>
                </a:lnTo>
                <a:lnTo>
                  <a:pt x="3" y="42"/>
                </a:lnTo>
                <a:lnTo>
                  <a:pt x="3" y="44"/>
                </a:lnTo>
                <a:lnTo>
                  <a:pt x="0" y="48"/>
                </a:lnTo>
                <a:lnTo>
                  <a:pt x="0" y="50"/>
                </a:lnTo>
                <a:lnTo>
                  <a:pt x="0" y="55"/>
                </a:lnTo>
                <a:lnTo>
                  <a:pt x="0" y="57"/>
                </a:lnTo>
                <a:lnTo>
                  <a:pt x="0" y="61"/>
                </a:lnTo>
                <a:lnTo>
                  <a:pt x="0" y="63"/>
                </a:lnTo>
                <a:lnTo>
                  <a:pt x="0" y="68"/>
                </a:lnTo>
                <a:lnTo>
                  <a:pt x="0" y="70"/>
                </a:lnTo>
                <a:lnTo>
                  <a:pt x="0" y="72"/>
                </a:lnTo>
                <a:lnTo>
                  <a:pt x="3" y="76"/>
                </a:lnTo>
                <a:lnTo>
                  <a:pt x="3" y="78"/>
                </a:lnTo>
                <a:lnTo>
                  <a:pt x="3" y="83"/>
                </a:lnTo>
                <a:lnTo>
                  <a:pt x="5" y="85"/>
                </a:lnTo>
                <a:lnTo>
                  <a:pt x="7" y="89"/>
                </a:lnTo>
                <a:lnTo>
                  <a:pt x="7" y="91"/>
                </a:lnTo>
                <a:lnTo>
                  <a:pt x="9" y="94"/>
                </a:lnTo>
                <a:lnTo>
                  <a:pt x="11" y="98"/>
                </a:lnTo>
                <a:lnTo>
                  <a:pt x="13" y="100"/>
                </a:lnTo>
                <a:lnTo>
                  <a:pt x="13" y="102"/>
                </a:lnTo>
                <a:lnTo>
                  <a:pt x="18" y="104"/>
                </a:lnTo>
                <a:lnTo>
                  <a:pt x="20" y="109"/>
                </a:lnTo>
                <a:lnTo>
                  <a:pt x="22" y="111"/>
                </a:lnTo>
                <a:lnTo>
                  <a:pt x="24" y="113"/>
                </a:lnTo>
                <a:lnTo>
                  <a:pt x="26" y="115"/>
                </a:lnTo>
                <a:lnTo>
                  <a:pt x="29" y="117"/>
                </a:lnTo>
                <a:lnTo>
                  <a:pt x="33" y="120"/>
                </a:lnTo>
                <a:lnTo>
                  <a:pt x="35" y="122"/>
                </a:lnTo>
                <a:lnTo>
                  <a:pt x="37" y="122"/>
                </a:lnTo>
                <a:lnTo>
                  <a:pt x="42" y="124"/>
                </a:lnTo>
                <a:lnTo>
                  <a:pt x="44" y="126"/>
                </a:lnTo>
                <a:lnTo>
                  <a:pt x="48" y="126"/>
                </a:lnTo>
                <a:lnTo>
                  <a:pt x="50" y="128"/>
                </a:lnTo>
                <a:lnTo>
                  <a:pt x="52" y="128"/>
                </a:lnTo>
                <a:lnTo>
                  <a:pt x="57" y="130"/>
                </a:lnTo>
                <a:lnTo>
                  <a:pt x="59" y="130"/>
                </a:lnTo>
                <a:lnTo>
                  <a:pt x="63" y="130"/>
                </a:lnTo>
                <a:lnTo>
                  <a:pt x="65" y="130"/>
                </a:lnTo>
                <a:lnTo>
                  <a:pt x="70" y="130"/>
                </a:lnTo>
                <a:lnTo>
                  <a:pt x="72" y="130"/>
                </a:lnTo>
                <a:lnTo>
                  <a:pt x="76" y="130"/>
                </a:lnTo>
                <a:lnTo>
                  <a:pt x="78" y="130"/>
                </a:lnTo>
                <a:lnTo>
                  <a:pt x="80" y="130"/>
                </a:lnTo>
                <a:lnTo>
                  <a:pt x="85" y="130"/>
                </a:lnTo>
                <a:lnTo>
                  <a:pt x="87" y="128"/>
                </a:lnTo>
                <a:lnTo>
                  <a:pt x="91" y="128"/>
                </a:lnTo>
                <a:lnTo>
                  <a:pt x="93" y="128"/>
                </a:lnTo>
                <a:lnTo>
                  <a:pt x="96" y="126"/>
                </a:lnTo>
                <a:lnTo>
                  <a:pt x="100" y="124"/>
                </a:lnTo>
                <a:lnTo>
                  <a:pt x="102" y="124"/>
                </a:lnTo>
                <a:lnTo>
                  <a:pt x="104" y="122"/>
                </a:lnTo>
                <a:lnTo>
                  <a:pt x="109" y="120"/>
                </a:lnTo>
                <a:lnTo>
                  <a:pt x="111" y="117"/>
                </a:lnTo>
                <a:lnTo>
                  <a:pt x="113" y="115"/>
                </a:lnTo>
                <a:lnTo>
                  <a:pt x="115" y="113"/>
                </a:lnTo>
                <a:close/>
              </a:path>
            </a:pathLst>
          </a:custGeom>
          <a:solidFill>
            <a:srgbClr val="F4D6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1" name="任意多边形 307790"/>
          <p:cNvSpPr/>
          <p:nvPr/>
        </p:nvSpPr>
        <p:spPr>
          <a:xfrm>
            <a:off x="2597150" y="2200275"/>
            <a:ext cx="206375" cy="206375"/>
          </a:xfrm>
          <a:custGeom>
            <a:rect l="0" t="0" r="0" b="0"/>
            <a:pathLst>
              <a:path w="130" h="130">
                <a:moveTo>
                  <a:pt x="115" y="113"/>
                </a:moveTo>
                <a:lnTo>
                  <a:pt x="117" y="111"/>
                </a:lnTo>
                <a:lnTo>
                  <a:pt x="119" y="109"/>
                </a:lnTo>
                <a:lnTo>
                  <a:pt x="119" y="107"/>
                </a:lnTo>
                <a:lnTo>
                  <a:pt x="122" y="104"/>
                </a:lnTo>
                <a:lnTo>
                  <a:pt x="124" y="100"/>
                </a:lnTo>
                <a:lnTo>
                  <a:pt x="126" y="98"/>
                </a:lnTo>
                <a:lnTo>
                  <a:pt x="126" y="96"/>
                </a:lnTo>
                <a:lnTo>
                  <a:pt x="128" y="91"/>
                </a:lnTo>
                <a:lnTo>
                  <a:pt x="128" y="89"/>
                </a:lnTo>
                <a:lnTo>
                  <a:pt x="130" y="87"/>
                </a:lnTo>
                <a:lnTo>
                  <a:pt x="130" y="83"/>
                </a:lnTo>
                <a:lnTo>
                  <a:pt x="130" y="81"/>
                </a:lnTo>
                <a:lnTo>
                  <a:pt x="130" y="76"/>
                </a:lnTo>
                <a:lnTo>
                  <a:pt x="130" y="74"/>
                </a:lnTo>
                <a:lnTo>
                  <a:pt x="130" y="72"/>
                </a:lnTo>
                <a:lnTo>
                  <a:pt x="130" y="68"/>
                </a:lnTo>
                <a:lnTo>
                  <a:pt x="130" y="65"/>
                </a:lnTo>
                <a:lnTo>
                  <a:pt x="130" y="61"/>
                </a:lnTo>
                <a:lnTo>
                  <a:pt x="130" y="59"/>
                </a:lnTo>
                <a:lnTo>
                  <a:pt x="130" y="55"/>
                </a:lnTo>
                <a:lnTo>
                  <a:pt x="128" y="52"/>
                </a:lnTo>
                <a:lnTo>
                  <a:pt x="128" y="50"/>
                </a:lnTo>
                <a:lnTo>
                  <a:pt x="126" y="46"/>
                </a:lnTo>
                <a:lnTo>
                  <a:pt x="126" y="44"/>
                </a:lnTo>
                <a:lnTo>
                  <a:pt x="124" y="42"/>
                </a:lnTo>
                <a:lnTo>
                  <a:pt x="122" y="37"/>
                </a:lnTo>
                <a:lnTo>
                  <a:pt x="122" y="35"/>
                </a:lnTo>
                <a:lnTo>
                  <a:pt x="119" y="33"/>
                </a:lnTo>
                <a:lnTo>
                  <a:pt x="117" y="29"/>
                </a:lnTo>
                <a:lnTo>
                  <a:pt x="115" y="26"/>
                </a:lnTo>
                <a:lnTo>
                  <a:pt x="113" y="24"/>
                </a:lnTo>
                <a:lnTo>
                  <a:pt x="111" y="22"/>
                </a:lnTo>
                <a:lnTo>
                  <a:pt x="106" y="20"/>
                </a:lnTo>
                <a:lnTo>
                  <a:pt x="104" y="18"/>
                </a:lnTo>
                <a:lnTo>
                  <a:pt x="102" y="16"/>
                </a:lnTo>
                <a:lnTo>
                  <a:pt x="100" y="13"/>
                </a:lnTo>
                <a:lnTo>
                  <a:pt x="96" y="11"/>
                </a:lnTo>
                <a:lnTo>
                  <a:pt x="93" y="9"/>
                </a:lnTo>
                <a:lnTo>
                  <a:pt x="91" y="9"/>
                </a:lnTo>
                <a:lnTo>
                  <a:pt x="87" y="7"/>
                </a:lnTo>
                <a:lnTo>
                  <a:pt x="85" y="5"/>
                </a:lnTo>
                <a:lnTo>
                  <a:pt x="83" y="5"/>
                </a:lnTo>
                <a:lnTo>
                  <a:pt x="78" y="3"/>
                </a:lnTo>
                <a:lnTo>
                  <a:pt x="76" y="3"/>
                </a:lnTo>
                <a:lnTo>
                  <a:pt x="72" y="3"/>
                </a:lnTo>
                <a:lnTo>
                  <a:pt x="70" y="3"/>
                </a:lnTo>
                <a:lnTo>
                  <a:pt x="65" y="3"/>
                </a:lnTo>
                <a:lnTo>
                  <a:pt x="63" y="0"/>
                </a:lnTo>
                <a:lnTo>
                  <a:pt x="61" y="0"/>
                </a:lnTo>
                <a:lnTo>
                  <a:pt x="57" y="3"/>
                </a:lnTo>
                <a:lnTo>
                  <a:pt x="54" y="3"/>
                </a:lnTo>
                <a:lnTo>
                  <a:pt x="50" y="3"/>
                </a:lnTo>
                <a:lnTo>
                  <a:pt x="48" y="3"/>
                </a:lnTo>
                <a:lnTo>
                  <a:pt x="44" y="3"/>
                </a:lnTo>
                <a:lnTo>
                  <a:pt x="42" y="5"/>
                </a:lnTo>
                <a:lnTo>
                  <a:pt x="39" y="5"/>
                </a:lnTo>
                <a:lnTo>
                  <a:pt x="35" y="7"/>
                </a:lnTo>
                <a:lnTo>
                  <a:pt x="33" y="7"/>
                </a:lnTo>
                <a:lnTo>
                  <a:pt x="31" y="9"/>
                </a:lnTo>
                <a:lnTo>
                  <a:pt x="29" y="11"/>
                </a:lnTo>
                <a:lnTo>
                  <a:pt x="24" y="13"/>
                </a:lnTo>
                <a:lnTo>
                  <a:pt x="22" y="16"/>
                </a:lnTo>
                <a:lnTo>
                  <a:pt x="20" y="16"/>
                </a:lnTo>
                <a:lnTo>
                  <a:pt x="18" y="20"/>
                </a:lnTo>
                <a:lnTo>
                  <a:pt x="16" y="22"/>
                </a:lnTo>
                <a:lnTo>
                  <a:pt x="13" y="24"/>
                </a:lnTo>
                <a:lnTo>
                  <a:pt x="11" y="26"/>
                </a:lnTo>
                <a:lnTo>
                  <a:pt x="9" y="29"/>
                </a:lnTo>
                <a:lnTo>
                  <a:pt x="9" y="31"/>
                </a:lnTo>
                <a:lnTo>
                  <a:pt x="7" y="35"/>
                </a:lnTo>
                <a:lnTo>
                  <a:pt x="5" y="37"/>
                </a:lnTo>
                <a:lnTo>
                  <a:pt x="5" y="39"/>
                </a:lnTo>
                <a:lnTo>
                  <a:pt x="3" y="44"/>
                </a:lnTo>
                <a:lnTo>
                  <a:pt x="3" y="46"/>
                </a:lnTo>
                <a:lnTo>
                  <a:pt x="3" y="48"/>
                </a:lnTo>
                <a:lnTo>
                  <a:pt x="0" y="52"/>
                </a:lnTo>
                <a:lnTo>
                  <a:pt x="0" y="55"/>
                </a:lnTo>
                <a:lnTo>
                  <a:pt x="0" y="59"/>
                </a:lnTo>
                <a:lnTo>
                  <a:pt x="0" y="61"/>
                </a:lnTo>
                <a:lnTo>
                  <a:pt x="0" y="65"/>
                </a:lnTo>
                <a:lnTo>
                  <a:pt x="0" y="68"/>
                </a:lnTo>
                <a:lnTo>
                  <a:pt x="0" y="70"/>
                </a:lnTo>
                <a:lnTo>
                  <a:pt x="3" y="74"/>
                </a:lnTo>
                <a:lnTo>
                  <a:pt x="3" y="76"/>
                </a:lnTo>
                <a:lnTo>
                  <a:pt x="3" y="81"/>
                </a:lnTo>
                <a:lnTo>
                  <a:pt x="5" y="83"/>
                </a:lnTo>
                <a:lnTo>
                  <a:pt x="5" y="85"/>
                </a:lnTo>
                <a:lnTo>
                  <a:pt x="7" y="89"/>
                </a:lnTo>
                <a:lnTo>
                  <a:pt x="9" y="91"/>
                </a:lnTo>
                <a:lnTo>
                  <a:pt x="9" y="94"/>
                </a:lnTo>
                <a:lnTo>
                  <a:pt x="11" y="98"/>
                </a:lnTo>
                <a:lnTo>
                  <a:pt x="13" y="100"/>
                </a:lnTo>
                <a:lnTo>
                  <a:pt x="16" y="102"/>
                </a:lnTo>
                <a:lnTo>
                  <a:pt x="18" y="107"/>
                </a:lnTo>
                <a:lnTo>
                  <a:pt x="20" y="109"/>
                </a:lnTo>
                <a:lnTo>
                  <a:pt x="22" y="111"/>
                </a:lnTo>
                <a:lnTo>
                  <a:pt x="24" y="113"/>
                </a:lnTo>
                <a:lnTo>
                  <a:pt x="26" y="115"/>
                </a:lnTo>
                <a:lnTo>
                  <a:pt x="31" y="117"/>
                </a:lnTo>
                <a:lnTo>
                  <a:pt x="33" y="120"/>
                </a:lnTo>
                <a:lnTo>
                  <a:pt x="35" y="122"/>
                </a:lnTo>
                <a:lnTo>
                  <a:pt x="39" y="122"/>
                </a:lnTo>
                <a:lnTo>
                  <a:pt x="42" y="124"/>
                </a:lnTo>
                <a:lnTo>
                  <a:pt x="44" y="126"/>
                </a:lnTo>
                <a:lnTo>
                  <a:pt x="48" y="126"/>
                </a:lnTo>
                <a:lnTo>
                  <a:pt x="50" y="128"/>
                </a:lnTo>
                <a:lnTo>
                  <a:pt x="52" y="128"/>
                </a:lnTo>
                <a:lnTo>
                  <a:pt x="57" y="128"/>
                </a:lnTo>
                <a:lnTo>
                  <a:pt x="59" y="130"/>
                </a:lnTo>
                <a:lnTo>
                  <a:pt x="63" y="130"/>
                </a:lnTo>
                <a:lnTo>
                  <a:pt x="65" y="130"/>
                </a:lnTo>
                <a:lnTo>
                  <a:pt x="70" y="130"/>
                </a:lnTo>
                <a:lnTo>
                  <a:pt x="72" y="130"/>
                </a:lnTo>
                <a:lnTo>
                  <a:pt x="76" y="130"/>
                </a:lnTo>
                <a:lnTo>
                  <a:pt x="78" y="130"/>
                </a:lnTo>
                <a:lnTo>
                  <a:pt x="80" y="130"/>
                </a:lnTo>
                <a:lnTo>
                  <a:pt x="85" y="130"/>
                </a:lnTo>
                <a:lnTo>
                  <a:pt x="87" y="128"/>
                </a:lnTo>
                <a:lnTo>
                  <a:pt x="91" y="128"/>
                </a:lnTo>
                <a:lnTo>
                  <a:pt x="93" y="126"/>
                </a:lnTo>
                <a:lnTo>
                  <a:pt x="96" y="126"/>
                </a:lnTo>
                <a:lnTo>
                  <a:pt x="100" y="124"/>
                </a:lnTo>
                <a:lnTo>
                  <a:pt x="102" y="122"/>
                </a:lnTo>
                <a:lnTo>
                  <a:pt x="104" y="122"/>
                </a:lnTo>
                <a:lnTo>
                  <a:pt x="106" y="120"/>
                </a:lnTo>
                <a:lnTo>
                  <a:pt x="109" y="117"/>
                </a:lnTo>
                <a:lnTo>
                  <a:pt x="113" y="115"/>
                </a:lnTo>
                <a:lnTo>
                  <a:pt x="115" y="113"/>
                </a:lnTo>
                <a:close/>
              </a:path>
            </a:pathLst>
          </a:custGeom>
          <a:solidFill>
            <a:srgbClr val="F4D7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2" name="任意多边形 307791"/>
          <p:cNvSpPr/>
          <p:nvPr/>
        </p:nvSpPr>
        <p:spPr>
          <a:xfrm>
            <a:off x="2597150" y="2205038"/>
            <a:ext cx="206375" cy="201612"/>
          </a:xfrm>
          <a:custGeom>
            <a:rect l="0" t="0" r="0" b="0"/>
            <a:pathLst>
              <a:path w="130" h="127">
                <a:moveTo>
                  <a:pt x="113" y="110"/>
                </a:moveTo>
                <a:lnTo>
                  <a:pt x="115" y="108"/>
                </a:lnTo>
                <a:lnTo>
                  <a:pt x="117" y="106"/>
                </a:lnTo>
                <a:lnTo>
                  <a:pt x="119" y="104"/>
                </a:lnTo>
                <a:lnTo>
                  <a:pt x="122" y="101"/>
                </a:lnTo>
                <a:lnTo>
                  <a:pt x="124" y="97"/>
                </a:lnTo>
                <a:lnTo>
                  <a:pt x="124" y="95"/>
                </a:lnTo>
                <a:lnTo>
                  <a:pt x="126" y="93"/>
                </a:lnTo>
                <a:lnTo>
                  <a:pt x="126" y="88"/>
                </a:lnTo>
                <a:lnTo>
                  <a:pt x="128" y="86"/>
                </a:lnTo>
                <a:lnTo>
                  <a:pt x="128" y="84"/>
                </a:lnTo>
                <a:lnTo>
                  <a:pt x="128" y="80"/>
                </a:lnTo>
                <a:lnTo>
                  <a:pt x="130" y="78"/>
                </a:lnTo>
                <a:lnTo>
                  <a:pt x="130" y="75"/>
                </a:lnTo>
                <a:lnTo>
                  <a:pt x="130" y="71"/>
                </a:lnTo>
                <a:lnTo>
                  <a:pt x="130" y="69"/>
                </a:lnTo>
                <a:lnTo>
                  <a:pt x="130" y="65"/>
                </a:lnTo>
                <a:lnTo>
                  <a:pt x="130" y="62"/>
                </a:lnTo>
                <a:lnTo>
                  <a:pt x="130" y="60"/>
                </a:lnTo>
                <a:lnTo>
                  <a:pt x="128" y="56"/>
                </a:lnTo>
                <a:lnTo>
                  <a:pt x="128" y="54"/>
                </a:lnTo>
                <a:lnTo>
                  <a:pt x="128" y="49"/>
                </a:lnTo>
                <a:lnTo>
                  <a:pt x="126" y="47"/>
                </a:lnTo>
                <a:lnTo>
                  <a:pt x="126" y="45"/>
                </a:lnTo>
                <a:lnTo>
                  <a:pt x="124" y="41"/>
                </a:lnTo>
                <a:lnTo>
                  <a:pt x="124" y="39"/>
                </a:lnTo>
                <a:lnTo>
                  <a:pt x="122" y="36"/>
                </a:lnTo>
                <a:lnTo>
                  <a:pt x="119" y="32"/>
                </a:lnTo>
                <a:lnTo>
                  <a:pt x="117" y="30"/>
                </a:lnTo>
                <a:lnTo>
                  <a:pt x="115" y="28"/>
                </a:lnTo>
                <a:lnTo>
                  <a:pt x="113" y="26"/>
                </a:lnTo>
                <a:lnTo>
                  <a:pt x="111" y="23"/>
                </a:lnTo>
                <a:lnTo>
                  <a:pt x="109" y="19"/>
                </a:lnTo>
                <a:lnTo>
                  <a:pt x="106" y="17"/>
                </a:lnTo>
                <a:lnTo>
                  <a:pt x="104" y="15"/>
                </a:lnTo>
                <a:lnTo>
                  <a:pt x="102" y="13"/>
                </a:lnTo>
                <a:lnTo>
                  <a:pt x="98" y="10"/>
                </a:lnTo>
                <a:lnTo>
                  <a:pt x="96" y="10"/>
                </a:lnTo>
                <a:lnTo>
                  <a:pt x="93" y="8"/>
                </a:lnTo>
                <a:lnTo>
                  <a:pt x="89" y="6"/>
                </a:lnTo>
                <a:lnTo>
                  <a:pt x="87" y="6"/>
                </a:lnTo>
                <a:lnTo>
                  <a:pt x="85" y="4"/>
                </a:lnTo>
                <a:lnTo>
                  <a:pt x="80" y="4"/>
                </a:lnTo>
                <a:lnTo>
                  <a:pt x="78" y="2"/>
                </a:lnTo>
                <a:lnTo>
                  <a:pt x="74" y="2"/>
                </a:lnTo>
                <a:lnTo>
                  <a:pt x="72" y="2"/>
                </a:lnTo>
                <a:lnTo>
                  <a:pt x="70" y="0"/>
                </a:lnTo>
                <a:lnTo>
                  <a:pt x="65" y="0"/>
                </a:lnTo>
                <a:lnTo>
                  <a:pt x="63" y="0"/>
                </a:lnTo>
                <a:lnTo>
                  <a:pt x="59" y="0"/>
                </a:lnTo>
                <a:lnTo>
                  <a:pt x="57" y="0"/>
                </a:lnTo>
                <a:lnTo>
                  <a:pt x="52" y="0"/>
                </a:lnTo>
                <a:lnTo>
                  <a:pt x="50" y="2"/>
                </a:lnTo>
                <a:lnTo>
                  <a:pt x="48" y="2"/>
                </a:lnTo>
                <a:lnTo>
                  <a:pt x="44" y="2"/>
                </a:lnTo>
                <a:lnTo>
                  <a:pt x="42" y="4"/>
                </a:lnTo>
                <a:lnTo>
                  <a:pt x="39" y="4"/>
                </a:lnTo>
                <a:lnTo>
                  <a:pt x="35" y="6"/>
                </a:lnTo>
                <a:lnTo>
                  <a:pt x="33" y="6"/>
                </a:lnTo>
                <a:lnTo>
                  <a:pt x="31" y="8"/>
                </a:lnTo>
                <a:lnTo>
                  <a:pt x="29" y="10"/>
                </a:lnTo>
                <a:lnTo>
                  <a:pt x="24" y="10"/>
                </a:lnTo>
                <a:lnTo>
                  <a:pt x="22" y="13"/>
                </a:lnTo>
                <a:lnTo>
                  <a:pt x="20" y="15"/>
                </a:lnTo>
                <a:lnTo>
                  <a:pt x="18" y="17"/>
                </a:lnTo>
                <a:lnTo>
                  <a:pt x="16" y="19"/>
                </a:lnTo>
                <a:lnTo>
                  <a:pt x="13" y="21"/>
                </a:lnTo>
                <a:lnTo>
                  <a:pt x="11" y="26"/>
                </a:lnTo>
                <a:lnTo>
                  <a:pt x="11" y="28"/>
                </a:lnTo>
                <a:lnTo>
                  <a:pt x="9" y="30"/>
                </a:lnTo>
                <a:lnTo>
                  <a:pt x="7" y="32"/>
                </a:lnTo>
                <a:lnTo>
                  <a:pt x="7" y="34"/>
                </a:lnTo>
                <a:lnTo>
                  <a:pt x="5" y="39"/>
                </a:lnTo>
                <a:lnTo>
                  <a:pt x="5" y="41"/>
                </a:lnTo>
                <a:lnTo>
                  <a:pt x="3" y="45"/>
                </a:lnTo>
                <a:lnTo>
                  <a:pt x="3" y="47"/>
                </a:lnTo>
                <a:lnTo>
                  <a:pt x="3" y="49"/>
                </a:lnTo>
                <a:lnTo>
                  <a:pt x="3" y="54"/>
                </a:lnTo>
                <a:lnTo>
                  <a:pt x="0" y="56"/>
                </a:lnTo>
                <a:lnTo>
                  <a:pt x="0" y="58"/>
                </a:lnTo>
                <a:lnTo>
                  <a:pt x="0" y="62"/>
                </a:lnTo>
                <a:lnTo>
                  <a:pt x="3" y="65"/>
                </a:lnTo>
                <a:lnTo>
                  <a:pt x="3" y="69"/>
                </a:lnTo>
                <a:lnTo>
                  <a:pt x="3" y="71"/>
                </a:lnTo>
                <a:lnTo>
                  <a:pt x="3" y="73"/>
                </a:lnTo>
                <a:lnTo>
                  <a:pt x="5" y="78"/>
                </a:lnTo>
                <a:lnTo>
                  <a:pt x="5" y="80"/>
                </a:lnTo>
                <a:lnTo>
                  <a:pt x="7" y="84"/>
                </a:lnTo>
                <a:lnTo>
                  <a:pt x="7" y="86"/>
                </a:lnTo>
                <a:lnTo>
                  <a:pt x="9" y="88"/>
                </a:lnTo>
                <a:lnTo>
                  <a:pt x="11" y="93"/>
                </a:lnTo>
                <a:lnTo>
                  <a:pt x="11" y="95"/>
                </a:lnTo>
                <a:lnTo>
                  <a:pt x="13" y="97"/>
                </a:lnTo>
                <a:lnTo>
                  <a:pt x="16" y="99"/>
                </a:lnTo>
                <a:lnTo>
                  <a:pt x="18" y="104"/>
                </a:lnTo>
                <a:lnTo>
                  <a:pt x="20" y="106"/>
                </a:lnTo>
                <a:lnTo>
                  <a:pt x="22" y="108"/>
                </a:lnTo>
                <a:lnTo>
                  <a:pt x="24" y="110"/>
                </a:lnTo>
                <a:lnTo>
                  <a:pt x="29" y="112"/>
                </a:lnTo>
                <a:lnTo>
                  <a:pt x="31" y="114"/>
                </a:lnTo>
                <a:lnTo>
                  <a:pt x="33" y="117"/>
                </a:lnTo>
                <a:lnTo>
                  <a:pt x="35" y="119"/>
                </a:lnTo>
                <a:lnTo>
                  <a:pt x="39" y="119"/>
                </a:lnTo>
                <a:lnTo>
                  <a:pt x="42" y="121"/>
                </a:lnTo>
                <a:lnTo>
                  <a:pt x="44" y="123"/>
                </a:lnTo>
                <a:lnTo>
                  <a:pt x="48" y="123"/>
                </a:lnTo>
                <a:lnTo>
                  <a:pt x="50" y="125"/>
                </a:lnTo>
                <a:lnTo>
                  <a:pt x="54" y="125"/>
                </a:lnTo>
                <a:lnTo>
                  <a:pt x="57" y="125"/>
                </a:lnTo>
                <a:lnTo>
                  <a:pt x="61" y="127"/>
                </a:lnTo>
                <a:lnTo>
                  <a:pt x="63" y="127"/>
                </a:lnTo>
                <a:lnTo>
                  <a:pt x="65" y="127"/>
                </a:lnTo>
                <a:lnTo>
                  <a:pt x="70" y="127"/>
                </a:lnTo>
                <a:lnTo>
                  <a:pt x="72" y="127"/>
                </a:lnTo>
                <a:lnTo>
                  <a:pt x="76" y="127"/>
                </a:lnTo>
                <a:lnTo>
                  <a:pt x="78" y="127"/>
                </a:lnTo>
                <a:lnTo>
                  <a:pt x="80" y="127"/>
                </a:lnTo>
                <a:lnTo>
                  <a:pt x="85" y="125"/>
                </a:lnTo>
                <a:lnTo>
                  <a:pt x="87" y="125"/>
                </a:lnTo>
                <a:lnTo>
                  <a:pt x="89" y="125"/>
                </a:lnTo>
                <a:lnTo>
                  <a:pt x="93" y="123"/>
                </a:lnTo>
                <a:lnTo>
                  <a:pt x="96" y="123"/>
                </a:lnTo>
                <a:lnTo>
                  <a:pt x="98" y="121"/>
                </a:lnTo>
                <a:lnTo>
                  <a:pt x="102" y="119"/>
                </a:lnTo>
                <a:lnTo>
                  <a:pt x="104" y="119"/>
                </a:lnTo>
                <a:lnTo>
                  <a:pt x="106" y="117"/>
                </a:lnTo>
                <a:lnTo>
                  <a:pt x="109" y="114"/>
                </a:lnTo>
                <a:lnTo>
                  <a:pt x="111" y="112"/>
                </a:lnTo>
                <a:lnTo>
                  <a:pt x="113" y="110"/>
                </a:lnTo>
                <a:close/>
              </a:path>
            </a:pathLst>
          </a:custGeom>
          <a:solidFill>
            <a:srgbClr val="F4D7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3" name="任意多边形 307792"/>
          <p:cNvSpPr/>
          <p:nvPr/>
        </p:nvSpPr>
        <p:spPr>
          <a:xfrm>
            <a:off x="2601913" y="2208213"/>
            <a:ext cx="198437" cy="198437"/>
          </a:xfrm>
          <a:custGeom>
            <a:rect l="0" t="0" r="0" b="0"/>
            <a:pathLst>
              <a:path w="125" h="125">
                <a:moveTo>
                  <a:pt x="110" y="108"/>
                </a:moveTo>
                <a:lnTo>
                  <a:pt x="112" y="106"/>
                </a:lnTo>
                <a:lnTo>
                  <a:pt x="114" y="104"/>
                </a:lnTo>
                <a:lnTo>
                  <a:pt x="116" y="102"/>
                </a:lnTo>
                <a:lnTo>
                  <a:pt x="116" y="99"/>
                </a:lnTo>
                <a:lnTo>
                  <a:pt x="119" y="95"/>
                </a:lnTo>
                <a:lnTo>
                  <a:pt x="121" y="93"/>
                </a:lnTo>
                <a:lnTo>
                  <a:pt x="121" y="91"/>
                </a:lnTo>
                <a:lnTo>
                  <a:pt x="123" y="89"/>
                </a:lnTo>
                <a:lnTo>
                  <a:pt x="123" y="84"/>
                </a:lnTo>
                <a:lnTo>
                  <a:pt x="125" y="82"/>
                </a:lnTo>
                <a:lnTo>
                  <a:pt x="125" y="80"/>
                </a:lnTo>
                <a:lnTo>
                  <a:pt x="125" y="76"/>
                </a:lnTo>
                <a:lnTo>
                  <a:pt x="125" y="73"/>
                </a:lnTo>
                <a:lnTo>
                  <a:pt x="125" y="71"/>
                </a:lnTo>
                <a:lnTo>
                  <a:pt x="125" y="67"/>
                </a:lnTo>
                <a:lnTo>
                  <a:pt x="125" y="65"/>
                </a:lnTo>
                <a:lnTo>
                  <a:pt x="125" y="60"/>
                </a:lnTo>
                <a:lnTo>
                  <a:pt x="125" y="58"/>
                </a:lnTo>
                <a:lnTo>
                  <a:pt x="125" y="56"/>
                </a:lnTo>
                <a:lnTo>
                  <a:pt x="125" y="52"/>
                </a:lnTo>
                <a:lnTo>
                  <a:pt x="123" y="50"/>
                </a:lnTo>
                <a:lnTo>
                  <a:pt x="123" y="45"/>
                </a:lnTo>
                <a:lnTo>
                  <a:pt x="121" y="43"/>
                </a:lnTo>
                <a:lnTo>
                  <a:pt x="121" y="41"/>
                </a:lnTo>
                <a:lnTo>
                  <a:pt x="119" y="37"/>
                </a:lnTo>
                <a:lnTo>
                  <a:pt x="116" y="34"/>
                </a:lnTo>
                <a:lnTo>
                  <a:pt x="116" y="32"/>
                </a:lnTo>
                <a:lnTo>
                  <a:pt x="114" y="30"/>
                </a:lnTo>
                <a:lnTo>
                  <a:pt x="112" y="26"/>
                </a:lnTo>
                <a:lnTo>
                  <a:pt x="110" y="24"/>
                </a:lnTo>
                <a:lnTo>
                  <a:pt x="108" y="21"/>
                </a:lnTo>
                <a:lnTo>
                  <a:pt x="106" y="19"/>
                </a:lnTo>
                <a:lnTo>
                  <a:pt x="103" y="17"/>
                </a:lnTo>
                <a:lnTo>
                  <a:pt x="99" y="15"/>
                </a:lnTo>
                <a:lnTo>
                  <a:pt x="97" y="13"/>
                </a:lnTo>
                <a:lnTo>
                  <a:pt x="95" y="11"/>
                </a:lnTo>
                <a:lnTo>
                  <a:pt x="93" y="8"/>
                </a:lnTo>
                <a:lnTo>
                  <a:pt x="88" y="8"/>
                </a:lnTo>
                <a:lnTo>
                  <a:pt x="86" y="6"/>
                </a:lnTo>
                <a:lnTo>
                  <a:pt x="84" y="4"/>
                </a:lnTo>
                <a:lnTo>
                  <a:pt x="80" y="4"/>
                </a:lnTo>
                <a:lnTo>
                  <a:pt x="77" y="2"/>
                </a:lnTo>
                <a:lnTo>
                  <a:pt x="75" y="2"/>
                </a:lnTo>
                <a:lnTo>
                  <a:pt x="71" y="2"/>
                </a:lnTo>
                <a:lnTo>
                  <a:pt x="64" y="0"/>
                </a:lnTo>
                <a:lnTo>
                  <a:pt x="58" y="0"/>
                </a:lnTo>
                <a:lnTo>
                  <a:pt x="56" y="0"/>
                </a:lnTo>
                <a:lnTo>
                  <a:pt x="54" y="0"/>
                </a:lnTo>
                <a:lnTo>
                  <a:pt x="49" y="0"/>
                </a:lnTo>
                <a:lnTo>
                  <a:pt x="47" y="0"/>
                </a:lnTo>
                <a:lnTo>
                  <a:pt x="45" y="2"/>
                </a:lnTo>
                <a:lnTo>
                  <a:pt x="41" y="2"/>
                </a:lnTo>
                <a:lnTo>
                  <a:pt x="39" y="2"/>
                </a:lnTo>
                <a:lnTo>
                  <a:pt x="36" y="4"/>
                </a:lnTo>
                <a:lnTo>
                  <a:pt x="32" y="4"/>
                </a:lnTo>
                <a:lnTo>
                  <a:pt x="30" y="6"/>
                </a:lnTo>
                <a:lnTo>
                  <a:pt x="28" y="8"/>
                </a:lnTo>
                <a:lnTo>
                  <a:pt x="26" y="8"/>
                </a:lnTo>
                <a:lnTo>
                  <a:pt x="21" y="11"/>
                </a:lnTo>
                <a:lnTo>
                  <a:pt x="19" y="13"/>
                </a:lnTo>
                <a:lnTo>
                  <a:pt x="17" y="15"/>
                </a:lnTo>
                <a:lnTo>
                  <a:pt x="15" y="17"/>
                </a:lnTo>
                <a:lnTo>
                  <a:pt x="13" y="19"/>
                </a:lnTo>
                <a:lnTo>
                  <a:pt x="10" y="21"/>
                </a:lnTo>
                <a:lnTo>
                  <a:pt x="8" y="24"/>
                </a:lnTo>
                <a:lnTo>
                  <a:pt x="8" y="26"/>
                </a:lnTo>
                <a:lnTo>
                  <a:pt x="6" y="30"/>
                </a:lnTo>
                <a:lnTo>
                  <a:pt x="4" y="32"/>
                </a:lnTo>
                <a:lnTo>
                  <a:pt x="4" y="34"/>
                </a:lnTo>
                <a:lnTo>
                  <a:pt x="2" y="37"/>
                </a:lnTo>
                <a:lnTo>
                  <a:pt x="2" y="41"/>
                </a:lnTo>
                <a:lnTo>
                  <a:pt x="0" y="43"/>
                </a:lnTo>
                <a:lnTo>
                  <a:pt x="0" y="45"/>
                </a:lnTo>
                <a:lnTo>
                  <a:pt x="0" y="50"/>
                </a:lnTo>
                <a:lnTo>
                  <a:pt x="0" y="52"/>
                </a:lnTo>
                <a:lnTo>
                  <a:pt x="0" y="54"/>
                </a:lnTo>
                <a:lnTo>
                  <a:pt x="0" y="58"/>
                </a:lnTo>
                <a:lnTo>
                  <a:pt x="0" y="60"/>
                </a:lnTo>
                <a:lnTo>
                  <a:pt x="0" y="65"/>
                </a:lnTo>
                <a:lnTo>
                  <a:pt x="0" y="67"/>
                </a:lnTo>
                <a:lnTo>
                  <a:pt x="0" y="69"/>
                </a:lnTo>
                <a:lnTo>
                  <a:pt x="2" y="73"/>
                </a:lnTo>
                <a:lnTo>
                  <a:pt x="2" y="76"/>
                </a:lnTo>
                <a:lnTo>
                  <a:pt x="2" y="78"/>
                </a:lnTo>
                <a:lnTo>
                  <a:pt x="4" y="82"/>
                </a:lnTo>
                <a:lnTo>
                  <a:pt x="6" y="84"/>
                </a:lnTo>
                <a:lnTo>
                  <a:pt x="6" y="86"/>
                </a:lnTo>
                <a:lnTo>
                  <a:pt x="8" y="91"/>
                </a:lnTo>
                <a:lnTo>
                  <a:pt x="10" y="93"/>
                </a:lnTo>
                <a:lnTo>
                  <a:pt x="10" y="95"/>
                </a:lnTo>
                <a:lnTo>
                  <a:pt x="13" y="99"/>
                </a:lnTo>
                <a:lnTo>
                  <a:pt x="15" y="102"/>
                </a:lnTo>
                <a:lnTo>
                  <a:pt x="17" y="104"/>
                </a:lnTo>
                <a:lnTo>
                  <a:pt x="21" y="106"/>
                </a:lnTo>
                <a:lnTo>
                  <a:pt x="23" y="108"/>
                </a:lnTo>
                <a:lnTo>
                  <a:pt x="26" y="110"/>
                </a:lnTo>
                <a:lnTo>
                  <a:pt x="28" y="112"/>
                </a:lnTo>
                <a:lnTo>
                  <a:pt x="30" y="115"/>
                </a:lnTo>
                <a:lnTo>
                  <a:pt x="34" y="117"/>
                </a:lnTo>
                <a:lnTo>
                  <a:pt x="36" y="117"/>
                </a:lnTo>
                <a:lnTo>
                  <a:pt x="39" y="119"/>
                </a:lnTo>
                <a:lnTo>
                  <a:pt x="43" y="121"/>
                </a:lnTo>
                <a:lnTo>
                  <a:pt x="45" y="121"/>
                </a:lnTo>
                <a:lnTo>
                  <a:pt x="47" y="123"/>
                </a:lnTo>
                <a:lnTo>
                  <a:pt x="51" y="123"/>
                </a:lnTo>
                <a:lnTo>
                  <a:pt x="54" y="123"/>
                </a:lnTo>
                <a:lnTo>
                  <a:pt x="58" y="123"/>
                </a:lnTo>
                <a:lnTo>
                  <a:pt x="60" y="125"/>
                </a:lnTo>
                <a:lnTo>
                  <a:pt x="62" y="125"/>
                </a:lnTo>
                <a:lnTo>
                  <a:pt x="67" y="125"/>
                </a:lnTo>
                <a:lnTo>
                  <a:pt x="69" y="125"/>
                </a:lnTo>
                <a:lnTo>
                  <a:pt x="73" y="125"/>
                </a:lnTo>
                <a:lnTo>
                  <a:pt x="75" y="125"/>
                </a:lnTo>
                <a:lnTo>
                  <a:pt x="77" y="123"/>
                </a:lnTo>
                <a:lnTo>
                  <a:pt x="82" y="123"/>
                </a:lnTo>
                <a:lnTo>
                  <a:pt x="84" y="123"/>
                </a:lnTo>
                <a:lnTo>
                  <a:pt x="86" y="123"/>
                </a:lnTo>
                <a:lnTo>
                  <a:pt x="90" y="121"/>
                </a:lnTo>
                <a:lnTo>
                  <a:pt x="93" y="121"/>
                </a:lnTo>
                <a:lnTo>
                  <a:pt x="95" y="119"/>
                </a:lnTo>
                <a:lnTo>
                  <a:pt x="97" y="117"/>
                </a:lnTo>
                <a:lnTo>
                  <a:pt x="101" y="117"/>
                </a:lnTo>
                <a:lnTo>
                  <a:pt x="103" y="115"/>
                </a:lnTo>
                <a:lnTo>
                  <a:pt x="106" y="112"/>
                </a:lnTo>
                <a:lnTo>
                  <a:pt x="108" y="110"/>
                </a:lnTo>
                <a:lnTo>
                  <a:pt x="110" y="108"/>
                </a:lnTo>
                <a:close/>
              </a:path>
            </a:pathLst>
          </a:custGeom>
          <a:solidFill>
            <a:srgbClr val="F4D7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4" name="任意多边形 307793"/>
          <p:cNvSpPr/>
          <p:nvPr/>
        </p:nvSpPr>
        <p:spPr>
          <a:xfrm>
            <a:off x="2601913" y="2211388"/>
            <a:ext cx="198437" cy="195262"/>
          </a:xfrm>
          <a:custGeom>
            <a:rect l="0" t="0" r="0" b="0"/>
            <a:pathLst>
              <a:path w="125" h="123">
                <a:moveTo>
                  <a:pt x="110" y="106"/>
                </a:moveTo>
                <a:lnTo>
                  <a:pt x="112" y="104"/>
                </a:lnTo>
                <a:lnTo>
                  <a:pt x="114" y="102"/>
                </a:lnTo>
                <a:lnTo>
                  <a:pt x="114" y="100"/>
                </a:lnTo>
                <a:lnTo>
                  <a:pt x="116" y="97"/>
                </a:lnTo>
                <a:lnTo>
                  <a:pt x="119" y="93"/>
                </a:lnTo>
                <a:lnTo>
                  <a:pt x="119" y="91"/>
                </a:lnTo>
                <a:lnTo>
                  <a:pt x="121" y="89"/>
                </a:lnTo>
                <a:lnTo>
                  <a:pt x="121" y="87"/>
                </a:lnTo>
                <a:lnTo>
                  <a:pt x="123" y="82"/>
                </a:lnTo>
                <a:lnTo>
                  <a:pt x="123" y="80"/>
                </a:lnTo>
                <a:lnTo>
                  <a:pt x="125" y="78"/>
                </a:lnTo>
                <a:lnTo>
                  <a:pt x="125" y="74"/>
                </a:lnTo>
                <a:lnTo>
                  <a:pt x="125" y="71"/>
                </a:lnTo>
                <a:lnTo>
                  <a:pt x="125" y="69"/>
                </a:lnTo>
                <a:lnTo>
                  <a:pt x="125" y="65"/>
                </a:lnTo>
                <a:lnTo>
                  <a:pt x="125" y="63"/>
                </a:lnTo>
                <a:lnTo>
                  <a:pt x="125" y="56"/>
                </a:lnTo>
                <a:lnTo>
                  <a:pt x="123" y="52"/>
                </a:lnTo>
                <a:lnTo>
                  <a:pt x="123" y="48"/>
                </a:lnTo>
                <a:lnTo>
                  <a:pt x="121" y="45"/>
                </a:lnTo>
                <a:lnTo>
                  <a:pt x="121" y="41"/>
                </a:lnTo>
                <a:lnTo>
                  <a:pt x="119" y="39"/>
                </a:lnTo>
                <a:lnTo>
                  <a:pt x="116" y="37"/>
                </a:lnTo>
                <a:lnTo>
                  <a:pt x="116" y="35"/>
                </a:lnTo>
                <a:lnTo>
                  <a:pt x="114" y="30"/>
                </a:lnTo>
                <a:lnTo>
                  <a:pt x="112" y="28"/>
                </a:lnTo>
                <a:lnTo>
                  <a:pt x="110" y="26"/>
                </a:lnTo>
                <a:lnTo>
                  <a:pt x="108" y="24"/>
                </a:lnTo>
                <a:lnTo>
                  <a:pt x="106" y="22"/>
                </a:lnTo>
                <a:lnTo>
                  <a:pt x="103" y="19"/>
                </a:lnTo>
                <a:lnTo>
                  <a:pt x="101" y="15"/>
                </a:lnTo>
                <a:lnTo>
                  <a:pt x="99" y="15"/>
                </a:lnTo>
                <a:lnTo>
                  <a:pt x="97" y="13"/>
                </a:lnTo>
                <a:lnTo>
                  <a:pt x="93" y="11"/>
                </a:lnTo>
                <a:lnTo>
                  <a:pt x="90" y="9"/>
                </a:lnTo>
                <a:lnTo>
                  <a:pt x="88" y="6"/>
                </a:lnTo>
                <a:lnTo>
                  <a:pt x="86" y="6"/>
                </a:lnTo>
                <a:lnTo>
                  <a:pt x="82" y="4"/>
                </a:lnTo>
                <a:lnTo>
                  <a:pt x="77" y="2"/>
                </a:lnTo>
                <a:lnTo>
                  <a:pt x="71" y="0"/>
                </a:lnTo>
                <a:lnTo>
                  <a:pt x="64" y="0"/>
                </a:lnTo>
                <a:lnTo>
                  <a:pt x="58" y="0"/>
                </a:lnTo>
                <a:lnTo>
                  <a:pt x="51" y="0"/>
                </a:lnTo>
                <a:lnTo>
                  <a:pt x="47" y="0"/>
                </a:lnTo>
                <a:lnTo>
                  <a:pt x="43" y="0"/>
                </a:lnTo>
                <a:lnTo>
                  <a:pt x="41" y="2"/>
                </a:lnTo>
                <a:lnTo>
                  <a:pt x="39" y="2"/>
                </a:lnTo>
                <a:lnTo>
                  <a:pt x="36" y="4"/>
                </a:lnTo>
                <a:lnTo>
                  <a:pt x="32" y="4"/>
                </a:lnTo>
                <a:lnTo>
                  <a:pt x="30" y="6"/>
                </a:lnTo>
                <a:lnTo>
                  <a:pt x="28" y="6"/>
                </a:lnTo>
                <a:lnTo>
                  <a:pt x="26" y="9"/>
                </a:lnTo>
                <a:lnTo>
                  <a:pt x="21" y="11"/>
                </a:lnTo>
                <a:lnTo>
                  <a:pt x="19" y="13"/>
                </a:lnTo>
                <a:lnTo>
                  <a:pt x="17" y="15"/>
                </a:lnTo>
                <a:lnTo>
                  <a:pt x="15" y="17"/>
                </a:lnTo>
                <a:lnTo>
                  <a:pt x="13" y="19"/>
                </a:lnTo>
                <a:lnTo>
                  <a:pt x="10" y="22"/>
                </a:lnTo>
                <a:lnTo>
                  <a:pt x="10" y="24"/>
                </a:lnTo>
                <a:lnTo>
                  <a:pt x="8" y="26"/>
                </a:lnTo>
                <a:lnTo>
                  <a:pt x="6" y="28"/>
                </a:lnTo>
                <a:lnTo>
                  <a:pt x="6" y="30"/>
                </a:lnTo>
                <a:lnTo>
                  <a:pt x="4" y="35"/>
                </a:lnTo>
                <a:lnTo>
                  <a:pt x="4" y="37"/>
                </a:lnTo>
                <a:lnTo>
                  <a:pt x="2" y="39"/>
                </a:lnTo>
                <a:lnTo>
                  <a:pt x="2" y="41"/>
                </a:lnTo>
                <a:lnTo>
                  <a:pt x="0" y="45"/>
                </a:lnTo>
                <a:lnTo>
                  <a:pt x="0" y="48"/>
                </a:lnTo>
                <a:lnTo>
                  <a:pt x="0" y="52"/>
                </a:lnTo>
                <a:lnTo>
                  <a:pt x="0" y="54"/>
                </a:lnTo>
                <a:lnTo>
                  <a:pt x="0" y="56"/>
                </a:lnTo>
                <a:lnTo>
                  <a:pt x="0" y="61"/>
                </a:lnTo>
                <a:lnTo>
                  <a:pt x="0" y="63"/>
                </a:lnTo>
                <a:lnTo>
                  <a:pt x="0" y="65"/>
                </a:lnTo>
                <a:lnTo>
                  <a:pt x="2" y="69"/>
                </a:lnTo>
                <a:lnTo>
                  <a:pt x="2" y="71"/>
                </a:lnTo>
                <a:lnTo>
                  <a:pt x="2" y="74"/>
                </a:lnTo>
                <a:lnTo>
                  <a:pt x="4" y="78"/>
                </a:lnTo>
                <a:lnTo>
                  <a:pt x="4" y="80"/>
                </a:lnTo>
                <a:lnTo>
                  <a:pt x="6" y="82"/>
                </a:lnTo>
                <a:lnTo>
                  <a:pt x="8" y="87"/>
                </a:lnTo>
                <a:lnTo>
                  <a:pt x="8" y="89"/>
                </a:lnTo>
                <a:lnTo>
                  <a:pt x="10" y="91"/>
                </a:lnTo>
                <a:lnTo>
                  <a:pt x="13" y="93"/>
                </a:lnTo>
                <a:lnTo>
                  <a:pt x="15" y="97"/>
                </a:lnTo>
                <a:lnTo>
                  <a:pt x="17" y="100"/>
                </a:lnTo>
                <a:lnTo>
                  <a:pt x="19" y="102"/>
                </a:lnTo>
                <a:lnTo>
                  <a:pt x="21" y="104"/>
                </a:lnTo>
                <a:lnTo>
                  <a:pt x="23" y="106"/>
                </a:lnTo>
                <a:lnTo>
                  <a:pt x="26" y="108"/>
                </a:lnTo>
                <a:lnTo>
                  <a:pt x="28" y="110"/>
                </a:lnTo>
                <a:lnTo>
                  <a:pt x="32" y="113"/>
                </a:lnTo>
                <a:lnTo>
                  <a:pt x="34" y="113"/>
                </a:lnTo>
                <a:lnTo>
                  <a:pt x="36" y="115"/>
                </a:lnTo>
                <a:lnTo>
                  <a:pt x="39" y="117"/>
                </a:lnTo>
                <a:lnTo>
                  <a:pt x="43" y="117"/>
                </a:lnTo>
                <a:lnTo>
                  <a:pt x="45" y="119"/>
                </a:lnTo>
                <a:lnTo>
                  <a:pt x="47" y="119"/>
                </a:lnTo>
                <a:lnTo>
                  <a:pt x="51" y="121"/>
                </a:lnTo>
                <a:lnTo>
                  <a:pt x="54" y="121"/>
                </a:lnTo>
                <a:lnTo>
                  <a:pt x="60" y="123"/>
                </a:lnTo>
                <a:lnTo>
                  <a:pt x="67" y="123"/>
                </a:lnTo>
                <a:lnTo>
                  <a:pt x="69" y="123"/>
                </a:lnTo>
                <a:lnTo>
                  <a:pt x="71" y="123"/>
                </a:lnTo>
                <a:lnTo>
                  <a:pt x="75" y="123"/>
                </a:lnTo>
                <a:lnTo>
                  <a:pt x="77" y="121"/>
                </a:lnTo>
                <a:lnTo>
                  <a:pt x="82" y="121"/>
                </a:lnTo>
                <a:lnTo>
                  <a:pt x="84" y="121"/>
                </a:lnTo>
                <a:lnTo>
                  <a:pt x="86" y="119"/>
                </a:lnTo>
                <a:lnTo>
                  <a:pt x="88" y="119"/>
                </a:lnTo>
                <a:lnTo>
                  <a:pt x="93" y="117"/>
                </a:lnTo>
                <a:lnTo>
                  <a:pt x="95" y="117"/>
                </a:lnTo>
                <a:lnTo>
                  <a:pt x="97" y="115"/>
                </a:lnTo>
                <a:lnTo>
                  <a:pt x="99" y="113"/>
                </a:lnTo>
                <a:lnTo>
                  <a:pt x="103" y="113"/>
                </a:lnTo>
                <a:lnTo>
                  <a:pt x="106" y="110"/>
                </a:lnTo>
                <a:lnTo>
                  <a:pt x="108" y="108"/>
                </a:lnTo>
                <a:lnTo>
                  <a:pt x="110" y="106"/>
                </a:lnTo>
                <a:close/>
              </a:path>
            </a:pathLst>
          </a:custGeom>
          <a:solidFill>
            <a:srgbClr val="F4D86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5" name="任意多边形 307794"/>
          <p:cNvSpPr/>
          <p:nvPr/>
        </p:nvSpPr>
        <p:spPr>
          <a:xfrm>
            <a:off x="2601913" y="2214563"/>
            <a:ext cx="195262" cy="192087"/>
          </a:xfrm>
          <a:custGeom>
            <a:rect l="0" t="0" r="0" b="0"/>
            <a:pathLst>
              <a:path w="123" h="120">
                <a:moveTo>
                  <a:pt x="108" y="104"/>
                </a:moveTo>
                <a:lnTo>
                  <a:pt x="110" y="102"/>
                </a:lnTo>
                <a:lnTo>
                  <a:pt x="112" y="100"/>
                </a:lnTo>
                <a:lnTo>
                  <a:pt x="114" y="98"/>
                </a:lnTo>
                <a:lnTo>
                  <a:pt x="116" y="95"/>
                </a:lnTo>
                <a:lnTo>
                  <a:pt x="116" y="91"/>
                </a:lnTo>
                <a:lnTo>
                  <a:pt x="119" y="89"/>
                </a:lnTo>
                <a:lnTo>
                  <a:pt x="121" y="87"/>
                </a:lnTo>
                <a:lnTo>
                  <a:pt x="121" y="85"/>
                </a:lnTo>
                <a:lnTo>
                  <a:pt x="121" y="80"/>
                </a:lnTo>
                <a:lnTo>
                  <a:pt x="123" y="78"/>
                </a:lnTo>
                <a:lnTo>
                  <a:pt x="123" y="76"/>
                </a:lnTo>
                <a:lnTo>
                  <a:pt x="123" y="74"/>
                </a:lnTo>
                <a:lnTo>
                  <a:pt x="123" y="67"/>
                </a:lnTo>
                <a:lnTo>
                  <a:pt x="123" y="61"/>
                </a:lnTo>
                <a:lnTo>
                  <a:pt x="123" y="56"/>
                </a:lnTo>
                <a:lnTo>
                  <a:pt x="121" y="50"/>
                </a:lnTo>
                <a:lnTo>
                  <a:pt x="121" y="43"/>
                </a:lnTo>
                <a:lnTo>
                  <a:pt x="119" y="39"/>
                </a:lnTo>
                <a:lnTo>
                  <a:pt x="116" y="35"/>
                </a:lnTo>
                <a:lnTo>
                  <a:pt x="114" y="33"/>
                </a:lnTo>
                <a:lnTo>
                  <a:pt x="112" y="30"/>
                </a:lnTo>
                <a:lnTo>
                  <a:pt x="112" y="28"/>
                </a:lnTo>
                <a:lnTo>
                  <a:pt x="110" y="24"/>
                </a:lnTo>
                <a:lnTo>
                  <a:pt x="108" y="22"/>
                </a:lnTo>
                <a:lnTo>
                  <a:pt x="106" y="20"/>
                </a:lnTo>
                <a:lnTo>
                  <a:pt x="103" y="17"/>
                </a:lnTo>
                <a:lnTo>
                  <a:pt x="101" y="15"/>
                </a:lnTo>
                <a:lnTo>
                  <a:pt x="97" y="13"/>
                </a:lnTo>
                <a:lnTo>
                  <a:pt x="95" y="11"/>
                </a:lnTo>
                <a:lnTo>
                  <a:pt x="93" y="11"/>
                </a:lnTo>
                <a:lnTo>
                  <a:pt x="86" y="7"/>
                </a:lnTo>
                <a:lnTo>
                  <a:pt x="82" y="4"/>
                </a:lnTo>
                <a:lnTo>
                  <a:pt x="75" y="2"/>
                </a:lnTo>
                <a:lnTo>
                  <a:pt x="69" y="0"/>
                </a:lnTo>
                <a:lnTo>
                  <a:pt x="64" y="0"/>
                </a:lnTo>
                <a:lnTo>
                  <a:pt x="58" y="0"/>
                </a:lnTo>
                <a:lnTo>
                  <a:pt x="51" y="0"/>
                </a:lnTo>
                <a:lnTo>
                  <a:pt x="47" y="0"/>
                </a:lnTo>
                <a:lnTo>
                  <a:pt x="43" y="0"/>
                </a:lnTo>
                <a:lnTo>
                  <a:pt x="41" y="0"/>
                </a:lnTo>
                <a:lnTo>
                  <a:pt x="39" y="2"/>
                </a:lnTo>
                <a:lnTo>
                  <a:pt x="34" y="2"/>
                </a:lnTo>
                <a:lnTo>
                  <a:pt x="32" y="4"/>
                </a:lnTo>
                <a:lnTo>
                  <a:pt x="30" y="4"/>
                </a:lnTo>
                <a:lnTo>
                  <a:pt x="28" y="7"/>
                </a:lnTo>
                <a:lnTo>
                  <a:pt x="26" y="9"/>
                </a:lnTo>
                <a:lnTo>
                  <a:pt x="21" y="11"/>
                </a:lnTo>
                <a:lnTo>
                  <a:pt x="19" y="11"/>
                </a:lnTo>
                <a:lnTo>
                  <a:pt x="17" y="13"/>
                </a:lnTo>
                <a:lnTo>
                  <a:pt x="15" y="15"/>
                </a:lnTo>
                <a:lnTo>
                  <a:pt x="13" y="17"/>
                </a:lnTo>
                <a:lnTo>
                  <a:pt x="13" y="20"/>
                </a:lnTo>
                <a:lnTo>
                  <a:pt x="10" y="22"/>
                </a:lnTo>
                <a:lnTo>
                  <a:pt x="8" y="26"/>
                </a:lnTo>
                <a:lnTo>
                  <a:pt x="6" y="28"/>
                </a:lnTo>
                <a:lnTo>
                  <a:pt x="6" y="30"/>
                </a:lnTo>
                <a:lnTo>
                  <a:pt x="4" y="33"/>
                </a:lnTo>
                <a:lnTo>
                  <a:pt x="4" y="35"/>
                </a:lnTo>
                <a:lnTo>
                  <a:pt x="2" y="39"/>
                </a:lnTo>
                <a:lnTo>
                  <a:pt x="2" y="41"/>
                </a:lnTo>
                <a:lnTo>
                  <a:pt x="2" y="43"/>
                </a:lnTo>
                <a:lnTo>
                  <a:pt x="0" y="48"/>
                </a:lnTo>
                <a:lnTo>
                  <a:pt x="0" y="50"/>
                </a:lnTo>
                <a:lnTo>
                  <a:pt x="0" y="52"/>
                </a:lnTo>
                <a:lnTo>
                  <a:pt x="0" y="56"/>
                </a:lnTo>
                <a:lnTo>
                  <a:pt x="0" y="59"/>
                </a:lnTo>
                <a:lnTo>
                  <a:pt x="2" y="65"/>
                </a:lnTo>
                <a:lnTo>
                  <a:pt x="2" y="69"/>
                </a:lnTo>
                <a:lnTo>
                  <a:pt x="4" y="76"/>
                </a:lnTo>
                <a:lnTo>
                  <a:pt x="6" y="80"/>
                </a:lnTo>
                <a:lnTo>
                  <a:pt x="8" y="85"/>
                </a:lnTo>
                <a:lnTo>
                  <a:pt x="10" y="87"/>
                </a:lnTo>
                <a:lnTo>
                  <a:pt x="10" y="89"/>
                </a:lnTo>
                <a:lnTo>
                  <a:pt x="13" y="91"/>
                </a:lnTo>
                <a:lnTo>
                  <a:pt x="15" y="95"/>
                </a:lnTo>
                <a:lnTo>
                  <a:pt x="17" y="98"/>
                </a:lnTo>
                <a:lnTo>
                  <a:pt x="19" y="100"/>
                </a:lnTo>
                <a:lnTo>
                  <a:pt x="21" y="102"/>
                </a:lnTo>
                <a:lnTo>
                  <a:pt x="23" y="104"/>
                </a:lnTo>
                <a:lnTo>
                  <a:pt x="26" y="106"/>
                </a:lnTo>
                <a:lnTo>
                  <a:pt x="30" y="108"/>
                </a:lnTo>
                <a:lnTo>
                  <a:pt x="32" y="111"/>
                </a:lnTo>
                <a:lnTo>
                  <a:pt x="34" y="111"/>
                </a:lnTo>
                <a:lnTo>
                  <a:pt x="36" y="113"/>
                </a:lnTo>
                <a:lnTo>
                  <a:pt x="41" y="115"/>
                </a:lnTo>
                <a:lnTo>
                  <a:pt x="43" y="115"/>
                </a:lnTo>
                <a:lnTo>
                  <a:pt x="49" y="117"/>
                </a:lnTo>
                <a:lnTo>
                  <a:pt x="54" y="119"/>
                </a:lnTo>
                <a:lnTo>
                  <a:pt x="60" y="119"/>
                </a:lnTo>
                <a:lnTo>
                  <a:pt x="67" y="121"/>
                </a:lnTo>
                <a:lnTo>
                  <a:pt x="71" y="121"/>
                </a:lnTo>
                <a:lnTo>
                  <a:pt x="77" y="119"/>
                </a:lnTo>
                <a:lnTo>
                  <a:pt x="82" y="119"/>
                </a:lnTo>
                <a:lnTo>
                  <a:pt x="84" y="119"/>
                </a:lnTo>
                <a:lnTo>
                  <a:pt x="86" y="117"/>
                </a:lnTo>
                <a:lnTo>
                  <a:pt x="88" y="117"/>
                </a:lnTo>
                <a:lnTo>
                  <a:pt x="93" y="115"/>
                </a:lnTo>
                <a:lnTo>
                  <a:pt x="95" y="115"/>
                </a:lnTo>
                <a:lnTo>
                  <a:pt x="97" y="113"/>
                </a:lnTo>
                <a:lnTo>
                  <a:pt x="99" y="111"/>
                </a:lnTo>
                <a:lnTo>
                  <a:pt x="101" y="111"/>
                </a:lnTo>
                <a:lnTo>
                  <a:pt x="103" y="108"/>
                </a:lnTo>
                <a:lnTo>
                  <a:pt x="106" y="106"/>
                </a:lnTo>
                <a:lnTo>
                  <a:pt x="108" y="104"/>
                </a:lnTo>
                <a:close/>
              </a:path>
            </a:pathLst>
          </a:custGeom>
          <a:solidFill>
            <a:srgbClr val="F4D86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6" name="任意多边形 307795"/>
          <p:cNvSpPr/>
          <p:nvPr/>
        </p:nvSpPr>
        <p:spPr>
          <a:xfrm>
            <a:off x="2605088" y="2214563"/>
            <a:ext cx="192087" cy="188912"/>
          </a:xfrm>
          <a:custGeom>
            <a:rect l="0" t="0" r="0" b="0"/>
            <a:pathLst>
              <a:path w="120" h="119">
                <a:moveTo>
                  <a:pt x="106" y="104"/>
                </a:moveTo>
                <a:lnTo>
                  <a:pt x="108" y="102"/>
                </a:lnTo>
                <a:lnTo>
                  <a:pt x="110" y="100"/>
                </a:lnTo>
                <a:lnTo>
                  <a:pt x="112" y="98"/>
                </a:lnTo>
                <a:lnTo>
                  <a:pt x="112" y="95"/>
                </a:lnTo>
                <a:lnTo>
                  <a:pt x="114" y="91"/>
                </a:lnTo>
                <a:lnTo>
                  <a:pt x="114" y="89"/>
                </a:lnTo>
                <a:lnTo>
                  <a:pt x="117" y="87"/>
                </a:lnTo>
                <a:lnTo>
                  <a:pt x="119" y="85"/>
                </a:lnTo>
                <a:lnTo>
                  <a:pt x="119" y="82"/>
                </a:lnTo>
                <a:lnTo>
                  <a:pt x="119" y="78"/>
                </a:lnTo>
                <a:lnTo>
                  <a:pt x="119" y="76"/>
                </a:lnTo>
                <a:lnTo>
                  <a:pt x="121" y="74"/>
                </a:lnTo>
                <a:lnTo>
                  <a:pt x="121" y="67"/>
                </a:lnTo>
                <a:lnTo>
                  <a:pt x="121" y="63"/>
                </a:lnTo>
                <a:lnTo>
                  <a:pt x="119" y="56"/>
                </a:lnTo>
                <a:lnTo>
                  <a:pt x="119" y="50"/>
                </a:lnTo>
                <a:lnTo>
                  <a:pt x="117" y="46"/>
                </a:lnTo>
                <a:lnTo>
                  <a:pt x="114" y="39"/>
                </a:lnTo>
                <a:lnTo>
                  <a:pt x="112" y="35"/>
                </a:lnTo>
                <a:lnTo>
                  <a:pt x="108" y="28"/>
                </a:lnTo>
                <a:lnTo>
                  <a:pt x="106" y="26"/>
                </a:lnTo>
                <a:lnTo>
                  <a:pt x="104" y="24"/>
                </a:lnTo>
                <a:lnTo>
                  <a:pt x="101" y="22"/>
                </a:lnTo>
                <a:lnTo>
                  <a:pt x="99" y="20"/>
                </a:lnTo>
                <a:lnTo>
                  <a:pt x="97" y="17"/>
                </a:lnTo>
                <a:lnTo>
                  <a:pt x="95" y="15"/>
                </a:lnTo>
                <a:lnTo>
                  <a:pt x="93" y="13"/>
                </a:lnTo>
                <a:lnTo>
                  <a:pt x="91" y="11"/>
                </a:lnTo>
                <a:lnTo>
                  <a:pt x="84" y="9"/>
                </a:lnTo>
                <a:lnTo>
                  <a:pt x="78" y="7"/>
                </a:lnTo>
                <a:lnTo>
                  <a:pt x="73" y="4"/>
                </a:lnTo>
                <a:lnTo>
                  <a:pt x="67" y="2"/>
                </a:lnTo>
                <a:lnTo>
                  <a:pt x="60" y="0"/>
                </a:lnTo>
                <a:lnTo>
                  <a:pt x="56" y="0"/>
                </a:lnTo>
                <a:lnTo>
                  <a:pt x="49" y="0"/>
                </a:lnTo>
                <a:lnTo>
                  <a:pt x="43" y="2"/>
                </a:lnTo>
                <a:lnTo>
                  <a:pt x="41" y="2"/>
                </a:lnTo>
                <a:lnTo>
                  <a:pt x="39" y="2"/>
                </a:lnTo>
                <a:lnTo>
                  <a:pt x="37" y="4"/>
                </a:lnTo>
                <a:lnTo>
                  <a:pt x="32" y="4"/>
                </a:lnTo>
                <a:lnTo>
                  <a:pt x="30" y="7"/>
                </a:lnTo>
                <a:lnTo>
                  <a:pt x="28" y="7"/>
                </a:lnTo>
                <a:lnTo>
                  <a:pt x="26" y="9"/>
                </a:lnTo>
                <a:lnTo>
                  <a:pt x="24" y="11"/>
                </a:lnTo>
                <a:lnTo>
                  <a:pt x="19" y="11"/>
                </a:lnTo>
                <a:lnTo>
                  <a:pt x="17" y="13"/>
                </a:lnTo>
                <a:lnTo>
                  <a:pt x="17" y="15"/>
                </a:lnTo>
                <a:lnTo>
                  <a:pt x="13" y="17"/>
                </a:lnTo>
                <a:lnTo>
                  <a:pt x="13" y="20"/>
                </a:lnTo>
                <a:lnTo>
                  <a:pt x="11" y="22"/>
                </a:lnTo>
                <a:lnTo>
                  <a:pt x="8" y="24"/>
                </a:lnTo>
                <a:lnTo>
                  <a:pt x="6" y="26"/>
                </a:lnTo>
                <a:lnTo>
                  <a:pt x="6" y="28"/>
                </a:lnTo>
                <a:lnTo>
                  <a:pt x="4" y="33"/>
                </a:lnTo>
                <a:lnTo>
                  <a:pt x="2" y="35"/>
                </a:lnTo>
                <a:lnTo>
                  <a:pt x="2" y="37"/>
                </a:lnTo>
                <a:lnTo>
                  <a:pt x="2" y="39"/>
                </a:lnTo>
                <a:lnTo>
                  <a:pt x="0" y="41"/>
                </a:lnTo>
                <a:lnTo>
                  <a:pt x="0" y="46"/>
                </a:lnTo>
                <a:lnTo>
                  <a:pt x="0" y="48"/>
                </a:lnTo>
                <a:lnTo>
                  <a:pt x="0" y="54"/>
                </a:lnTo>
                <a:lnTo>
                  <a:pt x="0" y="59"/>
                </a:lnTo>
                <a:lnTo>
                  <a:pt x="0" y="65"/>
                </a:lnTo>
                <a:lnTo>
                  <a:pt x="2" y="69"/>
                </a:lnTo>
                <a:lnTo>
                  <a:pt x="2" y="76"/>
                </a:lnTo>
                <a:lnTo>
                  <a:pt x="6" y="82"/>
                </a:lnTo>
                <a:lnTo>
                  <a:pt x="6" y="85"/>
                </a:lnTo>
                <a:lnTo>
                  <a:pt x="8" y="87"/>
                </a:lnTo>
                <a:lnTo>
                  <a:pt x="11" y="89"/>
                </a:lnTo>
                <a:lnTo>
                  <a:pt x="11" y="91"/>
                </a:lnTo>
                <a:lnTo>
                  <a:pt x="13" y="95"/>
                </a:lnTo>
                <a:lnTo>
                  <a:pt x="15" y="98"/>
                </a:lnTo>
                <a:lnTo>
                  <a:pt x="17" y="100"/>
                </a:lnTo>
                <a:lnTo>
                  <a:pt x="19" y="102"/>
                </a:lnTo>
                <a:lnTo>
                  <a:pt x="24" y="104"/>
                </a:lnTo>
                <a:lnTo>
                  <a:pt x="26" y="106"/>
                </a:lnTo>
                <a:lnTo>
                  <a:pt x="28" y="108"/>
                </a:lnTo>
                <a:lnTo>
                  <a:pt x="30" y="111"/>
                </a:lnTo>
                <a:lnTo>
                  <a:pt x="32" y="111"/>
                </a:lnTo>
                <a:lnTo>
                  <a:pt x="34" y="113"/>
                </a:lnTo>
                <a:lnTo>
                  <a:pt x="39" y="115"/>
                </a:lnTo>
                <a:lnTo>
                  <a:pt x="41" y="115"/>
                </a:lnTo>
                <a:lnTo>
                  <a:pt x="47" y="117"/>
                </a:lnTo>
                <a:lnTo>
                  <a:pt x="52" y="119"/>
                </a:lnTo>
                <a:lnTo>
                  <a:pt x="58" y="119"/>
                </a:lnTo>
                <a:lnTo>
                  <a:pt x="65" y="119"/>
                </a:lnTo>
                <a:lnTo>
                  <a:pt x="69" y="119"/>
                </a:lnTo>
                <a:lnTo>
                  <a:pt x="75" y="119"/>
                </a:lnTo>
                <a:lnTo>
                  <a:pt x="78" y="119"/>
                </a:lnTo>
                <a:lnTo>
                  <a:pt x="82" y="119"/>
                </a:lnTo>
                <a:lnTo>
                  <a:pt x="84" y="117"/>
                </a:lnTo>
                <a:lnTo>
                  <a:pt x="86" y="117"/>
                </a:lnTo>
                <a:lnTo>
                  <a:pt x="88" y="115"/>
                </a:lnTo>
                <a:lnTo>
                  <a:pt x="93" y="115"/>
                </a:lnTo>
                <a:lnTo>
                  <a:pt x="95" y="113"/>
                </a:lnTo>
                <a:lnTo>
                  <a:pt x="97" y="111"/>
                </a:lnTo>
                <a:lnTo>
                  <a:pt x="99" y="108"/>
                </a:lnTo>
                <a:lnTo>
                  <a:pt x="101" y="108"/>
                </a:lnTo>
                <a:lnTo>
                  <a:pt x="104" y="106"/>
                </a:lnTo>
                <a:lnTo>
                  <a:pt x="106" y="104"/>
                </a:lnTo>
                <a:close/>
              </a:path>
            </a:pathLst>
          </a:custGeom>
          <a:solidFill>
            <a:srgbClr val="F3DA6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7" name="任意多边形 307796"/>
          <p:cNvSpPr/>
          <p:nvPr/>
        </p:nvSpPr>
        <p:spPr>
          <a:xfrm>
            <a:off x="2605088" y="2217738"/>
            <a:ext cx="188912" cy="185737"/>
          </a:xfrm>
          <a:custGeom>
            <a:rect l="0" t="0" r="0" b="0"/>
            <a:pathLst>
              <a:path w="119" h="117">
                <a:moveTo>
                  <a:pt x="106" y="102"/>
                </a:moveTo>
                <a:lnTo>
                  <a:pt x="108" y="100"/>
                </a:lnTo>
                <a:lnTo>
                  <a:pt x="108" y="98"/>
                </a:lnTo>
                <a:lnTo>
                  <a:pt x="110" y="96"/>
                </a:lnTo>
                <a:lnTo>
                  <a:pt x="112" y="93"/>
                </a:lnTo>
                <a:lnTo>
                  <a:pt x="114" y="89"/>
                </a:lnTo>
                <a:lnTo>
                  <a:pt x="114" y="87"/>
                </a:lnTo>
                <a:lnTo>
                  <a:pt x="117" y="85"/>
                </a:lnTo>
                <a:lnTo>
                  <a:pt x="117" y="83"/>
                </a:lnTo>
                <a:lnTo>
                  <a:pt x="119" y="76"/>
                </a:lnTo>
                <a:lnTo>
                  <a:pt x="119" y="72"/>
                </a:lnTo>
                <a:lnTo>
                  <a:pt x="119" y="65"/>
                </a:lnTo>
                <a:lnTo>
                  <a:pt x="119" y="61"/>
                </a:lnTo>
                <a:lnTo>
                  <a:pt x="119" y="54"/>
                </a:lnTo>
                <a:lnTo>
                  <a:pt x="117" y="50"/>
                </a:lnTo>
                <a:lnTo>
                  <a:pt x="114" y="44"/>
                </a:lnTo>
                <a:lnTo>
                  <a:pt x="112" y="39"/>
                </a:lnTo>
                <a:lnTo>
                  <a:pt x="110" y="33"/>
                </a:lnTo>
                <a:lnTo>
                  <a:pt x="108" y="28"/>
                </a:lnTo>
                <a:lnTo>
                  <a:pt x="106" y="26"/>
                </a:lnTo>
                <a:lnTo>
                  <a:pt x="104" y="22"/>
                </a:lnTo>
                <a:lnTo>
                  <a:pt x="101" y="20"/>
                </a:lnTo>
                <a:lnTo>
                  <a:pt x="99" y="18"/>
                </a:lnTo>
                <a:lnTo>
                  <a:pt x="97" y="15"/>
                </a:lnTo>
                <a:lnTo>
                  <a:pt x="93" y="15"/>
                </a:lnTo>
                <a:lnTo>
                  <a:pt x="91" y="13"/>
                </a:lnTo>
                <a:lnTo>
                  <a:pt x="88" y="11"/>
                </a:lnTo>
                <a:lnTo>
                  <a:pt x="84" y="9"/>
                </a:lnTo>
                <a:lnTo>
                  <a:pt x="78" y="5"/>
                </a:lnTo>
                <a:lnTo>
                  <a:pt x="73" y="2"/>
                </a:lnTo>
                <a:lnTo>
                  <a:pt x="67" y="2"/>
                </a:lnTo>
                <a:lnTo>
                  <a:pt x="60" y="0"/>
                </a:lnTo>
                <a:lnTo>
                  <a:pt x="56" y="0"/>
                </a:lnTo>
                <a:lnTo>
                  <a:pt x="49" y="0"/>
                </a:lnTo>
                <a:lnTo>
                  <a:pt x="43" y="2"/>
                </a:lnTo>
                <a:lnTo>
                  <a:pt x="39" y="2"/>
                </a:lnTo>
                <a:lnTo>
                  <a:pt x="32" y="5"/>
                </a:lnTo>
                <a:lnTo>
                  <a:pt x="30" y="5"/>
                </a:lnTo>
                <a:lnTo>
                  <a:pt x="28" y="7"/>
                </a:lnTo>
                <a:lnTo>
                  <a:pt x="26" y="9"/>
                </a:lnTo>
                <a:lnTo>
                  <a:pt x="24" y="9"/>
                </a:lnTo>
                <a:lnTo>
                  <a:pt x="21" y="11"/>
                </a:lnTo>
                <a:lnTo>
                  <a:pt x="19" y="13"/>
                </a:lnTo>
                <a:lnTo>
                  <a:pt x="17" y="15"/>
                </a:lnTo>
                <a:lnTo>
                  <a:pt x="15" y="18"/>
                </a:lnTo>
                <a:lnTo>
                  <a:pt x="13" y="20"/>
                </a:lnTo>
                <a:lnTo>
                  <a:pt x="11" y="22"/>
                </a:lnTo>
                <a:lnTo>
                  <a:pt x="8" y="24"/>
                </a:lnTo>
                <a:lnTo>
                  <a:pt x="6" y="26"/>
                </a:lnTo>
                <a:lnTo>
                  <a:pt x="6" y="28"/>
                </a:lnTo>
                <a:lnTo>
                  <a:pt x="4" y="31"/>
                </a:lnTo>
                <a:lnTo>
                  <a:pt x="4" y="33"/>
                </a:lnTo>
                <a:lnTo>
                  <a:pt x="2" y="37"/>
                </a:lnTo>
                <a:lnTo>
                  <a:pt x="2" y="39"/>
                </a:lnTo>
                <a:lnTo>
                  <a:pt x="2" y="41"/>
                </a:lnTo>
                <a:lnTo>
                  <a:pt x="0" y="44"/>
                </a:lnTo>
                <a:lnTo>
                  <a:pt x="0" y="48"/>
                </a:lnTo>
                <a:lnTo>
                  <a:pt x="0" y="52"/>
                </a:lnTo>
                <a:lnTo>
                  <a:pt x="0" y="59"/>
                </a:lnTo>
                <a:lnTo>
                  <a:pt x="0" y="63"/>
                </a:lnTo>
                <a:lnTo>
                  <a:pt x="2" y="70"/>
                </a:lnTo>
                <a:lnTo>
                  <a:pt x="4" y="74"/>
                </a:lnTo>
                <a:lnTo>
                  <a:pt x="6" y="80"/>
                </a:lnTo>
                <a:lnTo>
                  <a:pt x="8" y="85"/>
                </a:lnTo>
                <a:lnTo>
                  <a:pt x="13" y="91"/>
                </a:lnTo>
                <a:lnTo>
                  <a:pt x="15" y="93"/>
                </a:lnTo>
                <a:lnTo>
                  <a:pt x="17" y="96"/>
                </a:lnTo>
                <a:lnTo>
                  <a:pt x="19" y="98"/>
                </a:lnTo>
                <a:lnTo>
                  <a:pt x="21" y="100"/>
                </a:lnTo>
                <a:lnTo>
                  <a:pt x="24" y="102"/>
                </a:lnTo>
                <a:lnTo>
                  <a:pt x="26" y="104"/>
                </a:lnTo>
                <a:lnTo>
                  <a:pt x="28" y="106"/>
                </a:lnTo>
                <a:lnTo>
                  <a:pt x="30" y="106"/>
                </a:lnTo>
                <a:lnTo>
                  <a:pt x="37" y="111"/>
                </a:lnTo>
                <a:lnTo>
                  <a:pt x="41" y="113"/>
                </a:lnTo>
                <a:lnTo>
                  <a:pt x="47" y="115"/>
                </a:lnTo>
                <a:lnTo>
                  <a:pt x="52" y="117"/>
                </a:lnTo>
                <a:lnTo>
                  <a:pt x="58" y="117"/>
                </a:lnTo>
                <a:lnTo>
                  <a:pt x="65" y="117"/>
                </a:lnTo>
                <a:lnTo>
                  <a:pt x="69" y="117"/>
                </a:lnTo>
                <a:lnTo>
                  <a:pt x="75" y="117"/>
                </a:lnTo>
                <a:lnTo>
                  <a:pt x="82" y="115"/>
                </a:lnTo>
                <a:lnTo>
                  <a:pt x="86" y="115"/>
                </a:lnTo>
                <a:lnTo>
                  <a:pt x="88" y="113"/>
                </a:lnTo>
                <a:lnTo>
                  <a:pt x="91" y="111"/>
                </a:lnTo>
                <a:lnTo>
                  <a:pt x="95" y="111"/>
                </a:lnTo>
                <a:lnTo>
                  <a:pt x="97" y="109"/>
                </a:lnTo>
                <a:lnTo>
                  <a:pt x="99" y="106"/>
                </a:lnTo>
                <a:lnTo>
                  <a:pt x="101" y="106"/>
                </a:lnTo>
                <a:lnTo>
                  <a:pt x="104" y="104"/>
                </a:lnTo>
                <a:lnTo>
                  <a:pt x="106" y="102"/>
                </a:lnTo>
                <a:close/>
              </a:path>
            </a:pathLst>
          </a:custGeom>
          <a:solidFill>
            <a:srgbClr val="F3DA6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8" name="任意多边形 307797"/>
          <p:cNvSpPr/>
          <p:nvPr/>
        </p:nvSpPr>
        <p:spPr>
          <a:xfrm>
            <a:off x="2605088" y="2220913"/>
            <a:ext cx="188912" cy="182562"/>
          </a:xfrm>
          <a:custGeom>
            <a:rect l="0" t="0" r="0" b="0"/>
            <a:pathLst>
              <a:path w="119" h="115">
                <a:moveTo>
                  <a:pt x="104" y="100"/>
                </a:moveTo>
                <a:lnTo>
                  <a:pt x="106" y="98"/>
                </a:lnTo>
                <a:lnTo>
                  <a:pt x="108" y="96"/>
                </a:lnTo>
                <a:lnTo>
                  <a:pt x="110" y="94"/>
                </a:lnTo>
                <a:lnTo>
                  <a:pt x="112" y="91"/>
                </a:lnTo>
                <a:lnTo>
                  <a:pt x="112" y="87"/>
                </a:lnTo>
                <a:lnTo>
                  <a:pt x="114" y="85"/>
                </a:lnTo>
                <a:lnTo>
                  <a:pt x="114" y="83"/>
                </a:lnTo>
                <a:lnTo>
                  <a:pt x="117" y="81"/>
                </a:lnTo>
                <a:lnTo>
                  <a:pt x="117" y="76"/>
                </a:lnTo>
                <a:lnTo>
                  <a:pt x="119" y="70"/>
                </a:lnTo>
                <a:lnTo>
                  <a:pt x="119" y="65"/>
                </a:lnTo>
                <a:lnTo>
                  <a:pt x="119" y="59"/>
                </a:lnTo>
                <a:lnTo>
                  <a:pt x="117" y="52"/>
                </a:lnTo>
                <a:lnTo>
                  <a:pt x="117" y="48"/>
                </a:lnTo>
                <a:lnTo>
                  <a:pt x="114" y="42"/>
                </a:lnTo>
                <a:lnTo>
                  <a:pt x="112" y="37"/>
                </a:lnTo>
                <a:lnTo>
                  <a:pt x="110" y="33"/>
                </a:lnTo>
                <a:lnTo>
                  <a:pt x="106" y="26"/>
                </a:lnTo>
                <a:lnTo>
                  <a:pt x="101" y="22"/>
                </a:lnTo>
                <a:lnTo>
                  <a:pt x="97" y="18"/>
                </a:lnTo>
                <a:lnTo>
                  <a:pt x="93" y="13"/>
                </a:lnTo>
                <a:lnTo>
                  <a:pt x="88" y="9"/>
                </a:lnTo>
                <a:lnTo>
                  <a:pt x="82" y="7"/>
                </a:lnTo>
                <a:lnTo>
                  <a:pt x="78" y="5"/>
                </a:lnTo>
                <a:lnTo>
                  <a:pt x="71" y="3"/>
                </a:lnTo>
                <a:lnTo>
                  <a:pt x="65" y="0"/>
                </a:lnTo>
                <a:lnTo>
                  <a:pt x="60" y="0"/>
                </a:lnTo>
                <a:lnTo>
                  <a:pt x="54" y="0"/>
                </a:lnTo>
                <a:lnTo>
                  <a:pt x="49" y="0"/>
                </a:lnTo>
                <a:lnTo>
                  <a:pt x="43" y="0"/>
                </a:lnTo>
                <a:lnTo>
                  <a:pt x="39" y="3"/>
                </a:lnTo>
                <a:lnTo>
                  <a:pt x="32" y="5"/>
                </a:lnTo>
                <a:lnTo>
                  <a:pt x="30" y="5"/>
                </a:lnTo>
                <a:lnTo>
                  <a:pt x="28" y="7"/>
                </a:lnTo>
                <a:lnTo>
                  <a:pt x="26" y="7"/>
                </a:lnTo>
                <a:lnTo>
                  <a:pt x="24" y="9"/>
                </a:lnTo>
                <a:lnTo>
                  <a:pt x="21" y="11"/>
                </a:lnTo>
                <a:lnTo>
                  <a:pt x="19" y="13"/>
                </a:lnTo>
                <a:lnTo>
                  <a:pt x="17" y="13"/>
                </a:lnTo>
                <a:lnTo>
                  <a:pt x="15" y="16"/>
                </a:lnTo>
                <a:lnTo>
                  <a:pt x="13" y="18"/>
                </a:lnTo>
                <a:lnTo>
                  <a:pt x="11" y="20"/>
                </a:lnTo>
                <a:lnTo>
                  <a:pt x="8" y="22"/>
                </a:lnTo>
                <a:lnTo>
                  <a:pt x="8" y="24"/>
                </a:lnTo>
                <a:lnTo>
                  <a:pt x="6" y="29"/>
                </a:lnTo>
                <a:lnTo>
                  <a:pt x="4" y="31"/>
                </a:lnTo>
                <a:lnTo>
                  <a:pt x="4" y="33"/>
                </a:lnTo>
                <a:lnTo>
                  <a:pt x="2" y="35"/>
                </a:lnTo>
                <a:lnTo>
                  <a:pt x="2" y="37"/>
                </a:lnTo>
                <a:lnTo>
                  <a:pt x="2" y="39"/>
                </a:lnTo>
                <a:lnTo>
                  <a:pt x="2" y="44"/>
                </a:lnTo>
                <a:lnTo>
                  <a:pt x="0" y="46"/>
                </a:lnTo>
                <a:lnTo>
                  <a:pt x="0" y="50"/>
                </a:lnTo>
                <a:lnTo>
                  <a:pt x="0" y="57"/>
                </a:lnTo>
                <a:lnTo>
                  <a:pt x="2" y="63"/>
                </a:lnTo>
                <a:lnTo>
                  <a:pt x="2" y="68"/>
                </a:lnTo>
                <a:lnTo>
                  <a:pt x="4" y="74"/>
                </a:lnTo>
                <a:lnTo>
                  <a:pt x="6" y="78"/>
                </a:lnTo>
                <a:lnTo>
                  <a:pt x="8" y="83"/>
                </a:lnTo>
                <a:lnTo>
                  <a:pt x="13" y="89"/>
                </a:lnTo>
                <a:lnTo>
                  <a:pt x="15" y="91"/>
                </a:lnTo>
                <a:lnTo>
                  <a:pt x="17" y="94"/>
                </a:lnTo>
                <a:lnTo>
                  <a:pt x="19" y="96"/>
                </a:lnTo>
                <a:lnTo>
                  <a:pt x="21" y="98"/>
                </a:lnTo>
                <a:lnTo>
                  <a:pt x="24" y="100"/>
                </a:lnTo>
                <a:lnTo>
                  <a:pt x="26" y="102"/>
                </a:lnTo>
                <a:lnTo>
                  <a:pt x="28" y="104"/>
                </a:lnTo>
                <a:lnTo>
                  <a:pt x="30" y="104"/>
                </a:lnTo>
                <a:lnTo>
                  <a:pt x="37" y="109"/>
                </a:lnTo>
                <a:lnTo>
                  <a:pt x="41" y="111"/>
                </a:lnTo>
                <a:lnTo>
                  <a:pt x="47" y="113"/>
                </a:lnTo>
                <a:lnTo>
                  <a:pt x="54" y="115"/>
                </a:lnTo>
                <a:lnTo>
                  <a:pt x="58" y="115"/>
                </a:lnTo>
                <a:lnTo>
                  <a:pt x="65" y="115"/>
                </a:lnTo>
                <a:lnTo>
                  <a:pt x="69" y="115"/>
                </a:lnTo>
                <a:lnTo>
                  <a:pt x="75" y="115"/>
                </a:lnTo>
                <a:lnTo>
                  <a:pt x="80" y="113"/>
                </a:lnTo>
                <a:lnTo>
                  <a:pt x="86" y="111"/>
                </a:lnTo>
                <a:lnTo>
                  <a:pt x="88" y="111"/>
                </a:lnTo>
                <a:lnTo>
                  <a:pt x="91" y="109"/>
                </a:lnTo>
                <a:lnTo>
                  <a:pt x="93" y="109"/>
                </a:lnTo>
                <a:lnTo>
                  <a:pt x="95" y="107"/>
                </a:lnTo>
                <a:lnTo>
                  <a:pt x="97" y="104"/>
                </a:lnTo>
                <a:lnTo>
                  <a:pt x="101" y="104"/>
                </a:lnTo>
                <a:lnTo>
                  <a:pt x="101" y="102"/>
                </a:lnTo>
                <a:lnTo>
                  <a:pt x="104" y="100"/>
                </a:lnTo>
                <a:close/>
              </a:path>
            </a:pathLst>
          </a:custGeom>
          <a:solidFill>
            <a:srgbClr val="F3DA6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799" name="任意多边形 307798"/>
          <p:cNvSpPr/>
          <p:nvPr/>
        </p:nvSpPr>
        <p:spPr>
          <a:xfrm>
            <a:off x="2608263" y="2225675"/>
            <a:ext cx="182562" cy="177800"/>
          </a:xfrm>
          <a:custGeom>
            <a:rect l="0" t="0" r="0" b="0"/>
            <a:pathLst>
              <a:path w="115" h="112">
                <a:moveTo>
                  <a:pt x="102" y="97"/>
                </a:moveTo>
                <a:lnTo>
                  <a:pt x="104" y="95"/>
                </a:lnTo>
                <a:lnTo>
                  <a:pt x="106" y="93"/>
                </a:lnTo>
                <a:lnTo>
                  <a:pt x="106" y="91"/>
                </a:lnTo>
                <a:lnTo>
                  <a:pt x="108" y="88"/>
                </a:lnTo>
                <a:lnTo>
                  <a:pt x="110" y="86"/>
                </a:lnTo>
                <a:lnTo>
                  <a:pt x="110" y="82"/>
                </a:lnTo>
                <a:lnTo>
                  <a:pt x="112" y="80"/>
                </a:lnTo>
                <a:lnTo>
                  <a:pt x="112" y="78"/>
                </a:lnTo>
                <a:lnTo>
                  <a:pt x="115" y="73"/>
                </a:lnTo>
                <a:lnTo>
                  <a:pt x="115" y="67"/>
                </a:lnTo>
                <a:lnTo>
                  <a:pt x="115" y="62"/>
                </a:lnTo>
                <a:lnTo>
                  <a:pt x="115" y="56"/>
                </a:lnTo>
                <a:lnTo>
                  <a:pt x="115" y="52"/>
                </a:lnTo>
                <a:lnTo>
                  <a:pt x="112" y="45"/>
                </a:lnTo>
                <a:lnTo>
                  <a:pt x="110" y="41"/>
                </a:lnTo>
                <a:lnTo>
                  <a:pt x="108" y="34"/>
                </a:lnTo>
                <a:lnTo>
                  <a:pt x="106" y="30"/>
                </a:lnTo>
                <a:lnTo>
                  <a:pt x="102" y="26"/>
                </a:lnTo>
                <a:lnTo>
                  <a:pt x="99" y="21"/>
                </a:lnTo>
                <a:lnTo>
                  <a:pt x="95" y="17"/>
                </a:lnTo>
                <a:lnTo>
                  <a:pt x="89" y="13"/>
                </a:lnTo>
                <a:lnTo>
                  <a:pt x="84" y="8"/>
                </a:lnTo>
                <a:lnTo>
                  <a:pt x="80" y="6"/>
                </a:lnTo>
                <a:lnTo>
                  <a:pt x="73" y="4"/>
                </a:lnTo>
                <a:lnTo>
                  <a:pt x="69" y="2"/>
                </a:lnTo>
                <a:lnTo>
                  <a:pt x="63" y="0"/>
                </a:lnTo>
                <a:lnTo>
                  <a:pt x="58" y="0"/>
                </a:lnTo>
                <a:lnTo>
                  <a:pt x="52" y="0"/>
                </a:lnTo>
                <a:lnTo>
                  <a:pt x="45" y="0"/>
                </a:lnTo>
                <a:lnTo>
                  <a:pt x="41" y="0"/>
                </a:lnTo>
                <a:lnTo>
                  <a:pt x="35" y="2"/>
                </a:lnTo>
                <a:lnTo>
                  <a:pt x="30" y="2"/>
                </a:lnTo>
                <a:lnTo>
                  <a:pt x="28" y="4"/>
                </a:lnTo>
                <a:lnTo>
                  <a:pt x="26" y="4"/>
                </a:lnTo>
                <a:lnTo>
                  <a:pt x="24" y="6"/>
                </a:lnTo>
                <a:lnTo>
                  <a:pt x="22" y="8"/>
                </a:lnTo>
                <a:lnTo>
                  <a:pt x="19" y="8"/>
                </a:lnTo>
                <a:lnTo>
                  <a:pt x="17" y="10"/>
                </a:lnTo>
                <a:lnTo>
                  <a:pt x="15" y="13"/>
                </a:lnTo>
                <a:lnTo>
                  <a:pt x="13" y="15"/>
                </a:lnTo>
                <a:lnTo>
                  <a:pt x="11" y="17"/>
                </a:lnTo>
                <a:lnTo>
                  <a:pt x="9" y="19"/>
                </a:lnTo>
                <a:lnTo>
                  <a:pt x="6" y="21"/>
                </a:lnTo>
                <a:lnTo>
                  <a:pt x="6" y="23"/>
                </a:lnTo>
                <a:lnTo>
                  <a:pt x="4" y="26"/>
                </a:lnTo>
                <a:lnTo>
                  <a:pt x="4" y="28"/>
                </a:lnTo>
                <a:lnTo>
                  <a:pt x="2" y="30"/>
                </a:lnTo>
                <a:lnTo>
                  <a:pt x="2" y="34"/>
                </a:lnTo>
                <a:lnTo>
                  <a:pt x="0" y="39"/>
                </a:lnTo>
                <a:lnTo>
                  <a:pt x="0" y="43"/>
                </a:lnTo>
                <a:lnTo>
                  <a:pt x="0" y="49"/>
                </a:lnTo>
                <a:lnTo>
                  <a:pt x="0" y="54"/>
                </a:lnTo>
                <a:lnTo>
                  <a:pt x="0" y="60"/>
                </a:lnTo>
                <a:lnTo>
                  <a:pt x="2" y="65"/>
                </a:lnTo>
                <a:lnTo>
                  <a:pt x="2" y="71"/>
                </a:lnTo>
                <a:lnTo>
                  <a:pt x="4" y="75"/>
                </a:lnTo>
                <a:lnTo>
                  <a:pt x="9" y="82"/>
                </a:lnTo>
                <a:lnTo>
                  <a:pt x="11" y="86"/>
                </a:lnTo>
                <a:lnTo>
                  <a:pt x="15" y="91"/>
                </a:lnTo>
                <a:lnTo>
                  <a:pt x="19" y="95"/>
                </a:lnTo>
                <a:lnTo>
                  <a:pt x="24" y="99"/>
                </a:lnTo>
                <a:lnTo>
                  <a:pt x="30" y="101"/>
                </a:lnTo>
                <a:lnTo>
                  <a:pt x="35" y="106"/>
                </a:lnTo>
                <a:lnTo>
                  <a:pt x="41" y="108"/>
                </a:lnTo>
                <a:lnTo>
                  <a:pt x="45" y="110"/>
                </a:lnTo>
                <a:lnTo>
                  <a:pt x="52" y="110"/>
                </a:lnTo>
                <a:lnTo>
                  <a:pt x="56" y="112"/>
                </a:lnTo>
                <a:lnTo>
                  <a:pt x="63" y="112"/>
                </a:lnTo>
                <a:lnTo>
                  <a:pt x="67" y="112"/>
                </a:lnTo>
                <a:lnTo>
                  <a:pt x="73" y="112"/>
                </a:lnTo>
                <a:lnTo>
                  <a:pt x="78" y="110"/>
                </a:lnTo>
                <a:lnTo>
                  <a:pt x="84" y="108"/>
                </a:lnTo>
                <a:lnTo>
                  <a:pt x="86" y="108"/>
                </a:lnTo>
                <a:lnTo>
                  <a:pt x="89" y="106"/>
                </a:lnTo>
                <a:lnTo>
                  <a:pt x="91" y="106"/>
                </a:lnTo>
                <a:lnTo>
                  <a:pt x="93" y="104"/>
                </a:lnTo>
                <a:lnTo>
                  <a:pt x="95" y="101"/>
                </a:lnTo>
                <a:lnTo>
                  <a:pt x="97" y="99"/>
                </a:lnTo>
                <a:lnTo>
                  <a:pt x="99" y="99"/>
                </a:lnTo>
                <a:lnTo>
                  <a:pt x="102" y="97"/>
                </a:lnTo>
                <a:close/>
              </a:path>
            </a:pathLst>
          </a:custGeom>
          <a:solidFill>
            <a:srgbClr val="F3DB7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0" name="任意多边形 307799"/>
          <p:cNvSpPr/>
          <p:nvPr/>
        </p:nvSpPr>
        <p:spPr>
          <a:xfrm>
            <a:off x="2608263" y="2225675"/>
            <a:ext cx="182562" cy="177800"/>
          </a:xfrm>
          <a:custGeom>
            <a:rect l="0" t="0" r="0" b="0"/>
            <a:pathLst>
              <a:path w="115" h="112">
                <a:moveTo>
                  <a:pt x="102" y="97"/>
                </a:moveTo>
                <a:lnTo>
                  <a:pt x="104" y="95"/>
                </a:lnTo>
                <a:lnTo>
                  <a:pt x="104" y="93"/>
                </a:lnTo>
                <a:lnTo>
                  <a:pt x="106" y="91"/>
                </a:lnTo>
                <a:lnTo>
                  <a:pt x="108" y="88"/>
                </a:lnTo>
                <a:lnTo>
                  <a:pt x="108" y="86"/>
                </a:lnTo>
                <a:lnTo>
                  <a:pt x="110" y="82"/>
                </a:lnTo>
                <a:lnTo>
                  <a:pt x="110" y="80"/>
                </a:lnTo>
                <a:lnTo>
                  <a:pt x="112" y="78"/>
                </a:lnTo>
                <a:lnTo>
                  <a:pt x="112" y="73"/>
                </a:lnTo>
                <a:lnTo>
                  <a:pt x="115" y="67"/>
                </a:lnTo>
                <a:lnTo>
                  <a:pt x="115" y="62"/>
                </a:lnTo>
                <a:lnTo>
                  <a:pt x="115" y="58"/>
                </a:lnTo>
                <a:lnTo>
                  <a:pt x="112" y="52"/>
                </a:lnTo>
                <a:lnTo>
                  <a:pt x="112" y="47"/>
                </a:lnTo>
                <a:lnTo>
                  <a:pt x="110" y="41"/>
                </a:lnTo>
                <a:lnTo>
                  <a:pt x="108" y="36"/>
                </a:lnTo>
                <a:lnTo>
                  <a:pt x="106" y="32"/>
                </a:lnTo>
                <a:lnTo>
                  <a:pt x="102" y="26"/>
                </a:lnTo>
                <a:lnTo>
                  <a:pt x="97" y="21"/>
                </a:lnTo>
                <a:lnTo>
                  <a:pt x="93" y="17"/>
                </a:lnTo>
                <a:lnTo>
                  <a:pt x="89" y="15"/>
                </a:lnTo>
                <a:lnTo>
                  <a:pt x="84" y="10"/>
                </a:lnTo>
                <a:lnTo>
                  <a:pt x="78" y="8"/>
                </a:lnTo>
                <a:lnTo>
                  <a:pt x="73" y="4"/>
                </a:lnTo>
                <a:lnTo>
                  <a:pt x="67" y="4"/>
                </a:lnTo>
                <a:lnTo>
                  <a:pt x="63" y="2"/>
                </a:lnTo>
                <a:lnTo>
                  <a:pt x="56" y="2"/>
                </a:lnTo>
                <a:lnTo>
                  <a:pt x="52" y="0"/>
                </a:lnTo>
                <a:lnTo>
                  <a:pt x="45" y="0"/>
                </a:lnTo>
                <a:lnTo>
                  <a:pt x="41" y="2"/>
                </a:lnTo>
                <a:lnTo>
                  <a:pt x="35" y="2"/>
                </a:lnTo>
                <a:lnTo>
                  <a:pt x="30" y="4"/>
                </a:lnTo>
                <a:lnTo>
                  <a:pt x="28" y="6"/>
                </a:lnTo>
                <a:lnTo>
                  <a:pt x="26" y="6"/>
                </a:lnTo>
                <a:lnTo>
                  <a:pt x="24" y="8"/>
                </a:lnTo>
                <a:lnTo>
                  <a:pt x="22" y="8"/>
                </a:lnTo>
                <a:lnTo>
                  <a:pt x="19" y="10"/>
                </a:lnTo>
                <a:lnTo>
                  <a:pt x="17" y="13"/>
                </a:lnTo>
                <a:lnTo>
                  <a:pt x="15" y="15"/>
                </a:lnTo>
                <a:lnTo>
                  <a:pt x="13" y="17"/>
                </a:lnTo>
                <a:lnTo>
                  <a:pt x="11" y="19"/>
                </a:lnTo>
                <a:lnTo>
                  <a:pt x="9" y="21"/>
                </a:lnTo>
                <a:lnTo>
                  <a:pt x="6" y="23"/>
                </a:lnTo>
                <a:lnTo>
                  <a:pt x="6" y="26"/>
                </a:lnTo>
                <a:lnTo>
                  <a:pt x="4" y="28"/>
                </a:lnTo>
                <a:lnTo>
                  <a:pt x="4" y="30"/>
                </a:lnTo>
                <a:lnTo>
                  <a:pt x="2" y="32"/>
                </a:lnTo>
                <a:lnTo>
                  <a:pt x="2" y="34"/>
                </a:lnTo>
                <a:lnTo>
                  <a:pt x="0" y="39"/>
                </a:lnTo>
                <a:lnTo>
                  <a:pt x="0" y="45"/>
                </a:lnTo>
                <a:lnTo>
                  <a:pt x="0" y="49"/>
                </a:lnTo>
                <a:lnTo>
                  <a:pt x="0" y="56"/>
                </a:lnTo>
                <a:lnTo>
                  <a:pt x="0" y="60"/>
                </a:lnTo>
                <a:lnTo>
                  <a:pt x="2" y="67"/>
                </a:lnTo>
                <a:lnTo>
                  <a:pt x="4" y="71"/>
                </a:lnTo>
                <a:lnTo>
                  <a:pt x="6" y="75"/>
                </a:lnTo>
                <a:lnTo>
                  <a:pt x="9" y="82"/>
                </a:lnTo>
                <a:lnTo>
                  <a:pt x="13" y="86"/>
                </a:lnTo>
                <a:lnTo>
                  <a:pt x="15" y="91"/>
                </a:lnTo>
                <a:lnTo>
                  <a:pt x="19" y="95"/>
                </a:lnTo>
                <a:lnTo>
                  <a:pt x="26" y="99"/>
                </a:lnTo>
                <a:lnTo>
                  <a:pt x="30" y="101"/>
                </a:lnTo>
                <a:lnTo>
                  <a:pt x="35" y="106"/>
                </a:lnTo>
                <a:lnTo>
                  <a:pt x="41" y="108"/>
                </a:lnTo>
                <a:lnTo>
                  <a:pt x="45" y="110"/>
                </a:lnTo>
                <a:lnTo>
                  <a:pt x="52" y="110"/>
                </a:lnTo>
                <a:lnTo>
                  <a:pt x="56" y="112"/>
                </a:lnTo>
                <a:lnTo>
                  <a:pt x="63" y="112"/>
                </a:lnTo>
                <a:lnTo>
                  <a:pt x="67" y="112"/>
                </a:lnTo>
                <a:lnTo>
                  <a:pt x="73" y="110"/>
                </a:lnTo>
                <a:lnTo>
                  <a:pt x="78" y="110"/>
                </a:lnTo>
                <a:lnTo>
                  <a:pt x="84" y="108"/>
                </a:lnTo>
                <a:lnTo>
                  <a:pt x="86" y="108"/>
                </a:lnTo>
                <a:lnTo>
                  <a:pt x="89" y="106"/>
                </a:lnTo>
                <a:lnTo>
                  <a:pt x="91" y="106"/>
                </a:lnTo>
                <a:lnTo>
                  <a:pt x="93" y="104"/>
                </a:lnTo>
                <a:lnTo>
                  <a:pt x="95" y="101"/>
                </a:lnTo>
                <a:lnTo>
                  <a:pt x="97" y="99"/>
                </a:lnTo>
                <a:lnTo>
                  <a:pt x="99" y="99"/>
                </a:lnTo>
                <a:lnTo>
                  <a:pt x="102" y="97"/>
                </a:lnTo>
                <a:close/>
              </a:path>
            </a:pathLst>
          </a:custGeom>
          <a:solidFill>
            <a:srgbClr val="F3DB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1" name="任意多边形 307800"/>
          <p:cNvSpPr/>
          <p:nvPr/>
        </p:nvSpPr>
        <p:spPr>
          <a:xfrm>
            <a:off x="2608263" y="2228850"/>
            <a:ext cx="177800" cy="174625"/>
          </a:xfrm>
          <a:custGeom>
            <a:rect l="0" t="0" r="0" b="0"/>
            <a:pathLst>
              <a:path w="112" h="110">
                <a:moveTo>
                  <a:pt x="99" y="95"/>
                </a:moveTo>
                <a:lnTo>
                  <a:pt x="102" y="93"/>
                </a:lnTo>
                <a:lnTo>
                  <a:pt x="104" y="91"/>
                </a:lnTo>
                <a:lnTo>
                  <a:pt x="106" y="89"/>
                </a:lnTo>
                <a:lnTo>
                  <a:pt x="106" y="86"/>
                </a:lnTo>
                <a:lnTo>
                  <a:pt x="108" y="84"/>
                </a:lnTo>
                <a:lnTo>
                  <a:pt x="108" y="82"/>
                </a:lnTo>
                <a:lnTo>
                  <a:pt x="110" y="80"/>
                </a:lnTo>
                <a:lnTo>
                  <a:pt x="110" y="76"/>
                </a:lnTo>
                <a:lnTo>
                  <a:pt x="112" y="71"/>
                </a:lnTo>
                <a:lnTo>
                  <a:pt x="112" y="67"/>
                </a:lnTo>
                <a:lnTo>
                  <a:pt x="112" y="60"/>
                </a:lnTo>
                <a:lnTo>
                  <a:pt x="112" y="56"/>
                </a:lnTo>
                <a:lnTo>
                  <a:pt x="112" y="50"/>
                </a:lnTo>
                <a:lnTo>
                  <a:pt x="110" y="45"/>
                </a:lnTo>
                <a:lnTo>
                  <a:pt x="108" y="41"/>
                </a:lnTo>
                <a:lnTo>
                  <a:pt x="106" y="34"/>
                </a:lnTo>
                <a:lnTo>
                  <a:pt x="104" y="30"/>
                </a:lnTo>
                <a:lnTo>
                  <a:pt x="99" y="26"/>
                </a:lnTo>
                <a:lnTo>
                  <a:pt x="97" y="21"/>
                </a:lnTo>
                <a:lnTo>
                  <a:pt x="93" y="17"/>
                </a:lnTo>
                <a:lnTo>
                  <a:pt x="89" y="13"/>
                </a:lnTo>
                <a:lnTo>
                  <a:pt x="82" y="11"/>
                </a:lnTo>
                <a:lnTo>
                  <a:pt x="78" y="6"/>
                </a:lnTo>
                <a:lnTo>
                  <a:pt x="71" y="4"/>
                </a:lnTo>
                <a:lnTo>
                  <a:pt x="67" y="2"/>
                </a:lnTo>
                <a:lnTo>
                  <a:pt x="63" y="2"/>
                </a:lnTo>
                <a:lnTo>
                  <a:pt x="56" y="0"/>
                </a:lnTo>
                <a:lnTo>
                  <a:pt x="52" y="0"/>
                </a:lnTo>
                <a:lnTo>
                  <a:pt x="45" y="0"/>
                </a:lnTo>
                <a:lnTo>
                  <a:pt x="41" y="2"/>
                </a:lnTo>
                <a:lnTo>
                  <a:pt x="35" y="2"/>
                </a:lnTo>
                <a:lnTo>
                  <a:pt x="30" y="4"/>
                </a:lnTo>
                <a:lnTo>
                  <a:pt x="26" y="6"/>
                </a:lnTo>
                <a:lnTo>
                  <a:pt x="22" y="8"/>
                </a:lnTo>
                <a:lnTo>
                  <a:pt x="19" y="11"/>
                </a:lnTo>
                <a:lnTo>
                  <a:pt x="17" y="13"/>
                </a:lnTo>
                <a:lnTo>
                  <a:pt x="15" y="13"/>
                </a:lnTo>
                <a:lnTo>
                  <a:pt x="13" y="15"/>
                </a:lnTo>
                <a:lnTo>
                  <a:pt x="11" y="17"/>
                </a:lnTo>
                <a:lnTo>
                  <a:pt x="9" y="19"/>
                </a:lnTo>
                <a:lnTo>
                  <a:pt x="9" y="21"/>
                </a:lnTo>
                <a:lnTo>
                  <a:pt x="6" y="24"/>
                </a:lnTo>
                <a:lnTo>
                  <a:pt x="4" y="26"/>
                </a:lnTo>
                <a:lnTo>
                  <a:pt x="4" y="28"/>
                </a:lnTo>
                <a:lnTo>
                  <a:pt x="4" y="30"/>
                </a:lnTo>
                <a:lnTo>
                  <a:pt x="2" y="34"/>
                </a:lnTo>
                <a:lnTo>
                  <a:pt x="0" y="39"/>
                </a:lnTo>
                <a:lnTo>
                  <a:pt x="0" y="43"/>
                </a:lnTo>
                <a:lnTo>
                  <a:pt x="0" y="50"/>
                </a:lnTo>
                <a:lnTo>
                  <a:pt x="0" y="54"/>
                </a:lnTo>
                <a:lnTo>
                  <a:pt x="2" y="58"/>
                </a:lnTo>
                <a:lnTo>
                  <a:pt x="2" y="65"/>
                </a:lnTo>
                <a:lnTo>
                  <a:pt x="4" y="69"/>
                </a:lnTo>
                <a:lnTo>
                  <a:pt x="6" y="76"/>
                </a:lnTo>
                <a:lnTo>
                  <a:pt x="9" y="80"/>
                </a:lnTo>
                <a:lnTo>
                  <a:pt x="13" y="84"/>
                </a:lnTo>
                <a:lnTo>
                  <a:pt x="17" y="89"/>
                </a:lnTo>
                <a:lnTo>
                  <a:pt x="22" y="93"/>
                </a:lnTo>
                <a:lnTo>
                  <a:pt x="26" y="97"/>
                </a:lnTo>
                <a:lnTo>
                  <a:pt x="30" y="99"/>
                </a:lnTo>
                <a:lnTo>
                  <a:pt x="35" y="104"/>
                </a:lnTo>
                <a:lnTo>
                  <a:pt x="41" y="106"/>
                </a:lnTo>
                <a:lnTo>
                  <a:pt x="45" y="108"/>
                </a:lnTo>
                <a:lnTo>
                  <a:pt x="52" y="108"/>
                </a:lnTo>
                <a:lnTo>
                  <a:pt x="56" y="110"/>
                </a:lnTo>
                <a:lnTo>
                  <a:pt x="63" y="110"/>
                </a:lnTo>
                <a:lnTo>
                  <a:pt x="67" y="110"/>
                </a:lnTo>
                <a:lnTo>
                  <a:pt x="73" y="108"/>
                </a:lnTo>
                <a:lnTo>
                  <a:pt x="78" y="108"/>
                </a:lnTo>
                <a:lnTo>
                  <a:pt x="82" y="106"/>
                </a:lnTo>
                <a:lnTo>
                  <a:pt x="89" y="104"/>
                </a:lnTo>
                <a:lnTo>
                  <a:pt x="93" y="102"/>
                </a:lnTo>
                <a:lnTo>
                  <a:pt x="95" y="99"/>
                </a:lnTo>
                <a:lnTo>
                  <a:pt x="97" y="97"/>
                </a:lnTo>
                <a:lnTo>
                  <a:pt x="99" y="97"/>
                </a:lnTo>
                <a:lnTo>
                  <a:pt x="99" y="95"/>
                </a:lnTo>
                <a:close/>
              </a:path>
            </a:pathLst>
          </a:custGeom>
          <a:solidFill>
            <a:srgbClr val="F3DC7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2" name="任意多边形 307801"/>
          <p:cNvSpPr/>
          <p:nvPr/>
        </p:nvSpPr>
        <p:spPr>
          <a:xfrm>
            <a:off x="2608263" y="2232025"/>
            <a:ext cx="177800" cy="171450"/>
          </a:xfrm>
          <a:custGeom>
            <a:rect l="0" t="0" r="0" b="0"/>
            <a:pathLst>
              <a:path w="112" h="108">
                <a:moveTo>
                  <a:pt x="99" y="91"/>
                </a:moveTo>
                <a:lnTo>
                  <a:pt x="102" y="91"/>
                </a:lnTo>
                <a:lnTo>
                  <a:pt x="104" y="89"/>
                </a:lnTo>
                <a:lnTo>
                  <a:pt x="104" y="87"/>
                </a:lnTo>
                <a:lnTo>
                  <a:pt x="106" y="84"/>
                </a:lnTo>
                <a:lnTo>
                  <a:pt x="108" y="80"/>
                </a:lnTo>
                <a:lnTo>
                  <a:pt x="110" y="74"/>
                </a:lnTo>
                <a:lnTo>
                  <a:pt x="110" y="69"/>
                </a:lnTo>
                <a:lnTo>
                  <a:pt x="112" y="65"/>
                </a:lnTo>
                <a:lnTo>
                  <a:pt x="112" y="58"/>
                </a:lnTo>
                <a:lnTo>
                  <a:pt x="112" y="54"/>
                </a:lnTo>
                <a:lnTo>
                  <a:pt x="110" y="50"/>
                </a:lnTo>
                <a:lnTo>
                  <a:pt x="110" y="43"/>
                </a:lnTo>
                <a:lnTo>
                  <a:pt x="108" y="39"/>
                </a:lnTo>
                <a:lnTo>
                  <a:pt x="106" y="35"/>
                </a:lnTo>
                <a:lnTo>
                  <a:pt x="102" y="30"/>
                </a:lnTo>
                <a:lnTo>
                  <a:pt x="99" y="24"/>
                </a:lnTo>
                <a:lnTo>
                  <a:pt x="95" y="19"/>
                </a:lnTo>
                <a:lnTo>
                  <a:pt x="91" y="17"/>
                </a:lnTo>
                <a:lnTo>
                  <a:pt x="86" y="13"/>
                </a:lnTo>
                <a:lnTo>
                  <a:pt x="82" y="9"/>
                </a:lnTo>
                <a:lnTo>
                  <a:pt x="78" y="6"/>
                </a:lnTo>
                <a:lnTo>
                  <a:pt x="71" y="4"/>
                </a:lnTo>
                <a:lnTo>
                  <a:pt x="67" y="2"/>
                </a:lnTo>
                <a:lnTo>
                  <a:pt x="60" y="2"/>
                </a:lnTo>
                <a:lnTo>
                  <a:pt x="56" y="0"/>
                </a:lnTo>
                <a:lnTo>
                  <a:pt x="50" y="0"/>
                </a:lnTo>
                <a:lnTo>
                  <a:pt x="45" y="0"/>
                </a:lnTo>
                <a:lnTo>
                  <a:pt x="39" y="0"/>
                </a:lnTo>
                <a:lnTo>
                  <a:pt x="35" y="2"/>
                </a:lnTo>
                <a:lnTo>
                  <a:pt x="30" y="4"/>
                </a:lnTo>
                <a:lnTo>
                  <a:pt x="26" y="6"/>
                </a:lnTo>
                <a:lnTo>
                  <a:pt x="22" y="9"/>
                </a:lnTo>
                <a:lnTo>
                  <a:pt x="19" y="11"/>
                </a:lnTo>
                <a:lnTo>
                  <a:pt x="17" y="11"/>
                </a:lnTo>
                <a:lnTo>
                  <a:pt x="15" y="13"/>
                </a:lnTo>
                <a:lnTo>
                  <a:pt x="13" y="15"/>
                </a:lnTo>
                <a:lnTo>
                  <a:pt x="11" y="17"/>
                </a:lnTo>
                <a:lnTo>
                  <a:pt x="11" y="19"/>
                </a:lnTo>
                <a:lnTo>
                  <a:pt x="9" y="22"/>
                </a:lnTo>
                <a:lnTo>
                  <a:pt x="6" y="24"/>
                </a:lnTo>
                <a:lnTo>
                  <a:pt x="4" y="28"/>
                </a:lnTo>
                <a:lnTo>
                  <a:pt x="2" y="32"/>
                </a:lnTo>
                <a:lnTo>
                  <a:pt x="2" y="37"/>
                </a:lnTo>
                <a:lnTo>
                  <a:pt x="0" y="43"/>
                </a:lnTo>
                <a:lnTo>
                  <a:pt x="0" y="48"/>
                </a:lnTo>
                <a:lnTo>
                  <a:pt x="0" y="52"/>
                </a:lnTo>
                <a:lnTo>
                  <a:pt x="2" y="58"/>
                </a:lnTo>
                <a:lnTo>
                  <a:pt x="4" y="63"/>
                </a:lnTo>
                <a:lnTo>
                  <a:pt x="4" y="67"/>
                </a:lnTo>
                <a:lnTo>
                  <a:pt x="6" y="74"/>
                </a:lnTo>
                <a:lnTo>
                  <a:pt x="11" y="78"/>
                </a:lnTo>
                <a:lnTo>
                  <a:pt x="13" y="82"/>
                </a:lnTo>
                <a:lnTo>
                  <a:pt x="17" y="87"/>
                </a:lnTo>
                <a:lnTo>
                  <a:pt x="22" y="91"/>
                </a:lnTo>
                <a:lnTo>
                  <a:pt x="26" y="95"/>
                </a:lnTo>
                <a:lnTo>
                  <a:pt x="30" y="97"/>
                </a:lnTo>
                <a:lnTo>
                  <a:pt x="37" y="102"/>
                </a:lnTo>
                <a:lnTo>
                  <a:pt x="41" y="104"/>
                </a:lnTo>
                <a:lnTo>
                  <a:pt x="45" y="104"/>
                </a:lnTo>
                <a:lnTo>
                  <a:pt x="52" y="106"/>
                </a:lnTo>
                <a:lnTo>
                  <a:pt x="56" y="106"/>
                </a:lnTo>
                <a:lnTo>
                  <a:pt x="63" y="108"/>
                </a:lnTo>
                <a:lnTo>
                  <a:pt x="67" y="106"/>
                </a:lnTo>
                <a:lnTo>
                  <a:pt x="73" y="106"/>
                </a:lnTo>
                <a:lnTo>
                  <a:pt x="78" y="106"/>
                </a:lnTo>
                <a:lnTo>
                  <a:pt x="82" y="104"/>
                </a:lnTo>
                <a:lnTo>
                  <a:pt x="86" y="102"/>
                </a:lnTo>
                <a:lnTo>
                  <a:pt x="93" y="100"/>
                </a:lnTo>
                <a:lnTo>
                  <a:pt x="93" y="97"/>
                </a:lnTo>
                <a:lnTo>
                  <a:pt x="95" y="95"/>
                </a:lnTo>
                <a:lnTo>
                  <a:pt x="97" y="93"/>
                </a:lnTo>
                <a:lnTo>
                  <a:pt x="99" y="91"/>
                </a:lnTo>
                <a:close/>
              </a:path>
            </a:pathLst>
          </a:custGeom>
          <a:solidFill>
            <a:srgbClr val="F3DC7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3" name="任意多边形 307802"/>
          <p:cNvSpPr/>
          <p:nvPr/>
        </p:nvSpPr>
        <p:spPr>
          <a:xfrm>
            <a:off x="2611438" y="2235200"/>
            <a:ext cx="171450" cy="165100"/>
          </a:xfrm>
          <a:custGeom>
            <a:rect l="0" t="0" r="0" b="0"/>
            <a:pathLst>
              <a:path w="108" h="104">
                <a:moveTo>
                  <a:pt x="97" y="89"/>
                </a:moveTo>
                <a:lnTo>
                  <a:pt x="100" y="89"/>
                </a:lnTo>
                <a:lnTo>
                  <a:pt x="100" y="87"/>
                </a:lnTo>
                <a:lnTo>
                  <a:pt x="102" y="85"/>
                </a:lnTo>
                <a:lnTo>
                  <a:pt x="104" y="82"/>
                </a:lnTo>
                <a:lnTo>
                  <a:pt x="106" y="78"/>
                </a:lnTo>
                <a:lnTo>
                  <a:pt x="106" y="72"/>
                </a:lnTo>
                <a:lnTo>
                  <a:pt x="108" y="67"/>
                </a:lnTo>
                <a:lnTo>
                  <a:pt x="108" y="63"/>
                </a:lnTo>
                <a:lnTo>
                  <a:pt x="108" y="59"/>
                </a:lnTo>
                <a:lnTo>
                  <a:pt x="108" y="52"/>
                </a:lnTo>
                <a:lnTo>
                  <a:pt x="108" y="48"/>
                </a:lnTo>
                <a:lnTo>
                  <a:pt x="106" y="43"/>
                </a:lnTo>
                <a:lnTo>
                  <a:pt x="104" y="37"/>
                </a:lnTo>
                <a:lnTo>
                  <a:pt x="102" y="33"/>
                </a:lnTo>
                <a:lnTo>
                  <a:pt x="100" y="28"/>
                </a:lnTo>
                <a:lnTo>
                  <a:pt x="95" y="24"/>
                </a:lnTo>
                <a:lnTo>
                  <a:pt x="93" y="20"/>
                </a:lnTo>
                <a:lnTo>
                  <a:pt x="89" y="15"/>
                </a:lnTo>
                <a:lnTo>
                  <a:pt x="84" y="11"/>
                </a:lnTo>
                <a:lnTo>
                  <a:pt x="78" y="9"/>
                </a:lnTo>
                <a:lnTo>
                  <a:pt x="74" y="7"/>
                </a:lnTo>
                <a:lnTo>
                  <a:pt x="69" y="4"/>
                </a:lnTo>
                <a:lnTo>
                  <a:pt x="63" y="2"/>
                </a:lnTo>
                <a:lnTo>
                  <a:pt x="58" y="0"/>
                </a:lnTo>
                <a:lnTo>
                  <a:pt x="52" y="0"/>
                </a:lnTo>
                <a:lnTo>
                  <a:pt x="48" y="0"/>
                </a:lnTo>
                <a:lnTo>
                  <a:pt x="43" y="0"/>
                </a:lnTo>
                <a:lnTo>
                  <a:pt x="37" y="0"/>
                </a:lnTo>
                <a:lnTo>
                  <a:pt x="33" y="2"/>
                </a:lnTo>
                <a:lnTo>
                  <a:pt x="28" y="2"/>
                </a:lnTo>
                <a:lnTo>
                  <a:pt x="24" y="4"/>
                </a:lnTo>
                <a:lnTo>
                  <a:pt x="20" y="9"/>
                </a:lnTo>
                <a:lnTo>
                  <a:pt x="17" y="9"/>
                </a:lnTo>
                <a:lnTo>
                  <a:pt x="15" y="11"/>
                </a:lnTo>
                <a:lnTo>
                  <a:pt x="13" y="13"/>
                </a:lnTo>
                <a:lnTo>
                  <a:pt x="11" y="15"/>
                </a:lnTo>
                <a:lnTo>
                  <a:pt x="9" y="17"/>
                </a:lnTo>
                <a:lnTo>
                  <a:pt x="9" y="20"/>
                </a:lnTo>
                <a:lnTo>
                  <a:pt x="7" y="20"/>
                </a:lnTo>
                <a:lnTo>
                  <a:pt x="4" y="22"/>
                </a:lnTo>
                <a:lnTo>
                  <a:pt x="2" y="28"/>
                </a:lnTo>
                <a:lnTo>
                  <a:pt x="2" y="33"/>
                </a:lnTo>
                <a:lnTo>
                  <a:pt x="0" y="37"/>
                </a:lnTo>
                <a:lnTo>
                  <a:pt x="0" y="41"/>
                </a:lnTo>
                <a:lnTo>
                  <a:pt x="0" y="48"/>
                </a:lnTo>
                <a:lnTo>
                  <a:pt x="0" y="52"/>
                </a:lnTo>
                <a:lnTo>
                  <a:pt x="0" y="56"/>
                </a:lnTo>
                <a:lnTo>
                  <a:pt x="2" y="61"/>
                </a:lnTo>
                <a:lnTo>
                  <a:pt x="4" y="67"/>
                </a:lnTo>
                <a:lnTo>
                  <a:pt x="7" y="72"/>
                </a:lnTo>
                <a:lnTo>
                  <a:pt x="9" y="76"/>
                </a:lnTo>
                <a:lnTo>
                  <a:pt x="13" y="80"/>
                </a:lnTo>
                <a:lnTo>
                  <a:pt x="15" y="85"/>
                </a:lnTo>
                <a:lnTo>
                  <a:pt x="20" y="89"/>
                </a:lnTo>
                <a:lnTo>
                  <a:pt x="24" y="93"/>
                </a:lnTo>
                <a:lnTo>
                  <a:pt x="30" y="95"/>
                </a:lnTo>
                <a:lnTo>
                  <a:pt x="35" y="98"/>
                </a:lnTo>
                <a:lnTo>
                  <a:pt x="39" y="100"/>
                </a:lnTo>
                <a:lnTo>
                  <a:pt x="45" y="102"/>
                </a:lnTo>
                <a:lnTo>
                  <a:pt x="50" y="104"/>
                </a:lnTo>
                <a:lnTo>
                  <a:pt x="54" y="104"/>
                </a:lnTo>
                <a:lnTo>
                  <a:pt x="61" y="104"/>
                </a:lnTo>
                <a:lnTo>
                  <a:pt x="65" y="104"/>
                </a:lnTo>
                <a:lnTo>
                  <a:pt x="71" y="104"/>
                </a:lnTo>
                <a:lnTo>
                  <a:pt x="76" y="104"/>
                </a:lnTo>
                <a:lnTo>
                  <a:pt x="80" y="102"/>
                </a:lnTo>
                <a:lnTo>
                  <a:pt x="84" y="100"/>
                </a:lnTo>
                <a:lnTo>
                  <a:pt x="89" y="95"/>
                </a:lnTo>
                <a:lnTo>
                  <a:pt x="91" y="95"/>
                </a:lnTo>
                <a:lnTo>
                  <a:pt x="93" y="93"/>
                </a:lnTo>
                <a:lnTo>
                  <a:pt x="95" y="91"/>
                </a:lnTo>
                <a:lnTo>
                  <a:pt x="97" y="89"/>
                </a:lnTo>
                <a:close/>
              </a:path>
            </a:pathLst>
          </a:custGeom>
          <a:solidFill>
            <a:srgbClr val="F3DD7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4" name="任意多边形 307803"/>
          <p:cNvSpPr/>
          <p:nvPr/>
        </p:nvSpPr>
        <p:spPr>
          <a:xfrm>
            <a:off x="2611438" y="2238375"/>
            <a:ext cx="171450" cy="161925"/>
          </a:xfrm>
          <a:custGeom>
            <a:rect l="0" t="0" r="0" b="0"/>
            <a:pathLst>
              <a:path w="108" h="102">
                <a:moveTo>
                  <a:pt x="97" y="87"/>
                </a:moveTo>
                <a:lnTo>
                  <a:pt x="97" y="87"/>
                </a:lnTo>
                <a:lnTo>
                  <a:pt x="100" y="85"/>
                </a:lnTo>
                <a:lnTo>
                  <a:pt x="102" y="83"/>
                </a:lnTo>
                <a:lnTo>
                  <a:pt x="102" y="80"/>
                </a:lnTo>
                <a:lnTo>
                  <a:pt x="104" y="76"/>
                </a:lnTo>
                <a:lnTo>
                  <a:pt x="106" y="72"/>
                </a:lnTo>
                <a:lnTo>
                  <a:pt x="106" y="65"/>
                </a:lnTo>
                <a:lnTo>
                  <a:pt x="108" y="61"/>
                </a:lnTo>
                <a:lnTo>
                  <a:pt x="108" y="57"/>
                </a:lnTo>
                <a:lnTo>
                  <a:pt x="108" y="52"/>
                </a:lnTo>
                <a:lnTo>
                  <a:pt x="106" y="46"/>
                </a:lnTo>
                <a:lnTo>
                  <a:pt x="104" y="41"/>
                </a:lnTo>
                <a:lnTo>
                  <a:pt x="104" y="37"/>
                </a:lnTo>
                <a:lnTo>
                  <a:pt x="102" y="33"/>
                </a:lnTo>
                <a:lnTo>
                  <a:pt x="97" y="26"/>
                </a:lnTo>
                <a:lnTo>
                  <a:pt x="95" y="24"/>
                </a:lnTo>
                <a:lnTo>
                  <a:pt x="91" y="20"/>
                </a:lnTo>
                <a:lnTo>
                  <a:pt x="87" y="15"/>
                </a:lnTo>
                <a:lnTo>
                  <a:pt x="82" y="11"/>
                </a:lnTo>
                <a:lnTo>
                  <a:pt x="78" y="9"/>
                </a:lnTo>
                <a:lnTo>
                  <a:pt x="74" y="5"/>
                </a:lnTo>
                <a:lnTo>
                  <a:pt x="67" y="2"/>
                </a:lnTo>
                <a:lnTo>
                  <a:pt x="63" y="2"/>
                </a:lnTo>
                <a:lnTo>
                  <a:pt x="58" y="0"/>
                </a:lnTo>
                <a:lnTo>
                  <a:pt x="52" y="0"/>
                </a:lnTo>
                <a:lnTo>
                  <a:pt x="48" y="0"/>
                </a:lnTo>
                <a:lnTo>
                  <a:pt x="41" y="0"/>
                </a:lnTo>
                <a:lnTo>
                  <a:pt x="37" y="0"/>
                </a:lnTo>
                <a:lnTo>
                  <a:pt x="33" y="2"/>
                </a:lnTo>
                <a:lnTo>
                  <a:pt x="28" y="2"/>
                </a:lnTo>
                <a:lnTo>
                  <a:pt x="24" y="5"/>
                </a:lnTo>
                <a:lnTo>
                  <a:pt x="20" y="7"/>
                </a:lnTo>
                <a:lnTo>
                  <a:pt x="17" y="9"/>
                </a:lnTo>
                <a:lnTo>
                  <a:pt x="15" y="11"/>
                </a:lnTo>
                <a:lnTo>
                  <a:pt x="13" y="13"/>
                </a:lnTo>
                <a:lnTo>
                  <a:pt x="11" y="13"/>
                </a:lnTo>
                <a:lnTo>
                  <a:pt x="9" y="15"/>
                </a:lnTo>
                <a:lnTo>
                  <a:pt x="9" y="18"/>
                </a:lnTo>
                <a:lnTo>
                  <a:pt x="7" y="20"/>
                </a:lnTo>
                <a:lnTo>
                  <a:pt x="4" y="22"/>
                </a:lnTo>
                <a:lnTo>
                  <a:pt x="4" y="26"/>
                </a:lnTo>
                <a:lnTo>
                  <a:pt x="2" y="31"/>
                </a:lnTo>
                <a:lnTo>
                  <a:pt x="0" y="35"/>
                </a:lnTo>
                <a:lnTo>
                  <a:pt x="0" y="41"/>
                </a:lnTo>
                <a:lnTo>
                  <a:pt x="0" y="46"/>
                </a:lnTo>
                <a:lnTo>
                  <a:pt x="0" y="50"/>
                </a:lnTo>
                <a:lnTo>
                  <a:pt x="2" y="54"/>
                </a:lnTo>
                <a:lnTo>
                  <a:pt x="2" y="61"/>
                </a:lnTo>
                <a:lnTo>
                  <a:pt x="4" y="65"/>
                </a:lnTo>
                <a:lnTo>
                  <a:pt x="7" y="70"/>
                </a:lnTo>
                <a:lnTo>
                  <a:pt x="9" y="74"/>
                </a:lnTo>
                <a:lnTo>
                  <a:pt x="13" y="78"/>
                </a:lnTo>
                <a:lnTo>
                  <a:pt x="17" y="83"/>
                </a:lnTo>
                <a:lnTo>
                  <a:pt x="20" y="87"/>
                </a:lnTo>
                <a:lnTo>
                  <a:pt x="26" y="91"/>
                </a:lnTo>
                <a:lnTo>
                  <a:pt x="30" y="93"/>
                </a:lnTo>
                <a:lnTo>
                  <a:pt x="35" y="96"/>
                </a:lnTo>
                <a:lnTo>
                  <a:pt x="39" y="98"/>
                </a:lnTo>
                <a:lnTo>
                  <a:pt x="45" y="100"/>
                </a:lnTo>
                <a:lnTo>
                  <a:pt x="50" y="102"/>
                </a:lnTo>
                <a:lnTo>
                  <a:pt x="54" y="102"/>
                </a:lnTo>
                <a:lnTo>
                  <a:pt x="61" y="102"/>
                </a:lnTo>
                <a:lnTo>
                  <a:pt x="65" y="102"/>
                </a:lnTo>
                <a:lnTo>
                  <a:pt x="71" y="102"/>
                </a:lnTo>
                <a:lnTo>
                  <a:pt x="76" y="100"/>
                </a:lnTo>
                <a:lnTo>
                  <a:pt x="80" y="100"/>
                </a:lnTo>
                <a:lnTo>
                  <a:pt x="84" y="98"/>
                </a:lnTo>
                <a:lnTo>
                  <a:pt x="89" y="93"/>
                </a:lnTo>
                <a:lnTo>
                  <a:pt x="91" y="93"/>
                </a:lnTo>
                <a:lnTo>
                  <a:pt x="93" y="91"/>
                </a:lnTo>
                <a:lnTo>
                  <a:pt x="95" y="89"/>
                </a:lnTo>
                <a:lnTo>
                  <a:pt x="97" y="87"/>
                </a:lnTo>
                <a:close/>
              </a:path>
            </a:pathLst>
          </a:custGeom>
          <a:solidFill>
            <a:srgbClr val="F3DD7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5" name="任意多边形 307804"/>
          <p:cNvSpPr/>
          <p:nvPr/>
        </p:nvSpPr>
        <p:spPr>
          <a:xfrm>
            <a:off x="2611438" y="2238375"/>
            <a:ext cx="168275" cy="161925"/>
          </a:xfrm>
          <a:custGeom>
            <a:rect l="0" t="0" r="0" b="0"/>
            <a:pathLst>
              <a:path w="105" h="102">
                <a:moveTo>
                  <a:pt x="95" y="87"/>
                </a:moveTo>
                <a:lnTo>
                  <a:pt x="97" y="87"/>
                </a:lnTo>
                <a:lnTo>
                  <a:pt x="100" y="85"/>
                </a:lnTo>
                <a:lnTo>
                  <a:pt x="100" y="83"/>
                </a:lnTo>
                <a:lnTo>
                  <a:pt x="102" y="80"/>
                </a:lnTo>
                <a:lnTo>
                  <a:pt x="104" y="76"/>
                </a:lnTo>
                <a:lnTo>
                  <a:pt x="104" y="72"/>
                </a:lnTo>
                <a:lnTo>
                  <a:pt x="106" y="67"/>
                </a:lnTo>
                <a:lnTo>
                  <a:pt x="106" y="61"/>
                </a:lnTo>
                <a:lnTo>
                  <a:pt x="106" y="57"/>
                </a:lnTo>
                <a:lnTo>
                  <a:pt x="106" y="52"/>
                </a:lnTo>
                <a:lnTo>
                  <a:pt x="106" y="48"/>
                </a:lnTo>
                <a:lnTo>
                  <a:pt x="104" y="41"/>
                </a:lnTo>
                <a:lnTo>
                  <a:pt x="102" y="37"/>
                </a:lnTo>
                <a:lnTo>
                  <a:pt x="100" y="33"/>
                </a:lnTo>
                <a:lnTo>
                  <a:pt x="97" y="28"/>
                </a:lnTo>
                <a:lnTo>
                  <a:pt x="93" y="24"/>
                </a:lnTo>
                <a:lnTo>
                  <a:pt x="91" y="20"/>
                </a:lnTo>
                <a:lnTo>
                  <a:pt x="87" y="15"/>
                </a:lnTo>
                <a:lnTo>
                  <a:pt x="82" y="13"/>
                </a:lnTo>
                <a:lnTo>
                  <a:pt x="76" y="9"/>
                </a:lnTo>
                <a:lnTo>
                  <a:pt x="71" y="7"/>
                </a:lnTo>
                <a:lnTo>
                  <a:pt x="67" y="5"/>
                </a:lnTo>
                <a:lnTo>
                  <a:pt x="63" y="2"/>
                </a:lnTo>
                <a:lnTo>
                  <a:pt x="56" y="2"/>
                </a:lnTo>
                <a:lnTo>
                  <a:pt x="52" y="2"/>
                </a:lnTo>
                <a:lnTo>
                  <a:pt x="48" y="0"/>
                </a:lnTo>
                <a:lnTo>
                  <a:pt x="41" y="0"/>
                </a:lnTo>
                <a:lnTo>
                  <a:pt x="37" y="2"/>
                </a:lnTo>
                <a:lnTo>
                  <a:pt x="33" y="2"/>
                </a:lnTo>
                <a:lnTo>
                  <a:pt x="28" y="5"/>
                </a:lnTo>
                <a:lnTo>
                  <a:pt x="24" y="7"/>
                </a:lnTo>
                <a:lnTo>
                  <a:pt x="20" y="9"/>
                </a:lnTo>
                <a:lnTo>
                  <a:pt x="15" y="11"/>
                </a:lnTo>
                <a:lnTo>
                  <a:pt x="11" y="15"/>
                </a:lnTo>
                <a:lnTo>
                  <a:pt x="11" y="18"/>
                </a:lnTo>
                <a:lnTo>
                  <a:pt x="9" y="20"/>
                </a:lnTo>
                <a:lnTo>
                  <a:pt x="7" y="22"/>
                </a:lnTo>
                <a:lnTo>
                  <a:pt x="7" y="24"/>
                </a:lnTo>
                <a:lnTo>
                  <a:pt x="4" y="28"/>
                </a:lnTo>
                <a:lnTo>
                  <a:pt x="2" y="33"/>
                </a:lnTo>
                <a:lnTo>
                  <a:pt x="2" y="37"/>
                </a:lnTo>
                <a:lnTo>
                  <a:pt x="0" y="41"/>
                </a:lnTo>
                <a:lnTo>
                  <a:pt x="0" y="46"/>
                </a:lnTo>
                <a:lnTo>
                  <a:pt x="0" y="52"/>
                </a:lnTo>
                <a:lnTo>
                  <a:pt x="2" y="57"/>
                </a:lnTo>
                <a:lnTo>
                  <a:pt x="2" y="61"/>
                </a:lnTo>
                <a:lnTo>
                  <a:pt x="4" y="65"/>
                </a:lnTo>
                <a:lnTo>
                  <a:pt x="7" y="70"/>
                </a:lnTo>
                <a:lnTo>
                  <a:pt x="11" y="74"/>
                </a:lnTo>
                <a:lnTo>
                  <a:pt x="13" y="78"/>
                </a:lnTo>
                <a:lnTo>
                  <a:pt x="17" y="83"/>
                </a:lnTo>
                <a:lnTo>
                  <a:pt x="22" y="87"/>
                </a:lnTo>
                <a:lnTo>
                  <a:pt x="26" y="91"/>
                </a:lnTo>
                <a:lnTo>
                  <a:pt x="30" y="93"/>
                </a:lnTo>
                <a:lnTo>
                  <a:pt x="35" y="96"/>
                </a:lnTo>
                <a:lnTo>
                  <a:pt x="41" y="98"/>
                </a:lnTo>
                <a:lnTo>
                  <a:pt x="45" y="100"/>
                </a:lnTo>
                <a:lnTo>
                  <a:pt x="50" y="102"/>
                </a:lnTo>
                <a:lnTo>
                  <a:pt x="54" y="102"/>
                </a:lnTo>
                <a:lnTo>
                  <a:pt x="61" y="102"/>
                </a:lnTo>
                <a:lnTo>
                  <a:pt x="65" y="102"/>
                </a:lnTo>
                <a:lnTo>
                  <a:pt x="69" y="102"/>
                </a:lnTo>
                <a:lnTo>
                  <a:pt x="76" y="100"/>
                </a:lnTo>
                <a:lnTo>
                  <a:pt x="80" y="98"/>
                </a:lnTo>
                <a:lnTo>
                  <a:pt x="84" y="98"/>
                </a:lnTo>
                <a:lnTo>
                  <a:pt x="89" y="93"/>
                </a:lnTo>
                <a:lnTo>
                  <a:pt x="93" y="91"/>
                </a:lnTo>
                <a:lnTo>
                  <a:pt x="95" y="87"/>
                </a:lnTo>
                <a:close/>
              </a:path>
            </a:pathLst>
          </a:custGeom>
          <a:solidFill>
            <a:srgbClr val="F3DE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6" name="任意多边形 307805"/>
          <p:cNvSpPr/>
          <p:nvPr/>
        </p:nvSpPr>
        <p:spPr>
          <a:xfrm>
            <a:off x="2614613" y="2241550"/>
            <a:ext cx="165100" cy="158750"/>
          </a:xfrm>
          <a:custGeom>
            <a:rect l="0" t="0" r="0" b="0"/>
            <a:pathLst>
              <a:path w="104" h="100">
                <a:moveTo>
                  <a:pt x="93" y="85"/>
                </a:moveTo>
                <a:lnTo>
                  <a:pt x="95" y="83"/>
                </a:lnTo>
                <a:lnTo>
                  <a:pt x="98" y="78"/>
                </a:lnTo>
                <a:lnTo>
                  <a:pt x="100" y="74"/>
                </a:lnTo>
                <a:lnTo>
                  <a:pt x="102" y="70"/>
                </a:lnTo>
                <a:lnTo>
                  <a:pt x="102" y="65"/>
                </a:lnTo>
                <a:lnTo>
                  <a:pt x="104" y="61"/>
                </a:lnTo>
                <a:lnTo>
                  <a:pt x="104" y="55"/>
                </a:lnTo>
                <a:lnTo>
                  <a:pt x="102" y="50"/>
                </a:lnTo>
                <a:lnTo>
                  <a:pt x="102" y="46"/>
                </a:lnTo>
                <a:lnTo>
                  <a:pt x="100" y="42"/>
                </a:lnTo>
                <a:lnTo>
                  <a:pt x="100" y="37"/>
                </a:lnTo>
                <a:lnTo>
                  <a:pt x="98" y="33"/>
                </a:lnTo>
                <a:lnTo>
                  <a:pt x="93" y="29"/>
                </a:lnTo>
                <a:lnTo>
                  <a:pt x="91" y="24"/>
                </a:lnTo>
                <a:lnTo>
                  <a:pt x="87" y="20"/>
                </a:lnTo>
                <a:lnTo>
                  <a:pt x="82" y="16"/>
                </a:lnTo>
                <a:lnTo>
                  <a:pt x="78" y="11"/>
                </a:lnTo>
                <a:lnTo>
                  <a:pt x="74" y="9"/>
                </a:lnTo>
                <a:lnTo>
                  <a:pt x="69" y="7"/>
                </a:lnTo>
                <a:lnTo>
                  <a:pt x="65" y="5"/>
                </a:lnTo>
                <a:lnTo>
                  <a:pt x="59" y="3"/>
                </a:lnTo>
                <a:lnTo>
                  <a:pt x="54" y="3"/>
                </a:lnTo>
                <a:lnTo>
                  <a:pt x="50" y="0"/>
                </a:lnTo>
                <a:lnTo>
                  <a:pt x="43" y="0"/>
                </a:lnTo>
                <a:lnTo>
                  <a:pt x="39" y="0"/>
                </a:lnTo>
                <a:lnTo>
                  <a:pt x="35" y="0"/>
                </a:lnTo>
                <a:lnTo>
                  <a:pt x="31" y="3"/>
                </a:lnTo>
                <a:lnTo>
                  <a:pt x="26" y="5"/>
                </a:lnTo>
                <a:lnTo>
                  <a:pt x="22" y="7"/>
                </a:lnTo>
                <a:lnTo>
                  <a:pt x="18" y="9"/>
                </a:lnTo>
                <a:lnTo>
                  <a:pt x="13" y="11"/>
                </a:lnTo>
                <a:lnTo>
                  <a:pt x="9" y="16"/>
                </a:lnTo>
                <a:lnTo>
                  <a:pt x="7" y="18"/>
                </a:lnTo>
                <a:lnTo>
                  <a:pt x="5" y="22"/>
                </a:lnTo>
                <a:lnTo>
                  <a:pt x="2" y="26"/>
                </a:lnTo>
                <a:lnTo>
                  <a:pt x="0" y="31"/>
                </a:lnTo>
                <a:lnTo>
                  <a:pt x="0" y="35"/>
                </a:lnTo>
                <a:lnTo>
                  <a:pt x="0" y="39"/>
                </a:lnTo>
                <a:lnTo>
                  <a:pt x="0" y="46"/>
                </a:lnTo>
                <a:lnTo>
                  <a:pt x="0" y="50"/>
                </a:lnTo>
                <a:lnTo>
                  <a:pt x="0" y="55"/>
                </a:lnTo>
                <a:lnTo>
                  <a:pt x="2" y="59"/>
                </a:lnTo>
                <a:lnTo>
                  <a:pt x="5" y="63"/>
                </a:lnTo>
                <a:lnTo>
                  <a:pt x="7" y="68"/>
                </a:lnTo>
                <a:lnTo>
                  <a:pt x="9" y="74"/>
                </a:lnTo>
                <a:lnTo>
                  <a:pt x="11" y="78"/>
                </a:lnTo>
                <a:lnTo>
                  <a:pt x="15" y="81"/>
                </a:lnTo>
                <a:lnTo>
                  <a:pt x="20" y="85"/>
                </a:lnTo>
                <a:lnTo>
                  <a:pt x="24" y="89"/>
                </a:lnTo>
                <a:lnTo>
                  <a:pt x="28" y="91"/>
                </a:lnTo>
                <a:lnTo>
                  <a:pt x="33" y="94"/>
                </a:lnTo>
                <a:lnTo>
                  <a:pt x="39" y="96"/>
                </a:lnTo>
                <a:lnTo>
                  <a:pt x="43" y="98"/>
                </a:lnTo>
                <a:lnTo>
                  <a:pt x="48" y="100"/>
                </a:lnTo>
                <a:lnTo>
                  <a:pt x="54" y="100"/>
                </a:lnTo>
                <a:lnTo>
                  <a:pt x="59" y="100"/>
                </a:lnTo>
                <a:lnTo>
                  <a:pt x="63" y="100"/>
                </a:lnTo>
                <a:lnTo>
                  <a:pt x="67" y="100"/>
                </a:lnTo>
                <a:lnTo>
                  <a:pt x="74" y="98"/>
                </a:lnTo>
                <a:lnTo>
                  <a:pt x="78" y="96"/>
                </a:lnTo>
                <a:lnTo>
                  <a:pt x="82" y="94"/>
                </a:lnTo>
                <a:lnTo>
                  <a:pt x="85" y="91"/>
                </a:lnTo>
                <a:lnTo>
                  <a:pt x="89" y="89"/>
                </a:lnTo>
                <a:lnTo>
                  <a:pt x="93" y="85"/>
                </a:lnTo>
                <a:close/>
              </a:path>
            </a:pathLst>
          </a:custGeom>
          <a:solidFill>
            <a:srgbClr val="F2DE7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7" name="任意多边形 307806"/>
          <p:cNvSpPr/>
          <p:nvPr/>
        </p:nvSpPr>
        <p:spPr>
          <a:xfrm>
            <a:off x="2614613" y="2246313"/>
            <a:ext cx="161925" cy="153987"/>
          </a:xfrm>
          <a:custGeom>
            <a:rect l="0" t="0" r="0" b="0"/>
            <a:pathLst>
              <a:path w="102" h="97">
                <a:moveTo>
                  <a:pt x="91" y="82"/>
                </a:moveTo>
                <a:lnTo>
                  <a:pt x="95" y="80"/>
                </a:lnTo>
                <a:lnTo>
                  <a:pt x="98" y="75"/>
                </a:lnTo>
                <a:lnTo>
                  <a:pt x="100" y="71"/>
                </a:lnTo>
                <a:lnTo>
                  <a:pt x="102" y="67"/>
                </a:lnTo>
                <a:lnTo>
                  <a:pt x="102" y="62"/>
                </a:lnTo>
                <a:lnTo>
                  <a:pt x="102" y="58"/>
                </a:lnTo>
                <a:lnTo>
                  <a:pt x="102" y="54"/>
                </a:lnTo>
                <a:lnTo>
                  <a:pt x="102" y="47"/>
                </a:lnTo>
                <a:lnTo>
                  <a:pt x="102" y="43"/>
                </a:lnTo>
                <a:lnTo>
                  <a:pt x="100" y="39"/>
                </a:lnTo>
                <a:lnTo>
                  <a:pt x="98" y="34"/>
                </a:lnTo>
                <a:lnTo>
                  <a:pt x="95" y="30"/>
                </a:lnTo>
                <a:lnTo>
                  <a:pt x="93" y="26"/>
                </a:lnTo>
                <a:lnTo>
                  <a:pt x="89" y="21"/>
                </a:lnTo>
                <a:lnTo>
                  <a:pt x="87" y="17"/>
                </a:lnTo>
                <a:lnTo>
                  <a:pt x="82" y="15"/>
                </a:lnTo>
                <a:lnTo>
                  <a:pt x="78" y="10"/>
                </a:lnTo>
                <a:lnTo>
                  <a:pt x="74" y="8"/>
                </a:lnTo>
                <a:lnTo>
                  <a:pt x="67" y="6"/>
                </a:lnTo>
                <a:lnTo>
                  <a:pt x="63" y="4"/>
                </a:lnTo>
                <a:lnTo>
                  <a:pt x="59" y="2"/>
                </a:lnTo>
                <a:lnTo>
                  <a:pt x="54" y="0"/>
                </a:lnTo>
                <a:lnTo>
                  <a:pt x="48" y="0"/>
                </a:lnTo>
                <a:lnTo>
                  <a:pt x="43" y="0"/>
                </a:lnTo>
                <a:lnTo>
                  <a:pt x="39" y="0"/>
                </a:lnTo>
                <a:lnTo>
                  <a:pt x="35" y="0"/>
                </a:lnTo>
                <a:lnTo>
                  <a:pt x="31" y="2"/>
                </a:lnTo>
                <a:lnTo>
                  <a:pt x="24" y="4"/>
                </a:lnTo>
                <a:lnTo>
                  <a:pt x="22" y="4"/>
                </a:lnTo>
                <a:lnTo>
                  <a:pt x="18" y="8"/>
                </a:lnTo>
                <a:lnTo>
                  <a:pt x="13" y="10"/>
                </a:lnTo>
                <a:lnTo>
                  <a:pt x="11" y="13"/>
                </a:lnTo>
                <a:lnTo>
                  <a:pt x="7" y="17"/>
                </a:lnTo>
                <a:lnTo>
                  <a:pt x="5" y="21"/>
                </a:lnTo>
                <a:lnTo>
                  <a:pt x="2" y="26"/>
                </a:lnTo>
                <a:lnTo>
                  <a:pt x="0" y="30"/>
                </a:lnTo>
                <a:lnTo>
                  <a:pt x="0" y="34"/>
                </a:lnTo>
                <a:lnTo>
                  <a:pt x="0" y="39"/>
                </a:lnTo>
                <a:lnTo>
                  <a:pt x="0" y="43"/>
                </a:lnTo>
                <a:lnTo>
                  <a:pt x="0" y="47"/>
                </a:lnTo>
                <a:lnTo>
                  <a:pt x="0" y="52"/>
                </a:lnTo>
                <a:lnTo>
                  <a:pt x="2" y="58"/>
                </a:lnTo>
                <a:lnTo>
                  <a:pt x="5" y="62"/>
                </a:lnTo>
                <a:lnTo>
                  <a:pt x="7" y="67"/>
                </a:lnTo>
                <a:lnTo>
                  <a:pt x="9" y="71"/>
                </a:lnTo>
                <a:lnTo>
                  <a:pt x="13" y="75"/>
                </a:lnTo>
                <a:lnTo>
                  <a:pt x="15" y="78"/>
                </a:lnTo>
                <a:lnTo>
                  <a:pt x="20" y="82"/>
                </a:lnTo>
                <a:lnTo>
                  <a:pt x="24" y="86"/>
                </a:lnTo>
                <a:lnTo>
                  <a:pt x="28" y="88"/>
                </a:lnTo>
                <a:lnTo>
                  <a:pt x="35" y="91"/>
                </a:lnTo>
                <a:lnTo>
                  <a:pt x="39" y="93"/>
                </a:lnTo>
                <a:lnTo>
                  <a:pt x="43" y="95"/>
                </a:lnTo>
                <a:lnTo>
                  <a:pt x="48" y="95"/>
                </a:lnTo>
                <a:lnTo>
                  <a:pt x="54" y="97"/>
                </a:lnTo>
                <a:lnTo>
                  <a:pt x="59" y="97"/>
                </a:lnTo>
                <a:lnTo>
                  <a:pt x="63" y="97"/>
                </a:lnTo>
                <a:lnTo>
                  <a:pt x="67" y="95"/>
                </a:lnTo>
                <a:lnTo>
                  <a:pt x="72" y="95"/>
                </a:lnTo>
                <a:lnTo>
                  <a:pt x="78" y="93"/>
                </a:lnTo>
                <a:lnTo>
                  <a:pt x="80" y="91"/>
                </a:lnTo>
                <a:lnTo>
                  <a:pt x="85" y="88"/>
                </a:lnTo>
                <a:lnTo>
                  <a:pt x="89" y="86"/>
                </a:lnTo>
                <a:lnTo>
                  <a:pt x="91" y="82"/>
                </a:lnTo>
                <a:close/>
              </a:path>
            </a:pathLst>
          </a:custGeom>
          <a:solidFill>
            <a:srgbClr val="F2DF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8" name="任意多边形 307807"/>
          <p:cNvSpPr/>
          <p:nvPr/>
        </p:nvSpPr>
        <p:spPr>
          <a:xfrm>
            <a:off x="2614613" y="2249488"/>
            <a:ext cx="161925" cy="150812"/>
          </a:xfrm>
          <a:custGeom>
            <a:rect l="0" t="0" r="0" b="0"/>
            <a:pathLst>
              <a:path w="102" h="95">
                <a:moveTo>
                  <a:pt x="91" y="80"/>
                </a:moveTo>
                <a:lnTo>
                  <a:pt x="95" y="78"/>
                </a:lnTo>
                <a:lnTo>
                  <a:pt x="98" y="73"/>
                </a:lnTo>
                <a:lnTo>
                  <a:pt x="98" y="69"/>
                </a:lnTo>
                <a:lnTo>
                  <a:pt x="100" y="65"/>
                </a:lnTo>
                <a:lnTo>
                  <a:pt x="102" y="60"/>
                </a:lnTo>
                <a:lnTo>
                  <a:pt x="102" y="56"/>
                </a:lnTo>
                <a:lnTo>
                  <a:pt x="102" y="52"/>
                </a:lnTo>
                <a:lnTo>
                  <a:pt x="100" y="47"/>
                </a:lnTo>
                <a:lnTo>
                  <a:pt x="100" y="43"/>
                </a:lnTo>
                <a:lnTo>
                  <a:pt x="98" y="39"/>
                </a:lnTo>
                <a:lnTo>
                  <a:pt x="95" y="34"/>
                </a:lnTo>
                <a:lnTo>
                  <a:pt x="93" y="28"/>
                </a:lnTo>
                <a:lnTo>
                  <a:pt x="91" y="26"/>
                </a:lnTo>
                <a:lnTo>
                  <a:pt x="89" y="21"/>
                </a:lnTo>
                <a:lnTo>
                  <a:pt x="85" y="17"/>
                </a:lnTo>
                <a:lnTo>
                  <a:pt x="80" y="13"/>
                </a:lnTo>
                <a:lnTo>
                  <a:pt x="76" y="11"/>
                </a:lnTo>
                <a:lnTo>
                  <a:pt x="72" y="6"/>
                </a:lnTo>
                <a:lnTo>
                  <a:pt x="67" y="4"/>
                </a:lnTo>
                <a:lnTo>
                  <a:pt x="63" y="2"/>
                </a:lnTo>
                <a:lnTo>
                  <a:pt x="59" y="2"/>
                </a:lnTo>
                <a:lnTo>
                  <a:pt x="52" y="0"/>
                </a:lnTo>
                <a:lnTo>
                  <a:pt x="48" y="0"/>
                </a:lnTo>
                <a:lnTo>
                  <a:pt x="43" y="0"/>
                </a:lnTo>
                <a:lnTo>
                  <a:pt x="39" y="0"/>
                </a:lnTo>
                <a:lnTo>
                  <a:pt x="35" y="0"/>
                </a:lnTo>
                <a:lnTo>
                  <a:pt x="28" y="2"/>
                </a:lnTo>
                <a:lnTo>
                  <a:pt x="24" y="2"/>
                </a:lnTo>
                <a:lnTo>
                  <a:pt x="22" y="4"/>
                </a:lnTo>
                <a:lnTo>
                  <a:pt x="18" y="6"/>
                </a:lnTo>
                <a:lnTo>
                  <a:pt x="13" y="11"/>
                </a:lnTo>
                <a:lnTo>
                  <a:pt x="11" y="13"/>
                </a:lnTo>
                <a:lnTo>
                  <a:pt x="7" y="17"/>
                </a:lnTo>
                <a:lnTo>
                  <a:pt x="5" y="19"/>
                </a:lnTo>
                <a:lnTo>
                  <a:pt x="2" y="24"/>
                </a:lnTo>
                <a:lnTo>
                  <a:pt x="2" y="28"/>
                </a:lnTo>
                <a:lnTo>
                  <a:pt x="0" y="32"/>
                </a:lnTo>
                <a:lnTo>
                  <a:pt x="0" y="37"/>
                </a:lnTo>
                <a:lnTo>
                  <a:pt x="0" y="41"/>
                </a:lnTo>
                <a:lnTo>
                  <a:pt x="0" y="47"/>
                </a:lnTo>
                <a:lnTo>
                  <a:pt x="2" y="52"/>
                </a:lnTo>
                <a:lnTo>
                  <a:pt x="2" y="56"/>
                </a:lnTo>
                <a:lnTo>
                  <a:pt x="5" y="60"/>
                </a:lnTo>
                <a:lnTo>
                  <a:pt x="7" y="65"/>
                </a:lnTo>
                <a:lnTo>
                  <a:pt x="11" y="69"/>
                </a:lnTo>
                <a:lnTo>
                  <a:pt x="13" y="73"/>
                </a:lnTo>
                <a:lnTo>
                  <a:pt x="18" y="76"/>
                </a:lnTo>
                <a:lnTo>
                  <a:pt x="22" y="80"/>
                </a:lnTo>
                <a:lnTo>
                  <a:pt x="26" y="84"/>
                </a:lnTo>
                <a:lnTo>
                  <a:pt x="31" y="86"/>
                </a:lnTo>
                <a:lnTo>
                  <a:pt x="35" y="89"/>
                </a:lnTo>
                <a:lnTo>
                  <a:pt x="39" y="91"/>
                </a:lnTo>
                <a:lnTo>
                  <a:pt x="43" y="93"/>
                </a:lnTo>
                <a:lnTo>
                  <a:pt x="50" y="93"/>
                </a:lnTo>
                <a:lnTo>
                  <a:pt x="54" y="95"/>
                </a:lnTo>
                <a:lnTo>
                  <a:pt x="59" y="95"/>
                </a:lnTo>
                <a:lnTo>
                  <a:pt x="63" y="95"/>
                </a:lnTo>
                <a:lnTo>
                  <a:pt x="67" y="93"/>
                </a:lnTo>
                <a:lnTo>
                  <a:pt x="72" y="93"/>
                </a:lnTo>
                <a:lnTo>
                  <a:pt x="76" y="91"/>
                </a:lnTo>
                <a:lnTo>
                  <a:pt x="80" y="89"/>
                </a:lnTo>
                <a:lnTo>
                  <a:pt x="85" y="86"/>
                </a:lnTo>
                <a:lnTo>
                  <a:pt x="89" y="84"/>
                </a:lnTo>
                <a:lnTo>
                  <a:pt x="91" y="80"/>
                </a:lnTo>
                <a:close/>
              </a:path>
            </a:pathLst>
          </a:custGeom>
          <a:solidFill>
            <a:srgbClr val="F2DF8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09" name="任意多边形 307808"/>
          <p:cNvSpPr/>
          <p:nvPr/>
        </p:nvSpPr>
        <p:spPr>
          <a:xfrm>
            <a:off x="2614613" y="2249488"/>
            <a:ext cx="158750" cy="150812"/>
          </a:xfrm>
          <a:custGeom>
            <a:rect l="0" t="0" r="0" b="0"/>
            <a:pathLst>
              <a:path w="100" h="95">
                <a:moveTo>
                  <a:pt x="91" y="80"/>
                </a:moveTo>
                <a:lnTo>
                  <a:pt x="93" y="78"/>
                </a:lnTo>
                <a:lnTo>
                  <a:pt x="95" y="73"/>
                </a:lnTo>
                <a:lnTo>
                  <a:pt x="98" y="69"/>
                </a:lnTo>
                <a:lnTo>
                  <a:pt x="100" y="65"/>
                </a:lnTo>
                <a:lnTo>
                  <a:pt x="100" y="60"/>
                </a:lnTo>
                <a:lnTo>
                  <a:pt x="100" y="56"/>
                </a:lnTo>
                <a:lnTo>
                  <a:pt x="100" y="52"/>
                </a:lnTo>
                <a:lnTo>
                  <a:pt x="100" y="47"/>
                </a:lnTo>
                <a:lnTo>
                  <a:pt x="98" y="43"/>
                </a:lnTo>
                <a:lnTo>
                  <a:pt x="98" y="39"/>
                </a:lnTo>
                <a:lnTo>
                  <a:pt x="95" y="34"/>
                </a:lnTo>
                <a:lnTo>
                  <a:pt x="93" y="30"/>
                </a:lnTo>
                <a:lnTo>
                  <a:pt x="91" y="26"/>
                </a:lnTo>
                <a:lnTo>
                  <a:pt x="87" y="21"/>
                </a:lnTo>
                <a:lnTo>
                  <a:pt x="85" y="17"/>
                </a:lnTo>
                <a:lnTo>
                  <a:pt x="80" y="15"/>
                </a:lnTo>
                <a:lnTo>
                  <a:pt x="76" y="11"/>
                </a:lnTo>
                <a:lnTo>
                  <a:pt x="72" y="8"/>
                </a:lnTo>
                <a:lnTo>
                  <a:pt x="67" y="6"/>
                </a:lnTo>
                <a:lnTo>
                  <a:pt x="61" y="4"/>
                </a:lnTo>
                <a:lnTo>
                  <a:pt x="56" y="2"/>
                </a:lnTo>
                <a:lnTo>
                  <a:pt x="52" y="2"/>
                </a:lnTo>
                <a:lnTo>
                  <a:pt x="48" y="2"/>
                </a:lnTo>
                <a:lnTo>
                  <a:pt x="43" y="0"/>
                </a:lnTo>
                <a:lnTo>
                  <a:pt x="39" y="2"/>
                </a:lnTo>
                <a:lnTo>
                  <a:pt x="33" y="2"/>
                </a:lnTo>
                <a:lnTo>
                  <a:pt x="28" y="2"/>
                </a:lnTo>
                <a:lnTo>
                  <a:pt x="24" y="4"/>
                </a:lnTo>
                <a:lnTo>
                  <a:pt x="22" y="6"/>
                </a:lnTo>
                <a:lnTo>
                  <a:pt x="18" y="8"/>
                </a:lnTo>
                <a:lnTo>
                  <a:pt x="13" y="11"/>
                </a:lnTo>
                <a:lnTo>
                  <a:pt x="11" y="15"/>
                </a:lnTo>
                <a:lnTo>
                  <a:pt x="7" y="17"/>
                </a:lnTo>
                <a:lnTo>
                  <a:pt x="5" y="21"/>
                </a:lnTo>
                <a:lnTo>
                  <a:pt x="2" y="26"/>
                </a:lnTo>
                <a:lnTo>
                  <a:pt x="2" y="30"/>
                </a:lnTo>
                <a:lnTo>
                  <a:pt x="2" y="34"/>
                </a:lnTo>
                <a:lnTo>
                  <a:pt x="0" y="39"/>
                </a:lnTo>
                <a:lnTo>
                  <a:pt x="0" y="43"/>
                </a:lnTo>
                <a:lnTo>
                  <a:pt x="2" y="47"/>
                </a:lnTo>
                <a:lnTo>
                  <a:pt x="2" y="52"/>
                </a:lnTo>
                <a:lnTo>
                  <a:pt x="5" y="56"/>
                </a:lnTo>
                <a:lnTo>
                  <a:pt x="7" y="60"/>
                </a:lnTo>
                <a:lnTo>
                  <a:pt x="9" y="65"/>
                </a:lnTo>
                <a:lnTo>
                  <a:pt x="11" y="69"/>
                </a:lnTo>
                <a:lnTo>
                  <a:pt x="13" y="73"/>
                </a:lnTo>
                <a:lnTo>
                  <a:pt x="18" y="76"/>
                </a:lnTo>
                <a:lnTo>
                  <a:pt x="22" y="80"/>
                </a:lnTo>
                <a:lnTo>
                  <a:pt x="26" y="84"/>
                </a:lnTo>
                <a:lnTo>
                  <a:pt x="31" y="86"/>
                </a:lnTo>
                <a:lnTo>
                  <a:pt x="35" y="89"/>
                </a:lnTo>
                <a:lnTo>
                  <a:pt x="39" y="91"/>
                </a:lnTo>
                <a:lnTo>
                  <a:pt x="43" y="93"/>
                </a:lnTo>
                <a:lnTo>
                  <a:pt x="50" y="93"/>
                </a:lnTo>
                <a:lnTo>
                  <a:pt x="54" y="93"/>
                </a:lnTo>
                <a:lnTo>
                  <a:pt x="59" y="95"/>
                </a:lnTo>
                <a:lnTo>
                  <a:pt x="63" y="93"/>
                </a:lnTo>
                <a:lnTo>
                  <a:pt x="67" y="93"/>
                </a:lnTo>
                <a:lnTo>
                  <a:pt x="72" y="93"/>
                </a:lnTo>
                <a:lnTo>
                  <a:pt x="76" y="91"/>
                </a:lnTo>
                <a:lnTo>
                  <a:pt x="80" y="89"/>
                </a:lnTo>
                <a:lnTo>
                  <a:pt x="85" y="86"/>
                </a:lnTo>
                <a:lnTo>
                  <a:pt x="87" y="84"/>
                </a:lnTo>
                <a:lnTo>
                  <a:pt x="91" y="80"/>
                </a:lnTo>
                <a:close/>
              </a:path>
            </a:pathLst>
          </a:custGeom>
          <a:solidFill>
            <a:srgbClr val="F2DF8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0" name="任意多边形 307809"/>
          <p:cNvSpPr/>
          <p:nvPr/>
        </p:nvSpPr>
        <p:spPr>
          <a:xfrm>
            <a:off x="2617788" y="2252663"/>
            <a:ext cx="155575" cy="144462"/>
          </a:xfrm>
          <a:custGeom>
            <a:rect l="0" t="0" r="0" b="0"/>
            <a:pathLst>
              <a:path w="98" h="91">
                <a:moveTo>
                  <a:pt x="89" y="78"/>
                </a:moveTo>
                <a:lnTo>
                  <a:pt x="91" y="74"/>
                </a:lnTo>
                <a:lnTo>
                  <a:pt x="93" y="71"/>
                </a:lnTo>
                <a:lnTo>
                  <a:pt x="96" y="67"/>
                </a:lnTo>
                <a:lnTo>
                  <a:pt x="96" y="63"/>
                </a:lnTo>
                <a:lnTo>
                  <a:pt x="96" y="58"/>
                </a:lnTo>
                <a:lnTo>
                  <a:pt x="98" y="54"/>
                </a:lnTo>
                <a:lnTo>
                  <a:pt x="98" y="50"/>
                </a:lnTo>
                <a:lnTo>
                  <a:pt x="96" y="45"/>
                </a:lnTo>
                <a:lnTo>
                  <a:pt x="96" y="41"/>
                </a:lnTo>
                <a:lnTo>
                  <a:pt x="93" y="37"/>
                </a:lnTo>
                <a:lnTo>
                  <a:pt x="91" y="32"/>
                </a:lnTo>
                <a:lnTo>
                  <a:pt x="89" y="28"/>
                </a:lnTo>
                <a:lnTo>
                  <a:pt x="87" y="26"/>
                </a:lnTo>
                <a:lnTo>
                  <a:pt x="85" y="22"/>
                </a:lnTo>
                <a:lnTo>
                  <a:pt x="80" y="17"/>
                </a:lnTo>
                <a:lnTo>
                  <a:pt x="76" y="13"/>
                </a:lnTo>
                <a:lnTo>
                  <a:pt x="72" y="11"/>
                </a:lnTo>
                <a:lnTo>
                  <a:pt x="67" y="9"/>
                </a:lnTo>
                <a:lnTo>
                  <a:pt x="63" y="6"/>
                </a:lnTo>
                <a:lnTo>
                  <a:pt x="59" y="4"/>
                </a:lnTo>
                <a:lnTo>
                  <a:pt x="54" y="2"/>
                </a:lnTo>
                <a:lnTo>
                  <a:pt x="50" y="2"/>
                </a:lnTo>
                <a:lnTo>
                  <a:pt x="44" y="0"/>
                </a:lnTo>
                <a:lnTo>
                  <a:pt x="39" y="0"/>
                </a:lnTo>
                <a:lnTo>
                  <a:pt x="35" y="0"/>
                </a:lnTo>
                <a:lnTo>
                  <a:pt x="31" y="2"/>
                </a:lnTo>
                <a:lnTo>
                  <a:pt x="26" y="2"/>
                </a:lnTo>
                <a:lnTo>
                  <a:pt x="22" y="4"/>
                </a:lnTo>
                <a:lnTo>
                  <a:pt x="20" y="6"/>
                </a:lnTo>
                <a:lnTo>
                  <a:pt x="16" y="9"/>
                </a:lnTo>
                <a:lnTo>
                  <a:pt x="11" y="11"/>
                </a:lnTo>
                <a:lnTo>
                  <a:pt x="9" y="13"/>
                </a:lnTo>
                <a:lnTo>
                  <a:pt x="7" y="17"/>
                </a:lnTo>
                <a:lnTo>
                  <a:pt x="5" y="22"/>
                </a:lnTo>
                <a:lnTo>
                  <a:pt x="3" y="26"/>
                </a:lnTo>
                <a:lnTo>
                  <a:pt x="0" y="28"/>
                </a:lnTo>
                <a:lnTo>
                  <a:pt x="0" y="32"/>
                </a:lnTo>
                <a:lnTo>
                  <a:pt x="0" y="37"/>
                </a:lnTo>
                <a:lnTo>
                  <a:pt x="0" y="41"/>
                </a:lnTo>
                <a:lnTo>
                  <a:pt x="0" y="45"/>
                </a:lnTo>
                <a:lnTo>
                  <a:pt x="0" y="50"/>
                </a:lnTo>
                <a:lnTo>
                  <a:pt x="3" y="54"/>
                </a:lnTo>
                <a:lnTo>
                  <a:pt x="5" y="58"/>
                </a:lnTo>
                <a:lnTo>
                  <a:pt x="7" y="63"/>
                </a:lnTo>
                <a:lnTo>
                  <a:pt x="9" y="67"/>
                </a:lnTo>
                <a:lnTo>
                  <a:pt x="13" y="71"/>
                </a:lnTo>
                <a:lnTo>
                  <a:pt x="16" y="74"/>
                </a:lnTo>
                <a:lnTo>
                  <a:pt x="20" y="78"/>
                </a:lnTo>
                <a:lnTo>
                  <a:pt x="24" y="82"/>
                </a:lnTo>
                <a:lnTo>
                  <a:pt x="29" y="84"/>
                </a:lnTo>
                <a:lnTo>
                  <a:pt x="33" y="87"/>
                </a:lnTo>
                <a:lnTo>
                  <a:pt x="37" y="89"/>
                </a:lnTo>
                <a:lnTo>
                  <a:pt x="41" y="89"/>
                </a:lnTo>
                <a:lnTo>
                  <a:pt x="48" y="91"/>
                </a:lnTo>
                <a:lnTo>
                  <a:pt x="52" y="91"/>
                </a:lnTo>
                <a:lnTo>
                  <a:pt x="57" y="91"/>
                </a:lnTo>
                <a:lnTo>
                  <a:pt x="61" y="91"/>
                </a:lnTo>
                <a:lnTo>
                  <a:pt x="65" y="91"/>
                </a:lnTo>
                <a:lnTo>
                  <a:pt x="70" y="89"/>
                </a:lnTo>
                <a:lnTo>
                  <a:pt x="74" y="89"/>
                </a:lnTo>
                <a:lnTo>
                  <a:pt x="78" y="87"/>
                </a:lnTo>
                <a:lnTo>
                  <a:pt x="83" y="84"/>
                </a:lnTo>
                <a:lnTo>
                  <a:pt x="85" y="82"/>
                </a:lnTo>
                <a:lnTo>
                  <a:pt x="89" y="78"/>
                </a:lnTo>
                <a:close/>
              </a:path>
            </a:pathLst>
          </a:custGeom>
          <a:solidFill>
            <a:srgbClr val="F2E08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1" name="任意多边形 307810"/>
          <p:cNvSpPr/>
          <p:nvPr/>
        </p:nvSpPr>
        <p:spPr>
          <a:xfrm>
            <a:off x="2617788" y="2255838"/>
            <a:ext cx="152400" cy="141287"/>
          </a:xfrm>
          <a:custGeom>
            <a:rect l="0" t="0" r="0" b="0"/>
            <a:pathLst>
              <a:path w="96" h="89">
                <a:moveTo>
                  <a:pt x="87" y="76"/>
                </a:moveTo>
                <a:lnTo>
                  <a:pt x="89" y="72"/>
                </a:lnTo>
                <a:lnTo>
                  <a:pt x="91" y="69"/>
                </a:lnTo>
                <a:lnTo>
                  <a:pt x="93" y="65"/>
                </a:lnTo>
                <a:lnTo>
                  <a:pt x="96" y="61"/>
                </a:lnTo>
                <a:lnTo>
                  <a:pt x="96" y="56"/>
                </a:lnTo>
                <a:lnTo>
                  <a:pt x="96" y="52"/>
                </a:lnTo>
                <a:lnTo>
                  <a:pt x="96" y="48"/>
                </a:lnTo>
                <a:lnTo>
                  <a:pt x="96" y="43"/>
                </a:lnTo>
                <a:lnTo>
                  <a:pt x="93" y="41"/>
                </a:lnTo>
                <a:lnTo>
                  <a:pt x="93" y="37"/>
                </a:lnTo>
                <a:lnTo>
                  <a:pt x="91" y="33"/>
                </a:lnTo>
                <a:lnTo>
                  <a:pt x="89" y="28"/>
                </a:lnTo>
                <a:lnTo>
                  <a:pt x="87" y="24"/>
                </a:lnTo>
                <a:lnTo>
                  <a:pt x="83" y="20"/>
                </a:lnTo>
                <a:lnTo>
                  <a:pt x="78" y="17"/>
                </a:lnTo>
                <a:lnTo>
                  <a:pt x="76" y="13"/>
                </a:lnTo>
                <a:lnTo>
                  <a:pt x="72" y="11"/>
                </a:lnTo>
                <a:lnTo>
                  <a:pt x="67" y="7"/>
                </a:lnTo>
                <a:lnTo>
                  <a:pt x="63" y="4"/>
                </a:lnTo>
                <a:lnTo>
                  <a:pt x="59" y="4"/>
                </a:lnTo>
                <a:lnTo>
                  <a:pt x="54" y="2"/>
                </a:lnTo>
                <a:lnTo>
                  <a:pt x="48" y="0"/>
                </a:lnTo>
                <a:lnTo>
                  <a:pt x="44" y="0"/>
                </a:lnTo>
                <a:lnTo>
                  <a:pt x="39" y="0"/>
                </a:lnTo>
                <a:lnTo>
                  <a:pt x="35" y="0"/>
                </a:lnTo>
                <a:lnTo>
                  <a:pt x="31" y="0"/>
                </a:lnTo>
                <a:lnTo>
                  <a:pt x="26" y="2"/>
                </a:lnTo>
                <a:lnTo>
                  <a:pt x="22" y="4"/>
                </a:lnTo>
                <a:lnTo>
                  <a:pt x="18" y="4"/>
                </a:lnTo>
                <a:lnTo>
                  <a:pt x="16" y="7"/>
                </a:lnTo>
                <a:lnTo>
                  <a:pt x="11" y="11"/>
                </a:lnTo>
                <a:lnTo>
                  <a:pt x="9" y="13"/>
                </a:lnTo>
                <a:lnTo>
                  <a:pt x="7" y="17"/>
                </a:lnTo>
                <a:lnTo>
                  <a:pt x="5" y="20"/>
                </a:lnTo>
                <a:lnTo>
                  <a:pt x="3" y="24"/>
                </a:lnTo>
                <a:lnTo>
                  <a:pt x="0" y="28"/>
                </a:lnTo>
                <a:lnTo>
                  <a:pt x="0" y="33"/>
                </a:lnTo>
                <a:lnTo>
                  <a:pt x="0" y="37"/>
                </a:lnTo>
                <a:lnTo>
                  <a:pt x="0" y="41"/>
                </a:lnTo>
                <a:lnTo>
                  <a:pt x="0" y="46"/>
                </a:lnTo>
                <a:lnTo>
                  <a:pt x="3" y="50"/>
                </a:lnTo>
                <a:lnTo>
                  <a:pt x="3" y="54"/>
                </a:lnTo>
                <a:lnTo>
                  <a:pt x="5" y="59"/>
                </a:lnTo>
                <a:lnTo>
                  <a:pt x="7" y="61"/>
                </a:lnTo>
                <a:lnTo>
                  <a:pt x="11" y="65"/>
                </a:lnTo>
                <a:lnTo>
                  <a:pt x="13" y="69"/>
                </a:lnTo>
                <a:lnTo>
                  <a:pt x="18" y="74"/>
                </a:lnTo>
                <a:lnTo>
                  <a:pt x="20" y="76"/>
                </a:lnTo>
                <a:lnTo>
                  <a:pt x="24" y="80"/>
                </a:lnTo>
                <a:lnTo>
                  <a:pt x="29" y="82"/>
                </a:lnTo>
                <a:lnTo>
                  <a:pt x="33" y="85"/>
                </a:lnTo>
                <a:lnTo>
                  <a:pt x="37" y="87"/>
                </a:lnTo>
                <a:lnTo>
                  <a:pt x="44" y="87"/>
                </a:lnTo>
                <a:lnTo>
                  <a:pt x="48" y="89"/>
                </a:lnTo>
                <a:lnTo>
                  <a:pt x="52" y="89"/>
                </a:lnTo>
                <a:lnTo>
                  <a:pt x="57" y="89"/>
                </a:lnTo>
                <a:lnTo>
                  <a:pt x="61" y="89"/>
                </a:lnTo>
                <a:lnTo>
                  <a:pt x="65" y="89"/>
                </a:lnTo>
                <a:lnTo>
                  <a:pt x="70" y="87"/>
                </a:lnTo>
                <a:lnTo>
                  <a:pt x="74" y="87"/>
                </a:lnTo>
                <a:lnTo>
                  <a:pt x="78" y="85"/>
                </a:lnTo>
                <a:lnTo>
                  <a:pt x="80" y="82"/>
                </a:lnTo>
                <a:lnTo>
                  <a:pt x="85" y="80"/>
                </a:lnTo>
                <a:lnTo>
                  <a:pt x="87" y="76"/>
                </a:lnTo>
                <a:close/>
              </a:path>
            </a:pathLst>
          </a:custGeom>
          <a:solidFill>
            <a:srgbClr val="F2E0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2" name="任意多边形 307811"/>
          <p:cNvSpPr/>
          <p:nvPr/>
        </p:nvSpPr>
        <p:spPr>
          <a:xfrm>
            <a:off x="2617788" y="2259013"/>
            <a:ext cx="152400" cy="138112"/>
          </a:xfrm>
          <a:custGeom>
            <a:rect l="0" t="0" r="0" b="0"/>
            <a:pathLst>
              <a:path w="96" h="87">
                <a:moveTo>
                  <a:pt x="87" y="74"/>
                </a:moveTo>
                <a:lnTo>
                  <a:pt x="89" y="70"/>
                </a:lnTo>
                <a:lnTo>
                  <a:pt x="91" y="67"/>
                </a:lnTo>
                <a:lnTo>
                  <a:pt x="93" y="63"/>
                </a:lnTo>
                <a:lnTo>
                  <a:pt x="93" y="59"/>
                </a:lnTo>
                <a:lnTo>
                  <a:pt x="96" y="57"/>
                </a:lnTo>
                <a:lnTo>
                  <a:pt x="96" y="52"/>
                </a:lnTo>
                <a:lnTo>
                  <a:pt x="96" y="48"/>
                </a:lnTo>
                <a:lnTo>
                  <a:pt x="93" y="44"/>
                </a:lnTo>
                <a:lnTo>
                  <a:pt x="93" y="39"/>
                </a:lnTo>
                <a:lnTo>
                  <a:pt x="91" y="35"/>
                </a:lnTo>
                <a:lnTo>
                  <a:pt x="89" y="31"/>
                </a:lnTo>
                <a:lnTo>
                  <a:pt x="87" y="26"/>
                </a:lnTo>
                <a:lnTo>
                  <a:pt x="85" y="24"/>
                </a:lnTo>
                <a:lnTo>
                  <a:pt x="83" y="20"/>
                </a:lnTo>
                <a:lnTo>
                  <a:pt x="78" y="15"/>
                </a:lnTo>
                <a:lnTo>
                  <a:pt x="74" y="13"/>
                </a:lnTo>
                <a:lnTo>
                  <a:pt x="70" y="9"/>
                </a:lnTo>
                <a:lnTo>
                  <a:pt x="65" y="7"/>
                </a:lnTo>
                <a:lnTo>
                  <a:pt x="61" y="5"/>
                </a:lnTo>
                <a:lnTo>
                  <a:pt x="57" y="2"/>
                </a:lnTo>
                <a:lnTo>
                  <a:pt x="52" y="2"/>
                </a:lnTo>
                <a:lnTo>
                  <a:pt x="48" y="0"/>
                </a:lnTo>
                <a:lnTo>
                  <a:pt x="44" y="0"/>
                </a:lnTo>
                <a:lnTo>
                  <a:pt x="39" y="0"/>
                </a:lnTo>
                <a:lnTo>
                  <a:pt x="35" y="0"/>
                </a:lnTo>
                <a:lnTo>
                  <a:pt x="31" y="0"/>
                </a:lnTo>
                <a:lnTo>
                  <a:pt x="26" y="2"/>
                </a:lnTo>
                <a:lnTo>
                  <a:pt x="22" y="2"/>
                </a:lnTo>
                <a:lnTo>
                  <a:pt x="18" y="5"/>
                </a:lnTo>
                <a:lnTo>
                  <a:pt x="16" y="7"/>
                </a:lnTo>
                <a:lnTo>
                  <a:pt x="11" y="9"/>
                </a:lnTo>
                <a:lnTo>
                  <a:pt x="9" y="13"/>
                </a:lnTo>
                <a:lnTo>
                  <a:pt x="7" y="15"/>
                </a:lnTo>
                <a:lnTo>
                  <a:pt x="5" y="20"/>
                </a:lnTo>
                <a:lnTo>
                  <a:pt x="3" y="24"/>
                </a:lnTo>
                <a:lnTo>
                  <a:pt x="3" y="26"/>
                </a:lnTo>
                <a:lnTo>
                  <a:pt x="0" y="31"/>
                </a:lnTo>
                <a:lnTo>
                  <a:pt x="0" y="35"/>
                </a:lnTo>
                <a:lnTo>
                  <a:pt x="0" y="39"/>
                </a:lnTo>
                <a:lnTo>
                  <a:pt x="0" y="44"/>
                </a:lnTo>
                <a:lnTo>
                  <a:pt x="3" y="48"/>
                </a:lnTo>
                <a:lnTo>
                  <a:pt x="5" y="52"/>
                </a:lnTo>
                <a:lnTo>
                  <a:pt x="7" y="57"/>
                </a:lnTo>
                <a:lnTo>
                  <a:pt x="9" y="61"/>
                </a:lnTo>
                <a:lnTo>
                  <a:pt x="11" y="63"/>
                </a:lnTo>
                <a:lnTo>
                  <a:pt x="13" y="67"/>
                </a:lnTo>
                <a:lnTo>
                  <a:pt x="18" y="72"/>
                </a:lnTo>
                <a:lnTo>
                  <a:pt x="22" y="74"/>
                </a:lnTo>
                <a:lnTo>
                  <a:pt x="26" y="78"/>
                </a:lnTo>
                <a:lnTo>
                  <a:pt x="29" y="80"/>
                </a:lnTo>
                <a:lnTo>
                  <a:pt x="35" y="83"/>
                </a:lnTo>
                <a:lnTo>
                  <a:pt x="39" y="85"/>
                </a:lnTo>
                <a:lnTo>
                  <a:pt x="44" y="85"/>
                </a:lnTo>
                <a:lnTo>
                  <a:pt x="48" y="87"/>
                </a:lnTo>
                <a:lnTo>
                  <a:pt x="52" y="87"/>
                </a:lnTo>
                <a:lnTo>
                  <a:pt x="57" y="87"/>
                </a:lnTo>
                <a:lnTo>
                  <a:pt x="61" y="87"/>
                </a:lnTo>
                <a:lnTo>
                  <a:pt x="65" y="87"/>
                </a:lnTo>
                <a:lnTo>
                  <a:pt x="70" y="85"/>
                </a:lnTo>
                <a:lnTo>
                  <a:pt x="74" y="85"/>
                </a:lnTo>
                <a:lnTo>
                  <a:pt x="76" y="83"/>
                </a:lnTo>
                <a:lnTo>
                  <a:pt x="80" y="80"/>
                </a:lnTo>
                <a:lnTo>
                  <a:pt x="85" y="76"/>
                </a:lnTo>
                <a:lnTo>
                  <a:pt x="87" y="74"/>
                </a:lnTo>
                <a:close/>
              </a:path>
            </a:pathLst>
          </a:custGeom>
          <a:solidFill>
            <a:srgbClr val="F2E08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3" name="任意多边形 307812"/>
          <p:cNvSpPr/>
          <p:nvPr/>
        </p:nvSpPr>
        <p:spPr>
          <a:xfrm>
            <a:off x="2617788" y="2262188"/>
            <a:ext cx="147637" cy="134937"/>
          </a:xfrm>
          <a:custGeom>
            <a:rect l="0" t="0" r="0" b="0"/>
            <a:pathLst>
              <a:path w="93" h="85">
                <a:moveTo>
                  <a:pt x="87" y="72"/>
                </a:moveTo>
                <a:lnTo>
                  <a:pt x="89" y="68"/>
                </a:lnTo>
                <a:lnTo>
                  <a:pt x="91" y="65"/>
                </a:lnTo>
                <a:lnTo>
                  <a:pt x="91" y="61"/>
                </a:lnTo>
                <a:lnTo>
                  <a:pt x="93" y="59"/>
                </a:lnTo>
                <a:lnTo>
                  <a:pt x="93" y="55"/>
                </a:lnTo>
                <a:lnTo>
                  <a:pt x="93" y="50"/>
                </a:lnTo>
                <a:lnTo>
                  <a:pt x="93" y="46"/>
                </a:lnTo>
                <a:lnTo>
                  <a:pt x="93" y="42"/>
                </a:lnTo>
                <a:lnTo>
                  <a:pt x="91" y="37"/>
                </a:lnTo>
                <a:lnTo>
                  <a:pt x="91" y="33"/>
                </a:lnTo>
                <a:lnTo>
                  <a:pt x="89" y="31"/>
                </a:lnTo>
                <a:lnTo>
                  <a:pt x="87" y="26"/>
                </a:lnTo>
                <a:lnTo>
                  <a:pt x="83" y="22"/>
                </a:lnTo>
                <a:lnTo>
                  <a:pt x="80" y="18"/>
                </a:lnTo>
                <a:lnTo>
                  <a:pt x="76" y="16"/>
                </a:lnTo>
                <a:lnTo>
                  <a:pt x="74" y="11"/>
                </a:lnTo>
                <a:lnTo>
                  <a:pt x="70" y="9"/>
                </a:lnTo>
                <a:lnTo>
                  <a:pt x="65" y="7"/>
                </a:lnTo>
                <a:lnTo>
                  <a:pt x="61" y="5"/>
                </a:lnTo>
                <a:lnTo>
                  <a:pt x="57" y="3"/>
                </a:lnTo>
                <a:lnTo>
                  <a:pt x="52" y="0"/>
                </a:lnTo>
                <a:lnTo>
                  <a:pt x="48" y="0"/>
                </a:lnTo>
                <a:lnTo>
                  <a:pt x="44" y="0"/>
                </a:lnTo>
                <a:lnTo>
                  <a:pt x="39" y="0"/>
                </a:lnTo>
                <a:lnTo>
                  <a:pt x="35" y="0"/>
                </a:lnTo>
                <a:lnTo>
                  <a:pt x="31" y="0"/>
                </a:lnTo>
                <a:lnTo>
                  <a:pt x="26" y="3"/>
                </a:lnTo>
                <a:lnTo>
                  <a:pt x="22" y="3"/>
                </a:lnTo>
                <a:lnTo>
                  <a:pt x="18" y="5"/>
                </a:lnTo>
                <a:lnTo>
                  <a:pt x="16" y="7"/>
                </a:lnTo>
                <a:lnTo>
                  <a:pt x="11" y="9"/>
                </a:lnTo>
                <a:lnTo>
                  <a:pt x="9" y="11"/>
                </a:lnTo>
                <a:lnTo>
                  <a:pt x="7" y="16"/>
                </a:lnTo>
                <a:lnTo>
                  <a:pt x="5" y="20"/>
                </a:lnTo>
                <a:lnTo>
                  <a:pt x="3" y="22"/>
                </a:lnTo>
                <a:lnTo>
                  <a:pt x="3" y="26"/>
                </a:lnTo>
                <a:lnTo>
                  <a:pt x="0" y="31"/>
                </a:lnTo>
                <a:lnTo>
                  <a:pt x="0" y="35"/>
                </a:lnTo>
                <a:lnTo>
                  <a:pt x="0" y="37"/>
                </a:lnTo>
                <a:lnTo>
                  <a:pt x="3" y="42"/>
                </a:lnTo>
                <a:lnTo>
                  <a:pt x="3" y="46"/>
                </a:lnTo>
                <a:lnTo>
                  <a:pt x="5" y="50"/>
                </a:lnTo>
                <a:lnTo>
                  <a:pt x="7" y="55"/>
                </a:lnTo>
                <a:lnTo>
                  <a:pt x="9" y="59"/>
                </a:lnTo>
                <a:lnTo>
                  <a:pt x="11" y="61"/>
                </a:lnTo>
                <a:lnTo>
                  <a:pt x="16" y="65"/>
                </a:lnTo>
                <a:lnTo>
                  <a:pt x="18" y="70"/>
                </a:lnTo>
                <a:lnTo>
                  <a:pt x="22" y="72"/>
                </a:lnTo>
                <a:lnTo>
                  <a:pt x="26" y="76"/>
                </a:lnTo>
                <a:lnTo>
                  <a:pt x="31" y="78"/>
                </a:lnTo>
                <a:lnTo>
                  <a:pt x="35" y="81"/>
                </a:lnTo>
                <a:lnTo>
                  <a:pt x="39" y="81"/>
                </a:lnTo>
                <a:lnTo>
                  <a:pt x="44" y="83"/>
                </a:lnTo>
                <a:lnTo>
                  <a:pt x="48" y="83"/>
                </a:lnTo>
                <a:lnTo>
                  <a:pt x="52" y="85"/>
                </a:lnTo>
                <a:lnTo>
                  <a:pt x="57" y="85"/>
                </a:lnTo>
                <a:lnTo>
                  <a:pt x="61" y="85"/>
                </a:lnTo>
                <a:lnTo>
                  <a:pt x="65" y="83"/>
                </a:lnTo>
                <a:lnTo>
                  <a:pt x="70" y="83"/>
                </a:lnTo>
                <a:lnTo>
                  <a:pt x="74" y="81"/>
                </a:lnTo>
                <a:lnTo>
                  <a:pt x="76" y="78"/>
                </a:lnTo>
                <a:lnTo>
                  <a:pt x="80" y="78"/>
                </a:lnTo>
                <a:lnTo>
                  <a:pt x="83" y="74"/>
                </a:lnTo>
                <a:lnTo>
                  <a:pt x="87" y="72"/>
                </a:lnTo>
                <a:close/>
              </a:path>
            </a:pathLst>
          </a:custGeom>
          <a:solidFill>
            <a:srgbClr val="F2E1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4" name="任意多边形 307813"/>
          <p:cNvSpPr/>
          <p:nvPr/>
        </p:nvSpPr>
        <p:spPr>
          <a:xfrm>
            <a:off x="2622550" y="2262188"/>
            <a:ext cx="142875" cy="134937"/>
          </a:xfrm>
          <a:custGeom>
            <a:rect l="0" t="0" r="0" b="0"/>
            <a:pathLst>
              <a:path w="90" h="85">
                <a:moveTo>
                  <a:pt x="82" y="72"/>
                </a:moveTo>
                <a:lnTo>
                  <a:pt x="84" y="68"/>
                </a:lnTo>
                <a:lnTo>
                  <a:pt x="86" y="65"/>
                </a:lnTo>
                <a:lnTo>
                  <a:pt x="88" y="61"/>
                </a:lnTo>
                <a:lnTo>
                  <a:pt x="88" y="59"/>
                </a:lnTo>
                <a:lnTo>
                  <a:pt x="90" y="55"/>
                </a:lnTo>
                <a:lnTo>
                  <a:pt x="90" y="50"/>
                </a:lnTo>
                <a:lnTo>
                  <a:pt x="90" y="46"/>
                </a:lnTo>
                <a:lnTo>
                  <a:pt x="88" y="42"/>
                </a:lnTo>
                <a:lnTo>
                  <a:pt x="88" y="39"/>
                </a:lnTo>
                <a:lnTo>
                  <a:pt x="86" y="35"/>
                </a:lnTo>
                <a:lnTo>
                  <a:pt x="84" y="31"/>
                </a:lnTo>
                <a:lnTo>
                  <a:pt x="82" y="26"/>
                </a:lnTo>
                <a:lnTo>
                  <a:pt x="80" y="22"/>
                </a:lnTo>
                <a:lnTo>
                  <a:pt x="75" y="20"/>
                </a:lnTo>
                <a:lnTo>
                  <a:pt x="73" y="16"/>
                </a:lnTo>
                <a:lnTo>
                  <a:pt x="69" y="13"/>
                </a:lnTo>
                <a:lnTo>
                  <a:pt x="64" y="11"/>
                </a:lnTo>
                <a:lnTo>
                  <a:pt x="60" y="9"/>
                </a:lnTo>
                <a:lnTo>
                  <a:pt x="56" y="5"/>
                </a:lnTo>
                <a:lnTo>
                  <a:pt x="51" y="5"/>
                </a:lnTo>
                <a:lnTo>
                  <a:pt x="47" y="3"/>
                </a:lnTo>
                <a:lnTo>
                  <a:pt x="43" y="3"/>
                </a:lnTo>
                <a:lnTo>
                  <a:pt x="38" y="3"/>
                </a:lnTo>
                <a:lnTo>
                  <a:pt x="34" y="0"/>
                </a:lnTo>
                <a:lnTo>
                  <a:pt x="30" y="3"/>
                </a:lnTo>
                <a:lnTo>
                  <a:pt x="26" y="3"/>
                </a:lnTo>
                <a:lnTo>
                  <a:pt x="23" y="3"/>
                </a:lnTo>
                <a:lnTo>
                  <a:pt x="19" y="5"/>
                </a:lnTo>
                <a:lnTo>
                  <a:pt x="15" y="7"/>
                </a:lnTo>
                <a:lnTo>
                  <a:pt x="13" y="9"/>
                </a:lnTo>
                <a:lnTo>
                  <a:pt x="8" y="11"/>
                </a:lnTo>
                <a:lnTo>
                  <a:pt x="6" y="13"/>
                </a:lnTo>
                <a:lnTo>
                  <a:pt x="4" y="18"/>
                </a:lnTo>
                <a:lnTo>
                  <a:pt x="2" y="20"/>
                </a:lnTo>
                <a:lnTo>
                  <a:pt x="2" y="24"/>
                </a:lnTo>
                <a:lnTo>
                  <a:pt x="0" y="26"/>
                </a:lnTo>
                <a:lnTo>
                  <a:pt x="0" y="31"/>
                </a:lnTo>
                <a:lnTo>
                  <a:pt x="0" y="35"/>
                </a:lnTo>
                <a:lnTo>
                  <a:pt x="0" y="39"/>
                </a:lnTo>
                <a:lnTo>
                  <a:pt x="0" y="44"/>
                </a:lnTo>
                <a:lnTo>
                  <a:pt x="2" y="48"/>
                </a:lnTo>
                <a:lnTo>
                  <a:pt x="2" y="50"/>
                </a:lnTo>
                <a:lnTo>
                  <a:pt x="4" y="55"/>
                </a:lnTo>
                <a:lnTo>
                  <a:pt x="6" y="59"/>
                </a:lnTo>
                <a:lnTo>
                  <a:pt x="8" y="63"/>
                </a:lnTo>
                <a:lnTo>
                  <a:pt x="13" y="65"/>
                </a:lnTo>
                <a:lnTo>
                  <a:pt x="17" y="70"/>
                </a:lnTo>
                <a:lnTo>
                  <a:pt x="19" y="72"/>
                </a:lnTo>
                <a:lnTo>
                  <a:pt x="23" y="76"/>
                </a:lnTo>
                <a:lnTo>
                  <a:pt x="28" y="78"/>
                </a:lnTo>
                <a:lnTo>
                  <a:pt x="32" y="81"/>
                </a:lnTo>
                <a:lnTo>
                  <a:pt x="36" y="81"/>
                </a:lnTo>
                <a:lnTo>
                  <a:pt x="41" y="83"/>
                </a:lnTo>
                <a:lnTo>
                  <a:pt x="45" y="83"/>
                </a:lnTo>
                <a:lnTo>
                  <a:pt x="49" y="85"/>
                </a:lnTo>
                <a:lnTo>
                  <a:pt x="54" y="85"/>
                </a:lnTo>
                <a:lnTo>
                  <a:pt x="58" y="85"/>
                </a:lnTo>
                <a:lnTo>
                  <a:pt x="62" y="83"/>
                </a:lnTo>
                <a:lnTo>
                  <a:pt x="67" y="83"/>
                </a:lnTo>
                <a:lnTo>
                  <a:pt x="69" y="81"/>
                </a:lnTo>
                <a:lnTo>
                  <a:pt x="73" y="78"/>
                </a:lnTo>
                <a:lnTo>
                  <a:pt x="77" y="76"/>
                </a:lnTo>
                <a:lnTo>
                  <a:pt x="80" y="74"/>
                </a:lnTo>
                <a:lnTo>
                  <a:pt x="82" y="72"/>
                </a:lnTo>
                <a:close/>
              </a:path>
            </a:pathLst>
          </a:custGeom>
          <a:solidFill>
            <a:srgbClr val="F2E18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5" name="任意多边形 307814"/>
          <p:cNvSpPr/>
          <p:nvPr/>
        </p:nvSpPr>
        <p:spPr>
          <a:xfrm>
            <a:off x="2622550" y="2266950"/>
            <a:ext cx="139700" cy="130175"/>
          </a:xfrm>
          <a:custGeom>
            <a:rect l="0" t="0" r="0" b="0"/>
            <a:pathLst>
              <a:path w="88" h="82">
                <a:moveTo>
                  <a:pt x="82" y="69"/>
                </a:moveTo>
                <a:lnTo>
                  <a:pt x="84" y="65"/>
                </a:lnTo>
                <a:lnTo>
                  <a:pt x="86" y="62"/>
                </a:lnTo>
                <a:lnTo>
                  <a:pt x="86" y="58"/>
                </a:lnTo>
                <a:lnTo>
                  <a:pt x="88" y="56"/>
                </a:lnTo>
                <a:lnTo>
                  <a:pt x="88" y="52"/>
                </a:lnTo>
                <a:lnTo>
                  <a:pt x="88" y="47"/>
                </a:lnTo>
                <a:lnTo>
                  <a:pt x="88" y="43"/>
                </a:lnTo>
                <a:lnTo>
                  <a:pt x="88" y="41"/>
                </a:lnTo>
                <a:lnTo>
                  <a:pt x="86" y="36"/>
                </a:lnTo>
                <a:lnTo>
                  <a:pt x="86" y="32"/>
                </a:lnTo>
                <a:lnTo>
                  <a:pt x="84" y="28"/>
                </a:lnTo>
                <a:lnTo>
                  <a:pt x="82" y="26"/>
                </a:lnTo>
                <a:lnTo>
                  <a:pt x="77" y="21"/>
                </a:lnTo>
                <a:lnTo>
                  <a:pt x="75" y="17"/>
                </a:lnTo>
                <a:lnTo>
                  <a:pt x="71" y="15"/>
                </a:lnTo>
                <a:lnTo>
                  <a:pt x="69" y="13"/>
                </a:lnTo>
                <a:lnTo>
                  <a:pt x="64" y="8"/>
                </a:lnTo>
                <a:lnTo>
                  <a:pt x="60" y="6"/>
                </a:lnTo>
                <a:lnTo>
                  <a:pt x="56" y="4"/>
                </a:lnTo>
                <a:lnTo>
                  <a:pt x="51" y="2"/>
                </a:lnTo>
                <a:lnTo>
                  <a:pt x="47" y="2"/>
                </a:lnTo>
                <a:lnTo>
                  <a:pt x="43" y="2"/>
                </a:lnTo>
                <a:lnTo>
                  <a:pt x="38" y="0"/>
                </a:lnTo>
                <a:lnTo>
                  <a:pt x="34" y="0"/>
                </a:lnTo>
                <a:lnTo>
                  <a:pt x="30" y="0"/>
                </a:lnTo>
                <a:lnTo>
                  <a:pt x="26" y="2"/>
                </a:lnTo>
                <a:lnTo>
                  <a:pt x="23" y="2"/>
                </a:lnTo>
                <a:lnTo>
                  <a:pt x="19" y="4"/>
                </a:lnTo>
                <a:lnTo>
                  <a:pt x="15" y="4"/>
                </a:lnTo>
                <a:lnTo>
                  <a:pt x="13" y="6"/>
                </a:lnTo>
                <a:lnTo>
                  <a:pt x="8" y="8"/>
                </a:lnTo>
                <a:lnTo>
                  <a:pt x="6" y="13"/>
                </a:lnTo>
                <a:lnTo>
                  <a:pt x="4" y="15"/>
                </a:lnTo>
                <a:lnTo>
                  <a:pt x="2" y="19"/>
                </a:lnTo>
                <a:lnTo>
                  <a:pt x="2" y="21"/>
                </a:lnTo>
                <a:lnTo>
                  <a:pt x="0" y="26"/>
                </a:lnTo>
                <a:lnTo>
                  <a:pt x="0" y="30"/>
                </a:lnTo>
                <a:lnTo>
                  <a:pt x="0" y="34"/>
                </a:lnTo>
                <a:lnTo>
                  <a:pt x="0" y="36"/>
                </a:lnTo>
                <a:lnTo>
                  <a:pt x="0" y="41"/>
                </a:lnTo>
                <a:lnTo>
                  <a:pt x="2" y="45"/>
                </a:lnTo>
                <a:lnTo>
                  <a:pt x="4" y="49"/>
                </a:lnTo>
                <a:lnTo>
                  <a:pt x="6" y="52"/>
                </a:lnTo>
                <a:lnTo>
                  <a:pt x="8" y="56"/>
                </a:lnTo>
                <a:lnTo>
                  <a:pt x="10" y="60"/>
                </a:lnTo>
                <a:lnTo>
                  <a:pt x="13" y="62"/>
                </a:lnTo>
                <a:lnTo>
                  <a:pt x="17" y="67"/>
                </a:lnTo>
                <a:lnTo>
                  <a:pt x="19" y="69"/>
                </a:lnTo>
                <a:lnTo>
                  <a:pt x="23" y="73"/>
                </a:lnTo>
                <a:lnTo>
                  <a:pt x="28" y="75"/>
                </a:lnTo>
                <a:lnTo>
                  <a:pt x="32" y="75"/>
                </a:lnTo>
                <a:lnTo>
                  <a:pt x="36" y="78"/>
                </a:lnTo>
                <a:lnTo>
                  <a:pt x="41" y="80"/>
                </a:lnTo>
                <a:lnTo>
                  <a:pt x="45" y="80"/>
                </a:lnTo>
                <a:lnTo>
                  <a:pt x="49" y="80"/>
                </a:lnTo>
                <a:lnTo>
                  <a:pt x="54" y="82"/>
                </a:lnTo>
                <a:lnTo>
                  <a:pt x="58" y="80"/>
                </a:lnTo>
                <a:lnTo>
                  <a:pt x="62" y="80"/>
                </a:lnTo>
                <a:lnTo>
                  <a:pt x="64" y="80"/>
                </a:lnTo>
                <a:lnTo>
                  <a:pt x="69" y="78"/>
                </a:lnTo>
                <a:lnTo>
                  <a:pt x="73" y="75"/>
                </a:lnTo>
                <a:lnTo>
                  <a:pt x="75" y="73"/>
                </a:lnTo>
                <a:lnTo>
                  <a:pt x="80" y="71"/>
                </a:lnTo>
                <a:lnTo>
                  <a:pt x="82" y="69"/>
                </a:lnTo>
                <a:close/>
              </a:path>
            </a:pathLst>
          </a:custGeom>
          <a:solidFill>
            <a:srgbClr val="F2E39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6" name="任意多边形 307815"/>
          <p:cNvSpPr/>
          <p:nvPr/>
        </p:nvSpPr>
        <p:spPr>
          <a:xfrm>
            <a:off x="2622550" y="2270125"/>
            <a:ext cx="139700" cy="123825"/>
          </a:xfrm>
          <a:custGeom>
            <a:rect l="0" t="0" r="0" b="0"/>
            <a:pathLst>
              <a:path w="88" h="78">
                <a:moveTo>
                  <a:pt x="82" y="67"/>
                </a:moveTo>
                <a:lnTo>
                  <a:pt x="84" y="63"/>
                </a:lnTo>
                <a:lnTo>
                  <a:pt x="84" y="60"/>
                </a:lnTo>
                <a:lnTo>
                  <a:pt x="86" y="56"/>
                </a:lnTo>
                <a:lnTo>
                  <a:pt x="86" y="54"/>
                </a:lnTo>
                <a:lnTo>
                  <a:pt x="88" y="50"/>
                </a:lnTo>
                <a:lnTo>
                  <a:pt x="88" y="45"/>
                </a:lnTo>
                <a:lnTo>
                  <a:pt x="86" y="43"/>
                </a:lnTo>
                <a:lnTo>
                  <a:pt x="86" y="39"/>
                </a:lnTo>
                <a:lnTo>
                  <a:pt x="86" y="34"/>
                </a:lnTo>
                <a:lnTo>
                  <a:pt x="84" y="30"/>
                </a:lnTo>
                <a:lnTo>
                  <a:pt x="82" y="28"/>
                </a:lnTo>
                <a:lnTo>
                  <a:pt x="80" y="24"/>
                </a:lnTo>
                <a:lnTo>
                  <a:pt x="77" y="21"/>
                </a:lnTo>
                <a:lnTo>
                  <a:pt x="73" y="17"/>
                </a:lnTo>
                <a:lnTo>
                  <a:pt x="71" y="15"/>
                </a:lnTo>
                <a:lnTo>
                  <a:pt x="67" y="11"/>
                </a:lnTo>
                <a:lnTo>
                  <a:pt x="62" y="8"/>
                </a:lnTo>
                <a:lnTo>
                  <a:pt x="58" y="6"/>
                </a:lnTo>
                <a:lnTo>
                  <a:pt x="56" y="4"/>
                </a:lnTo>
                <a:lnTo>
                  <a:pt x="51" y="2"/>
                </a:lnTo>
                <a:lnTo>
                  <a:pt x="47" y="2"/>
                </a:lnTo>
                <a:lnTo>
                  <a:pt x="43" y="0"/>
                </a:lnTo>
                <a:lnTo>
                  <a:pt x="38" y="0"/>
                </a:lnTo>
                <a:lnTo>
                  <a:pt x="34" y="0"/>
                </a:lnTo>
                <a:lnTo>
                  <a:pt x="30" y="0"/>
                </a:lnTo>
                <a:lnTo>
                  <a:pt x="26" y="0"/>
                </a:lnTo>
                <a:lnTo>
                  <a:pt x="23" y="2"/>
                </a:lnTo>
                <a:lnTo>
                  <a:pt x="19" y="2"/>
                </a:lnTo>
                <a:lnTo>
                  <a:pt x="15" y="4"/>
                </a:lnTo>
                <a:lnTo>
                  <a:pt x="13" y="6"/>
                </a:lnTo>
                <a:lnTo>
                  <a:pt x="8" y="8"/>
                </a:lnTo>
                <a:lnTo>
                  <a:pt x="6" y="11"/>
                </a:lnTo>
                <a:lnTo>
                  <a:pt x="4" y="15"/>
                </a:lnTo>
                <a:lnTo>
                  <a:pt x="2" y="17"/>
                </a:lnTo>
                <a:lnTo>
                  <a:pt x="2" y="21"/>
                </a:lnTo>
                <a:lnTo>
                  <a:pt x="2" y="26"/>
                </a:lnTo>
                <a:lnTo>
                  <a:pt x="0" y="28"/>
                </a:lnTo>
                <a:lnTo>
                  <a:pt x="0" y="32"/>
                </a:lnTo>
                <a:lnTo>
                  <a:pt x="0" y="37"/>
                </a:lnTo>
                <a:lnTo>
                  <a:pt x="2" y="39"/>
                </a:lnTo>
                <a:lnTo>
                  <a:pt x="2" y="43"/>
                </a:lnTo>
                <a:lnTo>
                  <a:pt x="4" y="47"/>
                </a:lnTo>
                <a:lnTo>
                  <a:pt x="6" y="52"/>
                </a:lnTo>
                <a:lnTo>
                  <a:pt x="8" y="54"/>
                </a:lnTo>
                <a:lnTo>
                  <a:pt x="10" y="58"/>
                </a:lnTo>
                <a:lnTo>
                  <a:pt x="13" y="60"/>
                </a:lnTo>
                <a:lnTo>
                  <a:pt x="17" y="65"/>
                </a:lnTo>
                <a:lnTo>
                  <a:pt x="21" y="67"/>
                </a:lnTo>
                <a:lnTo>
                  <a:pt x="26" y="71"/>
                </a:lnTo>
                <a:lnTo>
                  <a:pt x="28" y="73"/>
                </a:lnTo>
                <a:lnTo>
                  <a:pt x="32" y="73"/>
                </a:lnTo>
                <a:lnTo>
                  <a:pt x="36" y="76"/>
                </a:lnTo>
                <a:lnTo>
                  <a:pt x="41" y="78"/>
                </a:lnTo>
                <a:lnTo>
                  <a:pt x="45" y="78"/>
                </a:lnTo>
                <a:lnTo>
                  <a:pt x="49" y="78"/>
                </a:lnTo>
                <a:lnTo>
                  <a:pt x="54" y="78"/>
                </a:lnTo>
                <a:lnTo>
                  <a:pt x="58" y="78"/>
                </a:lnTo>
                <a:lnTo>
                  <a:pt x="62" y="78"/>
                </a:lnTo>
                <a:lnTo>
                  <a:pt x="64" y="78"/>
                </a:lnTo>
                <a:lnTo>
                  <a:pt x="69" y="76"/>
                </a:lnTo>
                <a:lnTo>
                  <a:pt x="73" y="73"/>
                </a:lnTo>
                <a:lnTo>
                  <a:pt x="75" y="71"/>
                </a:lnTo>
                <a:lnTo>
                  <a:pt x="77" y="69"/>
                </a:lnTo>
                <a:lnTo>
                  <a:pt x="82" y="67"/>
                </a:lnTo>
                <a:close/>
              </a:path>
            </a:pathLst>
          </a:custGeom>
          <a:solidFill>
            <a:srgbClr val="F2E3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7" name="任意多边形 307816"/>
          <p:cNvSpPr/>
          <p:nvPr/>
        </p:nvSpPr>
        <p:spPr>
          <a:xfrm>
            <a:off x="2625725" y="2273300"/>
            <a:ext cx="133350" cy="120650"/>
          </a:xfrm>
          <a:custGeom>
            <a:rect l="0" t="0" r="0" b="0"/>
            <a:pathLst>
              <a:path w="84" h="76">
                <a:moveTo>
                  <a:pt x="78" y="65"/>
                </a:moveTo>
                <a:lnTo>
                  <a:pt x="80" y="61"/>
                </a:lnTo>
                <a:lnTo>
                  <a:pt x="82" y="58"/>
                </a:lnTo>
                <a:lnTo>
                  <a:pt x="84" y="54"/>
                </a:lnTo>
                <a:lnTo>
                  <a:pt x="84" y="52"/>
                </a:lnTo>
                <a:lnTo>
                  <a:pt x="84" y="48"/>
                </a:lnTo>
                <a:lnTo>
                  <a:pt x="84" y="45"/>
                </a:lnTo>
                <a:lnTo>
                  <a:pt x="84" y="41"/>
                </a:lnTo>
                <a:lnTo>
                  <a:pt x="84" y="37"/>
                </a:lnTo>
                <a:lnTo>
                  <a:pt x="82" y="32"/>
                </a:lnTo>
                <a:lnTo>
                  <a:pt x="80" y="30"/>
                </a:lnTo>
                <a:lnTo>
                  <a:pt x="78" y="26"/>
                </a:lnTo>
                <a:lnTo>
                  <a:pt x="78" y="24"/>
                </a:lnTo>
                <a:lnTo>
                  <a:pt x="73" y="19"/>
                </a:lnTo>
                <a:lnTo>
                  <a:pt x="71" y="15"/>
                </a:lnTo>
                <a:lnTo>
                  <a:pt x="67" y="13"/>
                </a:lnTo>
                <a:lnTo>
                  <a:pt x="65" y="11"/>
                </a:lnTo>
                <a:lnTo>
                  <a:pt x="60" y="9"/>
                </a:lnTo>
                <a:lnTo>
                  <a:pt x="56" y="4"/>
                </a:lnTo>
                <a:lnTo>
                  <a:pt x="52" y="4"/>
                </a:lnTo>
                <a:lnTo>
                  <a:pt x="47" y="2"/>
                </a:lnTo>
                <a:lnTo>
                  <a:pt x="43" y="0"/>
                </a:lnTo>
                <a:lnTo>
                  <a:pt x="39" y="0"/>
                </a:lnTo>
                <a:lnTo>
                  <a:pt x="34" y="0"/>
                </a:lnTo>
                <a:lnTo>
                  <a:pt x="32" y="0"/>
                </a:lnTo>
                <a:lnTo>
                  <a:pt x="28" y="0"/>
                </a:lnTo>
                <a:lnTo>
                  <a:pt x="24" y="0"/>
                </a:lnTo>
                <a:lnTo>
                  <a:pt x="19" y="2"/>
                </a:lnTo>
                <a:lnTo>
                  <a:pt x="17" y="2"/>
                </a:lnTo>
                <a:lnTo>
                  <a:pt x="13" y="4"/>
                </a:lnTo>
                <a:lnTo>
                  <a:pt x="11" y="6"/>
                </a:lnTo>
                <a:lnTo>
                  <a:pt x="8" y="9"/>
                </a:lnTo>
                <a:lnTo>
                  <a:pt x="4" y="11"/>
                </a:lnTo>
                <a:lnTo>
                  <a:pt x="2" y="15"/>
                </a:lnTo>
                <a:lnTo>
                  <a:pt x="2" y="17"/>
                </a:lnTo>
                <a:lnTo>
                  <a:pt x="0" y="22"/>
                </a:lnTo>
                <a:lnTo>
                  <a:pt x="0" y="24"/>
                </a:lnTo>
                <a:lnTo>
                  <a:pt x="0" y="28"/>
                </a:lnTo>
                <a:lnTo>
                  <a:pt x="0" y="30"/>
                </a:lnTo>
                <a:lnTo>
                  <a:pt x="0" y="35"/>
                </a:lnTo>
                <a:lnTo>
                  <a:pt x="0" y="39"/>
                </a:lnTo>
                <a:lnTo>
                  <a:pt x="2" y="43"/>
                </a:lnTo>
                <a:lnTo>
                  <a:pt x="2" y="45"/>
                </a:lnTo>
                <a:lnTo>
                  <a:pt x="4" y="50"/>
                </a:lnTo>
                <a:lnTo>
                  <a:pt x="6" y="52"/>
                </a:lnTo>
                <a:lnTo>
                  <a:pt x="8" y="56"/>
                </a:lnTo>
                <a:lnTo>
                  <a:pt x="13" y="58"/>
                </a:lnTo>
                <a:lnTo>
                  <a:pt x="15" y="63"/>
                </a:lnTo>
                <a:lnTo>
                  <a:pt x="19" y="65"/>
                </a:lnTo>
                <a:lnTo>
                  <a:pt x="24" y="67"/>
                </a:lnTo>
                <a:lnTo>
                  <a:pt x="28" y="69"/>
                </a:lnTo>
                <a:lnTo>
                  <a:pt x="32" y="71"/>
                </a:lnTo>
                <a:lnTo>
                  <a:pt x="34" y="74"/>
                </a:lnTo>
                <a:lnTo>
                  <a:pt x="39" y="76"/>
                </a:lnTo>
                <a:lnTo>
                  <a:pt x="43" y="76"/>
                </a:lnTo>
                <a:lnTo>
                  <a:pt x="47" y="76"/>
                </a:lnTo>
                <a:lnTo>
                  <a:pt x="52" y="76"/>
                </a:lnTo>
                <a:lnTo>
                  <a:pt x="56" y="76"/>
                </a:lnTo>
                <a:lnTo>
                  <a:pt x="60" y="76"/>
                </a:lnTo>
                <a:lnTo>
                  <a:pt x="62" y="74"/>
                </a:lnTo>
                <a:lnTo>
                  <a:pt x="67" y="74"/>
                </a:lnTo>
                <a:lnTo>
                  <a:pt x="71" y="71"/>
                </a:lnTo>
                <a:lnTo>
                  <a:pt x="73" y="69"/>
                </a:lnTo>
                <a:lnTo>
                  <a:pt x="75" y="67"/>
                </a:lnTo>
                <a:lnTo>
                  <a:pt x="78" y="65"/>
                </a:lnTo>
                <a:close/>
              </a:path>
            </a:pathLst>
          </a:custGeom>
          <a:solidFill>
            <a:srgbClr val="F2E4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8" name="任意多边形 307817"/>
          <p:cNvSpPr/>
          <p:nvPr/>
        </p:nvSpPr>
        <p:spPr>
          <a:xfrm>
            <a:off x="2625725" y="2276475"/>
            <a:ext cx="133350" cy="117475"/>
          </a:xfrm>
          <a:custGeom>
            <a:rect l="0" t="0" r="0" b="0"/>
            <a:pathLst>
              <a:path w="84" h="74">
                <a:moveTo>
                  <a:pt x="78" y="63"/>
                </a:moveTo>
                <a:lnTo>
                  <a:pt x="80" y="59"/>
                </a:lnTo>
                <a:lnTo>
                  <a:pt x="82" y="56"/>
                </a:lnTo>
                <a:lnTo>
                  <a:pt x="82" y="52"/>
                </a:lnTo>
                <a:lnTo>
                  <a:pt x="84" y="50"/>
                </a:lnTo>
                <a:lnTo>
                  <a:pt x="84" y="46"/>
                </a:lnTo>
                <a:lnTo>
                  <a:pt x="84" y="43"/>
                </a:lnTo>
                <a:lnTo>
                  <a:pt x="82" y="39"/>
                </a:lnTo>
                <a:lnTo>
                  <a:pt x="82" y="35"/>
                </a:lnTo>
                <a:lnTo>
                  <a:pt x="82" y="33"/>
                </a:lnTo>
                <a:lnTo>
                  <a:pt x="80" y="28"/>
                </a:lnTo>
                <a:lnTo>
                  <a:pt x="78" y="26"/>
                </a:lnTo>
                <a:lnTo>
                  <a:pt x="75" y="22"/>
                </a:lnTo>
                <a:lnTo>
                  <a:pt x="73" y="17"/>
                </a:lnTo>
                <a:lnTo>
                  <a:pt x="69" y="15"/>
                </a:lnTo>
                <a:lnTo>
                  <a:pt x="67" y="13"/>
                </a:lnTo>
                <a:lnTo>
                  <a:pt x="62" y="9"/>
                </a:lnTo>
                <a:lnTo>
                  <a:pt x="58" y="7"/>
                </a:lnTo>
                <a:lnTo>
                  <a:pt x="56" y="4"/>
                </a:lnTo>
                <a:lnTo>
                  <a:pt x="52" y="2"/>
                </a:lnTo>
                <a:lnTo>
                  <a:pt x="47" y="2"/>
                </a:lnTo>
                <a:lnTo>
                  <a:pt x="43" y="0"/>
                </a:lnTo>
                <a:lnTo>
                  <a:pt x="39" y="0"/>
                </a:lnTo>
                <a:lnTo>
                  <a:pt x="34" y="0"/>
                </a:lnTo>
                <a:lnTo>
                  <a:pt x="30" y="0"/>
                </a:lnTo>
                <a:lnTo>
                  <a:pt x="28" y="0"/>
                </a:lnTo>
                <a:lnTo>
                  <a:pt x="24" y="0"/>
                </a:lnTo>
                <a:lnTo>
                  <a:pt x="19" y="0"/>
                </a:lnTo>
                <a:lnTo>
                  <a:pt x="17" y="2"/>
                </a:lnTo>
                <a:lnTo>
                  <a:pt x="13" y="4"/>
                </a:lnTo>
                <a:lnTo>
                  <a:pt x="11" y="7"/>
                </a:lnTo>
                <a:lnTo>
                  <a:pt x="8" y="9"/>
                </a:lnTo>
                <a:lnTo>
                  <a:pt x="6" y="11"/>
                </a:lnTo>
                <a:lnTo>
                  <a:pt x="4" y="13"/>
                </a:lnTo>
                <a:lnTo>
                  <a:pt x="2" y="17"/>
                </a:lnTo>
                <a:lnTo>
                  <a:pt x="0" y="20"/>
                </a:lnTo>
                <a:lnTo>
                  <a:pt x="0" y="24"/>
                </a:lnTo>
                <a:lnTo>
                  <a:pt x="0" y="26"/>
                </a:lnTo>
                <a:lnTo>
                  <a:pt x="0" y="30"/>
                </a:lnTo>
                <a:lnTo>
                  <a:pt x="0" y="35"/>
                </a:lnTo>
                <a:lnTo>
                  <a:pt x="0" y="37"/>
                </a:lnTo>
                <a:lnTo>
                  <a:pt x="2" y="41"/>
                </a:lnTo>
                <a:lnTo>
                  <a:pt x="4" y="43"/>
                </a:lnTo>
                <a:lnTo>
                  <a:pt x="6" y="48"/>
                </a:lnTo>
                <a:lnTo>
                  <a:pt x="8" y="52"/>
                </a:lnTo>
                <a:lnTo>
                  <a:pt x="11" y="54"/>
                </a:lnTo>
                <a:lnTo>
                  <a:pt x="13" y="59"/>
                </a:lnTo>
                <a:lnTo>
                  <a:pt x="17" y="61"/>
                </a:lnTo>
                <a:lnTo>
                  <a:pt x="19" y="63"/>
                </a:lnTo>
                <a:lnTo>
                  <a:pt x="24" y="65"/>
                </a:lnTo>
                <a:lnTo>
                  <a:pt x="28" y="67"/>
                </a:lnTo>
                <a:lnTo>
                  <a:pt x="32" y="69"/>
                </a:lnTo>
                <a:lnTo>
                  <a:pt x="36" y="72"/>
                </a:lnTo>
                <a:lnTo>
                  <a:pt x="39" y="72"/>
                </a:lnTo>
                <a:lnTo>
                  <a:pt x="43" y="74"/>
                </a:lnTo>
                <a:lnTo>
                  <a:pt x="47" y="74"/>
                </a:lnTo>
                <a:lnTo>
                  <a:pt x="52" y="74"/>
                </a:lnTo>
                <a:lnTo>
                  <a:pt x="56" y="74"/>
                </a:lnTo>
                <a:lnTo>
                  <a:pt x="60" y="74"/>
                </a:lnTo>
                <a:lnTo>
                  <a:pt x="62" y="72"/>
                </a:lnTo>
                <a:lnTo>
                  <a:pt x="67" y="72"/>
                </a:lnTo>
                <a:lnTo>
                  <a:pt x="69" y="69"/>
                </a:lnTo>
                <a:lnTo>
                  <a:pt x="73" y="67"/>
                </a:lnTo>
                <a:lnTo>
                  <a:pt x="75" y="65"/>
                </a:lnTo>
                <a:lnTo>
                  <a:pt x="78" y="63"/>
                </a:lnTo>
                <a:close/>
              </a:path>
            </a:pathLst>
          </a:custGeom>
          <a:solidFill>
            <a:srgbClr val="F2E4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19" name="任意多边形 307818"/>
          <p:cNvSpPr/>
          <p:nvPr/>
        </p:nvSpPr>
        <p:spPr>
          <a:xfrm>
            <a:off x="2625725" y="2276475"/>
            <a:ext cx="130175" cy="117475"/>
          </a:xfrm>
          <a:custGeom>
            <a:rect l="0" t="0" r="0" b="0"/>
            <a:pathLst>
              <a:path w="82" h="74">
                <a:moveTo>
                  <a:pt x="78" y="63"/>
                </a:moveTo>
                <a:lnTo>
                  <a:pt x="80" y="59"/>
                </a:lnTo>
                <a:lnTo>
                  <a:pt x="80" y="56"/>
                </a:lnTo>
                <a:lnTo>
                  <a:pt x="82" y="54"/>
                </a:lnTo>
                <a:lnTo>
                  <a:pt x="82" y="50"/>
                </a:lnTo>
                <a:lnTo>
                  <a:pt x="82" y="46"/>
                </a:lnTo>
                <a:lnTo>
                  <a:pt x="82" y="43"/>
                </a:lnTo>
                <a:lnTo>
                  <a:pt x="82" y="39"/>
                </a:lnTo>
                <a:lnTo>
                  <a:pt x="82" y="37"/>
                </a:lnTo>
                <a:lnTo>
                  <a:pt x="80" y="33"/>
                </a:lnTo>
                <a:lnTo>
                  <a:pt x="78" y="30"/>
                </a:lnTo>
                <a:lnTo>
                  <a:pt x="75" y="26"/>
                </a:lnTo>
                <a:lnTo>
                  <a:pt x="73" y="22"/>
                </a:lnTo>
                <a:lnTo>
                  <a:pt x="71" y="20"/>
                </a:lnTo>
                <a:lnTo>
                  <a:pt x="69" y="17"/>
                </a:lnTo>
                <a:lnTo>
                  <a:pt x="65" y="13"/>
                </a:lnTo>
                <a:lnTo>
                  <a:pt x="62" y="11"/>
                </a:lnTo>
                <a:lnTo>
                  <a:pt x="58" y="9"/>
                </a:lnTo>
                <a:lnTo>
                  <a:pt x="54" y="7"/>
                </a:lnTo>
                <a:lnTo>
                  <a:pt x="49" y="4"/>
                </a:lnTo>
                <a:lnTo>
                  <a:pt x="45" y="2"/>
                </a:lnTo>
                <a:lnTo>
                  <a:pt x="43" y="2"/>
                </a:lnTo>
                <a:lnTo>
                  <a:pt x="39" y="2"/>
                </a:lnTo>
                <a:lnTo>
                  <a:pt x="34" y="0"/>
                </a:lnTo>
                <a:lnTo>
                  <a:pt x="30" y="0"/>
                </a:lnTo>
                <a:lnTo>
                  <a:pt x="26" y="0"/>
                </a:lnTo>
                <a:lnTo>
                  <a:pt x="24" y="2"/>
                </a:lnTo>
                <a:lnTo>
                  <a:pt x="19" y="2"/>
                </a:lnTo>
                <a:lnTo>
                  <a:pt x="17" y="4"/>
                </a:lnTo>
                <a:lnTo>
                  <a:pt x="13" y="4"/>
                </a:lnTo>
                <a:lnTo>
                  <a:pt x="11" y="7"/>
                </a:lnTo>
                <a:lnTo>
                  <a:pt x="8" y="9"/>
                </a:lnTo>
                <a:lnTo>
                  <a:pt x="6" y="13"/>
                </a:lnTo>
                <a:lnTo>
                  <a:pt x="4" y="15"/>
                </a:lnTo>
                <a:lnTo>
                  <a:pt x="2" y="17"/>
                </a:lnTo>
                <a:lnTo>
                  <a:pt x="0" y="22"/>
                </a:lnTo>
                <a:lnTo>
                  <a:pt x="0" y="24"/>
                </a:lnTo>
                <a:lnTo>
                  <a:pt x="0" y="28"/>
                </a:lnTo>
                <a:lnTo>
                  <a:pt x="0" y="30"/>
                </a:lnTo>
                <a:lnTo>
                  <a:pt x="0" y="35"/>
                </a:lnTo>
                <a:lnTo>
                  <a:pt x="2" y="39"/>
                </a:lnTo>
                <a:lnTo>
                  <a:pt x="2" y="41"/>
                </a:lnTo>
                <a:lnTo>
                  <a:pt x="4" y="46"/>
                </a:lnTo>
                <a:lnTo>
                  <a:pt x="6" y="48"/>
                </a:lnTo>
                <a:lnTo>
                  <a:pt x="8" y="52"/>
                </a:lnTo>
                <a:lnTo>
                  <a:pt x="11" y="54"/>
                </a:lnTo>
                <a:lnTo>
                  <a:pt x="13" y="59"/>
                </a:lnTo>
                <a:lnTo>
                  <a:pt x="17" y="61"/>
                </a:lnTo>
                <a:lnTo>
                  <a:pt x="21" y="63"/>
                </a:lnTo>
                <a:lnTo>
                  <a:pt x="24" y="65"/>
                </a:lnTo>
                <a:lnTo>
                  <a:pt x="28" y="67"/>
                </a:lnTo>
                <a:lnTo>
                  <a:pt x="32" y="69"/>
                </a:lnTo>
                <a:lnTo>
                  <a:pt x="36" y="72"/>
                </a:lnTo>
                <a:lnTo>
                  <a:pt x="41" y="72"/>
                </a:lnTo>
                <a:lnTo>
                  <a:pt x="43" y="74"/>
                </a:lnTo>
                <a:lnTo>
                  <a:pt x="47" y="74"/>
                </a:lnTo>
                <a:lnTo>
                  <a:pt x="52" y="74"/>
                </a:lnTo>
                <a:lnTo>
                  <a:pt x="56" y="74"/>
                </a:lnTo>
                <a:lnTo>
                  <a:pt x="60" y="74"/>
                </a:lnTo>
                <a:lnTo>
                  <a:pt x="62" y="72"/>
                </a:lnTo>
                <a:lnTo>
                  <a:pt x="67" y="69"/>
                </a:lnTo>
                <a:lnTo>
                  <a:pt x="69" y="69"/>
                </a:lnTo>
                <a:lnTo>
                  <a:pt x="71" y="67"/>
                </a:lnTo>
                <a:lnTo>
                  <a:pt x="75" y="65"/>
                </a:lnTo>
                <a:lnTo>
                  <a:pt x="78" y="63"/>
                </a:lnTo>
                <a:close/>
              </a:path>
            </a:pathLst>
          </a:custGeom>
          <a:solidFill>
            <a:srgbClr val="F2E4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0" name="任意多边形 307819"/>
          <p:cNvSpPr/>
          <p:nvPr/>
        </p:nvSpPr>
        <p:spPr>
          <a:xfrm>
            <a:off x="2625725" y="2279650"/>
            <a:ext cx="130175" cy="114300"/>
          </a:xfrm>
          <a:custGeom>
            <a:rect l="0" t="0" r="0" b="0"/>
            <a:pathLst>
              <a:path w="82" h="72">
                <a:moveTo>
                  <a:pt x="75" y="61"/>
                </a:moveTo>
                <a:lnTo>
                  <a:pt x="78" y="57"/>
                </a:lnTo>
                <a:lnTo>
                  <a:pt x="80" y="54"/>
                </a:lnTo>
                <a:lnTo>
                  <a:pt x="80" y="52"/>
                </a:lnTo>
                <a:lnTo>
                  <a:pt x="82" y="48"/>
                </a:lnTo>
                <a:lnTo>
                  <a:pt x="82" y="46"/>
                </a:lnTo>
                <a:lnTo>
                  <a:pt x="82" y="41"/>
                </a:lnTo>
                <a:lnTo>
                  <a:pt x="82" y="39"/>
                </a:lnTo>
                <a:lnTo>
                  <a:pt x="80" y="35"/>
                </a:lnTo>
                <a:lnTo>
                  <a:pt x="78" y="31"/>
                </a:lnTo>
                <a:lnTo>
                  <a:pt x="78" y="28"/>
                </a:lnTo>
                <a:lnTo>
                  <a:pt x="75" y="24"/>
                </a:lnTo>
                <a:lnTo>
                  <a:pt x="73" y="22"/>
                </a:lnTo>
                <a:lnTo>
                  <a:pt x="71" y="20"/>
                </a:lnTo>
                <a:lnTo>
                  <a:pt x="67" y="15"/>
                </a:lnTo>
                <a:lnTo>
                  <a:pt x="65" y="13"/>
                </a:lnTo>
                <a:lnTo>
                  <a:pt x="60" y="11"/>
                </a:lnTo>
                <a:lnTo>
                  <a:pt x="56" y="9"/>
                </a:lnTo>
                <a:lnTo>
                  <a:pt x="54" y="7"/>
                </a:lnTo>
                <a:lnTo>
                  <a:pt x="49" y="5"/>
                </a:lnTo>
                <a:lnTo>
                  <a:pt x="45" y="2"/>
                </a:lnTo>
                <a:lnTo>
                  <a:pt x="41" y="2"/>
                </a:lnTo>
                <a:lnTo>
                  <a:pt x="39" y="0"/>
                </a:lnTo>
                <a:lnTo>
                  <a:pt x="34" y="0"/>
                </a:lnTo>
                <a:lnTo>
                  <a:pt x="30" y="0"/>
                </a:lnTo>
                <a:lnTo>
                  <a:pt x="26" y="0"/>
                </a:lnTo>
                <a:lnTo>
                  <a:pt x="24" y="0"/>
                </a:lnTo>
                <a:lnTo>
                  <a:pt x="19" y="2"/>
                </a:lnTo>
                <a:lnTo>
                  <a:pt x="17" y="2"/>
                </a:lnTo>
                <a:lnTo>
                  <a:pt x="13" y="5"/>
                </a:lnTo>
                <a:lnTo>
                  <a:pt x="11" y="7"/>
                </a:lnTo>
                <a:lnTo>
                  <a:pt x="8" y="9"/>
                </a:lnTo>
                <a:lnTo>
                  <a:pt x="6" y="11"/>
                </a:lnTo>
                <a:lnTo>
                  <a:pt x="4" y="15"/>
                </a:lnTo>
                <a:lnTo>
                  <a:pt x="2" y="18"/>
                </a:lnTo>
                <a:lnTo>
                  <a:pt x="2" y="20"/>
                </a:lnTo>
                <a:lnTo>
                  <a:pt x="0" y="24"/>
                </a:lnTo>
                <a:lnTo>
                  <a:pt x="0" y="26"/>
                </a:lnTo>
                <a:lnTo>
                  <a:pt x="0" y="31"/>
                </a:lnTo>
                <a:lnTo>
                  <a:pt x="2" y="33"/>
                </a:lnTo>
                <a:lnTo>
                  <a:pt x="2" y="37"/>
                </a:lnTo>
                <a:lnTo>
                  <a:pt x="4" y="39"/>
                </a:lnTo>
                <a:lnTo>
                  <a:pt x="4" y="44"/>
                </a:lnTo>
                <a:lnTo>
                  <a:pt x="6" y="48"/>
                </a:lnTo>
                <a:lnTo>
                  <a:pt x="8" y="50"/>
                </a:lnTo>
                <a:lnTo>
                  <a:pt x="11" y="52"/>
                </a:lnTo>
                <a:lnTo>
                  <a:pt x="15" y="57"/>
                </a:lnTo>
                <a:lnTo>
                  <a:pt x="17" y="59"/>
                </a:lnTo>
                <a:lnTo>
                  <a:pt x="21" y="61"/>
                </a:lnTo>
                <a:lnTo>
                  <a:pt x="24" y="63"/>
                </a:lnTo>
                <a:lnTo>
                  <a:pt x="28" y="65"/>
                </a:lnTo>
                <a:lnTo>
                  <a:pt x="32" y="67"/>
                </a:lnTo>
                <a:lnTo>
                  <a:pt x="36" y="70"/>
                </a:lnTo>
                <a:lnTo>
                  <a:pt x="41" y="70"/>
                </a:lnTo>
                <a:lnTo>
                  <a:pt x="45" y="72"/>
                </a:lnTo>
                <a:lnTo>
                  <a:pt x="47" y="72"/>
                </a:lnTo>
                <a:lnTo>
                  <a:pt x="52" y="72"/>
                </a:lnTo>
                <a:lnTo>
                  <a:pt x="56" y="72"/>
                </a:lnTo>
                <a:lnTo>
                  <a:pt x="58" y="70"/>
                </a:lnTo>
                <a:lnTo>
                  <a:pt x="62" y="70"/>
                </a:lnTo>
                <a:lnTo>
                  <a:pt x="65" y="67"/>
                </a:lnTo>
                <a:lnTo>
                  <a:pt x="69" y="67"/>
                </a:lnTo>
                <a:lnTo>
                  <a:pt x="71" y="65"/>
                </a:lnTo>
                <a:lnTo>
                  <a:pt x="73" y="63"/>
                </a:lnTo>
                <a:lnTo>
                  <a:pt x="75" y="61"/>
                </a:lnTo>
                <a:close/>
              </a:path>
            </a:pathLst>
          </a:custGeom>
          <a:solidFill>
            <a:srgbClr val="F2E5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1" name="任意多边形 307820"/>
          <p:cNvSpPr/>
          <p:nvPr/>
        </p:nvSpPr>
        <p:spPr>
          <a:xfrm>
            <a:off x="2625725" y="2282825"/>
            <a:ext cx="127000" cy="111125"/>
          </a:xfrm>
          <a:custGeom>
            <a:rect l="0" t="0" r="0" b="0"/>
            <a:pathLst>
              <a:path w="80" h="70">
                <a:moveTo>
                  <a:pt x="75" y="59"/>
                </a:moveTo>
                <a:lnTo>
                  <a:pt x="78" y="55"/>
                </a:lnTo>
                <a:lnTo>
                  <a:pt x="78" y="52"/>
                </a:lnTo>
                <a:lnTo>
                  <a:pt x="80" y="50"/>
                </a:lnTo>
                <a:lnTo>
                  <a:pt x="80" y="46"/>
                </a:lnTo>
                <a:lnTo>
                  <a:pt x="80" y="44"/>
                </a:lnTo>
                <a:lnTo>
                  <a:pt x="80" y="39"/>
                </a:lnTo>
                <a:lnTo>
                  <a:pt x="80" y="37"/>
                </a:lnTo>
                <a:lnTo>
                  <a:pt x="78" y="33"/>
                </a:lnTo>
                <a:lnTo>
                  <a:pt x="78" y="31"/>
                </a:lnTo>
                <a:lnTo>
                  <a:pt x="75" y="26"/>
                </a:lnTo>
                <a:lnTo>
                  <a:pt x="73" y="24"/>
                </a:lnTo>
                <a:lnTo>
                  <a:pt x="71" y="20"/>
                </a:lnTo>
                <a:lnTo>
                  <a:pt x="69" y="18"/>
                </a:lnTo>
                <a:lnTo>
                  <a:pt x="67" y="16"/>
                </a:lnTo>
                <a:lnTo>
                  <a:pt x="62" y="11"/>
                </a:lnTo>
                <a:lnTo>
                  <a:pt x="60" y="9"/>
                </a:lnTo>
                <a:lnTo>
                  <a:pt x="56" y="7"/>
                </a:lnTo>
                <a:lnTo>
                  <a:pt x="52" y="5"/>
                </a:lnTo>
                <a:lnTo>
                  <a:pt x="49" y="3"/>
                </a:lnTo>
                <a:lnTo>
                  <a:pt x="45" y="3"/>
                </a:lnTo>
                <a:lnTo>
                  <a:pt x="41" y="0"/>
                </a:lnTo>
                <a:lnTo>
                  <a:pt x="36" y="0"/>
                </a:lnTo>
                <a:lnTo>
                  <a:pt x="32" y="0"/>
                </a:lnTo>
                <a:lnTo>
                  <a:pt x="30" y="0"/>
                </a:lnTo>
                <a:lnTo>
                  <a:pt x="26" y="0"/>
                </a:lnTo>
                <a:lnTo>
                  <a:pt x="21" y="0"/>
                </a:lnTo>
                <a:lnTo>
                  <a:pt x="19" y="3"/>
                </a:lnTo>
                <a:lnTo>
                  <a:pt x="15" y="3"/>
                </a:lnTo>
                <a:lnTo>
                  <a:pt x="13" y="5"/>
                </a:lnTo>
                <a:lnTo>
                  <a:pt x="11" y="7"/>
                </a:lnTo>
                <a:lnTo>
                  <a:pt x="8" y="9"/>
                </a:lnTo>
                <a:lnTo>
                  <a:pt x="6" y="11"/>
                </a:lnTo>
                <a:lnTo>
                  <a:pt x="4" y="13"/>
                </a:lnTo>
                <a:lnTo>
                  <a:pt x="2" y="16"/>
                </a:lnTo>
                <a:lnTo>
                  <a:pt x="2" y="20"/>
                </a:lnTo>
                <a:lnTo>
                  <a:pt x="2" y="22"/>
                </a:lnTo>
                <a:lnTo>
                  <a:pt x="0" y="26"/>
                </a:lnTo>
                <a:lnTo>
                  <a:pt x="2" y="29"/>
                </a:lnTo>
                <a:lnTo>
                  <a:pt x="2" y="33"/>
                </a:lnTo>
                <a:lnTo>
                  <a:pt x="2" y="35"/>
                </a:lnTo>
                <a:lnTo>
                  <a:pt x="4" y="39"/>
                </a:lnTo>
                <a:lnTo>
                  <a:pt x="6" y="42"/>
                </a:lnTo>
                <a:lnTo>
                  <a:pt x="6" y="46"/>
                </a:lnTo>
                <a:lnTo>
                  <a:pt x="11" y="48"/>
                </a:lnTo>
                <a:lnTo>
                  <a:pt x="13" y="52"/>
                </a:lnTo>
                <a:lnTo>
                  <a:pt x="15" y="55"/>
                </a:lnTo>
                <a:lnTo>
                  <a:pt x="17" y="57"/>
                </a:lnTo>
                <a:lnTo>
                  <a:pt x="21" y="59"/>
                </a:lnTo>
                <a:lnTo>
                  <a:pt x="26" y="61"/>
                </a:lnTo>
                <a:lnTo>
                  <a:pt x="28" y="63"/>
                </a:lnTo>
                <a:lnTo>
                  <a:pt x="32" y="65"/>
                </a:lnTo>
                <a:lnTo>
                  <a:pt x="36" y="68"/>
                </a:lnTo>
                <a:lnTo>
                  <a:pt x="41" y="68"/>
                </a:lnTo>
                <a:lnTo>
                  <a:pt x="45" y="68"/>
                </a:lnTo>
                <a:lnTo>
                  <a:pt x="47" y="70"/>
                </a:lnTo>
                <a:lnTo>
                  <a:pt x="52" y="70"/>
                </a:lnTo>
                <a:lnTo>
                  <a:pt x="56" y="70"/>
                </a:lnTo>
                <a:lnTo>
                  <a:pt x="58" y="68"/>
                </a:lnTo>
                <a:lnTo>
                  <a:pt x="62" y="68"/>
                </a:lnTo>
                <a:lnTo>
                  <a:pt x="65" y="65"/>
                </a:lnTo>
                <a:lnTo>
                  <a:pt x="69" y="65"/>
                </a:lnTo>
                <a:lnTo>
                  <a:pt x="71" y="63"/>
                </a:lnTo>
                <a:lnTo>
                  <a:pt x="73" y="61"/>
                </a:lnTo>
                <a:lnTo>
                  <a:pt x="75" y="59"/>
                </a:lnTo>
                <a:close/>
              </a:path>
            </a:pathLst>
          </a:custGeom>
          <a:solidFill>
            <a:srgbClr val="F2E5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2" name="任意多边形 307821"/>
          <p:cNvSpPr/>
          <p:nvPr/>
        </p:nvSpPr>
        <p:spPr>
          <a:xfrm>
            <a:off x="2628900" y="2287588"/>
            <a:ext cx="123825" cy="103187"/>
          </a:xfrm>
          <a:custGeom>
            <a:rect l="0" t="0" r="0" b="0"/>
            <a:pathLst>
              <a:path w="78" h="65">
                <a:moveTo>
                  <a:pt x="73" y="56"/>
                </a:moveTo>
                <a:lnTo>
                  <a:pt x="73" y="52"/>
                </a:lnTo>
                <a:lnTo>
                  <a:pt x="76" y="49"/>
                </a:lnTo>
                <a:lnTo>
                  <a:pt x="76" y="47"/>
                </a:lnTo>
                <a:lnTo>
                  <a:pt x="78" y="43"/>
                </a:lnTo>
                <a:lnTo>
                  <a:pt x="78" y="41"/>
                </a:lnTo>
                <a:lnTo>
                  <a:pt x="78" y="39"/>
                </a:lnTo>
                <a:lnTo>
                  <a:pt x="76" y="34"/>
                </a:lnTo>
                <a:lnTo>
                  <a:pt x="76" y="32"/>
                </a:lnTo>
                <a:lnTo>
                  <a:pt x="73" y="28"/>
                </a:lnTo>
                <a:lnTo>
                  <a:pt x="73" y="26"/>
                </a:lnTo>
                <a:lnTo>
                  <a:pt x="71" y="21"/>
                </a:lnTo>
                <a:lnTo>
                  <a:pt x="69" y="19"/>
                </a:lnTo>
                <a:lnTo>
                  <a:pt x="67" y="15"/>
                </a:lnTo>
                <a:lnTo>
                  <a:pt x="63" y="13"/>
                </a:lnTo>
                <a:lnTo>
                  <a:pt x="60" y="10"/>
                </a:lnTo>
                <a:lnTo>
                  <a:pt x="56" y="8"/>
                </a:lnTo>
                <a:lnTo>
                  <a:pt x="54" y="6"/>
                </a:lnTo>
                <a:lnTo>
                  <a:pt x="50" y="4"/>
                </a:lnTo>
                <a:lnTo>
                  <a:pt x="45" y="2"/>
                </a:lnTo>
                <a:lnTo>
                  <a:pt x="41" y="2"/>
                </a:lnTo>
                <a:lnTo>
                  <a:pt x="39" y="0"/>
                </a:lnTo>
                <a:lnTo>
                  <a:pt x="34" y="0"/>
                </a:lnTo>
                <a:lnTo>
                  <a:pt x="30" y="0"/>
                </a:lnTo>
                <a:lnTo>
                  <a:pt x="26" y="0"/>
                </a:lnTo>
                <a:lnTo>
                  <a:pt x="24" y="0"/>
                </a:lnTo>
                <a:lnTo>
                  <a:pt x="19" y="0"/>
                </a:lnTo>
                <a:lnTo>
                  <a:pt x="17" y="0"/>
                </a:lnTo>
                <a:lnTo>
                  <a:pt x="13" y="2"/>
                </a:lnTo>
                <a:lnTo>
                  <a:pt x="11" y="4"/>
                </a:lnTo>
                <a:lnTo>
                  <a:pt x="9" y="6"/>
                </a:lnTo>
                <a:lnTo>
                  <a:pt x="6" y="6"/>
                </a:lnTo>
                <a:lnTo>
                  <a:pt x="4" y="10"/>
                </a:lnTo>
                <a:lnTo>
                  <a:pt x="2" y="13"/>
                </a:lnTo>
                <a:lnTo>
                  <a:pt x="2" y="15"/>
                </a:lnTo>
                <a:lnTo>
                  <a:pt x="0" y="17"/>
                </a:lnTo>
                <a:lnTo>
                  <a:pt x="0" y="21"/>
                </a:lnTo>
                <a:lnTo>
                  <a:pt x="0" y="23"/>
                </a:lnTo>
                <a:lnTo>
                  <a:pt x="0" y="28"/>
                </a:lnTo>
                <a:lnTo>
                  <a:pt x="0" y="30"/>
                </a:lnTo>
                <a:lnTo>
                  <a:pt x="2" y="34"/>
                </a:lnTo>
                <a:lnTo>
                  <a:pt x="2" y="36"/>
                </a:lnTo>
                <a:lnTo>
                  <a:pt x="4" y="41"/>
                </a:lnTo>
                <a:lnTo>
                  <a:pt x="6" y="43"/>
                </a:lnTo>
                <a:lnTo>
                  <a:pt x="9" y="45"/>
                </a:lnTo>
                <a:lnTo>
                  <a:pt x="11" y="49"/>
                </a:lnTo>
                <a:lnTo>
                  <a:pt x="13" y="52"/>
                </a:lnTo>
                <a:lnTo>
                  <a:pt x="17" y="54"/>
                </a:lnTo>
                <a:lnTo>
                  <a:pt x="19" y="56"/>
                </a:lnTo>
                <a:lnTo>
                  <a:pt x="24" y="58"/>
                </a:lnTo>
                <a:lnTo>
                  <a:pt x="28" y="60"/>
                </a:lnTo>
                <a:lnTo>
                  <a:pt x="30" y="62"/>
                </a:lnTo>
                <a:lnTo>
                  <a:pt x="34" y="62"/>
                </a:lnTo>
                <a:lnTo>
                  <a:pt x="39" y="65"/>
                </a:lnTo>
                <a:lnTo>
                  <a:pt x="43" y="65"/>
                </a:lnTo>
                <a:lnTo>
                  <a:pt x="45" y="65"/>
                </a:lnTo>
                <a:lnTo>
                  <a:pt x="50" y="65"/>
                </a:lnTo>
                <a:lnTo>
                  <a:pt x="54" y="65"/>
                </a:lnTo>
                <a:lnTo>
                  <a:pt x="56" y="65"/>
                </a:lnTo>
                <a:lnTo>
                  <a:pt x="60" y="65"/>
                </a:lnTo>
                <a:lnTo>
                  <a:pt x="63" y="62"/>
                </a:lnTo>
                <a:lnTo>
                  <a:pt x="65" y="60"/>
                </a:lnTo>
                <a:lnTo>
                  <a:pt x="69" y="60"/>
                </a:lnTo>
                <a:lnTo>
                  <a:pt x="71" y="58"/>
                </a:lnTo>
                <a:lnTo>
                  <a:pt x="73" y="56"/>
                </a:lnTo>
                <a:close/>
              </a:path>
            </a:pathLst>
          </a:custGeom>
          <a:solidFill>
            <a:srgbClr val="F2E6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3" name="任意多边形 307822"/>
          <p:cNvSpPr/>
          <p:nvPr/>
        </p:nvSpPr>
        <p:spPr>
          <a:xfrm>
            <a:off x="2628900" y="2287588"/>
            <a:ext cx="120650" cy="103187"/>
          </a:xfrm>
          <a:custGeom>
            <a:rect l="0" t="0" r="0" b="0"/>
            <a:pathLst>
              <a:path w="76" h="65">
                <a:moveTo>
                  <a:pt x="71" y="56"/>
                </a:moveTo>
                <a:lnTo>
                  <a:pt x="73" y="52"/>
                </a:lnTo>
                <a:lnTo>
                  <a:pt x="76" y="49"/>
                </a:lnTo>
                <a:lnTo>
                  <a:pt x="76" y="47"/>
                </a:lnTo>
                <a:lnTo>
                  <a:pt x="76" y="43"/>
                </a:lnTo>
                <a:lnTo>
                  <a:pt x="76" y="41"/>
                </a:lnTo>
                <a:lnTo>
                  <a:pt x="76" y="39"/>
                </a:lnTo>
                <a:lnTo>
                  <a:pt x="76" y="34"/>
                </a:lnTo>
                <a:lnTo>
                  <a:pt x="73" y="32"/>
                </a:lnTo>
                <a:lnTo>
                  <a:pt x="73" y="28"/>
                </a:lnTo>
                <a:lnTo>
                  <a:pt x="71" y="26"/>
                </a:lnTo>
                <a:lnTo>
                  <a:pt x="69" y="23"/>
                </a:lnTo>
                <a:lnTo>
                  <a:pt x="67" y="19"/>
                </a:lnTo>
                <a:lnTo>
                  <a:pt x="65" y="17"/>
                </a:lnTo>
                <a:lnTo>
                  <a:pt x="63" y="15"/>
                </a:lnTo>
                <a:lnTo>
                  <a:pt x="58" y="10"/>
                </a:lnTo>
                <a:lnTo>
                  <a:pt x="56" y="8"/>
                </a:lnTo>
                <a:lnTo>
                  <a:pt x="52" y="6"/>
                </a:lnTo>
                <a:lnTo>
                  <a:pt x="47" y="6"/>
                </a:lnTo>
                <a:lnTo>
                  <a:pt x="45" y="4"/>
                </a:lnTo>
                <a:lnTo>
                  <a:pt x="41" y="2"/>
                </a:lnTo>
                <a:lnTo>
                  <a:pt x="37" y="2"/>
                </a:lnTo>
                <a:lnTo>
                  <a:pt x="32" y="2"/>
                </a:lnTo>
                <a:lnTo>
                  <a:pt x="30" y="0"/>
                </a:lnTo>
                <a:lnTo>
                  <a:pt x="26" y="0"/>
                </a:lnTo>
                <a:lnTo>
                  <a:pt x="24" y="2"/>
                </a:lnTo>
                <a:lnTo>
                  <a:pt x="19" y="2"/>
                </a:lnTo>
                <a:lnTo>
                  <a:pt x="17" y="2"/>
                </a:lnTo>
                <a:lnTo>
                  <a:pt x="13" y="4"/>
                </a:lnTo>
                <a:lnTo>
                  <a:pt x="11" y="4"/>
                </a:lnTo>
                <a:lnTo>
                  <a:pt x="9" y="6"/>
                </a:lnTo>
                <a:lnTo>
                  <a:pt x="6" y="8"/>
                </a:lnTo>
                <a:lnTo>
                  <a:pt x="4" y="10"/>
                </a:lnTo>
                <a:lnTo>
                  <a:pt x="2" y="13"/>
                </a:lnTo>
                <a:lnTo>
                  <a:pt x="2" y="17"/>
                </a:lnTo>
                <a:lnTo>
                  <a:pt x="0" y="19"/>
                </a:lnTo>
                <a:lnTo>
                  <a:pt x="0" y="21"/>
                </a:lnTo>
                <a:lnTo>
                  <a:pt x="0" y="26"/>
                </a:lnTo>
                <a:lnTo>
                  <a:pt x="0" y="28"/>
                </a:lnTo>
                <a:lnTo>
                  <a:pt x="0" y="32"/>
                </a:lnTo>
                <a:lnTo>
                  <a:pt x="2" y="34"/>
                </a:lnTo>
                <a:lnTo>
                  <a:pt x="2" y="36"/>
                </a:lnTo>
                <a:lnTo>
                  <a:pt x="4" y="41"/>
                </a:lnTo>
                <a:lnTo>
                  <a:pt x="6" y="43"/>
                </a:lnTo>
                <a:lnTo>
                  <a:pt x="9" y="45"/>
                </a:lnTo>
                <a:lnTo>
                  <a:pt x="11" y="49"/>
                </a:lnTo>
                <a:lnTo>
                  <a:pt x="15" y="52"/>
                </a:lnTo>
                <a:lnTo>
                  <a:pt x="17" y="54"/>
                </a:lnTo>
                <a:lnTo>
                  <a:pt x="22" y="56"/>
                </a:lnTo>
                <a:lnTo>
                  <a:pt x="24" y="58"/>
                </a:lnTo>
                <a:lnTo>
                  <a:pt x="28" y="60"/>
                </a:lnTo>
                <a:lnTo>
                  <a:pt x="32" y="62"/>
                </a:lnTo>
                <a:lnTo>
                  <a:pt x="34" y="62"/>
                </a:lnTo>
                <a:lnTo>
                  <a:pt x="39" y="65"/>
                </a:lnTo>
                <a:lnTo>
                  <a:pt x="43" y="65"/>
                </a:lnTo>
                <a:lnTo>
                  <a:pt x="45" y="65"/>
                </a:lnTo>
                <a:lnTo>
                  <a:pt x="50" y="65"/>
                </a:lnTo>
                <a:lnTo>
                  <a:pt x="54" y="65"/>
                </a:lnTo>
                <a:lnTo>
                  <a:pt x="56" y="65"/>
                </a:lnTo>
                <a:lnTo>
                  <a:pt x="60" y="62"/>
                </a:lnTo>
                <a:lnTo>
                  <a:pt x="63" y="62"/>
                </a:lnTo>
                <a:lnTo>
                  <a:pt x="65" y="60"/>
                </a:lnTo>
                <a:lnTo>
                  <a:pt x="67" y="60"/>
                </a:lnTo>
                <a:lnTo>
                  <a:pt x="69" y="58"/>
                </a:lnTo>
                <a:lnTo>
                  <a:pt x="71" y="56"/>
                </a:lnTo>
                <a:close/>
              </a:path>
            </a:pathLst>
          </a:custGeom>
          <a:solidFill>
            <a:srgbClr val="F3E7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4" name="任意多边形 307823"/>
          <p:cNvSpPr/>
          <p:nvPr/>
        </p:nvSpPr>
        <p:spPr>
          <a:xfrm>
            <a:off x="2628900" y="2290763"/>
            <a:ext cx="120650" cy="100012"/>
          </a:xfrm>
          <a:custGeom>
            <a:rect l="0" t="0" r="0" b="0"/>
            <a:pathLst>
              <a:path w="76" h="62">
                <a:moveTo>
                  <a:pt x="71" y="52"/>
                </a:moveTo>
                <a:lnTo>
                  <a:pt x="73" y="50"/>
                </a:lnTo>
                <a:lnTo>
                  <a:pt x="73" y="47"/>
                </a:lnTo>
                <a:lnTo>
                  <a:pt x="76" y="45"/>
                </a:lnTo>
                <a:lnTo>
                  <a:pt x="76" y="43"/>
                </a:lnTo>
                <a:lnTo>
                  <a:pt x="76" y="39"/>
                </a:lnTo>
                <a:lnTo>
                  <a:pt x="76" y="37"/>
                </a:lnTo>
                <a:lnTo>
                  <a:pt x="73" y="32"/>
                </a:lnTo>
                <a:lnTo>
                  <a:pt x="73" y="30"/>
                </a:lnTo>
                <a:lnTo>
                  <a:pt x="71" y="28"/>
                </a:lnTo>
                <a:lnTo>
                  <a:pt x="71" y="24"/>
                </a:lnTo>
                <a:lnTo>
                  <a:pt x="69" y="21"/>
                </a:lnTo>
                <a:lnTo>
                  <a:pt x="67" y="19"/>
                </a:lnTo>
                <a:lnTo>
                  <a:pt x="63" y="15"/>
                </a:lnTo>
                <a:lnTo>
                  <a:pt x="60" y="13"/>
                </a:lnTo>
                <a:lnTo>
                  <a:pt x="58" y="11"/>
                </a:lnTo>
                <a:lnTo>
                  <a:pt x="54" y="8"/>
                </a:lnTo>
                <a:lnTo>
                  <a:pt x="52" y="6"/>
                </a:lnTo>
                <a:lnTo>
                  <a:pt x="47" y="4"/>
                </a:lnTo>
                <a:lnTo>
                  <a:pt x="43" y="4"/>
                </a:lnTo>
                <a:lnTo>
                  <a:pt x="41" y="2"/>
                </a:lnTo>
                <a:lnTo>
                  <a:pt x="37" y="2"/>
                </a:lnTo>
                <a:lnTo>
                  <a:pt x="32" y="0"/>
                </a:lnTo>
                <a:lnTo>
                  <a:pt x="30" y="0"/>
                </a:lnTo>
                <a:lnTo>
                  <a:pt x="26" y="0"/>
                </a:lnTo>
                <a:lnTo>
                  <a:pt x="22" y="0"/>
                </a:lnTo>
                <a:lnTo>
                  <a:pt x="19" y="2"/>
                </a:lnTo>
                <a:lnTo>
                  <a:pt x="17" y="2"/>
                </a:lnTo>
                <a:lnTo>
                  <a:pt x="13" y="4"/>
                </a:lnTo>
                <a:lnTo>
                  <a:pt x="11" y="4"/>
                </a:lnTo>
                <a:lnTo>
                  <a:pt x="9" y="6"/>
                </a:lnTo>
                <a:lnTo>
                  <a:pt x="6" y="8"/>
                </a:lnTo>
                <a:lnTo>
                  <a:pt x="4" y="11"/>
                </a:lnTo>
                <a:lnTo>
                  <a:pt x="2" y="13"/>
                </a:lnTo>
                <a:lnTo>
                  <a:pt x="2" y="15"/>
                </a:lnTo>
                <a:lnTo>
                  <a:pt x="2" y="19"/>
                </a:lnTo>
                <a:lnTo>
                  <a:pt x="0" y="21"/>
                </a:lnTo>
                <a:lnTo>
                  <a:pt x="0" y="24"/>
                </a:lnTo>
                <a:lnTo>
                  <a:pt x="0" y="28"/>
                </a:lnTo>
                <a:lnTo>
                  <a:pt x="2" y="30"/>
                </a:lnTo>
                <a:lnTo>
                  <a:pt x="2" y="32"/>
                </a:lnTo>
                <a:lnTo>
                  <a:pt x="4" y="37"/>
                </a:lnTo>
                <a:lnTo>
                  <a:pt x="4" y="39"/>
                </a:lnTo>
                <a:lnTo>
                  <a:pt x="6" y="41"/>
                </a:lnTo>
                <a:lnTo>
                  <a:pt x="9" y="45"/>
                </a:lnTo>
                <a:lnTo>
                  <a:pt x="13" y="47"/>
                </a:lnTo>
                <a:lnTo>
                  <a:pt x="15" y="50"/>
                </a:lnTo>
                <a:lnTo>
                  <a:pt x="17" y="52"/>
                </a:lnTo>
                <a:lnTo>
                  <a:pt x="22" y="54"/>
                </a:lnTo>
                <a:lnTo>
                  <a:pt x="26" y="56"/>
                </a:lnTo>
                <a:lnTo>
                  <a:pt x="28" y="58"/>
                </a:lnTo>
                <a:lnTo>
                  <a:pt x="32" y="60"/>
                </a:lnTo>
                <a:lnTo>
                  <a:pt x="37" y="60"/>
                </a:lnTo>
                <a:lnTo>
                  <a:pt x="39" y="63"/>
                </a:lnTo>
                <a:lnTo>
                  <a:pt x="43" y="63"/>
                </a:lnTo>
                <a:lnTo>
                  <a:pt x="47" y="63"/>
                </a:lnTo>
                <a:lnTo>
                  <a:pt x="50" y="63"/>
                </a:lnTo>
                <a:lnTo>
                  <a:pt x="54" y="63"/>
                </a:lnTo>
                <a:lnTo>
                  <a:pt x="56" y="63"/>
                </a:lnTo>
                <a:lnTo>
                  <a:pt x="60" y="60"/>
                </a:lnTo>
                <a:lnTo>
                  <a:pt x="63" y="60"/>
                </a:lnTo>
                <a:lnTo>
                  <a:pt x="65" y="58"/>
                </a:lnTo>
                <a:lnTo>
                  <a:pt x="67" y="56"/>
                </a:lnTo>
                <a:lnTo>
                  <a:pt x="69" y="54"/>
                </a:lnTo>
                <a:lnTo>
                  <a:pt x="71" y="52"/>
                </a:lnTo>
                <a:close/>
              </a:path>
            </a:pathLst>
          </a:custGeom>
          <a:solidFill>
            <a:srgbClr val="F3E8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5" name="任意多边形 307824"/>
          <p:cNvSpPr/>
          <p:nvPr/>
        </p:nvSpPr>
        <p:spPr>
          <a:xfrm>
            <a:off x="2632075" y="2293938"/>
            <a:ext cx="112713" cy="96837"/>
          </a:xfrm>
          <a:custGeom>
            <a:rect l="0" t="0" r="0" b="0"/>
            <a:pathLst>
              <a:path w="71" h="61">
                <a:moveTo>
                  <a:pt x="69" y="50"/>
                </a:moveTo>
                <a:lnTo>
                  <a:pt x="69" y="48"/>
                </a:lnTo>
                <a:lnTo>
                  <a:pt x="71" y="45"/>
                </a:lnTo>
                <a:lnTo>
                  <a:pt x="71" y="43"/>
                </a:lnTo>
                <a:lnTo>
                  <a:pt x="71" y="41"/>
                </a:lnTo>
                <a:lnTo>
                  <a:pt x="71" y="37"/>
                </a:lnTo>
                <a:lnTo>
                  <a:pt x="71" y="35"/>
                </a:lnTo>
                <a:lnTo>
                  <a:pt x="71" y="32"/>
                </a:lnTo>
                <a:lnTo>
                  <a:pt x="69" y="28"/>
                </a:lnTo>
                <a:lnTo>
                  <a:pt x="69" y="26"/>
                </a:lnTo>
                <a:lnTo>
                  <a:pt x="67" y="24"/>
                </a:lnTo>
                <a:lnTo>
                  <a:pt x="65" y="19"/>
                </a:lnTo>
                <a:lnTo>
                  <a:pt x="63" y="17"/>
                </a:lnTo>
                <a:lnTo>
                  <a:pt x="61" y="15"/>
                </a:lnTo>
                <a:lnTo>
                  <a:pt x="58" y="13"/>
                </a:lnTo>
                <a:lnTo>
                  <a:pt x="54" y="11"/>
                </a:lnTo>
                <a:lnTo>
                  <a:pt x="52" y="9"/>
                </a:lnTo>
                <a:lnTo>
                  <a:pt x="48" y="6"/>
                </a:lnTo>
                <a:lnTo>
                  <a:pt x="43" y="4"/>
                </a:lnTo>
                <a:lnTo>
                  <a:pt x="41" y="2"/>
                </a:lnTo>
                <a:lnTo>
                  <a:pt x="37" y="2"/>
                </a:lnTo>
                <a:lnTo>
                  <a:pt x="35" y="0"/>
                </a:lnTo>
                <a:lnTo>
                  <a:pt x="30" y="0"/>
                </a:lnTo>
                <a:lnTo>
                  <a:pt x="26" y="0"/>
                </a:lnTo>
                <a:lnTo>
                  <a:pt x="24" y="0"/>
                </a:lnTo>
                <a:lnTo>
                  <a:pt x="20" y="0"/>
                </a:lnTo>
                <a:lnTo>
                  <a:pt x="17" y="0"/>
                </a:lnTo>
                <a:lnTo>
                  <a:pt x="13" y="2"/>
                </a:lnTo>
                <a:lnTo>
                  <a:pt x="11" y="2"/>
                </a:lnTo>
                <a:lnTo>
                  <a:pt x="9" y="4"/>
                </a:lnTo>
                <a:lnTo>
                  <a:pt x="7" y="6"/>
                </a:lnTo>
                <a:lnTo>
                  <a:pt x="4" y="9"/>
                </a:lnTo>
                <a:lnTo>
                  <a:pt x="2" y="11"/>
                </a:lnTo>
                <a:lnTo>
                  <a:pt x="0" y="13"/>
                </a:lnTo>
                <a:lnTo>
                  <a:pt x="0" y="15"/>
                </a:lnTo>
                <a:lnTo>
                  <a:pt x="0" y="17"/>
                </a:lnTo>
                <a:lnTo>
                  <a:pt x="0" y="19"/>
                </a:lnTo>
                <a:lnTo>
                  <a:pt x="0" y="24"/>
                </a:lnTo>
                <a:lnTo>
                  <a:pt x="0" y="26"/>
                </a:lnTo>
                <a:lnTo>
                  <a:pt x="0" y="28"/>
                </a:lnTo>
                <a:lnTo>
                  <a:pt x="0" y="32"/>
                </a:lnTo>
                <a:lnTo>
                  <a:pt x="2" y="35"/>
                </a:lnTo>
                <a:lnTo>
                  <a:pt x="4" y="37"/>
                </a:lnTo>
                <a:lnTo>
                  <a:pt x="7" y="41"/>
                </a:lnTo>
                <a:lnTo>
                  <a:pt x="9" y="43"/>
                </a:lnTo>
                <a:lnTo>
                  <a:pt x="11" y="45"/>
                </a:lnTo>
                <a:lnTo>
                  <a:pt x="13" y="48"/>
                </a:lnTo>
                <a:lnTo>
                  <a:pt x="17" y="50"/>
                </a:lnTo>
                <a:lnTo>
                  <a:pt x="20" y="52"/>
                </a:lnTo>
                <a:lnTo>
                  <a:pt x="24" y="54"/>
                </a:lnTo>
                <a:lnTo>
                  <a:pt x="26" y="56"/>
                </a:lnTo>
                <a:lnTo>
                  <a:pt x="30" y="58"/>
                </a:lnTo>
                <a:lnTo>
                  <a:pt x="35" y="58"/>
                </a:lnTo>
                <a:lnTo>
                  <a:pt x="37" y="61"/>
                </a:lnTo>
                <a:lnTo>
                  <a:pt x="41" y="61"/>
                </a:lnTo>
                <a:lnTo>
                  <a:pt x="45" y="61"/>
                </a:lnTo>
                <a:lnTo>
                  <a:pt x="48" y="61"/>
                </a:lnTo>
                <a:lnTo>
                  <a:pt x="52" y="61"/>
                </a:lnTo>
                <a:lnTo>
                  <a:pt x="54" y="61"/>
                </a:lnTo>
                <a:lnTo>
                  <a:pt x="56" y="58"/>
                </a:lnTo>
                <a:lnTo>
                  <a:pt x="61" y="58"/>
                </a:lnTo>
                <a:lnTo>
                  <a:pt x="63" y="56"/>
                </a:lnTo>
                <a:lnTo>
                  <a:pt x="65" y="54"/>
                </a:lnTo>
                <a:lnTo>
                  <a:pt x="67" y="52"/>
                </a:lnTo>
                <a:lnTo>
                  <a:pt x="69" y="50"/>
                </a:lnTo>
                <a:close/>
              </a:path>
            </a:pathLst>
          </a:custGeom>
          <a:solidFill>
            <a:srgbClr val="F3E8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6" name="任意多边形 307825"/>
          <p:cNvSpPr/>
          <p:nvPr/>
        </p:nvSpPr>
        <p:spPr>
          <a:xfrm>
            <a:off x="2632075" y="2297113"/>
            <a:ext cx="112713" cy="93662"/>
          </a:xfrm>
          <a:custGeom>
            <a:rect l="0" t="0" r="0" b="0"/>
            <a:pathLst>
              <a:path w="71" h="59">
                <a:moveTo>
                  <a:pt x="67" y="48"/>
                </a:moveTo>
                <a:lnTo>
                  <a:pt x="69" y="46"/>
                </a:lnTo>
                <a:lnTo>
                  <a:pt x="69" y="43"/>
                </a:lnTo>
                <a:lnTo>
                  <a:pt x="71" y="41"/>
                </a:lnTo>
                <a:lnTo>
                  <a:pt x="71" y="39"/>
                </a:lnTo>
                <a:lnTo>
                  <a:pt x="71" y="37"/>
                </a:lnTo>
                <a:lnTo>
                  <a:pt x="71" y="33"/>
                </a:lnTo>
                <a:lnTo>
                  <a:pt x="69" y="30"/>
                </a:lnTo>
                <a:lnTo>
                  <a:pt x="69" y="28"/>
                </a:lnTo>
                <a:lnTo>
                  <a:pt x="67" y="24"/>
                </a:lnTo>
                <a:lnTo>
                  <a:pt x="67" y="22"/>
                </a:lnTo>
                <a:lnTo>
                  <a:pt x="65" y="20"/>
                </a:lnTo>
                <a:lnTo>
                  <a:pt x="63" y="17"/>
                </a:lnTo>
                <a:lnTo>
                  <a:pt x="58" y="13"/>
                </a:lnTo>
                <a:lnTo>
                  <a:pt x="56" y="11"/>
                </a:lnTo>
                <a:lnTo>
                  <a:pt x="54" y="9"/>
                </a:lnTo>
                <a:lnTo>
                  <a:pt x="50" y="7"/>
                </a:lnTo>
                <a:lnTo>
                  <a:pt x="48" y="4"/>
                </a:lnTo>
                <a:lnTo>
                  <a:pt x="43" y="4"/>
                </a:lnTo>
                <a:lnTo>
                  <a:pt x="39" y="2"/>
                </a:lnTo>
                <a:lnTo>
                  <a:pt x="37" y="0"/>
                </a:lnTo>
                <a:lnTo>
                  <a:pt x="32" y="0"/>
                </a:lnTo>
                <a:lnTo>
                  <a:pt x="30" y="0"/>
                </a:lnTo>
                <a:lnTo>
                  <a:pt x="26" y="0"/>
                </a:lnTo>
                <a:lnTo>
                  <a:pt x="24" y="0"/>
                </a:lnTo>
                <a:lnTo>
                  <a:pt x="20" y="0"/>
                </a:lnTo>
                <a:lnTo>
                  <a:pt x="17" y="0"/>
                </a:lnTo>
                <a:lnTo>
                  <a:pt x="13" y="2"/>
                </a:lnTo>
                <a:lnTo>
                  <a:pt x="11" y="2"/>
                </a:lnTo>
                <a:lnTo>
                  <a:pt x="9" y="4"/>
                </a:lnTo>
                <a:lnTo>
                  <a:pt x="7" y="4"/>
                </a:lnTo>
                <a:lnTo>
                  <a:pt x="4" y="7"/>
                </a:lnTo>
                <a:lnTo>
                  <a:pt x="2" y="9"/>
                </a:lnTo>
                <a:lnTo>
                  <a:pt x="2" y="11"/>
                </a:lnTo>
                <a:lnTo>
                  <a:pt x="0" y="15"/>
                </a:lnTo>
                <a:lnTo>
                  <a:pt x="0" y="17"/>
                </a:lnTo>
                <a:lnTo>
                  <a:pt x="0" y="20"/>
                </a:lnTo>
                <a:lnTo>
                  <a:pt x="0" y="22"/>
                </a:lnTo>
                <a:lnTo>
                  <a:pt x="0" y="24"/>
                </a:lnTo>
                <a:lnTo>
                  <a:pt x="0" y="28"/>
                </a:lnTo>
                <a:lnTo>
                  <a:pt x="2" y="30"/>
                </a:lnTo>
                <a:lnTo>
                  <a:pt x="2" y="33"/>
                </a:lnTo>
                <a:lnTo>
                  <a:pt x="4" y="37"/>
                </a:lnTo>
                <a:lnTo>
                  <a:pt x="7" y="39"/>
                </a:lnTo>
                <a:lnTo>
                  <a:pt x="9" y="41"/>
                </a:lnTo>
                <a:lnTo>
                  <a:pt x="11" y="43"/>
                </a:lnTo>
                <a:lnTo>
                  <a:pt x="15" y="46"/>
                </a:lnTo>
                <a:lnTo>
                  <a:pt x="17" y="48"/>
                </a:lnTo>
                <a:lnTo>
                  <a:pt x="20" y="50"/>
                </a:lnTo>
                <a:lnTo>
                  <a:pt x="24" y="52"/>
                </a:lnTo>
                <a:lnTo>
                  <a:pt x="28" y="54"/>
                </a:lnTo>
                <a:lnTo>
                  <a:pt x="30" y="56"/>
                </a:lnTo>
                <a:lnTo>
                  <a:pt x="35" y="56"/>
                </a:lnTo>
                <a:lnTo>
                  <a:pt x="39" y="56"/>
                </a:lnTo>
                <a:lnTo>
                  <a:pt x="41" y="59"/>
                </a:lnTo>
                <a:lnTo>
                  <a:pt x="45" y="59"/>
                </a:lnTo>
                <a:lnTo>
                  <a:pt x="48" y="59"/>
                </a:lnTo>
                <a:lnTo>
                  <a:pt x="52" y="59"/>
                </a:lnTo>
                <a:lnTo>
                  <a:pt x="54" y="56"/>
                </a:lnTo>
                <a:lnTo>
                  <a:pt x="56" y="56"/>
                </a:lnTo>
                <a:lnTo>
                  <a:pt x="58" y="56"/>
                </a:lnTo>
                <a:lnTo>
                  <a:pt x="63" y="54"/>
                </a:lnTo>
                <a:lnTo>
                  <a:pt x="65" y="52"/>
                </a:lnTo>
                <a:lnTo>
                  <a:pt x="67" y="50"/>
                </a:lnTo>
                <a:lnTo>
                  <a:pt x="67" y="48"/>
                </a:lnTo>
                <a:close/>
              </a:path>
            </a:pathLst>
          </a:custGeom>
          <a:solidFill>
            <a:srgbClr val="F3E8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7" name="任意多边形 307826"/>
          <p:cNvSpPr/>
          <p:nvPr/>
        </p:nvSpPr>
        <p:spPr>
          <a:xfrm>
            <a:off x="2632075" y="2300288"/>
            <a:ext cx="109538" cy="90487"/>
          </a:xfrm>
          <a:custGeom>
            <a:rect l="0" t="0" r="0" b="0"/>
            <a:pathLst>
              <a:path w="69" h="57">
                <a:moveTo>
                  <a:pt x="67" y="46"/>
                </a:moveTo>
                <a:lnTo>
                  <a:pt x="69" y="44"/>
                </a:lnTo>
                <a:lnTo>
                  <a:pt x="69" y="41"/>
                </a:lnTo>
                <a:lnTo>
                  <a:pt x="69" y="39"/>
                </a:lnTo>
                <a:lnTo>
                  <a:pt x="69" y="37"/>
                </a:lnTo>
                <a:lnTo>
                  <a:pt x="69" y="35"/>
                </a:lnTo>
                <a:lnTo>
                  <a:pt x="69" y="31"/>
                </a:lnTo>
                <a:lnTo>
                  <a:pt x="69" y="28"/>
                </a:lnTo>
                <a:lnTo>
                  <a:pt x="67" y="26"/>
                </a:lnTo>
                <a:lnTo>
                  <a:pt x="67" y="24"/>
                </a:lnTo>
                <a:lnTo>
                  <a:pt x="65" y="20"/>
                </a:lnTo>
                <a:lnTo>
                  <a:pt x="63" y="18"/>
                </a:lnTo>
                <a:lnTo>
                  <a:pt x="61" y="15"/>
                </a:lnTo>
                <a:lnTo>
                  <a:pt x="58" y="13"/>
                </a:lnTo>
                <a:lnTo>
                  <a:pt x="56" y="11"/>
                </a:lnTo>
                <a:lnTo>
                  <a:pt x="52" y="9"/>
                </a:lnTo>
                <a:lnTo>
                  <a:pt x="50" y="7"/>
                </a:lnTo>
                <a:lnTo>
                  <a:pt x="45" y="5"/>
                </a:lnTo>
                <a:lnTo>
                  <a:pt x="43" y="2"/>
                </a:lnTo>
                <a:lnTo>
                  <a:pt x="39" y="2"/>
                </a:lnTo>
                <a:lnTo>
                  <a:pt x="35" y="0"/>
                </a:lnTo>
                <a:lnTo>
                  <a:pt x="32" y="0"/>
                </a:lnTo>
                <a:lnTo>
                  <a:pt x="28" y="0"/>
                </a:lnTo>
                <a:lnTo>
                  <a:pt x="26" y="0"/>
                </a:lnTo>
                <a:lnTo>
                  <a:pt x="22" y="0"/>
                </a:lnTo>
                <a:lnTo>
                  <a:pt x="20" y="0"/>
                </a:lnTo>
                <a:lnTo>
                  <a:pt x="17" y="0"/>
                </a:lnTo>
                <a:lnTo>
                  <a:pt x="13" y="0"/>
                </a:lnTo>
                <a:lnTo>
                  <a:pt x="11" y="2"/>
                </a:lnTo>
                <a:lnTo>
                  <a:pt x="9" y="2"/>
                </a:lnTo>
                <a:lnTo>
                  <a:pt x="7" y="5"/>
                </a:lnTo>
                <a:lnTo>
                  <a:pt x="4" y="7"/>
                </a:lnTo>
                <a:lnTo>
                  <a:pt x="2" y="9"/>
                </a:lnTo>
                <a:lnTo>
                  <a:pt x="2" y="11"/>
                </a:lnTo>
                <a:lnTo>
                  <a:pt x="0" y="13"/>
                </a:lnTo>
                <a:lnTo>
                  <a:pt x="0" y="15"/>
                </a:lnTo>
                <a:lnTo>
                  <a:pt x="0" y="18"/>
                </a:lnTo>
                <a:lnTo>
                  <a:pt x="0" y="22"/>
                </a:lnTo>
                <a:lnTo>
                  <a:pt x="0" y="24"/>
                </a:lnTo>
                <a:lnTo>
                  <a:pt x="2" y="26"/>
                </a:lnTo>
                <a:lnTo>
                  <a:pt x="2" y="28"/>
                </a:lnTo>
                <a:lnTo>
                  <a:pt x="4" y="33"/>
                </a:lnTo>
                <a:lnTo>
                  <a:pt x="7" y="35"/>
                </a:lnTo>
                <a:lnTo>
                  <a:pt x="7" y="37"/>
                </a:lnTo>
                <a:lnTo>
                  <a:pt x="9" y="39"/>
                </a:lnTo>
                <a:lnTo>
                  <a:pt x="13" y="41"/>
                </a:lnTo>
                <a:lnTo>
                  <a:pt x="15" y="44"/>
                </a:lnTo>
                <a:lnTo>
                  <a:pt x="17" y="46"/>
                </a:lnTo>
                <a:lnTo>
                  <a:pt x="22" y="48"/>
                </a:lnTo>
                <a:lnTo>
                  <a:pt x="24" y="50"/>
                </a:lnTo>
                <a:lnTo>
                  <a:pt x="28" y="52"/>
                </a:lnTo>
                <a:lnTo>
                  <a:pt x="30" y="54"/>
                </a:lnTo>
                <a:lnTo>
                  <a:pt x="35" y="54"/>
                </a:lnTo>
                <a:lnTo>
                  <a:pt x="39" y="54"/>
                </a:lnTo>
                <a:lnTo>
                  <a:pt x="41" y="57"/>
                </a:lnTo>
                <a:lnTo>
                  <a:pt x="45" y="57"/>
                </a:lnTo>
                <a:lnTo>
                  <a:pt x="48" y="57"/>
                </a:lnTo>
                <a:lnTo>
                  <a:pt x="52" y="54"/>
                </a:lnTo>
                <a:lnTo>
                  <a:pt x="54" y="54"/>
                </a:lnTo>
                <a:lnTo>
                  <a:pt x="56" y="54"/>
                </a:lnTo>
                <a:lnTo>
                  <a:pt x="58" y="52"/>
                </a:lnTo>
                <a:lnTo>
                  <a:pt x="63" y="52"/>
                </a:lnTo>
                <a:lnTo>
                  <a:pt x="63" y="50"/>
                </a:lnTo>
                <a:lnTo>
                  <a:pt x="65" y="48"/>
                </a:lnTo>
                <a:lnTo>
                  <a:pt x="67" y="46"/>
                </a:lnTo>
                <a:close/>
              </a:path>
            </a:pathLst>
          </a:custGeom>
          <a:solidFill>
            <a:srgbClr val="F4E9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8" name="任意多边形 307827"/>
          <p:cNvSpPr/>
          <p:nvPr/>
        </p:nvSpPr>
        <p:spPr>
          <a:xfrm>
            <a:off x="2632075" y="2300288"/>
            <a:ext cx="109538" cy="85725"/>
          </a:xfrm>
          <a:custGeom>
            <a:rect l="0" t="0" r="0" b="0"/>
            <a:pathLst>
              <a:path w="69" h="54">
                <a:moveTo>
                  <a:pt x="67" y="46"/>
                </a:moveTo>
                <a:lnTo>
                  <a:pt x="67" y="44"/>
                </a:lnTo>
                <a:lnTo>
                  <a:pt x="69" y="41"/>
                </a:lnTo>
                <a:lnTo>
                  <a:pt x="69" y="39"/>
                </a:lnTo>
                <a:lnTo>
                  <a:pt x="69" y="37"/>
                </a:lnTo>
                <a:lnTo>
                  <a:pt x="69" y="35"/>
                </a:lnTo>
                <a:lnTo>
                  <a:pt x="69" y="33"/>
                </a:lnTo>
                <a:lnTo>
                  <a:pt x="67" y="28"/>
                </a:lnTo>
                <a:lnTo>
                  <a:pt x="67" y="26"/>
                </a:lnTo>
                <a:lnTo>
                  <a:pt x="65" y="24"/>
                </a:lnTo>
                <a:lnTo>
                  <a:pt x="63" y="22"/>
                </a:lnTo>
                <a:lnTo>
                  <a:pt x="61" y="20"/>
                </a:lnTo>
                <a:lnTo>
                  <a:pt x="58" y="15"/>
                </a:lnTo>
                <a:lnTo>
                  <a:pt x="56" y="13"/>
                </a:lnTo>
                <a:lnTo>
                  <a:pt x="54" y="11"/>
                </a:lnTo>
                <a:lnTo>
                  <a:pt x="52" y="9"/>
                </a:lnTo>
                <a:lnTo>
                  <a:pt x="48" y="9"/>
                </a:lnTo>
                <a:lnTo>
                  <a:pt x="45" y="7"/>
                </a:lnTo>
                <a:lnTo>
                  <a:pt x="41" y="5"/>
                </a:lnTo>
                <a:lnTo>
                  <a:pt x="39" y="2"/>
                </a:lnTo>
                <a:lnTo>
                  <a:pt x="35" y="2"/>
                </a:lnTo>
                <a:lnTo>
                  <a:pt x="30" y="2"/>
                </a:lnTo>
                <a:lnTo>
                  <a:pt x="28" y="0"/>
                </a:lnTo>
                <a:lnTo>
                  <a:pt x="24" y="0"/>
                </a:lnTo>
                <a:lnTo>
                  <a:pt x="22" y="0"/>
                </a:lnTo>
                <a:lnTo>
                  <a:pt x="20" y="2"/>
                </a:lnTo>
                <a:lnTo>
                  <a:pt x="15" y="2"/>
                </a:lnTo>
                <a:lnTo>
                  <a:pt x="13" y="2"/>
                </a:lnTo>
                <a:lnTo>
                  <a:pt x="11" y="5"/>
                </a:lnTo>
                <a:lnTo>
                  <a:pt x="9" y="5"/>
                </a:lnTo>
                <a:lnTo>
                  <a:pt x="7" y="7"/>
                </a:lnTo>
                <a:lnTo>
                  <a:pt x="4" y="9"/>
                </a:lnTo>
                <a:lnTo>
                  <a:pt x="2" y="11"/>
                </a:lnTo>
                <a:lnTo>
                  <a:pt x="2" y="13"/>
                </a:lnTo>
                <a:lnTo>
                  <a:pt x="0" y="15"/>
                </a:lnTo>
                <a:lnTo>
                  <a:pt x="0" y="18"/>
                </a:lnTo>
                <a:lnTo>
                  <a:pt x="0" y="20"/>
                </a:lnTo>
                <a:lnTo>
                  <a:pt x="0" y="22"/>
                </a:lnTo>
                <a:lnTo>
                  <a:pt x="2" y="24"/>
                </a:lnTo>
                <a:lnTo>
                  <a:pt x="2" y="26"/>
                </a:lnTo>
                <a:lnTo>
                  <a:pt x="2" y="31"/>
                </a:lnTo>
                <a:lnTo>
                  <a:pt x="4" y="33"/>
                </a:lnTo>
                <a:lnTo>
                  <a:pt x="7" y="35"/>
                </a:lnTo>
                <a:lnTo>
                  <a:pt x="9" y="37"/>
                </a:lnTo>
                <a:lnTo>
                  <a:pt x="11" y="39"/>
                </a:lnTo>
                <a:lnTo>
                  <a:pt x="13" y="41"/>
                </a:lnTo>
                <a:lnTo>
                  <a:pt x="15" y="44"/>
                </a:lnTo>
                <a:lnTo>
                  <a:pt x="20" y="48"/>
                </a:lnTo>
                <a:lnTo>
                  <a:pt x="22" y="48"/>
                </a:lnTo>
                <a:lnTo>
                  <a:pt x="24" y="50"/>
                </a:lnTo>
                <a:lnTo>
                  <a:pt x="28" y="52"/>
                </a:lnTo>
                <a:lnTo>
                  <a:pt x="32" y="52"/>
                </a:lnTo>
                <a:lnTo>
                  <a:pt x="35" y="54"/>
                </a:lnTo>
                <a:lnTo>
                  <a:pt x="39" y="54"/>
                </a:lnTo>
                <a:lnTo>
                  <a:pt x="41" y="54"/>
                </a:lnTo>
                <a:lnTo>
                  <a:pt x="45" y="54"/>
                </a:lnTo>
                <a:lnTo>
                  <a:pt x="48" y="54"/>
                </a:lnTo>
                <a:lnTo>
                  <a:pt x="52" y="54"/>
                </a:lnTo>
                <a:lnTo>
                  <a:pt x="54" y="54"/>
                </a:lnTo>
                <a:lnTo>
                  <a:pt x="56" y="54"/>
                </a:lnTo>
                <a:lnTo>
                  <a:pt x="58" y="52"/>
                </a:lnTo>
                <a:lnTo>
                  <a:pt x="61" y="52"/>
                </a:lnTo>
                <a:lnTo>
                  <a:pt x="63" y="50"/>
                </a:lnTo>
                <a:lnTo>
                  <a:pt x="65" y="48"/>
                </a:lnTo>
                <a:lnTo>
                  <a:pt x="67" y="46"/>
                </a:lnTo>
                <a:close/>
              </a:path>
            </a:pathLst>
          </a:custGeom>
          <a:solidFill>
            <a:srgbClr val="F4E9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29" name="任意多边形 307828"/>
          <p:cNvSpPr/>
          <p:nvPr/>
        </p:nvSpPr>
        <p:spPr>
          <a:xfrm>
            <a:off x="2632075" y="2303463"/>
            <a:ext cx="109538" cy="82550"/>
          </a:xfrm>
          <a:custGeom>
            <a:rect l="0" t="0" r="0" b="0"/>
            <a:pathLst>
              <a:path w="69" h="52">
                <a:moveTo>
                  <a:pt x="65" y="44"/>
                </a:moveTo>
                <a:lnTo>
                  <a:pt x="67" y="42"/>
                </a:lnTo>
                <a:lnTo>
                  <a:pt x="67" y="39"/>
                </a:lnTo>
                <a:lnTo>
                  <a:pt x="67" y="37"/>
                </a:lnTo>
                <a:lnTo>
                  <a:pt x="69" y="35"/>
                </a:lnTo>
                <a:lnTo>
                  <a:pt x="67" y="33"/>
                </a:lnTo>
                <a:lnTo>
                  <a:pt x="67" y="31"/>
                </a:lnTo>
                <a:lnTo>
                  <a:pt x="67" y="29"/>
                </a:lnTo>
                <a:lnTo>
                  <a:pt x="65" y="24"/>
                </a:lnTo>
                <a:lnTo>
                  <a:pt x="65" y="22"/>
                </a:lnTo>
                <a:lnTo>
                  <a:pt x="63" y="20"/>
                </a:lnTo>
                <a:lnTo>
                  <a:pt x="61" y="18"/>
                </a:lnTo>
                <a:lnTo>
                  <a:pt x="58" y="16"/>
                </a:lnTo>
                <a:lnTo>
                  <a:pt x="56" y="13"/>
                </a:lnTo>
                <a:lnTo>
                  <a:pt x="52" y="11"/>
                </a:lnTo>
                <a:lnTo>
                  <a:pt x="50" y="9"/>
                </a:lnTo>
                <a:lnTo>
                  <a:pt x="48" y="7"/>
                </a:lnTo>
                <a:lnTo>
                  <a:pt x="43" y="5"/>
                </a:lnTo>
                <a:lnTo>
                  <a:pt x="41" y="5"/>
                </a:lnTo>
                <a:lnTo>
                  <a:pt x="37" y="3"/>
                </a:lnTo>
                <a:lnTo>
                  <a:pt x="35" y="3"/>
                </a:lnTo>
                <a:lnTo>
                  <a:pt x="30" y="0"/>
                </a:lnTo>
                <a:lnTo>
                  <a:pt x="28" y="0"/>
                </a:lnTo>
                <a:lnTo>
                  <a:pt x="24" y="0"/>
                </a:lnTo>
                <a:lnTo>
                  <a:pt x="22" y="0"/>
                </a:lnTo>
                <a:lnTo>
                  <a:pt x="17" y="0"/>
                </a:lnTo>
                <a:lnTo>
                  <a:pt x="15" y="3"/>
                </a:lnTo>
                <a:lnTo>
                  <a:pt x="13" y="3"/>
                </a:lnTo>
                <a:lnTo>
                  <a:pt x="11" y="3"/>
                </a:lnTo>
                <a:lnTo>
                  <a:pt x="9" y="5"/>
                </a:lnTo>
                <a:lnTo>
                  <a:pt x="7" y="7"/>
                </a:lnTo>
                <a:lnTo>
                  <a:pt x="4" y="7"/>
                </a:lnTo>
                <a:lnTo>
                  <a:pt x="2" y="9"/>
                </a:lnTo>
                <a:lnTo>
                  <a:pt x="2" y="11"/>
                </a:lnTo>
                <a:lnTo>
                  <a:pt x="2" y="13"/>
                </a:lnTo>
                <a:lnTo>
                  <a:pt x="0" y="16"/>
                </a:lnTo>
                <a:lnTo>
                  <a:pt x="0" y="18"/>
                </a:lnTo>
                <a:lnTo>
                  <a:pt x="2" y="22"/>
                </a:lnTo>
                <a:lnTo>
                  <a:pt x="2" y="24"/>
                </a:lnTo>
                <a:lnTo>
                  <a:pt x="2" y="26"/>
                </a:lnTo>
                <a:lnTo>
                  <a:pt x="4" y="29"/>
                </a:lnTo>
                <a:lnTo>
                  <a:pt x="4" y="31"/>
                </a:lnTo>
                <a:lnTo>
                  <a:pt x="7" y="33"/>
                </a:lnTo>
                <a:lnTo>
                  <a:pt x="9" y="35"/>
                </a:lnTo>
                <a:lnTo>
                  <a:pt x="11" y="39"/>
                </a:lnTo>
                <a:lnTo>
                  <a:pt x="13" y="42"/>
                </a:lnTo>
                <a:lnTo>
                  <a:pt x="15" y="44"/>
                </a:lnTo>
                <a:lnTo>
                  <a:pt x="20" y="46"/>
                </a:lnTo>
                <a:lnTo>
                  <a:pt x="22" y="46"/>
                </a:lnTo>
                <a:lnTo>
                  <a:pt x="26" y="48"/>
                </a:lnTo>
                <a:lnTo>
                  <a:pt x="28" y="50"/>
                </a:lnTo>
                <a:lnTo>
                  <a:pt x="32" y="50"/>
                </a:lnTo>
                <a:lnTo>
                  <a:pt x="35" y="52"/>
                </a:lnTo>
                <a:lnTo>
                  <a:pt x="39" y="52"/>
                </a:lnTo>
                <a:lnTo>
                  <a:pt x="41" y="52"/>
                </a:lnTo>
                <a:lnTo>
                  <a:pt x="45" y="52"/>
                </a:lnTo>
                <a:lnTo>
                  <a:pt x="48" y="52"/>
                </a:lnTo>
                <a:lnTo>
                  <a:pt x="52" y="52"/>
                </a:lnTo>
                <a:lnTo>
                  <a:pt x="54" y="52"/>
                </a:lnTo>
                <a:lnTo>
                  <a:pt x="56" y="52"/>
                </a:lnTo>
                <a:lnTo>
                  <a:pt x="58" y="50"/>
                </a:lnTo>
                <a:lnTo>
                  <a:pt x="61" y="50"/>
                </a:lnTo>
                <a:lnTo>
                  <a:pt x="63" y="48"/>
                </a:lnTo>
                <a:lnTo>
                  <a:pt x="65" y="46"/>
                </a:lnTo>
                <a:lnTo>
                  <a:pt x="65" y="44"/>
                </a:lnTo>
                <a:close/>
              </a:path>
            </a:pathLst>
          </a:custGeom>
          <a:solidFill>
            <a:srgbClr val="F4EA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0" name="任意多边形 307829"/>
          <p:cNvSpPr/>
          <p:nvPr/>
        </p:nvSpPr>
        <p:spPr>
          <a:xfrm>
            <a:off x="2635250" y="2308225"/>
            <a:ext cx="103188" cy="77788"/>
          </a:xfrm>
          <a:custGeom>
            <a:rect l="0" t="0" r="0" b="0"/>
            <a:pathLst>
              <a:path w="65" h="49">
                <a:moveTo>
                  <a:pt x="63" y="41"/>
                </a:moveTo>
                <a:lnTo>
                  <a:pt x="65" y="39"/>
                </a:lnTo>
                <a:lnTo>
                  <a:pt x="65" y="36"/>
                </a:lnTo>
                <a:lnTo>
                  <a:pt x="65" y="34"/>
                </a:lnTo>
                <a:lnTo>
                  <a:pt x="65" y="32"/>
                </a:lnTo>
                <a:lnTo>
                  <a:pt x="65" y="30"/>
                </a:lnTo>
                <a:lnTo>
                  <a:pt x="65" y="28"/>
                </a:lnTo>
                <a:lnTo>
                  <a:pt x="63" y="26"/>
                </a:lnTo>
                <a:lnTo>
                  <a:pt x="63" y="23"/>
                </a:lnTo>
                <a:lnTo>
                  <a:pt x="61" y="21"/>
                </a:lnTo>
                <a:lnTo>
                  <a:pt x="59" y="19"/>
                </a:lnTo>
                <a:lnTo>
                  <a:pt x="56" y="15"/>
                </a:lnTo>
                <a:lnTo>
                  <a:pt x="54" y="13"/>
                </a:lnTo>
                <a:lnTo>
                  <a:pt x="52" y="10"/>
                </a:lnTo>
                <a:lnTo>
                  <a:pt x="50" y="8"/>
                </a:lnTo>
                <a:lnTo>
                  <a:pt x="48" y="8"/>
                </a:lnTo>
                <a:lnTo>
                  <a:pt x="43" y="6"/>
                </a:lnTo>
                <a:lnTo>
                  <a:pt x="41" y="4"/>
                </a:lnTo>
                <a:lnTo>
                  <a:pt x="37" y="2"/>
                </a:lnTo>
                <a:lnTo>
                  <a:pt x="35" y="2"/>
                </a:lnTo>
                <a:lnTo>
                  <a:pt x="30" y="2"/>
                </a:lnTo>
                <a:lnTo>
                  <a:pt x="28" y="0"/>
                </a:lnTo>
                <a:lnTo>
                  <a:pt x="24" y="0"/>
                </a:lnTo>
                <a:lnTo>
                  <a:pt x="22" y="0"/>
                </a:lnTo>
                <a:lnTo>
                  <a:pt x="18" y="0"/>
                </a:lnTo>
                <a:lnTo>
                  <a:pt x="15" y="0"/>
                </a:lnTo>
                <a:lnTo>
                  <a:pt x="13" y="0"/>
                </a:lnTo>
                <a:lnTo>
                  <a:pt x="11" y="2"/>
                </a:lnTo>
                <a:lnTo>
                  <a:pt x="9" y="2"/>
                </a:lnTo>
                <a:lnTo>
                  <a:pt x="7" y="4"/>
                </a:lnTo>
                <a:lnTo>
                  <a:pt x="5" y="4"/>
                </a:lnTo>
                <a:lnTo>
                  <a:pt x="2" y="6"/>
                </a:lnTo>
                <a:lnTo>
                  <a:pt x="2" y="8"/>
                </a:lnTo>
                <a:lnTo>
                  <a:pt x="0" y="10"/>
                </a:lnTo>
                <a:lnTo>
                  <a:pt x="0" y="13"/>
                </a:lnTo>
                <a:lnTo>
                  <a:pt x="0" y="15"/>
                </a:lnTo>
                <a:lnTo>
                  <a:pt x="0" y="17"/>
                </a:lnTo>
                <a:lnTo>
                  <a:pt x="0" y="19"/>
                </a:lnTo>
                <a:lnTo>
                  <a:pt x="0" y="21"/>
                </a:lnTo>
                <a:lnTo>
                  <a:pt x="0" y="23"/>
                </a:lnTo>
                <a:lnTo>
                  <a:pt x="2" y="26"/>
                </a:lnTo>
                <a:lnTo>
                  <a:pt x="5" y="30"/>
                </a:lnTo>
                <a:lnTo>
                  <a:pt x="5" y="32"/>
                </a:lnTo>
                <a:lnTo>
                  <a:pt x="7" y="34"/>
                </a:lnTo>
                <a:lnTo>
                  <a:pt x="9" y="36"/>
                </a:lnTo>
                <a:lnTo>
                  <a:pt x="11" y="39"/>
                </a:lnTo>
                <a:lnTo>
                  <a:pt x="15" y="41"/>
                </a:lnTo>
                <a:lnTo>
                  <a:pt x="18" y="43"/>
                </a:lnTo>
                <a:lnTo>
                  <a:pt x="22" y="43"/>
                </a:lnTo>
                <a:lnTo>
                  <a:pt x="24" y="45"/>
                </a:lnTo>
                <a:lnTo>
                  <a:pt x="28" y="47"/>
                </a:lnTo>
                <a:lnTo>
                  <a:pt x="30" y="47"/>
                </a:lnTo>
                <a:lnTo>
                  <a:pt x="33" y="49"/>
                </a:lnTo>
                <a:lnTo>
                  <a:pt x="37" y="49"/>
                </a:lnTo>
                <a:lnTo>
                  <a:pt x="39" y="49"/>
                </a:lnTo>
                <a:lnTo>
                  <a:pt x="43" y="49"/>
                </a:lnTo>
                <a:lnTo>
                  <a:pt x="46" y="49"/>
                </a:lnTo>
                <a:lnTo>
                  <a:pt x="48" y="49"/>
                </a:lnTo>
                <a:lnTo>
                  <a:pt x="52" y="49"/>
                </a:lnTo>
                <a:lnTo>
                  <a:pt x="54" y="47"/>
                </a:lnTo>
                <a:lnTo>
                  <a:pt x="56" y="47"/>
                </a:lnTo>
                <a:lnTo>
                  <a:pt x="59" y="47"/>
                </a:lnTo>
                <a:lnTo>
                  <a:pt x="61" y="45"/>
                </a:lnTo>
                <a:lnTo>
                  <a:pt x="61" y="43"/>
                </a:lnTo>
                <a:lnTo>
                  <a:pt x="63" y="41"/>
                </a:lnTo>
                <a:close/>
              </a:path>
            </a:pathLst>
          </a:custGeom>
          <a:solidFill>
            <a:srgbClr val="F4EA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1" name="任意多边形 307830"/>
          <p:cNvSpPr/>
          <p:nvPr/>
        </p:nvSpPr>
        <p:spPr>
          <a:xfrm>
            <a:off x="2635250" y="2311400"/>
            <a:ext cx="103188" cy="74613"/>
          </a:xfrm>
          <a:custGeom>
            <a:rect l="0" t="0" r="0" b="0"/>
            <a:pathLst>
              <a:path w="65" h="47">
                <a:moveTo>
                  <a:pt x="63" y="39"/>
                </a:moveTo>
                <a:lnTo>
                  <a:pt x="63" y="37"/>
                </a:lnTo>
                <a:lnTo>
                  <a:pt x="65" y="34"/>
                </a:lnTo>
                <a:lnTo>
                  <a:pt x="65" y="32"/>
                </a:lnTo>
                <a:lnTo>
                  <a:pt x="65" y="30"/>
                </a:lnTo>
                <a:lnTo>
                  <a:pt x="65" y="28"/>
                </a:lnTo>
                <a:lnTo>
                  <a:pt x="63" y="26"/>
                </a:lnTo>
                <a:lnTo>
                  <a:pt x="63" y="24"/>
                </a:lnTo>
                <a:lnTo>
                  <a:pt x="61" y="21"/>
                </a:lnTo>
                <a:lnTo>
                  <a:pt x="61" y="19"/>
                </a:lnTo>
                <a:lnTo>
                  <a:pt x="59" y="17"/>
                </a:lnTo>
                <a:lnTo>
                  <a:pt x="56" y="15"/>
                </a:lnTo>
                <a:lnTo>
                  <a:pt x="54" y="13"/>
                </a:lnTo>
                <a:lnTo>
                  <a:pt x="52" y="11"/>
                </a:lnTo>
                <a:lnTo>
                  <a:pt x="48" y="8"/>
                </a:lnTo>
                <a:lnTo>
                  <a:pt x="46" y="6"/>
                </a:lnTo>
                <a:lnTo>
                  <a:pt x="43" y="4"/>
                </a:lnTo>
                <a:lnTo>
                  <a:pt x="39" y="4"/>
                </a:lnTo>
                <a:lnTo>
                  <a:pt x="37" y="2"/>
                </a:lnTo>
                <a:lnTo>
                  <a:pt x="33" y="2"/>
                </a:lnTo>
                <a:lnTo>
                  <a:pt x="30" y="0"/>
                </a:lnTo>
                <a:lnTo>
                  <a:pt x="26" y="0"/>
                </a:lnTo>
                <a:lnTo>
                  <a:pt x="24" y="0"/>
                </a:lnTo>
                <a:lnTo>
                  <a:pt x="22" y="0"/>
                </a:lnTo>
                <a:lnTo>
                  <a:pt x="18" y="0"/>
                </a:lnTo>
                <a:lnTo>
                  <a:pt x="15" y="0"/>
                </a:lnTo>
                <a:lnTo>
                  <a:pt x="13" y="0"/>
                </a:lnTo>
                <a:lnTo>
                  <a:pt x="11" y="0"/>
                </a:lnTo>
                <a:lnTo>
                  <a:pt x="9" y="2"/>
                </a:lnTo>
                <a:lnTo>
                  <a:pt x="7" y="2"/>
                </a:lnTo>
                <a:lnTo>
                  <a:pt x="5" y="4"/>
                </a:lnTo>
                <a:lnTo>
                  <a:pt x="2" y="6"/>
                </a:lnTo>
                <a:lnTo>
                  <a:pt x="2" y="8"/>
                </a:lnTo>
                <a:lnTo>
                  <a:pt x="0" y="11"/>
                </a:lnTo>
                <a:lnTo>
                  <a:pt x="0" y="13"/>
                </a:lnTo>
                <a:lnTo>
                  <a:pt x="0" y="13"/>
                </a:lnTo>
                <a:lnTo>
                  <a:pt x="0" y="17"/>
                </a:lnTo>
                <a:lnTo>
                  <a:pt x="0" y="19"/>
                </a:lnTo>
                <a:lnTo>
                  <a:pt x="0" y="21"/>
                </a:lnTo>
                <a:lnTo>
                  <a:pt x="2" y="24"/>
                </a:lnTo>
                <a:lnTo>
                  <a:pt x="2" y="26"/>
                </a:lnTo>
                <a:lnTo>
                  <a:pt x="5" y="28"/>
                </a:lnTo>
                <a:lnTo>
                  <a:pt x="7" y="30"/>
                </a:lnTo>
                <a:lnTo>
                  <a:pt x="9" y="32"/>
                </a:lnTo>
                <a:lnTo>
                  <a:pt x="11" y="34"/>
                </a:lnTo>
                <a:lnTo>
                  <a:pt x="13" y="37"/>
                </a:lnTo>
                <a:lnTo>
                  <a:pt x="15" y="39"/>
                </a:lnTo>
                <a:lnTo>
                  <a:pt x="18" y="41"/>
                </a:lnTo>
                <a:lnTo>
                  <a:pt x="22" y="41"/>
                </a:lnTo>
                <a:lnTo>
                  <a:pt x="24" y="43"/>
                </a:lnTo>
                <a:lnTo>
                  <a:pt x="28" y="45"/>
                </a:lnTo>
                <a:lnTo>
                  <a:pt x="30" y="45"/>
                </a:lnTo>
                <a:lnTo>
                  <a:pt x="35" y="47"/>
                </a:lnTo>
                <a:lnTo>
                  <a:pt x="37" y="47"/>
                </a:lnTo>
                <a:lnTo>
                  <a:pt x="39" y="47"/>
                </a:lnTo>
                <a:lnTo>
                  <a:pt x="43" y="47"/>
                </a:lnTo>
                <a:lnTo>
                  <a:pt x="46" y="47"/>
                </a:lnTo>
                <a:lnTo>
                  <a:pt x="48" y="47"/>
                </a:lnTo>
                <a:lnTo>
                  <a:pt x="52" y="47"/>
                </a:lnTo>
                <a:lnTo>
                  <a:pt x="54" y="45"/>
                </a:lnTo>
                <a:lnTo>
                  <a:pt x="56" y="45"/>
                </a:lnTo>
                <a:lnTo>
                  <a:pt x="59" y="43"/>
                </a:lnTo>
                <a:lnTo>
                  <a:pt x="61" y="43"/>
                </a:lnTo>
                <a:lnTo>
                  <a:pt x="61" y="41"/>
                </a:lnTo>
                <a:lnTo>
                  <a:pt x="63" y="39"/>
                </a:lnTo>
                <a:close/>
              </a:path>
            </a:pathLst>
          </a:custGeom>
          <a:solidFill>
            <a:srgbClr val="F5EC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2" name="任意多边形 307831"/>
          <p:cNvSpPr/>
          <p:nvPr/>
        </p:nvSpPr>
        <p:spPr>
          <a:xfrm>
            <a:off x="2635250" y="2311400"/>
            <a:ext cx="100013" cy="74613"/>
          </a:xfrm>
          <a:custGeom>
            <a:rect l="0" t="0" r="0" b="0"/>
            <a:pathLst>
              <a:path w="62" h="47">
                <a:moveTo>
                  <a:pt x="61" y="39"/>
                </a:moveTo>
                <a:lnTo>
                  <a:pt x="63" y="37"/>
                </a:lnTo>
                <a:lnTo>
                  <a:pt x="63" y="34"/>
                </a:lnTo>
                <a:lnTo>
                  <a:pt x="63" y="32"/>
                </a:lnTo>
                <a:lnTo>
                  <a:pt x="63" y="30"/>
                </a:lnTo>
                <a:lnTo>
                  <a:pt x="63" y="28"/>
                </a:lnTo>
                <a:lnTo>
                  <a:pt x="63" y="26"/>
                </a:lnTo>
                <a:lnTo>
                  <a:pt x="61" y="24"/>
                </a:lnTo>
                <a:lnTo>
                  <a:pt x="61" y="21"/>
                </a:lnTo>
                <a:lnTo>
                  <a:pt x="59" y="19"/>
                </a:lnTo>
                <a:lnTo>
                  <a:pt x="56" y="17"/>
                </a:lnTo>
                <a:lnTo>
                  <a:pt x="54" y="15"/>
                </a:lnTo>
                <a:lnTo>
                  <a:pt x="52" y="13"/>
                </a:lnTo>
                <a:lnTo>
                  <a:pt x="50" y="11"/>
                </a:lnTo>
                <a:lnTo>
                  <a:pt x="48" y="8"/>
                </a:lnTo>
                <a:lnTo>
                  <a:pt x="46" y="8"/>
                </a:lnTo>
                <a:lnTo>
                  <a:pt x="41" y="6"/>
                </a:lnTo>
                <a:lnTo>
                  <a:pt x="39" y="4"/>
                </a:lnTo>
                <a:lnTo>
                  <a:pt x="35" y="4"/>
                </a:lnTo>
                <a:lnTo>
                  <a:pt x="33" y="2"/>
                </a:lnTo>
                <a:lnTo>
                  <a:pt x="28" y="2"/>
                </a:lnTo>
                <a:lnTo>
                  <a:pt x="26" y="2"/>
                </a:lnTo>
                <a:lnTo>
                  <a:pt x="24" y="2"/>
                </a:lnTo>
                <a:lnTo>
                  <a:pt x="20" y="0"/>
                </a:lnTo>
                <a:lnTo>
                  <a:pt x="18" y="2"/>
                </a:lnTo>
                <a:lnTo>
                  <a:pt x="15" y="2"/>
                </a:lnTo>
                <a:lnTo>
                  <a:pt x="13" y="2"/>
                </a:lnTo>
                <a:lnTo>
                  <a:pt x="11" y="2"/>
                </a:lnTo>
                <a:lnTo>
                  <a:pt x="9" y="4"/>
                </a:lnTo>
                <a:lnTo>
                  <a:pt x="7" y="4"/>
                </a:lnTo>
                <a:lnTo>
                  <a:pt x="5" y="6"/>
                </a:lnTo>
                <a:lnTo>
                  <a:pt x="2" y="8"/>
                </a:lnTo>
                <a:lnTo>
                  <a:pt x="2" y="8"/>
                </a:lnTo>
                <a:lnTo>
                  <a:pt x="0" y="11"/>
                </a:lnTo>
                <a:lnTo>
                  <a:pt x="0" y="13"/>
                </a:lnTo>
                <a:lnTo>
                  <a:pt x="0" y="15"/>
                </a:lnTo>
                <a:lnTo>
                  <a:pt x="0" y="17"/>
                </a:lnTo>
                <a:lnTo>
                  <a:pt x="0" y="19"/>
                </a:lnTo>
                <a:lnTo>
                  <a:pt x="2" y="21"/>
                </a:lnTo>
                <a:lnTo>
                  <a:pt x="2" y="24"/>
                </a:lnTo>
                <a:lnTo>
                  <a:pt x="5" y="26"/>
                </a:lnTo>
                <a:lnTo>
                  <a:pt x="5" y="28"/>
                </a:lnTo>
                <a:lnTo>
                  <a:pt x="7" y="30"/>
                </a:lnTo>
                <a:lnTo>
                  <a:pt x="9" y="32"/>
                </a:lnTo>
                <a:lnTo>
                  <a:pt x="11" y="34"/>
                </a:lnTo>
                <a:lnTo>
                  <a:pt x="13" y="37"/>
                </a:lnTo>
                <a:lnTo>
                  <a:pt x="15" y="39"/>
                </a:lnTo>
                <a:lnTo>
                  <a:pt x="20" y="41"/>
                </a:lnTo>
                <a:lnTo>
                  <a:pt x="22" y="41"/>
                </a:lnTo>
                <a:lnTo>
                  <a:pt x="26" y="43"/>
                </a:lnTo>
                <a:lnTo>
                  <a:pt x="28" y="45"/>
                </a:lnTo>
                <a:lnTo>
                  <a:pt x="30" y="45"/>
                </a:lnTo>
                <a:lnTo>
                  <a:pt x="35" y="45"/>
                </a:lnTo>
                <a:lnTo>
                  <a:pt x="37" y="47"/>
                </a:lnTo>
                <a:lnTo>
                  <a:pt x="41" y="47"/>
                </a:lnTo>
                <a:lnTo>
                  <a:pt x="43" y="47"/>
                </a:lnTo>
                <a:lnTo>
                  <a:pt x="46" y="47"/>
                </a:lnTo>
                <a:lnTo>
                  <a:pt x="48" y="47"/>
                </a:lnTo>
                <a:lnTo>
                  <a:pt x="52" y="47"/>
                </a:lnTo>
                <a:lnTo>
                  <a:pt x="54" y="45"/>
                </a:lnTo>
                <a:lnTo>
                  <a:pt x="56" y="45"/>
                </a:lnTo>
                <a:lnTo>
                  <a:pt x="56" y="43"/>
                </a:lnTo>
                <a:lnTo>
                  <a:pt x="59" y="43"/>
                </a:lnTo>
                <a:lnTo>
                  <a:pt x="61" y="41"/>
                </a:lnTo>
                <a:lnTo>
                  <a:pt x="61" y="39"/>
                </a:lnTo>
                <a:close/>
              </a:path>
            </a:pathLst>
          </a:custGeom>
          <a:solidFill>
            <a:srgbClr val="F5EC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3" name="任意多边形 307832"/>
          <p:cNvSpPr/>
          <p:nvPr/>
        </p:nvSpPr>
        <p:spPr>
          <a:xfrm>
            <a:off x="2635250" y="2314575"/>
            <a:ext cx="100013" cy="71438"/>
          </a:xfrm>
          <a:custGeom>
            <a:rect l="0" t="0" r="0" b="0"/>
            <a:pathLst>
              <a:path w="62" h="45">
                <a:moveTo>
                  <a:pt x="61" y="37"/>
                </a:moveTo>
                <a:lnTo>
                  <a:pt x="61" y="35"/>
                </a:lnTo>
                <a:lnTo>
                  <a:pt x="63" y="32"/>
                </a:lnTo>
                <a:lnTo>
                  <a:pt x="63" y="30"/>
                </a:lnTo>
                <a:lnTo>
                  <a:pt x="63" y="28"/>
                </a:lnTo>
                <a:lnTo>
                  <a:pt x="61" y="26"/>
                </a:lnTo>
                <a:lnTo>
                  <a:pt x="61" y="26"/>
                </a:lnTo>
                <a:lnTo>
                  <a:pt x="61" y="22"/>
                </a:lnTo>
                <a:lnTo>
                  <a:pt x="59" y="22"/>
                </a:lnTo>
                <a:lnTo>
                  <a:pt x="56" y="17"/>
                </a:lnTo>
                <a:lnTo>
                  <a:pt x="56" y="17"/>
                </a:lnTo>
                <a:lnTo>
                  <a:pt x="54" y="15"/>
                </a:lnTo>
                <a:lnTo>
                  <a:pt x="52" y="13"/>
                </a:lnTo>
                <a:lnTo>
                  <a:pt x="50" y="11"/>
                </a:lnTo>
                <a:lnTo>
                  <a:pt x="46" y="9"/>
                </a:lnTo>
                <a:lnTo>
                  <a:pt x="43" y="6"/>
                </a:lnTo>
                <a:lnTo>
                  <a:pt x="41" y="6"/>
                </a:lnTo>
                <a:lnTo>
                  <a:pt x="37" y="4"/>
                </a:lnTo>
                <a:lnTo>
                  <a:pt x="35" y="2"/>
                </a:lnTo>
                <a:lnTo>
                  <a:pt x="30" y="2"/>
                </a:lnTo>
                <a:lnTo>
                  <a:pt x="28" y="2"/>
                </a:lnTo>
                <a:lnTo>
                  <a:pt x="26" y="0"/>
                </a:lnTo>
                <a:lnTo>
                  <a:pt x="22" y="0"/>
                </a:lnTo>
                <a:lnTo>
                  <a:pt x="20" y="0"/>
                </a:lnTo>
                <a:lnTo>
                  <a:pt x="18" y="0"/>
                </a:lnTo>
                <a:lnTo>
                  <a:pt x="15" y="0"/>
                </a:lnTo>
                <a:lnTo>
                  <a:pt x="11" y="2"/>
                </a:lnTo>
                <a:lnTo>
                  <a:pt x="11" y="2"/>
                </a:lnTo>
                <a:lnTo>
                  <a:pt x="9" y="2"/>
                </a:lnTo>
                <a:lnTo>
                  <a:pt x="7" y="4"/>
                </a:lnTo>
                <a:lnTo>
                  <a:pt x="5" y="6"/>
                </a:lnTo>
                <a:lnTo>
                  <a:pt x="2" y="6"/>
                </a:lnTo>
                <a:lnTo>
                  <a:pt x="2" y="9"/>
                </a:lnTo>
                <a:lnTo>
                  <a:pt x="0" y="11"/>
                </a:lnTo>
                <a:lnTo>
                  <a:pt x="0" y="13"/>
                </a:lnTo>
                <a:lnTo>
                  <a:pt x="0" y="15"/>
                </a:lnTo>
                <a:lnTo>
                  <a:pt x="0" y="17"/>
                </a:lnTo>
                <a:lnTo>
                  <a:pt x="0" y="19"/>
                </a:lnTo>
                <a:lnTo>
                  <a:pt x="2" y="22"/>
                </a:lnTo>
                <a:lnTo>
                  <a:pt x="2" y="24"/>
                </a:lnTo>
                <a:lnTo>
                  <a:pt x="5" y="26"/>
                </a:lnTo>
                <a:lnTo>
                  <a:pt x="7" y="28"/>
                </a:lnTo>
                <a:lnTo>
                  <a:pt x="7" y="28"/>
                </a:lnTo>
                <a:lnTo>
                  <a:pt x="9" y="30"/>
                </a:lnTo>
                <a:lnTo>
                  <a:pt x="11" y="32"/>
                </a:lnTo>
                <a:lnTo>
                  <a:pt x="15" y="35"/>
                </a:lnTo>
                <a:lnTo>
                  <a:pt x="18" y="37"/>
                </a:lnTo>
                <a:lnTo>
                  <a:pt x="20" y="39"/>
                </a:lnTo>
                <a:lnTo>
                  <a:pt x="22" y="39"/>
                </a:lnTo>
                <a:lnTo>
                  <a:pt x="26" y="41"/>
                </a:lnTo>
                <a:lnTo>
                  <a:pt x="28" y="43"/>
                </a:lnTo>
                <a:lnTo>
                  <a:pt x="33" y="43"/>
                </a:lnTo>
                <a:lnTo>
                  <a:pt x="35" y="43"/>
                </a:lnTo>
                <a:lnTo>
                  <a:pt x="37" y="45"/>
                </a:lnTo>
                <a:lnTo>
                  <a:pt x="41" y="45"/>
                </a:lnTo>
                <a:lnTo>
                  <a:pt x="43" y="45"/>
                </a:lnTo>
                <a:lnTo>
                  <a:pt x="46" y="45"/>
                </a:lnTo>
                <a:lnTo>
                  <a:pt x="48" y="45"/>
                </a:lnTo>
                <a:lnTo>
                  <a:pt x="50" y="43"/>
                </a:lnTo>
                <a:lnTo>
                  <a:pt x="54" y="43"/>
                </a:lnTo>
                <a:lnTo>
                  <a:pt x="54" y="43"/>
                </a:lnTo>
                <a:lnTo>
                  <a:pt x="56" y="41"/>
                </a:lnTo>
                <a:lnTo>
                  <a:pt x="59" y="39"/>
                </a:lnTo>
                <a:lnTo>
                  <a:pt x="61" y="39"/>
                </a:lnTo>
                <a:lnTo>
                  <a:pt x="61" y="37"/>
                </a:lnTo>
                <a:close/>
              </a:path>
            </a:pathLst>
          </a:custGeom>
          <a:solidFill>
            <a:srgbClr val="F5EC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4" name="任意多边形 307833"/>
          <p:cNvSpPr/>
          <p:nvPr/>
        </p:nvSpPr>
        <p:spPr>
          <a:xfrm>
            <a:off x="2635250" y="2317750"/>
            <a:ext cx="96838" cy="68263"/>
          </a:xfrm>
          <a:custGeom>
            <a:rect l="0" t="0" r="0" b="0"/>
            <a:pathLst>
              <a:path w="61" h="43">
                <a:moveTo>
                  <a:pt x="61" y="35"/>
                </a:moveTo>
                <a:lnTo>
                  <a:pt x="61" y="33"/>
                </a:lnTo>
                <a:lnTo>
                  <a:pt x="61" y="30"/>
                </a:lnTo>
                <a:lnTo>
                  <a:pt x="61" y="28"/>
                </a:lnTo>
                <a:lnTo>
                  <a:pt x="61" y="26"/>
                </a:lnTo>
                <a:lnTo>
                  <a:pt x="61" y="26"/>
                </a:lnTo>
                <a:lnTo>
                  <a:pt x="61" y="24"/>
                </a:lnTo>
                <a:lnTo>
                  <a:pt x="59" y="22"/>
                </a:lnTo>
                <a:lnTo>
                  <a:pt x="59" y="20"/>
                </a:lnTo>
                <a:lnTo>
                  <a:pt x="56" y="17"/>
                </a:lnTo>
                <a:lnTo>
                  <a:pt x="54" y="15"/>
                </a:lnTo>
                <a:lnTo>
                  <a:pt x="52" y="13"/>
                </a:lnTo>
                <a:lnTo>
                  <a:pt x="50" y="11"/>
                </a:lnTo>
                <a:lnTo>
                  <a:pt x="48" y="9"/>
                </a:lnTo>
                <a:lnTo>
                  <a:pt x="46" y="9"/>
                </a:lnTo>
                <a:lnTo>
                  <a:pt x="43" y="7"/>
                </a:lnTo>
                <a:lnTo>
                  <a:pt x="39" y="4"/>
                </a:lnTo>
                <a:lnTo>
                  <a:pt x="37" y="4"/>
                </a:lnTo>
                <a:lnTo>
                  <a:pt x="33" y="2"/>
                </a:lnTo>
                <a:lnTo>
                  <a:pt x="30" y="2"/>
                </a:lnTo>
                <a:lnTo>
                  <a:pt x="28" y="0"/>
                </a:lnTo>
                <a:lnTo>
                  <a:pt x="24" y="0"/>
                </a:lnTo>
                <a:lnTo>
                  <a:pt x="22" y="0"/>
                </a:lnTo>
                <a:lnTo>
                  <a:pt x="20" y="0"/>
                </a:lnTo>
                <a:lnTo>
                  <a:pt x="18" y="0"/>
                </a:lnTo>
                <a:lnTo>
                  <a:pt x="13" y="0"/>
                </a:lnTo>
                <a:lnTo>
                  <a:pt x="11" y="2"/>
                </a:lnTo>
                <a:lnTo>
                  <a:pt x="9" y="2"/>
                </a:lnTo>
                <a:lnTo>
                  <a:pt x="9" y="2"/>
                </a:lnTo>
                <a:lnTo>
                  <a:pt x="7" y="4"/>
                </a:lnTo>
                <a:lnTo>
                  <a:pt x="5" y="4"/>
                </a:lnTo>
                <a:lnTo>
                  <a:pt x="2" y="7"/>
                </a:lnTo>
                <a:lnTo>
                  <a:pt x="2" y="9"/>
                </a:lnTo>
                <a:lnTo>
                  <a:pt x="2" y="9"/>
                </a:lnTo>
                <a:lnTo>
                  <a:pt x="0" y="11"/>
                </a:lnTo>
                <a:lnTo>
                  <a:pt x="0" y="13"/>
                </a:lnTo>
                <a:lnTo>
                  <a:pt x="0" y="15"/>
                </a:lnTo>
                <a:lnTo>
                  <a:pt x="2" y="17"/>
                </a:lnTo>
                <a:lnTo>
                  <a:pt x="2" y="20"/>
                </a:lnTo>
                <a:lnTo>
                  <a:pt x="5" y="22"/>
                </a:lnTo>
                <a:lnTo>
                  <a:pt x="5" y="24"/>
                </a:lnTo>
                <a:lnTo>
                  <a:pt x="7" y="26"/>
                </a:lnTo>
                <a:lnTo>
                  <a:pt x="9" y="28"/>
                </a:lnTo>
                <a:lnTo>
                  <a:pt x="11" y="30"/>
                </a:lnTo>
                <a:lnTo>
                  <a:pt x="13" y="30"/>
                </a:lnTo>
                <a:lnTo>
                  <a:pt x="15" y="33"/>
                </a:lnTo>
                <a:lnTo>
                  <a:pt x="18" y="35"/>
                </a:lnTo>
                <a:lnTo>
                  <a:pt x="20" y="37"/>
                </a:lnTo>
                <a:lnTo>
                  <a:pt x="24" y="37"/>
                </a:lnTo>
                <a:lnTo>
                  <a:pt x="26" y="39"/>
                </a:lnTo>
                <a:lnTo>
                  <a:pt x="28" y="41"/>
                </a:lnTo>
                <a:lnTo>
                  <a:pt x="33" y="41"/>
                </a:lnTo>
                <a:lnTo>
                  <a:pt x="35" y="41"/>
                </a:lnTo>
                <a:lnTo>
                  <a:pt x="37" y="43"/>
                </a:lnTo>
                <a:lnTo>
                  <a:pt x="41" y="43"/>
                </a:lnTo>
                <a:lnTo>
                  <a:pt x="43" y="43"/>
                </a:lnTo>
                <a:lnTo>
                  <a:pt x="46" y="43"/>
                </a:lnTo>
                <a:lnTo>
                  <a:pt x="48" y="41"/>
                </a:lnTo>
                <a:lnTo>
                  <a:pt x="50" y="41"/>
                </a:lnTo>
                <a:lnTo>
                  <a:pt x="52" y="41"/>
                </a:lnTo>
                <a:lnTo>
                  <a:pt x="54" y="41"/>
                </a:lnTo>
                <a:lnTo>
                  <a:pt x="56" y="39"/>
                </a:lnTo>
                <a:lnTo>
                  <a:pt x="59" y="37"/>
                </a:lnTo>
                <a:lnTo>
                  <a:pt x="59" y="37"/>
                </a:lnTo>
                <a:lnTo>
                  <a:pt x="61" y="35"/>
                </a:lnTo>
                <a:close/>
              </a:path>
            </a:pathLst>
          </a:custGeom>
          <a:solidFill>
            <a:srgbClr val="F5E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5" name="任意多边形 307834"/>
          <p:cNvSpPr/>
          <p:nvPr/>
        </p:nvSpPr>
        <p:spPr>
          <a:xfrm>
            <a:off x="2638425" y="2320925"/>
            <a:ext cx="93663" cy="65088"/>
          </a:xfrm>
          <a:custGeom>
            <a:rect l="0" t="0" r="0" b="0"/>
            <a:pathLst>
              <a:path w="59" h="41">
                <a:moveTo>
                  <a:pt x="59" y="33"/>
                </a:moveTo>
                <a:lnTo>
                  <a:pt x="59" y="31"/>
                </a:lnTo>
                <a:lnTo>
                  <a:pt x="59" y="28"/>
                </a:lnTo>
                <a:lnTo>
                  <a:pt x="59" y="28"/>
                </a:lnTo>
                <a:lnTo>
                  <a:pt x="59" y="26"/>
                </a:lnTo>
                <a:lnTo>
                  <a:pt x="59" y="24"/>
                </a:lnTo>
                <a:lnTo>
                  <a:pt x="57" y="22"/>
                </a:lnTo>
                <a:lnTo>
                  <a:pt x="57" y="20"/>
                </a:lnTo>
                <a:lnTo>
                  <a:pt x="54" y="18"/>
                </a:lnTo>
                <a:lnTo>
                  <a:pt x="52" y="15"/>
                </a:lnTo>
                <a:lnTo>
                  <a:pt x="52" y="13"/>
                </a:lnTo>
                <a:lnTo>
                  <a:pt x="50" y="11"/>
                </a:lnTo>
                <a:lnTo>
                  <a:pt x="48" y="11"/>
                </a:lnTo>
                <a:lnTo>
                  <a:pt x="44" y="9"/>
                </a:lnTo>
                <a:lnTo>
                  <a:pt x="41" y="7"/>
                </a:lnTo>
                <a:lnTo>
                  <a:pt x="39" y="5"/>
                </a:lnTo>
                <a:lnTo>
                  <a:pt x="37" y="5"/>
                </a:lnTo>
                <a:lnTo>
                  <a:pt x="33" y="2"/>
                </a:lnTo>
                <a:lnTo>
                  <a:pt x="31" y="2"/>
                </a:lnTo>
                <a:lnTo>
                  <a:pt x="28" y="0"/>
                </a:lnTo>
                <a:lnTo>
                  <a:pt x="24" y="0"/>
                </a:lnTo>
                <a:lnTo>
                  <a:pt x="22" y="0"/>
                </a:lnTo>
                <a:lnTo>
                  <a:pt x="20" y="0"/>
                </a:lnTo>
                <a:lnTo>
                  <a:pt x="16" y="0"/>
                </a:lnTo>
                <a:lnTo>
                  <a:pt x="13" y="0"/>
                </a:lnTo>
                <a:lnTo>
                  <a:pt x="11" y="0"/>
                </a:lnTo>
                <a:lnTo>
                  <a:pt x="9" y="0"/>
                </a:lnTo>
                <a:lnTo>
                  <a:pt x="7" y="2"/>
                </a:lnTo>
                <a:lnTo>
                  <a:pt x="5" y="2"/>
                </a:lnTo>
                <a:lnTo>
                  <a:pt x="5" y="2"/>
                </a:lnTo>
                <a:lnTo>
                  <a:pt x="3" y="5"/>
                </a:lnTo>
                <a:lnTo>
                  <a:pt x="0" y="7"/>
                </a:lnTo>
                <a:lnTo>
                  <a:pt x="0" y="7"/>
                </a:lnTo>
                <a:lnTo>
                  <a:pt x="0" y="9"/>
                </a:lnTo>
                <a:lnTo>
                  <a:pt x="0" y="11"/>
                </a:lnTo>
                <a:lnTo>
                  <a:pt x="0" y="13"/>
                </a:lnTo>
                <a:lnTo>
                  <a:pt x="0" y="15"/>
                </a:lnTo>
                <a:lnTo>
                  <a:pt x="0" y="18"/>
                </a:lnTo>
                <a:lnTo>
                  <a:pt x="0" y="18"/>
                </a:lnTo>
                <a:lnTo>
                  <a:pt x="3" y="20"/>
                </a:lnTo>
                <a:lnTo>
                  <a:pt x="3" y="22"/>
                </a:lnTo>
                <a:lnTo>
                  <a:pt x="5" y="24"/>
                </a:lnTo>
                <a:lnTo>
                  <a:pt x="7" y="26"/>
                </a:lnTo>
                <a:lnTo>
                  <a:pt x="9" y="28"/>
                </a:lnTo>
                <a:lnTo>
                  <a:pt x="11" y="31"/>
                </a:lnTo>
                <a:lnTo>
                  <a:pt x="13" y="31"/>
                </a:lnTo>
                <a:lnTo>
                  <a:pt x="16" y="33"/>
                </a:lnTo>
                <a:lnTo>
                  <a:pt x="20" y="35"/>
                </a:lnTo>
                <a:lnTo>
                  <a:pt x="22" y="35"/>
                </a:lnTo>
                <a:lnTo>
                  <a:pt x="24" y="37"/>
                </a:lnTo>
                <a:lnTo>
                  <a:pt x="28" y="39"/>
                </a:lnTo>
                <a:lnTo>
                  <a:pt x="31" y="39"/>
                </a:lnTo>
                <a:lnTo>
                  <a:pt x="33" y="39"/>
                </a:lnTo>
                <a:lnTo>
                  <a:pt x="37" y="39"/>
                </a:lnTo>
                <a:lnTo>
                  <a:pt x="39" y="39"/>
                </a:lnTo>
                <a:lnTo>
                  <a:pt x="41" y="41"/>
                </a:lnTo>
                <a:lnTo>
                  <a:pt x="44" y="39"/>
                </a:lnTo>
                <a:lnTo>
                  <a:pt x="46" y="39"/>
                </a:lnTo>
                <a:lnTo>
                  <a:pt x="48" y="39"/>
                </a:lnTo>
                <a:lnTo>
                  <a:pt x="50" y="39"/>
                </a:lnTo>
                <a:lnTo>
                  <a:pt x="52" y="37"/>
                </a:lnTo>
                <a:lnTo>
                  <a:pt x="54" y="37"/>
                </a:lnTo>
                <a:lnTo>
                  <a:pt x="57" y="35"/>
                </a:lnTo>
                <a:lnTo>
                  <a:pt x="57" y="35"/>
                </a:lnTo>
                <a:lnTo>
                  <a:pt x="59" y="33"/>
                </a:lnTo>
                <a:close/>
              </a:path>
            </a:pathLst>
          </a:custGeom>
          <a:solidFill>
            <a:srgbClr val="F5ED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6" name="任意多边形 307835"/>
          <p:cNvSpPr/>
          <p:nvPr/>
        </p:nvSpPr>
        <p:spPr>
          <a:xfrm>
            <a:off x="2638425" y="2324100"/>
            <a:ext cx="93663" cy="58738"/>
          </a:xfrm>
          <a:custGeom>
            <a:rect l="0" t="0" r="0" b="0"/>
            <a:pathLst>
              <a:path w="59" h="37">
                <a:moveTo>
                  <a:pt x="57" y="31"/>
                </a:moveTo>
                <a:lnTo>
                  <a:pt x="57" y="29"/>
                </a:lnTo>
                <a:lnTo>
                  <a:pt x="59" y="26"/>
                </a:lnTo>
                <a:lnTo>
                  <a:pt x="59" y="26"/>
                </a:lnTo>
                <a:lnTo>
                  <a:pt x="57" y="24"/>
                </a:lnTo>
                <a:lnTo>
                  <a:pt x="57" y="22"/>
                </a:lnTo>
                <a:lnTo>
                  <a:pt x="57" y="20"/>
                </a:lnTo>
                <a:lnTo>
                  <a:pt x="54" y="18"/>
                </a:lnTo>
                <a:lnTo>
                  <a:pt x="54" y="16"/>
                </a:lnTo>
                <a:lnTo>
                  <a:pt x="52" y="16"/>
                </a:lnTo>
                <a:lnTo>
                  <a:pt x="50" y="13"/>
                </a:lnTo>
                <a:lnTo>
                  <a:pt x="48" y="11"/>
                </a:lnTo>
                <a:lnTo>
                  <a:pt x="46" y="9"/>
                </a:lnTo>
                <a:lnTo>
                  <a:pt x="44" y="7"/>
                </a:lnTo>
                <a:lnTo>
                  <a:pt x="41" y="7"/>
                </a:lnTo>
                <a:lnTo>
                  <a:pt x="37" y="5"/>
                </a:lnTo>
                <a:lnTo>
                  <a:pt x="35" y="3"/>
                </a:lnTo>
                <a:lnTo>
                  <a:pt x="33" y="3"/>
                </a:lnTo>
                <a:lnTo>
                  <a:pt x="31" y="0"/>
                </a:lnTo>
                <a:lnTo>
                  <a:pt x="26" y="0"/>
                </a:lnTo>
                <a:lnTo>
                  <a:pt x="24" y="0"/>
                </a:lnTo>
                <a:lnTo>
                  <a:pt x="22" y="0"/>
                </a:lnTo>
                <a:lnTo>
                  <a:pt x="18" y="0"/>
                </a:lnTo>
                <a:lnTo>
                  <a:pt x="16" y="0"/>
                </a:lnTo>
                <a:lnTo>
                  <a:pt x="13" y="0"/>
                </a:lnTo>
                <a:lnTo>
                  <a:pt x="11" y="0"/>
                </a:lnTo>
                <a:lnTo>
                  <a:pt x="9" y="0"/>
                </a:lnTo>
                <a:lnTo>
                  <a:pt x="7" y="0"/>
                </a:lnTo>
                <a:lnTo>
                  <a:pt x="5" y="3"/>
                </a:lnTo>
                <a:lnTo>
                  <a:pt x="5" y="3"/>
                </a:lnTo>
                <a:lnTo>
                  <a:pt x="3" y="5"/>
                </a:lnTo>
                <a:lnTo>
                  <a:pt x="3" y="5"/>
                </a:lnTo>
                <a:lnTo>
                  <a:pt x="0" y="7"/>
                </a:lnTo>
                <a:lnTo>
                  <a:pt x="0" y="9"/>
                </a:lnTo>
                <a:lnTo>
                  <a:pt x="0" y="11"/>
                </a:lnTo>
                <a:lnTo>
                  <a:pt x="0" y="11"/>
                </a:lnTo>
                <a:lnTo>
                  <a:pt x="0" y="13"/>
                </a:lnTo>
                <a:lnTo>
                  <a:pt x="0" y="16"/>
                </a:lnTo>
                <a:lnTo>
                  <a:pt x="3" y="18"/>
                </a:lnTo>
                <a:lnTo>
                  <a:pt x="3" y="20"/>
                </a:lnTo>
                <a:lnTo>
                  <a:pt x="5" y="22"/>
                </a:lnTo>
                <a:lnTo>
                  <a:pt x="7" y="22"/>
                </a:lnTo>
                <a:lnTo>
                  <a:pt x="7" y="24"/>
                </a:lnTo>
                <a:lnTo>
                  <a:pt x="9" y="26"/>
                </a:lnTo>
                <a:lnTo>
                  <a:pt x="11" y="29"/>
                </a:lnTo>
                <a:lnTo>
                  <a:pt x="13" y="31"/>
                </a:lnTo>
                <a:lnTo>
                  <a:pt x="18" y="31"/>
                </a:lnTo>
                <a:lnTo>
                  <a:pt x="20" y="33"/>
                </a:lnTo>
                <a:lnTo>
                  <a:pt x="22" y="33"/>
                </a:lnTo>
                <a:lnTo>
                  <a:pt x="24" y="35"/>
                </a:lnTo>
                <a:lnTo>
                  <a:pt x="28" y="37"/>
                </a:lnTo>
                <a:lnTo>
                  <a:pt x="31" y="37"/>
                </a:lnTo>
                <a:lnTo>
                  <a:pt x="35" y="37"/>
                </a:lnTo>
                <a:lnTo>
                  <a:pt x="37" y="37"/>
                </a:lnTo>
                <a:lnTo>
                  <a:pt x="39" y="37"/>
                </a:lnTo>
                <a:lnTo>
                  <a:pt x="41" y="37"/>
                </a:lnTo>
                <a:lnTo>
                  <a:pt x="44" y="37"/>
                </a:lnTo>
                <a:lnTo>
                  <a:pt x="46" y="37"/>
                </a:lnTo>
                <a:lnTo>
                  <a:pt x="48" y="37"/>
                </a:lnTo>
                <a:lnTo>
                  <a:pt x="50" y="37"/>
                </a:lnTo>
                <a:lnTo>
                  <a:pt x="52" y="35"/>
                </a:lnTo>
                <a:lnTo>
                  <a:pt x="54" y="35"/>
                </a:lnTo>
                <a:lnTo>
                  <a:pt x="54" y="33"/>
                </a:lnTo>
                <a:lnTo>
                  <a:pt x="57" y="33"/>
                </a:lnTo>
                <a:lnTo>
                  <a:pt x="57" y="31"/>
                </a:lnTo>
                <a:close/>
              </a:path>
            </a:pathLst>
          </a:custGeom>
          <a:solidFill>
            <a:srgbClr val="F6EF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7" name="任意多边形 307836"/>
          <p:cNvSpPr/>
          <p:nvPr/>
        </p:nvSpPr>
        <p:spPr>
          <a:xfrm>
            <a:off x="2638425" y="2324100"/>
            <a:ext cx="90488" cy="58738"/>
          </a:xfrm>
          <a:custGeom>
            <a:rect l="0" t="0" r="0" b="0"/>
            <a:pathLst>
              <a:path w="57" h="37">
                <a:moveTo>
                  <a:pt x="57" y="31"/>
                </a:moveTo>
                <a:lnTo>
                  <a:pt x="57" y="29"/>
                </a:lnTo>
                <a:lnTo>
                  <a:pt x="57" y="26"/>
                </a:lnTo>
                <a:lnTo>
                  <a:pt x="57" y="26"/>
                </a:lnTo>
                <a:lnTo>
                  <a:pt x="57" y="24"/>
                </a:lnTo>
                <a:lnTo>
                  <a:pt x="57" y="22"/>
                </a:lnTo>
                <a:lnTo>
                  <a:pt x="54" y="20"/>
                </a:lnTo>
                <a:lnTo>
                  <a:pt x="54" y="18"/>
                </a:lnTo>
                <a:lnTo>
                  <a:pt x="52" y="18"/>
                </a:lnTo>
                <a:lnTo>
                  <a:pt x="50" y="16"/>
                </a:lnTo>
                <a:lnTo>
                  <a:pt x="48" y="13"/>
                </a:lnTo>
                <a:lnTo>
                  <a:pt x="48" y="11"/>
                </a:lnTo>
                <a:lnTo>
                  <a:pt x="44" y="11"/>
                </a:lnTo>
                <a:lnTo>
                  <a:pt x="41" y="9"/>
                </a:lnTo>
                <a:lnTo>
                  <a:pt x="39" y="7"/>
                </a:lnTo>
                <a:lnTo>
                  <a:pt x="37" y="7"/>
                </a:lnTo>
                <a:lnTo>
                  <a:pt x="35" y="5"/>
                </a:lnTo>
                <a:lnTo>
                  <a:pt x="31" y="5"/>
                </a:lnTo>
                <a:lnTo>
                  <a:pt x="28" y="3"/>
                </a:lnTo>
                <a:lnTo>
                  <a:pt x="26" y="3"/>
                </a:lnTo>
                <a:lnTo>
                  <a:pt x="24" y="3"/>
                </a:lnTo>
                <a:lnTo>
                  <a:pt x="20" y="0"/>
                </a:lnTo>
                <a:lnTo>
                  <a:pt x="18" y="0"/>
                </a:lnTo>
                <a:lnTo>
                  <a:pt x="16" y="0"/>
                </a:lnTo>
                <a:lnTo>
                  <a:pt x="13" y="0"/>
                </a:lnTo>
                <a:lnTo>
                  <a:pt x="11" y="3"/>
                </a:lnTo>
                <a:lnTo>
                  <a:pt x="9" y="3"/>
                </a:lnTo>
                <a:lnTo>
                  <a:pt x="7" y="3"/>
                </a:lnTo>
                <a:lnTo>
                  <a:pt x="5" y="5"/>
                </a:lnTo>
                <a:lnTo>
                  <a:pt x="5" y="5"/>
                </a:lnTo>
                <a:lnTo>
                  <a:pt x="3" y="5"/>
                </a:lnTo>
                <a:lnTo>
                  <a:pt x="3" y="7"/>
                </a:lnTo>
                <a:lnTo>
                  <a:pt x="0" y="9"/>
                </a:lnTo>
                <a:lnTo>
                  <a:pt x="0" y="9"/>
                </a:lnTo>
                <a:lnTo>
                  <a:pt x="0" y="11"/>
                </a:lnTo>
                <a:lnTo>
                  <a:pt x="0" y="13"/>
                </a:lnTo>
                <a:lnTo>
                  <a:pt x="0" y="16"/>
                </a:lnTo>
                <a:lnTo>
                  <a:pt x="3" y="18"/>
                </a:lnTo>
                <a:lnTo>
                  <a:pt x="3" y="18"/>
                </a:lnTo>
                <a:lnTo>
                  <a:pt x="3" y="20"/>
                </a:lnTo>
                <a:lnTo>
                  <a:pt x="5" y="22"/>
                </a:lnTo>
                <a:lnTo>
                  <a:pt x="7" y="24"/>
                </a:lnTo>
                <a:lnTo>
                  <a:pt x="9" y="26"/>
                </a:lnTo>
                <a:lnTo>
                  <a:pt x="11" y="26"/>
                </a:lnTo>
                <a:lnTo>
                  <a:pt x="13" y="29"/>
                </a:lnTo>
                <a:lnTo>
                  <a:pt x="16" y="31"/>
                </a:lnTo>
                <a:lnTo>
                  <a:pt x="18" y="31"/>
                </a:lnTo>
                <a:lnTo>
                  <a:pt x="20" y="33"/>
                </a:lnTo>
                <a:lnTo>
                  <a:pt x="22" y="35"/>
                </a:lnTo>
                <a:lnTo>
                  <a:pt x="26" y="35"/>
                </a:lnTo>
                <a:lnTo>
                  <a:pt x="28" y="35"/>
                </a:lnTo>
                <a:lnTo>
                  <a:pt x="31" y="37"/>
                </a:lnTo>
                <a:lnTo>
                  <a:pt x="35" y="37"/>
                </a:lnTo>
                <a:lnTo>
                  <a:pt x="37" y="37"/>
                </a:lnTo>
                <a:lnTo>
                  <a:pt x="39" y="37"/>
                </a:lnTo>
                <a:lnTo>
                  <a:pt x="41" y="37"/>
                </a:lnTo>
                <a:lnTo>
                  <a:pt x="44" y="37"/>
                </a:lnTo>
                <a:lnTo>
                  <a:pt x="46" y="37"/>
                </a:lnTo>
                <a:lnTo>
                  <a:pt x="48" y="37"/>
                </a:lnTo>
                <a:lnTo>
                  <a:pt x="50" y="37"/>
                </a:lnTo>
                <a:lnTo>
                  <a:pt x="52" y="35"/>
                </a:lnTo>
                <a:lnTo>
                  <a:pt x="54" y="35"/>
                </a:lnTo>
                <a:lnTo>
                  <a:pt x="54" y="33"/>
                </a:lnTo>
                <a:lnTo>
                  <a:pt x="54" y="33"/>
                </a:lnTo>
                <a:lnTo>
                  <a:pt x="57" y="31"/>
                </a:lnTo>
                <a:close/>
              </a:path>
            </a:pathLst>
          </a:custGeom>
          <a:solidFill>
            <a:srgbClr val="F6EF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8" name="任意多边形 307837"/>
          <p:cNvSpPr/>
          <p:nvPr/>
        </p:nvSpPr>
        <p:spPr>
          <a:xfrm>
            <a:off x="2638425" y="2328863"/>
            <a:ext cx="90488" cy="53975"/>
          </a:xfrm>
          <a:custGeom>
            <a:rect l="0" t="0" r="0" b="0"/>
            <a:pathLst>
              <a:path w="57" h="34">
                <a:moveTo>
                  <a:pt x="24" y="32"/>
                </a:moveTo>
                <a:lnTo>
                  <a:pt x="26" y="32"/>
                </a:lnTo>
                <a:lnTo>
                  <a:pt x="28" y="32"/>
                </a:lnTo>
                <a:lnTo>
                  <a:pt x="33" y="34"/>
                </a:lnTo>
                <a:lnTo>
                  <a:pt x="35" y="34"/>
                </a:lnTo>
                <a:lnTo>
                  <a:pt x="37" y="34"/>
                </a:lnTo>
                <a:lnTo>
                  <a:pt x="39" y="34"/>
                </a:lnTo>
                <a:lnTo>
                  <a:pt x="41" y="34"/>
                </a:lnTo>
                <a:lnTo>
                  <a:pt x="44" y="34"/>
                </a:lnTo>
                <a:lnTo>
                  <a:pt x="46" y="34"/>
                </a:lnTo>
                <a:lnTo>
                  <a:pt x="48" y="34"/>
                </a:lnTo>
                <a:lnTo>
                  <a:pt x="50" y="32"/>
                </a:lnTo>
                <a:lnTo>
                  <a:pt x="52" y="32"/>
                </a:lnTo>
                <a:lnTo>
                  <a:pt x="52" y="30"/>
                </a:lnTo>
                <a:lnTo>
                  <a:pt x="54" y="30"/>
                </a:lnTo>
                <a:lnTo>
                  <a:pt x="54" y="28"/>
                </a:lnTo>
                <a:lnTo>
                  <a:pt x="54" y="28"/>
                </a:lnTo>
                <a:lnTo>
                  <a:pt x="57" y="26"/>
                </a:lnTo>
                <a:lnTo>
                  <a:pt x="57" y="23"/>
                </a:lnTo>
                <a:lnTo>
                  <a:pt x="57" y="23"/>
                </a:lnTo>
                <a:lnTo>
                  <a:pt x="54" y="21"/>
                </a:lnTo>
                <a:lnTo>
                  <a:pt x="54" y="19"/>
                </a:lnTo>
                <a:lnTo>
                  <a:pt x="54" y="17"/>
                </a:lnTo>
                <a:lnTo>
                  <a:pt x="52" y="17"/>
                </a:lnTo>
                <a:lnTo>
                  <a:pt x="52" y="15"/>
                </a:lnTo>
                <a:lnTo>
                  <a:pt x="50" y="13"/>
                </a:lnTo>
                <a:lnTo>
                  <a:pt x="48" y="10"/>
                </a:lnTo>
                <a:lnTo>
                  <a:pt x="46" y="10"/>
                </a:lnTo>
                <a:lnTo>
                  <a:pt x="44" y="8"/>
                </a:lnTo>
                <a:lnTo>
                  <a:pt x="41" y="6"/>
                </a:lnTo>
                <a:lnTo>
                  <a:pt x="39" y="6"/>
                </a:lnTo>
                <a:lnTo>
                  <a:pt x="35" y="4"/>
                </a:lnTo>
                <a:lnTo>
                  <a:pt x="33" y="4"/>
                </a:lnTo>
                <a:lnTo>
                  <a:pt x="31" y="2"/>
                </a:lnTo>
                <a:lnTo>
                  <a:pt x="28" y="2"/>
                </a:lnTo>
                <a:lnTo>
                  <a:pt x="24" y="2"/>
                </a:lnTo>
                <a:lnTo>
                  <a:pt x="22" y="0"/>
                </a:lnTo>
                <a:lnTo>
                  <a:pt x="20" y="0"/>
                </a:lnTo>
                <a:lnTo>
                  <a:pt x="18" y="0"/>
                </a:lnTo>
                <a:lnTo>
                  <a:pt x="16" y="0"/>
                </a:lnTo>
                <a:lnTo>
                  <a:pt x="13" y="0"/>
                </a:lnTo>
                <a:lnTo>
                  <a:pt x="11" y="0"/>
                </a:lnTo>
                <a:lnTo>
                  <a:pt x="9" y="2"/>
                </a:lnTo>
                <a:lnTo>
                  <a:pt x="7" y="2"/>
                </a:lnTo>
                <a:lnTo>
                  <a:pt x="5" y="2"/>
                </a:lnTo>
                <a:lnTo>
                  <a:pt x="5" y="4"/>
                </a:lnTo>
                <a:lnTo>
                  <a:pt x="3" y="4"/>
                </a:lnTo>
                <a:lnTo>
                  <a:pt x="3" y="6"/>
                </a:lnTo>
                <a:lnTo>
                  <a:pt x="0" y="6"/>
                </a:lnTo>
                <a:lnTo>
                  <a:pt x="0" y="8"/>
                </a:lnTo>
                <a:lnTo>
                  <a:pt x="0" y="10"/>
                </a:lnTo>
                <a:lnTo>
                  <a:pt x="0" y="13"/>
                </a:lnTo>
                <a:lnTo>
                  <a:pt x="0" y="13"/>
                </a:lnTo>
                <a:lnTo>
                  <a:pt x="3" y="15"/>
                </a:lnTo>
                <a:lnTo>
                  <a:pt x="3" y="17"/>
                </a:lnTo>
                <a:lnTo>
                  <a:pt x="5" y="19"/>
                </a:lnTo>
                <a:lnTo>
                  <a:pt x="5" y="19"/>
                </a:lnTo>
                <a:lnTo>
                  <a:pt x="7" y="21"/>
                </a:lnTo>
                <a:lnTo>
                  <a:pt x="9" y="23"/>
                </a:lnTo>
                <a:lnTo>
                  <a:pt x="11" y="26"/>
                </a:lnTo>
                <a:lnTo>
                  <a:pt x="13" y="26"/>
                </a:lnTo>
                <a:lnTo>
                  <a:pt x="16" y="28"/>
                </a:lnTo>
                <a:lnTo>
                  <a:pt x="18" y="28"/>
                </a:lnTo>
                <a:lnTo>
                  <a:pt x="20" y="30"/>
                </a:lnTo>
                <a:lnTo>
                  <a:pt x="24" y="32"/>
                </a:lnTo>
                <a:close/>
              </a:path>
            </a:pathLst>
          </a:custGeom>
          <a:solidFill>
            <a:srgbClr val="F7F1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39" name="任意多边形 307838"/>
          <p:cNvSpPr/>
          <p:nvPr/>
        </p:nvSpPr>
        <p:spPr>
          <a:xfrm>
            <a:off x="2968625" y="2179638"/>
            <a:ext cx="73025" cy="161925"/>
          </a:xfrm>
          <a:custGeom>
            <a:rect l="0" t="0" r="0" b="0"/>
            <a:pathLst>
              <a:path w="46" h="102">
                <a:moveTo>
                  <a:pt x="5" y="3"/>
                </a:moveTo>
                <a:lnTo>
                  <a:pt x="0" y="16"/>
                </a:lnTo>
                <a:lnTo>
                  <a:pt x="28" y="102"/>
                </a:lnTo>
                <a:lnTo>
                  <a:pt x="46" y="98"/>
                </a:lnTo>
                <a:lnTo>
                  <a:pt x="18" y="9"/>
                </a:lnTo>
                <a:lnTo>
                  <a:pt x="5" y="3"/>
                </a:lnTo>
                <a:lnTo>
                  <a:pt x="18" y="9"/>
                </a:lnTo>
                <a:lnTo>
                  <a:pt x="13" y="0"/>
                </a:lnTo>
                <a:lnTo>
                  <a:pt x="5" y="3"/>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0" name="任意多边形 307839"/>
          <p:cNvSpPr/>
          <p:nvPr/>
        </p:nvSpPr>
        <p:spPr>
          <a:xfrm>
            <a:off x="2841625" y="2184400"/>
            <a:ext cx="144463" cy="74613"/>
          </a:xfrm>
          <a:custGeom>
            <a:rect l="0" t="0" r="0" b="0"/>
            <a:pathLst>
              <a:path w="91" h="47">
                <a:moveTo>
                  <a:pt x="7" y="47"/>
                </a:moveTo>
                <a:lnTo>
                  <a:pt x="91" y="17"/>
                </a:lnTo>
                <a:lnTo>
                  <a:pt x="85" y="0"/>
                </a:lnTo>
                <a:lnTo>
                  <a:pt x="0" y="30"/>
                </a:lnTo>
                <a:lnTo>
                  <a:pt x="7" y="47"/>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1" name="任意多边形 307840"/>
          <p:cNvSpPr/>
          <p:nvPr/>
        </p:nvSpPr>
        <p:spPr>
          <a:xfrm>
            <a:off x="2570163" y="2538413"/>
            <a:ext cx="76200" cy="47625"/>
          </a:xfrm>
          <a:custGeom>
            <a:rect l="0" t="0" r="0" b="0"/>
            <a:pathLst>
              <a:path w="48" h="30">
                <a:moveTo>
                  <a:pt x="48" y="21"/>
                </a:moveTo>
                <a:lnTo>
                  <a:pt x="41" y="11"/>
                </a:lnTo>
                <a:lnTo>
                  <a:pt x="7" y="0"/>
                </a:lnTo>
                <a:lnTo>
                  <a:pt x="0" y="17"/>
                </a:lnTo>
                <a:lnTo>
                  <a:pt x="35" y="28"/>
                </a:lnTo>
                <a:lnTo>
                  <a:pt x="48" y="21"/>
                </a:lnTo>
                <a:lnTo>
                  <a:pt x="35" y="28"/>
                </a:lnTo>
                <a:lnTo>
                  <a:pt x="43" y="30"/>
                </a:lnTo>
                <a:lnTo>
                  <a:pt x="48" y="21"/>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2" name="任意多边形 307841"/>
          <p:cNvSpPr/>
          <p:nvPr/>
        </p:nvSpPr>
        <p:spPr>
          <a:xfrm>
            <a:off x="2617788" y="2411413"/>
            <a:ext cx="82550" cy="160337"/>
          </a:xfrm>
          <a:custGeom>
            <a:rect l="0" t="0" r="0" b="0"/>
            <a:pathLst>
              <a:path w="52" h="100">
                <a:moveTo>
                  <a:pt x="35" y="0"/>
                </a:moveTo>
                <a:lnTo>
                  <a:pt x="0" y="95"/>
                </a:lnTo>
                <a:lnTo>
                  <a:pt x="18" y="101"/>
                </a:lnTo>
                <a:lnTo>
                  <a:pt x="52" y="6"/>
                </a:lnTo>
                <a:lnTo>
                  <a:pt x="35" y="0"/>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3" name="任意多边形 307842"/>
          <p:cNvSpPr/>
          <p:nvPr/>
        </p:nvSpPr>
        <p:spPr>
          <a:xfrm>
            <a:off x="2481263" y="2482850"/>
            <a:ext cx="153987" cy="82550"/>
          </a:xfrm>
          <a:custGeom>
            <a:rect l="0" t="0" r="0" b="0"/>
            <a:pathLst>
              <a:path w="97" h="52">
                <a:moveTo>
                  <a:pt x="97" y="43"/>
                </a:moveTo>
                <a:lnTo>
                  <a:pt x="91" y="33"/>
                </a:lnTo>
                <a:lnTo>
                  <a:pt x="6" y="0"/>
                </a:lnTo>
                <a:lnTo>
                  <a:pt x="0" y="17"/>
                </a:lnTo>
                <a:lnTo>
                  <a:pt x="84" y="50"/>
                </a:lnTo>
                <a:lnTo>
                  <a:pt x="97" y="43"/>
                </a:lnTo>
                <a:lnTo>
                  <a:pt x="84" y="50"/>
                </a:lnTo>
                <a:lnTo>
                  <a:pt x="93" y="52"/>
                </a:lnTo>
                <a:lnTo>
                  <a:pt x="97" y="43"/>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4" name="任意多边形 307843"/>
          <p:cNvSpPr/>
          <p:nvPr/>
        </p:nvSpPr>
        <p:spPr>
          <a:xfrm>
            <a:off x="2608263" y="2403475"/>
            <a:ext cx="74612" cy="147638"/>
          </a:xfrm>
          <a:custGeom>
            <a:rect l="0" t="0" r="0" b="0"/>
            <a:pathLst>
              <a:path w="47" h="93">
                <a:moveTo>
                  <a:pt x="30" y="0"/>
                </a:moveTo>
                <a:lnTo>
                  <a:pt x="0" y="87"/>
                </a:lnTo>
                <a:lnTo>
                  <a:pt x="17" y="93"/>
                </a:lnTo>
                <a:lnTo>
                  <a:pt x="47" y="7"/>
                </a:lnTo>
                <a:lnTo>
                  <a:pt x="30" y="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5" name="任意多边形 307844"/>
          <p:cNvSpPr/>
          <p:nvPr/>
        </p:nvSpPr>
        <p:spPr>
          <a:xfrm>
            <a:off x="5392738" y="1389063"/>
            <a:ext cx="2928937" cy="1925637"/>
          </a:xfrm>
          <a:custGeom>
            <a:rect l="0" t="0" r="0" b="0"/>
            <a:pathLst>
              <a:path w="1845" h="1213">
                <a:moveTo>
                  <a:pt x="847" y="0"/>
                </a:moveTo>
                <a:lnTo>
                  <a:pt x="840" y="516"/>
                </a:lnTo>
                <a:lnTo>
                  <a:pt x="0" y="1194"/>
                </a:lnTo>
                <a:lnTo>
                  <a:pt x="957" y="815"/>
                </a:lnTo>
                <a:lnTo>
                  <a:pt x="1845" y="1213"/>
                </a:lnTo>
                <a:lnTo>
                  <a:pt x="1053" y="527"/>
                </a:lnTo>
                <a:lnTo>
                  <a:pt x="1057" y="0"/>
                </a:lnTo>
                <a:lnTo>
                  <a:pt x="847"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6" name="任意多边形 307845"/>
          <p:cNvSpPr/>
          <p:nvPr/>
        </p:nvSpPr>
        <p:spPr>
          <a:xfrm>
            <a:off x="5395913" y="1389063"/>
            <a:ext cx="2919412" cy="1925637"/>
          </a:xfrm>
          <a:custGeom>
            <a:rect l="0" t="0" r="0" b="0"/>
            <a:pathLst>
              <a:path w="1839" h="1213">
                <a:moveTo>
                  <a:pt x="845" y="2"/>
                </a:moveTo>
                <a:lnTo>
                  <a:pt x="838" y="516"/>
                </a:lnTo>
                <a:lnTo>
                  <a:pt x="0" y="1194"/>
                </a:lnTo>
                <a:lnTo>
                  <a:pt x="953" y="813"/>
                </a:lnTo>
                <a:lnTo>
                  <a:pt x="1839" y="1213"/>
                </a:lnTo>
                <a:lnTo>
                  <a:pt x="1049" y="527"/>
                </a:lnTo>
                <a:lnTo>
                  <a:pt x="1053" y="0"/>
                </a:lnTo>
                <a:lnTo>
                  <a:pt x="845" y="2"/>
                </a:lnTo>
                <a:close/>
              </a:path>
            </a:pathLst>
          </a:custGeom>
          <a:solidFill>
            <a:srgbClr val="DD6E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7" name="任意多边形 307846"/>
          <p:cNvSpPr/>
          <p:nvPr/>
        </p:nvSpPr>
        <p:spPr>
          <a:xfrm>
            <a:off x="5399088" y="1392238"/>
            <a:ext cx="2913062" cy="1919287"/>
          </a:xfrm>
          <a:custGeom>
            <a:rect l="0" t="0" r="0" b="0"/>
            <a:pathLst>
              <a:path w="1834" h="1209">
                <a:moveTo>
                  <a:pt x="843" y="0"/>
                </a:moveTo>
                <a:lnTo>
                  <a:pt x="836" y="514"/>
                </a:lnTo>
                <a:lnTo>
                  <a:pt x="0" y="1190"/>
                </a:lnTo>
                <a:lnTo>
                  <a:pt x="951" y="808"/>
                </a:lnTo>
                <a:lnTo>
                  <a:pt x="1835" y="1209"/>
                </a:lnTo>
                <a:lnTo>
                  <a:pt x="1047" y="525"/>
                </a:lnTo>
                <a:lnTo>
                  <a:pt x="1051" y="0"/>
                </a:lnTo>
                <a:lnTo>
                  <a:pt x="843" y="0"/>
                </a:lnTo>
                <a:close/>
              </a:path>
            </a:pathLst>
          </a:custGeom>
          <a:solidFill>
            <a:srgbClr val="DD6F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8" name="任意多边形 307847"/>
          <p:cNvSpPr/>
          <p:nvPr/>
        </p:nvSpPr>
        <p:spPr>
          <a:xfrm>
            <a:off x="5399088" y="1392238"/>
            <a:ext cx="2909887" cy="1916112"/>
          </a:xfrm>
          <a:custGeom>
            <a:rect l="0" t="0" r="0" b="0"/>
            <a:pathLst>
              <a:path w="1832" h="1207">
                <a:moveTo>
                  <a:pt x="845" y="0"/>
                </a:moveTo>
                <a:lnTo>
                  <a:pt x="839" y="514"/>
                </a:lnTo>
                <a:lnTo>
                  <a:pt x="0" y="1190"/>
                </a:lnTo>
                <a:lnTo>
                  <a:pt x="951" y="806"/>
                </a:lnTo>
                <a:lnTo>
                  <a:pt x="1833" y="1207"/>
                </a:lnTo>
                <a:lnTo>
                  <a:pt x="1044" y="525"/>
                </a:lnTo>
                <a:lnTo>
                  <a:pt x="1049" y="0"/>
                </a:lnTo>
                <a:lnTo>
                  <a:pt x="845" y="0"/>
                </a:lnTo>
                <a:close/>
              </a:path>
            </a:pathLst>
          </a:custGeom>
          <a:solidFill>
            <a:srgbClr val="DD709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49" name="任意多边形 307848"/>
          <p:cNvSpPr/>
          <p:nvPr/>
        </p:nvSpPr>
        <p:spPr>
          <a:xfrm>
            <a:off x="5403850" y="1392238"/>
            <a:ext cx="2897188" cy="1912937"/>
          </a:xfrm>
          <a:custGeom>
            <a:rect l="0" t="0" r="0" b="0"/>
            <a:pathLst>
              <a:path w="1825" h="1205">
                <a:moveTo>
                  <a:pt x="842" y="0"/>
                </a:moveTo>
                <a:lnTo>
                  <a:pt x="836" y="514"/>
                </a:lnTo>
                <a:lnTo>
                  <a:pt x="0" y="1188"/>
                </a:lnTo>
                <a:lnTo>
                  <a:pt x="948" y="804"/>
                </a:lnTo>
                <a:lnTo>
                  <a:pt x="1825" y="1205"/>
                </a:lnTo>
                <a:lnTo>
                  <a:pt x="1041" y="525"/>
                </a:lnTo>
                <a:lnTo>
                  <a:pt x="1046" y="0"/>
                </a:lnTo>
                <a:lnTo>
                  <a:pt x="842" y="0"/>
                </a:lnTo>
                <a:close/>
              </a:path>
            </a:pathLst>
          </a:custGeom>
          <a:solidFill>
            <a:srgbClr val="DD72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0" name="任意多边形 307849"/>
          <p:cNvSpPr/>
          <p:nvPr/>
        </p:nvSpPr>
        <p:spPr>
          <a:xfrm>
            <a:off x="5407025" y="1392238"/>
            <a:ext cx="2890838" cy="1909762"/>
          </a:xfrm>
          <a:custGeom>
            <a:rect l="0" t="0" r="0" b="0"/>
            <a:pathLst>
              <a:path w="1821" h="1203">
                <a:moveTo>
                  <a:pt x="840" y="0"/>
                </a:moveTo>
                <a:lnTo>
                  <a:pt x="834" y="516"/>
                </a:lnTo>
                <a:lnTo>
                  <a:pt x="0" y="1188"/>
                </a:lnTo>
                <a:lnTo>
                  <a:pt x="946" y="802"/>
                </a:lnTo>
                <a:lnTo>
                  <a:pt x="1821" y="1203"/>
                </a:lnTo>
                <a:lnTo>
                  <a:pt x="1037" y="525"/>
                </a:lnTo>
                <a:lnTo>
                  <a:pt x="1042" y="0"/>
                </a:lnTo>
                <a:lnTo>
                  <a:pt x="840" y="0"/>
                </a:lnTo>
                <a:close/>
              </a:path>
            </a:pathLst>
          </a:custGeom>
          <a:solidFill>
            <a:srgbClr val="DE73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1" name="任意多边形 307850"/>
          <p:cNvSpPr/>
          <p:nvPr/>
        </p:nvSpPr>
        <p:spPr>
          <a:xfrm>
            <a:off x="5410200" y="1392238"/>
            <a:ext cx="2881313" cy="1909762"/>
          </a:xfrm>
          <a:custGeom>
            <a:rect l="0" t="0" r="0" b="0"/>
            <a:pathLst>
              <a:path w="1815" h="1203">
                <a:moveTo>
                  <a:pt x="838" y="0"/>
                </a:moveTo>
                <a:lnTo>
                  <a:pt x="832" y="516"/>
                </a:lnTo>
                <a:lnTo>
                  <a:pt x="0" y="1188"/>
                </a:lnTo>
                <a:lnTo>
                  <a:pt x="942" y="800"/>
                </a:lnTo>
                <a:lnTo>
                  <a:pt x="1815" y="1203"/>
                </a:lnTo>
                <a:lnTo>
                  <a:pt x="1035" y="525"/>
                </a:lnTo>
                <a:lnTo>
                  <a:pt x="1040" y="0"/>
                </a:lnTo>
                <a:lnTo>
                  <a:pt x="838" y="0"/>
                </a:lnTo>
                <a:close/>
              </a:path>
            </a:pathLst>
          </a:custGeom>
          <a:solidFill>
            <a:srgbClr val="DE739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2" name="任意多边形 307851"/>
          <p:cNvSpPr/>
          <p:nvPr/>
        </p:nvSpPr>
        <p:spPr>
          <a:xfrm>
            <a:off x="5410200" y="1392238"/>
            <a:ext cx="2878138" cy="1906587"/>
          </a:xfrm>
          <a:custGeom>
            <a:rect l="0" t="0" r="0" b="0"/>
            <a:pathLst>
              <a:path w="1813" h="1201">
                <a:moveTo>
                  <a:pt x="840" y="0"/>
                </a:moveTo>
                <a:lnTo>
                  <a:pt x="834" y="516"/>
                </a:lnTo>
                <a:lnTo>
                  <a:pt x="0" y="1185"/>
                </a:lnTo>
                <a:lnTo>
                  <a:pt x="942" y="798"/>
                </a:lnTo>
                <a:lnTo>
                  <a:pt x="1813" y="1201"/>
                </a:lnTo>
                <a:lnTo>
                  <a:pt x="1033" y="525"/>
                </a:lnTo>
                <a:lnTo>
                  <a:pt x="1037" y="0"/>
                </a:lnTo>
                <a:lnTo>
                  <a:pt x="840" y="0"/>
                </a:lnTo>
                <a:close/>
              </a:path>
            </a:pathLst>
          </a:custGeom>
          <a:solidFill>
            <a:srgbClr val="DE75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3" name="任意多边形 307852"/>
          <p:cNvSpPr/>
          <p:nvPr/>
        </p:nvSpPr>
        <p:spPr>
          <a:xfrm>
            <a:off x="5413375" y="1392238"/>
            <a:ext cx="2871788" cy="1901825"/>
          </a:xfrm>
          <a:custGeom>
            <a:rect l="0" t="0" r="0" b="0"/>
            <a:pathLst>
              <a:path w="1809" h="1198">
                <a:moveTo>
                  <a:pt x="838" y="0"/>
                </a:moveTo>
                <a:lnTo>
                  <a:pt x="832" y="516"/>
                </a:lnTo>
                <a:lnTo>
                  <a:pt x="0" y="1185"/>
                </a:lnTo>
                <a:lnTo>
                  <a:pt x="940" y="795"/>
                </a:lnTo>
                <a:lnTo>
                  <a:pt x="1809" y="1198"/>
                </a:lnTo>
                <a:lnTo>
                  <a:pt x="1031" y="525"/>
                </a:lnTo>
                <a:lnTo>
                  <a:pt x="1035" y="0"/>
                </a:lnTo>
                <a:lnTo>
                  <a:pt x="838" y="0"/>
                </a:lnTo>
                <a:close/>
              </a:path>
            </a:pathLst>
          </a:custGeom>
          <a:solidFill>
            <a:srgbClr val="DE76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4" name="任意多边形 307853"/>
          <p:cNvSpPr/>
          <p:nvPr/>
        </p:nvSpPr>
        <p:spPr>
          <a:xfrm>
            <a:off x="5416550" y="1392238"/>
            <a:ext cx="2860675" cy="1898650"/>
          </a:xfrm>
          <a:custGeom>
            <a:rect l="0" t="0" r="0" b="0"/>
            <a:pathLst>
              <a:path w="1802" h="1196">
                <a:moveTo>
                  <a:pt x="836" y="2"/>
                </a:moveTo>
                <a:lnTo>
                  <a:pt x="830" y="516"/>
                </a:lnTo>
                <a:lnTo>
                  <a:pt x="0" y="1183"/>
                </a:lnTo>
                <a:lnTo>
                  <a:pt x="938" y="793"/>
                </a:lnTo>
                <a:lnTo>
                  <a:pt x="1802" y="1196"/>
                </a:lnTo>
                <a:lnTo>
                  <a:pt x="1027" y="527"/>
                </a:lnTo>
                <a:lnTo>
                  <a:pt x="1031" y="0"/>
                </a:lnTo>
                <a:lnTo>
                  <a:pt x="836" y="2"/>
                </a:lnTo>
                <a:close/>
              </a:path>
            </a:pathLst>
          </a:custGeom>
          <a:solidFill>
            <a:srgbClr val="DE78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5" name="任意多边形 307854"/>
          <p:cNvSpPr/>
          <p:nvPr/>
        </p:nvSpPr>
        <p:spPr>
          <a:xfrm>
            <a:off x="5419725" y="1392238"/>
            <a:ext cx="2854325" cy="1895475"/>
          </a:xfrm>
          <a:custGeom>
            <a:rect l="0" t="0" r="0" b="0"/>
            <a:pathLst>
              <a:path w="1798" h="1194">
                <a:moveTo>
                  <a:pt x="834" y="2"/>
                </a:moveTo>
                <a:lnTo>
                  <a:pt x="828" y="518"/>
                </a:lnTo>
                <a:lnTo>
                  <a:pt x="0" y="1183"/>
                </a:lnTo>
                <a:lnTo>
                  <a:pt x="934" y="791"/>
                </a:lnTo>
                <a:lnTo>
                  <a:pt x="1798" y="1194"/>
                </a:lnTo>
                <a:lnTo>
                  <a:pt x="1025" y="527"/>
                </a:lnTo>
                <a:lnTo>
                  <a:pt x="1027" y="0"/>
                </a:lnTo>
                <a:lnTo>
                  <a:pt x="834" y="2"/>
                </a:lnTo>
                <a:close/>
              </a:path>
            </a:pathLst>
          </a:custGeom>
          <a:solidFill>
            <a:srgbClr val="DF79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6" name="任意多边形 307855"/>
          <p:cNvSpPr/>
          <p:nvPr/>
        </p:nvSpPr>
        <p:spPr>
          <a:xfrm>
            <a:off x="5424488" y="1392238"/>
            <a:ext cx="2846387" cy="1892300"/>
          </a:xfrm>
          <a:custGeom>
            <a:rect l="0" t="0" r="0" b="0"/>
            <a:pathLst>
              <a:path w="1792" h="1192">
                <a:moveTo>
                  <a:pt x="833" y="2"/>
                </a:moveTo>
                <a:lnTo>
                  <a:pt x="827" y="518"/>
                </a:lnTo>
                <a:lnTo>
                  <a:pt x="0" y="1181"/>
                </a:lnTo>
                <a:lnTo>
                  <a:pt x="931" y="789"/>
                </a:lnTo>
                <a:lnTo>
                  <a:pt x="1793" y="1192"/>
                </a:lnTo>
                <a:lnTo>
                  <a:pt x="1020" y="527"/>
                </a:lnTo>
                <a:lnTo>
                  <a:pt x="1024" y="0"/>
                </a:lnTo>
                <a:lnTo>
                  <a:pt x="833" y="2"/>
                </a:lnTo>
                <a:close/>
              </a:path>
            </a:pathLst>
          </a:custGeom>
          <a:solidFill>
            <a:srgbClr val="DF79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7" name="任意多边形 307856"/>
          <p:cNvSpPr/>
          <p:nvPr/>
        </p:nvSpPr>
        <p:spPr>
          <a:xfrm>
            <a:off x="5427663" y="1395413"/>
            <a:ext cx="2836862" cy="1889125"/>
          </a:xfrm>
          <a:custGeom>
            <a:rect l="0" t="0" r="0" b="0"/>
            <a:pathLst>
              <a:path w="1787" h="1190">
                <a:moveTo>
                  <a:pt x="831" y="0"/>
                </a:moveTo>
                <a:lnTo>
                  <a:pt x="825" y="516"/>
                </a:lnTo>
                <a:lnTo>
                  <a:pt x="0" y="1179"/>
                </a:lnTo>
                <a:lnTo>
                  <a:pt x="929" y="785"/>
                </a:lnTo>
                <a:lnTo>
                  <a:pt x="1787" y="1190"/>
                </a:lnTo>
                <a:lnTo>
                  <a:pt x="1018" y="525"/>
                </a:lnTo>
                <a:lnTo>
                  <a:pt x="1020" y="0"/>
                </a:lnTo>
                <a:lnTo>
                  <a:pt x="831" y="0"/>
                </a:lnTo>
                <a:close/>
              </a:path>
            </a:pathLst>
          </a:custGeom>
          <a:solidFill>
            <a:srgbClr val="DF7B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8" name="任意多边形 307857"/>
          <p:cNvSpPr/>
          <p:nvPr/>
        </p:nvSpPr>
        <p:spPr>
          <a:xfrm>
            <a:off x="5427663" y="1395413"/>
            <a:ext cx="2832100" cy="1885950"/>
          </a:xfrm>
          <a:custGeom>
            <a:rect l="0" t="0" r="0" b="0"/>
            <a:pathLst>
              <a:path w="1784" h="1188">
                <a:moveTo>
                  <a:pt x="831" y="0"/>
                </a:moveTo>
                <a:lnTo>
                  <a:pt x="825" y="516"/>
                </a:lnTo>
                <a:lnTo>
                  <a:pt x="0" y="1179"/>
                </a:lnTo>
                <a:lnTo>
                  <a:pt x="929" y="783"/>
                </a:lnTo>
                <a:lnTo>
                  <a:pt x="1784" y="1188"/>
                </a:lnTo>
                <a:lnTo>
                  <a:pt x="1016" y="525"/>
                </a:lnTo>
                <a:lnTo>
                  <a:pt x="1020" y="0"/>
                </a:lnTo>
                <a:lnTo>
                  <a:pt x="831" y="0"/>
                </a:lnTo>
                <a:close/>
              </a:path>
            </a:pathLst>
          </a:custGeom>
          <a:solidFill>
            <a:srgbClr val="DF7C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59" name="任意多边形 307858"/>
          <p:cNvSpPr/>
          <p:nvPr/>
        </p:nvSpPr>
        <p:spPr>
          <a:xfrm>
            <a:off x="5430838" y="1395413"/>
            <a:ext cx="2825750" cy="1882775"/>
          </a:xfrm>
          <a:custGeom>
            <a:rect l="0" t="0" r="0" b="0"/>
            <a:pathLst>
              <a:path w="1780" h="1186">
                <a:moveTo>
                  <a:pt x="829" y="0"/>
                </a:moveTo>
                <a:lnTo>
                  <a:pt x="823" y="516"/>
                </a:lnTo>
                <a:lnTo>
                  <a:pt x="0" y="1177"/>
                </a:lnTo>
                <a:lnTo>
                  <a:pt x="925" y="780"/>
                </a:lnTo>
                <a:lnTo>
                  <a:pt x="1780" y="1186"/>
                </a:lnTo>
                <a:lnTo>
                  <a:pt x="1014" y="525"/>
                </a:lnTo>
                <a:lnTo>
                  <a:pt x="1016" y="0"/>
                </a:lnTo>
                <a:lnTo>
                  <a:pt x="829" y="0"/>
                </a:lnTo>
                <a:close/>
              </a:path>
            </a:pathLst>
          </a:custGeom>
          <a:solidFill>
            <a:srgbClr val="E07D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0" name="任意多边形 307859"/>
          <p:cNvSpPr/>
          <p:nvPr/>
        </p:nvSpPr>
        <p:spPr>
          <a:xfrm>
            <a:off x="5434013" y="1395413"/>
            <a:ext cx="2816225" cy="1878012"/>
          </a:xfrm>
          <a:custGeom>
            <a:rect l="0" t="0" r="0" b="0"/>
            <a:pathLst>
              <a:path w="1773" h="1183">
                <a:moveTo>
                  <a:pt x="830" y="0"/>
                </a:moveTo>
                <a:lnTo>
                  <a:pt x="823" y="516"/>
                </a:lnTo>
                <a:lnTo>
                  <a:pt x="0" y="1177"/>
                </a:lnTo>
                <a:lnTo>
                  <a:pt x="923" y="778"/>
                </a:lnTo>
                <a:lnTo>
                  <a:pt x="1774" y="1183"/>
                </a:lnTo>
                <a:lnTo>
                  <a:pt x="1009" y="525"/>
                </a:lnTo>
                <a:lnTo>
                  <a:pt x="1014" y="0"/>
                </a:lnTo>
                <a:lnTo>
                  <a:pt x="830" y="0"/>
                </a:lnTo>
                <a:close/>
              </a:path>
            </a:pathLst>
          </a:custGeom>
          <a:solidFill>
            <a:srgbClr val="E07E9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1" name="任意多边形 307860"/>
          <p:cNvSpPr/>
          <p:nvPr/>
        </p:nvSpPr>
        <p:spPr>
          <a:xfrm>
            <a:off x="5437188" y="1395413"/>
            <a:ext cx="2809875" cy="1874837"/>
          </a:xfrm>
          <a:custGeom>
            <a:rect l="0" t="0" r="0" b="0"/>
            <a:pathLst>
              <a:path w="1770" h="1181">
                <a:moveTo>
                  <a:pt x="828" y="0"/>
                </a:moveTo>
                <a:lnTo>
                  <a:pt x="821" y="518"/>
                </a:lnTo>
                <a:lnTo>
                  <a:pt x="0" y="1175"/>
                </a:lnTo>
                <a:lnTo>
                  <a:pt x="921" y="776"/>
                </a:lnTo>
                <a:lnTo>
                  <a:pt x="1770" y="1181"/>
                </a:lnTo>
                <a:lnTo>
                  <a:pt x="1005" y="525"/>
                </a:lnTo>
                <a:lnTo>
                  <a:pt x="1010" y="0"/>
                </a:lnTo>
                <a:lnTo>
                  <a:pt x="828" y="0"/>
                </a:lnTo>
                <a:close/>
              </a:path>
            </a:pathLst>
          </a:custGeom>
          <a:solidFill>
            <a:srgbClr val="E07F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2" name="任意多边形 307861"/>
          <p:cNvSpPr/>
          <p:nvPr/>
        </p:nvSpPr>
        <p:spPr>
          <a:xfrm>
            <a:off x="5437188" y="1395413"/>
            <a:ext cx="2801937" cy="1874837"/>
          </a:xfrm>
          <a:custGeom>
            <a:rect l="0" t="0" r="0" b="0"/>
            <a:pathLst>
              <a:path w="1765" h="1181">
                <a:moveTo>
                  <a:pt x="828" y="3"/>
                </a:moveTo>
                <a:lnTo>
                  <a:pt x="821" y="518"/>
                </a:lnTo>
                <a:lnTo>
                  <a:pt x="0" y="1175"/>
                </a:lnTo>
                <a:lnTo>
                  <a:pt x="921" y="774"/>
                </a:lnTo>
                <a:lnTo>
                  <a:pt x="1765" y="1181"/>
                </a:lnTo>
                <a:lnTo>
                  <a:pt x="1005" y="527"/>
                </a:lnTo>
                <a:lnTo>
                  <a:pt x="1010" y="0"/>
                </a:lnTo>
                <a:lnTo>
                  <a:pt x="828" y="3"/>
                </a:lnTo>
                <a:close/>
              </a:path>
            </a:pathLst>
          </a:custGeom>
          <a:solidFill>
            <a:srgbClr val="E080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3" name="任意多边形 307862"/>
          <p:cNvSpPr/>
          <p:nvPr/>
        </p:nvSpPr>
        <p:spPr>
          <a:xfrm>
            <a:off x="5440363" y="1395413"/>
            <a:ext cx="2795587" cy="1871662"/>
          </a:xfrm>
          <a:custGeom>
            <a:rect l="0" t="0" r="0" b="0"/>
            <a:pathLst>
              <a:path w="1761" h="1179">
                <a:moveTo>
                  <a:pt x="826" y="3"/>
                </a:moveTo>
                <a:lnTo>
                  <a:pt x="819" y="518"/>
                </a:lnTo>
                <a:lnTo>
                  <a:pt x="0" y="1173"/>
                </a:lnTo>
                <a:lnTo>
                  <a:pt x="919" y="772"/>
                </a:lnTo>
                <a:lnTo>
                  <a:pt x="1761" y="1179"/>
                </a:lnTo>
                <a:lnTo>
                  <a:pt x="1001" y="527"/>
                </a:lnTo>
                <a:lnTo>
                  <a:pt x="1005" y="0"/>
                </a:lnTo>
                <a:lnTo>
                  <a:pt x="826" y="3"/>
                </a:lnTo>
                <a:close/>
              </a:path>
            </a:pathLst>
          </a:custGeom>
          <a:solidFill>
            <a:srgbClr val="E183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4" name="任意多边形 307863"/>
          <p:cNvSpPr/>
          <p:nvPr/>
        </p:nvSpPr>
        <p:spPr>
          <a:xfrm>
            <a:off x="5445125" y="1395413"/>
            <a:ext cx="2787650" cy="1868487"/>
          </a:xfrm>
          <a:custGeom>
            <a:rect l="0" t="0" r="0" b="0"/>
            <a:pathLst>
              <a:path w="1756" h="1177">
                <a:moveTo>
                  <a:pt x="823" y="3"/>
                </a:moveTo>
                <a:lnTo>
                  <a:pt x="818" y="518"/>
                </a:lnTo>
                <a:lnTo>
                  <a:pt x="0" y="1173"/>
                </a:lnTo>
                <a:lnTo>
                  <a:pt x="914" y="770"/>
                </a:lnTo>
                <a:lnTo>
                  <a:pt x="1756" y="1177"/>
                </a:lnTo>
                <a:lnTo>
                  <a:pt x="998" y="527"/>
                </a:lnTo>
                <a:lnTo>
                  <a:pt x="1002" y="0"/>
                </a:lnTo>
                <a:lnTo>
                  <a:pt x="823" y="3"/>
                </a:lnTo>
                <a:close/>
              </a:path>
            </a:pathLst>
          </a:custGeom>
          <a:solidFill>
            <a:srgbClr val="E184A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5" name="任意多边形 307864"/>
          <p:cNvSpPr/>
          <p:nvPr/>
        </p:nvSpPr>
        <p:spPr>
          <a:xfrm>
            <a:off x="5448300" y="1395413"/>
            <a:ext cx="2778125" cy="1865312"/>
          </a:xfrm>
          <a:custGeom>
            <a:rect l="0" t="0" r="0" b="0"/>
            <a:pathLst>
              <a:path w="1750" h="1175">
                <a:moveTo>
                  <a:pt x="823" y="3"/>
                </a:moveTo>
                <a:lnTo>
                  <a:pt x="816" y="518"/>
                </a:lnTo>
                <a:lnTo>
                  <a:pt x="0" y="1170"/>
                </a:lnTo>
                <a:lnTo>
                  <a:pt x="912" y="767"/>
                </a:lnTo>
                <a:lnTo>
                  <a:pt x="1750" y="1175"/>
                </a:lnTo>
                <a:lnTo>
                  <a:pt x="994" y="527"/>
                </a:lnTo>
                <a:lnTo>
                  <a:pt x="998" y="0"/>
                </a:lnTo>
                <a:lnTo>
                  <a:pt x="823" y="3"/>
                </a:lnTo>
                <a:close/>
              </a:path>
            </a:pathLst>
          </a:custGeom>
          <a:solidFill>
            <a:srgbClr val="E186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6" name="任意多边形 307865"/>
          <p:cNvSpPr/>
          <p:nvPr/>
        </p:nvSpPr>
        <p:spPr>
          <a:xfrm>
            <a:off x="5451475" y="1395413"/>
            <a:ext cx="2771775" cy="1862137"/>
          </a:xfrm>
          <a:custGeom>
            <a:rect l="0" t="0" r="0" b="0"/>
            <a:pathLst>
              <a:path w="1746" h="1173">
                <a:moveTo>
                  <a:pt x="821" y="3"/>
                </a:moveTo>
                <a:lnTo>
                  <a:pt x="814" y="520"/>
                </a:lnTo>
                <a:lnTo>
                  <a:pt x="0" y="1170"/>
                </a:lnTo>
                <a:lnTo>
                  <a:pt x="910" y="765"/>
                </a:lnTo>
                <a:lnTo>
                  <a:pt x="1746" y="1173"/>
                </a:lnTo>
                <a:lnTo>
                  <a:pt x="992" y="527"/>
                </a:lnTo>
                <a:lnTo>
                  <a:pt x="996" y="0"/>
                </a:lnTo>
                <a:lnTo>
                  <a:pt x="821" y="3"/>
                </a:lnTo>
                <a:close/>
              </a:path>
            </a:pathLst>
          </a:custGeom>
          <a:solidFill>
            <a:srgbClr val="E187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7" name="任意多边形 307866"/>
          <p:cNvSpPr/>
          <p:nvPr/>
        </p:nvSpPr>
        <p:spPr>
          <a:xfrm>
            <a:off x="5454650" y="1400175"/>
            <a:ext cx="2763838" cy="1857375"/>
          </a:xfrm>
          <a:custGeom>
            <a:rect l="0" t="0" r="0" b="0"/>
            <a:pathLst>
              <a:path w="1741" h="1170">
                <a:moveTo>
                  <a:pt x="819" y="0"/>
                </a:moveTo>
                <a:lnTo>
                  <a:pt x="812" y="517"/>
                </a:lnTo>
                <a:lnTo>
                  <a:pt x="0" y="1167"/>
                </a:lnTo>
                <a:lnTo>
                  <a:pt x="908" y="760"/>
                </a:lnTo>
                <a:lnTo>
                  <a:pt x="1741" y="1170"/>
                </a:lnTo>
                <a:lnTo>
                  <a:pt x="988" y="524"/>
                </a:lnTo>
                <a:lnTo>
                  <a:pt x="992" y="0"/>
                </a:lnTo>
                <a:lnTo>
                  <a:pt x="819" y="0"/>
                </a:lnTo>
                <a:close/>
              </a:path>
            </a:pathLst>
          </a:custGeom>
          <a:solidFill>
            <a:srgbClr val="E187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8" name="任意多边形 307867"/>
          <p:cNvSpPr/>
          <p:nvPr/>
        </p:nvSpPr>
        <p:spPr>
          <a:xfrm>
            <a:off x="5454650" y="1400175"/>
            <a:ext cx="2757488" cy="1852613"/>
          </a:xfrm>
          <a:custGeom>
            <a:rect l="0" t="0" r="0" b="0"/>
            <a:pathLst>
              <a:path w="1737" h="1167">
                <a:moveTo>
                  <a:pt x="821" y="0"/>
                </a:moveTo>
                <a:lnTo>
                  <a:pt x="814" y="517"/>
                </a:lnTo>
                <a:lnTo>
                  <a:pt x="0" y="1165"/>
                </a:lnTo>
                <a:lnTo>
                  <a:pt x="905" y="758"/>
                </a:lnTo>
                <a:lnTo>
                  <a:pt x="1737" y="1167"/>
                </a:lnTo>
                <a:lnTo>
                  <a:pt x="988" y="524"/>
                </a:lnTo>
                <a:lnTo>
                  <a:pt x="990" y="0"/>
                </a:lnTo>
                <a:lnTo>
                  <a:pt x="821" y="0"/>
                </a:lnTo>
                <a:close/>
              </a:path>
            </a:pathLst>
          </a:custGeom>
          <a:solidFill>
            <a:srgbClr val="E288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69" name="任意多边形 307868"/>
          <p:cNvSpPr/>
          <p:nvPr/>
        </p:nvSpPr>
        <p:spPr>
          <a:xfrm>
            <a:off x="5457825" y="1400175"/>
            <a:ext cx="2751138" cy="1849438"/>
          </a:xfrm>
          <a:custGeom>
            <a:rect l="0" t="0" r="0" b="0"/>
            <a:pathLst>
              <a:path w="1733" h="1165">
                <a:moveTo>
                  <a:pt x="819" y="2"/>
                </a:moveTo>
                <a:lnTo>
                  <a:pt x="812" y="517"/>
                </a:lnTo>
                <a:lnTo>
                  <a:pt x="0" y="1165"/>
                </a:lnTo>
                <a:lnTo>
                  <a:pt x="903" y="756"/>
                </a:lnTo>
                <a:lnTo>
                  <a:pt x="1733" y="1165"/>
                </a:lnTo>
                <a:lnTo>
                  <a:pt x="984" y="524"/>
                </a:lnTo>
                <a:lnTo>
                  <a:pt x="988" y="0"/>
                </a:lnTo>
                <a:lnTo>
                  <a:pt x="819" y="2"/>
                </a:lnTo>
                <a:close/>
              </a:path>
            </a:pathLst>
          </a:custGeom>
          <a:solidFill>
            <a:srgbClr val="E28A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0" name="任意多边形 307869"/>
          <p:cNvSpPr/>
          <p:nvPr/>
        </p:nvSpPr>
        <p:spPr>
          <a:xfrm>
            <a:off x="5461000" y="1400175"/>
            <a:ext cx="2744788" cy="1846263"/>
          </a:xfrm>
          <a:custGeom>
            <a:rect l="0" t="0" r="0" b="0"/>
            <a:pathLst>
              <a:path w="1729" h="1163">
                <a:moveTo>
                  <a:pt x="817" y="2"/>
                </a:moveTo>
                <a:lnTo>
                  <a:pt x="810" y="517"/>
                </a:lnTo>
                <a:lnTo>
                  <a:pt x="0" y="1163"/>
                </a:lnTo>
                <a:lnTo>
                  <a:pt x="901" y="754"/>
                </a:lnTo>
                <a:lnTo>
                  <a:pt x="1729" y="1163"/>
                </a:lnTo>
                <a:lnTo>
                  <a:pt x="982" y="524"/>
                </a:lnTo>
                <a:lnTo>
                  <a:pt x="984" y="0"/>
                </a:lnTo>
                <a:lnTo>
                  <a:pt x="817" y="2"/>
                </a:lnTo>
                <a:close/>
              </a:path>
            </a:pathLst>
          </a:custGeom>
          <a:solidFill>
            <a:srgbClr val="E28BA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1" name="任意多边形 307870"/>
          <p:cNvSpPr/>
          <p:nvPr/>
        </p:nvSpPr>
        <p:spPr>
          <a:xfrm>
            <a:off x="5465763" y="1400175"/>
            <a:ext cx="2732087" cy="1846263"/>
          </a:xfrm>
          <a:custGeom>
            <a:rect l="0" t="0" r="0" b="0"/>
            <a:pathLst>
              <a:path w="1721" h="1163">
                <a:moveTo>
                  <a:pt x="814" y="2"/>
                </a:moveTo>
                <a:lnTo>
                  <a:pt x="807" y="517"/>
                </a:lnTo>
                <a:lnTo>
                  <a:pt x="0" y="1163"/>
                </a:lnTo>
                <a:lnTo>
                  <a:pt x="898" y="751"/>
                </a:lnTo>
                <a:lnTo>
                  <a:pt x="1721" y="1161"/>
                </a:lnTo>
                <a:lnTo>
                  <a:pt x="976" y="526"/>
                </a:lnTo>
                <a:lnTo>
                  <a:pt x="981" y="0"/>
                </a:lnTo>
                <a:lnTo>
                  <a:pt x="814" y="2"/>
                </a:lnTo>
                <a:close/>
              </a:path>
            </a:pathLst>
          </a:custGeom>
          <a:solidFill>
            <a:srgbClr val="E28C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2" name="任意多边形 307871"/>
          <p:cNvSpPr/>
          <p:nvPr/>
        </p:nvSpPr>
        <p:spPr>
          <a:xfrm>
            <a:off x="5465763" y="1400175"/>
            <a:ext cx="2728912" cy="1843088"/>
          </a:xfrm>
          <a:custGeom>
            <a:rect l="0" t="0" r="0" b="0"/>
            <a:pathLst>
              <a:path w="1719" h="1161">
                <a:moveTo>
                  <a:pt x="814" y="2"/>
                </a:moveTo>
                <a:lnTo>
                  <a:pt x="810" y="520"/>
                </a:lnTo>
                <a:lnTo>
                  <a:pt x="0" y="1161"/>
                </a:lnTo>
                <a:lnTo>
                  <a:pt x="898" y="749"/>
                </a:lnTo>
                <a:lnTo>
                  <a:pt x="1719" y="1159"/>
                </a:lnTo>
                <a:lnTo>
                  <a:pt x="976" y="526"/>
                </a:lnTo>
                <a:lnTo>
                  <a:pt x="979" y="0"/>
                </a:lnTo>
                <a:lnTo>
                  <a:pt x="814" y="2"/>
                </a:lnTo>
                <a:close/>
              </a:path>
            </a:pathLst>
          </a:custGeom>
          <a:solidFill>
            <a:srgbClr val="E28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3" name="任意多边形 307872"/>
          <p:cNvSpPr/>
          <p:nvPr/>
        </p:nvSpPr>
        <p:spPr>
          <a:xfrm>
            <a:off x="5468938" y="1400175"/>
            <a:ext cx="2722562" cy="1843088"/>
          </a:xfrm>
          <a:custGeom>
            <a:rect l="0" t="0" r="0" b="0"/>
            <a:pathLst>
              <a:path w="1714" h="1161">
                <a:moveTo>
                  <a:pt x="814" y="2"/>
                </a:moveTo>
                <a:lnTo>
                  <a:pt x="808" y="520"/>
                </a:lnTo>
                <a:lnTo>
                  <a:pt x="0" y="1161"/>
                </a:lnTo>
                <a:lnTo>
                  <a:pt x="894" y="747"/>
                </a:lnTo>
                <a:lnTo>
                  <a:pt x="1715" y="1159"/>
                </a:lnTo>
                <a:lnTo>
                  <a:pt x="972" y="526"/>
                </a:lnTo>
                <a:lnTo>
                  <a:pt x="977" y="0"/>
                </a:lnTo>
                <a:lnTo>
                  <a:pt x="814" y="2"/>
                </a:lnTo>
                <a:close/>
              </a:path>
            </a:pathLst>
          </a:custGeom>
          <a:solidFill>
            <a:srgbClr val="E28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4" name="任意多边形 307873"/>
          <p:cNvSpPr/>
          <p:nvPr/>
        </p:nvSpPr>
        <p:spPr>
          <a:xfrm>
            <a:off x="5472113" y="1400175"/>
            <a:ext cx="2713037" cy="1839913"/>
          </a:xfrm>
          <a:custGeom>
            <a:rect l="0" t="0" r="0" b="0"/>
            <a:pathLst>
              <a:path w="1709" h="1159">
                <a:moveTo>
                  <a:pt x="812" y="2"/>
                </a:moveTo>
                <a:lnTo>
                  <a:pt x="806" y="520"/>
                </a:lnTo>
                <a:lnTo>
                  <a:pt x="0" y="1159"/>
                </a:lnTo>
                <a:lnTo>
                  <a:pt x="892" y="745"/>
                </a:lnTo>
                <a:lnTo>
                  <a:pt x="1709" y="1157"/>
                </a:lnTo>
                <a:lnTo>
                  <a:pt x="970" y="526"/>
                </a:lnTo>
                <a:lnTo>
                  <a:pt x="972" y="0"/>
                </a:lnTo>
                <a:lnTo>
                  <a:pt x="812" y="2"/>
                </a:lnTo>
                <a:close/>
              </a:path>
            </a:pathLst>
          </a:custGeom>
          <a:solidFill>
            <a:srgbClr val="E28FA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5" name="任意多边形 307874"/>
          <p:cNvSpPr/>
          <p:nvPr/>
        </p:nvSpPr>
        <p:spPr>
          <a:xfrm>
            <a:off x="5475288" y="1400175"/>
            <a:ext cx="2706687" cy="1839913"/>
          </a:xfrm>
          <a:custGeom>
            <a:rect l="0" t="0" r="0" b="0"/>
            <a:pathLst>
              <a:path w="1705" h="1159">
                <a:moveTo>
                  <a:pt x="810" y="2"/>
                </a:moveTo>
                <a:lnTo>
                  <a:pt x="804" y="520"/>
                </a:lnTo>
                <a:lnTo>
                  <a:pt x="0" y="1159"/>
                </a:lnTo>
                <a:lnTo>
                  <a:pt x="890" y="743"/>
                </a:lnTo>
                <a:lnTo>
                  <a:pt x="1705" y="1154"/>
                </a:lnTo>
                <a:lnTo>
                  <a:pt x="966" y="526"/>
                </a:lnTo>
                <a:lnTo>
                  <a:pt x="970" y="0"/>
                </a:lnTo>
                <a:lnTo>
                  <a:pt x="810" y="2"/>
                </a:lnTo>
                <a:close/>
              </a:path>
            </a:pathLst>
          </a:custGeom>
          <a:solidFill>
            <a:srgbClr val="E290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6" name="任意多边形 307875"/>
          <p:cNvSpPr/>
          <p:nvPr/>
        </p:nvSpPr>
        <p:spPr>
          <a:xfrm>
            <a:off x="5478463" y="1403350"/>
            <a:ext cx="2698750" cy="1836738"/>
          </a:xfrm>
          <a:custGeom>
            <a:rect l="0" t="0" r="0" b="0"/>
            <a:pathLst>
              <a:path w="1700" h="1157">
                <a:moveTo>
                  <a:pt x="810" y="0"/>
                </a:moveTo>
                <a:lnTo>
                  <a:pt x="804" y="518"/>
                </a:lnTo>
                <a:lnTo>
                  <a:pt x="0" y="1157"/>
                </a:lnTo>
                <a:lnTo>
                  <a:pt x="888" y="739"/>
                </a:lnTo>
                <a:lnTo>
                  <a:pt x="1700" y="1150"/>
                </a:lnTo>
                <a:lnTo>
                  <a:pt x="962" y="524"/>
                </a:lnTo>
                <a:lnTo>
                  <a:pt x="966" y="0"/>
                </a:lnTo>
                <a:lnTo>
                  <a:pt x="810" y="0"/>
                </a:lnTo>
                <a:close/>
              </a:path>
            </a:pathLst>
          </a:custGeom>
          <a:solidFill>
            <a:srgbClr val="E292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7" name="任意多边形 307876"/>
          <p:cNvSpPr/>
          <p:nvPr/>
        </p:nvSpPr>
        <p:spPr>
          <a:xfrm>
            <a:off x="5478463" y="1403350"/>
            <a:ext cx="2692400" cy="1833563"/>
          </a:xfrm>
          <a:custGeom>
            <a:rect l="0" t="0" r="0" b="0"/>
            <a:pathLst>
              <a:path w="1695" h="1155">
                <a:moveTo>
                  <a:pt x="810" y="2"/>
                </a:moveTo>
                <a:lnTo>
                  <a:pt x="804" y="518"/>
                </a:lnTo>
                <a:lnTo>
                  <a:pt x="0" y="1155"/>
                </a:lnTo>
                <a:lnTo>
                  <a:pt x="886" y="736"/>
                </a:lnTo>
                <a:lnTo>
                  <a:pt x="1696" y="1148"/>
                </a:lnTo>
                <a:lnTo>
                  <a:pt x="962" y="524"/>
                </a:lnTo>
                <a:lnTo>
                  <a:pt x="966" y="0"/>
                </a:lnTo>
                <a:lnTo>
                  <a:pt x="810" y="2"/>
                </a:lnTo>
                <a:close/>
              </a:path>
            </a:pathLst>
          </a:custGeom>
          <a:solidFill>
            <a:srgbClr val="E39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8" name="任意多边形 307877"/>
          <p:cNvSpPr/>
          <p:nvPr/>
        </p:nvSpPr>
        <p:spPr>
          <a:xfrm>
            <a:off x="5481638" y="1403350"/>
            <a:ext cx="2686050" cy="1833563"/>
          </a:xfrm>
          <a:custGeom>
            <a:rect l="0" t="0" r="0" b="0"/>
            <a:pathLst>
              <a:path w="1691" h="1155">
                <a:moveTo>
                  <a:pt x="808" y="2"/>
                </a:moveTo>
                <a:lnTo>
                  <a:pt x="802" y="520"/>
                </a:lnTo>
                <a:lnTo>
                  <a:pt x="0" y="1155"/>
                </a:lnTo>
                <a:lnTo>
                  <a:pt x="884" y="734"/>
                </a:lnTo>
                <a:lnTo>
                  <a:pt x="1692" y="1148"/>
                </a:lnTo>
                <a:lnTo>
                  <a:pt x="958" y="524"/>
                </a:lnTo>
                <a:lnTo>
                  <a:pt x="962" y="0"/>
                </a:lnTo>
                <a:lnTo>
                  <a:pt x="808" y="2"/>
                </a:lnTo>
                <a:close/>
              </a:path>
            </a:pathLst>
          </a:custGeom>
          <a:solidFill>
            <a:srgbClr val="E39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79" name="任意多边形 307878"/>
          <p:cNvSpPr/>
          <p:nvPr/>
        </p:nvSpPr>
        <p:spPr>
          <a:xfrm>
            <a:off x="5486400" y="1403350"/>
            <a:ext cx="2674938" cy="1828800"/>
          </a:xfrm>
          <a:custGeom>
            <a:rect l="0" t="0" r="0" b="0"/>
            <a:pathLst>
              <a:path w="1685" h="1152">
                <a:moveTo>
                  <a:pt x="805" y="2"/>
                </a:moveTo>
                <a:lnTo>
                  <a:pt x="799" y="520"/>
                </a:lnTo>
                <a:lnTo>
                  <a:pt x="0" y="1152"/>
                </a:lnTo>
                <a:lnTo>
                  <a:pt x="881" y="732"/>
                </a:lnTo>
                <a:lnTo>
                  <a:pt x="1685" y="1146"/>
                </a:lnTo>
                <a:lnTo>
                  <a:pt x="955" y="524"/>
                </a:lnTo>
                <a:lnTo>
                  <a:pt x="957" y="0"/>
                </a:lnTo>
                <a:lnTo>
                  <a:pt x="805" y="2"/>
                </a:lnTo>
                <a:close/>
              </a:path>
            </a:pathLst>
          </a:custGeom>
          <a:solidFill>
            <a:srgbClr val="E395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0" name="任意多边形 307879"/>
          <p:cNvSpPr/>
          <p:nvPr/>
        </p:nvSpPr>
        <p:spPr>
          <a:xfrm>
            <a:off x="5489575" y="1403350"/>
            <a:ext cx="2667000" cy="1828800"/>
          </a:xfrm>
          <a:custGeom>
            <a:rect l="0" t="0" r="0" b="0"/>
            <a:pathLst>
              <a:path w="1680" h="1152">
                <a:moveTo>
                  <a:pt x="805" y="2"/>
                </a:moveTo>
                <a:lnTo>
                  <a:pt x="799" y="520"/>
                </a:lnTo>
                <a:lnTo>
                  <a:pt x="0" y="1152"/>
                </a:lnTo>
                <a:lnTo>
                  <a:pt x="879" y="730"/>
                </a:lnTo>
                <a:lnTo>
                  <a:pt x="1680" y="1144"/>
                </a:lnTo>
                <a:lnTo>
                  <a:pt x="951" y="526"/>
                </a:lnTo>
                <a:lnTo>
                  <a:pt x="955" y="0"/>
                </a:lnTo>
                <a:lnTo>
                  <a:pt x="805" y="2"/>
                </a:lnTo>
                <a:close/>
              </a:path>
            </a:pathLst>
          </a:custGeom>
          <a:solidFill>
            <a:srgbClr val="E395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1" name="任意多边形 307880"/>
          <p:cNvSpPr/>
          <p:nvPr/>
        </p:nvSpPr>
        <p:spPr>
          <a:xfrm>
            <a:off x="5492750" y="1403350"/>
            <a:ext cx="2660650" cy="1825625"/>
          </a:xfrm>
          <a:custGeom>
            <a:rect l="0" t="0" r="0" b="0"/>
            <a:pathLst>
              <a:path w="1676" h="1150">
                <a:moveTo>
                  <a:pt x="803" y="2"/>
                </a:moveTo>
                <a:lnTo>
                  <a:pt x="797" y="520"/>
                </a:lnTo>
                <a:lnTo>
                  <a:pt x="0" y="1150"/>
                </a:lnTo>
                <a:lnTo>
                  <a:pt x="877" y="728"/>
                </a:lnTo>
                <a:lnTo>
                  <a:pt x="1676" y="1142"/>
                </a:lnTo>
                <a:lnTo>
                  <a:pt x="949" y="526"/>
                </a:lnTo>
                <a:lnTo>
                  <a:pt x="951" y="0"/>
                </a:lnTo>
                <a:lnTo>
                  <a:pt x="803" y="2"/>
                </a:lnTo>
                <a:close/>
              </a:path>
            </a:pathLst>
          </a:custGeom>
          <a:solidFill>
            <a:srgbClr val="E397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2" name="任意多边形 307881"/>
          <p:cNvSpPr/>
          <p:nvPr/>
        </p:nvSpPr>
        <p:spPr>
          <a:xfrm>
            <a:off x="5495925" y="1403350"/>
            <a:ext cx="2651125" cy="1825625"/>
          </a:xfrm>
          <a:custGeom>
            <a:rect l="0" t="0" r="0" b="0"/>
            <a:pathLst>
              <a:path w="1670" h="1150">
                <a:moveTo>
                  <a:pt x="801" y="2"/>
                </a:moveTo>
                <a:lnTo>
                  <a:pt x="795" y="520"/>
                </a:lnTo>
                <a:lnTo>
                  <a:pt x="0" y="1150"/>
                </a:lnTo>
                <a:lnTo>
                  <a:pt x="873" y="726"/>
                </a:lnTo>
                <a:lnTo>
                  <a:pt x="1670" y="1139"/>
                </a:lnTo>
                <a:lnTo>
                  <a:pt x="944" y="526"/>
                </a:lnTo>
                <a:lnTo>
                  <a:pt x="949" y="0"/>
                </a:lnTo>
                <a:lnTo>
                  <a:pt x="801" y="2"/>
                </a:lnTo>
                <a:close/>
              </a:path>
            </a:pathLst>
          </a:custGeom>
          <a:solidFill>
            <a:srgbClr val="E399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3" name="任意多边形 307882"/>
          <p:cNvSpPr/>
          <p:nvPr/>
        </p:nvSpPr>
        <p:spPr>
          <a:xfrm>
            <a:off x="5495925" y="1403350"/>
            <a:ext cx="2647950" cy="1822450"/>
          </a:xfrm>
          <a:custGeom>
            <a:rect l="0" t="0" r="0" b="0"/>
            <a:pathLst>
              <a:path w="1668" h="1148">
                <a:moveTo>
                  <a:pt x="801" y="2"/>
                </a:moveTo>
                <a:lnTo>
                  <a:pt x="795" y="522"/>
                </a:lnTo>
                <a:lnTo>
                  <a:pt x="0" y="1148"/>
                </a:lnTo>
                <a:lnTo>
                  <a:pt x="873" y="723"/>
                </a:lnTo>
                <a:lnTo>
                  <a:pt x="1668" y="1139"/>
                </a:lnTo>
                <a:lnTo>
                  <a:pt x="944" y="526"/>
                </a:lnTo>
                <a:lnTo>
                  <a:pt x="947" y="0"/>
                </a:lnTo>
                <a:lnTo>
                  <a:pt x="801" y="2"/>
                </a:lnTo>
                <a:close/>
              </a:path>
            </a:pathLst>
          </a:custGeom>
          <a:solidFill>
            <a:srgbClr val="E39A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4" name="任意多边形 307883"/>
          <p:cNvSpPr/>
          <p:nvPr/>
        </p:nvSpPr>
        <p:spPr>
          <a:xfrm>
            <a:off x="5499100" y="1403350"/>
            <a:ext cx="2641600" cy="1822450"/>
          </a:xfrm>
          <a:custGeom>
            <a:rect l="0" t="0" r="0" b="0"/>
            <a:pathLst>
              <a:path w="1664" h="1148">
                <a:moveTo>
                  <a:pt x="799" y="4"/>
                </a:moveTo>
                <a:lnTo>
                  <a:pt x="795" y="522"/>
                </a:lnTo>
                <a:lnTo>
                  <a:pt x="0" y="1148"/>
                </a:lnTo>
                <a:lnTo>
                  <a:pt x="871" y="721"/>
                </a:lnTo>
                <a:lnTo>
                  <a:pt x="1664" y="1137"/>
                </a:lnTo>
                <a:lnTo>
                  <a:pt x="940" y="526"/>
                </a:lnTo>
                <a:lnTo>
                  <a:pt x="945" y="0"/>
                </a:lnTo>
                <a:lnTo>
                  <a:pt x="799" y="4"/>
                </a:lnTo>
                <a:close/>
              </a:path>
            </a:pathLst>
          </a:custGeom>
          <a:solidFill>
            <a:srgbClr val="E39C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5" name="任意多边形 307884"/>
          <p:cNvSpPr/>
          <p:nvPr/>
        </p:nvSpPr>
        <p:spPr>
          <a:xfrm>
            <a:off x="5502275" y="1406525"/>
            <a:ext cx="2630488" cy="1819275"/>
          </a:xfrm>
          <a:custGeom>
            <a:rect l="0" t="0" r="0" b="0"/>
            <a:pathLst>
              <a:path w="1657" h="1146">
                <a:moveTo>
                  <a:pt x="800" y="2"/>
                </a:moveTo>
                <a:lnTo>
                  <a:pt x="793" y="520"/>
                </a:lnTo>
                <a:lnTo>
                  <a:pt x="0" y="1146"/>
                </a:lnTo>
                <a:lnTo>
                  <a:pt x="869" y="717"/>
                </a:lnTo>
                <a:lnTo>
                  <a:pt x="1657" y="1133"/>
                </a:lnTo>
                <a:lnTo>
                  <a:pt x="938" y="524"/>
                </a:lnTo>
                <a:lnTo>
                  <a:pt x="940" y="0"/>
                </a:lnTo>
                <a:lnTo>
                  <a:pt x="800" y="2"/>
                </a:lnTo>
                <a:close/>
              </a:path>
            </a:pathLst>
          </a:custGeom>
          <a:solidFill>
            <a:srgbClr val="E49E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6" name="任意多边形 307885"/>
          <p:cNvSpPr/>
          <p:nvPr/>
        </p:nvSpPr>
        <p:spPr>
          <a:xfrm>
            <a:off x="5507038" y="1406525"/>
            <a:ext cx="2622550" cy="1816100"/>
          </a:xfrm>
          <a:custGeom>
            <a:rect l="0" t="0" r="0" b="0"/>
            <a:pathLst>
              <a:path w="1651" h="1144">
                <a:moveTo>
                  <a:pt x="797" y="2"/>
                </a:moveTo>
                <a:lnTo>
                  <a:pt x="790" y="520"/>
                </a:lnTo>
                <a:lnTo>
                  <a:pt x="0" y="1144"/>
                </a:lnTo>
                <a:lnTo>
                  <a:pt x="864" y="715"/>
                </a:lnTo>
                <a:lnTo>
                  <a:pt x="1652" y="1131"/>
                </a:lnTo>
                <a:lnTo>
                  <a:pt x="933" y="524"/>
                </a:lnTo>
                <a:lnTo>
                  <a:pt x="937" y="0"/>
                </a:lnTo>
                <a:lnTo>
                  <a:pt x="797" y="2"/>
                </a:lnTo>
                <a:close/>
              </a:path>
            </a:pathLst>
          </a:custGeom>
          <a:solidFill>
            <a:srgbClr val="E49F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7" name="任意多边形 307886"/>
          <p:cNvSpPr/>
          <p:nvPr/>
        </p:nvSpPr>
        <p:spPr>
          <a:xfrm>
            <a:off x="5507038" y="1406525"/>
            <a:ext cx="2619375" cy="1816100"/>
          </a:xfrm>
          <a:custGeom>
            <a:rect l="0" t="0" r="0" b="0"/>
            <a:pathLst>
              <a:path w="1650" h="1144">
                <a:moveTo>
                  <a:pt x="797" y="2"/>
                </a:moveTo>
                <a:lnTo>
                  <a:pt x="790" y="520"/>
                </a:lnTo>
                <a:lnTo>
                  <a:pt x="0" y="1144"/>
                </a:lnTo>
                <a:lnTo>
                  <a:pt x="864" y="713"/>
                </a:lnTo>
                <a:lnTo>
                  <a:pt x="1650" y="1129"/>
                </a:lnTo>
                <a:lnTo>
                  <a:pt x="933" y="524"/>
                </a:lnTo>
                <a:lnTo>
                  <a:pt x="935" y="0"/>
                </a:lnTo>
                <a:lnTo>
                  <a:pt x="797" y="2"/>
                </a:lnTo>
                <a:close/>
              </a:path>
            </a:pathLst>
          </a:custGeom>
          <a:solidFill>
            <a:srgbClr val="E4A0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8" name="任意多边形 307887"/>
          <p:cNvSpPr/>
          <p:nvPr/>
        </p:nvSpPr>
        <p:spPr>
          <a:xfrm>
            <a:off x="5510213" y="1406525"/>
            <a:ext cx="2609850" cy="1812925"/>
          </a:xfrm>
          <a:custGeom>
            <a:rect l="0" t="0" r="0" b="0"/>
            <a:pathLst>
              <a:path w="1644" h="1142">
                <a:moveTo>
                  <a:pt x="797" y="2"/>
                </a:moveTo>
                <a:lnTo>
                  <a:pt x="790" y="520"/>
                </a:lnTo>
                <a:lnTo>
                  <a:pt x="0" y="1142"/>
                </a:lnTo>
                <a:lnTo>
                  <a:pt x="862" y="711"/>
                </a:lnTo>
                <a:lnTo>
                  <a:pt x="1644" y="1127"/>
                </a:lnTo>
                <a:lnTo>
                  <a:pt x="929" y="526"/>
                </a:lnTo>
                <a:lnTo>
                  <a:pt x="933" y="0"/>
                </a:lnTo>
                <a:lnTo>
                  <a:pt x="797" y="2"/>
                </a:lnTo>
                <a:close/>
              </a:path>
            </a:pathLst>
          </a:custGeom>
          <a:solidFill>
            <a:srgbClr val="E4A2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89" name="任意多边形 307888"/>
          <p:cNvSpPr/>
          <p:nvPr/>
        </p:nvSpPr>
        <p:spPr>
          <a:xfrm>
            <a:off x="5513388" y="1406525"/>
            <a:ext cx="2601912" cy="1812925"/>
          </a:xfrm>
          <a:custGeom>
            <a:rect l="0" t="0" r="0" b="0"/>
            <a:pathLst>
              <a:path w="1639" h="1142">
                <a:moveTo>
                  <a:pt x="795" y="2"/>
                </a:moveTo>
                <a:lnTo>
                  <a:pt x="788" y="522"/>
                </a:lnTo>
                <a:lnTo>
                  <a:pt x="0" y="1142"/>
                </a:lnTo>
                <a:lnTo>
                  <a:pt x="860" y="708"/>
                </a:lnTo>
                <a:lnTo>
                  <a:pt x="1639" y="1127"/>
                </a:lnTo>
                <a:lnTo>
                  <a:pt x="925" y="526"/>
                </a:lnTo>
                <a:lnTo>
                  <a:pt x="929" y="0"/>
                </a:lnTo>
                <a:lnTo>
                  <a:pt x="795" y="2"/>
                </a:lnTo>
                <a:close/>
              </a:path>
            </a:pathLst>
          </a:custGeom>
          <a:solidFill>
            <a:srgbClr val="E5A3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0" name="任意多边形 307889"/>
          <p:cNvSpPr/>
          <p:nvPr/>
        </p:nvSpPr>
        <p:spPr>
          <a:xfrm>
            <a:off x="5516563" y="1406525"/>
            <a:ext cx="2595562" cy="1809750"/>
          </a:xfrm>
          <a:custGeom>
            <a:rect l="0" t="0" r="0" b="0"/>
            <a:pathLst>
              <a:path w="1634" h="1140">
                <a:moveTo>
                  <a:pt x="793" y="2"/>
                </a:moveTo>
                <a:lnTo>
                  <a:pt x="786" y="522"/>
                </a:lnTo>
                <a:lnTo>
                  <a:pt x="0" y="1140"/>
                </a:lnTo>
                <a:lnTo>
                  <a:pt x="856" y="706"/>
                </a:lnTo>
                <a:lnTo>
                  <a:pt x="1635" y="1124"/>
                </a:lnTo>
                <a:lnTo>
                  <a:pt x="923" y="526"/>
                </a:lnTo>
                <a:lnTo>
                  <a:pt x="927" y="0"/>
                </a:lnTo>
                <a:lnTo>
                  <a:pt x="793" y="2"/>
                </a:lnTo>
                <a:close/>
              </a:path>
            </a:pathLst>
          </a:custGeom>
          <a:solidFill>
            <a:srgbClr val="E5A4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1" name="任意多边形 307890"/>
          <p:cNvSpPr/>
          <p:nvPr/>
        </p:nvSpPr>
        <p:spPr>
          <a:xfrm>
            <a:off x="5519738" y="1406525"/>
            <a:ext cx="2586037" cy="1809750"/>
          </a:xfrm>
          <a:custGeom>
            <a:rect l="0" t="0" r="0" b="0"/>
            <a:pathLst>
              <a:path w="1629" h="1140">
                <a:moveTo>
                  <a:pt x="791" y="2"/>
                </a:moveTo>
                <a:lnTo>
                  <a:pt x="784" y="522"/>
                </a:lnTo>
                <a:lnTo>
                  <a:pt x="0" y="1140"/>
                </a:lnTo>
                <a:lnTo>
                  <a:pt x="854" y="704"/>
                </a:lnTo>
                <a:lnTo>
                  <a:pt x="1629" y="1122"/>
                </a:lnTo>
                <a:lnTo>
                  <a:pt x="919" y="526"/>
                </a:lnTo>
                <a:lnTo>
                  <a:pt x="923" y="0"/>
                </a:lnTo>
                <a:lnTo>
                  <a:pt x="791" y="2"/>
                </a:lnTo>
                <a:close/>
              </a:path>
            </a:pathLst>
          </a:custGeom>
          <a:solidFill>
            <a:srgbClr val="E5A6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2" name="任意多边形 307891"/>
          <p:cNvSpPr/>
          <p:nvPr/>
        </p:nvSpPr>
        <p:spPr>
          <a:xfrm>
            <a:off x="5522913" y="1406525"/>
            <a:ext cx="2579687" cy="1809750"/>
          </a:xfrm>
          <a:custGeom>
            <a:rect l="0" t="0" r="0" b="0"/>
            <a:pathLst>
              <a:path w="1625" h="1140">
                <a:moveTo>
                  <a:pt x="789" y="4"/>
                </a:moveTo>
                <a:lnTo>
                  <a:pt x="784" y="522"/>
                </a:lnTo>
                <a:lnTo>
                  <a:pt x="0" y="1140"/>
                </a:lnTo>
                <a:lnTo>
                  <a:pt x="852" y="702"/>
                </a:lnTo>
                <a:lnTo>
                  <a:pt x="1625" y="1120"/>
                </a:lnTo>
                <a:lnTo>
                  <a:pt x="917" y="526"/>
                </a:lnTo>
                <a:lnTo>
                  <a:pt x="919" y="0"/>
                </a:lnTo>
                <a:lnTo>
                  <a:pt x="789" y="4"/>
                </a:lnTo>
                <a:close/>
              </a:path>
            </a:pathLst>
          </a:custGeom>
          <a:solidFill>
            <a:srgbClr val="E5A7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3" name="任意多边形 307892"/>
          <p:cNvSpPr/>
          <p:nvPr/>
        </p:nvSpPr>
        <p:spPr>
          <a:xfrm>
            <a:off x="5522913" y="1406525"/>
            <a:ext cx="2571750" cy="1804988"/>
          </a:xfrm>
          <a:custGeom>
            <a:rect l="0" t="0" r="0" b="0"/>
            <a:pathLst>
              <a:path w="1620" h="1137">
                <a:moveTo>
                  <a:pt x="791" y="4"/>
                </a:moveTo>
                <a:lnTo>
                  <a:pt x="784" y="522"/>
                </a:lnTo>
                <a:lnTo>
                  <a:pt x="0" y="1137"/>
                </a:lnTo>
                <a:lnTo>
                  <a:pt x="852" y="700"/>
                </a:lnTo>
                <a:lnTo>
                  <a:pt x="1620" y="1118"/>
                </a:lnTo>
                <a:lnTo>
                  <a:pt x="914" y="526"/>
                </a:lnTo>
                <a:lnTo>
                  <a:pt x="919" y="0"/>
                </a:lnTo>
                <a:lnTo>
                  <a:pt x="791" y="4"/>
                </a:lnTo>
                <a:close/>
              </a:path>
            </a:pathLst>
          </a:custGeom>
          <a:solidFill>
            <a:srgbClr val="E5A9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4" name="任意多边形 307893"/>
          <p:cNvSpPr/>
          <p:nvPr/>
        </p:nvSpPr>
        <p:spPr>
          <a:xfrm>
            <a:off x="5527675" y="1409700"/>
            <a:ext cx="2563813" cy="1801813"/>
          </a:xfrm>
          <a:custGeom>
            <a:rect l="0" t="0" r="0" b="0"/>
            <a:pathLst>
              <a:path w="1615" h="1135">
                <a:moveTo>
                  <a:pt x="788" y="2"/>
                </a:moveTo>
                <a:lnTo>
                  <a:pt x="781" y="520"/>
                </a:lnTo>
                <a:lnTo>
                  <a:pt x="0" y="1135"/>
                </a:lnTo>
                <a:lnTo>
                  <a:pt x="849" y="696"/>
                </a:lnTo>
                <a:lnTo>
                  <a:pt x="1615" y="1116"/>
                </a:lnTo>
                <a:lnTo>
                  <a:pt x="911" y="524"/>
                </a:lnTo>
                <a:lnTo>
                  <a:pt x="914" y="0"/>
                </a:lnTo>
                <a:lnTo>
                  <a:pt x="788" y="2"/>
                </a:lnTo>
                <a:close/>
              </a:path>
            </a:pathLst>
          </a:custGeom>
          <a:solidFill>
            <a:srgbClr val="E6A9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5" name="任意多边形 307894"/>
          <p:cNvSpPr/>
          <p:nvPr/>
        </p:nvSpPr>
        <p:spPr>
          <a:xfrm>
            <a:off x="5530850" y="1409700"/>
            <a:ext cx="2557463" cy="1798638"/>
          </a:xfrm>
          <a:custGeom>
            <a:rect l="0" t="0" r="0" b="0"/>
            <a:pathLst>
              <a:path w="1611" h="1133">
                <a:moveTo>
                  <a:pt x="786" y="2"/>
                </a:moveTo>
                <a:lnTo>
                  <a:pt x="779" y="522"/>
                </a:lnTo>
                <a:lnTo>
                  <a:pt x="0" y="1133"/>
                </a:lnTo>
                <a:lnTo>
                  <a:pt x="844" y="693"/>
                </a:lnTo>
                <a:lnTo>
                  <a:pt x="1611" y="1114"/>
                </a:lnTo>
                <a:lnTo>
                  <a:pt x="907" y="524"/>
                </a:lnTo>
                <a:lnTo>
                  <a:pt x="912" y="0"/>
                </a:lnTo>
                <a:lnTo>
                  <a:pt x="786" y="2"/>
                </a:lnTo>
                <a:close/>
              </a:path>
            </a:pathLst>
          </a:custGeom>
          <a:solidFill>
            <a:srgbClr val="E6AA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6" name="任意多边形 307895"/>
          <p:cNvSpPr/>
          <p:nvPr/>
        </p:nvSpPr>
        <p:spPr>
          <a:xfrm>
            <a:off x="5534025" y="1409700"/>
            <a:ext cx="2547938" cy="1798638"/>
          </a:xfrm>
          <a:custGeom>
            <a:rect l="0" t="0" r="0" b="0"/>
            <a:pathLst>
              <a:path w="1605" h="1133">
                <a:moveTo>
                  <a:pt x="786" y="2"/>
                </a:moveTo>
                <a:lnTo>
                  <a:pt x="780" y="522"/>
                </a:lnTo>
                <a:lnTo>
                  <a:pt x="0" y="1133"/>
                </a:lnTo>
                <a:lnTo>
                  <a:pt x="842" y="691"/>
                </a:lnTo>
                <a:lnTo>
                  <a:pt x="1605" y="1112"/>
                </a:lnTo>
                <a:lnTo>
                  <a:pt x="905" y="524"/>
                </a:lnTo>
                <a:lnTo>
                  <a:pt x="907" y="0"/>
                </a:lnTo>
                <a:lnTo>
                  <a:pt x="786" y="2"/>
                </a:lnTo>
                <a:close/>
              </a:path>
            </a:pathLst>
          </a:custGeom>
          <a:solidFill>
            <a:srgbClr val="E6AC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7" name="任意多边形 307896"/>
          <p:cNvSpPr/>
          <p:nvPr/>
        </p:nvSpPr>
        <p:spPr>
          <a:xfrm>
            <a:off x="5534025" y="1409700"/>
            <a:ext cx="2544763" cy="1795463"/>
          </a:xfrm>
          <a:custGeom>
            <a:rect l="0" t="0" r="0" b="0"/>
            <a:pathLst>
              <a:path w="1603" h="1131">
                <a:moveTo>
                  <a:pt x="786" y="2"/>
                </a:moveTo>
                <a:lnTo>
                  <a:pt x="780" y="522"/>
                </a:lnTo>
                <a:lnTo>
                  <a:pt x="0" y="1131"/>
                </a:lnTo>
                <a:lnTo>
                  <a:pt x="842" y="691"/>
                </a:lnTo>
                <a:lnTo>
                  <a:pt x="1603" y="1109"/>
                </a:lnTo>
                <a:lnTo>
                  <a:pt x="903" y="527"/>
                </a:lnTo>
                <a:lnTo>
                  <a:pt x="907" y="0"/>
                </a:lnTo>
                <a:lnTo>
                  <a:pt x="786" y="2"/>
                </a:lnTo>
                <a:close/>
              </a:path>
            </a:pathLst>
          </a:custGeom>
          <a:solidFill>
            <a:srgbClr val="E6A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8" name="任意多边形 307897"/>
          <p:cNvSpPr/>
          <p:nvPr/>
        </p:nvSpPr>
        <p:spPr>
          <a:xfrm>
            <a:off x="5537200" y="1409700"/>
            <a:ext cx="2536825" cy="1795463"/>
          </a:xfrm>
          <a:custGeom>
            <a:rect l="0" t="0" r="0" b="0"/>
            <a:pathLst>
              <a:path w="1598" h="1131">
                <a:moveTo>
                  <a:pt x="784" y="2"/>
                </a:moveTo>
                <a:lnTo>
                  <a:pt x="778" y="522"/>
                </a:lnTo>
                <a:lnTo>
                  <a:pt x="0" y="1131"/>
                </a:lnTo>
                <a:lnTo>
                  <a:pt x="840" y="687"/>
                </a:lnTo>
                <a:lnTo>
                  <a:pt x="1598" y="1107"/>
                </a:lnTo>
                <a:lnTo>
                  <a:pt x="899" y="527"/>
                </a:lnTo>
                <a:lnTo>
                  <a:pt x="903" y="0"/>
                </a:lnTo>
                <a:lnTo>
                  <a:pt x="784" y="2"/>
                </a:lnTo>
                <a:close/>
              </a:path>
            </a:pathLst>
          </a:custGeom>
          <a:solidFill>
            <a:srgbClr val="E7AF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899" name="任意多边形 307898"/>
          <p:cNvSpPr/>
          <p:nvPr/>
        </p:nvSpPr>
        <p:spPr>
          <a:xfrm>
            <a:off x="5540375" y="1409700"/>
            <a:ext cx="2527300" cy="1792288"/>
          </a:xfrm>
          <a:custGeom>
            <a:rect l="0" t="0" r="0" b="0"/>
            <a:pathLst>
              <a:path w="1592" h="1129">
                <a:moveTo>
                  <a:pt x="782" y="2"/>
                </a:moveTo>
                <a:lnTo>
                  <a:pt x="776" y="522"/>
                </a:lnTo>
                <a:lnTo>
                  <a:pt x="0" y="1129"/>
                </a:lnTo>
                <a:lnTo>
                  <a:pt x="838" y="687"/>
                </a:lnTo>
                <a:lnTo>
                  <a:pt x="1592" y="1107"/>
                </a:lnTo>
                <a:lnTo>
                  <a:pt x="897" y="527"/>
                </a:lnTo>
                <a:lnTo>
                  <a:pt x="901" y="0"/>
                </a:lnTo>
                <a:lnTo>
                  <a:pt x="782" y="2"/>
                </a:lnTo>
                <a:close/>
              </a:path>
            </a:pathLst>
          </a:custGeom>
          <a:solidFill>
            <a:srgbClr val="E7B1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0" name="任意多边形 307899"/>
          <p:cNvSpPr/>
          <p:nvPr/>
        </p:nvSpPr>
        <p:spPr>
          <a:xfrm>
            <a:off x="5543550" y="1409700"/>
            <a:ext cx="2520950" cy="1792288"/>
          </a:xfrm>
          <a:custGeom>
            <a:rect l="0" t="0" r="0" b="0"/>
            <a:pathLst>
              <a:path w="1588" h="1129">
                <a:moveTo>
                  <a:pt x="780" y="4"/>
                </a:moveTo>
                <a:lnTo>
                  <a:pt x="776" y="524"/>
                </a:lnTo>
                <a:lnTo>
                  <a:pt x="0" y="1129"/>
                </a:lnTo>
                <a:lnTo>
                  <a:pt x="834" y="683"/>
                </a:lnTo>
                <a:lnTo>
                  <a:pt x="1588" y="1105"/>
                </a:lnTo>
                <a:lnTo>
                  <a:pt x="893" y="527"/>
                </a:lnTo>
                <a:lnTo>
                  <a:pt x="897" y="0"/>
                </a:lnTo>
                <a:lnTo>
                  <a:pt x="780" y="4"/>
                </a:lnTo>
                <a:close/>
              </a:path>
            </a:pathLst>
          </a:custGeom>
          <a:solidFill>
            <a:srgbClr val="E7B2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1" name="任意多边形 307900"/>
          <p:cNvSpPr/>
          <p:nvPr/>
        </p:nvSpPr>
        <p:spPr>
          <a:xfrm>
            <a:off x="5548313" y="1409700"/>
            <a:ext cx="2513012" cy="1792288"/>
          </a:xfrm>
          <a:custGeom>
            <a:rect l="0" t="0" r="0" b="0"/>
            <a:pathLst>
              <a:path w="1583" h="1129">
                <a:moveTo>
                  <a:pt x="779" y="4"/>
                </a:moveTo>
                <a:lnTo>
                  <a:pt x="773" y="524"/>
                </a:lnTo>
                <a:lnTo>
                  <a:pt x="0" y="1129"/>
                </a:lnTo>
                <a:lnTo>
                  <a:pt x="831" y="680"/>
                </a:lnTo>
                <a:lnTo>
                  <a:pt x="1583" y="1103"/>
                </a:lnTo>
                <a:lnTo>
                  <a:pt x="890" y="527"/>
                </a:lnTo>
                <a:lnTo>
                  <a:pt x="892" y="0"/>
                </a:lnTo>
                <a:lnTo>
                  <a:pt x="779" y="4"/>
                </a:lnTo>
                <a:close/>
              </a:path>
            </a:pathLst>
          </a:custGeom>
          <a:solidFill>
            <a:srgbClr val="E7B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2" name="任意多边形 307901"/>
          <p:cNvSpPr/>
          <p:nvPr/>
        </p:nvSpPr>
        <p:spPr>
          <a:xfrm>
            <a:off x="5551488" y="1409700"/>
            <a:ext cx="2501900" cy="1789113"/>
          </a:xfrm>
          <a:custGeom>
            <a:rect l="0" t="0" r="0" b="0"/>
            <a:pathLst>
              <a:path w="1576" h="1127">
                <a:moveTo>
                  <a:pt x="777" y="4"/>
                </a:moveTo>
                <a:lnTo>
                  <a:pt x="771" y="524"/>
                </a:lnTo>
                <a:lnTo>
                  <a:pt x="0" y="1127"/>
                </a:lnTo>
                <a:lnTo>
                  <a:pt x="829" y="680"/>
                </a:lnTo>
                <a:lnTo>
                  <a:pt x="1576" y="1101"/>
                </a:lnTo>
                <a:lnTo>
                  <a:pt x="886" y="527"/>
                </a:lnTo>
                <a:lnTo>
                  <a:pt x="890" y="0"/>
                </a:lnTo>
                <a:lnTo>
                  <a:pt x="777" y="4"/>
                </a:lnTo>
                <a:close/>
              </a:path>
            </a:pathLst>
          </a:custGeom>
          <a:solidFill>
            <a:srgbClr val="E8B5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3" name="任意多边形 307902"/>
          <p:cNvSpPr/>
          <p:nvPr/>
        </p:nvSpPr>
        <p:spPr>
          <a:xfrm>
            <a:off x="5551488" y="1409700"/>
            <a:ext cx="2498725" cy="1789113"/>
          </a:xfrm>
          <a:custGeom>
            <a:rect l="0" t="0" r="0" b="0"/>
            <a:pathLst>
              <a:path w="1574" h="1127">
                <a:moveTo>
                  <a:pt x="777" y="4"/>
                </a:moveTo>
                <a:lnTo>
                  <a:pt x="771" y="524"/>
                </a:lnTo>
                <a:lnTo>
                  <a:pt x="0" y="1127"/>
                </a:lnTo>
                <a:lnTo>
                  <a:pt x="829" y="676"/>
                </a:lnTo>
                <a:lnTo>
                  <a:pt x="1574" y="1099"/>
                </a:lnTo>
                <a:lnTo>
                  <a:pt x="886" y="527"/>
                </a:lnTo>
                <a:lnTo>
                  <a:pt x="888" y="0"/>
                </a:lnTo>
                <a:lnTo>
                  <a:pt x="777" y="4"/>
                </a:lnTo>
                <a:close/>
              </a:path>
            </a:pathLst>
          </a:custGeom>
          <a:solidFill>
            <a:srgbClr val="E8B6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4" name="任意多边形 307903"/>
          <p:cNvSpPr/>
          <p:nvPr/>
        </p:nvSpPr>
        <p:spPr>
          <a:xfrm>
            <a:off x="5554663" y="1412875"/>
            <a:ext cx="2492375" cy="1782763"/>
          </a:xfrm>
          <a:custGeom>
            <a:rect l="0" t="0" r="0" b="0"/>
            <a:pathLst>
              <a:path w="1570" h="1123">
                <a:moveTo>
                  <a:pt x="775" y="2"/>
                </a:moveTo>
                <a:lnTo>
                  <a:pt x="771" y="522"/>
                </a:lnTo>
                <a:lnTo>
                  <a:pt x="0" y="1123"/>
                </a:lnTo>
                <a:lnTo>
                  <a:pt x="825" y="674"/>
                </a:lnTo>
                <a:lnTo>
                  <a:pt x="1570" y="1094"/>
                </a:lnTo>
                <a:lnTo>
                  <a:pt x="881" y="525"/>
                </a:lnTo>
                <a:lnTo>
                  <a:pt x="886" y="0"/>
                </a:lnTo>
                <a:lnTo>
                  <a:pt x="775" y="2"/>
                </a:lnTo>
                <a:close/>
              </a:path>
            </a:pathLst>
          </a:custGeom>
          <a:solidFill>
            <a:srgbClr val="E9B8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5" name="任意多边形 307904"/>
          <p:cNvSpPr/>
          <p:nvPr/>
        </p:nvSpPr>
        <p:spPr>
          <a:xfrm>
            <a:off x="5557838" y="1412875"/>
            <a:ext cx="2482850" cy="1782763"/>
          </a:xfrm>
          <a:custGeom>
            <a:rect l="0" t="0" r="0" b="0"/>
            <a:pathLst>
              <a:path w="1564" h="1123">
                <a:moveTo>
                  <a:pt x="775" y="2"/>
                </a:moveTo>
                <a:lnTo>
                  <a:pt x="769" y="522"/>
                </a:lnTo>
                <a:lnTo>
                  <a:pt x="0" y="1123"/>
                </a:lnTo>
                <a:lnTo>
                  <a:pt x="823" y="670"/>
                </a:lnTo>
                <a:lnTo>
                  <a:pt x="1564" y="1094"/>
                </a:lnTo>
                <a:lnTo>
                  <a:pt x="879" y="527"/>
                </a:lnTo>
                <a:lnTo>
                  <a:pt x="882" y="0"/>
                </a:lnTo>
                <a:lnTo>
                  <a:pt x="775" y="2"/>
                </a:lnTo>
                <a:close/>
              </a:path>
            </a:pathLst>
          </a:custGeom>
          <a:solidFill>
            <a:srgbClr val="EABA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6" name="任意多边形 307905"/>
          <p:cNvSpPr/>
          <p:nvPr/>
        </p:nvSpPr>
        <p:spPr>
          <a:xfrm>
            <a:off x="5561013" y="1412875"/>
            <a:ext cx="2476500" cy="1778000"/>
          </a:xfrm>
          <a:custGeom>
            <a:rect l="0" t="0" r="0" b="0"/>
            <a:pathLst>
              <a:path w="1560" h="1120">
                <a:moveTo>
                  <a:pt x="773" y="5"/>
                </a:moveTo>
                <a:lnTo>
                  <a:pt x="767" y="525"/>
                </a:lnTo>
                <a:lnTo>
                  <a:pt x="0" y="1120"/>
                </a:lnTo>
                <a:lnTo>
                  <a:pt x="821" y="670"/>
                </a:lnTo>
                <a:lnTo>
                  <a:pt x="1560" y="1092"/>
                </a:lnTo>
                <a:lnTo>
                  <a:pt x="875" y="527"/>
                </a:lnTo>
                <a:lnTo>
                  <a:pt x="880" y="0"/>
                </a:lnTo>
                <a:lnTo>
                  <a:pt x="773" y="5"/>
                </a:lnTo>
                <a:close/>
              </a:path>
            </a:pathLst>
          </a:custGeom>
          <a:solidFill>
            <a:srgbClr val="EABC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7" name="任意多边形 307906"/>
          <p:cNvSpPr/>
          <p:nvPr/>
        </p:nvSpPr>
        <p:spPr>
          <a:xfrm>
            <a:off x="5561013" y="1412875"/>
            <a:ext cx="2471737" cy="1778000"/>
          </a:xfrm>
          <a:custGeom>
            <a:rect l="0" t="0" r="0" b="0"/>
            <a:pathLst>
              <a:path w="1557" h="1120">
                <a:moveTo>
                  <a:pt x="773" y="5"/>
                </a:moveTo>
                <a:lnTo>
                  <a:pt x="767" y="525"/>
                </a:lnTo>
                <a:lnTo>
                  <a:pt x="0" y="1120"/>
                </a:lnTo>
                <a:lnTo>
                  <a:pt x="821" y="668"/>
                </a:lnTo>
                <a:lnTo>
                  <a:pt x="1557" y="1090"/>
                </a:lnTo>
                <a:lnTo>
                  <a:pt x="875" y="527"/>
                </a:lnTo>
                <a:lnTo>
                  <a:pt x="877" y="0"/>
                </a:lnTo>
                <a:lnTo>
                  <a:pt x="773" y="5"/>
                </a:lnTo>
                <a:close/>
              </a:path>
            </a:pathLst>
          </a:custGeom>
          <a:solidFill>
            <a:srgbClr val="EABC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8" name="任意多边形 307907"/>
          <p:cNvSpPr/>
          <p:nvPr/>
        </p:nvSpPr>
        <p:spPr>
          <a:xfrm>
            <a:off x="5564188" y="1412875"/>
            <a:ext cx="2462212" cy="1774825"/>
          </a:xfrm>
          <a:custGeom>
            <a:rect l="0" t="0" r="0" b="0"/>
            <a:pathLst>
              <a:path w="1551" h="1118">
                <a:moveTo>
                  <a:pt x="774" y="5"/>
                </a:moveTo>
                <a:lnTo>
                  <a:pt x="767" y="525"/>
                </a:lnTo>
                <a:lnTo>
                  <a:pt x="0" y="1118"/>
                </a:lnTo>
                <a:lnTo>
                  <a:pt x="817" y="663"/>
                </a:lnTo>
                <a:lnTo>
                  <a:pt x="1551" y="1088"/>
                </a:lnTo>
                <a:lnTo>
                  <a:pt x="871" y="527"/>
                </a:lnTo>
                <a:lnTo>
                  <a:pt x="875" y="0"/>
                </a:lnTo>
                <a:lnTo>
                  <a:pt x="774" y="5"/>
                </a:lnTo>
                <a:close/>
              </a:path>
            </a:pathLst>
          </a:custGeom>
          <a:solidFill>
            <a:srgbClr val="EBBE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09" name="任意多边形 307908"/>
          <p:cNvSpPr/>
          <p:nvPr/>
        </p:nvSpPr>
        <p:spPr>
          <a:xfrm>
            <a:off x="5568950" y="1412875"/>
            <a:ext cx="2454275" cy="1774825"/>
          </a:xfrm>
          <a:custGeom>
            <a:rect l="0" t="0" r="0" b="0"/>
            <a:pathLst>
              <a:path w="1546" h="1118">
                <a:moveTo>
                  <a:pt x="771" y="5"/>
                </a:moveTo>
                <a:lnTo>
                  <a:pt x="764" y="525"/>
                </a:lnTo>
                <a:lnTo>
                  <a:pt x="0" y="1118"/>
                </a:lnTo>
                <a:lnTo>
                  <a:pt x="814" y="663"/>
                </a:lnTo>
                <a:lnTo>
                  <a:pt x="1546" y="1086"/>
                </a:lnTo>
                <a:lnTo>
                  <a:pt x="868" y="527"/>
                </a:lnTo>
                <a:lnTo>
                  <a:pt x="870" y="0"/>
                </a:lnTo>
                <a:lnTo>
                  <a:pt x="771" y="5"/>
                </a:lnTo>
                <a:close/>
              </a:path>
            </a:pathLst>
          </a:custGeom>
          <a:solidFill>
            <a:srgbClr val="EBC0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0" name="任意多边形 307909"/>
          <p:cNvSpPr/>
          <p:nvPr/>
        </p:nvSpPr>
        <p:spPr>
          <a:xfrm>
            <a:off x="5572125" y="1412875"/>
            <a:ext cx="2444750" cy="1774825"/>
          </a:xfrm>
          <a:custGeom>
            <a:rect l="0" t="0" r="0" b="0"/>
            <a:pathLst>
              <a:path w="1540" h="1118">
                <a:moveTo>
                  <a:pt x="769" y="5"/>
                </a:moveTo>
                <a:lnTo>
                  <a:pt x="762" y="525"/>
                </a:lnTo>
                <a:lnTo>
                  <a:pt x="0" y="1118"/>
                </a:lnTo>
                <a:lnTo>
                  <a:pt x="812" y="661"/>
                </a:lnTo>
                <a:lnTo>
                  <a:pt x="1540" y="1086"/>
                </a:lnTo>
                <a:lnTo>
                  <a:pt x="864" y="527"/>
                </a:lnTo>
                <a:lnTo>
                  <a:pt x="868" y="0"/>
                </a:lnTo>
                <a:lnTo>
                  <a:pt x="769" y="5"/>
                </a:lnTo>
                <a:close/>
              </a:path>
            </a:pathLst>
          </a:custGeom>
          <a:solidFill>
            <a:srgbClr val="ECC2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1" name="任意多边形 307910"/>
          <p:cNvSpPr/>
          <p:nvPr/>
        </p:nvSpPr>
        <p:spPr>
          <a:xfrm>
            <a:off x="5575300" y="1412875"/>
            <a:ext cx="2436813" cy="1771650"/>
          </a:xfrm>
          <a:custGeom>
            <a:rect l="0" t="0" r="0" b="0"/>
            <a:pathLst>
              <a:path w="1535" h="1116">
                <a:moveTo>
                  <a:pt x="767" y="5"/>
                </a:moveTo>
                <a:lnTo>
                  <a:pt x="760" y="527"/>
                </a:lnTo>
                <a:lnTo>
                  <a:pt x="0" y="1116"/>
                </a:lnTo>
                <a:lnTo>
                  <a:pt x="810" y="659"/>
                </a:lnTo>
                <a:lnTo>
                  <a:pt x="1535" y="1084"/>
                </a:lnTo>
                <a:lnTo>
                  <a:pt x="862" y="527"/>
                </a:lnTo>
                <a:lnTo>
                  <a:pt x="864" y="0"/>
                </a:lnTo>
                <a:lnTo>
                  <a:pt x="767" y="5"/>
                </a:lnTo>
                <a:close/>
              </a:path>
            </a:pathLst>
          </a:custGeom>
          <a:solidFill>
            <a:srgbClr val="ECC3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2" name="任意多边形 307911"/>
          <p:cNvSpPr/>
          <p:nvPr/>
        </p:nvSpPr>
        <p:spPr>
          <a:xfrm>
            <a:off x="5578475" y="1412875"/>
            <a:ext cx="2430463" cy="1771650"/>
          </a:xfrm>
          <a:custGeom>
            <a:rect l="0" t="0" r="0" b="0"/>
            <a:pathLst>
              <a:path w="1531" h="1116">
                <a:moveTo>
                  <a:pt x="765" y="5"/>
                </a:moveTo>
                <a:lnTo>
                  <a:pt x="760" y="527"/>
                </a:lnTo>
                <a:lnTo>
                  <a:pt x="0" y="1116"/>
                </a:lnTo>
                <a:lnTo>
                  <a:pt x="808" y="657"/>
                </a:lnTo>
                <a:lnTo>
                  <a:pt x="1531" y="1081"/>
                </a:lnTo>
                <a:lnTo>
                  <a:pt x="858" y="527"/>
                </a:lnTo>
                <a:lnTo>
                  <a:pt x="862" y="0"/>
                </a:lnTo>
                <a:lnTo>
                  <a:pt x="765" y="5"/>
                </a:lnTo>
                <a:close/>
              </a:path>
            </a:pathLst>
          </a:custGeom>
          <a:solidFill>
            <a:srgbClr val="ECC4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3" name="任意多边形 307912"/>
          <p:cNvSpPr/>
          <p:nvPr/>
        </p:nvSpPr>
        <p:spPr>
          <a:xfrm>
            <a:off x="5578475" y="1412875"/>
            <a:ext cx="2424113" cy="1768475"/>
          </a:xfrm>
          <a:custGeom>
            <a:rect l="0" t="0" r="0" b="0"/>
            <a:pathLst>
              <a:path w="1527" h="1114">
                <a:moveTo>
                  <a:pt x="767" y="5"/>
                </a:moveTo>
                <a:lnTo>
                  <a:pt x="760" y="527"/>
                </a:lnTo>
                <a:lnTo>
                  <a:pt x="0" y="1114"/>
                </a:lnTo>
                <a:lnTo>
                  <a:pt x="806" y="655"/>
                </a:lnTo>
                <a:lnTo>
                  <a:pt x="1527" y="1079"/>
                </a:lnTo>
                <a:lnTo>
                  <a:pt x="856" y="527"/>
                </a:lnTo>
                <a:lnTo>
                  <a:pt x="860" y="0"/>
                </a:lnTo>
                <a:lnTo>
                  <a:pt x="767" y="5"/>
                </a:lnTo>
                <a:close/>
              </a:path>
            </a:pathLst>
          </a:custGeom>
          <a:solidFill>
            <a:srgbClr val="ECC6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4" name="任意多边形 307913"/>
          <p:cNvSpPr/>
          <p:nvPr/>
        </p:nvSpPr>
        <p:spPr>
          <a:xfrm>
            <a:off x="5581650" y="1416050"/>
            <a:ext cx="2417763" cy="1765300"/>
          </a:xfrm>
          <a:custGeom>
            <a:rect l="0" t="0" r="0" b="0"/>
            <a:pathLst>
              <a:path w="1523" h="1112">
                <a:moveTo>
                  <a:pt x="765" y="5"/>
                </a:moveTo>
                <a:lnTo>
                  <a:pt x="758" y="525"/>
                </a:lnTo>
                <a:lnTo>
                  <a:pt x="0" y="1112"/>
                </a:lnTo>
                <a:lnTo>
                  <a:pt x="804" y="650"/>
                </a:lnTo>
                <a:lnTo>
                  <a:pt x="1523" y="1075"/>
                </a:lnTo>
                <a:lnTo>
                  <a:pt x="854" y="527"/>
                </a:lnTo>
                <a:lnTo>
                  <a:pt x="858" y="0"/>
                </a:lnTo>
                <a:lnTo>
                  <a:pt x="765" y="5"/>
                </a:lnTo>
                <a:close/>
              </a:path>
            </a:pathLst>
          </a:custGeom>
          <a:solidFill>
            <a:srgbClr val="EDC8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5" name="任意多边形 307914"/>
          <p:cNvSpPr/>
          <p:nvPr/>
        </p:nvSpPr>
        <p:spPr>
          <a:xfrm>
            <a:off x="5584825" y="1416050"/>
            <a:ext cx="2411413" cy="1762125"/>
          </a:xfrm>
          <a:custGeom>
            <a:rect l="0" t="0" r="0" b="0"/>
            <a:pathLst>
              <a:path w="1519" h="1110">
                <a:moveTo>
                  <a:pt x="763" y="5"/>
                </a:moveTo>
                <a:lnTo>
                  <a:pt x="756" y="525"/>
                </a:lnTo>
                <a:lnTo>
                  <a:pt x="0" y="1110"/>
                </a:lnTo>
                <a:lnTo>
                  <a:pt x="802" y="648"/>
                </a:lnTo>
                <a:lnTo>
                  <a:pt x="1519" y="1075"/>
                </a:lnTo>
                <a:lnTo>
                  <a:pt x="849" y="527"/>
                </a:lnTo>
                <a:lnTo>
                  <a:pt x="854" y="0"/>
                </a:lnTo>
                <a:lnTo>
                  <a:pt x="763" y="5"/>
                </a:lnTo>
                <a:close/>
              </a:path>
            </a:pathLst>
          </a:custGeom>
          <a:solidFill>
            <a:srgbClr val="EDC9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6" name="任意多边形 307915"/>
          <p:cNvSpPr/>
          <p:nvPr/>
        </p:nvSpPr>
        <p:spPr>
          <a:xfrm>
            <a:off x="5589588" y="1416050"/>
            <a:ext cx="2398712" cy="1762125"/>
          </a:xfrm>
          <a:custGeom>
            <a:rect l="0" t="0" r="0" b="0"/>
            <a:pathLst>
              <a:path w="1511" h="1110">
                <a:moveTo>
                  <a:pt x="760" y="5"/>
                </a:moveTo>
                <a:lnTo>
                  <a:pt x="753" y="525"/>
                </a:lnTo>
                <a:lnTo>
                  <a:pt x="0" y="1110"/>
                </a:lnTo>
                <a:lnTo>
                  <a:pt x="799" y="646"/>
                </a:lnTo>
                <a:lnTo>
                  <a:pt x="1511" y="1073"/>
                </a:lnTo>
                <a:lnTo>
                  <a:pt x="846" y="527"/>
                </a:lnTo>
                <a:lnTo>
                  <a:pt x="849" y="0"/>
                </a:lnTo>
                <a:lnTo>
                  <a:pt x="760" y="5"/>
                </a:lnTo>
                <a:close/>
              </a:path>
            </a:pathLst>
          </a:custGeom>
          <a:solidFill>
            <a:srgbClr val="EDC9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7" name="任意多边形 307916"/>
          <p:cNvSpPr/>
          <p:nvPr/>
        </p:nvSpPr>
        <p:spPr>
          <a:xfrm>
            <a:off x="7035800" y="2582863"/>
            <a:ext cx="341313" cy="292100"/>
          </a:xfrm>
          <a:custGeom>
            <a:rect l="0" t="0" r="0" b="0"/>
            <a:pathLst>
              <a:path w="215" h="184">
                <a:moveTo>
                  <a:pt x="187" y="184"/>
                </a:moveTo>
                <a:lnTo>
                  <a:pt x="191" y="180"/>
                </a:lnTo>
                <a:lnTo>
                  <a:pt x="193" y="175"/>
                </a:lnTo>
                <a:lnTo>
                  <a:pt x="195" y="173"/>
                </a:lnTo>
                <a:lnTo>
                  <a:pt x="197" y="169"/>
                </a:lnTo>
                <a:lnTo>
                  <a:pt x="202" y="165"/>
                </a:lnTo>
                <a:lnTo>
                  <a:pt x="204" y="160"/>
                </a:lnTo>
                <a:lnTo>
                  <a:pt x="206" y="156"/>
                </a:lnTo>
                <a:lnTo>
                  <a:pt x="206" y="152"/>
                </a:lnTo>
                <a:lnTo>
                  <a:pt x="208" y="147"/>
                </a:lnTo>
                <a:lnTo>
                  <a:pt x="210" y="143"/>
                </a:lnTo>
                <a:lnTo>
                  <a:pt x="210" y="139"/>
                </a:lnTo>
                <a:lnTo>
                  <a:pt x="213" y="132"/>
                </a:lnTo>
                <a:lnTo>
                  <a:pt x="213" y="128"/>
                </a:lnTo>
                <a:lnTo>
                  <a:pt x="215" y="123"/>
                </a:lnTo>
                <a:lnTo>
                  <a:pt x="215" y="119"/>
                </a:lnTo>
                <a:lnTo>
                  <a:pt x="215" y="113"/>
                </a:lnTo>
                <a:lnTo>
                  <a:pt x="215" y="108"/>
                </a:lnTo>
                <a:lnTo>
                  <a:pt x="215" y="102"/>
                </a:lnTo>
                <a:lnTo>
                  <a:pt x="215" y="97"/>
                </a:lnTo>
                <a:lnTo>
                  <a:pt x="213" y="91"/>
                </a:lnTo>
                <a:lnTo>
                  <a:pt x="213" y="87"/>
                </a:lnTo>
                <a:lnTo>
                  <a:pt x="210" y="80"/>
                </a:lnTo>
                <a:lnTo>
                  <a:pt x="210" y="76"/>
                </a:lnTo>
                <a:lnTo>
                  <a:pt x="208" y="69"/>
                </a:lnTo>
                <a:lnTo>
                  <a:pt x="206" y="65"/>
                </a:lnTo>
                <a:lnTo>
                  <a:pt x="204" y="61"/>
                </a:lnTo>
                <a:lnTo>
                  <a:pt x="202" y="56"/>
                </a:lnTo>
                <a:lnTo>
                  <a:pt x="197" y="52"/>
                </a:lnTo>
                <a:lnTo>
                  <a:pt x="195" y="48"/>
                </a:lnTo>
                <a:lnTo>
                  <a:pt x="193" y="43"/>
                </a:lnTo>
                <a:lnTo>
                  <a:pt x="189" y="39"/>
                </a:lnTo>
                <a:lnTo>
                  <a:pt x="187" y="35"/>
                </a:lnTo>
                <a:lnTo>
                  <a:pt x="182" y="30"/>
                </a:lnTo>
                <a:lnTo>
                  <a:pt x="178" y="28"/>
                </a:lnTo>
                <a:lnTo>
                  <a:pt x="174" y="24"/>
                </a:lnTo>
                <a:lnTo>
                  <a:pt x="169" y="22"/>
                </a:lnTo>
                <a:lnTo>
                  <a:pt x="167" y="17"/>
                </a:lnTo>
                <a:lnTo>
                  <a:pt x="161" y="15"/>
                </a:lnTo>
                <a:lnTo>
                  <a:pt x="156" y="13"/>
                </a:lnTo>
                <a:lnTo>
                  <a:pt x="152" y="11"/>
                </a:lnTo>
                <a:lnTo>
                  <a:pt x="148" y="9"/>
                </a:lnTo>
                <a:lnTo>
                  <a:pt x="143" y="6"/>
                </a:lnTo>
                <a:lnTo>
                  <a:pt x="137" y="4"/>
                </a:lnTo>
                <a:lnTo>
                  <a:pt x="133" y="2"/>
                </a:lnTo>
                <a:lnTo>
                  <a:pt x="128" y="2"/>
                </a:lnTo>
                <a:lnTo>
                  <a:pt x="122" y="0"/>
                </a:lnTo>
                <a:lnTo>
                  <a:pt x="117" y="0"/>
                </a:lnTo>
                <a:lnTo>
                  <a:pt x="111" y="0"/>
                </a:lnTo>
                <a:lnTo>
                  <a:pt x="107" y="0"/>
                </a:lnTo>
                <a:lnTo>
                  <a:pt x="100" y="0"/>
                </a:lnTo>
                <a:lnTo>
                  <a:pt x="96" y="0"/>
                </a:lnTo>
                <a:lnTo>
                  <a:pt x="91" y="2"/>
                </a:lnTo>
                <a:lnTo>
                  <a:pt x="85" y="2"/>
                </a:lnTo>
                <a:lnTo>
                  <a:pt x="81" y="4"/>
                </a:lnTo>
                <a:lnTo>
                  <a:pt x="76" y="4"/>
                </a:lnTo>
                <a:lnTo>
                  <a:pt x="70" y="6"/>
                </a:lnTo>
                <a:lnTo>
                  <a:pt x="65" y="9"/>
                </a:lnTo>
                <a:lnTo>
                  <a:pt x="61" y="11"/>
                </a:lnTo>
                <a:lnTo>
                  <a:pt x="57" y="13"/>
                </a:lnTo>
                <a:lnTo>
                  <a:pt x="52" y="15"/>
                </a:lnTo>
                <a:lnTo>
                  <a:pt x="48" y="19"/>
                </a:lnTo>
                <a:lnTo>
                  <a:pt x="44" y="22"/>
                </a:lnTo>
                <a:lnTo>
                  <a:pt x="42" y="24"/>
                </a:lnTo>
                <a:lnTo>
                  <a:pt x="37" y="28"/>
                </a:lnTo>
                <a:lnTo>
                  <a:pt x="33" y="32"/>
                </a:lnTo>
                <a:lnTo>
                  <a:pt x="31" y="35"/>
                </a:lnTo>
                <a:lnTo>
                  <a:pt x="26" y="39"/>
                </a:lnTo>
                <a:lnTo>
                  <a:pt x="22" y="43"/>
                </a:lnTo>
                <a:lnTo>
                  <a:pt x="20" y="48"/>
                </a:lnTo>
                <a:lnTo>
                  <a:pt x="18" y="52"/>
                </a:lnTo>
                <a:lnTo>
                  <a:pt x="16" y="56"/>
                </a:lnTo>
                <a:lnTo>
                  <a:pt x="13" y="61"/>
                </a:lnTo>
                <a:lnTo>
                  <a:pt x="11" y="65"/>
                </a:lnTo>
                <a:lnTo>
                  <a:pt x="9" y="69"/>
                </a:lnTo>
                <a:lnTo>
                  <a:pt x="7" y="74"/>
                </a:lnTo>
                <a:lnTo>
                  <a:pt x="5" y="80"/>
                </a:lnTo>
                <a:lnTo>
                  <a:pt x="3" y="84"/>
                </a:lnTo>
                <a:lnTo>
                  <a:pt x="3" y="89"/>
                </a:lnTo>
                <a:lnTo>
                  <a:pt x="3" y="95"/>
                </a:lnTo>
                <a:lnTo>
                  <a:pt x="0" y="100"/>
                </a:lnTo>
                <a:lnTo>
                  <a:pt x="187" y="184"/>
                </a:lnTo>
                <a:close/>
              </a:path>
            </a:pathLst>
          </a:cu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8" name="任意多边形 307917"/>
          <p:cNvSpPr/>
          <p:nvPr/>
        </p:nvSpPr>
        <p:spPr>
          <a:xfrm>
            <a:off x="7332663" y="2865438"/>
            <a:ext cx="9525" cy="9525"/>
          </a:xfrm>
          <a:custGeom>
            <a:rect l="0" t="0" r="0" b="0"/>
            <a:pathLst>
              <a:path w="6" h="6">
                <a:moveTo>
                  <a:pt x="6" y="4"/>
                </a:moveTo>
                <a:lnTo>
                  <a:pt x="2" y="0"/>
                </a:lnTo>
                <a:lnTo>
                  <a:pt x="0" y="4"/>
                </a:lnTo>
                <a:lnTo>
                  <a:pt x="2" y="6"/>
                </a:lnTo>
                <a:lnTo>
                  <a:pt x="6" y="4"/>
                </a:lnTo>
                <a:lnTo>
                  <a:pt x="6" y="4"/>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19" name="任意多边形 307918"/>
          <p:cNvSpPr/>
          <p:nvPr/>
        </p:nvSpPr>
        <p:spPr>
          <a:xfrm>
            <a:off x="7335838" y="2860675"/>
            <a:ext cx="9525" cy="11113"/>
          </a:xfrm>
          <a:custGeom>
            <a:rect l="0" t="0" r="0" b="0"/>
            <a:pathLst>
              <a:path w="6" h="7">
                <a:moveTo>
                  <a:pt x="6" y="3"/>
                </a:moveTo>
                <a:lnTo>
                  <a:pt x="2" y="0"/>
                </a:lnTo>
                <a:lnTo>
                  <a:pt x="0" y="3"/>
                </a:lnTo>
                <a:lnTo>
                  <a:pt x="4" y="7"/>
                </a:lnTo>
                <a:lnTo>
                  <a:pt x="6" y="3"/>
                </a:lnTo>
                <a:lnTo>
                  <a:pt x="6" y="3"/>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0" name="任意多边形 307919"/>
          <p:cNvSpPr/>
          <p:nvPr/>
        </p:nvSpPr>
        <p:spPr>
          <a:xfrm>
            <a:off x="7339013" y="2854325"/>
            <a:ext cx="9525" cy="11113"/>
          </a:xfrm>
          <a:custGeom>
            <a:rect l="0" t="0" r="0" b="0"/>
            <a:pathLst>
              <a:path w="6" h="7">
                <a:moveTo>
                  <a:pt x="2" y="0"/>
                </a:moveTo>
                <a:lnTo>
                  <a:pt x="2" y="0"/>
                </a:lnTo>
                <a:lnTo>
                  <a:pt x="0" y="4"/>
                </a:lnTo>
                <a:lnTo>
                  <a:pt x="4" y="7"/>
                </a:lnTo>
                <a:lnTo>
                  <a:pt x="6" y="2"/>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1" name="任意多边形 307920"/>
          <p:cNvSpPr/>
          <p:nvPr/>
        </p:nvSpPr>
        <p:spPr>
          <a:xfrm>
            <a:off x="7342188" y="2847975"/>
            <a:ext cx="11112" cy="9525"/>
          </a:xfrm>
          <a:custGeom>
            <a:rect l="0" t="0" r="0" b="0"/>
            <a:pathLst>
              <a:path w="7" h="6">
                <a:moveTo>
                  <a:pt x="7" y="2"/>
                </a:moveTo>
                <a:lnTo>
                  <a:pt x="4" y="0"/>
                </a:lnTo>
                <a:lnTo>
                  <a:pt x="0" y="4"/>
                </a:lnTo>
                <a:lnTo>
                  <a:pt x="4" y="6"/>
                </a:lnTo>
                <a:lnTo>
                  <a:pt x="7" y="2"/>
                </a:lnTo>
                <a:lnTo>
                  <a:pt x="7"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2" name="任意多边形 307921"/>
          <p:cNvSpPr/>
          <p:nvPr/>
        </p:nvSpPr>
        <p:spPr>
          <a:xfrm>
            <a:off x="7348538" y="2840038"/>
            <a:ext cx="11112" cy="11112"/>
          </a:xfrm>
          <a:custGeom>
            <a:rect l="0" t="0" r="0" b="0"/>
            <a:pathLst>
              <a:path w="7" h="7">
                <a:moveTo>
                  <a:pt x="7" y="3"/>
                </a:moveTo>
                <a:lnTo>
                  <a:pt x="3" y="0"/>
                </a:lnTo>
                <a:lnTo>
                  <a:pt x="0" y="5"/>
                </a:lnTo>
                <a:lnTo>
                  <a:pt x="3" y="7"/>
                </a:lnTo>
                <a:lnTo>
                  <a:pt x="7" y="3"/>
                </a:lnTo>
                <a:lnTo>
                  <a:pt x="7" y="3"/>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3" name="任意多边形 307922"/>
          <p:cNvSpPr/>
          <p:nvPr/>
        </p:nvSpPr>
        <p:spPr>
          <a:xfrm>
            <a:off x="7353300" y="2836863"/>
            <a:ext cx="9525" cy="7937"/>
          </a:xfrm>
          <a:custGeom>
            <a:rect l="0" t="0" r="0" b="0"/>
            <a:pathLst>
              <a:path w="6" h="5">
                <a:moveTo>
                  <a:pt x="6" y="0"/>
                </a:moveTo>
                <a:lnTo>
                  <a:pt x="2" y="0"/>
                </a:lnTo>
                <a:lnTo>
                  <a:pt x="0" y="2"/>
                </a:lnTo>
                <a:lnTo>
                  <a:pt x="4" y="5"/>
                </a:lnTo>
                <a:lnTo>
                  <a:pt x="6" y="2"/>
                </a:lnTo>
                <a:lnTo>
                  <a:pt x="6"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4" name="任意多边形 307923"/>
          <p:cNvSpPr/>
          <p:nvPr/>
        </p:nvSpPr>
        <p:spPr>
          <a:xfrm>
            <a:off x="7356475" y="2830513"/>
            <a:ext cx="9525" cy="6350"/>
          </a:xfrm>
          <a:custGeom>
            <a:rect l="0" t="0" r="0" b="0"/>
            <a:pathLst>
              <a:path w="6" h="4">
                <a:moveTo>
                  <a:pt x="6" y="0"/>
                </a:moveTo>
                <a:lnTo>
                  <a:pt x="2" y="0"/>
                </a:lnTo>
                <a:lnTo>
                  <a:pt x="0" y="4"/>
                </a:lnTo>
                <a:lnTo>
                  <a:pt x="4" y="4"/>
                </a:lnTo>
                <a:lnTo>
                  <a:pt x="6" y="2"/>
                </a:lnTo>
                <a:lnTo>
                  <a:pt x="6"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5" name="任意多边形 307924"/>
          <p:cNvSpPr/>
          <p:nvPr/>
        </p:nvSpPr>
        <p:spPr>
          <a:xfrm>
            <a:off x="7359650" y="2824163"/>
            <a:ext cx="6350" cy="6350"/>
          </a:xfrm>
          <a:custGeom>
            <a:rect l="0" t="0" r="0" b="0"/>
            <a:pathLst>
              <a:path w="4" h="4">
                <a:moveTo>
                  <a:pt x="4" y="0"/>
                </a:moveTo>
                <a:lnTo>
                  <a:pt x="0" y="0"/>
                </a:lnTo>
                <a:lnTo>
                  <a:pt x="0" y="4"/>
                </a:lnTo>
                <a:lnTo>
                  <a:pt x="4" y="4"/>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6" name="任意多边形 307925"/>
          <p:cNvSpPr/>
          <p:nvPr/>
        </p:nvSpPr>
        <p:spPr>
          <a:xfrm>
            <a:off x="7359650" y="2813050"/>
            <a:ext cx="9525" cy="11113"/>
          </a:xfrm>
          <a:custGeom>
            <a:rect l="0" t="0" r="0" b="0"/>
            <a:pathLst>
              <a:path w="6" h="7">
                <a:moveTo>
                  <a:pt x="6" y="2"/>
                </a:moveTo>
                <a:lnTo>
                  <a:pt x="2" y="0"/>
                </a:lnTo>
                <a:lnTo>
                  <a:pt x="0" y="7"/>
                </a:lnTo>
                <a:lnTo>
                  <a:pt x="4" y="7"/>
                </a:lnTo>
                <a:lnTo>
                  <a:pt x="6" y="2"/>
                </a:lnTo>
                <a:lnTo>
                  <a:pt x="6"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7" name="任意多边形 307926"/>
          <p:cNvSpPr/>
          <p:nvPr/>
        </p:nvSpPr>
        <p:spPr>
          <a:xfrm>
            <a:off x="7362825" y="2806700"/>
            <a:ext cx="11113" cy="9525"/>
          </a:xfrm>
          <a:custGeom>
            <a:rect l="0" t="0" r="0" b="0"/>
            <a:pathLst>
              <a:path w="7" h="6">
                <a:moveTo>
                  <a:pt x="7" y="2"/>
                </a:moveTo>
                <a:lnTo>
                  <a:pt x="2" y="0"/>
                </a:lnTo>
                <a:lnTo>
                  <a:pt x="0" y="6"/>
                </a:lnTo>
                <a:lnTo>
                  <a:pt x="4" y="6"/>
                </a:lnTo>
                <a:lnTo>
                  <a:pt x="7" y="2"/>
                </a:lnTo>
                <a:lnTo>
                  <a:pt x="7"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8" name="任意多边形 307927"/>
          <p:cNvSpPr/>
          <p:nvPr/>
        </p:nvSpPr>
        <p:spPr>
          <a:xfrm>
            <a:off x="7366000" y="2798763"/>
            <a:ext cx="7938" cy="11112"/>
          </a:xfrm>
          <a:custGeom>
            <a:rect l="0" t="0" r="0" b="0"/>
            <a:pathLst>
              <a:path w="5" h="7">
                <a:moveTo>
                  <a:pt x="5" y="3"/>
                </a:moveTo>
                <a:lnTo>
                  <a:pt x="0" y="0"/>
                </a:lnTo>
                <a:lnTo>
                  <a:pt x="0" y="5"/>
                </a:lnTo>
                <a:lnTo>
                  <a:pt x="5" y="7"/>
                </a:lnTo>
                <a:lnTo>
                  <a:pt x="5" y="3"/>
                </a:lnTo>
                <a:lnTo>
                  <a:pt x="5" y="3"/>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29" name="任意多边形 307928"/>
          <p:cNvSpPr/>
          <p:nvPr/>
        </p:nvSpPr>
        <p:spPr>
          <a:xfrm>
            <a:off x="7366000" y="2792413"/>
            <a:ext cx="11113" cy="11112"/>
          </a:xfrm>
          <a:custGeom>
            <a:rect l="0" t="0" r="0" b="0"/>
            <a:pathLst>
              <a:path w="7" h="7">
                <a:moveTo>
                  <a:pt x="7" y="2"/>
                </a:moveTo>
                <a:lnTo>
                  <a:pt x="2" y="0"/>
                </a:lnTo>
                <a:lnTo>
                  <a:pt x="0" y="4"/>
                </a:lnTo>
                <a:lnTo>
                  <a:pt x="5" y="7"/>
                </a:lnTo>
                <a:lnTo>
                  <a:pt x="7" y="2"/>
                </a:lnTo>
                <a:lnTo>
                  <a:pt x="7"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0" name="任意多边形 307929"/>
          <p:cNvSpPr/>
          <p:nvPr/>
        </p:nvSpPr>
        <p:spPr>
          <a:xfrm>
            <a:off x="7369175" y="2786063"/>
            <a:ext cx="7938" cy="9525"/>
          </a:xfrm>
          <a:custGeom>
            <a:rect l="0" t="0" r="0" b="0"/>
            <a:pathLst>
              <a:path w="5" h="6">
                <a:moveTo>
                  <a:pt x="5" y="0"/>
                </a:moveTo>
                <a:lnTo>
                  <a:pt x="0" y="0"/>
                </a:lnTo>
                <a:lnTo>
                  <a:pt x="0" y="4"/>
                </a:lnTo>
                <a:lnTo>
                  <a:pt x="5" y="6"/>
                </a:lnTo>
                <a:lnTo>
                  <a:pt x="5" y="0"/>
                </a:lnTo>
                <a:lnTo>
                  <a:pt x="5"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1" name="任意多边形 307930"/>
          <p:cNvSpPr/>
          <p:nvPr/>
        </p:nvSpPr>
        <p:spPr>
          <a:xfrm>
            <a:off x="7369175" y="2778125"/>
            <a:ext cx="11113" cy="7938"/>
          </a:xfrm>
          <a:custGeom>
            <a:rect l="0" t="0" r="0" b="0"/>
            <a:pathLst>
              <a:path w="7" h="5">
                <a:moveTo>
                  <a:pt x="7" y="0"/>
                </a:moveTo>
                <a:lnTo>
                  <a:pt x="3" y="0"/>
                </a:lnTo>
                <a:lnTo>
                  <a:pt x="0" y="5"/>
                </a:lnTo>
                <a:lnTo>
                  <a:pt x="5" y="5"/>
                </a:lnTo>
                <a:lnTo>
                  <a:pt x="7" y="0"/>
                </a:lnTo>
                <a:lnTo>
                  <a:pt x="7"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2" name="任意多边形 307931"/>
          <p:cNvSpPr/>
          <p:nvPr/>
        </p:nvSpPr>
        <p:spPr>
          <a:xfrm>
            <a:off x="7373938" y="2768600"/>
            <a:ext cx="6350" cy="9525"/>
          </a:xfrm>
          <a:custGeom>
            <a:rect l="0" t="0" r="0" b="0"/>
            <a:pathLst>
              <a:path w="4" h="6">
                <a:moveTo>
                  <a:pt x="4" y="2"/>
                </a:moveTo>
                <a:lnTo>
                  <a:pt x="0" y="0"/>
                </a:lnTo>
                <a:lnTo>
                  <a:pt x="0" y="6"/>
                </a:lnTo>
                <a:lnTo>
                  <a:pt x="4" y="6"/>
                </a:lnTo>
                <a:lnTo>
                  <a:pt x="4" y="2"/>
                </a:lnTo>
                <a:lnTo>
                  <a:pt x="4"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3" name="任意多边形 307932"/>
          <p:cNvSpPr/>
          <p:nvPr/>
        </p:nvSpPr>
        <p:spPr>
          <a:xfrm>
            <a:off x="7373938" y="2762250"/>
            <a:ext cx="6350" cy="9525"/>
          </a:xfrm>
          <a:custGeom>
            <a:rect l="0" t="0" r="0" b="0"/>
            <a:pathLst>
              <a:path w="4" h="6">
                <a:moveTo>
                  <a:pt x="4" y="0"/>
                </a:moveTo>
                <a:lnTo>
                  <a:pt x="0" y="0"/>
                </a:lnTo>
                <a:lnTo>
                  <a:pt x="0" y="6"/>
                </a:lnTo>
                <a:lnTo>
                  <a:pt x="4" y="6"/>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4" name="任意多边形 307933"/>
          <p:cNvSpPr/>
          <p:nvPr/>
        </p:nvSpPr>
        <p:spPr>
          <a:xfrm>
            <a:off x="7373938" y="2754313"/>
            <a:ext cx="6350" cy="7937"/>
          </a:xfrm>
          <a:custGeom>
            <a:rect l="0" t="0" r="0" b="0"/>
            <a:pathLst>
              <a:path w="4" h="5">
                <a:moveTo>
                  <a:pt x="4" y="0"/>
                </a:moveTo>
                <a:lnTo>
                  <a:pt x="0" y="0"/>
                </a:lnTo>
                <a:lnTo>
                  <a:pt x="0" y="5"/>
                </a:lnTo>
                <a:lnTo>
                  <a:pt x="4" y="5"/>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5" name="任意多边形 307934"/>
          <p:cNvSpPr/>
          <p:nvPr/>
        </p:nvSpPr>
        <p:spPr>
          <a:xfrm>
            <a:off x="7373938" y="2744788"/>
            <a:ext cx="6350" cy="9525"/>
          </a:xfrm>
          <a:custGeom>
            <a:rect l="0" t="0" r="0" b="0"/>
            <a:pathLst>
              <a:path w="4" h="6">
                <a:moveTo>
                  <a:pt x="4" y="0"/>
                </a:moveTo>
                <a:lnTo>
                  <a:pt x="0" y="0"/>
                </a:lnTo>
                <a:lnTo>
                  <a:pt x="0" y="6"/>
                </a:lnTo>
                <a:lnTo>
                  <a:pt x="4" y="6"/>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6" name="任意多边形 307935"/>
          <p:cNvSpPr/>
          <p:nvPr/>
        </p:nvSpPr>
        <p:spPr>
          <a:xfrm>
            <a:off x="7373938" y="2736850"/>
            <a:ext cx="6350" cy="7938"/>
          </a:xfrm>
          <a:custGeom>
            <a:rect l="0" t="0" r="0" b="0"/>
            <a:pathLst>
              <a:path w="4" h="5">
                <a:moveTo>
                  <a:pt x="4" y="0"/>
                </a:moveTo>
                <a:lnTo>
                  <a:pt x="0" y="0"/>
                </a:lnTo>
                <a:lnTo>
                  <a:pt x="0" y="5"/>
                </a:lnTo>
                <a:lnTo>
                  <a:pt x="4" y="5"/>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7" name="任意多边形 307936"/>
          <p:cNvSpPr/>
          <p:nvPr/>
        </p:nvSpPr>
        <p:spPr>
          <a:xfrm>
            <a:off x="7369175" y="2727325"/>
            <a:ext cx="11113" cy="9525"/>
          </a:xfrm>
          <a:custGeom>
            <a:rect l="0" t="0" r="0" b="0"/>
            <a:pathLst>
              <a:path w="7" h="6">
                <a:moveTo>
                  <a:pt x="5" y="0"/>
                </a:moveTo>
                <a:lnTo>
                  <a:pt x="0" y="0"/>
                </a:lnTo>
                <a:lnTo>
                  <a:pt x="3" y="6"/>
                </a:lnTo>
                <a:lnTo>
                  <a:pt x="7" y="6"/>
                </a:lnTo>
                <a:lnTo>
                  <a:pt x="5" y="0"/>
                </a:lnTo>
                <a:lnTo>
                  <a:pt x="5"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8" name="任意多边形 307937"/>
          <p:cNvSpPr/>
          <p:nvPr/>
        </p:nvSpPr>
        <p:spPr>
          <a:xfrm>
            <a:off x="7369175" y="2716213"/>
            <a:ext cx="7938" cy="11112"/>
          </a:xfrm>
          <a:custGeom>
            <a:rect l="0" t="0" r="0" b="0"/>
            <a:pathLst>
              <a:path w="5" h="7">
                <a:moveTo>
                  <a:pt x="5" y="0"/>
                </a:moveTo>
                <a:lnTo>
                  <a:pt x="0" y="3"/>
                </a:lnTo>
                <a:lnTo>
                  <a:pt x="0" y="7"/>
                </a:lnTo>
                <a:lnTo>
                  <a:pt x="5" y="7"/>
                </a:lnTo>
                <a:lnTo>
                  <a:pt x="5" y="0"/>
                </a:lnTo>
                <a:lnTo>
                  <a:pt x="5"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39" name="任意多边形 307938"/>
          <p:cNvSpPr/>
          <p:nvPr/>
        </p:nvSpPr>
        <p:spPr>
          <a:xfrm>
            <a:off x="7366000" y="2709863"/>
            <a:ext cx="11113" cy="11112"/>
          </a:xfrm>
          <a:custGeom>
            <a:rect l="0" t="0" r="0" b="0"/>
            <a:pathLst>
              <a:path w="7" h="7">
                <a:moveTo>
                  <a:pt x="5" y="0"/>
                </a:moveTo>
                <a:lnTo>
                  <a:pt x="0" y="0"/>
                </a:lnTo>
                <a:lnTo>
                  <a:pt x="2" y="7"/>
                </a:lnTo>
                <a:lnTo>
                  <a:pt x="7" y="4"/>
                </a:lnTo>
                <a:lnTo>
                  <a:pt x="5" y="0"/>
                </a:lnTo>
                <a:lnTo>
                  <a:pt x="5"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0" name="任意多边形 307939"/>
          <p:cNvSpPr/>
          <p:nvPr/>
        </p:nvSpPr>
        <p:spPr>
          <a:xfrm>
            <a:off x="7366000" y="2700338"/>
            <a:ext cx="7938" cy="9525"/>
          </a:xfrm>
          <a:custGeom>
            <a:rect l="0" t="0" r="0" b="0"/>
            <a:pathLst>
              <a:path w="5" h="6">
                <a:moveTo>
                  <a:pt x="5" y="0"/>
                </a:moveTo>
                <a:lnTo>
                  <a:pt x="0" y="2"/>
                </a:lnTo>
                <a:lnTo>
                  <a:pt x="0" y="6"/>
                </a:lnTo>
                <a:lnTo>
                  <a:pt x="5" y="6"/>
                </a:lnTo>
                <a:lnTo>
                  <a:pt x="5" y="0"/>
                </a:lnTo>
                <a:lnTo>
                  <a:pt x="5"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1" name="任意多边形 307940"/>
          <p:cNvSpPr/>
          <p:nvPr/>
        </p:nvSpPr>
        <p:spPr>
          <a:xfrm>
            <a:off x="7362825" y="2692400"/>
            <a:ext cx="11113" cy="11113"/>
          </a:xfrm>
          <a:custGeom>
            <a:rect l="0" t="0" r="0" b="0"/>
            <a:pathLst>
              <a:path w="7" h="7">
                <a:moveTo>
                  <a:pt x="4" y="0"/>
                </a:moveTo>
                <a:lnTo>
                  <a:pt x="0" y="2"/>
                </a:lnTo>
                <a:lnTo>
                  <a:pt x="2" y="7"/>
                </a:lnTo>
                <a:lnTo>
                  <a:pt x="7" y="5"/>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2" name="任意多边形 307941"/>
          <p:cNvSpPr/>
          <p:nvPr/>
        </p:nvSpPr>
        <p:spPr>
          <a:xfrm>
            <a:off x="7359650" y="2686050"/>
            <a:ext cx="9525" cy="9525"/>
          </a:xfrm>
          <a:custGeom>
            <a:rect l="0" t="0" r="0" b="0"/>
            <a:pathLst>
              <a:path w="6" h="6">
                <a:moveTo>
                  <a:pt x="4" y="0"/>
                </a:moveTo>
                <a:lnTo>
                  <a:pt x="0" y="2"/>
                </a:lnTo>
                <a:lnTo>
                  <a:pt x="2" y="6"/>
                </a:lnTo>
                <a:lnTo>
                  <a:pt x="6" y="4"/>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3" name="任意多边形 307942"/>
          <p:cNvSpPr/>
          <p:nvPr/>
        </p:nvSpPr>
        <p:spPr>
          <a:xfrm>
            <a:off x="7356475" y="2674938"/>
            <a:ext cx="9525" cy="14287"/>
          </a:xfrm>
          <a:custGeom>
            <a:rect l="0" t="0" r="0" b="0"/>
            <a:pathLst>
              <a:path w="6" h="9">
                <a:moveTo>
                  <a:pt x="4" y="0"/>
                </a:moveTo>
                <a:lnTo>
                  <a:pt x="0" y="3"/>
                </a:lnTo>
                <a:lnTo>
                  <a:pt x="2" y="9"/>
                </a:lnTo>
                <a:lnTo>
                  <a:pt x="6" y="7"/>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4" name="任意多边形 307943"/>
          <p:cNvSpPr/>
          <p:nvPr/>
        </p:nvSpPr>
        <p:spPr>
          <a:xfrm>
            <a:off x="7353300" y="2668588"/>
            <a:ext cx="9525" cy="11112"/>
          </a:xfrm>
          <a:custGeom>
            <a:rect l="0" t="0" r="0" b="0"/>
            <a:pathLst>
              <a:path w="6" h="7">
                <a:moveTo>
                  <a:pt x="4" y="0"/>
                </a:moveTo>
                <a:lnTo>
                  <a:pt x="0" y="2"/>
                </a:lnTo>
                <a:lnTo>
                  <a:pt x="2" y="7"/>
                </a:lnTo>
                <a:lnTo>
                  <a:pt x="6" y="4"/>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5" name="任意多边形 307944"/>
          <p:cNvSpPr/>
          <p:nvPr/>
        </p:nvSpPr>
        <p:spPr>
          <a:xfrm>
            <a:off x="7348538" y="2662238"/>
            <a:ext cx="11112" cy="9525"/>
          </a:xfrm>
          <a:custGeom>
            <a:rect l="0" t="0" r="0" b="0"/>
            <a:pathLst>
              <a:path w="7" h="6">
                <a:moveTo>
                  <a:pt x="3" y="0"/>
                </a:moveTo>
                <a:lnTo>
                  <a:pt x="0" y="2"/>
                </a:lnTo>
                <a:lnTo>
                  <a:pt x="3" y="6"/>
                </a:lnTo>
                <a:lnTo>
                  <a:pt x="7" y="4"/>
                </a:lnTo>
                <a:lnTo>
                  <a:pt x="3" y="0"/>
                </a:lnTo>
                <a:lnTo>
                  <a:pt x="3"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6" name="任意多边形 307945"/>
          <p:cNvSpPr/>
          <p:nvPr/>
        </p:nvSpPr>
        <p:spPr>
          <a:xfrm>
            <a:off x="7342188" y="2654300"/>
            <a:ext cx="11112" cy="11113"/>
          </a:xfrm>
          <a:custGeom>
            <a:rect l="0" t="0" r="0" b="0"/>
            <a:pathLst>
              <a:path w="7" h="7">
                <a:moveTo>
                  <a:pt x="4" y="0"/>
                </a:moveTo>
                <a:lnTo>
                  <a:pt x="0" y="3"/>
                </a:lnTo>
                <a:lnTo>
                  <a:pt x="4" y="7"/>
                </a:lnTo>
                <a:lnTo>
                  <a:pt x="7" y="5"/>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7" name="任意多边形 307946"/>
          <p:cNvSpPr/>
          <p:nvPr/>
        </p:nvSpPr>
        <p:spPr>
          <a:xfrm>
            <a:off x="7339013" y="2647950"/>
            <a:ext cx="9525" cy="11113"/>
          </a:xfrm>
          <a:custGeom>
            <a:rect l="0" t="0" r="0" b="0"/>
            <a:pathLst>
              <a:path w="6" h="7">
                <a:moveTo>
                  <a:pt x="2" y="0"/>
                </a:moveTo>
                <a:lnTo>
                  <a:pt x="0" y="2"/>
                </a:lnTo>
                <a:lnTo>
                  <a:pt x="2" y="7"/>
                </a:lnTo>
                <a:lnTo>
                  <a:pt x="6" y="4"/>
                </a:lnTo>
                <a:lnTo>
                  <a:pt x="4"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8" name="任意多边形 307947"/>
          <p:cNvSpPr/>
          <p:nvPr/>
        </p:nvSpPr>
        <p:spPr>
          <a:xfrm>
            <a:off x="7332663" y="2641600"/>
            <a:ext cx="9525" cy="9525"/>
          </a:xfrm>
          <a:custGeom>
            <a:rect l="0" t="0" r="0" b="0"/>
            <a:pathLst>
              <a:path w="6" h="6">
                <a:moveTo>
                  <a:pt x="4" y="0"/>
                </a:moveTo>
                <a:lnTo>
                  <a:pt x="0" y="2"/>
                </a:lnTo>
                <a:lnTo>
                  <a:pt x="4" y="6"/>
                </a:lnTo>
                <a:lnTo>
                  <a:pt x="6" y="4"/>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49" name="任意多边形 307948"/>
          <p:cNvSpPr/>
          <p:nvPr/>
        </p:nvSpPr>
        <p:spPr>
          <a:xfrm>
            <a:off x="7327900" y="2633663"/>
            <a:ext cx="11113" cy="14287"/>
          </a:xfrm>
          <a:custGeom>
            <a:rect l="0" t="0" r="0" b="0"/>
            <a:pathLst>
              <a:path w="7" h="9">
                <a:moveTo>
                  <a:pt x="3" y="0"/>
                </a:moveTo>
                <a:lnTo>
                  <a:pt x="0" y="5"/>
                </a:lnTo>
                <a:lnTo>
                  <a:pt x="3" y="9"/>
                </a:lnTo>
                <a:lnTo>
                  <a:pt x="7" y="5"/>
                </a:lnTo>
                <a:lnTo>
                  <a:pt x="3" y="0"/>
                </a:lnTo>
                <a:lnTo>
                  <a:pt x="3"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0" name="任意多边形 307949"/>
          <p:cNvSpPr/>
          <p:nvPr/>
        </p:nvSpPr>
        <p:spPr>
          <a:xfrm>
            <a:off x="7321550" y="2630488"/>
            <a:ext cx="11113" cy="11112"/>
          </a:xfrm>
          <a:custGeom>
            <a:rect l="0" t="0" r="0" b="0"/>
            <a:pathLst>
              <a:path w="7" h="7">
                <a:moveTo>
                  <a:pt x="4" y="0"/>
                </a:moveTo>
                <a:lnTo>
                  <a:pt x="0" y="2"/>
                </a:lnTo>
                <a:lnTo>
                  <a:pt x="4" y="7"/>
                </a:lnTo>
                <a:lnTo>
                  <a:pt x="7" y="2"/>
                </a:lnTo>
                <a:lnTo>
                  <a:pt x="4" y="0"/>
                </a:lnTo>
                <a:lnTo>
                  <a:pt x="4"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1" name="任意多边形 307950"/>
          <p:cNvSpPr/>
          <p:nvPr/>
        </p:nvSpPr>
        <p:spPr>
          <a:xfrm>
            <a:off x="7318375" y="2624138"/>
            <a:ext cx="9525" cy="9525"/>
          </a:xfrm>
          <a:custGeom>
            <a:rect l="0" t="0" r="0" b="0"/>
            <a:pathLst>
              <a:path w="6" h="6">
                <a:moveTo>
                  <a:pt x="2" y="0"/>
                </a:moveTo>
                <a:lnTo>
                  <a:pt x="0" y="2"/>
                </a:lnTo>
                <a:lnTo>
                  <a:pt x="2" y="6"/>
                </a:lnTo>
                <a:lnTo>
                  <a:pt x="6" y="4"/>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2" name="任意多边形 307951"/>
          <p:cNvSpPr/>
          <p:nvPr/>
        </p:nvSpPr>
        <p:spPr>
          <a:xfrm>
            <a:off x="7312025" y="2617788"/>
            <a:ext cx="9525" cy="9525"/>
          </a:xfrm>
          <a:custGeom>
            <a:rect l="0" t="0" r="0" b="0"/>
            <a:pathLst>
              <a:path w="6" h="6">
                <a:moveTo>
                  <a:pt x="2" y="0"/>
                </a:moveTo>
                <a:lnTo>
                  <a:pt x="0" y="4"/>
                </a:lnTo>
                <a:lnTo>
                  <a:pt x="4" y="6"/>
                </a:lnTo>
                <a:lnTo>
                  <a:pt x="6" y="4"/>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3" name="任意多边形 307952"/>
          <p:cNvSpPr/>
          <p:nvPr/>
        </p:nvSpPr>
        <p:spPr>
          <a:xfrm>
            <a:off x="7304088" y="2613025"/>
            <a:ext cx="11112" cy="11113"/>
          </a:xfrm>
          <a:custGeom>
            <a:rect l="0" t="0" r="0" b="0"/>
            <a:pathLst>
              <a:path w="7" h="7">
                <a:moveTo>
                  <a:pt x="2" y="0"/>
                </a:moveTo>
                <a:lnTo>
                  <a:pt x="0" y="3"/>
                </a:lnTo>
                <a:lnTo>
                  <a:pt x="5" y="7"/>
                </a:lnTo>
                <a:lnTo>
                  <a:pt x="7" y="3"/>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4" name="任意多边形 307953"/>
          <p:cNvSpPr/>
          <p:nvPr/>
        </p:nvSpPr>
        <p:spPr>
          <a:xfrm>
            <a:off x="7297738" y="2606675"/>
            <a:ext cx="9525" cy="11113"/>
          </a:xfrm>
          <a:custGeom>
            <a:rect l="0" t="0" r="0" b="0"/>
            <a:pathLst>
              <a:path w="6" h="7">
                <a:moveTo>
                  <a:pt x="2" y="0"/>
                </a:moveTo>
                <a:lnTo>
                  <a:pt x="0" y="4"/>
                </a:lnTo>
                <a:lnTo>
                  <a:pt x="4" y="7"/>
                </a:lnTo>
                <a:lnTo>
                  <a:pt x="6" y="4"/>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5" name="任意多边形 307954"/>
          <p:cNvSpPr/>
          <p:nvPr/>
        </p:nvSpPr>
        <p:spPr>
          <a:xfrm>
            <a:off x="7291388" y="2603500"/>
            <a:ext cx="9525" cy="9525"/>
          </a:xfrm>
          <a:custGeom>
            <a:rect l="0" t="0" r="0" b="0"/>
            <a:pathLst>
              <a:path w="6" h="6">
                <a:moveTo>
                  <a:pt x="2" y="0"/>
                </a:moveTo>
                <a:lnTo>
                  <a:pt x="0" y="4"/>
                </a:lnTo>
                <a:lnTo>
                  <a:pt x="4" y="6"/>
                </a:lnTo>
                <a:lnTo>
                  <a:pt x="6" y="2"/>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6" name="任意多边形 307955"/>
          <p:cNvSpPr/>
          <p:nvPr/>
        </p:nvSpPr>
        <p:spPr>
          <a:xfrm>
            <a:off x="7283450" y="2600325"/>
            <a:ext cx="11113" cy="9525"/>
          </a:xfrm>
          <a:custGeom>
            <a:rect l="0" t="0" r="0" b="0"/>
            <a:pathLst>
              <a:path w="7" h="6">
                <a:moveTo>
                  <a:pt x="2" y="0"/>
                </a:moveTo>
                <a:lnTo>
                  <a:pt x="0" y="4"/>
                </a:lnTo>
                <a:lnTo>
                  <a:pt x="5" y="6"/>
                </a:lnTo>
                <a:lnTo>
                  <a:pt x="7" y="2"/>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7" name="任意多边形 307956"/>
          <p:cNvSpPr/>
          <p:nvPr/>
        </p:nvSpPr>
        <p:spPr>
          <a:xfrm>
            <a:off x="7277100" y="2597150"/>
            <a:ext cx="9525" cy="9525"/>
          </a:xfrm>
          <a:custGeom>
            <a:rect l="0" t="0" r="0" b="0"/>
            <a:pathLst>
              <a:path w="6" h="6">
                <a:moveTo>
                  <a:pt x="2" y="0"/>
                </a:moveTo>
                <a:lnTo>
                  <a:pt x="0" y="4"/>
                </a:lnTo>
                <a:lnTo>
                  <a:pt x="4" y="6"/>
                </a:lnTo>
                <a:lnTo>
                  <a:pt x="6" y="2"/>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8" name="任意多边形 307957"/>
          <p:cNvSpPr/>
          <p:nvPr/>
        </p:nvSpPr>
        <p:spPr>
          <a:xfrm>
            <a:off x="7270750" y="2592388"/>
            <a:ext cx="9525" cy="11112"/>
          </a:xfrm>
          <a:custGeom>
            <a:rect l="0" t="0" r="0" b="0"/>
            <a:pathLst>
              <a:path w="6" h="7">
                <a:moveTo>
                  <a:pt x="0" y="0"/>
                </a:moveTo>
                <a:lnTo>
                  <a:pt x="0" y="5"/>
                </a:lnTo>
                <a:lnTo>
                  <a:pt x="4" y="7"/>
                </a:lnTo>
                <a:lnTo>
                  <a:pt x="6" y="3"/>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59" name="任意多边形 307958"/>
          <p:cNvSpPr/>
          <p:nvPr/>
        </p:nvSpPr>
        <p:spPr>
          <a:xfrm>
            <a:off x="7259638" y="2589213"/>
            <a:ext cx="11112" cy="11112"/>
          </a:xfrm>
          <a:custGeom>
            <a:rect l="0" t="0" r="0" b="0"/>
            <a:pathLst>
              <a:path w="7" h="7">
                <a:moveTo>
                  <a:pt x="0" y="5"/>
                </a:moveTo>
                <a:lnTo>
                  <a:pt x="0" y="5"/>
                </a:lnTo>
                <a:lnTo>
                  <a:pt x="7" y="7"/>
                </a:lnTo>
                <a:lnTo>
                  <a:pt x="7" y="2"/>
                </a:lnTo>
                <a:lnTo>
                  <a:pt x="2" y="0"/>
                </a:lnTo>
                <a:lnTo>
                  <a:pt x="0" y="5"/>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0" name="任意多边形 307959"/>
          <p:cNvSpPr/>
          <p:nvPr/>
        </p:nvSpPr>
        <p:spPr>
          <a:xfrm>
            <a:off x="7253288" y="2586038"/>
            <a:ext cx="9525" cy="11112"/>
          </a:xfrm>
          <a:custGeom>
            <a:rect l="0" t="0" r="0" b="0"/>
            <a:pathLst>
              <a:path w="6" h="7">
                <a:moveTo>
                  <a:pt x="2" y="0"/>
                </a:moveTo>
                <a:lnTo>
                  <a:pt x="0" y="4"/>
                </a:lnTo>
                <a:lnTo>
                  <a:pt x="4" y="7"/>
                </a:lnTo>
                <a:lnTo>
                  <a:pt x="6" y="2"/>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1" name="任意多边形 307960"/>
          <p:cNvSpPr/>
          <p:nvPr/>
        </p:nvSpPr>
        <p:spPr>
          <a:xfrm>
            <a:off x="7246938" y="2582863"/>
            <a:ext cx="9525" cy="9525"/>
          </a:xfrm>
          <a:custGeom>
            <a:rect l="0" t="0" r="0" b="0"/>
            <a:pathLst>
              <a:path w="6" h="6">
                <a:moveTo>
                  <a:pt x="0" y="0"/>
                </a:moveTo>
                <a:lnTo>
                  <a:pt x="0" y="4"/>
                </a:lnTo>
                <a:lnTo>
                  <a:pt x="4" y="6"/>
                </a:lnTo>
                <a:lnTo>
                  <a:pt x="6" y="2"/>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2" name="任意多边形 307961"/>
          <p:cNvSpPr/>
          <p:nvPr/>
        </p:nvSpPr>
        <p:spPr>
          <a:xfrm>
            <a:off x="7235825" y="2582863"/>
            <a:ext cx="11113" cy="6350"/>
          </a:xfrm>
          <a:custGeom>
            <a:rect l="0" t="0" r="0" b="0"/>
            <a:pathLst>
              <a:path w="7" h="4">
                <a:moveTo>
                  <a:pt x="2" y="0"/>
                </a:moveTo>
                <a:lnTo>
                  <a:pt x="0" y="4"/>
                </a:lnTo>
                <a:lnTo>
                  <a:pt x="7" y="4"/>
                </a:lnTo>
                <a:lnTo>
                  <a:pt x="7" y="0"/>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3" name="任意多边形 307962"/>
          <p:cNvSpPr/>
          <p:nvPr/>
        </p:nvSpPr>
        <p:spPr>
          <a:xfrm>
            <a:off x="7229475" y="2579688"/>
            <a:ext cx="9525" cy="9525"/>
          </a:xfrm>
          <a:custGeom>
            <a:rect l="0" t="0" r="0" b="0"/>
            <a:pathLst>
              <a:path w="6" h="6">
                <a:moveTo>
                  <a:pt x="0" y="0"/>
                </a:moveTo>
                <a:lnTo>
                  <a:pt x="0" y="6"/>
                </a:lnTo>
                <a:lnTo>
                  <a:pt x="4" y="6"/>
                </a:lnTo>
                <a:lnTo>
                  <a:pt x="6" y="2"/>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4" name="任意多边形 307963"/>
          <p:cNvSpPr/>
          <p:nvPr/>
        </p:nvSpPr>
        <p:spPr>
          <a:xfrm>
            <a:off x="7218363" y="2579688"/>
            <a:ext cx="11112" cy="9525"/>
          </a:xfrm>
          <a:custGeom>
            <a:rect l="0" t="0" r="0" b="0"/>
            <a:pathLst>
              <a:path w="7" h="6">
                <a:moveTo>
                  <a:pt x="2" y="0"/>
                </a:moveTo>
                <a:lnTo>
                  <a:pt x="0" y="4"/>
                </a:lnTo>
                <a:lnTo>
                  <a:pt x="7" y="6"/>
                </a:lnTo>
                <a:lnTo>
                  <a:pt x="7" y="0"/>
                </a:lnTo>
                <a:lnTo>
                  <a:pt x="2" y="0"/>
                </a:lnTo>
                <a:lnTo>
                  <a:pt x="2"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5" name="任意多边形 307964"/>
          <p:cNvSpPr/>
          <p:nvPr/>
        </p:nvSpPr>
        <p:spPr>
          <a:xfrm>
            <a:off x="7212013" y="2579688"/>
            <a:ext cx="9525" cy="6350"/>
          </a:xfrm>
          <a:custGeom>
            <a:rect l="0" t="0" r="0" b="0"/>
            <a:pathLst>
              <a:path w="6" h="4">
                <a:moveTo>
                  <a:pt x="0" y="0"/>
                </a:moveTo>
                <a:lnTo>
                  <a:pt x="0" y="4"/>
                </a:lnTo>
                <a:lnTo>
                  <a:pt x="6" y="4"/>
                </a:lnTo>
                <a:lnTo>
                  <a:pt x="6" y="0"/>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6" name="任意多边形 307965"/>
          <p:cNvSpPr/>
          <p:nvPr/>
        </p:nvSpPr>
        <p:spPr>
          <a:xfrm>
            <a:off x="7205663" y="2579688"/>
            <a:ext cx="6350" cy="6350"/>
          </a:xfrm>
          <a:custGeom>
            <a:rect l="0" t="0" r="0" b="0"/>
            <a:pathLst>
              <a:path w="4" h="4">
                <a:moveTo>
                  <a:pt x="0" y="0"/>
                </a:moveTo>
                <a:lnTo>
                  <a:pt x="0" y="4"/>
                </a:lnTo>
                <a:lnTo>
                  <a:pt x="4" y="4"/>
                </a:lnTo>
                <a:lnTo>
                  <a:pt x="4" y="0"/>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7" name="任意多边形 307966"/>
          <p:cNvSpPr/>
          <p:nvPr/>
        </p:nvSpPr>
        <p:spPr>
          <a:xfrm>
            <a:off x="7194550" y="2579688"/>
            <a:ext cx="11113" cy="6350"/>
          </a:xfrm>
          <a:custGeom>
            <a:rect l="0" t="0" r="0" b="0"/>
            <a:pathLst>
              <a:path w="7" h="4">
                <a:moveTo>
                  <a:pt x="0" y="0"/>
                </a:moveTo>
                <a:lnTo>
                  <a:pt x="0" y="4"/>
                </a:lnTo>
                <a:lnTo>
                  <a:pt x="7" y="4"/>
                </a:lnTo>
                <a:lnTo>
                  <a:pt x="7" y="0"/>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8" name="任意多边形 307967"/>
          <p:cNvSpPr/>
          <p:nvPr/>
        </p:nvSpPr>
        <p:spPr>
          <a:xfrm>
            <a:off x="7188200" y="2579688"/>
            <a:ext cx="6350" cy="9525"/>
          </a:xfrm>
          <a:custGeom>
            <a:rect l="0" t="0" r="0" b="0"/>
            <a:pathLst>
              <a:path w="4" h="6">
                <a:moveTo>
                  <a:pt x="0" y="0"/>
                </a:moveTo>
                <a:lnTo>
                  <a:pt x="0" y="6"/>
                </a:lnTo>
                <a:lnTo>
                  <a:pt x="4" y="4"/>
                </a:lnTo>
                <a:lnTo>
                  <a:pt x="4" y="0"/>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69" name="任意多边形 307968"/>
          <p:cNvSpPr/>
          <p:nvPr/>
        </p:nvSpPr>
        <p:spPr>
          <a:xfrm>
            <a:off x="7177088" y="2579688"/>
            <a:ext cx="11112" cy="9525"/>
          </a:xfrm>
          <a:custGeom>
            <a:rect l="0" t="0" r="0" b="0"/>
            <a:pathLst>
              <a:path w="7" h="6">
                <a:moveTo>
                  <a:pt x="0" y="2"/>
                </a:moveTo>
                <a:lnTo>
                  <a:pt x="2" y="6"/>
                </a:lnTo>
                <a:lnTo>
                  <a:pt x="7" y="6"/>
                </a:lnTo>
                <a:lnTo>
                  <a:pt x="7"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0" name="任意多边形 307969"/>
          <p:cNvSpPr/>
          <p:nvPr/>
        </p:nvSpPr>
        <p:spPr>
          <a:xfrm>
            <a:off x="7170738" y="2582863"/>
            <a:ext cx="9525" cy="6350"/>
          </a:xfrm>
          <a:custGeom>
            <a:rect l="0" t="0" r="0" b="0"/>
            <a:pathLst>
              <a:path w="6" h="4">
                <a:moveTo>
                  <a:pt x="0" y="0"/>
                </a:moveTo>
                <a:lnTo>
                  <a:pt x="0" y="4"/>
                </a:lnTo>
                <a:lnTo>
                  <a:pt x="6" y="4"/>
                </a:lnTo>
                <a:lnTo>
                  <a:pt x="4" y="0"/>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1" name="任意多边形 307970"/>
          <p:cNvSpPr/>
          <p:nvPr/>
        </p:nvSpPr>
        <p:spPr>
          <a:xfrm>
            <a:off x="7164388" y="2582863"/>
            <a:ext cx="6350" cy="9525"/>
          </a:xfrm>
          <a:custGeom>
            <a:rect l="0" t="0" r="0" b="0"/>
            <a:pathLst>
              <a:path w="4" h="6">
                <a:moveTo>
                  <a:pt x="0" y="2"/>
                </a:moveTo>
                <a:lnTo>
                  <a:pt x="0" y="6"/>
                </a:lnTo>
                <a:lnTo>
                  <a:pt x="4" y="4"/>
                </a:lnTo>
                <a:lnTo>
                  <a:pt x="4"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2" name="任意多边形 307971"/>
          <p:cNvSpPr/>
          <p:nvPr/>
        </p:nvSpPr>
        <p:spPr>
          <a:xfrm>
            <a:off x="7153275" y="2586038"/>
            <a:ext cx="11113" cy="6350"/>
          </a:xfrm>
          <a:custGeom>
            <a:rect l="0" t="0" r="0" b="0"/>
            <a:pathLst>
              <a:path w="7" h="4">
                <a:moveTo>
                  <a:pt x="0" y="0"/>
                </a:moveTo>
                <a:lnTo>
                  <a:pt x="2" y="4"/>
                </a:lnTo>
                <a:lnTo>
                  <a:pt x="7" y="4"/>
                </a:lnTo>
                <a:lnTo>
                  <a:pt x="7" y="0"/>
                </a:lnTo>
                <a:lnTo>
                  <a:pt x="0" y="0"/>
                </a:lnTo>
                <a:lnTo>
                  <a:pt x="0" y="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3" name="任意多边形 307972"/>
          <p:cNvSpPr/>
          <p:nvPr/>
        </p:nvSpPr>
        <p:spPr>
          <a:xfrm>
            <a:off x="7146925" y="2586038"/>
            <a:ext cx="9525" cy="11112"/>
          </a:xfrm>
          <a:custGeom>
            <a:rect l="0" t="0" r="0" b="0"/>
            <a:pathLst>
              <a:path w="6" h="7">
                <a:moveTo>
                  <a:pt x="0" y="2"/>
                </a:moveTo>
                <a:lnTo>
                  <a:pt x="2" y="7"/>
                </a:lnTo>
                <a:lnTo>
                  <a:pt x="6" y="4"/>
                </a:lnTo>
                <a:lnTo>
                  <a:pt x="4"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4" name="任意多边形 307973"/>
          <p:cNvSpPr/>
          <p:nvPr/>
        </p:nvSpPr>
        <p:spPr>
          <a:xfrm>
            <a:off x="7138988" y="2589213"/>
            <a:ext cx="11112" cy="11112"/>
          </a:xfrm>
          <a:custGeom>
            <a:rect l="0" t="0" r="0" b="0"/>
            <a:pathLst>
              <a:path w="7" h="7">
                <a:moveTo>
                  <a:pt x="0" y="2"/>
                </a:moveTo>
                <a:lnTo>
                  <a:pt x="3" y="7"/>
                </a:lnTo>
                <a:lnTo>
                  <a:pt x="7" y="5"/>
                </a:lnTo>
                <a:lnTo>
                  <a:pt x="5"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5" name="任意多边形 307974"/>
          <p:cNvSpPr/>
          <p:nvPr/>
        </p:nvSpPr>
        <p:spPr>
          <a:xfrm>
            <a:off x="7132638" y="2592388"/>
            <a:ext cx="11112" cy="11112"/>
          </a:xfrm>
          <a:custGeom>
            <a:rect l="0" t="0" r="0" b="0"/>
            <a:pathLst>
              <a:path w="7" h="7">
                <a:moveTo>
                  <a:pt x="0" y="3"/>
                </a:moveTo>
                <a:lnTo>
                  <a:pt x="2" y="7"/>
                </a:lnTo>
                <a:lnTo>
                  <a:pt x="7" y="5"/>
                </a:lnTo>
                <a:lnTo>
                  <a:pt x="4" y="0"/>
                </a:lnTo>
                <a:lnTo>
                  <a:pt x="0" y="3"/>
                </a:lnTo>
                <a:lnTo>
                  <a:pt x="0" y="3"/>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6" name="任意多边形 307975"/>
          <p:cNvSpPr/>
          <p:nvPr/>
        </p:nvSpPr>
        <p:spPr>
          <a:xfrm>
            <a:off x="7126288" y="2597150"/>
            <a:ext cx="9525" cy="9525"/>
          </a:xfrm>
          <a:custGeom>
            <a:rect l="0" t="0" r="0" b="0"/>
            <a:pathLst>
              <a:path w="6" h="6">
                <a:moveTo>
                  <a:pt x="0" y="2"/>
                </a:moveTo>
                <a:lnTo>
                  <a:pt x="2" y="6"/>
                </a:lnTo>
                <a:lnTo>
                  <a:pt x="6" y="4"/>
                </a:lnTo>
                <a:lnTo>
                  <a:pt x="4"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7" name="任意多边形 307976"/>
          <p:cNvSpPr/>
          <p:nvPr/>
        </p:nvSpPr>
        <p:spPr>
          <a:xfrm>
            <a:off x="7118350" y="2600325"/>
            <a:ext cx="11113" cy="9525"/>
          </a:xfrm>
          <a:custGeom>
            <a:rect l="0" t="0" r="0" b="0"/>
            <a:pathLst>
              <a:path w="7" h="6">
                <a:moveTo>
                  <a:pt x="0" y="2"/>
                </a:moveTo>
                <a:lnTo>
                  <a:pt x="3" y="6"/>
                </a:lnTo>
                <a:lnTo>
                  <a:pt x="7" y="4"/>
                </a:lnTo>
                <a:lnTo>
                  <a:pt x="5"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8" name="任意多边形 307977"/>
          <p:cNvSpPr/>
          <p:nvPr/>
        </p:nvSpPr>
        <p:spPr>
          <a:xfrm>
            <a:off x="7112000" y="2603500"/>
            <a:ext cx="11113" cy="14288"/>
          </a:xfrm>
          <a:custGeom>
            <a:rect l="0" t="0" r="0" b="0"/>
            <a:pathLst>
              <a:path w="7" h="9">
                <a:moveTo>
                  <a:pt x="0" y="4"/>
                </a:moveTo>
                <a:lnTo>
                  <a:pt x="2" y="9"/>
                </a:lnTo>
                <a:lnTo>
                  <a:pt x="7" y="4"/>
                </a:lnTo>
                <a:lnTo>
                  <a:pt x="4" y="0"/>
                </a:lnTo>
                <a:lnTo>
                  <a:pt x="0" y="4"/>
                </a:lnTo>
                <a:lnTo>
                  <a:pt x="0" y="4"/>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79" name="任意多边形 307978"/>
          <p:cNvSpPr/>
          <p:nvPr/>
        </p:nvSpPr>
        <p:spPr>
          <a:xfrm>
            <a:off x="7105650" y="2609850"/>
            <a:ext cx="9525" cy="11113"/>
          </a:xfrm>
          <a:custGeom>
            <a:rect l="0" t="0" r="0" b="0"/>
            <a:pathLst>
              <a:path w="6" h="7">
                <a:moveTo>
                  <a:pt x="0" y="2"/>
                </a:moveTo>
                <a:lnTo>
                  <a:pt x="2" y="7"/>
                </a:lnTo>
                <a:lnTo>
                  <a:pt x="6" y="2"/>
                </a:lnTo>
                <a:lnTo>
                  <a:pt x="4"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80" name="任意多边形 307979"/>
          <p:cNvSpPr/>
          <p:nvPr/>
        </p:nvSpPr>
        <p:spPr>
          <a:xfrm>
            <a:off x="7097713" y="2613025"/>
            <a:ext cx="11112" cy="11113"/>
          </a:xfrm>
          <a:custGeom>
            <a:rect l="0" t="0" r="0" b="0"/>
            <a:pathLst>
              <a:path w="7" h="7">
                <a:moveTo>
                  <a:pt x="0" y="5"/>
                </a:moveTo>
                <a:lnTo>
                  <a:pt x="3" y="7"/>
                </a:lnTo>
                <a:lnTo>
                  <a:pt x="7" y="5"/>
                </a:lnTo>
                <a:lnTo>
                  <a:pt x="5" y="0"/>
                </a:lnTo>
                <a:lnTo>
                  <a:pt x="0" y="5"/>
                </a:lnTo>
                <a:lnTo>
                  <a:pt x="0" y="5"/>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81" name="任意多边形 307980"/>
          <p:cNvSpPr/>
          <p:nvPr/>
        </p:nvSpPr>
        <p:spPr>
          <a:xfrm>
            <a:off x="7091363" y="2620963"/>
            <a:ext cx="11112" cy="9525"/>
          </a:xfrm>
          <a:custGeom>
            <a:rect l="0" t="0" r="0" b="0"/>
            <a:pathLst>
              <a:path w="7" h="6">
                <a:moveTo>
                  <a:pt x="0" y="2"/>
                </a:moveTo>
                <a:lnTo>
                  <a:pt x="4" y="6"/>
                </a:lnTo>
                <a:lnTo>
                  <a:pt x="7" y="2"/>
                </a:lnTo>
                <a:lnTo>
                  <a:pt x="4"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82" name="任意多边形 307981"/>
          <p:cNvSpPr/>
          <p:nvPr/>
        </p:nvSpPr>
        <p:spPr>
          <a:xfrm>
            <a:off x="7085013" y="2624138"/>
            <a:ext cx="12700" cy="9525"/>
          </a:xfrm>
          <a:custGeom>
            <a:rect l="0" t="0" r="0" b="0"/>
            <a:pathLst>
              <a:path w="8" h="6">
                <a:moveTo>
                  <a:pt x="0" y="4"/>
                </a:moveTo>
                <a:lnTo>
                  <a:pt x="4" y="6"/>
                </a:lnTo>
                <a:lnTo>
                  <a:pt x="8" y="4"/>
                </a:lnTo>
                <a:lnTo>
                  <a:pt x="4" y="0"/>
                </a:lnTo>
                <a:lnTo>
                  <a:pt x="0" y="4"/>
                </a:lnTo>
                <a:lnTo>
                  <a:pt x="0" y="4"/>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83" name="任意多边形 307982"/>
          <p:cNvSpPr/>
          <p:nvPr/>
        </p:nvSpPr>
        <p:spPr>
          <a:xfrm>
            <a:off x="7081838" y="2630488"/>
            <a:ext cx="9525" cy="11112"/>
          </a:xfrm>
          <a:custGeom>
            <a:rect l="0" t="0" r="0" b="0"/>
            <a:pathLst>
              <a:path w="6" h="7">
                <a:moveTo>
                  <a:pt x="0" y="5"/>
                </a:moveTo>
                <a:lnTo>
                  <a:pt x="2" y="7"/>
                </a:lnTo>
                <a:lnTo>
                  <a:pt x="6" y="2"/>
                </a:lnTo>
                <a:lnTo>
                  <a:pt x="2" y="0"/>
                </a:lnTo>
                <a:lnTo>
                  <a:pt x="0" y="5"/>
                </a:lnTo>
                <a:lnTo>
                  <a:pt x="0" y="5"/>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84" name="任意多边形 307983"/>
          <p:cNvSpPr/>
          <p:nvPr/>
        </p:nvSpPr>
        <p:spPr>
          <a:xfrm>
            <a:off x="7073900" y="2638425"/>
            <a:ext cx="11113" cy="9525"/>
          </a:xfrm>
          <a:custGeom>
            <a:rect l="0" t="0" r="0" b="0"/>
            <a:pathLst>
              <a:path w="7" h="6">
                <a:moveTo>
                  <a:pt x="0" y="2"/>
                </a:moveTo>
                <a:lnTo>
                  <a:pt x="5" y="6"/>
                </a:lnTo>
                <a:lnTo>
                  <a:pt x="7" y="2"/>
                </a:lnTo>
                <a:lnTo>
                  <a:pt x="5" y="0"/>
                </a:lnTo>
                <a:lnTo>
                  <a:pt x="0" y="2"/>
                </a:lnTo>
                <a:lnTo>
                  <a:pt x="0" y="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85" name="任意多边形 307984"/>
          <p:cNvSpPr/>
          <p:nvPr/>
        </p:nvSpPr>
        <p:spPr>
          <a:xfrm>
            <a:off x="7070725" y="2641600"/>
            <a:ext cx="11113" cy="9525"/>
          </a:xfrm>
          <a:custGeom>
            <a:rect l="0" t="0" r="0" b="0"/>
            <a:pathLst>
              <a:path w="7" h="6">
                <a:moveTo>
                  <a:pt x="0" y="4"/>
                </a:moveTo>
                <a:lnTo>
                  <a:pt x="2" y="6"/>
                </a:lnTo>
                <a:lnTo>
                  <a:pt x="7" y="4"/>
                </a:lnTo>
                <a:lnTo>
                  <a:pt x="2" y="0"/>
                </a:lnTo>
                <a:lnTo>
                  <a:pt x="0" y="4"/>
                </a:lnTo>
                <a:lnTo>
                  <a:pt x="0" y="4"/>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86" name="任意多边形 307985"/>
          <p:cNvSpPr/>
          <p:nvPr/>
        </p:nvSpPr>
        <p:spPr>
          <a:xfrm>
            <a:off x="7064375" y="2647950"/>
            <a:ext cx="9525" cy="11113"/>
          </a:xfrm>
          <a:custGeom>
            <a:rect l="0" t="0" r="0" b="0"/>
            <a:pathLst>
              <a:path w="6" h="7">
                <a:moveTo>
                  <a:pt x="0" y="4"/>
                </a:moveTo>
                <a:lnTo>
                  <a:pt x="4" y="7"/>
                </a:lnTo>
                <a:lnTo>
                  <a:pt x="6" y="2"/>
                </a:lnTo>
                <a:lnTo>
                  <a:pt x="4" y="0"/>
                </a:lnTo>
                <a:lnTo>
                  <a:pt x="0" y="4"/>
                </a:lnTo>
                <a:lnTo>
                  <a:pt x="0" y="4"/>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87" name="任意多边形 307986"/>
          <p:cNvSpPr/>
          <p:nvPr/>
        </p:nvSpPr>
        <p:spPr>
          <a:xfrm>
            <a:off x="7061200" y="2654300"/>
            <a:ext cx="9525" cy="11113"/>
          </a:xfrm>
          <a:custGeom>
            <a:rect l="0" t="0" r="0" b="0"/>
            <a:pathLst>
              <a:path w="6" h="7">
                <a:moveTo>
                  <a:pt x="0" y="5"/>
                </a:moveTo>
                <a:lnTo>
                  <a:pt x="4" y="7"/>
                </a:lnTo>
                <a:lnTo>
                  <a:pt x="6" y="3"/>
                </a:lnTo>
                <a:lnTo>
                  <a:pt x="2" y="0"/>
                </a:lnTo>
                <a:lnTo>
                  <a:pt x="0" y="5"/>
                </a:lnTo>
                <a:lnTo>
                  <a:pt x="0" y="5"/>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nvGrpSpPr>
          <p:cNvPr id="307988" name="组合 307987"/>
          <p:cNvGrpSpPr/>
          <p:nvPr/>
        </p:nvGrpSpPr>
        <p:grpSpPr>
          <a:xfrm>
            <a:off x="1555750" y="1722438"/>
            <a:ext cx="6711950" cy="3109912"/>
            <a:chOff x="740" y="1005"/>
            <a:chExt cx="4228" cy="1959"/>
          </a:xfrm>
        </p:grpSpPr>
        <p:sp>
          <p:nvSpPr>
            <p:cNvPr id="307989" name="任意多边形 307988"/>
            <p:cNvSpPr/>
            <p:nvPr/>
          </p:nvSpPr>
          <p:spPr>
            <a:xfrm>
              <a:off x="4205" y="1597"/>
              <a:ext cx="7" cy="6"/>
            </a:xfrm>
            <a:custGeom>
              <a:rect l="0" t="0" r="0" b="0"/>
              <a:pathLst>
                <a:path w="7" h="6">
                  <a:moveTo>
                    <a:pt x="0" y="4"/>
                  </a:moveTo>
                  <a:lnTo>
                    <a:pt x="5" y="6"/>
                  </a:lnTo>
                  <a:lnTo>
                    <a:pt x="7" y="2"/>
                  </a:lnTo>
                  <a:lnTo>
                    <a:pt x="3" y="0"/>
                  </a:lnTo>
                  <a:lnTo>
                    <a:pt x="0" y="4"/>
                  </a:lnTo>
                  <a:lnTo>
                    <a:pt x="0" y="4"/>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0" name="任意多边形 307989"/>
            <p:cNvSpPr/>
            <p:nvPr/>
          </p:nvSpPr>
          <p:spPr>
            <a:xfrm>
              <a:off x="4203" y="1601"/>
              <a:ext cx="7" cy="7"/>
            </a:xfrm>
            <a:custGeom>
              <a:rect l="0" t="0" r="0" b="0"/>
              <a:pathLst>
                <a:path w="7" h="7">
                  <a:moveTo>
                    <a:pt x="0" y="4"/>
                  </a:moveTo>
                  <a:lnTo>
                    <a:pt x="2" y="7"/>
                  </a:lnTo>
                  <a:lnTo>
                    <a:pt x="7" y="2"/>
                  </a:lnTo>
                  <a:lnTo>
                    <a:pt x="2" y="0"/>
                  </a:lnTo>
                  <a:lnTo>
                    <a:pt x="0" y="4"/>
                  </a:lnTo>
                  <a:lnTo>
                    <a:pt x="0" y="4"/>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1" name="任意多边形 307990"/>
            <p:cNvSpPr/>
            <p:nvPr/>
          </p:nvSpPr>
          <p:spPr>
            <a:xfrm>
              <a:off x="4201" y="1605"/>
              <a:ext cx="4" cy="7"/>
            </a:xfrm>
            <a:custGeom>
              <a:rect l="0" t="0" r="0" b="0"/>
              <a:pathLst>
                <a:path w="4" h="7">
                  <a:moveTo>
                    <a:pt x="4" y="7"/>
                  </a:moveTo>
                  <a:lnTo>
                    <a:pt x="4" y="7"/>
                  </a:lnTo>
                  <a:lnTo>
                    <a:pt x="4" y="3"/>
                  </a:lnTo>
                  <a:lnTo>
                    <a:pt x="2" y="0"/>
                  </a:lnTo>
                  <a:lnTo>
                    <a:pt x="0" y="7"/>
                  </a:lnTo>
                  <a:lnTo>
                    <a:pt x="4" y="7"/>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2" name="任意多边形 307991"/>
            <p:cNvSpPr/>
            <p:nvPr/>
          </p:nvSpPr>
          <p:spPr>
            <a:xfrm>
              <a:off x="4199" y="1610"/>
              <a:ext cx="6" cy="6"/>
            </a:xfrm>
            <a:custGeom>
              <a:rect l="0" t="0" r="0" b="0"/>
              <a:pathLst>
                <a:path w="6" h="6">
                  <a:moveTo>
                    <a:pt x="0" y="6"/>
                  </a:moveTo>
                  <a:lnTo>
                    <a:pt x="4" y="6"/>
                  </a:lnTo>
                  <a:lnTo>
                    <a:pt x="6" y="2"/>
                  </a:lnTo>
                  <a:lnTo>
                    <a:pt x="2" y="0"/>
                  </a:lnTo>
                  <a:lnTo>
                    <a:pt x="0" y="6"/>
                  </a:lnTo>
                  <a:lnTo>
                    <a:pt x="0" y="6"/>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3" name="任意多边形 307992"/>
            <p:cNvSpPr/>
            <p:nvPr/>
          </p:nvSpPr>
          <p:spPr>
            <a:xfrm>
              <a:off x="4197" y="1616"/>
              <a:ext cx="6" cy="7"/>
            </a:xfrm>
            <a:custGeom>
              <a:rect l="0" t="0" r="0" b="0"/>
              <a:pathLst>
                <a:path w="6" h="7">
                  <a:moveTo>
                    <a:pt x="0" y="5"/>
                  </a:moveTo>
                  <a:lnTo>
                    <a:pt x="4" y="7"/>
                  </a:lnTo>
                  <a:lnTo>
                    <a:pt x="6" y="0"/>
                  </a:lnTo>
                  <a:lnTo>
                    <a:pt x="2" y="0"/>
                  </a:lnTo>
                  <a:lnTo>
                    <a:pt x="0" y="5"/>
                  </a:lnTo>
                  <a:lnTo>
                    <a:pt x="0" y="5"/>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4" name="任意多边形 307993"/>
            <p:cNvSpPr/>
            <p:nvPr/>
          </p:nvSpPr>
          <p:spPr>
            <a:xfrm>
              <a:off x="4195" y="1621"/>
              <a:ext cx="6" cy="6"/>
            </a:xfrm>
            <a:custGeom>
              <a:rect l="0" t="0" r="0" b="0"/>
              <a:pathLst>
                <a:path w="6" h="6">
                  <a:moveTo>
                    <a:pt x="0" y="4"/>
                  </a:moveTo>
                  <a:lnTo>
                    <a:pt x="4" y="6"/>
                  </a:lnTo>
                  <a:lnTo>
                    <a:pt x="6" y="2"/>
                  </a:lnTo>
                  <a:lnTo>
                    <a:pt x="2" y="0"/>
                  </a:lnTo>
                  <a:lnTo>
                    <a:pt x="0" y="4"/>
                  </a:lnTo>
                  <a:lnTo>
                    <a:pt x="0" y="4"/>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5" name="任意多边形 307994"/>
            <p:cNvSpPr/>
            <p:nvPr/>
          </p:nvSpPr>
          <p:spPr>
            <a:xfrm>
              <a:off x="4192" y="1625"/>
              <a:ext cx="7" cy="6"/>
            </a:xfrm>
            <a:custGeom>
              <a:rect l="0" t="0" r="0" b="0"/>
              <a:pathLst>
                <a:path w="7" h="6">
                  <a:moveTo>
                    <a:pt x="0" y="6"/>
                  </a:moveTo>
                  <a:lnTo>
                    <a:pt x="5" y="6"/>
                  </a:lnTo>
                  <a:lnTo>
                    <a:pt x="7" y="2"/>
                  </a:lnTo>
                  <a:lnTo>
                    <a:pt x="3" y="0"/>
                  </a:lnTo>
                  <a:lnTo>
                    <a:pt x="0" y="6"/>
                  </a:lnTo>
                  <a:lnTo>
                    <a:pt x="0" y="6"/>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6" name="任意多边形 307995"/>
            <p:cNvSpPr/>
            <p:nvPr/>
          </p:nvSpPr>
          <p:spPr>
            <a:xfrm>
              <a:off x="4192" y="1631"/>
              <a:ext cx="5" cy="7"/>
            </a:xfrm>
            <a:custGeom>
              <a:rect l="0" t="0" r="0" b="0"/>
              <a:pathLst>
                <a:path w="5" h="7">
                  <a:moveTo>
                    <a:pt x="0" y="5"/>
                  </a:moveTo>
                  <a:lnTo>
                    <a:pt x="5" y="7"/>
                  </a:lnTo>
                  <a:lnTo>
                    <a:pt x="5" y="0"/>
                  </a:lnTo>
                  <a:lnTo>
                    <a:pt x="0" y="0"/>
                  </a:lnTo>
                  <a:lnTo>
                    <a:pt x="0" y="5"/>
                  </a:lnTo>
                  <a:lnTo>
                    <a:pt x="0" y="5"/>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7" name="任意多边形 307996"/>
            <p:cNvSpPr/>
            <p:nvPr/>
          </p:nvSpPr>
          <p:spPr>
            <a:xfrm>
              <a:off x="4192" y="1636"/>
              <a:ext cx="5" cy="6"/>
            </a:xfrm>
            <a:custGeom>
              <a:rect l="0" t="0" r="0" b="0"/>
              <a:pathLst>
                <a:path w="5" h="6">
                  <a:moveTo>
                    <a:pt x="0" y="6"/>
                  </a:moveTo>
                  <a:lnTo>
                    <a:pt x="5" y="6"/>
                  </a:lnTo>
                  <a:lnTo>
                    <a:pt x="5" y="2"/>
                  </a:lnTo>
                  <a:lnTo>
                    <a:pt x="0" y="0"/>
                  </a:lnTo>
                  <a:lnTo>
                    <a:pt x="0" y="6"/>
                  </a:lnTo>
                  <a:lnTo>
                    <a:pt x="0" y="6"/>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8" name="任意多边形 307997"/>
            <p:cNvSpPr/>
            <p:nvPr/>
          </p:nvSpPr>
          <p:spPr>
            <a:xfrm>
              <a:off x="4190" y="1642"/>
              <a:ext cx="7" cy="5"/>
            </a:xfrm>
            <a:custGeom>
              <a:rect l="0" t="0" r="0" b="0"/>
              <a:pathLst>
                <a:path w="7" h="5">
                  <a:moveTo>
                    <a:pt x="5" y="5"/>
                  </a:moveTo>
                  <a:lnTo>
                    <a:pt x="7" y="0"/>
                  </a:lnTo>
                  <a:lnTo>
                    <a:pt x="2" y="0"/>
                  </a:lnTo>
                  <a:lnTo>
                    <a:pt x="0" y="5"/>
                  </a:lnTo>
                  <a:lnTo>
                    <a:pt x="5" y="5"/>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7999" name="矩形 307998"/>
            <p:cNvSpPr/>
            <p:nvPr/>
          </p:nvSpPr>
          <p:spPr>
            <a:xfrm>
              <a:off x="4136" y="1005"/>
              <a:ext cx="210" cy="11"/>
            </a:xfrm>
            <a:prstGeom prst="rect">
              <a:avLst/>
            </a:pr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0" name="任意多边形 307999"/>
            <p:cNvSpPr/>
            <p:nvPr/>
          </p:nvSpPr>
          <p:spPr>
            <a:xfrm>
              <a:off x="2971" y="2028"/>
              <a:ext cx="388" cy="115"/>
            </a:xfrm>
            <a:custGeom>
              <a:rect l="0" t="0" r="0" b="0"/>
              <a:pathLst>
                <a:path w="388" h="115">
                  <a:moveTo>
                    <a:pt x="0" y="4"/>
                  </a:moveTo>
                  <a:lnTo>
                    <a:pt x="4" y="13"/>
                  </a:lnTo>
                  <a:lnTo>
                    <a:pt x="9" y="24"/>
                  </a:lnTo>
                  <a:lnTo>
                    <a:pt x="13" y="32"/>
                  </a:lnTo>
                  <a:lnTo>
                    <a:pt x="19" y="41"/>
                  </a:lnTo>
                  <a:lnTo>
                    <a:pt x="24" y="48"/>
                  </a:lnTo>
                  <a:lnTo>
                    <a:pt x="30" y="56"/>
                  </a:lnTo>
                  <a:lnTo>
                    <a:pt x="37" y="63"/>
                  </a:lnTo>
                  <a:lnTo>
                    <a:pt x="41" y="69"/>
                  </a:lnTo>
                  <a:lnTo>
                    <a:pt x="48" y="74"/>
                  </a:lnTo>
                  <a:lnTo>
                    <a:pt x="54" y="80"/>
                  </a:lnTo>
                  <a:lnTo>
                    <a:pt x="63" y="84"/>
                  </a:lnTo>
                  <a:lnTo>
                    <a:pt x="69" y="89"/>
                  </a:lnTo>
                  <a:lnTo>
                    <a:pt x="76" y="93"/>
                  </a:lnTo>
                  <a:lnTo>
                    <a:pt x="82" y="97"/>
                  </a:lnTo>
                  <a:lnTo>
                    <a:pt x="91" y="100"/>
                  </a:lnTo>
                  <a:lnTo>
                    <a:pt x="97" y="104"/>
                  </a:lnTo>
                  <a:lnTo>
                    <a:pt x="106" y="106"/>
                  </a:lnTo>
                  <a:lnTo>
                    <a:pt x="113" y="108"/>
                  </a:lnTo>
                  <a:lnTo>
                    <a:pt x="121" y="110"/>
                  </a:lnTo>
                  <a:lnTo>
                    <a:pt x="130" y="110"/>
                  </a:lnTo>
                  <a:lnTo>
                    <a:pt x="136" y="113"/>
                  </a:lnTo>
                  <a:lnTo>
                    <a:pt x="145" y="113"/>
                  </a:lnTo>
                  <a:lnTo>
                    <a:pt x="154" y="115"/>
                  </a:lnTo>
                  <a:lnTo>
                    <a:pt x="162" y="115"/>
                  </a:lnTo>
                  <a:lnTo>
                    <a:pt x="171" y="115"/>
                  </a:lnTo>
                  <a:lnTo>
                    <a:pt x="177" y="115"/>
                  </a:lnTo>
                  <a:lnTo>
                    <a:pt x="186" y="115"/>
                  </a:lnTo>
                  <a:lnTo>
                    <a:pt x="195" y="115"/>
                  </a:lnTo>
                  <a:lnTo>
                    <a:pt x="203" y="113"/>
                  </a:lnTo>
                  <a:lnTo>
                    <a:pt x="212" y="113"/>
                  </a:lnTo>
                  <a:lnTo>
                    <a:pt x="219" y="110"/>
                  </a:lnTo>
                  <a:lnTo>
                    <a:pt x="227" y="110"/>
                  </a:lnTo>
                  <a:lnTo>
                    <a:pt x="236" y="108"/>
                  </a:lnTo>
                  <a:lnTo>
                    <a:pt x="242" y="106"/>
                  </a:lnTo>
                  <a:lnTo>
                    <a:pt x="251" y="104"/>
                  </a:lnTo>
                  <a:lnTo>
                    <a:pt x="258" y="104"/>
                  </a:lnTo>
                  <a:lnTo>
                    <a:pt x="273" y="100"/>
                  </a:lnTo>
                  <a:lnTo>
                    <a:pt x="288" y="95"/>
                  </a:lnTo>
                  <a:lnTo>
                    <a:pt x="301" y="91"/>
                  </a:lnTo>
                  <a:lnTo>
                    <a:pt x="316" y="87"/>
                  </a:lnTo>
                  <a:lnTo>
                    <a:pt x="327" y="82"/>
                  </a:lnTo>
                  <a:lnTo>
                    <a:pt x="338" y="76"/>
                  </a:lnTo>
                  <a:lnTo>
                    <a:pt x="349" y="74"/>
                  </a:lnTo>
                  <a:lnTo>
                    <a:pt x="359" y="69"/>
                  </a:lnTo>
                  <a:lnTo>
                    <a:pt x="366" y="65"/>
                  </a:lnTo>
                  <a:lnTo>
                    <a:pt x="375" y="61"/>
                  </a:lnTo>
                  <a:lnTo>
                    <a:pt x="383" y="56"/>
                  </a:lnTo>
                  <a:lnTo>
                    <a:pt x="388" y="54"/>
                  </a:lnTo>
                  <a:lnTo>
                    <a:pt x="381" y="43"/>
                  </a:lnTo>
                  <a:lnTo>
                    <a:pt x="377" y="45"/>
                  </a:lnTo>
                  <a:lnTo>
                    <a:pt x="368" y="50"/>
                  </a:lnTo>
                  <a:lnTo>
                    <a:pt x="362" y="54"/>
                  </a:lnTo>
                  <a:lnTo>
                    <a:pt x="353" y="56"/>
                  </a:lnTo>
                  <a:lnTo>
                    <a:pt x="344" y="61"/>
                  </a:lnTo>
                  <a:lnTo>
                    <a:pt x="333" y="65"/>
                  </a:lnTo>
                  <a:lnTo>
                    <a:pt x="323" y="69"/>
                  </a:lnTo>
                  <a:lnTo>
                    <a:pt x="312" y="74"/>
                  </a:lnTo>
                  <a:lnTo>
                    <a:pt x="299" y="78"/>
                  </a:lnTo>
                  <a:lnTo>
                    <a:pt x="284" y="82"/>
                  </a:lnTo>
                  <a:lnTo>
                    <a:pt x="271" y="87"/>
                  </a:lnTo>
                  <a:lnTo>
                    <a:pt x="255" y="91"/>
                  </a:lnTo>
                  <a:lnTo>
                    <a:pt x="249" y="93"/>
                  </a:lnTo>
                  <a:lnTo>
                    <a:pt x="240" y="95"/>
                  </a:lnTo>
                  <a:lnTo>
                    <a:pt x="232" y="95"/>
                  </a:lnTo>
                  <a:lnTo>
                    <a:pt x="225" y="97"/>
                  </a:lnTo>
                  <a:lnTo>
                    <a:pt x="216" y="100"/>
                  </a:lnTo>
                  <a:lnTo>
                    <a:pt x="210" y="100"/>
                  </a:lnTo>
                  <a:lnTo>
                    <a:pt x="201" y="102"/>
                  </a:lnTo>
                  <a:lnTo>
                    <a:pt x="193" y="102"/>
                  </a:lnTo>
                  <a:lnTo>
                    <a:pt x="186" y="102"/>
                  </a:lnTo>
                  <a:lnTo>
                    <a:pt x="177" y="102"/>
                  </a:lnTo>
                  <a:lnTo>
                    <a:pt x="171" y="102"/>
                  </a:lnTo>
                  <a:lnTo>
                    <a:pt x="162" y="102"/>
                  </a:lnTo>
                  <a:lnTo>
                    <a:pt x="154" y="102"/>
                  </a:lnTo>
                  <a:lnTo>
                    <a:pt x="147" y="102"/>
                  </a:lnTo>
                  <a:lnTo>
                    <a:pt x="138" y="100"/>
                  </a:lnTo>
                  <a:lnTo>
                    <a:pt x="132" y="100"/>
                  </a:lnTo>
                  <a:lnTo>
                    <a:pt x="123" y="97"/>
                  </a:lnTo>
                  <a:lnTo>
                    <a:pt x="117" y="95"/>
                  </a:lnTo>
                  <a:lnTo>
                    <a:pt x="110" y="93"/>
                  </a:lnTo>
                  <a:lnTo>
                    <a:pt x="102" y="91"/>
                  </a:lnTo>
                  <a:lnTo>
                    <a:pt x="95" y="89"/>
                  </a:lnTo>
                  <a:lnTo>
                    <a:pt x="89" y="84"/>
                  </a:lnTo>
                  <a:lnTo>
                    <a:pt x="82" y="82"/>
                  </a:lnTo>
                  <a:lnTo>
                    <a:pt x="76" y="78"/>
                  </a:lnTo>
                  <a:lnTo>
                    <a:pt x="69" y="74"/>
                  </a:lnTo>
                  <a:lnTo>
                    <a:pt x="63" y="69"/>
                  </a:lnTo>
                  <a:lnTo>
                    <a:pt x="56" y="65"/>
                  </a:lnTo>
                  <a:lnTo>
                    <a:pt x="50" y="58"/>
                  </a:lnTo>
                  <a:lnTo>
                    <a:pt x="45" y="54"/>
                  </a:lnTo>
                  <a:lnTo>
                    <a:pt x="39" y="48"/>
                  </a:lnTo>
                  <a:lnTo>
                    <a:pt x="35" y="41"/>
                  </a:lnTo>
                  <a:lnTo>
                    <a:pt x="30" y="32"/>
                  </a:lnTo>
                  <a:lnTo>
                    <a:pt x="24" y="26"/>
                  </a:lnTo>
                  <a:lnTo>
                    <a:pt x="19" y="17"/>
                  </a:lnTo>
                  <a:lnTo>
                    <a:pt x="15" y="9"/>
                  </a:lnTo>
                  <a:lnTo>
                    <a:pt x="13" y="0"/>
                  </a:lnTo>
                  <a:lnTo>
                    <a:pt x="0" y="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1" name="任意多边形 308000"/>
            <p:cNvSpPr/>
            <p:nvPr/>
          </p:nvSpPr>
          <p:spPr>
            <a:xfrm>
              <a:off x="2956" y="1384"/>
              <a:ext cx="695" cy="648"/>
            </a:xfrm>
            <a:custGeom>
              <a:rect l="0" t="0" r="0" b="0"/>
              <a:pathLst>
                <a:path w="695" h="648">
                  <a:moveTo>
                    <a:pt x="695" y="3"/>
                  </a:moveTo>
                  <a:lnTo>
                    <a:pt x="684" y="3"/>
                  </a:lnTo>
                  <a:lnTo>
                    <a:pt x="671" y="0"/>
                  </a:lnTo>
                  <a:lnTo>
                    <a:pt x="660" y="0"/>
                  </a:lnTo>
                  <a:lnTo>
                    <a:pt x="649" y="0"/>
                  </a:lnTo>
                  <a:lnTo>
                    <a:pt x="636" y="0"/>
                  </a:lnTo>
                  <a:lnTo>
                    <a:pt x="626" y="0"/>
                  </a:lnTo>
                  <a:lnTo>
                    <a:pt x="615" y="0"/>
                  </a:lnTo>
                  <a:lnTo>
                    <a:pt x="604" y="0"/>
                  </a:lnTo>
                  <a:lnTo>
                    <a:pt x="593" y="0"/>
                  </a:lnTo>
                  <a:lnTo>
                    <a:pt x="582" y="0"/>
                  </a:lnTo>
                  <a:lnTo>
                    <a:pt x="571" y="3"/>
                  </a:lnTo>
                  <a:lnTo>
                    <a:pt x="561" y="3"/>
                  </a:lnTo>
                  <a:lnTo>
                    <a:pt x="550" y="5"/>
                  </a:lnTo>
                  <a:lnTo>
                    <a:pt x="539" y="5"/>
                  </a:lnTo>
                  <a:lnTo>
                    <a:pt x="528" y="7"/>
                  </a:lnTo>
                  <a:lnTo>
                    <a:pt x="517" y="9"/>
                  </a:lnTo>
                  <a:lnTo>
                    <a:pt x="509" y="11"/>
                  </a:lnTo>
                  <a:lnTo>
                    <a:pt x="498" y="11"/>
                  </a:lnTo>
                  <a:lnTo>
                    <a:pt x="487" y="13"/>
                  </a:lnTo>
                  <a:lnTo>
                    <a:pt x="478" y="16"/>
                  </a:lnTo>
                  <a:lnTo>
                    <a:pt x="468" y="20"/>
                  </a:lnTo>
                  <a:lnTo>
                    <a:pt x="459" y="22"/>
                  </a:lnTo>
                  <a:lnTo>
                    <a:pt x="448" y="24"/>
                  </a:lnTo>
                  <a:lnTo>
                    <a:pt x="439" y="26"/>
                  </a:lnTo>
                  <a:lnTo>
                    <a:pt x="429" y="29"/>
                  </a:lnTo>
                  <a:lnTo>
                    <a:pt x="420" y="33"/>
                  </a:lnTo>
                  <a:lnTo>
                    <a:pt x="411" y="37"/>
                  </a:lnTo>
                  <a:lnTo>
                    <a:pt x="400" y="39"/>
                  </a:lnTo>
                  <a:lnTo>
                    <a:pt x="392" y="44"/>
                  </a:lnTo>
                  <a:lnTo>
                    <a:pt x="383" y="46"/>
                  </a:lnTo>
                  <a:lnTo>
                    <a:pt x="374" y="50"/>
                  </a:lnTo>
                  <a:lnTo>
                    <a:pt x="366" y="55"/>
                  </a:lnTo>
                  <a:lnTo>
                    <a:pt x="357" y="59"/>
                  </a:lnTo>
                  <a:lnTo>
                    <a:pt x="348" y="61"/>
                  </a:lnTo>
                  <a:lnTo>
                    <a:pt x="340" y="65"/>
                  </a:lnTo>
                  <a:lnTo>
                    <a:pt x="331" y="70"/>
                  </a:lnTo>
                  <a:lnTo>
                    <a:pt x="314" y="78"/>
                  </a:lnTo>
                  <a:lnTo>
                    <a:pt x="299" y="89"/>
                  </a:lnTo>
                  <a:lnTo>
                    <a:pt x="283" y="98"/>
                  </a:lnTo>
                  <a:lnTo>
                    <a:pt x="266" y="109"/>
                  </a:lnTo>
                  <a:lnTo>
                    <a:pt x="251" y="120"/>
                  </a:lnTo>
                  <a:lnTo>
                    <a:pt x="238" y="130"/>
                  </a:lnTo>
                  <a:lnTo>
                    <a:pt x="223" y="141"/>
                  </a:lnTo>
                  <a:lnTo>
                    <a:pt x="210" y="152"/>
                  </a:lnTo>
                  <a:lnTo>
                    <a:pt x="197" y="165"/>
                  </a:lnTo>
                  <a:lnTo>
                    <a:pt x="184" y="178"/>
                  </a:lnTo>
                  <a:lnTo>
                    <a:pt x="171" y="189"/>
                  </a:lnTo>
                  <a:lnTo>
                    <a:pt x="158" y="202"/>
                  </a:lnTo>
                  <a:lnTo>
                    <a:pt x="147" y="215"/>
                  </a:lnTo>
                  <a:lnTo>
                    <a:pt x="136" y="228"/>
                  </a:lnTo>
                  <a:lnTo>
                    <a:pt x="125" y="241"/>
                  </a:lnTo>
                  <a:lnTo>
                    <a:pt x="115" y="254"/>
                  </a:lnTo>
                  <a:lnTo>
                    <a:pt x="104" y="269"/>
                  </a:lnTo>
                  <a:lnTo>
                    <a:pt x="95" y="282"/>
                  </a:lnTo>
                  <a:lnTo>
                    <a:pt x="86" y="295"/>
                  </a:lnTo>
                  <a:lnTo>
                    <a:pt x="78" y="310"/>
                  </a:lnTo>
                  <a:lnTo>
                    <a:pt x="69" y="323"/>
                  </a:lnTo>
                  <a:lnTo>
                    <a:pt x="60" y="338"/>
                  </a:lnTo>
                  <a:lnTo>
                    <a:pt x="54" y="351"/>
                  </a:lnTo>
                  <a:lnTo>
                    <a:pt x="47" y="367"/>
                  </a:lnTo>
                  <a:lnTo>
                    <a:pt x="41" y="380"/>
                  </a:lnTo>
                  <a:lnTo>
                    <a:pt x="34" y="395"/>
                  </a:lnTo>
                  <a:lnTo>
                    <a:pt x="30" y="408"/>
                  </a:lnTo>
                  <a:lnTo>
                    <a:pt x="24" y="423"/>
                  </a:lnTo>
                  <a:lnTo>
                    <a:pt x="19" y="436"/>
                  </a:lnTo>
                  <a:lnTo>
                    <a:pt x="15" y="451"/>
                  </a:lnTo>
                  <a:lnTo>
                    <a:pt x="13" y="464"/>
                  </a:lnTo>
                  <a:lnTo>
                    <a:pt x="8" y="477"/>
                  </a:lnTo>
                  <a:lnTo>
                    <a:pt x="6" y="492"/>
                  </a:lnTo>
                  <a:lnTo>
                    <a:pt x="4" y="505"/>
                  </a:lnTo>
                  <a:lnTo>
                    <a:pt x="2" y="518"/>
                  </a:lnTo>
                  <a:lnTo>
                    <a:pt x="0" y="531"/>
                  </a:lnTo>
                  <a:lnTo>
                    <a:pt x="0" y="544"/>
                  </a:lnTo>
                  <a:lnTo>
                    <a:pt x="0" y="557"/>
                  </a:lnTo>
                  <a:lnTo>
                    <a:pt x="0" y="570"/>
                  </a:lnTo>
                  <a:lnTo>
                    <a:pt x="0" y="581"/>
                  </a:lnTo>
                  <a:lnTo>
                    <a:pt x="2" y="594"/>
                  </a:lnTo>
                  <a:lnTo>
                    <a:pt x="4" y="605"/>
                  </a:lnTo>
                  <a:lnTo>
                    <a:pt x="6" y="616"/>
                  </a:lnTo>
                  <a:lnTo>
                    <a:pt x="8" y="627"/>
                  </a:lnTo>
                  <a:lnTo>
                    <a:pt x="11" y="633"/>
                  </a:lnTo>
                  <a:lnTo>
                    <a:pt x="11" y="637"/>
                  </a:lnTo>
                  <a:lnTo>
                    <a:pt x="13" y="644"/>
                  </a:lnTo>
                  <a:lnTo>
                    <a:pt x="15" y="648"/>
                  </a:lnTo>
                  <a:lnTo>
                    <a:pt x="28" y="644"/>
                  </a:lnTo>
                  <a:lnTo>
                    <a:pt x="26" y="640"/>
                  </a:lnTo>
                  <a:lnTo>
                    <a:pt x="24" y="633"/>
                  </a:lnTo>
                  <a:lnTo>
                    <a:pt x="21" y="629"/>
                  </a:lnTo>
                  <a:lnTo>
                    <a:pt x="21" y="624"/>
                  </a:lnTo>
                  <a:lnTo>
                    <a:pt x="17" y="614"/>
                  </a:lnTo>
                  <a:lnTo>
                    <a:pt x="15" y="603"/>
                  </a:lnTo>
                  <a:lnTo>
                    <a:pt x="15" y="592"/>
                  </a:lnTo>
                  <a:lnTo>
                    <a:pt x="13" y="581"/>
                  </a:lnTo>
                  <a:lnTo>
                    <a:pt x="13" y="568"/>
                  </a:lnTo>
                  <a:lnTo>
                    <a:pt x="13" y="557"/>
                  </a:lnTo>
                  <a:lnTo>
                    <a:pt x="13" y="544"/>
                  </a:lnTo>
                  <a:lnTo>
                    <a:pt x="13" y="533"/>
                  </a:lnTo>
                  <a:lnTo>
                    <a:pt x="15" y="520"/>
                  </a:lnTo>
                  <a:lnTo>
                    <a:pt x="17" y="507"/>
                  </a:lnTo>
                  <a:lnTo>
                    <a:pt x="17" y="494"/>
                  </a:lnTo>
                  <a:lnTo>
                    <a:pt x="21" y="481"/>
                  </a:lnTo>
                  <a:lnTo>
                    <a:pt x="24" y="466"/>
                  </a:lnTo>
                  <a:lnTo>
                    <a:pt x="28" y="453"/>
                  </a:lnTo>
                  <a:lnTo>
                    <a:pt x="32" y="440"/>
                  </a:lnTo>
                  <a:lnTo>
                    <a:pt x="37" y="427"/>
                  </a:lnTo>
                  <a:lnTo>
                    <a:pt x="41" y="412"/>
                  </a:lnTo>
                  <a:lnTo>
                    <a:pt x="45" y="399"/>
                  </a:lnTo>
                  <a:lnTo>
                    <a:pt x="52" y="386"/>
                  </a:lnTo>
                  <a:lnTo>
                    <a:pt x="58" y="371"/>
                  </a:lnTo>
                  <a:lnTo>
                    <a:pt x="65" y="358"/>
                  </a:lnTo>
                  <a:lnTo>
                    <a:pt x="71" y="343"/>
                  </a:lnTo>
                  <a:lnTo>
                    <a:pt x="80" y="330"/>
                  </a:lnTo>
                  <a:lnTo>
                    <a:pt x="89" y="317"/>
                  </a:lnTo>
                  <a:lnTo>
                    <a:pt x="97" y="302"/>
                  </a:lnTo>
                  <a:lnTo>
                    <a:pt x="106" y="289"/>
                  </a:lnTo>
                  <a:lnTo>
                    <a:pt x="115" y="276"/>
                  </a:lnTo>
                  <a:lnTo>
                    <a:pt x="123" y="263"/>
                  </a:lnTo>
                  <a:lnTo>
                    <a:pt x="134" y="250"/>
                  </a:lnTo>
                  <a:lnTo>
                    <a:pt x="145" y="237"/>
                  </a:lnTo>
                  <a:lnTo>
                    <a:pt x="156" y="224"/>
                  </a:lnTo>
                  <a:lnTo>
                    <a:pt x="166" y="211"/>
                  </a:lnTo>
                  <a:lnTo>
                    <a:pt x="179" y="198"/>
                  </a:lnTo>
                  <a:lnTo>
                    <a:pt x="192" y="187"/>
                  </a:lnTo>
                  <a:lnTo>
                    <a:pt x="205" y="174"/>
                  </a:lnTo>
                  <a:lnTo>
                    <a:pt x="218" y="163"/>
                  </a:lnTo>
                  <a:lnTo>
                    <a:pt x="231" y="152"/>
                  </a:lnTo>
                  <a:lnTo>
                    <a:pt x="244" y="139"/>
                  </a:lnTo>
                  <a:lnTo>
                    <a:pt x="260" y="130"/>
                  </a:lnTo>
                  <a:lnTo>
                    <a:pt x="275" y="120"/>
                  </a:lnTo>
                  <a:lnTo>
                    <a:pt x="290" y="109"/>
                  </a:lnTo>
                  <a:lnTo>
                    <a:pt x="305" y="100"/>
                  </a:lnTo>
                  <a:lnTo>
                    <a:pt x="320" y="89"/>
                  </a:lnTo>
                  <a:lnTo>
                    <a:pt x="338" y="83"/>
                  </a:lnTo>
                  <a:lnTo>
                    <a:pt x="344" y="78"/>
                  </a:lnTo>
                  <a:lnTo>
                    <a:pt x="353" y="74"/>
                  </a:lnTo>
                  <a:lnTo>
                    <a:pt x="361" y="70"/>
                  </a:lnTo>
                  <a:lnTo>
                    <a:pt x="370" y="65"/>
                  </a:lnTo>
                  <a:lnTo>
                    <a:pt x="379" y="61"/>
                  </a:lnTo>
                  <a:lnTo>
                    <a:pt x="387" y="59"/>
                  </a:lnTo>
                  <a:lnTo>
                    <a:pt x="396" y="55"/>
                  </a:lnTo>
                  <a:lnTo>
                    <a:pt x="405" y="50"/>
                  </a:lnTo>
                  <a:lnTo>
                    <a:pt x="416" y="48"/>
                  </a:lnTo>
                  <a:lnTo>
                    <a:pt x="424" y="44"/>
                  </a:lnTo>
                  <a:lnTo>
                    <a:pt x="433" y="42"/>
                  </a:lnTo>
                  <a:lnTo>
                    <a:pt x="442" y="39"/>
                  </a:lnTo>
                  <a:lnTo>
                    <a:pt x="452" y="35"/>
                  </a:lnTo>
                  <a:lnTo>
                    <a:pt x="461" y="33"/>
                  </a:lnTo>
                  <a:lnTo>
                    <a:pt x="472" y="31"/>
                  </a:lnTo>
                  <a:lnTo>
                    <a:pt x="481" y="29"/>
                  </a:lnTo>
                  <a:lnTo>
                    <a:pt x="491" y="26"/>
                  </a:lnTo>
                  <a:lnTo>
                    <a:pt x="500" y="24"/>
                  </a:lnTo>
                  <a:lnTo>
                    <a:pt x="511" y="22"/>
                  </a:lnTo>
                  <a:lnTo>
                    <a:pt x="520" y="20"/>
                  </a:lnTo>
                  <a:lnTo>
                    <a:pt x="530" y="20"/>
                  </a:lnTo>
                  <a:lnTo>
                    <a:pt x="541" y="18"/>
                  </a:lnTo>
                  <a:lnTo>
                    <a:pt x="552" y="16"/>
                  </a:lnTo>
                  <a:lnTo>
                    <a:pt x="561" y="16"/>
                  </a:lnTo>
                  <a:lnTo>
                    <a:pt x="571" y="16"/>
                  </a:lnTo>
                  <a:lnTo>
                    <a:pt x="582" y="13"/>
                  </a:lnTo>
                  <a:lnTo>
                    <a:pt x="593" y="13"/>
                  </a:lnTo>
                  <a:lnTo>
                    <a:pt x="604" y="13"/>
                  </a:lnTo>
                  <a:lnTo>
                    <a:pt x="615" y="13"/>
                  </a:lnTo>
                  <a:lnTo>
                    <a:pt x="626" y="11"/>
                  </a:lnTo>
                  <a:lnTo>
                    <a:pt x="636" y="13"/>
                  </a:lnTo>
                  <a:lnTo>
                    <a:pt x="647" y="13"/>
                  </a:lnTo>
                  <a:lnTo>
                    <a:pt x="660" y="13"/>
                  </a:lnTo>
                  <a:lnTo>
                    <a:pt x="671" y="13"/>
                  </a:lnTo>
                  <a:lnTo>
                    <a:pt x="682" y="16"/>
                  </a:lnTo>
                  <a:lnTo>
                    <a:pt x="693" y="16"/>
                  </a:lnTo>
                  <a:lnTo>
                    <a:pt x="695" y="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2" name="任意多边形 308001"/>
            <p:cNvSpPr/>
            <p:nvPr/>
          </p:nvSpPr>
          <p:spPr>
            <a:xfrm>
              <a:off x="3549" y="1339"/>
              <a:ext cx="124" cy="89"/>
            </a:xfrm>
            <a:custGeom>
              <a:rect l="0" t="0" r="0" b="0"/>
              <a:pathLst>
                <a:path w="124" h="89">
                  <a:moveTo>
                    <a:pt x="20" y="48"/>
                  </a:moveTo>
                  <a:lnTo>
                    <a:pt x="0" y="89"/>
                  </a:lnTo>
                  <a:lnTo>
                    <a:pt x="124" y="56"/>
                  </a:lnTo>
                  <a:lnTo>
                    <a:pt x="13" y="0"/>
                  </a:lnTo>
                  <a:lnTo>
                    <a:pt x="2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3" name="任意多边形 308002"/>
            <p:cNvSpPr/>
            <p:nvPr/>
          </p:nvSpPr>
          <p:spPr>
            <a:xfrm>
              <a:off x="3746" y="1291"/>
              <a:ext cx="174" cy="180"/>
            </a:xfrm>
            <a:custGeom>
              <a:rect l="0" t="0" r="0" b="0"/>
              <a:pathLst>
                <a:path w="174" h="180">
                  <a:moveTo>
                    <a:pt x="137" y="163"/>
                  </a:moveTo>
                  <a:lnTo>
                    <a:pt x="141" y="161"/>
                  </a:lnTo>
                  <a:lnTo>
                    <a:pt x="143" y="158"/>
                  </a:lnTo>
                  <a:lnTo>
                    <a:pt x="148" y="154"/>
                  </a:lnTo>
                  <a:lnTo>
                    <a:pt x="150" y="152"/>
                  </a:lnTo>
                  <a:lnTo>
                    <a:pt x="154" y="148"/>
                  </a:lnTo>
                  <a:lnTo>
                    <a:pt x="156" y="145"/>
                  </a:lnTo>
                  <a:lnTo>
                    <a:pt x="158" y="141"/>
                  </a:lnTo>
                  <a:lnTo>
                    <a:pt x="161" y="139"/>
                  </a:lnTo>
                  <a:lnTo>
                    <a:pt x="163" y="135"/>
                  </a:lnTo>
                  <a:lnTo>
                    <a:pt x="165" y="130"/>
                  </a:lnTo>
                  <a:lnTo>
                    <a:pt x="167" y="126"/>
                  </a:lnTo>
                  <a:lnTo>
                    <a:pt x="169" y="122"/>
                  </a:lnTo>
                  <a:lnTo>
                    <a:pt x="169" y="119"/>
                  </a:lnTo>
                  <a:lnTo>
                    <a:pt x="171" y="115"/>
                  </a:lnTo>
                  <a:lnTo>
                    <a:pt x="171" y="111"/>
                  </a:lnTo>
                  <a:lnTo>
                    <a:pt x="174" y="106"/>
                  </a:lnTo>
                  <a:lnTo>
                    <a:pt x="174" y="102"/>
                  </a:lnTo>
                  <a:lnTo>
                    <a:pt x="174" y="98"/>
                  </a:lnTo>
                  <a:lnTo>
                    <a:pt x="174" y="93"/>
                  </a:lnTo>
                  <a:lnTo>
                    <a:pt x="174" y="89"/>
                  </a:lnTo>
                  <a:lnTo>
                    <a:pt x="174" y="85"/>
                  </a:lnTo>
                  <a:lnTo>
                    <a:pt x="174" y="80"/>
                  </a:lnTo>
                  <a:lnTo>
                    <a:pt x="174" y="76"/>
                  </a:lnTo>
                  <a:lnTo>
                    <a:pt x="171" y="72"/>
                  </a:lnTo>
                  <a:lnTo>
                    <a:pt x="171" y="67"/>
                  </a:lnTo>
                  <a:lnTo>
                    <a:pt x="169" y="63"/>
                  </a:lnTo>
                  <a:lnTo>
                    <a:pt x="169" y="59"/>
                  </a:lnTo>
                  <a:lnTo>
                    <a:pt x="167" y="54"/>
                  </a:lnTo>
                  <a:lnTo>
                    <a:pt x="165" y="50"/>
                  </a:lnTo>
                  <a:lnTo>
                    <a:pt x="163" y="48"/>
                  </a:lnTo>
                  <a:lnTo>
                    <a:pt x="161" y="44"/>
                  </a:lnTo>
                  <a:lnTo>
                    <a:pt x="158" y="39"/>
                  </a:lnTo>
                  <a:lnTo>
                    <a:pt x="156" y="35"/>
                  </a:lnTo>
                  <a:lnTo>
                    <a:pt x="154" y="33"/>
                  </a:lnTo>
                  <a:lnTo>
                    <a:pt x="150" y="28"/>
                  </a:lnTo>
                  <a:lnTo>
                    <a:pt x="148" y="26"/>
                  </a:lnTo>
                  <a:lnTo>
                    <a:pt x="143" y="22"/>
                  </a:lnTo>
                  <a:lnTo>
                    <a:pt x="141" y="20"/>
                  </a:lnTo>
                  <a:lnTo>
                    <a:pt x="137" y="18"/>
                  </a:lnTo>
                  <a:lnTo>
                    <a:pt x="135" y="15"/>
                  </a:lnTo>
                  <a:lnTo>
                    <a:pt x="130" y="13"/>
                  </a:lnTo>
                  <a:lnTo>
                    <a:pt x="126" y="11"/>
                  </a:lnTo>
                  <a:lnTo>
                    <a:pt x="122" y="9"/>
                  </a:lnTo>
                  <a:lnTo>
                    <a:pt x="119" y="7"/>
                  </a:lnTo>
                  <a:lnTo>
                    <a:pt x="115" y="5"/>
                  </a:lnTo>
                  <a:lnTo>
                    <a:pt x="111" y="5"/>
                  </a:lnTo>
                  <a:lnTo>
                    <a:pt x="106" y="2"/>
                  </a:lnTo>
                  <a:lnTo>
                    <a:pt x="102" y="2"/>
                  </a:lnTo>
                  <a:lnTo>
                    <a:pt x="98" y="2"/>
                  </a:lnTo>
                  <a:lnTo>
                    <a:pt x="93" y="0"/>
                  </a:lnTo>
                  <a:lnTo>
                    <a:pt x="91" y="0"/>
                  </a:lnTo>
                  <a:lnTo>
                    <a:pt x="87" y="0"/>
                  </a:lnTo>
                  <a:lnTo>
                    <a:pt x="83" y="0"/>
                  </a:lnTo>
                  <a:lnTo>
                    <a:pt x="78" y="2"/>
                  </a:lnTo>
                  <a:lnTo>
                    <a:pt x="74" y="2"/>
                  </a:lnTo>
                  <a:lnTo>
                    <a:pt x="70" y="2"/>
                  </a:lnTo>
                  <a:lnTo>
                    <a:pt x="65" y="5"/>
                  </a:lnTo>
                  <a:lnTo>
                    <a:pt x="61" y="5"/>
                  </a:lnTo>
                  <a:lnTo>
                    <a:pt x="57" y="7"/>
                  </a:lnTo>
                  <a:lnTo>
                    <a:pt x="52" y="9"/>
                  </a:lnTo>
                  <a:lnTo>
                    <a:pt x="48" y="9"/>
                  </a:lnTo>
                  <a:lnTo>
                    <a:pt x="46" y="11"/>
                  </a:lnTo>
                  <a:lnTo>
                    <a:pt x="41" y="15"/>
                  </a:lnTo>
                  <a:lnTo>
                    <a:pt x="37" y="18"/>
                  </a:lnTo>
                  <a:lnTo>
                    <a:pt x="35" y="20"/>
                  </a:lnTo>
                  <a:lnTo>
                    <a:pt x="31" y="22"/>
                  </a:lnTo>
                  <a:lnTo>
                    <a:pt x="26" y="26"/>
                  </a:lnTo>
                  <a:lnTo>
                    <a:pt x="24" y="28"/>
                  </a:lnTo>
                  <a:lnTo>
                    <a:pt x="22" y="33"/>
                  </a:lnTo>
                  <a:lnTo>
                    <a:pt x="18" y="35"/>
                  </a:lnTo>
                  <a:lnTo>
                    <a:pt x="15" y="39"/>
                  </a:lnTo>
                  <a:lnTo>
                    <a:pt x="13" y="44"/>
                  </a:lnTo>
                  <a:lnTo>
                    <a:pt x="11" y="46"/>
                  </a:lnTo>
                  <a:lnTo>
                    <a:pt x="9" y="50"/>
                  </a:lnTo>
                  <a:lnTo>
                    <a:pt x="7" y="54"/>
                  </a:lnTo>
                  <a:lnTo>
                    <a:pt x="7" y="59"/>
                  </a:lnTo>
                  <a:lnTo>
                    <a:pt x="5" y="63"/>
                  </a:lnTo>
                  <a:lnTo>
                    <a:pt x="2" y="65"/>
                  </a:lnTo>
                  <a:lnTo>
                    <a:pt x="2" y="70"/>
                  </a:lnTo>
                  <a:lnTo>
                    <a:pt x="2" y="74"/>
                  </a:lnTo>
                  <a:lnTo>
                    <a:pt x="0" y="78"/>
                  </a:lnTo>
                  <a:lnTo>
                    <a:pt x="0" y="83"/>
                  </a:lnTo>
                  <a:lnTo>
                    <a:pt x="0" y="87"/>
                  </a:lnTo>
                  <a:lnTo>
                    <a:pt x="0" y="91"/>
                  </a:lnTo>
                  <a:lnTo>
                    <a:pt x="0" y="96"/>
                  </a:lnTo>
                  <a:lnTo>
                    <a:pt x="0" y="100"/>
                  </a:lnTo>
                  <a:lnTo>
                    <a:pt x="0" y="104"/>
                  </a:lnTo>
                  <a:lnTo>
                    <a:pt x="2" y="109"/>
                  </a:lnTo>
                  <a:lnTo>
                    <a:pt x="2" y="113"/>
                  </a:lnTo>
                  <a:lnTo>
                    <a:pt x="5" y="117"/>
                  </a:lnTo>
                  <a:lnTo>
                    <a:pt x="5" y="122"/>
                  </a:lnTo>
                  <a:lnTo>
                    <a:pt x="7" y="126"/>
                  </a:lnTo>
                  <a:lnTo>
                    <a:pt x="9" y="130"/>
                  </a:lnTo>
                  <a:lnTo>
                    <a:pt x="11" y="132"/>
                  </a:lnTo>
                  <a:lnTo>
                    <a:pt x="13" y="137"/>
                  </a:lnTo>
                  <a:lnTo>
                    <a:pt x="15" y="141"/>
                  </a:lnTo>
                  <a:lnTo>
                    <a:pt x="18" y="145"/>
                  </a:lnTo>
                  <a:lnTo>
                    <a:pt x="22" y="148"/>
                  </a:lnTo>
                  <a:lnTo>
                    <a:pt x="24" y="152"/>
                  </a:lnTo>
                  <a:lnTo>
                    <a:pt x="26" y="154"/>
                  </a:lnTo>
                  <a:lnTo>
                    <a:pt x="31" y="158"/>
                  </a:lnTo>
                  <a:lnTo>
                    <a:pt x="33" y="161"/>
                  </a:lnTo>
                  <a:lnTo>
                    <a:pt x="37" y="163"/>
                  </a:lnTo>
                  <a:lnTo>
                    <a:pt x="41" y="165"/>
                  </a:lnTo>
                  <a:lnTo>
                    <a:pt x="44" y="167"/>
                  </a:lnTo>
                  <a:lnTo>
                    <a:pt x="48" y="169"/>
                  </a:lnTo>
                  <a:lnTo>
                    <a:pt x="52" y="171"/>
                  </a:lnTo>
                  <a:lnTo>
                    <a:pt x="54" y="174"/>
                  </a:lnTo>
                  <a:lnTo>
                    <a:pt x="59" y="176"/>
                  </a:lnTo>
                  <a:lnTo>
                    <a:pt x="63" y="176"/>
                  </a:lnTo>
                  <a:lnTo>
                    <a:pt x="67" y="178"/>
                  </a:lnTo>
                  <a:lnTo>
                    <a:pt x="72" y="178"/>
                  </a:lnTo>
                  <a:lnTo>
                    <a:pt x="76" y="178"/>
                  </a:lnTo>
                  <a:lnTo>
                    <a:pt x="80" y="180"/>
                  </a:lnTo>
                  <a:lnTo>
                    <a:pt x="85" y="180"/>
                  </a:lnTo>
                  <a:lnTo>
                    <a:pt x="89" y="180"/>
                  </a:lnTo>
                  <a:lnTo>
                    <a:pt x="93" y="180"/>
                  </a:lnTo>
                  <a:lnTo>
                    <a:pt x="96" y="180"/>
                  </a:lnTo>
                  <a:lnTo>
                    <a:pt x="100" y="178"/>
                  </a:lnTo>
                  <a:lnTo>
                    <a:pt x="104" y="178"/>
                  </a:lnTo>
                  <a:lnTo>
                    <a:pt x="109" y="176"/>
                  </a:lnTo>
                  <a:lnTo>
                    <a:pt x="113" y="176"/>
                  </a:lnTo>
                  <a:lnTo>
                    <a:pt x="117" y="174"/>
                  </a:lnTo>
                  <a:lnTo>
                    <a:pt x="122" y="171"/>
                  </a:lnTo>
                  <a:lnTo>
                    <a:pt x="126" y="171"/>
                  </a:lnTo>
                  <a:lnTo>
                    <a:pt x="130" y="169"/>
                  </a:lnTo>
                  <a:lnTo>
                    <a:pt x="132" y="167"/>
                  </a:lnTo>
                  <a:lnTo>
                    <a:pt x="137" y="163"/>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4" name="任意多边形 308003"/>
            <p:cNvSpPr/>
            <p:nvPr/>
          </p:nvSpPr>
          <p:spPr>
            <a:xfrm>
              <a:off x="3980" y="1302"/>
              <a:ext cx="52" cy="91"/>
            </a:xfrm>
            <a:custGeom>
              <a:rect l="0" t="0" r="0" b="0"/>
              <a:pathLst>
                <a:path w="52" h="91">
                  <a:moveTo>
                    <a:pt x="0" y="17"/>
                  </a:moveTo>
                  <a:lnTo>
                    <a:pt x="2" y="17"/>
                  </a:lnTo>
                  <a:lnTo>
                    <a:pt x="4" y="20"/>
                  </a:lnTo>
                  <a:lnTo>
                    <a:pt x="7" y="20"/>
                  </a:lnTo>
                  <a:lnTo>
                    <a:pt x="9" y="22"/>
                  </a:lnTo>
                  <a:lnTo>
                    <a:pt x="11" y="24"/>
                  </a:lnTo>
                  <a:lnTo>
                    <a:pt x="13" y="24"/>
                  </a:lnTo>
                  <a:lnTo>
                    <a:pt x="15" y="26"/>
                  </a:lnTo>
                  <a:lnTo>
                    <a:pt x="17" y="28"/>
                  </a:lnTo>
                  <a:lnTo>
                    <a:pt x="22" y="33"/>
                  </a:lnTo>
                  <a:lnTo>
                    <a:pt x="24" y="35"/>
                  </a:lnTo>
                  <a:lnTo>
                    <a:pt x="26" y="39"/>
                  </a:lnTo>
                  <a:lnTo>
                    <a:pt x="30" y="46"/>
                  </a:lnTo>
                  <a:lnTo>
                    <a:pt x="30" y="50"/>
                  </a:lnTo>
                  <a:lnTo>
                    <a:pt x="33" y="54"/>
                  </a:lnTo>
                  <a:lnTo>
                    <a:pt x="35" y="59"/>
                  </a:lnTo>
                  <a:lnTo>
                    <a:pt x="35" y="65"/>
                  </a:lnTo>
                  <a:lnTo>
                    <a:pt x="35" y="67"/>
                  </a:lnTo>
                  <a:lnTo>
                    <a:pt x="35" y="69"/>
                  </a:lnTo>
                  <a:lnTo>
                    <a:pt x="35" y="72"/>
                  </a:lnTo>
                  <a:lnTo>
                    <a:pt x="35" y="74"/>
                  </a:lnTo>
                  <a:lnTo>
                    <a:pt x="33" y="78"/>
                  </a:lnTo>
                  <a:lnTo>
                    <a:pt x="33" y="80"/>
                  </a:lnTo>
                  <a:lnTo>
                    <a:pt x="33" y="82"/>
                  </a:lnTo>
                  <a:lnTo>
                    <a:pt x="30" y="85"/>
                  </a:lnTo>
                  <a:lnTo>
                    <a:pt x="50" y="91"/>
                  </a:lnTo>
                  <a:lnTo>
                    <a:pt x="50" y="87"/>
                  </a:lnTo>
                  <a:lnTo>
                    <a:pt x="52" y="85"/>
                  </a:lnTo>
                  <a:lnTo>
                    <a:pt x="52" y="80"/>
                  </a:lnTo>
                  <a:lnTo>
                    <a:pt x="52" y="76"/>
                  </a:lnTo>
                  <a:lnTo>
                    <a:pt x="52" y="74"/>
                  </a:lnTo>
                  <a:lnTo>
                    <a:pt x="52" y="69"/>
                  </a:lnTo>
                  <a:lnTo>
                    <a:pt x="52" y="67"/>
                  </a:lnTo>
                  <a:lnTo>
                    <a:pt x="52" y="63"/>
                  </a:lnTo>
                  <a:lnTo>
                    <a:pt x="52" y="56"/>
                  </a:lnTo>
                  <a:lnTo>
                    <a:pt x="50" y="50"/>
                  </a:lnTo>
                  <a:lnTo>
                    <a:pt x="48" y="43"/>
                  </a:lnTo>
                  <a:lnTo>
                    <a:pt x="46" y="37"/>
                  </a:lnTo>
                  <a:lnTo>
                    <a:pt x="43" y="30"/>
                  </a:lnTo>
                  <a:lnTo>
                    <a:pt x="39" y="24"/>
                  </a:lnTo>
                  <a:lnTo>
                    <a:pt x="35" y="20"/>
                  </a:lnTo>
                  <a:lnTo>
                    <a:pt x="30" y="15"/>
                  </a:lnTo>
                  <a:lnTo>
                    <a:pt x="28" y="13"/>
                  </a:lnTo>
                  <a:lnTo>
                    <a:pt x="26" y="11"/>
                  </a:lnTo>
                  <a:lnTo>
                    <a:pt x="22" y="9"/>
                  </a:lnTo>
                  <a:lnTo>
                    <a:pt x="20" y="7"/>
                  </a:lnTo>
                  <a:lnTo>
                    <a:pt x="15" y="4"/>
                  </a:lnTo>
                  <a:lnTo>
                    <a:pt x="13" y="2"/>
                  </a:lnTo>
                  <a:lnTo>
                    <a:pt x="11" y="2"/>
                  </a:lnTo>
                  <a:lnTo>
                    <a:pt x="7" y="0"/>
                  </a:lnTo>
                  <a:lnTo>
                    <a:pt x="0" y="17"/>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5" name="任意多边形 308004"/>
            <p:cNvSpPr/>
            <p:nvPr/>
          </p:nvSpPr>
          <p:spPr>
            <a:xfrm>
              <a:off x="3898" y="1298"/>
              <a:ext cx="89" cy="54"/>
            </a:xfrm>
            <a:custGeom>
              <a:rect l="0" t="0" r="0" b="0"/>
              <a:pathLst>
                <a:path w="89" h="54">
                  <a:moveTo>
                    <a:pt x="17" y="54"/>
                  </a:moveTo>
                  <a:lnTo>
                    <a:pt x="17" y="52"/>
                  </a:lnTo>
                  <a:lnTo>
                    <a:pt x="19" y="50"/>
                  </a:lnTo>
                  <a:lnTo>
                    <a:pt x="19" y="45"/>
                  </a:lnTo>
                  <a:lnTo>
                    <a:pt x="22" y="43"/>
                  </a:lnTo>
                  <a:lnTo>
                    <a:pt x="24" y="41"/>
                  </a:lnTo>
                  <a:lnTo>
                    <a:pt x="24" y="39"/>
                  </a:lnTo>
                  <a:lnTo>
                    <a:pt x="26" y="37"/>
                  </a:lnTo>
                  <a:lnTo>
                    <a:pt x="28" y="37"/>
                  </a:lnTo>
                  <a:lnTo>
                    <a:pt x="30" y="34"/>
                  </a:lnTo>
                  <a:lnTo>
                    <a:pt x="30" y="32"/>
                  </a:lnTo>
                  <a:lnTo>
                    <a:pt x="32" y="30"/>
                  </a:lnTo>
                  <a:lnTo>
                    <a:pt x="35" y="28"/>
                  </a:lnTo>
                  <a:lnTo>
                    <a:pt x="39" y="26"/>
                  </a:lnTo>
                  <a:lnTo>
                    <a:pt x="43" y="24"/>
                  </a:lnTo>
                  <a:lnTo>
                    <a:pt x="47" y="21"/>
                  </a:lnTo>
                  <a:lnTo>
                    <a:pt x="52" y="19"/>
                  </a:lnTo>
                  <a:lnTo>
                    <a:pt x="56" y="19"/>
                  </a:lnTo>
                  <a:lnTo>
                    <a:pt x="58" y="19"/>
                  </a:lnTo>
                  <a:lnTo>
                    <a:pt x="60" y="19"/>
                  </a:lnTo>
                  <a:lnTo>
                    <a:pt x="63" y="19"/>
                  </a:lnTo>
                  <a:lnTo>
                    <a:pt x="65" y="19"/>
                  </a:lnTo>
                  <a:lnTo>
                    <a:pt x="67" y="19"/>
                  </a:lnTo>
                  <a:lnTo>
                    <a:pt x="69" y="19"/>
                  </a:lnTo>
                  <a:lnTo>
                    <a:pt x="73" y="19"/>
                  </a:lnTo>
                  <a:lnTo>
                    <a:pt x="76" y="19"/>
                  </a:lnTo>
                  <a:lnTo>
                    <a:pt x="78" y="19"/>
                  </a:lnTo>
                  <a:lnTo>
                    <a:pt x="80" y="21"/>
                  </a:lnTo>
                  <a:lnTo>
                    <a:pt x="82" y="21"/>
                  </a:lnTo>
                  <a:lnTo>
                    <a:pt x="89" y="4"/>
                  </a:lnTo>
                  <a:lnTo>
                    <a:pt x="84" y="2"/>
                  </a:lnTo>
                  <a:lnTo>
                    <a:pt x="82" y="2"/>
                  </a:lnTo>
                  <a:lnTo>
                    <a:pt x="78" y="2"/>
                  </a:lnTo>
                  <a:lnTo>
                    <a:pt x="76" y="0"/>
                  </a:lnTo>
                  <a:lnTo>
                    <a:pt x="71" y="0"/>
                  </a:lnTo>
                  <a:lnTo>
                    <a:pt x="69" y="0"/>
                  </a:lnTo>
                  <a:lnTo>
                    <a:pt x="65" y="0"/>
                  </a:lnTo>
                  <a:lnTo>
                    <a:pt x="60" y="0"/>
                  </a:lnTo>
                  <a:lnTo>
                    <a:pt x="58" y="0"/>
                  </a:lnTo>
                  <a:lnTo>
                    <a:pt x="54" y="2"/>
                  </a:lnTo>
                  <a:lnTo>
                    <a:pt x="52" y="2"/>
                  </a:lnTo>
                  <a:lnTo>
                    <a:pt x="47" y="2"/>
                  </a:lnTo>
                  <a:lnTo>
                    <a:pt x="41" y="4"/>
                  </a:lnTo>
                  <a:lnTo>
                    <a:pt x="35" y="6"/>
                  </a:lnTo>
                  <a:lnTo>
                    <a:pt x="30" y="11"/>
                  </a:lnTo>
                  <a:lnTo>
                    <a:pt x="24" y="13"/>
                  </a:lnTo>
                  <a:lnTo>
                    <a:pt x="22" y="17"/>
                  </a:lnTo>
                  <a:lnTo>
                    <a:pt x="19" y="19"/>
                  </a:lnTo>
                  <a:lnTo>
                    <a:pt x="17" y="21"/>
                  </a:lnTo>
                  <a:lnTo>
                    <a:pt x="13" y="24"/>
                  </a:lnTo>
                  <a:lnTo>
                    <a:pt x="11" y="26"/>
                  </a:lnTo>
                  <a:lnTo>
                    <a:pt x="9" y="28"/>
                  </a:lnTo>
                  <a:lnTo>
                    <a:pt x="9" y="32"/>
                  </a:lnTo>
                  <a:lnTo>
                    <a:pt x="6" y="34"/>
                  </a:lnTo>
                  <a:lnTo>
                    <a:pt x="4" y="39"/>
                  </a:lnTo>
                  <a:lnTo>
                    <a:pt x="2" y="41"/>
                  </a:lnTo>
                  <a:lnTo>
                    <a:pt x="2" y="45"/>
                  </a:lnTo>
                  <a:lnTo>
                    <a:pt x="0" y="47"/>
                  </a:lnTo>
                  <a:lnTo>
                    <a:pt x="17" y="54"/>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6" name="任意多边形 308005"/>
            <p:cNvSpPr/>
            <p:nvPr/>
          </p:nvSpPr>
          <p:spPr>
            <a:xfrm>
              <a:off x="3707" y="1527"/>
              <a:ext cx="96" cy="44"/>
            </a:xfrm>
            <a:custGeom>
              <a:rect l="0" t="0" r="0" b="0"/>
              <a:pathLst>
                <a:path w="96" h="44">
                  <a:moveTo>
                    <a:pt x="87" y="16"/>
                  </a:moveTo>
                  <a:lnTo>
                    <a:pt x="85" y="18"/>
                  </a:lnTo>
                  <a:lnTo>
                    <a:pt x="83" y="18"/>
                  </a:lnTo>
                  <a:lnTo>
                    <a:pt x="80" y="20"/>
                  </a:lnTo>
                  <a:lnTo>
                    <a:pt x="76" y="20"/>
                  </a:lnTo>
                  <a:lnTo>
                    <a:pt x="74" y="22"/>
                  </a:lnTo>
                  <a:lnTo>
                    <a:pt x="72" y="22"/>
                  </a:lnTo>
                  <a:lnTo>
                    <a:pt x="70" y="22"/>
                  </a:lnTo>
                  <a:lnTo>
                    <a:pt x="67" y="24"/>
                  </a:lnTo>
                  <a:lnTo>
                    <a:pt x="65" y="24"/>
                  </a:lnTo>
                  <a:lnTo>
                    <a:pt x="63" y="24"/>
                  </a:lnTo>
                  <a:lnTo>
                    <a:pt x="61" y="24"/>
                  </a:lnTo>
                  <a:lnTo>
                    <a:pt x="59" y="24"/>
                  </a:lnTo>
                  <a:lnTo>
                    <a:pt x="54" y="24"/>
                  </a:lnTo>
                  <a:lnTo>
                    <a:pt x="52" y="24"/>
                  </a:lnTo>
                  <a:lnTo>
                    <a:pt x="50" y="24"/>
                  </a:lnTo>
                  <a:lnTo>
                    <a:pt x="48" y="22"/>
                  </a:lnTo>
                  <a:lnTo>
                    <a:pt x="46" y="22"/>
                  </a:lnTo>
                  <a:lnTo>
                    <a:pt x="44" y="22"/>
                  </a:lnTo>
                  <a:lnTo>
                    <a:pt x="41" y="20"/>
                  </a:lnTo>
                  <a:lnTo>
                    <a:pt x="39" y="20"/>
                  </a:lnTo>
                  <a:lnTo>
                    <a:pt x="37" y="18"/>
                  </a:lnTo>
                  <a:lnTo>
                    <a:pt x="35" y="18"/>
                  </a:lnTo>
                  <a:lnTo>
                    <a:pt x="33" y="16"/>
                  </a:lnTo>
                  <a:lnTo>
                    <a:pt x="31" y="16"/>
                  </a:lnTo>
                  <a:lnTo>
                    <a:pt x="28" y="13"/>
                  </a:lnTo>
                  <a:lnTo>
                    <a:pt x="26" y="11"/>
                  </a:lnTo>
                  <a:lnTo>
                    <a:pt x="24" y="9"/>
                  </a:lnTo>
                  <a:lnTo>
                    <a:pt x="22" y="9"/>
                  </a:lnTo>
                  <a:lnTo>
                    <a:pt x="20" y="7"/>
                  </a:lnTo>
                  <a:lnTo>
                    <a:pt x="20" y="5"/>
                  </a:lnTo>
                  <a:lnTo>
                    <a:pt x="18" y="3"/>
                  </a:lnTo>
                  <a:lnTo>
                    <a:pt x="15" y="0"/>
                  </a:lnTo>
                  <a:lnTo>
                    <a:pt x="0" y="9"/>
                  </a:lnTo>
                  <a:lnTo>
                    <a:pt x="2" y="13"/>
                  </a:lnTo>
                  <a:lnTo>
                    <a:pt x="5" y="16"/>
                  </a:lnTo>
                  <a:lnTo>
                    <a:pt x="7" y="18"/>
                  </a:lnTo>
                  <a:lnTo>
                    <a:pt x="9" y="20"/>
                  </a:lnTo>
                  <a:lnTo>
                    <a:pt x="11" y="24"/>
                  </a:lnTo>
                  <a:lnTo>
                    <a:pt x="13" y="26"/>
                  </a:lnTo>
                  <a:lnTo>
                    <a:pt x="18" y="29"/>
                  </a:lnTo>
                  <a:lnTo>
                    <a:pt x="20" y="31"/>
                  </a:lnTo>
                  <a:lnTo>
                    <a:pt x="22" y="31"/>
                  </a:lnTo>
                  <a:lnTo>
                    <a:pt x="24" y="33"/>
                  </a:lnTo>
                  <a:lnTo>
                    <a:pt x="28" y="35"/>
                  </a:lnTo>
                  <a:lnTo>
                    <a:pt x="31" y="37"/>
                  </a:lnTo>
                  <a:lnTo>
                    <a:pt x="35" y="37"/>
                  </a:lnTo>
                  <a:lnTo>
                    <a:pt x="37" y="39"/>
                  </a:lnTo>
                  <a:lnTo>
                    <a:pt x="41" y="39"/>
                  </a:lnTo>
                  <a:lnTo>
                    <a:pt x="44" y="42"/>
                  </a:lnTo>
                  <a:lnTo>
                    <a:pt x="48" y="42"/>
                  </a:lnTo>
                  <a:lnTo>
                    <a:pt x="50" y="42"/>
                  </a:lnTo>
                  <a:lnTo>
                    <a:pt x="54" y="42"/>
                  </a:lnTo>
                  <a:lnTo>
                    <a:pt x="57" y="42"/>
                  </a:lnTo>
                  <a:lnTo>
                    <a:pt x="61" y="44"/>
                  </a:lnTo>
                  <a:lnTo>
                    <a:pt x="63" y="42"/>
                  </a:lnTo>
                  <a:lnTo>
                    <a:pt x="67" y="42"/>
                  </a:lnTo>
                  <a:lnTo>
                    <a:pt x="70" y="42"/>
                  </a:lnTo>
                  <a:lnTo>
                    <a:pt x="74" y="42"/>
                  </a:lnTo>
                  <a:lnTo>
                    <a:pt x="78" y="39"/>
                  </a:lnTo>
                  <a:lnTo>
                    <a:pt x="80" y="39"/>
                  </a:lnTo>
                  <a:lnTo>
                    <a:pt x="85" y="37"/>
                  </a:lnTo>
                  <a:lnTo>
                    <a:pt x="87" y="37"/>
                  </a:lnTo>
                  <a:lnTo>
                    <a:pt x="91" y="35"/>
                  </a:lnTo>
                  <a:lnTo>
                    <a:pt x="93" y="33"/>
                  </a:lnTo>
                  <a:lnTo>
                    <a:pt x="96" y="31"/>
                  </a:lnTo>
                  <a:lnTo>
                    <a:pt x="87" y="16"/>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7" name="任意多边形 308006"/>
            <p:cNvSpPr/>
            <p:nvPr/>
          </p:nvSpPr>
          <p:spPr>
            <a:xfrm>
              <a:off x="3794" y="1460"/>
              <a:ext cx="41" cy="98"/>
            </a:xfrm>
            <a:custGeom>
              <a:rect l="0" t="0" r="0" b="0"/>
              <a:pathLst>
                <a:path w="41" h="98">
                  <a:moveTo>
                    <a:pt x="15" y="11"/>
                  </a:moveTo>
                  <a:lnTo>
                    <a:pt x="17" y="13"/>
                  </a:lnTo>
                  <a:lnTo>
                    <a:pt x="17" y="15"/>
                  </a:lnTo>
                  <a:lnTo>
                    <a:pt x="19" y="18"/>
                  </a:lnTo>
                  <a:lnTo>
                    <a:pt x="19" y="20"/>
                  </a:lnTo>
                  <a:lnTo>
                    <a:pt x="22" y="22"/>
                  </a:lnTo>
                  <a:lnTo>
                    <a:pt x="22" y="24"/>
                  </a:lnTo>
                  <a:lnTo>
                    <a:pt x="22" y="28"/>
                  </a:lnTo>
                  <a:lnTo>
                    <a:pt x="24" y="31"/>
                  </a:lnTo>
                  <a:lnTo>
                    <a:pt x="24" y="35"/>
                  </a:lnTo>
                  <a:lnTo>
                    <a:pt x="24" y="39"/>
                  </a:lnTo>
                  <a:lnTo>
                    <a:pt x="24" y="46"/>
                  </a:lnTo>
                  <a:lnTo>
                    <a:pt x="22" y="50"/>
                  </a:lnTo>
                  <a:lnTo>
                    <a:pt x="22" y="54"/>
                  </a:lnTo>
                  <a:lnTo>
                    <a:pt x="19" y="61"/>
                  </a:lnTo>
                  <a:lnTo>
                    <a:pt x="17" y="63"/>
                  </a:lnTo>
                  <a:lnTo>
                    <a:pt x="17" y="65"/>
                  </a:lnTo>
                  <a:lnTo>
                    <a:pt x="15" y="67"/>
                  </a:lnTo>
                  <a:lnTo>
                    <a:pt x="15" y="70"/>
                  </a:lnTo>
                  <a:lnTo>
                    <a:pt x="13" y="72"/>
                  </a:lnTo>
                  <a:lnTo>
                    <a:pt x="11" y="74"/>
                  </a:lnTo>
                  <a:lnTo>
                    <a:pt x="9" y="74"/>
                  </a:lnTo>
                  <a:lnTo>
                    <a:pt x="9" y="76"/>
                  </a:lnTo>
                  <a:lnTo>
                    <a:pt x="6" y="78"/>
                  </a:lnTo>
                  <a:lnTo>
                    <a:pt x="4" y="80"/>
                  </a:lnTo>
                  <a:lnTo>
                    <a:pt x="2" y="83"/>
                  </a:lnTo>
                  <a:lnTo>
                    <a:pt x="0" y="83"/>
                  </a:lnTo>
                  <a:lnTo>
                    <a:pt x="9" y="98"/>
                  </a:lnTo>
                  <a:lnTo>
                    <a:pt x="13" y="98"/>
                  </a:lnTo>
                  <a:lnTo>
                    <a:pt x="15" y="96"/>
                  </a:lnTo>
                  <a:lnTo>
                    <a:pt x="17" y="91"/>
                  </a:lnTo>
                  <a:lnTo>
                    <a:pt x="22" y="89"/>
                  </a:lnTo>
                  <a:lnTo>
                    <a:pt x="24" y="87"/>
                  </a:lnTo>
                  <a:lnTo>
                    <a:pt x="26" y="85"/>
                  </a:lnTo>
                  <a:lnTo>
                    <a:pt x="28" y="83"/>
                  </a:lnTo>
                  <a:lnTo>
                    <a:pt x="30" y="78"/>
                  </a:lnTo>
                  <a:lnTo>
                    <a:pt x="32" y="76"/>
                  </a:lnTo>
                  <a:lnTo>
                    <a:pt x="32" y="74"/>
                  </a:lnTo>
                  <a:lnTo>
                    <a:pt x="35" y="70"/>
                  </a:lnTo>
                  <a:lnTo>
                    <a:pt x="37" y="67"/>
                  </a:lnTo>
                  <a:lnTo>
                    <a:pt x="39" y="61"/>
                  </a:lnTo>
                  <a:lnTo>
                    <a:pt x="41" y="54"/>
                  </a:lnTo>
                  <a:lnTo>
                    <a:pt x="41" y="48"/>
                  </a:lnTo>
                  <a:lnTo>
                    <a:pt x="41" y="41"/>
                  </a:lnTo>
                  <a:lnTo>
                    <a:pt x="41" y="35"/>
                  </a:lnTo>
                  <a:lnTo>
                    <a:pt x="41" y="26"/>
                  </a:lnTo>
                  <a:lnTo>
                    <a:pt x="41" y="24"/>
                  </a:lnTo>
                  <a:lnTo>
                    <a:pt x="39" y="20"/>
                  </a:lnTo>
                  <a:lnTo>
                    <a:pt x="39" y="18"/>
                  </a:lnTo>
                  <a:lnTo>
                    <a:pt x="37" y="13"/>
                  </a:lnTo>
                  <a:lnTo>
                    <a:pt x="37" y="11"/>
                  </a:lnTo>
                  <a:lnTo>
                    <a:pt x="35" y="7"/>
                  </a:lnTo>
                  <a:lnTo>
                    <a:pt x="32" y="5"/>
                  </a:lnTo>
                  <a:lnTo>
                    <a:pt x="32" y="0"/>
                  </a:lnTo>
                  <a:lnTo>
                    <a:pt x="15" y="11"/>
                  </a:lnTo>
                  <a:close/>
                </a:path>
              </a:pathLst>
            </a:custGeom>
            <a:solidFill>
              <a:srgbClr val="4F65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8" name="任意多边形 308007"/>
            <p:cNvSpPr/>
            <p:nvPr/>
          </p:nvSpPr>
          <p:spPr>
            <a:xfrm>
              <a:off x="3740" y="1285"/>
              <a:ext cx="175" cy="177"/>
            </a:xfrm>
            <a:custGeom>
              <a:rect l="0" t="0" r="0" b="0"/>
              <a:pathLst>
                <a:path w="175" h="177">
                  <a:moveTo>
                    <a:pt x="136" y="162"/>
                  </a:moveTo>
                  <a:lnTo>
                    <a:pt x="141" y="160"/>
                  </a:lnTo>
                  <a:lnTo>
                    <a:pt x="145" y="156"/>
                  </a:lnTo>
                  <a:lnTo>
                    <a:pt x="147" y="154"/>
                  </a:lnTo>
                  <a:lnTo>
                    <a:pt x="149" y="149"/>
                  </a:lnTo>
                  <a:lnTo>
                    <a:pt x="154" y="147"/>
                  </a:lnTo>
                  <a:lnTo>
                    <a:pt x="156" y="143"/>
                  </a:lnTo>
                  <a:lnTo>
                    <a:pt x="158" y="141"/>
                  </a:lnTo>
                  <a:lnTo>
                    <a:pt x="160" y="136"/>
                  </a:lnTo>
                  <a:lnTo>
                    <a:pt x="162" y="132"/>
                  </a:lnTo>
                  <a:lnTo>
                    <a:pt x="164" y="128"/>
                  </a:lnTo>
                  <a:lnTo>
                    <a:pt x="167" y="125"/>
                  </a:lnTo>
                  <a:lnTo>
                    <a:pt x="169" y="121"/>
                  </a:lnTo>
                  <a:lnTo>
                    <a:pt x="171" y="117"/>
                  </a:lnTo>
                  <a:lnTo>
                    <a:pt x="171" y="112"/>
                  </a:lnTo>
                  <a:lnTo>
                    <a:pt x="173" y="108"/>
                  </a:lnTo>
                  <a:lnTo>
                    <a:pt x="173" y="104"/>
                  </a:lnTo>
                  <a:lnTo>
                    <a:pt x="173" y="99"/>
                  </a:lnTo>
                  <a:lnTo>
                    <a:pt x="175" y="95"/>
                  </a:lnTo>
                  <a:lnTo>
                    <a:pt x="175" y="91"/>
                  </a:lnTo>
                  <a:lnTo>
                    <a:pt x="175" y="86"/>
                  </a:lnTo>
                  <a:lnTo>
                    <a:pt x="175" y="82"/>
                  </a:lnTo>
                  <a:lnTo>
                    <a:pt x="173" y="78"/>
                  </a:lnTo>
                  <a:lnTo>
                    <a:pt x="173" y="73"/>
                  </a:lnTo>
                  <a:lnTo>
                    <a:pt x="173" y="69"/>
                  </a:lnTo>
                  <a:lnTo>
                    <a:pt x="171" y="65"/>
                  </a:lnTo>
                  <a:lnTo>
                    <a:pt x="171" y="63"/>
                  </a:lnTo>
                  <a:lnTo>
                    <a:pt x="169" y="58"/>
                  </a:lnTo>
                  <a:lnTo>
                    <a:pt x="167" y="54"/>
                  </a:lnTo>
                  <a:lnTo>
                    <a:pt x="167" y="50"/>
                  </a:lnTo>
                  <a:lnTo>
                    <a:pt x="164" y="45"/>
                  </a:lnTo>
                  <a:lnTo>
                    <a:pt x="162" y="41"/>
                  </a:lnTo>
                  <a:lnTo>
                    <a:pt x="158" y="37"/>
                  </a:lnTo>
                  <a:lnTo>
                    <a:pt x="156" y="34"/>
                  </a:lnTo>
                  <a:lnTo>
                    <a:pt x="154" y="30"/>
                  </a:lnTo>
                  <a:lnTo>
                    <a:pt x="151" y="26"/>
                  </a:lnTo>
                  <a:lnTo>
                    <a:pt x="147" y="24"/>
                  </a:lnTo>
                  <a:lnTo>
                    <a:pt x="145" y="21"/>
                  </a:lnTo>
                  <a:lnTo>
                    <a:pt x="141" y="17"/>
                  </a:lnTo>
                  <a:lnTo>
                    <a:pt x="138" y="15"/>
                  </a:lnTo>
                  <a:lnTo>
                    <a:pt x="134" y="13"/>
                  </a:lnTo>
                  <a:lnTo>
                    <a:pt x="130" y="11"/>
                  </a:lnTo>
                  <a:lnTo>
                    <a:pt x="128" y="8"/>
                  </a:lnTo>
                  <a:lnTo>
                    <a:pt x="123" y="6"/>
                  </a:lnTo>
                  <a:lnTo>
                    <a:pt x="119" y="6"/>
                  </a:lnTo>
                  <a:lnTo>
                    <a:pt x="115" y="4"/>
                  </a:lnTo>
                  <a:lnTo>
                    <a:pt x="110" y="2"/>
                  </a:lnTo>
                  <a:lnTo>
                    <a:pt x="108" y="2"/>
                  </a:lnTo>
                  <a:lnTo>
                    <a:pt x="104" y="0"/>
                  </a:lnTo>
                  <a:lnTo>
                    <a:pt x="99" y="0"/>
                  </a:lnTo>
                  <a:lnTo>
                    <a:pt x="95" y="0"/>
                  </a:lnTo>
                  <a:lnTo>
                    <a:pt x="91" y="0"/>
                  </a:lnTo>
                  <a:lnTo>
                    <a:pt x="86" y="0"/>
                  </a:lnTo>
                  <a:lnTo>
                    <a:pt x="82" y="0"/>
                  </a:lnTo>
                  <a:lnTo>
                    <a:pt x="78" y="0"/>
                  </a:lnTo>
                  <a:lnTo>
                    <a:pt x="73" y="0"/>
                  </a:lnTo>
                  <a:lnTo>
                    <a:pt x="69" y="2"/>
                  </a:lnTo>
                  <a:lnTo>
                    <a:pt x="65" y="2"/>
                  </a:lnTo>
                  <a:lnTo>
                    <a:pt x="60" y="4"/>
                  </a:lnTo>
                  <a:lnTo>
                    <a:pt x="58" y="4"/>
                  </a:lnTo>
                  <a:lnTo>
                    <a:pt x="54" y="6"/>
                  </a:lnTo>
                  <a:lnTo>
                    <a:pt x="50" y="8"/>
                  </a:lnTo>
                  <a:lnTo>
                    <a:pt x="45" y="11"/>
                  </a:lnTo>
                  <a:lnTo>
                    <a:pt x="41" y="13"/>
                  </a:lnTo>
                  <a:lnTo>
                    <a:pt x="39" y="15"/>
                  </a:lnTo>
                  <a:lnTo>
                    <a:pt x="34" y="17"/>
                  </a:lnTo>
                  <a:lnTo>
                    <a:pt x="30" y="21"/>
                  </a:lnTo>
                  <a:lnTo>
                    <a:pt x="28" y="24"/>
                  </a:lnTo>
                  <a:lnTo>
                    <a:pt x="24" y="28"/>
                  </a:lnTo>
                  <a:lnTo>
                    <a:pt x="21" y="30"/>
                  </a:lnTo>
                  <a:lnTo>
                    <a:pt x="19" y="34"/>
                  </a:lnTo>
                  <a:lnTo>
                    <a:pt x="17" y="37"/>
                  </a:lnTo>
                  <a:lnTo>
                    <a:pt x="13" y="41"/>
                  </a:lnTo>
                  <a:lnTo>
                    <a:pt x="13" y="45"/>
                  </a:lnTo>
                  <a:lnTo>
                    <a:pt x="11" y="47"/>
                  </a:lnTo>
                  <a:lnTo>
                    <a:pt x="8" y="52"/>
                  </a:lnTo>
                  <a:lnTo>
                    <a:pt x="6" y="56"/>
                  </a:lnTo>
                  <a:lnTo>
                    <a:pt x="4" y="60"/>
                  </a:lnTo>
                  <a:lnTo>
                    <a:pt x="4" y="65"/>
                  </a:lnTo>
                  <a:lnTo>
                    <a:pt x="2" y="69"/>
                  </a:lnTo>
                  <a:lnTo>
                    <a:pt x="2" y="73"/>
                  </a:lnTo>
                  <a:lnTo>
                    <a:pt x="2" y="78"/>
                  </a:lnTo>
                  <a:lnTo>
                    <a:pt x="0" y="82"/>
                  </a:lnTo>
                  <a:lnTo>
                    <a:pt x="0" y="86"/>
                  </a:lnTo>
                  <a:lnTo>
                    <a:pt x="0" y="91"/>
                  </a:lnTo>
                  <a:lnTo>
                    <a:pt x="0" y="95"/>
                  </a:lnTo>
                  <a:lnTo>
                    <a:pt x="2" y="99"/>
                  </a:lnTo>
                  <a:lnTo>
                    <a:pt x="2" y="104"/>
                  </a:lnTo>
                  <a:lnTo>
                    <a:pt x="2" y="108"/>
                  </a:lnTo>
                  <a:lnTo>
                    <a:pt x="4" y="110"/>
                  </a:lnTo>
                  <a:lnTo>
                    <a:pt x="4" y="115"/>
                  </a:lnTo>
                  <a:lnTo>
                    <a:pt x="6" y="119"/>
                  </a:lnTo>
                  <a:lnTo>
                    <a:pt x="8" y="123"/>
                  </a:lnTo>
                  <a:lnTo>
                    <a:pt x="8" y="128"/>
                  </a:lnTo>
                  <a:lnTo>
                    <a:pt x="11" y="132"/>
                  </a:lnTo>
                  <a:lnTo>
                    <a:pt x="13" y="136"/>
                  </a:lnTo>
                  <a:lnTo>
                    <a:pt x="15" y="138"/>
                  </a:lnTo>
                  <a:lnTo>
                    <a:pt x="19" y="143"/>
                  </a:lnTo>
                  <a:lnTo>
                    <a:pt x="21" y="147"/>
                  </a:lnTo>
                  <a:lnTo>
                    <a:pt x="24" y="149"/>
                  </a:lnTo>
                  <a:lnTo>
                    <a:pt x="28" y="154"/>
                  </a:lnTo>
                  <a:lnTo>
                    <a:pt x="30" y="156"/>
                  </a:lnTo>
                  <a:lnTo>
                    <a:pt x="34" y="160"/>
                  </a:lnTo>
                  <a:lnTo>
                    <a:pt x="37" y="162"/>
                  </a:lnTo>
                  <a:lnTo>
                    <a:pt x="41" y="164"/>
                  </a:lnTo>
                  <a:lnTo>
                    <a:pt x="45" y="167"/>
                  </a:lnTo>
                  <a:lnTo>
                    <a:pt x="47" y="169"/>
                  </a:lnTo>
                  <a:lnTo>
                    <a:pt x="52" y="171"/>
                  </a:lnTo>
                  <a:lnTo>
                    <a:pt x="56" y="171"/>
                  </a:lnTo>
                  <a:lnTo>
                    <a:pt x="60" y="173"/>
                  </a:lnTo>
                  <a:lnTo>
                    <a:pt x="65" y="175"/>
                  </a:lnTo>
                  <a:lnTo>
                    <a:pt x="67" y="175"/>
                  </a:lnTo>
                  <a:lnTo>
                    <a:pt x="71" y="177"/>
                  </a:lnTo>
                  <a:lnTo>
                    <a:pt x="76" y="177"/>
                  </a:lnTo>
                  <a:lnTo>
                    <a:pt x="80" y="177"/>
                  </a:lnTo>
                  <a:lnTo>
                    <a:pt x="84" y="177"/>
                  </a:lnTo>
                  <a:lnTo>
                    <a:pt x="89" y="177"/>
                  </a:lnTo>
                  <a:lnTo>
                    <a:pt x="93" y="177"/>
                  </a:lnTo>
                  <a:lnTo>
                    <a:pt x="97" y="177"/>
                  </a:lnTo>
                  <a:lnTo>
                    <a:pt x="102" y="177"/>
                  </a:lnTo>
                  <a:lnTo>
                    <a:pt x="106" y="175"/>
                  </a:lnTo>
                  <a:lnTo>
                    <a:pt x="110" y="175"/>
                  </a:lnTo>
                  <a:lnTo>
                    <a:pt x="115" y="173"/>
                  </a:lnTo>
                  <a:lnTo>
                    <a:pt x="117" y="173"/>
                  </a:lnTo>
                  <a:lnTo>
                    <a:pt x="121" y="171"/>
                  </a:lnTo>
                  <a:lnTo>
                    <a:pt x="125" y="169"/>
                  </a:lnTo>
                  <a:lnTo>
                    <a:pt x="130" y="167"/>
                  </a:lnTo>
                  <a:lnTo>
                    <a:pt x="134" y="164"/>
                  </a:lnTo>
                  <a:lnTo>
                    <a:pt x="136" y="162"/>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09" name="任意多边形 308008"/>
            <p:cNvSpPr/>
            <p:nvPr/>
          </p:nvSpPr>
          <p:spPr>
            <a:xfrm>
              <a:off x="3777" y="1400"/>
              <a:ext cx="54" cy="39"/>
            </a:xfrm>
            <a:custGeom>
              <a:rect l="0" t="0" r="0" b="0"/>
              <a:pathLst>
                <a:path w="54" h="39">
                  <a:moveTo>
                    <a:pt x="19" y="32"/>
                  </a:moveTo>
                  <a:lnTo>
                    <a:pt x="21" y="34"/>
                  </a:lnTo>
                  <a:lnTo>
                    <a:pt x="26" y="34"/>
                  </a:lnTo>
                  <a:lnTo>
                    <a:pt x="28" y="36"/>
                  </a:lnTo>
                  <a:lnTo>
                    <a:pt x="30" y="36"/>
                  </a:lnTo>
                  <a:lnTo>
                    <a:pt x="32" y="36"/>
                  </a:lnTo>
                  <a:lnTo>
                    <a:pt x="34" y="39"/>
                  </a:lnTo>
                  <a:lnTo>
                    <a:pt x="39" y="39"/>
                  </a:lnTo>
                  <a:lnTo>
                    <a:pt x="41" y="39"/>
                  </a:lnTo>
                  <a:lnTo>
                    <a:pt x="43" y="39"/>
                  </a:lnTo>
                  <a:lnTo>
                    <a:pt x="43" y="39"/>
                  </a:lnTo>
                  <a:lnTo>
                    <a:pt x="45" y="39"/>
                  </a:lnTo>
                  <a:lnTo>
                    <a:pt x="47" y="36"/>
                  </a:lnTo>
                  <a:lnTo>
                    <a:pt x="49" y="36"/>
                  </a:lnTo>
                  <a:lnTo>
                    <a:pt x="49" y="34"/>
                  </a:lnTo>
                  <a:lnTo>
                    <a:pt x="52" y="34"/>
                  </a:lnTo>
                  <a:lnTo>
                    <a:pt x="52" y="32"/>
                  </a:lnTo>
                  <a:lnTo>
                    <a:pt x="52" y="32"/>
                  </a:lnTo>
                  <a:lnTo>
                    <a:pt x="54" y="30"/>
                  </a:lnTo>
                  <a:lnTo>
                    <a:pt x="54" y="28"/>
                  </a:lnTo>
                  <a:lnTo>
                    <a:pt x="52" y="28"/>
                  </a:lnTo>
                  <a:lnTo>
                    <a:pt x="52" y="26"/>
                  </a:lnTo>
                  <a:lnTo>
                    <a:pt x="52" y="23"/>
                  </a:lnTo>
                  <a:lnTo>
                    <a:pt x="49" y="21"/>
                  </a:lnTo>
                  <a:lnTo>
                    <a:pt x="49" y="19"/>
                  </a:lnTo>
                  <a:lnTo>
                    <a:pt x="47" y="17"/>
                  </a:lnTo>
                  <a:lnTo>
                    <a:pt x="47" y="17"/>
                  </a:lnTo>
                  <a:lnTo>
                    <a:pt x="45" y="15"/>
                  </a:lnTo>
                  <a:lnTo>
                    <a:pt x="43" y="13"/>
                  </a:lnTo>
                  <a:lnTo>
                    <a:pt x="41" y="10"/>
                  </a:lnTo>
                  <a:lnTo>
                    <a:pt x="39" y="8"/>
                  </a:lnTo>
                  <a:lnTo>
                    <a:pt x="36" y="8"/>
                  </a:lnTo>
                  <a:lnTo>
                    <a:pt x="32" y="6"/>
                  </a:lnTo>
                  <a:lnTo>
                    <a:pt x="30" y="4"/>
                  </a:lnTo>
                  <a:lnTo>
                    <a:pt x="28" y="4"/>
                  </a:lnTo>
                  <a:lnTo>
                    <a:pt x="26" y="2"/>
                  </a:lnTo>
                  <a:lnTo>
                    <a:pt x="23" y="2"/>
                  </a:lnTo>
                  <a:lnTo>
                    <a:pt x="19" y="2"/>
                  </a:lnTo>
                  <a:lnTo>
                    <a:pt x="17" y="0"/>
                  </a:lnTo>
                  <a:lnTo>
                    <a:pt x="15" y="0"/>
                  </a:lnTo>
                  <a:lnTo>
                    <a:pt x="13" y="0"/>
                  </a:lnTo>
                  <a:lnTo>
                    <a:pt x="10" y="0"/>
                  </a:lnTo>
                  <a:lnTo>
                    <a:pt x="8" y="0"/>
                  </a:lnTo>
                  <a:lnTo>
                    <a:pt x="6" y="2"/>
                  </a:lnTo>
                  <a:lnTo>
                    <a:pt x="6" y="2"/>
                  </a:lnTo>
                  <a:lnTo>
                    <a:pt x="4" y="2"/>
                  </a:lnTo>
                  <a:lnTo>
                    <a:pt x="2" y="4"/>
                  </a:lnTo>
                  <a:lnTo>
                    <a:pt x="2" y="4"/>
                  </a:lnTo>
                  <a:lnTo>
                    <a:pt x="0" y="6"/>
                  </a:lnTo>
                  <a:lnTo>
                    <a:pt x="0" y="6"/>
                  </a:lnTo>
                  <a:lnTo>
                    <a:pt x="0" y="8"/>
                  </a:lnTo>
                  <a:lnTo>
                    <a:pt x="0" y="10"/>
                  </a:lnTo>
                  <a:lnTo>
                    <a:pt x="0" y="13"/>
                  </a:lnTo>
                  <a:lnTo>
                    <a:pt x="0" y="13"/>
                  </a:lnTo>
                  <a:lnTo>
                    <a:pt x="2" y="15"/>
                  </a:lnTo>
                  <a:lnTo>
                    <a:pt x="2" y="17"/>
                  </a:lnTo>
                  <a:lnTo>
                    <a:pt x="4" y="19"/>
                  </a:lnTo>
                  <a:lnTo>
                    <a:pt x="4" y="21"/>
                  </a:lnTo>
                  <a:lnTo>
                    <a:pt x="6" y="23"/>
                  </a:lnTo>
                  <a:lnTo>
                    <a:pt x="8" y="23"/>
                  </a:lnTo>
                  <a:lnTo>
                    <a:pt x="10" y="26"/>
                  </a:lnTo>
                  <a:lnTo>
                    <a:pt x="13" y="28"/>
                  </a:lnTo>
                  <a:lnTo>
                    <a:pt x="15" y="30"/>
                  </a:lnTo>
                  <a:lnTo>
                    <a:pt x="17" y="30"/>
                  </a:lnTo>
                  <a:lnTo>
                    <a:pt x="19" y="32"/>
                  </a:lnTo>
                  <a:close/>
                </a:path>
              </a:pathLst>
            </a:custGeom>
            <a:solidFill>
              <a:srgbClr val="F7F1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0" name="任意多边形 308009"/>
            <p:cNvSpPr/>
            <p:nvPr/>
          </p:nvSpPr>
          <p:spPr>
            <a:xfrm>
              <a:off x="3742" y="1285"/>
              <a:ext cx="171" cy="177"/>
            </a:xfrm>
            <a:custGeom>
              <a:rect l="0" t="0" r="0" b="0"/>
              <a:pathLst>
                <a:path w="171" h="177">
                  <a:moveTo>
                    <a:pt x="152" y="145"/>
                  </a:moveTo>
                  <a:lnTo>
                    <a:pt x="154" y="141"/>
                  </a:lnTo>
                  <a:lnTo>
                    <a:pt x="156" y="136"/>
                  </a:lnTo>
                  <a:lnTo>
                    <a:pt x="160" y="134"/>
                  </a:lnTo>
                  <a:lnTo>
                    <a:pt x="162" y="130"/>
                  </a:lnTo>
                  <a:lnTo>
                    <a:pt x="162" y="125"/>
                  </a:lnTo>
                  <a:lnTo>
                    <a:pt x="165" y="121"/>
                  </a:lnTo>
                  <a:lnTo>
                    <a:pt x="167" y="117"/>
                  </a:lnTo>
                  <a:lnTo>
                    <a:pt x="169" y="115"/>
                  </a:lnTo>
                  <a:lnTo>
                    <a:pt x="169" y="110"/>
                  </a:lnTo>
                  <a:lnTo>
                    <a:pt x="169" y="106"/>
                  </a:lnTo>
                  <a:lnTo>
                    <a:pt x="171" y="102"/>
                  </a:lnTo>
                  <a:lnTo>
                    <a:pt x="171" y="97"/>
                  </a:lnTo>
                  <a:lnTo>
                    <a:pt x="171" y="93"/>
                  </a:lnTo>
                  <a:lnTo>
                    <a:pt x="171" y="89"/>
                  </a:lnTo>
                  <a:lnTo>
                    <a:pt x="171" y="84"/>
                  </a:lnTo>
                  <a:lnTo>
                    <a:pt x="171" y="80"/>
                  </a:lnTo>
                  <a:lnTo>
                    <a:pt x="171" y="76"/>
                  </a:lnTo>
                  <a:lnTo>
                    <a:pt x="169" y="71"/>
                  </a:lnTo>
                  <a:lnTo>
                    <a:pt x="169" y="67"/>
                  </a:lnTo>
                  <a:lnTo>
                    <a:pt x="169" y="63"/>
                  </a:lnTo>
                  <a:lnTo>
                    <a:pt x="167" y="58"/>
                  </a:lnTo>
                  <a:lnTo>
                    <a:pt x="165" y="56"/>
                  </a:lnTo>
                  <a:lnTo>
                    <a:pt x="165" y="52"/>
                  </a:lnTo>
                  <a:lnTo>
                    <a:pt x="162" y="47"/>
                  </a:lnTo>
                  <a:lnTo>
                    <a:pt x="160" y="43"/>
                  </a:lnTo>
                  <a:lnTo>
                    <a:pt x="158" y="41"/>
                  </a:lnTo>
                  <a:lnTo>
                    <a:pt x="156" y="37"/>
                  </a:lnTo>
                  <a:lnTo>
                    <a:pt x="152" y="32"/>
                  </a:lnTo>
                  <a:lnTo>
                    <a:pt x="149" y="30"/>
                  </a:lnTo>
                  <a:lnTo>
                    <a:pt x="147" y="26"/>
                  </a:lnTo>
                  <a:lnTo>
                    <a:pt x="143" y="24"/>
                  </a:lnTo>
                  <a:lnTo>
                    <a:pt x="141" y="19"/>
                  </a:lnTo>
                  <a:lnTo>
                    <a:pt x="136" y="17"/>
                  </a:lnTo>
                  <a:lnTo>
                    <a:pt x="134" y="15"/>
                  </a:lnTo>
                  <a:lnTo>
                    <a:pt x="130" y="13"/>
                  </a:lnTo>
                  <a:lnTo>
                    <a:pt x="126" y="11"/>
                  </a:lnTo>
                  <a:lnTo>
                    <a:pt x="121" y="8"/>
                  </a:lnTo>
                  <a:lnTo>
                    <a:pt x="119" y="6"/>
                  </a:lnTo>
                  <a:lnTo>
                    <a:pt x="115" y="4"/>
                  </a:lnTo>
                  <a:lnTo>
                    <a:pt x="110" y="4"/>
                  </a:lnTo>
                  <a:lnTo>
                    <a:pt x="106" y="2"/>
                  </a:lnTo>
                  <a:lnTo>
                    <a:pt x="102" y="2"/>
                  </a:lnTo>
                  <a:lnTo>
                    <a:pt x="97" y="2"/>
                  </a:lnTo>
                  <a:lnTo>
                    <a:pt x="93" y="0"/>
                  </a:lnTo>
                  <a:lnTo>
                    <a:pt x="89" y="0"/>
                  </a:lnTo>
                  <a:lnTo>
                    <a:pt x="84" y="0"/>
                  </a:lnTo>
                  <a:lnTo>
                    <a:pt x="82" y="0"/>
                  </a:lnTo>
                  <a:lnTo>
                    <a:pt x="78" y="0"/>
                  </a:lnTo>
                  <a:lnTo>
                    <a:pt x="74" y="0"/>
                  </a:lnTo>
                  <a:lnTo>
                    <a:pt x="69" y="2"/>
                  </a:lnTo>
                  <a:lnTo>
                    <a:pt x="65" y="2"/>
                  </a:lnTo>
                  <a:lnTo>
                    <a:pt x="61" y="4"/>
                  </a:lnTo>
                  <a:lnTo>
                    <a:pt x="56" y="4"/>
                  </a:lnTo>
                  <a:lnTo>
                    <a:pt x="54" y="6"/>
                  </a:lnTo>
                  <a:lnTo>
                    <a:pt x="50" y="8"/>
                  </a:lnTo>
                  <a:lnTo>
                    <a:pt x="45" y="11"/>
                  </a:lnTo>
                  <a:lnTo>
                    <a:pt x="41" y="13"/>
                  </a:lnTo>
                  <a:lnTo>
                    <a:pt x="39" y="15"/>
                  </a:lnTo>
                  <a:lnTo>
                    <a:pt x="35" y="17"/>
                  </a:lnTo>
                  <a:lnTo>
                    <a:pt x="30" y="19"/>
                  </a:lnTo>
                  <a:lnTo>
                    <a:pt x="28" y="21"/>
                  </a:lnTo>
                  <a:lnTo>
                    <a:pt x="24" y="26"/>
                  </a:lnTo>
                  <a:lnTo>
                    <a:pt x="22" y="28"/>
                  </a:lnTo>
                  <a:lnTo>
                    <a:pt x="19" y="32"/>
                  </a:lnTo>
                  <a:lnTo>
                    <a:pt x="17" y="34"/>
                  </a:lnTo>
                  <a:lnTo>
                    <a:pt x="13" y="39"/>
                  </a:lnTo>
                  <a:lnTo>
                    <a:pt x="11" y="43"/>
                  </a:lnTo>
                  <a:lnTo>
                    <a:pt x="9" y="47"/>
                  </a:lnTo>
                  <a:lnTo>
                    <a:pt x="6" y="52"/>
                  </a:lnTo>
                  <a:lnTo>
                    <a:pt x="6" y="54"/>
                  </a:lnTo>
                  <a:lnTo>
                    <a:pt x="4" y="58"/>
                  </a:lnTo>
                  <a:lnTo>
                    <a:pt x="2" y="63"/>
                  </a:lnTo>
                  <a:lnTo>
                    <a:pt x="2" y="67"/>
                  </a:lnTo>
                  <a:lnTo>
                    <a:pt x="0" y="71"/>
                  </a:lnTo>
                  <a:lnTo>
                    <a:pt x="0" y="76"/>
                  </a:lnTo>
                  <a:lnTo>
                    <a:pt x="0" y="80"/>
                  </a:lnTo>
                  <a:lnTo>
                    <a:pt x="0" y="84"/>
                  </a:lnTo>
                  <a:lnTo>
                    <a:pt x="0" y="89"/>
                  </a:lnTo>
                  <a:lnTo>
                    <a:pt x="0" y="93"/>
                  </a:lnTo>
                  <a:lnTo>
                    <a:pt x="0" y="97"/>
                  </a:lnTo>
                  <a:lnTo>
                    <a:pt x="0" y="99"/>
                  </a:lnTo>
                  <a:lnTo>
                    <a:pt x="0" y="104"/>
                  </a:lnTo>
                  <a:lnTo>
                    <a:pt x="2" y="108"/>
                  </a:lnTo>
                  <a:lnTo>
                    <a:pt x="2" y="112"/>
                  </a:lnTo>
                  <a:lnTo>
                    <a:pt x="4" y="117"/>
                  </a:lnTo>
                  <a:lnTo>
                    <a:pt x="6" y="121"/>
                  </a:lnTo>
                  <a:lnTo>
                    <a:pt x="6" y="125"/>
                  </a:lnTo>
                  <a:lnTo>
                    <a:pt x="9" y="130"/>
                  </a:lnTo>
                  <a:lnTo>
                    <a:pt x="11" y="132"/>
                  </a:lnTo>
                  <a:lnTo>
                    <a:pt x="13" y="136"/>
                  </a:lnTo>
                  <a:lnTo>
                    <a:pt x="15" y="141"/>
                  </a:lnTo>
                  <a:lnTo>
                    <a:pt x="17" y="143"/>
                  </a:lnTo>
                  <a:lnTo>
                    <a:pt x="22" y="147"/>
                  </a:lnTo>
                  <a:lnTo>
                    <a:pt x="24" y="149"/>
                  </a:lnTo>
                  <a:lnTo>
                    <a:pt x="28" y="154"/>
                  </a:lnTo>
                  <a:lnTo>
                    <a:pt x="30" y="156"/>
                  </a:lnTo>
                  <a:lnTo>
                    <a:pt x="35" y="158"/>
                  </a:lnTo>
                  <a:lnTo>
                    <a:pt x="37" y="162"/>
                  </a:lnTo>
                  <a:lnTo>
                    <a:pt x="41" y="164"/>
                  </a:lnTo>
                  <a:lnTo>
                    <a:pt x="45" y="167"/>
                  </a:lnTo>
                  <a:lnTo>
                    <a:pt x="50" y="169"/>
                  </a:lnTo>
                  <a:lnTo>
                    <a:pt x="52" y="171"/>
                  </a:lnTo>
                  <a:lnTo>
                    <a:pt x="56" y="171"/>
                  </a:lnTo>
                  <a:lnTo>
                    <a:pt x="61" y="173"/>
                  </a:lnTo>
                  <a:lnTo>
                    <a:pt x="65" y="173"/>
                  </a:lnTo>
                  <a:lnTo>
                    <a:pt x="69" y="175"/>
                  </a:lnTo>
                  <a:lnTo>
                    <a:pt x="74" y="175"/>
                  </a:lnTo>
                  <a:lnTo>
                    <a:pt x="78" y="175"/>
                  </a:lnTo>
                  <a:lnTo>
                    <a:pt x="80" y="177"/>
                  </a:lnTo>
                  <a:lnTo>
                    <a:pt x="84" y="177"/>
                  </a:lnTo>
                  <a:lnTo>
                    <a:pt x="89" y="177"/>
                  </a:lnTo>
                  <a:lnTo>
                    <a:pt x="93" y="175"/>
                  </a:lnTo>
                  <a:lnTo>
                    <a:pt x="97" y="175"/>
                  </a:lnTo>
                  <a:lnTo>
                    <a:pt x="102" y="175"/>
                  </a:lnTo>
                  <a:lnTo>
                    <a:pt x="106" y="173"/>
                  </a:lnTo>
                  <a:lnTo>
                    <a:pt x="110" y="173"/>
                  </a:lnTo>
                  <a:lnTo>
                    <a:pt x="113" y="171"/>
                  </a:lnTo>
                  <a:lnTo>
                    <a:pt x="117" y="171"/>
                  </a:lnTo>
                  <a:lnTo>
                    <a:pt x="121" y="169"/>
                  </a:lnTo>
                  <a:lnTo>
                    <a:pt x="126" y="167"/>
                  </a:lnTo>
                  <a:lnTo>
                    <a:pt x="128" y="164"/>
                  </a:lnTo>
                  <a:lnTo>
                    <a:pt x="132" y="162"/>
                  </a:lnTo>
                  <a:lnTo>
                    <a:pt x="136" y="160"/>
                  </a:lnTo>
                  <a:lnTo>
                    <a:pt x="139" y="158"/>
                  </a:lnTo>
                  <a:lnTo>
                    <a:pt x="143" y="154"/>
                  </a:lnTo>
                  <a:lnTo>
                    <a:pt x="145" y="151"/>
                  </a:lnTo>
                  <a:lnTo>
                    <a:pt x="149" y="147"/>
                  </a:lnTo>
                  <a:lnTo>
                    <a:pt x="152" y="145"/>
                  </a:lnTo>
                  <a:close/>
                </a:path>
              </a:pathLst>
            </a:custGeom>
            <a:solidFill>
              <a:srgbClr val="F4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1" name="任意多边形 308010"/>
            <p:cNvSpPr/>
            <p:nvPr/>
          </p:nvSpPr>
          <p:spPr>
            <a:xfrm>
              <a:off x="3742" y="1287"/>
              <a:ext cx="171" cy="173"/>
            </a:xfrm>
            <a:custGeom>
              <a:rect l="0" t="0" r="0" b="0"/>
              <a:pathLst>
                <a:path w="171" h="173">
                  <a:moveTo>
                    <a:pt x="152" y="143"/>
                  </a:moveTo>
                  <a:lnTo>
                    <a:pt x="154" y="139"/>
                  </a:lnTo>
                  <a:lnTo>
                    <a:pt x="156" y="134"/>
                  </a:lnTo>
                  <a:lnTo>
                    <a:pt x="158" y="132"/>
                  </a:lnTo>
                  <a:lnTo>
                    <a:pt x="160" y="128"/>
                  </a:lnTo>
                  <a:lnTo>
                    <a:pt x="162" y="123"/>
                  </a:lnTo>
                  <a:lnTo>
                    <a:pt x="165" y="119"/>
                  </a:lnTo>
                  <a:lnTo>
                    <a:pt x="165" y="117"/>
                  </a:lnTo>
                  <a:lnTo>
                    <a:pt x="167" y="113"/>
                  </a:lnTo>
                  <a:lnTo>
                    <a:pt x="169" y="108"/>
                  </a:lnTo>
                  <a:lnTo>
                    <a:pt x="169" y="104"/>
                  </a:lnTo>
                  <a:lnTo>
                    <a:pt x="169" y="100"/>
                  </a:lnTo>
                  <a:lnTo>
                    <a:pt x="169" y="95"/>
                  </a:lnTo>
                  <a:lnTo>
                    <a:pt x="171" y="91"/>
                  </a:lnTo>
                  <a:lnTo>
                    <a:pt x="171" y="87"/>
                  </a:lnTo>
                  <a:lnTo>
                    <a:pt x="171" y="82"/>
                  </a:lnTo>
                  <a:lnTo>
                    <a:pt x="169" y="78"/>
                  </a:lnTo>
                  <a:lnTo>
                    <a:pt x="169" y="74"/>
                  </a:lnTo>
                  <a:lnTo>
                    <a:pt x="169" y="69"/>
                  </a:lnTo>
                  <a:lnTo>
                    <a:pt x="169" y="67"/>
                  </a:lnTo>
                  <a:lnTo>
                    <a:pt x="167" y="63"/>
                  </a:lnTo>
                  <a:lnTo>
                    <a:pt x="165" y="58"/>
                  </a:lnTo>
                  <a:lnTo>
                    <a:pt x="165" y="54"/>
                  </a:lnTo>
                  <a:lnTo>
                    <a:pt x="162" y="50"/>
                  </a:lnTo>
                  <a:lnTo>
                    <a:pt x="160" y="48"/>
                  </a:lnTo>
                  <a:lnTo>
                    <a:pt x="158" y="43"/>
                  </a:lnTo>
                  <a:lnTo>
                    <a:pt x="156" y="39"/>
                  </a:lnTo>
                  <a:lnTo>
                    <a:pt x="154" y="35"/>
                  </a:lnTo>
                  <a:lnTo>
                    <a:pt x="152" y="32"/>
                  </a:lnTo>
                  <a:lnTo>
                    <a:pt x="149" y="28"/>
                  </a:lnTo>
                  <a:lnTo>
                    <a:pt x="145" y="26"/>
                  </a:lnTo>
                  <a:lnTo>
                    <a:pt x="143" y="22"/>
                  </a:lnTo>
                  <a:lnTo>
                    <a:pt x="139" y="19"/>
                  </a:lnTo>
                  <a:lnTo>
                    <a:pt x="136" y="17"/>
                  </a:lnTo>
                  <a:lnTo>
                    <a:pt x="132" y="15"/>
                  </a:lnTo>
                  <a:lnTo>
                    <a:pt x="128" y="13"/>
                  </a:lnTo>
                  <a:lnTo>
                    <a:pt x="126" y="11"/>
                  </a:lnTo>
                  <a:lnTo>
                    <a:pt x="121" y="9"/>
                  </a:lnTo>
                  <a:lnTo>
                    <a:pt x="117" y="6"/>
                  </a:lnTo>
                  <a:lnTo>
                    <a:pt x="113" y="4"/>
                  </a:lnTo>
                  <a:lnTo>
                    <a:pt x="110" y="4"/>
                  </a:lnTo>
                  <a:lnTo>
                    <a:pt x="106" y="2"/>
                  </a:lnTo>
                  <a:lnTo>
                    <a:pt x="102" y="2"/>
                  </a:lnTo>
                  <a:lnTo>
                    <a:pt x="97" y="0"/>
                  </a:lnTo>
                  <a:lnTo>
                    <a:pt x="93" y="0"/>
                  </a:lnTo>
                  <a:lnTo>
                    <a:pt x="89" y="0"/>
                  </a:lnTo>
                  <a:lnTo>
                    <a:pt x="84" y="0"/>
                  </a:lnTo>
                  <a:lnTo>
                    <a:pt x="80" y="0"/>
                  </a:lnTo>
                  <a:lnTo>
                    <a:pt x="78" y="0"/>
                  </a:lnTo>
                  <a:lnTo>
                    <a:pt x="74" y="0"/>
                  </a:lnTo>
                  <a:lnTo>
                    <a:pt x="69" y="2"/>
                  </a:lnTo>
                  <a:lnTo>
                    <a:pt x="65" y="2"/>
                  </a:lnTo>
                  <a:lnTo>
                    <a:pt x="61" y="4"/>
                  </a:lnTo>
                  <a:lnTo>
                    <a:pt x="56" y="4"/>
                  </a:lnTo>
                  <a:lnTo>
                    <a:pt x="52" y="6"/>
                  </a:lnTo>
                  <a:lnTo>
                    <a:pt x="50" y="9"/>
                  </a:lnTo>
                  <a:lnTo>
                    <a:pt x="45" y="9"/>
                  </a:lnTo>
                  <a:lnTo>
                    <a:pt x="41" y="11"/>
                  </a:lnTo>
                  <a:lnTo>
                    <a:pt x="39" y="13"/>
                  </a:lnTo>
                  <a:lnTo>
                    <a:pt x="35" y="17"/>
                  </a:lnTo>
                  <a:lnTo>
                    <a:pt x="32" y="19"/>
                  </a:lnTo>
                  <a:lnTo>
                    <a:pt x="28" y="22"/>
                  </a:lnTo>
                  <a:lnTo>
                    <a:pt x="26" y="24"/>
                  </a:lnTo>
                  <a:lnTo>
                    <a:pt x="22" y="28"/>
                  </a:lnTo>
                  <a:lnTo>
                    <a:pt x="19" y="32"/>
                  </a:lnTo>
                  <a:lnTo>
                    <a:pt x="17" y="35"/>
                  </a:lnTo>
                  <a:lnTo>
                    <a:pt x="13" y="39"/>
                  </a:lnTo>
                  <a:lnTo>
                    <a:pt x="11" y="41"/>
                  </a:lnTo>
                  <a:lnTo>
                    <a:pt x="11" y="45"/>
                  </a:lnTo>
                  <a:lnTo>
                    <a:pt x="9" y="50"/>
                  </a:lnTo>
                  <a:lnTo>
                    <a:pt x="6" y="54"/>
                  </a:lnTo>
                  <a:lnTo>
                    <a:pt x="4" y="58"/>
                  </a:lnTo>
                  <a:lnTo>
                    <a:pt x="4" y="63"/>
                  </a:lnTo>
                  <a:lnTo>
                    <a:pt x="2" y="65"/>
                  </a:lnTo>
                  <a:lnTo>
                    <a:pt x="2" y="69"/>
                  </a:lnTo>
                  <a:lnTo>
                    <a:pt x="0" y="74"/>
                  </a:lnTo>
                  <a:lnTo>
                    <a:pt x="0" y="78"/>
                  </a:lnTo>
                  <a:lnTo>
                    <a:pt x="0" y="82"/>
                  </a:lnTo>
                  <a:lnTo>
                    <a:pt x="0" y="87"/>
                  </a:lnTo>
                  <a:lnTo>
                    <a:pt x="0" y="91"/>
                  </a:lnTo>
                  <a:lnTo>
                    <a:pt x="0" y="95"/>
                  </a:lnTo>
                  <a:lnTo>
                    <a:pt x="0" y="100"/>
                  </a:lnTo>
                  <a:lnTo>
                    <a:pt x="2" y="104"/>
                  </a:lnTo>
                  <a:lnTo>
                    <a:pt x="2" y="108"/>
                  </a:lnTo>
                  <a:lnTo>
                    <a:pt x="4" y="113"/>
                  </a:lnTo>
                  <a:lnTo>
                    <a:pt x="4" y="115"/>
                  </a:lnTo>
                  <a:lnTo>
                    <a:pt x="6" y="119"/>
                  </a:lnTo>
                  <a:lnTo>
                    <a:pt x="9" y="123"/>
                  </a:lnTo>
                  <a:lnTo>
                    <a:pt x="9" y="128"/>
                  </a:lnTo>
                  <a:lnTo>
                    <a:pt x="11" y="130"/>
                  </a:lnTo>
                  <a:lnTo>
                    <a:pt x="13" y="134"/>
                  </a:lnTo>
                  <a:lnTo>
                    <a:pt x="17" y="139"/>
                  </a:lnTo>
                  <a:lnTo>
                    <a:pt x="19" y="141"/>
                  </a:lnTo>
                  <a:lnTo>
                    <a:pt x="22" y="145"/>
                  </a:lnTo>
                  <a:lnTo>
                    <a:pt x="24" y="147"/>
                  </a:lnTo>
                  <a:lnTo>
                    <a:pt x="28" y="152"/>
                  </a:lnTo>
                  <a:lnTo>
                    <a:pt x="30" y="154"/>
                  </a:lnTo>
                  <a:lnTo>
                    <a:pt x="35" y="156"/>
                  </a:lnTo>
                  <a:lnTo>
                    <a:pt x="39" y="160"/>
                  </a:lnTo>
                  <a:lnTo>
                    <a:pt x="41" y="162"/>
                  </a:lnTo>
                  <a:lnTo>
                    <a:pt x="45" y="165"/>
                  </a:lnTo>
                  <a:lnTo>
                    <a:pt x="50" y="167"/>
                  </a:lnTo>
                  <a:lnTo>
                    <a:pt x="52" y="167"/>
                  </a:lnTo>
                  <a:lnTo>
                    <a:pt x="56" y="169"/>
                  </a:lnTo>
                  <a:lnTo>
                    <a:pt x="61" y="171"/>
                  </a:lnTo>
                  <a:lnTo>
                    <a:pt x="65" y="171"/>
                  </a:lnTo>
                  <a:lnTo>
                    <a:pt x="69" y="173"/>
                  </a:lnTo>
                  <a:lnTo>
                    <a:pt x="74" y="173"/>
                  </a:lnTo>
                  <a:lnTo>
                    <a:pt x="78" y="173"/>
                  </a:lnTo>
                  <a:lnTo>
                    <a:pt x="80" y="173"/>
                  </a:lnTo>
                  <a:lnTo>
                    <a:pt x="84" y="173"/>
                  </a:lnTo>
                  <a:lnTo>
                    <a:pt x="89" y="173"/>
                  </a:lnTo>
                  <a:lnTo>
                    <a:pt x="93" y="173"/>
                  </a:lnTo>
                  <a:lnTo>
                    <a:pt x="97" y="173"/>
                  </a:lnTo>
                  <a:lnTo>
                    <a:pt x="102" y="173"/>
                  </a:lnTo>
                  <a:lnTo>
                    <a:pt x="106" y="171"/>
                  </a:lnTo>
                  <a:lnTo>
                    <a:pt x="108" y="171"/>
                  </a:lnTo>
                  <a:lnTo>
                    <a:pt x="113" y="169"/>
                  </a:lnTo>
                  <a:lnTo>
                    <a:pt x="117" y="169"/>
                  </a:lnTo>
                  <a:lnTo>
                    <a:pt x="121" y="167"/>
                  </a:lnTo>
                  <a:lnTo>
                    <a:pt x="126" y="165"/>
                  </a:lnTo>
                  <a:lnTo>
                    <a:pt x="128" y="162"/>
                  </a:lnTo>
                  <a:lnTo>
                    <a:pt x="132" y="160"/>
                  </a:lnTo>
                  <a:lnTo>
                    <a:pt x="134" y="158"/>
                  </a:lnTo>
                  <a:lnTo>
                    <a:pt x="139" y="154"/>
                  </a:lnTo>
                  <a:lnTo>
                    <a:pt x="143" y="152"/>
                  </a:lnTo>
                  <a:lnTo>
                    <a:pt x="145" y="149"/>
                  </a:lnTo>
                  <a:lnTo>
                    <a:pt x="147" y="145"/>
                  </a:lnTo>
                  <a:lnTo>
                    <a:pt x="152" y="143"/>
                  </a:lnTo>
                  <a:close/>
                </a:path>
              </a:pathLst>
            </a:custGeom>
            <a:solidFill>
              <a:srgbClr val="F4CC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2" name="任意多边形 308011"/>
            <p:cNvSpPr/>
            <p:nvPr/>
          </p:nvSpPr>
          <p:spPr>
            <a:xfrm>
              <a:off x="3742" y="1289"/>
              <a:ext cx="169" cy="171"/>
            </a:xfrm>
            <a:custGeom>
              <a:rect l="0" t="0" r="0" b="0"/>
              <a:pathLst>
                <a:path w="169" h="171">
                  <a:moveTo>
                    <a:pt x="149" y="141"/>
                  </a:moveTo>
                  <a:lnTo>
                    <a:pt x="154" y="137"/>
                  </a:lnTo>
                  <a:lnTo>
                    <a:pt x="156" y="134"/>
                  </a:lnTo>
                  <a:lnTo>
                    <a:pt x="158" y="130"/>
                  </a:lnTo>
                  <a:lnTo>
                    <a:pt x="160" y="126"/>
                  </a:lnTo>
                  <a:lnTo>
                    <a:pt x="162" y="121"/>
                  </a:lnTo>
                  <a:lnTo>
                    <a:pt x="162" y="117"/>
                  </a:lnTo>
                  <a:lnTo>
                    <a:pt x="165" y="115"/>
                  </a:lnTo>
                  <a:lnTo>
                    <a:pt x="167" y="111"/>
                  </a:lnTo>
                  <a:lnTo>
                    <a:pt x="167" y="106"/>
                  </a:lnTo>
                  <a:lnTo>
                    <a:pt x="169" y="102"/>
                  </a:lnTo>
                  <a:lnTo>
                    <a:pt x="169" y="98"/>
                  </a:lnTo>
                  <a:lnTo>
                    <a:pt x="169" y="93"/>
                  </a:lnTo>
                  <a:lnTo>
                    <a:pt x="169" y="89"/>
                  </a:lnTo>
                  <a:lnTo>
                    <a:pt x="169" y="87"/>
                  </a:lnTo>
                  <a:lnTo>
                    <a:pt x="169" y="82"/>
                  </a:lnTo>
                  <a:lnTo>
                    <a:pt x="169" y="78"/>
                  </a:lnTo>
                  <a:lnTo>
                    <a:pt x="169" y="74"/>
                  </a:lnTo>
                  <a:lnTo>
                    <a:pt x="167" y="69"/>
                  </a:lnTo>
                  <a:lnTo>
                    <a:pt x="167" y="65"/>
                  </a:lnTo>
                  <a:lnTo>
                    <a:pt x="167" y="61"/>
                  </a:lnTo>
                  <a:lnTo>
                    <a:pt x="165" y="56"/>
                  </a:lnTo>
                  <a:lnTo>
                    <a:pt x="162" y="54"/>
                  </a:lnTo>
                  <a:lnTo>
                    <a:pt x="162" y="50"/>
                  </a:lnTo>
                  <a:lnTo>
                    <a:pt x="160" y="46"/>
                  </a:lnTo>
                  <a:lnTo>
                    <a:pt x="158" y="41"/>
                  </a:lnTo>
                  <a:lnTo>
                    <a:pt x="156" y="39"/>
                  </a:lnTo>
                  <a:lnTo>
                    <a:pt x="154" y="35"/>
                  </a:lnTo>
                  <a:lnTo>
                    <a:pt x="152" y="33"/>
                  </a:lnTo>
                  <a:lnTo>
                    <a:pt x="147" y="28"/>
                  </a:lnTo>
                  <a:lnTo>
                    <a:pt x="145" y="26"/>
                  </a:lnTo>
                  <a:lnTo>
                    <a:pt x="141" y="22"/>
                  </a:lnTo>
                  <a:lnTo>
                    <a:pt x="139" y="20"/>
                  </a:lnTo>
                  <a:lnTo>
                    <a:pt x="134" y="15"/>
                  </a:lnTo>
                  <a:lnTo>
                    <a:pt x="132" y="13"/>
                  </a:lnTo>
                  <a:lnTo>
                    <a:pt x="128" y="11"/>
                  </a:lnTo>
                  <a:lnTo>
                    <a:pt x="123" y="9"/>
                  </a:lnTo>
                  <a:lnTo>
                    <a:pt x="121" y="7"/>
                  </a:lnTo>
                  <a:lnTo>
                    <a:pt x="117" y="7"/>
                  </a:lnTo>
                  <a:lnTo>
                    <a:pt x="113" y="4"/>
                  </a:lnTo>
                  <a:lnTo>
                    <a:pt x="108" y="2"/>
                  </a:lnTo>
                  <a:lnTo>
                    <a:pt x="104" y="2"/>
                  </a:lnTo>
                  <a:lnTo>
                    <a:pt x="102" y="0"/>
                  </a:lnTo>
                  <a:lnTo>
                    <a:pt x="97" y="0"/>
                  </a:lnTo>
                  <a:lnTo>
                    <a:pt x="93" y="0"/>
                  </a:lnTo>
                  <a:lnTo>
                    <a:pt x="89" y="0"/>
                  </a:lnTo>
                  <a:lnTo>
                    <a:pt x="84" y="0"/>
                  </a:lnTo>
                  <a:lnTo>
                    <a:pt x="80" y="0"/>
                  </a:lnTo>
                  <a:lnTo>
                    <a:pt x="76" y="0"/>
                  </a:lnTo>
                  <a:lnTo>
                    <a:pt x="74" y="0"/>
                  </a:lnTo>
                  <a:lnTo>
                    <a:pt x="69" y="0"/>
                  </a:lnTo>
                  <a:lnTo>
                    <a:pt x="65" y="2"/>
                  </a:lnTo>
                  <a:lnTo>
                    <a:pt x="61" y="2"/>
                  </a:lnTo>
                  <a:lnTo>
                    <a:pt x="56" y="4"/>
                  </a:lnTo>
                  <a:lnTo>
                    <a:pt x="52" y="7"/>
                  </a:lnTo>
                  <a:lnTo>
                    <a:pt x="50" y="7"/>
                  </a:lnTo>
                  <a:lnTo>
                    <a:pt x="45" y="9"/>
                  </a:lnTo>
                  <a:lnTo>
                    <a:pt x="41" y="11"/>
                  </a:lnTo>
                  <a:lnTo>
                    <a:pt x="39" y="13"/>
                  </a:lnTo>
                  <a:lnTo>
                    <a:pt x="35" y="15"/>
                  </a:lnTo>
                  <a:lnTo>
                    <a:pt x="32" y="20"/>
                  </a:lnTo>
                  <a:lnTo>
                    <a:pt x="28" y="22"/>
                  </a:lnTo>
                  <a:lnTo>
                    <a:pt x="26" y="24"/>
                  </a:lnTo>
                  <a:lnTo>
                    <a:pt x="22" y="28"/>
                  </a:lnTo>
                  <a:lnTo>
                    <a:pt x="19" y="30"/>
                  </a:lnTo>
                  <a:lnTo>
                    <a:pt x="17" y="35"/>
                  </a:lnTo>
                  <a:lnTo>
                    <a:pt x="15" y="37"/>
                  </a:lnTo>
                  <a:lnTo>
                    <a:pt x="13" y="41"/>
                  </a:lnTo>
                  <a:lnTo>
                    <a:pt x="11" y="46"/>
                  </a:lnTo>
                  <a:lnTo>
                    <a:pt x="9" y="50"/>
                  </a:lnTo>
                  <a:lnTo>
                    <a:pt x="6" y="52"/>
                  </a:lnTo>
                  <a:lnTo>
                    <a:pt x="4" y="56"/>
                  </a:lnTo>
                  <a:lnTo>
                    <a:pt x="4" y="61"/>
                  </a:lnTo>
                  <a:lnTo>
                    <a:pt x="2" y="65"/>
                  </a:lnTo>
                  <a:lnTo>
                    <a:pt x="2" y="69"/>
                  </a:lnTo>
                  <a:lnTo>
                    <a:pt x="2" y="74"/>
                  </a:lnTo>
                  <a:lnTo>
                    <a:pt x="0" y="78"/>
                  </a:lnTo>
                  <a:lnTo>
                    <a:pt x="0" y="82"/>
                  </a:lnTo>
                  <a:lnTo>
                    <a:pt x="0" y="85"/>
                  </a:lnTo>
                  <a:lnTo>
                    <a:pt x="0" y="89"/>
                  </a:lnTo>
                  <a:lnTo>
                    <a:pt x="0" y="93"/>
                  </a:lnTo>
                  <a:lnTo>
                    <a:pt x="2" y="98"/>
                  </a:lnTo>
                  <a:lnTo>
                    <a:pt x="2" y="102"/>
                  </a:lnTo>
                  <a:lnTo>
                    <a:pt x="2" y="106"/>
                  </a:lnTo>
                  <a:lnTo>
                    <a:pt x="4" y="111"/>
                  </a:lnTo>
                  <a:lnTo>
                    <a:pt x="6" y="115"/>
                  </a:lnTo>
                  <a:lnTo>
                    <a:pt x="6" y="117"/>
                  </a:lnTo>
                  <a:lnTo>
                    <a:pt x="9" y="121"/>
                  </a:lnTo>
                  <a:lnTo>
                    <a:pt x="11" y="126"/>
                  </a:lnTo>
                  <a:lnTo>
                    <a:pt x="13" y="130"/>
                  </a:lnTo>
                  <a:lnTo>
                    <a:pt x="15" y="132"/>
                  </a:lnTo>
                  <a:lnTo>
                    <a:pt x="17" y="137"/>
                  </a:lnTo>
                  <a:lnTo>
                    <a:pt x="19" y="139"/>
                  </a:lnTo>
                  <a:lnTo>
                    <a:pt x="22" y="143"/>
                  </a:lnTo>
                  <a:lnTo>
                    <a:pt x="26" y="145"/>
                  </a:lnTo>
                  <a:lnTo>
                    <a:pt x="28" y="150"/>
                  </a:lnTo>
                  <a:lnTo>
                    <a:pt x="32" y="152"/>
                  </a:lnTo>
                  <a:lnTo>
                    <a:pt x="35" y="154"/>
                  </a:lnTo>
                  <a:lnTo>
                    <a:pt x="39" y="158"/>
                  </a:lnTo>
                  <a:lnTo>
                    <a:pt x="41" y="160"/>
                  </a:lnTo>
                  <a:lnTo>
                    <a:pt x="45" y="163"/>
                  </a:lnTo>
                  <a:lnTo>
                    <a:pt x="50" y="163"/>
                  </a:lnTo>
                  <a:lnTo>
                    <a:pt x="54" y="165"/>
                  </a:lnTo>
                  <a:lnTo>
                    <a:pt x="56" y="167"/>
                  </a:lnTo>
                  <a:lnTo>
                    <a:pt x="61" y="169"/>
                  </a:lnTo>
                  <a:lnTo>
                    <a:pt x="65" y="169"/>
                  </a:lnTo>
                  <a:lnTo>
                    <a:pt x="69" y="171"/>
                  </a:lnTo>
                  <a:lnTo>
                    <a:pt x="74" y="171"/>
                  </a:lnTo>
                  <a:lnTo>
                    <a:pt x="78" y="171"/>
                  </a:lnTo>
                  <a:lnTo>
                    <a:pt x="80" y="171"/>
                  </a:lnTo>
                  <a:lnTo>
                    <a:pt x="84" y="171"/>
                  </a:lnTo>
                  <a:lnTo>
                    <a:pt x="89" y="171"/>
                  </a:lnTo>
                  <a:lnTo>
                    <a:pt x="93" y="171"/>
                  </a:lnTo>
                  <a:lnTo>
                    <a:pt x="97" y="171"/>
                  </a:lnTo>
                  <a:lnTo>
                    <a:pt x="102" y="171"/>
                  </a:lnTo>
                  <a:lnTo>
                    <a:pt x="106" y="169"/>
                  </a:lnTo>
                  <a:lnTo>
                    <a:pt x="108" y="169"/>
                  </a:lnTo>
                  <a:lnTo>
                    <a:pt x="113" y="167"/>
                  </a:lnTo>
                  <a:lnTo>
                    <a:pt x="117" y="165"/>
                  </a:lnTo>
                  <a:lnTo>
                    <a:pt x="121" y="165"/>
                  </a:lnTo>
                  <a:lnTo>
                    <a:pt x="123" y="163"/>
                  </a:lnTo>
                  <a:lnTo>
                    <a:pt x="128" y="160"/>
                  </a:lnTo>
                  <a:lnTo>
                    <a:pt x="132" y="158"/>
                  </a:lnTo>
                  <a:lnTo>
                    <a:pt x="134" y="156"/>
                  </a:lnTo>
                  <a:lnTo>
                    <a:pt x="139" y="152"/>
                  </a:lnTo>
                  <a:lnTo>
                    <a:pt x="141" y="150"/>
                  </a:lnTo>
                  <a:lnTo>
                    <a:pt x="145" y="147"/>
                  </a:lnTo>
                  <a:lnTo>
                    <a:pt x="147" y="143"/>
                  </a:lnTo>
                  <a:lnTo>
                    <a:pt x="149" y="141"/>
                  </a:lnTo>
                  <a:close/>
                </a:path>
              </a:pathLst>
            </a:custGeom>
            <a:solidFill>
              <a:srgbClr val="F5CD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3" name="任意多边形 308012"/>
            <p:cNvSpPr/>
            <p:nvPr/>
          </p:nvSpPr>
          <p:spPr>
            <a:xfrm>
              <a:off x="3744" y="1291"/>
              <a:ext cx="167" cy="169"/>
            </a:xfrm>
            <a:custGeom>
              <a:rect l="0" t="0" r="0" b="0"/>
              <a:pathLst>
                <a:path w="167" h="169">
                  <a:moveTo>
                    <a:pt x="147" y="139"/>
                  </a:moveTo>
                  <a:lnTo>
                    <a:pt x="150" y="135"/>
                  </a:lnTo>
                  <a:lnTo>
                    <a:pt x="152" y="132"/>
                  </a:lnTo>
                  <a:lnTo>
                    <a:pt x="154" y="128"/>
                  </a:lnTo>
                  <a:lnTo>
                    <a:pt x="156" y="124"/>
                  </a:lnTo>
                  <a:lnTo>
                    <a:pt x="158" y="119"/>
                  </a:lnTo>
                  <a:lnTo>
                    <a:pt x="160" y="117"/>
                  </a:lnTo>
                  <a:lnTo>
                    <a:pt x="163" y="113"/>
                  </a:lnTo>
                  <a:lnTo>
                    <a:pt x="163" y="109"/>
                  </a:lnTo>
                  <a:lnTo>
                    <a:pt x="165" y="104"/>
                  </a:lnTo>
                  <a:lnTo>
                    <a:pt x="165" y="100"/>
                  </a:lnTo>
                  <a:lnTo>
                    <a:pt x="165" y="96"/>
                  </a:lnTo>
                  <a:lnTo>
                    <a:pt x="167" y="93"/>
                  </a:lnTo>
                  <a:lnTo>
                    <a:pt x="167" y="89"/>
                  </a:lnTo>
                  <a:lnTo>
                    <a:pt x="167" y="85"/>
                  </a:lnTo>
                  <a:lnTo>
                    <a:pt x="167" y="80"/>
                  </a:lnTo>
                  <a:lnTo>
                    <a:pt x="167" y="76"/>
                  </a:lnTo>
                  <a:lnTo>
                    <a:pt x="165" y="72"/>
                  </a:lnTo>
                  <a:lnTo>
                    <a:pt x="165" y="67"/>
                  </a:lnTo>
                  <a:lnTo>
                    <a:pt x="165" y="63"/>
                  </a:lnTo>
                  <a:lnTo>
                    <a:pt x="163" y="61"/>
                  </a:lnTo>
                  <a:lnTo>
                    <a:pt x="160" y="57"/>
                  </a:lnTo>
                  <a:lnTo>
                    <a:pt x="160" y="52"/>
                  </a:lnTo>
                  <a:lnTo>
                    <a:pt x="158" y="48"/>
                  </a:lnTo>
                  <a:lnTo>
                    <a:pt x="156" y="46"/>
                  </a:lnTo>
                  <a:lnTo>
                    <a:pt x="154" y="41"/>
                  </a:lnTo>
                  <a:lnTo>
                    <a:pt x="152" y="37"/>
                  </a:lnTo>
                  <a:lnTo>
                    <a:pt x="150" y="35"/>
                  </a:lnTo>
                  <a:lnTo>
                    <a:pt x="147" y="31"/>
                  </a:lnTo>
                  <a:lnTo>
                    <a:pt x="145" y="28"/>
                  </a:lnTo>
                  <a:lnTo>
                    <a:pt x="143" y="24"/>
                  </a:lnTo>
                  <a:lnTo>
                    <a:pt x="139" y="22"/>
                  </a:lnTo>
                  <a:lnTo>
                    <a:pt x="134" y="18"/>
                  </a:lnTo>
                  <a:lnTo>
                    <a:pt x="132" y="15"/>
                  </a:lnTo>
                  <a:lnTo>
                    <a:pt x="128" y="13"/>
                  </a:lnTo>
                  <a:lnTo>
                    <a:pt x="126" y="11"/>
                  </a:lnTo>
                  <a:lnTo>
                    <a:pt x="121" y="9"/>
                  </a:lnTo>
                  <a:lnTo>
                    <a:pt x="117" y="7"/>
                  </a:lnTo>
                  <a:lnTo>
                    <a:pt x="115" y="5"/>
                  </a:lnTo>
                  <a:lnTo>
                    <a:pt x="111" y="5"/>
                  </a:lnTo>
                  <a:lnTo>
                    <a:pt x="106" y="2"/>
                  </a:lnTo>
                  <a:lnTo>
                    <a:pt x="102" y="2"/>
                  </a:lnTo>
                  <a:lnTo>
                    <a:pt x="98" y="0"/>
                  </a:lnTo>
                  <a:lnTo>
                    <a:pt x="93" y="0"/>
                  </a:lnTo>
                  <a:lnTo>
                    <a:pt x="91" y="0"/>
                  </a:lnTo>
                  <a:lnTo>
                    <a:pt x="87" y="0"/>
                  </a:lnTo>
                  <a:lnTo>
                    <a:pt x="82" y="0"/>
                  </a:lnTo>
                  <a:lnTo>
                    <a:pt x="78" y="0"/>
                  </a:lnTo>
                  <a:lnTo>
                    <a:pt x="74" y="0"/>
                  </a:lnTo>
                  <a:lnTo>
                    <a:pt x="69" y="0"/>
                  </a:lnTo>
                  <a:lnTo>
                    <a:pt x="67" y="0"/>
                  </a:lnTo>
                  <a:lnTo>
                    <a:pt x="63" y="2"/>
                  </a:lnTo>
                  <a:lnTo>
                    <a:pt x="59" y="2"/>
                  </a:lnTo>
                  <a:lnTo>
                    <a:pt x="54" y="5"/>
                  </a:lnTo>
                  <a:lnTo>
                    <a:pt x="50" y="5"/>
                  </a:lnTo>
                  <a:lnTo>
                    <a:pt x="48" y="7"/>
                  </a:lnTo>
                  <a:lnTo>
                    <a:pt x="43" y="9"/>
                  </a:lnTo>
                  <a:lnTo>
                    <a:pt x="39" y="11"/>
                  </a:lnTo>
                  <a:lnTo>
                    <a:pt x="37" y="13"/>
                  </a:lnTo>
                  <a:lnTo>
                    <a:pt x="33" y="15"/>
                  </a:lnTo>
                  <a:lnTo>
                    <a:pt x="30" y="18"/>
                  </a:lnTo>
                  <a:lnTo>
                    <a:pt x="26" y="20"/>
                  </a:lnTo>
                  <a:lnTo>
                    <a:pt x="24" y="24"/>
                  </a:lnTo>
                  <a:lnTo>
                    <a:pt x="22" y="26"/>
                  </a:lnTo>
                  <a:lnTo>
                    <a:pt x="17" y="31"/>
                  </a:lnTo>
                  <a:lnTo>
                    <a:pt x="15" y="33"/>
                  </a:lnTo>
                  <a:lnTo>
                    <a:pt x="13" y="37"/>
                  </a:lnTo>
                  <a:lnTo>
                    <a:pt x="11" y="41"/>
                  </a:lnTo>
                  <a:lnTo>
                    <a:pt x="9" y="44"/>
                  </a:lnTo>
                  <a:lnTo>
                    <a:pt x="7" y="48"/>
                  </a:lnTo>
                  <a:lnTo>
                    <a:pt x="4" y="52"/>
                  </a:lnTo>
                  <a:lnTo>
                    <a:pt x="4" y="57"/>
                  </a:lnTo>
                  <a:lnTo>
                    <a:pt x="2" y="61"/>
                  </a:lnTo>
                  <a:lnTo>
                    <a:pt x="2" y="63"/>
                  </a:lnTo>
                  <a:lnTo>
                    <a:pt x="0" y="67"/>
                  </a:lnTo>
                  <a:lnTo>
                    <a:pt x="0" y="72"/>
                  </a:lnTo>
                  <a:lnTo>
                    <a:pt x="0" y="76"/>
                  </a:lnTo>
                  <a:lnTo>
                    <a:pt x="0" y="80"/>
                  </a:lnTo>
                  <a:lnTo>
                    <a:pt x="0" y="85"/>
                  </a:lnTo>
                  <a:lnTo>
                    <a:pt x="0" y="89"/>
                  </a:lnTo>
                  <a:lnTo>
                    <a:pt x="0" y="93"/>
                  </a:lnTo>
                  <a:lnTo>
                    <a:pt x="0" y="96"/>
                  </a:lnTo>
                  <a:lnTo>
                    <a:pt x="0" y="100"/>
                  </a:lnTo>
                  <a:lnTo>
                    <a:pt x="2" y="104"/>
                  </a:lnTo>
                  <a:lnTo>
                    <a:pt x="2" y="109"/>
                  </a:lnTo>
                  <a:lnTo>
                    <a:pt x="4" y="113"/>
                  </a:lnTo>
                  <a:lnTo>
                    <a:pt x="7" y="115"/>
                  </a:lnTo>
                  <a:lnTo>
                    <a:pt x="7" y="119"/>
                  </a:lnTo>
                  <a:lnTo>
                    <a:pt x="9" y="124"/>
                  </a:lnTo>
                  <a:lnTo>
                    <a:pt x="11" y="128"/>
                  </a:lnTo>
                  <a:lnTo>
                    <a:pt x="13" y="130"/>
                  </a:lnTo>
                  <a:lnTo>
                    <a:pt x="15" y="135"/>
                  </a:lnTo>
                  <a:lnTo>
                    <a:pt x="17" y="137"/>
                  </a:lnTo>
                  <a:lnTo>
                    <a:pt x="22" y="141"/>
                  </a:lnTo>
                  <a:lnTo>
                    <a:pt x="24" y="143"/>
                  </a:lnTo>
                  <a:lnTo>
                    <a:pt x="26" y="148"/>
                  </a:lnTo>
                  <a:lnTo>
                    <a:pt x="30" y="150"/>
                  </a:lnTo>
                  <a:lnTo>
                    <a:pt x="33" y="152"/>
                  </a:lnTo>
                  <a:lnTo>
                    <a:pt x="37" y="154"/>
                  </a:lnTo>
                  <a:lnTo>
                    <a:pt x="41" y="158"/>
                  </a:lnTo>
                  <a:lnTo>
                    <a:pt x="43" y="161"/>
                  </a:lnTo>
                  <a:lnTo>
                    <a:pt x="48" y="161"/>
                  </a:lnTo>
                  <a:lnTo>
                    <a:pt x="52" y="163"/>
                  </a:lnTo>
                  <a:lnTo>
                    <a:pt x="56" y="165"/>
                  </a:lnTo>
                  <a:lnTo>
                    <a:pt x="59" y="165"/>
                  </a:lnTo>
                  <a:lnTo>
                    <a:pt x="63" y="167"/>
                  </a:lnTo>
                  <a:lnTo>
                    <a:pt x="67" y="167"/>
                  </a:lnTo>
                  <a:lnTo>
                    <a:pt x="72" y="169"/>
                  </a:lnTo>
                  <a:lnTo>
                    <a:pt x="76" y="169"/>
                  </a:lnTo>
                  <a:lnTo>
                    <a:pt x="80" y="169"/>
                  </a:lnTo>
                  <a:lnTo>
                    <a:pt x="82" y="169"/>
                  </a:lnTo>
                  <a:lnTo>
                    <a:pt x="87" y="169"/>
                  </a:lnTo>
                  <a:lnTo>
                    <a:pt x="91" y="169"/>
                  </a:lnTo>
                  <a:lnTo>
                    <a:pt x="95" y="169"/>
                  </a:lnTo>
                  <a:lnTo>
                    <a:pt x="100" y="167"/>
                  </a:lnTo>
                  <a:lnTo>
                    <a:pt x="104" y="167"/>
                  </a:lnTo>
                  <a:lnTo>
                    <a:pt x="106" y="165"/>
                  </a:lnTo>
                  <a:lnTo>
                    <a:pt x="111" y="165"/>
                  </a:lnTo>
                  <a:lnTo>
                    <a:pt x="115" y="163"/>
                  </a:lnTo>
                  <a:lnTo>
                    <a:pt x="119" y="161"/>
                  </a:lnTo>
                  <a:lnTo>
                    <a:pt x="121" y="161"/>
                  </a:lnTo>
                  <a:lnTo>
                    <a:pt x="126" y="158"/>
                  </a:lnTo>
                  <a:lnTo>
                    <a:pt x="128" y="156"/>
                  </a:lnTo>
                  <a:lnTo>
                    <a:pt x="132" y="154"/>
                  </a:lnTo>
                  <a:lnTo>
                    <a:pt x="134" y="150"/>
                  </a:lnTo>
                  <a:lnTo>
                    <a:pt x="139" y="148"/>
                  </a:lnTo>
                  <a:lnTo>
                    <a:pt x="141" y="145"/>
                  </a:lnTo>
                  <a:lnTo>
                    <a:pt x="145" y="141"/>
                  </a:lnTo>
                  <a:lnTo>
                    <a:pt x="147" y="139"/>
                  </a:lnTo>
                  <a:close/>
                </a:path>
              </a:pathLst>
            </a:custGeom>
            <a:solidFill>
              <a:srgbClr val="F5CD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4" name="任意多边形 308013"/>
            <p:cNvSpPr/>
            <p:nvPr/>
          </p:nvSpPr>
          <p:spPr>
            <a:xfrm>
              <a:off x="3744" y="1291"/>
              <a:ext cx="165" cy="169"/>
            </a:xfrm>
            <a:custGeom>
              <a:rect l="0" t="0" r="0" b="0"/>
              <a:pathLst>
                <a:path w="165" h="169">
                  <a:moveTo>
                    <a:pt x="147" y="139"/>
                  </a:moveTo>
                  <a:lnTo>
                    <a:pt x="150" y="135"/>
                  </a:lnTo>
                  <a:lnTo>
                    <a:pt x="152" y="132"/>
                  </a:lnTo>
                  <a:lnTo>
                    <a:pt x="154" y="128"/>
                  </a:lnTo>
                  <a:lnTo>
                    <a:pt x="156" y="124"/>
                  </a:lnTo>
                  <a:lnTo>
                    <a:pt x="158" y="122"/>
                  </a:lnTo>
                  <a:lnTo>
                    <a:pt x="160" y="117"/>
                  </a:lnTo>
                  <a:lnTo>
                    <a:pt x="160" y="113"/>
                  </a:lnTo>
                  <a:lnTo>
                    <a:pt x="163" y="109"/>
                  </a:lnTo>
                  <a:lnTo>
                    <a:pt x="163" y="104"/>
                  </a:lnTo>
                  <a:lnTo>
                    <a:pt x="165" y="102"/>
                  </a:lnTo>
                  <a:lnTo>
                    <a:pt x="165" y="98"/>
                  </a:lnTo>
                  <a:lnTo>
                    <a:pt x="165" y="93"/>
                  </a:lnTo>
                  <a:lnTo>
                    <a:pt x="165" y="89"/>
                  </a:lnTo>
                  <a:lnTo>
                    <a:pt x="165" y="85"/>
                  </a:lnTo>
                  <a:lnTo>
                    <a:pt x="165" y="80"/>
                  </a:lnTo>
                  <a:lnTo>
                    <a:pt x="165" y="76"/>
                  </a:lnTo>
                  <a:lnTo>
                    <a:pt x="165" y="74"/>
                  </a:lnTo>
                  <a:lnTo>
                    <a:pt x="163" y="70"/>
                  </a:lnTo>
                  <a:lnTo>
                    <a:pt x="163" y="65"/>
                  </a:lnTo>
                  <a:lnTo>
                    <a:pt x="163" y="61"/>
                  </a:lnTo>
                  <a:lnTo>
                    <a:pt x="160" y="57"/>
                  </a:lnTo>
                  <a:lnTo>
                    <a:pt x="158" y="54"/>
                  </a:lnTo>
                  <a:lnTo>
                    <a:pt x="158" y="50"/>
                  </a:lnTo>
                  <a:lnTo>
                    <a:pt x="156" y="46"/>
                  </a:lnTo>
                  <a:lnTo>
                    <a:pt x="154" y="41"/>
                  </a:lnTo>
                  <a:lnTo>
                    <a:pt x="152" y="39"/>
                  </a:lnTo>
                  <a:lnTo>
                    <a:pt x="150" y="35"/>
                  </a:lnTo>
                  <a:lnTo>
                    <a:pt x="147" y="33"/>
                  </a:lnTo>
                  <a:lnTo>
                    <a:pt x="143" y="28"/>
                  </a:lnTo>
                  <a:lnTo>
                    <a:pt x="141" y="26"/>
                  </a:lnTo>
                  <a:lnTo>
                    <a:pt x="139" y="22"/>
                  </a:lnTo>
                  <a:lnTo>
                    <a:pt x="134" y="20"/>
                  </a:lnTo>
                  <a:lnTo>
                    <a:pt x="132" y="18"/>
                  </a:lnTo>
                  <a:lnTo>
                    <a:pt x="128" y="15"/>
                  </a:lnTo>
                  <a:lnTo>
                    <a:pt x="124" y="13"/>
                  </a:lnTo>
                  <a:lnTo>
                    <a:pt x="121" y="11"/>
                  </a:lnTo>
                  <a:lnTo>
                    <a:pt x="117" y="9"/>
                  </a:lnTo>
                  <a:lnTo>
                    <a:pt x="113" y="7"/>
                  </a:lnTo>
                  <a:lnTo>
                    <a:pt x="108" y="7"/>
                  </a:lnTo>
                  <a:lnTo>
                    <a:pt x="106" y="5"/>
                  </a:lnTo>
                  <a:lnTo>
                    <a:pt x="102" y="2"/>
                  </a:lnTo>
                  <a:lnTo>
                    <a:pt x="98" y="2"/>
                  </a:lnTo>
                  <a:lnTo>
                    <a:pt x="93" y="2"/>
                  </a:lnTo>
                  <a:lnTo>
                    <a:pt x="89" y="0"/>
                  </a:lnTo>
                  <a:lnTo>
                    <a:pt x="87" y="0"/>
                  </a:lnTo>
                  <a:lnTo>
                    <a:pt x="82" y="0"/>
                  </a:lnTo>
                  <a:lnTo>
                    <a:pt x="78" y="0"/>
                  </a:lnTo>
                  <a:lnTo>
                    <a:pt x="74" y="0"/>
                  </a:lnTo>
                  <a:lnTo>
                    <a:pt x="69" y="2"/>
                  </a:lnTo>
                  <a:lnTo>
                    <a:pt x="65" y="2"/>
                  </a:lnTo>
                  <a:lnTo>
                    <a:pt x="63" y="2"/>
                  </a:lnTo>
                  <a:lnTo>
                    <a:pt x="59" y="5"/>
                  </a:lnTo>
                  <a:lnTo>
                    <a:pt x="54" y="7"/>
                  </a:lnTo>
                  <a:lnTo>
                    <a:pt x="50" y="7"/>
                  </a:lnTo>
                  <a:lnTo>
                    <a:pt x="48" y="9"/>
                  </a:lnTo>
                  <a:lnTo>
                    <a:pt x="43" y="11"/>
                  </a:lnTo>
                  <a:lnTo>
                    <a:pt x="39" y="13"/>
                  </a:lnTo>
                  <a:lnTo>
                    <a:pt x="37" y="15"/>
                  </a:lnTo>
                  <a:lnTo>
                    <a:pt x="33" y="18"/>
                  </a:lnTo>
                  <a:lnTo>
                    <a:pt x="30" y="20"/>
                  </a:lnTo>
                  <a:lnTo>
                    <a:pt x="26" y="22"/>
                  </a:lnTo>
                  <a:lnTo>
                    <a:pt x="24" y="24"/>
                  </a:lnTo>
                  <a:lnTo>
                    <a:pt x="22" y="28"/>
                  </a:lnTo>
                  <a:lnTo>
                    <a:pt x="17" y="31"/>
                  </a:lnTo>
                  <a:lnTo>
                    <a:pt x="15" y="35"/>
                  </a:lnTo>
                  <a:lnTo>
                    <a:pt x="13" y="39"/>
                  </a:lnTo>
                  <a:lnTo>
                    <a:pt x="11" y="41"/>
                  </a:lnTo>
                  <a:lnTo>
                    <a:pt x="9" y="46"/>
                  </a:lnTo>
                  <a:lnTo>
                    <a:pt x="7" y="50"/>
                  </a:lnTo>
                  <a:lnTo>
                    <a:pt x="7" y="52"/>
                  </a:lnTo>
                  <a:lnTo>
                    <a:pt x="4" y="57"/>
                  </a:lnTo>
                  <a:lnTo>
                    <a:pt x="2" y="61"/>
                  </a:lnTo>
                  <a:lnTo>
                    <a:pt x="2" y="65"/>
                  </a:lnTo>
                  <a:lnTo>
                    <a:pt x="2" y="70"/>
                  </a:lnTo>
                  <a:lnTo>
                    <a:pt x="0" y="74"/>
                  </a:lnTo>
                  <a:lnTo>
                    <a:pt x="0" y="76"/>
                  </a:lnTo>
                  <a:lnTo>
                    <a:pt x="0" y="80"/>
                  </a:lnTo>
                  <a:lnTo>
                    <a:pt x="0" y="85"/>
                  </a:lnTo>
                  <a:lnTo>
                    <a:pt x="0" y="89"/>
                  </a:lnTo>
                  <a:lnTo>
                    <a:pt x="0" y="93"/>
                  </a:lnTo>
                  <a:lnTo>
                    <a:pt x="0" y="98"/>
                  </a:lnTo>
                  <a:lnTo>
                    <a:pt x="2" y="102"/>
                  </a:lnTo>
                  <a:lnTo>
                    <a:pt x="2" y="104"/>
                  </a:lnTo>
                  <a:lnTo>
                    <a:pt x="4" y="109"/>
                  </a:lnTo>
                  <a:lnTo>
                    <a:pt x="4" y="113"/>
                  </a:lnTo>
                  <a:lnTo>
                    <a:pt x="7" y="117"/>
                  </a:lnTo>
                  <a:lnTo>
                    <a:pt x="9" y="119"/>
                  </a:lnTo>
                  <a:lnTo>
                    <a:pt x="9" y="124"/>
                  </a:lnTo>
                  <a:lnTo>
                    <a:pt x="11" y="128"/>
                  </a:lnTo>
                  <a:lnTo>
                    <a:pt x="13" y="130"/>
                  </a:lnTo>
                  <a:lnTo>
                    <a:pt x="15" y="135"/>
                  </a:lnTo>
                  <a:lnTo>
                    <a:pt x="20" y="137"/>
                  </a:lnTo>
                  <a:lnTo>
                    <a:pt x="22" y="141"/>
                  </a:lnTo>
                  <a:lnTo>
                    <a:pt x="24" y="143"/>
                  </a:lnTo>
                  <a:lnTo>
                    <a:pt x="28" y="148"/>
                  </a:lnTo>
                  <a:lnTo>
                    <a:pt x="30" y="150"/>
                  </a:lnTo>
                  <a:lnTo>
                    <a:pt x="35" y="152"/>
                  </a:lnTo>
                  <a:lnTo>
                    <a:pt x="37" y="154"/>
                  </a:lnTo>
                  <a:lnTo>
                    <a:pt x="41" y="158"/>
                  </a:lnTo>
                  <a:lnTo>
                    <a:pt x="46" y="158"/>
                  </a:lnTo>
                  <a:lnTo>
                    <a:pt x="48" y="161"/>
                  </a:lnTo>
                  <a:lnTo>
                    <a:pt x="52" y="163"/>
                  </a:lnTo>
                  <a:lnTo>
                    <a:pt x="56" y="165"/>
                  </a:lnTo>
                  <a:lnTo>
                    <a:pt x="61" y="165"/>
                  </a:lnTo>
                  <a:lnTo>
                    <a:pt x="63" y="167"/>
                  </a:lnTo>
                  <a:lnTo>
                    <a:pt x="67" y="167"/>
                  </a:lnTo>
                  <a:lnTo>
                    <a:pt x="72" y="169"/>
                  </a:lnTo>
                  <a:lnTo>
                    <a:pt x="76" y="169"/>
                  </a:lnTo>
                  <a:lnTo>
                    <a:pt x="80" y="169"/>
                  </a:lnTo>
                  <a:lnTo>
                    <a:pt x="82" y="169"/>
                  </a:lnTo>
                  <a:lnTo>
                    <a:pt x="87" y="169"/>
                  </a:lnTo>
                  <a:lnTo>
                    <a:pt x="91" y="169"/>
                  </a:lnTo>
                  <a:lnTo>
                    <a:pt x="95" y="169"/>
                  </a:lnTo>
                  <a:lnTo>
                    <a:pt x="100" y="167"/>
                  </a:lnTo>
                  <a:lnTo>
                    <a:pt x="104" y="167"/>
                  </a:lnTo>
                  <a:lnTo>
                    <a:pt x="106" y="165"/>
                  </a:lnTo>
                  <a:lnTo>
                    <a:pt x="111" y="165"/>
                  </a:lnTo>
                  <a:lnTo>
                    <a:pt x="115" y="163"/>
                  </a:lnTo>
                  <a:lnTo>
                    <a:pt x="117" y="161"/>
                  </a:lnTo>
                  <a:lnTo>
                    <a:pt x="121" y="161"/>
                  </a:lnTo>
                  <a:lnTo>
                    <a:pt x="126" y="158"/>
                  </a:lnTo>
                  <a:lnTo>
                    <a:pt x="128" y="156"/>
                  </a:lnTo>
                  <a:lnTo>
                    <a:pt x="132" y="154"/>
                  </a:lnTo>
                  <a:lnTo>
                    <a:pt x="134" y="150"/>
                  </a:lnTo>
                  <a:lnTo>
                    <a:pt x="139" y="148"/>
                  </a:lnTo>
                  <a:lnTo>
                    <a:pt x="141" y="145"/>
                  </a:lnTo>
                  <a:lnTo>
                    <a:pt x="143" y="141"/>
                  </a:lnTo>
                  <a:lnTo>
                    <a:pt x="147" y="139"/>
                  </a:lnTo>
                  <a:close/>
                </a:path>
              </a:pathLst>
            </a:custGeom>
            <a:solidFill>
              <a:srgbClr val="F5CD0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5" name="任意多边形 308014"/>
            <p:cNvSpPr/>
            <p:nvPr/>
          </p:nvSpPr>
          <p:spPr>
            <a:xfrm>
              <a:off x="3744" y="1293"/>
              <a:ext cx="165" cy="167"/>
            </a:xfrm>
            <a:custGeom>
              <a:rect l="0" t="0" r="0" b="0"/>
              <a:pathLst>
                <a:path w="165" h="167">
                  <a:moveTo>
                    <a:pt x="145" y="137"/>
                  </a:moveTo>
                  <a:lnTo>
                    <a:pt x="150" y="133"/>
                  </a:lnTo>
                  <a:lnTo>
                    <a:pt x="152" y="130"/>
                  </a:lnTo>
                  <a:lnTo>
                    <a:pt x="154" y="126"/>
                  </a:lnTo>
                  <a:lnTo>
                    <a:pt x="156" y="122"/>
                  </a:lnTo>
                  <a:lnTo>
                    <a:pt x="156" y="120"/>
                  </a:lnTo>
                  <a:lnTo>
                    <a:pt x="158" y="115"/>
                  </a:lnTo>
                  <a:lnTo>
                    <a:pt x="160" y="111"/>
                  </a:lnTo>
                  <a:lnTo>
                    <a:pt x="160" y="107"/>
                  </a:lnTo>
                  <a:lnTo>
                    <a:pt x="163" y="102"/>
                  </a:lnTo>
                  <a:lnTo>
                    <a:pt x="163" y="100"/>
                  </a:lnTo>
                  <a:lnTo>
                    <a:pt x="163" y="96"/>
                  </a:lnTo>
                  <a:lnTo>
                    <a:pt x="165" y="91"/>
                  </a:lnTo>
                  <a:lnTo>
                    <a:pt x="165" y="87"/>
                  </a:lnTo>
                  <a:lnTo>
                    <a:pt x="165" y="83"/>
                  </a:lnTo>
                  <a:lnTo>
                    <a:pt x="165" y="81"/>
                  </a:lnTo>
                  <a:lnTo>
                    <a:pt x="163" y="76"/>
                  </a:lnTo>
                  <a:lnTo>
                    <a:pt x="163" y="72"/>
                  </a:lnTo>
                  <a:lnTo>
                    <a:pt x="163" y="68"/>
                  </a:lnTo>
                  <a:lnTo>
                    <a:pt x="163" y="63"/>
                  </a:lnTo>
                  <a:lnTo>
                    <a:pt x="160" y="61"/>
                  </a:lnTo>
                  <a:lnTo>
                    <a:pt x="160" y="57"/>
                  </a:lnTo>
                  <a:lnTo>
                    <a:pt x="158" y="52"/>
                  </a:lnTo>
                  <a:lnTo>
                    <a:pt x="156" y="48"/>
                  </a:lnTo>
                  <a:lnTo>
                    <a:pt x="154" y="46"/>
                  </a:lnTo>
                  <a:lnTo>
                    <a:pt x="152" y="42"/>
                  </a:lnTo>
                  <a:lnTo>
                    <a:pt x="150" y="37"/>
                  </a:lnTo>
                  <a:lnTo>
                    <a:pt x="147" y="35"/>
                  </a:lnTo>
                  <a:lnTo>
                    <a:pt x="145" y="31"/>
                  </a:lnTo>
                  <a:lnTo>
                    <a:pt x="143" y="29"/>
                  </a:lnTo>
                  <a:lnTo>
                    <a:pt x="141" y="26"/>
                  </a:lnTo>
                  <a:lnTo>
                    <a:pt x="137" y="22"/>
                  </a:lnTo>
                  <a:lnTo>
                    <a:pt x="134" y="20"/>
                  </a:lnTo>
                  <a:lnTo>
                    <a:pt x="130" y="18"/>
                  </a:lnTo>
                  <a:lnTo>
                    <a:pt x="128" y="16"/>
                  </a:lnTo>
                  <a:lnTo>
                    <a:pt x="124" y="11"/>
                  </a:lnTo>
                  <a:lnTo>
                    <a:pt x="119" y="11"/>
                  </a:lnTo>
                  <a:lnTo>
                    <a:pt x="117" y="9"/>
                  </a:lnTo>
                  <a:lnTo>
                    <a:pt x="113" y="7"/>
                  </a:lnTo>
                  <a:lnTo>
                    <a:pt x="108" y="5"/>
                  </a:lnTo>
                  <a:lnTo>
                    <a:pt x="104" y="5"/>
                  </a:lnTo>
                  <a:lnTo>
                    <a:pt x="102" y="3"/>
                  </a:lnTo>
                  <a:lnTo>
                    <a:pt x="98" y="3"/>
                  </a:lnTo>
                  <a:lnTo>
                    <a:pt x="93" y="0"/>
                  </a:lnTo>
                  <a:lnTo>
                    <a:pt x="89" y="0"/>
                  </a:lnTo>
                  <a:lnTo>
                    <a:pt x="85" y="0"/>
                  </a:lnTo>
                  <a:lnTo>
                    <a:pt x="82" y="0"/>
                  </a:lnTo>
                  <a:lnTo>
                    <a:pt x="78" y="0"/>
                  </a:lnTo>
                  <a:lnTo>
                    <a:pt x="74" y="0"/>
                  </a:lnTo>
                  <a:lnTo>
                    <a:pt x="69" y="0"/>
                  </a:lnTo>
                  <a:lnTo>
                    <a:pt x="65" y="3"/>
                  </a:lnTo>
                  <a:lnTo>
                    <a:pt x="63" y="3"/>
                  </a:lnTo>
                  <a:lnTo>
                    <a:pt x="59" y="5"/>
                  </a:lnTo>
                  <a:lnTo>
                    <a:pt x="54" y="5"/>
                  </a:lnTo>
                  <a:lnTo>
                    <a:pt x="50" y="7"/>
                  </a:lnTo>
                  <a:lnTo>
                    <a:pt x="48" y="9"/>
                  </a:lnTo>
                  <a:lnTo>
                    <a:pt x="43" y="11"/>
                  </a:lnTo>
                  <a:lnTo>
                    <a:pt x="41" y="11"/>
                  </a:lnTo>
                  <a:lnTo>
                    <a:pt x="37" y="13"/>
                  </a:lnTo>
                  <a:lnTo>
                    <a:pt x="33" y="16"/>
                  </a:lnTo>
                  <a:lnTo>
                    <a:pt x="30" y="20"/>
                  </a:lnTo>
                  <a:lnTo>
                    <a:pt x="28" y="22"/>
                  </a:lnTo>
                  <a:lnTo>
                    <a:pt x="24" y="24"/>
                  </a:lnTo>
                  <a:lnTo>
                    <a:pt x="22" y="29"/>
                  </a:lnTo>
                  <a:lnTo>
                    <a:pt x="20" y="31"/>
                  </a:lnTo>
                  <a:lnTo>
                    <a:pt x="15" y="35"/>
                  </a:lnTo>
                  <a:lnTo>
                    <a:pt x="13" y="37"/>
                  </a:lnTo>
                  <a:lnTo>
                    <a:pt x="11" y="42"/>
                  </a:lnTo>
                  <a:lnTo>
                    <a:pt x="9" y="46"/>
                  </a:lnTo>
                  <a:lnTo>
                    <a:pt x="9" y="48"/>
                  </a:lnTo>
                  <a:lnTo>
                    <a:pt x="7" y="52"/>
                  </a:lnTo>
                  <a:lnTo>
                    <a:pt x="4" y="57"/>
                  </a:lnTo>
                  <a:lnTo>
                    <a:pt x="4" y="61"/>
                  </a:lnTo>
                  <a:lnTo>
                    <a:pt x="2" y="63"/>
                  </a:lnTo>
                  <a:lnTo>
                    <a:pt x="2" y="68"/>
                  </a:lnTo>
                  <a:lnTo>
                    <a:pt x="2" y="72"/>
                  </a:lnTo>
                  <a:lnTo>
                    <a:pt x="0" y="76"/>
                  </a:lnTo>
                  <a:lnTo>
                    <a:pt x="0" y="81"/>
                  </a:lnTo>
                  <a:lnTo>
                    <a:pt x="0" y="85"/>
                  </a:lnTo>
                  <a:lnTo>
                    <a:pt x="0" y="87"/>
                  </a:lnTo>
                  <a:lnTo>
                    <a:pt x="0" y="91"/>
                  </a:lnTo>
                  <a:lnTo>
                    <a:pt x="2" y="96"/>
                  </a:lnTo>
                  <a:lnTo>
                    <a:pt x="2" y="100"/>
                  </a:lnTo>
                  <a:lnTo>
                    <a:pt x="4" y="104"/>
                  </a:lnTo>
                  <a:lnTo>
                    <a:pt x="4" y="107"/>
                  </a:lnTo>
                  <a:lnTo>
                    <a:pt x="7" y="111"/>
                  </a:lnTo>
                  <a:lnTo>
                    <a:pt x="7" y="115"/>
                  </a:lnTo>
                  <a:lnTo>
                    <a:pt x="9" y="120"/>
                  </a:lnTo>
                  <a:lnTo>
                    <a:pt x="11" y="122"/>
                  </a:lnTo>
                  <a:lnTo>
                    <a:pt x="13" y="126"/>
                  </a:lnTo>
                  <a:lnTo>
                    <a:pt x="15" y="128"/>
                  </a:lnTo>
                  <a:lnTo>
                    <a:pt x="17" y="133"/>
                  </a:lnTo>
                  <a:lnTo>
                    <a:pt x="20" y="137"/>
                  </a:lnTo>
                  <a:lnTo>
                    <a:pt x="22" y="139"/>
                  </a:lnTo>
                  <a:lnTo>
                    <a:pt x="26" y="141"/>
                  </a:lnTo>
                  <a:lnTo>
                    <a:pt x="28" y="146"/>
                  </a:lnTo>
                  <a:lnTo>
                    <a:pt x="30" y="148"/>
                  </a:lnTo>
                  <a:lnTo>
                    <a:pt x="35" y="150"/>
                  </a:lnTo>
                  <a:lnTo>
                    <a:pt x="37" y="152"/>
                  </a:lnTo>
                  <a:lnTo>
                    <a:pt x="41" y="154"/>
                  </a:lnTo>
                  <a:lnTo>
                    <a:pt x="46" y="156"/>
                  </a:lnTo>
                  <a:lnTo>
                    <a:pt x="48" y="159"/>
                  </a:lnTo>
                  <a:lnTo>
                    <a:pt x="52" y="161"/>
                  </a:lnTo>
                  <a:lnTo>
                    <a:pt x="56" y="163"/>
                  </a:lnTo>
                  <a:lnTo>
                    <a:pt x="61" y="163"/>
                  </a:lnTo>
                  <a:lnTo>
                    <a:pt x="63" y="165"/>
                  </a:lnTo>
                  <a:lnTo>
                    <a:pt x="67" y="165"/>
                  </a:lnTo>
                  <a:lnTo>
                    <a:pt x="72" y="165"/>
                  </a:lnTo>
                  <a:lnTo>
                    <a:pt x="76" y="167"/>
                  </a:lnTo>
                  <a:lnTo>
                    <a:pt x="80" y="167"/>
                  </a:lnTo>
                  <a:lnTo>
                    <a:pt x="82" y="167"/>
                  </a:lnTo>
                  <a:lnTo>
                    <a:pt x="87" y="167"/>
                  </a:lnTo>
                  <a:lnTo>
                    <a:pt x="91" y="167"/>
                  </a:lnTo>
                  <a:lnTo>
                    <a:pt x="95" y="165"/>
                  </a:lnTo>
                  <a:lnTo>
                    <a:pt x="100" y="165"/>
                  </a:lnTo>
                  <a:lnTo>
                    <a:pt x="102" y="165"/>
                  </a:lnTo>
                  <a:lnTo>
                    <a:pt x="106" y="163"/>
                  </a:lnTo>
                  <a:lnTo>
                    <a:pt x="111" y="163"/>
                  </a:lnTo>
                  <a:lnTo>
                    <a:pt x="115" y="161"/>
                  </a:lnTo>
                  <a:lnTo>
                    <a:pt x="117" y="159"/>
                  </a:lnTo>
                  <a:lnTo>
                    <a:pt x="121" y="156"/>
                  </a:lnTo>
                  <a:lnTo>
                    <a:pt x="124" y="156"/>
                  </a:lnTo>
                  <a:lnTo>
                    <a:pt x="128" y="152"/>
                  </a:lnTo>
                  <a:lnTo>
                    <a:pt x="132" y="150"/>
                  </a:lnTo>
                  <a:lnTo>
                    <a:pt x="134" y="148"/>
                  </a:lnTo>
                  <a:lnTo>
                    <a:pt x="137" y="146"/>
                  </a:lnTo>
                  <a:lnTo>
                    <a:pt x="141" y="143"/>
                  </a:lnTo>
                  <a:lnTo>
                    <a:pt x="143" y="139"/>
                  </a:lnTo>
                  <a:lnTo>
                    <a:pt x="145" y="137"/>
                  </a:lnTo>
                  <a:close/>
                </a:path>
              </a:pathLst>
            </a:custGeom>
            <a:solidFill>
              <a:srgbClr val="F5CE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6" name="任意多边形 308015"/>
            <p:cNvSpPr/>
            <p:nvPr/>
          </p:nvSpPr>
          <p:spPr>
            <a:xfrm>
              <a:off x="3746" y="1296"/>
              <a:ext cx="161" cy="164"/>
            </a:xfrm>
            <a:custGeom>
              <a:rect l="0" t="0" r="0" b="0"/>
              <a:pathLst>
                <a:path w="161" h="164">
                  <a:moveTo>
                    <a:pt x="143" y="134"/>
                  </a:moveTo>
                  <a:lnTo>
                    <a:pt x="145" y="130"/>
                  </a:lnTo>
                  <a:lnTo>
                    <a:pt x="148" y="127"/>
                  </a:lnTo>
                  <a:lnTo>
                    <a:pt x="150" y="123"/>
                  </a:lnTo>
                  <a:lnTo>
                    <a:pt x="152" y="119"/>
                  </a:lnTo>
                  <a:lnTo>
                    <a:pt x="154" y="117"/>
                  </a:lnTo>
                  <a:lnTo>
                    <a:pt x="156" y="112"/>
                  </a:lnTo>
                  <a:lnTo>
                    <a:pt x="156" y="108"/>
                  </a:lnTo>
                  <a:lnTo>
                    <a:pt x="158" y="104"/>
                  </a:lnTo>
                  <a:lnTo>
                    <a:pt x="158" y="101"/>
                  </a:lnTo>
                  <a:lnTo>
                    <a:pt x="161" y="97"/>
                  </a:lnTo>
                  <a:lnTo>
                    <a:pt x="161" y="93"/>
                  </a:lnTo>
                  <a:lnTo>
                    <a:pt x="161" y="88"/>
                  </a:lnTo>
                  <a:lnTo>
                    <a:pt x="161" y="86"/>
                  </a:lnTo>
                  <a:lnTo>
                    <a:pt x="161" y="82"/>
                  </a:lnTo>
                  <a:lnTo>
                    <a:pt x="161" y="78"/>
                  </a:lnTo>
                  <a:lnTo>
                    <a:pt x="161" y="73"/>
                  </a:lnTo>
                  <a:lnTo>
                    <a:pt x="161" y="69"/>
                  </a:lnTo>
                  <a:lnTo>
                    <a:pt x="158" y="65"/>
                  </a:lnTo>
                  <a:lnTo>
                    <a:pt x="158" y="62"/>
                  </a:lnTo>
                  <a:lnTo>
                    <a:pt x="158" y="58"/>
                  </a:lnTo>
                  <a:lnTo>
                    <a:pt x="156" y="54"/>
                  </a:lnTo>
                  <a:lnTo>
                    <a:pt x="154" y="52"/>
                  </a:lnTo>
                  <a:lnTo>
                    <a:pt x="154" y="47"/>
                  </a:lnTo>
                  <a:lnTo>
                    <a:pt x="152" y="43"/>
                  </a:lnTo>
                  <a:lnTo>
                    <a:pt x="150" y="41"/>
                  </a:lnTo>
                  <a:lnTo>
                    <a:pt x="148" y="36"/>
                  </a:lnTo>
                  <a:lnTo>
                    <a:pt x="145" y="32"/>
                  </a:lnTo>
                  <a:lnTo>
                    <a:pt x="143" y="30"/>
                  </a:lnTo>
                  <a:lnTo>
                    <a:pt x="139" y="26"/>
                  </a:lnTo>
                  <a:lnTo>
                    <a:pt x="137" y="23"/>
                  </a:lnTo>
                  <a:lnTo>
                    <a:pt x="135" y="21"/>
                  </a:lnTo>
                  <a:lnTo>
                    <a:pt x="130" y="19"/>
                  </a:lnTo>
                  <a:lnTo>
                    <a:pt x="128" y="15"/>
                  </a:lnTo>
                  <a:lnTo>
                    <a:pt x="124" y="13"/>
                  </a:lnTo>
                  <a:lnTo>
                    <a:pt x="122" y="10"/>
                  </a:lnTo>
                  <a:lnTo>
                    <a:pt x="117" y="8"/>
                  </a:lnTo>
                  <a:lnTo>
                    <a:pt x="113" y="6"/>
                  </a:lnTo>
                  <a:lnTo>
                    <a:pt x="111" y="6"/>
                  </a:lnTo>
                  <a:lnTo>
                    <a:pt x="106" y="4"/>
                  </a:lnTo>
                  <a:lnTo>
                    <a:pt x="102" y="2"/>
                  </a:lnTo>
                  <a:lnTo>
                    <a:pt x="98" y="2"/>
                  </a:lnTo>
                  <a:lnTo>
                    <a:pt x="96" y="2"/>
                  </a:lnTo>
                  <a:lnTo>
                    <a:pt x="91" y="0"/>
                  </a:lnTo>
                  <a:lnTo>
                    <a:pt x="87" y="0"/>
                  </a:lnTo>
                  <a:lnTo>
                    <a:pt x="83" y="0"/>
                  </a:lnTo>
                  <a:lnTo>
                    <a:pt x="78" y="0"/>
                  </a:lnTo>
                  <a:lnTo>
                    <a:pt x="76" y="0"/>
                  </a:lnTo>
                  <a:lnTo>
                    <a:pt x="72" y="0"/>
                  </a:lnTo>
                  <a:lnTo>
                    <a:pt x="67" y="0"/>
                  </a:lnTo>
                  <a:lnTo>
                    <a:pt x="63" y="2"/>
                  </a:lnTo>
                  <a:lnTo>
                    <a:pt x="61" y="2"/>
                  </a:lnTo>
                  <a:lnTo>
                    <a:pt x="57" y="2"/>
                  </a:lnTo>
                  <a:lnTo>
                    <a:pt x="52" y="4"/>
                  </a:lnTo>
                  <a:lnTo>
                    <a:pt x="48" y="6"/>
                  </a:lnTo>
                  <a:lnTo>
                    <a:pt x="46" y="6"/>
                  </a:lnTo>
                  <a:lnTo>
                    <a:pt x="41" y="8"/>
                  </a:lnTo>
                  <a:lnTo>
                    <a:pt x="39" y="10"/>
                  </a:lnTo>
                  <a:lnTo>
                    <a:pt x="35" y="13"/>
                  </a:lnTo>
                  <a:lnTo>
                    <a:pt x="33" y="15"/>
                  </a:lnTo>
                  <a:lnTo>
                    <a:pt x="28" y="17"/>
                  </a:lnTo>
                  <a:lnTo>
                    <a:pt x="26" y="21"/>
                  </a:lnTo>
                  <a:lnTo>
                    <a:pt x="22" y="23"/>
                  </a:lnTo>
                  <a:lnTo>
                    <a:pt x="20" y="26"/>
                  </a:lnTo>
                  <a:lnTo>
                    <a:pt x="18" y="30"/>
                  </a:lnTo>
                  <a:lnTo>
                    <a:pt x="15" y="32"/>
                  </a:lnTo>
                  <a:lnTo>
                    <a:pt x="13" y="36"/>
                  </a:lnTo>
                  <a:lnTo>
                    <a:pt x="11" y="41"/>
                  </a:lnTo>
                  <a:lnTo>
                    <a:pt x="9" y="43"/>
                  </a:lnTo>
                  <a:lnTo>
                    <a:pt x="7" y="47"/>
                  </a:lnTo>
                  <a:lnTo>
                    <a:pt x="5" y="52"/>
                  </a:lnTo>
                  <a:lnTo>
                    <a:pt x="5" y="54"/>
                  </a:lnTo>
                  <a:lnTo>
                    <a:pt x="2" y="58"/>
                  </a:lnTo>
                  <a:lnTo>
                    <a:pt x="2" y="62"/>
                  </a:lnTo>
                  <a:lnTo>
                    <a:pt x="0" y="67"/>
                  </a:lnTo>
                  <a:lnTo>
                    <a:pt x="0" y="69"/>
                  </a:lnTo>
                  <a:lnTo>
                    <a:pt x="0" y="73"/>
                  </a:lnTo>
                  <a:lnTo>
                    <a:pt x="0" y="78"/>
                  </a:lnTo>
                  <a:lnTo>
                    <a:pt x="0" y="82"/>
                  </a:lnTo>
                  <a:lnTo>
                    <a:pt x="0" y="86"/>
                  </a:lnTo>
                  <a:lnTo>
                    <a:pt x="0" y="88"/>
                  </a:lnTo>
                  <a:lnTo>
                    <a:pt x="0" y="93"/>
                  </a:lnTo>
                  <a:lnTo>
                    <a:pt x="0" y="97"/>
                  </a:lnTo>
                  <a:lnTo>
                    <a:pt x="2" y="101"/>
                  </a:lnTo>
                  <a:lnTo>
                    <a:pt x="2" y="106"/>
                  </a:lnTo>
                  <a:lnTo>
                    <a:pt x="5" y="108"/>
                  </a:lnTo>
                  <a:lnTo>
                    <a:pt x="7" y="112"/>
                  </a:lnTo>
                  <a:lnTo>
                    <a:pt x="7" y="117"/>
                  </a:lnTo>
                  <a:lnTo>
                    <a:pt x="9" y="119"/>
                  </a:lnTo>
                  <a:lnTo>
                    <a:pt x="11" y="123"/>
                  </a:lnTo>
                  <a:lnTo>
                    <a:pt x="13" y="127"/>
                  </a:lnTo>
                  <a:lnTo>
                    <a:pt x="15" y="130"/>
                  </a:lnTo>
                  <a:lnTo>
                    <a:pt x="18" y="134"/>
                  </a:lnTo>
                  <a:lnTo>
                    <a:pt x="20" y="136"/>
                  </a:lnTo>
                  <a:lnTo>
                    <a:pt x="24" y="138"/>
                  </a:lnTo>
                  <a:lnTo>
                    <a:pt x="26" y="143"/>
                  </a:lnTo>
                  <a:lnTo>
                    <a:pt x="31" y="145"/>
                  </a:lnTo>
                  <a:lnTo>
                    <a:pt x="33" y="147"/>
                  </a:lnTo>
                  <a:lnTo>
                    <a:pt x="37" y="149"/>
                  </a:lnTo>
                  <a:lnTo>
                    <a:pt x="39" y="151"/>
                  </a:lnTo>
                  <a:lnTo>
                    <a:pt x="44" y="153"/>
                  </a:lnTo>
                  <a:lnTo>
                    <a:pt x="48" y="156"/>
                  </a:lnTo>
                  <a:lnTo>
                    <a:pt x="50" y="158"/>
                  </a:lnTo>
                  <a:lnTo>
                    <a:pt x="54" y="160"/>
                  </a:lnTo>
                  <a:lnTo>
                    <a:pt x="59" y="160"/>
                  </a:lnTo>
                  <a:lnTo>
                    <a:pt x="63" y="162"/>
                  </a:lnTo>
                  <a:lnTo>
                    <a:pt x="65" y="162"/>
                  </a:lnTo>
                  <a:lnTo>
                    <a:pt x="70" y="162"/>
                  </a:lnTo>
                  <a:lnTo>
                    <a:pt x="74" y="164"/>
                  </a:lnTo>
                  <a:lnTo>
                    <a:pt x="78" y="164"/>
                  </a:lnTo>
                  <a:lnTo>
                    <a:pt x="80" y="164"/>
                  </a:lnTo>
                  <a:lnTo>
                    <a:pt x="85" y="164"/>
                  </a:lnTo>
                  <a:lnTo>
                    <a:pt x="89" y="162"/>
                  </a:lnTo>
                  <a:lnTo>
                    <a:pt x="93" y="162"/>
                  </a:lnTo>
                  <a:lnTo>
                    <a:pt x="98" y="162"/>
                  </a:lnTo>
                  <a:lnTo>
                    <a:pt x="100" y="160"/>
                  </a:lnTo>
                  <a:lnTo>
                    <a:pt x="104" y="160"/>
                  </a:lnTo>
                  <a:lnTo>
                    <a:pt x="109" y="160"/>
                  </a:lnTo>
                  <a:lnTo>
                    <a:pt x="113" y="158"/>
                  </a:lnTo>
                  <a:lnTo>
                    <a:pt x="115" y="156"/>
                  </a:lnTo>
                  <a:lnTo>
                    <a:pt x="119" y="153"/>
                  </a:lnTo>
                  <a:lnTo>
                    <a:pt x="122" y="151"/>
                  </a:lnTo>
                  <a:lnTo>
                    <a:pt x="126" y="149"/>
                  </a:lnTo>
                  <a:lnTo>
                    <a:pt x="128" y="147"/>
                  </a:lnTo>
                  <a:lnTo>
                    <a:pt x="132" y="145"/>
                  </a:lnTo>
                  <a:lnTo>
                    <a:pt x="135" y="143"/>
                  </a:lnTo>
                  <a:lnTo>
                    <a:pt x="139" y="140"/>
                  </a:lnTo>
                  <a:lnTo>
                    <a:pt x="141" y="136"/>
                  </a:lnTo>
                  <a:lnTo>
                    <a:pt x="143" y="134"/>
                  </a:lnTo>
                  <a:close/>
                </a:path>
              </a:pathLst>
            </a:custGeom>
            <a:solidFill>
              <a:srgbClr val="F5CE1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7" name="任意多边形 308016"/>
            <p:cNvSpPr/>
            <p:nvPr/>
          </p:nvSpPr>
          <p:spPr>
            <a:xfrm>
              <a:off x="3746" y="1298"/>
              <a:ext cx="161" cy="162"/>
            </a:xfrm>
            <a:custGeom>
              <a:rect l="0" t="0" r="0" b="0"/>
              <a:pathLst>
                <a:path w="161" h="162">
                  <a:moveTo>
                    <a:pt x="143" y="132"/>
                  </a:moveTo>
                  <a:lnTo>
                    <a:pt x="145" y="128"/>
                  </a:lnTo>
                  <a:lnTo>
                    <a:pt x="148" y="125"/>
                  </a:lnTo>
                  <a:lnTo>
                    <a:pt x="150" y="121"/>
                  </a:lnTo>
                  <a:lnTo>
                    <a:pt x="152" y="117"/>
                  </a:lnTo>
                  <a:lnTo>
                    <a:pt x="154" y="115"/>
                  </a:lnTo>
                  <a:lnTo>
                    <a:pt x="154" y="110"/>
                  </a:lnTo>
                  <a:lnTo>
                    <a:pt x="156" y="106"/>
                  </a:lnTo>
                  <a:lnTo>
                    <a:pt x="156" y="104"/>
                  </a:lnTo>
                  <a:lnTo>
                    <a:pt x="158" y="99"/>
                  </a:lnTo>
                  <a:lnTo>
                    <a:pt x="158" y="95"/>
                  </a:lnTo>
                  <a:lnTo>
                    <a:pt x="158" y="91"/>
                  </a:lnTo>
                  <a:lnTo>
                    <a:pt x="161" y="89"/>
                  </a:lnTo>
                  <a:lnTo>
                    <a:pt x="161" y="84"/>
                  </a:lnTo>
                  <a:lnTo>
                    <a:pt x="161" y="80"/>
                  </a:lnTo>
                  <a:lnTo>
                    <a:pt x="161" y="76"/>
                  </a:lnTo>
                  <a:lnTo>
                    <a:pt x="161" y="71"/>
                  </a:lnTo>
                  <a:lnTo>
                    <a:pt x="158" y="69"/>
                  </a:lnTo>
                  <a:lnTo>
                    <a:pt x="158" y="65"/>
                  </a:lnTo>
                  <a:lnTo>
                    <a:pt x="158" y="60"/>
                  </a:lnTo>
                  <a:lnTo>
                    <a:pt x="156" y="56"/>
                  </a:lnTo>
                  <a:lnTo>
                    <a:pt x="154" y="54"/>
                  </a:lnTo>
                  <a:lnTo>
                    <a:pt x="154" y="50"/>
                  </a:lnTo>
                  <a:lnTo>
                    <a:pt x="152" y="45"/>
                  </a:lnTo>
                  <a:lnTo>
                    <a:pt x="150" y="43"/>
                  </a:lnTo>
                  <a:lnTo>
                    <a:pt x="148" y="39"/>
                  </a:lnTo>
                  <a:lnTo>
                    <a:pt x="145" y="37"/>
                  </a:lnTo>
                  <a:lnTo>
                    <a:pt x="143" y="32"/>
                  </a:lnTo>
                  <a:lnTo>
                    <a:pt x="141" y="30"/>
                  </a:lnTo>
                  <a:lnTo>
                    <a:pt x="139" y="26"/>
                  </a:lnTo>
                  <a:lnTo>
                    <a:pt x="137" y="24"/>
                  </a:lnTo>
                  <a:lnTo>
                    <a:pt x="132" y="21"/>
                  </a:lnTo>
                  <a:lnTo>
                    <a:pt x="130" y="17"/>
                  </a:lnTo>
                  <a:lnTo>
                    <a:pt x="126" y="15"/>
                  </a:lnTo>
                  <a:lnTo>
                    <a:pt x="124" y="13"/>
                  </a:lnTo>
                  <a:lnTo>
                    <a:pt x="119" y="11"/>
                  </a:lnTo>
                  <a:lnTo>
                    <a:pt x="117" y="8"/>
                  </a:lnTo>
                  <a:lnTo>
                    <a:pt x="113" y="6"/>
                  </a:lnTo>
                  <a:lnTo>
                    <a:pt x="109" y="4"/>
                  </a:lnTo>
                  <a:lnTo>
                    <a:pt x="104" y="4"/>
                  </a:lnTo>
                  <a:lnTo>
                    <a:pt x="102" y="2"/>
                  </a:lnTo>
                  <a:lnTo>
                    <a:pt x="98" y="2"/>
                  </a:lnTo>
                  <a:lnTo>
                    <a:pt x="93" y="0"/>
                  </a:lnTo>
                  <a:lnTo>
                    <a:pt x="91" y="0"/>
                  </a:lnTo>
                  <a:lnTo>
                    <a:pt x="87" y="0"/>
                  </a:lnTo>
                  <a:lnTo>
                    <a:pt x="83" y="0"/>
                  </a:lnTo>
                  <a:lnTo>
                    <a:pt x="78" y="0"/>
                  </a:lnTo>
                  <a:lnTo>
                    <a:pt x="74" y="0"/>
                  </a:lnTo>
                  <a:lnTo>
                    <a:pt x="72" y="0"/>
                  </a:lnTo>
                  <a:lnTo>
                    <a:pt x="67" y="0"/>
                  </a:lnTo>
                  <a:lnTo>
                    <a:pt x="63" y="0"/>
                  </a:lnTo>
                  <a:lnTo>
                    <a:pt x="59" y="2"/>
                  </a:lnTo>
                  <a:lnTo>
                    <a:pt x="57" y="2"/>
                  </a:lnTo>
                  <a:lnTo>
                    <a:pt x="52" y="4"/>
                  </a:lnTo>
                  <a:lnTo>
                    <a:pt x="48" y="6"/>
                  </a:lnTo>
                  <a:lnTo>
                    <a:pt x="46" y="6"/>
                  </a:lnTo>
                  <a:lnTo>
                    <a:pt x="41" y="8"/>
                  </a:lnTo>
                  <a:lnTo>
                    <a:pt x="39" y="11"/>
                  </a:lnTo>
                  <a:lnTo>
                    <a:pt x="35" y="13"/>
                  </a:lnTo>
                  <a:lnTo>
                    <a:pt x="33" y="15"/>
                  </a:lnTo>
                  <a:lnTo>
                    <a:pt x="28" y="17"/>
                  </a:lnTo>
                  <a:lnTo>
                    <a:pt x="26" y="19"/>
                  </a:lnTo>
                  <a:lnTo>
                    <a:pt x="24" y="24"/>
                  </a:lnTo>
                  <a:lnTo>
                    <a:pt x="20" y="26"/>
                  </a:lnTo>
                  <a:lnTo>
                    <a:pt x="18" y="28"/>
                  </a:lnTo>
                  <a:lnTo>
                    <a:pt x="15" y="32"/>
                  </a:lnTo>
                  <a:lnTo>
                    <a:pt x="13" y="34"/>
                  </a:lnTo>
                  <a:lnTo>
                    <a:pt x="11" y="39"/>
                  </a:lnTo>
                  <a:lnTo>
                    <a:pt x="9" y="43"/>
                  </a:lnTo>
                  <a:lnTo>
                    <a:pt x="7" y="45"/>
                  </a:lnTo>
                  <a:lnTo>
                    <a:pt x="7" y="50"/>
                  </a:lnTo>
                  <a:lnTo>
                    <a:pt x="5" y="54"/>
                  </a:lnTo>
                  <a:lnTo>
                    <a:pt x="2" y="58"/>
                  </a:lnTo>
                  <a:lnTo>
                    <a:pt x="2" y="60"/>
                  </a:lnTo>
                  <a:lnTo>
                    <a:pt x="2" y="65"/>
                  </a:lnTo>
                  <a:lnTo>
                    <a:pt x="0" y="69"/>
                  </a:lnTo>
                  <a:lnTo>
                    <a:pt x="0" y="73"/>
                  </a:lnTo>
                  <a:lnTo>
                    <a:pt x="0" y="76"/>
                  </a:lnTo>
                  <a:lnTo>
                    <a:pt x="0" y="80"/>
                  </a:lnTo>
                  <a:lnTo>
                    <a:pt x="0" y="84"/>
                  </a:lnTo>
                  <a:lnTo>
                    <a:pt x="0" y="89"/>
                  </a:lnTo>
                  <a:lnTo>
                    <a:pt x="0" y="93"/>
                  </a:lnTo>
                  <a:lnTo>
                    <a:pt x="2" y="95"/>
                  </a:lnTo>
                  <a:lnTo>
                    <a:pt x="2" y="99"/>
                  </a:lnTo>
                  <a:lnTo>
                    <a:pt x="5" y="104"/>
                  </a:lnTo>
                  <a:lnTo>
                    <a:pt x="5" y="108"/>
                  </a:lnTo>
                  <a:lnTo>
                    <a:pt x="7" y="110"/>
                  </a:lnTo>
                  <a:lnTo>
                    <a:pt x="9" y="115"/>
                  </a:lnTo>
                  <a:lnTo>
                    <a:pt x="9" y="119"/>
                  </a:lnTo>
                  <a:lnTo>
                    <a:pt x="11" y="121"/>
                  </a:lnTo>
                  <a:lnTo>
                    <a:pt x="13" y="125"/>
                  </a:lnTo>
                  <a:lnTo>
                    <a:pt x="15" y="128"/>
                  </a:lnTo>
                  <a:lnTo>
                    <a:pt x="20" y="132"/>
                  </a:lnTo>
                  <a:lnTo>
                    <a:pt x="22" y="134"/>
                  </a:lnTo>
                  <a:lnTo>
                    <a:pt x="24" y="136"/>
                  </a:lnTo>
                  <a:lnTo>
                    <a:pt x="26" y="141"/>
                  </a:lnTo>
                  <a:lnTo>
                    <a:pt x="31" y="143"/>
                  </a:lnTo>
                  <a:lnTo>
                    <a:pt x="33" y="145"/>
                  </a:lnTo>
                  <a:lnTo>
                    <a:pt x="37" y="147"/>
                  </a:lnTo>
                  <a:lnTo>
                    <a:pt x="41" y="149"/>
                  </a:lnTo>
                  <a:lnTo>
                    <a:pt x="44" y="151"/>
                  </a:lnTo>
                  <a:lnTo>
                    <a:pt x="48" y="154"/>
                  </a:lnTo>
                  <a:lnTo>
                    <a:pt x="52" y="156"/>
                  </a:lnTo>
                  <a:lnTo>
                    <a:pt x="54" y="156"/>
                  </a:lnTo>
                  <a:lnTo>
                    <a:pt x="59" y="158"/>
                  </a:lnTo>
                  <a:lnTo>
                    <a:pt x="63" y="158"/>
                  </a:lnTo>
                  <a:lnTo>
                    <a:pt x="65" y="160"/>
                  </a:lnTo>
                  <a:lnTo>
                    <a:pt x="70" y="160"/>
                  </a:lnTo>
                  <a:lnTo>
                    <a:pt x="74" y="160"/>
                  </a:lnTo>
                  <a:lnTo>
                    <a:pt x="78" y="160"/>
                  </a:lnTo>
                  <a:lnTo>
                    <a:pt x="83" y="162"/>
                  </a:lnTo>
                  <a:lnTo>
                    <a:pt x="85" y="160"/>
                  </a:lnTo>
                  <a:lnTo>
                    <a:pt x="89" y="160"/>
                  </a:lnTo>
                  <a:lnTo>
                    <a:pt x="93" y="160"/>
                  </a:lnTo>
                  <a:lnTo>
                    <a:pt x="98" y="160"/>
                  </a:lnTo>
                  <a:lnTo>
                    <a:pt x="100" y="158"/>
                  </a:lnTo>
                  <a:lnTo>
                    <a:pt x="104" y="158"/>
                  </a:lnTo>
                  <a:lnTo>
                    <a:pt x="109" y="156"/>
                  </a:lnTo>
                  <a:lnTo>
                    <a:pt x="111" y="156"/>
                  </a:lnTo>
                  <a:lnTo>
                    <a:pt x="115" y="154"/>
                  </a:lnTo>
                  <a:lnTo>
                    <a:pt x="119" y="151"/>
                  </a:lnTo>
                  <a:lnTo>
                    <a:pt x="122" y="149"/>
                  </a:lnTo>
                  <a:lnTo>
                    <a:pt x="126" y="147"/>
                  </a:lnTo>
                  <a:lnTo>
                    <a:pt x="128" y="145"/>
                  </a:lnTo>
                  <a:lnTo>
                    <a:pt x="132" y="143"/>
                  </a:lnTo>
                  <a:lnTo>
                    <a:pt x="135" y="141"/>
                  </a:lnTo>
                  <a:lnTo>
                    <a:pt x="137" y="138"/>
                  </a:lnTo>
                  <a:lnTo>
                    <a:pt x="141" y="134"/>
                  </a:lnTo>
                  <a:lnTo>
                    <a:pt x="143" y="132"/>
                  </a:lnTo>
                  <a:close/>
                </a:path>
              </a:pathLst>
            </a:custGeom>
            <a:solidFill>
              <a:srgbClr val="F4CF2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8" name="任意多边形 308017"/>
            <p:cNvSpPr/>
            <p:nvPr/>
          </p:nvSpPr>
          <p:spPr>
            <a:xfrm>
              <a:off x="3746" y="1300"/>
              <a:ext cx="158" cy="158"/>
            </a:xfrm>
            <a:custGeom>
              <a:rect l="0" t="0" r="0" b="0"/>
              <a:pathLst>
                <a:path w="158" h="158">
                  <a:moveTo>
                    <a:pt x="141" y="130"/>
                  </a:moveTo>
                  <a:lnTo>
                    <a:pt x="145" y="126"/>
                  </a:lnTo>
                  <a:lnTo>
                    <a:pt x="148" y="123"/>
                  </a:lnTo>
                  <a:lnTo>
                    <a:pt x="150" y="119"/>
                  </a:lnTo>
                  <a:lnTo>
                    <a:pt x="150" y="117"/>
                  </a:lnTo>
                  <a:lnTo>
                    <a:pt x="152" y="113"/>
                  </a:lnTo>
                  <a:lnTo>
                    <a:pt x="154" y="108"/>
                  </a:lnTo>
                  <a:lnTo>
                    <a:pt x="154" y="106"/>
                  </a:lnTo>
                  <a:lnTo>
                    <a:pt x="156" y="102"/>
                  </a:lnTo>
                  <a:lnTo>
                    <a:pt x="156" y="97"/>
                  </a:lnTo>
                  <a:lnTo>
                    <a:pt x="158" y="93"/>
                  </a:lnTo>
                  <a:lnTo>
                    <a:pt x="158" y="91"/>
                  </a:lnTo>
                  <a:lnTo>
                    <a:pt x="158" y="87"/>
                  </a:lnTo>
                  <a:lnTo>
                    <a:pt x="158" y="82"/>
                  </a:lnTo>
                  <a:lnTo>
                    <a:pt x="158" y="78"/>
                  </a:lnTo>
                  <a:lnTo>
                    <a:pt x="158" y="76"/>
                  </a:lnTo>
                  <a:lnTo>
                    <a:pt x="158" y="71"/>
                  </a:lnTo>
                  <a:lnTo>
                    <a:pt x="158" y="67"/>
                  </a:lnTo>
                  <a:lnTo>
                    <a:pt x="158" y="63"/>
                  </a:lnTo>
                  <a:lnTo>
                    <a:pt x="156" y="61"/>
                  </a:lnTo>
                  <a:lnTo>
                    <a:pt x="156" y="56"/>
                  </a:lnTo>
                  <a:lnTo>
                    <a:pt x="154" y="52"/>
                  </a:lnTo>
                  <a:lnTo>
                    <a:pt x="152" y="48"/>
                  </a:lnTo>
                  <a:lnTo>
                    <a:pt x="152" y="45"/>
                  </a:lnTo>
                  <a:lnTo>
                    <a:pt x="150" y="41"/>
                  </a:lnTo>
                  <a:lnTo>
                    <a:pt x="148" y="39"/>
                  </a:lnTo>
                  <a:lnTo>
                    <a:pt x="145" y="35"/>
                  </a:lnTo>
                  <a:lnTo>
                    <a:pt x="143" y="32"/>
                  </a:lnTo>
                  <a:lnTo>
                    <a:pt x="141" y="28"/>
                  </a:lnTo>
                  <a:lnTo>
                    <a:pt x="139" y="26"/>
                  </a:lnTo>
                  <a:lnTo>
                    <a:pt x="135" y="22"/>
                  </a:lnTo>
                  <a:lnTo>
                    <a:pt x="132" y="19"/>
                  </a:lnTo>
                  <a:lnTo>
                    <a:pt x="128" y="17"/>
                  </a:lnTo>
                  <a:lnTo>
                    <a:pt x="126" y="15"/>
                  </a:lnTo>
                  <a:lnTo>
                    <a:pt x="122" y="13"/>
                  </a:lnTo>
                  <a:lnTo>
                    <a:pt x="119" y="11"/>
                  </a:lnTo>
                  <a:lnTo>
                    <a:pt x="115" y="9"/>
                  </a:lnTo>
                  <a:lnTo>
                    <a:pt x="113" y="6"/>
                  </a:lnTo>
                  <a:lnTo>
                    <a:pt x="109" y="4"/>
                  </a:lnTo>
                  <a:lnTo>
                    <a:pt x="104" y="4"/>
                  </a:lnTo>
                  <a:lnTo>
                    <a:pt x="102" y="2"/>
                  </a:lnTo>
                  <a:lnTo>
                    <a:pt x="98" y="2"/>
                  </a:lnTo>
                  <a:lnTo>
                    <a:pt x="93" y="0"/>
                  </a:lnTo>
                  <a:lnTo>
                    <a:pt x="89" y="0"/>
                  </a:lnTo>
                  <a:lnTo>
                    <a:pt x="87" y="0"/>
                  </a:lnTo>
                  <a:lnTo>
                    <a:pt x="83" y="0"/>
                  </a:lnTo>
                  <a:lnTo>
                    <a:pt x="78" y="0"/>
                  </a:lnTo>
                  <a:lnTo>
                    <a:pt x="74" y="0"/>
                  </a:lnTo>
                  <a:lnTo>
                    <a:pt x="72" y="0"/>
                  </a:lnTo>
                  <a:lnTo>
                    <a:pt x="67" y="0"/>
                  </a:lnTo>
                  <a:lnTo>
                    <a:pt x="63" y="0"/>
                  </a:lnTo>
                  <a:lnTo>
                    <a:pt x="59" y="2"/>
                  </a:lnTo>
                  <a:lnTo>
                    <a:pt x="57" y="2"/>
                  </a:lnTo>
                  <a:lnTo>
                    <a:pt x="52" y="4"/>
                  </a:lnTo>
                  <a:lnTo>
                    <a:pt x="48" y="4"/>
                  </a:lnTo>
                  <a:lnTo>
                    <a:pt x="46" y="6"/>
                  </a:lnTo>
                  <a:lnTo>
                    <a:pt x="41" y="9"/>
                  </a:lnTo>
                  <a:lnTo>
                    <a:pt x="39" y="11"/>
                  </a:lnTo>
                  <a:lnTo>
                    <a:pt x="35" y="13"/>
                  </a:lnTo>
                  <a:lnTo>
                    <a:pt x="33" y="15"/>
                  </a:lnTo>
                  <a:lnTo>
                    <a:pt x="28" y="17"/>
                  </a:lnTo>
                  <a:lnTo>
                    <a:pt x="26" y="19"/>
                  </a:lnTo>
                  <a:lnTo>
                    <a:pt x="24" y="22"/>
                  </a:lnTo>
                  <a:lnTo>
                    <a:pt x="20" y="26"/>
                  </a:lnTo>
                  <a:lnTo>
                    <a:pt x="18" y="28"/>
                  </a:lnTo>
                  <a:lnTo>
                    <a:pt x="15" y="32"/>
                  </a:lnTo>
                  <a:lnTo>
                    <a:pt x="13" y="35"/>
                  </a:lnTo>
                  <a:lnTo>
                    <a:pt x="11" y="39"/>
                  </a:lnTo>
                  <a:lnTo>
                    <a:pt x="9" y="41"/>
                  </a:lnTo>
                  <a:lnTo>
                    <a:pt x="7" y="45"/>
                  </a:lnTo>
                  <a:lnTo>
                    <a:pt x="7" y="50"/>
                  </a:lnTo>
                  <a:lnTo>
                    <a:pt x="5" y="52"/>
                  </a:lnTo>
                  <a:lnTo>
                    <a:pt x="5" y="56"/>
                  </a:lnTo>
                  <a:lnTo>
                    <a:pt x="2" y="61"/>
                  </a:lnTo>
                  <a:lnTo>
                    <a:pt x="2" y="65"/>
                  </a:lnTo>
                  <a:lnTo>
                    <a:pt x="2" y="67"/>
                  </a:lnTo>
                  <a:lnTo>
                    <a:pt x="0" y="71"/>
                  </a:lnTo>
                  <a:lnTo>
                    <a:pt x="0" y="76"/>
                  </a:lnTo>
                  <a:lnTo>
                    <a:pt x="0" y="80"/>
                  </a:lnTo>
                  <a:lnTo>
                    <a:pt x="0" y="82"/>
                  </a:lnTo>
                  <a:lnTo>
                    <a:pt x="2" y="87"/>
                  </a:lnTo>
                  <a:lnTo>
                    <a:pt x="2" y="91"/>
                  </a:lnTo>
                  <a:lnTo>
                    <a:pt x="2" y="95"/>
                  </a:lnTo>
                  <a:lnTo>
                    <a:pt x="5" y="97"/>
                  </a:lnTo>
                  <a:lnTo>
                    <a:pt x="5" y="102"/>
                  </a:lnTo>
                  <a:lnTo>
                    <a:pt x="7" y="106"/>
                  </a:lnTo>
                  <a:lnTo>
                    <a:pt x="7" y="108"/>
                  </a:lnTo>
                  <a:lnTo>
                    <a:pt x="9" y="113"/>
                  </a:lnTo>
                  <a:lnTo>
                    <a:pt x="11" y="117"/>
                  </a:lnTo>
                  <a:lnTo>
                    <a:pt x="13" y="119"/>
                  </a:lnTo>
                  <a:lnTo>
                    <a:pt x="15" y="123"/>
                  </a:lnTo>
                  <a:lnTo>
                    <a:pt x="18" y="126"/>
                  </a:lnTo>
                  <a:lnTo>
                    <a:pt x="20" y="130"/>
                  </a:lnTo>
                  <a:lnTo>
                    <a:pt x="22" y="132"/>
                  </a:lnTo>
                  <a:lnTo>
                    <a:pt x="24" y="134"/>
                  </a:lnTo>
                  <a:lnTo>
                    <a:pt x="28" y="139"/>
                  </a:lnTo>
                  <a:lnTo>
                    <a:pt x="31" y="141"/>
                  </a:lnTo>
                  <a:lnTo>
                    <a:pt x="35" y="143"/>
                  </a:lnTo>
                  <a:lnTo>
                    <a:pt x="37" y="145"/>
                  </a:lnTo>
                  <a:lnTo>
                    <a:pt x="41" y="147"/>
                  </a:lnTo>
                  <a:lnTo>
                    <a:pt x="44" y="149"/>
                  </a:lnTo>
                  <a:lnTo>
                    <a:pt x="48" y="152"/>
                  </a:lnTo>
                  <a:lnTo>
                    <a:pt x="52" y="154"/>
                  </a:lnTo>
                  <a:lnTo>
                    <a:pt x="54" y="154"/>
                  </a:lnTo>
                  <a:lnTo>
                    <a:pt x="59" y="156"/>
                  </a:lnTo>
                  <a:lnTo>
                    <a:pt x="63" y="156"/>
                  </a:lnTo>
                  <a:lnTo>
                    <a:pt x="67" y="158"/>
                  </a:lnTo>
                  <a:lnTo>
                    <a:pt x="70" y="158"/>
                  </a:lnTo>
                  <a:lnTo>
                    <a:pt x="74" y="158"/>
                  </a:lnTo>
                  <a:lnTo>
                    <a:pt x="78" y="158"/>
                  </a:lnTo>
                  <a:lnTo>
                    <a:pt x="83" y="158"/>
                  </a:lnTo>
                  <a:lnTo>
                    <a:pt x="85" y="158"/>
                  </a:lnTo>
                  <a:lnTo>
                    <a:pt x="89" y="158"/>
                  </a:lnTo>
                  <a:lnTo>
                    <a:pt x="93" y="158"/>
                  </a:lnTo>
                  <a:lnTo>
                    <a:pt x="98" y="158"/>
                  </a:lnTo>
                  <a:lnTo>
                    <a:pt x="100" y="156"/>
                  </a:lnTo>
                  <a:lnTo>
                    <a:pt x="104" y="156"/>
                  </a:lnTo>
                  <a:lnTo>
                    <a:pt x="109" y="154"/>
                  </a:lnTo>
                  <a:lnTo>
                    <a:pt x="111" y="154"/>
                  </a:lnTo>
                  <a:lnTo>
                    <a:pt x="115" y="152"/>
                  </a:lnTo>
                  <a:lnTo>
                    <a:pt x="117" y="149"/>
                  </a:lnTo>
                  <a:lnTo>
                    <a:pt x="122" y="147"/>
                  </a:lnTo>
                  <a:lnTo>
                    <a:pt x="124" y="145"/>
                  </a:lnTo>
                  <a:lnTo>
                    <a:pt x="128" y="143"/>
                  </a:lnTo>
                  <a:lnTo>
                    <a:pt x="130" y="141"/>
                  </a:lnTo>
                  <a:lnTo>
                    <a:pt x="135" y="139"/>
                  </a:lnTo>
                  <a:lnTo>
                    <a:pt x="137" y="136"/>
                  </a:lnTo>
                  <a:lnTo>
                    <a:pt x="139" y="132"/>
                  </a:lnTo>
                  <a:lnTo>
                    <a:pt x="141" y="130"/>
                  </a:lnTo>
                  <a:close/>
                </a:path>
              </a:pathLst>
            </a:custGeom>
            <a:solidFill>
              <a:srgbClr val="F4CF3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19" name="任意多边形 308018"/>
            <p:cNvSpPr/>
            <p:nvPr/>
          </p:nvSpPr>
          <p:spPr>
            <a:xfrm>
              <a:off x="3748" y="1300"/>
              <a:ext cx="156" cy="158"/>
            </a:xfrm>
            <a:custGeom>
              <a:rect l="0" t="0" r="0" b="0"/>
              <a:pathLst>
                <a:path w="156" h="158">
                  <a:moveTo>
                    <a:pt x="139" y="130"/>
                  </a:moveTo>
                  <a:lnTo>
                    <a:pt x="141" y="126"/>
                  </a:lnTo>
                  <a:lnTo>
                    <a:pt x="143" y="123"/>
                  </a:lnTo>
                  <a:lnTo>
                    <a:pt x="146" y="119"/>
                  </a:lnTo>
                  <a:lnTo>
                    <a:pt x="148" y="117"/>
                  </a:lnTo>
                  <a:lnTo>
                    <a:pt x="150" y="113"/>
                  </a:lnTo>
                  <a:lnTo>
                    <a:pt x="150" y="108"/>
                  </a:lnTo>
                  <a:lnTo>
                    <a:pt x="152" y="106"/>
                  </a:lnTo>
                  <a:lnTo>
                    <a:pt x="154" y="102"/>
                  </a:lnTo>
                  <a:lnTo>
                    <a:pt x="154" y="97"/>
                  </a:lnTo>
                  <a:lnTo>
                    <a:pt x="154" y="95"/>
                  </a:lnTo>
                  <a:lnTo>
                    <a:pt x="156" y="91"/>
                  </a:lnTo>
                  <a:lnTo>
                    <a:pt x="156" y="87"/>
                  </a:lnTo>
                  <a:lnTo>
                    <a:pt x="156" y="82"/>
                  </a:lnTo>
                  <a:lnTo>
                    <a:pt x="156" y="80"/>
                  </a:lnTo>
                  <a:lnTo>
                    <a:pt x="156" y="76"/>
                  </a:lnTo>
                  <a:lnTo>
                    <a:pt x="156" y="71"/>
                  </a:lnTo>
                  <a:lnTo>
                    <a:pt x="154" y="67"/>
                  </a:lnTo>
                  <a:lnTo>
                    <a:pt x="154" y="65"/>
                  </a:lnTo>
                  <a:lnTo>
                    <a:pt x="154" y="61"/>
                  </a:lnTo>
                  <a:lnTo>
                    <a:pt x="152" y="56"/>
                  </a:lnTo>
                  <a:lnTo>
                    <a:pt x="152" y="54"/>
                  </a:lnTo>
                  <a:lnTo>
                    <a:pt x="150" y="50"/>
                  </a:lnTo>
                  <a:lnTo>
                    <a:pt x="148" y="45"/>
                  </a:lnTo>
                  <a:lnTo>
                    <a:pt x="146" y="43"/>
                  </a:lnTo>
                  <a:lnTo>
                    <a:pt x="143" y="39"/>
                  </a:lnTo>
                  <a:lnTo>
                    <a:pt x="141" y="37"/>
                  </a:lnTo>
                  <a:lnTo>
                    <a:pt x="139" y="32"/>
                  </a:lnTo>
                  <a:lnTo>
                    <a:pt x="137" y="30"/>
                  </a:lnTo>
                  <a:lnTo>
                    <a:pt x="135" y="26"/>
                  </a:lnTo>
                  <a:lnTo>
                    <a:pt x="133" y="24"/>
                  </a:lnTo>
                  <a:lnTo>
                    <a:pt x="128" y="22"/>
                  </a:lnTo>
                  <a:lnTo>
                    <a:pt x="126" y="19"/>
                  </a:lnTo>
                  <a:lnTo>
                    <a:pt x="124" y="15"/>
                  </a:lnTo>
                  <a:lnTo>
                    <a:pt x="120" y="13"/>
                  </a:lnTo>
                  <a:lnTo>
                    <a:pt x="115" y="11"/>
                  </a:lnTo>
                  <a:lnTo>
                    <a:pt x="113" y="9"/>
                  </a:lnTo>
                  <a:lnTo>
                    <a:pt x="109" y="9"/>
                  </a:lnTo>
                  <a:lnTo>
                    <a:pt x="107" y="6"/>
                  </a:lnTo>
                  <a:lnTo>
                    <a:pt x="102" y="4"/>
                  </a:lnTo>
                  <a:lnTo>
                    <a:pt x="98" y="4"/>
                  </a:lnTo>
                  <a:lnTo>
                    <a:pt x="96" y="2"/>
                  </a:lnTo>
                  <a:lnTo>
                    <a:pt x="91" y="2"/>
                  </a:lnTo>
                  <a:lnTo>
                    <a:pt x="87" y="2"/>
                  </a:lnTo>
                  <a:lnTo>
                    <a:pt x="83" y="0"/>
                  </a:lnTo>
                  <a:lnTo>
                    <a:pt x="81" y="0"/>
                  </a:lnTo>
                  <a:lnTo>
                    <a:pt x="76" y="0"/>
                  </a:lnTo>
                  <a:lnTo>
                    <a:pt x="72" y="0"/>
                  </a:lnTo>
                  <a:lnTo>
                    <a:pt x="68" y="0"/>
                  </a:lnTo>
                  <a:lnTo>
                    <a:pt x="65" y="2"/>
                  </a:lnTo>
                  <a:lnTo>
                    <a:pt x="61" y="2"/>
                  </a:lnTo>
                  <a:lnTo>
                    <a:pt x="57" y="2"/>
                  </a:lnTo>
                  <a:lnTo>
                    <a:pt x="55" y="4"/>
                  </a:lnTo>
                  <a:lnTo>
                    <a:pt x="50" y="4"/>
                  </a:lnTo>
                  <a:lnTo>
                    <a:pt x="46" y="6"/>
                  </a:lnTo>
                  <a:lnTo>
                    <a:pt x="44" y="9"/>
                  </a:lnTo>
                  <a:lnTo>
                    <a:pt x="39" y="11"/>
                  </a:lnTo>
                  <a:lnTo>
                    <a:pt x="37" y="11"/>
                  </a:lnTo>
                  <a:lnTo>
                    <a:pt x="33" y="13"/>
                  </a:lnTo>
                  <a:lnTo>
                    <a:pt x="31" y="15"/>
                  </a:lnTo>
                  <a:lnTo>
                    <a:pt x="26" y="19"/>
                  </a:lnTo>
                  <a:lnTo>
                    <a:pt x="24" y="22"/>
                  </a:lnTo>
                  <a:lnTo>
                    <a:pt x="22" y="24"/>
                  </a:lnTo>
                  <a:lnTo>
                    <a:pt x="20" y="26"/>
                  </a:lnTo>
                  <a:lnTo>
                    <a:pt x="16" y="30"/>
                  </a:lnTo>
                  <a:lnTo>
                    <a:pt x="13" y="32"/>
                  </a:lnTo>
                  <a:lnTo>
                    <a:pt x="11" y="37"/>
                  </a:lnTo>
                  <a:lnTo>
                    <a:pt x="9" y="39"/>
                  </a:lnTo>
                  <a:lnTo>
                    <a:pt x="7" y="43"/>
                  </a:lnTo>
                  <a:lnTo>
                    <a:pt x="7" y="48"/>
                  </a:lnTo>
                  <a:lnTo>
                    <a:pt x="5" y="50"/>
                  </a:lnTo>
                  <a:lnTo>
                    <a:pt x="3" y="54"/>
                  </a:lnTo>
                  <a:lnTo>
                    <a:pt x="3" y="56"/>
                  </a:lnTo>
                  <a:lnTo>
                    <a:pt x="0" y="61"/>
                  </a:lnTo>
                  <a:lnTo>
                    <a:pt x="0" y="65"/>
                  </a:lnTo>
                  <a:lnTo>
                    <a:pt x="0" y="69"/>
                  </a:lnTo>
                  <a:lnTo>
                    <a:pt x="0" y="71"/>
                  </a:lnTo>
                  <a:lnTo>
                    <a:pt x="0" y="76"/>
                  </a:lnTo>
                  <a:lnTo>
                    <a:pt x="0" y="80"/>
                  </a:lnTo>
                  <a:lnTo>
                    <a:pt x="0" y="84"/>
                  </a:lnTo>
                  <a:lnTo>
                    <a:pt x="0" y="87"/>
                  </a:lnTo>
                  <a:lnTo>
                    <a:pt x="0" y="91"/>
                  </a:lnTo>
                  <a:lnTo>
                    <a:pt x="0" y="95"/>
                  </a:lnTo>
                  <a:lnTo>
                    <a:pt x="3" y="100"/>
                  </a:lnTo>
                  <a:lnTo>
                    <a:pt x="3" y="102"/>
                  </a:lnTo>
                  <a:lnTo>
                    <a:pt x="5" y="106"/>
                  </a:lnTo>
                  <a:lnTo>
                    <a:pt x="7" y="110"/>
                  </a:lnTo>
                  <a:lnTo>
                    <a:pt x="7" y="113"/>
                  </a:lnTo>
                  <a:lnTo>
                    <a:pt x="9" y="117"/>
                  </a:lnTo>
                  <a:lnTo>
                    <a:pt x="11" y="119"/>
                  </a:lnTo>
                  <a:lnTo>
                    <a:pt x="13" y="123"/>
                  </a:lnTo>
                  <a:lnTo>
                    <a:pt x="16" y="126"/>
                  </a:lnTo>
                  <a:lnTo>
                    <a:pt x="18" y="130"/>
                  </a:lnTo>
                  <a:lnTo>
                    <a:pt x="20" y="132"/>
                  </a:lnTo>
                  <a:lnTo>
                    <a:pt x="24" y="134"/>
                  </a:lnTo>
                  <a:lnTo>
                    <a:pt x="26" y="139"/>
                  </a:lnTo>
                  <a:lnTo>
                    <a:pt x="29" y="141"/>
                  </a:lnTo>
                  <a:lnTo>
                    <a:pt x="33" y="143"/>
                  </a:lnTo>
                  <a:lnTo>
                    <a:pt x="35" y="145"/>
                  </a:lnTo>
                  <a:lnTo>
                    <a:pt x="39" y="147"/>
                  </a:lnTo>
                  <a:lnTo>
                    <a:pt x="44" y="149"/>
                  </a:lnTo>
                  <a:lnTo>
                    <a:pt x="46" y="152"/>
                  </a:lnTo>
                  <a:lnTo>
                    <a:pt x="50" y="152"/>
                  </a:lnTo>
                  <a:lnTo>
                    <a:pt x="52" y="154"/>
                  </a:lnTo>
                  <a:lnTo>
                    <a:pt x="57" y="156"/>
                  </a:lnTo>
                  <a:lnTo>
                    <a:pt x="61" y="156"/>
                  </a:lnTo>
                  <a:lnTo>
                    <a:pt x="65" y="158"/>
                  </a:lnTo>
                  <a:lnTo>
                    <a:pt x="68" y="158"/>
                  </a:lnTo>
                  <a:lnTo>
                    <a:pt x="72" y="158"/>
                  </a:lnTo>
                  <a:lnTo>
                    <a:pt x="76" y="158"/>
                  </a:lnTo>
                  <a:lnTo>
                    <a:pt x="81" y="158"/>
                  </a:lnTo>
                  <a:lnTo>
                    <a:pt x="83" y="158"/>
                  </a:lnTo>
                  <a:lnTo>
                    <a:pt x="87" y="158"/>
                  </a:lnTo>
                  <a:lnTo>
                    <a:pt x="91" y="158"/>
                  </a:lnTo>
                  <a:lnTo>
                    <a:pt x="94" y="156"/>
                  </a:lnTo>
                  <a:lnTo>
                    <a:pt x="98" y="156"/>
                  </a:lnTo>
                  <a:lnTo>
                    <a:pt x="102" y="156"/>
                  </a:lnTo>
                  <a:lnTo>
                    <a:pt x="104" y="154"/>
                  </a:lnTo>
                  <a:lnTo>
                    <a:pt x="109" y="152"/>
                  </a:lnTo>
                  <a:lnTo>
                    <a:pt x="113" y="152"/>
                  </a:lnTo>
                  <a:lnTo>
                    <a:pt x="115" y="149"/>
                  </a:lnTo>
                  <a:lnTo>
                    <a:pt x="120" y="147"/>
                  </a:lnTo>
                  <a:lnTo>
                    <a:pt x="122" y="145"/>
                  </a:lnTo>
                  <a:lnTo>
                    <a:pt x="126" y="143"/>
                  </a:lnTo>
                  <a:lnTo>
                    <a:pt x="128" y="141"/>
                  </a:lnTo>
                  <a:lnTo>
                    <a:pt x="130" y="139"/>
                  </a:lnTo>
                  <a:lnTo>
                    <a:pt x="135" y="134"/>
                  </a:lnTo>
                  <a:lnTo>
                    <a:pt x="137" y="132"/>
                  </a:lnTo>
                  <a:lnTo>
                    <a:pt x="139" y="130"/>
                  </a:lnTo>
                  <a:close/>
                </a:path>
              </a:pathLst>
            </a:custGeom>
            <a:solidFill>
              <a:srgbClr val="F5D13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0" name="任意多边形 308019"/>
            <p:cNvSpPr/>
            <p:nvPr/>
          </p:nvSpPr>
          <p:spPr>
            <a:xfrm>
              <a:off x="3748" y="1302"/>
              <a:ext cx="154" cy="156"/>
            </a:xfrm>
            <a:custGeom>
              <a:rect l="0" t="0" r="0" b="0"/>
              <a:pathLst>
                <a:path w="154" h="156">
                  <a:moveTo>
                    <a:pt x="139" y="128"/>
                  </a:moveTo>
                  <a:lnTo>
                    <a:pt x="141" y="124"/>
                  </a:lnTo>
                  <a:lnTo>
                    <a:pt x="143" y="121"/>
                  </a:lnTo>
                  <a:lnTo>
                    <a:pt x="146" y="117"/>
                  </a:lnTo>
                  <a:lnTo>
                    <a:pt x="148" y="115"/>
                  </a:lnTo>
                  <a:lnTo>
                    <a:pt x="148" y="111"/>
                  </a:lnTo>
                  <a:lnTo>
                    <a:pt x="150" y="108"/>
                  </a:lnTo>
                  <a:lnTo>
                    <a:pt x="152" y="104"/>
                  </a:lnTo>
                  <a:lnTo>
                    <a:pt x="152" y="100"/>
                  </a:lnTo>
                  <a:lnTo>
                    <a:pt x="152" y="95"/>
                  </a:lnTo>
                  <a:lnTo>
                    <a:pt x="154" y="93"/>
                  </a:lnTo>
                  <a:lnTo>
                    <a:pt x="154" y="89"/>
                  </a:lnTo>
                  <a:lnTo>
                    <a:pt x="154" y="85"/>
                  </a:lnTo>
                  <a:lnTo>
                    <a:pt x="154" y="82"/>
                  </a:lnTo>
                  <a:lnTo>
                    <a:pt x="154" y="78"/>
                  </a:lnTo>
                  <a:lnTo>
                    <a:pt x="154" y="74"/>
                  </a:lnTo>
                  <a:lnTo>
                    <a:pt x="154" y="69"/>
                  </a:lnTo>
                  <a:lnTo>
                    <a:pt x="154" y="67"/>
                  </a:lnTo>
                  <a:lnTo>
                    <a:pt x="152" y="63"/>
                  </a:lnTo>
                  <a:lnTo>
                    <a:pt x="152" y="59"/>
                  </a:lnTo>
                  <a:lnTo>
                    <a:pt x="152" y="56"/>
                  </a:lnTo>
                  <a:lnTo>
                    <a:pt x="150" y="52"/>
                  </a:lnTo>
                  <a:lnTo>
                    <a:pt x="148" y="48"/>
                  </a:lnTo>
                  <a:lnTo>
                    <a:pt x="148" y="46"/>
                  </a:lnTo>
                  <a:lnTo>
                    <a:pt x="146" y="41"/>
                  </a:lnTo>
                  <a:lnTo>
                    <a:pt x="143" y="39"/>
                  </a:lnTo>
                  <a:lnTo>
                    <a:pt x="141" y="35"/>
                  </a:lnTo>
                  <a:lnTo>
                    <a:pt x="139" y="33"/>
                  </a:lnTo>
                  <a:lnTo>
                    <a:pt x="137" y="28"/>
                  </a:lnTo>
                  <a:lnTo>
                    <a:pt x="135" y="26"/>
                  </a:lnTo>
                  <a:lnTo>
                    <a:pt x="130" y="24"/>
                  </a:lnTo>
                  <a:lnTo>
                    <a:pt x="128" y="20"/>
                  </a:lnTo>
                  <a:lnTo>
                    <a:pt x="126" y="17"/>
                  </a:lnTo>
                  <a:lnTo>
                    <a:pt x="122" y="15"/>
                  </a:lnTo>
                  <a:lnTo>
                    <a:pt x="120" y="13"/>
                  </a:lnTo>
                  <a:lnTo>
                    <a:pt x="115" y="11"/>
                  </a:lnTo>
                  <a:lnTo>
                    <a:pt x="113" y="9"/>
                  </a:lnTo>
                  <a:lnTo>
                    <a:pt x="109" y="7"/>
                  </a:lnTo>
                  <a:lnTo>
                    <a:pt x="104" y="7"/>
                  </a:lnTo>
                  <a:lnTo>
                    <a:pt x="102" y="4"/>
                  </a:lnTo>
                  <a:lnTo>
                    <a:pt x="98" y="4"/>
                  </a:lnTo>
                  <a:lnTo>
                    <a:pt x="94" y="2"/>
                  </a:lnTo>
                  <a:lnTo>
                    <a:pt x="91" y="2"/>
                  </a:lnTo>
                  <a:lnTo>
                    <a:pt x="87" y="2"/>
                  </a:lnTo>
                  <a:lnTo>
                    <a:pt x="83" y="0"/>
                  </a:lnTo>
                  <a:lnTo>
                    <a:pt x="78" y="0"/>
                  </a:lnTo>
                  <a:lnTo>
                    <a:pt x="76" y="0"/>
                  </a:lnTo>
                  <a:lnTo>
                    <a:pt x="72" y="0"/>
                  </a:lnTo>
                  <a:lnTo>
                    <a:pt x="68" y="0"/>
                  </a:lnTo>
                  <a:lnTo>
                    <a:pt x="65" y="2"/>
                  </a:lnTo>
                  <a:lnTo>
                    <a:pt x="61" y="2"/>
                  </a:lnTo>
                  <a:lnTo>
                    <a:pt x="57" y="2"/>
                  </a:lnTo>
                  <a:lnTo>
                    <a:pt x="55" y="4"/>
                  </a:lnTo>
                  <a:lnTo>
                    <a:pt x="50" y="4"/>
                  </a:lnTo>
                  <a:lnTo>
                    <a:pt x="46" y="7"/>
                  </a:lnTo>
                  <a:lnTo>
                    <a:pt x="44" y="9"/>
                  </a:lnTo>
                  <a:lnTo>
                    <a:pt x="39" y="9"/>
                  </a:lnTo>
                  <a:lnTo>
                    <a:pt x="37" y="11"/>
                  </a:lnTo>
                  <a:lnTo>
                    <a:pt x="33" y="13"/>
                  </a:lnTo>
                  <a:lnTo>
                    <a:pt x="31" y="15"/>
                  </a:lnTo>
                  <a:lnTo>
                    <a:pt x="29" y="17"/>
                  </a:lnTo>
                  <a:lnTo>
                    <a:pt x="24" y="20"/>
                  </a:lnTo>
                  <a:lnTo>
                    <a:pt x="22" y="24"/>
                  </a:lnTo>
                  <a:lnTo>
                    <a:pt x="20" y="26"/>
                  </a:lnTo>
                  <a:lnTo>
                    <a:pt x="18" y="28"/>
                  </a:lnTo>
                  <a:lnTo>
                    <a:pt x="13" y="33"/>
                  </a:lnTo>
                  <a:lnTo>
                    <a:pt x="11" y="35"/>
                  </a:lnTo>
                  <a:lnTo>
                    <a:pt x="11" y="39"/>
                  </a:lnTo>
                  <a:lnTo>
                    <a:pt x="9" y="41"/>
                  </a:lnTo>
                  <a:lnTo>
                    <a:pt x="7" y="46"/>
                  </a:lnTo>
                  <a:lnTo>
                    <a:pt x="5" y="50"/>
                  </a:lnTo>
                  <a:lnTo>
                    <a:pt x="5" y="52"/>
                  </a:lnTo>
                  <a:lnTo>
                    <a:pt x="3" y="56"/>
                  </a:lnTo>
                  <a:lnTo>
                    <a:pt x="3" y="61"/>
                  </a:lnTo>
                  <a:lnTo>
                    <a:pt x="0" y="63"/>
                  </a:lnTo>
                  <a:lnTo>
                    <a:pt x="0" y="67"/>
                  </a:lnTo>
                  <a:lnTo>
                    <a:pt x="0" y="72"/>
                  </a:lnTo>
                  <a:lnTo>
                    <a:pt x="0" y="76"/>
                  </a:lnTo>
                  <a:lnTo>
                    <a:pt x="0" y="78"/>
                  </a:lnTo>
                  <a:lnTo>
                    <a:pt x="0" y="82"/>
                  </a:lnTo>
                  <a:lnTo>
                    <a:pt x="0" y="87"/>
                  </a:lnTo>
                  <a:lnTo>
                    <a:pt x="0" y="89"/>
                  </a:lnTo>
                  <a:lnTo>
                    <a:pt x="3" y="93"/>
                  </a:lnTo>
                  <a:lnTo>
                    <a:pt x="3" y="98"/>
                  </a:lnTo>
                  <a:lnTo>
                    <a:pt x="5" y="102"/>
                  </a:lnTo>
                  <a:lnTo>
                    <a:pt x="5" y="104"/>
                  </a:lnTo>
                  <a:lnTo>
                    <a:pt x="7" y="108"/>
                  </a:lnTo>
                  <a:lnTo>
                    <a:pt x="9" y="111"/>
                  </a:lnTo>
                  <a:lnTo>
                    <a:pt x="11" y="115"/>
                  </a:lnTo>
                  <a:lnTo>
                    <a:pt x="11" y="117"/>
                  </a:lnTo>
                  <a:lnTo>
                    <a:pt x="13" y="121"/>
                  </a:lnTo>
                  <a:lnTo>
                    <a:pt x="16" y="124"/>
                  </a:lnTo>
                  <a:lnTo>
                    <a:pt x="18" y="128"/>
                  </a:lnTo>
                  <a:lnTo>
                    <a:pt x="22" y="130"/>
                  </a:lnTo>
                  <a:lnTo>
                    <a:pt x="24" y="132"/>
                  </a:lnTo>
                  <a:lnTo>
                    <a:pt x="26" y="137"/>
                  </a:lnTo>
                  <a:lnTo>
                    <a:pt x="31" y="139"/>
                  </a:lnTo>
                  <a:lnTo>
                    <a:pt x="33" y="141"/>
                  </a:lnTo>
                  <a:lnTo>
                    <a:pt x="37" y="143"/>
                  </a:lnTo>
                  <a:lnTo>
                    <a:pt x="39" y="145"/>
                  </a:lnTo>
                  <a:lnTo>
                    <a:pt x="44" y="147"/>
                  </a:lnTo>
                  <a:lnTo>
                    <a:pt x="46" y="150"/>
                  </a:lnTo>
                  <a:lnTo>
                    <a:pt x="50" y="150"/>
                  </a:lnTo>
                  <a:lnTo>
                    <a:pt x="55" y="152"/>
                  </a:lnTo>
                  <a:lnTo>
                    <a:pt x="57" y="154"/>
                  </a:lnTo>
                  <a:lnTo>
                    <a:pt x="61" y="154"/>
                  </a:lnTo>
                  <a:lnTo>
                    <a:pt x="65" y="154"/>
                  </a:lnTo>
                  <a:lnTo>
                    <a:pt x="68" y="156"/>
                  </a:lnTo>
                  <a:lnTo>
                    <a:pt x="72" y="156"/>
                  </a:lnTo>
                  <a:lnTo>
                    <a:pt x="76" y="156"/>
                  </a:lnTo>
                  <a:lnTo>
                    <a:pt x="81" y="156"/>
                  </a:lnTo>
                  <a:lnTo>
                    <a:pt x="83" y="156"/>
                  </a:lnTo>
                  <a:lnTo>
                    <a:pt x="87" y="156"/>
                  </a:lnTo>
                  <a:lnTo>
                    <a:pt x="91" y="156"/>
                  </a:lnTo>
                  <a:lnTo>
                    <a:pt x="94" y="154"/>
                  </a:lnTo>
                  <a:lnTo>
                    <a:pt x="98" y="154"/>
                  </a:lnTo>
                  <a:lnTo>
                    <a:pt x="102" y="152"/>
                  </a:lnTo>
                  <a:lnTo>
                    <a:pt x="104" y="152"/>
                  </a:lnTo>
                  <a:lnTo>
                    <a:pt x="109" y="150"/>
                  </a:lnTo>
                  <a:lnTo>
                    <a:pt x="113" y="150"/>
                  </a:lnTo>
                  <a:lnTo>
                    <a:pt x="115" y="147"/>
                  </a:lnTo>
                  <a:lnTo>
                    <a:pt x="120" y="145"/>
                  </a:lnTo>
                  <a:lnTo>
                    <a:pt x="122" y="143"/>
                  </a:lnTo>
                  <a:lnTo>
                    <a:pt x="124" y="141"/>
                  </a:lnTo>
                  <a:lnTo>
                    <a:pt x="128" y="139"/>
                  </a:lnTo>
                  <a:lnTo>
                    <a:pt x="130" y="137"/>
                  </a:lnTo>
                  <a:lnTo>
                    <a:pt x="133" y="132"/>
                  </a:lnTo>
                  <a:lnTo>
                    <a:pt x="137" y="130"/>
                  </a:lnTo>
                  <a:lnTo>
                    <a:pt x="139" y="128"/>
                  </a:lnTo>
                  <a:close/>
                </a:path>
              </a:pathLst>
            </a:custGeom>
            <a:solidFill>
              <a:srgbClr val="F5D13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1" name="任意多边形 308020"/>
            <p:cNvSpPr/>
            <p:nvPr/>
          </p:nvSpPr>
          <p:spPr>
            <a:xfrm>
              <a:off x="3748" y="1304"/>
              <a:ext cx="154" cy="154"/>
            </a:xfrm>
            <a:custGeom>
              <a:rect l="0" t="0" r="0" b="0"/>
              <a:pathLst>
                <a:path w="154" h="154">
                  <a:moveTo>
                    <a:pt x="139" y="126"/>
                  </a:moveTo>
                  <a:lnTo>
                    <a:pt x="141" y="122"/>
                  </a:lnTo>
                  <a:lnTo>
                    <a:pt x="141" y="119"/>
                  </a:lnTo>
                  <a:lnTo>
                    <a:pt x="143" y="115"/>
                  </a:lnTo>
                  <a:lnTo>
                    <a:pt x="146" y="113"/>
                  </a:lnTo>
                  <a:lnTo>
                    <a:pt x="148" y="109"/>
                  </a:lnTo>
                  <a:lnTo>
                    <a:pt x="150" y="106"/>
                  </a:lnTo>
                  <a:lnTo>
                    <a:pt x="150" y="102"/>
                  </a:lnTo>
                  <a:lnTo>
                    <a:pt x="152" y="98"/>
                  </a:lnTo>
                  <a:lnTo>
                    <a:pt x="152" y="96"/>
                  </a:lnTo>
                  <a:lnTo>
                    <a:pt x="152" y="91"/>
                  </a:lnTo>
                  <a:lnTo>
                    <a:pt x="154" y="87"/>
                  </a:lnTo>
                  <a:lnTo>
                    <a:pt x="154" y="85"/>
                  </a:lnTo>
                  <a:lnTo>
                    <a:pt x="154" y="80"/>
                  </a:lnTo>
                  <a:lnTo>
                    <a:pt x="154" y="76"/>
                  </a:lnTo>
                  <a:lnTo>
                    <a:pt x="154" y="72"/>
                  </a:lnTo>
                  <a:lnTo>
                    <a:pt x="154" y="70"/>
                  </a:lnTo>
                  <a:lnTo>
                    <a:pt x="152" y="65"/>
                  </a:lnTo>
                  <a:lnTo>
                    <a:pt x="152" y="61"/>
                  </a:lnTo>
                  <a:lnTo>
                    <a:pt x="152" y="59"/>
                  </a:lnTo>
                  <a:lnTo>
                    <a:pt x="150" y="54"/>
                  </a:lnTo>
                  <a:lnTo>
                    <a:pt x="150" y="50"/>
                  </a:lnTo>
                  <a:lnTo>
                    <a:pt x="148" y="48"/>
                  </a:lnTo>
                  <a:lnTo>
                    <a:pt x="146" y="44"/>
                  </a:lnTo>
                  <a:lnTo>
                    <a:pt x="143" y="41"/>
                  </a:lnTo>
                  <a:lnTo>
                    <a:pt x="141" y="37"/>
                  </a:lnTo>
                  <a:lnTo>
                    <a:pt x="141" y="35"/>
                  </a:lnTo>
                  <a:lnTo>
                    <a:pt x="139" y="31"/>
                  </a:lnTo>
                  <a:lnTo>
                    <a:pt x="135" y="28"/>
                  </a:lnTo>
                  <a:lnTo>
                    <a:pt x="133" y="26"/>
                  </a:lnTo>
                  <a:lnTo>
                    <a:pt x="130" y="22"/>
                  </a:lnTo>
                  <a:lnTo>
                    <a:pt x="128" y="20"/>
                  </a:lnTo>
                  <a:lnTo>
                    <a:pt x="124" y="18"/>
                  </a:lnTo>
                  <a:lnTo>
                    <a:pt x="122" y="15"/>
                  </a:lnTo>
                  <a:lnTo>
                    <a:pt x="117" y="13"/>
                  </a:lnTo>
                  <a:lnTo>
                    <a:pt x="115" y="11"/>
                  </a:lnTo>
                  <a:lnTo>
                    <a:pt x="111" y="9"/>
                  </a:lnTo>
                  <a:lnTo>
                    <a:pt x="109" y="7"/>
                  </a:lnTo>
                  <a:lnTo>
                    <a:pt x="104" y="5"/>
                  </a:lnTo>
                  <a:lnTo>
                    <a:pt x="100" y="5"/>
                  </a:lnTo>
                  <a:lnTo>
                    <a:pt x="98" y="2"/>
                  </a:lnTo>
                  <a:lnTo>
                    <a:pt x="94" y="2"/>
                  </a:lnTo>
                  <a:lnTo>
                    <a:pt x="89" y="2"/>
                  </a:lnTo>
                  <a:lnTo>
                    <a:pt x="87" y="0"/>
                  </a:lnTo>
                  <a:lnTo>
                    <a:pt x="83" y="0"/>
                  </a:lnTo>
                  <a:lnTo>
                    <a:pt x="78" y="0"/>
                  </a:lnTo>
                  <a:lnTo>
                    <a:pt x="74" y="0"/>
                  </a:lnTo>
                  <a:lnTo>
                    <a:pt x="72" y="0"/>
                  </a:lnTo>
                  <a:lnTo>
                    <a:pt x="68" y="0"/>
                  </a:lnTo>
                  <a:lnTo>
                    <a:pt x="63" y="0"/>
                  </a:lnTo>
                  <a:lnTo>
                    <a:pt x="61" y="2"/>
                  </a:lnTo>
                  <a:lnTo>
                    <a:pt x="57" y="2"/>
                  </a:lnTo>
                  <a:lnTo>
                    <a:pt x="52" y="5"/>
                  </a:lnTo>
                  <a:lnTo>
                    <a:pt x="50" y="5"/>
                  </a:lnTo>
                  <a:lnTo>
                    <a:pt x="46" y="7"/>
                  </a:lnTo>
                  <a:lnTo>
                    <a:pt x="44" y="7"/>
                  </a:lnTo>
                  <a:lnTo>
                    <a:pt x="39" y="9"/>
                  </a:lnTo>
                  <a:lnTo>
                    <a:pt x="37" y="11"/>
                  </a:lnTo>
                  <a:lnTo>
                    <a:pt x="33" y="13"/>
                  </a:lnTo>
                  <a:lnTo>
                    <a:pt x="31" y="15"/>
                  </a:lnTo>
                  <a:lnTo>
                    <a:pt x="29" y="18"/>
                  </a:lnTo>
                  <a:lnTo>
                    <a:pt x="24" y="20"/>
                  </a:lnTo>
                  <a:lnTo>
                    <a:pt x="22" y="22"/>
                  </a:lnTo>
                  <a:lnTo>
                    <a:pt x="20" y="26"/>
                  </a:lnTo>
                  <a:lnTo>
                    <a:pt x="18" y="28"/>
                  </a:lnTo>
                  <a:lnTo>
                    <a:pt x="16" y="33"/>
                  </a:lnTo>
                  <a:lnTo>
                    <a:pt x="13" y="35"/>
                  </a:lnTo>
                  <a:lnTo>
                    <a:pt x="11" y="39"/>
                  </a:lnTo>
                  <a:lnTo>
                    <a:pt x="9" y="41"/>
                  </a:lnTo>
                  <a:lnTo>
                    <a:pt x="7" y="46"/>
                  </a:lnTo>
                  <a:lnTo>
                    <a:pt x="7" y="48"/>
                  </a:lnTo>
                  <a:lnTo>
                    <a:pt x="5" y="52"/>
                  </a:lnTo>
                  <a:lnTo>
                    <a:pt x="5" y="57"/>
                  </a:lnTo>
                  <a:lnTo>
                    <a:pt x="3" y="59"/>
                  </a:lnTo>
                  <a:lnTo>
                    <a:pt x="3" y="63"/>
                  </a:lnTo>
                  <a:lnTo>
                    <a:pt x="3" y="67"/>
                  </a:lnTo>
                  <a:lnTo>
                    <a:pt x="0" y="70"/>
                  </a:lnTo>
                  <a:lnTo>
                    <a:pt x="0" y="74"/>
                  </a:lnTo>
                  <a:lnTo>
                    <a:pt x="0" y="78"/>
                  </a:lnTo>
                  <a:lnTo>
                    <a:pt x="0" y="80"/>
                  </a:lnTo>
                  <a:lnTo>
                    <a:pt x="3" y="85"/>
                  </a:lnTo>
                  <a:lnTo>
                    <a:pt x="3" y="89"/>
                  </a:lnTo>
                  <a:lnTo>
                    <a:pt x="3" y="91"/>
                  </a:lnTo>
                  <a:lnTo>
                    <a:pt x="5" y="96"/>
                  </a:lnTo>
                  <a:lnTo>
                    <a:pt x="5" y="100"/>
                  </a:lnTo>
                  <a:lnTo>
                    <a:pt x="7" y="102"/>
                  </a:lnTo>
                  <a:lnTo>
                    <a:pt x="7" y="106"/>
                  </a:lnTo>
                  <a:lnTo>
                    <a:pt x="9" y="109"/>
                  </a:lnTo>
                  <a:lnTo>
                    <a:pt x="11" y="113"/>
                  </a:lnTo>
                  <a:lnTo>
                    <a:pt x="13" y="117"/>
                  </a:lnTo>
                  <a:lnTo>
                    <a:pt x="16" y="119"/>
                  </a:lnTo>
                  <a:lnTo>
                    <a:pt x="18" y="122"/>
                  </a:lnTo>
                  <a:lnTo>
                    <a:pt x="20" y="126"/>
                  </a:lnTo>
                  <a:lnTo>
                    <a:pt x="22" y="128"/>
                  </a:lnTo>
                  <a:lnTo>
                    <a:pt x="24" y="130"/>
                  </a:lnTo>
                  <a:lnTo>
                    <a:pt x="29" y="135"/>
                  </a:lnTo>
                  <a:lnTo>
                    <a:pt x="31" y="137"/>
                  </a:lnTo>
                  <a:lnTo>
                    <a:pt x="33" y="139"/>
                  </a:lnTo>
                  <a:lnTo>
                    <a:pt x="37" y="141"/>
                  </a:lnTo>
                  <a:lnTo>
                    <a:pt x="39" y="143"/>
                  </a:lnTo>
                  <a:lnTo>
                    <a:pt x="44" y="145"/>
                  </a:lnTo>
                  <a:lnTo>
                    <a:pt x="48" y="148"/>
                  </a:lnTo>
                  <a:lnTo>
                    <a:pt x="50" y="148"/>
                  </a:lnTo>
                  <a:lnTo>
                    <a:pt x="55" y="150"/>
                  </a:lnTo>
                  <a:lnTo>
                    <a:pt x="59" y="150"/>
                  </a:lnTo>
                  <a:lnTo>
                    <a:pt x="61" y="152"/>
                  </a:lnTo>
                  <a:lnTo>
                    <a:pt x="65" y="152"/>
                  </a:lnTo>
                  <a:lnTo>
                    <a:pt x="70" y="154"/>
                  </a:lnTo>
                  <a:lnTo>
                    <a:pt x="72" y="154"/>
                  </a:lnTo>
                  <a:lnTo>
                    <a:pt x="76" y="154"/>
                  </a:lnTo>
                  <a:lnTo>
                    <a:pt x="81" y="154"/>
                  </a:lnTo>
                  <a:lnTo>
                    <a:pt x="83" y="154"/>
                  </a:lnTo>
                  <a:lnTo>
                    <a:pt x="87" y="154"/>
                  </a:lnTo>
                  <a:lnTo>
                    <a:pt x="91" y="152"/>
                  </a:lnTo>
                  <a:lnTo>
                    <a:pt x="94" y="152"/>
                  </a:lnTo>
                  <a:lnTo>
                    <a:pt x="98" y="152"/>
                  </a:lnTo>
                  <a:lnTo>
                    <a:pt x="102" y="150"/>
                  </a:lnTo>
                  <a:lnTo>
                    <a:pt x="104" y="150"/>
                  </a:lnTo>
                  <a:lnTo>
                    <a:pt x="109" y="148"/>
                  </a:lnTo>
                  <a:lnTo>
                    <a:pt x="111" y="145"/>
                  </a:lnTo>
                  <a:lnTo>
                    <a:pt x="115" y="145"/>
                  </a:lnTo>
                  <a:lnTo>
                    <a:pt x="117" y="143"/>
                  </a:lnTo>
                  <a:lnTo>
                    <a:pt x="122" y="141"/>
                  </a:lnTo>
                  <a:lnTo>
                    <a:pt x="124" y="139"/>
                  </a:lnTo>
                  <a:lnTo>
                    <a:pt x="128" y="137"/>
                  </a:lnTo>
                  <a:lnTo>
                    <a:pt x="130" y="135"/>
                  </a:lnTo>
                  <a:lnTo>
                    <a:pt x="133" y="130"/>
                  </a:lnTo>
                  <a:lnTo>
                    <a:pt x="135" y="128"/>
                  </a:lnTo>
                  <a:lnTo>
                    <a:pt x="139" y="126"/>
                  </a:lnTo>
                  <a:close/>
                </a:path>
              </a:pathLst>
            </a:custGeom>
            <a:solidFill>
              <a:srgbClr val="F5D13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2" name="任意多边形 308021"/>
            <p:cNvSpPr/>
            <p:nvPr/>
          </p:nvSpPr>
          <p:spPr>
            <a:xfrm>
              <a:off x="3751" y="1306"/>
              <a:ext cx="149" cy="152"/>
            </a:xfrm>
            <a:custGeom>
              <a:rect l="0" t="0" r="0" b="0"/>
              <a:pathLst>
                <a:path w="149" h="152">
                  <a:moveTo>
                    <a:pt x="134" y="124"/>
                  </a:moveTo>
                  <a:lnTo>
                    <a:pt x="136" y="120"/>
                  </a:lnTo>
                  <a:lnTo>
                    <a:pt x="138" y="117"/>
                  </a:lnTo>
                  <a:lnTo>
                    <a:pt x="140" y="113"/>
                  </a:lnTo>
                  <a:lnTo>
                    <a:pt x="143" y="111"/>
                  </a:lnTo>
                  <a:lnTo>
                    <a:pt x="145" y="107"/>
                  </a:lnTo>
                  <a:lnTo>
                    <a:pt x="145" y="104"/>
                  </a:lnTo>
                  <a:lnTo>
                    <a:pt x="147" y="100"/>
                  </a:lnTo>
                  <a:lnTo>
                    <a:pt x="147" y="98"/>
                  </a:lnTo>
                  <a:lnTo>
                    <a:pt x="149" y="94"/>
                  </a:lnTo>
                  <a:lnTo>
                    <a:pt x="149" y="89"/>
                  </a:lnTo>
                  <a:lnTo>
                    <a:pt x="149" y="87"/>
                  </a:lnTo>
                  <a:lnTo>
                    <a:pt x="149" y="83"/>
                  </a:lnTo>
                  <a:lnTo>
                    <a:pt x="149" y="78"/>
                  </a:lnTo>
                  <a:lnTo>
                    <a:pt x="149" y="76"/>
                  </a:lnTo>
                  <a:lnTo>
                    <a:pt x="149" y="72"/>
                  </a:lnTo>
                  <a:lnTo>
                    <a:pt x="149" y="68"/>
                  </a:lnTo>
                  <a:lnTo>
                    <a:pt x="149" y="63"/>
                  </a:lnTo>
                  <a:lnTo>
                    <a:pt x="149" y="61"/>
                  </a:lnTo>
                  <a:lnTo>
                    <a:pt x="147" y="57"/>
                  </a:lnTo>
                  <a:lnTo>
                    <a:pt x="147" y="55"/>
                  </a:lnTo>
                  <a:lnTo>
                    <a:pt x="145" y="50"/>
                  </a:lnTo>
                  <a:lnTo>
                    <a:pt x="143" y="46"/>
                  </a:lnTo>
                  <a:lnTo>
                    <a:pt x="143" y="44"/>
                  </a:lnTo>
                  <a:lnTo>
                    <a:pt x="140" y="39"/>
                  </a:lnTo>
                  <a:lnTo>
                    <a:pt x="138" y="37"/>
                  </a:lnTo>
                  <a:lnTo>
                    <a:pt x="136" y="33"/>
                  </a:lnTo>
                  <a:lnTo>
                    <a:pt x="134" y="31"/>
                  </a:lnTo>
                  <a:lnTo>
                    <a:pt x="132" y="29"/>
                  </a:lnTo>
                  <a:lnTo>
                    <a:pt x="130" y="24"/>
                  </a:lnTo>
                  <a:lnTo>
                    <a:pt x="125" y="22"/>
                  </a:lnTo>
                  <a:lnTo>
                    <a:pt x="123" y="20"/>
                  </a:lnTo>
                  <a:lnTo>
                    <a:pt x="121" y="18"/>
                  </a:lnTo>
                  <a:lnTo>
                    <a:pt x="117" y="16"/>
                  </a:lnTo>
                  <a:lnTo>
                    <a:pt x="114" y="13"/>
                  </a:lnTo>
                  <a:lnTo>
                    <a:pt x="110" y="11"/>
                  </a:lnTo>
                  <a:lnTo>
                    <a:pt x="108" y="9"/>
                  </a:lnTo>
                  <a:lnTo>
                    <a:pt x="104" y="7"/>
                  </a:lnTo>
                  <a:lnTo>
                    <a:pt x="101" y="5"/>
                  </a:lnTo>
                  <a:lnTo>
                    <a:pt x="97" y="5"/>
                  </a:lnTo>
                  <a:lnTo>
                    <a:pt x="93" y="3"/>
                  </a:lnTo>
                  <a:lnTo>
                    <a:pt x="91" y="3"/>
                  </a:lnTo>
                  <a:lnTo>
                    <a:pt x="86" y="0"/>
                  </a:lnTo>
                  <a:lnTo>
                    <a:pt x="82" y="0"/>
                  </a:lnTo>
                  <a:lnTo>
                    <a:pt x="80" y="0"/>
                  </a:lnTo>
                  <a:lnTo>
                    <a:pt x="75" y="0"/>
                  </a:lnTo>
                  <a:lnTo>
                    <a:pt x="71" y="0"/>
                  </a:lnTo>
                  <a:lnTo>
                    <a:pt x="69" y="0"/>
                  </a:lnTo>
                  <a:lnTo>
                    <a:pt x="65" y="0"/>
                  </a:lnTo>
                  <a:lnTo>
                    <a:pt x="60" y="0"/>
                  </a:lnTo>
                  <a:lnTo>
                    <a:pt x="58" y="3"/>
                  </a:lnTo>
                  <a:lnTo>
                    <a:pt x="54" y="3"/>
                  </a:lnTo>
                  <a:lnTo>
                    <a:pt x="49" y="3"/>
                  </a:lnTo>
                  <a:lnTo>
                    <a:pt x="47" y="5"/>
                  </a:lnTo>
                  <a:lnTo>
                    <a:pt x="43" y="5"/>
                  </a:lnTo>
                  <a:lnTo>
                    <a:pt x="41" y="7"/>
                  </a:lnTo>
                  <a:lnTo>
                    <a:pt x="36" y="9"/>
                  </a:lnTo>
                  <a:lnTo>
                    <a:pt x="34" y="11"/>
                  </a:lnTo>
                  <a:lnTo>
                    <a:pt x="30" y="13"/>
                  </a:lnTo>
                  <a:lnTo>
                    <a:pt x="28" y="16"/>
                  </a:lnTo>
                  <a:lnTo>
                    <a:pt x="26" y="18"/>
                  </a:lnTo>
                  <a:lnTo>
                    <a:pt x="21" y="20"/>
                  </a:lnTo>
                  <a:lnTo>
                    <a:pt x="19" y="22"/>
                  </a:lnTo>
                  <a:lnTo>
                    <a:pt x="17" y="24"/>
                  </a:lnTo>
                  <a:lnTo>
                    <a:pt x="15" y="29"/>
                  </a:lnTo>
                  <a:lnTo>
                    <a:pt x="13" y="31"/>
                  </a:lnTo>
                  <a:lnTo>
                    <a:pt x="10" y="35"/>
                  </a:lnTo>
                  <a:lnTo>
                    <a:pt x="8" y="37"/>
                  </a:lnTo>
                  <a:lnTo>
                    <a:pt x="6" y="42"/>
                  </a:lnTo>
                  <a:lnTo>
                    <a:pt x="4" y="44"/>
                  </a:lnTo>
                  <a:lnTo>
                    <a:pt x="4" y="48"/>
                  </a:lnTo>
                  <a:lnTo>
                    <a:pt x="2" y="50"/>
                  </a:lnTo>
                  <a:lnTo>
                    <a:pt x="2" y="55"/>
                  </a:lnTo>
                  <a:lnTo>
                    <a:pt x="0" y="59"/>
                  </a:lnTo>
                  <a:lnTo>
                    <a:pt x="0" y="61"/>
                  </a:lnTo>
                  <a:lnTo>
                    <a:pt x="0" y="65"/>
                  </a:lnTo>
                  <a:lnTo>
                    <a:pt x="0" y="70"/>
                  </a:lnTo>
                  <a:lnTo>
                    <a:pt x="0" y="72"/>
                  </a:lnTo>
                  <a:lnTo>
                    <a:pt x="0" y="76"/>
                  </a:lnTo>
                  <a:lnTo>
                    <a:pt x="0" y="81"/>
                  </a:lnTo>
                  <a:lnTo>
                    <a:pt x="0" y="83"/>
                  </a:lnTo>
                  <a:lnTo>
                    <a:pt x="0" y="87"/>
                  </a:lnTo>
                  <a:lnTo>
                    <a:pt x="2" y="91"/>
                  </a:lnTo>
                  <a:lnTo>
                    <a:pt x="2" y="94"/>
                  </a:lnTo>
                  <a:lnTo>
                    <a:pt x="2" y="98"/>
                  </a:lnTo>
                  <a:lnTo>
                    <a:pt x="4" y="100"/>
                  </a:lnTo>
                  <a:lnTo>
                    <a:pt x="6" y="104"/>
                  </a:lnTo>
                  <a:lnTo>
                    <a:pt x="6" y="109"/>
                  </a:lnTo>
                  <a:lnTo>
                    <a:pt x="8" y="111"/>
                  </a:lnTo>
                  <a:lnTo>
                    <a:pt x="10" y="115"/>
                  </a:lnTo>
                  <a:lnTo>
                    <a:pt x="13" y="117"/>
                  </a:lnTo>
                  <a:lnTo>
                    <a:pt x="15" y="122"/>
                  </a:lnTo>
                  <a:lnTo>
                    <a:pt x="17" y="124"/>
                  </a:lnTo>
                  <a:lnTo>
                    <a:pt x="19" y="126"/>
                  </a:lnTo>
                  <a:lnTo>
                    <a:pt x="21" y="128"/>
                  </a:lnTo>
                  <a:lnTo>
                    <a:pt x="26" y="133"/>
                  </a:lnTo>
                  <a:lnTo>
                    <a:pt x="28" y="135"/>
                  </a:lnTo>
                  <a:lnTo>
                    <a:pt x="32" y="137"/>
                  </a:lnTo>
                  <a:lnTo>
                    <a:pt x="34" y="139"/>
                  </a:lnTo>
                  <a:lnTo>
                    <a:pt x="39" y="141"/>
                  </a:lnTo>
                  <a:lnTo>
                    <a:pt x="41" y="143"/>
                  </a:lnTo>
                  <a:lnTo>
                    <a:pt x="45" y="146"/>
                  </a:lnTo>
                  <a:lnTo>
                    <a:pt x="47" y="146"/>
                  </a:lnTo>
                  <a:lnTo>
                    <a:pt x="52" y="148"/>
                  </a:lnTo>
                  <a:lnTo>
                    <a:pt x="56" y="148"/>
                  </a:lnTo>
                  <a:lnTo>
                    <a:pt x="58" y="150"/>
                  </a:lnTo>
                  <a:lnTo>
                    <a:pt x="62" y="150"/>
                  </a:lnTo>
                  <a:lnTo>
                    <a:pt x="67" y="150"/>
                  </a:lnTo>
                  <a:lnTo>
                    <a:pt x="69" y="152"/>
                  </a:lnTo>
                  <a:lnTo>
                    <a:pt x="73" y="152"/>
                  </a:lnTo>
                  <a:lnTo>
                    <a:pt x="78" y="152"/>
                  </a:lnTo>
                  <a:lnTo>
                    <a:pt x="80" y="152"/>
                  </a:lnTo>
                  <a:lnTo>
                    <a:pt x="84" y="150"/>
                  </a:lnTo>
                  <a:lnTo>
                    <a:pt x="88" y="150"/>
                  </a:lnTo>
                  <a:lnTo>
                    <a:pt x="91" y="150"/>
                  </a:lnTo>
                  <a:lnTo>
                    <a:pt x="95" y="150"/>
                  </a:lnTo>
                  <a:lnTo>
                    <a:pt x="99" y="148"/>
                  </a:lnTo>
                  <a:lnTo>
                    <a:pt x="101" y="148"/>
                  </a:lnTo>
                  <a:lnTo>
                    <a:pt x="106" y="146"/>
                  </a:lnTo>
                  <a:lnTo>
                    <a:pt x="108" y="143"/>
                  </a:lnTo>
                  <a:lnTo>
                    <a:pt x="112" y="143"/>
                  </a:lnTo>
                  <a:lnTo>
                    <a:pt x="114" y="141"/>
                  </a:lnTo>
                  <a:lnTo>
                    <a:pt x="119" y="139"/>
                  </a:lnTo>
                  <a:lnTo>
                    <a:pt x="121" y="137"/>
                  </a:lnTo>
                  <a:lnTo>
                    <a:pt x="123" y="135"/>
                  </a:lnTo>
                  <a:lnTo>
                    <a:pt x="127" y="133"/>
                  </a:lnTo>
                  <a:lnTo>
                    <a:pt x="130" y="128"/>
                  </a:lnTo>
                  <a:lnTo>
                    <a:pt x="132" y="126"/>
                  </a:lnTo>
                  <a:lnTo>
                    <a:pt x="134" y="124"/>
                  </a:lnTo>
                  <a:close/>
                </a:path>
              </a:pathLst>
            </a:custGeom>
            <a:solidFill>
              <a:srgbClr val="F5D24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3" name="任意多边形 308022"/>
            <p:cNvSpPr/>
            <p:nvPr/>
          </p:nvSpPr>
          <p:spPr>
            <a:xfrm>
              <a:off x="3751" y="1309"/>
              <a:ext cx="149" cy="149"/>
            </a:xfrm>
            <a:custGeom>
              <a:rect l="0" t="0" r="0" b="0"/>
              <a:pathLst>
                <a:path w="149" h="149">
                  <a:moveTo>
                    <a:pt x="134" y="121"/>
                  </a:moveTo>
                  <a:lnTo>
                    <a:pt x="136" y="117"/>
                  </a:lnTo>
                  <a:lnTo>
                    <a:pt x="138" y="114"/>
                  </a:lnTo>
                  <a:lnTo>
                    <a:pt x="140" y="110"/>
                  </a:lnTo>
                  <a:lnTo>
                    <a:pt x="143" y="108"/>
                  </a:lnTo>
                  <a:lnTo>
                    <a:pt x="143" y="104"/>
                  </a:lnTo>
                  <a:lnTo>
                    <a:pt x="145" y="101"/>
                  </a:lnTo>
                  <a:lnTo>
                    <a:pt x="145" y="97"/>
                  </a:lnTo>
                  <a:lnTo>
                    <a:pt x="147" y="95"/>
                  </a:lnTo>
                  <a:lnTo>
                    <a:pt x="147" y="91"/>
                  </a:lnTo>
                  <a:lnTo>
                    <a:pt x="149" y="86"/>
                  </a:lnTo>
                  <a:lnTo>
                    <a:pt x="149" y="84"/>
                  </a:lnTo>
                  <a:lnTo>
                    <a:pt x="149" y="80"/>
                  </a:lnTo>
                  <a:lnTo>
                    <a:pt x="149" y="75"/>
                  </a:lnTo>
                  <a:lnTo>
                    <a:pt x="149" y="73"/>
                  </a:lnTo>
                  <a:lnTo>
                    <a:pt x="149" y="69"/>
                  </a:lnTo>
                  <a:lnTo>
                    <a:pt x="149" y="67"/>
                  </a:lnTo>
                  <a:lnTo>
                    <a:pt x="147" y="62"/>
                  </a:lnTo>
                  <a:lnTo>
                    <a:pt x="147" y="58"/>
                  </a:lnTo>
                  <a:lnTo>
                    <a:pt x="147" y="56"/>
                  </a:lnTo>
                  <a:lnTo>
                    <a:pt x="145" y="52"/>
                  </a:lnTo>
                  <a:lnTo>
                    <a:pt x="145" y="47"/>
                  </a:lnTo>
                  <a:lnTo>
                    <a:pt x="143" y="45"/>
                  </a:lnTo>
                  <a:lnTo>
                    <a:pt x="140" y="41"/>
                  </a:lnTo>
                  <a:lnTo>
                    <a:pt x="138" y="39"/>
                  </a:lnTo>
                  <a:lnTo>
                    <a:pt x="138" y="34"/>
                  </a:lnTo>
                  <a:lnTo>
                    <a:pt x="136" y="32"/>
                  </a:lnTo>
                  <a:lnTo>
                    <a:pt x="134" y="30"/>
                  </a:lnTo>
                  <a:lnTo>
                    <a:pt x="130" y="26"/>
                  </a:lnTo>
                  <a:lnTo>
                    <a:pt x="127" y="23"/>
                  </a:lnTo>
                  <a:lnTo>
                    <a:pt x="125" y="21"/>
                  </a:lnTo>
                  <a:lnTo>
                    <a:pt x="123" y="17"/>
                  </a:lnTo>
                  <a:lnTo>
                    <a:pt x="119" y="15"/>
                  </a:lnTo>
                  <a:lnTo>
                    <a:pt x="117" y="13"/>
                  </a:lnTo>
                  <a:lnTo>
                    <a:pt x="112" y="10"/>
                  </a:lnTo>
                  <a:lnTo>
                    <a:pt x="110" y="8"/>
                  </a:lnTo>
                  <a:lnTo>
                    <a:pt x="106" y="6"/>
                  </a:lnTo>
                  <a:lnTo>
                    <a:pt x="104" y="6"/>
                  </a:lnTo>
                  <a:lnTo>
                    <a:pt x="99" y="4"/>
                  </a:lnTo>
                  <a:lnTo>
                    <a:pt x="97" y="2"/>
                  </a:lnTo>
                  <a:lnTo>
                    <a:pt x="93" y="2"/>
                  </a:lnTo>
                  <a:lnTo>
                    <a:pt x="88" y="2"/>
                  </a:lnTo>
                  <a:lnTo>
                    <a:pt x="86" y="0"/>
                  </a:lnTo>
                  <a:lnTo>
                    <a:pt x="82" y="0"/>
                  </a:lnTo>
                  <a:lnTo>
                    <a:pt x="78" y="0"/>
                  </a:lnTo>
                  <a:lnTo>
                    <a:pt x="75" y="0"/>
                  </a:lnTo>
                  <a:lnTo>
                    <a:pt x="71" y="0"/>
                  </a:lnTo>
                  <a:lnTo>
                    <a:pt x="69" y="0"/>
                  </a:lnTo>
                  <a:lnTo>
                    <a:pt x="65" y="0"/>
                  </a:lnTo>
                  <a:lnTo>
                    <a:pt x="60" y="0"/>
                  </a:lnTo>
                  <a:lnTo>
                    <a:pt x="58" y="0"/>
                  </a:lnTo>
                  <a:lnTo>
                    <a:pt x="54" y="2"/>
                  </a:lnTo>
                  <a:lnTo>
                    <a:pt x="49" y="2"/>
                  </a:lnTo>
                  <a:lnTo>
                    <a:pt x="47" y="4"/>
                  </a:lnTo>
                  <a:lnTo>
                    <a:pt x="43" y="4"/>
                  </a:lnTo>
                  <a:lnTo>
                    <a:pt x="41" y="6"/>
                  </a:lnTo>
                  <a:lnTo>
                    <a:pt x="36" y="8"/>
                  </a:lnTo>
                  <a:lnTo>
                    <a:pt x="34" y="10"/>
                  </a:lnTo>
                  <a:lnTo>
                    <a:pt x="32" y="10"/>
                  </a:lnTo>
                  <a:lnTo>
                    <a:pt x="28" y="13"/>
                  </a:lnTo>
                  <a:lnTo>
                    <a:pt x="26" y="15"/>
                  </a:lnTo>
                  <a:lnTo>
                    <a:pt x="23" y="19"/>
                  </a:lnTo>
                  <a:lnTo>
                    <a:pt x="19" y="21"/>
                  </a:lnTo>
                  <a:lnTo>
                    <a:pt x="17" y="23"/>
                  </a:lnTo>
                  <a:lnTo>
                    <a:pt x="15" y="26"/>
                  </a:lnTo>
                  <a:lnTo>
                    <a:pt x="13" y="30"/>
                  </a:lnTo>
                  <a:lnTo>
                    <a:pt x="10" y="32"/>
                  </a:lnTo>
                  <a:lnTo>
                    <a:pt x="8" y="36"/>
                  </a:lnTo>
                  <a:lnTo>
                    <a:pt x="6" y="39"/>
                  </a:lnTo>
                  <a:lnTo>
                    <a:pt x="6" y="43"/>
                  </a:lnTo>
                  <a:lnTo>
                    <a:pt x="4" y="45"/>
                  </a:lnTo>
                  <a:lnTo>
                    <a:pt x="4" y="49"/>
                  </a:lnTo>
                  <a:lnTo>
                    <a:pt x="2" y="52"/>
                  </a:lnTo>
                  <a:lnTo>
                    <a:pt x="2" y="56"/>
                  </a:lnTo>
                  <a:lnTo>
                    <a:pt x="0" y="60"/>
                  </a:lnTo>
                  <a:lnTo>
                    <a:pt x="0" y="62"/>
                  </a:lnTo>
                  <a:lnTo>
                    <a:pt x="0" y="67"/>
                  </a:lnTo>
                  <a:lnTo>
                    <a:pt x="0" y="71"/>
                  </a:lnTo>
                  <a:lnTo>
                    <a:pt x="0" y="73"/>
                  </a:lnTo>
                  <a:lnTo>
                    <a:pt x="0" y="78"/>
                  </a:lnTo>
                  <a:lnTo>
                    <a:pt x="0" y="82"/>
                  </a:lnTo>
                  <a:lnTo>
                    <a:pt x="2" y="84"/>
                  </a:lnTo>
                  <a:lnTo>
                    <a:pt x="2" y="88"/>
                  </a:lnTo>
                  <a:lnTo>
                    <a:pt x="2" y="93"/>
                  </a:lnTo>
                  <a:lnTo>
                    <a:pt x="4" y="95"/>
                  </a:lnTo>
                  <a:lnTo>
                    <a:pt x="4" y="99"/>
                  </a:lnTo>
                  <a:lnTo>
                    <a:pt x="6" y="101"/>
                  </a:lnTo>
                  <a:lnTo>
                    <a:pt x="8" y="106"/>
                  </a:lnTo>
                  <a:lnTo>
                    <a:pt x="8" y="108"/>
                  </a:lnTo>
                  <a:lnTo>
                    <a:pt x="10" y="112"/>
                  </a:lnTo>
                  <a:lnTo>
                    <a:pt x="13" y="114"/>
                  </a:lnTo>
                  <a:lnTo>
                    <a:pt x="15" y="119"/>
                  </a:lnTo>
                  <a:lnTo>
                    <a:pt x="17" y="121"/>
                  </a:lnTo>
                  <a:lnTo>
                    <a:pt x="21" y="123"/>
                  </a:lnTo>
                  <a:lnTo>
                    <a:pt x="23" y="125"/>
                  </a:lnTo>
                  <a:lnTo>
                    <a:pt x="26" y="130"/>
                  </a:lnTo>
                  <a:lnTo>
                    <a:pt x="30" y="132"/>
                  </a:lnTo>
                  <a:lnTo>
                    <a:pt x="32" y="134"/>
                  </a:lnTo>
                  <a:lnTo>
                    <a:pt x="34" y="136"/>
                  </a:lnTo>
                  <a:lnTo>
                    <a:pt x="39" y="138"/>
                  </a:lnTo>
                  <a:lnTo>
                    <a:pt x="41" y="140"/>
                  </a:lnTo>
                  <a:lnTo>
                    <a:pt x="45" y="140"/>
                  </a:lnTo>
                  <a:lnTo>
                    <a:pt x="49" y="143"/>
                  </a:lnTo>
                  <a:lnTo>
                    <a:pt x="52" y="145"/>
                  </a:lnTo>
                  <a:lnTo>
                    <a:pt x="56" y="145"/>
                  </a:lnTo>
                  <a:lnTo>
                    <a:pt x="58" y="147"/>
                  </a:lnTo>
                  <a:lnTo>
                    <a:pt x="62" y="147"/>
                  </a:lnTo>
                  <a:lnTo>
                    <a:pt x="67" y="147"/>
                  </a:lnTo>
                  <a:lnTo>
                    <a:pt x="69" y="147"/>
                  </a:lnTo>
                  <a:lnTo>
                    <a:pt x="73" y="147"/>
                  </a:lnTo>
                  <a:lnTo>
                    <a:pt x="78" y="149"/>
                  </a:lnTo>
                  <a:lnTo>
                    <a:pt x="80" y="147"/>
                  </a:lnTo>
                  <a:lnTo>
                    <a:pt x="84" y="147"/>
                  </a:lnTo>
                  <a:lnTo>
                    <a:pt x="88" y="147"/>
                  </a:lnTo>
                  <a:lnTo>
                    <a:pt x="91" y="147"/>
                  </a:lnTo>
                  <a:lnTo>
                    <a:pt x="95" y="147"/>
                  </a:lnTo>
                  <a:lnTo>
                    <a:pt x="97" y="145"/>
                  </a:lnTo>
                  <a:lnTo>
                    <a:pt x="101" y="143"/>
                  </a:lnTo>
                  <a:lnTo>
                    <a:pt x="106" y="143"/>
                  </a:lnTo>
                  <a:lnTo>
                    <a:pt x="108" y="140"/>
                  </a:lnTo>
                  <a:lnTo>
                    <a:pt x="110" y="140"/>
                  </a:lnTo>
                  <a:lnTo>
                    <a:pt x="114" y="138"/>
                  </a:lnTo>
                  <a:lnTo>
                    <a:pt x="117" y="136"/>
                  </a:lnTo>
                  <a:lnTo>
                    <a:pt x="121" y="134"/>
                  </a:lnTo>
                  <a:lnTo>
                    <a:pt x="123" y="132"/>
                  </a:lnTo>
                  <a:lnTo>
                    <a:pt x="125" y="130"/>
                  </a:lnTo>
                  <a:lnTo>
                    <a:pt x="127" y="125"/>
                  </a:lnTo>
                  <a:lnTo>
                    <a:pt x="132" y="123"/>
                  </a:lnTo>
                  <a:lnTo>
                    <a:pt x="134" y="121"/>
                  </a:lnTo>
                  <a:close/>
                </a:path>
              </a:pathLst>
            </a:custGeom>
            <a:solidFill>
              <a:srgbClr val="F5D2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4" name="任意多边形 308023"/>
            <p:cNvSpPr/>
            <p:nvPr/>
          </p:nvSpPr>
          <p:spPr>
            <a:xfrm>
              <a:off x="3751" y="1309"/>
              <a:ext cx="147" cy="147"/>
            </a:xfrm>
            <a:custGeom>
              <a:rect l="0" t="0" r="0" b="0"/>
              <a:pathLst>
                <a:path w="147" h="147">
                  <a:moveTo>
                    <a:pt x="132" y="121"/>
                  </a:moveTo>
                  <a:lnTo>
                    <a:pt x="136" y="117"/>
                  </a:lnTo>
                  <a:lnTo>
                    <a:pt x="136" y="114"/>
                  </a:lnTo>
                  <a:lnTo>
                    <a:pt x="138" y="112"/>
                  </a:lnTo>
                  <a:lnTo>
                    <a:pt x="140" y="108"/>
                  </a:lnTo>
                  <a:lnTo>
                    <a:pt x="143" y="104"/>
                  </a:lnTo>
                  <a:lnTo>
                    <a:pt x="143" y="101"/>
                  </a:lnTo>
                  <a:lnTo>
                    <a:pt x="145" y="97"/>
                  </a:lnTo>
                  <a:lnTo>
                    <a:pt x="145" y="95"/>
                  </a:lnTo>
                  <a:lnTo>
                    <a:pt x="147" y="91"/>
                  </a:lnTo>
                  <a:lnTo>
                    <a:pt x="147" y="88"/>
                  </a:lnTo>
                  <a:lnTo>
                    <a:pt x="147" y="84"/>
                  </a:lnTo>
                  <a:lnTo>
                    <a:pt x="147" y="80"/>
                  </a:lnTo>
                  <a:lnTo>
                    <a:pt x="147" y="78"/>
                  </a:lnTo>
                  <a:lnTo>
                    <a:pt x="147" y="73"/>
                  </a:lnTo>
                  <a:lnTo>
                    <a:pt x="147" y="69"/>
                  </a:lnTo>
                  <a:lnTo>
                    <a:pt x="147" y="67"/>
                  </a:lnTo>
                  <a:lnTo>
                    <a:pt x="147" y="62"/>
                  </a:lnTo>
                  <a:lnTo>
                    <a:pt x="147" y="60"/>
                  </a:lnTo>
                  <a:lnTo>
                    <a:pt x="145" y="56"/>
                  </a:lnTo>
                  <a:lnTo>
                    <a:pt x="145" y="52"/>
                  </a:lnTo>
                  <a:lnTo>
                    <a:pt x="143" y="49"/>
                  </a:lnTo>
                  <a:lnTo>
                    <a:pt x="140" y="45"/>
                  </a:lnTo>
                  <a:lnTo>
                    <a:pt x="140" y="43"/>
                  </a:lnTo>
                  <a:lnTo>
                    <a:pt x="138" y="39"/>
                  </a:lnTo>
                  <a:lnTo>
                    <a:pt x="136" y="36"/>
                  </a:lnTo>
                  <a:lnTo>
                    <a:pt x="134" y="34"/>
                  </a:lnTo>
                  <a:lnTo>
                    <a:pt x="132" y="30"/>
                  </a:lnTo>
                  <a:lnTo>
                    <a:pt x="130" y="28"/>
                  </a:lnTo>
                  <a:lnTo>
                    <a:pt x="127" y="23"/>
                  </a:lnTo>
                  <a:lnTo>
                    <a:pt x="125" y="21"/>
                  </a:lnTo>
                  <a:lnTo>
                    <a:pt x="121" y="19"/>
                  </a:lnTo>
                  <a:lnTo>
                    <a:pt x="119" y="17"/>
                  </a:lnTo>
                  <a:lnTo>
                    <a:pt x="117" y="15"/>
                  </a:lnTo>
                  <a:lnTo>
                    <a:pt x="112" y="13"/>
                  </a:lnTo>
                  <a:lnTo>
                    <a:pt x="110" y="10"/>
                  </a:lnTo>
                  <a:lnTo>
                    <a:pt x="106" y="8"/>
                  </a:lnTo>
                  <a:lnTo>
                    <a:pt x="104" y="6"/>
                  </a:lnTo>
                  <a:lnTo>
                    <a:pt x="99" y="6"/>
                  </a:lnTo>
                  <a:lnTo>
                    <a:pt x="95" y="4"/>
                  </a:lnTo>
                  <a:lnTo>
                    <a:pt x="93" y="4"/>
                  </a:lnTo>
                  <a:lnTo>
                    <a:pt x="88" y="2"/>
                  </a:lnTo>
                  <a:lnTo>
                    <a:pt x="86" y="2"/>
                  </a:lnTo>
                  <a:lnTo>
                    <a:pt x="82" y="2"/>
                  </a:lnTo>
                  <a:lnTo>
                    <a:pt x="78" y="2"/>
                  </a:lnTo>
                  <a:lnTo>
                    <a:pt x="75" y="0"/>
                  </a:lnTo>
                  <a:lnTo>
                    <a:pt x="71" y="0"/>
                  </a:lnTo>
                  <a:lnTo>
                    <a:pt x="67" y="0"/>
                  </a:lnTo>
                  <a:lnTo>
                    <a:pt x="65" y="2"/>
                  </a:lnTo>
                  <a:lnTo>
                    <a:pt x="60" y="2"/>
                  </a:lnTo>
                  <a:lnTo>
                    <a:pt x="58" y="2"/>
                  </a:lnTo>
                  <a:lnTo>
                    <a:pt x="54" y="2"/>
                  </a:lnTo>
                  <a:lnTo>
                    <a:pt x="49" y="4"/>
                  </a:lnTo>
                  <a:lnTo>
                    <a:pt x="47" y="4"/>
                  </a:lnTo>
                  <a:lnTo>
                    <a:pt x="43" y="6"/>
                  </a:lnTo>
                  <a:lnTo>
                    <a:pt x="41" y="8"/>
                  </a:lnTo>
                  <a:lnTo>
                    <a:pt x="36" y="8"/>
                  </a:lnTo>
                  <a:lnTo>
                    <a:pt x="34" y="10"/>
                  </a:lnTo>
                  <a:lnTo>
                    <a:pt x="32" y="13"/>
                  </a:lnTo>
                  <a:lnTo>
                    <a:pt x="28" y="15"/>
                  </a:lnTo>
                  <a:lnTo>
                    <a:pt x="26" y="17"/>
                  </a:lnTo>
                  <a:lnTo>
                    <a:pt x="23" y="19"/>
                  </a:lnTo>
                  <a:lnTo>
                    <a:pt x="19" y="21"/>
                  </a:lnTo>
                  <a:lnTo>
                    <a:pt x="17" y="26"/>
                  </a:lnTo>
                  <a:lnTo>
                    <a:pt x="15" y="28"/>
                  </a:lnTo>
                  <a:lnTo>
                    <a:pt x="13" y="30"/>
                  </a:lnTo>
                  <a:lnTo>
                    <a:pt x="10" y="34"/>
                  </a:lnTo>
                  <a:lnTo>
                    <a:pt x="8" y="36"/>
                  </a:lnTo>
                  <a:lnTo>
                    <a:pt x="8" y="41"/>
                  </a:lnTo>
                  <a:lnTo>
                    <a:pt x="6" y="43"/>
                  </a:lnTo>
                  <a:lnTo>
                    <a:pt x="4" y="47"/>
                  </a:lnTo>
                  <a:lnTo>
                    <a:pt x="4" y="49"/>
                  </a:lnTo>
                  <a:lnTo>
                    <a:pt x="2" y="54"/>
                  </a:lnTo>
                  <a:lnTo>
                    <a:pt x="2" y="58"/>
                  </a:lnTo>
                  <a:lnTo>
                    <a:pt x="2" y="60"/>
                  </a:lnTo>
                  <a:lnTo>
                    <a:pt x="2" y="65"/>
                  </a:lnTo>
                  <a:lnTo>
                    <a:pt x="0" y="67"/>
                  </a:lnTo>
                  <a:lnTo>
                    <a:pt x="0" y="71"/>
                  </a:lnTo>
                  <a:lnTo>
                    <a:pt x="0" y="75"/>
                  </a:lnTo>
                  <a:lnTo>
                    <a:pt x="2" y="78"/>
                  </a:lnTo>
                  <a:lnTo>
                    <a:pt x="2" y="82"/>
                  </a:lnTo>
                  <a:lnTo>
                    <a:pt x="2" y="86"/>
                  </a:lnTo>
                  <a:lnTo>
                    <a:pt x="2" y="88"/>
                  </a:lnTo>
                  <a:lnTo>
                    <a:pt x="4" y="93"/>
                  </a:lnTo>
                  <a:lnTo>
                    <a:pt x="4" y="95"/>
                  </a:lnTo>
                  <a:lnTo>
                    <a:pt x="6" y="99"/>
                  </a:lnTo>
                  <a:lnTo>
                    <a:pt x="6" y="101"/>
                  </a:lnTo>
                  <a:lnTo>
                    <a:pt x="8" y="106"/>
                  </a:lnTo>
                  <a:lnTo>
                    <a:pt x="10" y="108"/>
                  </a:lnTo>
                  <a:lnTo>
                    <a:pt x="13" y="112"/>
                  </a:lnTo>
                  <a:lnTo>
                    <a:pt x="15" y="114"/>
                  </a:lnTo>
                  <a:lnTo>
                    <a:pt x="17" y="119"/>
                  </a:lnTo>
                  <a:lnTo>
                    <a:pt x="19" y="121"/>
                  </a:lnTo>
                  <a:lnTo>
                    <a:pt x="21" y="123"/>
                  </a:lnTo>
                  <a:lnTo>
                    <a:pt x="23" y="125"/>
                  </a:lnTo>
                  <a:lnTo>
                    <a:pt x="26" y="130"/>
                  </a:lnTo>
                  <a:lnTo>
                    <a:pt x="30" y="132"/>
                  </a:lnTo>
                  <a:lnTo>
                    <a:pt x="32" y="134"/>
                  </a:lnTo>
                  <a:lnTo>
                    <a:pt x="36" y="136"/>
                  </a:lnTo>
                  <a:lnTo>
                    <a:pt x="39" y="138"/>
                  </a:lnTo>
                  <a:lnTo>
                    <a:pt x="43" y="140"/>
                  </a:lnTo>
                  <a:lnTo>
                    <a:pt x="45" y="140"/>
                  </a:lnTo>
                  <a:lnTo>
                    <a:pt x="49" y="143"/>
                  </a:lnTo>
                  <a:lnTo>
                    <a:pt x="52" y="145"/>
                  </a:lnTo>
                  <a:lnTo>
                    <a:pt x="56" y="145"/>
                  </a:lnTo>
                  <a:lnTo>
                    <a:pt x="60" y="147"/>
                  </a:lnTo>
                  <a:lnTo>
                    <a:pt x="62" y="147"/>
                  </a:lnTo>
                  <a:lnTo>
                    <a:pt x="67" y="147"/>
                  </a:lnTo>
                  <a:lnTo>
                    <a:pt x="69" y="147"/>
                  </a:lnTo>
                  <a:lnTo>
                    <a:pt x="73" y="147"/>
                  </a:lnTo>
                  <a:lnTo>
                    <a:pt x="78" y="147"/>
                  </a:lnTo>
                  <a:lnTo>
                    <a:pt x="80" y="147"/>
                  </a:lnTo>
                  <a:lnTo>
                    <a:pt x="84" y="147"/>
                  </a:lnTo>
                  <a:lnTo>
                    <a:pt x="88" y="147"/>
                  </a:lnTo>
                  <a:lnTo>
                    <a:pt x="91" y="147"/>
                  </a:lnTo>
                  <a:lnTo>
                    <a:pt x="95" y="145"/>
                  </a:lnTo>
                  <a:lnTo>
                    <a:pt x="97" y="145"/>
                  </a:lnTo>
                  <a:lnTo>
                    <a:pt x="101" y="143"/>
                  </a:lnTo>
                  <a:lnTo>
                    <a:pt x="104" y="143"/>
                  </a:lnTo>
                  <a:lnTo>
                    <a:pt x="108" y="140"/>
                  </a:lnTo>
                  <a:lnTo>
                    <a:pt x="110" y="138"/>
                  </a:lnTo>
                  <a:lnTo>
                    <a:pt x="114" y="138"/>
                  </a:lnTo>
                  <a:lnTo>
                    <a:pt x="117" y="136"/>
                  </a:lnTo>
                  <a:lnTo>
                    <a:pt x="121" y="134"/>
                  </a:lnTo>
                  <a:lnTo>
                    <a:pt x="123" y="132"/>
                  </a:lnTo>
                  <a:lnTo>
                    <a:pt x="125" y="130"/>
                  </a:lnTo>
                  <a:lnTo>
                    <a:pt x="127" y="125"/>
                  </a:lnTo>
                  <a:lnTo>
                    <a:pt x="130" y="123"/>
                  </a:lnTo>
                  <a:lnTo>
                    <a:pt x="132" y="121"/>
                  </a:lnTo>
                  <a:close/>
                </a:path>
              </a:pathLst>
            </a:custGeom>
            <a:solidFill>
              <a:srgbClr val="F5D24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5" name="任意多边形 308024"/>
            <p:cNvSpPr/>
            <p:nvPr/>
          </p:nvSpPr>
          <p:spPr>
            <a:xfrm>
              <a:off x="3753" y="1311"/>
              <a:ext cx="145" cy="145"/>
            </a:xfrm>
            <a:custGeom>
              <a:rect l="0" t="0" r="0" b="0"/>
              <a:pathLst>
                <a:path w="145" h="145">
                  <a:moveTo>
                    <a:pt x="130" y="119"/>
                  </a:moveTo>
                  <a:lnTo>
                    <a:pt x="132" y="115"/>
                  </a:lnTo>
                  <a:lnTo>
                    <a:pt x="134" y="112"/>
                  </a:lnTo>
                  <a:lnTo>
                    <a:pt x="136" y="110"/>
                  </a:lnTo>
                  <a:lnTo>
                    <a:pt x="138" y="106"/>
                  </a:lnTo>
                  <a:lnTo>
                    <a:pt x="138" y="104"/>
                  </a:lnTo>
                  <a:lnTo>
                    <a:pt x="141" y="99"/>
                  </a:lnTo>
                  <a:lnTo>
                    <a:pt x="141" y="95"/>
                  </a:lnTo>
                  <a:lnTo>
                    <a:pt x="143" y="93"/>
                  </a:lnTo>
                  <a:lnTo>
                    <a:pt x="143" y="89"/>
                  </a:lnTo>
                  <a:lnTo>
                    <a:pt x="145" y="86"/>
                  </a:lnTo>
                  <a:lnTo>
                    <a:pt x="145" y="82"/>
                  </a:lnTo>
                  <a:lnTo>
                    <a:pt x="145" y="80"/>
                  </a:lnTo>
                  <a:lnTo>
                    <a:pt x="145" y="76"/>
                  </a:lnTo>
                  <a:lnTo>
                    <a:pt x="145" y="71"/>
                  </a:lnTo>
                  <a:lnTo>
                    <a:pt x="145" y="69"/>
                  </a:lnTo>
                  <a:lnTo>
                    <a:pt x="145" y="65"/>
                  </a:lnTo>
                  <a:lnTo>
                    <a:pt x="143" y="63"/>
                  </a:lnTo>
                  <a:lnTo>
                    <a:pt x="143" y="58"/>
                  </a:lnTo>
                  <a:lnTo>
                    <a:pt x="143" y="54"/>
                  </a:lnTo>
                  <a:lnTo>
                    <a:pt x="141" y="52"/>
                  </a:lnTo>
                  <a:lnTo>
                    <a:pt x="141" y="47"/>
                  </a:lnTo>
                  <a:lnTo>
                    <a:pt x="138" y="45"/>
                  </a:lnTo>
                  <a:lnTo>
                    <a:pt x="136" y="41"/>
                  </a:lnTo>
                  <a:lnTo>
                    <a:pt x="134" y="39"/>
                  </a:lnTo>
                  <a:lnTo>
                    <a:pt x="134" y="37"/>
                  </a:lnTo>
                  <a:lnTo>
                    <a:pt x="132" y="32"/>
                  </a:lnTo>
                  <a:lnTo>
                    <a:pt x="130" y="30"/>
                  </a:lnTo>
                  <a:lnTo>
                    <a:pt x="125" y="26"/>
                  </a:lnTo>
                  <a:lnTo>
                    <a:pt x="123" y="24"/>
                  </a:lnTo>
                  <a:lnTo>
                    <a:pt x="121" y="21"/>
                  </a:lnTo>
                  <a:lnTo>
                    <a:pt x="119" y="19"/>
                  </a:lnTo>
                  <a:lnTo>
                    <a:pt x="115" y="17"/>
                  </a:lnTo>
                  <a:lnTo>
                    <a:pt x="112" y="15"/>
                  </a:lnTo>
                  <a:lnTo>
                    <a:pt x="110" y="13"/>
                  </a:lnTo>
                  <a:lnTo>
                    <a:pt x="106" y="11"/>
                  </a:lnTo>
                  <a:lnTo>
                    <a:pt x="104" y="8"/>
                  </a:lnTo>
                  <a:lnTo>
                    <a:pt x="99" y="6"/>
                  </a:lnTo>
                  <a:lnTo>
                    <a:pt x="97" y="6"/>
                  </a:lnTo>
                  <a:lnTo>
                    <a:pt x="93" y="4"/>
                  </a:lnTo>
                  <a:lnTo>
                    <a:pt x="91" y="4"/>
                  </a:lnTo>
                  <a:lnTo>
                    <a:pt x="86" y="2"/>
                  </a:lnTo>
                  <a:lnTo>
                    <a:pt x="82" y="2"/>
                  </a:lnTo>
                  <a:lnTo>
                    <a:pt x="80" y="0"/>
                  </a:lnTo>
                  <a:lnTo>
                    <a:pt x="76" y="0"/>
                  </a:lnTo>
                  <a:lnTo>
                    <a:pt x="71" y="0"/>
                  </a:lnTo>
                  <a:lnTo>
                    <a:pt x="69" y="0"/>
                  </a:lnTo>
                  <a:lnTo>
                    <a:pt x="65" y="0"/>
                  </a:lnTo>
                  <a:lnTo>
                    <a:pt x="63" y="0"/>
                  </a:lnTo>
                  <a:lnTo>
                    <a:pt x="58" y="2"/>
                  </a:lnTo>
                  <a:lnTo>
                    <a:pt x="54" y="2"/>
                  </a:lnTo>
                  <a:lnTo>
                    <a:pt x="52" y="2"/>
                  </a:lnTo>
                  <a:lnTo>
                    <a:pt x="47" y="4"/>
                  </a:lnTo>
                  <a:lnTo>
                    <a:pt x="45" y="4"/>
                  </a:lnTo>
                  <a:lnTo>
                    <a:pt x="41" y="6"/>
                  </a:lnTo>
                  <a:lnTo>
                    <a:pt x="39" y="8"/>
                  </a:lnTo>
                  <a:lnTo>
                    <a:pt x="34" y="8"/>
                  </a:lnTo>
                  <a:lnTo>
                    <a:pt x="32" y="11"/>
                  </a:lnTo>
                  <a:lnTo>
                    <a:pt x="30" y="13"/>
                  </a:lnTo>
                  <a:lnTo>
                    <a:pt x="26" y="15"/>
                  </a:lnTo>
                  <a:lnTo>
                    <a:pt x="24" y="17"/>
                  </a:lnTo>
                  <a:lnTo>
                    <a:pt x="21" y="19"/>
                  </a:lnTo>
                  <a:lnTo>
                    <a:pt x="19" y="21"/>
                  </a:lnTo>
                  <a:lnTo>
                    <a:pt x="17" y="24"/>
                  </a:lnTo>
                  <a:lnTo>
                    <a:pt x="13" y="28"/>
                  </a:lnTo>
                  <a:lnTo>
                    <a:pt x="11" y="30"/>
                  </a:lnTo>
                  <a:lnTo>
                    <a:pt x="8" y="32"/>
                  </a:lnTo>
                  <a:lnTo>
                    <a:pt x="8" y="37"/>
                  </a:lnTo>
                  <a:lnTo>
                    <a:pt x="6" y="39"/>
                  </a:lnTo>
                  <a:lnTo>
                    <a:pt x="4" y="43"/>
                  </a:lnTo>
                  <a:lnTo>
                    <a:pt x="4" y="45"/>
                  </a:lnTo>
                  <a:lnTo>
                    <a:pt x="2" y="50"/>
                  </a:lnTo>
                  <a:lnTo>
                    <a:pt x="2" y="54"/>
                  </a:lnTo>
                  <a:lnTo>
                    <a:pt x="0" y="56"/>
                  </a:lnTo>
                  <a:lnTo>
                    <a:pt x="0" y="60"/>
                  </a:lnTo>
                  <a:lnTo>
                    <a:pt x="0" y="63"/>
                  </a:lnTo>
                  <a:lnTo>
                    <a:pt x="0" y="67"/>
                  </a:lnTo>
                  <a:lnTo>
                    <a:pt x="0" y="71"/>
                  </a:lnTo>
                  <a:lnTo>
                    <a:pt x="0" y="73"/>
                  </a:lnTo>
                  <a:lnTo>
                    <a:pt x="0" y="78"/>
                  </a:lnTo>
                  <a:lnTo>
                    <a:pt x="0" y="80"/>
                  </a:lnTo>
                  <a:lnTo>
                    <a:pt x="0" y="84"/>
                  </a:lnTo>
                  <a:lnTo>
                    <a:pt x="2" y="89"/>
                  </a:lnTo>
                  <a:lnTo>
                    <a:pt x="2" y="91"/>
                  </a:lnTo>
                  <a:lnTo>
                    <a:pt x="2" y="95"/>
                  </a:lnTo>
                  <a:lnTo>
                    <a:pt x="4" y="97"/>
                  </a:lnTo>
                  <a:lnTo>
                    <a:pt x="6" y="102"/>
                  </a:lnTo>
                  <a:lnTo>
                    <a:pt x="6" y="104"/>
                  </a:lnTo>
                  <a:lnTo>
                    <a:pt x="8" y="108"/>
                  </a:lnTo>
                  <a:lnTo>
                    <a:pt x="11" y="110"/>
                  </a:lnTo>
                  <a:lnTo>
                    <a:pt x="13" y="112"/>
                  </a:lnTo>
                  <a:lnTo>
                    <a:pt x="15" y="117"/>
                  </a:lnTo>
                  <a:lnTo>
                    <a:pt x="17" y="119"/>
                  </a:lnTo>
                  <a:lnTo>
                    <a:pt x="19" y="121"/>
                  </a:lnTo>
                  <a:lnTo>
                    <a:pt x="21" y="123"/>
                  </a:lnTo>
                  <a:lnTo>
                    <a:pt x="26" y="128"/>
                  </a:lnTo>
                  <a:lnTo>
                    <a:pt x="28" y="130"/>
                  </a:lnTo>
                  <a:lnTo>
                    <a:pt x="30" y="132"/>
                  </a:lnTo>
                  <a:lnTo>
                    <a:pt x="34" y="134"/>
                  </a:lnTo>
                  <a:lnTo>
                    <a:pt x="37" y="136"/>
                  </a:lnTo>
                  <a:lnTo>
                    <a:pt x="41" y="138"/>
                  </a:lnTo>
                  <a:lnTo>
                    <a:pt x="43" y="138"/>
                  </a:lnTo>
                  <a:lnTo>
                    <a:pt x="47" y="141"/>
                  </a:lnTo>
                  <a:lnTo>
                    <a:pt x="52" y="141"/>
                  </a:lnTo>
                  <a:lnTo>
                    <a:pt x="54" y="143"/>
                  </a:lnTo>
                  <a:lnTo>
                    <a:pt x="58" y="143"/>
                  </a:lnTo>
                  <a:lnTo>
                    <a:pt x="60" y="145"/>
                  </a:lnTo>
                  <a:lnTo>
                    <a:pt x="65" y="145"/>
                  </a:lnTo>
                  <a:lnTo>
                    <a:pt x="69" y="145"/>
                  </a:lnTo>
                  <a:lnTo>
                    <a:pt x="71" y="145"/>
                  </a:lnTo>
                  <a:lnTo>
                    <a:pt x="76" y="145"/>
                  </a:lnTo>
                  <a:lnTo>
                    <a:pt x="78" y="145"/>
                  </a:lnTo>
                  <a:lnTo>
                    <a:pt x="82" y="145"/>
                  </a:lnTo>
                  <a:lnTo>
                    <a:pt x="86" y="145"/>
                  </a:lnTo>
                  <a:lnTo>
                    <a:pt x="89" y="145"/>
                  </a:lnTo>
                  <a:lnTo>
                    <a:pt x="93" y="143"/>
                  </a:lnTo>
                  <a:lnTo>
                    <a:pt x="95" y="143"/>
                  </a:lnTo>
                  <a:lnTo>
                    <a:pt x="99" y="141"/>
                  </a:lnTo>
                  <a:lnTo>
                    <a:pt x="102" y="141"/>
                  </a:lnTo>
                  <a:lnTo>
                    <a:pt x="106" y="138"/>
                  </a:lnTo>
                  <a:lnTo>
                    <a:pt x="108" y="136"/>
                  </a:lnTo>
                  <a:lnTo>
                    <a:pt x="112" y="134"/>
                  </a:lnTo>
                  <a:lnTo>
                    <a:pt x="115" y="134"/>
                  </a:lnTo>
                  <a:lnTo>
                    <a:pt x="117" y="132"/>
                  </a:lnTo>
                  <a:lnTo>
                    <a:pt x="121" y="130"/>
                  </a:lnTo>
                  <a:lnTo>
                    <a:pt x="123" y="128"/>
                  </a:lnTo>
                  <a:lnTo>
                    <a:pt x="125" y="123"/>
                  </a:lnTo>
                  <a:lnTo>
                    <a:pt x="128" y="121"/>
                  </a:lnTo>
                  <a:lnTo>
                    <a:pt x="130" y="119"/>
                  </a:lnTo>
                  <a:close/>
                </a:path>
              </a:pathLst>
            </a:custGeom>
            <a:solidFill>
              <a:srgbClr val="F4D3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6" name="任意多边形 308025"/>
            <p:cNvSpPr/>
            <p:nvPr/>
          </p:nvSpPr>
          <p:spPr>
            <a:xfrm>
              <a:off x="3753" y="1313"/>
              <a:ext cx="145" cy="143"/>
            </a:xfrm>
            <a:custGeom>
              <a:rect l="0" t="0" r="0" b="0"/>
              <a:pathLst>
                <a:path w="145" h="143">
                  <a:moveTo>
                    <a:pt x="130" y="117"/>
                  </a:moveTo>
                  <a:lnTo>
                    <a:pt x="132" y="113"/>
                  </a:lnTo>
                  <a:lnTo>
                    <a:pt x="134" y="110"/>
                  </a:lnTo>
                  <a:lnTo>
                    <a:pt x="136" y="108"/>
                  </a:lnTo>
                  <a:lnTo>
                    <a:pt x="136" y="104"/>
                  </a:lnTo>
                  <a:lnTo>
                    <a:pt x="138" y="102"/>
                  </a:lnTo>
                  <a:lnTo>
                    <a:pt x="141" y="97"/>
                  </a:lnTo>
                  <a:lnTo>
                    <a:pt x="141" y="95"/>
                  </a:lnTo>
                  <a:lnTo>
                    <a:pt x="141" y="91"/>
                  </a:lnTo>
                  <a:lnTo>
                    <a:pt x="143" y="89"/>
                  </a:lnTo>
                  <a:lnTo>
                    <a:pt x="143" y="84"/>
                  </a:lnTo>
                  <a:lnTo>
                    <a:pt x="143" y="80"/>
                  </a:lnTo>
                  <a:lnTo>
                    <a:pt x="143" y="78"/>
                  </a:lnTo>
                  <a:lnTo>
                    <a:pt x="145" y="74"/>
                  </a:lnTo>
                  <a:lnTo>
                    <a:pt x="143" y="71"/>
                  </a:lnTo>
                  <a:lnTo>
                    <a:pt x="143" y="67"/>
                  </a:lnTo>
                  <a:lnTo>
                    <a:pt x="143" y="65"/>
                  </a:lnTo>
                  <a:lnTo>
                    <a:pt x="143" y="61"/>
                  </a:lnTo>
                  <a:lnTo>
                    <a:pt x="141" y="56"/>
                  </a:lnTo>
                  <a:lnTo>
                    <a:pt x="141" y="54"/>
                  </a:lnTo>
                  <a:lnTo>
                    <a:pt x="141" y="50"/>
                  </a:lnTo>
                  <a:lnTo>
                    <a:pt x="138" y="48"/>
                  </a:lnTo>
                  <a:lnTo>
                    <a:pt x="136" y="43"/>
                  </a:lnTo>
                  <a:lnTo>
                    <a:pt x="136" y="41"/>
                  </a:lnTo>
                  <a:lnTo>
                    <a:pt x="134" y="37"/>
                  </a:lnTo>
                  <a:lnTo>
                    <a:pt x="132" y="35"/>
                  </a:lnTo>
                  <a:lnTo>
                    <a:pt x="130" y="32"/>
                  </a:lnTo>
                  <a:lnTo>
                    <a:pt x="128" y="28"/>
                  </a:lnTo>
                  <a:lnTo>
                    <a:pt x="125" y="26"/>
                  </a:lnTo>
                  <a:lnTo>
                    <a:pt x="123" y="24"/>
                  </a:lnTo>
                  <a:lnTo>
                    <a:pt x="121" y="22"/>
                  </a:lnTo>
                  <a:lnTo>
                    <a:pt x="117" y="17"/>
                  </a:lnTo>
                  <a:lnTo>
                    <a:pt x="115" y="15"/>
                  </a:lnTo>
                  <a:lnTo>
                    <a:pt x="112" y="13"/>
                  </a:lnTo>
                  <a:lnTo>
                    <a:pt x="108" y="11"/>
                  </a:lnTo>
                  <a:lnTo>
                    <a:pt x="106" y="9"/>
                  </a:lnTo>
                  <a:lnTo>
                    <a:pt x="102" y="9"/>
                  </a:lnTo>
                  <a:lnTo>
                    <a:pt x="99" y="6"/>
                  </a:lnTo>
                  <a:lnTo>
                    <a:pt x="95" y="4"/>
                  </a:lnTo>
                  <a:lnTo>
                    <a:pt x="93" y="4"/>
                  </a:lnTo>
                  <a:lnTo>
                    <a:pt x="89" y="2"/>
                  </a:lnTo>
                  <a:lnTo>
                    <a:pt x="86" y="2"/>
                  </a:lnTo>
                  <a:lnTo>
                    <a:pt x="82" y="2"/>
                  </a:lnTo>
                  <a:lnTo>
                    <a:pt x="78" y="0"/>
                  </a:lnTo>
                  <a:lnTo>
                    <a:pt x="76" y="0"/>
                  </a:lnTo>
                  <a:lnTo>
                    <a:pt x="71" y="0"/>
                  </a:lnTo>
                  <a:lnTo>
                    <a:pt x="69" y="0"/>
                  </a:lnTo>
                  <a:lnTo>
                    <a:pt x="65" y="0"/>
                  </a:lnTo>
                  <a:lnTo>
                    <a:pt x="60" y="0"/>
                  </a:lnTo>
                  <a:lnTo>
                    <a:pt x="58" y="0"/>
                  </a:lnTo>
                  <a:lnTo>
                    <a:pt x="54" y="2"/>
                  </a:lnTo>
                  <a:lnTo>
                    <a:pt x="52" y="2"/>
                  </a:lnTo>
                  <a:lnTo>
                    <a:pt x="47" y="2"/>
                  </a:lnTo>
                  <a:lnTo>
                    <a:pt x="45" y="4"/>
                  </a:lnTo>
                  <a:lnTo>
                    <a:pt x="41" y="6"/>
                  </a:lnTo>
                  <a:lnTo>
                    <a:pt x="39" y="6"/>
                  </a:lnTo>
                  <a:lnTo>
                    <a:pt x="34" y="9"/>
                  </a:lnTo>
                  <a:lnTo>
                    <a:pt x="32" y="11"/>
                  </a:lnTo>
                  <a:lnTo>
                    <a:pt x="30" y="13"/>
                  </a:lnTo>
                  <a:lnTo>
                    <a:pt x="26" y="15"/>
                  </a:lnTo>
                  <a:lnTo>
                    <a:pt x="24" y="17"/>
                  </a:lnTo>
                  <a:lnTo>
                    <a:pt x="21" y="19"/>
                  </a:lnTo>
                  <a:lnTo>
                    <a:pt x="19" y="22"/>
                  </a:lnTo>
                  <a:lnTo>
                    <a:pt x="17" y="24"/>
                  </a:lnTo>
                  <a:lnTo>
                    <a:pt x="15" y="26"/>
                  </a:lnTo>
                  <a:lnTo>
                    <a:pt x="13" y="30"/>
                  </a:lnTo>
                  <a:lnTo>
                    <a:pt x="11" y="32"/>
                  </a:lnTo>
                  <a:lnTo>
                    <a:pt x="8" y="37"/>
                  </a:lnTo>
                  <a:lnTo>
                    <a:pt x="6" y="39"/>
                  </a:lnTo>
                  <a:lnTo>
                    <a:pt x="4" y="41"/>
                  </a:lnTo>
                  <a:lnTo>
                    <a:pt x="4" y="45"/>
                  </a:lnTo>
                  <a:lnTo>
                    <a:pt x="2" y="48"/>
                  </a:lnTo>
                  <a:lnTo>
                    <a:pt x="2" y="52"/>
                  </a:lnTo>
                  <a:lnTo>
                    <a:pt x="2" y="54"/>
                  </a:lnTo>
                  <a:lnTo>
                    <a:pt x="0" y="58"/>
                  </a:lnTo>
                  <a:lnTo>
                    <a:pt x="0" y="63"/>
                  </a:lnTo>
                  <a:lnTo>
                    <a:pt x="0" y="65"/>
                  </a:lnTo>
                  <a:lnTo>
                    <a:pt x="0" y="69"/>
                  </a:lnTo>
                  <a:lnTo>
                    <a:pt x="0" y="71"/>
                  </a:lnTo>
                  <a:lnTo>
                    <a:pt x="0" y="76"/>
                  </a:lnTo>
                  <a:lnTo>
                    <a:pt x="0" y="80"/>
                  </a:lnTo>
                  <a:lnTo>
                    <a:pt x="2" y="82"/>
                  </a:lnTo>
                  <a:lnTo>
                    <a:pt x="2" y="87"/>
                  </a:lnTo>
                  <a:lnTo>
                    <a:pt x="2" y="89"/>
                  </a:lnTo>
                  <a:lnTo>
                    <a:pt x="4" y="93"/>
                  </a:lnTo>
                  <a:lnTo>
                    <a:pt x="4" y="95"/>
                  </a:lnTo>
                  <a:lnTo>
                    <a:pt x="6" y="100"/>
                  </a:lnTo>
                  <a:lnTo>
                    <a:pt x="8" y="102"/>
                  </a:lnTo>
                  <a:lnTo>
                    <a:pt x="8" y="106"/>
                  </a:lnTo>
                  <a:lnTo>
                    <a:pt x="11" y="108"/>
                  </a:lnTo>
                  <a:lnTo>
                    <a:pt x="13" y="110"/>
                  </a:lnTo>
                  <a:lnTo>
                    <a:pt x="15" y="115"/>
                  </a:lnTo>
                  <a:lnTo>
                    <a:pt x="17" y="117"/>
                  </a:lnTo>
                  <a:lnTo>
                    <a:pt x="19" y="119"/>
                  </a:lnTo>
                  <a:lnTo>
                    <a:pt x="24" y="121"/>
                  </a:lnTo>
                  <a:lnTo>
                    <a:pt x="26" y="126"/>
                  </a:lnTo>
                  <a:lnTo>
                    <a:pt x="28" y="128"/>
                  </a:lnTo>
                  <a:lnTo>
                    <a:pt x="32" y="130"/>
                  </a:lnTo>
                  <a:lnTo>
                    <a:pt x="34" y="132"/>
                  </a:lnTo>
                  <a:lnTo>
                    <a:pt x="39" y="134"/>
                  </a:lnTo>
                  <a:lnTo>
                    <a:pt x="41" y="134"/>
                  </a:lnTo>
                  <a:lnTo>
                    <a:pt x="45" y="136"/>
                  </a:lnTo>
                  <a:lnTo>
                    <a:pt x="47" y="139"/>
                  </a:lnTo>
                  <a:lnTo>
                    <a:pt x="52" y="139"/>
                  </a:lnTo>
                  <a:lnTo>
                    <a:pt x="54" y="141"/>
                  </a:lnTo>
                  <a:lnTo>
                    <a:pt x="58" y="141"/>
                  </a:lnTo>
                  <a:lnTo>
                    <a:pt x="60" y="143"/>
                  </a:lnTo>
                  <a:lnTo>
                    <a:pt x="65" y="143"/>
                  </a:lnTo>
                  <a:lnTo>
                    <a:pt x="69" y="143"/>
                  </a:lnTo>
                  <a:lnTo>
                    <a:pt x="71" y="143"/>
                  </a:lnTo>
                  <a:lnTo>
                    <a:pt x="76" y="143"/>
                  </a:lnTo>
                  <a:lnTo>
                    <a:pt x="78" y="143"/>
                  </a:lnTo>
                  <a:lnTo>
                    <a:pt x="82" y="143"/>
                  </a:lnTo>
                  <a:lnTo>
                    <a:pt x="86" y="143"/>
                  </a:lnTo>
                  <a:lnTo>
                    <a:pt x="89" y="141"/>
                  </a:lnTo>
                  <a:lnTo>
                    <a:pt x="93" y="141"/>
                  </a:lnTo>
                  <a:lnTo>
                    <a:pt x="95" y="141"/>
                  </a:lnTo>
                  <a:lnTo>
                    <a:pt x="99" y="139"/>
                  </a:lnTo>
                  <a:lnTo>
                    <a:pt x="102" y="139"/>
                  </a:lnTo>
                  <a:lnTo>
                    <a:pt x="106" y="136"/>
                  </a:lnTo>
                  <a:lnTo>
                    <a:pt x="108" y="134"/>
                  </a:lnTo>
                  <a:lnTo>
                    <a:pt x="110" y="132"/>
                  </a:lnTo>
                  <a:lnTo>
                    <a:pt x="115" y="132"/>
                  </a:lnTo>
                  <a:lnTo>
                    <a:pt x="117" y="128"/>
                  </a:lnTo>
                  <a:lnTo>
                    <a:pt x="119" y="128"/>
                  </a:lnTo>
                  <a:lnTo>
                    <a:pt x="123" y="123"/>
                  </a:lnTo>
                  <a:lnTo>
                    <a:pt x="125" y="121"/>
                  </a:lnTo>
                  <a:lnTo>
                    <a:pt x="128" y="119"/>
                  </a:lnTo>
                  <a:lnTo>
                    <a:pt x="130" y="117"/>
                  </a:lnTo>
                  <a:close/>
                </a:path>
              </a:pathLst>
            </a:custGeom>
            <a:solidFill>
              <a:srgbClr val="F4D44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7" name="任意多边形 308026"/>
            <p:cNvSpPr/>
            <p:nvPr/>
          </p:nvSpPr>
          <p:spPr>
            <a:xfrm>
              <a:off x="3753" y="1315"/>
              <a:ext cx="143" cy="141"/>
            </a:xfrm>
            <a:custGeom>
              <a:rect l="0" t="0" r="0" b="0"/>
              <a:pathLst>
                <a:path w="143" h="141">
                  <a:moveTo>
                    <a:pt x="130" y="115"/>
                  </a:moveTo>
                  <a:lnTo>
                    <a:pt x="130" y="111"/>
                  </a:lnTo>
                  <a:lnTo>
                    <a:pt x="132" y="108"/>
                  </a:lnTo>
                  <a:lnTo>
                    <a:pt x="134" y="106"/>
                  </a:lnTo>
                  <a:lnTo>
                    <a:pt x="136" y="102"/>
                  </a:lnTo>
                  <a:lnTo>
                    <a:pt x="138" y="100"/>
                  </a:lnTo>
                  <a:lnTo>
                    <a:pt x="138" y="95"/>
                  </a:lnTo>
                  <a:lnTo>
                    <a:pt x="141" y="93"/>
                  </a:lnTo>
                  <a:lnTo>
                    <a:pt x="141" y="89"/>
                  </a:lnTo>
                  <a:lnTo>
                    <a:pt x="141" y="87"/>
                  </a:lnTo>
                  <a:lnTo>
                    <a:pt x="143" y="82"/>
                  </a:lnTo>
                  <a:lnTo>
                    <a:pt x="143" y="80"/>
                  </a:lnTo>
                  <a:lnTo>
                    <a:pt x="143" y="76"/>
                  </a:lnTo>
                  <a:lnTo>
                    <a:pt x="143" y="74"/>
                  </a:lnTo>
                  <a:lnTo>
                    <a:pt x="143" y="69"/>
                  </a:lnTo>
                  <a:lnTo>
                    <a:pt x="143" y="65"/>
                  </a:lnTo>
                  <a:lnTo>
                    <a:pt x="143" y="63"/>
                  </a:lnTo>
                  <a:lnTo>
                    <a:pt x="141" y="59"/>
                  </a:lnTo>
                  <a:lnTo>
                    <a:pt x="141" y="56"/>
                  </a:lnTo>
                  <a:lnTo>
                    <a:pt x="141" y="52"/>
                  </a:lnTo>
                  <a:lnTo>
                    <a:pt x="138" y="50"/>
                  </a:lnTo>
                  <a:lnTo>
                    <a:pt x="138" y="46"/>
                  </a:lnTo>
                  <a:lnTo>
                    <a:pt x="136" y="43"/>
                  </a:lnTo>
                  <a:lnTo>
                    <a:pt x="134" y="39"/>
                  </a:lnTo>
                  <a:lnTo>
                    <a:pt x="132" y="37"/>
                  </a:lnTo>
                  <a:lnTo>
                    <a:pt x="132" y="35"/>
                  </a:lnTo>
                  <a:lnTo>
                    <a:pt x="130" y="30"/>
                  </a:lnTo>
                  <a:lnTo>
                    <a:pt x="128" y="28"/>
                  </a:lnTo>
                  <a:lnTo>
                    <a:pt x="125" y="26"/>
                  </a:lnTo>
                  <a:lnTo>
                    <a:pt x="123" y="22"/>
                  </a:lnTo>
                  <a:lnTo>
                    <a:pt x="119" y="20"/>
                  </a:lnTo>
                  <a:lnTo>
                    <a:pt x="117" y="17"/>
                  </a:lnTo>
                  <a:lnTo>
                    <a:pt x="115" y="15"/>
                  </a:lnTo>
                  <a:lnTo>
                    <a:pt x="110" y="13"/>
                  </a:lnTo>
                  <a:lnTo>
                    <a:pt x="108" y="11"/>
                  </a:lnTo>
                  <a:lnTo>
                    <a:pt x="106" y="9"/>
                  </a:lnTo>
                  <a:lnTo>
                    <a:pt x="102" y="7"/>
                  </a:lnTo>
                  <a:lnTo>
                    <a:pt x="97" y="7"/>
                  </a:lnTo>
                  <a:lnTo>
                    <a:pt x="95" y="4"/>
                  </a:lnTo>
                  <a:lnTo>
                    <a:pt x="91" y="4"/>
                  </a:lnTo>
                  <a:lnTo>
                    <a:pt x="89" y="2"/>
                  </a:lnTo>
                  <a:lnTo>
                    <a:pt x="84" y="2"/>
                  </a:lnTo>
                  <a:lnTo>
                    <a:pt x="82" y="0"/>
                  </a:lnTo>
                  <a:lnTo>
                    <a:pt x="78" y="0"/>
                  </a:lnTo>
                  <a:lnTo>
                    <a:pt x="76" y="0"/>
                  </a:lnTo>
                  <a:lnTo>
                    <a:pt x="71" y="0"/>
                  </a:lnTo>
                  <a:lnTo>
                    <a:pt x="67" y="0"/>
                  </a:lnTo>
                  <a:lnTo>
                    <a:pt x="65" y="0"/>
                  </a:lnTo>
                  <a:lnTo>
                    <a:pt x="60" y="0"/>
                  </a:lnTo>
                  <a:lnTo>
                    <a:pt x="58" y="0"/>
                  </a:lnTo>
                  <a:lnTo>
                    <a:pt x="54" y="0"/>
                  </a:lnTo>
                  <a:lnTo>
                    <a:pt x="52" y="2"/>
                  </a:lnTo>
                  <a:lnTo>
                    <a:pt x="47" y="2"/>
                  </a:lnTo>
                  <a:lnTo>
                    <a:pt x="45" y="4"/>
                  </a:lnTo>
                  <a:lnTo>
                    <a:pt x="41" y="4"/>
                  </a:lnTo>
                  <a:lnTo>
                    <a:pt x="39" y="7"/>
                  </a:lnTo>
                  <a:lnTo>
                    <a:pt x="34" y="9"/>
                  </a:lnTo>
                  <a:lnTo>
                    <a:pt x="32" y="11"/>
                  </a:lnTo>
                  <a:lnTo>
                    <a:pt x="30" y="11"/>
                  </a:lnTo>
                  <a:lnTo>
                    <a:pt x="28" y="13"/>
                  </a:lnTo>
                  <a:lnTo>
                    <a:pt x="24" y="15"/>
                  </a:lnTo>
                  <a:lnTo>
                    <a:pt x="21" y="17"/>
                  </a:lnTo>
                  <a:lnTo>
                    <a:pt x="19" y="22"/>
                  </a:lnTo>
                  <a:lnTo>
                    <a:pt x="17" y="24"/>
                  </a:lnTo>
                  <a:lnTo>
                    <a:pt x="15" y="26"/>
                  </a:lnTo>
                  <a:lnTo>
                    <a:pt x="13" y="28"/>
                  </a:lnTo>
                  <a:lnTo>
                    <a:pt x="11" y="33"/>
                  </a:lnTo>
                  <a:lnTo>
                    <a:pt x="8" y="35"/>
                  </a:lnTo>
                  <a:lnTo>
                    <a:pt x="6" y="39"/>
                  </a:lnTo>
                  <a:lnTo>
                    <a:pt x="6" y="41"/>
                  </a:lnTo>
                  <a:lnTo>
                    <a:pt x="4" y="43"/>
                  </a:lnTo>
                  <a:lnTo>
                    <a:pt x="4" y="48"/>
                  </a:lnTo>
                  <a:lnTo>
                    <a:pt x="2" y="50"/>
                  </a:lnTo>
                  <a:lnTo>
                    <a:pt x="2" y="54"/>
                  </a:lnTo>
                  <a:lnTo>
                    <a:pt x="2" y="59"/>
                  </a:lnTo>
                  <a:lnTo>
                    <a:pt x="0" y="61"/>
                  </a:lnTo>
                  <a:lnTo>
                    <a:pt x="0" y="65"/>
                  </a:lnTo>
                  <a:lnTo>
                    <a:pt x="0" y="67"/>
                  </a:lnTo>
                  <a:lnTo>
                    <a:pt x="0" y="72"/>
                  </a:lnTo>
                  <a:lnTo>
                    <a:pt x="0" y="74"/>
                  </a:lnTo>
                  <a:lnTo>
                    <a:pt x="2" y="78"/>
                  </a:lnTo>
                  <a:lnTo>
                    <a:pt x="2" y="80"/>
                  </a:lnTo>
                  <a:lnTo>
                    <a:pt x="2" y="85"/>
                  </a:lnTo>
                  <a:lnTo>
                    <a:pt x="4" y="89"/>
                  </a:lnTo>
                  <a:lnTo>
                    <a:pt x="4" y="91"/>
                  </a:lnTo>
                  <a:lnTo>
                    <a:pt x="6" y="95"/>
                  </a:lnTo>
                  <a:lnTo>
                    <a:pt x="6" y="98"/>
                  </a:lnTo>
                  <a:lnTo>
                    <a:pt x="8" y="100"/>
                  </a:lnTo>
                  <a:lnTo>
                    <a:pt x="11" y="104"/>
                  </a:lnTo>
                  <a:lnTo>
                    <a:pt x="13" y="106"/>
                  </a:lnTo>
                  <a:lnTo>
                    <a:pt x="15" y="111"/>
                  </a:lnTo>
                  <a:lnTo>
                    <a:pt x="17" y="113"/>
                  </a:lnTo>
                  <a:lnTo>
                    <a:pt x="19" y="115"/>
                  </a:lnTo>
                  <a:lnTo>
                    <a:pt x="21" y="117"/>
                  </a:lnTo>
                  <a:lnTo>
                    <a:pt x="24" y="121"/>
                  </a:lnTo>
                  <a:lnTo>
                    <a:pt x="26" y="124"/>
                  </a:lnTo>
                  <a:lnTo>
                    <a:pt x="30" y="126"/>
                  </a:lnTo>
                  <a:lnTo>
                    <a:pt x="32" y="128"/>
                  </a:lnTo>
                  <a:lnTo>
                    <a:pt x="34" y="130"/>
                  </a:lnTo>
                  <a:lnTo>
                    <a:pt x="39" y="132"/>
                  </a:lnTo>
                  <a:lnTo>
                    <a:pt x="41" y="132"/>
                  </a:lnTo>
                  <a:lnTo>
                    <a:pt x="45" y="134"/>
                  </a:lnTo>
                  <a:lnTo>
                    <a:pt x="47" y="137"/>
                  </a:lnTo>
                  <a:lnTo>
                    <a:pt x="52" y="137"/>
                  </a:lnTo>
                  <a:lnTo>
                    <a:pt x="54" y="139"/>
                  </a:lnTo>
                  <a:lnTo>
                    <a:pt x="58" y="139"/>
                  </a:lnTo>
                  <a:lnTo>
                    <a:pt x="63" y="139"/>
                  </a:lnTo>
                  <a:lnTo>
                    <a:pt x="65" y="141"/>
                  </a:lnTo>
                  <a:lnTo>
                    <a:pt x="69" y="141"/>
                  </a:lnTo>
                  <a:lnTo>
                    <a:pt x="71" y="141"/>
                  </a:lnTo>
                  <a:lnTo>
                    <a:pt x="76" y="141"/>
                  </a:lnTo>
                  <a:lnTo>
                    <a:pt x="78" y="141"/>
                  </a:lnTo>
                  <a:lnTo>
                    <a:pt x="82" y="141"/>
                  </a:lnTo>
                  <a:lnTo>
                    <a:pt x="86" y="141"/>
                  </a:lnTo>
                  <a:lnTo>
                    <a:pt x="89" y="139"/>
                  </a:lnTo>
                  <a:lnTo>
                    <a:pt x="93" y="139"/>
                  </a:lnTo>
                  <a:lnTo>
                    <a:pt x="95" y="137"/>
                  </a:lnTo>
                  <a:lnTo>
                    <a:pt x="99" y="137"/>
                  </a:lnTo>
                  <a:lnTo>
                    <a:pt x="102" y="134"/>
                  </a:lnTo>
                  <a:lnTo>
                    <a:pt x="106" y="134"/>
                  </a:lnTo>
                  <a:lnTo>
                    <a:pt x="108" y="132"/>
                  </a:lnTo>
                  <a:lnTo>
                    <a:pt x="110" y="130"/>
                  </a:lnTo>
                  <a:lnTo>
                    <a:pt x="115" y="128"/>
                  </a:lnTo>
                  <a:lnTo>
                    <a:pt x="117" y="126"/>
                  </a:lnTo>
                  <a:lnTo>
                    <a:pt x="119" y="124"/>
                  </a:lnTo>
                  <a:lnTo>
                    <a:pt x="121" y="121"/>
                  </a:lnTo>
                  <a:lnTo>
                    <a:pt x="123" y="119"/>
                  </a:lnTo>
                  <a:lnTo>
                    <a:pt x="125" y="117"/>
                  </a:lnTo>
                  <a:lnTo>
                    <a:pt x="130" y="115"/>
                  </a:lnTo>
                  <a:close/>
                </a:path>
              </a:pathLst>
            </a:custGeom>
            <a:solidFill>
              <a:srgbClr val="F4D45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8" name="任意多边形 308027"/>
            <p:cNvSpPr/>
            <p:nvPr/>
          </p:nvSpPr>
          <p:spPr>
            <a:xfrm>
              <a:off x="3755" y="1317"/>
              <a:ext cx="139" cy="139"/>
            </a:xfrm>
            <a:custGeom>
              <a:rect l="0" t="0" r="0" b="0"/>
              <a:pathLst>
                <a:path w="139" h="139">
                  <a:moveTo>
                    <a:pt x="126" y="113"/>
                  </a:moveTo>
                  <a:lnTo>
                    <a:pt x="128" y="109"/>
                  </a:lnTo>
                  <a:lnTo>
                    <a:pt x="130" y="106"/>
                  </a:lnTo>
                  <a:lnTo>
                    <a:pt x="132" y="104"/>
                  </a:lnTo>
                  <a:lnTo>
                    <a:pt x="134" y="100"/>
                  </a:lnTo>
                  <a:lnTo>
                    <a:pt x="134" y="98"/>
                  </a:lnTo>
                  <a:lnTo>
                    <a:pt x="136" y="93"/>
                  </a:lnTo>
                  <a:lnTo>
                    <a:pt x="136" y="91"/>
                  </a:lnTo>
                  <a:lnTo>
                    <a:pt x="139" y="87"/>
                  </a:lnTo>
                  <a:lnTo>
                    <a:pt x="139" y="85"/>
                  </a:lnTo>
                  <a:lnTo>
                    <a:pt x="139" y="80"/>
                  </a:lnTo>
                  <a:lnTo>
                    <a:pt x="139" y="78"/>
                  </a:lnTo>
                  <a:lnTo>
                    <a:pt x="139" y="74"/>
                  </a:lnTo>
                  <a:lnTo>
                    <a:pt x="139" y="72"/>
                  </a:lnTo>
                  <a:lnTo>
                    <a:pt x="139" y="67"/>
                  </a:lnTo>
                  <a:lnTo>
                    <a:pt x="139" y="65"/>
                  </a:lnTo>
                  <a:lnTo>
                    <a:pt x="139" y="61"/>
                  </a:lnTo>
                  <a:lnTo>
                    <a:pt x="139" y="59"/>
                  </a:lnTo>
                  <a:lnTo>
                    <a:pt x="139" y="54"/>
                  </a:lnTo>
                  <a:lnTo>
                    <a:pt x="136" y="52"/>
                  </a:lnTo>
                  <a:lnTo>
                    <a:pt x="136" y="48"/>
                  </a:lnTo>
                  <a:lnTo>
                    <a:pt x="134" y="46"/>
                  </a:lnTo>
                  <a:lnTo>
                    <a:pt x="132" y="41"/>
                  </a:lnTo>
                  <a:lnTo>
                    <a:pt x="132" y="39"/>
                  </a:lnTo>
                  <a:lnTo>
                    <a:pt x="130" y="35"/>
                  </a:lnTo>
                  <a:lnTo>
                    <a:pt x="128" y="33"/>
                  </a:lnTo>
                  <a:lnTo>
                    <a:pt x="126" y="31"/>
                  </a:lnTo>
                  <a:lnTo>
                    <a:pt x="123" y="26"/>
                  </a:lnTo>
                  <a:lnTo>
                    <a:pt x="121" y="24"/>
                  </a:lnTo>
                  <a:lnTo>
                    <a:pt x="119" y="22"/>
                  </a:lnTo>
                  <a:lnTo>
                    <a:pt x="117" y="20"/>
                  </a:lnTo>
                  <a:lnTo>
                    <a:pt x="115" y="18"/>
                  </a:lnTo>
                  <a:lnTo>
                    <a:pt x="110" y="15"/>
                  </a:lnTo>
                  <a:lnTo>
                    <a:pt x="108" y="13"/>
                  </a:lnTo>
                  <a:lnTo>
                    <a:pt x="106" y="11"/>
                  </a:lnTo>
                  <a:lnTo>
                    <a:pt x="102" y="9"/>
                  </a:lnTo>
                  <a:lnTo>
                    <a:pt x="100" y="7"/>
                  </a:lnTo>
                  <a:lnTo>
                    <a:pt x="95" y="5"/>
                  </a:lnTo>
                  <a:lnTo>
                    <a:pt x="93" y="5"/>
                  </a:lnTo>
                  <a:lnTo>
                    <a:pt x="89" y="2"/>
                  </a:lnTo>
                  <a:lnTo>
                    <a:pt x="87" y="2"/>
                  </a:lnTo>
                  <a:lnTo>
                    <a:pt x="82" y="2"/>
                  </a:lnTo>
                  <a:lnTo>
                    <a:pt x="78" y="0"/>
                  </a:lnTo>
                  <a:lnTo>
                    <a:pt x="76" y="0"/>
                  </a:lnTo>
                  <a:lnTo>
                    <a:pt x="71" y="0"/>
                  </a:lnTo>
                  <a:lnTo>
                    <a:pt x="69" y="0"/>
                  </a:lnTo>
                  <a:lnTo>
                    <a:pt x="65" y="0"/>
                  </a:lnTo>
                  <a:lnTo>
                    <a:pt x="63" y="0"/>
                  </a:lnTo>
                  <a:lnTo>
                    <a:pt x="58" y="0"/>
                  </a:lnTo>
                  <a:lnTo>
                    <a:pt x="56" y="0"/>
                  </a:lnTo>
                  <a:lnTo>
                    <a:pt x="52" y="0"/>
                  </a:lnTo>
                  <a:lnTo>
                    <a:pt x="50" y="2"/>
                  </a:lnTo>
                  <a:lnTo>
                    <a:pt x="45" y="2"/>
                  </a:lnTo>
                  <a:lnTo>
                    <a:pt x="43" y="5"/>
                  </a:lnTo>
                  <a:lnTo>
                    <a:pt x="39" y="5"/>
                  </a:lnTo>
                  <a:lnTo>
                    <a:pt x="37" y="7"/>
                  </a:lnTo>
                  <a:lnTo>
                    <a:pt x="32" y="9"/>
                  </a:lnTo>
                  <a:lnTo>
                    <a:pt x="30" y="9"/>
                  </a:lnTo>
                  <a:lnTo>
                    <a:pt x="28" y="11"/>
                  </a:lnTo>
                  <a:lnTo>
                    <a:pt x="26" y="13"/>
                  </a:lnTo>
                  <a:lnTo>
                    <a:pt x="22" y="15"/>
                  </a:lnTo>
                  <a:lnTo>
                    <a:pt x="19" y="18"/>
                  </a:lnTo>
                  <a:lnTo>
                    <a:pt x="17" y="20"/>
                  </a:lnTo>
                  <a:lnTo>
                    <a:pt x="15" y="22"/>
                  </a:lnTo>
                  <a:lnTo>
                    <a:pt x="13" y="26"/>
                  </a:lnTo>
                  <a:lnTo>
                    <a:pt x="11" y="28"/>
                  </a:lnTo>
                  <a:lnTo>
                    <a:pt x="9" y="31"/>
                  </a:lnTo>
                  <a:lnTo>
                    <a:pt x="6" y="35"/>
                  </a:lnTo>
                  <a:lnTo>
                    <a:pt x="6" y="37"/>
                  </a:lnTo>
                  <a:lnTo>
                    <a:pt x="4" y="39"/>
                  </a:lnTo>
                  <a:lnTo>
                    <a:pt x="2" y="44"/>
                  </a:lnTo>
                  <a:lnTo>
                    <a:pt x="2" y="48"/>
                  </a:lnTo>
                  <a:lnTo>
                    <a:pt x="0" y="50"/>
                  </a:lnTo>
                  <a:lnTo>
                    <a:pt x="0" y="54"/>
                  </a:lnTo>
                  <a:lnTo>
                    <a:pt x="0" y="57"/>
                  </a:lnTo>
                  <a:lnTo>
                    <a:pt x="0" y="61"/>
                  </a:lnTo>
                  <a:lnTo>
                    <a:pt x="0" y="63"/>
                  </a:lnTo>
                  <a:lnTo>
                    <a:pt x="0" y="67"/>
                  </a:lnTo>
                  <a:lnTo>
                    <a:pt x="0" y="70"/>
                  </a:lnTo>
                  <a:lnTo>
                    <a:pt x="0" y="74"/>
                  </a:lnTo>
                  <a:lnTo>
                    <a:pt x="0" y="76"/>
                  </a:lnTo>
                  <a:lnTo>
                    <a:pt x="0" y="80"/>
                  </a:lnTo>
                  <a:lnTo>
                    <a:pt x="2" y="83"/>
                  </a:lnTo>
                  <a:lnTo>
                    <a:pt x="2" y="87"/>
                  </a:lnTo>
                  <a:lnTo>
                    <a:pt x="4" y="89"/>
                  </a:lnTo>
                  <a:lnTo>
                    <a:pt x="4" y="93"/>
                  </a:lnTo>
                  <a:lnTo>
                    <a:pt x="6" y="96"/>
                  </a:lnTo>
                  <a:lnTo>
                    <a:pt x="6" y="100"/>
                  </a:lnTo>
                  <a:lnTo>
                    <a:pt x="9" y="102"/>
                  </a:lnTo>
                  <a:lnTo>
                    <a:pt x="11" y="104"/>
                  </a:lnTo>
                  <a:lnTo>
                    <a:pt x="13" y="109"/>
                  </a:lnTo>
                  <a:lnTo>
                    <a:pt x="15" y="111"/>
                  </a:lnTo>
                  <a:lnTo>
                    <a:pt x="17" y="113"/>
                  </a:lnTo>
                  <a:lnTo>
                    <a:pt x="19" y="115"/>
                  </a:lnTo>
                  <a:lnTo>
                    <a:pt x="22" y="119"/>
                  </a:lnTo>
                  <a:lnTo>
                    <a:pt x="26" y="122"/>
                  </a:lnTo>
                  <a:lnTo>
                    <a:pt x="28" y="124"/>
                  </a:lnTo>
                  <a:lnTo>
                    <a:pt x="30" y="126"/>
                  </a:lnTo>
                  <a:lnTo>
                    <a:pt x="35" y="128"/>
                  </a:lnTo>
                  <a:lnTo>
                    <a:pt x="37" y="128"/>
                  </a:lnTo>
                  <a:lnTo>
                    <a:pt x="39" y="130"/>
                  </a:lnTo>
                  <a:lnTo>
                    <a:pt x="43" y="132"/>
                  </a:lnTo>
                  <a:lnTo>
                    <a:pt x="45" y="135"/>
                  </a:lnTo>
                  <a:lnTo>
                    <a:pt x="50" y="135"/>
                  </a:lnTo>
                  <a:lnTo>
                    <a:pt x="54" y="137"/>
                  </a:lnTo>
                  <a:lnTo>
                    <a:pt x="56" y="137"/>
                  </a:lnTo>
                  <a:lnTo>
                    <a:pt x="61" y="137"/>
                  </a:lnTo>
                  <a:lnTo>
                    <a:pt x="63" y="139"/>
                  </a:lnTo>
                  <a:lnTo>
                    <a:pt x="67" y="139"/>
                  </a:lnTo>
                  <a:lnTo>
                    <a:pt x="69" y="139"/>
                  </a:lnTo>
                  <a:lnTo>
                    <a:pt x="74" y="139"/>
                  </a:lnTo>
                  <a:lnTo>
                    <a:pt x="76" y="139"/>
                  </a:lnTo>
                  <a:lnTo>
                    <a:pt x="80" y="139"/>
                  </a:lnTo>
                  <a:lnTo>
                    <a:pt x="82" y="137"/>
                  </a:lnTo>
                  <a:lnTo>
                    <a:pt x="87" y="137"/>
                  </a:lnTo>
                  <a:lnTo>
                    <a:pt x="89" y="137"/>
                  </a:lnTo>
                  <a:lnTo>
                    <a:pt x="93" y="135"/>
                  </a:lnTo>
                  <a:lnTo>
                    <a:pt x="95" y="135"/>
                  </a:lnTo>
                  <a:lnTo>
                    <a:pt x="100" y="132"/>
                  </a:lnTo>
                  <a:lnTo>
                    <a:pt x="102" y="132"/>
                  </a:lnTo>
                  <a:lnTo>
                    <a:pt x="106" y="130"/>
                  </a:lnTo>
                  <a:lnTo>
                    <a:pt x="108" y="128"/>
                  </a:lnTo>
                  <a:lnTo>
                    <a:pt x="110" y="126"/>
                  </a:lnTo>
                  <a:lnTo>
                    <a:pt x="115" y="124"/>
                  </a:lnTo>
                  <a:lnTo>
                    <a:pt x="117" y="122"/>
                  </a:lnTo>
                  <a:lnTo>
                    <a:pt x="119" y="119"/>
                  </a:lnTo>
                  <a:lnTo>
                    <a:pt x="121" y="117"/>
                  </a:lnTo>
                  <a:lnTo>
                    <a:pt x="123" y="115"/>
                  </a:lnTo>
                  <a:lnTo>
                    <a:pt x="126" y="113"/>
                  </a:lnTo>
                  <a:close/>
                </a:path>
              </a:pathLst>
            </a:custGeom>
            <a:solidFill>
              <a:srgbClr val="F4D45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29" name="任意多边形 308028"/>
            <p:cNvSpPr/>
            <p:nvPr/>
          </p:nvSpPr>
          <p:spPr>
            <a:xfrm>
              <a:off x="3755" y="1319"/>
              <a:ext cx="139" cy="137"/>
            </a:xfrm>
            <a:custGeom>
              <a:rect l="0" t="0" r="0" b="0"/>
              <a:pathLst>
                <a:path w="139" h="137">
                  <a:moveTo>
                    <a:pt x="126" y="111"/>
                  </a:moveTo>
                  <a:lnTo>
                    <a:pt x="128" y="107"/>
                  </a:lnTo>
                  <a:lnTo>
                    <a:pt x="130" y="104"/>
                  </a:lnTo>
                  <a:lnTo>
                    <a:pt x="132" y="102"/>
                  </a:lnTo>
                  <a:lnTo>
                    <a:pt x="132" y="98"/>
                  </a:lnTo>
                  <a:lnTo>
                    <a:pt x="134" y="96"/>
                  </a:lnTo>
                  <a:lnTo>
                    <a:pt x="134" y="94"/>
                  </a:lnTo>
                  <a:lnTo>
                    <a:pt x="136" y="89"/>
                  </a:lnTo>
                  <a:lnTo>
                    <a:pt x="136" y="87"/>
                  </a:lnTo>
                  <a:lnTo>
                    <a:pt x="139" y="83"/>
                  </a:lnTo>
                  <a:lnTo>
                    <a:pt x="139" y="81"/>
                  </a:lnTo>
                  <a:lnTo>
                    <a:pt x="139" y="76"/>
                  </a:lnTo>
                  <a:lnTo>
                    <a:pt x="139" y="74"/>
                  </a:lnTo>
                  <a:lnTo>
                    <a:pt x="139" y="70"/>
                  </a:lnTo>
                  <a:lnTo>
                    <a:pt x="139" y="65"/>
                  </a:lnTo>
                  <a:lnTo>
                    <a:pt x="139" y="63"/>
                  </a:lnTo>
                  <a:lnTo>
                    <a:pt x="139" y="59"/>
                  </a:lnTo>
                  <a:lnTo>
                    <a:pt x="136" y="57"/>
                  </a:lnTo>
                  <a:lnTo>
                    <a:pt x="136" y="55"/>
                  </a:lnTo>
                  <a:lnTo>
                    <a:pt x="136" y="50"/>
                  </a:lnTo>
                  <a:lnTo>
                    <a:pt x="134" y="48"/>
                  </a:lnTo>
                  <a:lnTo>
                    <a:pt x="134" y="44"/>
                  </a:lnTo>
                  <a:lnTo>
                    <a:pt x="132" y="42"/>
                  </a:lnTo>
                  <a:lnTo>
                    <a:pt x="130" y="37"/>
                  </a:lnTo>
                  <a:lnTo>
                    <a:pt x="128" y="35"/>
                  </a:lnTo>
                  <a:lnTo>
                    <a:pt x="128" y="33"/>
                  </a:lnTo>
                  <a:lnTo>
                    <a:pt x="126" y="29"/>
                  </a:lnTo>
                  <a:lnTo>
                    <a:pt x="123" y="26"/>
                  </a:lnTo>
                  <a:lnTo>
                    <a:pt x="121" y="24"/>
                  </a:lnTo>
                  <a:lnTo>
                    <a:pt x="119" y="22"/>
                  </a:lnTo>
                  <a:lnTo>
                    <a:pt x="115" y="18"/>
                  </a:lnTo>
                  <a:lnTo>
                    <a:pt x="113" y="16"/>
                  </a:lnTo>
                  <a:lnTo>
                    <a:pt x="110" y="13"/>
                  </a:lnTo>
                  <a:lnTo>
                    <a:pt x="106" y="11"/>
                  </a:lnTo>
                  <a:lnTo>
                    <a:pt x="104" y="9"/>
                  </a:lnTo>
                  <a:lnTo>
                    <a:pt x="102" y="9"/>
                  </a:lnTo>
                  <a:lnTo>
                    <a:pt x="97" y="7"/>
                  </a:lnTo>
                  <a:lnTo>
                    <a:pt x="95" y="5"/>
                  </a:lnTo>
                  <a:lnTo>
                    <a:pt x="91" y="5"/>
                  </a:lnTo>
                  <a:lnTo>
                    <a:pt x="89" y="3"/>
                  </a:lnTo>
                  <a:lnTo>
                    <a:pt x="84" y="3"/>
                  </a:lnTo>
                  <a:lnTo>
                    <a:pt x="82" y="0"/>
                  </a:lnTo>
                  <a:lnTo>
                    <a:pt x="78" y="0"/>
                  </a:lnTo>
                  <a:lnTo>
                    <a:pt x="76" y="0"/>
                  </a:lnTo>
                  <a:lnTo>
                    <a:pt x="71" y="0"/>
                  </a:lnTo>
                  <a:lnTo>
                    <a:pt x="69" y="0"/>
                  </a:lnTo>
                  <a:lnTo>
                    <a:pt x="65" y="0"/>
                  </a:lnTo>
                  <a:lnTo>
                    <a:pt x="63" y="0"/>
                  </a:lnTo>
                  <a:lnTo>
                    <a:pt x="58" y="0"/>
                  </a:lnTo>
                  <a:lnTo>
                    <a:pt x="56" y="0"/>
                  </a:lnTo>
                  <a:lnTo>
                    <a:pt x="52" y="0"/>
                  </a:lnTo>
                  <a:lnTo>
                    <a:pt x="50" y="0"/>
                  </a:lnTo>
                  <a:lnTo>
                    <a:pt x="45" y="3"/>
                  </a:lnTo>
                  <a:lnTo>
                    <a:pt x="43" y="3"/>
                  </a:lnTo>
                  <a:lnTo>
                    <a:pt x="39" y="5"/>
                  </a:lnTo>
                  <a:lnTo>
                    <a:pt x="37" y="7"/>
                  </a:lnTo>
                  <a:lnTo>
                    <a:pt x="32" y="7"/>
                  </a:lnTo>
                  <a:lnTo>
                    <a:pt x="30" y="9"/>
                  </a:lnTo>
                  <a:lnTo>
                    <a:pt x="28" y="11"/>
                  </a:lnTo>
                  <a:lnTo>
                    <a:pt x="26" y="13"/>
                  </a:lnTo>
                  <a:lnTo>
                    <a:pt x="22" y="16"/>
                  </a:lnTo>
                  <a:lnTo>
                    <a:pt x="19" y="18"/>
                  </a:lnTo>
                  <a:lnTo>
                    <a:pt x="17" y="20"/>
                  </a:lnTo>
                  <a:lnTo>
                    <a:pt x="15" y="22"/>
                  </a:lnTo>
                  <a:lnTo>
                    <a:pt x="13" y="24"/>
                  </a:lnTo>
                  <a:lnTo>
                    <a:pt x="11" y="29"/>
                  </a:lnTo>
                  <a:lnTo>
                    <a:pt x="9" y="31"/>
                  </a:lnTo>
                  <a:lnTo>
                    <a:pt x="6" y="33"/>
                  </a:lnTo>
                  <a:lnTo>
                    <a:pt x="6" y="37"/>
                  </a:lnTo>
                  <a:lnTo>
                    <a:pt x="4" y="39"/>
                  </a:lnTo>
                  <a:lnTo>
                    <a:pt x="4" y="44"/>
                  </a:lnTo>
                  <a:lnTo>
                    <a:pt x="2" y="46"/>
                  </a:lnTo>
                  <a:lnTo>
                    <a:pt x="2" y="48"/>
                  </a:lnTo>
                  <a:lnTo>
                    <a:pt x="0" y="52"/>
                  </a:lnTo>
                  <a:lnTo>
                    <a:pt x="0" y="57"/>
                  </a:lnTo>
                  <a:lnTo>
                    <a:pt x="0" y="59"/>
                  </a:lnTo>
                  <a:lnTo>
                    <a:pt x="0" y="63"/>
                  </a:lnTo>
                  <a:lnTo>
                    <a:pt x="0" y="65"/>
                  </a:lnTo>
                  <a:lnTo>
                    <a:pt x="0" y="70"/>
                  </a:lnTo>
                  <a:lnTo>
                    <a:pt x="0" y="72"/>
                  </a:lnTo>
                  <a:lnTo>
                    <a:pt x="0" y="76"/>
                  </a:lnTo>
                  <a:lnTo>
                    <a:pt x="2" y="78"/>
                  </a:lnTo>
                  <a:lnTo>
                    <a:pt x="2" y="83"/>
                  </a:lnTo>
                  <a:lnTo>
                    <a:pt x="2" y="85"/>
                  </a:lnTo>
                  <a:lnTo>
                    <a:pt x="4" y="87"/>
                  </a:lnTo>
                  <a:lnTo>
                    <a:pt x="4" y="91"/>
                  </a:lnTo>
                  <a:lnTo>
                    <a:pt x="6" y="94"/>
                  </a:lnTo>
                  <a:lnTo>
                    <a:pt x="9" y="98"/>
                  </a:lnTo>
                  <a:lnTo>
                    <a:pt x="11" y="100"/>
                  </a:lnTo>
                  <a:lnTo>
                    <a:pt x="11" y="102"/>
                  </a:lnTo>
                  <a:lnTo>
                    <a:pt x="13" y="107"/>
                  </a:lnTo>
                  <a:lnTo>
                    <a:pt x="15" y="109"/>
                  </a:lnTo>
                  <a:lnTo>
                    <a:pt x="17" y="111"/>
                  </a:lnTo>
                  <a:lnTo>
                    <a:pt x="19" y="113"/>
                  </a:lnTo>
                  <a:lnTo>
                    <a:pt x="24" y="117"/>
                  </a:lnTo>
                  <a:lnTo>
                    <a:pt x="26" y="120"/>
                  </a:lnTo>
                  <a:lnTo>
                    <a:pt x="28" y="122"/>
                  </a:lnTo>
                  <a:lnTo>
                    <a:pt x="32" y="124"/>
                  </a:lnTo>
                  <a:lnTo>
                    <a:pt x="35" y="126"/>
                  </a:lnTo>
                  <a:lnTo>
                    <a:pt x="37" y="126"/>
                  </a:lnTo>
                  <a:lnTo>
                    <a:pt x="41" y="128"/>
                  </a:lnTo>
                  <a:lnTo>
                    <a:pt x="43" y="130"/>
                  </a:lnTo>
                  <a:lnTo>
                    <a:pt x="48" y="130"/>
                  </a:lnTo>
                  <a:lnTo>
                    <a:pt x="50" y="133"/>
                  </a:lnTo>
                  <a:lnTo>
                    <a:pt x="54" y="133"/>
                  </a:lnTo>
                  <a:lnTo>
                    <a:pt x="56" y="135"/>
                  </a:lnTo>
                  <a:lnTo>
                    <a:pt x="61" y="135"/>
                  </a:lnTo>
                  <a:lnTo>
                    <a:pt x="63" y="135"/>
                  </a:lnTo>
                  <a:lnTo>
                    <a:pt x="67" y="137"/>
                  </a:lnTo>
                  <a:lnTo>
                    <a:pt x="69" y="137"/>
                  </a:lnTo>
                  <a:lnTo>
                    <a:pt x="74" y="137"/>
                  </a:lnTo>
                  <a:lnTo>
                    <a:pt x="76" y="137"/>
                  </a:lnTo>
                  <a:lnTo>
                    <a:pt x="80" y="135"/>
                  </a:lnTo>
                  <a:lnTo>
                    <a:pt x="82" y="135"/>
                  </a:lnTo>
                  <a:lnTo>
                    <a:pt x="87" y="135"/>
                  </a:lnTo>
                  <a:lnTo>
                    <a:pt x="89" y="135"/>
                  </a:lnTo>
                  <a:lnTo>
                    <a:pt x="93" y="133"/>
                  </a:lnTo>
                  <a:lnTo>
                    <a:pt x="95" y="133"/>
                  </a:lnTo>
                  <a:lnTo>
                    <a:pt x="100" y="130"/>
                  </a:lnTo>
                  <a:lnTo>
                    <a:pt x="102" y="130"/>
                  </a:lnTo>
                  <a:lnTo>
                    <a:pt x="106" y="128"/>
                  </a:lnTo>
                  <a:lnTo>
                    <a:pt x="108" y="126"/>
                  </a:lnTo>
                  <a:lnTo>
                    <a:pt x="110" y="124"/>
                  </a:lnTo>
                  <a:lnTo>
                    <a:pt x="113" y="122"/>
                  </a:lnTo>
                  <a:lnTo>
                    <a:pt x="117" y="120"/>
                  </a:lnTo>
                  <a:lnTo>
                    <a:pt x="119" y="117"/>
                  </a:lnTo>
                  <a:lnTo>
                    <a:pt x="121" y="115"/>
                  </a:lnTo>
                  <a:lnTo>
                    <a:pt x="123" y="113"/>
                  </a:lnTo>
                  <a:lnTo>
                    <a:pt x="126" y="111"/>
                  </a:lnTo>
                  <a:close/>
                </a:path>
              </a:pathLst>
            </a:custGeom>
            <a:solidFill>
              <a:srgbClr val="F4D65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0" name="任意多边形 308029"/>
            <p:cNvSpPr/>
            <p:nvPr/>
          </p:nvSpPr>
          <p:spPr>
            <a:xfrm>
              <a:off x="3755" y="1319"/>
              <a:ext cx="139" cy="135"/>
            </a:xfrm>
            <a:custGeom>
              <a:rect l="0" t="0" r="0" b="0"/>
              <a:pathLst>
                <a:path w="139" h="135">
                  <a:moveTo>
                    <a:pt x="126" y="111"/>
                  </a:moveTo>
                  <a:lnTo>
                    <a:pt x="128" y="109"/>
                  </a:lnTo>
                  <a:lnTo>
                    <a:pt x="128" y="104"/>
                  </a:lnTo>
                  <a:lnTo>
                    <a:pt x="130" y="102"/>
                  </a:lnTo>
                  <a:lnTo>
                    <a:pt x="132" y="98"/>
                  </a:lnTo>
                  <a:lnTo>
                    <a:pt x="132" y="96"/>
                  </a:lnTo>
                  <a:lnTo>
                    <a:pt x="134" y="94"/>
                  </a:lnTo>
                  <a:lnTo>
                    <a:pt x="134" y="89"/>
                  </a:lnTo>
                  <a:lnTo>
                    <a:pt x="136" y="87"/>
                  </a:lnTo>
                  <a:lnTo>
                    <a:pt x="136" y="83"/>
                  </a:lnTo>
                  <a:lnTo>
                    <a:pt x="136" y="81"/>
                  </a:lnTo>
                  <a:lnTo>
                    <a:pt x="136" y="76"/>
                  </a:lnTo>
                  <a:lnTo>
                    <a:pt x="139" y="74"/>
                  </a:lnTo>
                  <a:lnTo>
                    <a:pt x="139" y="70"/>
                  </a:lnTo>
                  <a:lnTo>
                    <a:pt x="139" y="68"/>
                  </a:lnTo>
                  <a:lnTo>
                    <a:pt x="136" y="63"/>
                  </a:lnTo>
                  <a:lnTo>
                    <a:pt x="136" y="61"/>
                  </a:lnTo>
                  <a:lnTo>
                    <a:pt x="136" y="57"/>
                  </a:lnTo>
                  <a:lnTo>
                    <a:pt x="134" y="55"/>
                  </a:lnTo>
                  <a:lnTo>
                    <a:pt x="134" y="50"/>
                  </a:lnTo>
                  <a:lnTo>
                    <a:pt x="134" y="48"/>
                  </a:lnTo>
                  <a:lnTo>
                    <a:pt x="132" y="46"/>
                  </a:lnTo>
                  <a:lnTo>
                    <a:pt x="130" y="42"/>
                  </a:lnTo>
                  <a:lnTo>
                    <a:pt x="130" y="39"/>
                  </a:lnTo>
                  <a:lnTo>
                    <a:pt x="128" y="35"/>
                  </a:lnTo>
                  <a:lnTo>
                    <a:pt x="126" y="33"/>
                  </a:lnTo>
                  <a:lnTo>
                    <a:pt x="123" y="31"/>
                  </a:lnTo>
                  <a:lnTo>
                    <a:pt x="121" y="29"/>
                  </a:lnTo>
                  <a:lnTo>
                    <a:pt x="119" y="24"/>
                  </a:lnTo>
                  <a:lnTo>
                    <a:pt x="117" y="22"/>
                  </a:lnTo>
                  <a:lnTo>
                    <a:pt x="115" y="20"/>
                  </a:lnTo>
                  <a:lnTo>
                    <a:pt x="113" y="18"/>
                  </a:lnTo>
                  <a:lnTo>
                    <a:pt x="108" y="16"/>
                  </a:lnTo>
                  <a:lnTo>
                    <a:pt x="106" y="13"/>
                  </a:lnTo>
                  <a:lnTo>
                    <a:pt x="104" y="11"/>
                  </a:lnTo>
                  <a:lnTo>
                    <a:pt x="100" y="9"/>
                  </a:lnTo>
                  <a:lnTo>
                    <a:pt x="97" y="9"/>
                  </a:lnTo>
                  <a:lnTo>
                    <a:pt x="93" y="7"/>
                  </a:lnTo>
                  <a:lnTo>
                    <a:pt x="91" y="5"/>
                  </a:lnTo>
                  <a:lnTo>
                    <a:pt x="89" y="5"/>
                  </a:lnTo>
                  <a:lnTo>
                    <a:pt x="84" y="3"/>
                  </a:lnTo>
                  <a:lnTo>
                    <a:pt x="82" y="3"/>
                  </a:lnTo>
                  <a:lnTo>
                    <a:pt x="78" y="3"/>
                  </a:lnTo>
                  <a:lnTo>
                    <a:pt x="74" y="3"/>
                  </a:lnTo>
                  <a:lnTo>
                    <a:pt x="71" y="0"/>
                  </a:lnTo>
                  <a:lnTo>
                    <a:pt x="67" y="0"/>
                  </a:lnTo>
                  <a:lnTo>
                    <a:pt x="65" y="0"/>
                  </a:lnTo>
                  <a:lnTo>
                    <a:pt x="61" y="0"/>
                  </a:lnTo>
                  <a:lnTo>
                    <a:pt x="58" y="0"/>
                  </a:lnTo>
                  <a:lnTo>
                    <a:pt x="54" y="3"/>
                  </a:lnTo>
                  <a:lnTo>
                    <a:pt x="52" y="3"/>
                  </a:lnTo>
                  <a:lnTo>
                    <a:pt x="48" y="3"/>
                  </a:lnTo>
                  <a:lnTo>
                    <a:pt x="45" y="5"/>
                  </a:lnTo>
                  <a:lnTo>
                    <a:pt x="43" y="5"/>
                  </a:lnTo>
                  <a:lnTo>
                    <a:pt x="39" y="7"/>
                  </a:lnTo>
                  <a:lnTo>
                    <a:pt x="37" y="7"/>
                  </a:lnTo>
                  <a:lnTo>
                    <a:pt x="35" y="9"/>
                  </a:lnTo>
                  <a:lnTo>
                    <a:pt x="30" y="11"/>
                  </a:lnTo>
                  <a:lnTo>
                    <a:pt x="28" y="13"/>
                  </a:lnTo>
                  <a:lnTo>
                    <a:pt x="26" y="13"/>
                  </a:lnTo>
                  <a:lnTo>
                    <a:pt x="24" y="18"/>
                  </a:lnTo>
                  <a:lnTo>
                    <a:pt x="19" y="18"/>
                  </a:lnTo>
                  <a:lnTo>
                    <a:pt x="17" y="22"/>
                  </a:lnTo>
                  <a:lnTo>
                    <a:pt x="15" y="24"/>
                  </a:lnTo>
                  <a:lnTo>
                    <a:pt x="13" y="26"/>
                  </a:lnTo>
                  <a:lnTo>
                    <a:pt x="11" y="29"/>
                  </a:lnTo>
                  <a:lnTo>
                    <a:pt x="11" y="33"/>
                  </a:lnTo>
                  <a:lnTo>
                    <a:pt x="9" y="35"/>
                  </a:lnTo>
                  <a:lnTo>
                    <a:pt x="6" y="37"/>
                  </a:lnTo>
                  <a:lnTo>
                    <a:pt x="4" y="42"/>
                  </a:lnTo>
                  <a:lnTo>
                    <a:pt x="4" y="44"/>
                  </a:lnTo>
                  <a:lnTo>
                    <a:pt x="4" y="48"/>
                  </a:lnTo>
                  <a:lnTo>
                    <a:pt x="2" y="50"/>
                  </a:lnTo>
                  <a:lnTo>
                    <a:pt x="2" y="52"/>
                  </a:lnTo>
                  <a:lnTo>
                    <a:pt x="2" y="57"/>
                  </a:lnTo>
                  <a:lnTo>
                    <a:pt x="0" y="59"/>
                  </a:lnTo>
                  <a:lnTo>
                    <a:pt x="0" y="63"/>
                  </a:lnTo>
                  <a:lnTo>
                    <a:pt x="0" y="65"/>
                  </a:lnTo>
                  <a:lnTo>
                    <a:pt x="0" y="70"/>
                  </a:lnTo>
                  <a:lnTo>
                    <a:pt x="0" y="72"/>
                  </a:lnTo>
                  <a:lnTo>
                    <a:pt x="2" y="76"/>
                  </a:lnTo>
                  <a:lnTo>
                    <a:pt x="2" y="78"/>
                  </a:lnTo>
                  <a:lnTo>
                    <a:pt x="2" y="83"/>
                  </a:lnTo>
                  <a:lnTo>
                    <a:pt x="4" y="85"/>
                  </a:lnTo>
                  <a:lnTo>
                    <a:pt x="4" y="89"/>
                  </a:lnTo>
                  <a:lnTo>
                    <a:pt x="6" y="91"/>
                  </a:lnTo>
                  <a:lnTo>
                    <a:pt x="6" y="94"/>
                  </a:lnTo>
                  <a:lnTo>
                    <a:pt x="9" y="98"/>
                  </a:lnTo>
                  <a:lnTo>
                    <a:pt x="11" y="100"/>
                  </a:lnTo>
                  <a:lnTo>
                    <a:pt x="13" y="104"/>
                  </a:lnTo>
                  <a:lnTo>
                    <a:pt x="15" y="107"/>
                  </a:lnTo>
                  <a:lnTo>
                    <a:pt x="17" y="109"/>
                  </a:lnTo>
                  <a:lnTo>
                    <a:pt x="19" y="111"/>
                  </a:lnTo>
                  <a:lnTo>
                    <a:pt x="22" y="113"/>
                  </a:lnTo>
                  <a:lnTo>
                    <a:pt x="24" y="117"/>
                  </a:lnTo>
                  <a:lnTo>
                    <a:pt x="26" y="120"/>
                  </a:lnTo>
                  <a:lnTo>
                    <a:pt x="28" y="122"/>
                  </a:lnTo>
                  <a:lnTo>
                    <a:pt x="32" y="124"/>
                  </a:lnTo>
                  <a:lnTo>
                    <a:pt x="35" y="126"/>
                  </a:lnTo>
                  <a:lnTo>
                    <a:pt x="39" y="126"/>
                  </a:lnTo>
                  <a:lnTo>
                    <a:pt x="41" y="128"/>
                  </a:lnTo>
                  <a:lnTo>
                    <a:pt x="43" y="130"/>
                  </a:lnTo>
                  <a:lnTo>
                    <a:pt x="48" y="130"/>
                  </a:lnTo>
                  <a:lnTo>
                    <a:pt x="50" y="133"/>
                  </a:lnTo>
                  <a:lnTo>
                    <a:pt x="54" y="133"/>
                  </a:lnTo>
                  <a:lnTo>
                    <a:pt x="56" y="135"/>
                  </a:lnTo>
                  <a:lnTo>
                    <a:pt x="61" y="135"/>
                  </a:lnTo>
                  <a:lnTo>
                    <a:pt x="63" y="135"/>
                  </a:lnTo>
                  <a:lnTo>
                    <a:pt x="67" y="135"/>
                  </a:lnTo>
                  <a:lnTo>
                    <a:pt x="69" y="135"/>
                  </a:lnTo>
                  <a:lnTo>
                    <a:pt x="74" y="135"/>
                  </a:lnTo>
                  <a:lnTo>
                    <a:pt x="76" y="135"/>
                  </a:lnTo>
                  <a:lnTo>
                    <a:pt x="80" y="135"/>
                  </a:lnTo>
                  <a:lnTo>
                    <a:pt x="82" y="135"/>
                  </a:lnTo>
                  <a:lnTo>
                    <a:pt x="87" y="135"/>
                  </a:lnTo>
                  <a:lnTo>
                    <a:pt x="89" y="133"/>
                  </a:lnTo>
                  <a:lnTo>
                    <a:pt x="93" y="133"/>
                  </a:lnTo>
                  <a:lnTo>
                    <a:pt x="95" y="133"/>
                  </a:lnTo>
                  <a:lnTo>
                    <a:pt x="100" y="130"/>
                  </a:lnTo>
                  <a:lnTo>
                    <a:pt x="102" y="128"/>
                  </a:lnTo>
                  <a:lnTo>
                    <a:pt x="104" y="128"/>
                  </a:lnTo>
                  <a:lnTo>
                    <a:pt x="108" y="126"/>
                  </a:lnTo>
                  <a:lnTo>
                    <a:pt x="110" y="124"/>
                  </a:lnTo>
                  <a:lnTo>
                    <a:pt x="113" y="122"/>
                  </a:lnTo>
                  <a:lnTo>
                    <a:pt x="115" y="120"/>
                  </a:lnTo>
                  <a:lnTo>
                    <a:pt x="117" y="117"/>
                  </a:lnTo>
                  <a:lnTo>
                    <a:pt x="121" y="115"/>
                  </a:lnTo>
                  <a:lnTo>
                    <a:pt x="123" y="113"/>
                  </a:lnTo>
                  <a:lnTo>
                    <a:pt x="126" y="111"/>
                  </a:lnTo>
                  <a:close/>
                </a:path>
              </a:pathLst>
            </a:custGeom>
            <a:solidFill>
              <a:srgbClr val="F4D65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1" name="任意多边形 308030"/>
            <p:cNvSpPr/>
            <p:nvPr/>
          </p:nvSpPr>
          <p:spPr>
            <a:xfrm>
              <a:off x="3757" y="1322"/>
              <a:ext cx="134" cy="132"/>
            </a:xfrm>
            <a:custGeom>
              <a:rect l="0" t="0" r="0" b="0"/>
              <a:pathLst>
                <a:path w="134" h="132">
                  <a:moveTo>
                    <a:pt x="121" y="108"/>
                  </a:moveTo>
                  <a:lnTo>
                    <a:pt x="124" y="106"/>
                  </a:lnTo>
                  <a:lnTo>
                    <a:pt x="126" y="101"/>
                  </a:lnTo>
                  <a:lnTo>
                    <a:pt x="128" y="99"/>
                  </a:lnTo>
                  <a:lnTo>
                    <a:pt x="128" y="95"/>
                  </a:lnTo>
                  <a:lnTo>
                    <a:pt x="130" y="93"/>
                  </a:lnTo>
                  <a:lnTo>
                    <a:pt x="132" y="91"/>
                  </a:lnTo>
                  <a:lnTo>
                    <a:pt x="132" y="86"/>
                  </a:lnTo>
                  <a:lnTo>
                    <a:pt x="132" y="84"/>
                  </a:lnTo>
                  <a:lnTo>
                    <a:pt x="134" y="82"/>
                  </a:lnTo>
                  <a:lnTo>
                    <a:pt x="134" y="78"/>
                  </a:lnTo>
                  <a:lnTo>
                    <a:pt x="134" y="75"/>
                  </a:lnTo>
                  <a:lnTo>
                    <a:pt x="134" y="71"/>
                  </a:lnTo>
                  <a:lnTo>
                    <a:pt x="134" y="69"/>
                  </a:lnTo>
                  <a:lnTo>
                    <a:pt x="134" y="65"/>
                  </a:lnTo>
                  <a:lnTo>
                    <a:pt x="134" y="62"/>
                  </a:lnTo>
                  <a:lnTo>
                    <a:pt x="134" y="58"/>
                  </a:lnTo>
                  <a:lnTo>
                    <a:pt x="132" y="56"/>
                  </a:lnTo>
                  <a:lnTo>
                    <a:pt x="132" y="52"/>
                  </a:lnTo>
                  <a:lnTo>
                    <a:pt x="132" y="49"/>
                  </a:lnTo>
                  <a:lnTo>
                    <a:pt x="130" y="45"/>
                  </a:lnTo>
                  <a:lnTo>
                    <a:pt x="130" y="43"/>
                  </a:lnTo>
                  <a:lnTo>
                    <a:pt x="128" y="41"/>
                  </a:lnTo>
                  <a:lnTo>
                    <a:pt x="126" y="36"/>
                  </a:lnTo>
                  <a:lnTo>
                    <a:pt x="126" y="34"/>
                  </a:lnTo>
                  <a:lnTo>
                    <a:pt x="124" y="32"/>
                  </a:lnTo>
                  <a:lnTo>
                    <a:pt x="121" y="28"/>
                  </a:lnTo>
                  <a:lnTo>
                    <a:pt x="119" y="26"/>
                  </a:lnTo>
                  <a:lnTo>
                    <a:pt x="117" y="23"/>
                  </a:lnTo>
                  <a:lnTo>
                    <a:pt x="115" y="21"/>
                  </a:lnTo>
                  <a:lnTo>
                    <a:pt x="111" y="19"/>
                  </a:lnTo>
                  <a:lnTo>
                    <a:pt x="108" y="17"/>
                  </a:lnTo>
                  <a:lnTo>
                    <a:pt x="106" y="15"/>
                  </a:lnTo>
                  <a:lnTo>
                    <a:pt x="104" y="13"/>
                  </a:lnTo>
                  <a:lnTo>
                    <a:pt x="100" y="10"/>
                  </a:lnTo>
                  <a:lnTo>
                    <a:pt x="98" y="8"/>
                  </a:lnTo>
                  <a:lnTo>
                    <a:pt x="95" y="6"/>
                  </a:lnTo>
                  <a:lnTo>
                    <a:pt x="91" y="6"/>
                  </a:lnTo>
                  <a:lnTo>
                    <a:pt x="89" y="4"/>
                  </a:lnTo>
                  <a:lnTo>
                    <a:pt x="85" y="4"/>
                  </a:lnTo>
                  <a:lnTo>
                    <a:pt x="82" y="2"/>
                  </a:lnTo>
                  <a:lnTo>
                    <a:pt x="78" y="2"/>
                  </a:lnTo>
                  <a:lnTo>
                    <a:pt x="76" y="0"/>
                  </a:lnTo>
                  <a:lnTo>
                    <a:pt x="72" y="0"/>
                  </a:lnTo>
                  <a:lnTo>
                    <a:pt x="69" y="0"/>
                  </a:lnTo>
                  <a:lnTo>
                    <a:pt x="65" y="0"/>
                  </a:lnTo>
                  <a:lnTo>
                    <a:pt x="63" y="0"/>
                  </a:lnTo>
                  <a:lnTo>
                    <a:pt x="59" y="0"/>
                  </a:lnTo>
                  <a:lnTo>
                    <a:pt x="56" y="0"/>
                  </a:lnTo>
                  <a:lnTo>
                    <a:pt x="52" y="0"/>
                  </a:lnTo>
                  <a:lnTo>
                    <a:pt x="50" y="2"/>
                  </a:lnTo>
                  <a:lnTo>
                    <a:pt x="46" y="2"/>
                  </a:lnTo>
                  <a:lnTo>
                    <a:pt x="43" y="4"/>
                  </a:lnTo>
                  <a:lnTo>
                    <a:pt x="41" y="4"/>
                  </a:lnTo>
                  <a:lnTo>
                    <a:pt x="37" y="4"/>
                  </a:lnTo>
                  <a:lnTo>
                    <a:pt x="35" y="6"/>
                  </a:lnTo>
                  <a:lnTo>
                    <a:pt x="33" y="8"/>
                  </a:lnTo>
                  <a:lnTo>
                    <a:pt x="28" y="10"/>
                  </a:lnTo>
                  <a:lnTo>
                    <a:pt x="26" y="10"/>
                  </a:lnTo>
                  <a:lnTo>
                    <a:pt x="24" y="13"/>
                  </a:lnTo>
                  <a:lnTo>
                    <a:pt x="22" y="15"/>
                  </a:lnTo>
                  <a:lnTo>
                    <a:pt x="20" y="17"/>
                  </a:lnTo>
                  <a:lnTo>
                    <a:pt x="15" y="19"/>
                  </a:lnTo>
                  <a:lnTo>
                    <a:pt x="13" y="21"/>
                  </a:lnTo>
                  <a:lnTo>
                    <a:pt x="13" y="26"/>
                  </a:lnTo>
                  <a:lnTo>
                    <a:pt x="11" y="28"/>
                  </a:lnTo>
                  <a:lnTo>
                    <a:pt x="9" y="30"/>
                  </a:lnTo>
                  <a:lnTo>
                    <a:pt x="7" y="32"/>
                  </a:lnTo>
                  <a:lnTo>
                    <a:pt x="4" y="36"/>
                  </a:lnTo>
                  <a:lnTo>
                    <a:pt x="4" y="39"/>
                  </a:lnTo>
                  <a:lnTo>
                    <a:pt x="2" y="43"/>
                  </a:lnTo>
                  <a:lnTo>
                    <a:pt x="2" y="45"/>
                  </a:lnTo>
                  <a:lnTo>
                    <a:pt x="0" y="47"/>
                  </a:lnTo>
                  <a:lnTo>
                    <a:pt x="0" y="52"/>
                  </a:lnTo>
                  <a:lnTo>
                    <a:pt x="0" y="54"/>
                  </a:lnTo>
                  <a:lnTo>
                    <a:pt x="0" y="58"/>
                  </a:lnTo>
                  <a:lnTo>
                    <a:pt x="0" y="60"/>
                  </a:lnTo>
                  <a:lnTo>
                    <a:pt x="0" y="65"/>
                  </a:lnTo>
                  <a:lnTo>
                    <a:pt x="0" y="67"/>
                  </a:lnTo>
                  <a:lnTo>
                    <a:pt x="0" y="71"/>
                  </a:lnTo>
                  <a:lnTo>
                    <a:pt x="0" y="73"/>
                  </a:lnTo>
                  <a:lnTo>
                    <a:pt x="0" y="78"/>
                  </a:lnTo>
                  <a:lnTo>
                    <a:pt x="2" y="80"/>
                  </a:lnTo>
                  <a:lnTo>
                    <a:pt x="2" y="84"/>
                  </a:lnTo>
                  <a:lnTo>
                    <a:pt x="4" y="86"/>
                  </a:lnTo>
                  <a:lnTo>
                    <a:pt x="4" y="88"/>
                  </a:lnTo>
                  <a:lnTo>
                    <a:pt x="7" y="93"/>
                  </a:lnTo>
                  <a:lnTo>
                    <a:pt x="7" y="95"/>
                  </a:lnTo>
                  <a:lnTo>
                    <a:pt x="9" y="97"/>
                  </a:lnTo>
                  <a:lnTo>
                    <a:pt x="11" y="101"/>
                  </a:lnTo>
                  <a:lnTo>
                    <a:pt x="13" y="104"/>
                  </a:lnTo>
                  <a:lnTo>
                    <a:pt x="15" y="106"/>
                  </a:lnTo>
                  <a:lnTo>
                    <a:pt x="17" y="108"/>
                  </a:lnTo>
                  <a:lnTo>
                    <a:pt x="20" y="110"/>
                  </a:lnTo>
                  <a:lnTo>
                    <a:pt x="22" y="114"/>
                  </a:lnTo>
                  <a:lnTo>
                    <a:pt x="24" y="117"/>
                  </a:lnTo>
                  <a:lnTo>
                    <a:pt x="28" y="119"/>
                  </a:lnTo>
                  <a:lnTo>
                    <a:pt x="30" y="121"/>
                  </a:lnTo>
                  <a:lnTo>
                    <a:pt x="33" y="123"/>
                  </a:lnTo>
                  <a:lnTo>
                    <a:pt x="37" y="123"/>
                  </a:lnTo>
                  <a:lnTo>
                    <a:pt x="39" y="125"/>
                  </a:lnTo>
                  <a:lnTo>
                    <a:pt x="43" y="127"/>
                  </a:lnTo>
                  <a:lnTo>
                    <a:pt x="46" y="127"/>
                  </a:lnTo>
                  <a:lnTo>
                    <a:pt x="48" y="130"/>
                  </a:lnTo>
                  <a:lnTo>
                    <a:pt x="52" y="130"/>
                  </a:lnTo>
                  <a:lnTo>
                    <a:pt x="54" y="132"/>
                  </a:lnTo>
                  <a:lnTo>
                    <a:pt x="59" y="132"/>
                  </a:lnTo>
                  <a:lnTo>
                    <a:pt x="63" y="132"/>
                  </a:lnTo>
                  <a:lnTo>
                    <a:pt x="65" y="132"/>
                  </a:lnTo>
                  <a:lnTo>
                    <a:pt x="69" y="132"/>
                  </a:lnTo>
                  <a:lnTo>
                    <a:pt x="72" y="132"/>
                  </a:lnTo>
                  <a:lnTo>
                    <a:pt x="74" y="132"/>
                  </a:lnTo>
                  <a:lnTo>
                    <a:pt x="78" y="132"/>
                  </a:lnTo>
                  <a:lnTo>
                    <a:pt x="80" y="132"/>
                  </a:lnTo>
                  <a:lnTo>
                    <a:pt x="85" y="132"/>
                  </a:lnTo>
                  <a:lnTo>
                    <a:pt x="87" y="130"/>
                  </a:lnTo>
                  <a:lnTo>
                    <a:pt x="91" y="130"/>
                  </a:lnTo>
                  <a:lnTo>
                    <a:pt x="93" y="127"/>
                  </a:lnTo>
                  <a:lnTo>
                    <a:pt x="98" y="127"/>
                  </a:lnTo>
                  <a:lnTo>
                    <a:pt x="100" y="125"/>
                  </a:lnTo>
                  <a:lnTo>
                    <a:pt x="102" y="125"/>
                  </a:lnTo>
                  <a:lnTo>
                    <a:pt x="104" y="123"/>
                  </a:lnTo>
                  <a:lnTo>
                    <a:pt x="108" y="121"/>
                  </a:lnTo>
                  <a:lnTo>
                    <a:pt x="111" y="119"/>
                  </a:lnTo>
                  <a:lnTo>
                    <a:pt x="113" y="117"/>
                  </a:lnTo>
                  <a:lnTo>
                    <a:pt x="115" y="114"/>
                  </a:lnTo>
                  <a:lnTo>
                    <a:pt x="117" y="112"/>
                  </a:lnTo>
                  <a:lnTo>
                    <a:pt x="119" y="110"/>
                  </a:lnTo>
                  <a:lnTo>
                    <a:pt x="121" y="108"/>
                  </a:lnTo>
                  <a:close/>
                </a:path>
              </a:pathLst>
            </a:custGeom>
            <a:solidFill>
              <a:srgbClr val="F4D6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2" name="任意多边形 308031"/>
            <p:cNvSpPr/>
            <p:nvPr/>
          </p:nvSpPr>
          <p:spPr>
            <a:xfrm>
              <a:off x="3757" y="1324"/>
              <a:ext cx="134" cy="130"/>
            </a:xfrm>
            <a:custGeom>
              <a:rect l="0" t="0" r="0" b="0"/>
              <a:pathLst>
                <a:path w="134" h="130">
                  <a:moveTo>
                    <a:pt x="121" y="106"/>
                  </a:moveTo>
                  <a:lnTo>
                    <a:pt x="124" y="104"/>
                  </a:lnTo>
                  <a:lnTo>
                    <a:pt x="126" y="99"/>
                  </a:lnTo>
                  <a:lnTo>
                    <a:pt x="126" y="97"/>
                  </a:lnTo>
                  <a:lnTo>
                    <a:pt x="128" y="95"/>
                  </a:lnTo>
                  <a:lnTo>
                    <a:pt x="130" y="91"/>
                  </a:lnTo>
                  <a:lnTo>
                    <a:pt x="130" y="89"/>
                  </a:lnTo>
                  <a:lnTo>
                    <a:pt x="132" y="86"/>
                  </a:lnTo>
                  <a:lnTo>
                    <a:pt x="132" y="82"/>
                  </a:lnTo>
                  <a:lnTo>
                    <a:pt x="132" y="80"/>
                  </a:lnTo>
                  <a:lnTo>
                    <a:pt x="132" y="76"/>
                  </a:lnTo>
                  <a:lnTo>
                    <a:pt x="132" y="73"/>
                  </a:lnTo>
                  <a:lnTo>
                    <a:pt x="134" y="69"/>
                  </a:lnTo>
                  <a:lnTo>
                    <a:pt x="134" y="67"/>
                  </a:lnTo>
                  <a:lnTo>
                    <a:pt x="132" y="63"/>
                  </a:lnTo>
                  <a:lnTo>
                    <a:pt x="132" y="60"/>
                  </a:lnTo>
                  <a:lnTo>
                    <a:pt x="132" y="58"/>
                  </a:lnTo>
                  <a:lnTo>
                    <a:pt x="132" y="54"/>
                  </a:lnTo>
                  <a:lnTo>
                    <a:pt x="132" y="52"/>
                  </a:lnTo>
                  <a:lnTo>
                    <a:pt x="130" y="47"/>
                  </a:lnTo>
                  <a:lnTo>
                    <a:pt x="130" y="45"/>
                  </a:lnTo>
                  <a:lnTo>
                    <a:pt x="128" y="43"/>
                  </a:lnTo>
                  <a:lnTo>
                    <a:pt x="126" y="39"/>
                  </a:lnTo>
                  <a:lnTo>
                    <a:pt x="126" y="37"/>
                  </a:lnTo>
                  <a:lnTo>
                    <a:pt x="124" y="32"/>
                  </a:lnTo>
                  <a:lnTo>
                    <a:pt x="121" y="30"/>
                  </a:lnTo>
                  <a:lnTo>
                    <a:pt x="119" y="28"/>
                  </a:lnTo>
                  <a:lnTo>
                    <a:pt x="117" y="26"/>
                  </a:lnTo>
                  <a:lnTo>
                    <a:pt x="115" y="24"/>
                  </a:lnTo>
                  <a:lnTo>
                    <a:pt x="113" y="21"/>
                  </a:lnTo>
                  <a:lnTo>
                    <a:pt x="111" y="17"/>
                  </a:lnTo>
                  <a:lnTo>
                    <a:pt x="108" y="15"/>
                  </a:lnTo>
                  <a:lnTo>
                    <a:pt x="106" y="13"/>
                  </a:lnTo>
                  <a:lnTo>
                    <a:pt x="102" y="13"/>
                  </a:lnTo>
                  <a:lnTo>
                    <a:pt x="100" y="11"/>
                  </a:lnTo>
                  <a:lnTo>
                    <a:pt x="98" y="8"/>
                  </a:lnTo>
                  <a:lnTo>
                    <a:pt x="93" y="6"/>
                  </a:lnTo>
                  <a:lnTo>
                    <a:pt x="91" y="4"/>
                  </a:lnTo>
                  <a:lnTo>
                    <a:pt x="87" y="4"/>
                  </a:lnTo>
                  <a:lnTo>
                    <a:pt x="85" y="2"/>
                  </a:lnTo>
                  <a:lnTo>
                    <a:pt x="80" y="2"/>
                  </a:lnTo>
                  <a:lnTo>
                    <a:pt x="78" y="2"/>
                  </a:lnTo>
                  <a:lnTo>
                    <a:pt x="76" y="0"/>
                  </a:lnTo>
                  <a:lnTo>
                    <a:pt x="72" y="0"/>
                  </a:lnTo>
                  <a:lnTo>
                    <a:pt x="69" y="0"/>
                  </a:lnTo>
                  <a:lnTo>
                    <a:pt x="65" y="0"/>
                  </a:lnTo>
                  <a:lnTo>
                    <a:pt x="63" y="0"/>
                  </a:lnTo>
                  <a:lnTo>
                    <a:pt x="59" y="0"/>
                  </a:lnTo>
                  <a:lnTo>
                    <a:pt x="56" y="0"/>
                  </a:lnTo>
                  <a:lnTo>
                    <a:pt x="52" y="0"/>
                  </a:lnTo>
                  <a:lnTo>
                    <a:pt x="50" y="2"/>
                  </a:lnTo>
                  <a:lnTo>
                    <a:pt x="46" y="2"/>
                  </a:lnTo>
                  <a:lnTo>
                    <a:pt x="43" y="2"/>
                  </a:lnTo>
                  <a:lnTo>
                    <a:pt x="41" y="4"/>
                  </a:lnTo>
                  <a:lnTo>
                    <a:pt x="37" y="4"/>
                  </a:lnTo>
                  <a:lnTo>
                    <a:pt x="35" y="6"/>
                  </a:lnTo>
                  <a:lnTo>
                    <a:pt x="33" y="8"/>
                  </a:lnTo>
                  <a:lnTo>
                    <a:pt x="28" y="8"/>
                  </a:lnTo>
                  <a:lnTo>
                    <a:pt x="26" y="11"/>
                  </a:lnTo>
                  <a:lnTo>
                    <a:pt x="24" y="13"/>
                  </a:lnTo>
                  <a:lnTo>
                    <a:pt x="22" y="15"/>
                  </a:lnTo>
                  <a:lnTo>
                    <a:pt x="20" y="17"/>
                  </a:lnTo>
                  <a:lnTo>
                    <a:pt x="17" y="19"/>
                  </a:lnTo>
                  <a:lnTo>
                    <a:pt x="15" y="21"/>
                  </a:lnTo>
                  <a:lnTo>
                    <a:pt x="13" y="24"/>
                  </a:lnTo>
                  <a:lnTo>
                    <a:pt x="11" y="26"/>
                  </a:lnTo>
                  <a:lnTo>
                    <a:pt x="9" y="30"/>
                  </a:lnTo>
                  <a:lnTo>
                    <a:pt x="7" y="32"/>
                  </a:lnTo>
                  <a:lnTo>
                    <a:pt x="7" y="34"/>
                  </a:lnTo>
                  <a:lnTo>
                    <a:pt x="4" y="39"/>
                  </a:lnTo>
                  <a:lnTo>
                    <a:pt x="2" y="41"/>
                  </a:lnTo>
                  <a:lnTo>
                    <a:pt x="2" y="45"/>
                  </a:lnTo>
                  <a:lnTo>
                    <a:pt x="2" y="47"/>
                  </a:lnTo>
                  <a:lnTo>
                    <a:pt x="0" y="50"/>
                  </a:lnTo>
                  <a:lnTo>
                    <a:pt x="0" y="54"/>
                  </a:lnTo>
                  <a:lnTo>
                    <a:pt x="0" y="56"/>
                  </a:lnTo>
                  <a:lnTo>
                    <a:pt x="0" y="60"/>
                  </a:lnTo>
                  <a:lnTo>
                    <a:pt x="0" y="63"/>
                  </a:lnTo>
                  <a:lnTo>
                    <a:pt x="0" y="67"/>
                  </a:lnTo>
                  <a:lnTo>
                    <a:pt x="0" y="69"/>
                  </a:lnTo>
                  <a:lnTo>
                    <a:pt x="0" y="71"/>
                  </a:lnTo>
                  <a:lnTo>
                    <a:pt x="2" y="76"/>
                  </a:lnTo>
                  <a:lnTo>
                    <a:pt x="2" y="78"/>
                  </a:lnTo>
                  <a:lnTo>
                    <a:pt x="2" y="82"/>
                  </a:lnTo>
                  <a:lnTo>
                    <a:pt x="4" y="84"/>
                  </a:lnTo>
                  <a:lnTo>
                    <a:pt x="4" y="89"/>
                  </a:lnTo>
                  <a:lnTo>
                    <a:pt x="7" y="91"/>
                  </a:lnTo>
                  <a:lnTo>
                    <a:pt x="9" y="93"/>
                  </a:lnTo>
                  <a:lnTo>
                    <a:pt x="11" y="97"/>
                  </a:lnTo>
                  <a:lnTo>
                    <a:pt x="11" y="99"/>
                  </a:lnTo>
                  <a:lnTo>
                    <a:pt x="13" y="102"/>
                  </a:lnTo>
                  <a:lnTo>
                    <a:pt x="15" y="104"/>
                  </a:lnTo>
                  <a:lnTo>
                    <a:pt x="17" y="106"/>
                  </a:lnTo>
                  <a:lnTo>
                    <a:pt x="20" y="110"/>
                  </a:lnTo>
                  <a:lnTo>
                    <a:pt x="24" y="112"/>
                  </a:lnTo>
                  <a:lnTo>
                    <a:pt x="26" y="115"/>
                  </a:lnTo>
                  <a:lnTo>
                    <a:pt x="28" y="117"/>
                  </a:lnTo>
                  <a:lnTo>
                    <a:pt x="30" y="119"/>
                  </a:lnTo>
                  <a:lnTo>
                    <a:pt x="35" y="119"/>
                  </a:lnTo>
                  <a:lnTo>
                    <a:pt x="37" y="121"/>
                  </a:lnTo>
                  <a:lnTo>
                    <a:pt x="39" y="123"/>
                  </a:lnTo>
                  <a:lnTo>
                    <a:pt x="43" y="125"/>
                  </a:lnTo>
                  <a:lnTo>
                    <a:pt x="46" y="125"/>
                  </a:lnTo>
                  <a:lnTo>
                    <a:pt x="50" y="128"/>
                  </a:lnTo>
                  <a:lnTo>
                    <a:pt x="52" y="128"/>
                  </a:lnTo>
                  <a:lnTo>
                    <a:pt x="56" y="128"/>
                  </a:lnTo>
                  <a:lnTo>
                    <a:pt x="59" y="130"/>
                  </a:lnTo>
                  <a:lnTo>
                    <a:pt x="63" y="130"/>
                  </a:lnTo>
                  <a:lnTo>
                    <a:pt x="65" y="130"/>
                  </a:lnTo>
                  <a:lnTo>
                    <a:pt x="69" y="130"/>
                  </a:lnTo>
                  <a:lnTo>
                    <a:pt x="72" y="130"/>
                  </a:lnTo>
                  <a:lnTo>
                    <a:pt x="74" y="130"/>
                  </a:lnTo>
                  <a:lnTo>
                    <a:pt x="78" y="130"/>
                  </a:lnTo>
                  <a:lnTo>
                    <a:pt x="80" y="130"/>
                  </a:lnTo>
                  <a:lnTo>
                    <a:pt x="85" y="128"/>
                  </a:lnTo>
                  <a:lnTo>
                    <a:pt x="87" y="128"/>
                  </a:lnTo>
                  <a:lnTo>
                    <a:pt x="91" y="128"/>
                  </a:lnTo>
                  <a:lnTo>
                    <a:pt x="93" y="125"/>
                  </a:lnTo>
                  <a:lnTo>
                    <a:pt x="95" y="125"/>
                  </a:lnTo>
                  <a:lnTo>
                    <a:pt x="100" y="123"/>
                  </a:lnTo>
                  <a:lnTo>
                    <a:pt x="102" y="121"/>
                  </a:lnTo>
                  <a:lnTo>
                    <a:pt x="104" y="121"/>
                  </a:lnTo>
                  <a:lnTo>
                    <a:pt x="108" y="119"/>
                  </a:lnTo>
                  <a:lnTo>
                    <a:pt x="111" y="117"/>
                  </a:lnTo>
                  <a:lnTo>
                    <a:pt x="113" y="115"/>
                  </a:lnTo>
                  <a:lnTo>
                    <a:pt x="115" y="112"/>
                  </a:lnTo>
                  <a:lnTo>
                    <a:pt x="117" y="110"/>
                  </a:lnTo>
                  <a:lnTo>
                    <a:pt x="119" y="108"/>
                  </a:lnTo>
                  <a:lnTo>
                    <a:pt x="121" y="106"/>
                  </a:lnTo>
                  <a:close/>
                </a:path>
              </a:pathLst>
            </a:custGeom>
            <a:solidFill>
              <a:srgbClr val="F4D6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3" name="任意多边形 308032"/>
            <p:cNvSpPr/>
            <p:nvPr/>
          </p:nvSpPr>
          <p:spPr>
            <a:xfrm>
              <a:off x="3757" y="1326"/>
              <a:ext cx="132" cy="128"/>
            </a:xfrm>
            <a:custGeom>
              <a:rect l="0" t="0" r="0" b="0"/>
              <a:pathLst>
                <a:path w="132" h="128">
                  <a:moveTo>
                    <a:pt x="121" y="104"/>
                  </a:moveTo>
                  <a:lnTo>
                    <a:pt x="121" y="102"/>
                  </a:lnTo>
                  <a:lnTo>
                    <a:pt x="124" y="97"/>
                  </a:lnTo>
                  <a:lnTo>
                    <a:pt x="126" y="95"/>
                  </a:lnTo>
                  <a:lnTo>
                    <a:pt x="128" y="93"/>
                  </a:lnTo>
                  <a:lnTo>
                    <a:pt x="128" y="89"/>
                  </a:lnTo>
                  <a:lnTo>
                    <a:pt x="130" y="87"/>
                  </a:lnTo>
                  <a:lnTo>
                    <a:pt x="130" y="84"/>
                  </a:lnTo>
                  <a:lnTo>
                    <a:pt x="130" y="80"/>
                  </a:lnTo>
                  <a:lnTo>
                    <a:pt x="132" y="78"/>
                  </a:lnTo>
                  <a:lnTo>
                    <a:pt x="132" y="74"/>
                  </a:lnTo>
                  <a:lnTo>
                    <a:pt x="132" y="71"/>
                  </a:lnTo>
                  <a:lnTo>
                    <a:pt x="132" y="69"/>
                  </a:lnTo>
                  <a:lnTo>
                    <a:pt x="132" y="65"/>
                  </a:lnTo>
                  <a:lnTo>
                    <a:pt x="132" y="63"/>
                  </a:lnTo>
                  <a:lnTo>
                    <a:pt x="132" y="58"/>
                  </a:lnTo>
                  <a:lnTo>
                    <a:pt x="132" y="56"/>
                  </a:lnTo>
                  <a:lnTo>
                    <a:pt x="130" y="52"/>
                  </a:lnTo>
                  <a:lnTo>
                    <a:pt x="130" y="50"/>
                  </a:lnTo>
                  <a:lnTo>
                    <a:pt x="130" y="48"/>
                  </a:lnTo>
                  <a:lnTo>
                    <a:pt x="128" y="43"/>
                  </a:lnTo>
                  <a:lnTo>
                    <a:pt x="128" y="41"/>
                  </a:lnTo>
                  <a:lnTo>
                    <a:pt x="126" y="39"/>
                  </a:lnTo>
                  <a:lnTo>
                    <a:pt x="124" y="35"/>
                  </a:lnTo>
                  <a:lnTo>
                    <a:pt x="121" y="32"/>
                  </a:lnTo>
                  <a:lnTo>
                    <a:pt x="121" y="30"/>
                  </a:lnTo>
                  <a:lnTo>
                    <a:pt x="119" y="28"/>
                  </a:lnTo>
                  <a:lnTo>
                    <a:pt x="117" y="24"/>
                  </a:lnTo>
                  <a:lnTo>
                    <a:pt x="115" y="22"/>
                  </a:lnTo>
                  <a:lnTo>
                    <a:pt x="113" y="19"/>
                  </a:lnTo>
                  <a:lnTo>
                    <a:pt x="111" y="17"/>
                  </a:lnTo>
                  <a:lnTo>
                    <a:pt x="108" y="15"/>
                  </a:lnTo>
                  <a:lnTo>
                    <a:pt x="104" y="13"/>
                  </a:lnTo>
                  <a:lnTo>
                    <a:pt x="102" y="11"/>
                  </a:lnTo>
                  <a:lnTo>
                    <a:pt x="100" y="9"/>
                  </a:lnTo>
                  <a:lnTo>
                    <a:pt x="95" y="9"/>
                  </a:lnTo>
                  <a:lnTo>
                    <a:pt x="93" y="6"/>
                  </a:lnTo>
                  <a:lnTo>
                    <a:pt x="89" y="4"/>
                  </a:lnTo>
                  <a:lnTo>
                    <a:pt x="87" y="4"/>
                  </a:lnTo>
                  <a:lnTo>
                    <a:pt x="85" y="2"/>
                  </a:lnTo>
                  <a:lnTo>
                    <a:pt x="80" y="2"/>
                  </a:lnTo>
                  <a:lnTo>
                    <a:pt x="78" y="0"/>
                  </a:lnTo>
                  <a:lnTo>
                    <a:pt x="74" y="0"/>
                  </a:lnTo>
                  <a:lnTo>
                    <a:pt x="72" y="0"/>
                  </a:lnTo>
                  <a:lnTo>
                    <a:pt x="67" y="0"/>
                  </a:lnTo>
                  <a:lnTo>
                    <a:pt x="65" y="0"/>
                  </a:lnTo>
                  <a:lnTo>
                    <a:pt x="61" y="0"/>
                  </a:lnTo>
                  <a:lnTo>
                    <a:pt x="59" y="0"/>
                  </a:lnTo>
                  <a:lnTo>
                    <a:pt x="54" y="0"/>
                  </a:lnTo>
                  <a:lnTo>
                    <a:pt x="52" y="0"/>
                  </a:lnTo>
                  <a:lnTo>
                    <a:pt x="50" y="0"/>
                  </a:lnTo>
                  <a:lnTo>
                    <a:pt x="46" y="2"/>
                  </a:lnTo>
                  <a:lnTo>
                    <a:pt x="43" y="2"/>
                  </a:lnTo>
                  <a:lnTo>
                    <a:pt x="41" y="2"/>
                  </a:lnTo>
                  <a:lnTo>
                    <a:pt x="37" y="4"/>
                  </a:lnTo>
                  <a:lnTo>
                    <a:pt x="35" y="6"/>
                  </a:lnTo>
                  <a:lnTo>
                    <a:pt x="33" y="6"/>
                  </a:lnTo>
                  <a:lnTo>
                    <a:pt x="28" y="9"/>
                  </a:lnTo>
                  <a:lnTo>
                    <a:pt x="26" y="11"/>
                  </a:lnTo>
                  <a:lnTo>
                    <a:pt x="24" y="13"/>
                  </a:lnTo>
                  <a:lnTo>
                    <a:pt x="22" y="15"/>
                  </a:lnTo>
                  <a:lnTo>
                    <a:pt x="20" y="17"/>
                  </a:lnTo>
                  <a:lnTo>
                    <a:pt x="17" y="19"/>
                  </a:lnTo>
                  <a:lnTo>
                    <a:pt x="15" y="22"/>
                  </a:lnTo>
                  <a:lnTo>
                    <a:pt x="13" y="24"/>
                  </a:lnTo>
                  <a:lnTo>
                    <a:pt x="11" y="26"/>
                  </a:lnTo>
                  <a:lnTo>
                    <a:pt x="9" y="28"/>
                  </a:lnTo>
                  <a:lnTo>
                    <a:pt x="7" y="32"/>
                  </a:lnTo>
                  <a:lnTo>
                    <a:pt x="7" y="35"/>
                  </a:lnTo>
                  <a:lnTo>
                    <a:pt x="4" y="37"/>
                  </a:lnTo>
                  <a:lnTo>
                    <a:pt x="4" y="41"/>
                  </a:lnTo>
                  <a:lnTo>
                    <a:pt x="2" y="43"/>
                  </a:lnTo>
                  <a:lnTo>
                    <a:pt x="2" y="45"/>
                  </a:lnTo>
                  <a:lnTo>
                    <a:pt x="2" y="50"/>
                  </a:lnTo>
                  <a:lnTo>
                    <a:pt x="2" y="52"/>
                  </a:lnTo>
                  <a:lnTo>
                    <a:pt x="0" y="56"/>
                  </a:lnTo>
                  <a:lnTo>
                    <a:pt x="0" y="58"/>
                  </a:lnTo>
                  <a:lnTo>
                    <a:pt x="0" y="63"/>
                  </a:lnTo>
                  <a:lnTo>
                    <a:pt x="0" y="65"/>
                  </a:lnTo>
                  <a:lnTo>
                    <a:pt x="2" y="67"/>
                  </a:lnTo>
                  <a:lnTo>
                    <a:pt x="2" y="71"/>
                  </a:lnTo>
                  <a:lnTo>
                    <a:pt x="2" y="74"/>
                  </a:lnTo>
                  <a:lnTo>
                    <a:pt x="2" y="78"/>
                  </a:lnTo>
                  <a:lnTo>
                    <a:pt x="4" y="80"/>
                  </a:lnTo>
                  <a:lnTo>
                    <a:pt x="4" y="82"/>
                  </a:lnTo>
                  <a:lnTo>
                    <a:pt x="7" y="87"/>
                  </a:lnTo>
                  <a:lnTo>
                    <a:pt x="7" y="89"/>
                  </a:lnTo>
                  <a:lnTo>
                    <a:pt x="9" y="91"/>
                  </a:lnTo>
                  <a:lnTo>
                    <a:pt x="11" y="95"/>
                  </a:lnTo>
                  <a:lnTo>
                    <a:pt x="13" y="97"/>
                  </a:lnTo>
                  <a:lnTo>
                    <a:pt x="15" y="100"/>
                  </a:lnTo>
                  <a:lnTo>
                    <a:pt x="15" y="102"/>
                  </a:lnTo>
                  <a:lnTo>
                    <a:pt x="20" y="104"/>
                  </a:lnTo>
                  <a:lnTo>
                    <a:pt x="22" y="108"/>
                  </a:lnTo>
                  <a:lnTo>
                    <a:pt x="24" y="110"/>
                  </a:lnTo>
                  <a:lnTo>
                    <a:pt x="26" y="113"/>
                  </a:lnTo>
                  <a:lnTo>
                    <a:pt x="28" y="115"/>
                  </a:lnTo>
                  <a:lnTo>
                    <a:pt x="30" y="115"/>
                  </a:lnTo>
                  <a:lnTo>
                    <a:pt x="35" y="117"/>
                  </a:lnTo>
                  <a:lnTo>
                    <a:pt x="37" y="119"/>
                  </a:lnTo>
                  <a:lnTo>
                    <a:pt x="41" y="121"/>
                  </a:lnTo>
                  <a:lnTo>
                    <a:pt x="43" y="123"/>
                  </a:lnTo>
                  <a:lnTo>
                    <a:pt x="46" y="123"/>
                  </a:lnTo>
                  <a:lnTo>
                    <a:pt x="50" y="126"/>
                  </a:lnTo>
                  <a:lnTo>
                    <a:pt x="52" y="126"/>
                  </a:lnTo>
                  <a:lnTo>
                    <a:pt x="56" y="126"/>
                  </a:lnTo>
                  <a:lnTo>
                    <a:pt x="59" y="128"/>
                  </a:lnTo>
                  <a:lnTo>
                    <a:pt x="63" y="128"/>
                  </a:lnTo>
                  <a:lnTo>
                    <a:pt x="65" y="128"/>
                  </a:lnTo>
                  <a:lnTo>
                    <a:pt x="69" y="128"/>
                  </a:lnTo>
                  <a:lnTo>
                    <a:pt x="72" y="128"/>
                  </a:lnTo>
                  <a:lnTo>
                    <a:pt x="74" y="128"/>
                  </a:lnTo>
                  <a:lnTo>
                    <a:pt x="78" y="128"/>
                  </a:lnTo>
                  <a:lnTo>
                    <a:pt x="80" y="128"/>
                  </a:lnTo>
                  <a:lnTo>
                    <a:pt x="85" y="126"/>
                  </a:lnTo>
                  <a:lnTo>
                    <a:pt x="87" y="126"/>
                  </a:lnTo>
                  <a:lnTo>
                    <a:pt x="91" y="126"/>
                  </a:lnTo>
                  <a:lnTo>
                    <a:pt x="93" y="123"/>
                  </a:lnTo>
                  <a:lnTo>
                    <a:pt x="95" y="123"/>
                  </a:lnTo>
                  <a:lnTo>
                    <a:pt x="100" y="121"/>
                  </a:lnTo>
                  <a:lnTo>
                    <a:pt x="102" y="119"/>
                  </a:lnTo>
                  <a:lnTo>
                    <a:pt x="104" y="119"/>
                  </a:lnTo>
                  <a:lnTo>
                    <a:pt x="106" y="117"/>
                  </a:lnTo>
                  <a:lnTo>
                    <a:pt x="108" y="115"/>
                  </a:lnTo>
                  <a:lnTo>
                    <a:pt x="111" y="113"/>
                  </a:lnTo>
                  <a:lnTo>
                    <a:pt x="115" y="110"/>
                  </a:lnTo>
                  <a:lnTo>
                    <a:pt x="117" y="108"/>
                  </a:lnTo>
                  <a:lnTo>
                    <a:pt x="119" y="106"/>
                  </a:lnTo>
                  <a:lnTo>
                    <a:pt x="121" y="104"/>
                  </a:lnTo>
                  <a:close/>
                </a:path>
              </a:pathLst>
            </a:custGeom>
            <a:solidFill>
              <a:srgbClr val="F4D7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4" name="任意多边形 308033"/>
            <p:cNvSpPr/>
            <p:nvPr/>
          </p:nvSpPr>
          <p:spPr>
            <a:xfrm>
              <a:off x="3759" y="1326"/>
              <a:ext cx="130" cy="128"/>
            </a:xfrm>
            <a:custGeom>
              <a:rect l="0" t="0" r="0" b="0"/>
              <a:pathLst>
                <a:path w="130" h="128">
                  <a:moveTo>
                    <a:pt x="117" y="104"/>
                  </a:moveTo>
                  <a:lnTo>
                    <a:pt x="119" y="102"/>
                  </a:lnTo>
                  <a:lnTo>
                    <a:pt x="122" y="97"/>
                  </a:lnTo>
                  <a:lnTo>
                    <a:pt x="124" y="95"/>
                  </a:lnTo>
                  <a:lnTo>
                    <a:pt x="124" y="93"/>
                  </a:lnTo>
                  <a:lnTo>
                    <a:pt x="126" y="89"/>
                  </a:lnTo>
                  <a:lnTo>
                    <a:pt x="126" y="87"/>
                  </a:lnTo>
                  <a:lnTo>
                    <a:pt x="128" y="84"/>
                  </a:lnTo>
                  <a:lnTo>
                    <a:pt x="128" y="80"/>
                  </a:lnTo>
                  <a:lnTo>
                    <a:pt x="128" y="78"/>
                  </a:lnTo>
                  <a:lnTo>
                    <a:pt x="128" y="76"/>
                  </a:lnTo>
                  <a:lnTo>
                    <a:pt x="130" y="71"/>
                  </a:lnTo>
                  <a:lnTo>
                    <a:pt x="130" y="69"/>
                  </a:lnTo>
                  <a:lnTo>
                    <a:pt x="130" y="65"/>
                  </a:lnTo>
                  <a:lnTo>
                    <a:pt x="130" y="63"/>
                  </a:lnTo>
                  <a:lnTo>
                    <a:pt x="128" y="61"/>
                  </a:lnTo>
                  <a:lnTo>
                    <a:pt x="128" y="56"/>
                  </a:lnTo>
                  <a:lnTo>
                    <a:pt x="128" y="54"/>
                  </a:lnTo>
                  <a:lnTo>
                    <a:pt x="128" y="50"/>
                  </a:lnTo>
                  <a:lnTo>
                    <a:pt x="126" y="48"/>
                  </a:lnTo>
                  <a:lnTo>
                    <a:pt x="126" y="45"/>
                  </a:lnTo>
                  <a:lnTo>
                    <a:pt x="124" y="41"/>
                  </a:lnTo>
                  <a:lnTo>
                    <a:pt x="122" y="39"/>
                  </a:lnTo>
                  <a:lnTo>
                    <a:pt x="122" y="37"/>
                  </a:lnTo>
                  <a:lnTo>
                    <a:pt x="119" y="35"/>
                  </a:lnTo>
                  <a:lnTo>
                    <a:pt x="117" y="30"/>
                  </a:lnTo>
                  <a:lnTo>
                    <a:pt x="115" y="28"/>
                  </a:lnTo>
                  <a:lnTo>
                    <a:pt x="113" y="26"/>
                  </a:lnTo>
                  <a:lnTo>
                    <a:pt x="111" y="24"/>
                  </a:lnTo>
                  <a:lnTo>
                    <a:pt x="109" y="22"/>
                  </a:lnTo>
                  <a:lnTo>
                    <a:pt x="106" y="19"/>
                  </a:lnTo>
                  <a:lnTo>
                    <a:pt x="104" y="17"/>
                  </a:lnTo>
                  <a:lnTo>
                    <a:pt x="102" y="15"/>
                  </a:lnTo>
                  <a:lnTo>
                    <a:pt x="100" y="13"/>
                  </a:lnTo>
                  <a:lnTo>
                    <a:pt x="96" y="11"/>
                  </a:lnTo>
                  <a:lnTo>
                    <a:pt x="93" y="9"/>
                  </a:lnTo>
                  <a:lnTo>
                    <a:pt x="89" y="9"/>
                  </a:lnTo>
                  <a:lnTo>
                    <a:pt x="87" y="6"/>
                  </a:lnTo>
                  <a:lnTo>
                    <a:pt x="85" y="4"/>
                  </a:lnTo>
                  <a:lnTo>
                    <a:pt x="80" y="4"/>
                  </a:lnTo>
                  <a:lnTo>
                    <a:pt x="78" y="2"/>
                  </a:lnTo>
                  <a:lnTo>
                    <a:pt x="74" y="2"/>
                  </a:lnTo>
                  <a:lnTo>
                    <a:pt x="72" y="2"/>
                  </a:lnTo>
                  <a:lnTo>
                    <a:pt x="70" y="2"/>
                  </a:lnTo>
                  <a:lnTo>
                    <a:pt x="65" y="2"/>
                  </a:lnTo>
                  <a:lnTo>
                    <a:pt x="63" y="0"/>
                  </a:lnTo>
                  <a:lnTo>
                    <a:pt x="59" y="0"/>
                  </a:lnTo>
                  <a:lnTo>
                    <a:pt x="57" y="2"/>
                  </a:lnTo>
                  <a:lnTo>
                    <a:pt x="52" y="2"/>
                  </a:lnTo>
                  <a:lnTo>
                    <a:pt x="50" y="2"/>
                  </a:lnTo>
                  <a:lnTo>
                    <a:pt x="48" y="2"/>
                  </a:lnTo>
                  <a:lnTo>
                    <a:pt x="44" y="2"/>
                  </a:lnTo>
                  <a:lnTo>
                    <a:pt x="41" y="4"/>
                  </a:lnTo>
                  <a:lnTo>
                    <a:pt x="39" y="4"/>
                  </a:lnTo>
                  <a:lnTo>
                    <a:pt x="35" y="6"/>
                  </a:lnTo>
                  <a:lnTo>
                    <a:pt x="33" y="6"/>
                  </a:lnTo>
                  <a:lnTo>
                    <a:pt x="31" y="9"/>
                  </a:lnTo>
                  <a:lnTo>
                    <a:pt x="26" y="11"/>
                  </a:lnTo>
                  <a:lnTo>
                    <a:pt x="24" y="13"/>
                  </a:lnTo>
                  <a:lnTo>
                    <a:pt x="22" y="13"/>
                  </a:lnTo>
                  <a:lnTo>
                    <a:pt x="20" y="15"/>
                  </a:lnTo>
                  <a:lnTo>
                    <a:pt x="18" y="17"/>
                  </a:lnTo>
                  <a:lnTo>
                    <a:pt x="15" y="19"/>
                  </a:lnTo>
                  <a:lnTo>
                    <a:pt x="13" y="22"/>
                  </a:lnTo>
                  <a:lnTo>
                    <a:pt x="11" y="26"/>
                  </a:lnTo>
                  <a:lnTo>
                    <a:pt x="9" y="28"/>
                  </a:lnTo>
                  <a:lnTo>
                    <a:pt x="7" y="30"/>
                  </a:lnTo>
                  <a:lnTo>
                    <a:pt x="7" y="32"/>
                  </a:lnTo>
                  <a:lnTo>
                    <a:pt x="5" y="37"/>
                  </a:lnTo>
                  <a:lnTo>
                    <a:pt x="2" y="39"/>
                  </a:lnTo>
                  <a:lnTo>
                    <a:pt x="2" y="41"/>
                  </a:lnTo>
                  <a:lnTo>
                    <a:pt x="2" y="45"/>
                  </a:lnTo>
                  <a:lnTo>
                    <a:pt x="0" y="48"/>
                  </a:lnTo>
                  <a:lnTo>
                    <a:pt x="0" y="50"/>
                  </a:lnTo>
                  <a:lnTo>
                    <a:pt x="0" y="54"/>
                  </a:lnTo>
                  <a:lnTo>
                    <a:pt x="0" y="56"/>
                  </a:lnTo>
                  <a:lnTo>
                    <a:pt x="0" y="58"/>
                  </a:lnTo>
                  <a:lnTo>
                    <a:pt x="0" y="63"/>
                  </a:lnTo>
                  <a:lnTo>
                    <a:pt x="0" y="65"/>
                  </a:lnTo>
                  <a:lnTo>
                    <a:pt x="0" y="69"/>
                  </a:lnTo>
                  <a:lnTo>
                    <a:pt x="0" y="71"/>
                  </a:lnTo>
                  <a:lnTo>
                    <a:pt x="0" y="74"/>
                  </a:lnTo>
                  <a:lnTo>
                    <a:pt x="2" y="78"/>
                  </a:lnTo>
                  <a:lnTo>
                    <a:pt x="2" y="80"/>
                  </a:lnTo>
                  <a:lnTo>
                    <a:pt x="5" y="84"/>
                  </a:lnTo>
                  <a:lnTo>
                    <a:pt x="5" y="87"/>
                  </a:lnTo>
                  <a:lnTo>
                    <a:pt x="7" y="89"/>
                  </a:lnTo>
                  <a:lnTo>
                    <a:pt x="7" y="91"/>
                  </a:lnTo>
                  <a:lnTo>
                    <a:pt x="9" y="95"/>
                  </a:lnTo>
                  <a:lnTo>
                    <a:pt x="11" y="97"/>
                  </a:lnTo>
                  <a:lnTo>
                    <a:pt x="13" y="100"/>
                  </a:lnTo>
                  <a:lnTo>
                    <a:pt x="15" y="102"/>
                  </a:lnTo>
                  <a:lnTo>
                    <a:pt x="18" y="106"/>
                  </a:lnTo>
                  <a:lnTo>
                    <a:pt x="20" y="108"/>
                  </a:lnTo>
                  <a:lnTo>
                    <a:pt x="22" y="110"/>
                  </a:lnTo>
                  <a:lnTo>
                    <a:pt x="24" y="113"/>
                  </a:lnTo>
                  <a:lnTo>
                    <a:pt x="28" y="115"/>
                  </a:lnTo>
                  <a:lnTo>
                    <a:pt x="31" y="115"/>
                  </a:lnTo>
                  <a:lnTo>
                    <a:pt x="33" y="117"/>
                  </a:lnTo>
                  <a:lnTo>
                    <a:pt x="35" y="119"/>
                  </a:lnTo>
                  <a:lnTo>
                    <a:pt x="39" y="121"/>
                  </a:lnTo>
                  <a:lnTo>
                    <a:pt x="41" y="121"/>
                  </a:lnTo>
                  <a:lnTo>
                    <a:pt x="46" y="123"/>
                  </a:lnTo>
                  <a:lnTo>
                    <a:pt x="48" y="123"/>
                  </a:lnTo>
                  <a:lnTo>
                    <a:pt x="50" y="126"/>
                  </a:lnTo>
                  <a:lnTo>
                    <a:pt x="54" y="126"/>
                  </a:lnTo>
                  <a:lnTo>
                    <a:pt x="57" y="126"/>
                  </a:lnTo>
                  <a:lnTo>
                    <a:pt x="61" y="128"/>
                  </a:lnTo>
                  <a:lnTo>
                    <a:pt x="63" y="128"/>
                  </a:lnTo>
                  <a:lnTo>
                    <a:pt x="67" y="128"/>
                  </a:lnTo>
                  <a:lnTo>
                    <a:pt x="70" y="128"/>
                  </a:lnTo>
                  <a:lnTo>
                    <a:pt x="74" y="128"/>
                  </a:lnTo>
                  <a:lnTo>
                    <a:pt x="76" y="128"/>
                  </a:lnTo>
                  <a:lnTo>
                    <a:pt x="78" y="126"/>
                  </a:lnTo>
                  <a:lnTo>
                    <a:pt x="83" y="126"/>
                  </a:lnTo>
                  <a:lnTo>
                    <a:pt x="85" y="126"/>
                  </a:lnTo>
                  <a:lnTo>
                    <a:pt x="89" y="123"/>
                  </a:lnTo>
                  <a:lnTo>
                    <a:pt x="91" y="123"/>
                  </a:lnTo>
                  <a:lnTo>
                    <a:pt x="93" y="123"/>
                  </a:lnTo>
                  <a:lnTo>
                    <a:pt x="96" y="121"/>
                  </a:lnTo>
                  <a:lnTo>
                    <a:pt x="100" y="119"/>
                  </a:lnTo>
                  <a:lnTo>
                    <a:pt x="102" y="119"/>
                  </a:lnTo>
                  <a:lnTo>
                    <a:pt x="104" y="117"/>
                  </a:lnTo>
                  <a:lnTo>
                    <a:pt x="106" y="115"/>
                  </a:lnTo>
                  <a:lnTo>
                    <a:pt x="109" y="113"/>
                  </a:lnTo>
                  <a:lnTo>
                    <a:pt x="111" y="110"/>
                  </a:lnTo>
                  <a:lnTo>
                    <a:pt x="113" y="108"/>
                  </a:lnTo>
                  <a:lnTo>
                    <a:pt x="115" y="106"/>
                  </a:lnTo>
                  <a:lnTo>
                    <a:pt x="117" y="104"/>
                  </a:lnTo>
                  <a:close/>
                </a:path>
              </a:pathLst>
            </a:custGeom>
            <a:solidFill>
              <a:srgbClr val="F4D76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5" name="任意多边形 308034"/>
            <p:cNvSpPr/>
            <p:nvPr/>
          </p:nvSpPr>
          <p:spPr>
            <a:xfrm>
              <a:off x="3759" y="1328"/>
              <a:ext cx="128" cy="126"/>
            </a:xfrm>
            <a:custGeom>
              <a:rect l="0" t="0" r="0" b="0"/>
              <a:pathLst>
                <a:path w="128" h="125">
                  <a:moveTo>
                    <a:pt x="117" y="102"/>
                  </a:moveTo>
                  <a:lnTo>
                    <a:pt x="119" y="100"/>
                  </a:lnTo>
                  <a:lnTo>
                    <a:pt x="119" y="95"/>
                  </a:lnTo>
                  <a:lnTo>
                    <a:pt x="122" y="93"/>
                  </a:lnTo>
                  <a:lnTo>
                    <a:pt x="124" y="91"/>
                  </a:lnTo>
                  <a:lnTo>
                    <a:pt x="124" y="89"/>
                  </a:lnTo>
                  <a:lnTo>
                    <a:pt x="126" y="85"/>
                  </a:lnTo>
                  <a:lnTo>
                    <a:pt x="126" y="82"/>
                  </a:lnTo>
                  <a:lnTo>
                    <a:pt x="128" y="80"/>
                  </a:lnTo>
                  <a:lnTo>
                    <a:pt x="128" y="76"/>
                  </a:lnTo>
                  <a:lnTo>
                    <a:pt x="128" y="74"/>
                  </a:lnTo>
                  <a:lnTo>
                    <a:pt x="128" y="69"/>
                  </a:lnTo>
                  <a:lnTo>
                    <a:pt x="128" y="67"/>
                  </a:lnTo>
                  <a:lnTo>
                    <a:pt x="128" y="65"/>
                  </a:lnTo>
                  <a:lnTo>
                    <a:pt x="128" y="61"/>
                  </a:lnTo>
                  <a:lnTo>
                    <a:pt x="128" y="59"/>
                  </a:lnTo>
                  <a:lnTo>
                    <a:pt x="128" y="56"/>
                  </a:lnTo>
                  <a:lnTo>
                    <a:pt x="126" y="52"/>
                  </a:lnTo>
                  <a:lnTo>
                    <a:pt x="126" y="50"/>
                  </a:lnTo>
                  <a:lnTo>
                    <a:pt x="126" y="48"/>
                  </a:lnTo>
                  <a:lnTo>
                    <a:pt x="124" y="43"/>
                  </a:lnTo>
                  <a:lnTo>
                    <a:pt x="124" y="41"/>
                  </a:lnTo>
                  <a:lnTo>
                    <a:pt x="122" y="39"/>
                  </a:lnTo>
                  <a:lnTo>
                    <a:pt x="119" y="35"/>
                  </a:lnTo>
                  <a:lnTo>
                    <a:pt x="119" y="33"/>
                  </a:lnTo>
                  <a:lnTo>
                    <a:pt x="117" y="30"/>
                  </a:lnTo>
                  <a:lnTo>
                    <a:pt x="115" y="28"/>
                  </a:lnTo>
                  <a:lnTo>
                    <a:pt x="113" y="26"/>
                  </a:lnTo>
                  <a:lnTo>
                    <a:pt x="111" y="22"/>
                  </a:lnTo>
                  <a:lnTo>
                    <a:pt x="109" y="20"/>
                  </a:lnTo>
                  <a:lnTo>
                    <a:pt x="106" y="17"/>
                  </a:lnTo>
                  <a:lnTo>
                    <a:pt x="104" y="15"/>
                  </a:lnTo>
                  <a:lnTo>
                    <a:pt x="100" y="13"/>
                  </a:lnTo>
                  <a:lnTo>
                    <a:pt x="98" y="13"/>
                  </a:lnTo>
                  <a:lnTo>
                    <a:pt x="96" y="11"/>
                  </a:lnTo>
                  <a:lnTo>
                    <a:pt x="91" y="9"/>
                  </a:lnTo>
                  <a:lnTo>
                    <a:pt x="89" y="7"/>
                  </a:lnTo>
                  <a:lnTo>
                    <a:pt x="87" y="7"/>
                  </a:lnTo>
                  <a:lnTo>
                    <a:pt x="83" y="4"/>
                  </a:lnTo>
                  <a:lnTo>
                    <a:pt x="80" y="4"/>
                  </a:lnTo>
                  <a:lnTo>
                    <a:pt x="78" y="2"/>
                  </a:lnTo>
                  <a:lnTo>
                    <a:pt x="74" y="2"/>
                  </a:lnTo>
                  <a:lnTo>
                    <a:pt x="72" y="2"/>
                  </a:lnTo>
                  <a:lnTo>
                    <a:pt x="67" y="0"/>
                  </a:lnTo>
                  <a:lnTo>
                    <a:pt x="65" y="0"/>
                  </a:lnTo>
                  <a:lnTo>
                    <a:pt x="59" y="0"/>
                  </a:lnTo>
                  <a:lnTo>
                    <a:pt x="52" y="0"/>
                  </a:lnTo>
                  <a:lnTo>
                    <a:pt x="50" y="2"/>
                  </a:lnTo>
                  <a:lnTo>
                    <a:pt x="46" y="2"/>
                  </a:lnTo>
                  <a:lnTo>
                    <a:pt x="44" y="2"/>
                  </a:lnTo>
                  <a:lnTo>
                    <a:pt x="41" y="4"/>
                  </a:lnTo>
                  <a:lnTo>
                    <a:pt x="37" y="4"/>
                  </a:lnTo>
                  <a:lnTo>
                    <a:pt x="35" y="7"/>
                  </a:lnTo>
                  <a:lnTo>
                    <a:pt x="33" y="7"/>
                  </a:lnTo>
                  <a:lnTo>
                    <a:pt x="31" y="9"/>
                  </a:lnTo>
                  <a:lnTo>
                    <a:pt x="26" y="11"/>
                  </a:lnTo>
                  <a:lnTo>
                    <a:pt x="24" y="11"/>
                  </a:lnTo>
                  <a:lnTo>
                    <a:pt x="22" y="13"/>
                  </a:lnTo>
                  <a:lnTo>
                    <a:pt x="20" y="15"/>
                  </a:lnTo>
                  <a:lnTo>
                    <a:pt x="18" y="17"/>
                  </a:lnTo>
                  <a:lnTo>
                    <a:pt x="15" y="20"/>
                  </a:lnTo>
                  <a:lnTo>
                    <a:pt x="13" y="22"/>
                  </a:lnTo>
                  <a:lnTo>
                    <a:pt x="11" y="24"/>
                  </a:lnTo>
                  <a:lnTo>
                    <a:pt x="9" y="26"/>
                  </a:lnTo>
                  <a:lnTo>
                    <a:pt x="9" y="30"/>
                  </a:lnTo>
                  <a:lnTo>
                    <a:pt x="7" y="33"/>
                  </a:lnTo>
                  <a:lnTo>
                    <a:pt x="5" y="35"/>
                  </a:lnTo>
                  <a:lnTo>
                    <a:pt x="5" y="37"/>
                  </a:lnTo>
                  <a:lnTo>
                    <a:pt x="2" y="41"/>
                  </a:lnTo>
                  <a:lnTo>
                    <a:pt x="2" y="43"/>
                  </a:lnTo>
                  <a:lnTo>
                    <a:pt x="2" y="48"/>
                  </a:lnTo>
                  <a:lnTo>
                    <a:pt x="0" y="50"/>
                  </a:lnTo>
                  <a:lnTo>
                    <a:pt x="0" y="52"/>
                  </a:lnTo>
                  <a:lnTo>
                    <a:pt x="0" y="56"/>
                  </a:lnTo>
                  <a:lnTo>
                    <a:pt x="0" y="59"/>
                  </a:lnTo>
                  <a:lnTo>
                    <a:pt x="0" y="61"/>
                  </a:lnTo>
                  <a:lnTo>
                    <a:pt x="0" y="65"/>
                  </a:lnTo>
                  <a:lnTo>
                    <a:pt x="0" y="67"/>
                  </a:lnTo>
                  <a:lnTo>
                    <a:pt x="0" y="69"/>
                  </a:lnTo>
                  <a:lnTo>
                    <a:pt x="2" y="74"/>
                  </a:lnTo>
                  <a:lnTo>
                    <a:pt x="2" y="76"/>
                  </a:lnTo>
                  <a:lnTo>
                    <a:pt x="2" y="78"/>
                  </a:lnTo>
                  <a:lnTo>
                    <a:pt x="5" y="82"/>
                  </a:lnTo>
                  <a:lnTo>
                    <a:pt x="7" y="85"/>
                  </a:lnTo>
                  <a:lnTo>
                    <a:pt x="7" y="87"/>
                  </a:lnTo>
                  <a:lnTo>
                    <a:pt x="9" y="91"/>
                  </a:lnTo>
                  <a:lnTo>
                    <a:pt x="11" y="93"/>
                  </a:lnTo>
                  <a:lnTo>
                    <a:pt x="11" y="95"/>
                  </a:lnTo>
                  <a:lnTo>
                    <a:pt x="13" y="98"/>
                  </a:lnTo>
                  <a:lnTo>
                    <a:pt x="15" y="100"/>
                  </a:lnTo>
                  <a:lnTo>
                    <a:pt x="18" y="104"/>
                  </a:lnTo>
                  <a:lnTo>
                    <a:pt x="20" y="106"/>
                  </a:lnTo>
                  <a:lnTo>
                    <a:pt x="22" y="108"/>
                  </a:lnTo>
                  <a:lnTo>
                    <a:pt x="24" y="111"/>
                  </a:lnTo>
                  <a:lnTo>
                    <a:pt x="28" y="113"/>
                  </a:lnTo>
                  <a:lnTo>
                    <a:pt x="31" y="113"/>
                  </a:lnTo>
                  <a:lnTo>
                    <a:pt x="33" y="115"/>
                  </a:lnTo>
                  <a:lnTo>
                    <a:pt x="37" y="117"/>
                  </a:lnTo>
                  <a:lnTo>
                    <a:pt x="39" y="119"/>
                  </a:lnTo>
                  <a:lnTo>
                    <a:pt x="41" y="119"/>
                  </a:lnTo>
                  <a:lnTo>
                    <a:pt x="46" y="121"/>
                  </a:lnTo>
                  <a:lnTo>
                    <a:pt x="48" y="121"/>
                  </a:lnTo>
                  <a:lnTo>
                    <a:pt x="52" y="124"/>
                  </a:lnTo>
                  <a:lnTo>
                    <a:pt x="54" y="124"/>
                  </a:lnTo>
                  <a:lnTo>
                    <a:pt x="57" y="124"/>
                  </a:lnTo>
                  <a:lnTo>
                    <a:pt x="61" y="124"/>
                  </a:lnTo>
                  <a:lnTo>
                    <a:pt x="63" y="126"/>
                  </a:lnTo>
                  <a:lnTo>
                    <a:pt x="67" y="126"/>
                  </a:lnTo>
                  <a:lnTo>
                    <a:pt x="70" y="126"/>
                  </a:lnTo>
                  <a:lnTo>
                    <a:pt x="74" y="126"/>
                  </a:lnTo>
                  <a:lnTo>
                    <a:pt x="76" y="124"/>
                  </a:lnTo>
                  <a:lnTo>
                    <a:pt x="78" y="124"/>
                  </a:lnTo>
                  <a:lnTo>
                    <a:pt x="83" y="124"/>
                  </a:lnTo>
                  <a:lnTo>
                    <a:pt x="85" y="124"/>
                  </a:lnTo>
                  <a:lnTo>
                    <a:pt x="87" y="121"/>
                  </a:lnTo>
                  <a:lnTo>
                    <a:pt x="91" y="121"/>
                  </a:lnTo>
                  <a:lnTo>
                    <a:pt x="93" y="119"/>
                  </a:lnTo>
                  <a:lnTo>
                    <a:pt x="96" y="119"/>
                  </a:lnTo>
                  <a:lnTo>
                    <a:pt x="100" y="117"/>
                  </a:lnTo>
                  <a:lnTo>
                    <a:pt x="102" y="115"/>
                  </a:lnTo>
                  <a:lnTo>
                    <a:pt x="104" y="115"/>
                  </a:lnTo>
                  <a:lnTo>
                    <a:pt x="106" y="113"/>
                  </a:lnTo>
                  <a:lnTo>
                    <a:pt x="109" y="111"/>
                  </a:lnTo>
                  <a:lnTo>
                    <a:pt x="111" y="108"/>
                  </a:lnTo>
                  <a:lnTo>
                    <a:pt x="113" y="106"/>
                  </a:lnTo>
                  <a:lnTo>
                    <a:pt x="115" y="104"/>
                  </a:lnTo>
                  <a:lnTo>
                    <a:pt x="117" y="102"/>
                  </a:lnTo>
                  <a:close/>
                </a:path>
              </a:pathLst>
            </a:custGeom>
            <a:solidFill>
              <a:srgbClr val="F4D7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6" name="任意多边形 308035"/>
            <p:cNvSpPr/>
            <p:nvPr/>
          </p:nvSpPr>
          <p:spPr>
            <a:xfrm>
              <a:off x="3759" y="1330"/>
              <a:ext cx="128" cy="122"/>
            </a:xfrm>
            <a:custGeom>
              <a:rect l="0" t="0" r="0" b="0"/>
              <a:pathLst>
                <a:path w="128" h="122">
                  <a:moveTo>
                    <a:pt x="117" y="100"/>
                  </a:moveTo>
                  <a:lnTo>
                    <a:pt x="117" y="98"/>
                  </a:lnTo>
                  <a:lnTo>
                    <a:pt x="119" y="93"/>
                  </a:lnTo>
                  <a:lnTo>
                    <a:pt x="122" y="91"/>
                  </a:lnTo>
                  <a:lnTo>
                    <a:pt x="122" y="89"/>
                  </a:lnTo>
                  <a:lnTo>
                    <a:pt x="124" y="87"/>
                  </a:lnTo>
                  <a:lnTo>
                    <a:pt x="124" y="83"/>
                  </a:lnTo>
                  <a:lnTo>
                    <a:pt x="126" y="80"/>
                  </a:lnTo>
                  <a:lnTo>
                    <a:pt x="126" y="78"/>
                  </a:lnTo>
                  <a:lnTo>
                    <a:pt x="126" y="74"/>
                  </a:lnTo>
                  <a:lnTo>
                    <a:pt x="128" y="72"/>
                  </a:lnTo>
                  <a:lnTo>
                    <a:pt x="128" y="70"/>
                  </a:lnTo>
                  <a:lnTo>
                    <a:pt x="128" y="65"/>
                  </a:lnTo>
                  <a:lnTo>
                    <a:pt x="128" y="63"/>
                  </a:lnTo>
                  <a:lnTo>
                    <a:pt x="128" y="61"/>
                  </a:lnTo>
                  <a:lnTo>
                    <a:pt x="126" y="57"/>
                  </a:lnTo>
                  <a:lnTo>
                    <a:pt x="126" y="54"/>
                  </a:lnTo>
                  <a:lnTo>
                    <a:pt x="126" y="48"/>
                  </a:lnTo>
                  <a:lnTo>
                    <a:pt x="124" y="44"/>
                  </a:lnTo>
                  <a:lnTo>
                    <a:pt x="122" y="39"/>
                  </a:lnTo>
                  <a:lnTo>
                    <a:pt x="119" y="37"/>
                  </a:lnTo>
                  <a:lnTo>
                    <a:pt x="119" y="35"/>
                  </a:lnTo>
                  <a:lnTo>
                    <a:pt x="117" y="33"/>
                  </a:lnTo>
                  <a:lnTo>
                    <a:pt x="115" y="28"/>
                  </a:lnTo>
                  <a:lnTo>
                    <a:pt x="113" y="26"/>
                  </a:lnTo>
                  <a:lnTo>
                    <a:pt x="111" y="24"/>
                  </a:lnTo>
                  <a:lnTo>
                    <a:pt x="109" y="22"/>
                  </a:lnTo>
                  <a:lnTo>
                    <a:pt x="106" y="20"/>
                  </a:lnTo>
                  <a:lnTo>
                    <a:pt x="104" y="18"/>
                  </a:lnTo>
                  <a:lnTo>
                    <a:pt x="102" y="15"/>
                  </a:lnTo>
                  <a:lnTo>
                    <a:pt x="100" y="13"/>
                  </a:lnTo>
                  <a:lnTo>
                    <a:pt x="98" y="11"/>
                  </a:lnTo>
                  <a:lnTo>
                    <a:pt x="93" y="9"/>
                  </a:lnTo>
                  <a:lnTo>
                    <a:pt x="91" y="9"/>
                  </a:lnTo>
                  <a:lnTo>
                    <a:pt x="89" y="7"/>
                  </a:lnTo>
                  <a:lnTo>
                    <a:pt x="85" y="7"/>
                  </a:lnTo>
                  <a:lnTo>
                    <a:pt x="83" y="5"/>
                  </a:lnTo>
                  <a:lnTo>
                    <a:pt x="80" y="2"/>
                  </a:lnTo>
                  <a:lnTo>
                    <a:pt x="76" y="2"/>
                  </a:lnTo>
                  <a:lnTo>
                    <a:pt x="70" y="2"/>
                  </a:lnTo>
                  <a:lnTo>
                    <a:pt x="65" y="0"/>
                  </a:lnTo>
                  <a:lnTo>
                    <a:pt x="59" y="0"/>
                  </a:lnTo>
                  <a:lnTo>
                    <a:pt x="52" y="0"/>
                  </a:lnTo>
                  <a:lnTo>
                    <a:pt x="46" y="2"/>
                  </a:lnTo>
                  <a:lnTo>
                    <a:pt x="41" y="2"/>
                  </a:lnTo>
                  <a:lnTo>
                    <a:pt x="37" y="5"/>
                  </a:lnTo>
                  <a:lnTo>
                    <a:pt x="35" y="5"/>
                  </a:lnTo>
                  <a:lnTo>
                    <a:pt x="33" y="7"/>
                  </a:lnTo>
                  <a:lnTo>
                    <a:pt x="31" y="9"/>
                  </a:lnTo>
                  <a:lnTo>
                    <a:pt x="28" y="9"/>
                  </a:lnTo>
                  <a:lnTo>
                    <a:pt x="24" y="11"/>
                  </a:lnTo>
                  <a:lnTo>
                    <a:pt x="22" y="13"/>
                  </a:lnTo>
                  <a:lnTo>
                    <a:pt x="20" y="15"/>
                  </a:lnTo>
                  <a:lnTo>
                    <a:pt x="18" y="18"/>
                  </a:lnTo>
                  <a:lnTo>
                    <a:pt x="15" y="20"/>
                  </a:lnTo>
                  <a:lnTo>
                    <a:pt x="13" y="22"/>
                  </a:lnTo>
                  <a:lnTo>
                    <a:pt x="11" y="24"/>
                  </a:lnTo>
                  <a:lnTo>
                    <a:pt x="11" y="26"/>
                  </a:lnTo>
                  <a:lnTo>
                    <a:pt x="9" y="28"/>
                  </a:lnTo>
                  <a:lnTo>
                    <a:pt x="7" y="31"/>
                  </a:lnTo>
                  <a:lnTo>
                    <a:pt x="7" y="35"/>
                  </a:lnTo>
                  <a:lnTo>
                    <a:pt x="5" y="37"/>
                  </a:lnTo>
                  <a:lnTo>
                    <a:pt x="2" y="39"/>
                  </a:lnTo>
                  <a:lnTo>
                    <a:pt x="2" y="44"/>
                  </a:lnTo>
                  <a:lnTo>
                    <a:pt x="2" y="46"/>
                  </a:lnTo>
                  <a:lnTo>
                    <a:pt x="2" y="48"/>
                  </a:lnTo>
                  <a:lnTo>
                    <a:pt x="0" y="52"/>
                  </a:lnTo>
                  <a:lnTo>
                    <a:pt x="0" y="54"/>
                  </a:lnTo>
                  <a:lnTo>
                    <a:pt x="0" y="57"/>
                  </a:lnTo>
                  <a:lnTo>
                    <a:pt x="0" y="61"/>
                  </a:lnTo>
                  <a:lnTo>
                    <a:pt x="0" y="63"/>
                  </a:lnTo>
                  <a:lnTo>
                    <a:pt x="2" y="65"/>
                  </a:lnTo>
                  <a:lnTo>
                    <a:pt x="2" y="70"/>
                  </a:lnTo>
                  <a:lnTo>
                    <a:pt x="2" y="72"/>
                  </a:lnTo>
                  <a:lnTo>
                    <a:pt x="2" y="74"/>
                  </a:lnTo>
                  <a:lnTo>
                    <a:pt x="5" y="78"/>
                  </a:lnTo>
                  <a:lnTo>
                    <a:pt x="5" y="80"/>
                  </a:lnTo>
                  <a:lnTo>
                    <a:pt x="7" y="83"/>
                  </a:lnTo>
                  <a:lnTo>
                    <a:pt x="7" y="87"/>
                  </a:lnTo>
                  <a:lnTo>
                    <a:pt x="9" y="89"/>
                  </a:lnTo>
                  <a:lnTo>
                    <a:pt x="11" y="91"/>
                  </a:lnTo>
                  <a:lnTo>
                    <a:pt x="13" y="93"/>
                  </a:lnTo>
                  <a:lnTo>
                    <a:pt x="15" y="96"/>
                  </a:lnTo>
                  <a:lnTo>
                    <a:pt x="18" y="98"/>
                  </a:lnTo>
                  <a:lnTo>
                    <a:pt x="18" y="102"/>
                  </a:lnTo>
                  <a:lnTo>
                    <a:pt x="22" y="104"/>
                  </a:lnTo>
                  <a:lnTo>
                    <a:pt x="24" y="106"/>
                  </a:lnTo>
                  <a:lnTo>
                    <a:pt x="26" y="109"/>
                  </a:lnTo>
                  <a:lnTo>
                    <a:pt x="28" y="111"/>
                  </a:lnTo>
                  <a:lnTo>
                    <a:pt x="31" y="111"/>
                  </a:lnTo>
                  <a:lnTo>
                    <a:pt x="35" y="113"/>
                  </a:lnTo>
                  <a:lnTo>
                    <a:pt x="37" y="115"/>
                  </a:lnTo>
                  <a:lnTo>
                    <a:pt x="39" y="117"/>
                  </a:lnTo>
                  <a:lnTo>
                    <a:pt x="44" y="117"/>
                  </a:lnTo>
                  <a:lnTo>
                    <a:pt x="46" y="119"/>
                  </a:lnTo>
                  <a:lnTo>
                    <a:pt x="48" y="119"/>
                  </a:lnTo>
                  <a:lnTo>
                    <a:pt x="52" y="122"/>
                  </a:lnTo>
                  <a:lnTo>
                    <a:pt x="54" y="122"/>
                  </a:lnTo>
                  <a:lnTo>
                    <a:pt x="57" y="122"/>
                  </a:lnTo>
                  <a:lnTo>
                    <a:pt x="61" y="122"/>
                  </a:lnTo>
                  <a:lnTo>
                    <a:pt x="63" y="122"/>
                  </a:lnTo>
                  <a:lnTo>
                    <a:pt x="70" y="122"/>
                  </a:lnTo>
                  <a:lnTo>
                    <a:pt x="76" y="122"/>
                  </a:lnTo>
                  <a:lnTo>
                    <a:pt x="78" y="122"/>
                  </a:lnTo>
                  <a:lnTo>
                    <a:pt x="83" y="122"/>
                  </a:lnTo>
                  <a:lnTo>
                    <a:pt x="85" y="122"/>
                  </a:lnTo>
                  <a:lnTo>
                    <a:pt x="87" y="119"/>
                  </a:lnTo>
                  <a:lnTo>
                    <a:pt x="91" y="119"/>
                  </a:lnTo>
                  <a:lnTo>
                    <a:pt x="93" y="117"/>
                  </a:lnTo>
                  <a:lnTo>
                    <a:pt x="96" y="117"/>
                  </a:lnTo>
                  <a:lnTo>
                    <a:pt x="98" y="115"/>
                  </a:lnTo>
                  <a:lnTo>
                    <a:pt x="100" y="113"/>
                  </a:lnTo>
                  <a:lnTo>
                    <a:pt x="104" y="111"/>
                  </a:lnTo>
                  <a:lnTo>
                    <a:pt x="106" y="111"/>
                  </a:lnTo>
                  <a:lnTo>
                    <a:pt x="109" y="109"/>
                  </a:lnTo>
                  <a:lnTo>
                    <a:pt x="111" y="106"/>
                  </a:lnTo>
                  <a:lnTo>
                    <a:pt x="113" y="104"/>
                  </a:lnTo>
                  <a:lnTo>
                    <a:pt x="115" y="102"/>
                  </a:lnTo>
                  <a:lnTo>
                    <a:pt x="117" y="100"/>
                  </a:lnTo>
                  <a:close/>
                </a:path>
              </a:pathLst>
            </a:custGeom>
            <a:solidFill>
              <a:srgbClr val="F4D86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7" name="任意多边形 308036"/>
            <p:cNvSpPr/>
            <p:nvPr/>
          </p:nvSpPr>
          <p:spPr>
            <a:xfrm>
              <a:off x="3761" y="1332"/>
              <a:ext cx="124" cy="120"/>
            </a:xfrm>
            <a:custGeom>
              <a:rect l="0" t="0" r="0" b="0"/>
              <a:pathLst>
                <a:path w="124" h="120">
                  <a:moveTo>
                    <a:pt x="113" y="98"/>
                  </a:moveTo>
                  <a:lnTo>
                    <a:pt x="115" y="96"/>
                  </a:lnTo>
                  <a:lnTo>
                    <a:pt x="117" y="91"/>
                  </a:lnTo>
                  <a:lnTo>
                    <a:pt x="117" y="89"/>
                  </a:lnTo>
                  <a:lnTo>
                    <a:pt x="120" y="87"/>
                  </a:lnTo>
                  <a:lnTo>
                    <a:pt x="122" y="85"/>
                  </a:lnTo>
                  <a:lnTo>
                    <a:pt x="122" y="81"/>
                  </a:lnTo>
                  <a:lnTo>
                    <a:pt x="122" y="78"/>
                  </a:lnTo>
                  <a:lnTo>
                    <a:pt x="124" y="76"/>
                  </a:lnTo>
                  <a:lnTo>
                    <a:pt x="124" y="74"/>
                  </a:lnTo>
                  <a:lnTo>
                    <a:pt x="124" y="70"/>
                  </a:lnTo>
                  <a:lnTo>
                    <a:pt x="124" y="68"/>
                  </a:lnTo>
                  <a:lnTo>
                    <a:pt x="124" y="65"/>
                  </a:lnTo>
                  <a:lnTo>
                    <a:pt x="124" y="59"/>
                  </a:lnTo>
                  <a:lnTo>
                    <a:pt x="124" y="52"/>
                  </a:lnTo>
                  <a:lnTo>
                    <a:pt x="122" y="48"/>
                  </a:lnTo>
                  <a:lnTo>
                    <a:pt x="120" y="42"/>
                  </a:lnTo>
                  <a:lnTo>
                    <a:pt x="117" y="37"/>
                  </a:lnTo>
                  <a:lnTo>
                    <a:pt x="115" y="31"/>
                  </a:lnTo>
                  <a:lnTo>
                    <a:pt x="113" y="29"/>
                  </a:lnTo>
                  <a:lnTo>
                    <a:pt x="111" y="26"/>
                  </a:lnTo>
                  <a:lnTo>
                    <a:pt x="109" y="24"/>
                  </a:lnTo>
                  <a:lnTo>
                    <a:pt x="107" y="22"/>
                  </a:lnTo>
                  <a:lnTo>
                    <a:pt x="104" y="20"/>
                  </a:lnTo>
                  <a:lnTo>
                    <a:pt x="102" y="18"/>
                  </a:lnTo>
                  <a:lnTo>
                    <a:pt x="100" y="16"/>
                  </a:lnTo>
                  <a:lnTo>
                    <a:pt x="98" y="13"/>
                  </a:lnTo>
                  <a:lnTo>
                    <a:pt x="94" y="11"/>
                  </a:lnTo>
                  <a:lnTo>
                    <a:pt x="91" y="9"/>
                  </a:lnTo>
                  <a:lnTo>
                    <a:pt x="89" y="7"/>
                  </a:lnTo>
                  <a:lnTo>
                    <a:pt x="85" y="7"/>
                  </a:lnTo>
                  <a:lnTo>
                    <a:pt x="83" y="5"/>
                  </a:lnTo>
                  <a:lnTo>
                    <a:pt x="81" y="5"/>
                  </a:lnTo>
                  <a:lnTo>
                    <a:pt x="76" y="3"/>
                  </a:lnTo>
                  <a:lnTo>
                    <a:pt x="74" y="3"/>
                  </a:lnTo>
                  <a:lnTo>
                    <a:pt x="68" y="0"/>
                  </a:lnTo>
                  <a:lnTo>
                    <a:pt x="61" y="0"/>
                  </a:lnTo>
                  <a:lnTo>
                    <a:pt x="57" y="0"/>
                  </a:lnTo>
                  <a:lnTo>
                    <a:pt x="50" y="0"/>
                  </a:lnTo>
                  <a:lnTo>
                    <a:pt x="44" y="3"/>
                  </a:lnTo>
                  <a:lnTo>
                    <a:pt x="39" y="3"/>
                  </a:lnTo>
                  <a:lnTo>
                    <a:pt x="35" y="5"/>
                  </a:lnTo>
                  <a:lnTo>
                    <a:pt x="33" y="5"/>
                  </a:lnTo>
                  <a:lnTo>
                    <a:pt x="31" y="7"/>
                  </a:lnTo>
                  <a:lnTo>
                    <a:pt x="29" y="7"/>
                  </a:lnTo>
                  <a:lnTo>
                    <a:pt x="26" y="9"/>
                  </a:lnTo>
                  <a:lnTo>
                    <a:pt x="22" y="11"/>
                  </a:lnTo>
                  <a:lnTo>
                    <a:pt x="20" y="13"/>
                  </a:lnTo>
                  <a:lnTo>
                    <a:pt x="18" y="16"/>
                  </a:lnTo>
                  <a:lnTo>
                    <a:pt x="16" y="16"/>
                  </a:lnTo>
                  <a:lnTo>
                    <a:pt x="13" y="18"/>
                  </a:lnTo>
                  <a:lnTo>
                    <a:pt x="11" y="22"/>
                  </a:lnTo>
                  <a:lnTo>
                    <a:pt x="11" y="24"/>
                  </a:lnTo>
                  <a:lnTo>
                    <a:pt x="9" y="26"/>
                  </a:lnTo>
                  <a:lnTo>
                    <a:pt x="7" y="29"/>
                  </a:lnTo>
                  <a:lnTo>
                    <a:pt x="5" y="31"/>
                  </a:lnTo>
                  <a:lnTo>
                    <a:pt x="5" y="33"/>
                  </a:lnTo>
                  <a:lnTo>
                    <a:pt x="3" y="37"/>
                  </a:lnTo>
                  <a:lnTo>
                    <a:pt x="3" y="39"/>
                  </a:lnTo>
                  <a:lnTo>
                    <a:pt x="0" y="42"/>
                  </a:lnTo>
                  <a:lnTo>
                    <a:pt x="0" y="44"/>
                  </a:lnTo>
                  <a:lnTo>
                    <a:pt x="0" y="48"/>
                  </a:lnTo>
                  <a:lnTo>
                    <a:pt x="0" y="50"/>
                  </a:lnTo>
                  <a:lnTo>
                    <a:pt x="0" y="52"/>
                  </a:lnTo>
                  <a:lnTo>
                    <a:pt x="0" y="57"/>
                  </a:lnTo>
                  <a:lnTo>
                    <a:pt x="0" y="59"/>
                  </a:lnTo>
                  <a:lnTo>
                    <a:pt x="0" y="61"/>
                  </a:lnTo>
                  <a:lnTo>
                    <a:pt x="0" y="65"/>
                  </a:lnTo>
                  <a:lnTo>
                    <a:pt x="0" y="68"/>
                  </a:lnTo>
                  <a:lnTo>
                    <a:pt x="3" y="74"/>
                  </a:lnTo>
                  <a:lnTo>
                    <a:pt x="5" y="78"/>
                  </a:lnTo>
                  <a:lnTo>
                    <a:pt x="5" y="81"/>
                  </a:lnTo>
                  <a:lnTo>
                    <a:pt x="7" y="85"/>
                  </a:lnTo>
                  <a:lnTo>
                    <a:pt x="9" y="87"/>
                  </a:lnTo>
                  <a:lnTo>
                    <a:pt x="9" y="89"/>
                  </a:lnTo>
                  <a:lnTo>
                    <a:pt x="11" y="91"/>
                  </a:lnTo>
                  <a:lnTo>
                    <a:pt x="13" y="94"/>
                  </a:lnTo>
                  <a:lnTo>
                    <a:pt x="16" y="98"/>
                  </a:lnTo>
                  <a:lnTo>
                    <a:pt x="18" y="100"/>
                  </a:lnTo>
                  <a:lnTo>
                    <a:pt x="20" y="102"/>
                  </a:lnTo>
                  <a:lnTo>
                    <a:pt x="22" y="104"/>
                  </a:lnTo>
                  <a:lnTo>
                    <a:pt x="24" y="107"/>
                  </a:lnTo>
                  <a:lnTo>
                    <a:pt x="26" y="109"/>
                  </a:lnTo>
                  <a:lnTo>
                    <a:pt x="31" y="109"/>
                  </a:lnTo>
                  <a:lnTo>
                    <a:pt x="33" y="111"/>
                  </a:lnTo>
                  <a:lnTo>
                    <a:pt x="35" y="113"/>
                  </a:lnTo>
                  <a:lnTo>
                    <a:pt x="37" y="113"/>
                  </a:lnTo>
                  <a:lnTo>
                    <a:pt x="42" y="115"/>
                  </a:lnTo>
                  <a:lnTo>
                    <a:pt x="44" y="117"/>
                  </a:lnTo>
                  <a:lnTo>
                    <a:pt x="48" y="117"/>
                  </a:lnTo>
                  <a:lnTo>
                    <a:pt x="50" y="117"/>
                  </a:lnTo>
                  <a:lnTo>
                    <a:pt x="57" y="120"/>
                  </a:lnTo>
                  <a:lnTo>
                    <a:pt x="61" y="120"/>
                  </a:lnTo>
                  <a:lnTo>
                    <a:pt x="68" y="120"/>
                  </a:lnTo>
                  <a:lnTo>
                    <a:pt x="74" y="120"/>
                  </a:lnTo>
                  <a:lnTo>
                    <a:pt x="81" y="120"/>
                  </a:lnTo>
                  <a:lnTo>
                    <a:pt x="85" y="117"/>
                  </a:lnTo>
                  <a:lnTo>
                    <a:pt x="87" y="117"/>
                  </a:lnTo>
                  <a:lnTo>
                    <a:pt x="91" y="115"/>
                  </a:lnTo>
                  <a:lnTo>
                    <a:pt x="94" y="113"/>
                  </a:lnTo>
                  <a:lnTo>
                    <a:pt x="96" y="113"/>
                  </a:lnTo>
                  <a:lnTo>
                    <a:pt x="98" y="111"/>
                  </a:lnTo>
                  <a:lnTo>
                    <a:pt x="100" y="109"/>
                  </a:lnTo>
                  <a:lnTo>
                    <a:pt x="104" y="109"/>
                  </a:lnTo>
                  <a:lnTo>
                    <a:pt x="107" y="107"/>
                  </a:lnTo>
                  <a:lnTo>
                    <a:pt x="107" y="104"/>
                  </a:lnTo>
                  <a:lnTo>
                    <a:pt x="111" y="102"/>
                  </a:lnTo>
                  <a:lnTo>
                    <a:pt x="111" y="100"/>
                  </a:lnTo>
                  <a:lnTo>
                    <a:pt x="113" y="98"/>
                  </a:lnTo>
                  <a:close/>
                </a:path>
              </a:pathLst>
            </a:custGeom>
            <a:solidFill>
              <a:srgbClr val="F4D86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8" name="任意多边形 308037"/>
            <p:cNvSpPr/>
            <p:nvPr/>
          </p:nvSpPr>
          <p:spPr>
            <a:xfrm>
              <a:off x="3761" y="1335"/>
              <a:ext cx="124" cy="117"/>
            </a:xfrm>
            <a:custGeom>
              <a:rect l="0" t="0" r="0" b="0"/>
              <a:pathLst>
                <a:path w="124" h="117">
                  <a:moveTo>
                    <a:pt x="113" y="95"/>
                  </a:moveTo>
                  <a:lnTo>
                    <a:pt x="115" y="93"/>
                  </a:lnTo>
                  <a:lnTo>
                    <a:pt x="115" y="88"/>
                  </a:lnTo>
                  <a:lnTo>
                    <a:pt x="117" y="86"/>
                  </a:lnTo>
                  <a:lnTo>
                    <a:pt x="120" y="84"/>
                  </a:lnTo>
                  <a:lnTo>
                    <a:pt x="120" y="82"/>
                  </a:lnTo>
                  <a:lnTo>
                    <a:pt x="122" y="80"/>
                  </a:lnTo>
                  <a:lnTo>
                    <a:pt x="122" y="75"/>
                  </a:lnTo>
                  <a:lnTo>
                    <a:pt x="122" y="73"/>
                  </a:lnTo>
                  <a:lnTo>
                    <a:pt x="122" y="71"/>
                  </a:lnTo>
                  <a:lnTo>
                    <a:pt x="124" y="69"/>
                  </a:lnTo>
                  <a:lnTo>
                    <a:pt x="124" y="65"/>
                  </a:lnTo>
                  <a:lnTo>
                    <a:pt x="124" y="62"/>
                  </a:lnTo>
                  <a:lnTo>
                    <a:pt x="124" y="56"/>
                  </a:lnTo>
                  <a:lnTo>
                    <a:pt x="122" y="52"/>
                  </a:lnTo>
                  <a:lnTo>
                    <a:pt x="122" y="45"/>
                  </a:lnTo>
                  <a:lnTo>
                    <a:pt x="120" y="41"/>
                  </a:lnTo>
                  <a:lnTo>
                    <a:pt x="115" y="34"/>
                  </a:lnTo>
                  <a:lnTo>
                    <a:pt x="113" y="30"/>
                  </a:lnTo>
                  <a:lnTo>
                    <a:pt x="109" y="23"/>
                  </a:lnTo>
                  <a:lnTo>
                    <a:pt x="107" y="19"/>
                  </a:lnTo>
                  <a:lnTo>
                    <a:pt x="104" y="17"/>
                  </a:lnTo>
                  <a:lnTo>
                    <a:pt x="100" y="15"/>
                  </a:lnTo>
                  <a:lnTo>
                    <a:pt x="98" y="13"/>
                  </a:lnTo>
                  <a:lnTo>
                    <a:pt x="96" y="13"/>
                  </a:lnTo>
                  <a:lnTo>
                    <a:pt x="94" y="10"/>
                  </a:lnTo>
                  <a:lnTo>
                    <a:pt x="91" y="8"/>
                  </a:lnTo>
                  <a:lnTo>
                    <a:pt x="87" y="6"/>
                  </a:lnTo>
                  <a:lnTo>
                    <a:pt x="85" y="4"/>
                  </a:lnTo>
                  <a:lnTo>
                    <a:pt x="78" y="2"/>
                  </a:lnTo>
                  <a:lnTo>
                    <a:pt x="74" y="2"/>
                  </a:lnTo>
                  <a:lnTo>
                    <a:pt x="68" y="0"/>
                  </a:lnTo>
                  <a:lnTo>
                    <a:pt x="61" y="0"/>
                  </a:lnTo>
                  <a:lnTo>
                    <a:pt x="55" y="0"/>
                  </a:lnTo>
                  <a:lnTo>
                    <a:pt x="50" y="0"/>
                  </a:lnTo>
                  <a:lnTo>
                    <a:pt x="44" y="0"/>
                  </a:lnTo>
                  <a:lnTo>
                    <a:pt x="39" y="2"/>
                  </a:lnTo>
                  <a:lnTo>
                    <a:pt x="35" y="4"/>
                  </a:lnTo>
                  <a:lnTo>
                    <a:pt x="33" y="4"/>
                  </a:lnTo>
                  <a:lnTo>
                    <a:pt x="31" y="6"/>
                  </a:lnTo>
                  <a:lnTo>
                    <a:pt x="29" y="6"/>
                  </a:lnTo>
                  <a:lnTo>
                    <a:pt x="26" y="8"/>
                  </a:lnTo>
                  <a:lnTo>
                    <a:pt x="22" y="10"/>
                  </a:lnTo>
                  <a:lnTo>
                    <a:pt x="20" y="10"/>
                  </a:lnTo>
                  <a:lnTo>
                    <a:pt x="18" y="13"/>
                  </a:lnTo>
                  <a:lnTo>
                    <a:pt x="16" y="15"/>
                  </a:lnTo>
                  <a:lnTo>
                    <a:pt x="13" y="17"/>
                  </a:lnTo>
                  <a:lnTo>
                    <a:pt x="13" y="19"/>
                  </a:lnTo>
                  <a:lnTo>
                    <a:pt x="11" y="21"/>
                  </a:lnTo>
                  <a:lnTo>
                    <a:pt x="9" y="23"/>
                  </a:lnTo>
                  <a:lnTo>
                    <a:pt x="7" y="28"/>
                  </a:lnTo>
                  <a:lnTo>
                    <a:pt x="7" y="30"/>
                  </a:lnTo>
                  <a:lnTo>
                    <a:pt x="5" y="32"/>
                  </a:lnTo>
                  <a:lnTo>
                    <a:pt x="5" y="34"/>
                  </a:lnTo>
                  <a:lnTo>
                    <a:pt x="3" y="36"/>
                  </a:lnTo>
                  <a:lnTo>
                    <a:pt x="3" y="41"/>
                  </a:lnTo>
                  <a:lnTo>
                    <a:pt x="0" y="43"/>
                  </a:lnTo>
                  <a:lnTo>
                    <a:pt x="0" y="45"/>
                  </a:lnTo>
                  <a:lnTo>
                    <a:pt x="0" y="49"/>
                  </a:lnTo>
                  <a:lnTo>
                    <a:pt x="0" y="52"/>
                  </a:lnTo>
                  <a:lnTo>
                    <a:pt x="0" y="54"/>
                  </a:lnTo>
                  <a:lnTo>
                    <a:pt x="0" y="60"/>
                  </a:lnTo>
                  <a:lnTo>
                    <a:pt x="0" y="65"/>
                  </a:lnTo>
                  <a:lnTo>
                    <a:pt x="3" y="71"/>
                  </a:lnTo>
                  <a:lnTo>
                    <a:pt x="5" y="75"/>
                  </a:lnTo>
                  <a:lnTo>
                    <a:pt x="7" y="82"/>
                  </a:lnTo>
                  <a:lnTo>
                    <a:pt x="11" y="86"/>
                  </a:lnTo>
                  <a:lnTo>
                    <a:pt x="11" y="88"/>
                  </a:lnTo>
                  <a:lnTo>
                    <a:pt x="13" y="93"/>
                  </a:lnTo>
                  <a:lnTo>
                    <a:pt x="16" y="95"/>
                  </a:lnTo>
                  <a:lnTo>
                    <a:pt x="18" y="97"/>
                  </a:lnTo>
                  <a:lnTo>
                    <a:pt x="20" y="99"/>
                  </a:lnTo>
                  <a:lnTo>
                    <a:pt x="22" y="101"/>
                  </a:lnTo>
                  <a:lnTo>
                    <a:pt x="24" y="104"/>
                  </a:lnTo>
                  <a:lnTo>
                    <a:pt x="29" y="104"/>
                  </a:lnTo>
                  <a:lnTo>
                    <a:pt x="31" y="106"/>
                  </a:lnTo>
                  <a:lnTo>
                    <a:pt x="33" y="108"/>
                  </a:lnTo>
                  <a:lnTo>
                    <a:pt x="35" y="110"/>
                  </a:lnTo>
                  <a:lnTo>
                    <a:pt x="39" y="110"/>
                  </a:lnTo>
                  <a:lnTo>
                    <a:pt x="42" y="112"/>
                  </a:lnTo>
                  <a:lnTo>
                    <a:pt x="44" y="114"/>
                  </a:lnTo>
                  <a:lnTo>
                    <a:pt x="48" y="114"/>
                  </a:lnTo>
                  <a:lnTo>
                    <a:pt x="50" y="114"/>
                  </a:lnTo>
                  <a:lnTo>
                    <a:pt x="57" y="117"/>
                  </a:lnTo>
                  <a:lnTo>
                    <a:pt x="61" y="117"/>
                  </a:lnTo>
                  <a:lnTo>
                    <a:pt x="68" y="117"/>
                  </a:lnTo>
                  <a:lnTo>
                    <a:pt x="74" y="117"/>
                  </a:lnTo>
                  <a:lnTo>
                    <a:pt x="78" y="117"/>
                  </a:lnTo>
                  <a:lnTo>
                    <a:pt x="85" y="114"/>
                  </a:lnTo>
                  <a:lnTo>
                    <a:pt x="87" y="114"/>
                  </a:lnTo>
                  <a:lnTo>
                    <a:pt x="91" y="112"/>
                  </a:lnTo>
                  <a:lnTo>
                    <a:pt x="94" y="110"/>
                  </a:lnTo>
                  <a:lnTo>
                    <a:pt x="96" y="110"/>
                  </a:lnTo>
                  <a:lnTo>
                    <a:pt x="98" y="108"/>
                  </a:lnTo>
                  <a:lnTo>
                    <a:pt x="100" y="106"/>
                  </a:lnTo>
                  <a:lnTo>
                    <a:pt x="102" y="106"/>
                  </a:lnTo>
                  <a:lnTo>
                    <a:pt x="104" y="104"/>
                  </a:lnTo>
                  <a:lnTo>
                    <a:pt x="107" y="101"/>
                  </a:lnTo>
                  <a:lnTo>
                    <a:pt x="109" y="99"/>
                  </a:lnTo>
                  <a:lnTo>
                    <a:pt x="111" y="97"/>
                  </a:lnTo>
                  <a:lnTo>
                    <a:pt x="113" y="95"/>
                  </a:lnTo>
                  <a:close/>
                </a:path>
              </a:pathLst>
            </a:custGeom>
            <a:solidFill>
              <a:srgbClr val="F3DA6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39" name="任意多边形 308038"/>
            <p:cNvSpPr/>
            <p:nvPr/>
          </p:nvSpPr>
          <p:spPr>
            <a:xfrm>
              <a:off x="3761" y="1337"/>
              <a:ext cx="122" cy="115"/>
            </a:xfrm>
            <a:custGeom>
              <a:rect l="0" t="0" r="0" b="0"/>
              <a:pathLst>
                <a:path w="122" h="115">
                  <a:moveTo>
                    <a:pt x="113" y="93"/>
                  </a:moveTo>
                  <a:lnTo>
                    <a:pt x="113" y="91"/>
                  </a:lnTo>
                  <a:lnTo>
                    <a:pt x="115" y="86"/>
                  </a:lnTo>
                  <a:lnTo>
                    <a:pt x="117" y="84"/>
                  </a:lnTo>
                  <a:lnTo>
                    <a:pt x="117" y="82"/>
                  </a:lnTo>
                  <a:lnTo>
                    <a:pt x="120" y="80"/>
                  </a:lnTo>
                  <a:lnTo>
                    <a:pt x="120" y="78"/>
                  </a:lnTo>
                  <a:lnTo>
                    <a:pt x="122" y="73"/>
                  </a:lnTo>
                  <a:lnTo>
                    <a:pt x="122" y="71"/>
                  </a:lnTo>
                  <a:lnTo>
                    <a:pt x="122" y="69"/>
                  </a:lnTo>
                  <a:lnTo>
                    <a:pt x="122" y="67"/>
                  </a:lnTo>
                  <a:lnTo>
                    <a:pt x="122" y="63"/>
                  </a:lnTo>
                  <a:lnTo>
                    <a:pt x="122" y="60"/>
                  </a:lnTo>
                  <a:lnTo>
                    <a:pt x="122" y="56"/>
                  </a:lnTo>
                  <a:lnTo>
                    <a:pt x="122" y="50"/>
                  </a:lnTo>
                  <a:lnTo>
                    <a:pt x="120" y="43"/>
                  </a:lnTo>
                  <a:lnTo>
                    <a:pt x="117" y="39"/>
                  </a:lnTo>
                  <a:lnTo>
                    <a:pt x="115" y="34"/>
                  </a:lnTo>
                  <a:lnTo>
                    <a:pt x="113" y="28"/>
                  </a:lnTo>
                  <a:lnTo>
                    <a:pt x="109" y="24"/>
                  </a:lnTo>
                  <a:lnTo>
                    <a:pt x="104" y="19"/>
                  </a:lnTo>
                  <a:lnTo>
                    <a:pt x="102" y="17"/>
                  </a:lnTo>
                  <a:lnTo>
                    <a:pt x="100" y="15"/>
                  </a:lnTo>
                  <a:lnTo>
                    <a:pt x="98" y="13"/>
                  </a:lnTo>
                  <a:lnTo>
                    <a:pt x="96" y="11"/>
                  </a:lnTo>
                  <a:lnTo>
                    <a:pt x="94" y="8"/>
                  </a:lnTo>
                  <a:lnTo>
                    <a:pt x="89" y="8"/>
                  </a:lnTo>
                  <a:lnTo>
                    <a:pt x="87" y="6"/>
                  </a:lnTo>
                  <a:lnTo>
                    <a:pt x="85" y="4"/>
                  </a:lnTo>
                  <a:lnTo>
                    <a:pt x="78" y="2"/>
                  </a:lnTo>
                  <a:lnTo>
                    <a:pt x="72" y="0"/>
                  </a:lnTo>
                  <a:lnTo>
                    <a:pt x="68" y="0"/>
                  </a:lnTo>
                  <a:lnTo>
                    <a:pt x="61" y="0"/>
                  </a:lnTo>
                  <a:lnTo>
                    <a:pt x="55" y="0"/>
                  </a:lnTo>
                  <a:lnTo>
                    <a:pt x="50" y="0"/>
                  </a:lnTo>
                  <a:lnTo>
                    <a:pt x="44" y="0"/>
                  </a:lnTo>
                  <a:lnTo>
                    <a:pt x="39" y="2"/>
                  </a:lnTo>
                  <a:lnTo>
                    <a:pt x="33" y="4"/>
                  </a:lnTo>
                  <a:lnTo>
                    <a:pt x="29" y="6"/>
                  </a:lnTo>
                  <a:lnTo>
                    <a:pt x="26" y="8"/>
                  </a:lnTo>
                  <a:lnTo>
                    <a:pt x="22" y="8"/>
                  </a:lnTo>
                  <a:lnTo>
                    <a:pt x="20" y="11"/>
                  </a:lnTo>
                  <a:lnTo>
                    <a:pt x="20" y="13"/>
                  </a:lnTo>
                  <a:lnTo>
                    <a:pt x="16" y="15"/>
                  </a:lnTo>
                  <a:lnTo>
                    <a:pt x="16" y="17"/>
                  </a:lnTo>
                  <a:lnTo>
                    <a:pt x="13" y="19"/>
                  </a:lnTo>
                  <a:lnTo>
                    <a:pt x="11" y="21"/>
                  </a:lnTo>
                  <a:lnTo>
                    <a:pt x="9" y="24"/>
                  </a:lnTo>
                  <a:lnTo>
                    <a:pt x="7" y="26"/>
                  </a:lnTo>
                  <a:lnTo>
                    <a:pt x="7" y="28"/>
                  </a:lnTo>
                  <a:lnTo>
                    <a:pt x="5" y="30"/>
                  </a:lnTo>
                  <a:lnTo>
                    <a:pt x="5" y="34"/>
                  </a:lnTo>
                  <a:lnTo>
                    <a:pt x="3" y="37"/>
                  </a:lnTo>
                  <a:lnTo>
                    <a:pt x="3" y="39"/>
                  </a:lnTo>
                  <a:lnTo>
                    <a:pt x="3" y="41"/>
                  </a:lnTo>
                  <a:lnTo>
                    <a:pt x="0" y="45"/>
                  </a:lnTo>
                  <a:lnTo>
                    <a:pt x="0" y="47"/>
                  </a:lnTo>
                  <a:lnTo>
                    <a:pt x="0" y="50"/>
                  </a:lnTo>
                  <a:lnTo>
                    <a:pt x="0" y="54"/>
                  </a:lnTo>
                  <a:lnTo>
                    <a:pt x="0" y="58"/>
                  </a:lnTo>
                  <a:lnTo>
                    <a:pt x="3" y="65"/>
                  </a:lnTo>
                  <a:lnTo>
                    <a:pt x="3" y="69"/>
                  </a:lnTo>
                  <a:lnTo>
                    <a:pt x="5" y="76"/>
                  </a:lnTo>
                  <a:lnTo>
                    <a:pt x="9" y="80"/>
                  </a:lnTo>
                  <a:lnTo>
                    <a:pt x="11" y="84"/>
                  </a:lnTo>
                  <a:lnTo>
                    <a:pt x="16" y="91"/>
                  </a:lnTo>
                  <a:lnTo>
                    <a:pt x="18" y="95"/>
                  </a:lnTo>
                  <a:lnTo>
                    <a:pt x="20" y="97"/>
                  </a:lnTo>
                  <a:lnTo>
                    <a:pt x="22" y="99"/>
                  </a:lnTo>
                  <a:lnTo>
                    <a:pt x="26" y="102"/>
                  </a:lnTo>
                  <a:lnTo>
                    <a:pt x="29" y="102"/>
                  </a:lnTo>
                  <a:lnTo>
                    <a:pt x="31" y="104"/>
                  </a:lnTo>
                  <a:lnTo>
                    <a:pt x="33" y="106"/>
                  </a:lnTo>
                  <a:lnTo>
                    <a:pt x="37" y="108"/>
                  </a:lnTo>
                  <a:lnTo>
                    <a:pt x="39" y="108"/>
                  </a:lnTo>
                  <a:lnTo>
                    <a:pt x="44" y="110"/>
                  </a:lnTo>
                  <a:lnTo>
                    <a:pt x="50" y="112"/>
                  </a:lnTo>
                  <a:lnTo>
                    <a:pt x="57" y="115"/>
                  </a:lnTo>
                  <a:lnTo>
                    <a:pt x="61" y="115"/>
                  </a:lnTo>
                  <a:lnTo>
                    <a:pt x="68" y="115"/>
                  </a:lnTo>
                  <a:lnTo>
                    <a:pt x="74" y="115"/>
                  </a:lnTo>
                  <a:lnTo>
                    <a:pt x="78" y="112"/>
                  </a:lnTo>
                  <a:lnTo>
                    <a:pt x="85" y="112"/>
                  </a:lnTo>
                  <a:lnTo>
                    <a:pt x="89" y="110"/>
                  </a:lnTo>
                  <a:lnTo>
                    <a:pt x="96" y="108"/>
                  </a:lnTo>
                  <a:lnTo>
                    <a:pt x="98" y="106"/>
                  </a:lnTo>
                  <a:lnTo>
                    <a:pt x="100" y="104"/>
                  </a:lnTo>
                  <a:lnTo>
                    <a:pt x="102" y="102"/>
                  </a:lnTo>
                  <a:lnTo>
                    <a:pt x="104" y="102"/>
                  </a:lnTo>
                  <a:lnTo>
                    <a:pt x="107" y="99"/>
                  </a:lnTo>
                  <a:lnTo>
                    <a:pt x="109" y="97"/>
                  </a:lnTo>
                  <a:lnTo>
                    <a:pt x="111" y="95"/>
                  </a:lnTo>
                  <a:lnTo>
                    <a:pt x="113" y="93"/>
                  </a:lnTo>
                  <a:close/>
                </a:path>
              </a:pathLst>
            </a:custGeom>
            <a:solidFill>
              <a:srgbClr val="F3DA6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0" name="任意多边形 308039"/>
            <p:cNvSpPr/>
            <p:nvPr/>
          </p:nvSpPr>
          <p:spPr>
            <a:xfrm>
              <a:off x="3764" y="1337"/>
              <a:ext cx="119" cy="115"/>
            </a:xfrm>
            <a:custGeom>
              <a:rect l="0" t="0" r="0" b="0"/>
              <a:pathLst>
                <a:path w="119" h="115">
                  <a:moveTo>
                    <a:pt x="108" y="93"/>
                  </a:moveTo>
                  <a:lnTo>
                    <a:pt x="110" y="91"/>
                  </a:lnTo>
                  <a:lnTo>
                    <a:pt x="112" y="86"/>
                  </a:lnTo>
                  <a:lnTo>
                    <a:pt x="112" y="84"/>
                  </a:lnTo>
                  <a:lnTo>
                    <a:pt x="114" y="82"/>
                  </a:lnTo>
                  <a:lnTo>
                    <a:pt x="114" y="80"/>
                  </a:lnTo>
                  <a:lnTo>
                    <a:pt x="117" y="78"/>
                  </a:lnTo>
                  <a:lnTo>
                    <a:pt x="117" y="76"/>
                  </a:lnTo>
                  <a:lnTo>
                    <a:pt x="117" y="71"/>
                  </a:lnTo>
                  <a:lnTo>
                    <a:pt x="119" y="67"/>
                  </a:lnTo>
                  <a:lnTo>
                    <a:pt x="119" y="60"/>
                  </a:lnTo>
                  <a:lnTo>
                    <a:pt x="119" y="56"/>
                  </a:lnTo>
                  <a:lnTo>
                    <a:pt x="117" y="50"/>
                  </a:lnTo>
                  <a:lnTo>
                    <a:pt x="117" y="45"/>
                  </a:lnTo>
                  <a:lnTo>
                    <a:pt x="114" y="39"/>
                  </a:lnTo>
                  <a:lnTo>
                    <a:pt x="112" y="34"/>
                  </a:lnTo>
                  <a:lnTo>
                    <a:pt x="108" y="30"/>
                  </a:lnTo>
                  <a:lnTo>
                    <a:pt x="104" y="26"/>
                  </a:lnTo>
                  <a:lnTo>
                    <a:pt x="101" y="19"/>
                  </a:lnTo>
                  <a:lnTo>
                    <a:pt x="97" y="17"/>
                  </a:lnTo>
                  <a:lnTo>
                    <a:pt x="91" y="13"/>
                  </a:lnTo>
                  <a:lnTo>
                    <a:pt x="86" y="8"/>
                  </a:lnTo>
                  <a:lnTo>
                    <a:pt x="80" y="6"/>
                  </a:lnTo>
                  <a:lnTo>
                    <a:pt x="75" y="4"/>
                  </a:lnTo>
                  <a:lnTo>
                    <a:pt x="69" y="2"/>
                  </a:lnTo>
                  <a:lnTo>
                    <a:pt x="62" y="2"/>
                  </a:lnTo>
                  <a:lnTo>
                    <a:pt x="58" y="0"/>
                  </a:lnTo>
                  <a:lnTo>
                    <a:pt x="52" y="0"/>
                  </a:lnTo>
                  <a:lnTo>
                    <a:pt x="47" y="2"/>
                  </a:lnTo>
                  <a:lnTo>
                    <a:pt x="41" y="2"/>
                  </a:lnTo>
                  <a:lnTo>
                    <a:pt x="34" y="4"/>
                  </a:lnTo>
                  <a:lnTo>
                    <a:pt x="30" y="6"/>
                  </a:lnTo>
                  <a:lnTo>
                    <a:pt x="26" y="8"/>
                  </a:lnTo>
                  <a:lnTo>
                    <a:pt x="23" y="8"/>
                  </a:lnTo>
                  <a:lnTo>
                    <a:pt x="21" y="11"/>
                  </a:lnTo>
                  <a:lnTo>
                    <a:pt x="19" y="13"/>
                  </a:lnTo>
                  <a:lnTo>
                    <a:pt x="17" y="15"/>
                  </a:lnTo>
                  <a:lnTo>
                    <a:pt x="15" y="17"/>
                  </a:lnTo>
                  <a:lnTo>
                    <a:pt x="13" y="19"/>
                  </a:lnTo>
                  <a:lnTo>
                    <a:pt x="10" y="19"/>
                  </a:lnTo>
                  <a:lnTo>
                    <a:pt x="8" y="24"/>
                  </a:lnTo>
                  <a:lnTo>
                    <a:pt x="6" y="26"/>
                  </a:lnTo>
                  <a:lnTo>
                    <a:pt x="6" y="28"/>
                  </a:lnTo>
                  <a:lnTo>
                    <a:pt x="4" y="30"/>
                  </a:lnTo>
                  <a:lnTo>
                    <a:pt x="2" y="32"/>
                  </a:lnTo>
                  <a:lnTo>
                    <a:pt x="2" y="34"/>
                  </a:lnTo>
                  <a:lnTo>
                    <a:pt x="2" y="39"/>
                  </a:lnTo>
                  <a:lnTo>
                    <a:pt x="0" y="41"/>
                  </a:lnTo>
                  <a:lnTo>
                    <a:pt x="0" y="43"/>
                  </a:lnTo>
                  <a:lnTo>
                    <a:pt x="0" y="47"/>
                  </a:lnTo>
                  <a:lnTo>
                    <a:pt x="0" y="54"/>
                  </a:lnTo>
                  <a:lnTo>
                    <a:pt x="0" y="58"/>
                  </a:lnTo>
                  <a:lnTo>
                    <a:pt x="0" y="65"/>
                  </a:lnTo>
                  <a:lnTo>
                    <a:pt x="2" y="69"/>
                  </a:lnTo>
                  <a:lnTo>
                    <a:pt x="4" y="76"/>
                  </a:lnTo>
                  <a:lnTo>
                    <a:pt x="6" y="80"/>
                  </a:lnTo>
                  <a:lnTo>
                    <a:pt x="8" y="86"/>
                  </a:lnTo>
                  <a:lnTo>
                    <a:pt x="13" y="91"/>
                  </a:lnTo>
                  <a:lnTo>
                    <a:pt x="17" y="95"/>
                  </a:lnTo>
                  <a:lnTo>
                    <a:pt x="19" y="97"/>
                  </a:lnTo>
                  <a:lnTo>
                    <a:pt x="21" y="99"/>
                  </a:lnTo>
                  <a:lnTo>
                    <a:pt x="23" y="102"/>
                  </a:lnTo>
                  <a:lnTo>
                    <a:pt x="26" y="102"/>
                  </a:lnTo>
                  <a:lnTo>
                    <a:pt x="28" y="104"/>
                  </a:lnTo>
                  <a:lnTo>
                    <a:pt x="30" y="106"/>
                  </a:lnTo>
                  <a:lnTo>
                    <a:pt x="34" y="108"/>
                  </a:lnTo>
                  <a:lnTo>
                    <a:pt x="36" y="108"/>
                  </a:lnTo>
                  <a:lnTo>
                    <a:pt x="43" y="110"/>
                  </a:lnTo>
                  <a:lnTo>
                    <a:pt x="47" y="112"/>
                  </a:lnTo>
                  <a:lnTo>
                    <a:pt x="54" y="115"/>
                  </a:lnTo>
                  <a:lnTo>
                    <a:pt x="60" y="115"/>
                  </a:lnTo>
                  <a:lnTo>
                    <a:pt x="65" y="115"/>
                  </a:lnTo>
                  <a:lnTo>
                    <a:pt x="71" y="115"/>
                  </a:lnTo>
                  <a:lnTo>
                    <a:pt x="75" y="112"/>
                  </a:lnTo>
                  <a:lnTo>
                    <a:pt x="82" y="112"/>
                  </a:lnTo>
                  <a:lnTo>
                    <a:pt x="86" y="110"/>
                  </a:lnTo>
                  <a:lnTo>
                    <a:pt x="93" y="108"/>
                  </a:lnTo>
                  <a:lnTo>
                    <a:pt x="95" y="106"/>
                  </a:lnTo>
                  <a:lnTo>
                    <a:pt x="97" y="104"/>
                  </a:lnTo>
                  <a:lnTo>
                    <a:pt x="99" y="102"/>
                  </a:lnTo>
                  <a:lnTo>
                    <a:pt x="101" y="102"/>
                  </a:lnTo>
                  <a:lnTo>
                    <a:pt x="104" y="99"/>
                  </a:lnTo>
                  <a:lnTo>
                    <a:pt x="106" y="97"/>
                  </a:lnTo>
                  <a:lnTo>
                    <a:pt x="108" y="95"/>
                  </a:lnTo>
                  <a:lnTo>
                    <a:pt x="108" y="93"/>
                  </a:lnTo>
                  <a:close/>
                </a:path>
              </a:pathLst>
            </a:custGeom>
            <a:solidFill>
              <a:srgbClr val="F3DA6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1" name="任意多边形 308040"/>
            <p:cNvSpPr/>
            <p:nvPr/>
          </p:nvSpPr>
          <p:spPr>
            <a:xfrm>
              <a:off x="3764" y="1339"/>
              <a:ext cx="117" cy="113"/>
            </a:xfrm>
            <a:custGeom>
              <a:rect l="0" t="0" r="0" b="0"/>
              <a:pathLst>
                <a:path w="117" h="113">
                  <a:moveTo>
                    <a:pt x="108" y="91"/>
                  </a:moveTo>
                  <a:lnTo>
                    <a:pt x="110" y="89"/>
                  </a:lnTo>
                  <a:lnTo>
                    <a:pt x="110" y="87"/>
                  </a:lnTo>
                  <a:lnTo>
                    <a:pt x="112" y="82"/>
                  </a:lnTo>
                  <a:lnTo>
                    <a:pt x="112" y="80"/>
                  </a:lnTo>
                  <a:lnTo>
                    <a:pt x="114" y="78"/>
                  </a:lnTo>
                  <a:lnTo>
                    <a:pt x="114" y="76"/>
                  </a:lnTo>
                  <a:lnTo>
                    <a:pt x="117" y="74"/>
                  </a:lnTo>
                  <a:lnTo>
                    <a:pt x="117" y="71"/>
                  </a:lnTo>
                  <a:lnTo>
                    <a:pt x="117" y="65"/>
                  </a:lnTo>
                  <a:lnTo>
                    <a:pt x="117" y="61"/>
                  </a:lnTo>
                  <a:lnTo>
                    <a:pt x="117" y="54"/>
                  </a:lnTo>
                  <a:lnTo>
                    <a:pt x="117" y="50"/>
                  </a:lnTo>
                  <a:lnTo>
                    <a:pt x="114" y="43"/>
                  </a:lnTo>
                  <a:lnTo>
                    <a:pt x="112" y="39"/>
                  </a:lnTo>
                  <a:lnTo>
                    <a:pt x="110" y="32"/>
                  </a:lnTo>
                  <a:lnTo>
                    <a:pt x="108" y="28"/>
                  </a:lnTo>
                  <a:lnTo>
                    <a:pt x="104" y="24"/>
                  </a:lnTo>
                  <a:lnTo>
                    <a:pt x="99" y="19"/>
                  </a:lnTo>
                  <a:lnTo>
                    <a:pt x="95" y="15"/>
                  </a:lnTo>
                  <a:lnTo>
                    <a:pt x="91" y="11"/>
                  </a:lnTo>
                  <a:lnTo>
                    <a:pt x="84" y="9"/>
                  </a:lnTo>
                  <a:lnTo>
                    <a:pt x="80" y="6"/>
                  </a:lnTo>
                  <a:lnTo>
                    <a:pt x="73" y="4"/>
                  </a:lnTo>
                  <a:lnTo>
                    <a:pt x="69" y="2"/>
                  </a:lnTo>
                  <a:lnTo>
                    <a:pt x="62" y="0"/>
                  </a:lnTo>
                  <a:lnTo>
                    <a:pt x="58" y="0"/>
                  </a:lnTo>
                  <a:lnTo>
                    <a:pt x="52" y="0"/>
                  </a:lnTo>
                  <a:lnTo>
                    <a:pt x="45" y="0"/>
                  </a:lnTo>
                  <a:lnTo>
                    <a:pt x="41" y="2"/>
                  </a:lnTo>
                  <a:lnTo>
                    <a:pt x="34" y="4"/>
                  </a:lnTo>
                  <a:lnTo>
                    <a:pt x="30" y="4"/>
                  </a:lnTo>
                  <a:lnTo>
                    <a:pt x="26" y="9"/>
                  </a:lnTo>
                  <a:lnTo>
                    <a:pt x="23" y="9"/>
                  </a:lnTo>
                  <a:lnTo>
                    <a:pt x="21" y="11"/>
                  </a:lnTo>
                  <a:lnTo>
                    <a:pt x="19" y="13"/>
                  </a:lnTo>
                  <a:lnTo>
                    <a:pt x="17" y="13"/>
                  </a:lnTo>
                  <a:lnTo>
                    <a:pt x="15" y="15"/>
                  </a:lnTo>
                  <a:lnTo>
                    <a:pt x="13" y="17"/>
                  </a:lnTo>
                  <a:lnTo>
                    <a:pt x="10" y="19"/>
                  </a:lnTo>
                  <a:lnTo>
                    <a:pt x="8" y="22"/>
                  </a:lnTo>
                  <a:lnTo>
                    <a:pt x="8" y="24"/>
                  </a:lnTo>
                  <a:lnTo>
                    <a:pt x="6" y="26"/>
                  </a:lnTo>
                  <a:lnTo>
                    <a:pt x="4" y="28"/>
                  </a:lnTo>
                  <a:lnTo>
                    <a:pt x="4" y="32"/>
                  </a:lnTo>
                  <a:lnTo>
                    <a:pt x="2" y="35"/>
                  </a:lnTo>
                  <a:lnTo>
                    <a:pt x="2" y="37"/>
                  </a:lnTo>
                  <a:lnTo>
                    <a:pt x="2" y="39"/>
                  </a:lnTo>
                  <a:lnTo>
                    <a:pt x="0" y="41"/>
                  </a:lnTo>
                  <a:lnTo>
                    <a:pt x="0" y="48"/>
                  </a:lnTo>
                  <a:lnTo>
                    <a:pt x="0" y="52"/>
                  </a:lnTo>
                  <a:lnTo>
                    <a:pt x="0" y="58"/>
                  </a:lnTo>
                  <a:lnTo>
                    <a:pt x="2" y="63"/>
                  </a:lnTo>
                  <a:lnTo>
                    <a:pt x="2" y="69"/>
                  </a:lnTo>
                  <a:lnTo>
                    <a:pt x="4" y="74"/>
                  </a:lnTo>
                  <a:lnTo>
                    <a:pt x="6" y="78"/>
                  </a:lnTo>
                  <a:lnTo>
                    <a:pt x="10" y="84"/>
                  </a:lnTo>
                  <a:lnTo>
                    <a:pt x="13" y="89"/>
                  </a:lnTo>
                  <a:lnTo>
                    <a:pt x="17" y="93"/>
                  </a:lnTo>
                  <a:lnTo>
                    <a:pt x="21" y="97"/>
                  </a:lnTo>
                  <a:lnTo>
                    <a:pt x="26" y="100"/>
                  </a:lnTo>
                  <a:lnTo>
                    <a:pt x="32" y="104"/>
                  </a:lnTo>
                  <a:lnTo>
                    <a:pt x="36" y="106"/>
                  </a:lnTo>
                  <a:lnTo>
                    <a:pt x="43" y="108"/>
                  </a:lnTo>
                  <a:lnTo>
                    <a:pt x="47" y="110"/>
                  </a:lnTo>
                  <a:lnTo>
                    <a:pt x="54" y="110"/>
                  </a:lnTo>
                  <a:lnTo>
                    <a:pt x="60" y="113"/>
                  </a:lnTo>
                  <a:lnTo>
                    <a:pt x="65" y="113"/>
                  </a:lnTo>
                  <a:lnTo>
                    <a:pt x="71" y="113"/>
                  </a:lnTo>
                  <a:lnTo>
                    <a:pt x="75" y="110"/>
                  </a:lnTo>
                  <a:lnTo>
                    <a:pt x="82" y="110"/>
                  </a:lnTo>
                  <a:lnTo>
                    <a:pt x="86" y="108"/>
                  </a:lnTo>
                  <a:lnTo>
                    <a:pt x="91" y="104"/>
                  </a:lnTo>
                  <a:lnTo>
                    <a:pt x="95" y="104"/>
                  </a:lnTo>
                  <a:lnTo>
                    <a:pt x="97" y="102"/>
                  </a:lnTo>
                  <a:lnTo>
                    <a:pt x="99" y="100"/>
                  </a:lnTo>
                  <a:lnTo>
                    <a:pt x="101" y="100"/>
                  </a:lnTo>
                  <a:lnTo>
                    <a:pt x="101" y="97"/>
                  </a:lnTo>
                  <a:lnTo>
                    <a:pt x="104" y="95"/>
                  </a:lnTo>
                  <a:lnTo>
                    <a:pt x="106" y="93"/>
                  </a:lnTo>
                  <a:lnTo>
                    <a:pt x="108" y="91"/>
                  </a:lnTo>
                  <a:close/>
                </a:path>
              </a:pathLst>
            </a:custGeom>
            <a:solidFill>
              <a:srgbClr val="F3DB7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2" name="任意多边形 308041"/>
            <p:cNvSpPr/>
            <p:nvPr/>
          </p:nvSpPr>
          <p:spPr>
            <a:xfrm>
              <a:off x="3764" y="1341"/>
              <a:ext cx="117" cy="111"/>
            </a:xfrm>
            <a:custGeom>
              <a:rect l="0" t="0" r="0" b="0"/>
              <a:pathLst>
                <a:path w="117" h="110">
                  <a:moveTo>
                    <a:pt x="108" y="89"/>
                  </a:moveTo>
                  <a:lnTo>
                    <a:pt x="108" y="87"/>
                  </a:lnTo>
                  <a:lnTo>
                    <a:pt x="110" y="85"/>
                  </a:lnTo>
                  <a:lnTo>
                    <a:pt x="112" y="80"/>
                  </a:lnTo>
                  <a:lnTo>
                    <a:pt x="112" y="78"/>
                  </a:lnTo>
                  <a:lnTo>
                    <a:pt x="114" y="76"/>
                  </a:lnTo>
                  <a:lnTo>
                    <a:pt x="114" y="74"/>
                  </a:lnTo>
                  <a:lnTo>
                    <a:pt x="114" y="72"/>
                  </a:lnTo>
                  <a:lnTo>
                    <a:pt x="114" y="69"/>
                  </a:lnTo>
                  <a:lnTo>
                    <a:pt x="117" y="63"/>
                  </a:lnTo>
                  <a:lnTo>
                    <a:pt x="117" y="59"/>
                  </a:lnTo>
                  <a:lnTo>
                    <a:pt x="117" y="52"/>
                  </a:lnTo>
                  <a:lnTo>
                    <a:pt x="114" y="48"/>
                  </a:lnTo>
                  <a:lnTo>
                    <a:pt x="114" y="43"/>
                  </a:lnTo>
                  <a:lnTo>
                    <a:pt x="112" y="37"/>
                  </a:lnTo>
                  <a:lnTo>
                    <a:pt x="108" y="33"/>
                  </a:lnTo>
                  <a:lnTo>
                    <a:pt x="106" y="28"/>
                  </a:lnTo>
                  <a:lnTo>
                    <a:pt x="104" y="24"/>
                  </a:lnTo>
                  <a:lnTo>
                    <a:pt x="99" y="20"/>
                  </a:lnTo>
                  <a:lnTo>
                    <a:pt x="95" y="15"/>
                  </a:lnTo>
                  <a:lnTo>
                    <a:pt x="88" y="11"/>
                  </a:lnTo>
                  <a:lnTo>
                    <a:pt x="84" y="9"/>
                  </a:lnTo>
                  <a:lnTo>
                    <a:pt x="80" y="7"/>
                  </a:lnTo>
                  <a:lnTo>
                    <a:pt x="73" y="2"/>
                  </a:lnTo>
                  <a:lnTo>
                    <a:pt x="69" y="2"/>
                  </a:lnTo>
                  <a:lnTo>
                    <a:pt x="62" y="0"/>
                  </a:lnTo>
                  <a:lnTo>
                    <a:pt x="56" y="0"/>
                  </a:lnTo>
                  <a:lnTo>
                    <a:pt x="52" y="0"/>
                  </a:lnTo>
                  <a:lnTo>
                    <a:pt x="45" y="0"/>
                  </a:lnTo>
                  <a:lnTo>
                    <a:pt x="41" y="2"/>
                  </a:lnTo>
                  <a:lnTo>
                    <a:pt x="34" y="2"/>
                  </a:lnTo>
                  <a:lnTo>
                    <a:pt x="30" y="4"/>
                  </a:lnTo>
                  <a:lnTo>
                    <a:pt x="26" y="7"/>
                  </a:lnTo>
                  <a:lnTo>
                    <a:pt x="23" y="9"/>
                  </a:lnTo>
                  <a:lnTo>
                    <a:pt x="21" y="11"/>
                  </a:lnTo>
                  <a:lnTo>
                    <a:pt x="19" y="11"/>
                  </a:lnTo>
                  <a:lnTo>
                    <a:pt x="17" y="13"/>
                  </a:lnTo>
                  <a:lnTo>
                    <a:pt x="15" y="15"/>
                  </a:lnTo>
                  <a:lnTo>
                    <a:pt x="13" y="17"/>
                  </a:lnTo>
                  <a:lnTo>
                    <a:pt x="10" y="20"/>
                  </a:lnTo>
                  <a:lnTo>
                    <a:pt x="8" y="22"/>
                  </a:lnTo>
                  <a:lnTo>
                    <a:pt x="8" y="24"/>
                  </a:lnTo>
                  <a:lnTo>
                    <a:pt x="6" y="26"/>
                  </a:lnTo>
                  <a:lnTo>
                    <a:pt x="6" y="28"/>
                  </a:lnTo>
                  <a:lnTo>
                    <a:pt x="4" y="30"/>
                  </a:lnTo>
                  <a:lnTo>
                    <a:pt x="4" y="33"/>
                  </a:lnTo>
                  <a:lnTo>
                    <a:pt x="2" y="37"/>
                  </a:lnTo>
                  <a:lnTo>
                    <a:pt x="2" y="39"/>
                  </a:lnTo>
                  <a:lnTo>
                    <a:pt x="2" y="41"/>
                  </a:lnTo>
                  <a:lnTo>
                    <a:pt x="0" y="46"/>
                  </a:lnTo>
                  <a:lnTo>
                    <a:pt x="0" y="52"/>
                  </a:lnTo>
                  <a:lnTo>
                    <a:pt x="0" y="56"/>
                  </a:lnTo>
                  <a:lnTo>
                    <a:pt x="2" y="63"/>
                  </a:lnTo>
                  <a:lnTo>
                    <a:pt x="2" y="67"/>
                  </a:lnTo>
                  <a:lnTo>
                    <a:pt x="4" y="72"/>
                  </a:lnTo>
                  <a:lnTo>
                    <a:pt x="8" y="78"/>
                  </a:lnTo>
                  <a:lnTo>
                    <a:pt x="10" y="82"/>
                  </a:lnTo>
                  <a:lnTo>
                    <a:pt x="15" y="87"/>
                  </a:lnTo>
                  <a:lnTo>
                    <a:pt x="17" y="91"/>
                  </a:lnTo>
                  <a:lnTo>
                    <a:pt x="21" y="95"/>
                  </a:lnTo>
                  <a:lnTo>
                    <a:pt x="28" y="98"/>
                  </a:lnTo>
                  <a:lnTo>
                    <a:pt x="32" y="102"/>
                  </a:lnTo>
                  <a:lnTo>
                    <a:pt x="36" y="104"/>
                  </a:lnTo>
                  <a:lnTo>
                    <a:pt x="43" y="106"/>
                  </a:lnTo>
                  <a:lnTo>
                    <a:pt x="49" y="108"/>
                  </a:lnTo>
                  <a:lnTo>
                    <a:pt x="54" y="108"/>
                  </a:lnTo>
                  <a:lnTo>
                    <a:pt x="60" y="111"/>
                  </a:lnTo>
                  <a:lnTo>
                    <a:pt x="65" y="111"/>
                  </a:lnTo>
                  <a:lnTo>
                    <a:pt x="71" y="108"/>
                  </a:lnTo>
                  <a:lnTo>
                    <a:pt x="75" y="108"/>
                  </a:lnTo>
                  <a:lnTo>
                    <a:pt x="82" y="106"/>
                  </a:lnTo>
                  <a:lnTo>
                    <a:pt x="86" y="104"/>
                  </a:lnTo>
                  <a:lnTo>
                    <a:pt x="91" y="102"/>
                  </a:lnTo>
                  <a:lnTo>
                    <a:pt x="93" y="102"/>
                  </a:lnTo>
                  <a:lnTo>
                    <a:pt x="95" y="100"/>
                  </a:lnTo>
                  <a:lnTo>
                    <a:pt x="97" y="98"/>
                  </a:lnTo>
                  <a:lnTo>
                    <a:pt x="99" y="98"/>
                  </a:lnTo>
                  <a:lnTo>
                    <a:pt x="101" y="95"/>
                  </a:lnTo>
                  <a:lnTo>
                    <a:pt x="104" y="93"/>
                  </a:lnTo>
                  <a:lnTo>
                    <a:pt x="106" y="91"/>
                  </a:lnTo>
                  <a:lnTo>
                    <a:pt x="108" y="89"/>
                  </a:lnTo>
                  <a:close/>
                </a:path>
              </a:pathLst>
            </a:custGeom>
            <a:solidFill>
              <a:srgbClr val="F3DB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3" name="任意多边形 308042"/>
            <p:cNvSpPr/>
            <p:nvPr/>
          </p:nvSpPr>
          <p:spPr>
            <a:xfrm>
              <a:off x="3766" y="1343"/>
              <a:ext cx="112" cy="106"/>
            </a:xfrm>
            <a:custGeom>
              <a:rect l="0" t="0" r="0" b="0"/>
              <a:pathLst>
                <a:path w="112" h="105">
                  <a:moveTo>
                    <a:pt x="104" y="87"/>
                  </a:moveTo>
                  <a:lnTo>
                    <a:pt x="106" y="85"/>
                  </a:lnTo>
                  <a:lnTo>
                    <a:pt x="108" y="83"/>
                  </a:lnTo>
                  <a:lnTo>
                    <a:pt x="108" y="80"/>
                  </a:lnTo>
                  <a:lnTo>
                    <a:pt x="110" y="76"/>
                  </a:lnTo>
                  <a:lnTo>
                    <a:pt x="112" y="72"/>
                  </a:lnTo>
                  <a:lnTo>
                    <a:pt x="112" y="67"/>
                  </a:lnTo>
                  <a:lnTo>
                    <a:pt x="112" y="61"/>
                  </a:lnTo>
                  <a:lnTo>
                    <a:pt x="112" y="57"/>
                  </a:lnTo>
                  <a:lnTo>
                    <a:pt x="112" y="52"/>
                  </a:lnTo>
                  <a:lnTo>
                    <a:pt x="112" y="46"/>
                  </a:lnTo>
                  <a:lnTo>
                    <a:pt x="110" y="41"/>
                  </a:lnTo>
                  <a:lnTo>
                    <a:pt x="108" y="37"/>
                  </a:lnTo>
                  <a:lnTo>
                    <a:pt x="106" y="33"/>
                  </a:lnTo>
                  <a:lnTo>
                    <a:pt x="104" y="26"/>
                  </a:lnTo>
                  <a:lnTo>
                    <a:pt x="99" y="22"/>
                  </a:lnTo>
                  <a:lnTo>
                    <a:pt x="95" y="18"/>
                  </a:lnTo>
                  <a:lnTo>
                    <a:pt x="91" y="13"/>
                  </a:lnTo>
                  <a:lnTo>
                    <a:pt x="86" y="11"/>
                  </a:lnTo>
                  <a:lnTo>
                    <a:pt x="82" y="7"/>
                  </a:lnTo>
                  <a:lnTo>
                    <a:pt x="76" y="5"/>
                  </a:lnTo>
                  <a:lnTo>
                    <a:pt x="71" y="2"/>
                  </a:lnTo>
                  <a:lnTo>
                    <a:pt x="65" y="2"/>
                  </a:lnTo>
                  <a:lnTo>
                    <a:pt x="60" y="0"/>
                  </a:lnTo>
                  <a:lnTo>
                    <a:pt x="54" y="0"/>
                  </a:lnTo>
                  <a:lnTo>
                    <a:pt x="50" y="0"/>
                  </a:lnTo>
                  <a:lnTo>
                    <a:pt x="43" y="0"/>
                  </a:lnTo>
                  <a:lnTo>
                    <a:pt x="39" y="0"/>
                  </a:lnTo>
                  <a:lnTo>
                    <a:pt x="32" y="2"/>
                  </a:lnTo>
                  <a:lnTo>
                    <a:pt x="28" y="5"/>
                  </a:lnTo>
                  <a:lnTo>
                    <a:pt x="24" y="7"/>
                  </a:lnTo>
                  <a:lnTo>
                    <a:pt x="19" y="9"/>
                  </a:lnTo>
                  <a:lnTo>
                    <a:pt x="15" y="13"/>
                  </a:lnTo>
                  <a:lnTo>
                    <a:pt x="13" y="15"/>
                  </a:lnTo>
                  <a:lnTo>
                    <a:pt x="11" y="18"/>
                  </a:lnTo>
                  <a:lnTo>
                    <a:pt x="8" y="20"/>
                  </a:lnTo>
                  <a:lnTo>
                    <a:pt x="8" y="22"/>
                  </a:lnTo>
                  <a:lnTo>
                    <a:pt x="6" y="24"/>
                  </a:lnTo>
                  <a:lnTo>
                    <a:pt x="4" y="26"/>
                  </a:lnTo>
                  <a:lnTo>
                    <a:pt x="4" y="28"/>
                  </a:lnTo>
                  <a:lnTo>
                    <a:pt x="2" y="31"/>
                  </a:lnTo>
                  <a:lnTo>
                    <a:pt x="2" y="33"/>
                  </a:lnTo>
                  <a:lnTo>
                    <a:pt x="0" y="35"/>
                  </a:lnTo>
                  <a:lnTo>
                    <a:pt x="0" y="37"/>
                  </a:lnTo>
                  <a:lnTo>
                    <a:pt x="0" y="39"/>
                  </a:lnTo>
                  <a:lnTo>
                    <a:pt x="0" y="46"/>
                  </a:lnTo>
                  <a:lnTo>
                    <a:pt x="0" y="50"/>
                  </a:lnTo>
                  <a:lnTo>
                    <a:pt x="0" y="57"/>
                  </a:lnTo>
                  <a:lnTo>
                    <a:pt x="0" y="61"/>
                  </a:lnTo>
                  <a:lnTo>
                    <a:pt x="2" y="65"/>
                  </a:lnTo>
                  <a:lnTo>
                    <a:pt x="4" y="72"/>
                  </a:lnTo>
                  <a:lnTo>
                    <a:pt x="6" y="76"/>
                  </a:lnTo>
                  <a:lnTo>
                    <a:pt x="8" y="80"/>
                  </a:lnTo>
                  <a:lnTo>
                    <a:pt x="13" y="85"/>
                  </a:lnTo>
                  <a:lnTo>
                    <a:pt x="17" y="89"/>
                  </a:lnTo>
                  <a:lnTo>
                    <a:pt x="21" y="93"/>
                  </a:lnTo>
                  <a:lnTo>
                    <a:pt x="26" y="96"/>
                  </a:lnTo>
                  <a:lnTo>
                    <a:pt x="30" y="100"/>
                  </a:lnTo>
                  <a:lnTo>
                    <a:pt x="37" y="102"/>
                  </a:lnTo>
                  <a:lnTo>
                    <a:pt x="41" y="104"/>
                  </a:lnTo>
                  <a:lnTo>
                    <a:pt x="47" y="106"/>
                  </a:lnTo>
                  <a:lnTo>
                    <a:pt x="52" y="106"/>
                  </a:lnTo>
                  <a:lnTo>
                    <a:pt x="58" y="106"/>
                  </a:lnTo>
                  <a:lnTo>
                    <a:pt x="63" y="106"/>
                  </a:lnTo>
                  <a:lnTo>
                    <a:pt x="69" y="106"/>
                  </a:lnTo>
                  <a:lnTo>
                    <a:pt x="73" y="106"/>
                  </a:lnTo>
                  <a:lnTo>
                    <a:pt x="80" y="104"/>
                  </a:lnTo>
                  <a:lnTo>
                    <a:pt x="84" y="102"/>
                  </a:lnTo>
                  <a:lnTo>
                    <a:pt x="89" y="100"/>
                  </a:lnTo>
                  <a:lnTo>
                    <a:pt x="93" y="98"/>
                  </a:lnTo>
                  <a:lnTo>
                    <a:pt x="97" y="93"/>
                  </a:lnTo>
                  <a:lnTo>
                    <a:pt x="99" y="93"/>
                  </a:lnTo>
                  <a:lnTo>
                    <a:pt x="102" y="91"/>
                  </a:lnTo>
                  <a:lnTo>
                    <a:pt x="104" y="89"/>
                  </a:lnTo>
                  <a:lnTo>
                    <a:pt x="104" y="87"/>
                  </a:lnTo>
                  <a:close/>
                </a:path>
              </a:pathLst>
            </a:custGeom>
            <a:solidFill>
              <a:srgbClr val="F3DC7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4" name="任意多边形 308043"/>
            <p:cNvSpPr/>
            <p:nvPr/>
          </p:nvSpPr>
          <p:spPr>
            <a:xfrm>
              <a:off x="3766" y="1345"/>
              <a:ext cx="112" cy="104"/>
            </a:xfrm>
            <a:custGeom>
              <a:rect l="0" t="0" r="0" b="0"/>
              <a:pathLst>
                <a:path w="112" h="104">
                  <a:moveTo>
                    <a:pt x="104" y="85"/>
                  </a:moveTo>
                  <a:lnTo>
                    <a:pt x="106" y="83"/>
                  </a:lnTo>
                  <a:lnTo>
                    <a:pt x="106" y="81"/>
                  </a:lnTo>
                  <a:lnTo>
                    <a:pt x="108" y="78"/>
                  </a:lnTo>
                  <a:lnTo>
                    <a:pt x="108" y="76"/>
                  </a:lnTo>
                  <a:lnTo>
                    <a:pt x="110" y="70"/>
                  </a:lnTo>
                  <a:lnTo>
                    <a:pt x="112" y="65"/>
                  </a:lnTo>
                  <a:lnTo>
                    <a:pt x="112" y="61"/>
                  </a:lnTo>
                  <a:lnTo>
                    <a:pt x="112" y="55"/>
                  </a:lnTo>
                  <a:lnTo>
                    <a:pt x="112" y="50"/>
                  </a:lnTo>
                  <a:lnTo>
                    <a:pt x="110" y="46"/>
                  </a:lnTo>
                  <a:lnTo>
                    <a:pt x="110" y="39"/>
                  </a:lnTo>
                  <a:lnTo>
                    <a:pt x="108" y="35"/>
                  </a:lnTo>
                  <a:lnTo>
                    <a:pt x="106" y="31"/>
                  </a:lnTo>
                  <a:lnTo>
                    <a:pt x="102" y="26"/>
                  </a:lnTo>
                  <a:lnTo>
                    <a:pt x="99" y="22"/>
                  </a:lnTo>
                  <a:lnTo>
                    <a:pt x="95" y="18"/>
                  </a:lnTo>
                  <a:lnTo>
                    <a:pt x="91" y="13"/>
                  </a:lnTo>
                  <a:lnTo>
                    <a:pt x="86" y="11"/>
                  </a:lnTo>
                  <a:lnTo>
                    <a:pt x="80" y="7"/>
                  </a:lnTo>
                  <a:lnTo>
                    <a:pt x="76" y="5"/>
                  </a:lnTo>
                  <a:lnTo>
                    <a:pt x="69" y="3"/>
                  </a:lnTo>
                  <a:lnTo>
                    <a:pt x="65" y="0"/>
                  </a:lnTo>
                  <a:lnTo>
                    <a:pt x="58" y="0"/>
                  </a:lnTo>
                  <a:lnTo>
                    <a:pt x="54" y="0"/>
                  </a:lnTo>
                  <a:lnTo>
                    <a:pt x="47" y="0"/>
                  </a:lnTo>
                  <a:lnTo>
                    <a:pt x="43" y="0"/>
                  </a:lnTo>
                  <a:lnTo>
                    <a:pt x="39" y="0"/>
                  </a:lnTo>
                  <a:lnTo>
                    <a:pt x="32" y="3"/>
                  </a:lnTo>
                  <a:lnTo>
                    <a:pt x="28" y="5"/>
                  </a:lnTo>
                  <a:lnTo>
                    <a:pt x="24" y="7"/>
                  </a:lnTo>
                  <a:lnTo>
                    <a:pt x="19" y="9"/>
                  </a:lnTo>
                  <a:lnTo>
                    <a:pt x="15" y="13"/>
                  </a:lnTo>
                  <a:lnTo>
                    <a:pt x="13" y="13"/>
                  </a:lnTo>
                  <a:lnTo>
                    <a:pt x="11" y="16"/>
                  </a:lnTo>
                  <a:lnTo>
                    <a:pt x="11" y="18"/>
                  </a:lnTo>
                  <a:lnTo>
                    <a:pt x="8" y="20"/>
                  </a:lnTo>
                  <a:lnTo>
                    <a:pt x="6" y="22"/>
                  </a:lnTo>
                  <a:lnTo>
                    <a:pt x="4" y="24"/>
                  </a:lnTo>
                  <a:lnTo>
                    <a:pt x="4" y="26"/>
                  </a:lnTo>
                  <a:lnTo>
                    <a:pt x="4" y="29"/>
                  </a:lnTo>
                  <a:lnTo>
                    <a:pt x="2" y="35"/>
                  </a:lnTo>
                  <a:lnTo>
                    <a:pt x="0" y="39"/>
                  </a:lnTo>
                  <a:lnTo>
                    <a:pt x="0" y="44"/>
                  </a:lnTo>
                  <a:lnTo>
                    <a:pt x="0" y="50"/>
                  </a:lnTo>
                  <a:lnTo>
                    <a:pt x="0" y="55"/>
                  </a:lnTo>
                  <a:lnTo>
                    <a:pt x="2" y="59"/>
                  </a:lnTo>
                  <a:lnTo>
                    <a:pt x="2" y="65"/>
                  </a:lnTo>
                  <a:lnTo>
                    <a:pt x="4" y="70"/>
                  </a:lnTo>
                  <a:lnTo>
                    <a:pt x="6" y="74"/>
                  </a:lnTo>
                  <a:lnTo>
                    <a:pt x="11" y="78"/>
                  </a:lnTo>
                  <a:lnTo>
                    <a:pt x="13" y="83"/>
                  </a:lnTo>
                  <a:lnTo>
                    <a:pt x="17" y="87"/>
                  </a:lnTo>
                  <a:lnTo>
                    <a:pt x="21" y="91"/>
                  </a:lnTo>
                  <a:lnTo>
                    <a:pt x="26" y="94"/>
                  </a:lnTo>
                  <a:lnTo>
                    <a:pt x="32" y="98"/>
                  </a:lnTo>
                  <a:lnTo>
                    <a:pt x="37" y="100"/>
                  </a:lnTo>
                  <a:lnTo>
                    <a:pt x="41" y="102"/>
                  </a:lnTo>
                  <a:lnTo>
                    <a:pt x="47" y="104"/>
                  </a:lnTo>
                  <a:lnTo>
                    <a:pt x="52" y="104"/>
                  </a:lnTo>
                  <a:lnTo>
                    <a:pt x="58" y="104"/>
                  </a:lnTo>
                  <a:lnTo>
                    <a:pt x="63" y="104"/>
                  </a:lnTo>
                  <a:lnTo>
                    <a:pt x="69" y="104"/>
                  </a:lnTo>
                  <a:lnTo>
                    <a:pt x="73" y="104"/>
                  </a:lnTo>
                  <a:lnTo>
                    <a:pt x="80" y="102"/>
                  </a:lnTo>
                  <a:lnTo>
                    <a:pt x="84" y="100"/>
                  </a:lnTo>
                  <a:lnTo>
                    <a:pt x="89" y="98"/>
                  </a:lnTo>
                  <a:lnTo>
                    <a:pt x="93" y="96"/>
                  </a:lnTo>
                  <a:lnTo>
                    <a:pt x="97" y="91"/>
                  </a:lnTo>
                  <a:lnTo>
                    <a:pt x="99" y="89"/>
                  </a:lnTo>
                  <a:lnTo>
                    <a:pt x="99" y="89"/>
                  </a:lnTo>
                  <a:lnTo>
                    <a:pt x="102" y="87"/>
                  </a:lnTo>
                  <a:lnTo>
                    <a:pt x="104" y="85"/>
                  </a:lnTo>
                  <a:close/>
                </a:path>
              </a:pathLst>
            </a:custGeom>
            <a:solidFill>
              <a:srgbClr val="F3DC7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5" name="任意多边形 308044"/>
            <p:cNvSpPr/>
            <p:nvPr/>
          </p:nvSpPr>
          <p:spPr>
            <a:xfrm>
              <a:off x="3766" y="1345"/>
              <a:ext cx="110" cy="104"/>
            </a:xfrm>
            <a:custGeom>
              <a:rect l="0" t="0" r="0" b="0"/>
              <a:pathLst>
                <a:path w="110" h="104">
                  <a:moveTo>
                    <a:pt x="104" y="85"/>
                  </a:moveTo>
                  <a:lnTo>
                    <a:pt x="104" y="83"/>
                  </a:lnTo>
                  <a:lnTo>
                    <a:pt x="106" y="81"/>
                  </a:lnTo>
                  <a:lnTo>
                    <a:pt x="106" y="78"/>
                  </a:lnTo>
                  <a:lnTo>
                    <a:pt x="108" y="76"/>
                  </a:lnTo>
                  <a:lnTo>
                    <a:pt x="110" y="70"/>
                  </a:lnTo>
                  <a:lnTo>
                    <a:pt x="110" y="65"/>
                  </a:lnTo>
                  <a:lnTo>
                    <a:pt x="110" y="61"/>
                  </a:lnTo>
                  <a:lnTo>
                    <a:pt x="110" y="57"/>
                  </a:lnTo>
                  <a:lnTo>
                    <a:pt x="110" y="50"/>
                  </a:lnTo>
                  <a:lnTo>
                    <a:pt x="110" y="46"/>
                  </a:lnTo>
                  <a:lnTo>
                    <a:pt x="108" y="42"/>
                  </a:lnTo>
                  <a:lnTo>
                    <a:pt x="106" y="37"/>
                  </a:lnTo>
                  <a:lnTo>
                    <a:pt x="104" y="31"/>
                  </a:lnTo>
                  <a:lnTo>
                    <a:pt x="102" y="26"/>
                  </a:lnTo>
                  <a:lnTo>
                    <a:pt x="97" y="22"/>
                  </a:lnTo>
                  <a:lnTo>
                    <a:pt x="93" y="20"/>
                  </a:lnTo>
                  <a:lnTo>
                    <a:pt x="89" y="16"/>
                  </a:lnTo>
                  <a:lnTo>
                    <a:pt x="84" y="11"/>
                  </a:lnTo>
                  <a:lnTo>
                    <a:pt x="80" y="9"/>
                  </a:lnTo>
                  <a:lnTo>
                    <a:pt x="73" y="7"/>
                  </a:lnTo>
                  <a:lnTo>
                    <a:pt x="69" y="5"/>
                  </a:lnTo>
                  <a:lnTo>
                    <a:pt x="65" y="3"/>
                  </a:lnTo>
                  <a:lnTo>
                    <a:pt x="58" y="3"/>
                  </a:lnTo>
                  <a:lnTo>
                    <a:pt x="54" y="0"/>
                  </a:lnTo>
                  <a:lnTo>
                    <a:pt x="47" y="0"/>
                  </a:lnTo>
                  <a:lnTo>
                    <a:pt x="43" y="3"/>
                  </a:lnTo>
                  <a:lnTo>
                    <a:pt x="37" y="3"/>
                  </a:lnTo>
                  <a:lnTo>
                    <a:pt x="32" y="5"/>
                  </a:lnTo>
                  <a:lnTo>
                    <a:pt x="28" y="5"/>
                  </a:lnTo>
                  <a:lnTo>
                    <a:pt x="24" y="9"/>
                  </a:lnTo>
                  <a:lnTo>
                    <a:pt x="19" y="11"/>
                  </a:lnTo>
                  <a:lnTo>
                    <a:pt x="15" y="13"/>
                  </a:lnTo>
                  <a:lnTo>
                    <a:pt x="13" y="16"/>
                  </a:lnTo>
                  <a:lnTo>
                    <a:pt x="11" y="18"/>
                  </a:lnTo>
                  <a:lnTo>
                    <a:pt x="11" y="20"/>
                  </a:lnTo>
                  <a:lnTo>
                    <a:pt x="8" y="22"/>
                  </a:lnTo>
                  <a:lnTo>
                    <a:pt x="6" y="24"/>
                  </a:lnTo>
                  <a:lnTo>
                    <a:pt x="6" y="26"/>
                  </a:lnTo>
                  <a:lnTo>
                    <a:pt x="4" y="29"/>
                  </a:lnTo>
                  <a:lnTo>
                    <a:pt x="4" y="31"/>
                  </a:lnTo>
                  <a:lnTo>
                    <a:pt x="2" y="35"/>
                  </a:lnTo>
                  <a:lnTo>
                    <a:pt x="0" y="39"/>
                  </a:lnTo>
                  <a:lnTo>
                    <a:pt x="0" y="46"/>
                  </a:lnTo>
                  <a:lnTo>
                    <a:pt x="0" y="50"/>
                  </a:lnTo>
                  <a:lnTo>
                    <a:pt x="0" y="55"/>
                  </a:lnTo>
                  <a:lnTo>
                    <a:pt x="2" y="61"/>
                  </a:lnTo>
                  <a:lnTo>
                    <a:pt x="4" y="65"/>
                  </a:lnTo>
                  <a:lnTo>
                    <a:pt x="4" y="70"/>
                  </a:lnTo>
                  <a:lnTo>
                    <a:pt x="8" y="74"/>
                  </a:lnTo>
                  <a:lnTo>
                    <a:pt x="11" y="78"/>
                  </a:lnTo>
                  <a:lnTo>
                    <a:pt x="15" y="83"/>
                  </a:lnTo>
                  <a:lnTo>
                    <a:pt x="17" y="87"/>
                  </a:lnTo>
                  <a:lnTo>
                    <a:pt x="21" y="91"/>
                  </a:lnTo>
                  <a:lnTo>
                    <a:pt x="26" y="94"/>
                  </a:lnTo>
                  <a:lnTo>
                    <a:pt x="32" y="98"/>
                  </a:lnTo>
                  <a:lnTo>
                    <a:pt x="37" y="100"/>
                  </a:lnTo>
                  <a:lnTo>
                    <a:pt x="43" y="102"/>
                  </a:lnTo>
                  <a:lnTo>
                    <a:pt x="47" y="104"/>
                  </a:lnTo>
                  <a:lnTo>
                    <a:pt x="54" y="104"/>
                  </a:lnTo>
                  <a:lnTo>
                    <a:pt x="58" y="104"/>
                  </a:lnTo>
                  <a:lnTo>
                    <a:pt x="63" y="104"/>
                  </a:lnTo>
                  <a:lnTo>
                    <a:pt x="69" y="104"/>
                  </a:lnTo>
                  <a:lnTo>
                    <a:pt x="73" y="104"/>
                  </a:lnTo>
                  <a:lnTo>
                    <a:pt x="78" y="102"/>
                  </a:lnTo>
                  <a:lnTo>
                    <a:pt x="84" y="100"/>
                  </a:lnTo>
                  <a:lnTo>
                    <a:pt x="89" y="98"/>
                  </a:lnTo>
                  <a:lnTo>
                    <a:pt x="93" y="96"/>
                  </a:lnTo>
                  <a:lnTo>
                    <a:pt x="97" y="91"/>
                  </a:lnTo>
                  <a:lnTo>
                    <a:pt x="97" y="89"/>
                  </a:lnTo>
                  <a:lnTo>
                    <a:pt x="99" y="89"/>
                  </a:lnTo>
                  <a:lnTo>
                    <a:pt x="102" y="87"/>
                  </a:lnTo>
                  <a:lnTo>
                    <a:pt x="104" y="85"/>
                  </a:lnTo>
                  <a:close/>
                </a:path>
              </a:pathLst>
            </a:custGeom>
            <a:solidFill>
              <a:srgbClr val="F3DD7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6" name="任意多边形 308045"/>
            <p:cNvSpPr/>
            <p:nvPr/>
          </p:nvSpPr>
          <p:spPr>
            <a:xfrm>
              <a:off x="3766" y="1348"/>
              <a:ext cx="110" cy="101"/>
            </a:xfrm>
            <a:custGeom>
              <a:rect l="0" t="0" r="0" b="0"/>
              <a:pathLst>
                <a:path w="110" h="100">
                  <a:moveTo>
                    <a:pt x="102" y="82"/>
                  </a:moveTo>
                  <a:lnTo>
                    <a:pt x="104" y="80"/>
                  </a:lnTo>
                  <a:lnTo>
                    <a:pt x="106" y="78"/>
                  </a:lnTo>
                  <a:lnTo>
                    <a:pt x="106" y="75"/>
                  </a:lnTo>
                  <a:lnTo>
                    <a:pt x="108" y="73"/>
                  </a:lnTo>
                  <a:lnTo>
                    <a:pt x="108" y="69"/>
                  </a:lnTo>
                  <a:lnTo>
                    <a:pt x="110" y="62"/>
                  </a:lnTo>
                  <a:lnTo>
                    <a:pt x="110" y="58"/>
                  </a:lnTo>
                  <a:lnTo>
                    <a:pt x="110" y="54"/>
                  </a:lnTo>
                  <a:lnTo>
                    <a:pt x="110" y="49"/>
                  </a:lnTo>
                  <a:lnTo>
                    <a:pt x="108" y="43"/>
                  </a:lnTo>
                  <a:lnTo>
                    <a:pt x="108" y="39"/>
                  </a:lnTo>
                  <a:lnTo>
                    <a:pt x="106" y="34"/>
                  </a:lnTo>
                  <a:lnTo>
                    <a:pt x="102" y="30"/>
                  </a:lnTo>
                  <a:lnTo>
                    <a:pt x="99" y="26"/>
                  </a:lnTo>
                  <a:lnTo>
                    <a:pt x="97" y="21"/>
                  </a:lnTo>
                  <a:lnTo>
                    <a:pt x="93" y="17"/>
                  </a:lnTo>
                  <a:lnTo>
                    <a:pt x="89" y="13"/>
                  </a:lnTo>
                  <a:lnTo>
                    <a:pt x="84" y="10"/>
                  </a:lnTo>
                  <a:lnTo>
                    <a:pt x="78" y="8"/>
                  </a:lnTo>
                  <a:lnTo>
                    <a:pt x="73" y="4"/>
                  </a:lnTo>
                  <a:lnTo>
                    <a:pt x="69" y="4"/>
                  </a:lnTo>
                  <a:lnTo>
                    <a:pt x="63" y="2"/>
                  </a:lnTo>
                  <a:lnTo>
                    <a:pt x="58" y="0"/>
                  </a:lnTo>
                  <a:lnTo>
                    <a:pt x="54" y="0"/>
                  </a:lnTo>
                  <a:lnTo>
                    <a:pt x="47" y="0"/>
                  </a:lnTo>
                  <a:lnTo>
                    <a:pt x="43" y="0"/>
                  </a:lnTo>
                  <a:lnTo>
                    <a:pt x="37" y="2"/>
                  </a:lnTo>
                  <a:lnTo>
                    <a:pt x="32" y="2"/>
                  </a:lnTo>
                  <a:lnTo>
                    <a:pt x="28" y="4"/>
                  </a:lnTo>
                  <a:lnTo>
                    <a:pt x="24" y="6"/>
                  </a:lnTo>
                  <a:lnTo>
                    <a:pt x="19" y="10"/>
                  </a:lnTo>
                  <a:lnTo>
                    <a:pt x="15" y="13"/>
                  </a:lnTo>
                  <a:lnTo>
                    <a:pt x="13" y="15"/>
                  </a:lnTo>
                  <a:lnTo>
                    <a:pt x="13" y="17"/>
                  </a:lnTo>
                  <a:lnTo>
                    <a:pt x="11" y="19"/>
                  </a:lnTo>
                  <a:lnTo>
                    <a:pt x="8" y="19"/>
                  </a:lnTo>
                  <a:lnTo>
                    <a:pt x="6" y="23"/>
                  </a:lnTo>
                  <a:lnTo>
                    <a:pt x="6" y="23"/>
                  </a:lnTo>
                  <a:lnTo>
                    <a:pt x="4" y="28"/>
                  </a:lnTo>
                  <a:lnTo>
                    <a:pt x="4" y="30"/>
                  </a:lnTo>
                  <a:lnTo>
                    <a:pt x="2" y="34"/>
                  </a:lnTo>
                  <a:lnTo>
                    <a:pt x="2" y="39"/>
                  </a:lnTo>
                  <a:lnTo>
                    <a:pt x="0" y="43"/>
                  </a:lnTo>
                  <a:lnTo>
                    <a:pt x="0" y="47"/>
                  </a:lnTo>
                  <a:lnTo>
                    <a:pt x="2" y="54"/>
                  </a:lnTo>
                  <a:lnTo>
                    <a:pt x="2" y="58"/>
                  </a:lnTo>
                  <a:lnTo>
                    <a:pt x="4" y="62"/>
                  </a:lnTo>
                  <a:lnTo>
                    <a:pt x="6" y="67"/>
                  </a:lnTo>
                  <a:lnTo>
                    <a:pt x="8" y="71"/>
                  </a:lnTo>
                  <a:lnTo>
                    <a:pt x="11" y="75"/>
                  </a:lnTo>
                  <a:lnTo>
                    <a:pt x="15" y="80"/>
                  </a:lnTo>
                  <a:lnTo>
                    <a:pt x="19" y="84"/>
                  </a:lnTo>
                  <a:lnTo>
                    <a:pt x="24" y="88"/>
                  </a:lnTo>
                  <a:lnTo>
                    <a:pt x="28" y="91"/>
                  </a:lnTo>
                  <a:lnTo>
                    <a:pt x="32" y="95"/>
                  </a:lnTo>
                  <a:lnTo>
                    <a:pt x="37" y="97"/>
                  </a:lnTo>
                  <a:lnTo>
                    <a:pt x="43" y="99"/>
                  </a:lnTo>
                  <a:lnTo>
                    <a:pt x="47" y="99"/>
                  </a:lnTo>
                  <a:lnTo>
                    <a:pt x="54" y="101"/>
                  </a:lnTo>
                  <a:lnTo>
                    <a:pt x="58" y="101"/>
                  </a:lnTo>
                  <a:lnTo>
                    <a:pt x="63" y="101"/>
                  </a:lnTo>
                  <a:lnTo>
                    <a:pt x="69" y="101"/>
                  </a:lnTo>
                  <a:lnTo>
                    <a:pt x="73" y="99"/>
                  </a:lnTo>
                  <a:lnTo>
                    <a:pt x="78" y="99"/>
                  </a:lnTo>
                  <a:lnTo>
                    <a:pt x="84" y="97"/>
                  </a:lnTo>
                  <a:lnTo>
                    <a:pt x="89" y="95"/>
                  </a:lnTo>
                  <a:lnTo>
                    <a:pt x="93" y="93"/>
                  </a:lnTo>
                  <a:lnTo>
                    <a:pt x="95" y="88"/>
                  </a:lnTo>
                  <a:lnTo>
                    <a:pt x="97" y="86"/>
                  </a:lnTo>
                  <a:lnTo>
                    <a:pt x="99" y="86"/>
                  </a:lnTo>
                  <a:lnTo>
                    <a:pt x="102" y="84"/>
                  </a:lnTo>
                  <a:lnTo>
                    <a:pt x="102" y="82"/>
                  </a:lnTo>
                  <a:close/>
                </a:path>
              </a:pathLst>
            </a:custGeom>
            <a:solidFill>
              <a:srgbClr val="F3DD7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7" name="任意多边形 308046"/>
            <p:cNvSpPr/>
            <p:nvPr/>
          </p:nvSpPr>
          <p:spPr>
            <a:xfrm>
              <a:off x="3768" y="1350"/>
              <a:ext cx="108" cy="99"/>
            </a:xfrm>
            <a:custGeom>
              <a:rect l="0" t="0" r="0" b="0"/>
              <a:pathLst>
                <a:path w="108" h="99">
                  <a:moveTo>
                    <a:pt x="100" y="80"/>
                  </a:moveTo>
                  <a:lnTo>
                    <a:pt x="102" y="76"/>
                  </a:lnTo>
                  <a:lnTo>
                    <a:pt x="104" y="71"/>
                  </a:lnTo>
                  <a:lnTo>
                    <a:pt x="106" y="67"/>
                  </a:lnTo>
                  <a:lnTo>
                    <a:pt x="106" y="60"/>
                  </a:lnTo>
                  <a:lnTo>
                    <a:pt x="108" y="56"/>
                  </a:lnTo>
                  <a:lnTo>
                    <a:pt x="108" y="52"/>
                  </a:lnTo>
                  <a:lnTo>
                    <a:pt x="106" y="47"/>
                  </a:lnTo>
                  <a:lnTo>
                    <a:pt x="106" y="43"/>
                  </a:lnTo>
                  <a:lnTo>
                    <a:pt x="104" y="39"/>
                  </a:lnTo>
                  <a:lnTo>
                    <a:pt x="102" y="32"/>
                  </a:lnTo>
                  <a:lnTo>
                    <a:pt x="100" y="28"/>
                  </a:lnTo>
                  <a:lnTo>
                    <a:pt x="97" y="24"/>
                  </a:lnTo>
                  <a:lnTo>
                    <a:pt x="93" y="21"/>
                  </a:lnTo>
                  <a:lnTo>
                    <a:pt x="89" y="17"/>
                  </a:lnTo>
                  <a:lnTo>
                    <a:pt x="87" y="13"/>
                  </a:lnTo>
                  <a:lnTo>
                    <a:pt x="80" y="11"/>
                  </a:lnTo>
                  <a:lnTo>
                    <a:pt x="76" y="6"/>
                  </a:lnTo>
                  <a:lnTo>
                    <a:pt x="71" y="4"/>
                  </a:lnTo>
                  <a:lnTo>
                    <a:pt x="65" y="2"/>
                  </a:lnTo>
                  <a:lnTo>
                    <a:pt x="61" y="2"/>
                  </a:lnTo>
                  <a:lnTo>
                    <a:pt x="56" y="0"/>
                  </a:lnTo>
                  <a:lnTo>
                    <a:pt x="50" y="0"/>
                  </a:lnTo>
                  <a:lnTo>
                    <a:pt x="45" y="0"/>
                  </a:lnTo>
                  <a:lnTo>
                    <a:pt x="41" y="0"/>
                  </a:lnTo>
                  <a:lnTo>
                    <a:pt x="35" y="2"/>
                  </a:lnTo>
                  <a:lnTo>
                    <a:pt x="30" y="2"/>
                  </a:lnTo>
                  <a:lnTo>
                    <a:pt x="26" y="4"/>
                  </a:lnTo>
                  <a:lnTo>
                    <a:pt x="22" y="6"/>
                  </a:lnTo>
                  <a:lnTo>
                    <a:pt x="17" y="8"/>
                  </a:lnTo>
                  <a:lnTo>
                    <a:pt x="13" y="13"/>
                  </a:lnTo>
                  <a:lnTo>
                    <a:pt x="11" y="15"/>
                  </a:lnTo>
                  <a:lnTo>
                    <a:pt x="6" y="19"/>
                  </a:lnTo>
                  <a:lnTo>
                    <a:pt x="4" y="24"/>
                  </a:lnTo>
                  <a:lnTo>
                    <a:pt x="2" y="28"/>
                  </a:lnTo>
                  <a:lnTo>
                    <a:pt x="2" y="32"/>
                  </a:lnTo>
                  <a:lnTo>
                    <a:pt x="0" y="37"/>
                  </a:lnTo>
                  <a:lnTo>
                    <a:pt x="0" y="43"/>
                  </a:lnTo>
                  <a:lnTo>
                    <a:pt x="0" y="47"/>
                  </a:lnTo>
                  <a:lnTo>
                    <a:pt x="0" y="52"/>
                  </a:lnTo>
                  <a:lnTo>
                    <a:pt x="2" y="56"/>
                  </a:lnTo>
                  <a:lnTo>
                    <a:pt x="2" y="60"/>
                  </a:lnTo>
                  <a:lnTo>
                    <a:pt x="4" y="65"/>
                  </a:lnTo>
                  <a:lnTo>
                    <a:pt x="6" y="71"/>
                  </a:lnTo>
                  <a:lnTo>
                    <a:pt x="11" y="73"/>
                  </a:lnTo>
                  <a:lnTo>
                    <a:pt x="13" y="78"/>
                  </a:lnTo>
                  <a:lnTo>
                    <a:pt x="17" y="82"/>
                  </a:lnTo>
                  <a:lnTo>
                    <a:pt x="22" y="86"/>
                  </a:lnTo>
                  <a:lnTo>
                    <a:pt x="26" y="89"/>
                  </a:lnTo>
                  <a:lnTo>
                    <a:pt x="30" y="93"/>
                  </a:lnTo>
                  <a:lnTo>
                    <a:pt x="37" y="95"/>
                  </a:lnTo>
                  <a:lnTo>
                    <a:pt x="41" y="97"/>
                  </a:lnTo>
                  <a:lnTo>
                    <a:pt x="45" y="97"/>
                  </a:lnTo>
                  <a:lnTo>
                    <a:pt x="52" y="99"/>
                  </a:lnTo>
                  <a:lnTo>
                    <a:pt x="56" y="99"/>
                  </a:lnTo>
                  <a:lnTo>
                    <a:pt x="61" y="99"/>
                  </a:lnTo>
                  <a:lnTo>
                    <a:pt x="67" y="99"/>
                  </a:lnTo>
                  <a:lnTo>
                    <a:pt x="71" y="97"/>
                  </a:lnTo>
                  <a:lnTo>
                    <a:pt x="76" y="97"/>
                  </a:lnTo>
                  <a:lnTo>
                    <a:pt x="80" y="95"/>
                  </a:lnTo>
                  <a:lnTo>
                    <a:pt x="84" y="93"/>
                  </a:lnTo>
                  <a:lnTo>
                    <a:pt x="89" y="91"/>
                  </a:lnTo>
                  <a:lnTo>
                    <a:pt x="93" y="86"/>
                  </a:lnTo>
                  <a:lnTo>
                    <a:pt x="97" y="84"/>
                  </a:lnTo>
                  <a:lnTo>
                    <a:pt x="100" y="80"/>
                  </a:lnTo>
                  <a:close/>
                </a:path>
              </a:pathLst>
            </a:custGeom>
            <a:solidFill>
              <a:srgbClr val="F3DE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8" name="任意多边形 308047"/>
            <p:cNvSpPr/>
            <p:nvPr/>
          </p:nvSpPr>
          <p:spPr>
            <a:xfrm>
              <a:off x="3768" y="1352"/>
              <a:ext cx="106" cy="97"/>
            </a:xfrm>
            <a:custGeom>
              <a:rect l="0" t="0" r="0" b="0"/>
              <a:pathLst>
                <a:path w="105" h="97">
                  <a:moveTo>
                    <a:pt x="100" y="78"/>
                  </a:moveTo>
                  <a:lnTo>
                    <a:pt x="102" y="74"/>
                  </a:lnTo>
                  <a:lnTo>
                    <a:pt x="104" y="69"/>
                  </a:lnTo>
                  <a:lnTo>
                    <a:pt x="104" y="65"/>
                  </a:lnTo>
                  <a:lnTo>
                    <a:pt x="106" y="61"/>
                  </a:lnTo>
                  <a:lnTo>
                    <a:pt x="106" y="54"/>
                  </a:lnTo>
                  <a:lnTo>
                    <a:pt x="106" y="50"/>
                  </a:lnTo>
                  <a:lnTo>
                    <a:pt x="106" y="45"/>
                  </a:lnTo>
                  <a:lnTo>
                    <a:pt x="104" y="41"/>
                  </a:lnTo>
                  <a:lnTo>
                    <a:pt x="104" y="37"/>
                  </a:lnTo>
                  <a:lnTo>
                    <a:pt x="102" y="32"/>
                  </a:lnTo>
                  <a:lnTo>
                    <a:pt x="100" y="28"/>
                  </a:lnTo>
                  <a:lnTo>
                    <a:pt x="95" y="24"/>
                  </a:lnTo>
                  <a:lnTo>
                    <a:pt x="93" y="19"/>
                  </a:lnTo>
                  <a:lnTo>
                    <a:pt x="89" y="15"/>
                  </a:lnTo>
                  <a:lnTo>
                    <a:pt x="84" y="13"/>
                  </a:lnTo>
                  <a:lnTo>
                    <a:pt x="80" y="9"/>
                  </a:lnTo>
                  <a:lnTo>
                    <a:pt x="76" y="6"/>
                  </a:lnTo>
                  <a:lnTo>
                    <a:pt x="69" y="4"/>
                  </a:lnTo>
                  <a:lnTo>
                    <a:pt x="65" y="2"/>
                  </a:lnTo>
                  <a:lnTo>
                    <a:pt x="61" y="2"/>
                  </a:lnTo>
                  <a:lnTo>
                    <a:pt x="54" y="0"/>
                  </a:lnTo>
                  <a:lnTo>
                    <a:pt x="50" y="0"/>
                  </a:lnTo>
                  <a:lnTo>
                    <a:pt x="45" y="0"/>
                  </a:lnTo>
                  <a:lnTo>
                    <a:pt x="39" y="0"/>
                  </a:lnTo>
                  <a:lnTo>
                    <a:pt x="35" y="0"/>
                  </a:lnTo>
                  <a:lnTo>
                    <a:pt x="30" y="2"/>
                  </a:lnTo>
                  <a:lnTo>
                    <a:pt x="26" y="4"/>
                  </a:lnTo>
                  <a:lnTo>
                    <a:pt x="22" y="6"/>
                  </a:lnTo>
                  <a:lnTo>
                    <a:pt x="17" y="9"/>
                  </a:lnTo>
                  <a:lnTo>
                    <a:pt x="13" y="13"/>
                  </a:lnTo>
                  <a:lnTo>
                    <a:pt x="11" y="15"/>
                  </a:lnTo>
                  <a:lnTo>
                    <a:pt x="9" y="19"/>
                  </a:lnTo>
                  <a:lnTo>
                    <a:pt x="4" y="24"/>
                  </a:lnTo>
                  <a:lnTo>
                    <a:pt x="2" y="28"/>
                  </a:lnTo>
                  <a:lnTo>
                    <a:pt x="2" y="32"/>
                  </a:lnTo>
                  <a:lnTo>
                    <a:pt x="0" y="37"/>
                  </a:lnTo>
                  <a:lnTo>
                    <a:pt x="0" y="41"/>
                  </a:lnTo>
                  <a:lnTo>
                    <a:pt x="0" y="45"/>
                  </a:lnTo>
                  <a:lnTo>
                    <a:pt x="0" y="50"/>
                  </a:lnTo>
                  <a:lnTo>
                    <a:pt x="2" y="54"/>
                  </a:lnTo>
                  <a:lnTo>
                    <a:pt x="4" y="61"/>
                  </a:lnTo>
                  <a:lnTo>
                    <a:pt x="4" y="65"/>
                  </a:lnTo>
                  <a:lnTo>
                    <a:pt x="9" y="69"/>
                  </a:lnTo>
                  <a:lnTo>
                    <a:pt x="11" y="74"/>
                  </a:lnTo>
                  <a:lnTo>
                    <a:pt x="15" y="76"/>
                  </a:lnTo>
                  <a:lnTo>
                    <a:pt x="17" y="80"/>
                  </a:lnTo>
                  <a:lnTo>
                    <a:pt x="22" y="84"/>
                  </a:lnTo>
                  <a:lnTo>
                    <a:pt x="26" y="87"/>
                  </a:lnTo>
                  <a:lnTo>
                    <a:pt x="30" y="89"/>
                  </a:lnTo>
                  <a:lnTo>
                    <a:pt x="37" y="93"/>
                  </a:lnTo>
                  <a:lnTo>
                    <a:pt x="41" y="93"/>
                  </a:lnTo>
                  <a:lnTo>
                    <a:pt x="45" y="95"/>
                  </a:lnTo>
                  <a:lnTo>
                    <a:pt x="52" y="97"/>
                  </a:lnTo>
                  <a:lnTo>
                    <a:pt x="56" y="97"/>
                  </a:lnTo>
                  <a:lnTo>
                    <a:pt x="61" y="97"/>
                  </a:lnTo>
                  <a:lnTo>
                    <a:pt x="67" y="97"/>
                  </a:lnTo>
                  <a:lnTo>
                    <a:pt x="71" y="95"/>
                  </a:lnTo>
                  <a:lnTo>
                    <a:pt x="76" y="93"/>
                  </a:lnTo>
                  <a:lnTo>
                    <a:pt x="80" y="93"/>
                  </a:lnTo>
                  <a:lnTo>
                    <a:pt x="84" y="91"/>
                  </a:lnTo>
                  <a:lnTo>
                    <a:pt x="89" y="87"/>
                  </a:lnTo>
                  <a:lnTo>
                    <a:pt x="93" y="84"/>
                  </a:lnTo>
                  <a:lnTo>
                    <a:pt x="95" y="80"/>
                  </a:lnTo>
                  <a:lnTo>
                    <a:pt x="100" y="78"/>
                  </a:lnTo>
                  <a:close/>
                </a:path>
              </a:pathLst>
            </a:custGeom>
            <a:solidFill>
              <a:srgbClr val="F2DE7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49" name="任意多边形 308048"/>
            <p:cNvSpPr/>
            <p:nvPr/>
          </p:nvSpPr>
          <p:spPr>
            <a:xfrm>
              <a:off x="3770" y="1354"/>
              <a:ext cx="104" cy="95"/>
            </a:xfrm>
            <a:custGeom>
              <a:rect l="0" t="0" r="0" b="0"/>
              <a:pathLst>
                <a:path w="104" h="95">
                  <a:moveTo>
                    <a:pt x="95" y="76"/>
                  </a:moveTo>
                  <a:lnTo>
                    <a:pt x="98" y="72"/>
                  </a:lnTo>
                  <a:lnTo>
                    <a:pt x="100" y="67"/>
                  </a:lnTo>
                  <a:lnTo>
                    <a:pt x="102" y="63"/>
                  </a:lnTo>
                  <a:lnTo>
                    <a:pt x="102" y="59"/>
                  </a:lnTo>
                  <a:lnTo>
                    <a:pt x="104" y="54"/>
                  </a:lnTo>
                  <a:lnTo>
                    <a:pt x="104" y="50"/>
                  </a:lnTo>
                  <a:lnTo>
                    <a:pt x="102" y="46"/>
                  </a:lnTo>
                  <a:lnTo>
                    <a:pt x="102" y="39"/>
                  </a:lnTo>
                  <a:lnTo>
                    <a:pt x="100" y="35"/>
                  </a:lnTo>
                  <a:lnTo>
                    <a:pt x="98" y="30"/>
                  </a:lnTo>
                  <a:lnTo>
                    <a:pt x="95" y="26"/>
                  </a:lnTo>
                  <a:lnTo>
                    <a:pt x="93" y="22"/>
                  </a:lnTo>
                  <a:lnTo>
                    <a:pt x="89" y="20"/>
                  </a:lnTo>
                  <a:lnTo>
                    <a:pt x="85" y="15"/>
                  </a:lnTo>
                  <a:lnTo>
                    <a:pt x="82" y="11"/>
                  </a:lnTo>
                  <a:lnTo>
                    <a:pt x="78" y="9"/>
                  </a:lnTo>
                  <a:lnTo>
                    <a:pt x="72" y="7"/>
                  </a:lnTo>
                  <a:lnTo>
                    <a:pt x="67" y="4"/>
                  </a:lnTo>
                  <a:lnTo>
                    <a:pt x="63" y="2"/>
                  </a:lnTo>
                  <a:lnTo>
                    <a:pt x="56" y="0"/>
                  </a:lnTo>
                  <a:lnTo>
                    <a:pt x="52" y="0"/>
                  </a:lnTo>
                  <a:lnTo>
                    <a:pt x="48" y="0"/>
                  </a:lnTo>
                  <a:lnTo>
                    <a:pt x="41" y="0"/>
                  </a:lnTo>
                  <a:lnTo>
                    <a:pt x="37" y="0"/>
                  </a:lnTo>
                  <a:lnTo>
                    <a:pt x="33" y="0"/>
                  </a:lnTo>
                  <a:lnTo>
                    <a:pt x="28" y="2"/>
                  </a:lnTo>
                  <a:lnTo>
                    <a:pt x="24" y="4"/>
                  </a:lnTo>
                  <a:lnTo>
                    <a:pt x="20" y="7"/>
                  </a:lnTo>
                  <a:lnTo>
                    <a:pt x="15" y="9"/>
                  </a:lnTo>
                  <a:lnTo>
                    <a:pt x="13" y="11"/>
                  </a:lnTo>
                  <a:lnTo>
                    <a:pt x="9" y="15"/>
                  </a:lnTo>
                  <a:lnTo>
                    <a:pt x="7" y="17"/>
                  </a:lnTo>
                  <a:lnTo>
                    <a:pt x="2" y="22"/>
                  </a:lnTo>
                  <a:lnTo>
                    <a:pt x="2" y="26"/>
                  </a:lnTo>
                  <a:lnTo>
                    <a:pt x="0" y="30"/>
                  </a:lnTo>
                  <a:lnTo>
                    <a:pt x="0" y="35"/>
                  </a:lnTo>
                  <a:lnTo>
                    <a:pt x="0" y="39"/>
                  </a:lnTo>
                  <a:lnTo>
                    <a:pt x="0" y="46"/>
                  </a:lnTo>
                  <a:lnTo>
                    <a:pt x="0" y="50"/>
                  </a:lnTo>
                  <a:lnTo>
                    <a:pt x="0" y="54"/>
                  </a:lnTo>
                  <a:lnTo>
                    <a:pt x="2" y="59"/>
                  </a:lnTo>
                  <a:lnTo>
                    <a:pt x="4" y="63"/>
                  </a:lnTo>
                  <a:lnTo>
                    <a:pt x="7" y="67"/>
                  </a:lnTo>
                  <a:lnTo>
                    <a:pt x="9" y="72"/>
                  </a:lnTo>
                  <a:lnTo>
                    <a:pt x="13" y="76"/>
                  </a:lnTo>
                  <a:lnTo>
                    <a:pt x="17" y="78"/>
                  </a:lnTo>
                  <a:lnTo>
                    <a:pt x="22" y="82"/>
                  </a:lnTo>
                  <a:lnTo>
                    <a:pt x="24" y="85"/>
                  </a:lnTo>
                  <a:lnTo>
                    <a:pt x="30" y="87"/>
                  </a:lnTo>
                  <a:lnTo>
                    <a:pt x="35" y="91"/>
                  </a:lnTo>
                  <a:lnTo>
                    <a:pt x="39" y="91"/>
                  </a:lnTo>
                  <a:lnTo>
                    <a:pt x="46" y="93"/>
                  </a:lnTo>
                  <a:lnTo>
                    <a:pt x="50" y="93"/>
                  </a:lnTo>
                  <a:lnTo>
                    <a:pt x="54" y="95"/>
                  </a:lnTo>
                  <a:lnTo>
                    <a:pt x="59" y="95"/>
                  </a:lnTo>
                  <a:lnTo>
                    <a:pt x="65" y="93"/>
                  </a:lnTo>
                  <a:lnTo>
                    <a:pt x="69" y="93"/>
                  </a:lnTo>
                  <a:lnTo>
                    <a:pt x="74" y="91"/>
                  </a:lnTo>
                  <a:lnTo>
                    <a:pt x="78" y="91"/>
                  </a:lnTo>
                  <a:lnTo>
                    <a:pt x="82" y="87"/>
                  </a:lnTo>
                  <a:lnTo>
                    <a:pt x="87" y="85"/>
                  </a:lnTo>
                  <a:lnTo>
                    <a:pt x="91" y="82"/>
                  </a:lnTo>
                  <a:lnTo>
                    <a:pt x="93" y="78"/>
                  </a:lnTo>
                  <a:lnTo>
                    <a:pt x="95" y="76"/>
                  </a:lnTo>
                  <a:close/>
                </a:path>
              </a:pathLst>
            </a:custGeom>
            <a:solidFill>
              <a:srgbClr val="F2DF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0" name="任意多边形 308049"/>
            <p:cNvSpPr/>
            <p:nvPr/>
          </p:nvSpPr>
          <p:spPr>
            <a:xfrm>
              <a:off x="3770" y="1354"/>
              <a:ext cx="102" cy="93"/>
            </a:xfrm>
            <a:custGeom>
              <a:rect l="0" t="0" r="0" b="0"/>
              <a:pathLst>
                <a:path w="102" h="93">
                  <a:moveTo>
                    <a:pt x="95" y="76"/>
                  </a:moveTo>
                  <a:lnTo>
                    <a:pt x="98" y="72"/>
                  </a:lnTo>
                  <a:lnTo>
                    <a:pt x="100" y="67"/>
                  </a:lnTo>
                  <a:lnTo>
                    <a:pt x="102" y="63"/>
                  </a:lnTo>
                  <a:lnTo>
                    <a:pt x="102" y="59"/>
                  </a:lnTo>
                  <a:lnTo>
                    <a:pt x="102" y="54"/>
                  </a:lnTo>
                  <a:lnTo>
                    <a:pt x="102" y="50"/>
                  </a:lnTo>
                  <a:lnTo>
                    <a:pt x="102" y="46"/>
                  </a:lnTo>
                  <a:lnTo>
                    <a:pt x="100" y="41"/>
                  </a:lnTo>
                  <a:lnTo>
                    <a:pt x="100" y="37"/>
                  </a:lnTo>
                  <a:lnTo>
                    <a:pt x="98" y="33"/>
                  </a:lnTo>
                  <a:lnTo>
                    <a:pt x="95" y="28"/>
                  </a:lnTo>
                  <a:lnTo>
                    <a:pt x="91" y="24"/>
                  </a:lnTo>
                  <a:lnTo>
                    <a:pt x="89" y="20"/>
                  </a:lnTo>
                  <a:lnTo>
                    <a:pt x="85" y="17"/>
                  </a:lnTo>
                  <a:lnTo>
                    <a:pt x="80" y="13"/>
                  </a:lnTo>
                  <a:lnTo>
                    <a:pt x="76" y="11"/>
                  </a:lnTo>
                  <a:lnTo>
                    <a:pt x="72" y="7"/>
                  </a:lnTo>
                  <a:lnTo>
                    <a:pt x="67" y="4"/>
                  </a:lnTo>
                  <a:lnTo>
                    <a:pt x="61" y="4"/>
                  </a:lnTo>
                  <a:lnTo>
                    <a:pt x="56" y="2"/>
                  </a:lnTo>
                  <a:lnTo>
                    <a:pt x="52" y="2"/>
                  </a:lnTo>
                  <a:lnTo>
                    <a:pt x="48" y="0"/>
                  </a:lnTo>
                  <a:lnTo>
                    <a:pt x="41" y="0"/>
                  </a:lnTo>
                  <a:lnTo>
                    <a:pt x="37" y="2"/>
                  </a:lnTo>
                  <a:lnTo>
                    <a:pt x="33" y="2"/>
                  </a:lnTo>
                  <a:lnTo>
                    <a:pt x="28" y="4"/>
                  </a:lnTo>
                  <a:lnTo>
                    <a:pt x="24" y="4"/>
                  </a:lnTo>
                  <a:lnTo>
                    <a:pt x="20" y="7"/>
                  </a:lnTo>
                  <a:lnTo>
                    <a:pt x="15" y="11"/>
                  </a:lnTo>
                  <a:lnTo>
                    <a:pt x="13" y="13"/>
                  </a:lnTo>
                  <a:lnTo>
                    <a:pt x="9" y="15"/>
                  </a:lnTo>
                  <a:lnTo>
                    <a:pt x="7" y="20"/>
                  </a:lnTo>
                  <a:lnTo>
                    <a:pt x="4" y="24"/>
                  </a:lnTo>
                  <a:lnTo>
                    <a:pt x="2" y="28"/>
                  </a:lnTo>
                  <a:lnTo>
                    <a:pt x="0" y="33"/>
                  </a:lnTo>
                  <a:lnTo>
                    <a:pt x="0" y="37"/>
                  </a:lnTo>
                  <a:lnTo>
                    <a:pt x="0" y="41"/>
                  </a:lnTo>
                  <a:lnTo>
                    <a:pt x="0" y="46"/>
                  </a:lnTo>
                  <a:lnTo>
                    <a:pt x="0" y="50"/>
                  </a:lnTo>
                  <a:lnTo>
                    <a:pt x="2" y="54"/>
                  </a:lnTo>
                  <a:lnTo>
                    <a:pt x="2" y="59"/>
                  </a:lnTo>
                  <a:lnTo>
                    <a:pt x="4" y="63"/>
                  </a:lnTo>
                  <a:lnTo>
                    <a:pt x="7" y="67"/>
                  </a:lnTo>
                  <a:lnTo>
                    <a:pt x="11" y="72"/>
                  </a:lnTo>
                  <a:lnTo>
                    <a:pt x="13" y="76"/>
                  </a:lnTo>
                  <a:lnTo>
                    <a:pt x="17" y="78"/>
                  </a:lnTo>
                  <a:lnTo>
                    <a:pt x="22" y="82"/>
                  </a:lnTo>
                  <a:lnTo>
                    <a:pt x="26" y="85"/>
                  </a:lnTo>
                  <a:lnTo>
                    <a:pt x="30" y="87"/>
                  </a:lnTo>
                  <a:lnTo>
                    <a:pt x="35" y="89"/>
                  </a:lnTo>
                  <a:lnTo>
                    <a:pt x="39" y="91"/>
                  </a:lnTo>
                  <a:lnTo>
                    <a:pt x="46" y="93"/>
                  </a:lnTo>
                  <a:lnTo>
                    <a:pt x="50" y="93"/>
                  </a:lnTo>
                  <a:lnTo>
                    <a:pt x="54" y="93"/>
                  </a:lnTo>
                  <a:lnTo>
                    <a:pt x="59" y="93"/>
                  </a:lnTo>
                  <a:lnTo>
                    <a:pt x="65" y="93"/>
                  </a:lnTo>
                  <a:lnTo>
                    <a:pt x="69" y="93"/>
                  </a:lnTo>
                  <a:lnTo>
                    <a:pt x="74" y="91"/>
                  </a:lnTo>
                  <a:lnTo>
                    <a:pt x="78" y="89"/>
                  </a:lnTo>
                  <a:lnTo>
                    <a:pt x="82" y="87"/>
                  </a:lnTo>
                  <a:lnTo>
                    <a:pt x="87" y="85"/>
                  </a:lnTo>
                  <a:lnTo>
                    <a:pt x="89" y="82"/>
                  </a:lnTo>
                  <a:lnTo>
                    <a:pt x="93" y="78"/>
                  </a:lnTo>
                  <a:lnTo>
                    <a:pt x="95" y="76"/>
                  </a:lnTo>
                  <a:close/>
                </a:path>
              </a:pathLst>
            </a:custGeom>
            <a:solidFill>
              <a:srgbClr val="F2DF8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1" name="任意多边形 308050"/>
            <p:cNvSpPr/>
            <p:nvPr/>
          </p:nvSpPr>
          <p:spPr>
            <a:xfrm>
              <a:off x="3770" y="1356"/>
              <a:ext cx="102" cy="91"/>
            </a:xfrm>
            <a:custGeom>
              <a:rect l="0" t="0" r="0" b="0"/>
              <a:pathLst>
                <a:path w="102" h="91">
                  <a:moveTo>
                    <a:pt x="95" y="74"/>
                  </a:moveTo>
                  <a:lnTo>
                    <a:pt x="98" y="70"/>
                  </a:lnTo>
                  <a:lnTo>
                    <a:pt x="100" y="65"/>
                  </a:lnTo>
                  <a:lnTo>
                    <a:pt x="100" y="61"/>
                  </a:lnTo>
                  <a:lnTo>
                    <a:pt x="102" y="57"/>
                  </a:lnTo>
                  <a:lnTo>
                    <a:pt x="102" y="52"/>
                  </a:lnTo>
                  <a:lnTo>
                    <a:pt x="102" y="48"/>
                  </a:lnTo>
                  <a:lnTo>
                    <a:pt x="100" y="44"/>
                  </a:lnTo>
                  <a:lnTo>
                    <a:pt x="100" y="39"/>
                  </a:lnTo>
                  <a:lnTo>
                    <a:pt x="98" y="35"/>
                  </a:lnTo>
                  <a:lnTo>
                    <a:pt x="95" y="31"/>
                  </a:lnTo>
                  <a:lnTo>
                    <a:pt x="93" y="26"/>
                  </a:lnTo>
                  <a:lnTo>
                    <a:pt x="91" y="22"/>
                  </a:lnTo>
                  <a:lnTo>
                    <a:pt x="87" y="20"/>
                  </a:lnTo>
                  <a:lnTo>
                    <a:pt x="85" y="15"/>
                  </a:lnTo>
                  <a:lnTo>
                    <a:pt x="80" y="13"/>
                  </a:lnTo>
                  <a:lnTo>
                    <a:pt x="76" y="9"/>
                  </a:lnTo>
                  <a:lnTo>
                    <a:pt x="72" y="7"/>
                  </a:lnTo>
                  <a:lnTo>
                    <a:pt x="65" y="5"/>
                  </a:lnTo>
                  <a:lnTo>
                    <a:pt x="61" y="2"/>
                  </a:lnTo>
                  <a:lnTo>
                    <a:pt x="56" y="2"/>
                  </a:lnTo>
                  <a:lnTo>
                    <a:pt x="52" y="0"/>
                  </a:lnTo>
                  <a:lnTo>
                    <a:pt x="46" y="0"/>
                  </a:lnTo>
                  <a:lnTo>
                    <a:pt x="41" y="0"/>
                  </a:lnTo>
                  <a:lnTo>
                    <a:pt x="37" y="0"/>
                  </a:lnTo>
                  <a:lnTo>
                    <a:pt x="33" y="2"/>
                  </a:lnTo>
                  <a:lnTo>
                    <a:pt x="28" y="2"/>
                  </a:lnTo>
                  <a:lnTo>
                    <a:pt x="24" y="5"/>
                  </a:lnTo>
                  <a:lnTo>
                    <a:pt x="20" y="7"/>
                  </a:lnTo>
                  <a:lnTo>
                    <a:pt x="15" y="9"/>
                  </a:lnTo>
                  <a:lnTo>
                    <a:pt x="13" y="13"/>
                  </a:lnTo>
                  <a:lnTo>
                    <a:pt x="9" y="15"/>
                  </a:lnTo>
                  <a:lnTo>
                    <a:pt x="7" y="20"/>
                  </a:lnTo>
                  <a:lnTo>
                    <a:pt x="4" y="24"/>
                  </a:lnTo>
                  <a:lnTo>
                    <a:pt x="2" y="26"/>
                  </a:lnTo>
                  <a:lnTo>
                    <a:pt x="2" y="31"/>
                  </a:lnTo>
                  <a:lnTo>
                    <a:pt x="0" y="35"/>
                  </a:lnTo>
                  <a:lnTo>
                    <a:pt x="0" y="39"/>
                  </a:lnTo>
                  <a:lnTo>
                    <a:pt x="0" y="44"/>
                  </a:lnTo>
                  <a:lnTo>
                    <a:pt x="0" y="48"/>
                  </a:lnTo>
                  <a:lnTo>
                    <a:pt x="2" y="52"/>
                  </a:lnTo>
                  <a:lnTo>
                    <a:pt x="4" y="57"/>
                  </a:lnTo>
                  <a:lnTo>
                    <a:pt x="7" y="61"/>
                  </a:lnTo>
                  <a:lnTo>
                    <a:pt x="9" y="65"/>
                  </a:lnTo>
                  <a:lnTo>
                    <a:pt x="11" y="70"/>
                  </a:lnTo>
                  <a:lnTo>
                    <a:pt x="13" y="74"/>
                  </a:lnTo>
                  <a:lnTo>
                    <a:pt x="17" y="76"/>
                  </a:lnTo>
                  <a:lnTo>
                    <a:pt x="22" y="80"/>
                  </a:lnTo>
                  <a:lnTo>
                    <a:pt x="26" y="83"/>
                  </a:lnTo>
                  <a:lnTo>
                    <a:pt x="30" y="85"/>
                  </a:lnTo>
                  <a:lnTo>
                    <a:pt x="35" y="87"/>
                  </a:lnTo>
                  <a:lnTo>
                    <a:pt x="41" y="89"/>
                  </a:lnTo>
                  <a:lnTo>
                    <a:pt x="46" y="91"/>
                  </a:lnTo>
                  <a:lnTo>
                    <a:pt x="50" y="91"/>
                  </a:lnTo>
                  <a:lnTo>
                    <a:pt x="54" y="91"/>
                  </a:lnTo>
                  <a:lnTo>
                    <a:pt x="61" y="91"/>
                  </a:lnTo>
                  <a:lnTo>
                    <a:pt x="65" y="91"/>
                  </a:lnTo>
                  <a:lnTo>
                    <a:pt x="69" y="91"/>
                  </a:lnTo>
                  <a:lnTo>
                    <a:pt x="74" y="89"/>
                  </a:lnTo>
                  <a:lnTo>
                    <a:pt x="78" y="87"/>
                  </a:lnTo>
                  <a:lnTo>
                    <a:pt x="82" y="85"/>
                  </a:lnTo>
                  <a:lnTo>
                    <a:pt x="85" y="83"/>
                  </a:lnTo>
                  <a:lnTo>
                    <a:pt x="89" y="80"/>
                  </a:lnTo>
                  <a:lnTo>
                    <a:pt x="91" y="76"/>
                  </a:lnTo>
                  <a:lnTo>
                    <a:pt x="95" y="74"/>
                  </a:lnTo>
                  <a:close/>
                </a:path>
              </a:pathLst>
            </a:custGeom>
            <a:solidFill>
              <a:srgbClr val="F2DF8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2" name="任意多边形 308051"/>
            <p:cNvSpPr/>
            <p:nvPr/>
          </p:nvSpPr>
          <p:spPr>
            <a:xfrm>
              <a:off x="3770" y="1358"/>
              <a:ext cx="100" cy="89"/>
            </a:xfrm>
            <a:custGeom>
              <a:rect l="0" t="0" r="0" b="0"/>
              <a:pathLst>
                <a:path w="100" h="89">
                  <a:moveTo>
                    <a:pt x="93" y="72"/>
                  </a:moveTo>
                  <a:lnTo>
                    <a:pt x="95" y="68"/>
                  </a:lnTo>
                  <a:lnTo>
                    <a:pt x="98" y="63"/>
                  </a:lnTo>
                  <a:lnTo>
                    <a:pt x="100" y="59"/>
                  </a:lnTo>
                  <a:lnTo>
                    <a:pt x="100" y="55"/>
                  </a:lnTo>
                  <a:lnTo>
                    <a:pt x="100" y="50"/>
                  </a:lnTo>
                  <a:lnTo>
                    <a:pt x="100" y="46"/>
                  </a:lnTo>
                  <a:lnTo>
                    <a:pt x="100" y="42"/>
                  </a:lnTo>
                  <a:lnTo>
                    <a:pt x="98" y="37"/>
                  </a:lnTo>
                  <a:lnTo>
                    <a:pt x="98" y="35"/>
                  </a:lnTo>
                  <a:lnTo>
                    <a:pt x="95" y="31"/>
                  </a:lnTo>
                  <a:lnTo>
                    <a:pt x="93" y="26"/>
                  </a:lnTo>
                  <a:lnTo>
                    <a:pt x="89" y="22"/>
                  </a:lnTo>
                  <a:lnTo>
                    <a:pt x="87" y="18"/>
                  </a:lnTo>
                  <a:lnTo>
                    <a:pt x="82" y="16"/>
                  </a:lnTo>
                  <a:lnTo>
                    <a:pt x="78" y="11"/>
                  </a:lnTo>
                  <a:lnTo>
                    <a:pt x="74" y="9"/>
                  </a:lnTo>
                  <a:lnTo>
                    <a:pt x="69" y="7"/>
                  </a:lnTo>
                  <a:lnTo>
                    <a:pt x="65" y="5"/>
                  </a:lnTo>
                  <a:lnTo>
                    <a:pt x="61" y="3"/>
                  </a:lnTo>
                  <a:lnTo>
                    <a:pt x="56" y="3"/>
                  </a:lnTo>
                  <a:lnTo>
                    <a:pt x="50" y="0"/>
                  </a:lnTo>
                  <a:lnTo>
                    <a:pt x="46" y="0"/>
                  </a:lnTo>
                  <a:lnTo>
                    <a:pt x="41" y="0"/>
                  </a:lnTo>
                  <a:lnTo>
                    <a:pt x="37" y="0"/>
                  </a:lnTo>
                  <a:lnTo>
                    <a:pt x="33" y="3"/>
                  </a:lnTo>
                  <a:lnTo>
                    <a:pt x="28" y="3"/>
                  </a:lnTo>
                  <a:lnTo>
                    <a:pt x="24" y="5"/>
                  </a:lnTo>
                  <a:lnTo>
                    <a:pt x="20" y="7"/>
                  </a:lnTo>
                  <a:lnTo>
                    <a:pt x="15" y="9"/>
                  </a:lnTo>
                  <a:lnTo>
                    <a:pt x="13" y="11"/>
                  </a:lnTo>
                  <a:lnTo>
                    <a:pt x="9" y="16"/>
                  </a:lnTo>
                  <a:lnTo>
                    <a:pt x="7" y="18"/>
                  </a:lnTo>
                  <a:lnTo>
                    <a:pt x="4" y="22"/>
                  </a:lnTo>
                  <a:lnTo>
                    <a:pt x="2" y="26"/>
                  </a:lnTo>
                  <a:lnTo>
                    <a:pt x="2" y="31"/>
                  </a:lnTo>
                  <a:lnTo>
                    <a:pt x="0" y="35"/>
                  </a:lnTo>
                  <a:lnTo>
                    <a:pt x="0" y="39"/>
                  </a:lnTo>
                  <a:lnTo>
                    <a:pt x="0" y="44"/>
                  </a:lnTo>
                  <a:lnTo>
                    <a:pt x="2" y="48"/>
                  </a:lnTo>
                  <a:lnTo>
                    <a:pt x="2" y="52"/>
                  </a:lnTo>
                  <a:lnTo>
                    <a:pt x="4" y="57"/>
                  </a:lnTo>
                  <a:lnTo>
                    <a:pt x="7" y="61"/>
                  </a:lnTo>
                  <a:lnTo>
                    <a:pt x="9" y="63"/>
                  </a:lnTo>
                  <a:lnTo>
                    <a:pt x="11" y="68"/>
                  </a:lnTo>
                  <a:lnTo>
                    <a:pt x="15" y="72"/>
                  </a:lnTo>
                  <a:lnTo>
                    <a:pt x="17" y="74"/>
                  </a:lnTo>
                  <a:lnTo>
                    <a:pt x="22" y="78"/>
                  </a:lnTo>
                  <a:lnTo>
                    <a:pt x="26" y="81"/>
                  </a:lnTo>
                  <a:lnTo>
                    <a:pt x="30" y="83"/>
                  </a:lnTo>
                  <a:lnTo>
                    <a:pt x="37" y="85"/>
                  </a:lnTo>
                  <a:lnTo>
                    <a:pt x="41" y="87"/>
                  </a:lnTo>
                  <a:lnTo>
                    <a:pt x="46" y="89"/>
                  </a:lnTo>
                  <a:lnTo>
                    <a:pt x="50" y="89"/>
                  </a:lnTo>
                  <a:lnTo>
                    <a:pt x="54" y="89"/>
                  </a:lnTo>
                  <a:lnTo>
                    <a:pt x="61" y="89"/>
                  </a:lnTo>
                  <a:lnTo>
                    <a:pt x="65" y="89"/>
                  </a:lnTo>
                  <a:lnTo>
                    <a:pt x="69" y="87"/>
                  </a:lnTo>
                  <a:lnTo>
                    <a:pt x="74" y="87"/>
                  </a:lnTo>
                  <a:lnTo>
                    <a:pt x="78" y="85"/>
                  </a:lnTo>
                  <a:lnTo>
                    <a:pt x="82" y="83"/>
                  </a:lnTo>
                  <a:lnTo>
                    <a:pt x="85" y="81"/>
                  </a:lnTo>
                  <a:lnTo>
                    <a:pt x="89" y="78"/>
                  </a:lnTo>
                  <a:lnTo>
                    <a:pt x="91" y="74"/>
                  </a:lnTo>
                  <a:lnTo>
                    <a:pt x="93" y="72"/>
                  </a:lnTo>
                  <a:close/>
                </a:path>
              </a:pathLst>
            </a:custGeom>
            <a:solidFill>
              <a:srgbClr val="F2E08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3" name="任意多边形 308052"/>
            <p:cNvSpPr/>
            <p:nvPr/>
          </p:nvSpPr>
          <p:spPr>
            <a:xfrm>
              <a:off x="3772" y="1361"/>
              <a:ext cx="98" cy="86"/>
            </a:xfrm>
            <a:custGeom>
              <a:rect l="0" t="0" r="0" b="0"/>
              <a:pathLst>
                <a:path w="98" h="86">
                  <a:moveTo>
                    <a:pt x="91" y="69"/>
                  </a:moveTo>
                  <a:lnTo>
                    <a:pt x="93" y="65"/>
                  </a:lnTo>
                  <a:lnTo>
                    <a:pt x="96" y="60"/>
                  </a:lnTo>
                  <a:lnTo>
                    <a:pt x="96" y="56"/>
                  </a:lnTo>
                  <a:lnTo>
                    <a:pt x="98" y="52"/>
                  </a:lnTo>
                  <a:lnTo>
                    <a:pt x="98" y="49"/>
                  </a:lnTo>
                  <a:lnTo>
                    <a:pt x="98" y="45"/>
                  </a:lnTo>
                  <a:lnTo>
                    <a:pt x="96" y="41"/>
                  </a:lnTo>
                  <a:lnTo>
                    <a:pt x="96" y="36"/>
                  </a:lnTo>
                  <a:lnTo>
                    <a:pt x="93" y="32"/>
                  </a:lnTo>
                  <a:lnTo>
                    <a:pt x="91" y="28"/>
                  </a:lnTo>
                  <a:lnTo>
                    <a:pt x="89" y="23"/>
                  </a:lnTo>
                  <a:lnTo>
                    <a:pt x="87" y="21"/>
                  </a:lnTo>
                  <a:lnTo>
                    <a:pt x="83" y="17"/>
                  </a:lnTo>
                  <a:lnTo>
                    <a:pt x="80" y="13"/>
                  </a:lnTo>
                  <a:lnTo>
                    <a:pt x="76" y="10"/>
                  </a:lnTo>
                  <a:lnTo>
                    <a:pt x="72" y="8"/>
                  </a:lnTo>
                  <a:lnTo>
                    <a:pt x="67" y="6"/>
                  </a:lnTo>
                  <a:lnTo>
                    <a:pt x="63" y="4"/>
                  </a:lnTo>
                  <a:lnTo>
                    <a:pt x="57" y="2"/>
                  </a:lnTo>
                  <a:lnTo>
                    <a:pt x="52" y="0"/>
                  </a:lnTo>
                  <a:lnTo>
                    <a:pt x="48" y="0"/>
                  </a:lnTo>
                  <a:lnTo>
                    <a:pt x="44" y="0"/>
                  </a:lnTo>
                  <a:lnTo>
                    <a:pt x="39" y="0"/>
                  </a:lnTo>
                  <a:lnTo>
                    <a:pt x="35" y="0"/>
                  </a:lnTo>
                  <a:lnTo>
                    <a:pt x="31" y="0"/>
                  </a:lnTo>
                  <a:lnTo>
                    <a:pt x="26" y="2"/>
                  </a:lnTo>
                  <a:lnTo>
                    <a:pt x="22" y="4"/>
                  </a:lnTo>
                  <a:lnTo>
                    <a:pt x="18" y="6"/>
                  </a:lnTo>
                  <a:lnTo>
                    <a:pt x="13" y="8"/>
                  </a:lnTo>
                  <a:lnTo>
                    <a:pt x="11" y="10"/>
                  </a:lnTo>
                  <a:lnTo>
                    <a:pt x="9" y="15"/>
                  </a:lnTo>
                  <a:lnTo>
                    <a:pt x="5" y="17"/>
                  </a:lnTo>
                  <a:lnTo>
                    <a:pt x="2" y="21"/>
                  </a:lnTo>
                  <a:lnTo>
                    <a:pt x="2" y="26"/>
                  </a:lnTo>
                  <a:lnTo>
                    <a:pt x="0" y="28"/>
                  </a:lnTo>
                  <a:lnTo>
                    <a:pt x="0" y="32"/>
                  </a:lnTo>
                  <a:lnTo>
                    <a:pt x="0" y="36"/>
                  </a:lnTo>
                  <a:lnTo>
                    <a:pt x="0" y="41"/>
                  </a:lnTo>
                  <a:lnTo>
                    <a:pt x="0" y="45"/>
                  </a:lnTo>
                  <a:lnTo>
                    <a:pt x="2" y="49"/>
                  </a:lnTo>
                  <a:lnTo>
                    <a:pt x="2" y="54"/>
                  </a:lnTo>
                  <a:lnTo>
                    <a:pt x="5" y="58"/>
                  </a:lnTo>
                  <a:lnTo>
                    <a:pt x="7" y="62"/>
                  </a:lnTo>
                  <a:lnTo>
                    <a:pt x="11" y="65"/>
                  </a:lnTo>
                  <a:lnTo>
                    <a:pt x="13" y="69"/>
                  </a:lnTo>
                  <a:lnTo>
                    <a:pt x="18" y="71"/>
                  </a:lnTo>
                  <a:lnTo>
                    <a:pt x="22" y="75"/>
                  </a:lnTo>
                  <a:lnTo>
                    <a:pt x="26" y="78"/>
                  </a:lnTo>
                  <a:lnTo>
                    <a:pt x="31" y="80"/>
                  </a:lnTo>
                  <a:lnTo>
                    <a:pt x="35" y="82"/>
                  </a:lnTo>
                  <a:lnTo>
                    <a:pt x="39" y="84"/>
                  </a:lnTo>
                  <a:lnTo>
                    <a:pt x="44" y="84"/>
                  </a:lnTo>
                  <a:lnTo>
                    <a:pt x="48" y="86"/>
                  </a:lnTo>
                  <a:lnTo>
                    <a:pt x="54" y="86"/>
                  </a:lnTo>
                  <a:lnTo>
                    <a:pt x="59" y="86"/>
                  </a:lnTo>
                  <a:lnTo>
                    <a:pt x="63" y="86"/>
                  </a:lnTo>
                  <a:lnTo>
                    <a:pt x="67" y="84"/>
                  </a:lnTo>
                  <a:lnTo>
                    <a:pt x="72" y="84"/>
                  </a:lnTo>
                  <a:lnTo>
                    <a:pt x="76" y="82"/>
                  </a:lnTo>
                  <a:lnTo>
                    <a:pt x="78" y="80"/>
                  </a:lnTo>
                  <a:lnTo>
                    <a:pt x="83" y="78"/>
                  </a:lnTo>
                  <a:lnTo>
                    <a:pt x="87" y="75"/>
                  </a:lnTo>
                  <a:lnTo>
                    <a:pt x="89" y="71"/>
                  </a:lnTo>
                  <a:lnTo>
                    <a:pt x="91" y="69"/>
                  </a:lnTo>
                  <a:close/>
                </a:path>
              </a:pathLst>
            </a:custGeom>
            <a:solidFill>
              <a:srgbClr val="F2E0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4" name="任意多边形 308053"/>
            <p:cNvSpPr/>
            <p:nvPr/>
          </p:nvSpPr>
          <p:spPr>
            <a:xfrm>
              <a:off x="3772" y="1363"/>
              <a:ext cx="96" cy="84"/>
            </a:xfrm>
            <a:custGeom>
              <a:rect l="0" t="0" r="0" b="0"/>
              <a:pathLst>
                <a:path w="96" h="84">
                  <a:moveTo>
                    <a:pt x="91" y="67"/>
                  </a:moveTo>
                  <a:lnTo>
                    <a:pt x="93" y="63"/>
                  </a:lnTo>
                  <a:lnTo>
                    <a:pt x="93" y="58"/>
                  </a:lnTo>
                  <a:lnTo>
                    <a:pt x="96" y="54"/>
                  </a:lnTo>
                  <a:lnTo>
                    <a:pt x="96" y="52"/>
                  </a:lnTo>
                  <a:lnTo>
                    <a:pt x="96" y="47"/>
                  </a:lnTo>
                  <a:lnTo>
                    <a:pt x="96" y="43"/>
                  </a:lnTo>
                  <a:lnTo>
                    <a:pt x="96" y="39"/>
                  </a:lnTo>
                  <a:lnTo>
                    <a:pt x="93" y="34"/>
                  </a:lnTo>
                  <a:lnTo>
                    <a:pt x="93" y="30"/>
                  </a:lnTo>
                  <a:lnTo>
                    <a:pt x="91" y="26"/>
                  </a:lnTo>
                  <a:lnTo>
                    <a:pt x="89" y="24"/>
                  </a:lnTo>
                  <a:lnTo>
                    <a:pt x="85" y="19"/>
                  </a:lnTo>
                  <a:lnTo>
                    <a:pt x="83" y="15"/>
                  </a:lnTo>
                  <a:lnTo>
                    <a:pt x="78" y="13"/>
                  </a:lnTo>
                  <a:lnTo>
                    <a:pt x="74" y="11"/>
                  </a:lnTo>
                  <a:lnTo>
                    <a:pt x="72" y="6"/>
                  </a:lnTo>
                  <a:lnTo>
                    <a:pt x="65" y="4"/>
                  </a:lnTo>
                  <a:lnTo>
                    <a:pt x="61" y="2"/>
                  </a:lnTo>
                  <a:lnTo>
                    <a:pt x="57" y="2"/>
                  </a:lnTo>
                  <a:lnTo>
                    <a:pt x="52" y="0"/>
                  </a:lnTo>
                  <a:lnTo>
                    <a:pt x="48" y="0"/>
                  </a:lnTo>
                  <a:lnTo>
                    <a:pt x="44" y="0"/>
                  </a:lnTo>
                  <a:lnTo>
                    <a:pt x="39" y="0"/>
                  </a:lnTo>
                  <a:lnTo>
                    <a:pt x="35" y="0"/>
                  </a:lnTo>
                  <a:lnTo>
                    <a:pt x="31" y="0"/>
                  </a:lnTo>
                  <a:lnTo>
                    <a:pt x="26" y="2"/>
                  </a:lnTo>
                  <a:lnTo>
                    <a:pt x="22" y="4"/>
                  </a:lnTo>
                  <a:lnTo>
                    <a:pt x="18" y="4"/>
                  </a:lnTo>
                  <a:lnTo>
                    <a:pt x="15" y="8"/>
                  </a:lnTo>
                  <a:lnTo>
                    <a:pt x="11" y="11"/>
                  </a:lnTo>
                  <a:lnTo>
                    <a:pt x="9" y="13"/>
                  </a:lnTo>
                  <a:lnTo>
                    <a:pt x="7" y="17"/>
                  </a:lnTo>
                  <a:lnTo>
                    <a:pt x="5" y="19"/>
                  </a:lnTo>
                  <a:lnTo>
                    <a:pt x="2" y="24"/>
                  </a:lnTo>
                  <a:lnTo>
                    <a:pt x="0" y="28"/>
                  </a:lnTo>
                  <a:lnTo>
                    <a:pt x="0" y="32"/>
                  </a:lnTo>
                  <a:lnTo>
                    <a:pt x="0" y="37"/>
                  </a:lnTo>
                  <a:lnTo>
                    <a:pt x="0" y="41"/>
                  </a:lnTo>
                  <a:lnTo>
                    <a:pt x="0" y="43"/>
                  </a:lnTo>
                  <a:lnTo>
                    <a:pt x="2" y="47"/>
                  </a:lnTo>
                  <a:lnTo>
                    <a:pt x="5" y="52"/>
                  </a:lnTo>
                  <a:lnTo>
                    <a:pt x="7" y="56"/>
                  </a:lnTo>
                  <a:lnTo>
                    <a:pt x="9" y="60"/>
                  </a:lnTo>
                  <a:lnTo>
                    <a:pt x="11" y="63"/>
                  </a:lnTo>
                  <a:lnTo>
                    <a:pt x="15" y="67"/>
                  </a:lnTo>
                  <a:lnTo>
                    <a:pt x="18" y="69"/>
                  </a:lnTo>
                  <a:lnTo>
                    <a:pt x="22" y="73"/>
                  </a:lnTo>
                  <a:lnTo>
                    <a:pt x="26" y="76"/>
                  </a:lnTo>
                  <a:lnTo>
                    <a:pt x="31" y="78"/>
                  </a:lnTo>
                  <a:lnTo>
                    <a:pt x="35" y="80"/>
                  </a:lnTo>
                  <a:lnTo>
                    <a:pt x="39" y="82"/>
                  </a:lnTo>
                  <a:lnTo>
                    <a:pt x="44" y="82"/>
                  </a:lnTo>
                  <a:lnTo>
                    <a:pt x="48" y="84"/>
                  </a:lnTo>
                  <a:lnTo>
                    <a:pt x="54" y="84"/>
                  </a:lnTo>
                  <a:lnTo>
                    <a:pt x="59" y="84"/>
                  </a:lnTo>
                  <a:lnTo>
                    <a:pt x="63" y="84"/>
                  </a:lnTo>
                  <a:lnTo>
                    <a:pt x="67" y="82"/>
                  </a:lnTo>
                  <a:lnTo>
                    <a:pt x="72" y="82"/>
                  </a:lnTo>
                  <a:lnTo>
                    <a:pt x="76" y="80"/>
                  </a:lnTo>
                  <a:lnTo>
                    <a:pt x="78" y="78"/>
                  </a:lnTo>
                  <a:lnTo>
                    <a:pt x="83" y="76"/>
                  </a:lnTo>
                  <a:lnTo>
                    <a:pt x="85" y="73"/>
                  </a:lnTo>
                  <a:lnTo>
                    <a:pt x="89" y="69"/>
                  </a:lnTo>
                  <a:lnTo>
                    <a:pt x="91" y="67"/>
                  </a:lnTo>
                  <a:close/>
                </a:path>
              </a:pathLst>
            </a:custGeom>
            <a:solidFill>
              <a:srgbClr val="F2E08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5" name="任意多边形 308054"/>
            <p:cNvSpPr/>
            <p:nvPr/>
          </p:nvSpPr>
          <p:spPr>
            <a:xfrm>
              <a:off x="3772" y="1365"/>
              <a:ext cx="96" cy="82"/>
            </a:xfrm>
            <a:custGeom>
              <a:rect l="0" t="0" r="0" b="0"/>
              <a:pathLst>
                <a:path w="96" h="82">
                  <a:moveTo>
                    <a:pt x="89" y="65"/>
                  </a:moveTo>
                  <a:lnTo>
                    <a:pt x="91" y="61"/>
                  </a:lnTo>
                  <a:lnTo>
                    <a:pt x="93" y="56"/>
                  </a:lnTo>
                  <a:lnTo>
                    <a:pt x="96" y="54"/>
                  </a:lnTo>
                  <a:lnTo>
                    <a:pt x="96" y="50"/>
                  </a:lnTo>
                  <a:lnTo>
                    <a:pt x="96" y="45"/>
                  </a:lnTo>
                  <a:lnTo>
                    <a:pt x="96" y="41"/>
                  </a:lnTo>
                  <a:lnTo>
                    <a:pt x="93" y="37"/>
                  </a:lnTo>
                  <a:lnTo>
                    <a:pt x="93" y="32"/>
                  </a:lnTo>
                  <a:lnTo>
                    <a:pt x="91" y="30"/>
                  </a:lnTo>
                  <a:lnTo>
                    <a:pt x="89" y="26"/>
                  </a:lnTo>
                  <a:lnTo>
                    <a:pt x="87" y="22"/>
                  </a:lnTo>
                  <a:lnTo>
                    <a:pt x="85" y="19"/>
                  </a:lnTo>
                  <a:lnTo>
                    <a:pt x="80" y="15"/>
                  </a:lnTo>
                  <a:lnTo>
                    <a:pt x="78" y="13"/>
                  </a:lnTo>
                  <a:lnTo>
                    <a:pt x="74" y="9"/>
                  </a:lnTo>
                  <a:lnTo>
                    <a:pt x="70" y="6"/>
                  </a:lnTo>
                  <a:lnTo>
                    <a:pt x="65" y="4"/>
                  </a:lnTo>
                  <a:lnTo>
                    <a:pt x="61" y="2"/>
                  </a:lnTo>
                  <a:lnTo>
                    <a:pt x="57" y="0"/>
                  </a:lnTo>
                  <a:lnTo>
                    <a:pt x="52" y="0"/>
                  </a:lnTo>
                  <a:lnTo>
                    <a:pt x="48" y="0"/>
                  </a:lnTo>
                  <a:lnTo>
                    <a:pt x="44" y="0"/>
                  </a:lnTo>
                  <a:lnTo>
                    <a:pt x="37" y="0"/>
                  </a:lnTo>
                  <a:lnTo>
                    <a:pt x="33" y="0"/>
                  </a:lnTo>
                  <a:lnTo>
                    <a:pt x="28" y="0"/>
                  </a:lnTo>
                  <a:lnTo>
                    <a:pt x="26" y="2"/>
                  </a:lnTo>
                  <a:lnTo>
                    <a:pt x="22" y="2"/>
                  </a:lnTo>
                  <a:lnTo>
                    <a:pt x="18" y="4"/>
                  </a:lnTo>
                  <a:lnTo>
                    <a:pt x="15" y="6"/>
                  </a:lnTo>
                  <a:lnTo>
                    <a:pt x="11" y="11"/>
                  </a:lnTo>
                  <a:lnTo>
                    <a:pt x="9" y="13"/>
                  </a:lnTo>
                  <a:lnTo>
                    <a:pt x="7" y="15"/>
                  </a:lnTo>
                  <a:lnTo>
                    <a:pt x="5" y="19"/>
                  </a:lnTo>
                  <a:lnTo>
                    <a:pt x="2" y="24"/>
                  </a:lnTo>
                  <a:lnTo>
                    <a:pt x="2" y="28"/>
                  </a:lnTo>
                  <a:lnTo>
                    <a:pt x="0" y="30"/>
                  </a:lnTo>
                  <a:lnTo>
                    <a:pt x="0" y="35"/>
                  </a:lnTo>
                  <a:lnTo>
                    <a:pt x="0" y="39"/>
                  </a:lnTo>
                  <a:lnTo>
                    <a:pt x="2" y="43"/>
                  </a:lnTo>
                  <a:lnTo>
                    <a:pt x="2" y="48"/>
                  </a:lnTo>
                  <a:lnTo>
                    <a:pt x="5" y="50"/>
                  </a:lnTo>
                  <a:lnTo>
                    <a:pt x="7" y="54"/>
                  </a:lnTo>
                  <a:lnTo>
                    <a:pt x="9" y="58"/>
                  </a:lnTo>
                  <a:lnTo>
                    <a:pt x="11" y="63"/>
                  </a:lnTo>
                  <a:lnTo>
                    <a:pt x="15" y="65"/>
                  </a:lnTo>
                  <a:lnTo>
                    <a:pt x="18" y="69"/>
                  </a:lnTo>
                  <a:lnTo>
                    <a:pt x="22" y="71"/>
                  </a:lnTo>
                  <a:lnTo>
                    <a:pt x="26" y="74"/>
                  </a:lnTo>
                  <a:lnTo>
                    <a:pt x="31" y="76"/>
                  </a:lnTo>
                  <a:lnTo>
                    <a:pt x="35" y="78"/>
                  </a:lnTo>
                  <a:lnTo>
                    <a:pt x="39" y="80"/>
                  </a:lnTo>
                  <a:lnTo>
                    <a:pt x="44" y="80"/>
                  </a:lnTo>
                  <a:lnTo>
                    <a:pt x="50" y="80"/>
                  </a:lnTo>
                  <a:lnTo>
                    <a:pt x="54" y="82"/>
                  </a:lnTo>
                  <a:lnTo>
                    <a:pt x="59" y="82"/>
                  </a:lnTo>
                  <a:lnTo>
                    <a:pt x="63" y="80"/>
                  </a:lnTo>
                  <a:lnTo>
                    <a:pt x="67" y="80"/>
                  </a:lnTo>
                  <a:lnTo>
                    <a:pt x="72" y="78"/>
                  </a:lnTo>
                  <a:lnTo>
                    <a:pt x="74" y="78"/>
                  </a:lnTo>
                  <a:lnTo>
                    <a:pt x="78" y="76"/>
                  </a:lnTo>
                  <a:lnTo>
                    <a:pt x="83" y="74"/>
                  </a:lnTo>
                  <a:lnTo>
                    <a:pt x="85" y="71"/>
                  </a:lnTo>
                  <a:lnTo>
                    <a:pt x="87" y="67"/>
                  </a:lnTo>
                  <a:lnTo>
                    <a:pt x="89" y="65"/>
                  </a:lnTo>
                  <a:close/>
                </a:path>
              </a:pathLst>
            </a:custGeom>
            <a:solidFill>
              <a:srgbClr val="F2E1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6" name="任意多边形 308055"/>
            <p:cNvSpPr/>
            <p:nvPr/>
          </p:nvSpPr>
          <p:spPr>
            <a:xfrm>
              <a:off x="3774" y="1365"/>
              <a:ext cx="91" cy="80"/>
            </a:xfrm>
            <a:custGeom>
              <a:rect l="0" t="0" r="0" b="0"/>
              <a:pathLst>
                <a:path w="91" h="80">
                  <a:moveTo>
                    <a:pt x="87" y="65"/>
                  </a:moveTo>
                  <a:lnTo>
                    <a:pt x="89" y="61"/>
                  </a:lnTo>
                  <a:lnTo>
                    <a:pt x="91" y="56"/>
                  </a:lnTo>
                  <a:lnTo>
                    <a:pt x="91" y="54"/>
                  </a:lnTo>
                  <a:lnTo>
                    <a:pt x="91" y="50"/>
                  </a:lnTo>
                  <a:lnTo>
                    <a:pt x="91" y="45"/>
                  </a:lnTo>
                  <a:lnTo>
                    <a:pt x="91" y="41"/>
                  </a:lnTo>
                  <a:lnTo>
                    <a:pt x="91" y="39"/>
                  </a:lnTo>
                  <a:lnTo>
                    <a:pt x="89" y="35"/>
                  </a:lnTo>
                  <a:lnTo>
                    <a:pt x="89" y="30"/>
                  </a:lnTo>
                  <a:lnTo>
                    <a:pt x="87" y="26"/>
                  </a:lnTo>
                  <a:lnTo>
                    <a:pt x="85" y="24"/>
                  </a:lnTo>
                  <a:lnTo>
                    <a:pt x="81" y="19"/>
                  </a:lnTo>
                  <a:lnTo>
                    <a:pt x="78" y="17"/>
                  </a:lnTo>
                  <a:lnTo>
                    <a:pt x="74" y="13"/>
                  </a:lnTo>
                  <a:lnTo>
                    <a:pt x="72" y="11"/>
                  </a:lnTo>
                  <a:lnTo>
                    <a:pt x="68" y="9"/>
                  </a:lnTo>
                  <a:lnTo>
                    <a:pt x="63" y="6"/>
                  </a:lnTo>
                  <a:lnTo>
                    <a:pt x="59" y="4"/>
                  </a:lnTo>
                  <a:lnTo>
                    <a:pt x="55" y="2"/>
                  </a:lnTo>
                  <a:lnTo>
                    <a:pt x="48" y="2"/>
                  </a:lnTo>
                  <a:lnTo>
                    <a:pt x="44" y="0"/>
                  </a:lnTo>
                  <a:lnTo>
                    <a:pt x="39" y="0"/>
                  </a:lnTo>
                  <a:lnTo>
                    <a:pt x="35" y="0"/>
                  </a:lnTo>
                  <a:lnTo>
                    <a:pt x="31" y="2"/>
                  </a:lnTo>
                  <a:lnTo>
                    <a:pt x="26" y="2"/>
                  </a:lnTo>
                  <a:lnTo>
                    <a:pt x="24" y="2"/>
                  </a:lnTo>
                  <a:lnTo>
                    <a:pt x="20" y="4"/>
                  </a:lnTo>
                  <a:lnTo>
                    <a:pt x="16" y="6"/>
                  </a:lnTo>
                  <a:lnTo>
                    <a:pt x="13" y="9"/>
                  </a:lnTo>
                  <a:lnTo>
                    <a:pt x="9" y="11"/>
                  </a:lnTo>
                  <a:lnTo>
                    <a:pt x="7" y="15"/>
                  </a:lnTo>
                  <a:lnTo>
                    <a:pt x="5" y="17"/>
                  </a:lnTo>
                  <a:lnTo>
                    <a:pt x="3" y="22"/>
                  </a:lnTo>
                  <a:lnTo>
                    <a:pt x="0" y="24"/>
                  </a:lnTo>
                  <a:lnTo>
                    <a:pt x="0" y="28"/>
                  </a:lnTo>
                  <a:lnTo>
                    <a:pt x="0" y="32"/>
                  </a:lnTo>
                  <a:lnTo>
                    <a:pt x="0" y="37"/>
                  </a:lnTo>
                  <a:lnTo>
                    <a:pt x="0" y="39"/>
                  </a:lnTo>
                  <a:lnTo>
                    <a:pt x="0" y="43"/>
                  </a:lnTo>
                  <a:lnTo>
                    <a:pt x="3" y="48"/>
                  </a:lnTo>
                  <a:lnTo>
                    <a:pt x="3" y="52"/>
                  </a:lnTo>
                  <a:lnTo>
                    <a:pt x="5" y="54"/>
                  </a:lnTo>
                  <a:lnTo>
                    <a:pt x="7" y="58"/>
                  </a:lnTo>
                  <a:lnTo>
                    <a:pt x="11" y="63"/>
                  </a:lnTo>
                  <a:lnTo>
                    <a:pt x="13" y="65"/>
                  </a:lnTo>
                  <a:lnTo>
                    <a:pt x="18" y="69"/>
                  </a:lnTo>
                  <a:lnTo>
                    <a:pt x="20" y="71"/>
                  </a:lnTo>
                  <a:lnTo>
                    <a:pt x="24" y="74"/>
                  </a:lnTo>
                  <a:lnTo>
                    <a:pt x="29" y="76"/>
                  </a:lnTo>
                  <a:lnTo>
                    <a:pt x="33" y="78"/>
                  </a:lnTo>
                  <a:lnTo>
                    <a:pt x="37" y="80"/>
                  </a:lnTo>
                  <a:lnTo>
                    <a:pt x="44" y="80"/>
                  </a:lnTo>
                  <a:lnTo>
                    <a:pt x="48" y="80"/>
                  </a:lnTo>
                  <a:lnTo>
                    <a:pt x="52" y="80"/>
                  </a:lnTo>
                  <a:lnTo>
                    <a:pt x="57" y="80"/>
                  </a:lnTo>
                  <a:lnTo>
                    <a:pt x="61" y="80"/>
                  </a:lnTo>
                  <a:lnTo>
                    <a:pt x="65" y="80"/>
                  </a:lnTo>
                  <a:lnTo>
                    <a:pt x="70" y="78"/>
                  </a:lnTo>
                  <a:lnTo>
                    <a:pt x="72" y="78"/>
                  </a:lnTo>
                  <a:lnTo>
                    <a:pt x="76" y="76"/>
                  </a:lnTo>
                  <a:lnTo>
                    <a:pt x="78" y="74"/>
                  </a:lnTo>
                  <a:lnTo>
                    <a:pt x="83" y="69"/>
                  </a:lnTo>
                  <a:lnTo>
                    <a:pt x="85" y="67"/>
                  </a:lnTo>
                  <a:lnTo>
                    <a:pt x="87" y="65"/>
                  </a:lnTo>
                  <a:close/>
                </a:path>
              </a:pathLst>
            </a:custGeom>
            <a:solidFill>
              <a:srgbClr val="F2E18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7" name="任意多边形 308056"/>
            <p:cNvSpPr/>
            <p:nvPr/>
          </p:nvSpPr>
          <p:spPr>
            <a:xfrm>
              <a:off x="3774" y="1367"/>
              <a:ext cx="91" cy="78"/>
            </a:xfrm>
            <a:custGeom>
              <a:rect l="0" t="0" r="0" b="0"/>
              <a:pathLst>
                <a:path w="91" h="78">
                  <a:moveTo>
                    <a:pt x="87" y="63"/>
                  </a:moveTo>
                  <a:lnTo>
                    <a:pt x="89" y="59"/>
                  </a:lnTo>
                  <a:lnTo>
                    <a:pt x="89" y="54"/>
                  </a:lnTo>
                  <a:lnTo>
                    <a:pt x="91" y="52"/>
                  </a:lnTo>
                  <a:lnTo>
                    <a:pt x="91" y="48"/>
                  </a:lnTo>
                  <a:lnTo>
                    <a:pt x="91" y="43"/>
                  </a:lnTo>
                  <a:lnTo>
                    <a:pt x="91" y="41"/>
                  </a:lnTo>
                  <a:lnTo>
                    <a:pt x="89" y="37"/>
                  </a:lnTo>
                  <a:lnTo>
                    <a:pt x="89" y="33"/>
                  </a:lnTo>
                  <a:lnTo>
                    <a:pt x="87" y="28"/>
                  </a:lnTo>
                  <a:lnTo>
                    <a:pt x="85" y="26"/>
                  </a:lnTo>
                  <a:lnTo>
                    <a:pt x="83" y="22"/>
                  </a:lnTo>
                  <a:lnTo>
                    <a:pt x="81" y="20"/>
                  </a:lnTo>
                  <a:lnTo>
                    <a:pt x="76" y="15"/>
                  </a:lnTo>
                  <a:lnTo>
                    <a:pt x="74" y="13"/>
                  </a:lnTo>
                  <a:lnTo>
                    <a:pt x="70" y="11"/>
                  </a:lnTo>
                  <a:lnTo>
                    <a:pt x="65" y="7"/>
                  </a:lnTo>
                  <a:lnTo>
                    <a:pt x="61" y="4"/>
                  </a:lnTo>
                  <a:lnTo>
                    <a:pt x="57" y="4"/>
                  </a:lnTo>
                  <a:lnTo>
                    <a:pt x="52" y="2"/>
                  </a:lnTo>
                  <a:lnTo>
                    <a:pt x="48" y="0"/>
                  </a:lnTo>
                  <a:lnTo>
                    <a:pt x="44" y="0"/>
                  </a:lnTo>
                  <a:lnTo>
                    <a:pt x="39" y="0"/>
                  </a:lnTo>
                  <a:lnTo>
                    <a:pt x="35" y="0"/>
                  </a:lnTo>
                  <a:lnTo>
                    <a:pt x="31" y="0"/>
                  </a:lnTo>
                  <a:lnTo>
                    <a:pt x="26" y="2"/>
                  </a:lnTo>
                  <a:lnTo>
                    <a:pt x="24" y="2"/>
                  </a:lnTo>
                  <a:lnTo>
                    <a:pt x="20" y="4"/>
                  </a:lnTo>
                  <a:lnTo>
                    <a:pt x="16" y="7"/>
                  </a:lnTo>
                  <a:lnTo>
                    <a:pt x="13" y="9"/>
                  </a:lnTo>
                  <a:lnTo>
                    <a:pt x="9" y="11"/>
                  </a:lnTo>
                  <a:lnTo>
                    <a:pt x="7" y="13"/>
                  </a:lnTo>
                  <a:lnTo>
                    <a:pt x="5" y="17"/>
                  </a:lnTo>
                  <a:lnTo>
                    <a:pt x="3" y="20"/>
                  </a:lnTo>
                  <a:lnTo>
                    <a:pt x="3" y="24"/>
                  </a:lnTo>
                  <a:lnTo>
                    <a:pt x="0" y="28"/>
                  </a:lnTo>
                  <a:lnTo>
                    <a:pt x="0" y="30"/>
                  </a:lnTo>
                  <a:lnTo>
                    <a:pt x="0" y="35"/>
                  </a:lnTo>
                  <a:lnTo>
                    <a:pt x="0" y="39"/>
                  </a:lnTo>
                  <a:lnTo>
                    <a:pt x="3" y="43"/>
                  </a:lnTo>
                  <a:lnTo>
                    <a:pt x="3" y="46"/>
                  </a:lnTo>
                  <a:lnTo>
                    <a:pt x="5" y="50"/>
                  </a:lnTo>
                  <a:lnTo>
                    <a:pt x="7" y="54"/>
                  </a:lnTo>
                  <a:lnTo>
                    <a:pt x="9" y="56"/>
                  </a:lnTo>
                  <a:lnTo>
                    <a:pt x="11" y="61"/>
                  </a:lnTo>
                  <a:lnTo>
                    <a:pt x="13" y="63"/>
                  </a:lnTo>
                  <a:lnTo>
                    <a:pt x="18" y="67"/>
                  </a:lnTo>
                  <a:lnTo>
                    <a:pt x="22" y="69"/>
                  </a:lnTo>
                  <a:lnTo>
                    <a:pt x="26" y="72"/>
                  </a:lnTo>
                  <a:lnTo>
                    <a:pt x="31" y="74"/>
                  </a:lnTo>
                  <a:lnTo>
                    <a:pt x="35" y="76"/>
                  </a:lnTo>
                  <a:lnTo>
                    <a:pt x="39" y="78"/>
                  </a:lnTo>
                  <a:lnTo>
                    <a:pt x="44" y="78"/>
                  </a:lnTo>
                  <a:lnTo>
                    <a:pt x="48" y="78"/>
                  </a:lnTo>
                  <a:lnTo>
                    <a:pt x="52" y="78"/>
                  </a:lnTo>
                  <a:lnTo>
                    <a:pt x="57" y="78"/>
                  </a:lnTo>
                  <a:lnTo>
                    <a:pt x="61" y="78"/>
                  </a:lnTo>
                  <a:lnTo>
                    <a:pt x="65" y="78"/>
                  </a:lnTo>
                  <a:lnTo>
                    <a:pt x="68" y="76"/>
                  </a:lnTo>
                  <a:lnTo>
                    <a:pt x="72" y="74"/>
                  </a:lnTo>
                  <a:lnTo>
                    <a:pt x="76" y="74"/>
                  </a:lnTo>
                  <a:lnTo>
                    <a:pt x="78" y="72"/>
                  </a:lnTo>
                  <a:lnTo>
                    <a:pt x="83" y="67"/>
                  </a:lnTo>
                  <a:lnTo>
                    <a:pt x="85" y="65"/>
                  </a:lnTo>
                  <a:lnTo>
                    <a:pt x="87" y="63"/>
                  </a:lnTo>
                  <a:close/>
                </a:path>
              </a:pathLst>
            </a:custGeom>
            <a:solidFill>
              <a:srgbClr val="F2E39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8" name="任意多边形 308057"/>
            <p:cNvSpPr/>
            <p:nvPr/>
          </p:nvSpPr>
          <p:spPr>
            <a:xfrm>
              <a:off x="3774" y="1369"/>
              <a:ext cx="91" cy="76"/>
            </a:xfrm>
            <a:custGeom>
              <a:rect l="0" t="0" r="0" b="0"/>
              <a:pathLst>
                <a:path w="91" h="76">
                  <a:moveTo>
                    <a:pt x="85" y="61"/>
                  </a:moveTo>
                  <a:lnTo>
                    <a:pt x="87" y="57"/>
                  </a:lnTo>
                  <a:lnTo>
                    <a:pt x="89" y="54"/>
                  </a:lnTo>
                  <a:lnTo>
                    <a:pt x="89" y="50"/>
                  </a:lnTo>
                  <a:lnTo>
                    <a:pt x="91" y="46"/>
                  </a:lnTo>
                  <a:lnTo>
                    <a:pt x="91" y="44"/>
                  </a:lnTo>
                  <a:lnTo>
                    <a:pt x="89" y="39"/>
                  </a:lnTo>
                  <a:lnTo>
                    <a:pt x="89" y="35"/>
                  </a:lnTo>
                  <a:lnTo>
                    <a:pt x="87" y="31"/>
                  </a:lnTo>
                  <a:lnTo>
                    <a:pt x="87" y="28"/>
                  </a:lnTo>
                  <a:lnTo>
                    <a:pt x="85" y="24"/>
                  </a:lnTo>
                  <a:lnTo>
                    <a:pt x="83" y="22"/>
                  </a:lnTo>
                  <a:lnTo>
                    <a:pt x="78" y="18"/>
                  </a:lnTo>
                  <a:lnTo>
                    <a:pt x="76" y="15"/>
                  </a:lnTo>
                  <a:lnTo>
                    <a:pt x="72" y="11"/>
                  </a:lnTo>
                  <a:lnTo>
                    <a:pt x="70" y="9"/>
                  </a:lnTo>
                  <a:lnTo>
                    <a:pt x="65" y="7"/>
                  </a:lnTo>
                  <a:lnTo>
                    <a:pt x="61" y="5"/>
                  </a:lnTo>
                  <a:lnTo>
                    <a:pt x="57" y="2"/>
                  </a:lnTo>
                  <a:lnTo>
                    <a:pt x="52" y="2"/>
                  </a:lnTo>
                  <a:lnTo>
                    <a:pt x="48" y="0"/>
                  </a:lnTo>
                  <a:lnTo>
                    <a:pt x="44" y="0"/>
                  </a:lnTo>
                  <a:lnTo>
                    <a:pt x="39" y="0"/>
                  </a:lnTo>
                  <a:lnTo>
                    <a:pt x="35" y="0"/>
                  </a:lnTo>
                  <a:lnTo>
                    <a:pt x="31" y="0"/>
                  </a:lnTo>
                  <a:lnTo>
                    <a:pt x="26" y="2"/>
                  </a:lnTo>
                  <a:lnTo>
                    <a:pt x="22" y="2"/>
                  </a:lnTo>
                  <a:lnTo>
                    <a:pt x="20" y="5"/>
                  </a:lnTo>
                  <a:lnTo>
                    <a:pt x="16" y="7"/>
                  </a:lnTo>
                  <a:lnTo>
                    <a:pt x="13" y="9"/>
                  </a:lnTo>
                  <a:lnTo>
                    <a:pt x="9" y="11"/>
                  </a:lnTo>
                  <a:lnTo>
                    <a:pt x="7" y="13"/>
                  </a:lnTo>
                  <a:lnTo>
                    <a:pt x="5" y="15"/>
                  </a:lnTo>
                  <a:lnTo>
                    <a:pt x="3" y="20"/>
                  </a:lnTo>
                  <a:lnTo>
                    <a:pt x="3" y="24"/>
                  </a:lnTo>
                  <a:lnTo>
                    <a:pt x="0" y="26"/>
                  </a:lnTo>
                  <a:lnTo>
                    <a:pt x="0" y="31"/>
                  </a:lnTo>
                  <a:lnTo>
                    <a:pt x="0" y="35"/>
                  </a:lnTo>
                  <a:lnTo>
                    <a:pt x="0" y="37"/>
                  </a:lnTo>
                  <a:lnTo>
                    <a:pt x="3" y="41"/>
                  </a:lnTo>
                  <a:lnTo>
                    <a:pt x="3" y="46"/>
                  </a:lnTo>
                  <a:lnTo>
                    <a:pt x="5" y="48"/>
                  </a:lnTo>
                  <a:lnTo>
                    <a:pt x="7" y="52"/>
                  </a:lnTo>
                  <a:lnTo>
                    <a:pt x="9" y="54"/>
                  </a:lnTo>
                  <a:lnTo>
                    <a:pt x="11" y="59"/>
                  </a:lnTo>
                  <a:lnTo>
                    <a:pt x="16" y="61"/>
                  </a:lnTo>
                  <a:lnTo>
                    <a:pt x="18" y="65"/>
                  </a:lnTo>
                  <a:lnTo>
                    <a:pt x="22" y="67"/>
                  </a:lnTo>
                  <a:lnTo>
                    <a:pt x="26" y="70"/>
                  </a:lnTo>
                  <a:lnTo>
                    <a:pt x="31" y="72"/>
                  </a:lnTo>
                  <a:lnTo>
                    <a:pt x="35" y="74"/>
                  </a:lnTo>
                  <a:lnTo>
                    <a:pt x="39" y="74"/>
                  </a:lnTo>
                  <a:lnTo>
                    <a:pt x="44" y="76"/>
                  </a:lnTo>
                  <a:lnTo>
                    <a:pt x="48" y="76"/>
                  </a:lnTo>
                  <a:lnTo>
                    <a:pt x="52" y="76"/>
                  </a:lnTo>
                  <a:lnTo>
                    <a:pt x="57" y="76"/>
                  </a:lnTo>
                  <a:lnTo>
                    <a:pt x="61" y="76"/>
                  </a:lnTo>
                  <a:lnTo>
                    <a:pt x="65" y="76"/>
                  </a:lnTo>
                  <a:lnTo>
                    <a:pt x="68" y="74"/>
                  </a:lnTo>
                  <a:lnTo>
                    <a:pt x="72" y="72"/>
                  </a:lnTo>
                  <a:lnTo>
                    <a:pt x="76" y="72"/>
                  </a:lnTo>
                  <a:lnTo>
                    <a:pt x="78" y="70"/>
                  </a:lnTo>
                  <a:lnTo>
                    <a:pt x="81" y="65"/>
                  </a:lnTo>
                  <a:lnTo>
                    <a:pt x="85" y="63"/>
                  </a:lnTo>
                  <a:lnTo>
                    <a:pt x="85" y="61"/>
                  </a:lnTo>
                  <a:close/>
                </a:path>
              </a:pathLst>
            </a:custGeom>
            <a:solidFill>
              <a:srgbClr val="F2E3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59" name="任意多边形 308058"/>
            <p:cNvSpPr/>
            <p:nvPr/>
          </p:nvSpPr>
          <p:spPr>
            <a:xfrm>
              <a:off x="3777" y="1371"/>
              <a:ext cx="86" cy="74"/>
            </a:xfrm>
            <a:custGeom>
              <a:rect l="0" t="0" r="0" b="0"/>
              <a:pathLst>
                <a:path w="86" h="74">
                  <a:moveTo>
                    <a:pt x="82" y="59"/>
                  </a:moveTo>
                  <a:lnTo>
                    <a:pt x="84" y="55"/>
                  </a:lnTo>
                  <a:lnTo>
                    <a:pt x="84" y="52"/>
                  </a:lnTo>
                  <a:lnTo>
                    <a:pt x="86" y="48"/>
                  </a:lnTo>
                  <a:lnTo>
                    <a:pt x="86" y="44"/>
                  </a:lnTo>
                  <a:lnTo>
                    <a:pt x="86" y="42"/>
                  </a:lnTo>
                  <a:lnTo>
                    <a:pt x="86" y="37"/>
                  </a:lnTo>
                  <a:lnTo>
                    <a:pt x="84" y="33"/>
                  </a:lnTo>
                  <a:lnTo>
                    <a:pt x="84" y="31"/>
                  </a:lnTo>
                  <a:lnTo>
                    <a:pt x="82" y="26"/>
                  </a:lnTo>
                  <a:lnTo>
                    <a:pt x="80" y="24"/>
                  </a:lnTo>
                  <a:lnTo>
                    <a:pt x="78" y="20"/>
                  </a:lnTo>
                  <a:lnTo>
                    <a:pt x="75" y="18"/>
                  </a:lnTo>
                  <a:lnTo>
                    <a:pt x="71" y="13"/>
                  </a:lnTo>
                  <a:lnTo>
                    <a:pt x="69" y="11"/>
                  </a:lnTo>
                  <a:lnTo>
                    <a:pt x="65" y="9"/>
                  </a:lnTo>
                  <a:lnTo>
                    <a:pt x="60" y="7"/>
                  </a:lnTo>
                  <a:lnTo>
                    <a:pt x="56" y="5"/>
                  </a:lnTo>
                  <a:lnTo>
                    <a:pt x="52" y="3"/>
                  </a:lnTo>
                  <a:lnTo>
                    <a:pt x="49" y="0"/>
                  </a:lnTo>
                  <a:lnTo>
                    <a:pt x="45" y="0"/>
                  </a:lnTo>
                  <a:lnTo>
                    <a:pt x="41" y="0"/>
                  </a:lnTo>
                  <a:lnTo>
                    <a:pt x="36" y="0"/>
                  </a:lnTo>
                  <a:lnTo>
                    <a:pt x="32" y="0"/>
                  </a:lnTo>
                  <a:lnTo>
                    <a:pt x="28" y="0"/>
                  </a:lnTo>
                  <a:lnTo>
                    <a:pt x="23" y="0"/>
                  </a:lnTo>
                  <a:lnTo>
                    <a:pt x="19" y="3"/>
                  </a:lnTo>
                  <a:lnTo>
                    <a:pt x="17" y="5"/>
                  </a:lnTo>
                  <a:lnTo>
                    <a:pt x="13" y="5"/>
                  </a:lnTo>
                  <a:lnTo>
                    <a:pt x="10" y="7"/>
                  </a:lnTo>
                  <a:lnTo>
                    <a:pt x="6" y="9"/>
                  </a:lnTo>
                  <a:lnTo>
                    <a:pt x="4" y="13"/>
                  </a:lnTo>
                  <a:lnTo>
                    <a:pt x="2" y="16"/>
                  </a:lnTo>
                  <a:lnTo>
                    <a:pt x="2" y="20"/>
                  </a:lnTo>
                  <a:lnTo>
                    <a:pt x="0" y="22"/>
                  </a:lnTo>
                  <a:lnTo>
                    <a:pt x="0" y="26"/>
                  </a:lnTo>
                  <a:lnTo>
                    <a:pt x="0" y="29"/>
                  </a:lnTo>
                  <a:lnTo>
                    <a:pt x="0" y="33"/>
                  </a:lnTo>
                  <a:lnTo>
                    <a:pt x="0" y="37"/>
                  </a:lnTo>
                  <a:lnTo>
                    <a:pt x="0" y="39"/>
                  </a:lnTo>
                  <a:lnTo>
                    <a:pt x="2" y="44"/>
                  </a:lnTo>
                  <a:lnTo>
                    <a:pt x="4" y="48"/>
                  </a:lnTo>
                  <a:lnTo>
                    <a:pt x="4" y="50"/>
                  </a:lnTo>
                  <a:lnTo>
                    <a:pt x="6" y="55"/>
                  </a:lnTo>
                  <a:lnTo>
                    <a:pt x="10" y="57"/>
                  </a:lnTo>
                  <a:lnTo>
                    <a:pt x="13" y="61"/>
                  </a:lnTo>
                  <a:lnTo>
                    <a:pt x="17" y="63"/>
                  </a:lnTo>
                  <a:lnTo>
                    <a:pt x="19" y="65"/>
                  </a:lnTo>
                  <a:lnTo>
                    <a:pt x="23" y="68"/>
                  </a:lnTo>
                  <a:lnTo>
                    <a:pt x="28" y="70"/>
                  </a:lnTo>
                  <a:lnTo>
                    <a:pt x="32" y="72"/>
                  </a:lnTo>
                  <a:lnTo>
                    <a:pt x="36" y="72"/>
                  </a:lnTo>
                  <a:lnTo>
                    <a:pt x="41" y="74"/>
                  </a:lnTo>
                  <a:lnTo>
                    <a:pt x="45" y="74"/>
                  </a:lnTo>
                  <a:lnTo>
                    <a:pt x="49" y="74"/>
                  </a:lnTo>
                  <a:lnTo>
                    <a:pt x="54" y="74"/>
                  </a:lnTo>
                  <a:lnTo>
                    <a:pt x="58" y="74"/>
                  </a:lnTo>
                  <a:lnTo>
                    <a:pt x="60" y="72"/>
                  </a:lnTo>
                  <a:lnTo>
                    <a:pt x="65" y="72"/>
                  </a:lnTo>
                  <a:lnTo>
                    <a:pt x="69" y="70"/>
                  </a:lnTo>
                  <a:lnTo>
                    <a:pt x="71" y="68"/>
                  </a:lnTo>
                  <a:lnTo>
                    <a:pt x="75" y="65"/>
                  </a:lnTo>
                  <a:lnTo>
                    <a:pt x="78" y="63"/>
                  </a:lnTo>
                  <a:lnTo>
                    <a:pt x="80" y="61"/>
                  </a:lnTo>
                  <a:lnTo>
                    <a:pt x="82" y="59"/>
                  </a:lnTo>
                  <a:close/>
                </a:path>
              </a:pathLst>
            </a:custGeom>
            <a:solidFill>
              <a:srgbClr val="F2E49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0" name="任意多边形 308059"/>
            <p:cNvSpPr/>
            <p:nvPr/>
          </p:nvSpPr>
          <p:spPr>
            <a:xfrm>
              <a:off x="3777" y="1371"/>
              <a:ext cx="86" cy="74"/>
            </a:xfrm>
            <a:custGeom>
              <a:rect l="0" t="0" r="0" b="0"/>
              <a:pathLst>
                <a:path w="86" h="74">
                  <a:moveTo>
                    <a:pt x="82" y="59"/>
                  </a:moveTo>
                  <a:lnTo>
                    <a:pt x="84" y="55"/>
                  </a:lnTo>
                  <a:lnTo>
                    <a:pt x="84" y="52"/>
                  </a:lnTo>
                  <a:lnTo>
                    <a:pt x="84" y="48"/>
                  </a:lnTo>
                  <a:lnTo>
                    <a:pt x="86" y="46"/>
                  </a:lnTo>
                  <a:lnTo>
                    <a:pt x="86" y="42"/>
                  </a:lnTo>
                  <a:lnTo>
                    <a:pt x="84" y="37"/>
                  </a:lnTo>
                  <a:lnTo>
                    <a:pt x="84" y="35"/>
                  </a:lnTo>
                  <a:lnTo>
                    <a:pt x="82" y="31"/>
                  </a:lnTo>
                  <a:lnTo>
                    <a:pt x="82" y="29"/>
                  </a:lnTo>
                  <a:lnTo>
                    <a:pt x="80" y="24"/>
                  </a:lnTo>
                  <a:lnTo>
                    <a:pt x="78" y="22"/>
                  </a:lnTo>
                  <a:lnTo>
                    <a:pt x="73" y="18"/>
                  </a:lnTo>
                  <a:lnTo>
                    <a:pt x="71" y="16"/>
                  </a:lnTo>
                  <a:lnTo>
                    <a:pt x="67" y="13"/>
                  </a:lnTo>
                  <a:lnTo>
                    <a:pt x="65" y="11"/>
                  </a:lnTo>
                  <a:lnTo>
                    <a:pt x="60" y="7"/>
                  </a:lnTo>
                  <a:lnTo>
                    <a:pt x="56" y="7"/>
                  </a:lnTo>
                  <a:lnTo>
                    <a:pt x="52" y="5"/>
                  </a:lnTo>
                  <a:lnTo>
                    <a:pt x="47" y="3"/>
                  </a:lnTo>
                  <a:lnTo>
                    <a:pt x="43" y="3"/>
                  </a:lnTo>
                  <a:lnTo>
                    <a:pt x="39" y="3"/>
                  </a:lnTo>
                  <a:lnTo>
                    <a:pt x="34" y="0"/>
                  </a:lnTo>
                  <a:lnTo>
                    <a:pt x="32" y="3"/>
                  </a:lnTo>
                  <a:lnTo>
                    <a:pt x="28" y="3"/>
                  </a:lnTo>
                  <a:lnTo>
                    <a:pt x="23" y="3"/>
                  </a:lnTo>
                  <a:lnTo>
                    <a:pt x="19" y="5"/>
                  </a:lnTo>
                  <a:lnTo>
                    <a:pt x="17" y="5"/>
                  </a:lnTo>
                  <a:lnTo>
                    <a:pt x="13" y="7"/>
                  </a:lnTo>
                  <a:lnTo>
                    <a:pt x="10" y="9"/>
                  </a:lnTo>
                  <a:lnTo>
                    <a:pt x="8" y="11"/>
                  </a:lnTo>
                  <a:lnTo>
                    <a:pt x="6" y="13"/>
                  </a:lnTo>
                  <a:lnTo>
                    <a:pt x="4" y="18"/>
                  </a:lnTo>
                  <a:lnTo>
                    <a:pt x="2" y="20"/>
                  </a:lnTo>
                  <a:lnTo>
                    <a:pt x="0" y="24"/>
                  </a:lnTo>
                  <a:lnTo>
                    <a:pt x="0" y="26"/>
                  </a:lnTo>
                  <a:lnTo>
                    <a:pt x="0" y="31"/>
                  </a:lnTo>
                  <a:lnTo>
                    <a:pt x="0" y="33"/>
                  </a:lnTo>
                  <a:lnTo>
                    <a:pt x="0" y="37"/>
                  </a:lnTo>
                  <a:lnTo>
                    <a:pt x="0" y="42"/>
                  </a:lnTo>
                  <a:lnTo>
                    <a:pt x="2" y="44"/>
                  </a:lnTo>
                  <a:lnTo>
                    <a:pt x="4" y="48"/>
                  </a:lnTo>
                  <a:lnTo>
                    <a:pt x="6" y="50"/>
                  </a:lnTo>
                  <a:lnTo>
                    <a:pt x="8" y="55"/>
                  </a:lnTo>
                  <a:lnTo>
                    <a:pt x="10" y="57"/>
                  </a:lnTo>
                  <a:lnTo>
                    <a:pt x="15" y="61"/>
                  </a:lnTo>
                  <a:lnTo>
                    <a:pt x="17" y="63"/>
                  </a:lnTo>
                  <a:lnTo>
                    <a:pt x="21" y="65"/>
                  </a:lnTo>
                  <a:lnTo>
                    <a:pt x="23" y="68"/>
                  </a:lnTo>
                  <a:lnTo>
                    <a:pt x="28" y="70"/>
                  </a:lnTo>
                  <a:lnTo>
                    <a:pt x="32" y="72"/>
                  </a:lnTo>
                  <a:lnTo>
                    <a:pt x="36" y="72"/>
                  </a:lnTo>
                  <a:lnTo>
                    <a:pt x="41" y="74"/>
                  </a:lnTo>
                  <a:lnTo>
                    <a:pt x="45" y="74"/>
                  </a:lnTo>
                  <a:lnTo>
                    <a:pt x="49" y="74"/>
                  </a:lnTo>
                  <a:lnTo>
                    <a:pt x="54" y="74"/>
                  </a:lnTo>
                  <a:lnTo>
                    <a:pt x="58" y="74"/>
                  </a:lnTo>
                  <a:lnTo>
                    <a:pt x="60" y="72"/>
                  </a:lnTo>
                  <a:lnTo>
                    <a:pt x="65" y="72"/>
                  </a:lnTo>
                  <a:lnTo>
                    <a:pt x="69" y="70"/>
                  </a:lnTo>
                  <a:lnTo>
                    <a:pt x="71" y="68"/>
                  </a:lnTo>
                  <a:lnTo>
                    <a:pt x="75" y="65"/>
                  </a:lnTo>
                  <a:lnTo>
                    <a:pt x="78" y="63"/>
                  </a:lnTo>
                  <a:lnTo>
                    <a:pt x="80" y="61"/>
                  </a:lnTo>
                  <a:lnTo>
                    <a:pt x="82" y="59"/>
                  </a:lnTo>
                  <a:close/>
                </a:path>
              </a:pathLst>
            </a:custGeom>
            <a:solidFill>
              <a:srgbClr val="F2E4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1" name="任意多边形 308060"/>
            <p:cNvSpPr/>
            <p:nvPr/>
          </p:nvSpPr>
          <p:spPr>
            <a:xfrm>
              <a:off x="3777" y="1374"/>
              <a:ext cx="84" cy="71"/>
            </a:xfrm>
            <a:custGeom>
              <a:rect l="0" t="0" r="0" b="0"/>
              <a:pathLst>
                <a:path w="84" h="71">
                  <a:moveTo>
                    <a:pt x="82" y="56"/>
                  </a:moveTo>
                  <a:lnTo>
                    <a:pt x="82" y="52"/>
                  </a:lnTo>
                  <a:lnTo>
                    <a:pt x="84" y="49"/>
                  </a:lnTo>
                  <a:lnTo>
                    <a:pt x="84" y="45"/>
                  </a:lnTo>
                  <a:lnTo>
                    <a:pt x="84" y="43"/>
                  </a:lnTo>
                  <a:lnTo>
                    <a:pt x="84" y="39"/>
                  </a:lnTo>
                  <a:lnTo>
                    <a:pt x="84" y="36"/>
                  </a:lnTo>
                  <a:lnTo>
                    <a:pt x="82" y="32"/>
                  </a:lnTo>
                  <a:lnTo>
                    <a:pt x="82" y="30"/>
                  </a:lnTo>
                  <a:lnTo>
                    <a:pt x="80" y="26"/>
                  </a:lnTo>
                  <a:lnTo>
                    <a:pt x="78" y="21"/>
                  </a:lnTo>
                  <a:lnTo>
                    <a:pt x="75" y="19"/>
                  </a:lnTo>
                  <a:lnTo>
                    <a:pt x="73" y="17"/>
                  </a:lnTo>
                  <a:lnTo>
                    <a:pt x="71" y="13"/>
                  </a:lnTo>
                  <a:lnTo>
                    <a:pt x="67" y="10"/>
                  </a:lnTo>
                  <a:lnTo>
                    <a:pt x="62" y="8"/>
                  </a:lnTo>
                  <a:lnTo>
                    <a:pt x="60" y="6"/>
                  </a:lnTo>
                  <a:lnTo>
                    <a:pt x="56" y="4"/>
                  </a:lnTo>
                  <a:lnTo>
                    <a:pt x="52" y="4"/>
                  </a:lnTo>
                  <a:lnTo>
                    <a:pt x="47" y="2"/>
                  </a:lnTo>
                  <a:lnTo>
                    <a:pt x="43" y="2"/>
                  </a:lnTo>
                  <a:lnTo>
                    <a:pt x="39" y="0"/>
                  </a:lnTo>
                  <a:lnTo>
                    <a:pt x="34" y="0"/>
                  </a:lnTo>
                  <a:lnTo>
                    <a:pt x="30" y="0"/>
                  </a:lnTo>
                  <a:lnTo>
                    <a:pt x="28" y="2"/>
                  </a:lnTo>
                  <a:lnTo>
                    <a:pt x="23" y="2"/>
                  </a:lnTo>
                  <a:lnTo>
                    <a:pt x="19" y="2"/>
                  </a:lnTo>
                  <a:lnTo>
                    <a:pt x="17" y="4"/>
                  </a:lnTo>
                  <a:lnTo>
                    <a:pt x="13" y="6"/>
                  </a:lnTo>
                  <a:lnTo>
                    <a:pt x="10" y="8"/>
                  </a:lnTo>
                  <a:lnTo>
                    <a:pt x="8" y="10"/>
                  </a:lnTo>
                  <a:lnTo>
                    <a:pt x="6" y="13"/>
                  </a:lnTo>
                  <a:lnTo>
                    <a:pt x="4" y="15"/>
                  </a:lnTo>
                  <a:lnTo>
                    <a:pt x="2" y="19"/>
                  </a:lnTo>
                  <a:lnTo>
                    <a:pt x="2" y="21"/>
                  </a:lnTo>
                  <a:lnTo>
                    <a:pt x="0" y="26"/>
                  </a:lnTo>
                  <a:lnTo>
                    <a:pt x="0" y="28"/>
                  </a:lnTo>
                  <a:lnTo>
                    <a:pt x="0" y="32"/>
                  </a:lnTo>
                  <a:lnTo>
                    <a:pt x="0" y="34"/>
                  </a:lnTo>
                  <a:lnTo>
                    <a:pt x="2" y="39"/>
                  </a:lnTo>
                  <a:lnTo>
                    <a:pt x="2" y="43"/>
                  </a:lnTo>
                  <a:lnTo>
                    <a:pt x="4" y="45"/>
                  </a:lnTo>
                  <a:lnTo>
                    <a:pt x="6" y="49"/>
                  </a:lnTo>
                  <a:lnTo>
                    <a:pt x="8" y="52"/>
                  </a:lnTo>
                  <a:lnTo>
                    <a:pt x="10" y="54"/>
                  </a:lnTo>
                  <a:lnTo>
                    <a:pt x="15" y="58"/>
                  </a:lnTo>
                  <a:lnTo>
                    <a:pt x="17" y="60"/>
                  </a:lnTo>
                  <a:lnTo>
                    <a:pt x="21" y="62"/>
                  </a:lnTo>
                  <a:lnTo>
                    <a:pt x="26" y="65"/>
                  </a:lnTo>
                  <a:lnTo>
                    <a:pt x="30" y="67"/>
                  </a:lnTo>
                  <a:lnTo>
                    <a:pt x="34" y="67"/>
                  </a:lnTo>
                  <a:lnTo>
                    <a:pt x="36" y="69"/>
                  </a:lnTo>
                  <a:lnTo>
                    <a:pt x="41" y="69"/>
                  </a:lnTo>
                  <a:lnTo>
                    <a:pt x="45" y="71"/>
                  </a:lnTo>
                  <a:lnTo>
                    <a:pt x="49" y="71"/>
                  </a:lnTo>
                  <a:lnTo>
                    <a:pt x="54" y="71"/>
                  </a:lnTo>
                  <a:lnTo>
                    <a:pt x="58" y="71"/>
                  </a:lnTo>
                  <a:lnTo>
                    <a:pt x="60" y="69"/>
                  </a:lnTo>
                  <a:lnTo>
                    <a:pt x="65" y="69"/>
                  </a:lnTo>
                  <a:lnTo>
                    <a:pt x="69" y="67"/>
                  </a:lnTo>
                  <a:lnTo>
                    <a:pt x="71" y="65"/>
                  </a:lnTo>
                  <a:lnTo>
                    <a:pt x="73" y="62"/>
                  </a:lnTo>
                  <a:lnTo>
                    <a:pt x="78" y="60"/>
                  </a:lnTo>
                  <a:lnTo>
                    <a:pt x="80" y="58"/>
                  </a:lnTo>
                  <a:lnTo>
                    <a:pt x="82" y="56"/>
                  </a:lnTo>
                  <a:close/>
                </a:path>
              </a:pathLst>
            </a:custGeom>
            <a:solidFill>
              <a:srgbClr val="F2E4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2" name="任意多边形 308061"/>
            <p:cNvSpPr/>
            <p:nvPr/>
          </p:nvSpPr>
          <p:spPr>
            <a:xfrm>
              <a:off x="3777" y="1376"/>
              <a:ext cx="84" cy="69"/>
            </a:xfrm>
            <a:custGeom>
              <a:rect l="0" t="0" r="0" b="0"/>
              <a:pathLst>
                <a:path w="84" h="69">
                  <a:moveTo>
                    <a:pt x="80" y="54"/>
                  </a:moveTo>
                  <a:lnTo>
                    <a:pt x="82" y="50"/>
                  </a:lnTo>
                  <a:lnTo>
                    <a:pt x="82" y="47"/>
                  </a:lnTo>
                  <a:lnTo>
                    <a:pt x="84" y="43"/>
                  </a:lnTo>
                  <a:lnTo>
                    <a:pt x="84" y="41"/>
                  </a:lnTo>
                  <a:lnTo>
                    <a:pt x="84" y="37"/>
                  </a:lnTo>
                  <a:lnTo>
                    <a:pt x="82" y="34"/>
                  </a:lnTo>
                  <a:lnTo>
                    <a:pt x="82" y="30"/>
                  </a:lnTo>
                  <a:lnTo>
                    <a:pt x="80" y="28"/>
                  </a:lnTo>
                  <a:lnTo>
                    <a:pt x="80" y="24"/>
                  </a:lnTo>
                  <a:lnTo>
                    <a:pt x="78" y="21"/>
                  </a:lnTo>
                  <a:lnTo>
                    <a:pt x="75" y="19"/>
                  </a:lnTo>
                  <a:lnTo>
                    <a:pt x="71" y="15"/>
                  </a:lnTo>
                  <a:lnTo>
                    <a:pt x="69" y="13"/>
                  </a:lnTo>
                  <a:lnTo>
                    <a:pt x="67" y="11"/>
                  </a:lnTo>
                  <a:lnTo>
                    <a:pt x="62" y="8"/>
                  </a:lnTo>
                  <a:lnTo>
                    <a:pt x="58" y="6"/>
                  </a:lnTo>
                  <a:lnTo>
                    <a:pt x="54" y="4"/>
                  </a:lnTo>
                  <a:lnTo>
                    <a:pt x="49" y="2"/>
                  </a:lnTo>
                  <a:lnTo>
                    <a:pt x="47" y="2"/>
                  </a:lnTo>
                  <a:lnTo>
                    <a:pt x="43" y="0"/>
                  </a:lnTo>
                  <a:lnTo>
                    <a:pt x="39" y="0"/>
                  </a:lnTo>
                  <a:lnTo>
                    <a:pt x="34" y="0"/>
                  </a:lnTo>
                  <a:lnTo>
                    <a:pt x="30" y="0"/>
                  </a:lnTo>
                  <a:lnTo>
                    <a:pt x="28" y="0"/>
                  </a:lnTo>
                  <a:lnTo>
                    <a:pt x="23" y="2"/>
                  </a:lnTo>
                  <a:lnTo>
                    <a:pt x="19" y="2"/>
                  </a:lnTo>
                  <a:lnTo>
                    <a:pt x="17" y="4"/>
                  </a:lnTo>
                  <a:lnTo>
                    <a:pt x="13" y="6"/>
                  </a:lnTo>
                  <a:lnTo>
                    <a:pt x="10" y="8"/>
                  </a:lnTo>
                  <a:lnTo>
                    <a:pt x="8" y="11"/>
                  </a:lnTo>
                  <a:lnTo>
                    <a:pt x="6" y="13"/>
                  </a:lnTo>
                  <a:lnTo>
                    <a:pt x="4" y="15"/>
                  </a:lnTo>
                  <a:lnTo>
                    <a:pt x="2" y="17"/>
                  </a:lnTo>
                  <a:lnTo>
                    <a:pt x="2" y="21"/>
                  </a:lnTo>
                  <a:lnTo>
                    <a:pt x="0" y="24"/>
                  </a:lnTo>
                  <a:lnTo>
                    <a:pt x="0" y="28"/>
                  </a:lnTo>
                  <a:lnTo>
                    <a:pt x="0" y="30"/>
                  </a:lnTo>
                  <a:lnTo>
                    <a:pt x="2" y="34"/>
                  </a:lnTo>
                  <a:lnTo>
                    <a:pt x="2" y="37"/>
                  </a:lnTo>
                  <a:lnTo>
                    <a:pt x="4" y="41"/>
                  </a:lnTo>
                  <a:lnTo>
                    <a:pt x="6" y="43"/>
                  </a:lnTo>
                  <a:lnTo>
                    <a:pt x="6" y="47"/>
                  </a:lnTo>
                  <a:lnTo>
                    <a:pt x="10" y="50"/>
                  </a:lnTo>
                  <a:lnTo>
                    <a:pt x="13" y="52"/>
                  </a:lnTo>
                  <a:lnTo>
                    <a:pt x="15" y="56"/>
                  </a:lnTo>
                  <a:lnTo>
                    <a:pt x="19" y="58"/>
                  </a:lnTo>
                  <a:lnTo>
                    <a:pt x="21" y="60"/>
                  </a:lnTo>
                  <a:lnTo>
                    <a:pt x="26" y="63"/>
                  </a:lnTo>
                  <a:lnTo>
                    <a:pt x="30" y="65"/>
                  </a:lnTo>
                  <a:lnTo>
                    <a:pt x="34" y="65"/>
                  </a:lnTo>
                  <a:lnTo>
                    <a:pt x="39" y="67"/>
                  </a:lnTo>
                  <a:lnTo>
                    <a:pt x="43" y="67"/>
                  </a:lnTo>
                  <a:lnTo>
                    <a:pt x="45" y="69"/>
                  </a:lnTo>
                  <a:lnTo>
                    <a:pt x="49" y="69"/>
                  </a:lnTo>
                  <a:lnTo>
                    <a:pt x="54" y="69"/>
                  </a:lnTo>
                  <a:lnTo>
                    <a:pt x="58" y="67"/>
                  </a:lnTo>
                  <a:lnTo>
                    <a:pt x="60" y="67"/>
                  </a:lnTo>
                  <a:lnTo>
                    <a:pt x="65" y="65"/>
                  </a:lnTo>
                  <a:lnTo>
                    <a:pt x="67" y="65"/>
                  </a:lnTo>
                  <a:lnTo>
                    <a:pt x="71" y="63"/>
                  </a:lnTo>
                  <a:lnTo>
                    <a:pt x="73" y="60"/>
                  </a:lnTo>
                  <a:lnTo>
                    <a:pt x="75" y="58"/>
                  </a:lnTo>
                  <a:lnTo>
                    <a:pt x="78" y="56"/>
                  </a:lnTo>
                  <a:lnTo>
                    <a:pt x="80" y="54"/>
                  </a:lnTo>
                  <a:close/>
                </a:path>
              </a:pathLst>
            </a:custGeom>
            <a:solidFill>
              <a:srgbClr val="F2E5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3" name="任意多边形 308062"/>
            <p:cNvSpPr/>
            <p:nvPr/>
          </p:nvSpPr>
          <p:spPr>
            <a:xfrm>
              <a:off x="3779" y="1378"/>
              <a:ext cx="80" cy="65"/>
            </a:xfrm>
            <a:custGeom>
              <a:rect l="0" t="0" r="0" b="0"/>
              <a:pathLst>
                <a:path w="80" h="65">
                  <a:moveTo>
                    <a:pt x="78" y="52"/>
                  </a:moveTo>
                  <a:lnTo>
                    <a:pt x="80" y="48"/>
                  </a:lnTo>
                  <a:lnTo>
                    <a:pt x="80" y="45"/>
                  </a:lnTo>
                  <a:lnTo>
                    <a:pt x="80" y="43"/>
                  </a:lnTo>
                  <a:lnTo>
                    <a:pt x="80" y="39"/>
                  </a:lnTo>
                  <a:lnTo>
                    <a:pt x="80" y="37"/>
                  </a:lnTo>
                  <a:lnTo>
                    <a:pt x="80" y="32"/>
                  </a:lnTo>
                  <a:lnTo>
                    <a:pt x="80" y="30"/>
                  </a:lnTo>
                  <a:lnTo>
                    <a:pt x="78" y="26"/>
                  </a:lnTo>
                  <a:lnTo>
                    <a:pt x="76" y="24"/>
                  </a:lnTo>
                  <a:lnTo>
                    <a:pt x="73" y="19"/>
                  </a:lnTo>
                  <a:lnTo>
                    <a:pt x="71" y="17"/>
                  </a:lnTo>
                  <a:lnTo>
                    <a:pt x="69" y="15"/>
                  </a:lnTo>
                  <a:lnTo>
                    <a:pt x="67" y="13"/>
                  </a:lnTo>
                  <a:lnTo>
                    <a:pt x="63" y="9"/>
                  </a:lnTo>
                  <a:lnTo>
                    <a:pt x="58" y="6"/>
                  </a:lnTo>
                  <a:lnTo>
                    <a:pt x="56" y="4"/>
                  </a:lnTo>
                  <a:lnTo>
                    <a:pt x="52" y="4"/>
                  </a:lnTo>
                  <a:lnTo>
                    <a:pt x="47" y="2"/>
                  </a:lnTo>
                  <a:lnTo>
                    <a:pt x="43" y="0"/>
                  </a:lnTo>
                  <a:lnTo>
                    <a:pt x="39" y="0"/>
                  </a:lnTo>
                  <a:lnTo>
                    <a:pt x="37" y="0"/>
                  </a:lnTo>
                  <a:lnTo>
                    <a:pt x="32" y="0"/>
                  </a:lnTo>
                  <a:lnTo>
                    <a:pt x="28" y="0"/>
                  </a:lnTo>
                  <a:lnTo>
                    <a:pt x="24" y="0"/>
                  </a:lnTo>
                  <a:lnTo>
                    <a:pt x="21" y="2"/>
                  </a:lnTo>
                  <a:lnTo>
                    <a:pt x="17" y="2"/>
                  </a:lnTo>
                  <a:lnTo>
                    <a:pt x="15" y="4"/>
                  </a:lnTo>
                  <a:lnTo>
                    <a:pt x="11" y="4"/>
                  </a:lnTo>
                  <a:lnTo>
                    <a:pt x="8" y="6"/>
                  </a:lnTo>
                  <a:lnTo>
                    <a:pt x="6" y="9"/>
                  </a:lnTo>
                  <a:lnTo>
                    <a:pt x="4" y="11"/>
                  </a:lnTo>
                  <a:lnTo>
                    <a:pt x="2" y="15"/>
                  </a:lnTo>
                  <a:lnTo>
                    <a:pt x="2" y="17"/>
                  </a:lnTo>
                  <a:lnTo>
                    <a:pt x="0" y="19"/>
                  </a:lnTo>
                  <a:lnTo>
                    <a:pt x="0" y="24"/>
                  </a:lnTo>
                  <a:lnTo>
                    <a:pt x="0" y="26"/>
                  </a:lnTo>
                  <a:lnTo>
                    <a:pt x="0" y="30"/>
                  </a:lnTo>
                  <a:lnTo>
                    <a:pt x="0" y="32"/>
                  </a:lnTo>
                  <a:lnTo>
                    <a:pt x="2" y="37"/>
                  </a:lnTo>
                  <a:lnTo>
                    <a:pt x="2" y="39"/>
                  </a:lnTo>
                  <a:lnTo>
                    <a:pt x="4" y="43"/>
                  </a:lnTo>
                  <a:lnTo>
                    <a:pt x="6" y="45"/>
                  </a:lnTo>
                  <a:lnTo>
                    <a:pt x="8" y="48"/>
                  </a:lnTo>
                  <a:lnTo>
                    <a:pt x="11" y="52"/>
                  </a:lnTo>
                  <a:lnTo>
                    <a:pt x="13" y="54"/>
                  </a:lnTo>
                  <a:lnTo>
                    <a:pt x="17" y="56"/>
                  </a:lnTo>
                  <a:lnTo>
                    <a:pt x="21" y="58"/>
                  </a:lnTo>
                  <a:lnTo>
                    <a:pt x="24" y="61"/>
                  </a:lnTo>
                  <a:lnTo>
                    <a:pt x="28" y="63"/>
                  </a:lnTo>
                  <a:lnTo>
                    <a:pt x="32" y="63"/>
                  </a:lnTo>
                  <a:lnTo>
                    <a:pt x="37" y="65"/>
                  </a:lnTo>
                  <a:lnTo>
                    <a:pt x="41" y="65"/>
                  </a:lnTo>
                  <a:lnTo>
                    <a:pt x="43" y="65"/>
                  </a:lnTo>
                  <a:lnTo>
                    <a:pt x="47" y="65"/>
                  </a:lnTo>
                  <a:lnTo>
                    <a:pt x="52" y="65"/>
                  </a:lnTo>
                  <a:lnTo>
                    <a:pt x="56" y="65"/>
                  </a:lnTo>
                  <a:lnTo>
                    <a:pt x="58" y="65"/>
                  </a:lnTo>
                  <a:lnTo>
                    <a:pt x="63" y="63"/>
                  </a:lnTo>
                  <a:lnTo>
                    <a:pt x="65" y="63"/>
                  </a:lnTo>
                  <a:lnTo>
                    <a:pt x="69" y="61"/>
                  </a:lnTo>
                  <a:lnTo>
                    <a:pt x="71" y="58"/>
                  </a:lnTo>
                  <a:lnTo>
                    <a:pt x="73" y="56"/>
                  </a:lnTo>
                  <a:lnTo>
                    <a:pt x="76" y="54"/>
                  </a:lnTo>
                  <a:lnTo>
                    <a:pt x="78" y="52"/>
                  </a:lnTo>
                  <a:close/>
                </a:path>
              </a:pathLst>
            </a:custGeom>
            <a:solidFill>
              <a:srgbClr val="F2E5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4" name="任意多边形 308063"/>
            <p:cNvSpPr/>
            <p:nvPr/>
          </p:nvSpPr>
          <p:spPr>
            <a:xfrm>
              <a:off x="3779" y="1380"/>
              <a:ext cx="80" cy="63"/>
            </a:xfrm>
            <a:custGeom>
              <a:rect l="0" t="0" r="0" b="0"/>
              <a:pathLst>
                <a:path w="80" h="62">
                  <a:moveTo>
                    <a:pt x="78" y="50"/>
                  </a:moveTo>
                  <a:lnTo>
                    <a:pt x="78" y="46"/>
                  </a:lnTo>
                  <a:lnTo>
                    <a:pt x="80" y="43"/>
                  </a:lnTo>
                  <a:lnTo>
                    <a:pt x="80" y="41"/>
                  </a:lnTo>
                  <a:lnTo>
                    <a:pt x="80" y="37"/>
                  </a:lnTo>
                  <a:lnTo>
                    <a:pt x="80" y="35"/>
                  </a:lnTo>
                  <a:lnTo>
                    <a:pt x="80" y="30"/>
                  </a:lnTo>
                  <a:lnTo>
                    <a:pt x="78" y="28"/>
                  </a:lnTo>
                  <a:lnTo>
                    <a:pt x="76" y="26"/>
                  </a:lnTo>
                  <a:lnTo>
                    <a:pt x="76" y="22"/>
                  </a:lnTo>
                  <a:lnTo>
                    <a:pt x="73" y="20"/>
                  </a:lnTo>
                  <a:lnTo>
                    <a:pt x="71" y="15"/>
                  </a:lnTo>
                  <a:lnTo>
                    <a:pt x="67" y="13"/>
                  </a:lnTo>
                  <a:lnTo>
                    <a:pt x="65" y="11"/>
                  </a:lnTo>
                  <a:lnTo>
                    <a:pt x="63" y="9"/>
                  </a:lnTo>
                  <a:lnTo>
                    <a:pt x="58" y="7"/>
                  </a:lnTo>
                  <a:lnTo>
                    <a:pt x="54" y="4"/>
                  </a:lnTo>
                  <a:lnTo>
                    <a:pt x="50" y="2"/>
                  </a:lnTo>
                  <a:lnTo>
                    <a:pt x="47" y="2"/>
                  </a:lnTo>
                  <a:lnTo>
                    <a:pt x="43" y="0"/>
                  </a:lnTo>
                  <a:lnTo>
                    <a:pt x="39" y="0"/>
                  </a:lnTo>
                  <a:lnTo>
                    <a:pt x="34" y="0"/>
                  </a:lnTo>
                  <a:lnTo>
                    <a:pt x="32" y="0"/>
                  </a:lnTo>
                  <a:lnTo>
                    <a:pt x="28" y="0"/>
                  </a:lnTo>
                  <a:lnTo>
                    <a:pt x="24" y="0"/>
                  </a:lnTo>
                  <a:lnTo>
                    <a:pt x="21" y="0"/>
                  </a:lnTo>
                  <a:lnTo>
                    <a:pt x="17" y="2"/>
                  </a:lnTo>
                  <a:lnTo>
                    <a:pt x="15" y="2"/>
                  </a:lnTo>
                  <a:lnTo>
                    <a:pt x="11" y="4"/>
                  </a:lnTo>
                  <a:lnTo>
                    <a:pt x="8" y="7"/>
                  </a:lnTo>
                  <a:lnTo>
                    <a:pt x="6" y="9"/>
                  </a:lnTo>
                  <a:lnTo>
                    <a:pt x="4" y="11"/>
                  </a:lnTo>
                  <a:lnTo>
                    <a:pt x="2" y="13"/>
                  </a:lnTo>
                  <a:lnTo>
                    <a:pt x="2" y="17"/>
                  </a:lnTo>
                  <a:lnTo>
                    <a:pt x="0" y="20"/>
                  </a:lnTo>
                  <a:lnTo>
                    <a:pt x="0" y="22"/>
                  </a:lnTo>
                  <a:lnTo>
                    <a:pt x="0" y="26"/>
                  </a:lnTo>
                  <a:lnTo>
                    <a:pt x="0" y="28"/>
                  </a:lnTo>
                  <a:lnTo>
                    <a:pt x="0" y="33"/>
                  </a:lnTo>
                  <a:lnTo>
                    <a:pt x="2" y="35"/>
                  </a:lnTo>
                  <a:lnTo>
                    <a:pt x="2" y="37"/>
                  </a:lnTo>
                  <a:lnTo>
                    <a:pt x="4" y="41"/>
                  </a:lnTo>
                  <a:lnTo>
                    <a:pt x="6" y="43"/>
                  </a:lnTo>
                  <a:lnTo>
                    <a:pt x="8" y="48"/>
                  </a:lnTo>
                  <a:lnTo>
                    <a:pt x="11" y="50"/>
                  </a:lnTo>
                  <a:lnTo>
                    <a:pt x="15" y="52"/>
                  </a:lnTo>
                  <a:lnTo>
                    <a:pt x="17" y="54"/>
                  </a:lnTo>
                  <a:lnTo>
                    <a:pt x="21" y="56"/>
                  </a:lnTo>
                  <a:lnTo>
                    <a:pt x="26" y="59"/>
                  </a:lnTo>
                  <a:lnTo>
                    <a:pt x="28" y="61"/>
                  </a:lnTo>
                  <a:lnTo>
                    <a:pt x="32" y="61"/>
                  </a:lnTo>
                  <a:lnTo>
                    <a:pt x="37" y="63"/>
                  </a:lnTo>
                  <a:lnTo>
                    <a:pt x="41" y="63"/>
                  </a:lnTo>
                  <a:lnTo>
                    <a:pt x="43" y="63"/>
                  </a:lnTo>
                  <a:lnTo>
                    <a:pt x="47" y="63"/>
                  </a:lnTo>
                  <a:lnTo>
                    <a:pt x="52" y="63"/>
                  </a:lnTo>
                  <a:lnTo>
                    <a:pt x="56" y="63"/>
                  </a:lnTo>
                  <a:lnTo>
                    <a:pt x="58" y="63"/>
                  </a:lnTo>
                  <a:lnTo>
                    <a:pt x="63" y="61"/>
                  </a:lnTo>
                  <a:lnTo>
                    <a:pt x="65" y="61"/>
                  </a:lnTo>
                  <a:lnTo>
                    <a:pt x="69" y="59"/>
                  </a:lnTo>
                  <a:lnTo>
                    <a:pt x="71" y="56"/>
                  </a:lnTo>
                  <a:lnTo>
                    <a:pt x="73" y="54"/>
                  </a:lnTo>
                  <a:lnTo>
                    <a:pt x="76" y="52"/>
                  </a:lnTo>
                  <a:lnTo>
                    <a:pt x="78" y="50"/>
                  </a:lnTo>
                  <a:close/>
                </a:path>
              </a:pathLst>
            </a:custGeom>
            <a:solidFill>
              <a:srgbClr val="F2E6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5" name="任意多边形 308064"/>
            <p:cNvSpPr/>
            <p:nvPr/>
          </p:nvSpPr>
          <p:spPr>
            <a:xfrm>
              <a:off x="3779" y="1382"/>
              <a:ext cx="78" cy="61"/>
            </a:xfrm>
            <a:custGeom>
              <a:rect l="0" t="0" r="0" b="0"/>
              <a:pathLst>
                <a:path w="78" h="61">
                  <a:moveTo>
                    <a:pt x="76" y="48"/>
                  </a:moveTo>
                  <a:lnTo>
                    <a:pt x="78" y="44"/>
                  </a:lnTo>
                  <a:lnTo>
                    <a:pt x="78" y="41"/>
                  </a:lnTo>
                  <a:lnTo>
                    <a:pt x="78" y="39"/>
                  </a:lnTo>
                  <a:lnTo>
                    <a:pt x="78" y="35"/>
                  </a:lnTo>
                  <a:lnTo>
                    <a:pt x="78" y="33"/>
                  </a:lnTo>
                  <a:lnTo>
                    <a:pt x="78" y="31"/>
                  </a:lnTo>
                  <a:lnTo>
                    <a:pt x="78" y="26"/>
                  </a:lnTo>
                  <a:lnTo>
                    <a:pt x="76" y="24"/>
                  </a:lnTo>
                  <a:lnTo>
                    <a:pt x="73" y="22"/>
                  </a:lnTo>
                  <a:lnTo>
                    <a:pt x="71" y="18"/>
                  </a:lnTo>
                  <a:lnTo>
                    <a:pt x="69" y="15"/>
                  </a:lnTo>
                  <a:lnTo>
                    <a:pt x="67" y="13"/>
                  </a:lnTo>
                  <a:lnTo>
                    <a:pt x="65" y="11"/>
                  </a:lnTo>
                  <a:lnTo>
                    <a:pt x="60" y="9"/>
                  </a:lnTo>
                  <a:lnTo>
                    <a:pt x="58" y="7"/>
                  </a:lnTo>
                  <a:lnTo>
                    <a:pt x="54" y="5"/>
                  </a:lnTo>
                  <a:lnTo>
                    <a:pt x="50" y="2"/>
                  </a:lnTo>
                  <a:lnTo>
                    <a:pt x="45" y="2"/>
                  </a:lnTo>
                  <a:lnTo>
                    <a:pt x="43" y="0"/>
                  </a:lnTo>
                  <a:lnTo>
                    <a:pt x="39" y="0"/>
                  </a:lnTo>
                  <a:lnTo>
                    <a:pt x="34" y="0"/>
                  </a:lnTo>
                  <a:lnTo>
                    <a:pt x="30" y="0"/>
                  </a:lnTo>
                  <a:lnTo>
                    <a:pt x="28" y="0"/>
                  </a:lnTo>
                  <a:lnTo>
                    <a:pt x="24" y="0"/>
                  </a:lnTo>
                  <a:lnTo>
                    <a:pt x="21" y="0"/>
                  </a:lnTo>
                  <a:lnTo>
                    <a:pt x="17" y="2"/>
                  </a:lnTo>
                  <a:lnTo>
                    <a:pt x="15" y="2"/>
                  </a:lnTo>
                  <a:lnTo>
                    <a:pt x="11" y="5"/>
                  </a:lnTo>
                  <a:lnTo>
                    <a:pt x="8" y="7"/>
                  </a:lnTo>
                  <a:lnTo>
                    <a:pt x="6" y="9"/>
                  </a:lnTo>
                  <a:lnTo>
                    <a:pt x="4" y="11"/>
                  </a:lnTo>
                  <a:lnTo>
                    <a:pt x="4" y="13"/>
                  </a:lnTo>
                  <a:lnTo>
                    <a:pt x="2" y="15"/>
                  </a:lnTo>
                  <a:lnTo>
                    <a:pt x="2" y="20"/>
                  </a:lnTo>
                  <a:lnTo>
                    <a:pt x="0" y="22"/>
                  </a:lnTo>
                  <a:lnTo>
                    <a:pt x="0" y="24"/>
                  </a:lnTo>
                  <a:lnTo>
                    <a:pt x="0" y="28"/>
                  </a:lnTo>
                  <a:lnTo>
                    <a:pt x="2" y="31"/>
                  </a:lnTo>
                  <a:lnTo>
                    <a:pt x="2" y="33"/>
                  </a:lnTo>
                  <a:lnTo>
                    <a:pt x="4" y="37"/>
                  </a:lnTo>
                  <a:lnTo>
                    <a:pt x="6" y="39"/>
                  </a:lnTo>
                  <a:lnTo>
                    <a:pt x="8" y="41"/>
                  </a:lnTo>
                  <a:lnTo>
                    <a:pt x="11" y="46"/>
                  </a:lnTo>
                  <a:lnTo>
                    <a:pt x="13" y="48"/>
                  </a:lnTo>
                  <a:lnTo>
                    <a:pt x="15" y="50"/>
                  </a:lnTo>
                  <a:lnTo>
                    <a:pt x="19" y="52"/>
                  </a:lnTo>
                  <a:lnTo>
                    <a:pt x="21" y="54"/>
                  </a:lnTo>
                  <a:lnTo>
                    <a:pt x="26" y="57"/>
                  </a:lnTo>
                  <a:lnTo>
                    <a:pt x="30" y="59"/>
                  </a:lnTo>
                  <a:lnTo>
                    <a:pt x="32" y="59"/>
                  </a:lnTo>
                  <a:lnTo>
                    <a:pt x="37" y="61"/>
                  </a:lnTo>
                  <a:lnTo>
                    <a:pt x="41" y="61"/>
                  </a:lnTo>
                  <a:lnTo>
                    <a:pt x="45" y="61"/>
                  </a:lnTo>
                  <a:lnTo>
                    <a:pt x="47" y="61"/>
                  </a:lnTo>
                  <a:lnTo>
                    <a:pt x="52" y="61"/>
                  </a:lnTo>
                  <a:lnTo>
                    <a:pt x="56" y="61"/>
                  </a:lnTo>
                  <a:lnTo>
                    <a:pt x="58" y="59"/>
                  </a:lnTo>
                  <a:lnTo>
                    <a:pt x="63" y="59"/>
                  </a:lnTo>
                  <a:lnTo>
                    <a:pt x="65" y="57"/>
                  </a:lnTo>
                  <a:lnTo>
                    <a:pt x="67" y="57"/>
                  </a:lnTo>
                  <a:lnTo>
                    <a:pt x="71" y="54"/>
                  </a:lnTo>
                  <a:lnTo>
                    <a:pt x="73" y="52"/>
                  </a:lnTo>
                  <a:lnTo>
                    <a:pt x="73" y="50"/>
                  </a:lnTo>
                  <a:lnTo>
                    <a:pt x="76" y="48"/>
                  </a:lnTo>
                  <a:close/>
                </a:path>
              </a:pathLst>
            </a:custGeom>
            <a:solidFill>
              <a:srgbClr val="F3E7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6" name="任意多边形 308065"/>
            <p:cNvSpPr/>
            <p:nvPr/>
          </p:nvSpPr>
          <p:spPr>
            <a:xfrm>
              <a:off x="3781" y="1382"/>
              <a:ext cx="76" cy="61"/>
            </a:xfrm>
            <a:custGeom>
              <a:rect l="0" t="0" r="0" b="0"/>
              <a:pathLst>
                <a:path w="76" h="61">
                  <a:moveTo>
                    <a:pt x="74" y="48"/>
                  </a:moveTo>
                  <a:lnTo>
                    <a:pt x="74" y="44"/>
                  </a:lnTo>
                  <a:lnTo>
                    <a:pt x="76" y="41"/>
                  </a:lnTo>
                  <a:lnTo>
                    <a:pt x="76" y="39"/>
                  </a:lnTo>
                  <a:lnTo>
                    <a:pt x="76" y="37"/>
                  </a:lnTo>
                  <a:lnTo>
                    <a:pt x="76" y="33"/>
                  </a:lnTo>
                  <a:lnTo>
                    <a:pt x="76" y="31"/>
                  </a:lnTo>
                  <a:lnTo>
                    <a:pt x="74" y="28"/>
                  </a:lnTo>
                  <a:lnTo>
                    <a:pt x="71" y="24"/>
                  </a:lnTo>
                  <a:lnTo>
                    <a:pt x="71" y="22"/>
                  </a:lnTo>
                  <a:lnTo>
                    <a:pt x="69" y="20"/>
                  </a:lnTo>
                  <a:lnTo>
                    <a:pt x="67" y="18"/>
                  </a:lnTo>
                  <a:lnTo>
                    <a:pt x="63" y="13"/>
                  </a:lnTo>
                  <a:lnTo>
                    <a:pt x="61" y="11"/>
                  </a:lnTo>
                  <a:lnTo>
                    <a:pt x="58" y="9"/>
                  </a:lnTo>
                  <a:lnTo>
                    <a:pt x="54" y="7"/>
                  </a:lnTo>
                  <a:lnTo>
                    <a:pt x="52" y="7"/>
                  </a:lnTo>
                  <a:lnTo>
                    <a:pt x="48" y="5"/>
                  </a:lnTo>
                  <a:lnTo>
                    <a:pt x="43" y="2"/>
                  </a:lnTo>
                  <a:lnTo>
                    <a:pt x="39" y="2"/>
                  </a:lnTo>
                  <a:lnTo>
                    <a:pt x="37" y="2"/>
                  </a:lnTo>
                  <a:lnTo>
                    <a:pt x="32" y="0"/>
                  </a:lnTo>
                  <a:lnTo>
                    <a:pt x="28" y="0"/>
                  </a:lnTo>
                  <a:lnTo>
                    <a:pt x="24" y="0"/>
                  </a:lnTo>
                  <a:lnTo>
                    <a:pt x="22" y="2"/>
                  </a:lnTo>
                  <a:lnTo>
                    <a:pt x="17" y="2"/>
                  </a:lnTo>
                  <a:lnTo>
                    <a:pt x="15" y="2"/>
                  </a:lnTo>
                  <a:lnTo>
                    <a:pt x="13" y="5"/>
                  </a:lnTo>
                  <a:lnTo>
                    <a:pt x="9" y="7"/>
                  </a:lnTo>
                  <a:lnTo>
                    <a:pt x="6" y="9"/>
                  </a:lnTo>
                  <a:lnTo>
                    <a:pt x="4" y="11"/>
                  </a:lnTo>
                  <a:lnTo>
                    <a:pt x="2" y="13"/>
                  </a:lnTo>
                  <a:lnTo>
                    <a:pt x="2" y="15"/>
                  </a:lnTo>
                  <a:lnTo>
                    <a:pt x="0" y="18"/>
                  </a:lnTo>
                  <a:lnTo>
                    <a:pt x="0" y="20"/>
                  </a:lnTo>
                  <a:lnTo>
                    <a:pt x="0" y="22"/>
                  </a:lnTo>
                  <a:lnTo>
                    <a:pt x="0" y="26"/>
                  </a:lnTo>
                  <a:lnTo>
                    <a:pt x="0" y="28"/>
                  </a:lnTo>
                  <a:lnTo>
                    <a:pt x="0" y="31"/>
                  </a:lnTo>
                  <a:lnTo>
                    <a:pt x="2" y="35"/>
                  </a:lnTo>
                  <a:lnTo>
                    <a:pt x="2" y="37"/>
                  </a:lnTo>
                  <a:lnTo>
                    <a:pt x="4" y="39"/>
                  </a:lnTo>
                  <a:lnTo>
                    <a:pt x="6" y="44"/>
                  </a:lnTo>
                  <a:lnTo>
                    <a:pt x="9" y="46"/>
                  </a:lnTo>
                  <a:lnTo>
                    <a:pt x="11" y="48"/>
                  </a:lnTo>
                  <a:lnTo>
                    <a:pt x="13" y="50"/>
                  </a:lnTo>
                  <a:lnTo>
                    <a:pt x="17" y="52"/>
                  </a:lnTo>
                  <a:lnTo>
                    <a:pt x="19" y="54"/>
                  </a:lnTo>
                  <a:lnTo>
                    <a:pt x="24" y="57"/>
                  </a:lnTo>
                  <a:lnTo>
                    <a:pt x="28" y="59"/>
                  </a:lnTo>
                  <a:lnTo>
                    <a:pt x="32" y="59"/>
                  </a:lnTo>
                  <a:lnTo>
                    <a:pt x="35" y="59"/>
                  </a:lnTo>
                  <a:lnTo>
                    <a:pt x="39" y="61"/>
                  </a:lnTo>
                  <a:lnTo>
                    <a:pt x="43" y="61"/>
                  </a:lnTo>
                  <a:lnTo>
                    <a:pt x="45" y="61"/>
                  </a:lnTo>
                  <a:lnTo>
                    <a:pt x="50" y="61"/>
                  </a:lnTo>
                  <a:lnTo>
                    <a:pt x="54" y="61"/>
                  </a:lnTo>
                  <a:lnTo>
                    <a:pt x="56" y="59"/>
                  </a:lnTo>
                  <a:lnTo>
                    <a:pt x="61" y="59"/>
                  </a:lnTo>
                  <a:lnTo>
                    <a:pt x="63" y="57"/>
                  </a:lnTo>
                  <a:lnTo>
                    <a:pt x="65" y="57"/>
                  </a:lnTo>
                  <a:lnTo>
                    <a:pt x="67" y="54"/>
                  </a:lnTo>
                  <a:lnTo>
                    <a:pt x="69" y="52"/>
                  </a:lnTo>
                  <a:lnTo>
                    <a:pt x="71" y="50"/>
                  </a:lnTo>
                  <a:lnTo>
                    <a:pt x="74" y="48"/>
                  </a:lnTo>
                  <a:close/>
                </a:path>
              </a:pathLst>
            </a:custGeom>
            <a:solidFill>
              <a:srgbClr val="F3E8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7" name="任意多边形 308066"/>
            <p:cNvSpPr/>
            <p:nvPr/>
          </p:nvSpPr>
          <p:spPr>
            <a:xfrm>
              <a:off x="3781" y="1384"/>
              <a:ext cx="76" cy="59"/>
            </a:xfrm>
            <a:custGeom>
              <a:rect l="0" t="0" r="0" b="0"/>
              <a:pathLst>
                <a:path w="76" h="59">
                  <a:moveTo>
                    <a:pt x="74" y="46"/>
                  </a:moveTo>
                  <a:lnTo>
                    <a:pt x="74" y="44"/>
                  </a:lnTo>
                  <a:lnTo>
                    <a:pt x="74" y="39"/>
                  </a:lnTo>
                  <a:lnTo>
                    <a:pt x="76" y="37"/>
                  </a:lnTo>
                  <a:lnTo>
                    <a:pt x="76" y="35"/>
                  </a:lnTo>
                  <a:lnTo>
                    <a:pt x="74" y="31"/>
                  </a:lnTo>
                  <a:lnTo>
                    <a:pt x="74" y="29"/>
                  </a:lnTo>
                  <a:lnTo>
                    <a:pt x="74" y="26"/>
                  </a:lnTo>
                  <a:lnTo>
                    <a:pt x="71" y="24"/>
                  </a:lnTo>
                  <a:lnTo>
                    <a:pt x="69" y="20"/>
                  </a:lnTo>
                  <a:lnTo>
                    <a:pt x="67" y="18"/>
                  </a:lnTo>
                  <a:lnTo>
                    <a:pt x="65" y="16"/>
                  </a:lnTo>
                  <a:lnTo>
                    <a:pt x="63" y="13"/>
                  </a:lnTo>
                  <a:lnTo>
                    <a:pt x="61" y="11"/>
                  </a:lnTo>
                  <a:lnTo>
                    <a:pt x="56" y="9"/>
                  </a:lnTo>
                  <a:lnTo>
                    <a:pt x="54" y="7"/>
                  </a:lnTo>
                  <a:lnTo>
                    <a:pt x="50" y="5"/>
                  </a:lnTo>
                  <a:lnTo>
                    <a:pt x="45" y="5"/>
                  </a:lnTo>
                  <a:lnTo>
                    <a:pt x="43" y="3"/>
                  </a:lnTo>
                  <a:lnTo>
                    <a:pt x="39" y="3"/>
                  </a:lnTo>
                  <a:lnTo>
                    <a:pt x="35" y="0"/>
                  </a:lnTo>
                  <a:lnTo>
                    <a:pt x="32" y="0"/>
                  </a:lnTo>
                  <a:lnTo>
                    <a:pt x="28" y="0"/>
                  </a:lnTo>
                  <a:lnTo>
                    <a:pt x="24" y="0"/>
                  </a:lnTo>
                  <a:lnTo>
                    <a:pt x="22" y="0"/>
                  </a:lnTo>
                  <a:lnTo>
                    <a:pt x="17" y="3"/>
                  </a:lnTo>
                  <a:lnTo>
                    <a:pt x="15" y="3"/>
                  </a:lnTo>
                  <a:lnTo>
                    <a:pt x="13" y="5"/>
                  </a:lnTo>
                  <a:lnTo>
                    <a:pt x="9" y="5"/>
                  </a:lnTo>
                  <a:lnTo>
                    <a:pt x="6" y="7"/>
                  </a:lnTo>
                  <a:lnTo>
                    <a:pt x="4" y="9"/>
                  </a:lnTo>
                  <a:lnTo>
                    <a:pt x="2" y="11"/>
                  </a:lnTo>
                  <a:lnTo>
                    <a:pt x="2" y="13"/>
                  </a:lnTo>
                  <a:lnTo>
                    <a:pt x="0" y="18"/>
                  </a:lnTo>
                  <a:lnTo>
                    <a:pt x="0" y="20"/>
                  </a:lnTo>
                  <a:lnTo>
                    <a:pt x="0" y="22"/>
                  </a:lnTo>
                  <a:lnTo>
                    <a:pt x="0" y="24"/>
                  </a:lnTo>
                  <a:lnTo>
                    <a:pt x="0" y="29"/>
                  </a:lnTo>
                  <a:lnTo>
                    <a:pt x="0" y="31"/>
                  </a:lnTo>
                  <a:lnTo>
                    <a:pt x="2" y="33"/>
                  </a:lnTo>
                  <a:lnTo>
                    <a:pt x="2" y="35"/>
                  </a:lnTo>
                  <a:lnTo>
                    <a:pt x="4" y="39"/>
                  </a:lnTo>
                  <a:lnTo>
                    <a:pt x="6" y="42"/>
                  </a:lnTo>
                  <a:lnTo>
                    <a:pt x="9" y="44"/>
                  </a:lnTo>
                  <a:lnTo>
                    <a:pt x="11" y="46"/>
                  </a:lnTo>
                  <a:lnTo>
                    <a:pt x="15" y="48"/>
                  </a:lnTo>
                  <a:lnTo>
                    <a:pt x="17" y="50"/>
                  </a:lnTo>
                  <a:lnTo>
                    <a:pt x="22" y="52"/>
                  </a:lnTo>
                  <a:lnTo>
                    <a:pt x="24" y="55"/>
                  </a:lnTo>
                  <a:lnTo>
                    <a:pt x="28" y="55"/>
                  </a:lnTo>
                  <a:lnTo>
                    <a:pt x="32" y="57"/>
                  </a:lnTo>
                  <a:lnTo>
                    <a:pt x="35" y="57"/>
                  </a:lnTo>
                  <a:lnTo>
                    <a:pt x="39" y="59"/>
                  </a:lnTo>
                  <a:lnTo>
                    <a:pt x="43" y="59"/>
                  </a:lnTo>
                  <a:lnTo>
                    <a:pt x="45" y="59"/>
                  </a:lnTo>
                  <a:lnTo>
                    <a:pt x="50" y="59"/>
                  </a:lnTo>
                  <a:lnTo>
                    <a:pt x="54" y="57"/>
                  </a:lnTo>
                  <a:lnTo>
                    <a:pt x="56" y="57"/>
                  </a:lnTo>
                  <a:lnTo>
                    <a:pt x="58" y="57"/>
                  </a:lnTo>
                  <a:lnTo>
                    <a:pt x="63" y="55"/>
                  </a:lnTo>
                  <a:lnTo>
                    <a:pt x="65" y="55"/>
                  </a:lnTo>
                  <a:lnTo>
                    <a:pt x="67" y="52"/>
                  </a:lnTo>
                  <a:lnTo>
                    <a:pt x="69" y="50"/>
                  </a:lnTo>
                  <a:lnTo>
                    <a:pt x="71" y="48"/>
                  </a:lnTo>
                  <a:lnTo>
                    <a:pt x="74" y="46"/>
                  </a:lnTo>
                  <a:close/>
                </a:path>
              </a:pathLst>
            </a:custGeom>
            <a:solidFill>
              <a:srgbClr val="F3E8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8" name="任意多边形 308067"/>
            <p:cNvSpPr/>
            <p:nvPr/>
          </p:nvSpPr>
          <p:spPr>
            <a:xfrm>
              <a:off x="3781" y="1387"/>
              <a:ext cx="74" cy="56"/>
            </a:xfrm>
            <a:custGeom>
              <a:rect l="0" t="0" r="0" b="0"/>
              <a:pathLst>
                <a:path w="74" h="56">
                  <a:moveTo>
                    <a:pt x="71" y="43"/>
                  </a:moveTo>
                  <a:lnTo>
                    <a:pt x="74" y="41"/>
                  </a:lnTo>
                  <a:lnTo>
                    <a:pt x="74" y="36"/>
                  </a:lnTo>
                  <a:lnTo>
                    <a:pt x="74" y="34"/>
                  </a:lnTo>
                  <a:lnTo>
                    <a:pt x="74" y="32"/>
                  </a:lnTo>
                  <a:lnTo>
                    <a:pt x="74" y="30"/>
                  </a:lnTo>
                  <a:lnTo>
                    <a:pt x="74" y="26"/>
                  </a:lnTo>
                  <a:lnTo>
                    <a:pt x="71" y="23"/>
                  </a:lnTo>
                  <a:lnTo>
                    <a:pt x="69" y="21"/>
                  </a:lnTo>
                  <a:lnTo>
                    <a:pt x="69" y="19"/>
                  </a:lnTo>
                  <a:lnTo>
                    <a:pt x="67" y="17"/>
                  </a:lnTo>
                  <a:lnTo>
                    <a:pt x="65" y="13"/>
                  </a:lnTo>
                  <a:lnTo>
                    <a:pt x="63" y="10"/>
                  </a:lnTo>
                  <a:lnTo>
                    <a:pt x="58" y="8"/>
                  </a:lnTo>
                  <a:lnTo>
                    <a:pt x="56" y="6"/>
                  </a:lnTo>
                  <a:lnTo>
                    <a:pt x="52" y="6"/>
                  </a:lnTo>
                  <a:lnTo>
                    <a:pt x="50" y="4"/>
                  </a:lnTo>
                  <a:lnTo>
                    <a:pt x="45" y="2"/>
                  </a:lnTo>
                  <a:lnTo>
                    <a:pt x="41" y="2"/>
                  </a:lnTo>
                  <a:lnTo>
                    <a:pt x="39" y="0"/>
                  </a:lnTo>
                  <a:lnTo>
                    <a:pt x="35" y="0"/>
                  </a:lnTo>
                  <a:lnTo>
                    <a:pt x="30" y="0"/>
                  </a:lnTo>
                  <a:lnTo>
                    <a:pt x="28" y="0"/>
                  </a:lnTo>
                  <a:lnTo>
                    <a:pt x="24" y="0"/>
                  </a:lnTo>
                  <a:lnTo>
                    <a:pt x="22" y="0"/>
                  </a:lnTo>
                  <a:lnTo>
                    <a:pt x="17" y="2"/>
                  </a:lnTo>
                  <a:lnTo>
                    <a:pt x="15" y="2"/>
                  </a:lnTo>
                  <a:lnTo>
                    <a:pt x="13" y="4"/>
                  </a:lnTo>
                  <a:lnTo>
                    <a:pt x="11" y="4"/>
                  </a:lnTo>
                  <a:lnTo>
                    <a:pt x="6" y="6"/>
                  </a:lnTo>
                  <a:lnTo>
                    <a:pt x="6" y="8"/>
                  </a:lnTo>
                  <a:lnTo>
                    <a:pt x="4" y="10"/>
                  </a:lnTo>
                  <a:lnTo>
                    <a:pt x="2" y="13"/>
                  </a:lnTo>
                  <a:lnTo>
                    <a:pt x="2" y="15"/>
                  </a:lnTo>
                  <a:lnTo>
                    <a:pt x="0" y="17"/>
                  </a:lnTo>
                  <a:lnTo>
                    <a:pt x="0" y="21"/>
                  </a:lnTo>
                  <a:lnTo>
                    <a:pt x="0" y="23"/>
                  </a:lnTo>
                  <a:lnTo>
                    <a:pt x="0" y="26"/>
                  </a:lnTo>
                  <a:lnTo>
                    <a:pt x="2" y="28"/>
                  </a:lnTo>
                  <a:lnTo>
                    <a:pt x="2" y="30"/>
                  </a:lnTo>
                  <a:lnTo>
                    <a:pt x="4" y="34"/>
                  </a:lnTo>
                  <a:lnTo>
                    <a:pt x="6" y="36"/>
                  </a:lnTo>
                  <a:lnTo>
                    <a:pt x="9" y="39"/>
                  </a:lnTo>
                  <a:lnTo>
                    <a:pt x="11" y="41"/>
                  </a:lnTo>
                  <a:lnTo>
                    <a:pt x="13" y="43"/>
                  </a:lnTo>
                  <a:lnTo>
                    <a:pt x="15" y="45"/>
                  </a:lnTo>
                  <a:lnTo>
                    <a:pt x="17" y="47"/>
                  </a:lnTo>
                  <a:lnTo>
                    <a:pt x="22" y="49"/>
                  </a:lnTo>
                  <a:lnTo>
                    <a:pt x="26" y="52"/>
                  </a:lnTo>
                  <a:lnTo>
                    <a:pt x="28" y="52"/>
                  </a:lnTo>
                  <a:lnTo>
                    <a:pt x="32" y="54"/>
                  </a:lnTo>
                  <a:lnTo>
                    <a:pt x="37" y="54"/>
                  </a:lnTo>
                  <a:lnTo>
                    <a:pt x="39" y="56"/>
                  </a:lnTo>
                  <a:lnTo>
                    <a:pt x="43" y="56"/>
                  </a:lnTo>
                  <a:lnTo>
                    <a:pt x="48" y="56"/>
                  </a:lnTo>
                  <a:lnTo>
                    <a:pt x="50" y="56"/>
                  </a:lnTo>
                  <a:lnTo>
                    <a:pt x="54" y="54"/>
                  </a:lnTo>
                  <a:lnTo>
                    <a:pt x="56" y="54"/>
                  </a:lnTo>
                  <a:lnTo>
                    <a:pt x="58" y="54"/>
                  </a:lnTo>
                  <a:lnTo>
                    <a:pt x="63" y="52"/>
                  </a:lnTo>
                  <a:lnTo>
                    <a:pt x="65" y="49"/>
                  </a:lnTo>
                  <a:lnTo>
                    <a:pt x="67" y="49"/>
                  </a:lnTo>
                  <a:lnTo>
                    <a:pt x="69" y="47"/>
                  </a:lnTo>
                  <a:lnTo>
                    <a:pt x="71" y="45"/>
                  </a:lnTo>
                  <a:lnTo>
                    <a:pt x="71" y="43"/>
                  </a:lnTo>
                  <a:close/>
                </a:path>
              </a:pathLst>
            </a:custGeom>
            <a:solidFill>
              <a:srgbClr val="F3E8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69" name="任意多边形 308068"/>
            <p:cNvSpPr/>
            <p:nvPr/>
          </p:nvSpPr>
          <p:spPr>
            <a:xfrm>
              <a:off x="3781" y="1389"/>
              <a:ext cx="74" cy="54"/>
            </a:xfrm>
            <a:custGeom>
              <a:rect l="0" t="0" r="0" b="0"/>
              <a:pathLst>
                <a:path w="74" h="54">
                  <a:moveTo>
                    <a:pt x="71" y="41"/>
                  </a:moveTo>
                  <a:lnTo>
                    <a:pt x="71" y="39"/>
                  </a:lnTo>
                  <a:lnTo>
                    <a:pt x="74" y="34"/>
                  </a:lnTo>
                  <a:lnTo>
                    <a:pt x="74" y="32"/>
                  </a:lnTo>
                  <a:lnTo>
                    <a:pt x="74" y="30"/>
                  </a:lnTo>
                  <a:lnTo>
                    <a:pt x="74" y="28"/>
                  </a:lnTo>
                  <a:lnTo>
                    <a:pt x="71" y="26"/>
                  </a:lnTo>
                  <a:lnTo>
                    <a:pt x="71" y="21"/>
                  </a:lnTo>
                  <a:lnTo>
                    <a:pt x="69" y="19"/>
                  </a:lnTo>
                  <a:lnTo>
                    <a:pt x="67" y="17"/>
                  </a:lnTo>
                  <a:lnTo>
                    <a:pt x="65" y="15"/>
                  </a:lnTo>
                  <a:lnTo>
                    <a:pt x="63" y="13"/>
                  </a:lnTo>
                  <a:lnTo>
                    <a:pt x="61" y="11"/>
                  </a:lnTo>
                  <a:lnTo>
                    <a:pt x="58" y="8"/>
                  </a:lnTo>
                  <a:lnTo>
                    <a:pt x="54" y="6"/>
                  </a:lnTo>
                  <a:lnTo>
                    <a:pt x="52" y="4"/>
                  </a:lnTo>
                  <a:lnTo>
                    <a:pt x="48" y="4"/>
                  </a:lnTo>
                  <a:lnTo>
                    <a:pt x="45" y="2"/>
                  </a:lnTo>
                  <a:lnTo>
                    <a:pt x="41" y="0"/>
                  </a:lnTo>
                  <a:lnTo>
                    <a:pt x="37" y="0"/>
                  </a:lnTo>
                  <a:lnTo>
                    <a:pt x="35" y="0"/>
                  </a:lnTo>
                  <a:lnTo>
                    <a:pt x="30" y="0"/>
                  </a:lnTo>
                  <a:lnTo>
                    <a:pt x="28" y="0"/>
                  </a:lnTo>
                  <a:lnTo>
                    <a:pt x="24" y="0"/>
                  </a:lnTo>
                  <a:lnTo>
                    <a:pt x="19" y="0"/>
                  </a:lnTo>
                  <a:lnTo>
                    <a:pt x="17" y="0"/>
                  </a:lnTo>
                  <a:lnTo>
                    <a:pt x="15" y="2"/>
                  </a:lnTo>
                  <a:lnTo>
                    <a:pt x="13" y="2"/>
                  </a:lnTo>
                  <a:lnTo>
                    <a:pt x="11" y="4"/>
                  </a:lnTo>
                  <a:lnTo>
                    <a:pt x="6" y="6"/>
                  </a:lnTo>
                  <a:lnTo>
                    <a:pt x="6" y="8"/>
                  </a:lnTo>
                  <a:lnTo>
                    <a:pt x="4" y="11"/>
                  </a:lnTo>
                  <a:lnTo>
                    <a:pt x="2" y="13"/>
                  </a:lnTo>
                  <a:lnTo>
                    <a:pt x="2" y="15"/>
                  </a:lnTo>
                  <a:lnTo>
                    <a:pt x="0" y="17"/>
                  </a:lnTo>
                  <a:lnTo>
                    <a:pt x="0" y="19"/>
                  </a:lnTo>
                  <a:lnTo>
                    <a:pt x="0" y="21"/>
                  </a:lnTo>
                  <a:lnTo>
                    <a:pt x="2" y="24"/>
                  </a:lnTo>
                  <a:lnTo>
                    <a:pt x="2" y="28"/>
                  </a:lnTo>
                  <a:lnTo>
                    <a:pt x="2" y="30"/>
                  </a:lnTo>
                  <a:lnTo>
                    <a:pt x="4" y="32"/>
                  </a:lnTo>
                  <a:lnTo>
                    <a:pt x="6" y="34"/>
                  </a:lnTo>
                  <a:lnTo>
                    <a:pt x="9" y="37"/>
                  </a:lnTo>
                  <a:lnTo>
                    <a:pt x="11" y="39"/>
                  </a:lnTo>
                  <a:lnTo>
                    <a:pt x="13" y="41"/>
                  </a:lnTo>
                  <a:lnTo>
                    <a:pt x="15" y="43"/>
                  </a:lnTo>
                  <a:lnTo>
                    <a:pt x="19" y="45"/>
                  </a:lnTo>
                  <a:lnTo>
                    <a:pt x="22" y="47"/>
                  </a:lnTo>
                  <a:lnTo>
                    <a:pt x="26" y="50"/>
                  </a:lnTo>
                  <a:lnTo>
                    <a:pt x="30" y="50"/>
                  </a:lnTo>
                  <a:lnTo>
                    <a:pt x="32" y="52"/>
                  </a:lnTo>
                  <a:lnTo>
                    <a:pt x="37" y="52"/>
                  </a:lnTo>
                  <a:lnTo>
                    <a:pt x="39" y="52"/>
                  </a:lnTo>
                  <a:lnTo>
                    <a:pt x="43" y="54"/>
                  </a:lnTo>
                  <a:lnTo>
                    <a:pt x="48" y="54"/>
                  </a:lnTo>
                  <a:lnTo>
                    <a:pt x="50" y="52"/>
                  </a:lnTo>
                  <a:lnTo>
                    <a:pt x="54" y="52"/>
                  </a:lnTo>
                  <a:lnTo>
                    <a:pt x="56" y="52"/>
                  </a:lnTo>
                  <a:lnTo>
                    <a:pt x="58" y="50"/>
                  </a:lnTo>
                  <a:lnTo>
                    <a:pt x="63" y="50"/>
                  </a:lnTo>
                  <a:lnTo>
                    <a:pt x="65" y="47"/>
                  </a:lnTo>
                  <a:lnTo>
                    <a:pt x="67" y="45"/>
                  </a:lnTo>
                  <a:lnTo>
                    <a:pt x="69" y="45"/>
                  </a:lnTo>
                  <a:lnTo>
                    <a:pt x="69" y="43"/>
                  </a:lnTo>
                  <a:lnTo>
                    <a:pt x="71" y="41"/>
                  </a:lnTo>
                  <a:close/>
                </a:path>
              </a:pathLst>
            </a:custGeom>
            <a:solidFill>
              <a:srgbClr val="F4E9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0" name="任意多边形 308069"/>
            <p:cNvSpPr/>
            <p:nvPr/>
          </p:nvSpPr>
          <p:spPr>
            <a:xfrm>
              <a:off x="3783" y="1391"/>
              <a:ext cx="69" cy="50"/>
            </a:xfrm>
            <a:custGeom>
              <a:rect l="0" t="0" r="0" b="0"/>
              <a:pathLst>
                <a:path w="69" h="50">
                  <a:moveTo>
                    <a:pt x="69" y="39"/>
                  </a:moveTo>
                  <a:lnTo>
                    <a:pt x="69" y="37"/>
                  </a:lnTo>
                  <a:lnTo>
                    <a:pt x="69" y="32"/>
                  </a:lnTo>
                  <a:lnTo>
                    <a:pt x="69" y="30"/>
                  </a:lnTo>
                  <a:lnTo>
                    <a:pt x="69" y="28"/>
                  </a:lnTo>
                  <a:lnTo>
                    <a:pt x="69" y="26"/>
                  </a:lnTo>
                  <a:lnTo>
                    <a:pt x="69" y="24"/>
                  </a:lnTo>
                  <a:lnTo>
                    <a:pt x="67" y="22"/>
                  </a:lnTo>
                  <a:lnTo>
                    <a:pt x="65" y="19"/>
                  </a:lnTo>
                  <a:lnTo>
                    <a:pt x="65" y="15"/>
                  </a:lnTo>
                  <a:lnTo>
                    <a:pt x="63" y="13"/>
                  </a:lnTo>
                  <a:lnTo>
                    <a:pt x="61" y="11"/>
                  </a:lnTo>
                  <a:lnTo>
                    <a:pt x="56" y="9"/>
                  </a:lnTo>
                  <a:lnTo>
                    <a:pt x="54" y="9"/>
                  </a:lnTo>
                  <a:lnTo>
                    <a:pt x="52" y="6"/>
                  </a:lnTo>
                  <a:lnTo>
                    <a:pt x="48" y="4"/>
                  </a:lnTo>
                  <a:lnTo>
                    <a:pt x="46" y="2"/>
                  </a:lnTo>
                  <a:lnTo>
                    <a:pt x="41" y="2"/>
                  </a:lnTo>
                  <a:lnTo>
                    <a:pt x="39" y="0"/>
                  </a:lnTo>
                  <a:lnTo>
                    <a:pt x="35" y="0"/>
                  </a:lnTo>
                  <a:lnTo>
                    <a:pt x="30" y="0"/>
                  </a:lnTo>
                  <a:lnTo>
                    <a:pt x="28" y="0"/>
                  </a:lnTo>
                  <a:lnTo>
                    <a:pt x="24" y="0"/>
                  </a:lnTo>
                  <a:lnTo>
                    <a:pt x="22" y="0"/>
                  </a:lnTo>
                  <a:lnTo>
                    <a:pt x="17" y="0"/>
                  </a:lnTo>
                  <a:lnTo>
                    <a:pt x="15" y="0"/>
                  </a:lnTo>
                  <a:lnTo>
                    <a:pt x="13" y="2"/>
                  </a:lnTo>
                  <a:lnTo>
                    <a:pt x="11" y="2"/>
                  </a:lnTo>
                  <a:lnTo>
                    <a:pt x="9" y="4"/>
                  </a:lnTo>
                  <a:lnTo>
                    <a:pt x="7" y="6"/>
                  </a:lnTo>
                  <a:lnTo>
                    <a:pt x="4" y="6"/>
                  </a:lnTo>
                  <a:lnTo>
                    <a:pt x="2" y="9"/>
                  </a:lnTo>
                  <a:lnTo>
                    <a:pt x="0" y="11"/>
                  </a:lnTo>
                  <a:lnTo>
                    <a:pt x="0" y="13"/>
                  </a:lnTo>
                  <a:lnTo>
                    <a:pt x="0" y="15"/>
                  </a:lnTo>
                  <a:lnTo>
                    <a:pt x="0" y="19"/>
                  </a:lnTo>
                  <a:lnTo>
                    <a:pt x="0" y="22"/>
                  </a:lnTo>
                  <a:lnTo>
                    <a:pt x="0" y="24"/>
                  </a:lnTo>
                  <a:lnTo>
                    <a:pt x="0" y="26"/>
                  </a:lnTo>
                  <a:lnTo>
                    <a:pt x="2" y="28"/>
                  </a:lnTo>
                  <a:lnTo>
                    <a:pt x="4" y="30"/>
                  </a:lnTo>
                  <a:lnTo>
                    <a:pt x="4" y="32"/>
                  </a:lnTo>
                  <a:lnTo>
                    <a:pt x="7" y="37"/>
                  </a:lnTo>
                  <a:lnTo>
                    <a:pt x="9" y="39"/>
                  </a:lnTo>
                  <a:lnTo>
                    <a:pt x="11" y="41"/>
                  </a:lnTo>
                  <a:lnTo>
                    <a:pt x="15" y="41"/>
                  </a:lnTo>
                  <a:lnTo>
                    <a:pt x="17" y="43"/>
                  </a:lnTo>
                  <a:lnTo>
                    <a:pt x="22" y="45"/>
                  </a:lnTo>
                  <a:lnTo>
                    <a:pt x="24" y="48"/>
                  </a:lnTo>
                  <a:lnTo>
                    <a:pt x="28" y="48"/>
                  </a:lnTo>
                  <a:lnTo>
                    <a:pt x="30" y="50"/>
                  </a:lnTo>
                  <a:lnTo>
                    <a:pt x="35" y="50"/>
                  </a:lnTo>
                  <a:lnTo>
                    <a:pt x="39" y="50"/>
                  </a:lnTo>
                  <a:lnTo>
                    <a:pt x="41" y="50"/>
                  </a:lnTo>
                  <a:lnTo>
                    <a:pt x="46" y="50"/>
                  </a:lnTo>
                  <a:lnTo>
                    <a:pt x="48" y="50"/>
                  </a:lnTo>
                  <a:lnTo>
                    <a:pt x="52" y="50"/>
                  </a:lnTo>
                  <a:lnTo>
                    <a:pt x="54" y="50"/>
                  </a:lnTo>
                  <a:lnTo>
                    <a:pt x="56" y="48"/>
                  </a:lnTo>
                  <a:lnTo>
                    <a:pt x="59" y="48"/>
                  </a:lnTo>
                  <a:lnTo>
                    <a:pt x="61" y="45"/>
                  </a:lnTo>
                  <a:lnTo>
                    <a:pt x="65" y="43"/>
                  </a:lnTo>
                  <a:lnTo>
                    <a:pt x="65" y="43"/>
                  </a:lnTo>
                  <a:lnTo>
                    <a:pt x="67" y="41"/>
                  </a:lnTo>
                  <a:lnTo>
                    <a:pt x="69" y="39"/>
                  </a:lnTo>
                  <a:close/>
                </a:path>
              </a:pathLst>
            </a:custGeom>
            <a:solidFill>
              <a:srgbClr val="F4E9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1" name="任意多边形 308070"/>
            <p:cNvSpPr/>
            <p:nvPr/>
          </p:nvSpPr>
          <p:spPr>
            <a:xfrm>
              <a:off x="3783" y="1391"/>
              <a:ext cx="69" cy="50"/>
            </a:xfrm>
            <a:custGeom>
              <a:rect l="0" t="0" r="0" b="0"/>
              <a:pathLst>
                <a:path w="69" h="50">
                  <a:moveTo>
                    <a:pt x="67" y="39"/>
                  </a:moveTo>
                  <a:lnTo>
                    <a:pt x="69" y="37"/>
                  </a:lnTo>
                  <a:lnTo>
                    <a:pt x="69" y="32"/>
                  </a:lnTo>
                  <a:lnTo>
                    <a:pt x="69" y="30"/>
                  </a:lnTo>
                  <a:lnTo>
                    <a:pt x="69" y="28"/>
                  </a:lnTo>
                  <a:lnTo>
                    <a:pt x="69" y="26"/>
                  </a:lnTo>
                  <a:lnTo>
                    <a:pt x="67" y="24"/>
                  </a:lnTo>
                  <a:lnTo>
                    <a:pt x="67" y="22"/>
                  </a:lnTo>
                  <a:lnTo>
                    <a:pt x="65" y="19"/>
                  </a:lnTo>
                  <a:lnTo>
                    <a:pt x="63" y="17"/>
                  </a:lnTo>
                  <a:lnTo>
                    <a:pt x="61" y="15"/>
                  </a:lnTo>
                  <a:lnTo>
                    <a:pt x="59" y="13"/>
                  </a:lnTo>
                  <a:lnTo>
                    <a:pt x="56" y="11"/>
                  </a:lnTo>
                  <a:lnTo>
                    <a:pt x="54" y="9"/>
                  </a:lnTo>
                  <a:lnTo>
                    <a:pt x="50" y="6"/>
                  </a:lnTo>
                  <a:lnTo>
                    <a:pt x="48" y="6"/>
                  </a:lnTo>
                  <a:lnTo>
                    <a:pt x="43" y="4"/>
                  </a:lnTo>
                  <a:lnTo>
                    <a:pt x="41" y="2"/>
                  </a:lnTo>
                  <a:lnTo>
                    <a:pt x="37" y="2"/>
                  </a:lnTo>
                  <a:lnTo>
                    <a:pt x="35" y="2"/>
                  </a:lnTo>
                  <a:lnTo>
                    <a:pt x="30" y="0"/>
                  </a:lnTo>
                  <a:lnTo>
                    <a:pt x="28" y="0"/>
                  </a:lnTo>
                  <a:lnTo>
                    <a:pt x="24" y="0"/>
                  </a:lnTo>
                  <a:lnTo>
                    <a:pt x="22" y="2"/>
                  </a:lnTo>
                  <a:lnTo>
                    <a:pt x="17" y="2"/>
                  </a:lnTo>
                  <a:lnTo>
                    <a:pt x="15" y="2"/>
                  </a:lnTo>
                  <a:lnTo>
                    <a:pt x="13" y="2"/>
                  </a:lnTo>
                  <a:lnTo>
                    <a:pt x="11" y="4"/>
                  </a:lnTo>
                  <a:lnTo>
                    <a:pt x="9" y="6"/>
                  </a:lnTo>
                  <a:lnTo>
                    <a:pt x="7" y="6"/>
                  </a:lnTo>
                  <a:lnTo>
                    <a:pt x="4" y="9"/>
                  </a:lnTo>
                  <a:lnTo>
                    <a:pt x="2" y="11"/>
                  </a:lnTo>
                  <a:lnTo>
                    <a:pt x="2" y="13"/>
                  </a:lnTo>
                  <a:lnTo>
                    <a:pt x="0" y="15"/>
                  </a:lnTo>
                  <a:lnTo>
                    <a:pt x="0" y="17"/>
                  </a:lnTo>
                  <a:lnTo>
                    <a:pt x="0" y="19"/>
                  </a:lnTo>
                  <a:lnTo>
                    <a:pt x="0" y="22"/>
                  </a:lnTo>
                  <a:lnTo>
                    <a:pt x="0" y="24"/>
                  </a:lnTo>
                  <a:lnTo>
                    <a:pt x="2" y="26"/>
                  </a:lnTo>
                  <a:lnTo>
                    <a:pt x="2" y="30"/>
                  </a:lnTo>
                  <a:lnTo>
                    <a:pt x="4" y="32"/>
                  </a:lnTo>
                  <a:lnTo>
                    <a:pt x="7" y="35"/>
                  </a:lnTo>
                  <a:lnTo>
                    <a:pt x="9" y="37"/>
                  </a:lnTo>
                  <a:lnTo>
                    <a:pt x="11" y="39"/>
                  </a:lnTo>
                  <a:lnTo>
                    <a:pt x="13" y="41"/>
                  </a:lnTo>
                  <a:lnTo>
                    <a:pt x="15" y="43"/>
                  </a:lnTo>
                  <a:lnTo>
                    <a:pt x="17" y="43"/>
                  </a:lnTo>
                  <a:lnTo>
                    <a:pt x="22" y="45"/>
                  </a:lnTo>
                  <a:lnTo>
                    <a:pt x="24" y="48"/>
                  </a:lnTo>
                  <a:lnTo>
                    <a:pt x="28" y="48"/>
                  </a:lnTo>
                  <a:lnTo>
                    <a:pt x="33" y="50"/>
                  </a:lnTo>
                  <a:lnTo>
                    <a:pt x="35" y="50"/>
                  </a:lnTo>
                  <a:lnTo>
                    <a:pt x="39" y="50"/>
                  </a:lnTo>
                  <a:lnTo>
                    <a:pt x="41" y="50"/>
                  </a:lnTo>
                  <a:lnTo>
                    <a:pt x="46" y="50"/>
                  </a:lnTo>
                  <a:lnTo>
                    <a:pt x="48" y="50"/>
                  </a:lnTo>
                  <a:lnTo>
                    <a:pt x="52" y="50"/>
                  </a:lnTo>
                  <a:lnTo>
                    <a:pt x="54" y="50"/>
                  </a:lnTo>
                  <a:lnTo>
                    <a:pt x="56" y="48"/>
                  </a:lnTo>
                  <a:lnTo>
                    <a:pt x="59" y="48"/>
                  </a:lnTo>
                  <a:lnTo>
                    <a:pt x="61" y="45"/>
                  </a:lnTo>
                  <a:lnTo>
                    <a:pt x="63" y="43"/>
                  </a:lnTo>
                  <a:lnTo>
                    <a:pt x="65" y="43"/>
                  </a:lnTo>
                  <a:lnTo>
                    <a:pt x="67" y="41"/>
                  </a:lnTo>
                  <a:lnTo>
                    <a:pt x="67" y="39"/>
                  </a:lnTo>
                  <a:close/>
                </a:path>
              </a:pathLst>
            </a:custGeom>
            <a:solidFill>
              <a:srgbClr val="F4EA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2" name="任意多边形 308071"/>
            <p:cNvSpPr/>
            <p:nvPr/>
          </p:nvSpPr>
          <p:spPr>
            <a:xfrm>
              <a:off x="3783" y="1393"/>
              <a:ext cx="67" cy="48"/>
            </a:xfrm>
            <a:custGeom>
              <a:rect l="0" t="0" r="0" b="0"/>
              <a:pathLst>
                <a:path w="67" h="48">
                  <a:moveTo>
                    <a:pt x="67" y="37"/>
                  </a:moveTo>
                  <a:lnTo>
                    <a:pt x="67" y="35"/>
                  </a:lnTo>
                  <a:lnTo>
                    <a:pt x="67" y="33"/>
                  </a:lnTo>
                  <a:lnTo>
                    <a:pt x="67" y="30"/>
                  </a:lnTo>
                  <a:lnTo>
                    <a:pt x="67" y="28"/>
                  </a:lnTo>
                  <a:lnTo>
                    <a:pt x="67" y="24"/>
                  </a:lnTo>
                  <a:lnTo>
                    <a:pt x="67" y="22"/>
                  </a:lnTo>
                  <a:lnTo>
                    <a:pt x="65" y="20"/>
                  </a:lnTo>
                  <a:lnTo>
                    <a:pt x="65" y="17"/>
                  </a:lnTo>
                  <a:lnTo>
                    <a:pt x="63" y="15"/>
                  </a:lnTo>
                  <a:lnTo>
                    <a:pt x="61" y="13"/>
                  </a:lnTo>
                  <a:lnTo>
                    <a:pt x="59" y="11"/>
                  </a:lnTo>
                  <a:lnTo>
                    <a:pt x="56" y="11"/>
                  </a:lnTo>
                  <a:lnTo>
                    <a:pt x="52" y="9"/>
                  </a:lnTo>
                  <a:lnTo>
                    <a:pt x="50" y="7"/>
                  </a:lnTo>
                  <a:lnTo>
                    <a:pt x="46" y="4"/>
                  </a:lnTo>
                  <a:lnTo>
                    <a:pt x="43" y="4"/>
                  </a:lnTo>
                  <a:lnTo>
                    <a:pt x="39" y="2"/>
                  </a:lnTo>
                  <a:lnTo>
                    <a:pt x="37" y="2"/>
                  </a:lnTo>
                  <a:lnTo>
                    <a:pt x="33" y="0"/>
                  </a:lnTo>
                  <a:lnTo>
                    <a:pt x="30" y="0"/>
                  </a:lnTo>
                  <a:lnTo>
                    <a:pt x="26" y="0"/>
                  </a:lnTo>
                  <a:lnTo>
                    <a:pt x="24" y="0"/>
                  </a:lnTo>
                  <a:lnTo>
                    <a:pt x="20" y="0"/>
                  </a:lnTo>
                  <a:lnTo>
                    <a:pt x="17" y="2"/>
                  </a:lnTo>
                  <a:lnTo>
                    <a:pt x="15" y="2"/>
                  </a:lnTo>
                  <a:lnTo>
                    <a:pt x="13" y="2"/>
                  </a:lnTo>
                  <a:lnTo>
                    <a:pt x="11" y="4"/>
                  </a:lnTo>
                  <a:lnTo>
                    <a:pt x="9" y="4"/>
                  </a:lnTo>
                  <a:lnTo>
                    <a:pt x="7" y="7"/>
                  </a:lnTo>
                  <a:lnTo>
                    <a:pt x="4" y="9"/>
                  </a:lnTo>
                  <a:lnTo>
                    <a:pt x="2" y="11"/>
                  </a:lnTo>
                  <a:lnTo>
                    <a:pt x="2" y="13"/>
                  </a:lnTo>
                  <a:lnTo>
                    <a:pt x="0" y="15"/>
                  </a:lnTo>
                  <a:lnTo>
                    <a:pt x="0" y="17"/>
                  </a:lnTo>
                  <a:lnTo>
                    <a:pt x="0" y="20"/>
                  </a:lnTo>
                  <a:lnTo>
                    <a:pt x="0" y="22"/>
                  </a:lnTo>
                  <a:lnTo>
                    <a:pt x="2" y="24"/>
                  </a:lnTo>
                  <a:lnTo>
                    <a:pt x="2" y="26"/>
                  </a:lnTo>
                  <a:lnTo>
                    <a:pt x="4" y="28"/>
                  </a:lnTo>
                  <a:lnTo>
                    <a:pt x="4" y="30"/>
                  </a:lnTo>
                  <a:lnTo>
                    <a:pt x="7" y="33"/>
                  </a:lnTo>
                  <a:lnTo>
                    <a:pt x="9" y="35"/>
                  </a:lnTo>
                  <a:lnTo>
                    <a:pt x="11" y="37"/>
                  </a:lnTo>
                  <a:lnTo>
                    <a:pt x="13" y="39"/>
                  </a:lnTo>
                  <a:lnTo>
                    <a:pt x="15" y="41"/>
                  </a:lnTo>
                  <a:lnTo>
                    <a:pt x="20" y="41"/>
                  </a:lnTo>
                  <a:lnTo>
                    <a:pt x="22" y="43"/>
                  </a:lnTo>
                  <a:lnTo>
                    <a:pt x="26" y="46"/>
                  </a:lnTo>
                  <a:lnTo>
                    <a:pt x="28" y="46"/>
                  </a:lnTo>
                  <a:lnTo>
                    <a:pt x="33" y="48"/>
                  </a:lnTo>
                  <a:lnTo>
                    <a:pt x="35" y="48"/>
                  </a:lnTo>
                  <a:lnTo>
                    <a:pt x="39" y="48"/>
                  </a:lnTo>
                  <a:lnTo>
                    <a:pt x="41" y="48"/>
                  </a:lnTo>
                  <a:lnTo>
                    <a:pt x="46" y="48"/>
                  </a:lnTo>
                  <a:lnTo>
                    <a:pt x="48" y="48"/>
                  </a:lnTo>
                  <a:lnTo>
                    <a:pt x="52" y="48"/>
                  </a:lnTo>
                  <a:lnTo>
                    <a:pt x="54" y="46"/>
                  </a:lnTo>
                  <a:lnTo>
                    <a:pt x="56" y="46"/>
                  </a:lnTo>
                  <a:lnTo>
                    <a:pt x="59" y="46"/>
                  </a:lnTo>
                  <a:lnTo>
                    <a:pt x="61" y="43"/>
                  </a:lnTo>
                  <a:lnTo>
                    <a:pt x="63" y="41"/>
                  </a:lnTo>
                  <a:lnTo>
                    <a:pt x="65" y="39"/>
                  </a:lnTo>
                  <a:lnTo>
                    <a:pt x="65" y="39"/>
                  </a:lnTo>
                  <a:lnTo>
                    <a:pt x="67" y="37"/>
                  </a:lnTo>
                  <a:close/>
                </a:path>
              </a:pathLst>
            </a:custGeom>
            <a:solidFill>
              <a:srgbClr val="F4EA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3" name="任意多边形 308072"/>
            <p:cNvSpPr/>
            <p:nvPr/>
          </p:nvSpPr>
          <p:spPr>
            <a:xfrm>
              <a:off x="3783" y="1395"/>
              <a:ext cx="67" cy="46"/>
            </a:xfrm>
            <a:custGeom>
              <a:rect l="0" t="0" r="0" b="0"/>
              <a:pathLst>
                <a:path w="67" h="46">
                  <a:moveTo>
                    <a:pt x="67" y="35"/>
                  </a:moveTo>
                  <a:lnTo>
                    <a:pt x="67" y="33"/>
                  </a:lnTo>
                  <a:lnTo>
                    <a:pt x="67" y="31"/>
                  </a:lnTo>
                  <a:lnTo>
                    <a:pt x="67" y="28"/>
                  </a:lnTo>
                  <a:lnTo>
                    <a:pt x="67" y="26"/>
                  </a:lnTo>
                  <a:lnTo>
                    <a:pt x="67" y="24"/>
                  </a:lnTo>
                  <a:lnTo>
                    <a:pt x="65" y="22"/>
                  </a:lnTo>
                  <a:lnTo>
                    <a:pt x="65" y="20"/>
                  </a:lnTo>
                  <a:lnTo>
                    <a:pt x="63" y="18"/>
                  </a:lnTo>
                  <a:lnTo>
                    <a:pt x="61" y="15"/>
                  </a:lnTo>
                  <a:lnTo>
                    <a:pt x="59" y="13"/>
                  </a:lnTo>
                  <a:lnTo>
                    <a:pt x="56" y="11"/>
                  </a:lnTo>
                  <a:lnTo>
                    <a:pt x="54" y="9"/>
                  </a:lnTo>
                  <a:lnTo>
                    <a:pt x="52" y="7"/>
                  </a:lnTo>
                  <a:lnTo>
                    <a:pt x="50" y="7"/>
                  </a:lnTo>
                  <a:lnTo>
                    <a:pt x="46" y="5"/>
                  </a:lnTo>
                  <a:lnTo>
                    <a:pt x="43" y="2"/>
                  </a:lnTo>
                  <a:lnTo>
                    <a:pt x="39" y="2"/>
                  </a:lnTo>
                  <a:lnTo>
                    <a:pt x="37" y="0"/>
                  </a:lnTo>
                  <a:lnTo>
                    <a:pt x="33" y="0"/>
                  </a:lnTo>
                  <a:lnTo>
                    <a:pt x="28" y="0"/>
                  </a:lnTo>
                  <a:lnTo>
                    <a:pt x="26" y="0"/>
                  </a:lnTo>
                  <a:lnTo>
                    <a:pt x="24" y="0"/>
                  </a:lnTo>
                  <a:lnTo>
                    <a:pt x="20" y="0"/>
                  </a:lnTo>
                  <a:lnTo>
                    <a:pt x="17" y="0"/>
                  </a:lnTo>
                  <a:lnTo>
                    <a:pt x="15" y="2"/>
                  </a:lnTo>
                  <a:lnTo>
                    <a:pt x="13" y="2"/>
                  </a:lnTo>
                  <a:lnTo>
                    <a:pt x="11" y="5"/>
                  </a:lnTo>
                  <a:lnTo>
                    <a:pt x="9" y="5"/>
                  </a:lnTo>
                  <a:lnTo>
                    <a:pt x="7" y="7"/>
                  </a:lnTo>
                  <a:lnTo>
                    <a:pt x="4" y="9"/>
                  </a:lnTo>
                  <a:lnTo>
                    <a:pt x="2" y="9"/>
                  </a:lnTo>
                  <a:lnTo>
                    <a:pt x="2" y="11"/>
                  </a:lnTo>
                  <a:lnTo>
                    <a:pt x="2" y="13"/>
                  </a:lnTo>
                  <a:lnTo>
                    <a:pt x="0" y="15"/>
                  </a:lnTo>
                  <a:lnTo>
                    <a:pt x="0" y="18"/>
                  </a:lnTo>
                  <a:lnTo>
                    <a:pt x="2" y="20"/>
                  </a:lnTo>
                  <a:lnTo>
                    <a:pt x="2" y="22"/>
                  </a:lnTo>
                  <a:lnTo>
                    <a:pt x="2" y="24"/>
                  </a:lnTo>
                  <a:lnTo>
                    <a:pt x="4" y="26"/>
                  </a:lnTo>
                  <a:lnTo>
                    <a:pt x="7" y="28"/>
                  </a:lnTo>
                  <a:lnTo>
                    <a:pt x="7" y="31"/>
                  </a:lnTo>
                  <a:lnTo>
                    <a:pt x="9" y="33"/>
                  </a:lnTo>
                  <a:lnTo>
                    <a:pt x="11" y="35"/>
                  </a:lnTo>
                  <a:lnTo>
                    <a:pt x="15" y="37"/>
                  </a:lnTo>
                  <a:lnTo>
                    <a:pt x="17" y="39"/>
                  </a:lnTo>
                  <a:lnTo>
                    <a:pt x="20" y="39"/>
                  </a:lnTo>
                  <a:lnTo>
                    <a:pt x="22" y="41"/>
                  </a:lnTo>
                  <a:lnTo>
                    <a:pt x="26" y="44"/>
                  </a:lnTo>
                  <a:lnTo>
                    <a:pt x="28" y="44"/>
                  </a:lnTo>
                  <a:lnTo>
                    <a:pt x="33" y="46"/>
                  </a:lnTo>
                  <a:lnTo>
                    <a:pt x="37" y="46"/>
                  </a:lnTo>
                  <a:lnTo>
                    <a:pt x="39" y="46"/>
                  </a:lnTo>
                  <a:lnTo>
                    <a:pt x="43" y="46"/>
                  </a:lnTo>
                  <a:lnTo>
                    <a:pt x="46" y="46"/>
                  </a:lnTo>
                  <a:lnTo>
                    <a:pt x="48" y="46"/>
                  </a:lnTo>
                  <a:lnTo>
                    <a:pt x="52" y="46"/>
                  </a:lnTo>
                  <a:lnTo>
                    <a:pt x="54" y="44"/>
                  </a:lnTo>
                  <a:lnTo>
                    <a:pt x="56" y="44"/>
                  </a:lnTo>
                  <a:lnTo>
                    <a:pt x="59" y="41"/>
                  </a:lnTo>
                  <a:lnTo>
                    <a:pt x="61" y="41"/>
                  </a:lnTo>
                  <a:lnTo>
                    <a:pt x="63" y="39"/>
                  </a:lnTo>
                  <a:lnTo>
                    <a:pt x="65" y="37"/>
                  </a:lnTo>
                  <a:lnTo>
                    <a:pt x="65" y="37"/>
                  </a:lnTo>
                  <a:lnTo>
                    <a:pt x="67" y="35"/>
                  </a:lnTo>
                  <a:close/>
                </a:path>
              </a:pathLst>
            </a:custGeom>
            <a:solidFill>
              <a:srgbClr val="F5EC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4" name="任意多边形 308073"/>
            <p:cNvSpPr/>
            <p:nvPr/>
          </p:nvSpPr>
          <p:spPr>
            <a:xfrm>
              <a:off x="3785" y="1397"/>
              <a:ext cx="65" cy="44"/>
            </a:xfrm>
            <a:custGeom>
              <a:rect l="0" t="0" r="0" b="0"/>
              <a:pathLst>
                <a:path w="65" h="44">
                  <a:moveTo>
                    <a:pt x="63" y="33"/>
                  </a:moveTo>
                  <a:lnTo>
                    <a:pt x="65" y="31"/>
                  </a:lnTo>
                  <a:lnTo>
                    <a:pt x="65" y="29"/>
                  </a:lnTo>
                  <a:lnTo>
                    <a:pt x="65" y="26"/>
                  </a:lnTo>
                  <a:lnTo>
                    <a:pt x="65" y="24"/>
                  </a:lnTo>
                  <a:lnTo>
                    <a:pt x="63" y="22"/>
                  </a:lnTo>
                  <a:lnTo>
                    <a:pt x="63" y="20"/>
                  </a:lnTo>
                  <a:lnTo>
                    <a:pt x="61" y="18"/>
                  </a:lnTo>
                  <a:lnTo>
                    <a:pt x="59" y="16"/>
                  </a:lnTo>
                  <a:lnTo>
                    <a:pt x="59" y="13"/>
                  </a:lnTo>
                  <a:lnTo>
                    <a:pt x="57" y="11"/>
                  </a:lnTo>
                  <a:lnTo>
                    <a:pt x="54" y="9"/>
                  </a:lnTo>
                  <a:lnTo>
                    <a:pt x="52" y="9"/>
                  </a:lnTo>
                  <a:lnTo>
                    <a:pt x="48" y="7"/>
                  </a:lnTo>
                  <a:lnTo>
                    <a:pt x="46" y="5"/>
                  </a:lnTo>
                  <a:lnTo>
                    <a:pt x="44" y="3"/>
                  </a:lnTo>
                  <a:lnTo>
                    <a:pt x="39" y="3"/>
                  </a:lnTo>
                  <a:lnTo>
                    <a:pt x="37" y="3"/>
                  </a:lnTo>
                  <a:lnTo>
                    <a:pt x="33" y="0"/>
                  </a:lnTo>
                  <a:lnTo>
                    <a:pt x="31" y="0"/>
                  </a:lnTo>
                  <a:lnTo>
                    <a:pt x="26" y="0"/>
                  </a:lnTo>
                  <a:lnTo>
                    <a:pt x="24" y="0"/>
                  </a:lnTo>
                  <a:lnTo>
                    <a:pt x="20" y="0"/>
                  </a:lnTo>
                  <a:lnTo>
                    <a:pt x="18" y="0"/>
                  </a:lnTo>
                  <a:lnTo>
                    <a:pt x="15" y="0"/>
                  </a:lnTo>
                  <a:lnTo>
                    <a:pt x="13" y="0"/>
                  </a:lnTo>
                  <a:lnTo>
                    <a:pt x="9" y="3"/>
                  </a:lnTo>
                  <a:lnTo>
                    <a:pt x="9" y="3"/>
                  </a:lnTo>
                  <a:lnTo>
                    <a:pt x="7" y="5"/>
                  </a:lnTo>
                  <a:lnTo>
                    <a:pt x="5" y="7"/>
                  </a:lnTo>
                  <a:lnTo>
                    <a:pt x="2" y="7"/>
                  </a:lnTo>
                  <a:lnTo>
                    <a:pt x="2" y="9"/>
                  </a:lnTo>
                  <a:lnTo>
                    <a:pt x="0" y="11"/>
                  </a:lnTo>
                  <a:lnTo>
                    <a:pt x="0" y="13"/>
                  </a:lnTo>
                  <a:lnTo>
                    <a:pt x="0" y="16"/>
                  </a:lnTo>
                  <a:lnTo>
                    <a:pt x="0" y="18"/>
                  </a:lnTo>
                  <a:lnTo>
                    <a:pt x="0" y="20"/>
                  </a:lnTo>
                  <a:lnTo>
                    <a:pt x="0" y="22"/>
                  </a:lnTo>
                  <a:lnTo>
                    <a:pt x="2" y="24"/>
                  </a:lnTo>
                  <a:lnTo>
                    <a:pt x="2" y="26"/>
                  </a:lnTo>
                  <a:lnTo>
                    <a:pt x="5" y="29"/>
                  </a:lnTo>
                  <a:lnTo>
                    <a:pt x="7" y="31"/>
                  </a:lnTo>
                  <a:lnTo>
                    <a:pt x="9" y="31"/>
                  </a:lnTo>
                  <a:lnTo>
                    <a:pt x="11" y="33"/>
                  </a:lnTo>
                  <a:lnTo>
                    <a:pt x="13" y="35"/>
                  </a:lnTo>
                  <a:lnTo>
                    <a:pt x="15" y="37"/>
                  </a:lnTo>
                  <a:lnTo>
                    <a:pt x="18" y="37"/>
                  </a:lnTo>
                  <a:lnTo>
                    <a:pt x="22" y="39"/>
                  </a:lnTo>
                  <a:lnTo>
                    <a:pt x="24" y="42"/>
                  </a:lnTo>
                  <a:lnTo>
                    <a:pt x="28" y="42"/>
                  </a:lnTo>
                  <a:lnTo>
                    <a:pt x="31" y="42"/>
                  </a:lnTo>
                  <a:lnTo>
                    <a:pt x="35" y="44"/>
                  </a:lnTo>
                  <a:lnTo>
                    <a:pt x="37" y="44"/>
                  </a:lnTo>
                  <a:lnTo>
                    <a:pt x="41" y="44"/>
                  </a:lnTo>
                  <a:lnTo>
                    <a:pt x="44" y="44"/>
                  </a:lnTo>
                  <a:lnTo>
                    <a:pt x="46" y="44"/>
                  </a:lnTo>
                  <a:lnTo>
                    <a:pt x="50" y="42"/>
                  </a:lnTo>
                  <a:lnTo>
                    <a:pt x="52" y="42"/>
                  </a:lnTo>
                  <a:lnTo>
                    <a:pt x="54" y="42"/>
                  </a:lnTo>
                  <a:lnTo>
                    <a:pt x="57" y="39"/>
                  </a:lnTo>
                  <a:lnTo>
                    <a:pt x="59" y="39"/>
                  </a:lnTo>
                  <a:lnTo>
                    <a:pt x="61" y="37"/>
                  </a:lnTo>
                  <a:lnTo>
                    <a:pt x="61" y="35"/>
                  </a:lnTo>
                  <a:lnTo>
                    <a:pt x="63" y="35"/>
                  </a:lnTo>
                  <a:lnTo>
                    <a:pt x="63" y="33"/>
                  </a:lnTo>
                  <a:close/>
                </a:path>
              </a:pathLst>
            </a:custGeom>
            <a:solidFill>
              <a:srgbClr val="F5EC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5" name="任意多边形 308074"/>
            <p:cNvSpPr/>
            <p:nvPr/>
          </p:nvSpPr>
          <p:spPr>
            <a:xfrm>
              <a:off x="3785" y="1400"/>
              <a:ext cx="63" cy="41"/>
            </a:xfrm>
            <a:custGeom>
              <a:rect l="0" t="0" r="0" b="0"/>
              <a:pathLst>
                <a:path w="62" h="41">
                  <a:moveTo>
                    <a:pt x="63" y="30"/>
                  </a:moveTo>
                  <a:lnTo>
                    <a:pt x="63" y="28"/>
                  </a:lnTo>
                  <a:lnTo>
                    <a:pt x="63" y="26"/>
                  </a:lnTo>
                  <a:lnTo>
                    <a:pt x="63" y="23"/>
                  </a:lnTo>
                  <a:lnTo>
                    <a:pt x="63" y="21"/>
                  </a:lnTo>
                  <a:lnTo>
                    <a:pt x="63" y="19"/>
                  </a:lnTo>
                  <a:lnTo>
                    <a:pt x="61" y="17"/>
                  </a:lnTo>
                  <a:lnTo>
                    <a:pt x="61" y="15"/>
                  </a:lnTo>
                  <a:lnTo>
                    <a:pt x="59" y="13"/>
                  </a:lnTo>
                  <a:lnTo>
                    <a:pt x="57" y="10"/>
                  </a:lnTo>
                  <a:lnTo>
                    <a:pt x="54" y="10"/>
                  </a:lnTo>
                  <a:lnTo>
                    <a:pt x="52" y="8"/>
                  </a:lnTo>
                  <a:lnTo>
                    <a:pt x="50" y="6"/>
                  </a:lnTo>
                  <a:lnTo>
                    <a:pt x="48" y="4"/>
                  </a:lnTo>
                  <a:lnTo>
                    <a:pt x="46" y="4"/>
                  </a:lnTo>
                  <a:lnTo>
                    <a:pt x="41" y="2"/>
                  </a:lnTo>
                  <a:lnTo>
                    <a:pt x="39" y="2"/>
                  </a:lnTo>
                  <a:lnTo>
                    <a:pt x="35" y="0"/>
                  </a:lnTo>
                  <a:lnTo>
                    <a:pt x="33" y="0"/>
                  </a:lnTo>
                  <a:lnTo>
                    <a:pt x="28" y="0"/>
                  </a:lnTo>
                  <a:lnTo>
                    <a:pt x="26" y="0"/>
                  </a:lnTo>
                  <a:lnTo>
                    <a:pt x="24" y="0"/>
                  </a:lnTo>
                  <a:lnTo>
                    <a:pt x="20" y="0"/>
                  </a:lnTo>
                  <a:lnTo>
                    <a:pt x="18" y="0"/>
                  </a:lnTo>
                  <a:lnTo>
                    <a:pt x="15" y="0"/>
                  </a:lnTo>
                  <a:lnTo>
                    <a:pt x="13" y="0"/>
                  </a:lnTo>
                  <a:lnTo>
                    <a:pt x="9" y="2"/>
                  </a:lnTo>
                  <a:lnTo>
                    <a:pt x="9" y="2"/>
                  </a:lnTo>
                  <a:lnTo>
                    <a:pt x="7" y="4"/>
                  </a:lnTo>
                  <a:lnTo>
                    <a:pt x="5" y="4"/>
                  </a:lnTo>
                  <a:lnTo>
                    <a:pt x="2" y="6"/>
                  </a:lnTo>
                  <a:lnTo>
                    <a:pt x="2" y="8"/>
                  </a:lnTo>
                  <a:lnTo>
                    <a:pt x="0" y="10"/>
                  </a:lnTo>
                  <a:lnTo>
                    <a:pt x="0" y="10"/>
                  </a:lnTo>
                  <a:lnTo>
                    <a:pt x="0" y="13"/>
                  </a:lnTo>
                  <a:lnTo>
                    <a:pt x="0" y="15"/>
                  </a:lnTo>
                  <a:lnTo>
                    <a:pt x="0" y="17"/>
                  </a:lnTo>
                  <a:lnTo>
                    <a:pt x="2" y="19"/>
                  </a:lnTo>
                  <a:lnTo>
                    <a:pt x="2" y="21"/>
                  </a:lnTo>
                  <a:lnTo>
                    <a:pt x="5" y="23"/>
                  </a:lnTo>
                  <a:lnTo>
                    <a:pt x="5" y="26"/>
                  </a:lnTo>
                  <a:lnTo>
                    <a:pt x="7" y="28"/>
                  </a:lnTo>
                  <a:lnTo>
                    <a:pt x="9" y="30"/>
                  </a:lnTo>
                  <a:lnTo>
                    <a:pt x="11" y="30"/>
                  </a:lnTo>
                  <a:lnTo>
                    <a:pt x="13" y="32"/>
                  </a:lnTo>
                  <a:lnTo>
                    <a:pt x="15" y="34"/>
                  </a:lnTo>
                  <a:lnTo>
                    <a:pt x="20" y="34"/>
                  </a:lnTo>
                  <a:lnTo>
                    <a:pt x="22" y="36"/>
                  </a:lnTo>
                  <a:lnTo>
                    <a:pt x="26" y="39"/>
                  </a:lnTo>
                  <a:lnTo>
                    <a:pt x="28" y="39"/>
                  </a:lnTo>
                  <a:lnTo>
                    <a:pt x="31" y="39"/>
                  </a:lnTo>
                  <a:lnTo>
                    <a:pt x="35" y="41"/>
                  </a:lnTo>
                  <a:lnTo>
                    <a:pt x="37" y="41"/>
                  </a:lnTo>
                  <a:lnTo>
                    <a:pt x="41" y="41"/>
                  </a:lnTo>
                  <a:lnTo>
                    <a:pt x="44" y="41"/>
                  </a:lnTo>
                  <a:lnTo>
                    <a:pt x="46" y="41"/>
                  </a:lnTo>
                  <a:lnTo>
                    <a:pt x="50" y="39"/>
                  </a:lnTo>
                  <a:lnTo>
                    <a:pt x="52" y="39"/>
                  </a:lnTo>
                  <a:lnTo>
                    <a:pt x="54" y="39"/>
                  </a:lnTo>
                  <a:lnTo>
                    <a:pt x="57" y="36"/>
                  </a:lnTo>
                  <a:lnTo>
                    <a:pt x="59" y="36"/>
                  </a:lnTo>
                  <a:lnTo>
                    <a:pt x="59" y="34"/>
                  </a:lnTo>
                  <a:lnTo>
                    <a:pt x="61" y="32"/>
                  </a:lnTo>
                  <a:lnTo>
                    <a:pt x="63" y="32"/>
                  </a:lnTo>
                  <a:lnTo>
                    <a:pt x="63" y="30"/>
                  </a:lnTo>
                  <a:close/>
                </a:path>
              </a:pathLst>
            </a:custGeom>
            <a:solidFill>
              <a:srgbClr val="F5EC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6" name="任意多边形 308075"/>
            <p:cNvSpPr/>
            <p:nvPr/>
          </p:nvSpPr>
          <p:spPr>
            <a:xfrm>
              <a:off x="3785" y="1400"/>
              <a:ext cx="63" cy="41"/>
            </a:xfrm>
            <a:custGeom>
              <a:rect l="0" t="0" r="0" b="0"/>
              <a:pathLst>
                <a:path w="62" h="41">
                  <a:moveTo>
                    <a:pt x="63" y="30"/>
                  </a:moveTo>
                  <a:lnTo>
                    <a:pt x="63" y="28"/>
                  </a:lnTo>
                  <a:lnTo>
                    <a:pt x="63" y="26"/>
                  </a:lnTo>
                  <a:lnTo>
                    <a:pt x="63" y="23"/>
                  </a:lnTo>
                  <a:lnTo>
                    <a:pt x="63" y="21"/>
                  </a:lnTo>
                  <a:lnTo>
                    <a:pt x="61" y="19"/>
                  </a:lnTo>
                  <a:lnTo>
                    <a:pt x="61" y="17"/>
                  </a:lnTo>
                  <a:lnTo>
                    <a:pt x="59" y="17"/>
                  </a:lnTo>
                  <a:lnTo>
                    <a:pt x="59" y="15"/>
                  </a:lnTo>
                  <a:lnTo>
                    <a:pt x="57" y="13"/>
                  </a:lnTo>
                  <a:lnTo>
                    <a:pt x="54" y="10"/>
                  </a:lnTo>
                  <a:lnTo>
                    <a:pt x="52" y="8"/>
                  </a:lnTo>
                  <a:lnTo>
                    <a:pt x="50" y="8"/>
                  </a:lnTo>
                  <a:lnTo>
                    <a:pt x="46" y="6"/>
                  </a:lnTo>
                  <a:lnTo>
                    <a:pt x="44" y="4"/>
                  </a:lnTo>
                  <a:lnTo>
                    <a:pt x="41" y="4"/>
                  </a:lnTo>
                  <a:lnTo>
                    <a:pt x="37" y="2"/>
                  </a:lnTo>
                  <a:lnTo>
                    <a:pt x="35" y="2"/>
                  </a:lnTo>
                  <a:lnTo>
                    <a:pt x="31" y="2"/>
                  </a:lnTo>
                  <a:lnTo>
                    <a:pt x="28" y="0"/>
                  </a:lnTo>
                  <a:lnTo>
                    <a:pt x="26" y="0"/>
                  </a:lnTo>
                  <a:lnTo>
                    <a:pt x="22" y="0"/>
                  </a:lnTo>
                  <a:lnTo>
                    <a:pt x="20" y="0"/>
                  </a:lnTo>
                  <a:lnTo>
                    <a:pt x="18" y="2"/>
                  </a:lnTo>
                  <a:lnTo>
                    <a:pt x="15" y="2"/>
                  </a:lnTo>
                  <a:lnTo>
                    <a:pt x="11" y="2"/>
                  </a:lnTo>
                  <a:lnTo>
                    <a:pt x="9" y="4"/>
                  </a:lnTo>
                  <a:lnTo>
                    <a:pt x="7" y="4"/>
                  </a:lnTo>
                  <a:lnTo>
                    <a:pt x="7" y="4"/>
                  </a:lnTo>
                  <a:lnTo>
                    <a:pt x="5" y="6"/>
                  </a:lnTo>
                  <a:lnTo>
                    <a:pt x="2" y="8"/>
                  </a:lnTo>
                  <a:lnTo>
                    <a:pt x="2" y="10"/>
                  </a:lnTo>
                  <a:lnTo>
                    <a:pt x="0" y="10"/>
                  </a:lnTo>
                  <a:lnTo>
                    <a:pt x="0" y="13"/>
                  </a:lnTo>
                  <a:lnTo>
                    <a:pt x="0" y="15"/>
                  </a:lnTo>
                  <a:lnTo>
                    <a:pt x="0" y="17"/>
                  </a:lnTo>
                  <a:lnTo>
                    <a:pt x="2" y="19"/>
                  </a:lnTo>
                  <a:lnTo>
                    <a:pt x="2" y="21"/>
                  </a:lnTo>
                  <a:lnTo>
                    <a:pt x="2" y="23"/>
                  </a:lnTo>
                  <a:lnTo>
                    <a:pt x="5" y="23"/>
                  </a:lnTo>
                  <a:lnTo>
                    <a:pt x="7" y="26"/>
                  </a:lnTo>
                  <a:lnTo>
                    <a:pt x="7" y="28"/>
                  </a:lnTo>
                  <a:lnTo>
                    <a:pt x="9" y="30"/>
                  </a:lnTo>
                  <a:lnTo>
                    <a:pt x="11" y="32"/>
                  </a:lnTo>
                  <a:lnTo>
                    <a:pt x="13" y="32"/>
                  </a:lnTo>
                  <a:lnTo>
                    <a:pt x="18" y="34"/>
                  </a:lnTo>
                  <a:lnTo>
                    <a:pt x="20" y="36"/>
                  </a:lnTo>
                  <a:lnTo>
                    <a:pt x="22" y="36"/>
                  </a:lnTo>
                  <a:lnTo>
                    <a:pt x="26" y="39"/>
                  </a:lnTo>
                  <a:lnTo>
                    <a:pt x="28" y="39"/>
                  </a:lnTo>
                  <a:lnTo>
                    <a:pt x="33" y="39"/>
                  </a:lnTo>
                  <a:lnTo>
                    <a:pt x="35" y="39"/>
                  </a:lnTo>
                  <a:lnTo>
                    <a:pt x="37" y="41"/>
                  </a:lnTo>
                  <a:lnTo>
                    <a:pt x="41" y="41"/>
                  </a:lnTo>
                  <a:lnTo>
                    <a:pt x="44" y="41"/>
                  </a:lnTo>
                  <a:lnTo>
                    <a:pt x="46" y="39"/>
                  </a:lnTo>
                  <a:lnTo>
                    <a:pt x="50" y="39"/>
                  </a:lnTo>
                  <a:lnTo>
                    <a:pt x="52" y="39"/>
                  </a:lnTo>
                  <a:lnTo>
                    <a:pt x="54" y="39"/>
                  </a:lnTo>
                  <a:lnTo>
                    <a:pt x="57" y="36"/>
                  </a:lnTo>
                  <a:lnTo>
                    <a:pt x="57" y="34"/>
                  </a:lnTo>
                  <a:lnTo>
                    <a:pt x="59" y="34"/>
                  </a:lnTo>
                  <a:lnTo>
                    <a:pt x="61" y="32"/>
                  </a:lnTo>
                  <a:lnTo>
                    <a:pt x="61" y="32"/>
                  </a:lnTo>
                  <a:lnTo>
                    <a:pt x="63" y="30"/>
                  </a:lnTo>
                  <a:close/>
                </a:path>
              </a:pathLst>
            </a:custGeom>
            <a:solidFill>
              <a:srgbClr val="F5E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7" name="任意多边形 308076"/>
            <p:cNvSpPr/>
            <p:nvPr/>
          </p:nvSpPr>
          <p:spPr>
            <a:xfrm>
              <a:off x="3785" y="1402"/>
              <a:ext cx="63" cy="37"/>
            </a:xfrm>
            <a:custGeom>
              <a:rect l="0" t="0" r="0" b="0"/>
              <a:pathLst>
                <a:path w="62" h="37">
                  <a:moveTo>
                    <a:pt x="61" y="28"/>
                  </a:moveTo>
                  <a:lnTo>
                    <a:pt x="63" y="26"/>
                  </a:lnTo>
                  <a:lnTo>
                    <a:pt x="63" y="24"/>
                  </a:lnTo>
                  <a:lnTo>
                    <a:pt x="61" y="21"/>
                  </a:lnTo>
                  <a:lnTo>
                    <a:pt x="61" y="19"/>
                  </a:lnTo>
                  <a:lnTo>
                    <a:pt x="61" y="19"/>
                  </a:lnTo>
                  <a:lnTo>
                    <a:pt x="59" y="17"/>
                  </a:lnTo>
                  <a:lnTo>
                    <a:pt x="59" y="15"/>
                  </a:lnTo>
                  <a:lnTo>
                    <a:pt x="57" y="13"/>
                  </a:lnTo>
                  <a:lnTo>
                    <a:pt x="54" y="11"/>
                  </a:lnTo>
                  <a:lnTo>
                    <a:pt x="52" y="8"/>
                  </a:lnTo>
                  <a:lnTo>
                    <a:pt x="50" y="8"/>
                  </a:lnTo>
                  <a:lnTo>
                    <a:pt x="48" y="6"/>
                  </a:lnTo>
                  <a:lnTo>
                    <a:pt x="46" y="4"/>
                  </a:lnTo>
                  <a:lnTo>
                    <a:pt x="44" y="4"/>
                  </a:lnTo>
                  <a:lnTo>
                    <a:pt x="39" y="2"/>
                  </a:lnTo>
                  <a:lnTo>
                    <a:pt x="37" y="2"/>
                  </a:lnTo>
                  <a:lnTo>
                    <a:pt x="35" y="2"/>
                  </a:lnTo>
                  <a:lnTo>
                    <a:pt x="31" y="0"/>
                  </a:lnTo>
                  <a:lnTo>
                    <a:pt x="28" y="0"/>
                  </a:lnTo>
                  <a:lnTo>
                    <a:pt x="24" y="0"/>
                  </a:lnTo>
                  <a:lnTo>
                    <a:pt x="22" y="0"/>
                  </a:lnTo>
                  <a:lnTo>
                    <a:pt x="20" y="0"/>
                  </a:lnTo>
                  <a:lnTo>
                    <a:pt x="15" y="0"/>
                  </a:lnTo>
                  <a:lnTo>
                    <a:pt x="13" y="2"/>
                  </a:lnTo>
                  <a:lnTo>
                    <a:pt x="11" y="2"/>
                  </a:lnTo>
                  <a:lnTo>
                    <a:pt x="9" y="2"/>
                  </a:lnTo>
                  <a:lnTo>
                    <a:pt x="7" y="4"/>
                  </a:lnTo>
                  <a:lnTo>
                    <a:pt x="7" y="4"/>
                  </a:lnTo>
                  <a:lnTo>
                    <a:pt x="5" y="6"/>
                  </a:lnTo>
                  <a:lnTo>
                    <a:pt x="2" y="6"/>
                  </a:lnTo>
                  <a:lnTo>
                    <a:pt x="2" y="8"/>
                  </a:lnTo>
                  <a:lnTo>
                    <a:pt x="2" y="11"/>
                  </a:lnTo>
                  <a:lnTo>
                    <a:pt x="0" y="13"/>
                  </a:lnTo>
                  <a:lnTo>
                    <a:pt x="0" y="15"/>
                  </a:lnTo>
                  <a:lnTo>
                    <a:pt x="2" y="15"/>
                  </a:lnTo>
                  <a:lnTo>
                    <a:pt x="2" y="17"/>
                  </a:lnTo>
                  <a:lnTo>
                    <a:pt x="2" y="19"/>
                  </a:lnTo>
                  <a:lnTo>
                    <a:pt x="5" y="21"/>
                  </a:lnTo>
                  <a:lnTo>
                    <a:pt x="5" y="24"/>
                  </a:lnTo>
                  <a:lnTo>
                    <a:pt x="7" y="26"/>
                  </a:lnTo>
                  <a:lnTo>
                    <a:pt x="9" y="26"/>
                  </a:lnTo>
                  <a:lnTo>
                    <a:pt x="11" y="28"/>
                  </a:lnTo>
                  <a:lnTo>
                    <a:pt x="13" y="30"/>
                  </a:lnTo>
                  <a:lnTo>
                    <a:pt x="15" y="30"/>
                  </a:lnTo>
                  <a:lnTo>
                    <a:pt x="18" y="32"/>
                  </a:lnTo>
                  <a:lnTo>
                    <a:pt x="20" y="34"/>
                  </a:lnTo>
                  <a:lnTo>
                    <a:pt x="24" y="34"/>
                  </a:lnTo>
                  <a:lnTo>
                    <a:pt x="26" y="37"/>
                  </a:lnTo>
                  <a:lnTo>
                    <a:pt x="31" y="37"/>
                  </a:lnTo>
                  <a:lnTo>
                    <a:pt x="33" y="37"/>
                  </a:lnTo>
                  <a:lnTo>
                    <a:pt x="35" y="37"/>
                  </a:lnTo>
                  <a:lnTo>
                    <a:pt x="39" y="37"/>
                  </a:lnTo>
                  <a:lnTo>
                    <a:pt x="41" y="37"/>
                  </a:lnTo>
                  <a:lnTo>
                    <a:pt x="44" y="37"/>
                  </a:lnTo>
                  <a:lnTo>
                    <a:pt x="46" y="37"/>
                  </a:lnTo>
                  <a:lnTo>
                    <a:pt x="50" y="37"/>
                  </a:lnTo>
                  <a:lnTo>
                    <a:pt x="52" y="37"/>
                  </a:lnTo>
                  <a:lnTo>
                    <a:pt x="54" y="34"/>
                  </a:lnTo>
                  <a:lnTo>
                    <a:pt x="54" y="34"/>
                  </a:lnTo>
                  <a:lnTo>
                    <a:pt x="57" y="32"/>
                  </a:lnTo>
                  <a:lnTo>
                    <a:pt x="59" y="32"/>
                  </a:lnTo>
                  <a:lnTo>
                    <a:pt x="61" y="30"/>
                  </a:lnTo>
                  <a:lnTo>
                    <a:pt x="61" y="28"/>
                  </a:lnTo>
                  <a:lnTo>
                    <a:pt x="61" y="28"/>
                  </a:lnTo>
                  <a:close/>
                </a:path>
              </a:pathLst>
            </a:custGeom>
            <a:solidFill>
              <a:srgbClr val="F5ED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8" name="任意多边形 308077"/>
            <p:cNvSpPr/>
            <p:nvPr/>
          </p:nvSpPr>
          <p:spPr>
            <a:xfrm>
              <a:off x="3787" y="1404"/>
              <a:ext cx="59" cy="35"/>
            </a:xfrm>
            <a:custGeom>
              <a:rect l="0" t="0" r="0" b="0"/>
              <a:pathLst>
                <a:path w="59" h="35">
                  <a:moveTo>
                    <a:pt x="59" y="26"/>
                  </a:moveTo>
                  <a:lnTo>
                    <a:pt x="59" y="24"/>
                  </a:lnTo>
                  <a:lnTo>
                    <a:pt x="59" y="22"/>
                  </a:lnTo>
                  <a:lnTo>
                    <a:pt x="59" y="19"/>
                  </a:lnTo>
                  <a:lnTo>
                    <a:pt x="59" y="17"/>
                  </a:lnTo>
                  <a:lnTo>
                    <a:pt x="57" y="17"/>
                  </a:lnTo>
                  <a:lnTo>
                    <a:pt x="57" y="15"/>
                  </a:lnTo>
                  <a:lnTo>
                    <a:pt x="55" y="13"/>
                  </a:lnTo>
                  <a:lnTo>
                    <a:pt x="52" y="11"/>
                  </a:lnTo>
                  <a:lnTo>
                    <a:pt x="52" y="11"/>
                  </a:lnTo>
                  <a:lnTo>
                    <a:pt x="50" y="9"/>
                  </a:lnTo>
                  <a:lnTo>
                    <a:pt x="48" y="6"/>
                  </a:lnTo>
                  <a:lnTo>
                    <a:pt x="46" y="6"/>
                  </a:lnTo>
                  <a:lnTo>
                    <a:pt x="42" y="4"/>
                  </a:lnTo>
                  <a:lnTo>
                    <a:pt x="39" y="4"/>
                  </a:lnTo>
                  <a:lnTo>
                    <a:pt x="37" y="2"/>
                  </a:lnTo>
                  <a:lnTo>
                    <a:pt x="35" y="2"/>
                  </a:lnTo>
                  <a:lnTo>
                    <a:pt x="31" y="0"/>
                  </a:lnTo>
                  <a:lnTo>
                    <a:pt x="29" y="0"/>
                  </a:lnTo>
                  <a:lnTo>
                    <a:pt x="24" y="0"/>
                  </a:lnTo>
                  <a:lnTo>
                    <a:pt x="22" y="0"/>
                  </a:lnTo>
                  <a:lnTo>
                    <a:pt x="20" y="0"/>
                  </a:lnTo>
                  <a:lnTo>
                    <a:pt x="18" y="0"/>
                  </a:lnTo>
                  <a:lnTo>
                    <a:pt x="13" y="0"/>
                  </a:lnTo>
                  <a:lnTo>
                    <a:pt x="11" y="0"/>
                  </a:lnTo>
                  <a:lnTo>
                    <a:pt x="9" y="2"/>
                  </a:lnTo>
                  <a:lnTo>
                    <a:pt x="7" y="2"/>
                  </a:lnTo>
                  <a:lnTo>
                    <a:pt x="5" y="2"/>
                  </a:lnTo>
                  <a:lnTo>
                    <a:pt x="5" y="4"/>
                  </a:lnTo>
                  <a:lnTo>
                    <a:pt x="3" y="6"/>
                  </a:lnTo>
                  <a:lnTo>
                    <a:pt x="0" y="6"/>
                  </a:lnTo>
                  <a:lnTo>
                    <a:pt x="0" y="9"/>
                  </a:lnTo>
                  <a:lnTo>
                    <a:pt x="0" y="11"/>
                  </a:lnTo>
                  <a:lnTo>
                    <a:pt x="0" y="11"/>
                  </a:lnTo>
                  <a:lnTo>
                    <a:pt x="0" y="13"/>
                  </a:lnTo>
                  <a:lnTo>
                    <a:pt x="0" y="15"/>
                  </a:lnTo>
                  <a:lnTo>
                    <a:pt x="0" y="17"/>
                  </a:lnTo>
                  <a:lnTo>
                    <a:pt x="0" y="19"/>
                  </a:lnTo>
                  <a:lnTo>
                    <a:pt x="3" y="19"/>
                  </a:lnTo>
                  <a:lnTo>
                    <a:pt x="5" y="22"/>
                  </a:lnTo>
                  <a:lnTo>
                    <a:pt x="5" y="24"/>
                  </a:lnTo>
                  <a:lnTo>
                    <a:pt x="7" y="26"/>
                  </a:lnTo>
                  <a:lnTo>
                    <a:pt x="9" y="26"/>
                  </a:lnTo>
                  <a:lnTo>
                    <a:pt x="11" y="28"/>
                  </a:lnTo>
                  <a:lnTo>
                    <a:pt x="13" y="30"/>
                  </a:lnTo>
                  <a:lnTo>
                    <a:pt x="16" y="30"/>
                  </a:lnTo>
                  <a:lnTo>
                    <a:pt x="20" y="32"/>
                  </a:lnTo>
                  <a:lnTo>
                    <a:pt x="22" y="32"/>
                  </a:lnTo>
                  <a:lnTo>
                    <a:pt x="24" y="35"/>
                  </a:lnTo>
                  <a:lnTo>
                    <a:pt x="29" y="35"/>
                  </a:lnTo>
                  <a:lnTo>
                    <a:pt x="31" y="35"/>
                  </a:lnTo>
                  <a:lnTo>
                    <a:pt x="33" y="35"/>
                  </a:lnTo>
                  <a:lnTo>
                    <a:pt x="37" y="35"/>
                  </a:lnTo>
                  <a:lnTo>
                    <a:pt x="39" y="35"/>
                  </a:lnTo>
                  <a:lnTo>
                    <a:pt x="42" y="35"/>
                  </a:lnTo>
                  <a:lnTo>
                    <a:pt x="44" y="35"/>
                  </a:lnTo>
                  <a:lnTo>
                    <a:pt x="48" y="35"/>
                  </a:lnTo>
                  <a:lnTo>
                    <a:pt x="50" y="35"/>
                  </a:lnTo>
                  <a:lnTo>
                    <a:pt x="52" y="32"/>
                  </a:lnTo>
                  <a:lnTo>
                    <a:pt x="52" y="32"/>
                  </a:lnTo>
                  <a:lnTo>
                    <a:pt x="55" y="30"/>
                  </a:lnTo>
                  <a:lnTo>
                    <a:pt x="57" y="30"/>
                  </a:lnTo>
                  <a:lnTo>
                    <a:pt x="57" y="28"/>
                  </a:lnTo>
                  <a:lnTo>
                    <a:pt x="59" y="26"/>
                  </a:lnTo>
                  <a:lnTo>
                    <a:pt x="59" y="26"/>
                  </a:lnTo>
                  <a:close/>
                </a:path>
              </a:pathLst>
            </a:custGeom>
            <a:solidFill>
              <a:srgbClr val="F6EF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79" name="任意多边形 308078"/>
            <p:cNvSpPr/>
            <p:nvPr/>
          </p:nvSpPr>
          <p:spPr>
            <a:xfrm>
              <a:off x="3787" y="1406"/>
              <a:ext cx="59" cy="33"/>
            </a:xfrm>
            <a:custGeom>
              <a:rect l="0" t="0" r="0" b="0"/>
              <a:pathLst>
                <a:path w="59" h="33">
                  <a:moveTo>
                    <a:pt x="59" y="24"/>
                  </a:moveTo>
                  <a:lnTo>
                    <a:pt x="59" y="22"/>
                  </a:lnTo>
                  <a:lnTo>
                    <a:pt x="59" y="20"/>
                  </a:lnTo>
                  <a:lnTo>
                    <a:pt x="59" y="17"/>
                  </a:lnTo>
                  <a:lnTo>
                    <a:pt x="57" y="17"/>
                  </a:lnTo>
                  <a:lnTo>
                    <a:pt x="57" y="15"/>
                  </a:lnTo>
                  <a:lnTo>
                    <a:pt x="55" y="13"/>
                  </a:lnTo>
                  <a:lnTo>
                    <a:pt x="55" y="11"/>
                  </a:lnTo>
                  <a:lnTo>
                    <a:pt x="52" y="11"/>
                  </a:lnTo>
                  <a:lnTo>
                    <a:pt x="50" y="9"/>
                  </a:lnTo>
                  <a:lnTo>
                    <a:pt x="48" y="7"/>
                  </a:lnTo>
                  <a:lnTo>
                    <a:pt x="46" y="7"/>
                  </a:lnTo>
                  <a:lnTo>
                    <a:pt x="44" y="4"/>
                  </a:lnTo>
                  <a:lnTo>
                    <a:pt x="42" y="4"/>
                  </a:lnTo>
                  <a:lnTo>
                    <a:pt x="39" y="2"/>
                  </a:lnTo>
                  <a:lnTo>
                    <a:pt x="35" y="2"/>
                  </a:lnTo>
                  <a:lnTo>
                    <a:pt x="33" y="0"/>
                  </a:lnTo>
                  <a:lnTo>
                    <a:pt x="31" y="0"/>
                  </a:lnTo>
                  <a:lnTo>
                    <a:pt x="26" y="0"/>
                  </a:lnTo>
                  <a:lnTo>
                    <a:pt x="24" y="0"/>
                  </a:lnTo>
                  <a:lnTo>
                    <a:pt x="22" y="0"/>
                  </a:lnTo>
                  <a:lnTo>
                    <a:pt x="18" y="0"/>
                  </a:lnTo>
                  <a:lnTo>
                    <a:pt x="16" y="0"/>
                  </a:lnTo>
                  <a:lnTo>
                    <a:pt x="13" y="0"/>
                  </a:lnTo>
                  <a:lnTo>
                    <a:pt x="11" y="0"/>
                  </a:lnTo>
                  <a:lnTo>
                    <a:pt x="9" y="0"/>
                  </a:lnTo>
                  <a:lnTo>
                    <a:pt x="7" y="2"/>
                  </a:lnTo>
                  <a:lnTo>
                    <a:pt x="5" y="2"/>
                  </a:lnTo>
                  <a:lnTo>
                    <a:pt x="5" y="4"/>
                  </a:lnTo>
                  <a:lnTo>
                    <a:pt x="3" y="4"/>
                  </a:lnTo>
                  <a:lnTo>
                    <a:pt x="3" y="7"/>
                  </a:lnTo>
                  <a:lnTo>
                    <a:pt x="0" y="7"/>
                  </a:lnTo>
                  <a:lnTo>
                    <a:pt x="0" y="9"/>
                  </a:lnTo>
                  <a:lnTo>
                    <a:pt x="0" y="11"/>
                  </a:lnTo>
                  <a:lnTo>
                    <a:pt x="0" y="13"/>
                  </a:lnTo>
                  <a:lnTo>
                    <a:pt x="0" y="15"/>
                  </a:lnTo>
                  <a:lnTo>
                    <a:pt x="0" y="15"/>
                  </a:lnTo>
                  <a:lnTo>
                    <a:pt x="3" y="17"/>
                  </a:lnTo>
                  <a:lnTo>
                    <a:pt x="3" y="20"/>
                  </a:lnTo>
                  <a:lnTo>
                    <a:pt x="5" y="22"/>
                  </a:lnTo>
                  <a:lnTo>
                    <a:pt x="7" y="22"/>
                  </a:lnTo>
                  <a:lnTo>
                    <a:pt x="7" y="24"/>
                  </a:lnTo>
                  <a:lnTo>
                    <a:pt x="9" y="26"/>
                  </a:lnTo>
                  <a:lnTo>
                    <a:pt x="11" y="26"/>
                  </a:lnTo>
                  <a:lnTo>
                    <a:pt x="13" y="28"/>
                  </a:lnTo>
                  <a:lnTo>
                    <a:pt x="18" y="28"/>
                  </a:lnTo>
                  <a:lnTo>
                    <a:pt x="20" y="30"/>
                  </a:lnTo>
                  <a:lnTo>
                    <a:pt x="22" y="30"/>
                  </a:lnTo>
                  <a:lnTo>
                    <a:pt x="26" y="33"/>
                  </a:lnTo>
                  <a:lnTo>
                    <a:pt x="29" y="33"/>
                  </a:lnTo>
                  <a:lnTo>
                    <a:pt x="31" y="33"/>
                  </a:lnTo>
                  <a:lnTo>
                    <a:pt x="35" y="33"/>
                  </a:lnTo>
                  <a:lnTo>
                    <a:pt x="37" y="33"/>
                  </a:lnTo>
                  <a:lnTo>
                    <a:pt x="39" y="33"/>
                  </a:lnTo>
                  <a:lnTo>
                    <a:pt x="42" y="33"/>
                  </a:lnTo>
                  <a:lnTo>
                    <a:pt x="44" y="33"/>
                  </a:lnTo>
                  <a:lnTo>
                    <a:pt x="46" y="33"/>
                  </a:lnTo>
                  <a:lnTo>
                    <a:pt x="50" y="30"/>
                  </a:lnTo>
                  <a:lnTo>
                    <a:pt x="50" y="30"/>
                  </a:lnTo>
                  <a:lnTo>
                    <a:pt x="52" y="30"/>
                  </a:lnTo>
                  <a:lnTo>
                    <a:pt x="55" y="28"/>
                  </a:lnTo>
                  <a:lnTo>
                    <a:pt x="57" y="28"/>
                  </a:lnTo>
                  <a:lnTo>
                    <a:pt x="57" y="26"/>
                  </a:lnTo>
                  <a:lnTo>
                    <a:pt x="57" y="24"/>
                  </a:lnTo>
                  <a:lnTo>
                    <a:pt x="59" y="24"/>
                  </a:lnTo>
                  <a:close/>
                </a:path>
              </a:pathLst>
            </a:custGeom>
            <a:solidFill>
              <a:srgbClr val="F6EF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0" name="任意多边形 308079"/>
            <p:cNvSpPr/>
            <p:nvPr/>
          </p:nvSpPr>
          <p:spPr>
            <a:xfrm>
              <a:off x="3690" y="1185"/>
              <a:ext cx="63" cy="78"/>
            </a:xfrm>
            <a:custGeom>
              <a:rect l="0" t="0" r="0" b="0"/>
              <a:pathLst>
                <a:path w="62" h="78">
                  <a:moveTo>
                    <a:pt x="17" y="76"/>
                  </a:moveTo>
                  <a:lnTo>
                    <a:pt x="17" y="74"/>
                  </a:lnTo>
                  <a:lnTo>
                    <a:pt x="17" y="72"/>
                  </a:lnTo>
                  <a:lnTo>
                    <a:pt x="17" y="69"/>
                  </a:lnTo>
                  <a:lnTo>
                    <a:pt x="17" y="65"/>
                  </a:lnTo>
                  <a:lnTo>
                    <a:pt x="17" y="63"/>
                  </a:lnTo>
                  <a:lnTo>
                    <a:pt x="19" y="61"/>
                  </a:lnTo>
                  <a:lnTo>
                    <a:pt x="19" y="59"/>
                  </a:lnTo>
                  <a:lnTo>
                    <a:pt x="19" y="56"/>
                  </a:lnTo>
                  <a:lnTo>
                    <a:pt x="19" y="52"/>
                  </a:lnTo>
                  <a:lnTo>
                    <a:pt x="22" y="50"/>
                  </a:lnTo>
                  <a:lnTo>
                    <a:pt x="22" y="48"/>
                  </a:lnTo>
                  <a:lnTo>
                    <a:pt x="24" y="46"/>
                  </a:lnTo>
                  <a:lnTo>
                    <a:pt x="26" y="41"/>
                  </a:lnTo>
                  <a:lnTo>
                    <a:pt x="28" y="37"/>
                  </a:lnTo>
                  <a:lnTo>
                    <a:pt x="32" y="35"/>
                  </a:lnTo>
                  <a:lnTo>
                    <a:pt x="35" y="30"/>
                  </a:lnTo>
                  <a:lnTo>
                    <a:pt x="37" y="28"/>
                  </a:lnTo>
                  <a:lnTo>
                    <a:pt x="39" y="26"/>
                  </a:lnTo>
                  <a:lnTo>
                    <a:pt x="41" y="26"/>
                  </a:lnTo>
                  <a:lnTo>
                    <a:pt x="43" y="24"/>
                  </a:lnTo>
                  <a:lnTo>
                    <a:pt x="45" y="24"/>
                  </a:lnTo>
                  <a:lnTo>
                    <a:pt x="48" y="22"/>
                  </a:lnTo>
                  <a:lnTo>
                    <a:pt x="50" y="22"/>
                  </a:lnTo>
                  <a:lnTo>
                    <a:pt x="52" y="20"/>
                  </a:lnTo>
                  <a:lnTo>
                    <a:pt x="54" y="20"/>
                  </a:lnTo>
                  <a:lnTo>
                    <a:pt x="58" y="17"/>
                  </a:lnTo>
                  <a:lnTo>
                    <a:pt x="61" y="17"/>
                  </a:lnTo>
                  <a:lnTo>
                    <a:pt x="63" y="17"/>
                  </a:lnTo>
                  <a:lnTo>
                    <a:pt x="61" y="0"/>
                  </a:lnTo>
                  <a:lnTo>
                    <a:pt x="56" y="0"/>
                  </a:lnTo>
                  <a:lnTo>
                    <a:pt x="54" y="0"/>
                  </a:lnTo>
                  <a:lnTo>
                    <a:pt x="50" y="2"/>
                  </a:lnTo>
                  <a:lnTo>
                    <a:pt x="45" y="2"/>
                  </a:lnTo>
                  <a:lnTo>
                    <a:pt x="43" y="4"/>
                  </a:lnTo>
                  <a:lnTo>
                    <a:pt x="39" y="4"/>
                  </a:lnTo>
                  <a:lnTo>
                    <a:pt x="37" y="7"/>
                  </a:lnTo>
                  <a:lnTo>
                    <a:pt x="35" y="9"/>
                  </a:lnTo>
                  <a:lnTo>
                    <a:pt x="30" y="11"/>
                  </a:lnTo>
                  <a:lnTo>
                    <a:pt x="28" y="13"/>
                  </a:lnTo>
                  <a:lnTo>
                    <a:pt x="26" y="15"/>
                  </a:lnTo>
                  <a:lnTo>
                    <a:pt x="24" y="17"/>
                  </a:lnTo>
                  <a:lnTo>
                    <a:pt x="17" y="22"/>
                  </a:lnTo>
                  <a:lnTo>
                    <a:pt x="13" y="26"/>
                  </a:lnTo>
                  <a:lnTo>
                    <a:pt x="11" y="33"/>
                  </a:lnTo>
                  <a:lnTo>
                    <a:pt x="6" y="37"/>
                  </a:lnTo>
                  <a:lnTo>
                    <a:pt x="4" y="41"/>
                  </a:lnTo>
                  <a:lnTo>
                    <a:pt x="4" y="43"/>
                  </a:lnTo>
                  <a:lnTo>
                    <a:pt x="2" y="48"/>
                  </a:lnTo>
                  <a:lnTo>
                    <a:pt x="2" y="50"/>
                  </a:lnTo>
                  <a:lnTo>
                    <a:pt x="2" y="54"/>
                  </a:lnTo>
                  <a:lnTo>
                    <a:pt x="0" y="59"/>
                  </a:lnTo>
                  <a:lnTo>
                    <a:pt x="0" y="61"/>
                  </a:lnTo>
                  <a:lnTo>
                    <a:pt x="0" y="65"/>
                  </a:lnTo>
                  <a:lnTo>
                    <a:pt x="0" y="67"/>
                  </a:lnTo>
                  <a:lnTo>
                    <a:pt x="0" y="72"/>
                  </a:lnTo>
                  <a:lnTo>
                    <a:pt x="0" y="76"/>
                  </a:lnTo>
                  <a:lnTo>
                    <a:pt x="0" y="78"/>
                  </a:lnTo>
                  <a:lnTo>
                    <a:pt x="17" y="76"/>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1" name="任意多边形 308080"/>
            <p:cNvSpPr/>
            <p:nvPr/>
          </p:nvSpPr>
          <p:spPr>
            <a:xfrm>
              <a:off x="3690" y="1261"/>
              <a:ext cx="78" cy="65"/>
            </a:xfrm>
            <a:custGeom>
              <a:rect l="0" t="0" r="0" b="0"/>
              <a:pathLst>
                <a:path w="78" h="65">
                  <a:moveTo>
                    <a:pt x="76" y="45"/>
                  </a:moveTo>
                  <a:lnTo>
                    <a:pt x="74" y="48"/>
                  </a:lnTo>
                  <a:lnTo>
                    <a:pt x="69" y="48"/>
                  </a:lnTo>
                  <a:lnTo>
                    <a:pt x="67" y="48"/>
                  </a:lnTo>
                  <a:lnTo>
                    <a:pt x="65" y="48"/>
                  </a:lnTo>
                  <a:lnTo>
                    <a:pt x="63" y="45"/>
                  </a:lnTo>
                  <a:lnTo>
                    <a:pt x="61" y="45"/>
                  </a:lnTo>
                  <a:lnTo>
                    <a:pt x="58" y="45"/>
                  </a:lnTo>
                  <a:lnTo>
                    <a:pt x="54" y="45"/>
                  </a:lnTo>
                  <a:lnTo>
                    <a:pt x="52" y="43"/>
                  </a:lnTo>
                  <a:lnTo>
                    <a:pt x="50" y="43"/>
                  </a:lnTo>
                  <a:lnTo>
                    <a:pt x="48" y="43"/>
                  </a:lnTo>
                  <a:lnTo>
                    <a:pt x="45" y="41"/>
                  </a:lnTo>
                  <a:lnTo>
                    <a:pt x="43" y="39"/>
                  </a:lnTo>
                  <a:lnTo>
                    <a:pt x="41" y="39"/>
                  </a:lnTo>
                  <a:lnTo>
                    <a:pt x="39" y="37"/>
                  </a:lnTo>
                  <a:lnTo>
                    <a:pt x="39" y="37"/>
                  </a:lnTo>
                  <a:lnTo>
                    <a:pt x="35" y="32"/>
                  </a:lnTo>
                  <a:lnTo>
                    <a:pt x="30" y="28"/>
                  </a:lnTo>
                  <a:lnTo>
                    <a:pt x="28" y="26"/>
                  </a:lnTo>
                  <a:lnTo>
                    <a:pt x="28" y="26"/>
                  </a:lnTo>
                  <a:lnTo>
                    <a:pt x="26" y="22"/>
                  </a:lnTo>
                  <a:lnTo>
                    <a:pt x="24" y="22"/>
                  </a:lnTo>
                  <a:lnTo>
                    <a:pt x="24" y="19"/>
                  </a:lnTo>
                  <a:lnTo>
                    <a:pt x="22" y="15"/>
                  </a:lnTo>
                  <a:lnTo>
                    <a:pt x="22" y="13"/>
                  </a:lnTo>
                  <a:lnTo>
                    <a:pt x="22" y="11"/>
                  </a:lnTo>
                  <a:lnTo>
                    <a:pt x="19" y="9"/>
                  </a:lnTo>
                  <a:lnTo>
                    <a:pt x="19" y="6"/>
                  </a:lnTo>
                  <a:lnTo>
                    <a:pt x="19" y="4"/>
                  </a:lnTo>
                  <a:lnTo>
                    <a:pt x="17" y="0"/>
                  </a:lnTo>
                  <a:lnTo>
                    <a:pt x="0" y="2"/>
                  </a:lnTo>
                  <a:lnTo>
                    <a:pt x="0" y="6"/>
                  </a:lnTo>
                  <a:lnTo>
                    <a:pt x="2" y="11"/>
                  </a:lnTo>
                  <a:lnTo>
                    <a:pt x="2" y="13"/>
                  </a:lnTo>
                  <a:lnTo>
                    <a:pt x="2" y="17"/>
                  </a:lnTo>
                  <a:lnTo>
                    <a:pt x="4" y="19"/>
                  </a:lnTo>
                  <a:lnTo>
                    <a:pt x="6" y="24"/>
                  </a:lnTo>
                  <a:lnTo>
                    <a:pt x="6" y="26"/>
                  </a:lnTo>
                  <a:lnTo>
                    <a:pt x="9" y="30"/>
                  </a:lnTo>
                  <a:lnTo>
                    <a:pt x="11" y="32"/>
                  </a:lnTo>
                  <a:lnTo>
                    <a:pt x="13" y="35"/>
                  </a:lnTo>
                  <a:lnTo>
                    <a:pt x="15" y="39"/>
                  </a:lnTo>
                  <a:lnTo>
                    <a:pt x="17" y="41"/>
                  </a:lnTo>
                  <a:lnTo>
                    <a:pt x="22" y="45"/>
                  </a:lnTo>
                  <a:lnTo>
                    <a:pt x="26" y="50"/>
                  </a:lnTo>
                  <a:lnTo>
                    <a:pt x="28" y="52"/>
                  </a:lnTo>
                  <a:lnTo>
                    <a:pt x="32" y="54"/>
                  </a:lnTo>
                  <a:lnTo>
                    <a:pt x="35" y="56"/>
                  </a:lnTo>
                  <a:lnTo>
                    <a:pt x="37" y="58"/>
                  </a:lnTo>
                  <a:lnTo>
                    <a:pt x="41" y="58"/>
                  </a:lnTo>
                  <a:lnTo>
                    <a:pt x="43" y="61"/>
                  </a:lnTo>
                  <a:lnTo>
                    <a:pt x="48" y="61"/>
                  </a:lnTo>
                  <a:lnTo>
                    <a:pt x="50" y="63"/>
                  </a:lnTo>
                  <a:lnTo>
                    <a:pt x="54" y="63"/>
                  </a:lnTo>
                  <a:lnTo>
                    <a:pt x="56" y="65"/>
                  </a:lnTo>
                  <a:lnTo>
                    <a:pt x="61" y="65"/>
                  </a:lnTo>
                  <a:lnTo>
                    <a:pt x="63" y="65"/>
                  </a:lnTo>
                  <a:lnTo>
                    <a:pt x="67" y="65"/>
                  </a:lnTo>
                  <a:lnTo>
                    <a:pt x="71" y="65"/>
                  </a:lnTo>
                  <a:lnTo>
                    <a:pt x="74" y="65"/>
                  </a:lnTo>
                  <a:lnTo>
                    <a:pt x="78" y="65"/>
                  </a:lnTo>
                  <a:lnTo>
                    <a:pt x="76" y="45"/>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2" name="任意多边形 308081"/>
            <p:cNvSpPr/>
            <p:nvPr/>
          </p:nvSpPr>
          <p:spPr>
            <a:xfrm>
              <a:off x="3974" y="1293"/>
              <a:ext cx="54" cy="91"/>
            </a:xfrm>
            <a:custGeom>
              <a:rect l="0" t="0" r="0" b="0"/>
              <a:pathLst>
                <a:path w="54" h="91">
                  <a:moveTo>
                    <a:pt x="0" y="18"/>
                  </a:moveTo>
                  <a:lnTo>
                    <a:pt x="4" y="20"/>
                  </a:lnTo>
                  <a:lnTo>
                    <a:pt x="6" y="20"/>
                  </a:lnTo>
                  <a:lnTo>
                    <a:pt x="8" y="22"/>
                  </a:lnTo>
                  <a:lnTo>
                    <a:pt x="10" y="24"/>
                  </a:lnTo>
                  <a:lnTo>
                    <a:pt x="13" y="24"/>
                  </a:lnTo>
                  <a:lnTo>
                    <a:pt x="15" y="26"/>
                  </a:lnTo>
                  <a:lnTo>
                    <a:pt x="17" y="29"/>
                  </a:lnTo>
                  <a:lnTo>
                    <a:pt x="19" y="29"/>
                  </a:lnTo>
                  <a:lnTo>
                    <a:pt x="21" y="33"/>
                  </a:lnTo>
                  <a:lnTo>
                    <a:pt x="26" y="37"/>
                  </a:lnTo>
                  <a:lnTo>
                    <a:pt x="28" y="42"/>
                  </a:lnTo>
                  <a:lnTo>
                    <a:pt x="30" y="46"/>
                  </a:lnTo>
                  <a:lnTo>
                    <a:pt x="32" y="50"/>
                  </a:lnTo>
                  <a:lnTo>
                    <a:pt x="32" y="55"/>
                  </a:lnTo>
                  <a:lnTo>
                    <a:pt x="34" y="61"/>
                  </a:lnTo>
                  <a:lnTo>
                    <a:pt x="34" y="65"/>
                  </a:lnTo>
                  <a:lnTo>
                    <a:pt x="34" y="68"/>
                  </a:lnTo>
                  <a:lnTo>
                    <a:pt x="34" y="70"/>
                  </a:lnTo>
                  <a:lnTo>
                    <a:pt x="34" y="74"/>
                  </a:lnTo>
                  <a:lnTo>
                    <a:pt x="34" y="76"/>
                  </a:lnTo>
                  <a:lnTo>
                    <a:pt x="34" y="78"/>
                  </a:lnTo>
                  <a:lnTo>
                    <a:pt x="34" y="81"/>
                  </a:lnTo>
                  <a:lnTo>
                    <a:pt x="32" y="83"/>
                  </a:lnTo>
                  <a:lnTo>
                    <a:pt x="32" y="87"/>
                  </a:lnTo>
                  <a:lnTo>
                    <a:pt x="49" y="91"/>
                  </a:lnTo>
                  <a:lnTo>
                    <a:pt x="49" y="89"/>
                  </a:lnTo>
                  <a:lnTo>
                    <a:pt x="52" y="85"/>
                  </a:lnTo>
                  <a:lnTo>
                    <a:pt x="52" y="83"/>
                  </a:lnTo>
                  <a:lnTo>
                    <a:pt x="52" y="78"/>
                  </a:lnTo>
                  <a:lnTo>
                    <a:pt x="54" y="74"/>
                  </a:lnTo>
                  <a:lnTo>
                    <a:pt x="54" y="72"/>
                  </a:lnTo>
                  <a:lnTo>
                    <a:pt x="54" y="68"/>
                  </a:lnTo>
                  <a:lnTo>
                    <a:pt x="54" y="63"/>
                  </a:lnTo>
                  <a:lnTo>
                    <a:pt x="52" y="57"/>
                  </a:lnTo>
                  <a:lnTo>
                    <a:pt x="52" y="50"/>
                  </a:lnTo>
                  <a:lnTo>
                    <a:pt x="49" y="44"/>
                  </a:lnTo>
                  <a:lnTo>
                    <a:pt x="47" y="37"/>
                  </a:lnTo>
                  <a:lnTo>
                    <a:pt x="43" y="33"/>
                  </a:lnTo>
                  <a:lnTo>
                    <a:pt x="39" y="26"/>
                  </a:lnTo>
                  <a:lnTo>
                    <a:pt x="36" y="20"/>
                  </a:lnTo>
                  <a:lnTo>
                    <a:pt x="30" y="16"/>
                  </a:lnTo>
                  <a:lnTo>
                    <a:pt x="28" y="13"/>
                  </a:lnTo>
                  <a:lnTo>
                    <a:pt x="26" y="11"/>
                  </a:lnTo>
                  <a:lnTo>
                    <a:pt x="23" y="9"/>
                  </a:lnTo>
                  <a:lnTo>
                    <a:pt x="19" y="7"/>
                  </a:lnTo>
                  <a:lnTo>
                    <a:pt x="17" y="5"/>
                  </a:lnTo>
                  <a:lnTo>
                    <a:pt x="13" y="5"/>
                  </a:lnTo>
                  <a:lnTo>
                    <a:pt x="10" y="3"/>
                  </a:lnTo>
                  <a:lnTo>
                    <a:pt x="6" y="0"/>
                  </a:lnTo>
                  <a:lnTo>
                    <a:pt x="0" y="18"/>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3" name="任意多边形 308082"/>
            <p:cNvSpPr/>
            <p:nvPr/>
          </p:nvSpPr>
          <p:spPr>
            <a:xfrm>
              <a:off x="3891" y="1291"/>
              <a:ext cx="89" cy="52"/>
            </a:xfrm>
            <a:custGeom>
              <a:rect l="0" t="0" r="0" b="0"/>
              <a:pathLst>
                <a:path w="89" h="52">
                  <a:moveTo>
                    <a:pt x="18" y="52"/>
                  </a:moveTo>
                  <a:lnTo>
                    <a:pt x="20" y="50"/>
                  </a:lnTo>
                  <a:lnTo>
                    <a:pt x="20" y="48"/>
                  </a:lnTo>
                  <a:lnTo>
                    <a:pt x="22" y="46"/>
                  </a:lnTo>
                  <a:lnTo>
                    <a:pt x="22" y="44"/>
                  </a:lnTo>
                  <a:lnTo>
                    <a:pt x="24" y="41"/>
                  </a:lnTo>
                  <a:lnTo>
                    <a:pt x="26" y="39"/>
                  </a:lnTo>
                  <a:lnTo>
                    <a:pt x="26" y="37"/>
                  </a:lnTo>
                  <a:lnTo>
                    <a:pt x="29" y="35"/>
                  </a:lnTo>
                  <a:lnTo>
                    <a:pt x="31" y="33"/>
                  </a:lnTo>
                  <a:lnTo>
                    <a:pt x="33" y="31"/>
                  </a:lnTo>
                  <a:lnTo>
                    <a:pt x="35" y="31"/>
                  </a:lnTo>
                  <a:lnTo>
                    <a:pt x="37" y="28"/>
                  </a:lnTo>
                  <a:lnTo>
                    <a:pt x="42" y="26"/>
                  </a:lnTo>
                  <a:lnTo>
                    <a:pt x="44" y="22"/>
                  </a:lnTo>
                  <a:lnTo>
                    <a:pt x="50" y="20"/>
                  </a:lnTo>
                  <a:lnTo>
                    <a:pt x="54" y="20"/>
                  </a:lnTo>
                  <a:lnTo>
                    <a:pt x="57" y="20"/>
                  </a:lnTo>
                  <a:lnTo>
                    <a:pt x="59" y="18"/>
                  </a:lnTo>
                  <a:lnTo>
                    <a:pt x="61" y="18"/>
                  </a:lnTo>
                  <a:lnTo>
                    <a:pt x="63" y="18"/>
                  </a:lnTo>
                  <a:lnTo>
                    <a:pt x="65" y="18"/>
                  </a:lnTo>
                  <a:lnTo>
                    <a:pt x="70" y="18"/>
                  </a:lnTo>
                  <a:lnTo>
                    <a:pt x="72" y="18"/>
                  </a:lnTo>
                  <a:lnTo>
                    <a:pt x="74" y="18"/>
                  </a:lnTo>
                  <a:lnTo>
                    <a:pt x="76" y="18"/>
                  </a:lnTo>
                  <a:lnTo>
                    <a:pt x="78" y="20"/>
                  </a:lnTo>
                  <a:lnTo>
                    <a:pt x="80" y="20"/>
                  </a:lnTo>
                  <a:lnTo>
                    <a:pt x="83" y="20"/>
                  </a:lnTo>
                  <a:lnTo>
                    <a:pt x="89" y="2"/>
                  </a:lnTo>
                  <a:lnTo>
                    <a:pt x="87" y="2"/>
                  </a:lnTo>
                  <a:lnTo>
                    <a:pt x="83" y="0"/>
                  </a:lnTo>
                  <a:lnTo>
                    <a:pt x="80" y="0"/>
                  </a:lnTo>
                  <a:lnTo>
                    <a:pt x="76" y="0"/>
                  </a:lnTo>
                  <a:lnTo>
                    <a:pt x="74" y="0"/>
                  </a:lnTo>
                  <a:lnTo>
                    <a:pt x="70" y="0"/>
                  </a:lnTo>
                  <a:lnTo>
                    <a:pt x="65" y="0"/>
                  </a:lnTo>
                  <a:lnTo>
                    <a:pt x="63" y="0"/>
                  </a:lnTo>
                  <a:lnTo>
                    <a:pt x="59" y="0"/>
                  </a:lnTo>
                  <a:lnTo>
                    <a:pt x="57" y="0"/>
                  </a:lnTo>
                  <a:lnTo>
                    <a:pt x="52" y="0"/>
                  </a:lnTo>
                  <a:lnTo>
                    <a:pt x="48" y="2"/>
                  </a:lnTo>
                  <a:lnTo>
                    <a:pt x="44" y="5"/>
                  </a:lnTo>
                  <a:lnTo>
                    <a:pt x="37" y="7"/>
                  </a:lnTo>
                  <a:lnTo>
                    <a:pt x="31" y="9"/>
                  </a:lnTo>
                  <a:lnTo>
                    <a:pt x="26" y="13"/>
                  </a:lnTo>
                  <a:lnTo>
                    <a:pt x="22" y="15"/>
                  </a:lnTo>
                  <a:lnTo>
                    <a:pt x="20" y="18"/>
                  </a:lnTo>
                  <a:lnTo>
                    <a:pt x="18" y="20"/>
                  </a:lnTo>
                  <a:lnTo>
                    <a:pt x="16" y="22"/>
                  </a:lnTo>
                  <a:lnTo>
                    <a:pt x="13" y="24"/>
                  </a:lnTo>
                  <a:lnTo>
                    <a:pt x="11" y="28"/>
                  </a:lnTo>
                  <a:lnTo>
                    <a:pt x="9" y="31"/>
                  </a:lnTo>
                  <a:lnTo>
                    <a:pt x="7" y="35"/>
                  </a:lnTo>
                  <a:lnTo>
                    <a:pt x="5" y="37"/>
                  </a:lnTo>
                  <a:lnTo>
                    <a:pt x="5" y="39"/>
                  </a:lnTo>
                  <a:lnTo>
                    <a:pt x="3" y="44"/>
                  </a:lnTo>
                  <a:lnTo>
                    <a:pt x="0" y="46"/>
                  </a:lnTo>
                  <a:lnTo>
                    <a:pt x="18" y="52"/>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4" name="任意多边形 308083"/>
            <p:cNvSpPr/>
            <p:nvPr/>
          </p:nvSpPr>
          <p:spPr>
            <a:xfrm>
              <a:off x="3701" y="1519"/>
              <a:ext cx="97" cy="43"/>
            </a:xfrm>
            <a:custGeom>
              <a:rect l="0" t="0" r="0" b="0"/>
              <a:pathLst>
                <a:path w="97" h="43">
                  <a:moveTo>
                    <a:pt x="86" y="17"/>
                  </a:moveTo>
                  <a:lnTo>
                    <a:pt x="84" y="17"/>
                  </a:lnTo>
                  <a:lnTo>
                    <a:pt x="82" y="19"/>
                  </a:lnTo>
                  <a:lnTo>
                    <a:pt x="80" y="19"/>
                  </a:lnTo>
                  <a:lnTo>
                    <a:pt x="78" y="21"/>
                  </a:lnTo>
                  <a:lnTo>
                    <a:pt x="76" y="21"/>
                  </a:lnTo>
                  <a:lnTo>
                    <a:pt x="73" y="24"/>
                  </a:lnTo>
                  <a:lnTo>
                    <a:pt x="71" y="24"/>
                  </a:lnTo>
                  <a:lnTo>
                    <a:pt x="69" y="24"/>
                  </a:lnTo>
                  <a:lnTo>
                    <a:pt x="65" y="24"/>
                  </a:lnTo>
                  <a:lnTo>
                    <a:pt x="63" y="24"/>
                  </a:lnTo>
                  <a:lnTo>
                    <a:pt x="60" y="24"/>
                  </a:lnTo>
                  <a:lnTo>
                    <a:pt x="58" y="24"/>
                  </a:lnTo>
                  <a:lnTo>
                    <a:pt x="56" y="24"/>
                  </a:lnTo>
                  <a:lnTo>
                    <a:pt x="54" y="24"/>
                  </a:lnTo>
                  <a:lnTo>
                    <a:pt x="52" y="24"/>
                  </a:lnTo>
                  <a:lnTo>
                    <a:pt x="47" y="24"/>
                  </a:lnTo>
                  <a:lnTo>
                    <a:pt x="45" y="24"/>
                  </a:lnTo>
                  <a:lnTo>
                    <a:pt x="43" y="21"/>
                  </a:lnTo>
                  <a:lnTo>
                    <a:pt x="41" y="21"/>
                  </a:lnTo>
                  <a:lnTo>
                    <a:pt x="39" y="19"/>
                  </a:lnTo>
                  <a:lnTo>
                    <a:pt x="37" y="19"/>
                  </a:lnTo>
                  <a:lnTo>
                    <a:pt x="34" y="17"/>
                  </a:lnTo>
                  <a:lnTo>
                    <a:pt x="32" y="17"/>
                  </a:lnTo>
                  <a:lnTo>
                    <a:pt x="30" y="15"/>
                  </a:lnTo>
                  <a:lnTo>
                    <a:pt x="28" y="13"/>
                  </a:lnTo>
                  <a:lnTo>
                    <a:pt x="26" y="13"/>
                  </a:lnTo>
                  <a:lnTo>
                    <a:pt x="24" y="11"/>
                  </a:lnTo>
                  <a:lnTo>
                    <a:pt x="24" y="8"/>
                  </a:lnTo>
                  <a:lnTo>
                    <a:pt x="21" y="6"/>
                  </a:lnTo>
                  <a:lnTo>
                    <a:pt x="19" y="4"/>
                  </a:lnTo>
                  <a:lnTo>
                    <a:pt x="17" y="2"/>
                  </a:lnTo>
                  <a:lnTo>
                    <a:pt x="17" y="0"/>
                  </a:lnTo>
                  <a:lnTo>
                    <a:pt x="0" y="11"/>
                  </a:lnTo>
                  <a:lnTo>
                    <a:pt x="2" y="13"/>
                  </a:lnTo>
                  <a:lnTo>
                    <a:pt x="4" y="15"/>
                  </a:lnTo>
                  <a:lnTo>
                    <a:pt x="6" y="19"/>
                  </a:lnTo>
                  <a:lnTo>
                    <a:pt x="8" y="21"/>
                  </a:lnTo>
                  <a:lnTo>
                    <a:pt x="13" y="24"/>
                  </a:lnTo>
                  <a:lnTo>
                    <a:pt x="15" y="26"/>
                  </a:lnTo>
                  <a:lnTo>
                    <a:pt x="17" y="28"/>
                  </a:lnTo>
                  <a:lnTo>
                    <a:pt x="19" y="30"/>
                  </a:lnTo>
                  <a:lnTo>
                    <a:pt x="21" y="32"/>
                  </a:lnTo>
                  <a:lnTo>
                    <a:pt x="26" y="34"/>
                  </a:lnTo>
                  <a:lnTo>
                    <a:pt x="28" y="37"/>
                  </a:lnTo>
                  <a:lnTo>
                    <a:pt x="32" y="37"/>
                  </a:lnTo>
                  <a:lnTo>
                    <a:pt x="34" y="39"/>
                  </a:lnTo>
                  <a:lnTo>
                    <a:pt x="39" y="39"/>
                  </a:lnTo>
                  <a:lnTo>
                    <a:pt x="41" y="41"/>
                  </a:lnTo>
                  <a:lnTo>
                    <a:pt x="43" y="41"/>
                  </a:lnTo>
                  <a:lnTo>
                    <a:pt x="47" y="41"/>
                  </a:lnTo>
                  <a:lnTo>
                    <a:pt x="52" y="43"/>
                  </a:lnTo>
                  <a:lnTo>
                    <a:pt x="54" y="43"/>
                  </a:lnTo>
                  <a:lnTo>
                    <a:pt x="58" y="43"/>
                  </a:lnTo>
                  <a:lnTo>
                    <a:pt x="60" y="43"/>
                  </a:lnTo>
                  <a:lnTo>
                    <a:pt x="65" y="43"/>
                  </a:lnTo>
                  <a:lnTo>
                    <a:pt x="67" y="43"/>
                  </a:lnTo>
                  <a:lnTo>
                    <a:pt x="71" y="43"/>
                  </a:lnTo>
                  <a:lnTo>
                    <a:pt x="73" y="41"/>
                  </a:lnTo>
                  <a:lnTo>
                    <a:pt x="78" y="41"/>
                  </a:lnTo>
                  <a:lnTo>
                    <a:pt x="80" y="39"/>
                  </a:lnTo>
                  <a:lnTo>
                    <a:pt x="84" y="39"/>
                  </a:lnTo>
                  <a:lnTo>
                    <a:pt x="86" y="37"/>
                  </a:lnTo>
                  <a:lnTo>
                    <a:pt x="91" y="37"/>
                  </a:lnTo>
                  <a:lnTo>
                    <a:pt x="93" y="34"/>
                  </a:lnTo>
                  <a:lnTo>
                    <a:pt x="97" y="32"/>
                  </a:lnTo>
                  <a:lnTo>
                    <a:pt x="97" y="32"/>
                  </a:lnTo>
                  <a:lnTo>
                    <a:pt x="97" y="32"/>
                  </a:lnTo>
                  <a:lnTo>
                    <a:pt x="97" y="32"/>
                  </a:lnTo>
                  <a:lnTo>
                    <a:pt x="86" y="17"/>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5" name="任意多边形 308084"/>
            <p:cNvSpPr/>
            <p:nvPr/>
          </p:nvSpPr>
          <p:spPr>
            <a:xfrm>
              <a:off x="3787" y="1454"/>
              <a:ext cx="44" cy="97"/>
            </a:xfrm>
            <a:custGeom>
              <a:rect l="0" t="0" r="0" b="0"/>
              <a:pathLst>
                <a:path w="44" h="97">
                  <a:moveTo>
                    <a:pt x="18" y="8"/>
                  </a:moveTo>
                  <a:lnTo>
                    <a:pt x="18" y="11"/>
                  </a:lnTo>
                  <a:lnTo>
                    <a:pt x="20" y="13"/>
                  </a:lnTo>
                  <a:lnTo>
                    <a:pt x="20" y="15"/>
                  </a:lnTo>
                  <a:lnTo>
                    <a:pt x="22" y="17"/>
                  </a:lnTo>
                  <a:lnTo>
                    <a:pt x="22" y="21"/>
                  </a:lnTo>
                  <a:lnTo>
                    <a:pt x="24" y="24"/>
                  </a:lnTo>
                  <a:lnTo>
                    <a:pt x="24" y="26"/>
                  </a:lnTo>
                  <a:lnTo>
                    <a:pt x="24" y="28"/>
                  </a:lnTo>
                  <a:lnTo>
                    <a:pt x="24" y="32"/>
                  </a:lnTo>
                  <a:lnTo>
                    <a:pt x="24" y="39"/>
                  </a:lnTo>
                  <a:lnTo>
                    <a:pt x="24" y="43"/>
                  </a:lnTo>
                  <a:lnTo>
                    <a:pt x="24" y="47"/>
                  </a:lnTo>
                  <a:lnTo>
                    <a:pt x="22" y="54"/>
                  </a:lnTo>
                  <a:lnTo>
                    <a:pt x="20" y="58"/>
                  </a:lnTo>
                  <a:lnTo>
                    <a:pt x="20" y="60"/>
                  </a:lnTo>
                  <a:lnTo>
                    <a:pt x="18" y="63"/>
                  </a:lnTo>
                  <a:lnTo>
                    <a:pt x="18" y="65"/>
                  </a:lnTo>
                  <a:lnTo>
                    <a:pt x="16" y="67"/>
                  </a:lnTo>
                  <a:lnTo>
                    <a:pt x="13" y="69"/>
                  </a:lnTo>
                  <a:lnTo>
                    <a:pt x="13" y="71"/>
                  </a:lnTo>
                  <a:lnTo>
                    <a:pt x="11" y="73"/>
                  </a:lnTo>
                  <a:lnTo>
                    <a:pt x="9" y="76"/>
                  </a:lnTo>
                  <a:lnTo>
                    <a:pt x="7" y="76"/>
                  </a:lnTo>
                  <a:lnTo>
                    <a:pt x="5" y="78"/>
                  </a:lnTo>
                  <a:lnTo>
                    <a:pt x="3" y="80"/>
                  </a:lnTo>
                  <a:lnTo>
                    <a:pt x="0" y="82"/>
                  </a:lnTo>
                  <a:lnTo>
                    <a:pt x="11" y="97"/>
                  </a:lnTo>
                  <a:lnTo>
                    <a:pt x="13" y="95"/>
                  </a:lnTo>
                  <a:lnTo>
                    <a:pt x="18" y="93"/>
                  </a:lnTo>
                  <a:lnTo>
                    <a:pt x="20" y="91"/>
                  </a:lnTo>
                  <a:lnTo>
                    <a:pt x="22" y="89"/>
                  </a:lnTo>
                  <a:lnTo>
                    <a:pt x="24" y="86"/>
                  </a:lnTo>
                  <a:lnTo>
                    <a:pt x="26" y="82"/>
                  </a:lnTo>
                  <a:lnTo>
                    <a:pt x="29" y="80"/>
                  </a:lnTo>
                  <a:lnTo>
                    <a:pt x="31" y="78"/>
                  </a:lnTo>
                  <a:lnTo>
                    <a:pt x="33" y="76"/>
                  </a:lnTo>
                  <a:lnTo>
                    <a:pt x="35" y="71"/>
                  </a:lnTo>
                  <a:lnTo>
                    <a:pt x="35" y="69"/>
                  </a:lnTo>
                  <a:lnTo>
                    <a:pt x="37" y="65"/>
                  </a:lnTo>
                  <a:lnTo>
                    <a:pt x="39" y="58"/>
                  </a:lnTo>
                  <a:lnTo>
                    <a:pt x="42" y="52"/>
                  </a:lnTo>
                  <a:lnTo>
                    <a:pt x="44" y="45"/>
                  </a:lnTo>
                  <a:lnTo>
                    <a:pt x="44" y="39"/>
                  </a:lnTo>
                  <a:lnTo>
                    <a:pt x="44" y="32"/>
                  </a:lnTo>
                  <a:lnTo>
                    <a:pt x="42" y="26"/>
                  </a:lnTo>
                  <a:lnTo>
                    <a:pt x="42" y="21"/>
                  </a:lnTo>
                  <a:lnTo>
                    <a:pt x="42" y="19"/>
                  </a:lnTo>
                  <a:lnTo>
                    <a:pt x="39" y="15"/>
                  </a:lnTo>
                  <a:lnTo>
                    <a:pt x="39" y="13"/>
                  </a:lnTo>
                  <a:lnTo>
                    <a:pt x="37" y="8"/>
                  </a:lnTo>
                  <a:lnTo>
                    <a:pt x="35" y="6"/>
                  </a:lnTo>
                  <a:lnTo>
                    <a:pt x="35" y="2"/>
                  </a:lnTo>
                  <a:lnTo>
                    <a:pt x="33" y="0"/>
                  </a:lnTo>
                  <a:lnTo>
                    <a:pt x="18" y="8"/>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6" name="任意多边形 308085"/>
            <p:cNvSpPr/>
            <p:nvPr/>
          </p:nvSpPr>
          <p:spPr>
            <a:xfrm>
              <a:off x="4184" y="1696"/>
              <a:ext cx="80" cy="78"/>
            </a:xfrm>
            <a:custGeom>
              <a:rect l="0" t="0" r="0" b="0"/>
              <a:pathLst>
                <a:path w="80" h="78">
                  <a:moveTo>
                    <a:pt x="41" y="78"/>
                  </a:moveTo>
                  <a:lnTo>
                    <a:pt x="45" y="78"/>
                  </a:lnTo>
                  <a:lnTo>
                    <a:pt x="47" y="78"/>
                  </a:lnTo>
                  <a:lnTo>
                    <a:pt x="52" y="78"/>
                  </a:lnTo>
                  <a:lnTo>
                    <a:pt x="56" y="76"/>
                  </a:lnTo>
                  <a:lnTo>
                    <a:pt x="58" y="74"/>
                  </a:lnTo>
                  <a:lnTo>
                    <a:pt x="63" y="72"/>
                  </a:lnTo>
                  <a:lnTo>
                    <a:pt x="65" y="70"/>
                  </a:lnTo>
                  <a:lnTo>
                    <a:pt x="69" y="68"/>
                  </a:lnTo>
                  <a:lnTo>
                    <a:pt x="71" y="65"/>
                  </a:lnTo>
                  <a:lnTo>
                    <a:pt x="73" y="61"/>
                  </a:lnTo>
                  <a:lnTo>
                    <a:pt x="76" y="59"/>
                  </a:lnTo>
                  <a:lnTo>
                    <a:pt x="78" y="55"/>
                  </a:lnTo>
                  <a:lnTo>
                    <a:pt x="78" y="50"/>
                  </a:lnTo>
                  <a:lnTo>
                    <a:pt x="80" y="48"/>
                  </a:lnTo>
                  <a:lnTo>
                    <a:pt x="80" y="44"/>
                  </a:lnTo>
                  <a:lnTo>
                    <a:pt x="80" y="39"/>
                  </a:lnTo>
                  <a:lnTo>
                    <a:pt x="80" y="35"/>
                  </a:lnTo>
                  <a:lnTo>
                    <a:pt x="80" y="31"/>
                  </a:lnTo>
                  <a:lnTo>
                    <a:pt x="78" y="29"/>
                  </a:lnTo>
                  <a:lnTo>
                    <a:pt x="78" y="24"/>
                  </a:lnTo>
                  <a:lnTo>
                    <a:pt x="76" y="20"/>
                  </a:lnTo>
                  <a:lnTo>
                    <a:pt x="73" y="18"/>
                  </a:lnTo>
                  <a:lnTo>
                    <a:pt x="71" y="13"/>
                  </a:lnTo>
                  <a:lnTo>
                    <a:pt x="69" y="11"/>
                  </a:lnTo>
                  <a:lnTo>
                    <a:pt x="65" y="9"/>
                  </a:lnTo>
                  <a:lnTo>
                    <a:pt x="63" y="7"/>
                  </a:lnTo>
                  <a:lnTo>
                    <a:pt x="58" y="5"/>
                  </a:lnTo>
                  <a:lnTo>
                    <a:pt x="56" y="3"/>
                  </a:lnTo>
                  <a:lnTo>
                    <a:pt x="52" y="0"/>
                  </a:lnTo>
                  <a:lnTo>
                    <a:pt x="47" y="0"/>
                  </a:lnTo>
                  <a:lnTo>
                    <a:pt x="45" y="0"/>
                  </a:lnTo>
                  <a:lnTo>
                    <a:pt x="41" y="0"/>
                  </a:lnTo>
                  <a:lnTo>
                    <a:pt x="37" y="0"/>
                  </a:lnTo>
                  <a:lnTo>
                    <a:pt x="32" y="0"/>
                  </a:lnTo>
                  <a:lnTo>
                    <a:pt x="28" y="0"/>
                  </a:lnTo>
                  <a:lnTo>
                    <a:pt x="24" y="3"/>
                  </a:lnTo>
                  <a:lnTo>
                    <a:pt x="21" y="5"/>
                  </a:lnTo>
                  <a:lnTo>
                    <a:pt x="17" y="7"/>
                  </a:lnTo>
                  <a:lnTo>
                    <a:pt x="15" y="9"/>
                  </a:lnTo>
                  <a:lnTo>
                    <a:pt x="13" y="11"/>
                  </a:lnTo>
                  <a:lnTo>
                    <a:pt x="8" y="13"/>
                  </a:lnTo>
                  <a:lnTo>
                    <a:pt x="6" y="18"/>
                  </a:lnTo>
                  <a:lnTo>
                    <a:pt x="4" y="20"/>
                  </a:lnTo>
                  <a:lnTo>
                    <a:pt x="4" y="24"/>
                  </a:lnTo>
                  <a:lnTo>
                    <a:pt x="2" y="29"/>
                  </a:lnTo>
                  <a:lnTo>
                    <a:pt x="0" y="31"/>
                  </a:lnTo>
                  <a:lnTo>
                    <a:pt x="0" y="35"/>
                  </a:lnTo>
                  <a:lnTo>
                    <a:pt x="0" y="39"/>
                  </a:lnTo>
                  <a:lnTo>
                    <a:pt x="0" y="44"/>
                  </a:lnTo>
                  <a:lnTo>
                    <a:pt x="0" y="48"/>
                  </a:lnTo>
                  <a:lnTo>
                    <a:pt x="2" y="50"/>
                  </a:lnTo>
                  <a:lnTo>
                    <a:pt x="4" y="55"/>
                  </a:lnTo>
                  <a:lnTo>
                    <a:pt x="4" y="59"/>
                  </a:lnTo>
                  <a:lnTo>
                    <a:pt x="6" y="61"/>
                  </a:lnTo>
                  <a:lnTo>
                    <a:pt x="8" y="65"/>
                  </a:lnTo>
                  <a:lnTo>
                    <a:pt x="13" y="68"/>
                  </a:lnTo>
                  <a:lnTo>
                    <a:pt x="15" y="70"/>
                  </a:lnTo>
                  <a:lnTo>
                    <a:pt x="17" y="72"/>
                  </a:lnTo>
                  <a:lnTo>
                    <a:pt x="21" y="74"/>
                  </a:lnTo>
                  <a:lnTo>
                    <a:pt x="24" y="76"/>
                  </a:lnTo>
                  <a:lnTo>
                    <a:pt x="28" y="78"/>
                  </a:lnTo>
                  <a:lnTo>
                    <a:pt x="32" y="78"/>
                  </a:lnTo>
                  <a:lnTo>
                    <a:pt x="37" y="78"/>
                  </a:lnTo>
                  <a:lnTo>
                    <a:pt x="41" y="78"/>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7" name="任意多边形 308086"/>
            <p:cNvSpPr/>
            <p:nvPr/>
          </p:nvSpPr>
          <p:spPr>
            <a:xfrm>
              <a:off x="3417" y="1592"/>
              <a:ext cx="80" cy="81"/>
            </a:xfrm>
            <a:custGeom>
              <a:rect l="0" t="0" r="0" b="0"/>
              <a:pathLst>
                <a:path w="80" h="81">
                  <a:moveTo>
                    <a:pt x="0" y="42"/>
                  </a:moveTo>
                  <a:lnTo>
                    <a:pt x="0" y="46"/>
                  </a:lnTo>
                  <a:lnTo>
                    <a:pt x="2" y="50"/>
                  </a:lnTo>
                  <a:lnTo>
                    <a:pt x="2" y="55"/>
                  </a:lnTo>
                  <a:lnTo>
                    <a:pt x="4" y="57"/>
                  </a:lnTo>
                  <a:lnTo>
                    <a:pt x="7" y="61"/>
                  </a:lnTo>
                  <a:lnTo>
                    <a:pt x="9" y="63"/>
                  </a:lnTo>
                  <a:lnTo>
                    <a:pt x="11" y="68"/>
                  </a:lnTo>
                  <a:lnTo>
                    <a:pt x="13" y="70"/>
                  </a:lnTo>
                  <a:lnTo>
                    <a:pt x="17" y="72"/>
                  </a:lnTo>
                  <a:lnTo>
                    <a:pt x="20" y="74"/>
                  </a:lnTo>
                  <a:lnTo>
                    <a:pt x="24" y="76"/>
                  </a:lnTo>
                  <a:lnTo>
                    <a:pt x="26" y="78"/>
                  </a:lnTo>
                  <a:lnTo>
                    <a:pt x="30" y="78"/>
                  </a:lnTo>
                  <a:lnTo>
                    <a:pt x="35" y="81"/>
                  </a:lnTo>
                  <a:lnTo>
                    <a:pt x="37" y="81"/>
                  </a:lnTo>
                  <a:lnTo>
                    <a:pt x="41" y="81"/>
                  </a:lnTo>
                  <a:lnTo>
                    <a:pt x="46" y="81"/>
                  </a:lnTo>
                  <a:lnTo>
                    <a:pt x="50" y="78"/>
                  </a:lnTo>
                  <a:lnTo>
                    <a:pt x="54" y="78"/>
                  </a:lnTo>
                  <a:lnTo>
                    <a:pt x="56" y="76"/>
                  </a:lnTo>
                  <a:lnTo>
                    <a:pt x="61" y="74"/>
                  </a:lnTo>
                  <a:lnTo>
                    <a:pt x="65" y="72"/>
                  </a:lnTo>
                  <a:lnTo>
                    <a:pt x="67" y="70"/>
                  </a:lnTo>
                  <a:lnTo>
                    <a:pt x="69" y="68"/>
                  </a:lnTo>
                  <a:lnTo>
                    <a:pt x="72" y="65"/>
                  </a:lnTo>
                  <a:lnTo>
                    <a:pt x="74" y="61"/>
                  </a:lnTo>
                  <a:lnTo>
                    <a:pt x="76" y="59"/>
                  </a:lnTo>
                  <a:lnTo>
                    <a:pt x="78" y="55"/>
                  </a:lnTo>
                  <a:lnTo>
                    <a:pt x="78" y="50"/>
                  </a:lnTo>
                  <a:lnTo>
                    <a:pt x="80" y="48"/>
                  </a:lnTo>
                  <a:lnTo>
                    <a:pt x="80" y="44"/>
                  </a:lnTo>
                  <a:lnTo>
                    <a:pt x="80" y="39"/>
                  </a:lnTo>
                  <a:lnTo>
                    <a:pt x="80" y="35"/>
                  </a:lnTo>
                  <a:lnTo>
                    <a:pt x="80" y="31"/>
                  </a:lnTo>
                  <a:lnTo>
                    <a:pt x="78" y="26"/>
                  </a:lnTo>
                  <a:lnTo>
                    <a:pt x="76" y="24"/>
                  </a:lnTo>
                  <a:lnTo>
                    <a:pt x="74" y="20"/>
                  </a:lnTo>
                  <a:lnTo>
                    <a:pt x="74" y="18"/>
                  </a:lnTo>
                  <a:lnTo>
                    <a:pt x="69" y="13"/>
                  </a:lnTo>
                  <a:lnTo>
                    <a:pt x="67" y="11"/>
                  </a:lnTo>
                  <a:lnTo>
                    <a:pt x="65" y="9"/>
                  </a:lnTo>
                  <a:lnTo>
                    <a:pt x="61" y="7"/>
                  </a:lnTo>
                  <a:lnTo>
                    <a:pt x="59" y="5"/>
                  </a:lnTo>
                  <a:lnTo>
                    <a:pt x="54" y="3"/>
                  </a:lnTo>
                  <a:lnTo>
                    <a:pt x="50" y="3"/>
                  </a:lnTo>
                  <a:lnTo>
                    <a:pt x="48" y="0"/>
                  </a:lnTo>
                  <a:lnTo>
                    <a:pt x="43" y="0"/>
                  </a:lnTo>
                  <a:lnTo>
                    <a:pt x="39" y="0"/>
                  </a:lnTo>
                  <a:lnTo>
                    <a:pt x="35" y="0"/>
                  </a:lnTo>
                  <a:lnTo>
                    <a:pt x="30" y="0"/>
                  </a:lnTo>
                  <a:lnTo>
                    <a:pt x="26" y="3"/>
                  </a:lnTo>
                  <a:lnTo>
                    <a:pt x="24" y="5"/>
                  </a:lnTo>
                  <a:lnTo>
                    <a:pt x="20" y="7"/>
                  </a:lnTo>
                  <a:lnTo>
                    <a:pt x="17" y="9"/>
                  </a:lnTo>
                  <a:lnTo>
                    <a:pt x="13" y="11"/>
                  </a:lnTo>
                  <a:lnTo>
                    <a:pt x="11" y="13"/>
                  </a:lnTo>
                  <a:lnTo>
                    <a:pt x="9" y="16"/>
                  </a:lnTo>
                  <a:lnTo>
                    <a:pt x="7" y="20"/>
                  </a:lnTo>
                  <a:lnTo>
                    <a:pt x="4" y="22"/>
                  </a:lnTo>
                  <a:lnTo>
                    <a:pt x="2" y="26"/>
                  </a:lnTo>
                  <a:lnTo>
                    <a:pt x="2" y="31"/>
                  </a:lnTo>
                  <a:lnTo>
                    <a:pt x="0" y="33"/>
                  </a:lnTo>
                  <a:lnTo>
                    <a:pt x="0" y="37"/>
                  </a:lnTo>
                  <a:lnTo>
                    <a:pt x="0" y="42"/>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8" name="任意多边形 308087"/>
            <p:cNvSpPr/>
            <p:nvPr/>
          </p:nvSpPr>
          <p:spPr>
            <a:xfrm>
              <a:off x="3090" y="1759"/>
              <a:ext cx="80" cy="80"/>
            </a:xfrm>
            <a:custGeom>
              <a:rect l="0" t="0" r="0" b="0"/>
              <a:pathLst>
                <a:path w="80" h="80">
                  <a:moveTo>
                    <a:pt x="0" y="41"/>
                  </a:moveTo>
                  <a:lnTo>
                    <a:pt x="0" y="46"/>
                  </a:lnTo>
                  <a:lnTo>
                    <a:pt x="2" y="50"/>
                  </a:lnTo>
                  <a:lnTo>
                    <a:pt x="2" y="52"/>
                  </a:lnTo>
                  <a:lnTo>
                    <a:pt x="4" y="57"/>
                  </a:lnTo>
                  <a:lnTo>
                    <a:pt x="7" y="61"/>
                  </a:lnTo>
                  <a:lnTo>
                    <a:pt x="9" y="63"/>
                  </a:lnTo>
                  <a:lnTo>
                    <a:pt x="11" y="65"/>
                  </a:lnTo>
                  <a:lnTo>
                    <a:pt x="13" y="70"/>
                  </a:lnTo>
                  <a:lnTo>
                    <a:pt x="15" y="72"/>
                  </a:lnTo>
                  <a:lnTo>
                    <a:pt x="19" y="74"/>
                  </a:lnTo>
                  <a:lnTo>
                    <a:pt x="22" y="76"/>
                  </a:lnTo>
                  <a:lnTo>
                    <a:pt x="26" y="76"/>
                  </a:lnTo>
                  <a:lnTo>
                    <a:pt x="30" y="78"/>
                  </a:lnTo>
                  <a:lnTo>
                    <a:pt x="32" y="78"/>
                  </a:lnTo>
                  <a:lnTo>
                    <a:pt x="37" y="80"/>
                  </a:lnTo>
                  <a:lnTo>
                    <a:pt x="41" y="80"/>
                  </a:lnTo>
                  <a:lnTo>
                    <a:pt x="45" y="78"/>
                  </a:lnTo>
                  <a:lnTo>
                    <a:pt x="50" y="78"/>
                  </a:lnTo>
                  <a:lnTo>
                    <a:pt x="54" y="78"/>
                  </a:lnTo>
                  <a:lnTo>
                    <a:pt x="56" y="76"/>
                  </a:lnTo>
                  <a:lnTo>
                    <a:pt x="61" y="74"/>
                  </a:lnTo>
                  <a:lnTo>
                    <a:pt x="63" y="72"/>
                  </a:lnTo>
                  <a:lnTo>
                    <a:pt x="67" y="70"/>
                  </a:lnTo>
                  <a:lnTo>
                    <a:pt x="69" y="67"/>
                  </a:lnTo>
                  <a:lnTo>
                    <a:pt x="71" y="63"/>
                  </a:lnTo>
                  <a:lnTo>
                    <a:pt x="74" y="61"/>
                  </a:lnTo>
                  <a:lnTo>
                    <a:pt x="76" y="57"/>
                  </a:lnTo>
                  <a:lnTo>
                    <a:pt x="78" y="54"/>
                  </a:lnTo>
                  <a:lnTo>
                    <a:pt x="78" y="50"/>
                  </a:lnTo>
                  <a:lnTo>
                    <a:pt x="80" y="46"/>
                  </a:lnTo>
                  <a:lnTo>
                    <a:pt x="80" y="41"/>
                  </a:lnTo>
                  <a:lnTo>
                    <a:pt x="80" y="37"/>
                  </a:lnTo>
                  <a:lnTo>
                    <a:pt x="80" y="35"/>
                  </a:lnTo>
                  <a:lnTo>
                    <a:pt x="78" y="31"/>
                  </a:lnTo>
                  <a:lnTo>
                    <a:pt x="78" y="26"/>
                  </a:lnTo>
                  <a:lnTo>
                    <a:pt x="76" y="22"/>
                  </a:lnTo>
                  <a:lnTo>
                    <a:pt x="74" y="20"/>
                  </a:lnTo>
                  <a:lnTo>
                    <a:pt x="71" y="15"/>
                  </a:lnTo>
                  <a:lnTo>
                    <a:pt x="69" y="13"/>
                  </a:lnTo>
                  <a:lnTo>
                    <a:pt x="67" y="11"/>
                  </a:lnTo>
                  <a:lnTo>
                    <a:pt x="65" y="7"/>
                  </a:lnTo>
                  <a:lnTo>
                    <a:pt x="61" y="5"/>
                  </a:lnTo>
                  <a:lnTo>
                    <a:pt x="58" y="5"/>
                  </a:lnTo>
                  <a:lnTo>
                    <a:pt x="54" y="2"/>
                  </a:lnTo>
                  <a:lnTo>
                    <a:pt x="50" y="0"/>
                  </a:lnTo>
                  <a:lnTo>
                    <a:pt x="45" y="0"/>
                  </a:lnTo>
                  <a:lnTo>
                    <a:pt x="43" y="0"/>
                  </a:lnTo>
                  <a:lnTo>
                    <a:pt x="39" y="0"/>
                  </a:lnTo>
                  <a:lnTo>
                    <a:pt x="35" y="0"/>
                  </a:lnTo>
                  <a:lnTo>
                    <a:pt x="30" y="0"/>
                  </a:lnTo>
                  <a:lnTo>
                    <a:pt x="26" y="2"/>
                  </a:lnTo>
                  <a:lnTo>
                    <a:pt x="24" y="2"/>
                  </a:lnTo>
                  <a:lnTo>
                    <a:pt x="19" y="5"/>
                  </a:lnTo>
                  <a:lnTo>
                    <a:pt x="17" y="7"/>
                  </a:lnTo>
                  <a:lnTo>
                    <a:pt x="13" y="9"/>
                  </a:lnTo>
                  <a:lnTo>
                    <a:pt x="11" y="13"/>
                  </a:lnTo>
                  <a:lnTo>
                    <a:pt x="9" y="15"/>
                  </a:lnTo>
                  <a:lnTo>
                    <a:pt x="7" y="18"/>
                  </a:lnTo>
                  <a:lnTo>
                    <a:pt x="4" y="22"/>
                  </a:lnTo>
                  <a:lnTo>
                    <a:pt x="2" y="26"/>
                  </a:lnTo>
                  <a:lnTo>
                    <a:pt x="2" y="28"/>
                  </a:lnTo>
                  <a:lnTo>
                    <a:pt x="0" y="33"/>
                  </a:lnTo>
                  <a:lnTo>
                    <a:pt x="0" y="37"/>
                  </a:lnTo>
                  <a:lnTo>
                    <a:pt x="0" y="41"/>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89" name="任意多边形 308088"/>
            <p:cNvSpPr/>
            <p:nvPr/>
          </p:nvSpPr>
          <p:spPr>
            <a:xfrm>
              <a:off x="3261" y="1731"/>
              <a:ext cx="80" cy="80"/>
            </a:xfrm>
            <a:custGeom>
              <a:rect l="0" t="0" r="0" b="0"/>
              <a:pathLst>
                <a:path w="80" h="80">
                  <a:moveTo>
                    <a:pt x="0" y="41"/>
                  </a:moveTo>
                  <a:lnTo>
                    <a:pt x="0" y="46"/>
                  </a:lnTo>
                  <a:lnTo>
                    <a:pt x="2" y="50"/>
                  </a:lnTo>
                  <a:lnTo>
                    <a:pt x="2" y="54"/>
                  </a:lnTo>
                  <a:lnTo>
                    <a:pt x="4" y="56"/>
                  </a:lnTo>
                  <a:lnTo>
                    <a:pt x="7" y="61"/>
                  </a:lnTo>
                  <a:lnTo>
                    <a:pt x="9" y="65"/>
                  </a:lnTo>
                  <a:lnTo>
                    <a:pt x="11" y="67"/>
                  </a:lnTo>
                  <a:lnTo>
                    <a:pt x="13" y="69"/>
                  </a:lnTo>
                  <a:lnTo>
                    <a:pt x="17" y="72"/>
                  </a:lnTo>
                  <a:lnTo>
                    <a:pt x="20" y="74"/>
                  </a:lnTo>
                  <a:lnTo>
                    <a:pt x="24" y="76"/>
                  </a:lnTo>
                  <a:lnTo>
                    <a:pt x="26" y="78"/>
                  </a:lnTo>
                  <a:lnTo>
                    <a:pt x="30" y="78"/>
                  </a:lnTo>
                  <a:lnTo>
                    <a:pt x="35" y="80"/>
                  </a:lnTo>
                  <a:lnTo>
                    <a:pt x="37" y="80"/>
                  </a:lnTo>
                  <a:lnTo>
                    <a:pt x="41" y="80"/>
                  </a:lnTo>
                  <a:lnTo>
                    <a:pt x="46" y="80"/>
                  </a:lnTo>
                  <a:lnTo>
                    <a:pt x="50" y="80"/>
                  </a:lnTo>
                  <a:lnTo>
                    <a:pt x="54" y="78"/>
                  </a:lnTo>
                  <a:lnTo>
                    <a:pt x="59" y="76"/>
                  </a:lnTo>
                  <a:lnTo>
                    <a:pt x="61" y="74"/>
                  </a:lnTo>
                  <a:lnTo>
                    <a:pt x="65" y="74"/>
                  </a:lnTo>
                  <a:lnTo>
                    <a:pt x="67" y="69"/>
                  </a:lnTo>
                  <a:lnTo>
                    <a:pt x="69" y="67"/>
                  </a:lnTo>
                  <a:lnTo>
                    <a:pt x="72" y="65"/>
                  </a:lnTo>
                  <a:lnTo>
                    <a:pt x="74" y="61"/>
                  </a:lnTo>
                  <a:lnTo>
                    <a:pt x="76" y="59"/>
                  </a:lnTo>
                  <a:lnTo>
                    <a:pt x="78" y="54"/>
                  </a:lnTo>
                  <a:lnTo>
                    <a:pt x="80" y="50"/>
                  </a:lnTo>
                  <a:lnTo>
                    <a:pt x="80" y="48"/>
                  </a:lnTo>
                  <a:lnTo>
                    <a:pt x="80" y="43"/>
                  </a:lnTo>
                  <a:lnTo>
                    <a:pt x="80" y="39"/>
                  </a:lnTo>
                  <a:lnTo>
                    <a:pt x="80" y="35"/>
                  </a:lnTo>
                  <a:lnTo>
                    <a:pt x="80" y="30"/>
                  </a:lnTo>
                  <a:lnTo>
                    <a:pt x="78" y="26"/>
                  </a:lnTo>
                  <a:lnTo>
                    <a:pt x="76" y="24"/>
                  </a:lnTo>
                  <a:lnTo>
                    <a:pt x="76" y="20"/>
                  </a:lnTo>
                  <a:lnTo>
                    <a:pt x="74" y="17"/>
                  </a:lnTo>
                  <a:lnTo>
                    <a:pt x="69" y="13"/>
                  </a:lnTo>
                  <a:lnTo>
                    <a:pt x="67" y="11"/>
                  </a:lnTo>
                  <a:lnTo>
                    <a:pt x="65" y="9"/>
                  </a:lnTo>
                  <a:lnTo>
                    <a:pt x="61" y="7"/>
                  </a:lnTo>
                  <a:lnTo>
                    <a:pt x="59" y="4"/>
                  </a:lnTo>
                  <a:lnTo>
                    <a:pt x="54" y="2"/>
                  </a:lnTo>
                  <a:lnTo>
                    <a:pt x="50" y="2"/>
                  </a:lnTo>
                  <a:lnTo>
                    <a:pt x="48" y="0"/>
                  </a:lnTo>
                  <a:lnTo>
                    <a:pt x="43" y="0"/>
                  </a:lnTo>
                  <a:lnTo>
                    <a:pt x="39" y="0"/>
                  </a:lnTo>
                  <a:lnTo>
                    <a:pt x="35" y="0"/>
                  </a:lnTo>
                  <a:lnTo>
                    <a:pt x="30" y="2"/>
                  </a:lnTo>
                  <a:lnTo>
                    <a:pt x="28" y="2"/>
                  </a:lnTo>
                  <a:lnTo>
                    <a:pt x="24" y="4"/>
                  </a:lnTo>
                  <a:lnTo>
                    <a:pt x="20" y="7"/>
                  </a:lnTo>
                  <a:lnTo>
                    <a:pt x="17" y="9"/>
                  </a:lnTo>
                  <a:lnTo>
                    <a:pt x="13" y="11"/>
                  </a:lnTo>
                  <a:lnTo>
                    <a:pt x="11" y="13"/>
                  </a:lnTo>
                  <a:lnTo>
                    <a:pt x="9" y="15"/>
                  </a:lnTo>
                  <a:lnTo>
                    <a:pt x="7" y="20"/>
                  </a:lnTo>
                  <a:lnTo>
                    <a:pt x="4" y="22"/>
                  </a:lnTo>
                  <a:lnTo>
                    <a:pt x="2" y="26"/>
                  </a:lnTo>
                  <a:lnTo>
                    <a:pt x="2" y="30"/>
                  </a:lnTo>
                  <a:lnTo>
                    <a:pt x="0" y="35"/>
                  </a:lnTo>
                  <a:lnTo>
                    <a:pt x="0" y="39"/>
                  </a:lnTo>
                  <a:lnTo>
                    <a:pt x="0" y="41"/>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0" name="任意多边形 308089"/>
            <p:cNvSpPr/>
            <p:nvPr/>
          </p:nvSpPr>
          <p:spPr>
            <a:xfrm>
              <a:off x="4888" y="1731"/>
              <a:ext cx="80" cy="80"/>
            </a:xfrm>
            <a:custGeom>
              <a:rect l="0" t="0" r="0" b="0"/>
              <a:pathLst>
                <a:path w="80" h="80">
                  <a:moveTo>
                    <a:pt x="41" y="80"/>
                  </a:moveTo>
                  <a:lnTo>
                    <a:pt x="45" y="80"/>
                  </a:lnTo>
                  <a:lnTo>
                    <a:pt x="49" y="80"/>
                  </a:lnTo>
                  <a:lnTo>
                    <a:pt x="52" y="78"/>
                  </a:lnTo>
                  <a:lnTo>
                    <a:pt x="56" y="78"/>
                  </a:lnTo>
                  <a:lnTo>
                    <a:pt x="60" y="76"/>
                  </a:lnTo>
                  <a:lnTo>
                    <a:pt x="62" y="74"/>
                  </a:lnTo>
                  <a:lnTo>
                    <a:pt x="67" y="72"/>
                  </a:lnTo>
                  <a:lnTo>
                    <a:pt x="69" y="69"/>
                  </a:lnTo>
                  <a:lnTo>
                    <a:pt x="71" y="65"/>
                  </a:lnTo>
                  <a:lnTo>
                    <a:pt x="73" y="63"/>
                  </a:lnTo>
                  <a:lnTo>
                    <a:pt x="75" y="61"/>
                  </a:lnTo>
                  <a:lnTo>
                    <a:pt x="78" y="56"/>
                  </a:lnTo>
                  <a:lnTo>
                    <a:pt x="78" y="52"/>
                  </a:lnTo>
                  <a:lnTo>
                    <a:pt x="80" y="48"/>
                  </a:lnTo>
                  <a:lnTo>
                    <a:pt x="80" y="46"/>
                  </a:lnTo>
                  <a:lnTo>
                    <a:pt x="80" y="41"/>
                  </a:lnTo>
                  <a:lnTo>
                    <a:pt x="80" y="37"/>
                  </a:lnTo>
                  <a:lnTo>
                    <a:pt x="80" y="33"/>
                  </a:lnTo>
                  <a:lnTo>
                    <a:pt x="78" y="28"/>
                  </a:lnTo>
                  <a:lnTo>
                    <a:pt x="78" y="24"/>
                  </a:lnTo>
                  <a:lnTo>
                    <a:pt x="75" y="22"/>
                  </a:lnTo>
                  <a:lnTo>
                    <a:pt x="73" y="17"/>
                  </a:lnTo>
                  <a:lnTo>
                    <a:pt x="71" y="15"/>
                  </a:lnTo>
                  <a:lnTo>
                    <a:pt x="69" y="13"/>
                  </a:lnTo>
                  <a:lnTo>
                    <a:pt x="67" y="9"/>
                  </a:lnTo>
                  <a:lnTo>
                    <a:pt x="62" y="7"/>
                  </a:lnTo>
                  <a:lnTo>
                    <a:pt x="60" y="4"/>
                  </a:lnTo>
                  <a:lnTo>
                    <a:pt x="56" y="4"/>
                  </a:lnTo>
                  <a:lnTo>
                    <a:pt x="52" y="2"/>
                  </a:lnTo>
                  <a:lnTo>
                    <a:pt x="49" y="2"/>
                  </a:lnTo>
                  <a:lnTo>
                    <a:pt x="45" y="0"/>
                  </a:lnTo>
                  <a:lnTo>
                    <a:pt x="41" y="0"/>
                  </a:lnTo>
                  <a:lnTo>
                    <a:pt x="36" y="0"/>
                  </a:lnTo>
                  <a:lnTo>
                    <a:pt x="32" y="2"/>
                  </a:lnTo>
                  <a:lnTo>
                    <a:pt x="28" y="2"/>
                  </a:lnTo>
                  <a:lnTo>
                    <a:pt x="23" y="4"/>
                  </a:lnTo>
                  <a:lnTo>
                    <a:pt x="21" y="4"/>
                  </a:lnTo>
                  <a:lnTo>
                    <a:pt x="17" y="7"/>
                  </a:lnTo>
                  <a:lnTo>
                    <a:pt x="15" y="9"/>
                  </a:lnTo>
                  <a:lnTo>
                    <a:pt x="13" y="13"/>
                  </a:lnTo>
                  <a:lnTo>
                    <a:pt x="10" y="15"/>
                  </a:lnTo>
                  <a:lnTo>
                    <a:pt x="6" y="17"/>
                  </a:lnTo>
                  <a:lnTo>
                    <a:pt x="6" y="22"/>
                  </a:lnTo>
                  <a:lnTo>
                    <a:pt x="4" y="24"/>
                  </a:lnTo>
                  <a:lnTo>
                    <a:pt x="2" y="28"/>
                  </a:lnTo>
                  <a:lnTo>
                    <a:pt x="2" y="33"/>
                  </a:lnTo>
                  <a:lnTo>
                    <a:pt x="0" y="37"/>
                  </a:lnTo>
                  <a:lnTo>
                    <a:pt x="0" y="41"/>
                  </a:lnTo>
                  <a:lnTo>
                    <a:pt x="0" y="46"/>
                  </a:lnTo>
                  <a:lnTo>
                    <a:pt x="2" y="48"/>
                  </a:lnTo>
                  <a:lnTo>
                    <a:pt x="2" y="52"/>
                  </a:lnTo>
                  <a:lnTo>
                    <a:pt x="4" y="56"/>
                  </a:lnTo>
                  <a:lnTo>
                    <a:pt x="6" y="61"/>
                  </a:lnTo>
                  <a:lnTo>
                    <a:pt x="6" y="63"/>
                  </a:lnTo>
                  <a:lnTo>
                    <a:pt x="10" y="65"/>
                  </a:lnTo>
                  <a:lnTo>
                    <a:pt x="13" y="69"/>
                  </a:lnTo>
                  <a:lnTo>
                    <a:pt x="15" y="72"/>
                  </a:lnTo>
                  <a:lnTo>
                    <a:pt x="17" y="74"/>
                  </a:lnTo>
                  <a:lnTo>
                    <a:pt x="21" y="76"/>
                  </a:lnTo>
                  <a:lnTo>
                    <a:pt x="23" y="78"/>
                  </a:lnTo>
                  <a:lnTo>
                    <a:pt x="28" y="78"/>
                  </a:lnTo>
                  <a:lnTo>
                    <a:pt x="32" y="80"/>
                  </a:lnTo>
                  <a:lnTo>
                    <a:pt x="36" y="80"/>
                  </a:lnTo>
                  <a:lnTo>
                    <a:pt x="41"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1" name="任意多边形 308090"/>
            <p:cNvSpPr/>
            <p:nvPr/>
          </p:nvSpPr>
          <p:spPr>
            <a:xfrm>
              <a:off x="4727" y="1601"/>
              <a:ext cx="80" cy="80"/>
            </a:xfrm>
            <a:custGeom>
              <a:rect l="0" t="0" r="0" b="0"/>
              <a:pathLst>
                <a:path w="80" h="80">
                  <a:moveTo>
                    <a:pt x="39" y="80"/>
                  </a:moveTo>
                  <a:lnTo>
                    <a:pt x="44" y="80"/>
                  </a:lnTo>
                  <a:lnTo>
                    <a:pt x="48" y="80"/>
                  </a:lnTo>
                  <a:lnTo>
                    <a:pt x="52" y="78"/>
                  </a:lnTo>
                  <a:lnTo>
                    <a:pt x="54" y="78"/>
                  </a:lnTo>
                  <a:lnTo>
                    <a:pt x="59" y="76"/>
                  </a:lnTo>
                  <a:lnTo>
                    <a:pt x="63" y="74"/>
                  </a:lnTo>
                  <a:lnTo>
                    <a:pt x="65" y="72"/>
                  </a:lnTo>
                  <a:lnTo>
                    <a:pt x="67" y="69"/>
                  </a:lnTo>
                  <a:lnTo>
                    <a:pt x="72" y="65"/>
                  </a:lnTo>
                  <a:lnTo>
                    <a:pt x="74" y="63"/>
                  </a:lnTo>
                  <a:lnTo>
                    <a:pt x="76" y="59"/>
                  </a:lnTo>
                  <a:lnTo>
                    <a:pt x="76" y="56"/>
                  </a:lnTo>
                  <a:lnTo>
                    <a:pt x="78" y="52"/>
                  </a:lnTo>
                  <a:lnTo>
                    <a:pt x="78" y="48"/>
                  </a:lnTo>
                  <a:lnTo>
                    <a:pt x="80" y="46"/>
                  </a:lnTo>
                  <a:lnTo>
                    <a:pt x="80" y="41"/>
                  </a:lnTo>
                  <a:lnTo>
                    <a:pt x="80" y="37"/>
                  </a:lnTo>
                  <a:lnTo>
                    <a:pt x="78" y="33"/>
                  </a:lnTo>
                  <a:lnTo>
                    <a:pt x="78" y="28"/>
                  </a:lnTo>
                  <a:lnTo>
                    <a:pt x="76" y="24"/>
                  </a:lnTo>
                  <a:lnTo>
                    <a:pt x="76" y="22"/>
                  </a:lnTo>
                  <a:lnTo>
                    <a:pt x="74" y="17"/>
                  </a:lnTo>
                  <a:lnTo>
                    <a:pt x="72" y="15"/>
                  </a:lnTo>
                  <a:lnTo>
                    <a:pt x="67" y="13"/>
                  </a:lnTo>
                  <a:lnTo>
                    <a:pt x="65" y="9"/>
                  </a:lnTo>
                  <a:lnTo>
                    <a:pt x="63" y="7"/>
                  </a:lnTo>
                  <a:lnTo>
                    <a:pt x="59" y="4"/>
                  </a:lnTo>
                  <a:lnTo>
                    <a:pt x="54" y="4"/>
                  </a:lnTo>
                  <a:lnTo>
                    <a:pt x="52" y="2"/>
                  </a:lnTo>
                  <a:lnTo>
                    <a:pt x="48" y="2"/>
                  </a:lnTo>
                  <a:lnTo>
                    <a:pt x="44" y="0"/>
                  </a:lnTo>
                  <a:lnTo>
                    <a:pt x="39" y="0"/>
                  </a:lnTo>
                  <a:lnTo>
                    <a:pt x="35" y="0"/>
                  </a:lnTo>
                  <a:lnTo>
                    <a:pt x="33" y="2"/>
                  </a:lnTo>
                  <a:lnTo>
                    <a:pt x="29" y="2"/>
                  </a:lnTo>
                  <a:lnTo>
                    <a:pt x="24" y="4"/>
                  </a:lnTo>
                  <a:lnTo>
                    <a:pt x="22" y="4"/>
                  </a:lnTo>
                  <a:lnTo>
                    <a:pt x="18" y="7"/>
                  </a:lnTo>
                  <a:lnTo>
                    <a:pt x="16" y="9"/>
                  </a:lnTo>
                  <a:lnTo>
                    <a:pt x="11" y="13"/>
                  </a:lnTo>
                  <a:lnTo>
                    <a:pt x="9" y="15"/>
                  </a:lnTo>
                  <a:lnTo>
                    <a:pt x="7" y="17"/>
                  </a:lnTo>
                  <a:lnTo>
                    <a:pt x="5" y="22"/>
                  </a:lnTo>
                  <a:lnTo>
                    <a:pt x="3" y="24"/>
                  </a:lnTo>
                  <a:lnTo>
                    <a:pt x="3" y="28"/>
                  </a:lnTo>
                  <a:lnTo>
                    <a:pt x="0" y="33"/>
                  </a:lnTo>
                  <a:lnTo>
                    <a:pt x="0" y="37"/>
                  </a:lnTo>
                  <a:lnTo>
                    <a:pt x="0" y="41"/>
                  </a:lnTo>
                  <a:lnTo>
                    <a:pt x="0" y="46"/>
                  </a:lnTo>
                  <a:lnTo>
                    <a:pt x="0" y="48"/>
                  </a:lnTo>
                  <a:lnTo>
                    <a:pt x="3" y="52"/>
                  </a:lnTo>
                  <a:lnTo>
                    <a:pt x="3" y="56"/>
                  </a:lnTo>
                  <a:lnTo>
                    <a:pt x="5" y="59"/>
                  </a:lnTo>
                  <a:lnTo>
                    <a:pt x="7" y="63"/>
                  </a:lnTo>
                  <a:lnTo>
                    <a:pt x="9" y="65"/>
                  </a:lnTo>
                  <a:lnTo>
                    <a:pt x="11" y="69"/>
                  </a:lnTo>
                  <a:lnTo>
                    <a:pt x="16" y="72"/>
                  </a:lnTo>
                  <a:lnTo>
                    <a:pt x="18" y="74"/>
                  </a:lnTo>
                  <a:lnTo>
                    <a:pt x="22" y="76"/>
                  </a:lnTo>
                  <a:lnTo>
                    <a:pt x="24" y="78"/>
                  </a:lnTo>
                  <a:lnTo>
                    <a:pt x="29" y="78"/>
                  </a:lnTo>
                  <a:lnTo>
                    <a:pt x="33" y="80"/>
                  </a:lnTo>
                  <a:lnTo>
                    <a:pt x="35" y="80"/>
                  </a:lnTo>
                  <a:lnTo>
                    <a:pt x="39"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2" name="任意多边形 308091"/>
            <p:cNvSpPr/>
            <p:nvPr/>
          </p:nvSpPr>
          <p:spPr>
            <a:xfrm>
              <a:off x="4221" y="1985"/>
              <a:ext cx="80" cy="80"/>
            </a:xfrm>
            <a:custGeom>
              <a:rect l="0" t="0" r="0" b="0"/>
              <a:pathLst>
                <a:path w="80" h="80">
                  <a:moveTo>
                    <a:pt x="39" y="80"/>
                  </a:moveTo>
                  <a:lnTo>
                    <a:pt x="43" y="80"/>
                  </a:lnTo>
                  <a:lnTo>
                    <a:pt x="47" y="78"/>
                  </a:lnTo>
                  <a:lnTo>
                    <a:pt x="52" y="78"/>
                  </a:lnTo>
                  <a:lnTo>
                    <a:pt x="54" y="75"/>
                  </a:lnTo>
                  <a:lnTo>
                    <a:pt x="58" y="75"/>
                  </a:lnTo>
                  <a:lnTo>
                    <a:pt x="62" y="73"/>
                  </a:lnTo>
                  <a:lnTo>
                    <a:pt x="65" y="71"/>
                  </a:lnTo>
                  <a:lnTo>
                    <a:pt x="67" y="67"/>
                  </a:lnTo>
                  <a:lnTo>
                    <a:pt x="71" y="65"/>
                  </a:lnTo>
                  <a:lnTo>
                    <a:pt x="73" y="62"/>
                  </a:lnTo>
                  <a:lnTo>
                    <a:pt x="75" y="58"/>
                  </a:lnTo>
                  <a:lnTo>
                    <a:pt x="75" y="56"/>
                  </a:lnTo>
                  <a:lnTo>
                    <a:pt x="78" y="52"/>
                  </a:lnTo>
                  <a:lnTo>
                    <a:pt x="78" y="47"/>
                  </a:lnTo>
                  <a:lnTo>
                    <a:pt x="80" y="43"/>
                  </a:lnTo>
                  <a:lnTo>
                    <a:pt x="80" y="39"/>
                  </a:lnTo>
                  <a:lnTo>
                    <a:pt x="80" y="34"/>
                  </a:lnTo>
                  <a:lnTo>
                    <a:pt x="78" y="32"/>
                  </a:lnTo>
                  <a:lnTo>
                    <a:pt x="78" y="28"/>
                  </a:lnTo>
                  <a:lnTo>
                    <a:pt x="75" y="23"/>
                  </a:lnTo>
                  <a:lnTo>
                    <a:pt x="75" y="21"/>
                  </a:lnTo>
                  <a:lnTo>
                    <a:pt x="73" y="17"/>
                  </a:lnTo>
                  <a:lnTo>
                    <a:pt x="71" y="15"/>
                  </a:lnTo>
                  <a:lnTo>
                    <a:pt x="67" y="10"/>
                  </a:lnTo>
                  <a:lnTo>
                    <a:pt x="65" y="8"/>
                  </a:lnTo>
                  <a:lnTo>
                    <a:pt x="62" y="6"/>
                  </a:lnTo>
                  <a:lnTo>
                    <a:pt x="58" y="4"/>
                  </a:lnTo>
                  <a:lnTo>
                    <a:pt x="54" y="2"/>
                  </a:lnTo>
                  <a:lnTo>
                    <a:pt x="52" y="2"/>
                  </a:lnTo>
                  <a:lnTo>
                    <a:pt x="47" y="0"/>
                  </a:lnTo>
                  <a:lnTo>
                    <a:pt x="43" y="0"/>
                  </a:lnTo>
                  <a:lnTo>
                    <a:pt x="39" y="0"/>
                  </a:lnTo>
                  <a:lnTo>
                    <a:pt x="34" y="0"/>
                  </a:lnTo>
                  <a:lnTo>
                    <a:pt x="32" y="0"/>
                  </a:lnTo>
                  <a:lnTo>
                    <a:pt x="28" y="2"/>
                  </a:lnTo>
                  <a:lnTo>
                    <a:pt x="23" y="2"/>
                  </a:lnTo>
                  <a:lnTo>
                    <a:pt x="19" y="4"/>
                  </a:lnTo>
                  <a:lnTo>
                    <a:pt x="17" y="6"/>
                  </a:lnTo>
                  <a:lnTo>
                    <a:pt x="15" y="8"/>
                  </a:lnTo>
                  <a:lnTo>
                    <a:pt x="10" y="10"/>
                  </a:lnTo>
                  <a:lnTo>
                    <a:pt x="8" y="15"/>
                  </a:lnTo>
                  <a:lnTo>
                    <a:pt x="6" y="17"/>
                  </a:lnTo>
                  <a:lnTo>
                    <a:pt x="4" y="21"/>
                  </a:lnTo>
                  <a:lnTo>
                    <a:pt x="2" y="23"/>
                  </a:lnTo>
                  <a:lnTo>
                    <a:pt x="2" y="28"/>
                  </a:lnTo>
                  <a:lnTo>
                    <a:pt x="0" y="32"/>
                  </a:lnTo>
                  <a:lnTo>
                    <a:pt x="0" y="34"/>
                  </a:lnTo>
                  <a:lnTo>
                    <a:pt x="0" y="39"/>
                  </a:lnTo>
                  <a:lnTo>
                    <a:pt x="0" y="43"/>
                  </a:lnTo>
                  <a:lnTo>
                    <a:pt x="0" y="47"/>
                  </a:lnTo>
                  <a:lnTo>
                    <a:pt x="2" y="52"/>
                  </a:lnTo>
                  <a:lnTo>
                    <a:pt x="2" y="56"/>
                  </a:lnTo>
                  <a:lnTo>
                    <a:pt x="4" y="58"/>
                  </a:lnTo>
                  <a:lnTo>
                    <a:pt x="6" y="62"/>
                  </a:lnTo>
                  <a:lnTo>
                    <a:pt x="8" y="65"/>
                  </a:lnTo>
                  <a:lnTo>
                    <a:pt x="10" y="67"/>
                  </a:lnTo>
                  <a:lnTo>
                    <a:pt x="15" y="71"/>
                  </a:lnTo>
                  <a:lnTo>
                    <a:pt x="17" y="73"/>
                  </a:lnTo>
                  <a:lnTo>
                    <a:pt x="19" y="75"/>
                  </a:lnTo>
                  <a:lnTo>
                    <a:pt x="23" y="75"/>
                  </a:lnTo>
                  <a:lnTo>
                    <a:pt x="28" y="78"/>
                  </a:lnTo>
                  <a:lnTo>
                    <a:pt x="32" y="78"/>
                  </a:lnTo>
                  <a:lnTo>
                    <a:pt x="34" y="80"/>
                  </a:lnTo>
                  <a:lnTo>
                    <a:pt x="39"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3" name="任意多边形 308092"/>
            <p:cNvSpPr/>
            <p:nvPr/>
          </p:nvSpPr>
          <p:spPr>
            <a:xfrm>
              <a:off x="3969" y="2123"/>
              <a:ext cx="80" cy="80"/>
            </a:xfrm>
            <a:custGeom>
              <a:rect l="0" t="0" r="0" b="0"/>
              <a:pathLst>
                <a:path w="80" h="80">
                  <a:moveTo>
                    <a:pt x="39" y="80"/>
                  </a:moveTo>
                  <a:lnTo>
                    <a:pt x="44" y="80"/>
                  </a:lnTo>
                  <a:lnTo>
                    <a:pt x="48" y="80"/>
                  </a:lnTo>
                  <a:lnTo>
                    <a:pt x="52" y="78"/>
                  </a:lnTo>
                  <a:lnTo>
                    <a:pt x="54" y="78"/>
                  </a:lnTo>
                  <a:lnTo>
                    <a:pt x="59" y="76"/>
                  </a:lnTo>
                  <a:lnTo>
                    <a:pt x="63" y="74"/>
                  </a:lnTo>
                  <a:lnTo>
                    <a:pt x="65" y="72"/>
                  </a:lnTo>
                  <a:lnTo>
                    <a:pt x="67" y="70"/>
                  </a:lnTo>
                  <a:lnTo>
                    <a:pt x="70" y="67"/>
                  </a:lnTo>
                  <a:lnTo>
                    <a:pt x="72" y="63"/>
                  </a:lnTo>
                  <a:lnTo>
                    <a:pt x="74" y="59"/>
                  </a:lnTo>
                  <a:lnTo>
                    <a:pt x="76" y="57"/>
                  </a:lnTo>
                  <a:lnTo>
                    <a:pt x="78" y="52"/>
                  </a:lnTo>
                  <a:lnTo>
                    <a:pt x="78" y="48"/>
                  </a:lnTo>
                  <a:lnTo>
                    <a:pt x="80" y="46"/>
                  </a:lnTo>
                  <a:lnTo>
                    <a:pt x="80" y="41"/>
                  </a:lnTo>
                  <a:lnTo>
                    <a:pt x="80" y="37"/>
                  </a:lnTo>
                  <a:lnTo>
                    <a:pt x="78" y="33"/>
                  </a:lnTo>
                  <a:lnTo>
                    <a:pt x="78" y="28"/>
                  </a:lnTo>
                  <a:lnTo>
                    <a:pt x="76" y="26"/>
                  </a:lnTo>
                  <a:lnTo>
                    <a:pt x="74" y="22"/>
                  </a:lnTo>
                  <a:lnTo>
                    <a:pt x="72" y="18"/>
                  </a:lnTo>
                  <a:lnTo>
                    <a:pt x="70" y="15"/>
                  </a:lnTo>
                  <a:lnTo>
                    <a:pt x="67" y="13"/>
                  </a:lnTo>
                  <a:lnTo>
                    <a:pt x="65" y="9"/>
                  </a:lnTo>
                  <a:lnTo>
                    <a:pt x="63" y="7"/>
                  </a:lnTo>
                  <a:lnTo>
                    <a:pt x="59" y="7"/>
                  </a:lnTo>
                  <a:lnTo>
                    <a:pt x="54" y="5"/>
                  </a:lnTo>
                  <a:lnTo>
                    <a:pt x="52" y="2"/>
                  </a:lnTo>
                  <a:lnTo>
                    <a:pt x="48" y="2"/>
                  </a:lnTo>
                  <a:lnTo>
                    <a:pt x="44" y="0"/>
                  </a:lnTo>
                  <a:lnTo>
                    <a:pt x="39" y="0"/>
                  </a:lnTo>
                  <a:lnTo>
                    <a:pt x="35" y="0"/>
                  </a:lnTo>
                  <a:lnTo>
                    <a:pt x="31" y="2"/>
                  </a:lnTo>
                  <a:lnTo>
                    <a:pt x="28" y="2"/>
                  </a:lnTo>
                  <a:lnTo>
                    <a:pt x="24" y="5"/>
                  </a:lnTo>
                  <a:lnTo>
                    <a:pt x="20" y="7"/>
                  </a:lnTo>
                  <a:lnTo>
                    <a:pt x="18" y="7"/>
                  </a:lnTo>
                  <a:lnTo>
                    <a:pt x="13" y="9"/>
                  </a:lnTo>
                  <a:lnTo>
                    <a:pt x="11" y="13"/>
                  </a:lnTo>
                  <a:lnTo>
                    <a:pt x="9" y="15"/>
                  </a:lnTo>
                  <a:lnTo>
                    <a:pt x="7" y="18"/>
                  </a:lnTo>
                  <a:lnTo>
                    <a:pt x="5" y="22"/>
                  </a:lnTo>
                  <a:lnTo>
                    <a:pt x="2" y="26"/>
                  </a:lnTo>
                  <a:lnTo>
                    <a:pt x="2" y="28"/>
                  </a:lnTo>
                  <a:lnTo>
                    <a:pt x="0" y="33"/>
                  </a:lnTo>
                  <a:lnTo>
                    <a:pt x="0" y="37"/>
                  </a:lnTo>
                  <a:lnTo>
                    <a:pt x="0" y="41"/>
                  </a:lnTo>
                  <a:lnTo>
                    <a:pt x="0" y="46"/>
                  </a:lnTo>
                  <a:lnTo>
                    <a:pt x="0" y="48"/>
                  </a:lnTo>
                  <a:lnTo>
                    <a:pt x="2" y="52"/>
                  </a:lnTo>
                  <a:lnTo>
                    <a:pt x="2" y="57"/>
                  </a:lnTo>
                  <a:lnTo>
                    <a:pt x="5" y="59"/>
                  </a:lnTo>
                  <a:lnTo>
                    <a:pt x="7" y="63"/>
                  </a:lnTo>
                  <a:lnTo>
                    <a:pt x="9" y="67"/>
                  </a:lnTo>
                  <a:lnTo>
                    <a:pt x="11" y="70"/>
                  </a:lnTo>
                  <a:lnTo>
                    <a:pt x="13" y="72"/>
                  </a:lnTo>
                  <a:lnTo>
                    <a:pt x="18" y="74"/>
                  </a:lnTo>
                  <a:lnTo>
                    <a:pt x="20" y="76"/>
                  </a:lnTo>
                  <a:lnTo>
                    <a:pt x="24" y="78"/>
                  </a:lnTo>
                  <a:lnTo>
                    <a:pt x="28" y="78"/>
                  </a:lnTo>
                  <a:lnTo>
                    <a:pt x="31" y="80"/>
                  </a:lnTo>
                  <a:lnTo>
                    <a:pt x="35" y="80"/>
                  </a:lnTo>
                  <a:lnTo>
                    <a:pt x="39"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4" name="任意多边形 308093"/>
            <p:cNvSpPr/>
            <p:nvPr/>
          </p:nvSpPr>
          <p:spPr>
            <a:xfrm>
              <a:off x="4606" y="2123"/>
              <a:ext cx="80" cy="80"/>
            </a:xfrm>
            <a:custGeom>
              <a:rect l="0" t="0" r="0" b="0"/>
              <a:pathLst>
                <a:path w="80" h="80">
                  <a:moveTo>
                    <a:pt x="13" y="70"/>
                  </a:moveTo>
                  <a:lnTo>
                    <a:pt x="15" y="72"/>
                  </a:lnTo>
                  <a:lnTo>
                    <a:pt x="20" y="74"/>
                  </a:lnTo>
                  <a:lnTo>
                    <a:pt x="24" y="76"/>
                  </a:lnTo>
                  <a:lnTo>
                    <a:pt x="26" y="78"/>
                  </a:lnTo>
                  <a:lnTo>
                    <a:pt x="30" y="78"/>
                  </a:lnTo>
                  <a:lnTo>
                    <a:pt x="35" y="80"/>
                  </a:lnTo>
                  <a:lnTo>
                    <a:pt x="37" y="80"/>
                  </a:lnTo>
                  <a:lnTo>
                    <a:pt x="41" y="80"/>
                  </a:lnTo>
                  <a:lnTo>
                    <a:pt x="46" y="80"/>
                  </a:lnTo>
                  <a:lnTo>
                    <a:pt x="50" y="78"/>
                  </a:lnTo>
                  <a:lnTo>
                    <a:pt x="52" y="78"/>
                  </a:lnTo>
                  <a:lnTo>
                    <a:pt x="56" y="76"/>
                  </a:lnTo>
                  <a:lnTo>
                    <a:pt x="61" y="74"/>
                  </a:lnTo>
                  <a:lnTo>
                    <a:pt x="63" y="72"/>
                  </a:lnTo>
                  <a:lnTo>
                    <a:pt x="67" y="70"/>
                  </a:lnTo>
                  <a:lnTo>
                    <a:pt x="69" y="67"/>
                  </a:lnTo>
                  <a:lnTo>
                    <a:pt x="72" y="63"/>
                  </a:lnTo>
                  <a:lnTo>
                    <a:pt x="74" y="61"/>
                  </a:lnTo>
                  <a:lnTo>
                    <a:pt x="76" y="57"/>
                  </a:lnTo>
                  <a:lnTo>
                    <a:pt x="78" y="54"/>
                  </a:lnTo>
                  <a:lnTo>
                    <a:pt x="80" y="50"/>
                  </a:lnTo>
                  <a:lnTo>
                    <a:pt x="80" y="46"/>
                  </a:lnTo>
                  <a:lnTo>
                    <a:pt x="80" y="41"/>
                  </a:lnTo>
                  <a:lnTo>
                    <a:pt x="80" y="39"/>
                  </a:lnTo>
                  <a:lnTo>
                    <a:pt x="80" y="35"/>
                  </a:lnTo>
                  <a:lnTo>
                    <a:pt x="80" y="31"/>
                  </a:lnTo>
                  <a:lnTo>
                    <a:pt x="78" y="28"/>
                  </a:lnTo>
                  <a:lnTo>
                    <a:pt x="78" y="24"/>
                  </a:lnTo>
                  <a:lnTo>
                    <a:pt x="76" y="20"/>
                  </a:lnTo>
                  <a:lnTo>
                    <a:pt x="74" y="18"/>
                  </a:lnTo>
                  <a:lnTo>
                    <a:pt x="72" y="13"/>
                  </a:lnTo>
                  <a:lnTo>
                    <a:pt x="67" y="11"/>
                  </a:lnTo>
                  <a:lnTo>
                    <a:pt x="65" y="9"/>
                  </a:lnTo>
                  <a:lnTo>
                    <a:pt x="61" y="7"/>
                  </a:lnTo>
                  <a:lnTo>
                    <a:pt x="59" y="5"/>
                  </a:lnTo>
                  <a:lnTo>
                    <a:pt x="54" y="2"/>
                  </a:lnTo>
                  <a:lnTo>
                    <a:pt x="50" y="0"/>
                  </a:lnTo>
                  <a:lnTo>
                    <a:pt x="48" y="0"/>
                  </a:lnTo>
                  <a:lnTo>
                    <a:pt x="43" y="0"/>
                  </a:lnTo>
                  <a:lnTo>
                    <a:pt x="39" y="0"/>
                  </a:lnTo>
                  <a:lnTo>
                    <a:pt x="35" y="0"/>
                  </a:lnTo>
                  <a:lnTo>
                    <a:pt x="33" y="0"/>
                  </a:lnTo>
                  <a:lnTo>
                    <a:pt x="28" y="2"/>
                  </a:lnTo>
                  <a:lnTo>
                    <a:pt x="24" y="2"/>
                  </a:lnTo>
                  <a:lnTo>
                    <a:pt x="22" y="5"/>
                  </a:lnTo>
                  <a:lnTo>
                    <a:pt x="17" y="7"/>
                  </a:lnTo>
                  <a:lnTo>
                    <a:pt x="15" y="9"/>
                  </a:lnTo>
                  <a:lnTo>
                    <a:pt x="11" y="13"/>
                  </a:lnTo>
                  <a:lnTo>
                    <a:pt x="9" y="15"/>
                  </a:lnTo>
                  <a:lnTo>
                    <a:pt x="7" y="20"/>
                  </a:lnTo>
                  <a:lnTo>
                    <a:pt x="4" y="22"/>
                  </a:lnTo>
                  <a:lnTo>
                    <a:pt x="2" y="26"/>
                  </a:lnTo>
                  <a:lnTo>
                    <a:pt x="2" y="31"/>
                  </a:lnTo>
                  <a:lnTo>
                    <a:pt x="0" y="33"/>
                  </a:lnTo>
                  <a:lnTo>
                    <a:pt x="0" y="37"/>
                  </a:lnTo>
                  <a:lnTo>
                    <a:pt x="0" y="41"/>
                  </a:lnTo>
                  <a:lnTo>
                    <a:pt x="0" y="46"/>
                  </a:lnTo>
                  <a:lnTo>
                    <a:pt x="2" y="48"/>
                  </a:lnTo>
                  <a:lnTo>
                    <a:pt x="2" y="52"/>
                  </a:lnTo>
                  <a:lnTo>
                    <a:pt x="4" y="57"/>
                  </a:lnTo>
                  <a:lnTo>
                    <a:pt x="7" y="59"/>
                  </a:lnTo>
                  <a:lnTo>
                    <a:pt x="9" y="63"/>
                  </a:lnTo>
                  <a:lnTo>
                    <a:pt x="11" y="65"/>
                  </a:lnTo>
                  <a:lnTo>
                    <a:pt x="13" y="7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5" name="任意多边形 308094"/>
            <p:cNvSpPr/>
            <p:nvPr/>
          </p:nvSpPr>
          <p:spPr>
            <a:xfrm>
              <a:off x="4548" y="1961"/>
              <a:ext cx="80" cy="78"/>
            </a:xfrm>
            <a:custGeom>
              <a:rect l="0" t="0" r="0" b="0"/>
              <a:pathLst>
                <a:path w="80" h="78">
                  <a:moveTo>
                    <a:pt x="13" y="67"/>
                  </a:moveTo>
                  <a:lnTo>
                    <a:pt x="15" y="71"/>
                  </a:lnTo>
                  <a:lnTo>
                    <a:pt x="19" y="73"/>
                  </a:lnTo>
                  <a:lnTo>
                    <a:pt x="21" y="73"/>
                  </a:lnTo>
                  <a:lnTo>
                    <a:pt x="26" y="76"/>
                  </a:lnTo>
                  <a:lnTo>
                    <a:pt x="30" y="78"/>
                  </a:lnTo>
                  <a:lnTo>
                    <a:pt x="32" y="78"/>
                  </a:lnTo>
                  <a:lnTo>
                    <a:pt x="36" y="78"/>
                  </a:lnTo>
                  <a:lnTo>
                    <a:pt x="41" y="78"/>
                  </a:lnTo>
                  <a:lnTo>
                    <a:pt x="45" y="78"/>
                  </a:lnTo>
                  <a:lnTo>
                    <a:pt x="47" y="78"/>
                  </a:lnTo>
                  <a:lnTo>
                    <a:pt x="52" y="78"/>
                  </a:lnTo>
                  <a:lnTo>
                    <a:pt x="56" y="76"/>
                  </a:lnTo>
                  <a:lnTo>
                    <a:pt x="58" y="73"/>
                  </a:lnTo>
                  <a:lnTo>
                    <a:pt x="62" y="71"/>
                  </a:lnTo>
                  <a:lnTo>
                    <a:pt x="65" y="69"/>
                  </a:lnTo>
                  <a:lnTo>
                    <a:pt x="69" y="67"/>
                  </a:lnTo>
                  <a:lnTo>
                    <a:pt x="71" y="63"/>
                  </a:lnTo>
                  <a:lnTo>
                    <a:pt x="73" y="60"/>
                  </a:lnTo>
                  <a:lnTo>
                    <a:pt x="75" y="56"/>
                  </a:lnTo>
                  <a:lnTo>
                    <a:pt x="78" y="52"/>
                  </a:lnTo>
                  <a:lnTo>
                    <a:pt x="78" y="50"/>
                  </a:lnTo>
                  <a:lnTo>
                    <a:pt x="78" y="45"/>
                  </a:lnTo>
                  <a:lnTo>
                    <a:pt x="80" y="41"/>
                  </a:lnTo>
                  <a:lnTo>
                    <a:pt x="80" y="37"/>
                  </a:lnTo>
                  <a:lnTo>
                    <a:pt x="80" y="34"/>
                  </a:lnTo>
                  <a:lnTo>
                    <a:pt x="78" y="30"/>
                  </a:lnTo>
                  <a:lnTo>
                    <a:pt x="78" y="26"/>
                  </a:lnTo>
                  <a:lnTo>
                    <a:pt x="75" y="21"/>
                  </a:lnTo>
                  <a:lnTo>
                    <a:pt x="73" y="19"/>
                  </a:lnTo>
                  <a:lnTo>
                    <a:pt x="71" y="15"/>
                  </a:lnTo>
                  <a:lnTo>
                    <a:pt x="69" y="13"/>
                  </a:lnTo>
                  <a:lnTo>
                    <a:pt x="67" y="11"/>
                  </a:lnTo>
                  <a:lnTo>
                    <a:pt x="62" y="6"/>
                  </a:lnTo>
                  <a:lnTo>
                    <a:pt x="60" y="4"/>
                  </a:lnTo>
                  <a:lnTo>
                    <a:pt x="56" y="2"/>
                  </a:lnTo>
                  <a:lnTo>
                    <a:pt x="54" y="2"/>
                  </a:lnTo>
                  <a:lnTo>
                    <a:pt x="49" y="0"/>
                  </a:lnTo>
                  <a:lnTo>
                    <a:pt x="45" y="0"/>
                  </a:lnTo>
                  <a:lnTo>
                    <a:pt x="41" y="0"/>
                  </a:lnTo>
                  <a:lnTo>
                    <a:pt x="39" y="0"/>
                  </a:lnTo>
                  <a:lnTo>
                    <a:pt x="34" y="0"/>
                  </a:lnTo>
                  <a:lnTo>
                    <a:pt x="30" y="0"/>
                  </a:lnTo>
                  <a:lnTo>
                    <a:pt x="26" y="0"/>
                  </a:lnTo>
                  <a:lnTo>
                    <a:pt x="23" y="2"/>
                  </a:lnTo>
                  <a:lnTo>
                    <a:pt x="19" y="4"/>
                  </a:lnTo>
                  <a:lnTo>
                    <a:pt x="17" y="6"/>
                  </a:lnTo>
                  <a:lnTo>
                    <a:pt x="13" y="8"/>
                  </a:lnTo>
                  <a:lnTo>
                    <a:pt x="10" y="11"/>
                  </a:lnTo>
                  <a:lnTo>
                    <a:pt x="8" y="15"/>
                  </a:lnTo>
                  <a:lnTo>
                    <a:pt x="6" y="17"/>
                  </a:lnTo>
                  <a:lnTo>
                    <a:pt x="4" y="21"/>
                  </a:lnTo>
                  <a:lnTo>
                    <a:pt x="2" y="24"/>
                  </a:lnTo>
                  <a:lnTo>
                    <a:pt x="0" y="28"/>
                  </a:lnTo>
                  <a:lnTo>
                    <a:pt x="0" y="32"/>
                  </a:lnTo>
                  <a:lnTo>
                    <a:pt x="0" y="37"/>
                  </a:lnTo>
                  <a:lnTo>
                    <a:pt x="0" y="39"/>
                  </a:lnTo>
                  <a:lnTo>
                    <a:pt x="0" y="43"/>
                  </a:lnTo>
                  <a:lnTo>
                    <a:pt x="0" y="47"/>
                  </a:lnTo>
                  <a:lnTo>
                    <a:pt x="2" y="52"/>
                  </a:lnTo>
                  <a:lnTo>
                    <a:pt x="2" y="54"/>
                  </a:lnTo>
                  <a:lnTo>
                    <a:pt x="4" y="58"/>
                  </a:lnTo>
                  <a:lnTo>
                    <a:pt x="6" y="63"/>
                  </a:lnTo>
                  <a:lnTo>
                    <a:pt x="8" y="65"/>
                  </a:lnTo>
                  <a:lnTo>
                    <a:pt x="13" y="67"/>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6" name="任意多边形 308095"/>
            <p:cNvSpPr/>
            <p:nvPr/>
          </p:nvSpPr>
          <p:spPr>
            <a:xfrm>
              <a:off x="4420" y="2028"/>
              <a:ext cx="80" cy="80"/>
            </a:xfrm>
            <a:custGeom>
              <a:rect l="0" t="0" r="0" b="0"/>
              <a:pathLst>
                <a:path w="80" h="80">
                  <a:moveTo>
                    <a:pt x="13" y="69"/>
                  </a:moveTo>
                  <a:lnTo>
                    <a:pt x="15" y="74"/>
                  </a:lnTo>
                  <a:lnTo>
                    <a:pt x="19" y="76"/>
                  </a:lnTo>
                  <a:lnTo>
                    <a:pt x="21" y="76"/>
                  </a:lnTo>
                  <a:lnTo>
                    <a:pt x="26" y="78"/>
                  </a:lnTo>
                  <a:lnTo>
                    <a:pt x="30" y="80"/>
                  </a:lnTo>
                  <a:lnTo>
                    <a:pt x="32" y="80"/>
                  </a:lnTo>
                  <a:lnTo>
                    <a:pt x="37" y="80"/>
                  </a:lnTo>
                  <a:lnTo>
                    <a:pt x="41" y="80"/>
                  </a:lnTo>
                  <a:lnTo>
                    <a:pt x="45" y="80"/>
                  </a:lnTo>
                  <a:lnTo>
                    <a:pt x="47" y="80"/>
                  </a:lnTo>
                  <a:lnTo>
                    <a:pt x="52" y="78"/>
                  </a:lnTo>
                  <a:lnTo>
                    <a:pt x="56" y="78"/>
                  </a:lnTo>
                  <a:lnTo>
                    <a:pt x="58" y="76"/>
                  </a:lnTo>
                  <a:lnTo>
                    <a:pt x="63" y="74"/>
                  </a:lnTo>
                  <a:lnTo>
                    <a:pt x="65" y="71"/>
                  </a:lnTo>
                  <a:lnTo>
                    <a:pt x="69" y="67"/>
                  </a:lnTo>
                  <a:lnTo>
                    <a:pt x="71" y="65"/>
                  </a:lnTo>
                  <a:lnTo>
                    <a:pt x="73" y="63"/>
                  </a:lnTo>
                  <a:lnTo>
                    <a:pt x="76" y="58"/>
                  </a:lnTo>
                  <a:lnTo>
                    <a:pt x="78" y="54"/>
                  </a:lnTo>
                  <a:lnTo>
                    <a:pt x="78" y="52"/>
                  </a:lnTo>
                  <a:lnTo>
                    <a:pt x="78" y="48"/>
                  </a:lnTo>
                  <a:lnTo>
                    <a:pt x="80" y="43"/>
                  </a:lnTo>
                  <a:lnTo>
                    <a:pt x="80" y="39"/>
                  </a:lnTo>
                  <a:lnTo>
                    <a:pt x="80" y="35"/>
                  </a:lnTo>
                  <a:lnTo>
                    <a:pt x="78" y="32"/>
                  </a:lnTo>
                  <a:lnTo>
                    <a:pt x="78" y="28"/>
                  </a:lnTo>
                  <a:lnTo>
                    <a:pt x="76" y="24"/>
                  </a:lnTo>
                  <a:lnTo>
                    <a:pt x="73" y="22"/>
                  </a:lnTo>
                  <a:lnTo>
                    <a:pt x="71" y="17"/>
                  </a:lnTo>
                  <a:lnTo>
                    <a:pt x="69" y="15"/>
                  </a:lnTo>
                  <a:lnTo>
                    <a:pt x="67" y="11"/>
                  </a:lnTo>
                  <a:lnTo>
                    <a:pt x="65" y="9"/>
                  </a:lnTo>
                  <a:lnTo>
                    <a:pt x="60" y="6"/>
                  </a:lnTo>
                  <a:lnTo>
                    <a:pt x="56" y="4"/>
                  </a:lnTo>
                  <a:lnTo>
                    <a:pt x="54" y="2"/>
                  </a:lnTo>
                  <a:lnTo>
                    <a:pt x="50" y="2"/>
                  </a:lnTo>
                  <a:lnTo>
                    <a:pt x="45" y="2"/>
                  </a:lnTo>
                  <a:lnTo>
                    <a:pt x="43" y="0"/>
                  </a:lnTo>
                  <a:lnTo>
                    <a:pt x="39" y="0"/>
                  </a:lnTo>
                  <a:lnTo>
                    <a:pt x="34" y="2"/>
                  </a:lnTo>
                  <a:lnTo>
                    <a:pt x="30" y="2"/>
                  </a:lnTo>
                  <a:lnTo>
                    <a:pt x="26" y="2"/>
                  </a:lnTo>
                  <a:lnTo>
                    <a:pt x="24" y="4"/>
                  </a:lnTo>
                  <a:lnTo>
                    <a:pt x="19" y="6"/>
                  </a:lnTo>
                  <a:lnTo>
                    <a:pt x="17" y="9"/>
                  </a:lnTo>
                  <a:lnTo>
                    <a:pt x="13" y="11"/>
                  </a:lnTo>
                  <a:lnTo>
                    <a:pt x="11" y="13"/>
                  </a:lnTo>
                  <a:lnTo>
                    <a:pt x="8" y="17"/>
                  </a:lnTo>
                  <a:lnTo>
                    <a:pt x="6" y="19"/>
                  </a:lnTo>
                  <a:lnTo>
                    <a:pt x="4" y="24"/>
                  </a:lnTo>
                  <a:lnTo>
                    <a:pt x="2" y="26"/>
                  </a:lnTo>
                  <a:lnTo>
                    <a:pt x="0" y="30"/>
                  </a:lnTo>
                  <a:lnTo>
                    <a:pt x="0" y="35"/>
                  </a:lnTo>
                  <a:lnTo>
                    <a:pt x="0" y="39"/>
                  </a:lnTo>
                  <a:lnTo>
                    <a:pt x="0" y="41"/>
                  </a:lnTo>
                  <a:lnTo>
                    <a:pt x="0" y="45"/>
                  </a:lnTo>
                  <a:lnTo>
                    <a:pt x="0" y="50"/>
                  </a:lnTo>
                  <a:lnTo>
                    <a:pt x="2" y="54"/>
                  </a:lnTo>
                  <a:lnTo>
                    <a:pt x="2" y="56"/>
                  </a:lnTo>
                  <a:lnTo>
                    <a:pt x="4" y="61"/>
                  </a:lnTo>
                  <a:lnTo>
                    <a:pt x="6" y="63"/>
                  </a:lnTo>
                  <a:lnTo>
                    <a:pt x="8" y="67"/>
                  </a:lnTo>
                  <a:lnTo>
                    <a:pt x="13" y="69"/>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7" name="任意多边形 308096"/>
            <p:cNvSpPr/>
            <p:nvPr/>
          </p:nvSpPr>
          <p:spPr>
            <a:xfrm>
              <a:off x="1065" y="2080"/>
              <a:ext cx="84" cy="100"/>
            </a:xfrm>
            <a:custGeom>
              <a:rect l="0" t="0" r="0" b="0"/>
              <a:pathLst>
                <a:path w="84" h="100">
                  <a:moveTo>
                    <a:pt x="0" y="30"/>
                  </a:moveTo>
                  <a:lnTo>
                    <a:pt x="84" y="0"/>
                  </a:lnTo>
                  <a:lnTo>
                    <a:pt x="67" y="100"/>
                  </a:lnTo>
                  <a:lnTo>
                    <a:pt x="0" y="3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8" name="任意多边形 308097"/>
            <p:cNvSpPr/>
            <p:nvPr/>
          </p:nvSpPr>
          <p:spPr>
            <a:xfrm>
              <a:off x="1210" y="2039"/>
              <a:ext cx="91" cy="95"/>
            </a:xfrm>
            <a:custGeom>
              <a:rect l="0" t="0" r="0" b="0"/>
              <a:pathLst>
                <a:path w="91" h="95">
                  <a:moveTo>
                    <a:pt x="24" y="0"/>
                  </a:moveTo>
                  <a:lnTo>
                    <a:pt x="91" y="58"/>
                  </a:lnTo>
                  <a:lnTo>
                    <a:pt x="0" y="95"/>
                  </a:lnTo>
                  <a:lnTo>
                    <a:pt x="24"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099" name="任意多边形 308098"/>
            <p:cNvSpPr/>
            <p:nvPr/>
          </p:nvSpPr>
          <p:spPr>
            <a:xfrm>
              <a:off x="1206" y="2173"/>
              <a:ext cx="84" cy="98"/>
            </a:xfrm>
            <a:custGeom>
              <a:rect l="0" t="0" r="0" b="0"/>
              <a:pathLst>
                <a:path w="84" h="98">
                  <a:moveTo>
                    <a:pt x="0" y="0"/>
                  </a:moveTo>
                  <a:lnTo>
                    <a:pt x="84" y="28"/>
                  </a:lnTo>
                  <a:lnTo>
                    <a:pt x="13" y="98"/>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0" name="任意多边形 308099"/>
            <p:cNvSpPr/>
            <p:nvPr/>
          </p:nvSpPr>
          <p:spPr>
            <a:xfrm>
              <a:off x="740" y="1709"/>
              <a:ext cx="87" cy="100"/>
            </a:xfrm>
            <a:custGeom>
              <a:rect l="0" t="0" r="0" b="0"/>
              <a:pathLst>
                <a:path w="87" h="100">
                  <a:moveTo>
                    <a:pt x="0" y="31"/>
                  </a:moveTo>
                  <a:lnTo>
                    <a:pt x="87" y="0"/>
                  </a:lnTo>
                  <a:lnTo>
                    <a:pt x="69" y="100"/>
                  </a:lnTo>
                  <a:lnTo>
                    <a:pt x="0" y="31"/>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1" name="任意多边形 308100"/>
            <p:cNvSpPr/>
            <p:nvPr/>
          </p:nvSpPr>
          <p:spPr>
            <a:xfrm>
              <a:off x="937" y="1608"/>
              <a:ext cx="91" cy="95"/>
            </a:xfrm>
            <a:custGeom>
              <a:rect l="0" t="0" r="0" b="0"/>
              <a:pathLst>
                <a:path w="91" h="95">
                  <a:moveTo>
                    <a:pt x="22" y="0"/>
                  </a:moveTo>
                  <a:lnTo>
                    <a:pt x="91" y="58"/>
                  </a:lnTo>
                  <a:lnTo>
                    <a:pt x="0" y="95"/>
                  </a:lnTo>
                  <a:lnTo>
                    <a:pt x="22"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2" name="任意多边形 308101"/>
            <p:cNvSpPr/>
            <p:nvPr/>
          </p:nvSpPr>
          <p:spPr>
            <a:xfrm>
              <a:off x="896" y="1761"/>
              <a:ext cx="85" cy="98"/>
            </a:xfrm>
            <a:custGeom>
              <a:rect l="0" t="0" r="0" b="0"/>
              <a:pathLst>
                <a:path w="85" h="98">
                  <a:moveTo>
                    <a:pt x="0" y="0"/>
                  </a:moveTo>
                  <a:lnTo>
                    <a:pt x="85" y="31"/>
                  </a:lnTo>
                  <a:lnTo>
                    <a:pt x="11" y="98"/>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3" name="任意多边形 308102"/>
            <p:cNvSpPr/>
            <p:nvPr/>
          </p:nvSpPr>
          <p:spPr>
            <a:xfrm>
              <a:off x="1702" y="1699"/>
              <a:ext cx="89" cy="93"/>
            </a:xfrm>
            <a:custGeom>
              <a:rect l="0" t="0" r="0" b="0"/>
              <a:pathLst>
                <a:path w="89" h="93">
                  <a:moveTo>
                    <a:pt x="89" y="78"/>
                  </a:moveTo>
                  <a:lnTo>
                    <a:pt x="0" y="93"/>
                  </a:lnTo>
                  <a:lnTo>
                    <a:pt x="30" y="0"/>
                  </a:lnTo>
                  <a:lnTo>
                    <a:pt x="89" y="78"/>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4" name="任意多边形 308103"/>
            <p:cNvSpPr/>
            <p:nvPr/>
          </p:nvSpPr>
          <p:spPr>
            <a:xfrm>
              <a:off x="1868" y="1811"/>
              <a:ext cx="81" cy="98"/>
            </a:xfrm>
            <a:custGeom>
              <a:rect l="0" t="0" r="0" b="0"/>
              <a:pathLst>
                <a:path w="81" h="98">
                  <a:moveTo>
                    <a:pt x="0" y="0"/>
                  </a:moveTo>
                  <a:lnTo>
                    <a:pt x="81" y="39"/>
                  </a:lnTo>
                  <a:lnTo>
                    <a:pt x="3" y="98"/>
                  </a:lnTo>
                  <a:lnTo>
                    <a:pt x="0"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5" name="任意多边形 308104"/>
            <p:cNvSpPr/>
            <p:nvPr/>
          </p:nvSpPr>
          <p:spPr>
            <a:xfrm>
              <a:off x="1877" y="1720"/>
              <a:ext cx="98" cy="80"/>
            </a:xfrm>
            <a:custGeom>
              <a:rect l="0" t="0" r="0" b="0"/>
              <a:pathLst>
                <a:path w="98" h="80">
                  <a:moveTo>
                    <a:pt x="56" y="0"/>
                  </a:moveTo>
                  <a:lnTo>
                    <a:pt x="98" y="78"/>
                  </a:lnTo>
                  <a:lnTo>
                    <a:pt x="0" y="80"/>
                  </a:lnTo>
                  <a:lnTo>
                    <a:pt x="5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6" name="任意多边形 308105"/>
            <p:cNvSpPr/>
            <p:nvPr/>
          </p:nvSpPr>
          <p:spPr>
            <a:xfrm>
              <a:off x="1929" y="1718"/>
              <a:ext cx="54" cy="87"/>
            </a:xfrm>
            <a:custGeom>
              <a:rect l="0" t="0" r="0" b="0"/>
              <a:pathLst>
                <a:path w="54" h="87">
                  <a:moveTo>
                    <a:pt x="46" y="87"/>
                  </a:moveTo>
                  <a:lnTo>
                    <a:pt x="50" y="78"/>
                  </a:lnTo>
                  <a:lnTo>
                    <a:pt x="9" y="0"/>
                  </a:lnTo>
                  <a:lnTo>
                    <a:pt x="0" y="4"/>
                  </a:lnTo>
                  <a:lnTo>
                    <a:pt x="43" y="82"/>
                  </a:lnTo>
                  <a:lnTo>
                    <a:pt x="46" y="87"/>
                  </a:lnTo>
                  <a:lnTo>
                    <a:pt x="54" y="85"/>
                  </a:lnTo>
                  <a:lnTo>
                    <a:pt x="50" y="78"/>
                  </a:lnTo>
                  <a:lnTo>
                    <a:pt x="46" y="8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7" name="任意多边形 308106"/>
            <p:cNvSpPr/>
            <p:nvPr/>
          </p:nvSpPr>
          <p:spPr>
            <a:xfrm>
              <a:off x="1868" y="1794"/>
              <a:ext cx="107" cy="11"/>
            </a:xfrm>
            <a:custGeom>
              <a:rect l="0" t="0" r="0" b="0"/>
              <a:pathLst>
                <a:path w="107" h="11">
                  <a:moveTo>
                    <a:pt x="5" y="4"/>
                  </a:moveTo>
                  <a:lnTo>
                    <a:pt x="9" y="11"/>
                  </a:lnTo>
                  <a:lnTo>
                    <a:pt x="107" y="11"/>
                  </a:lnTo>
                  <a:lnTo>
                    <a:pt x="107" y="0"/>
                  </a:lnTo>
                  <a:lnTo>
                    <a:pt x="9" y="2"/>
                  </a:lnTo>
                  <a:lnTo>
                    <a:pt x="5" y="4"/>
                  </a:lnTo>
                  <a:lnTo>
                    <a:pt x="0" y="11"/>
                  </a:lnTo>
                  <a:lnTo>
                    <a:pt x="9" y="11"/>
                  </a:lnTo>
                  <a:lnTo>
                    <a:pt x="5"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8" name="任意多边形 308107"/>
            <p:cNvSpPr/>
            <p:nvPr/>
          </p:nvSpPr>
          <p:spPr>
            <a:xfrm>
              <a:off x="1873" y="1712"/>
              <a:ext cx="65" cy="91"/>
            </a:xfrm>
            <a:custGeom>
              <a:rect l="0" t="0" r="0" b="0"/>
              <a:pathLst>
                <a:path w="65" h="91">
                  <a:moveTo>
                    <a:pt x="65" y="6"/>
                  </a:moveTo>
                  <a:lnTo>
                    <a:pt x="56" y="4"/>
                  </a:lnTo>
                  <a:lnTo>
                    <a:pt x="0" y="86"/>
                  </a:lnTo>
                  <a:lnTo>
                    <a:pt x="6" y="91"/>
                  </a:lnTo>
                  <a:lnTo>
                    <a:pt x="63" y="10"/>
                  </a:lnTo>
                  <a:lnTo>
                    <a:pt x="65" y="6"/>
                  </a:lnTo>
                  <a:lnTo>
                    <a:pt x="60" y="0"/>
                  </a:lnTo>
                  <a:lnTo>
                    <a:pt x="56" y="4"/>
                  </a:lnTo>
                  <a:lnTo>
                    <a:pt x="65"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09" name="任意多边形 308108"/>
            <p:cNvSpPr/>
            <p:nvPr/>
          </p:nvSpPr>
          <p:spPr>
            <a:xfrm>
              <a:off x="1894" y="1731"/>
              <a:ext cx="100" cy="80"/>
            </a:xfrm>
            <a:custGeom>
              <a:rect l="0" t="0" r="0" b="0"/>
              <a:pathLst>
                <a:path w="100" h="80">
                  <a:moveTo>
                    <a:pt x="57" y="0"/>
                  </a:moveTo>
                  <a:lnTo>
                    <a:pt x="100" y="80"/>
                  </a:lnTo>
                  <a:lnTo>
                    <a:pt x="0" y="80"/>
                  </a:lnTo>
                  <a:lnTo>
                    <a:pt x="57"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0" name="任意多边形 308109"/>
            <p:cNvSpPr/>
            <p:nvPr/>
          </p:nvSpPr>
          <p:spPr>
            <a:xfrm>
              <a:off x="4190" y="2186"/>
              <a:ext cx="80" cy="80"/>
            </a:xfrm>
            <a:custGeom>
              <a:rect l="0" t="0" r="0" b="0"/>
              <a:pathLst>
                <a:path w="80" h="80">
                  <a:moveTo>
                    <a:pt x="39" y="80"/>
                  </a:moveTo>
                  <a:lnTo>
                    <a:pt x="44" y="80"/>
                  </a:lnTo>
                  <a:lnTo>
                    <a:pt x="48" y="78"/>
                  </a:lnTo>
                  <a:lnTo>
                    <a:pt x="52" y="78"/>
                  </a:lnTo>
                  <a:lnTo>
                    <a:pt x="57" y="76"/>
                  </a:lnTo>
                  <a:lnTo>
                    <a:pt x="59" y="76"/>
                  </a:lnTo>
                  <a:lnTo>
                    <a:pt x="63" y="74"/>
                  </a:lnTo>
                  <a:lnTo>
                    <a:pt x="65" y="72"/>
                  </a:lnTo>
                  <a:lnTo>
                    <a:pt x="67" y="67"/>
                  </a:lnTo>
                  <a:lnTo>
                    <a:pt x="72" y="65"/>
                  </a:lnTo>
                  <a:lnTo>
                    <a:pt x="74" y="63"/>
                  </a:lnTo>
                  <a:lnTo>
                    <a:pt x="76" y="59"/>
                  </a:lnTo>
                  <a:lnTo>
                    <a:pt x="76" y="56"/>
                  </a:lnTo>
                  <a:lnTo>
                    <a:pt x="78" y="52"/>
                  </a:lnTo>
                  <a:lnTo>
                    <a:pt x="78" y="48"/>
                  </a:lnTo>
                  <a:lnTo>
                    <a:pt x="80" y="43"/>
                  </a:lnTo>
                  <a:lnTo>
                    <a:pt x="80" y="39"/>
                  </a:lnTo>
                  <a:lnTo>
                    <a:pt x="80" y="35"/>
                  </a:lnTo>
                  <a:lnTo>
                    <a:pt x="78" y="33"/>
                  </a:lnTo>
                  <a:lnTo>
                    <a:pt x="78" y="28"/>
                  </a:lnTo>
                  <a:lnTo>
                    <a:pt x="76" y="24"/>
                  </a:lnTo>
                  <a:lnTo>
                    <a:pt x="76" y="22"/>
                  </a:lnTo>
                  <a:lnTo>
                    <a:pt x="74" y="17"/>
                  </a:lnTo>
                  <a:lnTo>
                    <a:pt x="72" y="15"/>
                  </a:lnTo>
                  <a:lnTo>
                    <a:pt x="67" y="11"/>
                  </a:lnTo>
                  <a:lnTo>
                    <a:pt x="65" y="9"/>
                  </a:lnTo>
                  <a:lnTo>
                    <a:pt x="63" y="7"/>
                  </a:lnTo>
                  <a:lnTo>
                    <a:pt x="59" y="4"/>
                  </a:lnTo>
                  <a:lnTo>
                    <a:pt x="57" y="2"/>
                  </a:lnTo>
                  <a:lnTo>
                    <a:pt x="52" y="2"/>
                  </a:lnTo>
                  <a:lnTo>
                    <a:pt x="48" y="0"/>
                  </a:lnTo>
                  <a:lnTo>
                    <a:pt x="44" y="0"/>
                  </a:lnTo>
                  <a:lnTo>
                    <a:pt x="39" y="0"/>
                  </a:lnTo>
                  <a:lnTo>
                    <a:pt x="35" y="0"/>
                  </a:lnTo>
                  <a:lnTo>
                    <a:pt x="33" y="0"/>
                  </a:lnTo>
                  <a:lnTo>
                    <a:pt x="28" y="2"/>
                  </a:lnTo>
                  <a:lnTo>
                    <a:pt x="24" y="2"/>
                  </a:lnTo>
                  <a:lnTo>
                    <a:pt x="22" y="4"/>
                  </a:lnTo>
                  <a:lnTo>
                    <a:pt x="18" y="7"/>
                  </a:lnTo>
                  <a:lnTo>
                    <a:pt x="15" y="9"/>
                  </a:lnTo>
                  <a:lnTo>
                    <a:pt x="11" y="11"/>
                  </a:lnTo>
                  <a:lnTo>
                    <a:pt x="9" y="15"/>
                  </a:lnTo>
                  <a:lnTo>
                    <a:pt x="7" y="17"/>
                  </a:lnTo>
                  <a:lnTo>
                    <a:pt x="5" y="22"/>
                  </a:lnTo>
                  <a:lnTo>
                    <a:pt x="2" y="24"/>
                  </a:lnTo>
                  <a:lnTo>
                    <a:pt x="2" y="28"/>
                  </a:lnTo>
                  <a:lnTo>
                    <a:pt x="0" y="33"/>
                  </a:lnTo>
                  <a:lnTo>
                    <a:pt x="0" y="35"/>
                  </a:lnTo>
                  <a:lnTo>
                    <a:pt x="0" y="39"/>
                  </a:lnTo>
                  <a:lnTo>
                    <a:pt x="0" y="43"/>
                  </a:lnTo>
                  <a:lnTo>
                    <a:pt x="0" y="48"/>
                  </a:lnTo>
                  <a:lnTo>
                    <a:pt x="2" y="52"/>
                  </a:lnTo>
                  <a:lnTo>
                    <a:pt x="2" y="56"/>
                  </a:lnTo>
                  <a:lnTo>
                    <a:pt x="5" y="59"/>
                  </a:lnTo>
                  <a:lnTo>
                    <a:pt x="7" y="63"/>
                  </a:lnTo>
                  <a:lnTo>
                    <a:pt x="9" y="65"/>
                  </a:lnTo>
                  <a:lnTo>
                    <a:pt x="11" y="67"/>
                  </a:lnTo>
                  <a:lnTo>
                    <a:pt x="15" y="72"/>
                  </a:lnTo>
                  <a:lnTo>
                    <a:pt x="18" y="74"/>
                  </a:lnTo>
                  <a:lnTo>
                    <a:pt x="22" y="76"/>
                  </a:lnTo>
                  <a:lnTo>
                    <a:pt x="24" y="76"/>
                  </a:lnTo>
                  <a:lnTo>
                    <a:pt x="28" y="78"/>
                  </a:lnTo>
                  <a:lnTo>
                    <a:pt x="33" y="78"/>
                  </a:lnTo>
                  <a:lnTo>
                    <a:pt x="35" y="80"/>
                  </a:lnTo>
                  <a:lnTo>
                    <a:pt x="39"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1" name="任意多边形 308110"/>
            <p:cNvSpPr/>
            <p:nvPr/>
          </p:nvSpPr>
          <p:spPr>
            <a:xfrm>
              <a:off x="4210" y="2199"/>
              <a:ext cx="80" cy="78"/>
            </a:xfrm>
            <a:custGeom>
              <a:rect l="0" t="0" r="0" b="0"/>
              <a:pathLst>
                <a:path w="80" h="78">
                  <a:moveTo>
                    <a:pt x="39" y="78"/>
                  </a:moveTo>
                  <a:lnTo>
                    <a:pt x="43" y="78"/>
                  </a:lnTo>
                  <a:lnTo>
                    <a:pt x="47" y="78"/>
                  </a:lnTo>
                  <a:lnTo>
                    <a:pt x="52" y="78"/>
                  </a:lnTo>
                  <a:lnTo>
                    <a:pt x="54" y="76"/>
                  </a:lnTo>
                  <a:lnTo>
                    <a:pt x="58" y="74"/>
                  </a:lnTo>
                  <a:lnTo>
                    <a:pt x="60" y="72"/>
                  </a:lnTo>
                  <a:lnTo>
                    <a:pt x="65" y="69"/>
                  </a:lnTo>
                  <a:lnTo>
                    <a:pt x="67" y="67"/>
                  </a:lnTo>
                  <a:lnTo>
                    <a:pt x="69" y="65"/>
                  </a:lnTo>
                  <a:lnTo>
                    <a:pt x="71" y="61"/>
                  </a:lnTo>
                  <a:lnTo>
                    <a:pt x="73" y="59"/>
                  </a:lnTo>
                  <a:lnTo>
                    <a:pt x="76" y="54"/>
                  </a:lnTo>
                  <a:lnTo>
                    <a:pt x="78" y="50"/>
                  </a:lnTo>
                  <a:lnTo>
                    <a:pt x="78" y="48"/>
                  </a:lnTo>
                  <a:lnTo>
                    <a:pt x="78" y="43"/>
                  </a:lnTo>
                  <a:lnTo>
                    <a:pt x="80" y="39"/>
                  </a:lnTo>
                  <a:lnTo>
                    <a:pt x="78" y="35"/>
                  </a:lnTo>
                  <a:lnTo>
                    <a:pt x="78" y="30"/>
                  </a:lnTo>
                  <a:lnTo>
                    <a:pt x="78" y="28"/>
                  </a:lnTo>
                  <a:lnTo>
                    <a:pt x="76" y="24"/>
                  </a:lnTo>
                  <a:lnTo>
                    <a:pt x="73" y="20"/>
                  </a:lnTo>
                  <a:lnTo>
                    <a:pt x="71" y="17"/>
                  </a:lnTo>
                  <a:lnTo>
                    <a:pt x="69" y="13"/>
                  </a:lnTo>
                  <a:lnTo>
                    <a:pt x="67" y="11"/>
                  </a:lnTo>
                  <a:lnTo>
                    <a:pt x="65" y="9"/>
                  </a:lnTo>
                  <a:lnTo>
                    <a:pt x="60" y="7"/>
                  </a:lnTo>
                  <a:lnTo>
                    <a:pt x="58" y="4"/>
                  </a:lnTo>
                  <a:lnTo>
                    <a:pt x="54" y="2"/>
                  </a:lnTo>
                  <a:lnTo>
                    <a:pt x="52" y="0"/>
                  </a:lnTo>
                  <a:lnTo>
                    <a:pt x="47" y="0"/>
                  </a:lnTo>
                  <a:lnTo>
                    <a:pt x="43" y="0"/>
                  </a:lnTo>
                  <a:lnTo>
                    <a:pt x="39" y="0"/>
                  </a:lnTo>
                  <a:lnTo>
                    <a:pt x="34" y="0"/>
                  </a:lnTo>
                  <a:lnTo>
                    <a:pt x="30" y="0"/>
                  </a:lnTo>
                  <a:lnTo>
                    <a:pt x="28" y="0"/>
                  </a:lnTo>
                  <a:lnTo>
                    <a:pt x="24" y="2"/>
                  </a:lnTo>
                  <a:lnTo>
                    <a:pt x="19" y="4"/>
                  </a:lnTo>
                  <a:lnTo>
                    <a:pt x="17" y="7"/>
                  </a:lnTo>
                  <a:lnTo>
                    <a:pt x="13" y="9"/>
                  </a:lnTo>
                  <a:lnTo>
                    <a:pt x="11" y="11"/>
                  </a:lnTo>
                  <a:lnTo>
                    <a:pt x="8" y="13"/>
                  </a:lnTo>
                  <a:lnTo>
                    <a:pt x="6" y="17"/>
                  </a:lnTo>
                  <a:lnTo>
                    <a:pt x="4" y="20"/>
                  </a:lnTo>
                  <a:lnTo>
                    <a:pt x="2" y="24"/>
                  </a:lnTo>
                  <a:lnTo>
                    <a:pt x="0" y="28"/>
                  </a:lnTo>
                  <a:lnTo>
                    <a:pt x="0" y="30"/>
                  </a:lnTo>
                  <a:lnTo>
                    <a:pt x="0" y="35"/>
                  </a:lnTo>
                  <a:lnTo>
                    <a:pt x="0" y="39"/>
                  </a:lnTo>
                  <a:lnTo>
                    <a:pt x="0" y="43"/>
                  </a:lnTo>
                  <a:lnTo>
                    <a:pt x="0" y="48"/>
                  </a:lnTo>
                  <a:lnTo>
                    <a:pt x="0" y="50"/>
                  </a:lnTo>
                  <a:lnTo>
                    <a:pt x="2" y="54"/>
                  </a:lnTo>
                  <a:lnTo>
                    <a:pt x="4" y="59"/>
                  </a:lnTo>
                  <a:lnTo>
                    <a:pt x="6" y="61"/>
                  </a:lnTo>
                  <a:lnTo>
                    <a:pt x="8" y="65"/>
                  </a:lnTo>
                  <a:lnTo>
                    <a:pt x="11" y="67"/>
                  </a:lnTo>
                  <a:lnTo>
                    <a:pt x="13" y="69"/>
                  </a:lnTo>
                  <a:lnTo>
                    <a:pt x="17" y="72"/>
                  </a:lnTo>
                  <a:lnTo>
                    <a:pt x="19" y="74"/>
                  </a:lnTo>
                  <a:lnTo>
                    <a:pt x="24" y="76"/>
                  </a:lnTo>
                  <a:lnTo>
                    <a:pt x="28" y="78"/>
                  </a:lnTo>
                  <a:lnTo>
                    <a:pt x="30" y="78"/>
                  </a:lnTo>
                  <a:lnTo>
                    <a:pt x="34" y="78"/>
                  </a:lnTo>
                  <a:lnTo>
                    <a:pt x="39" y="78"/>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2" name="任意多边形 308111"/>
            <p:cNvSpPr/>
            <p:nvPr/>
          </p:nvSpPr>
          <p:spPr>
            <a:xfrm>
              <a:off x="1864" y="1592"/>
              <a:ext cx="98" cy="81"/>
            </a:xfrm>
            <a:custGeom>
              <a:rect l="0" t="0" r="0" b="0"/>
              <a:pathLst>
                <a:path w="98" h="81">
                  <a:moveTo>
                    <a:pt x="56" y="0"/>
                  </a:moveTo>
                  <a:lnTo>
                    <a:pt x="98" y="78"/>
                  </a:lnTo>
                  <a:lnTo>
                    <a:pt x="0" y="81"/>
                  </a:lnTo>
                  <a:lnTo>
                    <a:pt x="56"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3" name="任意多边形 308112"/>
            <p:cNvSpPr/>
            <p:nvPr/>
          </p:nvSpPr>
          <p:spPr>
            <a:xfrm>
              <a:off x="1916" y="1590"/>
              <a:ext cx="54" cy="87"/>
            </a:xfrm>
            <a:custGeom>
              <a:rect l="0" t="0" r="0" b="0"/>
              <a:pathLst>
                <a:path w="54" h="87">
                  <a:moveTo>
                    <a:pt x="46" y="87"/>
                  </a:moveTo>
                  <a:lnTo>
                    <a:pt x="50" y="80"/>
                  </a:lnTo>
                  <a:lnTo>
                    <a:pt x="9" y="0"/>
                  </a:lnTo>
                  <a:lnTo>
                    <a:pt x="0" y="5"/>
                  </a:lnTo>
                  <a:lnTo>
                    <a:pt x="43" y="85"/>
                  </a:lnTo>
                  <a:lnTo>
                    <a:pt x="46" y="87"/>
                  </a:lnTo>
                  <a:lnTo>
                    <a:pt x="54" y="87"/>
                  </a:lnTo>
                  <a:lnTo>
                    <a:pt x="50" y="80"/>
                  </a:lnTo>
                  <a:lnTo>
                    <a:pt x="46" y="8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4" name="任意多边形 308113"/>
            <p:cNvSpPr/>
            <p:nvPr/>
          </p:nvSpPr>
          <p:spPr>
            <a:xfrm>
              <a:off x="1855" y="1666"/>
              <a:ext cx="107" cy="11"/>
            </a:xfrm>
            <a:custGeom>
              <a:rect l="0" t="0" r="0" b="0"/>
              <a:pathLst>
                <a:path w="107" h="11">
                  <a:moveTo>
                    <a:pt x="5" y="4"/>
                  </a:moveTo>
                  <a:lnTo>
                    <a:pt x="9" y="11"/>
                  </a:lnTo>
                  <a:lnTo>
                    <a:pt x="107" y="11"/>
                  </a:lnTo>
                  <a:lnTo>
                    <a:pt x="107" y="0"/>
                  </a:lnTo>
                  <a:lnTo>
                    <a:pt x="9" y="2"/>
                  </a:lnTo>
                  <a:lnTo>
                    <a:pt x="5" y="4"/>
                  </a:lnTo>
                  <a:lnTo>
                    <a:pt x="0" y="11"/>
                  </a:lnTo>
                  <a:lnTo>
                    <a:pt x="9" y="11"/>
                  </a:lnTo>
                  <a:lnTo>
                    <a:pt x="5"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5" name="任意多边形 308114"/>
            <p:cNvSpPr/>
            <p:nvPr/>
          </p:nvSpPr>
          <p:spPr>
            <a:xfrm>
              <a:off x="1860" y="1584"/>
              <a:ext cx="65" cy="91"/>
            </a:xfrm>
            <a:custGeom>
              <a:rect l="0" t="0" r="0" b="0"/>
              <a:pathLst>
                <a:path w="65" h="91">
                  <a:moveTo>
                    <a:pt x="65" y="6"/>
                  </a:moveTo>
                  <a:lnTo>
                    <a:pt x="56" y="6"/>
                  </a:lnTo>
                  <a:lnTo>
                    <a:pt x="0" y="86"/>
                  </a:lnTo>
                  <a:lnTo>
                    <a:pt x="6" y="91"/>
                  </a:lnTo>
                  <a:lnTo>
                    <a:pt x="63" y="11"/>
                  </a:lnTo>
                  <a:lnTo>
                    <a:pt x="65" y="6"/>
                  </a:lnTo>
                  <a:lnTo>
                    <a:pt x="60" y="0"/>
                  </a:lnTo>
                  <a:lnTo>
                    <a:pt x="56" y="6"/>
                  </a:lnTo>
                  <a:lnTo>
                    <a:pt x="65" y="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6" name="任意多边形 308115"/>
            <p:cNvSpPr/>
            <p:nvPr/>
          </p:nvSpPr>
          <p:spPr>
            <a:xfrm>
              <a:off x="1881" y="1603"/>
              <a:ext cx="100" cy="83"/>
            </a:xfrm>
            <a:custGeom>
              <a:rect l="0" t="0" r="0" b="0"/>
              <a:pathLst>
                <a:path w="100" h="83">
                  <a:moveTo>
                    <a:pt x="57" y="0"/>
                  </a:moveTo>
                  <a:lnTo>
                    <a:pt x="100" y="80"/>
                  </a:lnTo>
                  <a:lnTo>
                    <a:pt x="0" y="83"/>
                  </a:lnTo>
                  <a:lnTo>
                    <a:pt x="57" y="0"/>
                  </a:lnTo>
                  <a:close/>
                </a:path>
              </a:pathLst>
            </a:custGeom>
            <a:solidFill>
              <a:srgbClr val="77B2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7" name="任意多边形 308116"/>
            <p:cNvSpPr/>
            <p:nvPr/>
          </p:nvSpPr>
          <p:spPr>
            <a:xfrm>
              <a:off x="4275" y="1603"/>
              <a:ext cx="80" cy="80"/>
            </a:xfrm>
            <a:custGeom>
              <a:rect l="0" t="0" r="0" b="0"/>
              <a:pathLst>
                <a:path w="80" h="80">
                  <a:moveTo>
                    <a:pt x="41" y="80"/>
                  </a:moveTo>
                  <a:lnTo>
                    <a:pt x="43" y="80"/>
                  </a:lnTo>
                  <a:lnTo>
                    <a:pt x="47" y="80"/>
                  </a:lnTo>
                  <a:lnTo>
                    <a:pt x="52" y="80"/>
                  </a:lnTo>
                  <a:lnTo>
                    <a:pt x="56" y="78"/>
                  </a:lnTo>
                  <a:lnTo>
                    <a:pt x="58" y="76"/>
                  </a:lnTo>
                  <a:lnTo>
                    <a:pt x="63" y="74"/>
                  </a:lnTo>
                  <a:lnTo>
                    <a:pt x="65" y="72"/>
                  </a:lnTo>
                  <a:lnTo>
                    <a:pt x="69" y="70"/>
                  </a:lnTo>
                  <a:lnTo>
                    <a:pt x="71" y="67"/>
                  </a:lnTo>
                  <a:lnTo>
                    <a:pt x="73" y="63"/>
                  </a:lnTo>
                  <a:lnTo>
                    <a:pt x="75" y="61"/>
                  </a:lnTo>
                  <a:lnTo>
                    <a:pt x="78" y="57"/>
                  </a:lnTo>
                  <a:lnTo>
                    <a:pt x="78" y="54"/>
                  </a:lnTo>
                  <a:lnTo>
                    <a:pt x="80" y="50"/>
                  </a:lnTo>
                  <a:lnTo>
                    <a:pt x="80" y="46"/>
                  </a:lnTo>
                  <a:lnTo>
                    <a:pt x="80" y="41"/>
                  </a:lnTo>
                  <a:lnTo>
                    <a:pt x="80" y="37"/>
                  </a:lnTo>
                  <a:lnTo>
                    <a:pt x="80" y="33"/>
                  </a:lnTo>
                  <a:lnTo>
                    <a:pt x="78" y="28"/>
                  </a:lnTo>
                  <a:lnTo>
                    <a:pt x="78" y="26"/>
                  </a:lnTo>
                  <a:lnTo>
                    <a:pt x="75" y="22"/>
                  </a:lnTo>
                  <a:lnTo>
                    <a:pt x="73" y="20"/>
                  </a:lnTo>
                  <a:lnTo>
                    <a:pt x="71" y="15"/>
                  </a:lnTo>
                  <a:lnTo>
                    <a:pt x="69" y="13"/>
                  </a:lnTo>
                  <a:lnTo>
                    <a:pt x="65" y="11"/>
                  </a:lnTo>
                  <a:lnTo>
                    <a:pt x="63" y="9"/>
                  </a:lnTo>
                  <a:lnTo>
                    <a:pt x="58" y="7"/>
                  </a:lnTo>
                  <a:lnTo>
                    <a:pt x="56" y="5"/>
                  </a:lnTo>
                  <a:lnTo>
                    <a:pt x="52" y="2"/>
                  </a:lnTo>
                  <a:lnTo>
                    <a:pt x="47" y="2"/>
                  </a:lnTo>
                  <a:lnTo>
                    <a:pt x="43" y="2"/>
                  </a:lnTo>
                  <a:lnTo>
                    <a:pt x="41" y="0"/>
                  </a:lnTo>
                  <a:lnTo>
                    <a:pt x="37" y="2"/>
                  </a:lnTo>
                  <a:lnTo>
                    <a:pt x="32" y="2"/>
                  </a:lnTo>
                  <a:lnTo>
                    <a:pt x="28" y="2"/>
                  </a:lnTo>
                  <a:lnTo>
                    <a:pt x="24" y="5"/>
                  </a:lnTo>
                  <a:lnTo>
                    <a:pt x="21" y="7"/>
                  </a:lnTo>
                  <a:lnTo>
                    <a:pt x="17" y="9"/>
                  </a:lnTo>
                  <a:lnTo>
                    <a:pt x="15" y="11"/>
                  </a:lnTo>
                  <a:lnTo>
                    <a:pt x="11" y="13"/>
                  </a:lnTo>
                  <a:lnTo>
                    <a:pt x="8" y="15"/>
                  </a:lnTo>
                  <a:lnTo>
                    <a:pt x="6" y="20"/>
                  </a:lnTo>
                  <a:lnTo>
                    <a:pt x="4" y="22"/>
                  </a:lnTo>
                  <a:lnTo>
                    <a:pt x="4" y="26"/>
                  </a:lnTo>
                  <a:lnTo>
                    <a:pt x="2" y="28"/>
                  </a:lnTo>
                  <a:lnTo>
                    <a:pt x="0" y="33"/>
                  </a:lnTo>
                  <a:lnTo>
                    <a:pt x="0" y="37"/>
                  </a:lnTo>
                  <a:lnTo>
                    <a:pt x="0" y="41"/>
                  </a:lnTo>
                  <a:lnTo>
                    <a:pt x="0" y="46"/>
                  </a:lnTo>
                  <a:lnTo>
                    <a:pt x="0" y="50"/>
                  </a:lnTo>
                  <a:lnTo>
                    <a:pt x="2" y="54"/>
                  </a:lnTo>
                  <a:lnTo>
                    <a:pt x="4" y="57"/>
                  </a:lnTo>
                  <a:lnTo>
                    <a:pt x="4" y="61"/>
                  </a:lnTo>
                  <a:lnTo>
                    <a:pt x="6" y="63"/>
                  </a:lnTo>
                  <a:lnTo>
                    <a:pt x="8" y="67"/>
                  </a:lnTo>
                  <a:lnTo>
                    <a:pt x="11" y="70"/>
                  </a:lnTo>
                  <a:lnTo>
                    <a:pt x="15" y="72"/>
                  </a:lnTo>
                  <a:lnTo>
                    <a:pt x="17" y="74"/>
                  </a:lnTo>
                  <a:lnTo>
                    <a:pt x="21" y="76"/>
                  </a:lnTo>
                  <a:lnTo>
                    <a:pt x="24" y="78"/>
                  </a:lnTo>
                  <a:lnTo>
                    <a:pt x="28" y="80"/>
                  </a:lnTo>
                  <a:lnTo>
                    <a:pt x="32" y="80"/>
                  </a:lnTo>
                  <a:lnTo>
                    <a:pt x="37" y="80"/>
                  </a:lnTo>
                  <a:lnTo>
                    <a:pt x="41"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8" name="任意多边形 308117"/>
            <p:cNvSpPr/>
            <p:nvPr/>
          </p:nvSpPr>
          <p:spPr>
            <a:xfrm>
              <a:off x="4316" y="1644"/>
              <a:ext cx="43" cy="44"/>
            </a:xfrm>
            <a:custGeom>
              <a:rect l="0" t="0" r="0" b="0"/>
              <a:pathLst>
                <a:path w="43" h="44">
                  <a:moveTo>
                    <a:pt x="34" y="0"/>
                  </a:moveTo>
                  <a:lnTo>
                    <a:pt x="34" y="5"/>
                  </a:lnTo>
                  <a:lnTo>
                    <a:pt x="34" y="7"/>
                  </a:lnTo>
                  <a:lnTo>
                    <a:pt x="32" y="11"/>
                  </a:lnTo>
                  <a:lnTo>
                    <a:pt x="32" y="13"/>
                  </a:lnTo>
                  <a:lnTo>
                    <a:pt x="30" y="18"/>
                  </a:lnTo>
                  <a:lnTo>
                    <a:pt x="28" y="20"/>
                  </a:lnTo>
                  <a:lnTo>
                    <a:pt x="26" y="22"/>
                  </a:lnTo>
                  <a:lnTo>
                    <a:pt x="24" y="26"/>
                  </a:lnTo>
                  <a:lnTo>
                    <a:pt x="22" y="29"/>
                  </a:lnTo>
                  <a:lnTo>
                    <a:pt x="19" y="31"/>
                  </a:lnTo>
                  <a:lnTo>
                    <a:pt x="15" y="31"/>
                  </a:lnTo>
                  <a:lnTo>
                    <a:pt x="13" y="33"/>
                  </a:lnTo>
                  <a:lnTo>
                    <a:pt x="9" y="35"/>
                  </a:lnTo>
                  <a:lnTo>
                    <a:pt x="6" y="35"/>
                  </a:lnTo>
                  <a:lnTo>
                    <a:pt x="2" y="35"/>
                  </a:lnTo>
                  <a:lnTo>
                    <a:pt x="0" y="35"/>
                  </a:lnTo>
                  <a:lnTo>
                    <a:pt x="0" y="44"/>
                  </a:lnTo>
                  <a:lnTo>
                    <a:pt x="4" y="44"/>
                  </a:lnTo>
                  <a:lnTo>
                    <a:pt x="9" y="44"/>
                  </a:lnTo>
                  <a:lnTo>
                    <a:pt x="13" y="44"/>
                  </a:lnTo>
                  <a:lnTo>
                    <a:pt x="17" y="42"/>
                  </a:lnTo>
                  <a:lnTo>
                    <a:pt x="19" y="39"/>
                  </a:lnTo>
                  <a:lnTo>
                    <a:pt x="24" y="37"/>
                  </a:lnTo>
                  <a:lnTo>
                    <a:pt x="28" y="35"/>
                  </a:lnTo>
                  <a:lnTo>
                    <a:pt x="30" y="31"/>
                  </a:lnTo>
                  <a:lnTo>
                    <a:pt x="32" y="29"/>
                  </a:lnTo>
                  <a:lnTo>
                    <a:pt x="37" y="24"/>
                  </a:lnTo>
                  <a:lnTo>
                    <a:pt x="39" y="22"/>
                  </a:lnTo>
                  <a:lnTo>
                    <a:pt x="41" y="18"/>
                  </a:lnTo>
                  <a:lnTo>
                    <a:pt x="41" y="13"/>
                  </a:lnTo>
                  <a:lnTo>
                    <a:pt x="43" y="9"/>
                  </a:lnTo>
                  <a:lnTo>
                    <a:pt x="43" y="5"/>
                  </a:lnTo>
                  <a:lnTo>
                    <a:pt x="43" y="0"/>
                  </a:lnTo>
                  <a:lnTo>
                    <a:pt x="34"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19" name="任意多边形 308118"/>
            <p:cNvSpPr/>
            <p:nvPr/>
          </p:nvSpPr>
          <p:spPr>
            <a:xfrm>
              <a:off x="4316" y="1601"/>
              <a:ext cx="43" cy="43"/>
            </a:xfrm>
            <a:custGeom>
              <a:rect l="0" t="0" r="0" b="0"/>
              <a:pathLst>
                <a:path w="43" h="43">
                  <a:moveTo>
                    <a:pt x="0" y="9"/>
                  </a:moveTo>
                  <a:lnTo>
                    <a:pt x="2" y="9"/>
                  </a:lnTo>
                  <a:lnTo>
                    <a:pt x="6" y="9"/>
                  </a:lnTo>
                  <a:lnTo>
                    <a:pt x="9" y="9"/>
                  </a:lnTo>
                  <a:lnTo>
                    <a:pt x="13" y="11"/>
                  </a:lnTo>
                  <a:lnTo>
                    <a:pt x="15" y="13"/>
                  </a:lnTo>
                  <a:lnTo>
                    <a:pt x="19" y="13"/>
                  </a:lnTo>
                  <a:lnTo>
                    <a:pt x="22" y="15"/>
                  </a:lnTo>
                  <a:lnTo>
                    <a:pt x="24" y="17"/>
                  </a:lnTo>
                  <a:lnTo>
                    <a:pt x="26" y="22"/>
                  </a:lnTo>
                  <a:lnTo>
                    <a:pt x="28" y="24"/>
                  </a:lnTo>
                  <a:lnTo>
                    <a:pt x="30" y="26"/>
                  </a:lnTo>
                  <a:lnTo>
                    <a:pt x="32" y="30"/>
                  </a:lnTo>
                  <a:lnTo>
                    <a:pt x="32" y="33"/>
                  </a:lnTo>
                  <a:lnTo>
                    <a:pt x="34" y="37"/>
                  </a:lnTo>
                  <a:lnTo>
                    <a:pt x="34" y="39"/>
                  </a:lnTo>
                  <a:lnTo>
                    <a:pt x="34" y="43"/>
                  </a:lnTo>
                  <a:lnTo>
                    <a:pt x="43" y="43"/>
                  </a:lnTo>
                  <a:lnTo>
                    <a:pt x="43" y="39"/>
                  </a:lnTo>
                  <a:lnTo>
                    <a:pt x="43" y="35"/>
                  </a:lnTo>
                  <a:lnTo>
                    <a:pt x="41" y="30"/>
                  </a:lnTo>
                  <a:lnTo>
                    <a:pt x="41" y="26"/>
                  </a:lnTo>
                  <a:lnTo>
                    <a:pt x="39" y="22"/>
                  </a:lnTo>
                  <a:lnTo>
                    <a:pt x="37" y="20"/>
                  </a:lnTo>
                  <a:lnTo>
                    <a:pt x="32" y="15"/>
                  </a:lnTo>
                  <a:lnTo>
                    <a:pt x="30" y="11"/>
                  </a:lnTo>
                  <a:lnTo>
                    <a:pt x="28" y="9"/>
                  </a:lnTo>
                  <a:lnTo>
                    <a:pt x="24" y="7"/>
                  </a:lnTo>
                  <a:lnTo>
                    <a:pt x="19" y="4"/>
                  </a:lnTo>
                  <a:lnTo>
                    <a:pt x="17" y="2"/>
                  </a:lnTo>
                  <a:lnTo>
                    <a:pt x="13" y="0"/>
                  </a:lnTo>
                  <a:lnTo>
                    <a:pt x="9" y="0"/>
                  </a:lnTo>
                  <a:lnTo>
                    <a:pt x="4" y="0"/>
                  </a:lnTo>
                  <a:lnTo>
                    <a:pt x="0" y="0"/>
                  </a:lnTo>
                  <a:lnTo>
                    <a:pt x="0" y="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0" name="任意多边形 308119"/>
            <p:cNvSpPr/>
            <p:nvPr/>
          </p:nvSpPr>
          <p:spPr>
            <a:xfrm>
              <a:off x="4270" y="1601"/>
              <a:ext cx="46" cy="43"/>
            </a:xfrm>
            <a:custGeom>
              <a:rect l="0" t="0" r="0" b="0"/>
              <a:pathLst>
                <a:path w="46" h="43">
                  <a:moveTo>
                    <a:pt x="9" y="43"/>
                  </a:moveTo>
                  <a:lnTo>
                    <a:pt x="9" y="39"/>
                  </a:lnTo>
                  <a:lnTo>
                    <a:pt x="9" y="37"/>
                  </a:lnTo>
                  <a:lnTo>
                    <a:pt x="11" y="33"/>
                  </a:lnTo>
                  <a:lnTo>
                    <a:pt x="13" y="30"/>
                  </a:lnTo>
                  <a:lnTo>
                    <a:pt x="13" y="26"/>
                  </a:lnTo>
                  <a:lnTo>
                    <a:pt x="16" y="24"/>
                  </a:lnTo>
                  <a:lnTo>
                    <a:pt x="18" y="22"/>
                  </a:lnTo>
                  <a:lnTo>
                    <a:pt x="20" y="17"/>
                  </a:lnTo>
                  <a:lnTo>
                    <a:pt x="22" y="15"/>
                  </a:lnTo>
                  <a:lnTo>
                    <a:pt x="24" y="13"/>
                  </a:lnTo>
                  <a:lnTo>
                    <a:pt x="29" y="13"/>
                  </a:lnTo>
                  <a:lnTo>
                    <a:pt x="31" y="11"/>
                  </a:lnTo>
                  <a:lnTo>
                    <a:pt x="35" y="9"/>
                  </a:lnTo>
                  <a:lnTo>
                    <a:pt x="37" y="9"/>
                  </a:lnTo>
                  <a:lnTo>
                    <a:pt x="42" y="9"/>
                  </a:lnTo>
                  <a:lnTo>
                    <a:pt x="46" y="9"/>
                  </a:lnTo>
                  <a:lnTo>
                    <a:pt x="46" y="0"/>
                  </a:lnTo>
                  <a:lnTo>
                    <a:pt x="42" y="0"/>
                  </a:lnTo>
                  <a:lnTo>
                    <a:pt x="35" y="0"/>
                  </a:lnTo>
                  <a:lnTo>
                    <a:pt x="31" y="0"/>
                  </a:lnTo>
                  <a:lnTo>
                    <a:pt x="29" y="2"/>
                  </a:lnTo>
                  <a:lnTo>
                    <a:pt x="24" y="4"/>
                  </a:lnTo>
                  <a:lnTo>
                    <a:pt x="20" y="7"/>
                  </a:lnTo>
                  <a:lnTo>
                    <a:pt x="16" y="9"/>
                  </a:lnTo>
                  <a:lnTo>
                    <a:pt x="13" y="11"/>
                  </a:lnTo>
                  <a:lnTo>
                    <a:pt x="11" y="15"/>
                  </a:lnTo>
                  <a:lnTo>
                    <a:pt x="9" y="20"/>
                  </a:lnTo>
                  <a:lnTo>
                    <a:pt x="5" y="22"/>
                  </a:lnTo>
                  <a:lnTo>
                    <a:pt x="5" y="26"/>
                  </a:lnTo>
                  <a:lnTo>
                    <a:pt x="3" y="30"/>
                  </a:lnTo>
                  <a:lnTo>
                    <a:pt x="0" y="35"/>
                  </a:lnTo>
                  <a:lnTo>
                    <a:pt x="0" y="39"/>
                  </a:lnTo>
                  <a:lnTo>
                    <a:pt x="0" y="43"/>
                  </a:lnTo>
                  <a:lnTo>
                    <a:pt x="9" y="4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1" name="任意多边形 308120"/>
            <p:cNvSpPr/>
            <p:nvPr/>
          </p:nvSpPr>
          <p:spPr>
            <a:xfrm>
              <a:off x="4270" y="1644"/>
              <a:ext cx="46" cy="44"/>
            </a:xfrm>
            <a:custGeom>
              <a:rect l="0" t="0" r="0" b="0"/>
              <a:pathLst>
                <a:path w="46" h="44">
                  <a:moveTo>
                    <a:pt x="46" y="35"/>
                  </a:moveTo>
                  <a:lnTo>
                    <a:pt x="42" y="35"/>
                  </a:lnTo>
                  <a:lnTo>
                    <a:pt x="37" y="35"/>
                  </a:lnTo>
                  <a:lnTo>
                    <a:pt x="35" y="35"/>
                  </a:lnTo>
                  <a:lnTo>
                    <a:pt x="31" y="33"/>
                  </a:lnTo>
                  <a:lnTo>
                    <a:pt x="29" y="31"/>
                  </a:lnTo>
                  <a:lnTo>
                    <a:pt x="24" y="31"/>
                  </a:lnTo>
                  <a:lnTo>
                    <a:pt x="22" y="29"/>
                  </a:lnTo>
                  <a:lnTo>
                    <a:pt x="20" y="26"/>
                  </a:lnTo>
                  <a:lnTo>
                    <a:pt x="18" y="22"/>
                  </a:lnTo>
                  <a:lnTo>
                    <a:pt x="16" y="20"/>
                  </a:lnTo>
                  <a:lnTo>
                    <a:pt x="13" y="18"/>
                  </a:lnTo>
                  <a:lnTo>
                    <a:pt x="13" y="13"/>
                  </a:lnTo>
                  <a:lnTo>
                    <a:pt x="11" y="11"/>
                  </a:lnTo>
                  <a:lnTo>
                    <a:pt x="9" y="7"/>
                  </a:lnTo>
                  <a:lnTo>
                    <a:pt x="9" y="5"/>
                  </a:lnTo>
                  <a:lnTo>
                    <a:pt x="9" y="0"/>
                  </a:lnTo>
                  <a:lnTo>
                    <a:pt x="0" y="0"/>
                  </a:lnTo>
                  <a:lnTo>
                    <a:pt x="0" y="5"/>
                  </a:lnTo>
                  <a:lnTo>
                    <a:pt x="0" y="9"/>
                  </a:lnTo>
                  <a:lnTo>
                    <a:pt x="3" y="13"/>
                  </a:lnTo>
                  <a:lnTo>
                    <a:pt x="5" y="18"/>
                  </a:lnTo>
                  <a:lnTo>
                    <a:pt x="5" y="22"/>
                  </a:lnTo>
                  <a:lnTo>
                    <a:pt x="9" y="24"/>
                  </a:lnTo>
                  <a:lnTo>
                    <a:pt x="11" y="29"/>
                  </a:lnTo>
                  <a:lnTo>
                    <a:pt x="13" y="31"/>
                  </a:lnTo>
                  <a:lnTo>
                    <a:pt x="16" y="35"/>
                  </a:lnTo>
                  <a:lnTo>
                    <a:pt x="20" y="37"/>
                  </a:lnTo>
                  <a:lnTo>
                    <a:pt x="24" y="39"/>
                  </a:lnTo>
                  <a:lnTo>
                    <a:pt x="29" y="42"/>
                  </a:lnTo>
                  <a:lnTo>
                    <a:pt x="31" y="44"/>
                  </a:lnTo>
                  <a:lnTo>
                    <a:pt x="35" y="44"/>
                  </a:lnTo>
                  <a:lnTo>
                    <a:pt x="42" y="44"/>
                  </a:lnTo>
                  <a:lnTo>
                    <a:pt x="46" y="44"/>
                  </a:lnTo>
                  <a:lnTo>
                    <a:pt x="46" y="3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2" name="任意多边形 308121"/>
            <p:cNvSpPr/>
            <p:nvPr/>
          </p:nvSpPr>
          <p:spPr>
            <a:xfrm>
              <a:off x="4288" y="1623"/>
              <a:ext cx="80" cy="80"/>
            </a:xfrm>
            <a:custGeom>
              <a:rect l="0" t="0" r="0" b="0"/>
              <a:pathLst>
                <a:path w="80" h="80">
                  <a:moveTo>
                    <a:pt x="41" y="80"/>
                  </a:moveTo>
                  <a:lnTo>
                    <a:pt x="43" y="80"/>
                  </a:lnTo>
                  <a:lnTo>
                    <a:pt x="47" y="80"/>
                  </a:lnTo>
                  <a:lnTo>
                    <a:pt x="52" y="78"/>
                  </a:lnTo>
                  <a:lnTo>
                    <a:pt x="56" y="78"/>
                  </a:lnTo>
                  <a:lnTo>
                    <a:pt x="58" y="76"/>
                  </a:lnTo>
                  <a:lnTo>
                    <a:pt x="62" y="73"/>
                  </a:lnTo>
                  <a:lnTo>
                    <a:pt x="65" y="71"/>
                  </a:lnTo>
                  <a:lnTo>
                    <a:pt x="69" y="69"/>
                  </a:lnTo>
                  <a:lnTo>
                    <a:pt x="71" y="65"/>
                  </a:lnTo>
                  <a:lnTo>
                    <a:pt x="73" y="63"/>
                  </a:lnTo>
                  <a:lnTo>
                    <a:pt x="75" y="58"/>
                  </a:lnTo>
                  <a:lnTo>
                    <a:pt x="78" y="56"/>
                  </a:lnTo>
                  <a:lnTo>
                    <a:pt x="78" y="52"/>
                  </a:lnTo>
                  <a:lnTo>
                    <a:pt x="80" y="47"/>
                  </a:lnTo>
                  <a:lnTo>
                    <a:pt x="80" y="45"/>
                  </a:lnTo>
                  <a:lnTo>
                    <a:pt x="80" y="41"/>
                  </a:lnTo>
                  <a:lnTo>
                    <a:pt x="80" y="37"/>
                  </a:lnTo>
                  <a:lnTo>
                    <a:pt x="80" y="32"/>
                  </a:lnTo>
                  <a:lnTo>
                    <a:pt x="78" y="28"/>
                  </a:lnTo>
                  <a:lnTo>
                    <a:pt x="78" y="24"/>
                  </a:lnTo>
                  <a:lnTo>
                    <a:pt x="75" y="21"/>
                  </a:lnTo>
                  <a:lnTo>
                    <a:pt x="73" y="17"/>
                  </a:lnTo>
                  <a:lnTo>
                    <a:pt x="71" y="15"/>
                  </a:lnTo>
                  <a:lnTo>
                    <a:pt x="69" y="13"/>
                  </a:lnTo>
                  <a:lnTo>
                    <a:pt x="65" y="8"/>
                  </a:lnTo>
                  <a:lnTo>
                    <a:pt x="62" y="6"/>
                  </a:lnTo>
                  <a:lnTo>
                    <a:pt x="58" y="4"/>
                  </a:lnTo>
                  <a:lnTo>
                    <a:pt x="56" y="4"/>
                  </a:lnTo>
                  <a:lnTo>
                    <a:pt x="52" y="2"/>
                  </a:lnTo>
                  <a:lnTo>
                    <a:pt x="47" y="2"/>
                  </a:lnTo>
                  <a:lnTo>
                    <a:pt x="43" y="0"/>
                  </a:lnTo>
                  <a:lnTo>
                    <a:pt x="41" y="0"/>
                  </a:lnTo>
                  <a:lnTo>
                    <a:pt x="37" y="0"/>
                  </a:lnTo>
                  <a:lnTo>
                    <a:pt x="32" y="2"/>
                  </a:lnTo>
                  <a:lnTo>
                    <a:pt x="28" y="2"/>
                  </a:lnTo>
                  <a:lnTo>
                    <a:pt x="24" y="4"/>
                  </a:lnTo>
                  <a:lnTo>
                    <a:pt x="21" y="4"/>
                  </a:lnTo>
                  <a:lnTo>
                    <a:pt x="17" y="6"/>
                  </a:lnTo>
                  <a:lnTo>
                    <a:pt x="15" y="8"/>
                  </a:lnTo>
                  <a:lnTo>
                    <a:pt x="13" y="13"/>
                  </a:lnTo>
                  <a:lnTo>
                    <a:pt x="8" y="15"/>
                  </a:lnTo>
                  <a:lnTo>
                    <a:pt x="6" y="17"/>
                  </a:lnTo>
                  <a:lnTo>
                    <a:pt x="4" y="21"/>
                  </a:lnTo>
                  <a:lnTo>
                    <a:pt x="2" y="24"/>
                  </a:lnTo>
                  <a:lnTo>
                    <a:pt x="2" y="28"/>
                  </a:lnTo>
                  <a:lnTo>
                    <a:pt x="0" y="32"/>
                  </a:lnTo>
                  <a:lnTo>
                    <a:pt x="0" y="37"/>
                  </a:lnTo>
                  <a:lnTo>
                    <a:pt x="0" y="41"/>
                  </a:lnTo>
                  <a:lnTo>
                    <a:pt x="0" y="45"/>
                  </a:lnTo>
                  <a:lnTo>
                    <a:pt x="0" y="47"/>
                  </a:lnTo>
                  <a:lnTo>
                    <a:pt x="2" y="52"/>
                  </a:lnTo>
                  <a:lnTo>
                    <a:pt x="2" y="56"/>
                  </a:lnTo>
                  <a:lnTo>
                    <a:pt x="4" y="58"/>
                  </a:lnTo>
                  <a:lnTo>
                    <a:pt x="6" y="63"/>
                  </a:lnTo>
                  <a:lnTo>
                    <a:pt x="8" y="65"/>
                  </a:lnTo>
                  <a:lnTo>
                    <a:pt x="13" y="69"/>
                  </a:lnTo>
                  <a:lnTo>
                    <a:pt x="15" y="71"/>
                  </a:lnTo>
                  <a:lnTo>
                    <a:pt x="17" y="73"/>
                  </a:lnTo>
                  <a:lnTo>
                    <a:pt x="21" y="76"/>
                  </a:lnTo>
                  <a:lnTo>
                    <a:pt x="24" y="78"/>
                  </a:lnTo>
                  <a:lnTo>
                    <a:pt x="28" y="78"/>
                  </a:lnTo>
                  <a:lnTo>
                    <a:pt x="32" y="80"/>
                  </a:lnTo>
                  <a:lnTo>
                    <a:pt x="37" y="80"/>
                  </a:lnTo>
                  <a:lnTo>
                    <a:pt x="41"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3" name="任意多边形 308122"/>
            <p:cNvSpPr/>
            <p:nvPr/>
          </p:nvSpPr>
          <p:spPr>
            <a:xfrm>
              <a:off x="3424" y="2305"/>
              <a:ext cx="93" cy="93"/>
            </a:xfrm>
            <a:custGeom>
              <a:rect l="0" t="0" r="0" b="0"/>
              <a:pathLst>
                <a:path w="93" h="93">
                  <a:moveTo>
                    <a:pt x="47" y="93"/>
                  </a:moveTo>
                  <a:lnTo>
                    <a:pt x="52" y="93"/>
                  </a:lnTo>
                  <a:lnTo>
                    <a:pt x="56" y="91"/>
                  </a:lnTo>
                  <a:lnTo>
                    <a:pt x="60" y="91"/>
                  </a:lnTo>
                  <a:lnTo>
                    <a:pt x="65" y="89"/>
                  </a:lnTo>
                  <a:lnTo>
                    <a:pt x="69" y="87"/>
                  </a:lnTo>
                  <a:lnTo>
                    <a:pt x="71" y="85"/>
                  </a:lnTo>
                  <a:lnTo>
                    <a:pt x="75" y="83"/>
                  </a:lnTo>
                  <a:lnTo>
                    <a:pt x="78" y="78"/>
                  </a:lnTo>
                  <a:lnTo>
                    <a:pt x="82" y="76"/>
                  </a:lnTo>
                  <a:lnTo>
                    <a:pt x="84" y="72"/>
                  </a:lnTo>
                  <a:lnTo>
                    <a:pt x="86" y="67"/>
                  </a:lnTo>
                  <a:lnTo>
                    <a:pt x="88" y="65"/>
                  </a:lnTo>
                  <a:lnTo>
                    <a:pt x="91" y="61"/>
                  </a:lnTo>
                  <a:lnTo>
                    <a:pt x="91" y="54"/>
                  </a:lnTo>
                  <a:lnTo>
                    <a:pt x="91" y="50"/>
                  </a:lnTo>
                  <a:lnTo>
                    <a:pt x="93" y="46"/>
                  </a:lnTo>
                  <a:lnTo>
                    <a:pt x="91" y="41"/>
                  </a:lnTo>
                  <a:lnTo>
                    <a:pt x="91" y="37"/>
                  </a:lnTo>
                  <a:lnTo>
                    <a:pt x="91" y="33"/>
                  </a:lnTo>
                  <a:lnTo>
                    <a:pt x="88" y="28"/>
                  </a:lnTo>
                  <a:lnTo>
                    <a:pt x="86" y="24"/>
                  </a:lnTo>
                  <a:lnTo>
                    <a:pt x="84" y="20"/>
                  </a:lnTo>
                  <a:lnTo>
                    <a:pt x="82" y="15"/>
                  </a:lnTo>
                  <a:lnTo>
                    <a:pt x="78" y="13"/>
                  </a:lnTo>
                  <a:lnTo>
                    <a:pt x="75" y="9"/>
                  </a:lnTo>
                  <a:lnTo>
                    <a:pt x="71" y="7"/>
                  </a:lnTo>
                  <a:lnTo>
                    <a:pt x="69" y="5"/>
                  </a:lnTo>
                  <a:lnTo>
                    <a:pt x="65" y="2"/>
                  </a:lnTo>
                  <a:lnTo>
                    <a:pt x="60" y="0"/>
                  </a:lnTo>
                  <a:lnTo>
                    <a:pt x="56" y="0"/>
                  </a:lnTo>
                  <a:lnTo>
                    <a:pt x="52" y="0"/>
                  </a:lnTo>
                  <a:lnTo>
                    <a:pt x="47" y="0"/>
                  </a:lnTo>
                  <a:lnTo>
                    <a:pt x="41" y="0"/>
                  </a:lnTo>
                  <a:lnTo>
                    <a:pt x="36" y="0"/>
                  </a:lnTo>
                  <a:lnTo>
                    <a:pt x="32" y="0"/>
                  </a:lnTo>
                  <a:lnTo>
                    <a:pt x="28" y="2"/>
                  </a:lnTo>
                  <a:lnTo>
                    <a:pt x="23" y="5"/>
                  </a:lnTo>
                  <a:lnTo>
                    <a:pt x="21" y="7"/>
                  </a:lnTo>
                  <a:lnTo>
                    <a:pt x="17" y="9"/>
                  </a:lnTo>
                  <a:lnTo>
                    <a:pt x="15" y="13"/>
                  </a:lnTo>
                  <a:lnTo>
                    <a:pt x="10" y="15"/>
                  </a:lnTo>
                  <a:lnTo>
                    <a:pt x="8" y="20"/>
                  </a:lnTo>
                  <a:lnTo>
                    <a:pt x="6" y="24"/>
                  </a:lnTo>
                  <a:lnTo>
                    <a:pt x="4" y="28"/>
                  </a:lnTo>
                  <a:lnTo>
                    <a:pt x="2" y="33"/>
                  </a:lnTo>
                  <a:lnTo>
                    <a:pt x="2" y="37"/>
                  </a:lnTo>
                  <a:lnTo>
                    <a:pt x="2" y="41"/>
                  </a:lnTo>
                  <a:lnTo>
                    <a:pt x="0" y="46"/>
                  </a:lnTo>
                  <a:lnTo>
                    <a:pt x="2" y="50"/>
                  </a:lnTo>
                  <a:lnTo>
                    <a:pt x="2" y="54"/>
                  </a:lnTo>
                  <a:lnTo>
                    <a:pt x="2" y="61"/>
                  </a:lnTo>
                  <a:lnTo>
                    <a:pt x="4" y="65"/>
                  </a:lnTo>
                  <a:lnTo>
                    <a:pt x="6" y="67"/>
                  </a:lnTo>
                  <a:lnTo>
                    <a:pt x="8" y="72"/>
                  </a:lnTo>
                  <a:lnTo>
                    <a:pt x="10" y="76"/>
                  </a:lnTo>
                  <a:lnTo>
                    <a:pt x="15" y="78"/>
                  </a:lnTo>
                  <a:lnTo>
                    <a:pt x="17" y="83"/>
                  </a:lnTo>
                  <a:lnTo>
                    <a:pt x="21" y="85"/>
                  </a:lnTo>
                  <a:lnTo>
                    <a:pt x="23" y="87"/>
                  </a:lnTo>
                  <a:lnTo>
                    <a:pt x="28" y="89"/>
                  </a:lnTo>
                  <a:lnTo>
                    <a:pt x="32" y="91"/>
                  </a:lnTo>
                  <a:lnTo>
                    <a:pt x="36" y="91"/>
                  </a:lnTo>
                  <a:lnTo>
                    <a:pt x="41" y="93"/>
                  </a:lnTo>
                  <a:lnTo>
                    <a:pt x="47" y="93"/>
                  </a:lnTo>
                  <a:close/>
                </a:path>
              </a:pathLst>
            </a:cu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4" name="任意多边形 308123"/>
            <p:cNvSpPr/>
            <p:nvPr/>
          </p:nvSpPr>
          <p:spPr>
            <a:xfrm>
              <a:off x="3226" y="2338"/>
              <a:ext cx="527" cy="617"/>
            </a:xfrm>
            <a:custGeom>
              <a:rect l="0" t="0" r="0" b="0"/>
              <a:pathLst>
                <a:path w="527" h="617">
                  <a:moveTo>
                    <a:pt x="421" y="617"/>
                  </a:moveTo>
                  <a:lnTo>
                    <a:pt x="421" y="437"/>
                  </a:lnTo>
                  <a:lnTo>
                    <a:pt x="421" y="411"/>
                  </a:lnTo>
                  <a:lnTo>
                    <a:pt x="421" y="390"/>
                  </a:lnTo>
                  <a:lnTo>
                    <a:pt x="421" y="379"/>
                  </a:lnTo>
                  <a:lnTo>
                    <a:pt x="421" y="370"/>
                  </a:lnTo>
                  <a:lnTo>
                    <a:pt x="421" y="362"/>
                  </a:lnTo>
                  <a:lnTo>
                    <a:pt x="421" y="353"/>
                  </a:lnTo>
                  <a:lnTo>
                    <a:pt x="421" y="346"/>
                  </a:lnTo>
                  <a:lnTo>
                    <a:pt x="423" y="338"/>
                  </a:lnTo>
                  <a:lnTo>
                    <a:pt x="423" y="329"/>
                  </a:lnTo>
                  <a:lnTo>
                    <a:pt x="425" y="320"/>
                  </a:lnTo>
                  <a:lnTo>
                    <a:pt x="427" y="312"/>
                  </a:lnTo>
                  <a:lnTo>
                    <a:pt x="429" y="303"/>
                  </a:lnTo>
                  <a:lnTo>
                    <a:pt x="434" y="292"/>
                  </a:lnTo>
                  <a:lnTo>
                    <a:pt x="436" y="281"/>
                  </a:lnTo>
                  <a:lnTo>
                    <a:pt x="444" y="264"/>
                  </a:lnTo>
                  <a:lnTo>
                    <a:pt x="453" y="242"/>
                  </a:lnTo>
                  <a:lnTo>
                    <a:pt x="462" y="219"/>
                  </a:lnTo>
                  <a:lnTo>
                    <a:pt x="475" y="195"/>
                  </a:lnTo>
                  <a:lnTo>
                    <a:pt x="486" y="169"/>
                  </a:lnTo>
                  <a:lnTo>
                    <a:pt x="496" y="145"/>
                  </a:lnTo>
                  <a:lnTo>
                    <a:pt x="505" y="123"/>
                  </a:lnTo>
                  <a:lnTo>
                    <a:pt x="514" y="106"/>
                  </a:lnTo>
                  <a:lnTo>
                    <a:pt x="516" y="102"/>
                  </a:lnTo>
                  <a:lnTo>
                    <a:pt x="518" y="97"/>
                  </a:lnTo>
                  <a:lnTo>
                    <a:pt x="518" y="93"/>
                  </a:lnTo>
                  <a:lnTo>
                    <a:pt x="520" y="89"/>
                  </a:lnTo>
                  <a:lnTo>
                    <a:pt x="522" y="82"/>
                  </a:lnTo>
                  <a:lnTo>
                    <a:pt x="522" y="78"/>
                  </a:lnTo>
                  <a:lnTo>
                    <a:pt x="525" y="73"/>
                  </a:lnTo>
                  <a:lnTo>
                    <a:pt x="525" y="69"/>
                  </a:lnTo>
                  <a:lnTo>
                    <a:pt x="525" y="65"/>
                  </a:lnTo>
                  <a:lnTo>
                    <a:pt x="527" y="60"/>
                  </a:lnTo>
                  <a:lnTo>
                    <a:pt x="527" y="56"/>
                  </a:lnTo>
                  <a:lnTo>
                    <a:pt x="527" y="52"/>
                  </a:lnTo>
                  <a:lnTo>
                    <a:pt x="527" y="45"/>
                  </a:lnTo>
                  <a:lnTo>
                    <a:pt x="527" y="43"/>
                  </a:lnTo>
                  <a:lnTo>
                    <a:pt x="525" y="39"/>
                  </a:lnTo>
                  <a:lnTo>
                    <a:pt x="525" y="34"/>
                  </a:lnTo>
                  <a:lnTo>
                    <a:pt x="525" y="30"/>
                  </a:lnTo>
                  <a:lnTo>
                    <a:pt x="522" y="26"/>
                  </a:lnTo>
                  <a:lnTo>
                    <a:pt x="522" y="24"/>
                  </a:lnTo>
                  <a:lnTo>
                    <a:pt x="522" y="19"/>
                  </a:lnTo>
                  <a:lnTo>
                    <a:pt x="520" y="17"/>
                  </a:lnTo>
                  <a:lnTo>
                    <a:pt x="518" y="13"/>
                  </a:lnTo>
                  <a:lnTo>
                    <a:pt x="518" y="11"/>
                  </a:lnTo>
                  <a:lnTo>
                    <a:pt x="516" y="8"/>
                  </a:lnTo>
                  <a:lnTo>
                    <a:pt x="514" y="6"/>
                  </a:lnTo>
                  <a:lnTo>
                    <a:pt x="512" y="4"/>
                  </a:lnTo>
                  <a:lnTo>
                    <a:pt x="509" y="2"/>
                  </a:lnTo>
                  <a:lnTo>
                    <a:pt x="507" y="2"/>
                  </a:lnTo>
                  <a:lnTo>
                    <a:pt x="505" y="0"/>
                  </a:lnTo>
                  <a:lnTo>
                    <a:pt x="503" y="0"/>
                  </a:lnTo>
                  <a:lnTo>
                    <a:pt x="501" y="0"/>
                  </a:lnTo>
                  <a:lnTo>
                    <a:pt x="496" y="0"/>
                  </a:lnTo>
                  <a:lnTo>
                    <a:pt x="486" y="0"/>
                  </a:lnTo>
                  <a:lnTo>
                    <a:pt x="470" y="0"/>
                  </a:lnTo>
                  <a:lnTo>
                    <a:pt x="455" y="0"/>
                  </a:lnTo>
                  <a:lnTo>
                    <a:pt x="442" y="0"/>
                  </a:lnTo>
                  <a:lnTo>
                    <a:pt x="429" y="0"/>
                  </a:lnTo>
                  <a:lnTo>
                    <a:pt x="418" y="0"/>
                  </a:lnTo>
                  <a:lnTo>
                    <a:pt x="412" y="0"/>
                  </a:lnTo>
                  <a:lnTo>
                    <a:pt x="410" y="0"/>
                  </a:lnTo>
                  <a:lnTo>
                    <a:pt x="399" y="2"/>
                  </a:lnTo>
                  <a:lnTo>
                    <a:pt x="386" y="2"/>
                  </a:lnTo>
                  <a:lnTo>
                    <a:pt x="139" y="2"/>
                  </a:lnTo>
                  <a:lnTo>
                    <a:pt x="126" y="2"/>
                  </a:lnTo>
                  <a:lnTo>
                    <a:pt x="109" y="2"/>
                  </a:lnTo>
                  <a:lnTo>
                    <a:pt x="107" y="2"/>
                  </a:lnTo>
                  <a:lnTo>
                    <a:pt x="102" y="2"/>
                  </a:lnTo>
                  <a:lnTo>
                    <a:pt x="94" y="2"/>
                  </a:lnTo>
                  <a:lnTo>
                    <a:pt x="83" y="2"/>
                  </a:lnTo>
                  <a:lnTo>
                    <a:pt x="70" y="2"/>
                  </a:lnTo>
                  <a:lnTo>
                    <a:pt x="59" y="2"/>
                  </a:lnTo>
                  <a:lnTo>
                    <a:pt x="46" y="2"/>
                  </a:lnTo>
                  <a:lnTo>
                    <a:pt x="35" y="2"/>
                  </a:lnTo>
                  <a:lnTo>
                    <a:pt x="31" y="2"/>
                  </a:lnTo>
                  <a:lnTo>
                    <a:pt x="29" y="2"/>
                  </a:lnTo>
                  <a:lnTo>
                    <a:pt x="26" y="4"/>
                  </a:lnTo>
                  <a:lnTo>
                    <a:pt x="24" y="4"/>
                  </a:lnTo>
                  <a:lnTo>
                    <a:pt x="22" y="6"/>
                  </a:lnTo>
                  <a:lnTo>
                    <a:pt x="20" y="6"/>
                  </a:lnTo>
                  <a:lnTo>
                    <a:pt x="16" y="8"/>
                  </a:lnTo>
                  <a:lnTo>
                    <a:pt x="16" y="11"/>
                  </a:lnTo>
                  <a:lnTo>
                    <a:pt x="13" y="13"/>
                  </a:lnTo>
                  <a:lnTo>
                    <a:pt x="11" y="13"/>
                  </a:lnTo>
                  <a:lnTo>
                    <a:pt x="9" y="17"/>
                  </a:lnTo>
                  <a:lnTo>
                    <a:pt x="7" y="19"/>
                  </a:lnTo>
                  <a:lnTo>
                    <a:pt x="7" y="21"/>
                  </a:lnTo>
                  <a:lnTo>
                    <a:pt x="5" y="24"/>
                  </a:lnTo>
                  <a:lnTo>
                    <a:pt x="5" y="26"/>
                  </a:lnTo>
                  <a:lnTo>
                    <a:pt x="3" y="30"/>
                  </a:lnTo>
                  <a:lnTo>
                    <a:pt x="3" y="32"/>
                  </a:lnTo>
                  <a:lnTo>
                    <a:pt x="3" y="37"/>
                  </a:lnTo>
                  <a:lnTo>
                    <a:pt x="0" y="39"/>
                  </a:lnTo>
                  <a:lnTo>
                    <a:pt x="0" y="43"/>
                  </a:lnTo>
                  <a:lnTo>
                    <a:pt x="0" y="50"/>
                  </a:lnTo>
                  <a:lnTo>
                    <a:pt x="0" y="56"/>
                  </a:lnTo>
                  <a:lnTo>
                    <a:pt x="0" y="65"/>
                  </a:lnTo>
                  <a:lnTo>
                    <a:pt x="3" y="73"/>
                  </a:lnTo>
                  <a:lnTo>
                    <a:pt x="3" y="82"/>
                  </a:lnTo>
                  <a:lnTo>
                    <a:pt x="5" y="91"/>
                  </a:lnTo>
                  <a:lnTo>
                    <a:pt x="7" y="99"/>
                  </a:lnTo>
                  <a:lnTo>
                    <a:pt x="11" y="108"/>
                  </a:lnTo>
                  <a:lnTo>
                    <a:pt x="16" y="119"/>
                  </a:lnTo>
                  <a:lnTo>
                    <a:pt x="20" y="130"/>
                  </a:lnTo>
                  <a:lnTo>
                    <a:pt x="29" y="156"/>
                  </a:lnTo>
                  <a:lnTo>
                    <a:pt x="39" y="180"/>
                  </a:lnTo>
                  <a:lnTo>
                    <a:pt x="50" y="206"/>
                  </a:lnTo>
                  <a:lnTo>
                    <a:pt x="61" y="232"/>
                  </a:lnTo>
                  <a:lnTo>
                    <a:pt x="72" y="258"/>
                  </a:lnTo>
                  <a:lnTo>
                    <a:pt x="83" y="279"/>
                  </a:lnTo>
                  <a:lnTo>
                    <a:pt x="89" y="290"/>
                  </a:lnTo>
                  <a:lnTo>
                    <a:pt x="94" y="299"/>
                  </a:lnTo>
                  <a:lnTo>
                    <a:pt x="96" y="303"/>
                  </a:lnTo>
                  <a:lnTo>
                    <a:pt x="96" y="310"/>
                  </a:lnTo>
                  <a:lnTo>
                    <a:pt x="98" y="314"/>
                  </a:lnTo>
                  <a:lnTo>
                    <a:pt x="100" y="320"/>
                  </a:lnTo>
                  <a:lnTo>
                    <a:pt x="100" y="327"/>
                  </a:lnTo>
                  <a:lnTo>
                    <a:pt x="100" y="333"/>
                  </a:lnTo>
                  <a:lnTo>
                    <a:pt x="102" y="344"/>
                  </a:lnTo>
                  <a:lnTo>
                    <a:pt x="102" y="355"/>
                  </a:lnTo>
                  <a:lnTo>
                    <a:pt x="102" y="385"/>
                  </a:lnTo>
                  <a:lnTo>
                    <a:pt x="102" y="427"/>
                  </a:lnTo>
                  <a:lnTo>
                    <a:pt x="104" y="617"/>
                  </a:lnTo>
                  <a:lnTo>
                    <a:pt x="421" y="6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5" name="矩形 308124"/>
            <p:cNvSpPr/>
            <p:nvPr/>
          </p:nvSpPr>
          <p:spPr>
            <a:xfrm>
              <a:off x="3642" y="2775"/>
              <a:ext cx="9" cy="180"/>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6" name="任意多边形 308125"/>
            <p:cNvSpPr/>
            <p:nvPr/>
          </p:nvSpPr>
          <p:spPr>
            <a:xfrm>
              <a:off x="3642" y="2619"/>
              <a:ext cx="24" cy="156"/>
            </a:xfrm>
            <a:custGeom>
              <a:rect l="0" t="0" r="0" b="0"/>
              <a:pathLst>
                <a:path w="24" h="156">
                  <a:moveTo>
                    <a:pt x="15" y="0"/>
                  </a:moveTo>
                  <a:lnTo>
                    <a:pt x="13" y="11"/>
                  </a:lnTo>
                  <a:lnTo>
                    <a:pt x="9" y="20"/>
                  </a:lnTo>
                  <a:lnTo>
                    <a:pt x="7" y="31"/>
                  </a:lnTo>
                  <a:lnTo>
                    <a:pt x="5" y="39"/>
                  </a:lnTo>
                  <a:lnTo>
                    <a:pt x="2" y="48"/>
                  </a:lnTo>
                  <a:lnTo>
                    <a:pt x="0" y="57"/>
                  </a:lnTo>
                  <a:lnTo>
                    <a:pt x="0" y="63"/>
                  </a:lnTo>
                  <a:lnTo>
                    <a:pt x="0" y="72"/>
                  </a:lnTo>
                  <a:lnTo>
                    <a:pt x="0" y="81"/>
                  </a:lnTo>
                  <a:lnTo>
                    <a:pt x="0" y="89"/>
                  </a:lnTo>
                  <a:lnTo>
                    <a:pt x="0" y="98"/>
                  </a:lnTo>
                  <a:lnTo>
                    <a:pt x="0" y="109"/>
                  </a:lnTo>
                  <a:lnTo>
                    <a:pt x="0" y="130"/>
                  </a:lnTo>
                  <a:lnTo>
                    <a:pt x="0" y="156"/>
                  </a:lnTo>
                  <a:lnTo>
                    <a:pt x="9" y="156"/>
                  </a:lnTo>
                  <a:lnTo>
                    <a:pt x="9" y="130"/>
                  </a:lnTo>
                  <a:lnTo>
                    <a:pt x="9" y="109"/>
                  </a:lnTo>
                  <a:lnTo>
                    <a:pt x="9" y="98"/>
                  </a:lnTo>
                  <a:lnTo>
                    <a:pt x="9" y="89"/>
                  </a:lnTo>
                  <a:lnTo>
                    <a:pt x="9" y="81"/>
                  </a:lnTo>
                  <a:lnTo>
                    <a:pt x="9" y="72"/>
                  </a:lnTo>
                  <a:lnTo>
                    <a:pt x="9" y="65"/>
                  </a:lnTo>
                  <a:lnTo>
                    <a:pt x="11" y="57"/>
                  </a:lnTo>
                  <a:lnTo>
                    <a:pt x="11" y="50"/>
                  </a:lnTo>
                  <a:lnTo>
                    <a:pt x="13" y="42"/>
                  </a:lnTo>
                  <a:lnTo>
                    <a:pt x="15" y="33"/>
                  </a:lnTo>
                  <a:lnTo>
                    <a:pt x="18" y="24"/>
                  </a:lnTo>
                  <a:lnTo>
                    <a:pt x="22" y="13"/>
                  </a:lnTo>
                  <a:lnTo>
                    <a:pt x="24" y="3"/>
                  </a:lnTo>
                  <a:lnTo>
                    <a:pt x="15"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7" name="任意多边形 308126"/>
            <p:cNvSpPr/>
            <p:nvPr/>
          </p:nvSpPr>
          <p:spPr>
            <a:xfrm>
              <a:off x="3657" y="2442"/>
              <a:ext cx="87" cy="180"/>
            </a:xfrm>
            <a:custGeom>
              <a:rect l="0" t="0" r="0" b="0"/>
              <a:pathLst>
                <a:path w="87" h="180">
                  <a:moveTo>
                    <a:pt x="78" y="0"/>
                  </a:moveTo>
                  <a:lnTo>
                    <a:pt x="70" y="17"/>
                  </a:lnTo>
                  <a:lnTo>
                    <a:pt x="61" y="39"/>
                  </a:lnTo>
                  <a:lnTo>
                    <a:pt x="50" y="63"/>
                  </a:lnTo>
                  <a:lnTo>
                    <a:pt x="39" y="89"/>
                  </a:lnTo>
                  <a:lnTo>
                    <a:pt x="29" y="115"/>
                  </a:lnTo>
                  <a:lnTo>
                    <a:pt x="18" y="138"/>
                  </a:lnTo>
                  <a:lnTo>
                    <a:pt x="9" y="160"/>
                  </a:lnTo>
                  <a:lnTo>
                    <a:pt x="0" y="177"/>
                  </a:lnTo>
                  <a:lnTo>
                    <a:pt x="9" y="180"/>
                  </a:lnTo>
                  <a:lnTo>
                    <a:pt x="18" y="162"/>
                  </a:lnTo>
                  <a:lnTo>
                    <a:pt x="26" y="141"/>
                  </a:lnTo>
                  <a:lnTo>
                    <a:pt x="35" y="117"/>
                  </a:lnTo>
                  <a:lnTo>
                    <a:pt x="46" y="93"/>
                  </a:lnTo>
                  <a:lnTo>
                    <a:pt x="59" y="67"/>
                  </a:lnTo>
                  <a:lnTo>
                    <a:pt x="70" y="43"/>
                  </a:lnTo>
                  <a:lnTo>
                    <a:pt x="78" y="21"/>
                  </a:lnTo>
                  <a:lnTo>
                    <a:pt x="87" y="4"/>
                  </a:lnTo>
                  <a:lnTo>
                    <a:pt x="7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8" name="任意多边形 308127"/>
            <p:cNvSpPr/>
            <p:nvPr/>
          </p:nvSpPr>
          <p:spPr>
            <a:xfrm>
              <a:off x="3722" y="2331"/>
              <a:ext cx="35" cy="115"/>
            </a:xfrm>
            <a:custGeom>
              <a:rect l="0" t="0" r="0" b="0"/>
              <a:pathLst>
                <a:path w="35" h="115">
                  <a:moveTo>
                    <a:pt x="0" y="11"/>
                  </a:moveTo>
                  <a:lnTo>
                    <a:pt x="5" y="11"/>
                  </a:lnTo>
                  <a:lnTo>
                    <a:pt x="5" y="11"/>
                  </a:lnTo>
                  <a:lnTo>
                    <a:pt x="7" y="11"/>
                  </a:lnTo>
                  <a:lnTo>
                    <a:pt x="9" y="11"/>
                  </a:lnTo>
                  <a:lnTo>
                    <a:pt x="11" y="13"/>
                  </a:lnTo>
                  <a:lnTo>
                    <a:pt x="13" y="15"/>
                  </a:lnTo>
                  <a:lnTo>
                    <a:pt x="13" y="15"/>
                  </a:lnTo>
                  <a:lnTo>
                    <a:pt x="16" y="18"/>
                  </a:lnTo>
                  <a:lnTo>
                    <a:pt x="18" y="20"/>
                  </a:lnTo>
                  <a:lnTo>
                    <a:pt x="20" y="22"/>
                  </a:lnTo>
                  <a:lnTo>
                    <a:pt x="20" y="26"/>
                  </a:lnTo>
                  <a:lnTo>
                    <a:pt x="22" y="28"/>
                  </a:lnTo>
                  <a:lnTo>
                    <a:pt x="22" y="31"/>
                  </a:lnTo>
                  <a:lnTo>
                    <a:pt x="22" y="35"/>
                  </a:lnTo>
                  <a:lnTo>
                    <a:pt x="24" y="39"/>
                  </a:lnTo>
                  <a:lnTo>
                    <a:pt x="24" y="41"/>
                  </a:lnTo>
                  <a:lnTo>
                    <a:pt x="24" y="46"/>
                  </a:lnTo>
                  <a:lnTo>
                    <a:pt x="26" y="50"/>
                  </a:lnTo>
                  <a:lnTo>
                    <a:pt x="26" y="54"/>
                  </a:lnTo>
                  <a:lnTo>
                    <a:pt x="26" y="57"/>
                  </a:lnTo>
                  <a:lnTo>
                    <a:pt x="26" y="61"/>
                  </a:lnTo>
                  <a:lnTo>
                    <a:pt x="26" y="67"/>
                  </a:lnTo>
                  <a:lnTo>
                    <a:pt x="24" y="70"/>
                  </a:lnTo>
                  <a:lnTo>
                    <a:pt x="24" y="76"/>
                  </a:lnTo>
                  <a:lnTo>
                    <a:pt x="24" y="80"/>
                  </a:lnTo>
                  <a:lnTo>
                    <a:pt x="22" y="85"/>
                  </a:lnTo>
                  <a:lnTo>
                    <a:pt x="22" y="89"/>
                  </a:lnTo>
                  <a:lnTo>
                    <a:pt x="20" y="93"/>
                  </a:lnTo>
                  <a:lnTo>
                    <a:pt x="20" y="98"/>
                  </a:lnTo>
                  <a:lnTo>
                    <a:pt x="18" y="102"/>
                  </a:lnTo>
                  <a:lnTo>
                    <a:pt x="16" y="106"/>
                  </a:lnTo>
                  <a:lnTo>
                    <a:pt x="13" y="111"/>
                  </a:lnTo>
                  <a:lnTo>
                    <a:pt x="22" y="115"/>
                  </a:lnTo>
                  <a:lnTo>
                    <a:pt x="24" y="111"/>
                  </a:lnTo>
                  <a:lnTo>
                    <a:pt x="26" y="106"/>
                  </a:lnTo>
                  <a:lnTo>
                    <a:pt x="26" y="100"/>
                  </a:lnTo>
                  <a:lnTo>
                    <a:pt x="29" y="96"/>
                  </a:lnTo>
                  <a:lnTo>
                    <a:pt x="31" y="91"/>
                  </a:lnTo>
                  <a:lnTo>
                    <a:pt x="31" y="87"/>
                  </a:lnTo>
                  <a:lnTo>
                    <a:pt x="33" y="80"/>
                  </a:lnTo>
                  <a:lnTo>
                    <a:pt x="33" y="76"/>
                  </a:lnTo>
                  <a:lnTo>
                    <a:pt x="33" y="72"/>
                  </a:lnTo>
                  <a:lnTo>
                    <a:pt x="35" y="67"/>
                  </a:lnTo>
                  <a:lnTo>
                    <a:pt x="35" y="63"/>
                  </a:lnTo>
                  <a:lnTo>
                    <a:pt x="35" y="59"/>
                  </a:lnTo>
                  <a:lnTo>
                    <a:pt x="35" y="52"/>
                  </a:lnTo>
                  <a:lnTo>
                    <a:pt x="35" y="48"/>
                  </a:lnTo>
                  <a:lnTo>
                    <a:pt x="33" y="44"/>
                  </a:lnTo>
                  <a:lnTo>
                    <a:pt x="33" y="41"/>
                  </a:lnTo>
                  <a:lnTo>
                    <a:pt x="33" y="37"/>
                  </a:lnTo>
                  <a:lnTo>
                    <a:pt x="33" y="33"/>
                  </a:lnTo>
                  <a:lnTo>
                    <a:pt x="31" y="28"/>
                  </a:lnTo>
                  <a:lnTo>
                    <a:pt x="31" y="24"/>
                  </a:lnTo>
                  <a:lnTo>
                    <a:pt x="29" y="22"/>
                  </a:lnTo>
                  <a:lnTo>
                    <a:pt x="26" y="18"/>
                  </a:lnTo>
                  <a:lnTo>
                    <a:pt x="24" y="15"/>
                  </a:lnTo>
                  <a:lnTo>
                    <a:pt x="22" y="13"/>
                  </a:lnTo>
                  <a:lnTo>
                    <a:pt x="22" y="11"/>
                  </a:lnTo>
                  <a:lnTo>
                    <a:pt x="20" y="9"/>
                  </a:lnTo>
                  <a:lnTo>
                    <a:pt x="16" y="7"/>
                  </a:lnTo>
                  <a:lnTo>
                    <a:pt x="13" y="5"/>
                  </a:lnTo>
                  <a:lnTo>
                    <a:pt x="11" y="2"/>
                  </a:lnTo>
                  <a:lnTo>
                    <a:pt x="9" y="2"/>
                  </a:lnTo>
                  <a:lnTo>
                    <a:pt x="5" y="0"/>
                  </a:lnTo>
                  <a:lnTo>
                    <a:pt x="0" y="0"/>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29" name="任意多边形 308128"/>
            <p:cNvSpPr/>
            <p:nvPr/>
          </p:nvSpPr>
          <p:spPr>
            <a:xfrm>
              <a:off x="3636" y="2331"/>
              <a:ext cx="86" cy="11"/>
            </a:xfrm>
            <a:custGeom>
              <a:rect l="0" t="0" r="0" b="0"/>
              <a:pathLst>
                <a:path w="86" h="11">
                  <a:moveTo>
                    <a:pt x="0" y="11"/>
                  </a:moveTo>
                  <a:lnTo>
                    <a:pt x="0" y="11"/>
                  </a:lnTo>
                  <a:lnTo>
                    <a:pt x="2" y="11"/>
                  </a:lnTo>
                  <a:lnTo>
                    <a:pt x="8" y="11"/>
                  </a:lnTo>
                  <a:lnTo>
                    <a:pt x="19" y="11"/>
                  </a:lnTo>
                  <a:lnTo>
                    <a:pt x="32" y="11"/>
                  </a:lnTo>
                  <a:lnTo>
                    <a:pt x="45" y="11"/>
                  </a:lnTo>
                  <a:lnTo>
                    <a:pt x="60" y="11"/>
                  </a:lnTo>
                  <a:lnTo>
                    <a:pt x="76" y="11"/>
                  </a:lnTo>
                  <a:lnTo>
                    <a:pt x="86" y="11"/>
                  </a:lnTo>
                  <a:lnTo>
                    <a:pt x="86" y="0"/>
                  </a:lnTo>
                  <a:lnTo>
                    <a:pt x="76" y="0"/>
                  </a:lnTo>
                  <a:lnTo>
                    <a:pt x="60" y="2"/>
                  </a:lnTo>
                  <a:lnTo>
                    <a:pt x="45" y="2"/>
                  </a:lnTo>
                  <a:lnTo>
                    <a:pt x="32" y="2"/>
                  </a:lnTo>
                  <a:lnTo>
                    <a:pt x="19" y="2"/>
                  </a:lnTo>
                  <a:lnTo>
                    <a:pt x="8" y="2"/>
                  </a:lnTo>
                  <a:lnTo>
                    <a:pt x="2" y="2"/>
                  </a:lnTo>
                  <a:lnTo>
                    <a:pt x="0" y="2"/>
                  </a:lnTo>
                  <a:lnTo>
                    <a:pt x="0" y="2"/>
                  </a:lnTo>
                  <a:lnTo>
                    <a:pt x="0" y="2"/>
                  </a:lnTo>
                  <a:lnTo>
                    <a:pt x="0" y="2"/>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0" name="任意多边形 308129"/>
            <p:cNvSpPr/>
            <p:nvPr/>
          </p:nvSpPr>
          <p:spPr>
            <a:xfrm>
              <a:off x="3625" y="2333"/>
              <a:ext cx="11" cy="11"/>
            </a:xfrm>
            <a:custGeom>
              <a:rect l="0" t="0" r="0" b="0"/>
              <a:pathLst>
                <a:path w="11" h="11">
                  <a:moveTo>
                    <a:pt x="0" y="11"/>
                  </a:moveTo>
                  <a:lnTo>
                    <a:pt x="0" y="11"/>
                  </a:lnTo>
                  <a:lnTo>
                    <a:pt x="11" y="9"/>
                  </a:lnTo>
                  <a:lnTo>
                    <a:pt x="11" y="0"/>
                  </a:lnTo>
                  <a:lnTo>
                    <a:pt x="0" y="3"/>
                  </a:lnTo>
                  <a:lnTo>
                    <a:pt x="0" y="11"/>
                  </a:lnTo>
                  <a:lnTo>
                    <a:pt x="0" y="11"/>
                  </a:lnTo>
                  <a:lnTo>
                    <a:pt x="0" y="1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1" name="任意多边形 308130"/>
            <p:cNvSpPr/>
            <p:nvPr/>
          </p:nvSpPr>
          <p:spPr>
            <a:xfrm>
              <a:off x="3610" y="2336"/>
              <a:ext cx="15" cy="8"/>
            </a:xfrm>
            <a:custGeom>
              <a:rect l="0" t="0" r="0" b="0"/>
              <a:pathLst>
                <a:path w="15" h="8">
                  <a:moveTo>
                    <a:pt x="2" y="8"/>
                  </a:moveTo>
                  <a:lnTo>
                    <a:pt x="15" y="8"/>
                  </a:lnTo>
                  <a:lnTo>
                    <a:pt x="15" y="0"/>
                  </a:lnTo>
                  <a:lnTo>
                    <a:pt x="0" y="0"/>
                  </a:lnTo>
                  <a:lnTo>
                    <a:pt x="2"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2" name="矩形 308131"/>
            <p:cNvSpPr/>
            <p:nvPr/>
          </p:nvSpPr>
          <p:spPr>
            <a:xfrm>
              <a:off x="3365" y="2336"/>
              <a:ext cx="247" cy="8"/>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3" name="任意多边形 308132"/>
            <p:cNvSpPr/>
            <p:nvPr/>
          </p:nvSpPr>
          <p:spPr>
            <a:xfrm>
              <a:off x="3352" y="2336"/>
              <a:ext cx="13" cy="8"/>
            </a:xfrm>
            <a:custGeom>
              <a:rect l="0" t="0" r="0" b="0"/>
              <a:pathLst>
                <a:path w="13" h="8">
                  <a:moveTo>
                    <a:pt x="0" y="0"/>
                  </a:moveTo>
                  <a:lnTo>
                    <a:pt x="0" y="8"/>
                  </a:lnTo>
                  <a:lnTo>
                    <a:pt x="13" y="8"/>
                  </a:lnTo>
                  <a:lnTo>
                    <a:pt x="13" y="0"/>
                  </a:lnTo>
                  <a:lnTo>
                    <a:pt x="0" y="0"/>
                  </a:lnTo>
                  <a:lnTo>
                    <a:pt x="0" y="0"/>
                  </a:lnTo>
                  <a:lnTo>
                    <a:pt x="0" y="0"/>
                  </a:lnTo>
                  <a:lnTo>
                    <a:pt x="0" y="0"/>
                  </a:lnTo>
                  <a:lnTo>
                    <a:pt x="0"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4" name="任意多边形 308133"/>
            <p:cNvSpPr/>
            <p:nvPr/>
          </p:nvSpPr>
          <p:spPr>
            <a:xfrm>
              <a:off x="3335" y="2336"/>
              <a:ext cx="17" cy="8"/>
            </a:xfrm>
            <a:custGeom>
              <a:rect l="0" t="0" r="0" b="0"/>
              <a:pathLst>
                <a:path w="17" h="8">
                  <a:moveTo>
                    <a:pt x="0" y="8"/>
                  </a:moveTo>
                  <a:lnTo>
                    <a:pt x="0" y="8"/>
                  </a:lnTo>
                  <a:lnTo>
                    <a:pt x="17" y="8"/>
                  </a:lnTo>
                  <a:lnTo>
                    <a:pt x="17" y="0"/>
                  </a:lnTo>
                  <a:lnTo>
                    <a:pt x="0" y="0"/>
                  </a:lnTo>
                  <a:lnTo>
                    <a:pt x="0" y="8"/>
                  </a:lnTo>
                  <a:lnTo>
                    <a:pt x="0" y="8"/>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5" name="任意多边形 308134"/>
            <p:cNvSpPr/>
            <p:nvPr/>
          </p:nvSpPr>
          <p:spPr>
            <a:xfrm>
              <a:off x="3261" y="2336"/>
              <a:ext cx="74" cy="8"/>
            </a:xfrm>
            <a:custGeom>
              <a:rect l="0" t="0" r="0" b="0"/>
              <a:pathLst>
                <a:path w="74" h="8">
                  <a:moveTo>
                    <a:pt x="0" y="8"/>
                  </a:moveTo>
                  <a:lnTo>
                    <a:pt x="11" y="8"/>
                  </a:lnTo>
                  <a:lnTo>
                    <a:pt x="24" y="8"/>
                  </a:lnTo>
                  <a:lnTo>
                    <a:pt x="35" y="8"/>
                  </a:lnTo>
                  <a:lnTo>
                    <a:pt x="48" y="8"/>
                  </a:lnTo>
                  <a:lnTo>
                    <a:pt x="59" y="8"/>
                  </a:lnTo>
                  <a:lnTo>
                    <a:pt x="67" y="8"/>
                  </a:lnTo>
                  <a:lnTo>
                    <a:pt x="72" y="8"/>
                  </a:lnTo>
                  <a:lnTo>
                    <a:pt x="74" y="8"/>
                  </a:lnTo>
                  <a:lnTo>
                    <a:pt x="74" y="0"/>
                  </a:lnTo>
                  <a:lnTo>
                    <a:pt x="72" y="0"/>
                  </a:lnTo>
                  <a:lnTo>
                    <a:pt x="67" y="0"/>
                  </a:lnTo>
                  <a:lnTo>
                    <a:pt x="59" y="0"/>
                  </a:lnTo>
                  <a:lnTo>
                    <a:pt x="48" y="0"/>
                  </a:lnTo>
                  <a:lnTo>
                    <a:pt x="35" y="0"/>
                  </a:lnTo>
                  <a:lnTo>
                    <a:pt x="24" y="0"/>
                  </a:lnTo>
                  <a:lnTo>
                    <a:pt x="11" y="0"/>
                  </a:lnTo>
                  <a:lnTo>
                    <a:pt x="0" y="0"/>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6" name="任意多边形 308135"/>
            <p:cNvSpPr/>
            <p:nvPr/>
          </p:nvSpPr>
          <p:spPr>
            <a:xfrm>
              <a:off x="3222" y="2336"/>
              <a:ext cx="39" cy="93"/>
            </a:xfrm>
            <a:custGeom>
              <a:rect l="0" t="0" r="0" b="0"/>
              <a:pathLst>
                <a:path w="39" h="93">
                  <a:moveTo>
                    <a:pt x="13" y="91"/>
                  </a:moveTo>
                  <a:lnTo>
                    <a:pt x="11" y="82"/>
                  </a:lnTo>
                  <a:lnTo>
                    <a:pt x="9" y="75"/>
                  </a:lnTo>
                  <a:lnTo>
                    <a:pt x="9" y="67"/>
                  </a:lnTo>
                  <a:lnTo>
                    <a:pt x="9" y="58"/>
                  </a:lnTo>
                  <a:lnTo>
                    <a:pt x="9" y="52"/>
                  </a:lnTo>
                  <a:lnTo>
                    <a:pt x="9" y="45"/>
                  </a:lnTo>
                  <a:lnTo>
                    <a:pt x="9" y="41"/>
                  </a:lnTo>
                  <a:lnTo>
                    <a:pt x="11" y="39"/>
                  </a:lnTo>
                  <a:lnTo>
                    <a:pt x="11" y="36"/>
                  </a:lnTo>
                  <a:lnTo>
                    <a:pt x="11" y="32"/>
                  </a:lnTo>
                  <a:lnTo>
                    <a:pt x="13" y="30"/>
                  </a:lnTo>
                  <a:lnTo>
                    <a:pt x="13" y="28"/>
                  </a:lnTo>
                  <a:lnTo>
                    <a:pt x="15" y="26"/>
                  </a:lnTo>
                  <a:lnTo>
                    <a:pt x="15" y="23"/>
                  </a:lnTo>
                  <a:lnTo>
                    <a:pt x="17" y="21"/>
                  </a:lnTo>
                  <a:lnTo>
                    <a:pt x="20" y="19"/>
                  </a:lnTo>
                  <a:lnTo>
                    <a:pt x="20" y="17"/>
                  </a:lnTo>
                  <a:lnTo>
                    <a:pt x="22" y="15"/>
                  </a:lnTo>
                  <a:lnTo>
                    <a:pt x="24" y="15"/>
                  </a:lnTo>
                  <a:lnTo>
                    <a:pt x="26" y="13"/>
                  </a:lnTo>
                  <a:lnTo>
                    <a:pt x="28" y="10"/>
                  </a:lnTo>
                  <a:lnTo>
                    <a:pt x="28" y="10"/>
                  </a:lnTo>
                  <a:lnTo>
                    <a:pt x="30" y="10"/>
                  </a:lnTo>
                  <a:lnTo>
                    <a:pt x="33" y="8"/>
                  </a:lnTo>
                  <a:lnTo>
                    <a:pt x="37" y="8"/>
                  </a:lnTo>
                  <a:lnTo>
                    <a:pt x="39" y="8"/>
                  </a:lnTo>
                  <a:lnTo>
                    <a:pt x="39" y="0"/>
                  </a:lnTo>
                  <a:lnTo>
                    <a:pt x="35" y="0"/>
                  </a:lnTo>
                  <a:lnTo>
                    <a:pt x="30" y="0"/>
                  </a:lnTo>
                  <a:lnTo>
                    <a:pt x="28" y="2"/>
                  </a:lnTo>
                  <a:lnTo>
                    <a:pt x="26" y="2"/>
                  </a:lnTo>
                  <a:lnTo>
                    <a:pt x="24" y="4"/>
                  </a:lnTo>
                  <a:lnTo>
                    <a:pt x="20" y="6"/>
                  </a:lnTo>
                  <a:lnTo>
                    <a:pt x="17" y="6"/>
                  </a:lnTo>
                  <a:lnTo>
                    <a:pt x="15" y="8"/>
                  </a:lnTo>
                  <a:lnTo>
                    <a:pt x="13" y="10"/>
                  </a:lnTo>
                  <a:lnTo>
                    <a:pt x="11" y="13"/>
                  </a:lnTo>
                  <a:lnTo>
                    <a:pt x="9" y="15"/>
                  </a:lnTo>
                  <a:lnTo>
                    <a:pt x="9" y="19"/>
                  </a:lnTo>
                  <a:lnTo>
                    <a:pt x="7" y="21"/>
                  </a:lnTo>
                  <a:lnTo>
                    <a:pt x="4" y="23"/>
                  </a:lnTo>
                  <a:lnTo>
                    <a:pt x="4" y="28"/>
                  </a:lnTo>
                  <a:lnTo>
                    <a:pt x="2" y="30"/>
                  </a:lnTo>
                  <a:lnTo>
                    <a:pt x="2" y="34"/>
                  </a:lnTo>
                  <a:lnTo>
                    <a:pt x="2" y="36"/>
                  </a:lnTo>
                  <a:lnTo>
                    <a:pt x="0" y="41"/>
                  </a:lnTo>
                  <a:lnTo>
                    <a:pt x="0" y="43"/>
                  </a:lnTo>
                  <a:lnTo>
                    <a:pt x="0" y="52"/>
                  </a:lnTo>
                  <a:lnTo>
                    <a:pt x="0" y="60"/>
                  </a:lnTo>
                  <a:lnTo>
                    <a:pt x="0" y="67"/>
                  </a:lnTo>
                  <a:lnTo>
                    <a:pt x="0" y="75"/>
                  </a:lnTo>
                  <a:lnTo>
                    <a:pt x="2" y="84"/>
                  </a:lnTo>
                  <a:lnTo>
                    <a:pt x="4" y="93"/>
                  </a:lnTo>
                  <a:lnTo>
                    <a:pt x="13" y="91"/>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7" name="任意多边形 308136"/>
            <p:cNvSpPr/>
            <p:nvPr/>
          </p:nvSpPr>
          <p:spPr>
            <a:xfrm>
              <a:off x="3226" y="2427"/>
              <a:ext cx="87" cy="192"/>
            </a:xfrm>
            <a:custGeom>
              <a:rect l="0" t="0" r="0" b="0"/>
              <a:pathLst>
                <a:path w="87" h="192">
                  <a:moveTo>
                    <a:pt x="87" y="188"/>
                  </a:moveTo>
                  <a:lnTo>
                    <a:pt x="76" y="166"/>
                  </a:lnTo>
                  <a:lnTo>
                    <a:pt x="65" y="140"/>
                  </a:lnTo>
                  <a:lnTo>
                    <a:pt x="55" y="117"/>
                  </a:lnTo>
                  <a:lnTo>
                    <a:pt x="44" y="91"/>
                  </a:lnTo>
                  <a:lnTo>
                    <a:pt x="33" y="65"/>
                  </a:lnTo>
                  <a:lnTo>
                    <a:pt x="24" y="41"/>
                  </a:lnTo>
                  <a:lnTo>
                    <a:pt x="20" y="30"/>
                  </a:lnTo>
                  <a:lnTo>
                    <a:pt x="16" y="19"/>
                  </a:lnTo>
                  <a:lnTo>
                    <a:pt x="11" y="8"/>
                  </a:lnTo>
                  <a:lnTo>
                    <a:pt x="9" y="0"/>
                  </a:lnTo>
                  <a:lnTo>
                    <a:pt x="0" y="2"/>
                  </a:lnTo>
                  <a:lnTo>
                    <a:pt x="3" y="10"/>
                  </a:lnTo>
                  <a:lnTo>
                    <a:pt x="7" y="21"/>
                  </a:lnTo>
                  <a:lnTo>
                    <a:pt x="11" y="32"/>
                  </a:lnTo>
                  <a:lnTo>
                    <a:pt x="16" y="43"/>
                  </a:lnTo>
                  <a:lnTo>
                    <a:pt x="24" y="67"/>
                  </a:lnTo>
                  <a:lnTo>
                    <a:pt x="35" y="93"/>
                  </a:lnTo>
                  <a:lnTo>
                    <a:pt x="46" y="119"/>
                  </a:lnTo>
                  <a:lnTo>
                    <a:pt x="57" y="145"/>
                  </a:lnTo>
                  <a:lnTo>
                    <a:pt x="68" y="169"/>
                  </a:lnTo>
                  <a:lnTo>
                    <a:pt x="78" y="192"/>
                  </a:lnTo>
                  <a:lnTo>
                    <a:pt x="87" y="18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8" name="任意多边形 308137"/>
            <p:cNvSpPr/>
            <p:nvPr/>
          </p:nvSpPr>
          <p:spPr>
            <a:xfrm>
              <a:off x="3304" y="2615"/>
              <a:ext cx="29" cy="150"/>
            </a:xfrm>
            <a:custGeom>
              <a:rect l="0" t="0" r="0" b="0"/>
              <a:pathLst>
                <a:path w="28" h="150">
                  <a:moveTo>
                    <a:pt x="29" y="150"/>
                  </a:moveTo>
                  <a:lnTo>
                    <a:pt x="29" y="108"/>
                  </a:lnTo>
                  <a:lnTo>
                    <a:pt x="29" y="78"/>
                  </a:lnTo>
                  <a:lnTo>
                    <a:pt x="29" y="67"/>
                  </a:lnTo>
                  <a:lnTo>
                    <a:pt x="26" y="56"/>
                  </a:lnTo>
                  <a:lnTo>
                    <a:pt x="26" y="48"/>
                  </a:lnTo>
                  <a:lnTo>
                    <a:pt x="26" y="41"/>
                  </a:lnTo>
                  <a:lnTo>
                    <a:pt x="24" y="35"/>
                  </a:lnTo>
                  <a:lnTo>
                    <a:pt x="22" y="30"/>
                  </a:lnTo>
                  <a:lnTo>
                    <a:pt x="20" y="26"/>
                  </a:lnTo>
                  <a:lnTo>
                    <a:pt x="20" y="22"/>
                  </a:lnTo>
                  <a:lnTo>
                    <a:pt x="13" y="11"/>
                  </a:lnTo>
                  <a:lnTo>
                    <a:pt x="9" y="0"/>
                  </a:lnTo>
                  <a:lnTo>
                    <a:pt x="0" y="4"/>
                  </a:lnTo>
                  <a:lnTo>
                    <a:pt x="7" y="15"/>
                  </a:lnTo>
                  <a:lnTo>
                    <a:pt x="11" y="24"/>
                  </a:lnTo>
                  <a:lnTo>
                    <a:pt x="13" y="28"/>
                  </a:lnTo>
                  <a:lnTo>
                    <a:pt x="13" y="33"/>
                  </a:lnTo>
                  <a:lnTo>
                    <a:pt x="16" y="37"/>
                  </a:lnTo>
                  <a:lnTo>
                    <a:pt x="16" y="43"/>
                  </a:lnTo>
                  <a:lnTo>
                    <a:pt x="18" y="50"/>
                  </a:lnTo>
                  <a:lnTo>
                    <a:pt x="18" y="59"/>
                  </a:lnTo>
                  <a:lnTo>
                    <a:pt x="20" y="67"/>
                  </a:lnTo>
                  <a:lnTo>
                    <a:pt x="20" y="78"/>
                  </a:lnTo>
                  <a:lnTo>
                    <a:pt x="20" y="108"/>
                  </a:lnTo>
                  <a:lnTo>
                    <a:pt x="20" y="150"/>
                  </a:lnTo>
                  <a:lnTo>
                    <a:pt x="29" y="15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39" name="任意多边形 308138"/>
            <p:cNvSpPr/>
            <p:nvPr/>
          </p:nvSpPr>
          <p:spPr>
            <a:xfrm>
              <a:off x="3324" y="2765"/>
              <a:ext cx="11" cy="195"/>
            </a:xfrm>
            <a:custGeom>
              <a:rect l="0" t="0" r="0" b="0"/>
              <a:pathLst>
                <a:path w="11" h="195">
                  <a:moveTo>
                    <a:pt x="6" y="195"/>
                  </a:moveTo>
                  <a:lnTo>
                    <a:pt x="11" y="190"/>
                  </a:lnTo>
                  <a:lnTo>
                    <a:pt x="9" y="0"/>
                  </a:lnTo>
                  <a:lnTo>
                    <a:pt x="0" y="0"/>
                  </a:lnTo>
                  <a:lnTo>
                    <a:pt x="2" y="190"/>
                  </a:lnTo>
                  <a:lnTo>
                    <a:pt x="6" y="195"/>
                  </a:lnTo>
                  <a:lnTo>
                    <a:pt x="2" y="190"/>
                  </a:lnTo>
                  <a:lnTo>
                    <a:pt x="2" y="195"/>
                  </a:lnTo>
                  <a:lnTo>
                    <a:pt x="6" y="19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0" name="任意多边形 308139"/>
            <p:cNvSpPr/>
            <p:nvPr/>
          </p:nvSpPr>
          <p:spPr>
            <a:xfrm>
              <a:off x="3330" y="2951"/>
              <a:ext cx="321" cy="9"/>
            </a:xfrm>
            <a:custGeom>
              <a:rect l="0" t="0" r="0" b="0"/>
              <a:pathLst>
                <a:path w="321" h="9">
                  <a:moveTo>
                    <a:pt x="321" y="4"/>
                  </a:moveTo>
                  <a:lnTo>
                    <a:pt x="317" y="0"/>
                  </a:lnTo>
                  <a:lnTo>
                    <a:pt x="0" y="0"/>
                  </a:lnTo>
                  <a:lnTo>
                    <a:pt x="0" y="9"/>
                  </a:lnTo>
                  <a:lnTo>
                    <a:pt x="317" y="9"/>
                  </a:lnTo>
                  <a:lnTo>
                    <a:pt x="321" y="4"/>
                  </a:lnTo>
                  <a:lnTo>
                    <a:pt x="317" y="9"/>
                  </a:lnTo>
                  <a:lnTo>
                    <a:pt x="321" y="9"/>
                  </a:lnTo>
                  <a:lnTo>
                    <a:pt x="321" y="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1" name="任意多边形 308140"/>
            <p:cNvSpPr/>
            <p:nvPr/>
          </p:nvSpPr>
          <p:spPr>
            <a:xfrm>
              <a:off x="4418" y="2344"/>
              <a:ext cx="530" cy="620"/>
            </a:xfrm>
            <a:custGeom>
              <a:rect l="0" t="0" r="0" b="0"/>
              <a:pathLst>
                <a:path w="530" h="620">
                  <a:moveTo>
                    <a:pt x="422" y="620"/>
                  </a:moveTo>
                  <a:lnTo>
                    <a:pt x="422" y="442"/>
                  </a:lnTo>
                  <a:lnTo>
                    <a:pt x="424" y="414"/>
                  </a:lnTo>
                  <a:lnTo>
                    <a:pt x="422" y="392"/>
                  </a:lnTo>
                  <a:lnTo>
                    <a:pt x="422" y="384"/>
                  </a:lnTo>
                  <a:lnTo>
                    <a:pt x="422" y="375"/>
                  </a:lnTo>
                  <a:lnTo>
                    <a:pt x="422" y="364"/>
                  </a:lnTo>
                  <a:lnTo>
                    <a:pt x="422" y="358"/>
                  </a:lnTo>
                  <a:lnTo>
                    <a:pt x="424" y="349"/>
                  </a:lnTo>
                  <a:lnTo>
                    <a:pt x="424" y="340"/>
                  </a:lnTo>
                  <a:lnTo>
                    <a:pt x="426" y="332"/>
                  </a:lnTo>
                  <a:lnTo>
                    <a:pt x="426" y="325"/>
                  </a:lnTo>
                  <a:lnTo>
                    <a:pt x="428" y="317"/>
                  </a:lnTo>
                  <a:lnTo>
                    <a:pt x="433" y="306"/>
                  </a:lnTo>
                  <a:lnTo>
                    <a:pt x="435" y="297"/>
                  </a:lnTo>
                  <a:lnTo>
                    <a:pt x="439" y="286"/>
                  </a:lnTo>
                  <a:lnTo>
                    <a:pt x="446" y="267"/>
                  </a:lnTo>
                  <a:lnTo>
                    <a:pt x="454" y="245"/>
                  </a:lnTo>
                  <a:lnTo>
                    <a:pt x="465" y="221"/>
                  </a:lnTo>
                  <a:lnTo>
                    <a:pt x="476" y="197"/>
                  </a:lnTo>
                  <a:lnTo>
                    <a:pt x="487" y="171"/>
                  </a:lnTo>
                  <a:lnTo>
                    <a:pt x="498" y="148"/>
                  </a:lnTo>
                  <a:lnTo>
                    <a:pt x="509" y="126"/>
                  </a:lnTo>
                  <a:lnTo>
                    <a:pt x="517" y="109"/>
                  </a:lnTo>
                  <a:lnTo>
                    <a:pt x="519" y="104"/>
                  </a:lnTo>
                  <a:lnTo>
                    <a:pt x="522" y="100"/>
                  </a:lnTo>
                  <a:lnTo>
                    <a:pt x="522" y="93"/>
                  </a:lnTo>
                  <a:lnTo>
                    <a:pt x="524" y="89"/>
                  </a:lnTo>
                  <a:lnTo>
                    <a:pt x="526" y="85"/>
                  </a:lnTo>
                  <a:lnTo>
                    <a:pt x="526" y="80"/>
                  </a:lnTo>
                  <a:lnTo>
                    <a:pt x="528" y="76"/>
                  </a:lnTo>
                  <a:lnTo>
                    <a:pt x="528" y="70"/>
                  </a:lnTo>
                  <a:lnTo>
                    <a:pt x="528" y="65"/>
                  </a:lnTo>
                  <a:lnTo>
                    <a:pt x="528" y="61"/>
                  </a:lnTo>
                  <a:lnTo>
                    <a:pt x="530" y="57"/>
                  </a:lnTo>
                  <a:lnTo>
                    <a:pt x="530" y="52"/>
                  </a:lnTo>
                  <a:lnTo>
                    <a:pt x="530" y="48"/>
                  </a:lnTo>
                  <a:lnTo>
                    <a:pt x="528" y="44"/>
                  </a:lnTo>
                  <a:lnTo>
                    <a:pt x="528" y="39"/>
                  </a:lnTo>
                  <a:lnTo>
                    <a:pt x="528" y="35"/>
                  </a:lnTo>
                  <a:lnTo>
                    <a:pt x="528" y="33"/>
                  </a:lnTo>
                  <a:lnTo>
                    <a:pt x="526" y="28"/>
                  </a:lnTo>
                  <a:lnTo>
                    <a:pt x="526" y="24"/>
                  </a:lnTo>
                  <a:lnTo>
                    <a:pt x="524" y="22"/>
                  </a:lnTo>
                  <a:lnTo>
                    <a:pt x="524" y="18"/>
                  </a:lnTo>
                  <a:lnTo>
                    <a:pt x="522" y="15"/>
                  </a:lnTo>
                  <a:lnTo>
                    <a:pt x="519" y="13"/>
                  </a:lnTo>
                  <a:lnTo>
                    <a:pt x="519" y="11"/>
                  </a:lnTo>
                  <a:lnTo>
                    <a:pt x="517" y="7"/>
                  </a:lnTo>
                  <a:lnTo>
                    <a:pt x="515" y="7"/>
                  </a:lnTo>
                  <a:lnTo>
                    <a:pt x="513" y="5"/>
                  </a:lnTo>
                  <a:lnTo>
                    <a:pt x="511" y="2"/>
                  </a:lnTo>
                  <a:lnTo>
                    <a:pt x="509" y="2"/>
                  </a:lnTo>
                  <a:lnTo>
                    <a:pt x="506" y="0"/>
                  </a:lnTo>
                  <a:lnTo>
                    <a:pt x="504" y="0"/>
                  </a:lnTo>
                  <a:lnTo>
                    <a:pt x="500" y="0"/>
                  </a:lnTo>
                  <a:lnTo>
                    <a:pt x="487" y="0"/>
                  </a:lnTo>
                  <a:lnTo>
                    <a:pt x="474" y="0"/>
                  </a:lnTo>
                  <a:lnTo>
                    <a:pt x="459" y="0"/>
                  </a:lnTo>
                  <a:lnTo>
                    <a:pt x="444" y="0"/>
                  </a:lnTo>
                  <a:lnTo>
                    <a:pt x="431" y="0"/>
                  </a:lnTo>
                  <a:lnTo>
                    <a:pt x="422" y="0"/>
                  </a:lnTo>
                  <a:lnTo>
                    <a:pt x="415" y="2"/>
                  </a:lnTo>
                  <a:lnTo>
                    <a:pt x="411" y="2"/>
                  </a:lnTo>
                  <a:lnTo>
                    <a:pt x="400" y="2"/>
                  </a:lnTo>
                  <a:lnTo>
                    <a:pt x="387" y="2"/>
                  </a:lnTo>
                  <a:lnTo>
                    <a:pt x="138" y="2"/>
                  </a:lnTo>
                  <a:lnTo>
                    <a:pt x="125" y="2"/>
                  </a:lnTo>
                  <a:lnTo>
                    <a:pt x="110" y="2"/>
                  </a:lnTo>
                  <a:lnTo>
                    <a:pt x="108" y="2"/>
                  </a:lnTo>
                  <a:lnTo>
                    <a:pt x="101" y="2"/>
                  </a:lnTo>
                  <a:lnTo>
                    <a:pt x="95" y="2"/>
                  </a:lnTo>
                  <a:lnTo>
                    <a:pt x="84" y="2"/>
                  </a:lnTo>
                  <a:lnTo>
                    <a:pt x="71" y="2"/>
                  </a:lnTo>
                  <a:lnTo>
                    <a:pt x="58" y="2"/>
                  </a:lnTo>
                  <a:lnTo>
                    <a:pt x="45" y="2"/>
                  </a:lnTo>
                  <a:lnTo>
                    <a:pt x="34" y="2"/>
                  </a:lnTo>
                  <a:lnTo>
                    <a:pt x="32" y="5"/>
                  </a:lnTo>
                  <a:lnTo>
                    <a:pt x="30" y="5"/>
                  </a:lnTo>
                  <a:lnTo>
                    <a:pt x="26" y="5"/>
                  </a:lnTo>
                  <a:lnTo>
                    <a:pt x="23" y="5"/>
                  </a:lnTo>
                  <a:lnTo>
                    <a:pt x="21" y="7"/>
                  </a:lnTo>
                  <a:lnTo>
                    <a:pt x="19" y="9"/>
                  </a:lnTo>
                  <a:lnTo>
                    <a:pt x="17" y="9"/>
                  </a:lnTo>
                  <a:lnTo>
                    <a:pt x="15" y="11"/>
                  </a:lnTo>
                  <a:lnTo>
                    <a:pt x="13" y="13"/>
                  </a:lnTo>
                  <a:lnTo>
                    <a:pt x="10" y="15"/>
                  </a:lnTo>
                  <a:lnTo>
                    <a:pt x="10" y="18"/>
                  </a:lnTo>
                  <a:lnTo>
                    <a:pt x="8" y="20"/>
                  </a:lnTo>
                  <a:lnTo>
                    <a:pt x="6" y="22"/>
                  </a:lnTo>
                  <a:lnTo>
                    <a:pt x="6" y="26"/>
                  </a:lnTo>
                  <a:lnTo>
                    <a:pt x="4" y="28"/>
                  </a:lnTo>
                  <a:lnTo>
                    <a:pt x="4" y="31"/>
                  </a:lnTo>
                  <a:lnTo>
                    <a:pt x="2" y="35"/>
                  </a:lnTo>
                  <a:lnTo>
                    <a:pt x="2" y="37"/>
                  </a:lnTo>
                  <a:lnTo>
                    <a:pt x="2" y="41"/>
                  </a:lnTo>
                  <a:lnTo>
                    <a:pt x="0" y="44"/>
                  </a:lnTo>
                  <a:lnTo>
                    <a:pt x="0" y="52"/>
                  </a:lnTo>
                  <a:lnTo>
                    <a:pt x="0" y="59"/>
                  </a:lnTo>
                  <a:lnTo>
                    <a:pt x="0" y="67"/>
                  </a:lnTo>
                  <a:lnTo>
                    <a:pt x="2" y="74"/>
                  </a:lnTo>
                  <a:lnTo>
                    <a:pt x="4" y="83"/>
                  </a:lnTo>
                  <a:lnTo>
                    <a:pt x="6" y="91"/>
                  </a:lnTo>
                  <a:lnTo>
                    <a:pt x="8" y="100"/>
                  </a:lnTo>
                  <a:lnTo>
                    <a:pt x="10" y="111"/>
                  </a:lnTo>
                  <a:lnTo>
                    <a:pt x="15" y="122"/>
                  </a:lnTo>
                  <a:lnTo>
                    <a:pt x="19" y="132"/>
                  </a:lnTo>
                  <a:lnTo>
                    <a:pt x="28" y="156"/>
                  </a:lnTo>
                  <a:lnTo>
                    <a:pt x="39" y="182"/>
                  </a:lnTo>
                  <a:lnTo>
                    <a:pt x="49" y="208"/>
                  </a:lnTo>
                  <a:lnTo>
                    <a:pt x="62" y="234"/>
                  </a:lnTo>
                  <a:lnTo>
                    <a:pt x="73" y="260"/>
                  </a:lnTo>
                  <a:lnTo>
                    <a:pt x="84" y="282"/>
                  </a:lnTo>
                  <a:lnTo>
                    <a:pt x="88" y="293"/>
                  </a:lnTo>
                  <a:lnTo>
                    <a:pt x="93" y="304"/>
                  </a:lnTo>
                  <a:lnTo>
                    <a:pt x="95" y="308"/>
                  </a:lnTo>
                  <a:lnTo>
                    <a:pt x="97" y="312"/>
                  </a:lnTo>
                  <a:lnTo>
                    <a:pt x="99" y="317"/>
                  </a:lnTo>
                  <a:lnTo>
                    <a:pt x="99" y="323"/>
                  </a:lnTo>
                  <a:lnTo>
                    <a:pt x="101" y="330"/>
                  </a:lnTo>
                  <a:lnTo>
                    <a:pt x="101" y="338"/>
                  </a:lnTo>
                  <a:lnTo>
                    <a:pt x="101" y="347"/>
                  </a:lnTo>
                  <a:lnTo>
                    <a:pt x="104" y="360"/>
                  </a:lnTo>
                  <a:lnTo>
                    <a:pt x="104" y="388"/>
                  </a:lnTo>
                  <a:lnTo>
                    <a:pt x="104" y="429"/>
                  </a:lnTo>
                  <a:lnTo>
                    <a:pt x="106" y="620"/>
                  </a:lnTo>
                  <a:lnTo>
                    <a:pt x="422" y="620"/>
                  </a:lnTo>
                  <a:close/>
                </a:path>
              </a:pathLst>
            </a:custGeom>
            <a:solidFill>
              <a:srgbClr val="EDC9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2" name="任意多边形 308141"/>
            <p:cNvSpPr/>
            <p:nvPr/>
          </p:nvSpPr>
          <p:spPr>
            <a:xfrm>
              <a:off x="4420" y="2346"/>
              <a:ext cx="526" cy="618"/>
            </a:xfrm>
            <a:custGeom>
              <a:rect l="0" t="0" r="0" b="0"/>
              <a:pathLst>
                <a:path w="526" h="618">
                  <a:moveTo>
                    <a:pt x="420" y="618"/>
                  </a:moveTo>
                  <a:lnTo>
                    <a:pt x="420" y="438"/>
                  </a:lnTo>
                  <a:lnTo>
                    <a:pt x="420" y="412"/>
                  </a:lnTo>
                  <a:lnTo>
                    <a:pt x="420" y="390"/>
                  </a:lnTo>
                  <a:lnTo>
                    <a:pt x="420" y="380"/>
                  </a:lnTo>
                  <a:lnTo>
                    <a:pt x="420" y="371"/>
                  </a:lnTo>
                  <a:lnTo>
                    <a:pt x="420" y="362"/>
                  </a:lnTo>
                  <a:lnTo>
                    <a:pt x="420" y="356"/>
                  </a:lnTo>
                  <a:lnTo>
                    <a:pt x="422" y="347"/>
                  </a:lnTo>
                  <a:lnTo>
                    <a:pt x="422" y="338"/>
                  </a:lnTo>
                  <a:lnTo>
                    <a:pt x="424" y="330"/>
                  </a:lnTo>
                  <a:lnTo>
                    <a:pt x="424" y="323"/>
                  </a:lnTo>
                  <a:lnTo>
                    <a:pt x="426" y="315"/>
                  </a:lnTo>
                  <a:lnTo>
                    <a:pt x="429" y="304"/>
                  </a:lnTo>
                  <a:lnTo>
                    <a:pt x="433" y="295"/>
                  </a:lnTo>
                  <a:lnTo>
                    <a:pt x="437" y="284"/>
                  </a:lnTo>
                  <a:lnTo>
                    <a:pt x="444" y="267"/>
                  </a:lnTo>
                  <a:lnTo>
                    <a:pt x="452" y="245"/>
                  </a:lnTo>
                  <a:lnTo>
                    <a:pt x="463" y="221"/>
                  </a:lnTo>
                  <a:lnTo>
                    <a:pt x="474" y="195"/>
                  </a:lnTo>
                  <a:lnTo>
                    <a:pt x="485" y="169"/>
                  </a:lnTo>
                  <a:lnTo>
                    <a:pt x="496" y="146"/>
                  </a:lnTo>
                  <a:lnTo>
                    <a:pt x="507" y="126"/>
                  </a:lnTo>
                  <a:lnTo>
                    <a:pt x="513" y="107"/>
                  </a:lnTo>
                  <a:lnTo>
                    <a:pt x="515" y="102"/>
                  </a:lnTo>
                  <a:lnTo>
                    <a:pt x="517" y="98"/>
                  </a:lnTo>
                  <a:lnTo>
                    <a:pt x="520" y="94"/>
                  </a:lnTo>
                  <a:lnTo>
                    <a:pt x="522" y="89"/>
                  </a:lnTo>
                  <a:lnTo>
                    <a:pt x="522" y="85"/>
                  </a:lnTo>
                  <a:lnTo>
                    <a:pt x="524" y="78"/>
                  </a:lnTo>
                  <a:lnTo>
                    <a:pt x="524" y="74"/>
                  </a:lnTo>
                  <a:lnTo>
                    <a:pt x="524" y="70"/>
                  </a:lnTo>
                  <a:lnTo>
                    <a:pt x="526" y="65"/>
                  </a:lnTo>
                  <a:lnTo>
                    <a:pt x="526" y="61"/>
                  </a:lnTo>
                  <a:lnTo>
                    <a:pt x="526" y="57"/>
                  </a:lnTo>
                  <a:lnTo>
                    <a:pt x="526" y="52"/>
                  </a:lnTo>
                  <a:lnTo>
                    <a:pt x="526" y="48"/>
                  </a:lnTo>
                  <a:lnTo>
                    <a:pt x="526" y="44"/>
                  </a:lnTo>
                  <a:lnTo>
                    <a:pt x="526" y="39"/>
                  </a:lnTo>
                  <a:lnTo>
                    <a:pt x="526" y="35"/>
                  </a:lnTo>
                  <a:lnTo>
                    <a:pt x="524" y="31"/>
                  </a:lnTo>
                  <a:lnTo>
                    <a:pt x="524" y="29"/>
                  </a:lnTo>
                  <a:lnTo>
                    <a:pt x="522" y="24"/>
                  </a:lnTo>
                  <a:lnTo>
                    <a:pt x="522" y="20"/>
                  </a:lnTo>
                  <a:lnTo>
                    <a:pt x="520" y="18"/>
                  </a:lnTo>
                  <a:lnTo>
                    <a:pt x="520" y="16"/>
                  </a:lnTo>
                  <a:lnTo>
                    <a:pt x="517" y="11"/>
                  </a:lnTo>
                  <a:lnTo>
                    <a:pt x="515" y="9"/>
                  </a:lnTo>
                  <a:lnTo>
                    <a:pt x="513" y="7"/>
                  </a:lnTo>
                  <a:lnTo>
                    <a:pt x="513" y="5"/>
                  </a:lnTo>
                  <a:lnTo>
                    <a:pt x="509" y="5"/>
                  </a:lnTo>
                  <a:lnTo>
                    <a:pt x="509" y="3"/>
                  </a:lnTo>
                  <a:lnTo>
                    <a:pt x="507" y="0"/>
                  </a:lnTo>
                  <a:lnTo>
                    <a:pt x="502" y="0"/>
                  </a:lnTo>
                  <a:lnTo>
                    <a:pt x="500" y="0"/>
                  </a:lnTo>
                  <a:lnTo>
                    <a:pt x="498" y="0"/>
                  </a:lnTo>
                  <a:lnTo>
                    <a:pt x="485" y="0"/>
                  </a:lnTo>
                  <a:lnTo>
                    <a:pt x="470" y="0"/>
                  </a:lnTo>
                  <a:lnTo>
                    <a:pt x="457" y="0"/>
                  </a:lnTo>
                  <a:lnTo>
                    <a:pt x="442" y="0"/>
                  </a:lnTo>
                  <a:lnTo>
                    <a:pt x="429" y="0"/>
                  </a:lnTo>
                  <a:lnTo>
                    <a:pt x="420" y="0"/>
                  </a:lnTo>
                  <a:lnTo>
                    <a:pt x="411" y="0"/>
                  </a:lnTo>
                  <a:lnTo>
                    <a:pt x="409" y="0"/>
                  </a:lnTo>
                  <a:lnTo>
                    <a:pt x="398" y="3"/>
                  </a:lnTo>
                  <a:lnTo>
                    <a:pt x="385" y="3"/>
                  </a:lnTo>
                  <a:lnTo>
                    <a:pt x="138" y="3"/>
                  </a:lnTo>
                  <a:lnTo>
                    <a:pt x="125" y="3"/>
                  </a:lnTo>
                  <a:lnTo>
                    <a:pt x="110" y="3"/>
                  </a:lnTo>
                  <a:lnTo>
                    <a:pt x="108" y="3"/>
                  </a:lnTo>
                  <a:lnTo>
                    <a:pt x="102" y="3"/>
                  </a:lnTo>
                  <a:lnTo>
                    <a:pt x="93" y="3"/>
                  </a:lnTo>
                  <a:lnTo>
                    <a:pt x="82" y="3"/>
                  </a:lnTo>
                  <a:lnTo>
                    <a:pt x="71" y="3"/>
                  </a:lnTo>
                  <a:lnTo>
                    <a:pt x="58" y="3"/>
                  </a:lnTo>
                  <a:lnTo>
                    <a:pt x="45" y="3"/>
                  </a:lnTo>
                  <a:lnTo>
                    <a:pt x="34" y="3"/>
                  </a:lnTo>
                  <a:lnTo>
                    <a:pt x="32" y="3"/>
                  </a:lnTo>
                  <a:lnTo>
                    <a:pt x="28" y="5"/>
                  </a:lnTo>
                  <a:lnTo>
                    <a:pt x="26" y="5"/>
                  </a:lnTo>
                  <a:lnTo>
                    <a:pt x="24" y="5"/>
                  </a:lnTo>
                  <a:lnTo>
                    <a:pt x="21" y="7"/>
                  </a:lnTo>
                  <a:lnTo>
                    <a:pt x="19" y="7"/>
                  </a:lnTo>
                  <a:lnTo>
                    <a:pt x="17" y="9"/>
                  </a:lnTo>
                  <a:lnTo>
                    <a:pt x="15" y="11"/>
                  </a:lnTo>
                  <a:lnTo>
                    <a:pt x="13" y="13"/>
                  </a:lnTo>
                  <a:lnTo>
                    <a:pt x="11" y="16"/>
                  </a:lnTo>
                  <a:lnTo>
                    <a:pt x="11" y="18"/>
                  </a:lnTo>
                  <a:lnTo>
                    <a:pt x="8" y="20"/>
                  </a:lnTo>
                  <a:lnTo>
                    <a:pt x="6" y="22"/>
                  </a:lnTo>
                  <a:lnTo>
                    <a:pt x="6" y="24"/>
                  </a:lnTo>
                  <a:lnTo>
                    <a:pt x="4" y="29"/>
                  </a:lnTo>
                  <a:lnTo>
                    <a:pt x="4" y="31"/>
                  </a:lnTo>
                  <a:lnTo>
                    <a:pt x="2" y="33"/>
                  </a:lnTo>
                  <a:lnTo>
                    <a:pt x="2" y="37"/>
                  </a:lnTo>
                  <a:lnTo>
                    <a:pt x="2" y="39"/>
                  </a:lnTo>
                  <a:lnTo>
                    <a:pt x="0" y="44"/>
                  </a:lnTo>
                  <a:lnTo>
                    <a:pt x="0" y="50"/>
                  </a:lnTo>
                  <a:lnTo>
                    <a:pt x="0" y="59"/>
                  </a:lnTo>
                  <a:lnTo>
                    <a:pt x="0" y="65"/>
                  </a:lnTo>
                  <a:lnTo>
                    <a:pt x="2" y="74"/>
                  </a:lnTo>
                  <a:lnTo>
                    <a:pt x="4" y="83"/>
                  </a:lnTo>
                  <a:lnTo>
                    <a:pt x="6" y="91"/>
                  </a:lnTo>
                  <a:lnTo>
                    <a:pt x="8" y="100"/>
                  </a:lnTo>
                  <a:lnTo>
                    <a:pt x="11" y="111"/>
                  </a:lnTo>
                  <a:lnTo>
                    <a:pt x="15" y="122"/>
                  </a:lnTo>
                  <a:lnTo>
                    <a:pt x="19" y="133"/>
                  </a:lnTo>
                  <a:lnTo>
                    <a:pt x="28" y="156"/>
                  </a:lnTo>
                  <a:lnTo>
                    <a:pt x="39" y="182"/>
                  </a:lnTo>
                  <a:lnTo>
                    <a:pt x="50" y="208"/>
                  </a:lnTo>
                  <a:lnTo>
                    <a:pt x="60" y="234"/>
                  </a:lnTo>
                  <a:lnTo>
                    <a:pt x="71" y="258"/>
                  </a:lnTo>
                  <a:lnTo>
                    <a:pt x="82" y="280"/>
                  </a:lnTo>
                  <a:lnTo>
                    <a:pt x="89" y="291"/>
                  </a:lnTo>
                  <a:lnTo>
                    <a:pt x="93" y="302"/>
                  </a:lnTo>
                  <a:lnTo>
                    <a:pt x="95" y="306"/>
                  </a:lnTo>
                  <a:lnTo>
                    <a:pt x="97" y="310"/>
                  </a:lnTo>
                  <a:lnTo>
                    <a:pt x="97" y="315"/>
                  </a:lnTo>
                  <a:lnTo>
                    <a:pt x="99" y="321"/>
                  </a:lnTo>
                  <a:lnTo>
                    <a:pt x="99" y="328"/>
                  </a:lnTo>
                  <a:lnTo>
                    <a:pt x="102" y="336"/>
                  </a:lnTo>
                  <a:lnTo>
                    <a:pt x="102" y="345"/>
                  </a:lnTo>
                  <a:lnTo>
                    <a:pt x="102" y="358"/>
                  </a:lnTo>
                  <a:lnTo>
                    <a:pt x="104" y="386"/>
                  </a:lnTo>
                  <a:lnTo>
                    <a:pt x="104" y="427"/>
                  </a:lnTo>
                  <a:lnTo>
                    <a:pt x="104" y="618"/>
                  </a:lnTo>
                  <a:lnTo>
                    <a:pt x="420" y="618"/>
                  </a:lnTo>
                  <a:close/>
                </a:path>
              </a:pathLst>
            </a:custGeom>
            <a:solidFill>
              <a:srgbClr val="EDC9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3" name="任意多边形 308142"/>
            <p:cNvSpPr/>
            <p:nvPr/>
          </p:nvSpPr>
          <p:spPr>
            <a:xfrm>
              <a:off x="4422" y="2349"/>
              <a:ext cx="524" cy="615"/>
            </a:xfrm>
            <a:custGeom>
              <a:rect l="0" t="0" r="0" b="0"/>
              <a:pathLst>
                <a:path w="524" h="615">
                  <a:moveTo>
                    <a:pt x="418" y="615"/>
                  </a:moveTo>
                  <a:lnTo>
                    <a:pt x="418" y="435"/>
                  </a:lnTo>
                  <a:lnTo>
                    <a:pt x="418" y="409"/>
                  </a:lnTo>
                  <a:lnTo>
                    <a:pt x="418" y="387"/>
                  </a:lnTo>
                  <a:lnTo>
                    <a:pt x="418" y="368"/>
                  </a:lnTo>
                  <a:lnTo>
                    <a:pt x="418" y="353"/>
                  </a:lnTo>
                  <a:lnTo>
                    <a:pt x="418" y="344"/>
                  </a:lnTo>
                  <a:lnTo>
                    <a:pt x="420" y="335"/>
                  </a:lnTo>
                  <a:lnTo>
                    <a:pt x="420" y="327"/>
                  </a:lnTo>
                  <a:lnTo>
                    <a:pt x="422" y="320"/>
                  </a:lnTo>
                  <a:lnTo>
                    <a:pt x="424" y="312"/>
                  </a:lnTo>
                  <a:lnTo>
                    <a:pt x="427" y="301"/>
                  </a:lnTo>
                  <a:lnTo>
                    <a:pt x="431" y="292"/>
                  </a:lnTo>
                  <a:lnTo>
                    <a:pt x="435" y="281"/>
                  </a:lnTo>
                  <a:lnTo>
                    <a:pt x="442" y="264"/>
                  </a:lnTo>
                  <a:lnTo>
                    <a:pt x="450" y="242"/>
                  </a:lnTo>
                  <a:lnTo>
                    <a:pt x="461" y="218"/>
                  </a:lnTo>
                  <a:lnTo>
                    <a:pt x="472" y="192"/>
                  </a:lnTo>
                  <a:lnTo>
                    <a:pt x="483" y="169"/>
                  </a:lnTo>
                  <a:lnTo>
                    <a:pt x="494" y="145"/>
                  </a:lnTo>
                  <a:lnTo>
                    <a:pt x="502" y="123"/>
                  </a:lnTo>
                  <a:lnTo>
                    <a:pt x="511" y="106"/>
                  </a:lnTo>
                  <a:lnTo>
                    <a:pt x="513" y="101"/>
                  </a:lnTo>
                  <a:lnTo>
                    <a:pt x="515" y="97"/>
                  </a:lnTo>
                  <a:lnTo>
                    <a:pt x="518" y="91"/>
                  </a:lnTo>
                  <a:lnTo>
                    <a:pt x="518" y="86"/>
                  </a:lnTo>
                  <a:lnTo>
                    <a:pt x="520" y="82"/>
                  </a:lnTo>
                  <a:lnTo>
                    <a:pt x="520" y="78"/>
                  </a:lnTo>
                  <a:lnTo>
                    <a:pt x="522" y="73"/>
                  </a:lnTo>
                  <a:lnTo>
                    <a:pt x="522" y="69"/>
                  </a:lnTo>
                  <a:lnTo>
                    <a:pt x="522" y="65"/>
                  </a:lnTo>
                  <a:lnTo>
                    <a:pt x="524" y="58"/>
                  </a:lnTo>
                  <a:lnTo>
                    <a:pt x="524" y="54"/>
                  </a:lnTo>
                  <a:lnTo>
                    <a:pt x="524" y="49"/>
                  </a:lnTo>
                  <a:lnTo>
                    <a:pt x="524" y="45"/>
                  </a:lnTo>
                  <a:lnTo>
                    <a:pt x="524" y="41"/>
                  </a:lnTo>
                  <a:lnTo>
                    <a:pt x="522" y="39"/>
                  </a:lnTo>
                  <a:lnTo>
                    <a:pt x="522" y="34"/>
                  </a:lnTo>
                  <a:lnTo>
                    <a:pt x="522" y="30"/>
                  </a:lnTo>
                  <a:lnTo>
                    <a:pt x="522" y="26"/>
                  </a:lnTo>
                  <a:lnTo>
                    <a:pt x="520" y="23"/>
                  </a:lnTo>
                  <a:lnTo>
                    <a:pt x="518" y="19"/>
                  </a:lnTo>
                  <a:lnTo>
                    <a:pt x="518" y="17"/>
                  </a:lnTo>
                  <a:lnTo>
                    <a:pt x="515" y="13"/>
                  </a:lnTo>
                  <a:lnTo>
                    <a:pt x="515" y="10"/>
                  </a:lnTo>
                  <a:lnTo>
                    <a:pt x="513" y="8"/>
                  </a:lnTo>
                  <a:lnTo>
                    <a:pt x="511" y="6"/>
                  </a:lnTo>
                  <a:lnTo>
                    <a:pt x="509" y="4"/>
                  </a:lnTo>
                  <a:lnTo>
                    <a:pt x="507" y="2"/>
                  </a:lnTo>
                  <a:lnTo>
                    <a:pt x="505" y="2"/>
                  </a:lnTo>
                  <a:lnTo>
                    <a:pt x="502" y="0"/>
                  </a:lnTo>
                  <a:lnTo>
                    <a:pt x="500" y="0"/>
                  </a:lnTo>
                  <a:lnTo>
                    <a:pt x="498" y="0"/>
                  </a:lnTo>
                  <a:lnTo>
                    <a:pt x="496" y="0"/>
                  </a:lnTo>
                  <a:lnTo>
                    <a:pt x="483" y="0"/>
                  </a:lnTo>
                  <a:lnTo>
                    <a:pt x="468" y="0"/>
                  </a:lnTo>
                  <a:lnTo>
                    <a:pt x="453" y="0"/>
                  </a:lnTo>
                  <a:lnTo>
                    <a:pt x="440" y="0"/>
                  </a:lnTo>
                  <a:lnTo>
                    <a:pt x="427" y="0"/>
                  </a:lnTo>
                  <a:lnTo>
                    <a:pt x="416" y="0"/>
                  </a:lnTo>
                  <a:lnTo>
                    <a:pt x="409" y="0"/>
                  </a:lnTo>
                  <a:lnTo>
                    <a:pt x="407" y="0"/>
                  </a:lnTo>
                  <a:lnTo>
                    <a:pt x="396" y="2"/>
                  </a:lnTo>
                  <a:lnTo>
                    <a:pt x="383" y="2"/>
                  </a:lnTo>
                  <a:lnTo>
                    <a:pt x="139" y="2"/>
                  </a:lnTo>
                  <a:lnTo>
                    <a:pt x="126" y="2"/>
                  </a:lnTo>
                  <a:lnTo>
                    <a:pt x="108" y="2"/>
                  </a:lnTo>
                  <a:lnTo>
                    <a:pt x="106" y="2"/>
                  </a:lnTo>
                  <a:lnTo>
                    <a:pt x="102" y="2"/>
                  </a:lnTo>
                  <a:lnTo>
                    <a:pt x="93" y="2"/>
                  </a:lnTo>
                  <a:lnTo>
                    <a:pt x="82" y="2"/>
                  </a:lnTo>
                  <a:lnTo>
                    <a:pt x="71" y="2"/>
                  </a:lnTo>
                  <a:lnTo>
                    <a:pt x="58" y="2"/>
                  </a:lnTo>
                  <a:lnTo>
                    <a:pt x="45" y="2"/>
                  </a:lnTo>
                  <a:lnTo>
                    <a:pt x="35" y="2"/>
                  </a:lnTo>
                  <a:lnTo>
                    <a:pt x="32" y="2"/>
                  </a:lnTo>
                  <a:lnTo>
                    <a:pt x="28" y="2"/>
                  </a:lnTo>
                  <a:lnTo>
                    <a:pt x="26" y="4"/>
                  </a:lnTo>
                  <a:lnTo>
                    <a:pt x="24" y="4"/>
                  </a:lnTo>
                  <a:lnTo>
                    <a:pt x="22" y="6"/>
                  </a:lnTo>
                  <a:lnTo>
                    <a:pt x="19" y="6"/>
                  </a:lnTo>
                  <a:lnTo>
                    <a:pt x="17" y="8"/>
                  </a:lnTo>
                  <a:lnTo>
                    <a:pt x="15" y="10"/>
                  </a:lnTo>
                  <a:lnTo>
                    <a:pt x="13" y="13"/>
                  </a:lnTo>
                  <a:lnTo>
                    <a:pt x="11" y="13"/>
                  </a:lnTo>
                  <a:lnTo>
                    <a:pt x="9" y="17"/>
                  </a:lnTo>
                  <a:lnTo>
                    <a:pt x="9" y="19"/>
                  </a:lnTo>
                  <a:lnTo>
                    <a:pt x="6" y="21"/>
                  </a:lnTo>
                  <a:lnTo>
                    <a:pt x="6" y="23"/>
                  </a:lnTo>
                  <a:lnTo>
                    <a:pt x="4" y="26"/>
                  </a:lnTo>
                  <a:lnTo>
                    <a:pt x="4" y="30"/>
                  </a:lnTo>
                  <a:lnTo>
                    <a:pt x="2" y="32"/>
                  </a:lnTo>
                  <a:lnTo>
                    <a:pt x="2" y="36"/>
                  </a:lnTo>
                  <a:lnTo>
                    <a:pt x="2" y="39"/>
                  </a:lnTo>
                  <a:lnTo>
                    <a:pt x="0" y="43"/>
                  </a:lnTo>
                  <a:lnTo>
                    <a:pt x="0" y="49"/>
                  </a:lnTo>
                  <a:lnTo>
                    <a:pt x="0" y="56"/>
                  </a:lnTo>
                  <a:lnTo>
                    <a:pt x="0" y="65"/>
                  </a:lnTo>
                  <a:lnTo>
                    <a:pt x="2" y="73"/>
                  </a:lnTo>
                  <a:lnTo>
                    <a:pt x="4" y="80"/>
                  </a:lnTo>
                  <a:lnTo>
                    <a:pt x="6" y="88"/>
                  </a:lnTo>
                  <a:lnTo>
                    <a:pt x="9" y="99"/>
                  </a:lnTo>
                  <a:lnTo>
                    <a:pt x="11" y="108"/>
                  </a:lnTo>
                  <a:lnTo>
                    <a:pt x="15" y="119"/>
                  </a:lnTo>
                  <a:lnTo>
                    <a:pt x="19" y="130"/>
                  </a:lnTo>
                  <a:lnTo>
                    <a:pt x="28" y="153"/>
                  </a:lnTo>
                  <a:lnTo>
                    <a:pt x="39" y="179"/>
                  </a:lnTo>
                  <a:lnTo>
                    <a:pt x="50" y="205"/>
                  </a:lnTo>
                  <a:lnTo>
                    <a:pt x="61" y="231"/>
                  </a:lnTo>
                  <a:lnTo>
                    <a:pt x="71" y="255"/>
                  </a:lnTo>
                  <a:lnTo>
                    <a:pt x="82" y="277"/>
                  </a:lnTo>
                  <a:lnTo>
                    <a:pt x="89" y="288"/>
                  </a:lnTo>
                  <a:lnTo>
                    <a:pt x="93" y="299"/>
                  </a:lnTo>
                  <a:lnTo>
                    <a:pt x="95" y="303"/>
                  </a:lnTo>
                  <a:lnTo>
                    <a:pt x="97" y="307"/>
                  </a:lnTo>
                  <a:lnTo>
                    <a:pt x="97" y="312"/>
                  </a:lnTo>
                  <a:lnTo>
                    <a:pt x="100" y="318"/>
                  </a:lnTo>
                  <a:lnTo>
                    <a:pt x="100" y="325"/>
                  </a:lnTo>
                  <a:lnTo>
                    <a:pt x="102" y="333"/>
                  </a:lnTo>
                  <a:lnTo>
                    <a:pt x="102" y="342"/>
                  </a:lnTo>
                  <a:lnTo>
                    <a:pt x="102" y="353"/>
                  </a:lnTo>
                  <a:lnTo>
                    <a:pt x="102" y="383"/>
                  </a:lnTo>
                  <a:lnTo>
                    <a:pt x="102" y="424"/>
                  </a:lnTo>
                  <a:lnTo>
                    <a:pt x="104" y="615"/>
                  </a:lnTo>
                  <a:lnTo>
                    <a:pt x="418" y="615"/>
                  </a:lnTo>
                  <a:close/>
                </a:path>
              </a:pathLst>
            </a:custGeom>
            <a:solidFill>
              <a:srgbClr val="EDC8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4" name="任意多边形 308143"/>
            <p:cNvSpPr/>
            <p:nvPr/>
          </p:nvSpPr>
          <p:spPr>
            <a:xfrm>
              <a:off x="4424" y="2349"/>
              <a:ext cx="520" cy="615"/>
            </a:xfrm>
            <a:custGeom>
              <a:rect l="0" t="0" r="0" b="0"/>
              <a:pathLst>
                <a:path w="520" h="615">
                  <a:moveTo>
                    <a:pt x="416" y="615"/>
                  </a:moveTo>
                  <a:lnTo>
                    <a:pt x="416" y="433"/>
                  </a:lnTo>
                  <a:lnTo>
                    <a:pt x="416" y="409"/>
                  </a:lnTo>
                  <a:lnTo>
                    <a:pt x="416" y="387"/>
                  </a:lnTo>
                  <a:lnTo>
                    <a:pt x="416" y="368"/>
                  </a:lnTo>
                  <a:lnTo>
                    <a:pt x="416" y="351"/>
                  </a:lnTo>
                  <a:lnTo>
                    <a:pt x="416" y="344"/>
                  </a:lnTo>
                  <a:lnTo>
                    <a:pt x="418" y="335"/>
                  </a:lnTo>
                  <a:lnTo>
                    <a:pt x="418" y="327"/>
                  </a:lnTo>
                  <a:lnTo>
                    <a:pt x="420" y="320"/>
                  </a:lnTo>
                  <a:lnTo>
                    <a:pt x="422" y="312"/>
                  </a:lnTo>
                  <a:lnTo>
                    <a:pt x="425" y="301"/>
                  </a:lnTo>
                  <a:lnTo>
                    <a:pt x="429" y="292"/>
                  </a:lnTo>
                  <a:lnTo>
                    <a:pt x="431" y="281"/>
                  </a:lnTo>
                  <a:lnTo>
                    <a:pt x="440" y="264"/>
                  </a:lnTo>
                  <a:lnTo>
                    <a:pt x="448" y="242"/>
                  </a:lnTo>
                  <a:lnTo>
                    <a:pt x="457" y="218"/>
                  </a:lnTo>
                  <a:lnTo>
                    <a:pt x="468" y="195"/>
                  </a:lnTo>
                  <a:lnTo>
                    <a:pt x="481" y="169"/>
                  </a:lnTo>
                  <a:lnTo>
                    <a:pt x="492" y="145"/>
                  </a:lnTo>
                  <a:lnTo>
                    <a:pt x="500" y="123"/>
                  </a:lnTo>
                  <a:lnTo>
                    <a:pt x="509" y="106"/>
                  </a:lnTo>
                  <a:lnTo>
                    <a:pt x="511" y="101"/>
                  </a:lnTo>
                  <a:lnTo>
                    <a:pt x="511" y="97"/>
                  </a:lnTo>
                  <a:lnTo>
                    <a:pt x="513" y="93"/>
                  </a:lnTo>
                  <a:lnTo>
                    <a:pt x="516" y="88"/>
                  </a:lnTo>
                  <a:lnTo>
                    <a:pt x="516" y="84"/>
                  </a:lnTo>
                  <a:lnTo>
                    <a:pt x="518" y="80"/>
                  </a:lnTo>
                  <a:lnTo>
                    <a:pt x="518" y="73"/>
                  </a:lnTo>
                  <a:lnTo>
                    <a:pt x="520" y="69"/>
                  </a:lnTo>
                  <a:lnTo>
                    <a:pt x="520" y="65"/>
                  </a:lnTo>
                  <a:lnTo>
                    <a:pt x="520" y="60"/>
                  </a:lnTo>
                  <a:lnTo>
                    <a:pt x="520" y="56"/>
                  </a:lnTo>
                  <a:lnTo>
                    <a:pt x="520" y="52"/>
                  </a:lnTo>
                  <a:lnTo>
                    <a:pt x="520" y="47"/>
                  </a:lnTo>
                  <a:lnTo>
                    <a:pt x="520" y="43"/>
                  </a:lnTo>
                  <a:lnTo>
                    <a:pt x="520" y="39"/>
                  </a:lnTo>
                  <a:lnTo>
                    <a:pt x="520" y="34"/>
                  </a:lnTo>
                  <a:lnTo>
                    <a:pt x="520" y="32"/>
                  </a:lnTo>
                  <a:lnTo>
                    <a:pt x="518" y="28"/>
                  </a:lnTo>
                  <a:lnTo>
                    <a:pt x="518" y="23"/>
                  </a:lnTo>
                  <a:lnTo>
                    <a:pt x="516" y="21"/>
                  </a:lnTo>
                  <a:lnTo>
                    <a:pt x="516" y="19"/>
                  </a:lnTo>
                  <a:lnTo>
                    <a:pt x="513" y="15"/>
                  </a:lnTo>
                  <a:lnTo>
                    <a:pt x="511" y="13"/>
                  </a:lnTo>
                  <a:lnTo>
                    <a:pt x="509" y="10"/>
                  </a:lnTo>
                  <a:lnTo>
                    <a:pt x="509" y="8"/>
                  </a:lnTo>
                  <a:lnTo>
                    <a:pt x="507" y="6"/>
                  </a:lnTo>
                  <a:lnTo>
                    <a:pt x="505" y="4"/>
                  </a:lnTo>
                  <a:lnTo>
                    <a:pt x="503" y="2"/>
                  </a:lnTo>
                  <a:lnTo>
                    <a:pt x="500" y="2"/>
                  </a:lnTo>
                  <a:lnTo>
                    <a:pt x="498" y="2"/>
                  </a:lnTo>
                  <a:lnTo>
                    <a:pt x="496" y="0"/>
                  </a:lnTo>
                  <a:lnTo>
                    <a:pt x="492" y="0"/>
                  </a:lnTo>
                  <a:lnTo>
                    <a:pt x="479" y="0"/>
                  </a:lnTo>
                  <a:lnTo>
                    <a:pt x="466" y="0"/>
                  </a:lnTo>
                  <a:lnTo>
                    <a:pt x="451" y="2"/>
                  </a:lnTo>
                  <a:lnTo>
                    <a:pt x="438" y="2"/>
                  </a:lnTo>
                  <a:lnTo>
                    <a:pt x="425" y="2"/>
                  </a:lnTo>
                  <a:lnTo>
                    <a:pt x="414" y="2"/>
                  </a:lnTo>
                  <a:lnTo>
                    <a:pt x="407" y="2"/>
                  </a:lnTo>
                  <a:lnTo>
                    <a:pt x="405" y="2"/>
                  </a:lnTo>
                  <a:lnTo>
                    <a:pt x="394" y="2"/>
                  </a:lnTo>
                  <a:lnTo>
                    <a:pt x="381" y="4"/>
                  </a:lnTo>
                  <a:lnTo>
                    <a:pt x="137" y="4"/>
                  </a:lnTo>
                  <a:lnTo>
                    <a:pt x="124" y="2"/>
                  </a:lnTo>
                  <a:lnTo>
                    <a:pt x="108" y="4"/>
                  </a:lnTo>
                  <a:lnTo>
                    <a:pt x="106" y="4"/>
                  </a:lnTo>
                  <a:lnTo>
                    <a:pt x="102" y="4"/>
                  </a:lnTo>
                  <a:lnTo>
                    <a:pt x="93" y="4"/>
                  </a:lnTo>
                  <a:lnTo>
                    <a:pt x="82" y="2"/>
                  </a:lnTo>
                  <a:lnTo>
                    <a:pt x="69" y="2"/>
                  </a:lnTo>
                  <a:lnTo>
                    <a:pt x="59" y="2"/>
                  </a:lnTo>
                  <a:lnTo>
                    <a:pt x="46" y="4"/>
                  </a:lnTo>
                  <a:lnTo>
                    <a:pt x="35" y="4"/>
                  </a:lnTo>
                  <a:lnTo>
                    <a:pt x="33" y="4"/>
                  </a:lnTo>
                  <a:lnTo>
                    <a:pt x="28" y="4"/>
                  </a:lnTo>
                  <a:lnTo>
                    <a:pt x="26" y="6"/>
                  </a:lnTo>
                  <a:lnTo>
                    <a:pt x="24" y="6"/>
                  </a:lnTo>
                  <a:lnTo>
                    <a:pt x="22" y="6"/>
                  </a:lnTo>
                  <a:lnTo>
                    <a:pt x="20" y="8"/>
                  </a:lnTo>
                  <a:lnTo>
                    <a:pt x="17" y="10"/>
                  </a:lnTo>
                  <a:lnTo>
                    <a:pt x="15" y="10"/>
                  </a:lnTo>
                  <a:lnTo>
                    <a:pt x="13" y="13"/>
                  </a:lnTo>
                  <a:lnTo>
                    <a:pt x="11" y="15"/>
                  </a:lnTo>
                  <a:lnTo>
                    <a:pt x="11" y="17"/>
                  </a:lnTo>
                  <a:lnTo>
                    <a:pt x="9" y="19"/>
                  </a:lnTo>
                  <a:lnTo>
                    <a:pt x="7" y="23"/>
                  </a:lnTo>
                  <a:lnTo>
                    <a:pt x="7" y="26"/>
                  </a:lnTo>
                  <a:lnTo>
                    <a:pt x="4" y="28"/>
                  </a:lnTo>
                  <a:lnTo>
                    <a:pt x="4" y="30"/>
                  </a:lnTo>
                  <a:lnTo>
                    <a:pt x="2" y="34"/>
                  </a:lnTo>
                  <a:lnTo>
                    <a:pt x="2" y="36"/>
                  </a:lnTo>
                  <a:lnTo>
                    <a:pt x="2" y="41"/>
                  </a:lnTo>
                  <a:lnTo>
                    <a:pt x="0" y="43"/>
                  </a:lnTo>
                  <a:lnTo>
                    <a:pt x="0" y="52"/>
                  </a:lnTo>
                  <a:lnTo>
                    <a:pt x="0" y="58"/>
                  </a:lnTo>
                  <a:lnTo>
                    <a:pt x="0" y="67"/>
                  </a:lnTo>
                  <a:lnTo>
                    <a:pt x="2" y="73"/>
                  </a:lnTo>
                  <a:lnTo>
                    <a:pt x="4" y="82"/>
                  </a:lnTo>
                  <a:lnTo>
                    <a:pt x="7" y="91"/>
                  </a:lnTo>
                  <a:lnTo>
                    <a:pt x="9" y="99"/>
                  </a:lnTo>
                  <a:lnTo>
                    <a:pt x="11" y="110"/>
                  </a:lnTo>
                  <a:lnTo>
                    <a:pt x="15" y="119"/>
                  </a:lnTo>
                  <a:lnTo>
                    <a:pt x="20" y="132"/>
                  </a:lnTo>
                  <a:lnTo>
                    <a:pt x="28" y="156"/>
                  </a:lnTo>
                  <a:lnTo>
                    <a:pt x="39" y="179"/>
                  </a:lnTo>
                  <a:lnTo>
                    <a:pt x="50" y="205"/>
                  </a:lnTo>
                  <a:lnTo>
                    <a:pt x="61" y="231"/>
                  </a:lnTo>
                  <a:lnTo>
                    <a:pt x="72" y="255"/>
                  </a:lnTo>
                  <a:lnTo>
                    <a:pt x="82" y="277"/>
                  </a:lnTo>
                  <a:lnTo>
                    <a:pt x="89" y="290"/>
                  </a:lnTo>
                  <a:lnTo>
                    <a:pt x="93" y="299"/>
                  </a:lnTo>
                  <a:lnTo>
                    <a:pt x="93" y="303"/>
                  </a:lnTo>
                  <a:lnTo>
                    <a:pt x="95" y="307"/>
                  </a:lnTo>
                  <a:lnTo>
                    <a:pt x="98" y="312"/>
                  </a:lnTo>
                  <a:lnTo>
                    <a:pt x="98" y="318"/>
                  </a:lnTo>
                  <a:lnTo>
                    <a:pt x="100" y="325"/>
                  </a:lnTo>
                  <a:lnTo>
                    <a:pt x="100" y="333"/>
                  </a:lnTo>
                  <a:lnTo>
                    <a:pt x="102" y="342"/>
                  </a:lnTo>
                  <a:lnTo>
                    <a:pt x="102" y="353"/>
                  </a:lnTo>
                  <a:lnTo>
                    <a:pt x="102" y="383"/>
                  </a:lnTo>
                  <a:lnTo>
                    <a:pt x="102" y="422"/>
                  </a:lnTo>
                  <a:lnTo>
                    <a:pt x="104" y="615"/>
                  </a:lnTo>
                  <a:lnTo>
                    <a:pt x="416" y="615"/>
                  </a:lnTo>
                  <a:close/>
                </a:path>
              </a:pathLst>
            </a:custGeom>
            <a:solidFill>
              <a:srgbClr val="ECC6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5" name="任意多边形 308144"/>
            <p:cNvSpPr/>
            <p:nvPr/>
          </p:nvSpPr>
          <p:spPr>
            <a:xfrm>
              <a:off x="4426" y="2351"/>
              <a:ext cx="518" cy="613"/>
            </a:xfrm>
            <a:custGeom>
              <a:rect l="0" t="0" r="0" b="0"/>
              <a:pathLst>
                <a:path w="518" h="613">
                  <a:moveTo>
                    <a:pt x="414" y="613"/>
                  </a:moveTo>
                  <a:lnTo>
                    <a:pt x="414" y="431"/>
                  </a:lnTo>
                  <a:lnTo>
                    <a:pt x="414" y="405"/>
                  </a:lnTo>
                  <a:lnTo>
                    <a:pt x="414" y="383"/>
                  </a:lnTo>
                  <a:lnTo>
                    <a:pt x="414" y="366"/>
                  </a:lnTo>
                  <a:lnTo>
                    <a:pt x="414" y="349"/>
                  </a:lnTo>
                  <a:lnTo>
                    <a:pt x="414" y="342"/>
                  </a:lnTo>
                  <a:lnTo>
                    <a:pt x="416" y="333"/>
                  </a:lnTo>
                  <a:lnTo>
                    <a:pt x="416" y="325"/>
                  </a:lnTo>
                  <a:lnTo>
                    <a:pt x="418" y="318"/>
                  </a:lnTo>
                  <a:lnTo>
                    <a:pt x="420" y="310"/>
                  </a:lnTo>
                  <a:lnTo>
                    <a:pt x="423" y="299"/>
                  </a:lnTo>
                  <a:lnTo>
                    <a:pt x="425" y="290"/>
                  </a:lnTo>
                  <a:lnTo>
                    <a:pt x="429" y="279"/>
                  </a:lnTo>
                  <a:lnTo>
                    <a:pt x="436" y="262"/>
                  </a:lnTo>
                  <a:lnTo>
                    <a:pt x="444" y="240"/>
                  </a:lnTo>
                  <a:lnTo>
                    <a:pt x="455" y="216"/>
                  </a:lnTo>
                  <a:lnTo>
                    <a:pt x="466" y="193"/>
                  </a:lnTo>
                  <a:lnTo>
                    <a:pt x="477" y="167"/>
                  </a:lnTo>
                  <a:lnTo>
                    <a:pt x="488" y="145"/>
                  </a:lnTo>
                  <a:lnTo>
                    <a:pt x="498" y="123"/>
                  </a:lnTo>
                  <a:lnTo>
                    <a:pt x="505" y="106"/>
                  </a:lnTo>
                  <a:lnTo>
                    <a:pt x="507" y="102"/>
                  </a:lnTo>
                  <a:lnTo>
                    <a:pt x="509" y="97"/>
                  </a:lnTo>
                  <a:lnTo>
                    <a:pt x="511" y="93"/>
                  </a:lnTo>
                  <a:lnTo>
                    <a:pt x="511" y="89"/>
                  </a:lnTo>
                  <a:lnTo>
                    <a:pt x="514" y="82"/>
                  </a:lnTo>
                  <a:lnTo>
                    <a:pt x="514" y="78"/>
                  </a:lnTo>
                  <a:lnTo>
                    <a:pt x="516" y="73"/>
                  </a:lnTo>
                  <a:lnTo>
                    <a:pt x="516" y="69"/>
                  </a:lnTo>
                  <a:lnTo>
                    <a:pt x="518" y="65"/>
                  </a:lnTo>
                  <a:lnTo>
                    <a:pt x="518" y="60"/>
                  </a:lnTo>
                  <a:lnTo>
                    <a:pt x="518" y="56"/>
                  </a:lnTo>
                  <a:lnTo>
                    <a:pt x="518" y="52"/>
                  </a:lnTo>
                  <a:lnTo>
                    <a:pt x="518" y="47"/>
                  </a:lnTo>
                  <a:lnTo>
                    <a:pt x="518" y="43"/>
                  </a:lnTo>
                  <a:lnTo>
                    <a:pt x="518" y="39"/>
                  </a:lnTo>
                  <a:lnTo>
                    <a:pt x="516" y="34"/>
                  </a:lnTo>
                  <a:lnTo>
                    <a:pt x="516" y="32"/>
                  </a:lnTo>
                  <a:lnTo>
                    <a:pt x="516" y="28"/>
                  </a:lnTo>
                  <a:lnTo>
                    <a:pt x="514" y="24"/>
                  </a:lnTo>
                  <a:lnTo>
                    <a:pt x="514" y="21"/>
                  </a:lnTo>
                  <a:lnTo>
                    <a:pt x="511" y="17"/>
                  </a:lnTo>
                  <a:lnTo>
                    <a:pt x="511" y="15"/>
                  </a:lnTo>
                  <a:lnTo>
                    <a:pt x="509" y="13"/>
                  </a:lnTo>
                  <a:lnTo>
                    <a:pt x="507" y="11"/>
                  </a:lnTo>
                  <a:lnTo>
                    <a:pt x="505" y="8"/>
                  </a:lnTo>
                  <a:lnTo>
                    <a:pt x="503" y="6"/>
                  </a:lnTo>
                  <a:lnTo>
                    <a:pt x="501" y="4"/>
                  </a:lnTo>
                  <a:lnTo>
                    <a:pt x="501" y="2"/>
                  </a:lnTo>
                  <a:lnTo>
                    <a:pt x="496" y="2"/>
                  </a:lnTo>
                  <a:lnTo>
                    <a:pt x="494" y="0"/>
                  </a:lnTo>
                  <a:lnTo>
                    <a:pt x="492" y="0"/>
                  </a:lnTo>
                  <a:lnTo>
                    <a:pt x="490" y="0"/>
                  </a:lnTo>
                  <a:lnTo>
                    <a:pt x="477" y="0"/>
                  </a:lnTo>
                  <a:lnTo>
                    <a:pt x="464" y="0"/>
                  </a:lnTo>
                  <a:lnTo>
                    <a:pt x="449" y="0"/>
                  </a:lnTo>
                  <a:lnTo>
                    <a:pt x="436" y="0"/>
                  </a:lnTo>
                  <a:lnTo>
                    <a:pt x="423" y="2"/>
                  </a:lnTo>
                  <a:lnTo>
                    <a:pt x="412" y="2"/>
                  </a:lnTo>
                  <a:lnTo>
                    <a:pt x="405" y="2"/>
                  </a:lnTo>
                  <a:lnTo>
                    <a:pt x="403" y="2"/>
                  </a:lnTo>
                  <a:lnTo>
                    <a:pt x="392" y="2"/>
                  </a:lnTo>
                  <a:lnTo>
                    <a:pt x="379" y="4"/>
                  </a:lnTo>
                  <a:lnTo>
                    <a:pt x="137" y="4"/>
                  </a:lnTo>
                  <a:lnTo>
                    <a:pt x="124" y="2"/>
                  </a:lnTo>
                  <a:lnTo>
                    <a:pt x="109" y="4"/>
                  </a:lnTo>
                  <a:lnTo>
                    <a:pt x="106" y="4"/>
                  </a:lnTo>
                  <a:lnTo>
                    <a:pt x="100" y="4"/>
                  </a:lnTo>
                  <a:lnTo>
                    <a:pt x="91" y="2"/>
                  </a:lnTo>
                  <a:lnTo>
                    <a:pt x="83" y="2"/>
                  </a:lnTo>
                  <a:lnTo>
                    <a:pt x="70" y="2"/>
                  </a:lnTo>
                  <a:lnTo>
                    <a:pt x="59" y="2"/>
                  </a:lnTo>
                  <a:lnTo>
                    <a:pt x="46" y="2"/>
                  </a:lnTo>
                  <a:lnTo>
                    <a:pt x="35" y="4"/>
                  </a:lnTo>
                  <a:lnTo>
                    <a:pt x="31" y="4"/>
                  </a:lnTo>
                  <a:lnTo>
                    <a:pt x="28" y="4"/>
                  </a:lnTo>
                  <a:lnTo>
                    <a:pt x="26" y="4"/>
                  </a:lnTo>
                  <a:lnTo>
                    <a:pt x="24" y="6"/>
                  </a:lnTo>
                  <a:lnTo>
                    <a:pt x="22" y="6"/>
                  </a:lnTo>
                  <a:lnTo>
                    <a:pt x="20" y="8"/>
                  </a:lnTo>
                  <a:lnTo>
                    <a:pt x="18" y="11"/>
                  </a:lnTo>
                  <a:lnTo>
                    <a:pt x="15" y="11"/>
                  </a:lnTo>
                  <a:lnTo>
                    <a:pt x="13" y="13"/>
                  </a:lnTo>
                  <a:lnTo>
                    <a:pt x="11" y="15"/>
                  </a:lnTo>
                  <a:lnTo>
                    <a:pt x="9" y="17"/>
                  </a:lnTo>
                  <a:lnTo>
                    <a:pt x="9" y="19"/>
                  </a:lnTo>
                  <a:lnTo>
                    <a:pt x="7" y="21"/>
                  </a:lnTo>
                  <a:lnTo>
                    <a:pt x="7" y="26"/>
                  </a:lnTo>
                  <a:lnTo>
                    <a:pt x="5" y="28"/>
                  </a:lnTo>
                  <a:lnTo>
                    <a:pt x="5" y="30"/>
                  </a:lnTo>
                  <a:lnTo>
                    <a:pt x="2" y="32"/>
                  </a:lnTo>
                  <a:lnTo>
                    <a:pt x="2" y="37"/>
                  </a:lnTo>
                  <a:lnTo>
                    <a:pt x="2" y="39"/>
                  </a:lnTo>
                  <a:lnTo>
                    <a:pt x="0" y="43"/>
                  </a:lnTo>
                  <a:lnTo>
                    <a:pt x="0" y="50"/>
                  </a:lnTo>
                  <a:lnTo>
                    <a:pt x="0" y="58"/>
                  </a:lnTo>
                  <a:lnTo>
                    <a:pt x="0" y="65"/>
                  </a:lnTo>
                  <a:lnTo>
                    <a:pt x="2" y="73"/>
                  </a:lnTo>
                  <a:lnTo>
                    <a:pt x="5" y="82"/>
                  </a:lnTo>
                  <a:lnTo>
                    <a:pt x="5" y="91"/>
                  </a:lnTo>
                  <a:lnTo>
                    <a:pt x="9" y="99"/>
                  </a:lnTo>
                  <a:lnTo>
                    <a:pt x="11" y="108"/>
                  </a:lnTo>
                  <a:lnTo>
                    <a:pt x="15" y="119"/>
                  </a:lnTo>
                  <a:lnTo>
                    <a:pt x="20" y="130"/>
                  </a:lnTo>
                  <a:lnTo>
                    <a:pt x="28" y="154"/>
                  </a:lnTo>
                  <a:lnTo>
                    <a:pt x="39" y="180"/>
                  </a:lnTo>
                  <a:lnTo>
                    <a:pt x="50" y="206"/>
                  </a:lnTo>
                  <a:lnTo>
                    <a:pt x="61" y="229"/>
                  </a:lnTo>
                  <a:lnTo>
                    <a:pt x="72" y="253"/>
                  </a:lnTo>
                  <a:lnTo>
                    <a:pt x="83" y="275"/>
                  </a:lnTo>
                  <a:lnTo>
                    <a:pt x="87" y="288"/>
                  </a:lnTo>
                  <a:lnTo>
                    <a:pt x="91" y="297"/>
                  </a:lnTo>
                  <a:lnTo>
                    <a:pt x="93" y="301"/>
                  </a:lnTo>
                  <a:lnTo>
                    <a:pt x="96" y="305"/>
                  </a:lnTo>
                  <a:lnTo>
                    <a:pt x="98" y="310"/>
                  </a:lnTo>
                  <a:lnTo>
                    <a:pt x="98" y="316"/>
                  </a:lnTo>
                  <a:lnTo>
                    <a:pt x="100" y="323"/>
                  </a:lnTo>
                  <a:lnTo>
                    <a:pt x="100" y="329"/>
                  </a:lnTo>
                  <a:lnTo>
                    <a:pt x="100" y="340"/>
                  </a:lnTo>
                  <a:lnTo>
                    <a:pt x="100" y="351"/>
                  </a:lnTo>
                  <a:lnTo>
                    <a:pt x="102" y="381"/>
                  </a:lnTo>
                  <a:lnTo>
                    <a:pt x="102" y="420"/>
                  </a:lnTo>
                  <a:lnTo>
                    <a:pt x="102" y="613"/>
                  </a:lnTo>
                  <a:lnTo>
                    <a:pt x="414" y="613"/>
                  </a:lnTo>
                  <a:close/>
                </a:path>
              </a:pathLst>
            </a:custGeom>
            <a:solidFill>
              <a:srgbClr val="ECC4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6" name="任意多边形 308145"/>
            <p:cNvSpPr/>
            <p:nvPr/>
          </p:nvSpPr>
          <p:spPr>
            <a:xfrm>
              <a:off x="4428" y="2353"/>
              <a:ext cx="516" cy="611"/>
            </a:xfrm>
            <a:custGeom>
              <a:rect l="0" t="0" r="0" b="0"/>
              <a:pathLst>
                <a:path w="516" h="611">
                  <a:moveTo>
                    <a:pt x="412" y="611"/>
                  </a:moveTo>
                  <a:lnTo>
                    <a:pt x="412" y="429"/>
                  </a:lnTo>
                  <a:lnTo>
                    <a:pt x="412" y="403"/>
                  </a:lnTo>
                  <a:lnTo>
                    <a:pt x="412" y="381"/>
                  </a:lnTo>
                  <a:lnTo>
                    <a:pt x="412" y="364"/>
                  </a:lnTo>
                  <a:lnTo>
                    <a:pt x="412" y="347"/>
                  </a:lnTo>
                  <a:lnTo>
                    <a:pt x="412" y="340"/>
                  </a:lnTo>
                  <a:lnTo>
                    <a:pt x="412" y="331"/>
                  </a:lnTo>
                  <a:lnTo>
                    <a:pt x="414" y="323"/>
                  </a:lnTo>
                  <a:lnTo>
                    <a:pt x="416" y="316"/>
                  </a:lnTo>
                  <a:lnTo>
                    <a:pt x="418" y="308"/>
                  </a:lnTo>
                  <a:lnTo>
                    <a:pt x="421" y="297"/>
                  </a:lnTo>
                  <a:lnTo>
                    <a:pt x="423" y="288"/>
                  </a:lnTo>
                  <a:lnTo>
                    <a:pt x="427" y="277"/>
                  </a:lnTo>
                  <a:lnTo>
                    <a:pt x="434" y="260"/>
                  </a:lnTo>
                  <a:lnTo>
                    <a:pt x="442" y="238"/>
                  </a:lnTo>
                  <a:lnTo>
                    <a:pt x="453" y="217"/>
                  </a:lnTo>
                  <a:lnTo>
                    <a:pt x="464" y="191"/>
                  </a:lnTo>
                  <a:lnTo>
                    <a:pt x="475" y="167"/>
                  </a:lnTo>
                  <a:lnTo>
                    <a:pt x="486" y="143"/>
                  </a:lnTo>
                  <a:lnTo>
                    <a:pt x="494" y="121"/>
                  </a:lnTo>
                  <a:lnTo>
                    <a:pt x="503" y="104"/>
                  </a:lnTo>
                  <a:lnTo>
                    <a:pt x="505" y="100"/>
                  </a:lnTo>
                  <a:lnTo>
                    <a:pt x="507" y="95"/>
                  </a:lnTo>
                  <a:lnTo>
                    <a:pt x="507" y="91"/>
                  </a:lnTo>
                  <a:lnTo>
                    <a:pt x="509" y="87"/>
                  </a:lnTo>
                  <a:lnTo>
                    <a:pt x="512" y="82"/>
                  </a:lnTo>
                  <a:lnTo>
                    <a:pt x="512" y="78"/>
                  </a:lnTo>
                  <a:lnTo>
                    <a:pt x="514" y="74"/>
                  </a:lnTo>
                  <a:lnTo>
                    <a:pt x="514" y="69"/>
                  </a:lnTo>
                  <a:lnTo>
                    <a:pt x="514" y="65"/>
                  </a:lnTo>
                  <a:lnTo>
                    <a:pt x="514" y="58"/>
                  </a:lnTo>
                  <a:lnTo>
                    <a:pt x="516" y="54"/>
                  </a:lnTo>
                  <a:lnTo>
                    <a:pt x="516" y="50"/>
                  </a:lnTo>
                  <a:lnTo>
                    <a:pt x="516" y="48"/>
                  </a:lnTo>
                  <a:lnTo>
                    <a:pt x="514" y="43"/>
                  </a:lnTo>
                  <a:lnTo>
                    <a:pt x="514" y="39"/>
                  </a:lnTo>
                  <a:lnTo>
                    <a:pt x="514" y="35"/>
                  </a:lnTo>
                  <a:lnTo>
                    <a:pt x="514" y="30"/>
                  </a:lnTo>
                  <a:lnTo>
                    <a:pt x="512" y="28"/>
                  </a:lnTo>
                  <a:lnTo>
                    <a:pt x="512" y="24"/>
                  </a:lnTo>
                  <a:lnTo>
                    <a:pt x="509" y="19"/>
                  </a:lnTo>
                  <a:lnTo>
                    <a:pt x="509" y="17"/>
                  </a:lnTo>
                  <a:lnTo>
                    <a:pt x="507" y="15"/>
                  </a:lnTo>
                  <a:lnTo>
                    <a:pt x="505" y="13"/>
                  </a:lnTo>
                  <a:lnTo>
                    <a:pt x="505" y="9"/>
                  </a:lnTo>
                  <a:lnTo>
                    <a:pt x="503" y="6"/>
                  </a:lnTo>
                  <a:lnTo>
                    <a:pt x="501" y="6"/>
                  </a:lnTo>
                  <a:lnTo>
                    <a:pt x="499" y="4"/>
                  </a:lnTo>
                  <a:lnTo>
                    <a:pt x="496" y="2"/>
                  </a:lnTo>
                  <a:lnTo>
                    <a:pt x="494" y="2"/>
                  </a:lnTo>
                  <a:lnTo>
                    <a:pt x="492" y="0"/>
                  </a:lnTo>
                  <a:lnTo>
                    <a:pt x="490" y="0"/>
                  </a:lnTo>
                  <a:lnTo>
                    <a:pt x="488" y="0"/>
                  </a:lnTo>
                  <a:lnTo>
                    <a:pt x="475" y="0"/>
                  </a:lnTo>
                  <a:lnTo>
                    <a:pt x="460" y="0"/>
                  </a:lnTo>
                  <a:lnTo>
                    <a:pt x="447" y="0"/>
                  </a:lnTo>
                  <a:lnTo>
                    <a:pt x="431" y="0"/>
                  </a:lnTo>
                  <a:lnTo>
                    <a:pt x="421" y="0"/>
                  </a:lnTo>
                  <a:lnTo>
                    <a:pt x="410" y="2"/>
                  </a:lnTo>
                  <a:lnTo>
                    <a:pt x="403" y="2"/>
                  </a:lnTo>
                  <a:lnTo>
                    <a:pt x="401" y="2"/>
                  </a:lnTo>
                  <a:lnTo>
                    <a:pt x="390" y="2"/>
                  </a:lnTo>
                  <a:lnTo>
                    <a:pt x="377" y="2"/>
                  </a:lnTo>
                  <a:lnTo>
                    <a:pt x="137" y="2"/>
                  </a:lnTo>
                  <a:lnTo>
                    <a:pt x="124" y="2"/>
                  </a:lnTo>
                  <a:lnTo>
                    <a:pt x="107" y="2"/>
                  </a:lnTo>
                  <a:lnTo>
                    <a:pt x="104" y="2"/>
                  </a:lnTo>
                  <a:lnTo>
                    <a:pt x="100" y="2"/>
                  </a:lnTo>
                  <a:lnTo>
                    <a:pt x="91" y="2"/>
                  </a:lnTo>
                  <a:lnTo>
                    <a:pt x="81" y="2"/>
                  </a:lnTo>
                  <a:lnTo>
                    <a:pt x="70" y="2"/>
                  </a:lnTo>
                  <a:lnTo>
                    <a:pt x="57" y="2"/>
                  </a:lnTo>
                  <a:lnTo>
                    <a:pt x="46" y="2"/>
                  </a:lnTo>
                  <a:lnTo>
                    <a:pt x="35" y="2"/>
                  </a:lnTo>
                  <a:lnTo>
                    <a:pt x="31" y="4"/>
                  </a:lnTo>
                  <a:lnTo>
                    <a:pt x="29" y="4"/>
                  </a:lnTo>
                  <a:lnTo>
                    <a:pt x="26" y="4"/>
                  </a:lnTo>
                  <a:lnTo>
                    <a:pt x="24" y="6"/>
                  </a:lnTo>
                  <a:lnTo>
                    <a:pt x="22" y="6"/>
                  </a:lnTo>
                  <a:lnTo>
                    <a:pt x="20" y="9"/>
                  </a:lnTo>
                  <a:lnTo>
                    <a:pt x="18" y="9"/>
                  </a:lnTo>
                  <a:lnTo>
                    <a:pt x="16" y="11"/>
                  </a:lnTo>
                  <a:lnTo>
                    <a:pt x="13" y="13"/>
                  </a:lnTo>
                  <a:lnTo>
                    <a:pt x="11" y="15"/>
                  </a:lnTo>
                  <a:lnTo>
                    <a:pt x="9" y="17"/>
                  </a:lnTo>
                  <a:lnTo>
                    <a:pt x="9" y="19"/>
                  </a:lnTo>
                  <a:lnTo>
                    <a:pt x="7" y="22"/>
                  </a:lnTo>
                  <a:lnTo>
                    <a:pt x="7" y="24"/>
                  </a:lnTo>
                  <a:lnTo>
                    <a:pt x="5" y="26"/>
                  </a:lnTo>
                  <a:lnTo>
                    <a:pt x="5" y="30"/>
                  </a:lnTo>
                  <a:lnTo>
                    <a:pt x="3" y="32"/>
                  </a:lnTo>
                  <a:lnTo>
                    <a:pt x="3" y="37"/>
                  </a:lnTo>
                  <a:lnTo>
                    <a:pt x="3" y="39"/>
                  </a:lnTo>
                  <a:lnTo>
                    <a:pt x="0" y="43"/>
                  </a:lnTo>
                  <a:lnTo>
                    <a:pt x="0" y="50"/>
                  </a:lnTo>
                  <a:lnTo>
                    <a:pt x="0" y="56"/>
                  </a:lnTo>
                  <a:lnTo>
                    <a:pt x="0" y="65"/>
                  </a:lnTo>
                  <a:lnTo>
                    <a:pt x="3" y="74"/>
                  </a:lnTo>
                  <a:lnTo>
                    <a:pt x="3" y="80"/>
                  </a:lnTo>
                  <a:lnTo>
                    <a:pt x="7" y="89"/>
                  </a:lnTo>
                  <a:lnTo>
                    <a:pt x="9" y="97"/>
                  </a:lnTo>
                  <a:lnTo>
                    <a:pt x="11" y="108"/>
                  </a:lnTo>
                  <a:lnTo>
                    <a:pt x="16" y="119"/>
                  </a:lnTo>
                  <a:lnTo>
                    <a:pt x="20" y="130"/>
                  </a:lnTo>
                  <a:lnTo>
                    <a:pt x="29" y="154"/>
                  </a:lnTo>
                  <a:lnTo>
                    <a:pt x="37" y="178"/>
                  </a:lnTo>
                  <a:lnTo>
                    <a:pt x="48" y="204"/>
                  </a:lnTo>
                  <a:lnTo>
                    <a:pt x="61" y="227"/>
                  </a:lnTo>
                  <a:lnTo>
                    <a:pt x="72" y="251"/>
                  </a:lnTo>
                  <a:lnTo>
                    <a:pt x="81" y="273"/>
                  </a:lnTo>
                  <a:lnTo>
                    <a:pt x="87" y="286"/>
                  </a:lnTo>
                  <a:lnTo>
                    <a:pt x="91" y="295"/>
                  </a:lnTo>
                  <a:lnTo>
                    <a:pt x="94" y="299"/>
                  </a:lnTo>
                  <a:lnTo>
                    <a:pt x="96" y="303"/>
                  </a:lnTo>
                  <a:lnTo>
                    <a:pt x="96" y="308"/>
                  </a:lnTo>
                  <a:lnTo>
                    <a:pt x="98" y="314"/>
                  </a:lnTo>
                  <a:lnTo>
                    <a:pt x="98" y="321"/>
                  </a:lnTo>
                  <a:lnTo>
                    <a:pt x="100" y="327"/>
                  </a:lnTo>
                  <a:lnTo>
                    <a:pt x="100" y="338"/>
                  </a:lnTo>
                  <a:lnTo>
                    <a:pt x="100" y="349"/>
                  </a:lnTo>
                  <a:lnTo>
                    <a:pt x="100" y="377"/>
                  </a:lnTo>
                  <a:lnTo>
                    <a:pt x="102" y="418"/>
                  </a:lnTo>
                  <a:lnTo>
                    <a:pt x="102" y="611"/>
                  </a:lnTo>
                  <a:lnTo>
                    <a:pt x="412" y="611"/>
                  </a:lnTo>
                  <a:close/>
                </a:path>
              </a:pathLst>
            </a:custGeom>
            <a:solidFill>
              <a:srgbClr val="ECC2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7" name="任意多边形 308146"/>
            <p:cNvSpPr/>
            <p:nvPr/>
          </p:nvSpPr>
          <p:spPr>
            <a:xfrm>
              <a:off x="4431" y="2355"/>
              <a:ext cx="511" cy="609"/>
            </a:xfrm>
            <a:custGeom>
              <a:rect l="0" t="0" r="0" b="0"/>
              <a:pathLst>
                <a:path w="511" h="609">
                  <a:moveTo>
                    <a:pt x="409" y="609"/>
                  </a:moveTo>
                  <a:lnTo>
                    <a:pt x="409" y="427"/>
                  </a:lnTo>
                  <a:lnTo>
                    <a:pt x="409" y="401"/>
                  </a:lnTo>
                  <a:lnTo>
                    <a:pt x="409" y="379"/>
                  </a:lnTo>
                  <a:lnTo>
                    <a:pt x="407" y="362"/>
                  </a:lnTo>
                  <a:lnTo>
                    <a:pt x="409" y="345"/>
                  </a:lnTo>
                  <a:lnTo>
                    <a:pt x="409" y="336"/>
                  </a:lnTo>
                  <a:lnTo>
                    <a:pt x="409" y="329"/>
                  </a:lnTo>
                  <a:lnTo>
                    <a:pt x="411" y="321"/>
                  </a:lnTo>
                  <a:lnTo>
                    <a:pt x="413" y="312"/>
                  </a:lnTo>
                  <a:lnTo>
                    <a:pt x="413" y="306"/>
                  </a:lnTo>
                  <a:lnTo>
                    <a:pt x="418" y="295"/>
                  </a:lnTo>
                  <a:lnTo>
                    <a:pt x="420" y="286"/>
                  </a:lnTo>
                  <a:lnTo>
                    <a:pt x="424" y="275"/>
                  </a:lnTo>
                  <a:lnTo>
                    <a:pt x="431" y="258"/>
                  </a:lnTo>
                  <a:lnTo>
                    <a:pt x="439" y="236"/>
                  </a:lnTo>
                  <a:lnTo>
                    <a:pt x="450" y="215"/>
                  </a:lnTo>
                  <a:lnTo>
                    <a:pt x="461" y="191"/>
                  </a:lnTo>
                  <a:lnTo>
                    <a:pt x="472" y="165"/>
                  </a:lnTo>
                  <a:lnTo>
                    <a:pt x="483" y="141"/>
                  </a:lnTo>
                  <a:lnTo>
                    <a:pt x="491" y="121"/>
                  </a:lnTo>
                  <a:lnTo>
                    <a:pt x="498" y="104"/>
                  </a:lnTo>
                  <a:lnTo>
                    <a:pt x="500" y="100"/>
                  </a:lnTo>
                  <a:lnTo>
                    <a:pt x="502" y="95"/>
                  </a:lnTo>
                  <a:lnTo>
                    <a:pt x="504" y="91"/>
                  </a:lnTo>
                  <a:lnTo>
                    <a:pt x="506" y="87"/>
                  </a:lnTo>
                  <a:lnTo>
                    <a:pt x="506" y="80"/>
                  </a:lnTo>
                  <a:lnTo>
                    <a:pt x="509" y="76"/>
                  </a:lnTo>
                  <a:lnTo>
                    <a:pt x="509" y="72"/>
                  </a:lnTo>
                  <a:lnTo>
                    <a:pt x="509" y="67"/>
                  </a:lnTo>
                  <a:lnTo>
                    <a:pt x="511" y="63"/>
                  </a:lnTo>
                  <a:lnTo>
                    <a:pt x="511" y="59"/>
                  </a:lnTo>
                  <a:lnTo>
                    <a:pt x="511" y="54"/>
                  </a:lnTo>
                  <a:lnTo>
                    <a:pt x="511" y="50"/>
                  </a:lnTo>
                  <a:lnTo>
                    <a:pt x="511" y="46"/>
                  </a:lnTo>
                  <a:lnTo>
                    <a:pt x="511" y="41"/>
                  </a:lnTo>
                  <a:lnTo>
                    <a:pt x="511" y="37"/>
                  </a:lnTo>
                  <a:lnTo>
                    <a:pt x="511" y="35"/>
                  </a:lnTo>
                  <a:lnTo>
                    <a:pt x="509" y="30"/>
                  </a:lnTo>
                  <a:lnTo>
                    <a:pt x="509" y="26"/>
                  </a:lnTo>
                  <a:lnTo>
                    <a:pt x="506" y="24"/>
                  </a:lnTo>
                  <a:lnTo>
                    <a:pt x="506" y="20"/>
                  </a:lnTo>
                  <a:lnTo>
                    <a:pt x="504" y="17"/>
                  </a:lnTo>
                  <a:lnTo>
                    <a:pt x="504" y="15"/>
                  </a:lnTo>
                  <a:lnTo>
                    <a:pt x="502" y="11"/>
                  </a:lnTo>
                  <a:lnTo>
                    <a:pt x="500" y="9"/>
                  </a:lnTo>
                  <a:lnTo>
                    <a:pt x="498" y="7"/>
                  </a:lnTo>
                  <a:lnTo>
                    <a:pt x="498" y="4"/>
                  </a:lnTo>
                  <a:lnTo>
                    <a:pt x="496" y="4"/>
                  </a:lnTo>
                  <a:lnTo>
                    <a:pt x="493" y="2"/>
                  </a:lnTo>
                  <a:lnTo>
                    <a:pt x="491" y="0"/>
                  </a:lnTo>
                  <a:lnTo>
                    <a:pt x="489" y="0"/>
                  </a:lnTo>
                  <a:lnTo>
                    <a:pt x="487" y="0"/>
                  </a:lnTo>
                  <a:lnTo>
                    <a:pt x="483" y="0"/>
                  </a:lnTo>
                  <a:lnTo>
                    <a:pt x="470" y="0"/>
                  </a:lnTo>
                  <a:lnTo>
                    <a:pt x="457" y="0"/>
                  </a:lnTo>
                  <a:lnTo>
                    <a:pt x="441" y="0"/>
                  </a:lnTo>
                  <a:lnTo>
                    <a:pt x="428" y="0"/>
                  </a:lnTo>
                  <a:lnTo>
                    <a:pt x="418" y="0"/>
                  </a:lnTo>
                  <a:lnTo>
                    <a:pt x="407" y="0"/>
                  </a:lnTo>
                  <a:lnTo>
                    <a:pt x="400" y="0"/>
                  </a:lnTo>
                  <a:lnTo>
                    <a:pt x="398" y="0"/>
                  </a:lnTo>
                  <a:lnTo>
                    <a:pt x="387" y="2"/>
                  </a:lnTo>
                  <a:lnTo>
                    <a:pt x="374" y="2"/>
                  </a:lnTo>
                  <a:lnTo>
                    <a:pt x="134" y="2"/>
                  </a:lnTo>
                  <a:lnTo>
                    <a:pt x="121" y="2"/>
                  </a:lnTo>
                  <a:lnTo>
                    <a:pt x="106" y="2"/>
                  </a:lnTo>
                  <a:lnTo>
                    <a:pt x="104" y="2"/>
                  </a:lnTo>
                  <a:lnTo>
                    <a:pt x="99" y="2"/>
                  </a:lnTo>
                  <a:lnTo>
                    <a:pt x="91" y="2"/>
                  </a:lnTo>
                  <a:lnTo>
                    <a:pt x="80" y="2"/>
                  </a:lnTo>
                  <a:lnTo>
                    <a:pt x="69" y="2"/>
                  </a:lnTo>
                  <a:lnTo>
                    <a:pt x="56" y="2"/>
                  </a:lnTo>
                  <a:lnTo>
                    <a:pt x="45" y="2"/>
                  </a:lnTo>
                  <a:lnTo>
                    <a:pt x="32" y="2"/>
                  </a:lnTo>
                  <a:lnTo>
                    <a:pt x="30" y="2"/>
                  </a:lnTo>
                  <a:lnTo>
                    <a:pt x="28" y="4"/>
                  </a:lnTo>
                  <a:lnTo>
                    <a:pt x="26" y="4"/>
                  </a:lnTo>
                  <a:lnTo>
                    <a:pt x="23" y="4"/>
                  </a:lnTo>
                  <a:lnTo>
                    <a:pt x="21" y="7"/>
                  </a:lnTo>
                  <a:lnTo>
                    <a:pt x="17" y="7"/>
                  </a:lnTo>
                  <a:lnTo>
                    <a:pt x="17" y="9"/>
                  </a:lnTo>
                  <a:lnTo>
                    <a:pt x="15" y="11"/>
                  </a:lnTo>
                  <a:lnTo>
                    <a:pt x="13" y="13"/>
                  </a:lnTo>
                  <a:lnTo>
                    <a:pt x="10" y="15"/>
                  </a:lnTo>
                  <a:lnTo>
                    <a:pt x="8" y="17"/>
                  </a:lnTo>
                  <a:lnTo>
                    <a:pt x="8" y="20"/>
                  </a:lnTo>
                  <a:lnTo>
                    <a:pt x="6" y="22"/>
                  </a:lnTo>
                  <a:lnTo>
                    <a:pt x="4" y="24"/>
                  </a:lnTo>
                  <a:lnTo>
                    <a:pt x="4" y="26"/>
                  </a:lnTo>
                  <a:lnTo>
                    <a:pt x="4" y="30"/>
                  </a:lnTo>
                  <a:lnTo>
                    <a:pt x="2" y="33"/>
                  </a:lnTo>
                  <a:lnTo>
                    <a:pt x="2" y="35"/>
                  </a:lnTo>
                  <a:lnTo>
                    <a:pt x="2" y="39"/>
                  </a:lnTo>
                  <a:lnTo>
                    <a:pt x="0" y="43"/>
                  </a:lnTo>
                  <a:lnTo>
                    <a:pt x="0" y="50"/>
                  </a:lnTo>
                  <a:lnTo>
                    <a:pt x="0" y="56"/>
                  </a:lnTo>
                  <a:lnTo>
                    <a:pt x="0" y="65"/>
                  </a:lnTo>
                  <a:lnTo>
                    <a:pt x="2" y="72"/>
                  </a:lnTo>
                  <a:lnTo>
                    <a:pt x="4" y="80"/>
                  </a:lnTo>
                  <a:lnTo>
                    <a:pt x="4" y="89"/>
                  </a:lnTo>
                  <a:lnTo>
                    <a:pt x="8" y="98"/>
                  </a:lnTo>
                  <a:lnTo>
                    <a:pt x="10" y="106"/>
                  </a:lnTo>
                  <a:lnTo>
                    <a:pt x="15" y="117"/>
                  </a:lnTo>
                  <a:lnTo>
                    <a:pt x="19" y="128"/>
                  </a:lnTo>
                  <a:lnTo>
                    <a:pt x="28" y="152"/>
                  </a:lnTo>
                  <a:lnTo>
                    <a:pt x="36" y="176"/>
                  </a:lnTo>
                  <a:lnTo>
                    <a:pt x="47" y="202"/>
                  </a:lnTo>
                  <a:lnTo>
                    <a:pt x="58" y="225"/>
                  </a:lnTo>
                  <a:lnTo>
                    <a:pt x="69" y="251"/>
                  </a:lnTo>
                  <a:lnTo>
                    <a:pt x="80" y="273"/>
                  </a:lnTo>
                  <a:lnTo>
                    <a:pt x="86" y="284"/>
                  </a:lnTo>
                  <a:lnTo>
                    <a:pt x="91" y="293"/>
                  </a:lnTo>
                  <a:lnTo>
                    <a:pt x="93" y="297"/>
                  </a:lnTo>
                  <a:lnTo>
                    <a:pt x="93" y="301"/>
                  </a:lnTo>
                  <a:lnTo>
                    <a:pt x="95" y="306"/>
                  </a:lnTo>
                  <a:lnTo>
                    <a:pt x="97" y="312"/>
                  </a:lnTo>
                  <a:lnTo>
                    <a:pt x="97" y="319"/>
                  </a:lnTo>
                  <a:lnTo>
                    <a:pt x="97" y="325"/>
                  </a:lnTo>
                  <a:lnTo>
                    <a:pt x="99" y="336"/>
                  </a:lnTo>
                  <a:lnTo>
                    <a:pt x="99" y="347"/>
                  </a:lnTo>
                  <a:lnTo>
                    <a:pt x="99" y="375"/>
                  </a:lnTo>
                  <a:lnTo>
                    <a:pt x="99" y="414"/>
                  </a:lnTo>
                  <a:lnTo>
                    <a:pt x="101" y="609"/>
                  </a:lnTo>
                  <a:lnTo>
                    <a:pt x="409" y="609"/>
                  </a:lnTo>
                  <a:close/>
                </a:path>
              </a:pathLst>
            </a:custGeom>
            <a:solidFill>
              <a:srgbClr val="EBC0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8" name="任意多边形 308147"/>
            <p:cNvSpPr/>
            <p:nvPr/>
          </p:nvSpPr>
          <p:spPr>
            <a:xfrm>
              <a:off x="4433" y="2357"/>
              <a:ext cx="509" cy="607"/>
            </a:xfrm>
            <a:custGeom>
              <a:rect l="0" t="0" r="0" b="0"/>
              <a:pathLst>
                <a:path w="509" h="607">
                  <a:moveTo>
                    <a:pt x="407" y="607"/>
                  </a:moveTo>
                  <a:lnTo>
                    <a:pt x="407" y="423"/>
                  </a:lnTo>
                  <a:lnTo>
                    <a:pt x="407" y="397"/>
                  </a:lnTo>
                  <a:lnTo>
                    <a:pt x="405" y="377"/>
                  </a:lnTo>
                  <a:lnTo>
                    <a:pt x="405" y="358"/>
                  </a:lnTo>
                  <a:lnTo>
                    <a:pt x="407" y="343"/>
                  </a:lnTo>
                  <a:lnTo>
                    <a:pt x="407" y="334"/>
                  </a:lnTo>
                  <a:lnTo>
                    <a:pt x="407" y="327"/>
                  </a:lnTo>
                  <a:lnTo>
                    <a:pt x="409" y="319"/>
                  </a:lnTo>
                  <a:lnTo>
                    <a:pt x="409" y="310"/>
                  </a:lnTo>
                  <a:lnTo>
                    <a:pt x="411" y="304"/>
                  </a:lnTo>
                  <a:lnTo>
                    <a:pt x="416" y="293"/>
                  </a:lnTo>
                  <a:lnTo>
                    <a:pt x="418" y="284"/>
                  </a:lnTo>
                  <a:lnTo>
                    <a:pt x="422" y="273"/>
                  </a:lnTo>
                  <a:lnTo>
                    <a:pt x="429" y="256"/>
                  </a:lnTo>
                  <a:lnTo>
                    <a:pt x="437" y="236"/>
                  </a:lnTo>
                  <a:lnTo>
                    <a:pt x="446" y="213"/>
                  </a:lnTo>
                  <a:lnTo>
                    <a:pt x="457" y="189"/>
                  </a:lnTo>
                  <a:lnTo>
                    <a:pt x="468" y="165"/>
                  </a:lnTo>
                  <a:lnTo>
                    <a:pt x="478" y="141"/>
                  </a:lnTo>
                  <a:lnTo>
                    <a:pt x="489" y="119"/>
                  </a:lnTo>
                  <a:lnTo>
                    <a:pt x="496" y="104"/>
                  </a:lnTo>
                  <a:lnTo>
                    <a:pt x="498" y="100"/>
                  </a:lnTo>
                  <a:lnTo>
                    <a:pt x="500" y="93"/>
                  </a:lnTo>
                  <a:lnTo>
                    <a:pt x="502" y="89"/>
                  </a:lnTo>
                  <a:lnTo>
                    <a:pt x="502" y="85"/>
                  </a:lnTo>
                  <a:lnTo>
                    <a:pt x="504" y="80"/>
                  </a:lnTo>
                  <a:lnTo>
                    <a:pt x="504" y="76"/>
                  </a:lnTo>
                  <a:lnTo>
                    <a:pt x="507" y="72"/>
                  </a:lnTo>
                  <a:lnTo>
                    <a:pt x="507" y="67"/>
                  </a:lnTo>
                  <a:lnTo>
                    <a:pt x="507" y="63"/>
                  </a:lnTo>
                  <a:lnTo>
                    <a:pt x="509" y="59"/>
                  </a:lnTo>
                  <a:lnTo>
                    <a:pt x="509" y="54"/>
                  </a:lnTo>
                  <a:lnTo>
                    <a:pt x="509" y="50"/>
                  </a:lnTo>
                  <a:lnTo>
                    <a:pt x="509" y="46"/>
                  </a:lnTo>
                  <a:lnTo>
                    <a:pt x="509" y="41"/>
                  </a:lnTo>
                  <a:lnTo>
                    <a:pt x="507" y="37"/>
                  </a:lnTo>
                  <a:lnTo>
                    <a:pt x="507" y="33"/>
                  </a:lnTo>
                  <a:lnTo>
                    <a:pt x="507" y="31"/>
                  </a:lnTo>
                  <a:lnTo>
                    <a:pt x="507" y="26"/>
                  </a:lnTo>
                  <a:lnTo>
                    <a:pt x="504" y="22"/>
                  </a:lnTo>
                  <a:lnTo>
                    <a:pt x="504" y="20"/>
                  </a:lnTo>
                  <a:lnTo>
                    <a:pt x="502" y="18"/>
                  </a:lnTo>
                  <a:lnTo>
                    <a:pt x="500" y="13"/>
                  </a:lnTo>
                  <a:lnTo>
                    <a:pt x="500" y="11"/>
                  </a:lnTo>
                  <a:lnTo>
                    <a:pt x="498" y="9"/>
                  </a:lnTo>
                  <a:lnTo>
                    <a:pt x="496" y="7"/>
                  </a:lnTo>
                  <a:lnTo>
                    <a:pt x="494" y="5"/>
                  </a:lnTo>
                  <a:lnTo>
                    <a:pt x="491" y="2"/>
                  </a:lnTo>
                  <a:lnTo>
                    <a:pt x="489" y="2"/>
                  </a:lnTo>
                  <a:lnTo>
                    <a:pt x="487" y="0"/>
                  </a:lnTo>
                  <a:lnTo>
                    <a:pt x="485" y="0"/>
                  </a:lnTo>
                  <a:lnTo>
                    <a:pt x="483" y="0"/>
                  </a:lnTo>
                  <a:lnTo>
                    <a:pt x="481" y="0"/>
                  </a:lnTo>
                  <a:lnTo>
                    <a:pt x="468" y="0"/>
                  </a:lnTo>
                  <a:lnTo>
                    <a:pt x="455" y="0"/>
                  </a:lnTo>
                  <a:lnTo>
                    <a:pt x="439" y="0"/>
                  </a:lnTo>
                  <a:lnTo>
                    <a:pt x="426" y="0"/>
                  </a:lnTo>
                  <a:lnTo>
                    <a:pt x="413" y="0"/>
                  </a:lnTo>
                  <a:lnTo>
                    <a:pt x="405" y="0"/>
                  </a:lnTo>
                  <a:lnTo>
                    <a:pt x="398" y="0"/>
                  </a:lnTo>
                  <a:lnTo>
                    <a:pt x="396" y="0"/>
                  </a:lnTo>
                  <a:lnTo>
                    <a:pt x="385" y="2"/>
                  </a:lnTo>
                  <a:lnTo>
                    <a:pt x="372" y="2"/>
                  </a:lnTo>
                  <a:lnTo>
                    <a:pt x="134" y="2"/>
                  </a:lnTo>
                  <a:lnTo>
                    <a:pt x="121" y="2"/>
                  </a:lnTo>
                  <a:lnTo>
                    <a:pt x="106" y="2"/>
                  </a:lnTo>
                  <a:lnTo>
                    <a:pt x="104" y="2"/>
                  </a:lnTo>
                  <a:lnTo>
                    <a:pt x="97" y="2"/>
                  </a:lnTo>
                  <a:lnTo>
                    <a:pt x="91" y="2"/>
                  </a:lnTo>
                  <a:lnTo>
                    <a:pt x="80" y="2"/>
                  </a:lnTo>
                  <a:lnTo>
                    <a:pt x="69" y="2"/>
                  </a:lnTo>
                  <a:lnTo>
                    <a:pt x="56" y="2"/>
                  </a:lnTo>
                  <a:lnTo>
                    <a:pt x="43" y="2"/>
                  </a:lnTo>
                  <a:lnTo>
                    <a:pt x="32" y="2"/>
                  </a:lnTo>
                  <a:lnTo>
                    <a:pt x="30" y="2"/>
                  </a:lnTo>
                  <a:lnTo>
                    <a:pt x="28" y="2"/>
                  </a:lnTo>
                  <a:lnTo>
                    <a:pt x="26" y="5"/>
                  </a:lnTo>
                  <a:lnTo>
                    <a:pt x="24" y="5"/>
                  </a:lnTo>
                  <a:lnTo>
                    <a:pt x="19" y="7"/>
                  </a:lnTo>
                  <a:lnTo>
                    <a:pt x="19" y="7"/>
                  </a:lnTo>
                  <a:lnTo>
                    <a:pt x="15" y="9"/>
                  </a:lnTo>
                  <a:lnTo>
                    <a:pt x="15" y="11"/>
                  </a:lnTo>
                  <a:lnTo>
                    <a:pt x="13" y="13"/>
                  </a:lnTo>
                  <a:lnTo>
                    <a:pt x="11" y="13"/>
                  </a:lnTo>
                  <a:lnTo>
                    <a:pt x="8" y="15"/>
                  </a:lnTo>
                  <a:lnTo>
                    <a:pt x="8" y="18"/>
                  </a:lnTo>
                  <a:lnTo>
                    <a:pt x="6" y="22"/>
                  </a:lnTo>
                  <a:lnTo>
                    <a:pt x="4" y="24"/>
                  </a:lnTo>
                  <a:lnTo>
                    <a:pt x="4" y="26"/>
                  </a:lnTo>
                  <a:lnTo>
                    <a:pt x="2" y="28"/>
                  </a:lnTo>
                  <a:lnTo>
                    <a:pt x="2" y="33"/>
                  </a:lnTo>
                  <a:lnTo>
                    <a:pt x="2" y="35"/>
                  </a:lnTo>
                  <a:lnTo>
                    <a:pt x="2" y="39"/>
                  </a:lnTo>
                  <a:lnTo>
                    <a:pt x="0" y="41"/>
                  </a:lnTo>
                  <a:lnTo>
                    <a:pt x="0" y="48"/>
                  </a:lnTo>
                  <a:lnTo>
                    <a:pt x="0" y="57"/>
                  </a:lnTo>
                  <a:lnTo>
                    <a:pt x="0" y="63"/>
                  </a:lnTo>
                  <a:lnTo>
                    <a:pt x="2" y="72"/>
                  </a:lnTo>
                  <a:lnTo>
                    <a:pt x="2" y="78"/>
                  </a:lnTo>
                  <a:lnTo>
                    <a:pt x="4" y="87"/>
                  </a:lnTo>
                  <a:lnTo>
                    <a:pt x="8" y="96"/>
                  </a:lnTo>
                  <a:lnTo>
                    <a:pt x="11" y="106"/>
                  </a:lnTo>
                  <a:lnTo>
                    <a:pt x="15" y="115"/>
                  </a:lnTo>
                  <a:lnTo>
                    <a:pt x="19" y="128"/>
                  </a:lnTo>
                  <a:lnTo>
                    <a:pt x="28" y="150"/>
                  </a:lnTo>
                  <a:lnTo>
                    <a:pt x="37" y="176"/>
                  </a:lnTo>
                  <a:lnTo>
                    <a:pt x="47" y="200"/>
                  </a:lnTo>
                  <a:lnTo>
                    <a:pt x="58" y="226"/>
                  </a:lnTo>
                  <a:lnTo>
                    <a:pt x="69" y="249"/>
                  </a:lnTo>
                  <a:lnTo>
                    <a:pt x="80" y="271"/>
                  </a:lnTo>
                  <a:lnTo>
                    <a:pt x="84" y="282"/>
                  </a:lnTo>
                  <a:lnTo>
                    <a:pt x="91" y="291"/>
                  </a:lnTo>
                  <a:lnTo>
                    <a:pt x="91" y="295"/>
                  </a:lnTo>
                  <a:lnTo>
                    <a:pt x="93" y="299"/>
                  </a:lnTo>
                  <a:lnTo>
                    <a:pt x="95" y="304"/>
                  </a:lnTo>
                  <a:lnTo>
                    <a:pt x="95" y="310"/>
                  </a:lnTo>
                  <a:lnTo>
                    <a:pt x="97" y="317"/>
                  </a:lnTo>
                  <a:lnTo>
                    <a:pt x="97" y="323"/>
                  </a:lnTo>
                  <a:lnTo>
                    <a:pt x="97" y="334"/>
                  </a:lnTo>
                  <a:lnTo>
                    <a:pt x="99" y="345"/>
                  </a:lnTo>
                  <a:lnTo>
                    <a:pt x="99" y="373"/>
                  </a:lnTo>
                  <a:lnTo>
                    <a:pt x="99" y="412"/>
                  </a:lnTo>
                  <a:lnTo>
                    <a:pt x="99" y="607"/>
                  </a:lnTo>
                  <a:lnTo>
                    <a:pt x="407" y="607"/>
                  </a:lnTo>
                  <a:close/>
                </a:path>
              </a:pathLst>
            </a:custGeom>
            <a:solidFill>
              <a:srgbClr val="EBBE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49" name="任意多边形 308148"/>
            <p:cNvSpPr/>
            <p:nvPr/>
          </p:nvSpPr>
          <p:spPr>
            <a:xfrm>
              <a:off x="4435" y="2357"/>
              <a:ext cx="505" cy="607"/>
            </a:xfrm>
            <a:custGeom>
              <a:rect l="0" t="0" r="0" b="0"/>
              <a:pathLst>
                <a:path w="505" h="607">
                  <a:moveTo>
                    <a:pt x="403" y="607"/>
                  </a:moveTo>
                  <a:lnTo>
                    <a:pt x="403" y="423"/>
                  </a:lnTo>
                  <a:lnTo>
                    <a:pt x="403" y="397"/>
                  </a:lnTo>
                  <a:lnTo>
                    <a:pt x="403" y="377"/>
                  </a:lnTo>
                  <a:lnTo>
                    <a:pt x="403" y="358"/>
                  </a:lnTo>
                  <a:lnTo>
                    <a:pt x="403" y="343"/>
                  </a:lnTo>
                  <a:lnTo>
                    <a:pt x="405" y="334"/>
                  </a:lnTo>
                  <a:lnTo>
                    <a:pt x="405" y="327"/>
                  </a:lnTo>
                  <a:lnTo>
                    <a:pt x="407" y="319"/>
                  </a:lnTo>
                  <a:lnTo>
                    <a:pt x="407" y="310"/>
                  </a:lnTo>
                  <a:lnTo>
                    <a:pt x="409" y="304"/>
                  </a:lnTo>
                  <a:lnTo>
                    <a:pt x="411" y="293"/>
                  </a:lnTo>
                  <a:lnTo>
                    <a:pt x="416" y="284"/>
                  </a:lnTo>
                  <a:lnTo>
                    <a:pt x="420" y="273"/>
                  </a:lnTo>
                  <a:lnTo>
                    <a:pt x="427" y="256"/>
                  </a:lnTo>
                  <a:lnTo>
                    <a:pt x="435" y="236"/>
                  </a:lnTo>
                  <a:lnTo>
                    <a:pt x="444" y="213"/>
                  </a:lnTo>
                  <a:lnTo>
                    <a:pt x="455" y="189"/>
                  </a:lnTo>
                  <a:lnTo>
                    <a:pt x="466" y="165"/>
                  </a:lnTo>
                  <a:lnTo>
                    <a:pt x="476" y="141"/>
                  </a:lnTo>
                  <a:lnTo>
                    <a:pt x="485" y="122"/>
                  </a:lnTo>
                  <a:lnTo>
                    <a:pt x="494" y="104"/>
                  </a:lnTo>
                  <a:lnTo>
                    <a:pt x="496" y="100"/>
                  </a:lnTo>
                  <a:lnTo>
                    <a:pt x="498" y="96"/>
                  </a:lnTo>
                  <a:lnTo>
                    <a:pt x="498" y="91"/>
                  </a:lnTo>
                  <a:lnTo>
                    <a:pt x="500" y="87"/>
                  </a:lnTo>
                  <a:lnTo>
                    <a:pt x="502" y="83"/>
                  </a:lnTo>
                  <a:lnTo>
                    <a:pt x="502" y="78"/>
                  </a:lnTo>
                  <a:lnTo>
                    <a:pt x="502" y="74"/>
                  </a:lnTo>
                  <a:lnTo>
                    <a:pt x="505" y="70"/>
                  </a:lnTo>
                  <a:lnTo>
                    <a:pt x="505" y="65"/>
                  </a:lnTo>
                  <a:lnTo>
                    <a:pt x="505" y="59"/>
                  </a:lnTo>
                  <a:lnTo>
                    <a:pt x="505" y="54"/>
                  </a:lnTo>
                  <a:lnTo>
                    <a:pt x="505" y="50"/>
                  </a:lnTo>
                  <a:lnTo>
                    <a:pt x="505" y="48"/>
                  </a:lnTo>
                  <a:lnTo>
                    <a:pt x="505" y="44"/>
                  </a:lnTo>
                  <a:lnTo>
                    <a:pt x="505" y="39"/>
                  </a:lnTo>
                  <a:lnTo>
                    <a:pt x="505" y="35"/>
                  </a:lnTo>
                  <a:lnTo>
                    <a:pt x="502" y="31"/>
                  </a:lnTo>
                  <a:lnTo>
                    <a:pt x="502" y="28"/>
                  </a:lnTo>
                  <a:lnTo>
                    <a:pt x="502" y="24"/>
                  </a:lnTo>
                  <a:lnTo>
                    <a:pt x="500" y="22"/>
                  </a:lnTo>
                  <a:lnTo>
                    <a:pt x="500" y="18"/>
                  </a:lnTo>
                  <a:lnTo>
                    <a:pt x="498" y="15"/>
                  </a:lnTo>
                  <a:lnTo>
                    <a:pt x="496" y="13"/>
                  </a:lnTo>
                  <a:lnTo>
                    <a:pt x="496" y="11"/>
                  </a:lnTo>
                  <a:lnTo>
                    <a:pt x="494" y="9"/>
                  </a:lnTo>
                  <a:lnTo>
                    <a:pt x="492" y="7"/>
                  </a:lnTo>
                  <a:lnTo>
                    <a:pt x="489" y="5"/>
                  </a:lnTo>
                  <a:lnTo>
                    <a:pt x="487" y="5"/>
                  </a:lnTo>
                  <a:lnTo>
                    <a:pt x="485" y="2"/>
                  </a:lnTo>
                  <a:lnTo>
                    <a:pt x="483" y="2"/>
                  </a:lnTo>
                  <a:lnTo>
                    <a:pt x="481" y="2"/>
                  </a:lnTo>
                  <a:lnTo>
                    <a:pt x="479" y="0"/>
                  </a:lnTo>
                  <a:lnTo>
                    <a:pt x="466" y="2"/>
                  </a:lnTo>
                  <a:lnTo>
                    <a:pt x="453" y="2"/>
                  </a:lnTo>
                  <a:lnTo>
                    <a:pt x="437" y="2"/>
                  </a:lnTo>
                  <a:lnTo>
                    <a:pt x="424" y="2"/>
                  </a:lnTo>
                  <a:lnTo>
                    <a:pt x="411" y="2"/>
                  </a:lnTo>
                  <a:lnTo>
                    <a:pt x="403" y="2"/>
                  </a:lnTo>
                  <a:lnTo>
                    <a:pt x="396" y="2"/>
                  </a:lnTo>
                  <a:lnTo>
                    <a:pt x="394" y="2"/>
                  </a:lnTo>
                  <a:lnTo>
                    <a:pt x="383" y="5"/>
                  </a:lnTo>
                  <a:lnTo>
                    <a:pt x="370" y="5"/>
                  </a:lnTo>
                  <a:lnTo>
                    <a:pt x="132" y="5"/>
                  </a:lnTo>
                  <a:lnTo>
                    <a:pt x="119" y="5"/>
                  </a:lnTo>
                  <a:lnTo>
                    <a:pt x="106" y="5"/>
                  </a:lnTo>
                  <a:lnTo>
                    <a:pt x="104" y="5"/>
                  </a:lnTo>
                  <a:lnTo>
                    <a:pt x="97" y="5"/>
                  </a:lnTo>
                  <a:lnTo>
                    <a:pt x="89" y="5"/>
                  </a:lnTo>
                  <a:lnTo>
                    <a:pt x="80" y="5"/>
                  </a:lnTo>
                  <a:lnTo>
                    <a:pt x="67" y="5"/>
                  </a:lnTo>
                  <a:lnTo>
                    <a:pt x="56" y="5"/>
                  </a:lnTo>
                  <a:lnTo>
                    <a:pt x="43" y="5"/>
                  </a:lnTo>
                  <a:lnTo>
                    <a:pt x="32" y="5"/>
                  </a:lnTo>
                  <a:lnTo>
                    <a:pt x="30" y="5"/>
                  </a:lnTo>
                  <a:lnTo>
                    <a:pt x="28" y="5"/>
                  </a:lnTo>
                  <a:lnTo>
                    <a:pt x="26" y="5"/>
                  </a:lnTo>
                  <a:lnTo>
                    <a:pt x="22" y="7"/>
                  </a:lnTo>
                  <a:lnTo>
                    <a:pt x="19" y="7"/>
                  </a:lnTo>
                  <a:lnTo>
                    <a:pt x="17" y="9"/>
                  </a:lnTo>
                  <a:lnTo>
                    <a:pt x="15" y="11"/>
                  </a:lnTo>
                  <a:lnTo>
                    <a:pt x="15" y="13"/>
                  </a:lnTo>
                  <a:lnTo>
                    <a:pt x="13" y="13"/>
                  </a:lnTo>
                  <a:lnTo>
                    <a:pt x="11" y="15"/>
                  </a:lnTo>
                  <a:lnTo>
                    <a:pt x="9" y="18"/>
                  </a:lnTo>
                  <a:lnTo>
                    <a:pt x="9" y="20"/>
                  </a:lnTo>
                  <a:lnTo>
                    <a:pt x="6" y="22"/>
                  </a:lnTo>
                  <a:lnTo>
                    <a:pt x="4" y="26"/>
                  </a:lnTo>
                  <a:lnTo>
                    <a:pt x="4" y="28"/>
                  </a:lnTo>
                  <a:lnTo>
                    <a:pt x="2" y="31"/>
                  </a:lnTo>
                  <a:lnTo>
                    <a:pt x="2" y="33"/>
                  </a:lnTo>
                  <a:lnTo>
                    <a:pt x="2" y="37"/>
                  </a:lnTo>
                  <a:lnTo>
                    <a:pt x="0" y="39"/>
                  </a:lnTo>
                  <a:lnTo>
                    <a:pt x="0" y="44"/>
                  </a:lnTo>
                  <a:lnTo>
                    <a:pt x="0" y="50"/>
                  </a:lnTo>
                  <a:lnTo>
                    <a:pt x="0" y="57"/>
                  </a:lnTo>
                  <a:lnTo>
                    <a:pt x="0" y="65"/>
                  </a:lnTo>
                  <a:lnTo>
                    <a:pt x="2" y="72"/>
                  </a:lnTo>
                  <a:lnTo>
                    <a:pt x="2" y="80"/>
                  </a:lnTo>
                  <a:lnTo>
                    <a:pt x="4" y="89"/>
                  </a:lnTo>
                  <a:lnTo>
                    <a:pt x="9" y="98"/>
                  </a:lnTo>
                  <a:lnTo>
                    <a:pt x="11" y="106"/>
                  </a:lnTo>
                  <a:lnTo>
                    <a:pt x="15" y="117"/>
                  </a:lnTo>
                  <a:lnTo>
                    <a:pt x="17" y="128"/>
                  </a:lnTo>
                  <a:lnTo>
                    <a:pt x="28" y="152"/>
                  </a:lnTo>
                  <a:lnTo>
                    <a:pt x="37" y="176"/>
                  </a:lnTo>
                  <a:lnTo>
                    <a:pt x="48" y="202"/>
                  </a:lnTo>
                  <a:lnTo>
                    <a:pt x="58" y="226"/>
                  </a:lnTo>
                  <a:lnTo>
                    <a:pt x="69" y="249"/>
                  </a:lnTo>
                  <a:lnTo>
                    <a:pt x="80" y="271"/>
                  </a:lnTo>
                  <a:lnTo>
                    <a:pt x="84" y="282"/>
                  </a:lnTo>
                  <a:lnTo>
                    <a:pt x="89" y="291"/>
                  </a:lnTo>
                  <a:lnTo>
                    <a:pt x="91" y="295"/>
                  </a:lnTo>
                  <a:lnTo>
                    <a:pt x="93" y="299"/>
                  </a:lnTo>
                  <a:lnTo>
                    <a:pt x="93" y="304"/>
                  </a:lnTo>
                  <a:lnTo>
                    <a:pt x="95" y="310"/>
                  </a:lnTo>
                  <a:lnTo>
                    <a:pt x="95" y="317"/>
                  </a:lnTo>
                  <a:lnTo>
                    <a:pt x="97" y="323"/>
                  </a:lnTo>
                  <a:lnTo>
                    <a:pt x="97" y="334"/>
                  </a:lnTo>
                  <a:lnTo>
                    <a:pt x="97" y="345"/>
                  </a:lnTo>
                  <a:lnTo>
                    <a:pt x="100" y="373"/>
                  </a:lnTo>
                  <a:lnTo>
                    <a:pt x="100" y="412"/>
                  </a:lnTo>
                  <a:lnTo>
                    <a:pt x="100" y="607"/>
                  </a:lnTo>
                  <a:lnTo>
                    <a:pt x="403" y="607"/>
                  </a:lnTo>
                  <a:close/>
                </a:path>
              </a:pathLst>
            </a:custGeom>
            <a:solidFill>
              <a:srgbClr val="EABC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0" name="任意多边形 308149"/>
            <p:cNvSpPr/>
            <p:nvPr/>
          </p:nvSpPr>
          <p:spPr>
            <a:xfrm>
              <a:off x="4437" y="2359"/>
              <a:ext cx="503" cy="605"/>
            </a:xfrm>
            <a:custGeom>
              <a:rect l="0" t="0" r="0" b="0"/>
              <a:pathLst>
                <a:path w="502" h="605">
                  <a:moveTo>
                    <a:pt x="401" y="605"/>
                  </a:moveTo>
                  <a:lnTo>
                    <a:pt x="401" y="419"/>
                  </a:lnTo>
                  <a:lnTo>
                    <a:pt x="401" y="395"/>
                  </a:lnTo>
                  <a:lnTo>
                    <a:pt x="401" y="373"/>
                  </a:lnTo>
                  <a:lnTo>
                    <a:pt x="401" y="356"/>
                  </a:lnTo>
                  <a:lnTo>
                    <a:pt x="401" y="341"/>
                  </a:lnTo>
                  <a:lnTo>
                    <a:pt x="403" y="332"/>
                  </a:lnTo>
                  <a:lnTo>
                    <a:pt x="403" y="325"/>
                  </a:lnTo>
                  <a:lnTo>
                    <a:pt x="405" y="317"/>
                  </a:lnTo>
                  <a:lnTo>
                    <a:pt x="405" y="308"/>
                  </a:lnTo>
                  <a:lnTo>
                    <a:pt x="407" y="302"/>
                  </a:lnTo>
                  <a:lnTo>
                    <a:pt x="409" y="291"/>
                  </a:lnTo>
                  <a:lnTo>
                    <a:pt x="414" y="282"/>
                  </a:lnTo>
                  <a:lnTo>
                    <a:pt x="416" y="271"/>
                  </a:lnTo>
                  <a:lnTo>
                    <a:pt x="422" y="254"/>
                  </a:lnTo>
                  <a:lnTo>
                    <a:pt x="431" y="234"/>
                  </a:lnTo>
                  <a:lnTo>
                    <a:pt x="442" y="211"/>
                  </a:lnTo>
                  <a:lnTo>
                    <a:pt x="453" y="187"/>
                  </a:lnTo>
                  <a:lnTo>
                    <a:pt x="464" y="163"/>
                  </a:lnTo>
                  <a:lnTo>
                    <a:pt x="474" y="141"/>
                  </a:lnTo>
                  <a:lnTo>
                    <a:pt x="483" y="120"/>
                  </a:lnTo>
                  <a:lnTo>
                    <a:pt x="490" y="104"/>
                  </a:lnTo>
                  <a:lnTo>
                    <a:pt x="492" y="100"/>
                  </a:lnTo>
                  <a:lnTo>
                    <a:pt x="494" y="96"/>
                  </a:lnTo>
                  <a:lnTo>
                    <a:pt x="496" y="91"/>
                  </a:lnTo>
                  <a:lnTo>
                    <a:pt x="496" y="85"/>
                  </a:lnTo>
                  <a:lnTo>
                    <a:pt x="498" y="81"/>
                  </a:lnTo>
                  <a:lnTo>
                    <a:pt x="500" y="76"/>
                  </a:lnTo>
                  <a:lnTo>
                    <a:pt x="500" y="72"/>
                  </a:lnTo>
                  <a:lnTo>
                    <a:pt x="500" y="68"/>
                  </a:lnTo>
                  <a:lnTo>
                    <a:pt x="503" y="63"/>
                  </a:lnTo>
                  <a:lnTo>
                    <a:pt x="503" y="59"/>
                  </a:lnTo>
                  <a:lnTo>
                    <a:pt x="503" y="55"/>
                  </a:lnTo>
                  <a:lnTo>
                    <a:pt x="503" y="50"/>
                  </a:lnTo>
                  <a:lnTo>
                    <a:pt x="503" y="46"/>
                  </a:lnTo>
                  <a:lnTo>
                    <a:pt x="503" y="42"/>
                  </a:lnTo>
                  <a:lnTo>
                    <a:pt x="503" y="39"/>
                  </a:lnTo>
                  <a:lnTo>
                    <a:pt x="500" y="35"/>
                  </a:lnTo>
                  <a:lnTo>
                    <a:pt x="500" y="31"/>
                  </a:lnTo>
                  <a:lnTo>
                    <a:pt x="500" y="29"/>
                  </a:lnTo>
                  <a:lnTo>
                    <a:pt x="498" y="24"/>
                  </a:lnTo>
                  <a:lnTo>
                    <a:pt x="498" y="22"/>
                  </a:lnTo>
                  <a:lnTo>
                    <a:pt x="496" y="18"/>
                  </a:lnTo>
                  <a:lnTo>
                    <a:pt x="496" y="16"/>
                  </a:lnTo>
                  <a:lnTo>
                    <a:pt x="494" y="13"/>
                  </a:lnTo>
                  <a:lnTo>
                    <a:pt x="492" y="11"/>
                  </a:lnTo>
                  <a:lnTo>
                    <a:pt x="490" y="9"/>
                  </a:lnTo>
                  <a:lnTo>
                    <a:pt x="490" y="7"/>
                  </a:lnTo>
                  <a:lnTo>
                    <a:pt x="487" y="5"/>
                  </a:lnTo>
                  <a:lnTo>
                    <a:pt x="485" y="3"/>
                  </a:lnTo>
                  <a:lnTo>
                    <a:pt x="483" y="3"/>
                  </a:lnTo>
                  <a:lnTo>
                    <a:pt x="481" y="3"/>
                  </a:lnTo>
                  <a:lnTo>
                    <a:pt x="479" y="0"/>
                  </a:lnTo>
                  <a:lnTo>
                    <a:pt x="474" y="0"/>
                  </a:lnTo>
                  <a:lnTo>
                    <a:pt x="464" y="0"/>
                  </a:lnTo>
                  <a:lnTo>
                    <a:pt x="448" y="0"/>
                  </a:lnTo>
                  <a:lnTo>
                    <a:pt x="435" y="0"/>
                  </a:lnTo>
                  <a:lnTo>
                    <a:pt x="422" y="3"/>
                  </a:lnTo>
                  <a:lnTo>
                    <a:pt x="409" y="3"/>
                  </a:lnTo>
                  <a:lnTo>
                    <a:pt x="401" y="3"/>
                  </a:lnTo>
                  <a:lnTo>
                    <a:pt x="394" y="3"/>
                  </a:lnTo>
                  <a:lnTo>
                    <a:pt x="392" y="3"/>
                  </a:lnTo>
                  <a:lnTo>
                    <a:pt x="381" y="3"/>
                  </a:lnTo>
                  <a:lnTo>
                    <a:pt x="368" y="5"/>
                  </a:lnTo>
                  <a:lnTo>
                    <a:pt x="132" y="5"/>
                  </a:lnTo>
                  <a:lnTo>
                    <a:pt x="119" y="3"/>
                  </a:lnTo>
                  <a:lnTo>
                    <a:pt x="104" y="5"/>
                  </a:lnTo>
                  <a:lnTo>
                    <a:pt x="102" y="5"/>
                  </a:lnTo>
                  <a:lnTo>
                    <a:pt x="98" y="5"/>
                  </a:lnTo>
                  <a:lnTo>
                    <a:pt x="89" y="3"/>
                  </a:lnTo>
                  <a:lnTo>
                    <a:pt x="78" y="3"/>
                  </a:lnTo>
                  <a:lnTo>
                    <a:pt x="67" y="3"/>
                  </a:lnTo>
                  <a:lnTo>
                    <a:pt x="56" y="3"/>
                  </a:lnTo>
                  <a:lnTo>
                    <a:pt x="43" y="3"/>
                  </a:lnTo>
                  <a:lnTo>
                    <a:pt x="33" y="5"/>
                  </a:lnTo>
                  <a:lnTo>
                    <a:pt x="30" y="5"/>
                  </a:lnTo>
                  <a:lnTo>
                    <a:pt x="28" y="5"/>
                  </a:lnTo>
                  <a:lnTo>
                    <a:pt x="26" y="5"/>
                  </a:lnTo>
                  <a:lnTo>
                    <a:pt x="22" y="7"/>
                  </a:lnTo>
                  <a:lnTo>
                    <a:pt x="20" y="7"/>
                  </a:lnTo>
                  <a:lnTo>
                    <a:pt x="17" y="9"/>
                  </a:lnTo>
                  <a:lnTo>
                    <a:pt x="15" y="11"/>
                  </a:lnTo>
                  <a:lnTo>
                    <a:pt x="15" y="11"/>
                  </a:lnTo>
                  <a:lnTo>
                    <a:pt x="13" y="13"/>
                  </a:lnTo>
                  <a:lnTo>
                    <a:pt x="11" y="16"/>
                  </a:lnTo>
                  <a:lnTo>
                    <a:pt x="9" y="18"/>
                  </a:lnTo>
                  <a:lnTo>
                    <a:pt x="9" y="20"/>
                  </a:lnTo>
                  <a:lnTo>
                    <a:pt x="7" y="22"/>
                  </a:lnTo>
                  <a:lnTo>
                    <a:pt x="4" y="24"/>
                  </a:lnTo>
                  <a:lnTo>
                    <a:pt x="4" y="29"/>
                  </a:lnTo>
                  <a:lnTo>
                    <a:pt x="2" y="31"/>
                  </a:lnTo>
                  <a:lnTo>
                    <a:pt x="2" y="33"/>
                  </a:lnTo>
                  <a:lnTo>
                    <a:pt x="2" y="37"/>
                  </a:lnTo>
                  <a:lnTo>
                    <a:pt x="0" y="39"/>
                  </a:lnTo>
                  <a:lnTo>
                    <a:pt x="0" y="44"/>
                  </a:lnTo>
                  <a:lnTo>
                    <a:pt x="0" y="50"/>
                  </a:lnTo>
                  <a:lnTo>
                    <a:pt x="0" y="57"/>
                  </a:lnTo>
                  <a:lnTo>
                    <a:pt x="0" y="63"/>
                  </a:lnTo>
                  <a:lnTo>
                    <a:pt x="2" y="72"/>
                  </a:lnTo>
                  <a:lnTo>
                    <a:pt x="2" y="81"/>
                  </a:lnTo>
                  <a:lnTo>
                    <a:pt x="4" y="87"/>
                  </a:lnTo>
                  <a:lnTo>
                    <a:pt x="9" y="96"/>
                  </a:lnTo>
                  <a:lnTo>
                    <a:pt x="11" y="107"/>
                  </a:lnTo>
                  <a:lnTo>
                    <a:pt x="15" y="115"/>
                  </a:lnTo>
                  <a:lnTo>
                    <a:pt x="17" y="126"/>
                  </a:lnTo>
                  <a:lnTo>
                    <a:pt x="26" y="150"/>
                  </a:lnTo>
                  <a:lnTo>
                    <a:pt x="37" y="174"/>
                  </a:lnTo>
                  <a:lnTo>
                    <a:pt x="48" y="200"/>
                  </a:lnTo>
                  <a:lnTo>
                    <a:pt x="59" y="224"/>
                  </a:lnTo>
                  <a:lnTo>
                    <a:pt x="69" y="247"/>
                  </a:lnTo>
                  <a:lnTo>
                    <a:pt x="78" y="269"/>
                  </a:lnTo>
                  <a:lnTo>
                    <a:pt x="85" y="280"/>
                  </a:lnTo>
                  <a:lnTo>
                    <a:pt x="89" y="289"/>
                  </a:lnTo>
                  <a:lnTo>
                    <a:pt x="91" y="293"/>
                  </a:lnTo>
                  <a:lnTo>
                    <a:pt x="93" y="297"/>
                  </a:lnTo>
                  <a:lnTo>
                    <a:pt x="93" y="302"/>
                  </a:lnTo>
                  <a:lnTo>
                    <a:pt x="95" y="308"/>
                  </a:lnTo>
                  <a:lnTo>
                    <a:pt x="95" y="315"/>
                  </a:lnTo>
                  <a:lnTo>
                    <a:pt x="95" y="321"/>
                  </a:lnTo>
                  <a:lnTo>
                    <a:pt x="98" y="332"/>
                  </a:lnTo>
                  <a:lnTo>
                    <a:pt x="98" y="343"/>
                  </a:lnTo>
                  <a:lnTo>
                    <a:pt x="98" y="371"/>
                  </a:lnTo>
                  <a:lnTo>
                    <a:pt x="98" y="408"/>
                  </a:lnTo>
                  <a:lnTo>
                    <a:pt x="100" y="605"/>
                  </a:lnTo>
                  <a:lnTo>
                    <a:pt x="401" y="605"/>
                  </a:lnTo>
                  <a:close/>
                </a:path>
              </a:pathLst>
            </a:custGeom>
            <a:solidFill>
              <a:srgbClr val="EABA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1" name="任意多边形 308150"/>
            <p:cNvSpPr/>
            <p:nvPr/>
          </p:nvSpPr>
          <p:spPr>
            <a:xfrm>
              <a:off x="4439" y="2362"/>
              <a:ext cx="501" cy="602"/>
            </a:xfrm>
            <a:custGeom>
              <a:rect l="0" t="0" r="0" b="0"/>
              <a:pathLst>
                <a:path w="501" h="602">
                  <a:moveTo>
                    <a:pt x="399" y="602"/>
                  </a:moveTo>
                  <a:lnTo>
                    <a:pt x="399" y="416"/>
                  </a:lnTo>
                  <a:lnTo>
                    <a:pt x="399" y="392"/>
                  </a:lnTo>
                  <a:lnTo>
                    <a:pt x="399" y="370"/>
                  </a:lnTo>
                  <a:lnTo>
                    <a:pt x="399" y="353"/>
                  </a:lnTo>
                  <a:lnTo>
                    <a:pt x="399" y="338"/>
                  </a:lnTo>
                  <a:lnTo>
                    <a:pt x="399" y="329"/>
                  </a:lnTo>
                  <a:lnTo>
                    <a:pt x="401" y="322"/>
                  </a:lnTo>
                  <a:lnTo>
                    <a:pt x="401" y="314"/>
                  </a:lnTo>
                  <a:lnTo>
                    <a:pt x="403" y="305"/>
                  </a:lnTo>
                  <a:lnTo>
                    <a:pt x="405" y="299"/>
                  </a:lnTo>
                  <a:lnTo>
                    <a:pt x="407" y="290"/>
                  </a:lnTo>
                  <a:lnTo>
                    <a:pt x="412" y="279"/>
                  </a:lnTo>
                  <a:lnTo>
                    <a:pt x="414" y="268"/>
                  </a:lnTo>
                  <a:lnTo>
                    <a:pt x="420" y="253"/>
                  </a:lnTo>
                  <a:lnTo>
                    <a:pt x="429" y="231"/>
                  </a:lnTo>
                  <a:lnTo>
                    <a:pt x="440" y="210"/>
                  </a:lnTo>
                  <a:lnTo>
                    <a:pt x="451" y="186"/>
                  </a:lnTo>
                  <a:lnTo>
                    <a:pt x="462" y="162"/>
                  </a:lnTo>
                  <a:lnTo>
                    <a:pt x="470" y="138"/>
                  </a:lnTo>
                  <a:lnTo>
                    <a:pt x="481" y="119"/>
                  </a:lnTo>
                  <a:lnTo>
                    <a:pt x="488" y="101"/>
                  </a:lnTo>
                  <a:lnTo>
                    <a:pt x="490" y="97"/>
                  </a:lnTo>
                  <a:lnTo>
                    <a:pt x="492" y="93"/>
                  </a:lnTo>
                  <a:lnTo>
                    <a:pt x="492" y="88"/>
                  </a:lnTo>
                  <a:lnTo>
                    <a:pt x="494" y="84"/>
                  </a:lnTo>
                  <a:lnTo>
                    <a:pt x="496" y="80"/>
                  </a:lnTo>
                  <a:lnTo>
                    <a:pt x="496" y="75"/>
                  </a:lnTo>
                  <a:lnTo>
                    <a:pt x="498" y="71"/>
                  </a:lnTo>
                  <a:lnTo>
                    <a:pt x="498" y="67"/>
                  </a:lnTo>
                  <a:lnTo>
                    <a:pt x="498" y="62"/>
                  </a:lnTo>
                  <a:lnTo>
                    <a:pt x="498" y="58"/>
                  </a:lnTo>
                  <a:lnTo>
                    <a:pt x="498" y="54"/>
                  </a:lnTo>
                  <a:lnTo>
                    <a:pt x="501" y="49"/>
                  </a:lnTo>
                  <a:lnTo>
                    <a:pt x="498" y="45"/>
                  </a:lnTo>
                  <a:lnTo>
                    <a:pt x="498" y="41"/>
                  </a:lnTo>
                  <a:lnTo>
                    <a:pt x="498" y="36"/>
                  </a:lnTo>
                  <a:lnTo>
                    <a:pt x="498" y="34"/>
                  </a:lnTo>
                  <a:lnTo>
                    <a:pt x="498" y="30"/>
                  </a:lnTo>
                  <a:lnTo>
                    <a:pt x="496" y="26"/>
                  </a:lnTo>
                  <a:lnTo>
                    <a:pt x="496" y="23"/>
                  </a:lnTo>
                  <a:lnTo>
                    <a:pt x="494" y="19"/>
                  </a:lnTo>
                  <a:lnTo>
                    <a:pt x="494" y="17"/>
                  </a:lnTo>
                  <a:lnTo>
                    <a:pt x="492" y="15"/>
                  </a:lnTo>
                  <a:lnTo>
                    <a:pt x="492" y="10"/>
                  </a:lnTo>
                  <a:lnTo>
                    <a:pt x="490" y="8"/>
                  </a:lnTo>
                  <a:lnTo>
                    <a:pt x="488" y="6"/>
                  </a:lnTo>
                  <a:lnTo>
                    <a:pt x="485" y="6"/>
                  </a:lnTo>
                  <a:lnTo>
                    <a:pt x="483" y="4"/>
                  </a:lnTo>
                  <a:lnTo>
                    <a:pt x="481" y="2"/>
                  </a:lnTo>
                  <a:lnTo>
                    <a:pt x="479" y="2"/>
                  </a:lnTo>
                  <a:lnTo>
                    <a:pt x="477" y="0"/>
                  </a:lnTo>
                  <a:lnTo>
                    <a:pt x="475" y="0"/>
                  </a:lnTo>
                  <a:lnTo>
                    <a:pt x="472" y="0"/>
                  </a:lnTo>
                  <a:lnTo>
                    <a:pt x="459" y="0"/>
                  </a:lnTo>
                  <a:lnTo>
                    <a:pt x="446" y="0"/>
                  </a:lnTo>
                  <a:lnTo>
                    <a:pt x="433" y="0"/>
                  </a:lnTo>
                  <a:lnTo>
                    <a:pt x="420" y="0"/>
                  </a:lnTo>
                  <a:lnTo>
                    <a:pt x="407" y="0"/>
                  </a:lnTo>
                  <a:lnTo>
                    <a:pt x="399" y="2"/>
                  </a:lnTo>
                  <a:lnTo>
                    <a:pt x="392" y="2"/>
                  </a:lnTo>
                  <a:lnTo>
                    <a:pt x="388" y="2"/>
                  </a:lnTo>
                  <a:lnTo>
                    <a:pt x="377" y="2"/>
                  </a:lnTo>
                  <a:lnTo>
                    <a:pt x="366" y="4"/>
                  </a:lnTo>
                  <a:lnTo>
                    <a:pt x="132" y="4"/>
                  </a:lnTo>
                  <a:lnTo>
                    <a:pt x="119" y="2"/>
                  </a:lnTo>
                  <a:lnTo>
                    <a:pt x="104" y="4"/>
                  </a:lnTo>
                  <a:lnTo>
                    <a:pt x="102" y="2"/>
                  </a:lnTo>
                  <a:lnTo>
                    <a:pt x="98" y="2"/>
                  </a:lnTo>
                  <a:lnTo>
                    <a:pt x="89" y="2"/>
                  </a:lnTo>
                  <a:lnTo>
                    <a:pt x="78" y="2"/>
                  </a:lnTo>
                  <a:lnTo>
                    <a:pt x="67" y="2"/>
                  </a:lnTo>
                  <a:lnTo>
                    <a:pt x="57" y="2"/>
                  </a:lnTo>
                  <a:lnTo>
                    <a:pt x="44" y="2"/>
                  </a:lnTo>
                  <a:lnTo>
                    <a:pt x="33" y="4"/>
                  </a:lnTo>
                  <a:lnTo>
                    <a:pt x="31" y="4"/>
                  </a:lnTo>
                  <a:lnTo>
                    <a:pt x="26" y="4"/>
                  </a:lnTo>
                  <a:lnTo>
                    <a:pt x="24" y="4"/>
                  </a:lnTo>
                  <a:lnTo>
                    <a:pt x="22" y="6"/>
                  </a:lnTo>
                  <a:lnTo>
                    <a:pt x="20" y="6"/>
                  </a:lnTo>
                  <a:lnTo>
                    <a:pt x="18" y="8"/>
                  </a:lnTo>
                  <a:lnTo>
                    <a:pt x="15" y="8"/>
                  </a:lnTo>
                  <a:lnTo>
                    <a:pt x="13" y="10"/>
                  </a:lnTo>
                  <a:lnTo>
                    <a:pt x="13" y="13"/>
                  </a:lnTo>
                  <a:lnTo>
                    <a:pt x="11" y="15"/>
                  </a:lnTo>
                  <a:lnTo>
                    <a:pt x="9" y="17"/>
                  </a:lnTo>
                  <a:lnTo>
                    <a:pt x="7" y="19"/>
                  </a:lnTo>
                  <a:lnTo>
                    <a:pt x="7" y="21"/>
                  </a:lnTo>
                  <a:lnTo>
                    <a:pt x="5" y="23"/>
                  </a:lnTo>
                  <a:lnTo>
                    <a:pt x="5" y="26"/>
                  </a:lnTo>
                  <a:lnTo>
                    <a:pt x="2" y="30"/>
                  </a:lnTo>
                  <a:lnTo>
                    <a:pt x="2" y="32"/>
                  </a:lnTo>
                  <a:lnTo>
                    <a:pt x="2" y="34"/>
                  </a:lnTo>
                  <a:lnTo>
                    <a:pt x="0" y="39"/>
                  </a:lnTo>
                  <a:lnTo>
                    <a:pt x="0" y="41"/>
                  </a:lnTo>
                  <a:lnTo>
                    <a:pt x="0" y="47"/>
                  </a:lnTo>
                  <a:lnTo>
                    <a:pt x="0" y="56"/>
                  </a:lnTo>
                  <a:lnTo>
                    <a:pt x="0" y="62"/>
                  </a:lnTo>
                  <a:lnTo>
                    <a:pt x="2" y="71"/>
                  </a:lnTo>
                  <a:lnTo>
                    <a:pt x="2" y="78"/>
                  </a:lnTo>
                  <a:lnTo>
                    <a:pt x="5" y="86"/>
                  </a:lnTo>
                  <a:lnTo>
                    <a:pt x="7" y="95"/>
                  </a:lnTo>
                  <a:lnTo>
                    <a:pt x="11" y="104"/>
                  </a:lnTo>
                  <a:lnTo>
                    <a:pt x="13" y="114"/>
                  </a:lnTo>
                  <a:lnTo>
                    <a:pt x="18" y="125"/>
                  </a:lnTo>
                  <a:lnTo>
                    <a:pt x="26" y="149"/>
                  </a:lnTo>
                  <a:lnTo>
                    <a:pt x="37" y="173"/>
                  </a:lnTo>
                  <a:lnTo>
                    <a:pt x="48" y="197"/>
                  </a:lnTo>
                  <a:lnTo>
                    <a:pt x="59" y="221"/>
                  </a:lnTo>
                  <a:lnTo>
                    <a:pt x="70" y="244"/>
                  </a:lnTo>
                  <a:lnTo>
                    <a:pt x="78" y="266"/>
                  </a:lnTo>
                  <a:lnTo>
                    <a:pt x="85" y="277"/>
                  </a:lnTo>
                  <a:lnTo>
                    <a:pt x="89" y="286"/>
                  </a:lnTo>
                  <a:lnTo>
                    <a:pt x="91" y="290"/>
                  </a:lnTo>
                  <a:lnTo>
                    <a:pt x="91" y="294"/>
                  </a:lnTo>
                  <a:lnTo>
                    <a:pt x="93" y="299"/>
                  </a:lnTo>
                  <a:lnTo>
                    <a:pt x="93" y="305"/>
                  </a:lnTo>
                  <a:lnTo>
                    <a:pt x="96" y="312"/>
                  </a:lnTo>
                  <a:lnTo>
                    <a:pt x="96" y="318"/>
                  </a:lnTo>
                  <a:lnTo>
                    <a:pt x="98" y="327"/>
                  </a:lnTo>
                  <a:lnTo>
                    <a:pt x="98" y="340"/>
                  </a:lnTo>
                  <a:lnTo>
                    <a:pt x="98" y="368"/>
                  </a:lnTo>
                  <a:lnTo>
                    <a:pt x="98" y="405"/>
                  </a:lnTo>
                  <a:lnTo>
                    <a:pt x="100" y="602"/>
                  </a:lnTo>
                  <a:lnTo>
                    <a:pt x="399" y="602"/>
                  </a:lnTo>
                  <a:close/>
                </a:path>
              </a:pathLst>
            </a:custGeom>
            <a:solidFill>
              <a:srgbClr val="E9B8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2" name="任意多边形 308151"/>
            <p:cNvSpPr/>
            <p:nvPr/>
          </p:nvSpPr>
          <p:spPr>
            <a:xfrm>
              <a:off x="4441" y="2364"/>
              <a:ext cx="496" cy="600"/>
            </a:xfrm>
            <a:custGeom>
              <a:rect l="0" t="0" r="0" b="0"/>
              <a:pathLst>
                <a:path w="496" h="600">
                  <a:moveTo>
                    <a:pt x="397" y="600"/>
                  </a:moveTo>
                  <a:lnTo>
                    <a:pt x="397" y="414"/>
                  </a:lnTo>
                  <a:lnTo>
                    <a:pt x="397" y="388"/>
                  </a:lnTo>
                  <a:lnTo>
                    <a:pt x="397" y="368"/>
                  </a:lnTo>
                  <a:lnTo>
                    <a:pt x="397" y="351"/>
                  </a:lnTo>
                  <a:lnTo>
                    <a:pt x="397" y="333"/>
                  </a:lnTo>
                  <a:lnTo>
                    <a:pt x="397" y="327"/>
                  </a:lnTo>
                  <a:lnTo>
                    <a:pt x="399" y="318"/>
                  </a:lnTo>
                  <a:lnTo>
                    <a:pt x="399" y="312"/>
                  </a:lnTo>
                  <a:lnTo>
                    <a:pt x="401" y="303"/>
                  </a:lnTo>
                  <a:lnTo>
                    <a:pt x="403" y="297"/>
                  </a:lnTo>
                  <a:lnTo>
                    <a:pt x="405" y="288"/>
                  </a:lnTo>
                  <a:lnTo>
                    <a:pt x="408" y="277"/>
                  </a:lnTo>
                  <a:lnTo>
                    <a:pt x="412" y="266"/>
                  </a:lnTo>
                  <a:lnTo>
                    <a:pt x="418" y="251"/>
                  </a:lnTo>
                  <a:lnTo>
                    <a:pt x="427" y="229"/>
                  </a:lnTo>
                  <a:lnTo>
                    <a:pt x="436" y="208"/>
                  </a:lnTo>
                  <a:lnTo>
                    <a:pt x="447" y="184"/>
                  </a:lnTo>
                  <a:lnTo>
                    <a:pt x="457" y="160"/>
                  </a:lnTo>
                  <a:lnTo>
                    <a:pt x="468" y="138"/>
                  </a:lnTo>
                  <a:lnTo>
                    <a:pt x="477" y="117"/>
                  </a:lnTo>
                  <a:lnTo>
                    <a:pt x="486" y="102"/>
                  </a:lnTo>
                  <a:lnTo>
                    <a:pt x="488" y="97"/>
                  </a:lnTo>
                  <a:lnTo>
                    <a:pt x="488" y="93"/>
                  </a:lnTo>
                  <a:lnTo>
                    <a:pt x="490" y="89"/>
                  </a:lnTo>
                  <a:lnTo>
                    <a:pt x="492" y="84"/>
                  </a:lnTo>
                  <a:lnTo>
                    <a:pt x="492" y="80"/>
                  </a:lnTo>
                  <a:lnTo>
                    <a:pt x="494" y="76"/>
                  </a:lnTo>
                  <a:lnTo>
                    <a:pt x="494" y="69"/>
                  </a:lnTo>
                  <a:lnTo>
                    <a:pt x="496" y="65"/>
                  </a:lnTo>
                  <a:lnTo>
                    <a:pt x="496" y="60"/>
                  </a:lnTo>
                  <a:lnTo>
                    <a:pt x="496" y="56"/>
                  </a:lnTo>
                  <a:lnTo>
                    <a:pt x="496" y="52"/>
                  </a:lnTo>
                  <a:lnTo>
                    <a:pt x="496" y="50"/>
                  </a:lnTo>
                  <a:lnTo>
                    <a:pt x="496" y="45"/>
                  </a:lnTo>
                  <a:lnTo>
                    <a:pt x="496" y="41"/>
                  </a:lnTo>
                  <a:lnTo>
                    <a:pt x="496" y="37"/>
                  </a:lnTo>
                  <a:lnTo>
                    <a:pt x="496" y="32"/>
                  </a:lnTo>
                  <a:lnTo>
                    <a:pt x="494" y="30"/>
                  </a:lnTo>
                  <a:lnTo>
                    <a:pt x="494" y="26"/>
                  </a:lnTo>
                  <a:lnTo>
                    <a:pt x="492" y="24"/>
                  </a:lnTo>
                  <a:lnTo>
                    <a:pt x="492" y="19"/>
                  </a:lnTo>
                  <a:lnTo>
                    <a:pt x="492" y="17"/>
                  </a:lnTo>
                  <a:lnTo>
                    <a:pt x="490" y="13"/>
                  </a:lnTo>
                  <a:lnTo>
                    <a:pt x="488" y="11"/>
                  </a:lnTo>
                  <a:lnTo>
                    <a:pt x="486" y="8"/>
                  </a:lnTo>
                  <a:lnTo>
                    <a:pt x="486" y="6"/>
                  </a:lnTo>
                  <a:lnTo>
                    <a:pt x="483" y="4"/>
                  </a:lnTo>
                  <a:lnTo>
                    <a:pt x="481" y="4"/>
                  </a:lnTo>
                  <a:lnTo>
                    <a:pt x="479" y="2"/>
                  </a:lnTo>
                  <a:lnTo>
                    <a:pt x="477" y="2"/>
                  </a:lnTo>
                  <a:lnTo>
                    <a:pt x="475" y="0"/>
                  </a:lnTo>
                  <a:lnTo>
                    <a:pt x="473" y="0"/>
                  </a:lnTo>
                  <a:lnTo>
                    <a:pt x="470" y="0"/>
                  </a:lnTo>
                  <a:lnTo>
                    <a:pt x="457" y="0"/>
                  </a:lnTo>
                  <a:lnTo>
                    <a:pt x="444" y="0"/>
                  </a:lnTo>
                  <a:lnTo>
                    <a:pt x="429" y="0"/>
                  </a:lnTo>
                  <a:lnTo>
                    <a:pt x="416" y="0"/>
                  </a:lnTo>
                  <a:lnTo>
                    <a:pt x="405" y="0"/>
                  </a:lnTo>
                  <a:lnTo>
                    <a:pt x="395" y="2"/>
                  </a:lnTo>
                  <a:lnTo>
                    <a:pt x="390" y="2"/>
                  </a:lnTo>
                  <a:lnTo>
                    <a:pt x="386" y="2"/>
                  </a:lnTo>
                  <a:lnTo>
                    <a:pt x="375" y="2"/>
                  </a:lnTo>
                  <a:lnTo>
                    <a:pt x="364" y="2"/>
                  </a:lnTo>
                  <a:lnTo>
                    <a:pt x="130" y="2"/>
                  </a:lnTo>
                  <a:lnTo>
                    <a:pt x="117" y="2"/>
                  </a:lnTo>
                  <a:lnTo>
                    <a:pt x="104" y="2"/>
                  </a:lnTo>
                  <a:lnTo>
                    <a:pt x="102" y="2"/>
                  </a:lnTo>
                  <a:lnTo>
                    <a:pt x="96" y="2"/>
                  </a:lnTo>
                  <a:lnTo>
                    <a:pt x="89" y="2"/>
                  </a:lnTo>
                  <a:lnTo>
                    <a:pt x="78" y="2"/>
                  </a:lnTo>
                  <a:lnTo>
                    <a:pt x="68" y="2"/>
                  </a:lnTo>
                  <a:lnTo>
                    <a:pt x="55" y="2"/>
                  </a:lnTo>
                  <a:lnTo>
                    <a:pt x="44" y="2"/>
                  </a:lnTo>
                  <a:lnTo>
                    <a:pt x="33" y="2"/>
                  </a:lnTo>
                  <a:lnTo>
                    <a:pt x="31" y="2"/>
                  </a:lnTo>
                  <a:lnTo>
                    <a:pt x="26" y="4"/>
                  </a:lnTo>
                  <a:lnTo>
                    <a:pt x="24" y="4"/>
                  </a:lnTo>
                  <a:lnTo>
                    <a:pt x="22" y="4"/>
                  </a:lnTo>
                  <a:lnTo>
                    <a:pt x="20" y="6"/>
                  </a:lnTo>
                  <a:lnTo>
                    <a:pt x="18" y="6"/>
                  </a:lnTo>
                  <a:lnTo>
                    <a:pt x="16" y="8"/>
                  </a:lnTo>
                  <a:lnTo>
                    <a:pt x="13" y="11"/>
                  </a:lnTo>
                  <a:lnTo>
                    <a:pt x="13" y="13"/>
                  </a:lnTo>
                  <a:lnTo>
                    <a:pt x="11" y="15"/>
                  </a:lnTo>
                  <a:lnTo>
                    <a:pt x="9" y="15"/>
                  </a:lnTo>
                  <a:lnTo>
                    <a:pt x="7" y="19"/>
                  </a:lnTo>
                  <a:lnTo>
                    <a:pt x="7" y="21"/>
                  </a:lnTo>
                  <a:lnTo>
                    <a:pt x="5" y="24"/>
                  </a:lnTo>
                  <a:lnTo>
                    <a:pt x="5" y="26"/>
                  </a:lnTo>
                  <a:lnTo>
                    <a:pt x="3" y="28"/>
                  </a:lnTo>
                  <a:lnTo>
                    <a:pt x="3" y="32"/>
                  </a:lnTo>
                  <a:lnTo>
                    <a:pt x="3" y="34"/>
                  </a:lnTo>
                  <a:lnTo>
                    <a:pt x="0" y="37"/>
                  </a:lnTo>
                  <a:lnTo>
                    <a:pt x="0" y="41"/>
                  </a:lnTo>
                  <a:lnTo>
                    <a:pt x="0" y="47"/>
                  </a:lnTo>
                  <a:lnTo>
                    <a:pt x="0" y="54"/>
                  </a:lnTo>
                  <a:lnTo>
                    <a:pt x="0" y="63"/>
                  </a:lnTo>
                  <a:lnTo>
                    <a:pt x="3" y="69"/>
                  </a:lnTo>
                  <a:lnTo>
                    <a:pt x="3" y="78"/>
                  </a:lnTo>
                  <a:lnTo>
                    <a:pt x="5" y="86"/>
                  </a:lnTo>
                  <a:lnTo>
                    <a:pt x="7" y="95"/>
                  </a:lnTo>
                  <a:lnTo>
                    <a:pt x="11" y="104"/>
                  </a:lnTo>
                  <a:lnTo>
                    <a:pt x="16" y="115"/>
                  </a:lnTo>
                  <a:lnTo>
                    <a:pt x="18" y="123"/>
                  </a:lnTo>
                  <a:lnTo>
                    <a:pt x="26" y="147"/>
                  </a:lnTo>
                  <a:lnTo>
                    <a:pt x="37" y="171"/>
                  </a:lnTo>
                  <a:lnTo>
                    <a:pt x="48" y="195"/>
                  </a:lnTo>
                  <a:lnTo>
                    <a:pt x="57" y="221"/>
                  </a:lnTo>
                  <a:lnTo>
                    <a:pt x="68" y="242"/>
                  </a:lnTo>
                  <a:lnTo>
                    <a:pt x="78" y="264"/>
                  </a:lnTo>
                  <a:lnTo>
                    <a:pt x="83" y="275"/>
                  </a:lnTo>
                  <a:lnTo>
                    <a:pt x="87" y="284"/>
                  </a:lnTo>
                  <a:lnTo>
                    <a:pt x="89" y="288"/>
                  </a:lnTo>
                  <a:lnTo>
                    <a:pt x="91" y="292"/>
                  </a:lnTo>
                  <a:lnTo>
                    <a:pt x="94" y="297"/>
                  </a:lnTo>
                  <a:lnTo>
                    <a:pt x="94" y="303"/>
                  </a:lnTo>
                  <a:lnTo>
                    <a:pt x="96" y="307"/>
                  </a:lnTo>
                  <a:lnTo>
                    <a:pt x="96" y="316"/>
                  </a:lnTo>
                  <a:lnTo>
                    <a:pt x="96" y="325"/>
                  </a:lnTo>
                  <a:lnTo>
                    <a:pt x="96" y="336"/>
                  </a:lnTo>
                  <a:lnTo>
                    <a:pt x="98" y="364"/>
                  </a:lnTo>
                  <a:lnTo>
                    <a:pt x="98" y="403"/>
                  </a:lnTo>
                  <a:lnTo>
                    <a:pt x="98" y="600"/>
                  </a:lnTo>
                  <a:lnTo>
                    <a:pt x="397" y="600"/>
                  </a:lnTo>
                  <a:close/>
                </a:path>
              </a:pathLst>
            </a:custGeom>
            <a:solidFill>
              <a:srgbClr val="E8B6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3" name="任意多边形 308152"/>
            <p:cNvSpPr/>
            <p:nvPr/>
          </p:nvSpPr>
          <p:spPr>
            <a:xfrm>
              <a:off x="4444" y="2366"/>
              <a:ext cx="493" cy="598"/>
            </a:xfrm>
            <a:custGeom>
              <a:rect l="0" t="0" r="0" b="0"/>
              <a:pathLst>
                <a:path w="492" h="598">
                  <a:moveTo>
                    <a:pt x="394" y="598"/>
                  </a:moveTo>
                  <a:lnTo>
                    <a:pt x="394" y="412"/>
                  </a:lnTo>
                  <a:lnTo>
                    <a:pt x="394" y="386"/>
                  </a:lnTo>
                  <a:lnTo>
                    <a:pt x="394" y="366"/>
                  </a:lnTo>
                  <a:lnTo>
                    <a:pt x="394" y="349"/>
                  </a:lnTo>
                  <a:lnTo>
                    <a:pt x="394" y="331"/>
                  </a:lnTo>
                  <a:lnTo>
                    <a:pt x="394" y="325"/>
                  </a:lnTo>
                  <a:lnTo>
                    <a:pt x="396" y="316"/>
                  </a:lnTo>
                  <a:lnTo>
                    <a:pt x="396" y="310"/>
                  </a:lnTo>
                  <a:lnTo>
                    <a:pt x="398" y="301"/>
                  </a:lnTo>
                  <a:lnTo>
                    <a:pt x="400" y="292"/>
                  </a:lnTo>
                  <a:lnTo>
                    <a:pt x="402" y="286"/>
                  </a:lnTo>
                  <a:lnTo>
                    <a:pt x="405" y="275"/>
                  </a:lnTo>
                  <a:lnTo>
                    <a:pt x="409" y="264"/>
                  </a:lnTo>
                  <a:lnTo>
                    <a:pt x="415" y="249"/>
                  </a:lnTo>
                  <a:lnTo>
                    <a:pt x="424" y="230"/>
                  </a:lnTo>
                  <a:lnTo>
                    <a:pt x="433" y="206"/>
                  </a:lnTo>
                  <a:lnTo>
                    <a:pt x="444" y="182"/>
                  </a:lnTo>
                  <a:lnTo>
                    <a:pt x="454" y="158"/>
                  </a:lnTo>
                  <a:lnTo>
                    <a:pt x="465" y="136"/>
                  </a:lnTo>
                  <a:lnTo>
                    <a:pt x="474" y="117"/>
                  </a:lnTo>
                  <a:lnTo>
                    <a:pt x="480" y="100"/>
                  </a:lnTo>
                  <a:lnTo>
                    <a:pt x="483" y="95"/>
                  </a:lnTo>
                  <a:lnTo>
                    <a:pt x="485" y="91"/>
                  </a:lnTo>
                  <a:lnTo>
                    <a:pt x="487" y="87"/>
                  </a:lnTo>
                  <a:lnTo>
                    <a:pt x="487" y="82"/>
                  </a:lnTo>
                  <a:lnTo>
                    <a:pt x="489" y="78"/>
                  </a:lnTo>
                  <a:lnTo>
                    <a:pt x="489" y="74"/>
                  </a:lnTo>
                  <a:lnTo>
                    <a:pt x="491" y="69"/>
                  </a:lnTo>
                  <a:lnTo>
                    <a:pt x="491" y="65"/>
                  </a:lnTo>
                  <a:lnTo>
                    <a:pt x="491" y="61"/>
                  </a:lnTo>
                  <a:lnTo>
                    <a:pt x="493" y="56"/>
                  </a:lnTo>
                  <a:lnTo>
                    <a:pt x="493" y="52"/>
                  </a:lnTo>
                  <a:lnTo>
                    <a:pt x="493" y="48"/>
                  </a:lnTo>
                  <a:lnTo>
                    <a:pt x="493" y="43"/>
                  </a:lnTo>
                  <a:lnTo>
                    <a:pt x="493" y="41"/>
                  </a:lnTo>
                  <a:lnTo>
                    <a:pt x="491" y="37"/>
                  </a:lnTo>
                  <a:lnTo>
                    <a:pt x="491" y="32"/>
                  </a:lnTo>
                  <a:lnTo>
                    <a:pt x="491" y="28"/>
                  </a:lnTo>
                  <a:lnTo>
                    <a:pt x="491" y="26"/>
                  </a:lnTo>
                  <a:lnTo>
                    <a:pt x="489" y="22"/>
                  </a:lnTo>
                  <a:lnTo>
                    <a:pt x="489" y="19"/>
                  </a:lnTo>
                  <a:lnTo>
                    <a:pt x="487" y="17"/>
                  </a:lnTo>
                  <a:lnTo>
                    <a:pt x="485" y="13"/>
                  </a:lnTo>
                  <a:lnTo>
                    <a:pt x="485" y="11"/>
                  </a:lnTo>
                  <a:lnTo>
                    <a:pt x="483" y="9"/>
                  </a:lnTo>
                  <a:lnTo>
                    <a:pt x="480" y="6"/>
                  </a:lnTo>
                  <a:lnTo>
                    <a:pt x="478" y="4"/>
                  </a:lnTo>
                  <a:lnTo>
                    <a:pt x="478" y="4"/>
                  </a:lnTo>
                  <a:lnTo>
                    <a:pt x="476" y="2"/>
                  </a:lnTo>
                  <a:lnTo>
                    <a:pt x="474" y="0"/>
                  </a:lnTo>
                  <a:lnTo>
                    <a:pt x="472" y="0"/>
                  </a:lnTo>
                  <a:lnTo>
                    <a:pt x="467" y="0"/>
                  </a:lnTo>
                  <a:lnTo>
                    <a:pt x="465" y="0"/>
                  </a:lnTo>
                  <a:lnTo>
                    <a:pt x="454" y="0"/>
                  </a:lnTo>
                  <a:lnTo>
                    <a:pt x="439" y="0"/>
                  </a:lnTo>
                  <a:lnTo>
                    <a:pt x="426" y="0"/>
                  </a:lnTo>
                  <a:lnTo>
                    <a:pt x="413" y="0"/>
                  </a:lnTo>
                  <a:lnTo>
                    <a:pt x="402" y="0"/>
                  </a:lnTo>
                  <a:lnTo>
                    <a:pt x="392" y="0"/>
                  </a:lnTo>
                  <a:lnTo>
                    <a:pt x="385" y="0"/>
                  </a:lnTo>
                  <a:lnTo>
                    <a:pt x="383" y="0"/>
                  </a:lnTo>
                  <a:lnTo>
                    <a:pt x="372" y="2"/>
                  </a:lnTo>
                  <a:lnTo>
                    <a:pt x="361" y="2"/>
                  </a:lnTo>
                  <a:lnTo>
                    <a:pt x="130" y="2"/>
                  </a:lnTo>
                  <a:lnTo>
                    <a:pt x="117" y="2"/>
                  </a:lnTo>
                  <a:lnTo>
                    <a:pt x="101" y="2"/>
                  </a:lnTo>
                  <a:lnTo>
                    <a:pt x="99" y="2"/>
                  </a:lnTo>
                  <a:lnTo>
                    <a:pt x="95" y="2"/>
                  </a:lnTo>
                  <a:lnTo>
                    <a:pt x="86" y="2"/>
                  </a:lnTo>
                  <a:lnTo>
                    <a:pt x="78" y="2"/>
                  </a:lnTo>
                  <a:lnTo>
                    <a:pt x="67" y="2"/>
                  </a:lnTo>
                  <a:lnTo>
                    <a:pt x="54" y="2"/>
                  </a:lnTo>
                  <a:lnTo>
                    <a:pt x="43" y="2"/>
                  </a:lnTo>
                  <a:lnTo>
                    <a:pt x="32" y="2"/>
                  </a:lnTo>
                  <a:lnTo>
                    <a:pt x="30" y="2"/>
                  </a:lnTo>
                  <a:lnTo>
                    <a:pt x="26" y="4"/>
                  </a:lnTo>
                  <a:lnTo>
                    <a:pt x="23" y="4"/>
                  </a:lnTo>
                  <a:lnTo>
                    <a:pt x="21" y="4"/>
                  </a:lnTo>
                  <a:lnTo>
                    <a:pt x="19" y="6"/>
                  </a:lnTo>
                  <a:lnTo>
                    <a:pt x="17" y="6"/>
                  </a:lnTo>
                  <a:lnTo>
                    <a:pt x="15" y="9"/>
                  </a:lnTo>
                  <a:lnTo>
                    <a:pt x="13" y="11"/>
                  </a:lnTo>
                  <a:lnTo>
                    <a:pt x="13" y="11"/>
                  </a:lnTo>
                  <a:lnTo>
                    <a:pt x="10" y="13"/>
                  </a:lnTo>
                  <a:lnTo>
                    <a:pt x="8" y="15"/>
                  </a:lnTo>
                  <a:lnTo>
                    <a:pt x="6" y="17"/>
                  </a:lnTo>
                  <a:lnTo>
                    <a:pt x="6" y="19"/>
                  </a:lnTo>
                  <a:lnTo>
                    <a:pt x="4" y="24"/>
                  </a:lnTo>
                  <a:lnTo>
                    <a:pt x="4" y="26"/>
                  </a:lnTo>
                  <a:lnTo>
                    <a:pt x="2" y="28"/>
                  </a:lnTo>
                  <a:lnTo>
                    <a:pt x="2" y="30"/>
                  </a:lnTo>
                  <a:lnTo>
                    <a:pt x="2" y="35"/>
                  </a:lnTo>
                  <a:lnTo>
                    <a:pt x="0" y="37"/>
                  </a:lnTo>
                  <a:lnTo>
                    <a:pt x="0" y="41"/>
                  </a:lnTo>
                  <a:lnTo>
                    <a:pt x="0" y="48"/>
                  </a:lnTo>
                  <a:lnTo>
                    <a:pt x="0" y="54"/>
                  </a:lnTo>
                  <a:lnTo>
                    <a:pt x="0" y="61"/>
                  </a:lnTo>
                  <a:lnTo>
                    <a:pt x="2" y="69"/>
                  </a:lnTo>
                  <a:lnTo>
                    <a:pt x="2" y="78"/>
                  </a:lnTo>
                  <a:lnTo>
                    <a:pt x="4" y="84"/>
                  </a:lnTo>
                  <a:lnTo>
                    <a:pt x="6" y="93"/>
                  </a:lnTo>
                  <a:lnTo>
                    <a:pt x="10" y="102"/>
                  </a:lnTo>
                  <a:lnTo>
                    <a:pt x="13" y="113"/>
                  </a:lnTo>
                  <a:lnTo>
                    <a:pt x="17" y="123"/>
                  </a:lnTo>
                  <a:lnTo>
                    <a:pt x="26" y="145"/>
                  </a:lnTo>
                  <a:lnTo>
                    <a:pt x="36" y="169"/>
                  </a:lnTo>
                  <a:lnTo>
                    <a:pt x="45" y="195"/>
                  </a:lnTo>
                  <a:lnTo>
                    <a:pt x="56" y="219"/>
                  </a:lnTo>
                  <a:lnTo>
                    <a:pt x="67" y="240"/>
                  </a:lnTo>
                  <a:lnTo>
                    <a:pt x="78" y="262"/>
                  </a:lnTo>
                  <a:lnTo>
                    <a:pt x="82" y="273"/>
                  </a:lnTo>
                  <a:lnTo>
                    <a:pt x="86" y="282"/>
                  </a:lnTo>
                  <a:lnTo>
                    <a:pt x="88" y="286"/>
                  </a:lnTo>
                  <a:lnTo>
                    <a:pt x="91" y="290"/>
                  </a:lnTo>
                  <a:lnTo>
                    <a:pt x="91" y="295"/>
                  </a:lnTo>
                  <a:lnTo>
                    <a:pt x="93" y="299"/>
                  </a:lnTo>
                  <a:lnTo>
                    <a:pt x="93" y="305"/>
                  </a:lnTo>
                  <a:lnTo>
                    <a:pt x="95" y="314"/>
                  </a:lnTo>
                  <a:lnTo>
                    <a:pt x="95" y="323"/>
                  </a:lnTo>
                  <a:lnTo>
                    <a:pt x="95" y="334"/>
                  </a:lnTo>
                  <a:lnTo>
                    <a:pt x="95" y="362"/>
                  </a:lnTo>
                  <a:lnTo>
                    <a:pt x="97" y="401"/>
                  </a:lnTo>
                  <a:lnTo>
                    <a:pt x="97" y="598"/>
                  </a:lnTo>
                  <a:lnTo>
                    <a:pt x="394" y="598"/>
                  </a:lnTo>
                  <a:close/>
                </a:path>
              </a:pathLst>
            </a:custGeom>
            <a:solidFill>
              <a:srgbClr val="E8B5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4" name="任意多边形 308153"/>
            <p:cNvSpPr/>
            <p:nvPr/>
          </p:nvSpPr>
          <p:spPr>
            <a:xfrm>
              <a:off x="4446" y="2366"/>
              <a:ext cx="489" cy="598"/>
            </a:xfrm>
            <a:custGeom>
              <a:rect l="0" t="0" r="0" b="0"/>
              <a:pathLst>
                <a:path w="489" h="598">
                  <a:moveTo>
                    <a:pt x="392" y="598"/>
                  </a:moveTo>
                  <a:lnTo>
                    <a:pt x="392" y="409"/>
                  </a:lnTo>
                  <a:lnTo>
                    <a:pt x="392" y="386"/>
                  </a:lnTo>
                  <a:lnTo>
                    <a:pt x="392" y="366"/>
                  </a:lnTo>
                  <a:lnTo>
                    <a:pt x="392" y="347"/>
                  </a:lnTo>
                  <a:lnTo>
                    <a:pt x="392" y="331"/>
                  </a:lnTo>
                  <a:lnTo>
                    <a:pt x="392" y="325"/>
                  </a:lnTo>
                  <a:lnTo>
                    <a:pt x="392" y="316"/>
                  </a:lnTo>
                  <a:lnTo>
                    <a:pt x="394" y="310"/>
                  </a:lnTo>
                  <a:lnTo>
                    <a:pt x="396" y="301"/>
                  </a:lnTo>
                  <a:lnTo>
                    <a:pt x="398" y="292"/>
                  </a:lnTo>
                  <a:lnTo>
                    <a:pt x="400" y="286"/>
                  </a:lnTo>
                  <a:lnTo>
                    <a:pt x="403" y="275"/>
                  </a:lnTo>
                  <a:lnTo>
                    <a:pt x="407" y="266"/>
                  </a:lnTo>
                  <a:lnTo>
                    <a:pt x="413" y="249"/>
                  </a:lnTo>
                  <a:lnTo>
                    <a:pt x="422" y="230"/>
                  </a:lnTo>
                  <a:lnTo>
                    <a:pt x="431" y="208"/>
                  </a:lnTo>
                  <a:lnTo>
                    <a:pt x="442" y="184"/>
                  </a:lnTo>
                  <a:lnTo>
                    <a:pt x="452" y="160"/>
                  </a:lnTo>
                  <a:lnTo>
                    <a:pt x="461" y="136"/>
                  </a:lnTo>
                  <a:lnTo>
                    <a:pt x="470" y="117"/>
                  </a:lnTo>
                  <a:lnTo>
                    <a:pt x="478" y="102"/>
                  </a:lnTo>
                  <a:lnTo>
                    <a:pt x="481" y="97"/>
                  </a:lnTo>
                  <a:lnTo>
                    <a:pt x="483" y="93"/>
                  </a:lnTo>
                  <a:lnTo>
                    <a:pt x="483" y="89"/>
                  </a:lnTo>
                  <a:lnTo>
                    <a:pt x="485" y="84"/>
                  </a:lnTo>
                  <a:lnTo>
                    <a:pt x="487" y="80"/>
                  </a:lnTo>
                  <a:lnTo>
                    <a:pt x="487" y="76"/>
                  </a:lnTo>
                  <a:lnTo>
                    <a:pt x="487" y="71"/>
                  </a:lnTo>
                  <a:lnTo>
                    <a:pt x="489" y="67"/>
                  </a:lnTo>
                  <a:lnTo>
                    <a:pt x="489" y="63"/>
                  </a:lnTo>
                  <a:lnTo>
                    <a:pt x="489" y="58"/>
                  </a:lnTo>
                  <a:lnTo>
                    <a:pt x="489" y="54"/>
                  </a:lnTo>
                  <a:lnTo>
                    <a:pt x="489" y="50"/>
                  </a:lnTo>
                  <a:lnTo>
                    <a:pt x="489" y="45"/>
                  </a:lnTo>
                  <a:lnTo>
                    <a:pt x="489" y="41"/>
                  </a:lnTo>
                  <a:lnTo>
                    <a:pt x="489" y="39"/>
                  </a:lnTo>
                  <a:lnTo>
                    <a:pt x="489" y="35"/>
                  </a:lnTo>
                  <a:lnTo>
                    <a:pt x="487" y="30"/>
                  </a:lnTo>
                  <a:lnTo>
                    <a:pt x="487" y="28"/>
                  </a:lnTo>
                  <a:lnTo>
                    <a:pt x="487" y="24"/>
                  </a:lnTo>
                  <a:lnTo>
                    <a:pt x="485" y="22"/>
                  </a:lnTo>
                  <a:lnTo>
                    <a:pt x="485" y="17"/>
                  </a:lnTo>
                  <a:lnTo>
                    <a:pt x="483" y="15"/>
                  </a:lnTo>
                  <a:lnTo>
                    <a:pt x="481" y="13"/>
                  </a:lnTo>
                  <a:lnTo>
                    <a:pt x="481" y="11"/>
                  </a:lnTo>
                  <a:lnTo>
                    <a:pt x="478" y="9"/>
                  </a:lnTo>
                  <a:lnTo>
                    <a:pt x="476" y="6"/>
                  </a:lnTo>
                  <a:lnTo>
                    <a:pt x="474" y="4"/>
                  </a:lnTo>
                  <a:lnTo>
                    <a:pt x="472" y="4"/>
                  </a:lnTo>
                  <a:lnTo>
                    <a:pt x="470" y="2"/>
                  </a:lnTo>
                  <a:lnTo>
                    <a:pt x="468" y="2"/>
                  </a:lnTo>
                  <a:lnTo>
                    <a:pt x="465" y="2"/>
                  </a:lnTo>
                  <a:lnTo>
                    <a:pt x="463" y="0"/>
                  </a:lnTo>
                  <a:lnTo>
                    <a:pt x="450" y="2"/>
                  </a:lnTo>
                  <a:lnTo>
                    <a:pt x="437" y="2"/>
                  </a:lnTo>
                  <a:lnTo>
                    <a:pt x="424" y="2"/>
                  </a:lnTo>
                  <a:lnTo>
                    <a:pt x="411" y="2"/>
                  </a:lnTo>
                  <a:lnTo>
                    <a:pt x="398" y="2"/>
                  </a:lnTo>
                  <a:lnTo>
                    <a:pt x="390" y="2"/>
                  </a:lnTo>
                  <a:lnTo>
                    <a:pt x="383" y="2"/>
                  </a:lnTo>
                  <a:lnTo>
                    <a:pt x="381" y="2"/>
                  </a:lnTo>
                  <a:lnTo>
                    <a:pt x="370" y="4"/>
                  </a:lnTo>
                  <a:lnTo>
                    <a:pt x="359" y="4"/>
                  </a:lnTo>
                  <a:lnTo>
                    <a:pt x="128" y="4"/>
                  </a:lnTo>
                  <a:lnTo>
                    <a:pt x="117" y="4"/>
                  </a:lnTo>
                  <a:lnTo>
                    <a:pt x="102" y="4"/>
                  </a:lnTo>
                  <a:lnTo>
                    <a:pt x="99" y="4"/>
                  </a:lnTo>
                  <a:lnTo>
                    <a:pt x="95" y="4"/>
                  </a:lnTo>
                  <a:lnTo>
                    <a:pt x="86" y="4"/>
                  </a:lnTo>
                  <a:lnTo>
                    <a:pt x="78" y="4"/>
                  </a:lnTo>
                  <a:lnTo>
                    <a:pt x="65" y="4"/>
                  </a:lnTo>
                  <a:lnTo>
                    <a:pt x="54" y="4"/>
                  </a:lnTo>
                  <a:lnTo>
                    <a:pt x="43" y="4"/>
                  </a:lnTo>
                  <a:lnTo>
                    <a:pt x="32" y="4"/>
                  </a:lnTo>
                  <a:lnTo>
                    <a:pt x="28" y="4"/>
                  </a:lnTo>
                  <a:lnTo>
                    <a:pt x="26" y="4"/>
                  </a:lnTo>
                  <a:lnTo>
                    <a:pt x="24" y="6"/>
                  </a:lnTo>
                  <a:lnTo>
                    <a:pt x="21" y="6"/>
                  </a:lnTo>
                  <a:lnTo>
                    <a:pt x="19" y="6"/>
                  </a:lnTo>
                  <a:lnTo>
                    <a:pt x="17" y="9"/>
                  </a:lnTo>
                  <a:lnTo>
                    <a:pt x="15" y="11"/>
                  </a:lnTo>
                  <a:lnTo>
                    <a:pt x="13" y="11"/>
                  </a:lnTo>
                  <a:lnTo>
                    <a:pt x="11" y="13"/>
                  </a:lnTo>
                  <a:lnTo>
                    <a:pt x="11" y="15"/>
                  </a:lnTo>
                  <a:lnTo>
                    <a:pt x="8" y="17"/>
                  </a:lnTo>
                  <a:lnTo>
                    <a:pt x="6" y="19"/>
                  </a:lnTo>
                  <a:lnTo>
                    <a:pt x="6" y="22"/>
                  </a:lnTo>
                  <a:lnTo>
                    <a:pt x="4" y="24"/>
                  </a:lnTo>
                  <a:lnTo>
                    <a:pt x="4" y="28"/>
                  </a:lnTo>
                  <a:lnTo>
                    <a:pt x="2" y="30"/>
                  </a:lnTo>
                  <a:lnTo>
                    <a:pt x="2" y="35"/>
                  </a:lnTo>
                  <a:lnTo>
                    <a:pt x="0" y="41"/>
                  </a:lnTo>
                  <a:lnTo>
                    <a:pt x="0" y="50"/>
                  </a:lnTo>
                  <a:lnTo>
                    <a:pt x="0" y="56"/>
                  </a:lnTo>
                  <a:lnTo>
                    <a:pt x="0" y="63"/>
                  </a:lnTo>
                  <a:lnTo>
                    <a:pt x="2" y="69"/>
                  </a:lnTo>
                  <a:lnTo>
                    <a:pt x="2" y="78"/>
                  </a:lnTo>
                  <a:lnTo>
                    <a:pt x="4" y="87"/>
                  </a:lnTo>
                  <a:lnTo>
                    <a:pt x="6" y="95"/>
                  </a:lnTo>
                  <a:lnTo>
                    <a:pt x="11" y="104"/>
                  </a:lnTo>
                  <a:lnTo>
                    <a:pt x="13" y="113"/>
                  </a:lnTo>
                  <a:lnTo>
                    <a:pt x="17" y="123"/>
                  </a:lnTo>
                  <a:lnTo>
                    <a:pt x="26" y="147"/>
                  </a:lnTo>
                  <a:lnTo>
                    <a:pt x="37" y="171"/>
                  </a:lnTo>
                  <a:lnTo>
                    <a:pt x="45" y="195"/>
                  </a:lnTo>
                  <a:lnTo>
                    <a:pt x="56" y="219"/>
                  </a:lnTo>
                  <a:lnTo>
                    <a:pt x="67" y="243"/>
                  </a:lnTo>
                  <a:lnTo>
                    <a:pt x="76" y="262"/>
                  </a:lnTo>
                  <a:lnTo>
                    <a:pt x="82" y="273"/>
                  </a:lnTo>
                  <a:lnTo>
                    <a:pt x="86" y="282"/>
                  </a:lnTo>
                  <a:lnTo>
                    <a:pt x="89" y="286"/>
                  </a:lnTo>
                  <a:lnTo>
                    <a:pt x="89" y="290"/>
                  </a:lnTo>
                  <a:lnTo>
                    <a:pt x="91" y="295"/>
                  </a:lnTo>
                  <a:lnTo>
                    <a:pt x="93" y="299"/>
                  </a:lnTo>
                  <a:lnTo>
                    <a:pt x="93" y="305"/>
                  </a:lnTo>
                  <a:lnTo>
                    <a:pt x="93" y="314"/>
                  </a:lnTo>
                  <a:lnTo>
                    <a:pt x="95" y="323"/>
                  </a:lnTo>
                  <a:lnTo>
                    <a:pt x="95" y="334"/>
                  </a:lnTo>
                  <a:lnTo>
                    <a:pt x="95" y="362"/>
                  </a:lnTo>
                  <a:lnTo>
                    <a:pt x="95" y="399"/>
                  </a:lnTo>
                  <a:lnTo>
                    <a:pt x="97" y="598"/>
                  </a:lnTo>
                  <a:lnTo>
                    <a:pt x="392" y="598"/>
                  </a:lnTo>
                  <a:close/>
                </a:path>
              </a:pathLst>
            </a:custGeom>
            <a:solidFill>
              <a:srgbClr val="E7B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5" name="任意多边形 308154"/>
            <p:cNvSpPr/>
            <p:nvPr/>
          </p:nvSpPr>
          <p:spPr>
            <a:xfrm>
              <a:off x="4448" y="2368"/>
              <a:ext cx="487" cy="596"/>
            </a:xfrm>
            <a:custGeom>
              <a:rect l="0" t="0" r="0" b="0"/>
              <a:pathLst>
                <a:path w="487" h="596">
                  <a:moveTo>
                    <a:pt x="390" y="596"/>
                  </a:moveTo>
                  <a:lnTo>
                    <a:pt x="390" y="407"/>
                  </a:lnTo>
                  <a:lnTo>
                    <a:pt x="390" y="384"/>
                  </a:lnTo>
                  <a:lnTo>
                    <a:pt x="390" y="362"/>
                  </a:lnTo>
                  <a:lnTo>
                    <a:pt x="390" y="345"/>
                  </a:lnTo>
                  <a:lnTo>
                    <a:pt x="390" y="329"/>
                  </a:lnTo>
                  <a:lnTo>
                    <a:pt x="390" y="323"/>
                  </a:lnTo>
                  <a:lnTo>
                    <a:pt x="390" y="314"/>
                  </a:lnTo>
                  <a:lnTo>
                    <a:pt x="392" y="308"/>
                  </a:lnTo>
                  <a:lnTo>
                    <a:pt x="394" y="299"/>
                  </a:lnTo>
                  <a:lnTo>
                    <a:pt x="394" y="290"/>
                  </a:lnTo>
                  <a:lnTo>
                    <a:pt x="396" y="284"/>
                  </a:lnTo>
                  <a:lnTo>
                    <a:pt x="401" y="273"/>
                  </a:lnTo>
                  <a:lnTo>
                    <a:pt x="403" y="264"/>
                  </a:lnTo>
                  <a:lnTo>
                    <a:pt x="411" y="247"/>
                  </a:lnTo>
                  <a:lnTo>
                    <a:pt x="418" y="228"/>
                  </a:lnTo>
                  <a:lnTo>
                    <a:pt x="429" y="206"/>
                  </a:lnTo>
                  <a:lnTo>
                    <a:pt x="440" y="182"/>
                  </a:lnTo>
                  <a:lnTo>
                    <a:pt x="448" y="158"/>
                  </a:lnTo>
                  <a:lnTo>
                    <a:pt x="459" y="137"/>
                  </a:lnTo>
                  <a:lnTo>
                    <a:pt x="468" y="117"/>
                  </a:lnTo>
                  <a:lnTo>
                    <a:pt x="476" y="100"/>
                  </a:lnTo>
                  <a:lnTo>
                    <a:pt x="476" y="95"/>
                  </a:lnTo>
                  <a:lnTo>
                    <a:pt x="479" y="91"/>
                  </a:lnTo>
                  <a:lnTo>
                    <a:pt x="481" y="87"/>
                  </a:lnTo>
                  <a:lnTo>
                    <a:pt x="483" y="82"/>
                  </a:lnTo>
                  <a:lnTo>
                    <a:pt x="483" y="78"/>
                  </a:lnTo>
                  <a:lnTo>
                    <a:pt x="485" y="74"/>
                  </a:lnTo>
                  <a:lnTo>
                    <a:pt x="485" y="69"/>
                  </a:lnTo>
                  <a:lnTo>
                    <a:pt x="485" y="65"/>
                  </a:lnTo>
                  <a:lnTo>
                    <a:pt x="487" y="61"/>
                  </a:lnTo>
                  <a:lnTo>
                    <a:pt x="487" y="56"/>
                  </a:lnTo>
                  <a:lnTo>
                    <a:pt x="487" y="54"/>
                  </a:lnTo>
                  <a:lnTo>
                    <a:pt x="487" y="50"/>
                  </a:lnTo>
                  <a:lnTo>
                    <a:pt x="487" y="46"/>
                  </a:lnTo>
                  <a:lnTo>
                    <a:pt x="487" y="41"/>
                  </a:lnTo>
                  <a:lnTo>
                    <a:pt x="487" y="37"/>
                  </a:lnTo>
                  <a:lnTo>
                    <a:pt x="485" y="33"/>
                  </a:lnTo>
                  <a:lnTo>
                    <a:pt x="485" y="30"/>
                  </a:lnTo>
                  <a:lnTo>
                    <a:pt x="485" y="26"/>
                  </a:lnTo>
                  <a:lnTo>
                    <a:pt x="483" y="24"/>
                  </a:lnTo>
                  <a:lnTo>
                    <a:pt x="483" y="20"/>
                  </a:lnTo>
                  <a:lnTo>
                    <a:pt x="481" y="17"/>
                  </a:lnTo>
                  <a:lnTo>
                    <a:pt x="481" y="15"/>
                  </a:lnTo>
                  <a:lnTo>
                    <a:pt x="479" y="13"/>
                  </a:lnTo>
                  <a:lnTo>
                    <a:pt x="476" y="11"/>
                  </a:lnTo>
                  <a:lnTo>
                    <a:pt x="476" y="9"/>
                  </a:lnTo>
                  <a:lnTo>
                    <a:pt x="474" y="7"/>
                  </a:lnTo>
                  <a:lnTo>
                    <a:pt x="472" y="4"/>
                  </a:lnTo>
                  <a:lnTo>
                    <a:pt x="470" y="2"/>
                  </a:lnTo>
                  <a:lnTo>
                    <a:pt x="468" y="2"/>
                  </a:lnTo>
                  <a:lnTo>
                    <a:pt x="466" y="2"/>
                  </a:lnTo>
                  <a:lnTo>
                    <a:pt x="463" y="0"/>
                  </a:lnTo>
                  <a:lnTo>
                    <a:pt x="461" y="0"/>
                  </a:lnTo>
                  <a:lnTo>
                    <a:pt x="448" y="0"/>
                  </a:lnTo>
                  <a:lnTo>
                    <a:pt x="435" y="2"/>
                  </a:lnTo>
                  <a:lnTo>
                    <a:pt x="422" y="2"/>
                  </a:lnTo>
                  <a:lnTo>
                    <a:pt x="409" y="2"/>
                  </a:lnTo>
                  <a:lnTo>
                    <a:pt x="396" y="2"/>
                  </a:lnTo>
                  <a:lnTo>
                    <a:pt x="388" y="2"/>
                  </a:lnTo>
                  <a:lnTo>
                    <a:pt x="381" y="2"/>
                  </a:lnTo>
                  <a:lnTo>
                    <a:pt x="379" y="2"/>
                  </a:lnTo>
                  <a:lnTo>
                    <a:pt x="368" y="2"/>
                  </a:lnTo>
                  <a:lnTo>
                    <a:pt x="357" y="4"/>
                  </a:lnTo>
                  <a:lnTo>
                    <a:pt x="128" y="4"/>
                  </a:lnTo>
                  <a:lnTo>
                    <a:pt x="115" y="2"/>
                  </a:lnTo>
                  <a:lnTo>
                    <a:pt x="102" y="4"/>
                  </a:lnTo>
                  <a:lnTo>
                    <a:pt x="100" y="4"/>
                  </a:lnTo>
                  <a:lnTo>
                    <a:pt x="93" y="4"/>
                  </a:lnTo>
                  <a:lnTo>
                    <a:pt x="87" y="4"/>
                  </a:lnTo>
                  <a:lnTo>
                    <a:pt x="76" y="2"/>
                  </a:lnTo>
                  <a:lnTo>
                    <a:pt x="65" y="2"/>
                  </a:lnTo>
                  <a:lnTo>
                    <a:pt x="54" y="2"/>
                  </a:lnTo>
                  <a:lnTo>
                    <a:pt x="43" y="4"/>
                  </a:lnTo>
                  <a:lnTo>
                    <a:pt x="32" y="4"/>
                  </a:lnTo>
                  <a:lnTo>
                    <a:pt x="28" y="4"/>
                  </a:lnTo>
                  <a:lnTo>
                    <a:pt x="26" y="4"/>
                  </a:lnTo>
                  <a:lnTo>
                    <a:pt x="24" y="4"/>
                  </a:lnTo>
                  <a:lnTo>
                    <a:pt x="22" y="7"/>
                  </a:lnTo>
                  <a:lnTo>
                    <a:pt x="19" y="7"/>
                  </a:lnTo>
                  <a:lnTo>
                    <a:pt x="17" y="9"/>
                  </a:lnTo>
                  <a:lnTo>
                    <a:pt x="15" y="9"/>
                  </a:lnTo>
                  <a:lnTo>
                    <a:pt x="13" y="11"/>
                  </a:lnTo>
                  <a:lnTo>
                    <a:pt x="11" y="13"/>
                  </a:lnTo>
                  <a:lnTo>
                    <a:pt x="11" y="15"/>
                  </a:lnTo>
                  <a:lnTo>
                    <a:pt x="9" y="17"/>
                  </a:lnTo>
                  <a:lnTo>
                    <a:pt x="6" y="20"/>
                  </a:lnTo>
                  <a:lnTo>
                    <a:pt x="6" y="22"/>
                  </a:lnTo>
                  <a:lnTo>
                    <a:pt x="4" y="24"/>
                  </a:lnTo>
                  <a:lnTo>
                    <a:pt x="4" y="26"/>
                  </a:lnTo>
                  <a:lnTo>
                    <a:pt x="2" y="30"/>
                  </a:lnTo>
                  <a:lnTo>
                    <a:pt x="2" y="35"/>
                  </a:lnTo>
                  <a:lnTo>
                    <a:pt x="0" y="41"/>
                  </a:lnTo>
                  <a:lnTo>
                    <a:pt x="0" y="48"/>
                  </a:lnTo>
                  <a:lnTo>
                    <a:pt x="0" y="54"/>
                  </a:lnTo>
                  <a:lnTo>
                    <a:pt x="0" y="63"/>
                  </a:lnTo>
                  <a:lnTo>
                    <a:pt x="2" y="69"/>
                  </a:lnTo>
                  <a:lnTo>
                    <a:pt x="2" y="78"/>
                  </a:lnTo>
                  <a:lnTo>
                    <a:pt x="4" y="85"/>
                  </a:lnTo>
                  <a:lnTo>
                    <a:pt x="6" y="93"/>
                  </a:lnTo>
                  <a:lnTo>
                    <a:pt x="11" y="104"/>
                  </a:lnTo>
                  <a:lnTo>
                    <a:pt x="13" y="113"/>
                  </a:lnTo>
                  <a:lnTo>
                    <a:pt x="17" y="124"/>
                  </a:lnTo>
                  <a:lnTo>
                    <a:pt x="26" y="145"/>
                  </a:lnTo>
                  <a:lnTo>
                    <a:pt x="35" y="169"/>
                  </a:lnTo>
                  <a:lnTo>
                    <a:pt x="45" y="193"/>
                  </a:lnTo>
                  <a:lnTo>
                    <a:pt x="56" y="217"/>
                  </a:lnTo>
                  <a:lnTo>
                    <a:pt x="67" y="241"/>
                  </a:lnTo>
                  <a:lnTo>
                    <a:pt x="76" y="260"/>
                  </a:lnTo>
                  <a:lnTo>
                    <a:pt x="82" y="271"/>
                  </a:lnTo>
                  <a:lnTo>
                    <a:pt x="87" y="280"/>
                  </a:lnTo>
                  <a:lnTo>
                    <a:pt x="87" y="284"/>
                  </a:lnTo>
                  <a:lnTo>
                    <a:pt x="89" y="288"/>
                  </a:lnTo>
                  <a:lnTo>
                    <a:pt x="91" y="293"/>
                  </a:lnTo>
                  <a:lnTo>
                    <a:pt x="91" y="297"/>
                  </a:lnTo>
                  <a:lnTo>
                    <a:pt x="93" y="303"/>
                  </a:lnTo>
                  <a:lnTo>
                    <a:pt x="93" y="312"/>
                  </a:lnTo>
                  <a:lnTo>
                    <a:pt x="93" y="321"/>
                  </a:lnTo>
                  <a:lnTo>
                    <a:pt x="95" y="332"/>
                  </a:lnTo>
                  <a:lnTo>
                    <a:pt x="95" y="360"/>
                  </a:lnTo>
                  <a:lnTo>
                    <a:pt x="95" y="397"/>
                  </a:lnTo>
                  <a:lnTo>
                    <a:pt x="95" y="596"/>
                  </a:lnTo>
                  <a:lnTo>
                    <a:pt x="390" y="596"/>
                  </a:lnTo>
                  <a:close/>
                </a:path>
              </a:pathLst>
            </a:custGeom>
            <a:solidFill>
              <a:srgbClr val="E7B1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6" name="任意多边形 308155"/>
            <p:cNvSpPr/>
            <p:nvPr/>
          </p:nvSpPr>
          <p:spPr>
            <a:xfrm>
              <a:off x="4450" y="2370"/>
              <a:ext cx="483" cy="594"/>
            </a:xfrm>
            <a:custGeom>
              <a:rect l="0" t="0" r="0" b="0"/>
              <a:pathLst>
                <a:path w="482" h="594">
                  <a:moveTo>
                    <a:pt x="388" y="594"/>
                  </a:moveTo>
                  <a:lnTo>
                    <a:pt x="388" y="405"/>
                  </a:lnTo>
                  <a:lnTo>
                    <a:pt x="388" y="379"/>
                  </a:lnTo>
                  <a:lnTo>
                    <a:pt x="386" y="360"/>
                  </a:lnTo>
                  <a:lnTo>
                    <a:pt x="386" y="343"/>
                  </a:lnTo>
                  <a:lnTo>
                    <a:pt x="388" y="327"/>
                  </a:lnTo>
                  <a:lnTo>
                    <a:pt x="388" y="321"/>
                  </a:lnTo>
                  <a:lnTo>
                    <a:pt x="388" y="312"/>
                  </a:lnTo>
                  <a:lnTo>
                    <a:pt x="390" y="306"/>
                  </a:lnTo>
                  <a:lnTo>
                    <a:pt x="390" y="297"/>
                  </a:lnTo>
                  <a:lnTo>
                    <a:pt x="392" y="288"/>
                  </a:lnTo>
                  <a:lnTo>
                    <a:pt x="394" y="282"/>
                  </a:lnTo>
                  <a:lnTo>
                    <a:pt x="399" y="271"/>
                  </a:lnTo>
                  <a:lnTo>
                    <a:pt x="401" y="262"/>
                  </a:lnTo>
                  <a:lnTo>
                    <a:pt x="407" y="245"/>
                  </a:lnTo>
                  <a:lnTo>
                    <a:pt x="416" y="226"/>
                  </a:lnTo>
                  <a:lnTo>
                    <a:pt x="427" y="204"/>
                  </a:lnTo>
                  <a:lnTo>
                    <a:pt x="435" y="180"/>
                  </a:lnTo>
                  <a:lnTo>
                    <a:pt x="446" y="158"/>
                  </a:lnTo>
                  <a:lnTo>
                    <a:pt x="457" y="135"/>
                  </a:lnTo>
                  <a:lnTo>
                    <a:pt x="466" y="115"/>
                  </a:lnTo>
                  <a:lnTo>
                    <a:pt x="472" y="100"/>
                  </a:lnTo>
                  <a:lnTo>
                    <a:pt x="474" y="96"/>
                  </a:lnTo>
                  <a:lnTo>
                    <a:pt x="477" y="91"/>
                  </a:lnTo>
                  <a:lnTo>
                    <a:pt x="479" y="87"/>
                  </a:lnTo>
                  <a:lnTo>
                    <a:pt x="479" y="83"/>
                  </a:lnTo>
                  <a:lnTo>
                    <a:pt x="481" y="78"/>
                  </a:lnTo>
                  <a:lnTo>
                    <a:pt x="481" y="74"/>
                  </a:lnTo>
                  <a:lnTo>
                    <a:pt x="483" y="70"/>
                  </a:lnTo>
                  <a:lnTo>
                    <a:pt x="483" y="65"/>
                  </a:lnTo>
                  <a:lnTo>
                    <a:pt x="483" y="61"/>
                  </a:lnTo>
                  <a:lnTo>
                    <a:pt x="483" y="57"/>
                  </a:lnTo>
                  <a:lnTo>
                    <a:pt x="483" y="52"/>
                  </a:lnTo>
                  <a:lnTo>
                    <a:pt x="483" y="48"/>
                  </a:lnTo>
                  <a:lnTo>
                    <a:pt x="483" y="44"/>
                  </a:lnTo>
                  <a:lnTo>
                    <a:pt x="483" y="41"/>
                  </a:lnTo>
                  <a:lnTo>
                    <a:pt x="483" y="37"/>
                  </a:lnTo>
                  <a:lnTo>
                    <a:pt x="483" y="33"/>
                  </a:lnTo>
                  <a:lnTo>
                    <a:pt x="483" y="31"/>
                  </a:lnTo>
                  <a:lnTo>
                    <a:pt x="481" y="26"/>
                  </a:lnTo>
                  <a:lnTo>
                    <a:pt x="481" y="24"/>
                  </a:lnTo>
                  <a:lnTo>
                    <a:pt x="479" y="20"/>
                  </a:lnTo>
                  <a:lnTo>
                    <a:pt x="479" y="18"/>
                  </a:lnTo>
                  <a:lnTo>
                    <a:pt x="477" y="15"/>
                  </a:lnTo>
                  <a:lnTo>
                    <a:pt x="477" y="11"/>
                  </a:lnTo>
                  <a:lnTo>
                    <a:pt x="474" y="9"/>
                  </a:lnTo>
                  <a:lnTo>
                    <a:pt x="472" y="7"/>
                  </a:lnTo>
                  <a:lnTo>
                    <a:pt x="470" y="7"/>
                  </a:lnTo>
                  <a:lnTo>
                    <a:pt x="470" y="5"/>
                  </a:lnTo>
                  <a:lnTo>
                    <a:pt x="468" y="2"/>
                  </a:lnTo>
                  <a:lnTo>
                    <a:pt x="466" y="2"/>
                  </a:lnTo>
                  <a:lnTo>
                    <a:pt x="464" y="0"/>
                  </a:lnTo>
                  <a:lnTo>
                    <a:pt x="461" y="0"/>
                  </a:lnTo>
                  <a:lnTo>
                    <a:pt x="457" y="0"/>
                  </a:lnTo>
                  <a:lnTo>
                    <a:pt x="446" y="0"/>
                  </a:lnTo>
                  <a:lnTo>
                    <a:pt x="433" y="0"/>
                  </a:lnTo>
                  <a:lnTo>
                    <a:pt x="420" y="0"/>
                  </a:lnTo>
                  <a:lnTo>
                    <a:pt x="407" y="2"/>
                  </a:lnTo>
                  <a:lnTo>
                    <a:pt x="394" y="2"/>
                  </a:lnTo>
                  <a:lnTo>
                    <a:pt x="386" y="2"/>
                  </a:lnTo>
                  <a:lnTo>
                    <a:pt x="379" y="2"/>
                  </a:lnTo>
                  <a:lnTo>
                    <a:pt x="377" y="2"/>
                  </a:lnTo>
                  <a:lnTo>
                    <a:pt x="366" y="2"/>
                  </a:lnTo>
                  <a:lnTo>
                    <a:pt x="355" y="2"/>
                  </a:lnTo>
                  <a:lnTo>
                    <a:pt x="128" y="2"/>
                  </a:lnTo>
                  <a:lnTo>
                    <a:pt x="115" y="2"/>
                  </a:lnTo>
                  <a:lnTo>
                    <a:pt x="100" y="2"/>
                  </a:lnTo>
                  <a:lnTo>
                    <a:pt x="98" y="2"/>
                  </a:lnTo>
                  <a:lnTo>
                    <a:pt x="93" y="2"/>
                  </a:lnTo>
                  <a:lnTo>
                    <a:pt x="87" y="2"/>
                  </a:lnTo>
                  <a:lnTo>
                    <a:pt x="76" y="2"/>
                  </a:lnTo>
                  <a:lnTo>
                    <a:pt x="65" y="2"/>
                  </a:lnTo>
                  <a:lnTo>
                    <a:pt x="54" y="2"/>
                  </a:lnTo>
                  <a:lnTo>
                    <a:pt x="41" y="2"/>
                  </a:lnTo>
                  <a:lnTo>
                    <a:pt x="30" y="2"/>
                  </a:lnTo>
                  <a:lnTo>
                    <a:pt x="28" y="5"/>
                  </a:lnTo>
                  <a:lnTo>
                    <a:pt x="26" y="5"/>
                  </a:lnTo>
                  <a:lnTo>
                    <a:pt x="24" y="5"/>
                  </a:lnTo>
                  <a:lnTo>
                    <a:pt x="22" y="7"/>
                  </a:lnTo>
                  <a:lnTo>
                    <a:pt x="20" y="7"/>
                  </a:lnTo>
                  <a:lnTo>
                    <a:pt x="17" y="9"/>
                  </a:lnTo>
                  <a:lnTo>
                    <a:pt x="15" y="9"/>
                  </a:lnTo>
                  <a:lnTo>
                    <a:pt x="13" y="11"/>
                  </a:lnTo>
                  <a:lnTo>
                    <a:pt x="11" y="13"/>
                  </a:lnTo>
                  <a:lnTo>
                    <a:pt x="11" y="15"/>
                  </a:lnTo>
                  <a:lnTo>
                    <a:pt x="9" y="18"/>
                  </a:lnTo>
                  <a:lnTo>
                    <a:pt x="7" y="20"/>
                  </a:lnTo>
                  <a:lnTo>
                    <a:pt x="7" y="22"/>
                  </a:lnTo>
                  <a:lnTo>
                    <a:pt x="4" y="24"/>
                  </a:lnTo>
                  <a:lnTo>
                    <a:pt x="4" y="26"/>
                  </a:lnTo>
                  <a:lnTo>
                    <a:pt x="2" y="28"/>
                  </a:lnTo>
                  <a:lnTo>
                    <a:pt x="2" y="35"/>
                  </a:lnTo>
                  <a:lnTo>
                    <a:pt x="0" y="41"/>
                  </a:lnTo>
                  <a:lnTo>
                    <a:pt x="0" y="48"/>
                  </a:lnTo>
                  <a:lnTo>
                    <a:pt x="0" y="54"/>
                  </a:lnTo>
                  <a:lnTo>
                    <a:pt x="0" y="61"/>
                  </a:lnTo>
                  <a:lnTo>
                    <a:pt x="2" y="70"/>
                  </a:lnTo>
                  <a:lnTo>
                    <a:pt x="2" y="76"/>
                  </a:lnTo>
                  <a:lnTo>
                    <a:pt x="4" y="85"/>
                  </a:lnTo>
                  <a:lnTo>
                    <a:pt x="7" y="93"/>
                  </a:lnTo>
                  <a:lnTo>
                    <a:pt x="11" y="102"/>
                  </a:lnTo>
                  <a:lnTo>
                    <a:pt x="13" y="113"/>
                  </a:lnTo>
                  <a:lnTo>
                    <a:pt x="17" y="122"/>
                  </a:lnTo>
                  <a:lnTo>
                    <a:pt x="26" y="145"/>
                  </a:lnTo>
                  <a:lnTo>
                    <a:pt x="35" y="167"/>
                  </a:lnTo>
                  <a:lnTo>
                    <a:pt x="46" y="193"/>
                  </a:lnTo>
                  <a:lnTo>
                    <a:pt x="56" y="215"/>
                  </a:lnTo>
                  <a:lnTo>
                    <a:pt x="65" y="239"/>
                  </a:lnTo>
                  <a:lnTo>
                    <a:pt x="76" y="258"/>
                  </a:lnTo>
                  <a:lnTo>
                    <a:pt x="80" y="269"/>
                  </a:lnTo>
                  <a:lnTo>
                    <a:pt x="85" y="278"/>
                  </a:lnTo>
                  <a:lnTo>
                    <a:pt x="87" y="282"/>
                  </a:lnTo>
                  <a:lnTo>
                    <a:pt x="89" y="286"/>
                  </a:lnTo>
                  <a:lnTo>
                    <a:pt x="91" y="291"/>
                  </a:lnTo>
                  <a:lnTo>
                    <a:pt x="91" y="295"/>
                  </a:lnTo>
                  <a:lnTo>
                    <a:pt x="91" y="301"/>
                  </a:lnTo>
                  <a:lnTo>
                    <a:pt x="93" y="310"/>
                  </a:lnTo>
                  <a:lnTo>
                    <a:pt x="93" y="319"/>
                  </a:lnTo>
                  <a:lnTo>
                    <a:pt x="93" y="330"/>
                  </a:lnTo>
                  <a:lnTo>
                    <a:pt x="93" y="356"/>
                  </a:lnTo>
                  <a:lnTo>
                    <a:pt x="95" y="395"/>
                  </a:lnTo>
                  <a:lnTo>
                    <a:pt x="95" y="594"/>
                  </a:lnTo>
                  <a:lnTo>
                    <a:pt x="388" y="594"/>
                  </a:lnTo>
                  <a:close/>
                </a:path>
              </a:pathLst>
            </a:custGeom>
            <a:solidFill>
              <a:srgbClr val="E7AF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7" name="任意多边形 308156"/>
            <p:cNvSpPr/>
            <p:nvPr/>
          </p:nvSpPr>
          <p:spPr>
            <a:xfrm>
              <a:off x="4452" y="2372"/>
              <a:ext cx="481" cy="592"/>
            </a:xfrm>
            <a:custGeom>
              <a:rect l="0" t="0" r="0" b="0"/>
              <a:pathLst>
                <a:path w="481" h="592">
                  <a:moveTo>
                    <a:pt x="384" y="592"/>
                  </a:moveTo>
                  <a:lnTo>
                    <a:pt x="384" y="401"/>
                  </a:lnTo>
                  <a:lnTo>
                    <a:pt x="384" y="377"/>
                  </a:lnTo>
                  <a:lnTo>
                    <a:pt x="384" y="358"/>
                  </a:lnTo>
                  <a:lnTo>
                    <a:pt x="384" y="341"/>
                  </a:lnTo>
                  <a:lnTo>
                    <a:pt x="384" y="325"/>
                  </a:lnTo>
                  <a:lnTo>
                    <a:pt x="386" y="319"/>
                  </a:lnTo>
                  <a:lnTo>
                    <a:pt x="386" y="310"/>
                  </a:lnTo>
                  <a:lnTo>
                    <a:pt x="388" y="304"/>
                  </a:lnTo>
                  <a:lnTo>
                    <a:pt x="388" y="295"/>
                  </a:lnTo>
                  <a:lnTo>
                    <a:pt x="390" y="286"/>
                  </a:lnTo>
                  <a:lnTo>
                    <a:pt x="392" y="280"/>
                  </a:lnTo>
                  <a:lnTo>
                    <a:pt x="397" y="269"/>
                  </a:lnTo>
                  <a:lnTo>
                    <a:pt x="399" y="260"/>
                  </a:lnTo>
                  <a:lnTo>
                    <a:pt x="405" y="243"/>
                  </a:lnTo>
                  <a:lnTo>
                    <a:pt x="414" y="224"/>
                  </a:lnTo>
                  <a:lnTo>
                    <a:pt x="423" y="202"/>
                  </a:lnTo>
                  <a:lnTo>
                    <a:pt x="433" y="180"/>
                  </a:lnTo>
                  <a:lnTo>
                    <a:pt x="444" y="156"/>
                  </a:lnTo>
                  <a:lnTo>
                    <a:pt x="453" y="135"/>
                  </a:lnTo>
                  <a:lnTo>
                    <a:pt x="462" y="115"/>
                  </a:lnTo>
                  <a:lnTo>
                    <a:pt x="470" y="98"/>
                  </a:lnTo>
                  <a:lnTo>
                    <a:pt x="472" y="94"/>
                  </a:lnTo>
                  <a:lnTo>
                    <a:pt x="475" y="89"/>
                  </a:lnTo>
                  <a:lnTo>
                    <a:pt x="475" y="85"/>
                  </a:lnTo>
                  <a:lnTo>
                    <a:pt x="477" y="83"/>
                  </a:lnTo>
                  <a:lnTo>
                    <a:pt x="477" y="78"/>
                  </a:lnTo>
                  <a:lnTo>
                    <a:pt x="479" y="74"/>
                  </a:lnTo>
                  <a:lnTo>
                    <a:pt x="479" y="70"/>
                  </a:lnTo>
                  <a:lnTo>
                    <a:pt x="481" y="65"/>
                  </a:lnTo>
                  <a:lnTo>
                    <a:pt x="481" y="61"/>
                  </a:lnTo>
                  <a:lnTo>
                    <a:pt x="481" y="57"/>
                  </a:lnTo>
                  <a:lnTo>
                    <a:pt x="481" y="52"/>
                  </a:lnTo>
                  <a:lnTo>
                    <a:pt x="481" y="48"/>
                  </a:lnTo>
                  <a:lnTo>
                    <a:pt x="481" y="44"/>
                  </a:lnTo>
                  <a:lnTo>
                    <a:pt x="481" y="39"/>
                  </a:lnTo>
                  <a:lnTo>
                    <a:pt x="481" y="37"/>
                  </a:lnTo>
                  <a:lnTo>
                    <a:pt x="481" y="33"/>
                  </a:lnTo>
                  <a:lnTo>
                    <a:pt x="479" y="29"/>
                  </a:lnTo>
                  <a:lnTo>
                    <a:pt x="479" y="26"/>
                  </a:lnTo>
                  <a:lnTo>
                    <a:pt x="477" y="22"/>
                  </a:lnTo>
                  <a:lnTo>
                    <a:pt x="477" y="20"/>
                  </a:lnTo>
                  <a:lnTo>
                    <a:pt x="477" y="18"/>
                  </a:lnTo>
                  <a:lnTo>
                    <a:pt x="475" y="13"/>
                  </a:lnTo>
                  <a:lnTo>
                    <a:pt x="472" y="11"/>
                  </a:lnTo>
                  <a:lnTo>
                    <a:pt x="472" y="9"/>
                  </a:lnTo>
                  <a:lnTo>
                    <a:pt x="470" y="7"/>
                  </a:lnTo>
                  <a:lnTo>
                    <a:pt x="468" y="5"/>
                  </a:lnTo>
                  <a:lnTo>
                    <a:pt x="466" y="5"/>
                  </a:lnTo>
                  <a:lnTo>
                    <a:pt x="464" y="3"/>
                  </a:lnTo>
                  <a:lnTo>
                    <a:pt x="462" y="3"/>
                  </a:lnTo>
                  <a:lnTo>
                    <a:pt x="459" y="0"/>
                  </a:lnTo>
                  <a:lnTo>
                    <a:pt x="457" y="0"/>
                  </a:lnTo>
                  <a:lnTo>
                    <a:pt x="455" y="0"/>
                  </a:lnTo>
                  <a:lnTo>
                    <a:pt x="444" y="0"/>
                  </a:lnTo>
                  <a:lnTo>
                    <a:pt x="431" y="0"/>
                  </a:lnTo>
                  <a:lnTo>
                    <a:pt x="416" y="0"/>
                  </a:lnTo>
                  <a:lnTo>
                    <a:pt x="403" y="0"/>
                  </a:lnTo>
                  <a:lnTo>
                    <a:pt x="392" y="0"/>
                  </a:lnTo>
                  <a:lnTo>
                    <a:pt x="384" y="3"/>
                  </a:lnTo>
                  <a:lnTo>
                    <a:pt x="377" y="3"/>
                  </a:lnTo>
                  <a:lnTo>
                    <a:pt x="375" y="3"/>
                  </a:lnTo>
                  <a:lnTo>
                    <a:pt x="364" y="3"/>
                  </a:lnTo>
                  <a:lnTo>
                    <a:pt x="351" y="3"/>
                  </a:lnTo>
                  <a:lnTo>
                    <a:pt x="126" y="3"/>
                  </a:lnTo>
                  <a:lnTo>
                    <a:pt x="115" y="3"/>
                  </a:lnTo>
                  <a:lnTo>
                    <a:pt x="100" y="3"/>
                  </a:lnTo>
                  <a:lnTo>
                    <a:pt x="98" y="3"/>
                  </a:lnTo>
                  <a:lnTo>
                    <a:pt x="93" y="3"/>
                  </a:lnTo>
                  <a:lnTo>
                    <a:pt x="85" y="3"/>
                  </a:lnTo>
                  <a:lnTo>
                    <a:pt x="76" y="3"/>
                  </a:lnTo>
                  <a:lnTo>
                    <a:pt x="65" y="3"/>
                  </a:lnTo>
                  <a:lnTo>
                    <a:pt x="52" y="3"/>
                  </a:lnTo>
                  <a:lnTo>
                    <a:pt x="41" y="3"/>
                  </a:lnTo>
                  <a:lnTo>
                    <a:pt x="31" y="3"/>
                  </a:lnTo>
                  <a:lnTo>
                    <a:pt x="28" y="5"/>
                  </a:lnTo>
                  <a:lnTo>
                    <a:pt x="26" y="5"/>
                  </a:lnTo>
                  <a:lnTo>
                    <a:pt x="24" y="5"/>
                  </a:lnTo>
                  <a:lnTo>
                    <a:pt x="22" y="5"/>
                  </a:lnTo>
                  <a:lnTo>
                    <a:pt x="20" y="7"/>
                  </a:lnTo>
                  <a:lnTo>
                    <a:pt x="18" y="7"/>
                  </a:lnTo>
                  <a:lnTo>
                    <a:pt x="15" y="9"/>
                  </a:lnTo>
                  <a:lnTo>
                    <a:pt x="13" y="11"/>
                  </a:lnTo>
                  <a:lnTo>
                    <a:pt x="11" y="13"/>
                  </a:lnTo>
                  <a:lnTo>
                    <a:pt x="11" y="13"/>
                  </a:lnTo>
                  <a:lnTo>
                    <a:pt x="9" y="16"/>
                  </a:lnTo>
                  <a:lnTo>
                    <a:pt x="7" y="18"/>
                  </a:lnTo>
                  <a:lnTo>
                    <a:pt x="7" y="20"/>
                  </a:lnTo>
                  <a:lnTo>
                    <a:pt x="5" y="24"/>
                  </a:lnTo>
                  <a:lnTo>
                    <a:pt x="5" y="26"/>
                  </a:lnTo>
                  <a:lnTo>
                    <a:pt x="2" y="29"/>
                  </a:lnTo>
                  <a:lnTo>
                    <a:pt x="2" y="35"/>
                  </a:lnTo>
                  <a:lnTo>
                    <a:pt x="0" y="39"/>
                  </a:lnTo>
                  <a:lnTo>
                    <a:pt x="0" y="46"/>
                  </a:lnTo>
                  <a:lnTo>
                    <a:pt x="0" y="55"/>
                  </a:lnTo>
                  <a:lnTo>
                    <a:pt x="0" y="61"/>
                  </a:lnTo>
                  <a:lnTo>
                    <a:pt x="0" y="68"/>
                  </a:lnTo>
                  <a:lnTo>
                    <a:pt x="2" y="76"/>
                  </a:lnTo>
                  <a:lnTo>
                    <a:pt x="5" y="85"/>
                  </a:lnTo>
                  <a:lnTo>
                    <a:pt x="7" y="91"/>
                  </a:lnTo>
                  <a:lnTo>
                    <a:pt x="11" y="102"/>
                  </a:lnTo>
                  <a:lnTo>
                    <a:pt x="13" y="111"/>
                  </a:lnTo>
                  <a:lnTo>
                    <a:pt x="18" y="122"/>
                  </a:lnTo>
                  <a:lnTo>
                    <a:pt x="26" y="143"/>
                  </a:lnTo>
                  <a:lnTo>
                    <a:pt x="35" y="167"/>
                  </a:lnTo>
                  <a:lnTo>
                    <a:pt x="46" y="191"/>
                  </a:lnTo>
                  <a:lnTo>
                    <a:pt x="57" y="215"/>
                  </a:lnTo>
                  <a:lnTo>
                    <a:pt x="65" y="237"/>
                  </a:lnTo>
                  <a:lnTo>
                    <a:pt x="76" y="256"/>
                  </a:lnTo>
                  <a:lnTo>
                    <a:pt x="80" y="267"/>
                  </a:lnTo>
                  <a:lnTo>
                    <a:pt x="85" y="276"/>
                  </a:lnTo>
                  <a:lnTo>
                    <a:pt x="87" y="280"/>
                  </a:lnTo>
                  <a:lnTo>
                    <a:pt x="89" y="284"/>
                  </a:lnTo>
                  <a:lnTo>
                    <a:pt x="89" y="289"/>
                  </a:lnTo>
                  <a:lnTo>
                    <a:pt x="91" y="293"/>
                  </a:lnTo>
                  <a:lnTo>
                    <a:pt x="91" y="299"/>
                  </a:lnTo>
                  <a:lnTo>
                    <a:pt x="91" y="308"/>
                  </a:lnTo>
                  <a:lnTo>
                    <a:pt x="93" y="317"/>
                  </a:lnTo>
                  <a:lnTo>
                    <a:pt x="93" y="328"/>
                  </a:lnTo>
                  <a:lnTo>
                    <a:pt x="93" y="354"/>
                  </a:lnTo>
                  <a:lnTo>
                    <a:pt x="93" y="390"/>
                  </a:lnTo>
                  <a:lnTo>
                    <a:pt x="96" y="592"/>
                  </a:lnTo>
                  <a:lnTo>
                    <a:pt x="384" y="592"/>
                  </a:lnTo>
                  <a:close/>
                </a:path>
              </a:pathLst>
            </a:custGeom>
            <a:solidFill>
              <a:srgbClr val="E7AF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8" name="任意多边形 308157"/>
            <p:cNvSpPr/>
            <p:nvPr/>
          </p:nvSpPr>
          <p:spPr>
            <a:xfrm>
              <a:off x="4454" y="2375"/>
              <a:ext cx="479" cy="589"/>
            </a:xfrm>
            <a:custGeom>
              <a:rect l="0" t="0" r="0" b="0"/>
              <a:pathLst>
                <a:path w="479" h="589">
                  <a:moveTo>
                    <a:pt x="382" y="589"/>
                  </a:moveTo>
                  <a:lnTo>
                    <a:pt x="382" y="398"/>
                  </a:lnTo>
                  <a:lnTo>
                    <a:pt x="382" y="374"/>
                  </a:lnTo>
                  <a:lnTo>
                    <a:pt x="382" y="355"/>
                  </a:lnTo>
                  <a:lnTo>
                    <a:pt x="382" y="338"/>
                  </a:lnTo>
                  <a:lnTo>
                    <a:pt x="382" y="322"/>
                  </a:lnTo>
                  <a:lnTo>
                    <a:pt x="384" y="314"/>
                  </a:lnTo>
                  <a:lnTo>
                    <a:pt x="384" y="307"/>
                  </a:lnTo>
                  <a:lnTo>
                    <a:pt x="384" y="301"/>
                  </a:lnTo>
                  <a:lnTo>
                    <a:pt x="386" y="292"/>
                  </a:lnTo>
                  <a:lnTo>
                    <a:pt x="388" y="283"/>
                  </a:lnTo>
                  <a:lnTo>
                    <a:pt x="390" y="277"/>
                  </a:lnTo>
                  <a:lnTo>
                    <a:pt x="392" y="266"/>
                  </a:lnTo>
                  <a:lnTo>
                    <a:pt x="397" y="257"/>
                  </a:lnTo>
                  <a:lnTo>
                    <a:pt x="403" y="240"/>
                  </a:lnTo>
                  <a:lnTo>
                    <a:pt x="412" y="221"/>
                  </a:lnTo>
                  <a:lnTo>
                    <a:pt x="421" y="199"/>
                  </a:lnTo>
                  <a:lnTo>
                    <a:pt x="431" y="177"/>
                  </a:lnTo>
                  <a:lnTo>
                    <a:pt x="440" y="153"/>
                  </a:lnTo>
                  <a:lnTo>
                    <a:pt x="451" y="132"/>
                  </a:lnTo>
                  <a:lnTo>
                    <a:pt x="460" y="112"/>
                  </a:lnTo>
                  <a:lnTo>
                    <a:pt x="466" y="97"/>
                  </a:lnTo>
                  <a:lnTo>
                    <a:pt x="468" y="93"/>
                  </a:lnTo>
                  <a:lnTo>
                    <a:pt x="470" y="88"/>
                  </a:lnTo>
                  <a:lnTo>
                    <a:pt x="473" y="84"/>
                  </a:lnTo>
                  <a:lnTo>
                    <a:pt x="473" y="80"/>
                  </a:lnTo>
                  <a:lnTo>
                    <a:pt x="475" y="75"/>
                  </a:lnTo>
                  <a:lnTo>
                    <a:pt x="475" y="71"/>
                  </a:lnTo>
                  <a:lnTo>
                    <a:pt x="477" y="67"/>
                  </a:lnTo>
                  <a:lnTo>
                    <a:pt x="477" y="62"/>
                  </a:lnTo>
                  <a:lnTo>
                    <a:pt x="477" y="58"/>
                  </a:lnTo>
                  <a:lnTo>
                    <a:pt x="479" y="54"/>
                  </a:lnTo>
                  <a:lnTo>
                    <a:pt x="479" y="52"/>
                  </a:lnTo>
                  <a:lnTo>
                    <a:pt x="479" y="47"/>
                  </a:lnTo>
                  <a:lnTo>
                    <a:pt x="479" y="43"/>
                  </a:lnTo>
                  <a:lnTo>
                    <a:pt x="479" y="39"/>
                  </a:lnTo>
                  <a:lnTo>
                    <a:pt x="477" y="34"/>
                  </a:lnTo>
                  <a:lnTo>
                    <a:pt x="477" y="32"/>
                  </a:lnTo>
                  <a:lnTo>
                    <a:pt x="477" y="28"/>
                  </a:lnTo>
                  <a:lnTo>
                    <a:pt x="477" y="26"/>
                  </a:lnTo>
                  <a:lnTo>
                    <a:pt x="475" y="21"/>
                  </a:lnTo>
                  <a:lnTo>
                    <a:pt x="475" y="19"/>
                  </a:lnTo>
                  <a:lnTo>
                    <a:pt x="473" y="15"/>
                  </a:lnTo>
                  <a:lnTo>
                    <a:pt x="473" y="13"/>
                  </a:lnTo>
                  <a:lnTo>
                    <a:pt x="470" y="10"/>
                  </a:lnTo>
                  <a:lnTo>
                    <a:pt x="468" y="8"/>
                  </a:lnTo>
                  <a:lnTo>
                    <a:pt x="466" y="6"/>
                  </a:lnTo>
                  <a:lnTo>
                    <a:pt x="466" y="4"/>
                  </a:lnTo>
                  <a:lnTo>
                    <a:pt x="464" y="2"/>
                  </a:lnTo>
                  <a:lnTo>
                    <a:pt x="462" y="2"/>
                  </a:lnTo>
                  <a:lnTo>
                    <a:pt x="460" y="0"/>
                  </a:lnTo>
                  <a:lnTo>
                    <a:pt x="457" y="0"/>
                  </a:lnTo>
                  <a:lnTo>
                    <a:pt x="455" y="0"/>
                  </a:lnTo>
                  <a:lnTo>
                    <a:pt x="453" y="0"/>
                  </a:lnTo>
                  <a:lnTo>
                    <a:pt x="440" y="0"/>
                  </a:lnTo>
                  <a:lnTo>
                    <a:pt x="427" y="0"/>
                  </a:lnTo>
                  <a:lnTo>
                    <a:pt x="414" y="0"/>
                  </a:lnTo>
                  <a:lnTo>
                    <a:pt x="401" y="0"/>
                  </a:lnTo>
                  <a:lnTo>
                    <a:pt x="390" y="0"/>
                  </a:lnTo>
                  <a:lnTo>
                    <a:pt x="382" y="0"/>
                  </a:lnTo>
                  <a:lnTo>
                    <a:pt x="375" y="0"/>
                  </a:lnTo>
                  <a:lnTo>
                    <a:pt x="373" y="2"/>
                  </a:lnTo>
                  <a:lnTo>
                    <a:pt x="362" y="2"/>
                  </a:lnTo>
                  <a:lnTo>
                    <a:pt x="349" y="2"/>
                  </a:lnTo>
                  <a:lnTo>
                    <a:pt x="126" y="2"/>
                  </a:lnTo>
                  <a:lnTo>
                    <a:pt x="113" y="2"/>
                  </a:lnTo>
                  <a:lnTo>
                    <a:pt x="100" y="2"/>
                  </a:lnTo>
                  <a:lnTo>
                    <a:pt x="98" y="2"/>
                  </a:lnTo>
                  <a:lnTo>
                    <a:pt x="94" y="2"/>
                  </a:lnTo>
                  <a:lnTo>
                    <a:pt x="85" y="2"/>
                  </a:lnTo>
                  <a:lnTo>
                    <a:pt x="76" y="2"/>
                  </a:lnTo>
                  <a:lnTo>
                    <a:pt x="65" y="2"/>
                  </a:lnTo>
                  <a:lnTo>
                    <a:pt x="52" y="2"/>
                  </a:lnTo>
                  <a:lnTo>
                    <a:pt x="42" y="2"/>
                  </a:lnTo>
                  <a:lnTo>
                    <a:pt x="31" y="2"/>
                  </a:lnTo>
                  <a:lnTo>
                    <a:pt x="29" y="2"/>
                  </a:lnTo>
                  <a:lnTo>
                    <a:pt x="26" y="2"/>
                  </a:lnTo>
                  <a:lnTo>
                    <a:pt x="24" y="4"/>
                  </a:lnTo>
                  <a:lnTo>
                    <a:pt x="22" y="4"/>
                  </a:lnTo>
                  <a:lnTo>
                    <a:pt x="20" y="6"/>
                  </a:lnTo>
                  <a:lnTo>
                    <a:pt x="18" y="6"/>
                  </a:lnTo>
                  <a:lnTo>
                    <a:pt x="16" y="8"/>
                  </a:lnTo>
                  <a:lnTo>
                    <a:pt x="13" y="10"/>
                  </a:lnTo>
                  <a:lnTo>
                    <a:pt x="11" y="10"/>
                  </a:lnTo>
                  <a:lnTo>
                    <a:pt x="9" y="13"/>
                  </a:lnTo>
                  <a:lnTo>
                    <a:pt x="9" y="15"/>
                  </a:lnTo>
                  <a:lnTo>
                    <a:pt x="7" y="17"/>
                  </a:lnTo>
                  <a:lnTo>
                    <a:pt x="7" y="19"/>
                  </a:lnTo>
                  <a:lnTo>
                    <a:pt x="5" y="21"/>
                  </a:lnTo>
                  <a:lnTo>
                    <a:pt x="5" y="26"/>
                  </a:lnTo>
                  <a:lnTo>
                    <a:pt x="3" y="28"/>
                  </a:lnTo>
                  <a:lnTo>
                    <a:pt x="3" y="32"/>
                  </a:lnTo>
                  <a:lnTo>
                    <a:pt x="0" y="39"/>
                  </a:lnTo>
                  <a:lnTo>
                    <a:pt x="0" y="45"/>
                  </a:lnTo>
                  <a:lnTo>
                    <a:pt x="0" y="52"/>
                  </a:lnTo>
                  <a:lnTo>
                    <a:pt x="0" y="60"/>
                  </a:lnTo>
                  <a:lnTo>
                    <a:pt x="3" y="67"/>
                  </a:lnTo>
                  <a:lnTo>
                    <a:pt x="3" y="75"/>
                  </a:lnTo>
                  <a:lnTo>
                    <a:pt x="5" y="82"/>
                  </a:lnTo>
                  <a:lnTo>
                    <a:pt x="7" y="91"/>
                  </a:lnTo>
                  <a:lnTo>
                    <a:pt x="11" y="99"/>
                  </a:lnTo>
                  <a:lnTo>
                    <a:pt x="13" y="110"/>
                  </a:lnTo>
                  <a:lnTo>
                    <a:pt x="18" y="119"/>
                  </a:lnTo>
                  <a:lnTo>
                    <a:pt x="26" y="140"/>
                  </a:lnTo>
                  <a:lnTo>
                    <a:pt x="35" y="164"/>
                  </a:lnTo>
                  <a:lnTo>
                    <a:pt x="46" y="188"/>
                  </a:lnTo>
                  <a:lnTo>
                    <a:pt x="55" y="212"/>
                  </a:lnTo>
                  <a:lnTo>
                    <a:pt x="65" y="234"/>
                  </a:lnTo>
                  <a:lnTo>
                    <a:pt x="76" y="255"/>
                  </a:lnTo>
                  <a:lnTo>
                    <a:pt x="81" y="264"/>
                  </a:lnTo>
                  <a:lnTo>
                    <a:pt x="85" y="273"/>
                  </a:lnTo>
                  <a:lnTo>
                    <a:pt x="87" y="277"/>
                  </a:lnTo>
                  <a:lnTo>
                    <a:pt x="87" y="281"/>
                  </a:lnTo>
                  <a:lnTo>
                    <a:pt x="89" y="286"/>
                  </a:lnTo>
                  <a:lnTo>
                    <a:pt x="89" y="290"/>
                  </a:lnTo>
                  <a:lnTo>
                    <a:pt x="91" y="296"/>
                  </a:lnTo>
                  <a:lnTo>
                    <a:pt x="91" y="305"/>
                  </a:lnTo>
                  <a:lnTo>
                    <a:pt x="94" y="314"/>
                  </a:lnTo>
                  <a:lnTo>
                    <a:pt x="94" y="325"/>
                  </a:lnTo>
                  <a:lnTo>
                    <a:pt x="94" y="351"/>
                  </a:lnTo>
                  <a:lnTo>
                    <a:pt x="94" y="387"/>
                  </a:lnTo>
                  <a:lnTo>
                    <a:pt x="94" y="589"/>
                  </a:lnTo>
                  <a:lnTo>
                    <a:pt x="382" y="589"/>
                  </a:lnTo>
                  <a:close/>
                </a:path>
              </a:pathLst>
            </a:custGeom>
            <a:solidFill>
              <a:srgbClr val="E6A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59" name="任意多边形 308158"/>
            <p:cNvSpPr/>
            <p:nvPr/>
          </p:nvSpPr>
          <p:spPr>
            <a:xfrm>
              <a:off x="4457" y="2377"/>
              <a:ext cx="474" cy="587"/>
            </a:xfrm>
            <a:custGeom>
              <a:rect l="0" t="0" r="0" b="0"/>
              <a:pathLst>
                <a:path w="472" h="587">
                  <a:moveTo>
                    <a:pt x="379" y="587"/>
                  </a:moveTo>
                  <a:lnTo>
                    <a:pt x="379" y="396"/>
                  </a:lnTo>
                  <a:lnTo>
                    <a:pt x="379" y="372"/>
                  </a:lnTo>
                  <a:lnTo>
                    <a:pt x="379" y="353"/>
                  </a:lnTo>
                  <a:lnTo>
                    <a:pt x="379" y="336"/>
                  </a:lnTo>
                  <a:lnTo>
                    <a:pt x="379" y="320"/>
                  </a:lnTo>
                  <a:lnTo>
                    <a:pt x="379" y="312"/>
                  </a:lnTo>
                  <a:lnTo>
                    <a:pt x="381" y="305"/>
                  </a:lnTo>
                  <a:lnTo>
                    <a:pt x="381" y="299"/>
                  </a:lnTo>
                  <a:lnTo>
                    <a:pt x="383" y="290"/>
                  </a:lnTo>
                  <a:lnTo>
                    <a:pt x="385" y="281"/>
                  </a:lnTo>
                  <a:lnTo>
                    <a:pt x="387" y="275"/>
                  </a:lnTo>
                  <a:lnTo>
                    <a:pt x="389" y="264"/>
                  </a:lnTo>
                  <a:lnTo>
                    <a:pt x="394" y="255"/>
                  </a:lnTo>
                  <a:lnTo>
                    <a:pt x="400" y="240"/>
                  </a:lnTo>
                  <a:lnTo>
                    <a:pt x="409" y="221"/>
                  </a:lnTo>
                  <a:lnTo>
                    <a:pt x="418" y="199"/>
                  </a:lnTo>
                  <a:lnTo>
                    <a:pt x="426" y="175"/>
                  </a:lnTo>
                  <a:lnTo>
                    <a:pt x="437" y="154"/>
                  </a:lnTo>
                  <a:lnTo>
                    <a:pt x="448" y="132"/>
                  </a:lnTo>
                  <a:lnTo>
                    <a:pt x="457" y="112"/>
                  </a:lnTo>
                  <a:lnTo>
                    <a:pt x="463" y="95"/>
                  </a:lnTo>
                  <a:lnTo>
                    <a:pt x="465" y="93"/>
                  </a:lnTo>
                  <a:lnTo>
                    <a:pt x="467" y="89"/>
                  </a:lnTo>
                  <a:lnTo>
                    <a:pt x="467" y="84"/>
                  </a:lnTo>
                  <a:lnTo>
                    <a:pt x="470" y="80"/>
                  </a:lnTo>
                  <a:lnTo>
                    <a:pt x="472" y="76"/>
                  </a:lnTo>
                  <a:lnTo>
                    <a:pt x="472" y="71"/>
                  </a:lnTo>
                  <a:lnTo>
                    <a:pt x="472" y="67"/>
                  </a:lnTo>
                  <a:lnTo>
                    <a:pt x="474" y="63"/>
                  </a:lnTo>
                  <a:lnTo>
                    <a:pt x="474" y="58"/>
                  </a:lnTo>
                  <a:lnTo>
                    <a:pt x="474" y="54"/>
                  </a:lnTo>
                  <a:lnTo>
                    <a:pt x="474" y="50"/>
                  </a:lnTo>
                  <a:lnTo>
                    <a:pt x="474" y="45"/>
                  </a:lnTo>
                  <a:lnTo>
                    <a:pt x="474" y="41"/>
                  </a:lnTo>
                  <a:lnTo>
                    <a:pt x="474" y="39"/>
                  </a:lnTo>
                  <a:lnTo>
                    <a:pt x="474" y="34"/>
                  </a:lnTo>
                  <a:lnTo>
                    <a:pt x="474" y="30"/>
                  </a:lnTo>
                  <a:lnTo>
                    <a:pt x="472" y="28"/>
                  </a:lnTo>
                  <a:lnTo>
                    <a:pt x="472" y="24"/>
                  </a:lnTo>
                  <a:lnTo>
                    <a:pt x="472" y="21"/>
                  </a:lnTo>
                  <a:lnTo>
                    <a:pt x="470" y="17"/>
                  </a:lnTo>
                  <a:lnTo>
                    <a:pt x="470" y="15"/>
                  </a:lnTo>
                  <a:lnTo>
                    <a:pt x="467" y="13"/>
                  </a:lnTo>
                  <a:lnTo>
                    <a:pt x="467" y="11"/>
                  </a:lnTo>
                  <a:lnTo>
                    <a:pt x="465" y="8"/>
                  </a:lnTo>
                  <a:lnTo>
                    <a:pt x="463" y="6"/>
                  </a:lnTo>
                  <a:lnTo>
                    <a:pt x="461" y="4"/>
                  </a:lnTo>
                  <a:lnTo>
                    <a:pt x="459" y="2"/>
                  </a:lnTo>
                  <a:lnTo>
                    <a:pt x="459" y="2"/>
                  </a:lnTo>
                  <a:lnTo>
                    <a:pt x="457" y="0"/>
                  </a:lnTo>
                  <a:lnTo>
                    <a:pt x="454" y="0"/>
                  </a:lnTo>
                  <a:lnTo>
                    <a:pt x="452" y="0"/>
                  </a:lnTo>
                  <a:lnTo>
                    <a:pt x="448" y="0"/>
                  </a:lnTo>
                  <a:lnTo>
                    <a:pt x="437" y="0"/>
                  </a:lnTo>
                  <a:lnTo>
                    <a:pt x="424" y="0"/>
                  </a:lnTo>
                  <a:lnTo>
                    <a:pt x="411" y="0"/>
                  </a:lnTo>
                  <a:lnTo>
                    <a:pt x="398" y="0"/>
                  </a:lnTo>
                  <a:lnTo>
                    <a:pt x="387" y="0"/>
                  </a:lnTo>
                  <a:lnTo>
                    <a:pt x="379" y="0"/>
                  </a:lnTo>
                  <a:lnTo>
                    <a:pt x="372" y="0"/>
                  </a:lnTo>
                  <a:lnTo>
                    <a:pt x="370" y="0"/>
                  </a:lnTo>
                  <a:lnTo>
                    <a:pt x="359" y="2"/>
                  </a:lnTo>
                  <a:lnTo>
                    <a:pt x="346" y="2"/>
                  </a:lnTo>
                  <a:lnTo>
                    <a:pt x="123" y="2"/>
                  </a:lnTo>
                  <a:lnTo>
                    <a:pt x="112" y="2"/>
                  </a:lnTo>
                  <a:lnTo>
                    <a:pt x="97" y="2"/>
                  </a:lnTo>
                  <a:lnTo>
                    <a:pt x="97" y="2"/>
                  </a:lnTo>
                  <a:lnTo>
                    <a:pt x="91" y="2"/>
                  </a:lnTo>
                  <a:lnTo>
                    <a:pt x="84" y="2"/>
                  </a:lnTo>
                  <a:lnTo>
                    <a:pt x="73" y="2"/>
                  </a:lnTo>
                  <a:lnTo>
                    <a:pt x="62" y="2"/>
                  </a:lnTo>
                  <a:lnTo>
                    <a:pt x="52" y="2"/>
                  </a:lnTo>
                  <a:lnTo>
                    <a:pt x="41" y="2"/>
                  </a:lnTo>
                  <a:lnTo>
                    <a:pt x="30" y="2"/>
                  </a:lnTo>
                  <a:lnTo>
                    <a:pt x="28" y="2"/>
                  </a:lnTo>
                  <a:lnTo>
                    <a:pt x="26" y="2"/>
                  </a:lnTo>
                  <a:lnTo>
                    <a:pt x="23" y="4"/>
                  </a:lnTo>
                  <a:lnTo>
                    <a:pt x="21" y="4"/>
                  </a:lnTo>
                  <a:lnTo>
                    <a:pt x="19" y="4"/>
                  </a:lnTo>
                  <a:lnTo>
                    <a:pt x="17" y="6"/>
                  </a:lnTo>
                  <a:lnTo>
                    <a:pt x="15" y="8"/>
                  </a:lnTo>
                  <a:lnTo>
                    <a:pt x="13" y="8"/>
                  </a:lnTo>
                  <a:lnTo>
                    <a:pt x="10" y="11"/>
                  </a:lnTo>
                  <a:lnTo>
                    <a:pt x="8" y="13"/>
                  </a:lnTo>
                  <a:lnTo>
                    <a:pt x="8" y="15"/>
                  </a:lnTo>
                  <a:lnTo>
                    <a:pt x="6" y="17"/>
                  </a:lnTo>
                  <a:lnTo>
                    <a:pt x="6" y="19"/>
                  </a:lnTo>
                  <a:lnTo>
                    <a:pt x="4" y="21"/>
                  </a:lnTo>
                  <a:lnTo>
                    <a:pt x="4" y="24"/>
                  </a:lnTo>
                  <a:lnTo>
                    <a:pt x="2" y="28"/>
                  </a:lnTo>
                  <a:lnTo>
                    <a:pt x="0" y="32"/>
                  </a:lnTo>
                  <a:lnTo>
                    <a:pt x="0" y="39"/>
                  </a:lnTo>
                  <a:lnTo>
                    <a:pt x="0" y="45"/>
                  </a:lnTo>
                  <a:lnTo>
                    <a:pt x="0" y="52"/>
                  </a:lnTo>
                  <a:lnTo>
                    <a:pt x="0" y="58"/>
                  </a:lnTo>
                  <a:lnTo>
                    <a:pt x="0" y="67"/>
                  </a:lnTo>
                  <a:lnTo>
                    <a:pt x="2" y="73"/>
                  </a:lnTo>
                  <a:lnTo>
                    <a:pt x="4" y="82"/>
                  </a:lnTo>
                  <a:lnTo>
                    <a:pt x="6" y="89"/>
                  </a:lnTo>
                  <a:lnTo>
                    <a:pt x="8" y="99"/>
                  </a:lnTo>
                  <a:lnTo>
                    <a:pt x="13" y="108"/>
                  </a:lnTo>
                  <a:lnTo>
                    <a:pt x="17" y="119"/>
                  </a:lnTo>
                  <a:lnTo>
                    <a:pt x="26" y="141"/>
                  </a:lnTo>
                  <a:lnTo>
                    <a:pt x="34" y="162"/>
                  </a:lnTo>
                  <a:lnTo>
                    <a:pt x="45" y="186"/>
                  </a:lnTo>
                  <a:lnTo>
                    <a:pt x="54" y="210"/>
                  </a:lnTo>
                  <a:lnTo>
                    <a:pt x="65" y="232"/>
                  </a:lnTo>
                  <a:lnTo>
                    <a:pt x="73" y="253"/>
                  </a:lnTo>
                  <a:lnTo>
                    <a:pt x="80" y="262"/>
                  </a:lnTo>
                  <a:lnTo>
                    <a:pt x="84" y="271"/>
                  </a:lnTo>
                  <a:lnTo>
                    <a:pt x="84" y="275"/>
                  </a:lnTo>
                  <a:lnTo>
                    <a:pt x="86" y="279"/>
                  </a:lnTo>
                  <a:lnTo>
                    <a:pt x="88" y="284"/>
                  </a:lnTo>
                  <a:lnTo>
                    <a:pt x="88" y="288"/>
                  </a:lnTo>
                  <a:lnTo>
                    <a:pt x="91" y="294"/>
                  </a:lnTo>
                  <a:lnTo>
                    <a:pt x="91" y="303"/>
                  </a:lnTo>
                  <a:lnTo>
                    <a:pt x="91" y="312"/>
                  </a:lnTo>
                  <a:lnTo>
                    <a:pt x="91" y="320"/>
                  </a:lnTo>
                  <a:lnTo>
                    <a:pt x="93" y="349"/>
                  </a:lnTo>
                  <a:lnTo>
                    <a:pt x="93" y="385"/>
                  </a:lnTo>
                  <a:lnTo>
                    <a:pt x="93" y="587"/>
                  </a:lnTo>
                  <a:lnTo>
                    <a:pt x="379" y="587"/>
                  </a:lnTo>
                  <a:close/>
                </a:path>
              </a:pathLst>
            </a:custGeom>
            <a:solidFill>
              <a:srgbClr val="E6AA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0" name="任意多边形 308159"/>
            <p:cNvSpPr/>
            <p:nvPr/>
          </p:nvSpPr>
          <p:spPr>
            <a:xfrm>
              <a:off x="4459" y="2377"/>
              <a:ext cx="472" cy="587"/>
            </a:xfrm>
            <a:custGeom>
              <a:rect l="0" t="0" r="0" b="0"/>
              <a:pathLst>
                <a:path w="472" h="587">
                  <a:moveTo>
                    <a:pt x="377" y="587"/>
                  </a:moveTo>
                  <a:lnTo>
                    <a:pt x="377" y="394"/>
                  </a:lnTo>
                  <a:lnTo>
                    <a:pt x="377" y="370"/>
                  </a:lnTo>
                  <a:lnTo>
                    <a:pt x="377" y="351"/>
                  </a:lnTo>
                  <a:lnTo>
                    <a:pt x="377" y="333"/>
                  </a:lnTo>
                  <a:lnTo>
                    <a:pt x="377" y="320"/>
                  </a:lnTo>
                  <a:lnTo>
                    <a:pt x="377" y="312"/>
                  </a:lnTo>
                  <a:lnTo>
                    <a:pt x="379" y="305"/>
                  </a:lnTo>
                  <a:lnTo>
                    <a:pt x="379" y="299"/>
                  </a:lnTo>
                  <a:lnTo>
                    <a:pt x="381" y="290"/>
                  </a:lnTo>
                  <a:lnTo>
                    <a:pt x="383" y="281"/>
                  </a:lnTo>
                  <a:lnTo>
                    <a:pt x="385" y="275"/>
                  </a:lnTo>
                  <a:lnTo>
                    <a:pt x="387" y="264"/>
                  </a:lnTo>
                  <a:lnTo>
                    <a:pt x="392" y="255"/>
                  </a:lnTo>
                  <a:lnTo>
                    <a:pt x="398" y="240"/>
                  </a:lnTo>
                  <a:lnTo>
                    <a:pt x="405" y="221"/>
                  </a:lnTo>
                  <a:lnTo>
                    <a:pt x="416" y="199"/>
                  </a:lnTo>
                  <a:lnTo>
                    <a:pt x="424" y="175"/>
                  </a:lnTo>
                  <a:lnTo>
                    <a:pt x="435" y="154"/>
                  </a:lnTo>
                  <a:lnTo>
                    <a:pt x="444" y="132"/>
                  </a:lnTo>
                  <a:lnTo>
                    <a:pt x="452" y="112"/>
                  </a:lnTo>
                  <a:lnTo>
                    <a:pt x="461" y="97"/>
                  </a:lnTo>
                  <a:lnTo>
                    <a:pt x="463" y="93"/>
                  </a:lnTo>
                  <a:lnTo>
                    <a:pt x="463" y="89"/>
                  </a:lnTo>
                  <a:lnTo>
                    <a:pt x="465" y="84"/>
                  </a:lnTo>
                  <a:lnTo>
                    <a:pt x="468" y="80"/>
                  </a:lnTo>
                  <a:lnTo>
                    <a:pt x="468" y="76"/>
                  </a:lnTo>
                  <a:lnTo>
                    <a:pt x="470" y="71"/>
                  </a:lnTo>
                  <a:lnTo>
                    <a:pt x="470" y="67"/>
                  </a:lnTo>
                  <a:lnTo>
                    <a:pt x="470" y="63"/>
                  </a:lnTo>
                  <a:lnTo>
                    <a:pt x="472" y="56"/>
                  </a:lnTo>
                  <a:lnTo>
                    <a:pt x="472" y="47"/>
                  </a:lnTo>
                  <a:lnTo>
                    <a:pt x="472" y="43"/>
                  </a:lnTo>
                  <a:lnTo>
                    <a:pt x="472" y="39"/>
                  </a:lnTo>
                  <a:lnTo>
                    <a:pt x="472" y="37"/>
                  </a:lnTo>
                  <a:lnTo>
                    <a:pt x="470" y="32"/>
                  </a:lnTo>
                  <a:lnTo>
                    <a:pt x="470" y="30"/>
                  </a:lnTo>
                  <a:lnTo>
                    <a:pt x="470" y="26"/>
                  </a:lnTo>
                  <a:lnTo>
                    <a:pt x="468" y="24"/>
                  </a:lnTo>
                  <a:lnTo>
                    <a:pt x="468" y="19"/>
                  </a:lnTo>
                  <a:lnTo>
                    <a:pt x="465" y="17"/>
                  </a:lnTo>
                  <a:lnTo>
                    <a:pt x="465" y="15"/>
                  </a:lnTo>
                  <a:lnTo>
                    <a:pt x="463" y="13"/>
                  </a:lnTo>
                  <a:lnTo>
                    <a:pt x="463" y="11"/>
                  </a:lnTo>
                  <a:lnTo>
                    <a:pt x="461" y="8"/>
                  </a:lnTo>
                  <a:lnTo>
                    <a:pt x="459" y="6"/>
                  </a:lnTo>
                  <a:lnTo>
                    <a:pt x="457" y="4"/>
                  </a:lnTo>
                  <a:lnTo>
                    <a:pt x="455" y="2"/>
                  </a:lnTo>
                  <a:lnTo>
                    <a:pt x="452" y="2"/>
                  </a:lnTo>
                  <a:lnTo>
                    <a:pt x="450" y="2"/>
                  </a:lnTo>
                  <a:lnTo>
                    <a:pt x="448" y="0"/>
                  </a:lnTo>
                  <a:lnTo>
                    <a:pt x="446" y="0"/>
                  </a:lnTo>
                  <a:lnTo>
                    <a:pt x="435" y="0"/>
                  </a:lnTo>
                  <a:lnTo>
                    <a:pt x="422" y="2"/>
                  </a:lnTo>
                  <a:lnTo>
                    <a:pt x="409" y="2"/>
                  </a:lnTo>
                  <a:lnTo>
                    <a:pt x="396" y="2"/>
                  </a:lnTo>
                  <a:lnTo>
                    <a:pt x="385" y="2"/>
                  </a:lnTo>
                  <a:lnTo>
                    <a:pt x="374" y="2"/>
                  </a:lnTo>
                  <a:lnTo>
                    <a:pt x="370" y="2"/>
                  </a:lnTo>
                  <a:lnTo>
                    <a:pt x="368" y="2"/>
                  </a:lnTo>
                  <a:lnTo>
                    <a:pt x="357" y="2"/>
                  </a:lnTo>
                  <a:lnTo>
                    <a:pt x="344" y="4"/>
                  </a:lnTo>
                  <a:lnTo>
                    <a:pt x="123" y="4"/>
                  </a:lnTo>
                  <a:lnTo>
                    <a:pt x="110" y="2"/>
                  </a:lnTo>
                  <a:lnTo>
                    <a:pt x="97" y="4"/>
                  </a:lnTo>
                  <a:lnTo>
                    <a:pt x="95" y="4"/>
                  </a:lnTo>
                  <a:lnTo>
                    <a:pt x="91" y="4"/>
                  </a:lnTo>
                  <a:lnTo>
                    <a:pt x="82" y="4"/>
                  </a:lnTo>
                  <a:lnTo>
                    <a:pt x="73" y="2"/>
                  </a:lnTo>
                  <a:lnTo>
                    <a:pt x="63" y="2"/>
                  </a:lnTo>
                  <a:lnTo>
                    <a:pt x="52" y="2"/>
                  </a:lnTo>
                  <a:lnTo>
                    <a:pt x="41" y="4"/>
                  </a:lnTo>
                  <a:lnTo>
                    <a:pt x="30" y="4"/>
                  </a:lnTo>
                  <a:lnTo>
                    <a:pt x="28" y="4"/>
                  </a:lnTo>
                  <a:lnTo>
                    <a:pt x="26" y="4"/>
                  </a:lnTo>
                  <a:lnTo>
                    <a:pt x="24" y="4"/>
                  </a:lnTo>
                  <a:lnTo>
                    <a:pt x="21" y="6"/>
                  </a:lnTo>
                  <a:lnTo>
                    <a:pt x="17" y="6"/>
                  </a:lnTo>
                  <a:lnTo>
                    <a:pt x="17" y="8"/>
                  </a:lnTo>
                  <a:lnTo>
                    <a:pt x="15" y="8"/>
                  </a:lnTo>
                  <a:lnTo>
                    <a:pt x="13" y="11"/>
                  </a:lnTo>
                  <a:lnTo>
                    <a:pt x="11" y="13"/>
                  </a:lnTo>
                  <a:lnTo>
                    <a:pt x="8" y="15"/>
                  </a:lnTo>
                  <a:lnTo>
                    <a:pt x="8" y="17"/>
                  </a:lnTo>
                  <a:lnTo>
                    <a:pt x="6" y="19"/>
                  </a:lnTo>
                  <a:lnTo>
                    <a:pt x="6" y="21"/>
                  </a:lnTo>
                  <a:lnTo>
                    <a:pt x="4" y="24"/>
                  </a:lnTo>
                  <a:lnTo>
                    <a:pt x="4" y="26"/>
                  </a:lnTo>
                  <a:lnTo>
                    <a:pt x="2" y="28"/>
                  </a:lnTo>
                  <a:lnTo>
                    <a:pt x="0" y="34"/>
                  </a:lnTo>
                  <a:lnTo>
                    <a:pt x="0" y="41"/>
                  </a:lnTo>
                  <a:lnTo>
                    <a:pt x="0" y="47"/>
                  </a:lnTo>
                  <a:lnTo>
                    <a:pt x="0" y="54"/>
                  </a:lnTo>
                  <a:lnTo>
                    <a:pt x="0" y="60"/>
                  </a:lnTo>
                  <a:lnTo>
                    <a:pt x="0" y="67"/>
                  </a:lnTo>
                  <a:lnTo>
                    <a:pt x="2" y="76"/>
                  </a:lnTo>
                  <a:lnTo>
                    <a:pt x="4" y="82"/>
                  </a:lnTo>
                  <a:lnTo>
                    <a:pt x="6" y="91"/>
                  </a:lnTo>
                  <a:lnTo>
                    <a:pt x="8" y="99"/>
                  </a:lnTo>
                  <a:lnTo>
                    <a:pt x="13" y="108"/>
                  </a:lnTo>
                  <a:lnTo>
                    <a:pt x="17" y="119"/>
                  </a:lnTo>
                  <a:lnTo>
                    <a:pt x="26" y="141"/>
                  </a:lnTo>
                  <a:lnTo>
                    <a:pt x="34" y="164"/>
                  </a:lnTo>
                  <a:lnTo>
                    <a:pt x="43" y="188"/>
                  </a:lnTo>
                  <a:lnTo>
                    <a:pt x="54" y="210"/>
                  </a:lnTo>
                  <a:lnTo>
                    <a:pt x="65" y="232"/>
                  </a:lnTo>
                  <a:lnTo>
                    <a:pt x="73" y="253"/>
                  </a:lnTo>
                  <a:lnTo>
                    <a:pt x="78" y="262"/>
                  </a:lnTo>
                  <a:lnTo>
                    <a:pt x="82" y="271"/>
                  </a:lnTo>
                  <a:lnTo>
                    <a:pt x="84" y="275"/>
                  </a:lnTo>
                  <a:lnTo>
                    <a:pt x="86" y="279"/>
                  </a:lnTo>
                  <a:lnTo>
                    <a:pt x="86" y="284"/>
                  </a:lnTo>
                  <a:lnTo>
                    <a:pt x="89" y="288"/>
                  </a:lnTo>
                  <a:lnTo>
                    <a:pt x="89" y="294"/>
                  </a:lnTo>
                  <a:lnTo>
                    <a:pt x="91" y="303"/>
                  </a:lnTo>
                  <a:lnTo>
                    <a:pt x="91" y="312"/>
                  </a:lnTo>
                  <a:lnTo>
                    <a:pt x="91" y="320"/>
                  </a:lnTo>
                  <a:lnTo>
                    <a:pt x="91" y="349"/>
                  </a:lnTo>
                  <a:lnTo>
                    <a:pt x="91" y="383"/>
                  </a:lnTo>
                  <a:lnTo>
                    <a:pt x="93" y="587"/>
                  </a:lnTo>
                  <a:lnTo>
                    <a:pt x="377" y="587"/>
                  </a:lnTo>
                  <a:close/>
                </a:path>
              </a:pathLst>
            </a:custGeom>
            <a:solidFill>
              <a:srgbClr val="E6A9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1" name="任意多边形 308160"/>
            <p:cNvSpPr/>
            <p:nvPr/>
          </p:nvSpPr>
          <p:spPr>
            <a:xfrm>
              <a:off x="4461" y="2379"/>
              <a:ext cx="468" cy="585"/>
            </a:xfrm>
            <a:custGeom>
              <a:rect l="0" t="0" r="0" b="0"/>
              <a:pathLst>
                <a:path w="468" h="585">
                  <a:moveTo>
                    <a:pt x="375" y="585"/>
                  </a:moveTo>
                  <a:lnTo>
                    <a:pt x="375" y="392"/>
                  </a:lnTo>
                  <a:lnTo>
                    <a:pt x="375" y="368"/>
                  </a:lnTo>
                  <a:lnTo>
                    <a:pt x="375" y="349"/>
                  </a:lnTo>
                  <a:lnTo>
                    <a:pt x="375" y="331"/>
                  </a:lnTo>
                  <a:lnTo>
                    <a:pt x="375" y="316"/>
                  </a:lnTo>
                  <a:lnTo>
                    <a:pt x="375" y="310"/>
                  </a:lnTo>
                  <a:lnTo>
                    <a:pt x="377" y="303"/>
                  </a:lnTo>
                  <a:lnTo>
                    <a:pt x="377" y="297"/>
                  </a:lnTo>
                  <a:lnTo>
                    <a:pt x="379" y="288"/>
                  </a:lnTo>
                  <a:lnTo>
                    <a:pt x="381" y="279"/>
                  </a:lnTo>
                  <a:lnTo>
                    <a:pt x="383" y="273"/>
                  </a:lnTo>
                  <a:lnTo>
                    <a:pt x="385" y="264"/>
                  </a:lnTo>
                  <a:lnTo>
                    <a:pt x="390" y="253"/>
                  </a:lnTo>
                  <a:lnTo>
                    <a:pt x="394" y="238"/>
                  </a:lnTo>
                  <a:lnTo>
                    <a:pt x="403" y="219"/>
                  </a:lnTo>
                  <a:lnTo>
                    <a:pt x="411" y="197"/>
                  </a:lnTo>
                  <a:lnTo>
                    <a:pt x="422" y="175"/>
                  </a:lnTo>
                  <a:lnTo>
                    <a:pt x="433" y="152"/>
                  </a:lnTo>
                  <a:lnTo>
                    <a:pt x="442" y="132"/>
                  </a:lnTo>
                  <a:lnTo>
                    <a:pt x="450" y="113"/>
                  </a:lnTo>
                  <a:lnTo>
                    <a:pt x="457" y="97"/>
                  </a:lnTo>
                  <a:lnTo>
                    <a:pt x="459" y="93"/>
                  </a:lnTo>
                  <a:lnTo>
                    <a:pt x="461" y="89"/>
                  </a:lnTo>
                  <a:lnTo>
                    <a:pt x="463" y="84"/>
                  </a:lnTo>
                  <a:lnTo>
                    <a:pt x="463" y="80"/>
                  </a:lnTo>
                  <a:lnTo>
                    <a:pt x="466" y="76"/>
                  </a:lnTo>
                  <a:lnTo>
                    <a:pt x="466" y="71"/>
                  </a:lnTo>
                  <a:lnTo>
                    <a:pt x="468" y="67"/>
                  </a:lnTo>
                  <a:lnTo>
                    <a:pt x="468" y="63"/>
                  </a:lnTo>
                  <a:lnTo>
                    <a:pt x="468" y="54"/>
                  </a:lnTo>
                  <a:lnTo>
                    <a:pt x="468" y="48"/>
                  </a:lnTo>
                  <a:lnTo>
                    <a:pt x="468" y="43"/>
                  </a:lnTo>
                  <a:lnTo>
                    <a:pt x="468" y="39"/>
                  </a:lnTo>
                  <a:lnTo>
                    <a:pt x="468" y="37"/>
                  </a:lnTo>
                  <a:lnTo>
                    <a:pt x="468" y="32"/>
                  </a:lnTo>
                  <a:lnTo>
                    <a:pt x="468" y="28"/>
                  </a:lnTo>
                  <a:lnTo>
                    <a:pt x="466" y="26"/>
                  </a:lnTo>
                  <a:lnTo>
                    <a:pt x="466" y="22"/>
                  </a:lnTo>
                  <a:lnTo>
                    <a:pt x="466" y="19"/>
                  </a:lnTo>
                  <a:lnTo>
                    <a:pt x="463" y="17"/>
                  </a:lnTo>
                  <a:lnTo>
                    <a:pt x="461" y="15"/>
                  </a:lnTo>
                  <a:lnTo>
                    <a:pt x="461" y="11"/>
                  </a:lnTo>
                  <a:lnTo>
                    <a:pt x="459" y="9"/>
                  </a:lnTo>
                  <a:lnTo>
                    <a:pt x="457" y="6"/>
                  </a:lnTo>
                  <a:lnTo>
                    <a:pt x="457" y="6"/>
                  </a:lnTo>
                  <a:lnTo>
                    <a:pt x="455" y="4"/>
                  </a:lnTo>
                  <a:lnTo>
                    <a:pt x="453" y="2"/>
                  </a:lnTo>
                  <a:lnTo>
                    <a:pt x="450" y="2"/>
                  </a:lnTo>
                  <a:lnTo>
                    <a:pt x="448" y="0"/>
                  </a:lnTo>
                  <a:lnTo>
                    <a:pt x="446" y="0"/>
                  </a:lnTo>
                  <a:lnTo>
                    <a:pt x="444" y="0"/>
                  </a:lnTo>
                  <a:lnTo>
                    <a:pt x="431" y="0"/>
                  </a:lnTo>
                  <a:lnTo>
                    <a:pt x="420" y="0"/>
                  </a:lnTo>
                  <a:lnTo>
                    <a:pt x="405" y="0"/>
                  </a:lnTo>
                  <a:lnTo>
                    <a:pt x="394" y="2"/>
                  </a:lnTo>
                  <a:lnTo>
                    <a:pt x="381" y="2"/>
                  </a:lnTo>
                  <a:lnTo>
                    <a:pt x="372" y="2"/>
                  </a:lnTo>
                  <a:lnTo>
                    <a:pt x="366" y="2"/>
                  </a:lnTo>
                  <a:lnTo>
                    <a:pt x="366" y="2"/>
                  </a:lnTo>
                  <a:lnTo>
                    <a:pt x="355" y="2"/>
                  </a:lnTo>
                  <a:lnTo>
                    <a:pt x="342" y="4"/>
                  </a:lnTo>
                  <a:lnTo>
                    <a:pt x="123" y="4"/>
                  </a:lnTo>
                  <a:lnTo>
                    <a:pt x="110" y="2"/>
                  </a:lnTo>
                  <a:lnTo>
                    <a:pt x="97" y="4"/>
                  </a:lnTo>
                  <a:lnTo>
                    <a:pt x="95" y="4"/>
                  </a:lnTo>
                  <a:lnTo>
                    <a:pt x="91" y="4"/>
                  </a:lnTo>
                  <a:lnTo>
                    <a:pt x="82" y="2"/>
                  </a:lnTo>
                  <a:lnTo>
                    <a:pt x="74" y="2"/>
                  </a:lnTo>
                  <a:lnTo>
                    <a:pt x="63" y="2"/>
                  </a:lnTo>
                  <a:lnTo>
                    <a:pt x="52" y="2"/>
                  </a:lnTo>
                  <a:lnTo>
                    <a:pt x="41" y="2"/>
                  </a:lnTo>
                  <a:lnTo>
                    <a:pt x="30" y="4"/>
                  </a:lnTo>
                  <a:lnTo>
                    <a:pt x="28" y="4"/>
                  </a:lnTo>
                  <a:lnTo>
                    <a:pt x="26" y="4"/>
                  </a:lnTo>
                  <a:lnTo>
                    <a:pt x="24" y="4"/>
                  </a:lnTo>
                  <a:lnTo>
                    <a:pt x="19" y="6"/>
                  </a:lnTo>
                  <a:lnTo>
                    <a:pt x="17" y="6"/>
                  </a:lnTo>
                  <a:lnTo>
                    <a:pt x="15" y="9"/>
                  </a:lnTo>
                  <a:lnTo>
                    <a:pt x="15" y="9"/>
                  </a:lnTo>
                  <a:lnTo>
                    <a:pt x="13" y="11"/>
                  </a:lnTo>
                  <a:lnTo>
                    <a:pt x="11" y="13"/>
                  </a:lnTo>
                  <a:lnTo>
                    <a:pt x="9" y="15"/>
                  </a:lnTo>
                  <a:lnTo>
                    <a:pt x="9" y="15"/>
                  </a:lnTo>
                  <a:lnTo>
                    <a:pt x="6" y="17"/>
                  </a:lnTo>
                  <a:lnTo>
                    <a:pt x="4" y="19"/>
                  </a:lnTo>
                  <a:lnTo>
                    <a:pt x="4" y="24"/>
                  </a:lnTo>
                  <a:lnTo>
                    <a:pt x="2" y="26"/>
                  </a:lnTo>
                  <a:lnTo>
                    <a:pt x="2" y="28"/>
                  </a:lnTo>
                  <a:lnTo>
                    <a:pt x="0" y="35"/>
                  </a:lnTo>
                  <a:lnTo>
                    <a:pt x="0" y="39"/>
                  </a:lnTo>
                  <a:lnTo>
                    <a:pt x="0" y="45"/>
                  </a:lnTo>
                  <a:lnTo>
                    <a:pt x="0" y="52"/>
                  </a:lnTo>
                  <a:lnTo>
                    <a:pt x="0" y="61"/>
                  </a:lnTo>
                  <a:lnTo>
                    <a:pt x="0" y="67"/>
                  </a:lnTo>
                  <a:lnTo>
                    <a:pt x="2" y="74"/>
                  </a:lnTo>
                  <a:lnTo>
                    <a:pt x="4" y="82"/>
                  </a:lnTo>
                  <a:lnTo>
                    <a:pt x="6" y="91"/>
                  </a:lnTo>
                  <a:lnTo>
                    <a:pt x="9" y="100"/>
                  </a:lnTo>
                  <a:lnTo>
                    <a:pt x="13" y="108"/>
                  </a:lnTo>
                  <a:lnTo>
                    <a:pt x="17" y="119"/>
                  </a:lnTo>
                  <a:lnTo>
                    <a:pt x="24" y="141"/>
                  </a:lnTo>
                  <a:lnTo>
                    <a:pt x="35" y="162"/>
                  </a:lnTo>
                  <a:lnTo>
                    <a:pt x="43" y="186"/>
                  </a:lnTo>
                  <a:lnTo>
                    <a:pt x="54" y="208"/>
                  </a:lnTo>
                  <a:lnTo>
                    <a:pt x="63" y="230"/>
                  </a:lnTo>
                  <a:lnTo>
                    <a:pt x="74" y="251"/>
                  </a:lnTo>
                  <a:lnTo>
                    <a:pt x="78" y="262"/>
                  </a:lnTo>
                  <a:lnTo>
                    <a:pt x="82" y="269"/>
                  </a:lnTo>
                  <a:lnTo>
                    <a:pt x="84" y="273"/>
                  </a:lnTo>
                  <a:lnTo>
                    <a:pt x="87" y="277"/>
                  </a:lnTo>
                  <a:lnTo>
                    <a:pt x="87" y="282"/>
                  </a:lnTo>
                  <a:lnTo>
                    <a:pt x="89" y="286"/>
                  </a:lnTo>
                  <a:lnTo>
                    <a:pt x="89" y="292"/>
                  </a:lnTo>
                  <a:lnTo>
                    <a:pt x="89" y="301"/>
                  </a:lnTo>
                  <a:lnTo>
                    <a:pt x="91" y="308"/>
                  </a:lnTo>
                  <a:lnTo>
                    <a:pt x="91" y="318"/>
                  </a:lnTo>
                  <a:lnTo>
                    <a:pt x="91" y="347"/>
                  </a:lnTo>
                  <a:lnTo>
                    <a:pt x="91" y="381"/>
                  </a:lnTo>
                  <a:lnTo>
                    <a:pt x="93" y="585"/>
                  </a:lnTo>
                  <a:lnTo>
                    <a:pt x="375" y="585"/>
                  </a:lnTo>
                  <a:close/>
                </a:path>
              </a:pathLst>
            </a:custGeom>
            <a:solidFill>
              <a:srgbClr val="E5A9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2" name="任意多边形 308161"/>
            <p:cNvSpPr/>
            <p:nvPr/>
          </p:nvSpPr>
          <p:spPr>
            <a:xfrm>
              <a:off x="4463" y="2381"/>
              <a:ext cx="466" cy="583"/>
            </a:xfrm>
            <a:custGeom>
              <a:rect l="0" t="0" r="0" b="0"/>
              <a:pathLst>
                <a:path w="466" h="583">
                  <a:moveTo>
                    <a:pt x="373" y="583"/>
                  </a:moveTo>
                  <a:lnTo>
                    <a:pt x="373" y="390"/>
                  </a:lnTo>
                  <a:lnTo>
                    <a:pt x="373" y="366"/>
                  </a:lnTo>
                  <a:lnTo>
                    <a:pt x="373" y="347"/>
                  </a:lnTo>
                  <a:lnTo>
                    <a:pt x="373" y="329"/>
                  </a:lnTo>
                  <a:lnTo>
                    <a:pt x="373" y="314"/>
                  </a:lnTo>
                  <a:lnTo>
                    <a:pt x="373" y="308"/>
                  </a:lnTo>
                  <a:lnTo>
                    <a:pt x="373" y="301"/>
                  </a:lnTo>
                  <a:lnTo>
                    <a:pt x="375" y="295"/>
                  </a:lnTo>
                  <a:lnTo>
                    <a:pt x="377" y="286"/>
                  </a:lnTo>
                  <a:lnTo>
                    <a:pt x="377" y="277"/>
                  </a:lnTo>
                  <a:lnTo>
                    <a:pt x="379" y="271"/>
                  </a:lnTo>
                  <a:lnTo>
                    <a:pt x="383" y="262"/>
                  </a:lnTo>
                  <a:lnTo>
                    <a:pt x="386" y="251"/>
                  </a:lnTo>
                  <a:lnTo>
                    <a:pt x="392" y="236"/>
                  </a:lnTo>
                  <a:lnTo>
                    <a:pt x="401" y="217"/>
                  </a:lnTo>
                  <a:lnTo>
                    <a:pt x="409" y="195"/>
                  </a:lnTo>
                  <a:lnTo>
                    <a:pt x="420" y="173"/>
                  </a:lnTo>
                  <a:lnTo>
                    <a:pt x="429" y="152"/>
                  </a:lnTo>
                  <a:lnTo>
                    <a:pt x="440" y="130"/>
                  </a:lnTo>
                  <a:lnTo>
                    <a:pt x="448" y="111"/>
                  </a:lnTo>
                  <a:lnTo>
                    <a:pt x="455" y="95"/>
                  </a:lnTo>
                  <a:lnTo>
                    <a:pt x="457" y="91"/>
                  </a:lnTo>
                  <a:lnTo>
                    <a:pt x="459" y="87"/>
                  </a:lnTo>
                  <a:lnTo>
                    <a:pt x="459" y="82"/>
                  </a:lnTo>
                  <a:lnTo>
                    <a:pt x="461" y="80"/>
                  </a:lnTo>
                  <a:lnTo>
                    <a:pt x="461" y="76"/>
                  </a:lnTo>
                  <a:lnTo>
                    <a:pt x="464" y="72"/>
                  </a:lnTo>
                  <a:lnTo>
                    <a:pt x="464" y="67"/>
                  </a:lnTo>
                  <a:lnTo>
                    <a:pt x="466" y="63"/>
                  </a:lnTo>
                  <a:lnTo>
                    <a:pt x="466" y="54"/>
                  </a:lnTo>
                  <a:lnTo>
                    <a:pt x="466" y="46"/>
                  </a:lnTo>
                  <a:lnTo>
                    <a:pt x="466" y="43"/>
                  </a:lnTo>
                  <a:lnTo>
                    <a:pt x="466" y="39"/>
                  </a:lnTo>
                  <a:lnTo>
                    <a:pt x="466" y="35"/>
                  </a:lnTo>
                  <a:lnTo>
                    <a:pt x="466" y="33"/>
                  </a:lnTo>
                  <a:lnTo>
                    <a:pt x="464" y="28"/>
                  </a:lnTo>
                  <a:lnTo>
                    <a:pt x="464" y="26"/>
                  </a:lnTo>
                  <a:lnTo>
                    <a:pt x="464" y="22"/>
                  </a:lnTo>
                  <a:lnTo>
                    <a:pt x="461" y="20"/>
                  </a:lnTo>
                  <a:lnTo>
                    <a:pt x="461" y="17"/>
                  </a:lnTo>
                  <a:lnTo>
                    <a:pt x="459" y="13"/>
                  </a:lnTo>
                  <a:lnTo>
                    <a:pt x="457" y="11"/>
                  </a:lnTo>
                  <a:lnTo>
                    <a:pt x="457" y="9"/>
                  </a:lnTo>
                  <a:lnTo>
                    <a:pt x="455" y="7"/>
                  </a:lnTo>
                  <a:lnTo>
                    <a:pt x="453" y="4"/>
                  </a:lnTo>
                  <a:lnTo>
                    <a:pt x="451" y="4"/>
                  </a:lnTo>
                  <a:lnTo>
                    <a:pt x="448" y="2"/>
                  </a:lnTo>
                  <a:lnTo>
                    <a:pt x="448" y="2"/>
                  </a:lnTo>
                  <a:lnTo>
                    <a:pt x="446" y="0"/>
                  </a:lnTo>
                  <a:lnTo>
                    <a:pt x="442" y="0"/>
                  </a:lnTo>
                  <a:lnTo>
                    <a:pt x="440" y="0"/>
                  </a:lnTo>
                  <a:lnTo>
                    <a:pt x="429" y="0"/>
                  </a:lnTo>
                  <a:lnTo>
                    <a:pt x="416" y="0"/>
                  </a:lnTo>
                  <a:lnTo>
                    <a:pt x="403" y="0"/>
                  </a:lnTo>
                  <a:lnTo>
                    <a:pt x="390" y="0"/>
                  </a:lnTo>
                  <a:lnTo>
                    <a:pt x="379" y="2"/>
                  </a:lnTo>
                  <a:lnTo>
                    <a:pt x="370" y="2"/>
                  </a:lnTo>
                  <a:lnTo>
                    <a:pt x="364" y="2"/>
                  </a:lnTo>
                  <a:lnTo>
                    <a:pt x="362" y="2"/>
                  </a:lnTo>
                  <a:lnTo>
                    <a:pt x="353" y="2"/>
                  </a:lnTo>
                  <a:lnTo>
                    <a:pt x="340" y="2"/>
                  </a:lnTo>
                  <a:lnTo>
                    <a:pt x="121" y="2"/>
                  </a:lnTo>
                  <a:lnTo>
                    <a:pt x="111" y="2"/>
                  </a:lnTo>
                  <a:lnTo>
                    <a:pt x="95" y="2"/>
                  </a:lnTo>
                  <a:lnTo>
                    <a:pt x="95" y="2"/>
                  </a:lnTo>
                  <a:lnTo>
                    <a:pt x="89" y="2"/>
                  </a:lnTo>
                  <a:lnTo>
                    <a:pt x="82" y="2"/>
                  </a:lnTo>
                  <a:lnTo>
                    <a:pt x="74" y="2"/>
                  </a:lnTo>
                  <a:lnTo>
                    <a:pt x="63" y="2"/>
                  </a:lnTo>
                  <a:lnTo>
                    <a:pt x="52" y="2"/>
                  </a:lnTo>
                  <a:lnTo>
                    <a:pt x="39" y="2"/>
                  </a:lnTo>
                  <a:lnTo>
                    <a:pt x="30" y="2"/>
                  </a:lnTo>
                  <a:lnTo>
                    <a:pt x="28" y="2"/>
                  </a:lnTo>
                  <a:lnTo>
                    <a:pt x="24" y="4"/>
                  </a:lnTo>
                  <a:lnTo>
                    <a:pt x="22" y="4"/>
                  </a:lnTo>
                  <a:lnTo>
                    <a:pt x="20" y="4"/>
                  </a:lnTo>
                  <a:lnTo>
                    <a:pt x="17" y="7"/>
                  </a:lnTo>
                  <a:lnTo>
                    <a:pt x="15" y="7"/>
                  </a:lnTo>
                  <a:lnTo>
                    <a:pt x="15" y="9"/>
                  </a:lnTo>
                  <a:lnTo>
                    <a:pt x="13" y="11"/>
                  </a:lnTo>
                  <a:lnTo>
                    <a:pt x="11" y="13"/>
                  </a:lnTo>
                  <a:lnTo>
                    <a:pt x="9" y="13"/>
                  </a:lnTo>
                  <a:lnTo>
                    <a:pt x="9" y="15"/>
                  </a:lnTo>
                  <a:lnTo>
                    <a:pt x="7" y="17"/>
                  </a:lnTo>
                  <a:lnTo>
                    <a:pt x="4" y="20"/>
                  </a:lnTo>
                  <a:lnTo>
                    <a:pt x="4" y="22"/>
                  </a:lnTo>
                  <a:lnTo>
                    <a:pt x="2" y="24"/>
                  </a:lnTo>
                  <a:lnTo>
                    <a:pt x="2" y="28"/>
                  </a:lnTo>
                  <a:lnTo>
                    <a:pt x="0" y="33"/>
                  </a:lnTo>
                  <a:lnTo>
                    <a:pt x="0" y="39"/>
                  </a:lnTo>
                  <a:lnTo>
                    <a:pt x="0" y="46"/>
                  </a:lnTo>
                  <a:lnTo>
                    <a:pt x="0" y="52"/>
                  </a:lnTo>
                  <a:lnTo>
                    <a:pt x="0" y="59"/>
                  </a:lnTo>
                  <a:lnTo>
                    <a:pt x="0" y="65"/>
                  </a:lnTo>
                  <a:lnTo>
                    <a:pt x="2" y="74"/>
                  </a:lnTo>
                  <a:lnTo>
                    <a:pt x="4" y="80"/>
                  </a:lnTo>
                  <a:lnTo>
                    <a:pt x="7" y="89"/>
                  </a:lnTo>
                  <a:lnTo>
                    <a:pt x="9" y="98"/>
                  </a:lnTo>
                  <a:lnTo>
                    <a:pt x="13" y="108"/>
                  </a:lnTo>
                  <a:lnTo>
                    <a:pt x="17" y="117"/>
                  </a:lnTo>
                  <a:lnTo>
                    <a:pt x="24" y="139"/>
                  </a:lnTo>
                  <a:lnTo>
                    <a:pt x="35" y="160"/>
                  </a:lnTo>
                  <a:lnTo>
                    <a:pt x="43" y="184"/>
                  </a:lnTo>
                  <a:lnTo>
                    <a:pt x="54" y="208"/>
                  </a:lnTo>
                  <a:lnTo>
                    <a:pt x="63" y="230"/>
                  </a:lnTo>
                  <a:lnTo>
                    <a:pt x="74" y="249"/>
                  </a:lnTo>
                  <a:lnTo>
                    <a:pt x="78" y="260"/>
                  </a:lnTo>
                  <a:lnTo>
                    <a:pt x="82" y="267"/>
                  </a:lnTo>
                  <a:lnTo>
                    <a:pt x="85" y="271"/>
                  </a:lnTo>
                  <a:lnTo>
                    <a:pt x="85" y="275"/>
                  </a:lnTo>
                  <a:lnTo>
                    <a:pt x="87" y="280"/>
                  </a:lnTo>
                  <a:lnTo>
                    <a:pt x="87" y="284"/>
                  </a:lnTo>
                  <a:lnTo>
                    <a:pt x="89" y="290"/>
                  </a:lnTo>
                  <a:lnTo>
                    <a:pt x="89" y="299"/>
                  </a:lnTo>
                  <a:lnTo>
                    <a:pt x="89" y="306"/>
                  </a:lnTo>
                  <a:lnTo>
                    <a:pt x="91" y="316"/>
                  </a:lnTo>
                  <a:lnTo>
                    <a:pt x="91" y="342"/>
                  </a:lnTo>
                  <a:lnTo>
                    <a:pt x="91" y="379"/>
                  </a:lnTo>
                  <a:lnTo>
                    <a:pt x="91" y="583"/>
                  </a:lnTo>
                  <a:lnTo>
                    <a:pt x="373" y="583"/>
                  </a:lnTo>
                  <a:close/>
                </a:path>
              </a:pathLst>
            </a:custGeom>
            <a:solidFill>
              <a:srgbClr val="E5A7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3" name="任意多边形 308162"/>
            <p:cNvSpPr/>
            <p:nvPr/>
          </p:nvSpPr>
          <p:spPr>
            <a:xfrm>
              <a:off x="4465" y="2383"/>
              <a:ext cx="464" cy="581"/>
            </a:xfrm>
            <a:custGeom>
              <a:rect l="0" t="0" r="0" b="0"/>
              <a:pathLst>
                <a:path w="462" h="581">
                  <a:moveTo>
                    <a:pt x="371" y="581"/>
                  </a:moveTo>
                  <a:lnTo>
                    <a:pt x="371" y="386"/>
                  </a:lnTo>
                  <a:lnTo>
                    <a:pt x="371" y="364"/>
                  </a:lnTo>
                  <a:lnTo>
                    <a:pt x="371" y="345"/>
                  </a:lnTo>
                  <a:lnTo>
                    <a:pt x="368" y="327"/>
                  </a:lnTo>
                  <a:lnTo>
                    <a:pt x="371" y="312"/>
                  </a:lnTo>
                  <a:lnTo>
                    <a:pt x="371" y="306"/>
                  </a:lnTo>
                  <a:lnTo>
                    <a:pt x="371" y="299"/>
                  </a:lnTo>
                  <a:lnTo>
                    <a:pt x="373" y="291"/>
                  </a:lnTo>
                  <a:lnTo>
                    <a:pt x="373" y="284"/>
                  </a:lnTo>
                  <a:lnTo>
                    <a:pt x="375" y="275"/>
                  </a:lnTo>
                  <a:lnTo>
                    <a:pt x="377" y="269"/>
                  </a:lnTo>
                  <a:lnTo>
                    <a:pt x="381" y="260"/>
                  </a:lnTo>
                  <a:lnTo>
                    <a:pt x="384" y="249"/>
                  </a:lnTo>
                  <a:lnTo>
                    <a:pt x="390" y="234"/>
                  </a:lnTo>
                  <a:lnTo>
                    <a:pt x="399" y="215"/>
                  </a:lnTo>
                  <a:lnTo>
                    <a:pt x="407" y="195"/>
                  </a:lnTo>
                  <a:lnTo>
                    <a:pt x="416" y="171"/>
                  </a:lnTo>
                  <a:lnTo>
                    <a:pt x="427" y="150"/>
                  </a:lnTo>
                  <a:lnTo>
                    <a:pt x="436" y="128"/>
                  </a:lnTo>
                  <a:lnTo>
                    <a:pt x="444" y="111"/>
                  </a:lnTo>
                  <a:lnTo>
                    <a:pt x="453" y="96"/>
                  </a:lnTo>
                  <a:lnTo>
                    <a:pt x="455" y="91"/>
                  </a:lnTo>
                  <a:lnTo>
                    <a:pt x="455" y="87"/>
                  </a:lnTo>
                  <a:lnTo>
                    <a:pt x="457" y="83"/>
                  </a:lnTo>
                  <a:lnTo>
                    <a:pt x="457" y="78"/>
                  </a:lnTo>
                  <a:lnTo>
                    <a:pt x="459" y="74"/>
                  </a:lnTo>
                  <a:lnTo>
                    <a:pt x="459" y="70"/>
                  </a:lnTo>
                  <a:lnTo>
                    <a:pt x="462" y="65"/>
                  </a:lnTo>
                  <a:lnTo>
                    <a:pt x="462" y="61"/>
                  </a:lnTo>
                  <a:lnTo>
                    <a:pt x="464" y="54"/>
                  </a:lnTo>
                  <a:lnTo>
                    <a:pt x="464" y="46"/>
                  </a:lnTo>
                  <a:lnTo>
                    <a:pt x="464" y="41"/>
                  </a:lnTo>
                  <a:lnTo>
                    <a:pt x="464" y="39"/>
                  </a:lnTo>
                  <a:lnTo>
                    <a:pt x="462" y="35"/>
                  </a:lnTo>
                  <a:lnTo>
                    <a:pt x="462" y="31"/>
                  </a:lnTo>
                  <a:lnTo>
                    <a:pt x="462" y="28"/>
                  </a:lnTo>
                  <a:lnTo>
                    <a:pt x="462" y="24"/>
                  </a:lnTo>
                  <a:lnTo>
                    <a:pt x="459" y="22"/>
                  </a:lnTo>
                  <a:lnTo>
                    <a:pt x="459" y="18"/>
                  </a:lnTo>
                  <a:lnTo>
                    <a:pt x="457" y="15"/>
                  </a:lnTo>
                  <a:lnTo>
                    <a:pt x="457" y="13"/>
                  </a:lnTo>
                  <a:lnTo>
                    <a:pt x="455" y="11"/>
                  </a:lnTo>
                  <a:lnTo>
                    <a:pt x="453" y="9"/>
                  </a:lnTo>
                  <a:lnTo>
                    <a:pt x="453" y="7"/>
                  </a:lnTo>
                  <a:lnTo>
                    <a:pt x="451" y="5"/>
                  </a:lnTo>
                  <a:lnTo>
                    <a:pt x="449" y="5"/>
                  </a:lnTo>
                  <a:lnTo>
                    <a:pt x="446" y="2"/>
                  </a:lnTo>
                  <a:lnTo>
                    <a:pt x="444" y="0"/>
                  </a:lnTo>
                  <a:lnTo>
                    <a:pt x="442" y="0"/>
                  </a:lnTo>
                  <a:lnTo>
                    <a:pt x="440" y="0"/>
                  </a:lnTo>
                  <a:lnTo>
                    <a:pt x="438" y="0"/>
                  </a:lnTo>
                  <a:lnTo>
                    <a:pt x="427" y="0"/>
                  </a:lnTo>
                  <a:lnTo>
                    <a:pt x="414" y="0"/>
                  </a:lnTo>
                  <a:lnTo>
                    <a:pt x="401" y="0"/>
                  </a:lnTo>
                  <a:lnTo>
                    <a:pt x="388" y="0"/>
                  </a:lnTo>
                  <a:lnTo>
                    <a:pt x="377" y="0"/>
                  </a:lnTo>
                  <a:lnTo>
                    <a:pt x="368" y="0"/>
                  </a:lnTo>
                  <a:lnTo>
                    <a:pt x="362" y="0"/>
                  </a:lnTo>
                  <a:lnTo>
                    <a:pt x="360" y="2"/>
                  </a:lnTo>
                  <a:lnTo>
                    <a:pt x="351" y="2"/>
                  </a:lnTo>
                  <a:lnTo>
                    <a:pt x="338" y="2"/>
                  </a:lnTo>
                  <a:lnTo>
                    <a:pt x="122" y="2"/>
                  </a:lnTo>
                  <a:lnTo>
                    <a:pt x="109" y="2"/>
                  </a:lnTo>
                  <a:lnTo>
                    <a:pt x="96" y="2"/>
                  </a:lnTo>
                  <a:lnTo>
                    <a:pt x="93" y="2"/>
                  </a:lnTo>
                  <a:lnTo>
                    <a:pt x="89" y="2"/>
                  </a:lnTo>
                  <a:lnTo>
                    <a:pt x="83" y="2"/>
                  </a:lnTo>
                  <a:lnTo>
                    <a:pt x="72" y="2"/>
                  </a:lnTo>
                  <a:lnTo>
                    <a:pt x="61" y="2"/>
                  </a:lnTo>
                  <a:lnTo>
                    <a:pt x="50" y="2"/>
                  </a:lnTo>
                  <a:lnTo>
                    <a:pt x="39" y="2"/>
                  </a:lnTo>
                  <a:lnTo>
                    <a:pt x="31" y="2"/>
                  </a:lnTo>
                  <a:lnTo>
                    <a:pt x="26" y="2"/>
                  </a:lnTo>
                  <a:lnTo>
                    <a:pt x="24" y="5"/>
                  </a:lnTo>
                  <a:lnTo>
                    <a:pt x="22" y="5"/>
                  </a:lnTo>
                  <a:lnTo>
                    <a:pt x="20" y="5"/>
                  </a:lnTo>
                  <a:lnTo>
                    <a:pt x="18" y="7"/>
                  </a:lnTo>
                  <a:lnTo>
                    <a:pt x="15" y="7"/>
                  </a:lnTo>
                  <a:lnTo>
                    <a:pt x="15" y="9"/>
                  </a:lnTo>
                  <a:lnTo>
                    <a:pt x="13" y="11"/>
                  </a:lnTo>
                  <a:lnTo>
                    <a:pt x="11" y="11"/>
                  </a:lnTo>
                  <a:lnTo>
                    <a:pt x="9" y="13"/>
                  </a:lnTo>
                  <a:lnTo>
                    <a:pt x="9" y="15"/>
                  </a:lnTo>
                  <a:lnTo>
                    <a:pt x="7" y="18"/>
                  </a:lnTo>
                  <a:lnTo>
                    <a:pt x="5" y="20"/>
                  </a:lnTo>
                  <a:lnTo>
                    <a:pt x="5" y="22"/>
                  </a:lnTo>
                  <a:lnTo>
                    <a:pt x="2" y="24"/>
                  </a:lnTo>
                  <a:lnTo>
                    <a:pt x="2" y="26"/>
                  </a:lnTo>
                  <a:lnTo>
                    <a:pt x="0" y="33"/>
                  </a:lnTo>
                  <a:lnTo>
                    <a:pt x="0" y="39"/>
                  </a:lnTo>
                  <a:lnTo>
                    <a:pt x="0" y="46"/>
                  </a:lnTo>
                  <a:lnTo>
                    <a:pt x="0" y="52"/>
                  </a:lnTo>
                  <a:lnTo>
                    <a:pt x="0" y="59"/>
                  </a:lnTo>
                  <a:lnTo>
                    <a:pt x="0" y="65"/>
                  </a:lnTo>
                  <a:lnTo>
                    <a:pt x="2" y="74"/>
                  </a:lnTo>
                  <a:lnTo>
                    <a:pt x="5" y="80"/>
                  </a:lnTo>
                  <a:lnTo>
                    <a:pt x="7" y="89"/>
                  </a:lnTo>
                  <a:lnTo>
                    <a:pt x="9" y="98"/>
                  </a:lnTo>
                  <a:lnTo>
                    <a:pt x="13" y="106"/>
                  </a:lnTo>
                  <a:lnTo>
                    <a:pt x="15" y="117"/>
                  </a:lnTo>
                  <a:lnTo>
                    <a:pt x="24" y="137"/>
                  </a:lnTo>
                  <a:lnTo>
                    <a:pt x="33" y="161"/>
                  </a:lnTo>
                  <a:lnTo>
                    <a:pt x="44" y="182"/>
                  </a:lnTo>
                  <a:lnTo>
                    <a:pt x="54" y="206"/>
                  </a:lnTo>
                  <a:lnTo>
                    <a:pt x="63" y="228"/>
                  </a:lnTo>
                  <a:lnTo>
                    <a:pt x="72" y="247"/>
                  </a:lnTo>
                  <a:lnTo>
                    <a:pt x="78" y="258"/>
                  </a:lnTo>
                  <a:lnTo>
                    <a:pt x="83" y="265"/>
                  </a:lnTo>
                  <a:lnTo>
                    <a:pt x="83" y="269"/>
                  </a:lnTo>
                  <a:lnTo>
                    <a:pt x="85" y="273"/>
                  </a:lnTo>
                  <a:lnTo>
                    <a:pt x="87" y="278"/>
                  </a:lnTo>
                  <a:lnTo>
                    <a:pt x="87" y="282"/>
                  </a:lnTo>
                  <a:lnTo>
                    <a:pt x="87" y="288"/>
                  </a:lnTo>
                  <a:lnTo>
                    <a:pt x="89" y="295"/>
                  </a:lnTo>
                  <a:lnTo>
                    <a:pt x="89" y="304"/>
                  </a:lnTo>
                  <a:lnTo>
                    <a:pt x="89" y="314"/>
                  </a:lnTo>
                  <a:lnTo>
                    <a:pt x="89" y="340"/>
                  </a:lnTo>
                  <a:lnTo>
                    <a:pt x="91" y="377"/>
                  </a:lnTo>
                  <a:lnTo>
                    <a:pt x="91" y="581"/>
                  </a:lnTo>
                  <a:lnTo>
                    <a:pt x="371" y="581"/>
                  </a:lnTo>
                  <a:close/>
                </a:path>
              </a:pathLst>
            </a:custGeom>
            <a:solidFill>
              <a:srgbClr val="E5A4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4" name="任意多边形 308163"/>
            <p:cNvSpPr/>
            <p:nvPr/>
          </p:nvSpPr>
          <p:spPr>
            <a:xfrm>
              <a:off x="4467" y="2385"/>
              <a:ext cx="460" cy="579"/>
            </a:xfrm>
            <a:custGeom>
              <a:rect l="0" t="0" r="0" b="0"/>
              <a:pathLst>
                <a:path w="460" h="579">
                  <a:moveTo>
                    <a:pt x="366" y="579"/>
                  </a:moveTo>
                  <a:lnTo>
                    <a:pt x="369" y="384"/>
                  </a:lnTo>
                  <a:lnTo>
                    <a:pt x="369" y="360"/>
                  </a:lnTo>
                  <a:lnTo>
                    <a:pt x="366" y="341"/>
                  </a:lnTo>
                  <a:lnTo>
                    <a:pt x="366" y="325"/>
                  </a:lnTo>
                  <a:lnTo>
                    <a:pt x="369" y="310"/>
                  </a:lnTo>
                  <a:lnTo>
                    <a:pt x="369" y="304"/>
                  </a:lnTo>
                  <a:lnTo>
                    <a:pt x="369" y="297"/>
                  </a:lnTo>
                  <a:lnTo>
                    <a:pt x="371" y="289"/>
                  </a:lnTo>
                  <a:lnTo>
                    <a:pt x="371" y="282"/>
                  </a:lnTo>
                  <a:lnTo>
                    <a:pt x="373" y="273"/>
                  </a:lnTo>
                  <a:lnTo>
                    <a:pt x="375" y="267"/>
                  </a:lnTo>
                  <a:lnTo>
                    <a:pt x="377" y="258"/>
                  </a:lnTo>
                  <a:lnTo>
                    <a:pt x="382" y="247"/>
                  </a:lnTo>
                  <a:lnTo>
                    <a:pt x="388" y="232"/>
                  </a:lnTo>
                  <a:lnTo>
                    <a:pt x="395" y="213"/>
                  </a:lnTo>
                  <a:lnTo>
                    <a:pt x="405" y="193"/>
                  </a:lnTo>
                  <a:lnTo>
                    <a:pt x="414" y="172"/>
                  </a:lnTo>
                  <a:lnTo>
                    <a:pt x="425" y="150"/>
                  </a:lnTo>
                  <a:lnTo>
                    <a:pt x="434" y="128"/>
                  </a:lnTo>
                  <a:lnTo>
                    <a:pt x="442" y="109"/>
                  </a:lnTo>
                  <a:lnTo>
                    <a:pt x="449" y="94"/>
                  </a:lnTo>
                  <a:lnTo>
                    <a:pt x="451" y="89"/>
                  </a:lnTo>
                  <a:lnTo>
                    <a:pt x="453" y="85"/>
                  </a:lnTo>
                  <a:lnTo>
                    <a:pt x="453" y="83"/>
                  </a:lnTo>
                  <a:lnTo>
                    <a:pt x="455" y="78"/>
                  </a:lnTo>
                  <a:lnTo>
                    <a:pt x="457" y="74"/>
                  </a:lnTo>
                  <a:lnTo>
                    <a:pt x="457" y="70"/>
                  </a:lnTo>
                  <a:lnTo>
                    <a:pt x="457" y="65"/>
                  </a:lnTo>
                  <a:lnTo>
                    <a:pt x="460" y="61"/>
                  </a:lnTo>
                  <a:lnTo>
                    <a:pt x="460" y="52"/>
                  </a:lnTo>
                  <a:lnTo>
                    <a:pt x="460" y="46"/>
                  </a:lnTo>
                  <a:lnTo>
                    <a:pt x="460" y="37"/>
                  </a:lnTo>
                  <a:lnTo>
                    <a:pt x="460" y="31"/>
                  </a:lnTo>
                  <a:lnTo>
                    <a:pt x="460" y="26"/>
                  </a:lnTo>
                  <a:lnTo>
                    <a:pt x="457" y="24"/>
                  </a:lnTo>
                  <a:lnTo>
                    <a:pt x="457" y="22"/>
                  </a:lnTo>
                  <a:lnTo>
                    <a:pt x="455" y="18"/>
                  </a:lnTo>
                  <a:lnTo>
                    <a:pt x="455" y="16"/>
                  </a:lnTo>
                  <a:lnTo>
                    <a:pt x="453" y="13"/>
                  </a:lnTo>
                  <a:lnTo>
                    <a:pt x="453" y="11"/>
                  </a:lnTo>
                  <a:lnTo>
                    <a:pt x="451" y="9"/>
                  </a:lnTo>
                  <a:lnTo>
                    <a:pt x="449" y="7"/>
                  </a:lnTo>
                  <a:lnTo>
                    <a:pt x="449" y="5"/>
                  </a:lnTo>
                  <a:lnTo>
                    <a:pt x="447" y="3"/>
                  </a:lnTo>
                  <a:lnTo>
                    <a:pt x="444" y="3"/>
                  </a:lnTo>
                  <a:lnTo>
                    <a:pt x="442" y="0"/>
                  </a:lnTo>
                  <a:lnTo>
                    <a:pt x="440" y="0"/>
                  </a:lnTo>
                  <a:lnTo>
                    <a:pt x="438" y="0"/>
                  </a:lnTo>
                  <a:lnTo>
                    <a:pt x="436" y="0"/>
                  </a:lnTo>
                  <a:lnTo>
                    <a:pt x="423" y="0"/>
                  </a:lnTo>
                  <a:lnTo>
                    <a:pt x="412" y="0"/>
                  </a:lnTo>
                  <a:lnTo>
                    <a:pt x="399" y="0"/>
                  </a:lnTo>
                  <a:lnTo>
                    <a:pt x="386" y="0"/>
                  </a:lnTo>
                  <a:lnTo>
                    <a:pt x="375" y="0"/>
                  </a:lnTo>
                  <a:lnTo>
                    <a:pt x="366" y="0"/>
                  </a:lnTo>
                  <a:lnTo>
                    <a:pt x="360" y="0"/>
                  </a:lnTo>
                  <a:lnTo>
                    <a:pt x="358" y="0"/>
                  </a:lnTo>
                  <a:lnTo>
                    <a:pt x="349" y="3"/>
                  </a:lnTo>
                  <a:lnTo>
                    <a:pt x="336" y="3"/>
                  </a:lnTo>
                  <a:lnTo>
                    <a:pt x="122" y="3"/>
                  </a:lnTo>
                  <a:lnTo>
                    <a:pt x="109" y="3"/>
                  </a:lnTo>
                  <a:lnTo>
                    <a:pt x="96" y="3"/>
                  </a:lnTo>
                  <a:lnTo>
                    <a:pt x="94" y="3"/>
                  </a:lnTo>
                  <a:lnTo>
                    <a:pt x="89" y="3"/>
                  </a:lnTo>
                  <a:lnTo>
                    <a:pt x="81" y="3"/>
                  </a:lnTo>
                  <a:lnTo>
                    <a:pt x="72" y="3"/>
                  </a:lnTo>
                  <a:lnTo>
                    <a:pt x="61" y="3"/>
                  </a:lnTo>
                  <a:lnTo>
                    <a:pt x="50" y="3"/>
                  </a:lnTo>
                  <a:lnTo>
                    <a:pt x="39" y="3"/>
                  </a:lnTo>
                  <a:lnTo>
                    <a:pt x="31" y="3"/>
                  </a:lnTo>
                  <a:lnTo>
                    <a:pt x="26" y="3"/>
                  </a:lnTo>
                  <a:lnTo>
                    <a:pt x="24" y="3"/>
                  </a:lnTo>
                  <a:lnTo>
                    <a:pt x="22" y="5"/>
                  </a:lnTo>
                  <a:lnTo>
                    <a:pt x="20" y="5"/>
                  </a:lnTo>
                  <a:lnTo>
                    <a:pt x="18" y="5"/>
                  </a:lnTo>
                  <a:lnTo>
                    <a:pt x="16" y="7"/>
                  </a:lnTo>
                  <a:lnTo>
                    <a:pt x="13" y="9"/>
                  </a:lnTo>
                  <a:lnTo>
                    <a:pt x="13" y="9"/>
                  </a:lnTo>
                  <a:lnTo>
                    <a:pt x="11" y="11"/>
                  </a:lnTo>
                  <a:lnTo>
                    <a:pt x="9" y="13"/>
                  </a:lnTo>
                  <a:lnTo>
                    <a:pt x="9" y="16"/>
                  </a:lnTo>
                  <a:lnTo>
                    <a:pt x="7" y="18"/>
                  </a:lnTo>
                  <a:lnTo>
                    <a:pt x="5" y="20"/>
                  </a:lnTo>
                  <a:lnTo>
                    <a:pt x="5" y="22"/>
                  </a:lnTo>
                  <a:lnTo>
                    <a:pt x="3" y="24"/>
                  </a:lnTo>
                  <a:lnTo>
                    <a:pt x="3" y="26"/>
                  </a:lnTo>
                  <a:lnTo>
                    <a:pt x="0" y="33"/>
                  </a:lnTo>
                  <a:lnTo>
                    <a:pt x="0" y="37"/>
                  </a:lnTo>
                  <a:lnTo>
                    <a:pt x="0" y="44"/>
                  </a:lnTo>
                  <a:lnTo>
                    <a:pt x="0" y="50"/>
                  </a:lnTo>
                  <a:lnTo>
                    <a:pt x="0" y="59"/>
                  </a:lnTo>
                  <a:lnTo>
                    <a:pt x="0" y="65"/>
                  </a:lnTo>
                  <a:lnTo>
                    <a:pt x="3" y="72"/>
                  </a:lnTo>
                  <a:lnTo>
                    <a:pt x="5" y="81"/>
                  </a:lnTo>
                  <a:lnTo>
                    <a:pt x="7" y="87"/>
                  </a:lnTo>
                  <a:lnTo>
                    <a:pt x="9" y="96"/>
                  </a:lnTo>
                  <a:lnTo>
                    <a:pt x="13" y="107"/>
                  </a:lnTo>
                  <a:lnTo>
                    <a:pt x="16" y="115"/>
                  </a:lnTo>
                  <a:lnTo>
                    <a:pt x="24" y="137"/>
                  </a:lnTo>
                  <a:lnTo>
                    <a:pt x="33" y="159"/>
                  </a:lnTo>
                  <a:lnTo>
                    <a:pt x="44" y="182"/>
                  </a:lnTo>
                  <a:lnTo>
                    <a:pt x="52" y="204"/>
                  </a:lnTo>
                  <a:lnTo>
                    <a:pt x="63" y="226"/>
                  </a:lnTo>
                  <a:lnTo>
                    <a:pt x="72" y="245"/>
                  </a:lnTo>
                  <a:lnTo>
                    <a:pt x="76" y="256"/>
                  </a:lnTo>
                  <a:lnTo>
                    <a:pt x="81" y="263"/>
                  </a:lnTo>
                  <a:lnTo>
                    <a:pt x="83" y="267"/>
                  </a:lnTo>
                  <a:lnTo>
                    <a:pt x="85" y="271"/>
                  </a:lnTo>
                  <a:lnTo>
                    <a:pt x="85" y="276"/>
                  </a:lnTo>
                  <a:lnTo>
                    <a:pt x="87" y="280"/>
                  </a:lnTo>
                  <a:lnTo>
                    <a:pt x="87" y="286"/>
                  </a:lnTo>
                  <a:lnTo>
                    <a:pt x="87" y="293"/>
                  </a:lnTo>
                  <a:lnTo>
                    <a:pt x="89" y="302"/>
                  </a:lnTo>
                  <a:lnTo>
                    <a:pt x="89" y="312"/>
                  </a:lnTo>
                  <a:lnTo>
                    <a:pt x="89" y="338"/>
                  </a:lnTo>
                  <a:lnTo>
                    <a:pt x="89" y="373"/>
                  </a:lnTo>
                  <a:lnTo>
                    <a:pt x="91" y="579"/>
                  </a:lnTo>
                  <a:lnTo>
                    <a:pt x="366" y="579"/>
                  </a:lnTo>
                  <a:close/>
                </a:path>
              </a:pathLst>
            </a:custGeom>
            <a:solidFill>
              <a:srgbClr val="E5A3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5" name="任意多边形 308164"/>
            <p:cNvSpPr/>
            <p:nvPr/>
          </p:nvSpPr>
          <p:spPr>
            <a:xfrm>
              <a:off x="4470" y="2388"/>
              <a:ext cx="457" cy="576"/>
            </a:xfrm>
            <a:custGeom>
              <a:rect l="0" t="0" r="0" b="0"/>
              <a:pathLst>
                <a:path w="457" h="576">
                  <a:moveTo>
                    <a:pt x="363" y="576"/>
                  </a:moveTo>
                  <a:lnTo>
                    <a:pt x="363" y="379"/>
                  </a:lnTo>
                  <a:lnTo>
                    <a:pt x="363" y="357"/>
                  </a:lnTo>
                  <a:lnTo>
                    <a:pt x="363" y="338"/>
                  </a:lnTo>
                  <a:lnTo>
                    <a:pt x="363" y="322"/>
                  </a:lnTo>
                  <a:lnTo>
                    <a:pt x="363" y="307"/>
                  </a:lnTo>
                  <a:lnTo>
                    <a:pt x="366" y="301"/>
                  </a:lnTo>
                  <a:lnTo>
                    <a:pt x="366" y="294"/>
                  </a:lnTo>
                  <a:lnTo>
                    <a:pt x="368" y="286"/>
                  </a:lnTo>
                  <a:lnTo>
                    <a:pt x="368" y="279"/>
                  </a:lnTo>
                  <a:lnTo>
                    <a:pt x="370" y="270"/>
                  </a:lnTo>
                  <a:lnTo>
                    <a:pt x="372" y="264"/>
                  </a:lnTo>
                  <a:lnTo>
                    <a:pt x="374" y="255"/>
                  </a:lnTo>
                  <a:lnTo>
                    <a:pt x="379" y="244"/>
                  </a:lnTo>
                  <a:lnTo>
                    <a:pt x="385" y="229"/>
                  </a:lnTo>
                  <a:lnTo>
                    <a:pt x="392" y="212"/>
                  </a:lnTo>
                  <a:lnTo>
                    <a:pt x="400" y="190"/>
                  </a:lnTo>
                  <a:lnTo>
                    <a:pt x="411" y="169"/>
                  </a:lnTo>
                  <a:lnTo>
                    <a:pt x="420" y="147"/>
                  </a:lnTo>
                  <a:lnTo>
                    <a:pt x="431" y="125"/>
                  </a:lnTo>
                  <a:lnTo>
                    <a:pt x="439" y="108"/>
                  </a:lnTo>
                  <a:lnTo>
                    <a:pt x="446" y="93"/>
                  </a:lnTo>
                  <a:lnTo>
                    <a:pt x="448" y="88"/>
                  </a:lnTo>
                  <a:lnTo>
                    <a:pt x="450" y="84"/>
                  </a:lnTo>
                  <a:lnTo>
                    <a:pt x="450" y="80"/>
                  </a:lnTo>
                  <a:lnTo>
                    <a:pt x="452" y="75"/>
                  </a:lnTo>
                  <a:lnTo>
                    <a:pt x="452" y="71"/>
                  </a:lnTo>
                  <a:lnTo>
                    <a:pt x="454" y="67"/>
                  </a:lnTo>
                  <a:lnTo>
                    <a:pt x="454" y="65"/>
                  </a:lnTo>
                  <a:lnTo>
                    <a:pt x="454" y="60"/>
                  </a:lnTo>
                  <a:lnTo>
                    <a:pt x="457" y="52"/>
                  </a:lnTo>
                  <a:lnTo>
                    <a:pt x="457" y="43"/>
                  </a:lnTo>
                  <a:lnTo>
                    <a:pt x="457" y="36"/>
                  </a:lnTo>
                  <a:lnTo>
                    <a:pt x="454" y="30"/>
                  </a:lnTo>
                  <a:lnTo>
                    <a:pt x="454" y="26"/>
                  </a:lnTo>
                  <a:lnTo>
                    <a:pt x="454" y="23"/>
                  </a:lnTo>
                  <a:lnTo>
                    <a:pt x="452" y="19"/>
                  </a:lnTo>
                  <a:lnTo>
                    <a:pt x="452" y="17"/>
                  </a:lnTo>
                  <a:lnTo>
                    <a:pt x="450" y="15"/>
                  </a:lnTo>
                  <a:lnTo>
                    <a:pt x="450" y="13"/>
                  </a:lnTo>
                  <a:lnTo>
                    <a:pt x="448" y="10"/>
                  </a:lnTo>
                  <a:lnTo>
                    <a:pt x="448" y="6"/>
                  </a:lnTo>
                  <a:lnTo>
                    <a:pt x="446" y="6"/>
                  </a:lnTo>
                  <a:lnTo>
                    <a:pt x="444" y="4"/>
                  </a:lnTo>
                  <a:lnTo>
                    <a:pt x="441" y="2"/>
                  </a:lnTo>
                  <a:lnTo>
                    <a:pt x="439" y="2"/>
                  </a:lnTo>
                  <a:lnTo>
                    <a:pt x="439" y="0"/>
                  </a:lnTo>
                  <a:lnTo>
                    <a:pt x="435" y="0"/>
                  </a:lnTo>
                  <a:lnTo>
                    <a:pt x="435" y="0"/>
                  </a:lnTo>
                  <a:lnTo>
                    <a:pt x="431" y="0"/>
                  </a:lnTo>
                  <a:lnTo>
                    <a:pt x="420" y="0"/>
                  </a:lnTo>
                  <a:lnTo>
                    <a:pt x="407" y="0"/>
                  </a:lnTo>
                  <a:lnTo>
                    <a:pt x="396" y="0"/>
                  </a:lnTo>
                  <a:lnTo>
                    <a:pt x="383" y="0"/>
                  </a:lnTo>
                  <a:lnTo>
                    <a:pt x="372" y="0"/>
                  </a:lnTo>
                  <a:lnTo>
                    <a:pt x="363" y="0"/>
                  </a:lnTo>
                  <a:lnTo>
                    <a:pt x="357" y="0"/>
                  </a:lnTo>
                  <a:lnTo>
                    <a:pt x="355" y="0"/>
                  </a:lnTo>
                  <a:lnTo>
                    <a:pt x="346" y="2"/>
                  </a:lnTo>
                  <a:lnTo>
                    <a:pt x="333" y="2"/>
                  </a:lnTo>
                  <a:lnTo>
                    <a:pt x="119" y="2"/>
                  </a:lnTo>
                  <a:lnTo>
                    <a:pt x="108" y="2"/>
                  </a:lnTo>
                  <a:lnTo>
                    <a:pt x="95" y="2"/>
                  </a:lnTo>
                  <a:lnTo>
                    <a:pt x="93" y="2"/>
                  </a:lnTo>
                  <a:lnTo>
                    <a:pt x="88" y="2"/>
                  </a:lnTo>
                  <a:lnTo>
                    <a:pt x="80" y="2"/>
                  </a:lnTo>
                  <a:lnTo>
                    <a:pt x="71" y="2"/>
                  </a:lnTo>
                  <a:lnTo>
                    <a:pt x="60" y="2"/>
                  </a:lnTo>
                  <a:lnTo>
                    <a:pt x="49" y="2"/>
                  </a:lnTo>
                  <a:lnTo>
                    <a:pt x="39" y="2"/>
                  </a:lnTo>
                  <a:lnTo>
                    <a:pt x="28" y="2"/>
                  </a:lnTo>
                  <a:lnTo>
                    <a:pt x="26" y="2"/>
                  </a:lnTo>
                  <a:lnTo>
                    <a:pt x="23" y="2"/>
                  </a:lnTo>
                  <a:lnTo>
                    <a:pt x="21" y="2"/>
                  </a:lnTo>
                  <a:lnTo>
                    <a:pt x="19" y="4"/>
                  </a:lnTo>
                  <a:lnTo>
                    <a:pt x="17" y="4"/>
                  </a:lnTo>
                  <a:lnTo>
                    <a:pt x="15" y="6"/>
                  </a:lnTo>
                  <a:lnTo>
                    <a:pt x="13" y="6"/>
                  </a:lnTo>
                  <a:lnTo>
                    <a:pt x="13" y="8"/>
                  </a:lnTo>
                  <a:lnTo>
                    <a:pt x="10" y="10"/>
                  </a:lnTo>
                  <a:lnTo>
                    <a:pt x="8" y="13"/>
                  </a:lnTo>
                  <a:lnTo>
                    <a:pt x="6" y="15"/>
                  </a:lnTo>
                  <a:lnTo>
                    <a:pt x="6" y="17"/>
                  </a:lnTo>
                  <a:lnTo>
                    <a:pt x="4" y="19"/>
                  </a:lnTo>
                  <a:lnTo>
                    <a:pt x="4" y="21"/>
                  </a:lnTo>
                  <a:lnTo>
                    <a:pt x="2" y="23"/>
                  </a:lnTo>
                  <a:lnTo>
                    <a:pt x="2" y="26"/>
                  </a:lnTo>
                  <a:lnTo>
                    <a:pt x="0" y="30"/>
                  </a:lnTo>
                  <a:lnTo>
                    <a:pt x="0" y="36"/>
                  </a:lnTo>
                  <a:lnTo>
                    <a:pt x="0" y="43"/>
                  </a:lnTo>
                  <a:lnTo>
                    <a:pt x="0" y="49"/>
                  </a:lnTo>
                  <a:lnTo>
                    <a:pt x="0" y="56"/>
                  </a:lnTo>
                  <a:lnTo>
                    <a:pt x="0" y="62"/>
                  </a:lnTo>
                  <a:lnTo>
                    <a:pt x="2" y="71"/>
                  </a:lnTo>
                  <a:lnTo>
                    <a:pt x="4" y="78"/>
                  </a:lnTo>
                  <a:lnTo>
                    <a:pt x="6" y="86"/>
                  </a:lnTo>
                  <a:lnTo>
                    <a:pt x="8" y="95"/>
                  </a:lnTo>
                  <a:lnTo>
                    <a:pt x="13" y="104"/>
                  </a:lnTo>
                  <a:lnTo>
                    <a:pt x="15" y="114"/>
                  </a:lnTo>
                  <a:lnTo>
                    <a:pt x="23" y="134"/>
                  </a:lnTo>
                  <a:lnTo>
                    <a:pt x="32" y="158"/>
                  </a:lnTo>
                  <a:lnTo>
                    <a:pt x="43" y="179"/>
                  </a:lnTo>
                  <a:lnTo>
                    <a:pt x="52" y="201"/>
                  </a:lnTo>
                  <a:lnTo>
                    <a:pt x="62" y="223"/>
                  </a:lnTo>
                  <a:lnTo>
                    <a:pt x="71" y="242"/>
                  </a:lnTo>
                  <a:lnTo>
                    <a:pt x="75" y="253"/>
                  </a:lnTo>
                  <a:lnTo>
                    <a:pt x="80" y="260"/>
                  </a:lnTo>
                  <a:lnTo>
                    <a:pt x="82" y="264"/>
                  </a:lnTo>
                  <a:lnTo>
                    <a:pt x="82" y="268"/>
                  </a:lnTo>
                  <a:lnTo>
                    <a:pt x="84" y="273"/>
                  </a:lnTo>
                  <a:lnTo>
                    <a:pt x="84" y="277"/>
                  </a:lnTo>
                  <a:lnTo>
                    <a:pt x="86" y="283"/>
                  </a:lnTo>
                  <a:lnTo>
                    <a:pt x="86" y="290"/>
                  </a:lnTo>
                  <a:lnTo>
                    <a:pt x="86" y="299"/>
                  </a:lnTo>
                  <a:lnTo>
                    <a:pt x="88" y="309"/>
                  </a:lnTo>
                  <a:lnTo>
                    <a:pt x="88" y="335"/>
                  </a:lnTo>
                  <a:lnTo>
                    <a:pt x="88" y="370"/>
                  </a:lnTo>
                  <a:lnTo>
                    <a:pt x="88" y="576"/>
                  </a:lnTo>
                  <a:lnTo>
                    <a:pt x="363" y="576"/>
                  </a:lnTo>
                  <a:close/>
                </a:path>
              </a:pathLst>
            </a:custGeom>
            <a:solidFill>
              <a:srgbClr val="E4A2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6" name="任意多边形 308165"/>
            <p:cNvSpPr/>
            <p:nvPr/>
          </p:nvSpPr>
          <p:spPr>
            <a:xfrm>
              <a:off x="4472" y="2388"/>
              <a:ext cx="455" cy="576"/>
            </a:xfrm>
            <a:custGeom>
              <a:rect l="0" t="0" r="0" b="0"/>
              <a:pathLst>
                <a:path w="455" h="576">
                  <a:moveTo>
                    <a:pt x="361" y="576"/>
                  </a:moveTo>
                  <a:lnTo>
                    <a:pt x="361" y="379"/>
                  </a:lnTo>
                  <a:lnTo>
                    <a:pt x="361" y="357"/>
                  </a:lnTo>
                  <a:lnTo>
                    <a:pt x="361" y="338"/>
                  </a:lnTo>
                  <a:lnTo>
                    <a:pt x="361" y="322"/>
                  </a:lnTo>
                  <a:lnTo>
                    <a:pt x="361" y="307"/>
                  </a:lnTo>
                  <a:lnTo>
                    <a:pt x="361" y="301"/>
                  </a:lnTo>
                  <a:lnTo>
                    <a:pt x="364" y="294"/>
                  </a:lnTo>
                  <a:lnTo>
                    <a:pt x="364" y="286"/>
                  </a:lnTo>
                  <a:lnTo>
                    <a:pt x="366" y="279"/>
                  </a:lnTo>
                  <a:lnTo>
                    <a:pt x="368" y="270"/>
                  </a:lnTo>
                  <a:lnTo>
                    <a:pt x="370" y="264"/>
                  </a:lnTo>
                  <a:lnTo>
                    <a:pt x="372" y="255"/>
                  </a:lnTo>
                  <a:lnTo>
                    <a:pt x="377" y="247"/>
                  </a:lnTo>
                  <a:lnTo>
                    <a:pt x="383" y="229"/>
                  </a:lnTo>
                  <a:lnTo>
                    <a:pt x="390" y="212"/>
                  </a:lnTo>
                  <a:lnTo>
                    <a:pt x="398" y="190"/>
                  </a:lnTo>
                  <a:lnTo>
                    <a:pt x="409" y="169"/>
                  </a:lnTo>
                  <a:lnTo>
                    <a:pt x="418" y="147"/>
                  </a:lnTo>
                  <a:lnTo>
                    <a:pt x="426" y="127"/>
                  </a:lnTo>
                  <a:lnTo>
                    <a:pt x="435" y="108"/>
                  </a:lnTo>
                  <a:lnTo>
                    <a:pt x="444" y="93"/>
                  </a:lnTo>
                  <a:lnTo>
                    <a:pt x="444" y="88"/>
                  </a:lnTo>
                  <a:lnTo>
                    <a:pt x="446" y="86"/>
                  </a:lnTo>
                  <a:lnTo>
                    <a:pt x="448" y="82"/>
                  </a:lnTo>
                  <a:lnTo>
                    <a:pt x="448" y="78"/>
                  </a:lnTo>
                  <a:lnTo>
                    <a:pt x="450" y="73"/>
                  </a:lnTo>
                  <a:lnTo>
                    <a:pt x="450" y="69"/>
                  </a:lnTo>
                  <a:lnTo>
                    <a:pt x="452" y="65"/>
                  </a:lnTo>
                  <a:lnTo>
                    <a:pt x="452" y="60"/>
                  </a:lnTo>
                  <a:lnTo>
                    <a:pt x="452" y="54"/>
                  </a:lnTo>
                  <a:lnTo>
                    <a:pt x="455" y="45"/>
                  </a:lnTo>
                  <a:lnTo>
                    <a:pt x="452" y="39"/>
                  </a:lnTo>
                  <a:lnTo>
                    <a:pt x="452" y="30"/>
                  </a:lnTo>
                  <a:lnTo>
                    <a:pt x="452" y="28"/>
                  </a:lnTo>
                  <a:lnTo>
                    <a:pt x="450" y="23"/>
                  </a:lnTo>
                  <a:lnTo>
                    <a:pt x="450" y="21"/>
                  </a:lnTo>
                  <a:lnTo>
                    <a:pt x="450" y="19"/>
                  </a:lnTo>
                  <a:lnTo>
                    <a:pt x="448" y="17"/>
                  </a:lnTo>
                  <a:lnTo>
                    <a:pt x="448" y="13"/>
                  </a:lnTo>
                  <a:lnTo>
                    <a:pt x="446" y="10"/>
                  </a:lnTo>
                  <a:lnTo>
                    <a:pt x="444" y="8"/>
                  </a:lnTo>
                  <a:lnTo>
                    <a:pt x="444" y="6"/>
                  </a:lnTo>
                  <a:lnTo>
                    <a:pt x="442" y="6"/>
                  </a:lnTo>
                  <a:lnTo>
                    <a:pt x="439" y="4"/>
                  </a:lnTo>
                  <a:lnTo>
                    <a:pt x="437" y="2"/>
                  </a:lnTo>
                  <a:lnTo>
                    <a:pt x="435" y="2"/>
                  </a:lnTo>
                  <a:lnTo>
                    <a:pt x="433" y="2"/>
                  </a:lnTo>
                  <a:lnTo>
                    <a:pt x="431" y="0"/>
                  </a:lnTo>
                  <a:lnTo>
                    <a:pt x="429" y="0"/>
                  </a:lnTo>
                  <a:lnTo>
                    <a:pt x="418" y="0"/>
                  </a:lnTo>
                  <a:lnTo>
                    <a:pt x="405" y="0"/>
                  </a:lnTo>
                  <a:lnTo>
                    <a:pt x="392" y="2"/>
                  </a:lnTo>
                  <a:lnTo>
                    <a:pt x="381" y="2"/>
                  </a:lnTo>
                  <a:lnTo>
                    <a:pt x="370" y="2"/>
                  </a:lnTo>
                  <a:lnTo>
                    <a:pt x="361" y="2"/>
                  </a:lnTo>
                  <a:lnTo>
                    <a:pt x="355" y="2"/>
                  </a:lnTo>
                  <a:lnTo>
                    <a:pt x="353" y="2"/>
                  </a:lnTo>
                  <a:lnTo>
                    <a:pt x="344" y="2"/>
                  </a:lnTo>
                  <a:lnTo>
                    <a:pt x="331" y="4"/>
                  </a:lnTo>
                  <a:lnTo>
                    <a:pt x="119" y="4"/>
                  </a:lnTo>
                  <a:lnTo>
                    <a:pt x="106" y="2"/>
                  </a:lnTo>
                  <a:lnTo>
                    <a:pt x="93" y="4"/>
                  </a:lnTo>
                  <a:lnTo>
                    <a:pt x="91" y="4"/>
                  </a:lnTo>
                  <a:lnTo>
                    <a:pt x="86" y="4"/>
                  </a:lnTo>
                  <a:lnTo>
                    <a:pt x="80" y="2"/>
                  </a:lnTo>
                  <a:lnTo>
                    <a:pt x="71" y="2"/>
                  </a:lnTo>
                  <a:lnTo>
                    <a:pt x="60" y="2"/>
                  </a:lnTo>
                  <a:lnTo>
                    <a:pt x="50" y="2"/>
                  </a:lnTo>
                  <a:lnTo>
                    <a:pt x="39" y="2"/>
                  </a:lnTo>
                  <a:lnTo>
                    <a:pt x="28" y="4"/>
                  </a:lnTo>
                  <a:lnTo>
                    <a:pt x="26" y="4"/>
                  </a:lnTo>
                  <a:lnTo>
                    <a:pt x="24" y="4"/>
                  </a:lnTo>
                  <a:lnTo>
                    <a:pt x="21" y="4"/>
                  </a:lnTo>
                  <a:lnTo>
                    <a:pt x="19" y="6"/>
                  </a:lnTo>
                  <a:lnTo>
                    <a:pt x="17" y="6"/>
                  </a:lnTo>
                  <a:lnTo>
                    <a:pt x="15" y="8"/>
                  </a:lnTo>
                  <a:lnTo>
                    <a:pt x="13" y="8"/>
                  </a:lnTo>
                  <a:lnTo>
                    <a:pt x="13" y="10"/>
                  </a:lnTo>
                  <a:lnTo>
                    <a:pt x="11" y="13"/>
                  </a:lnTo>
                  <a:lnTo>
                    <a:pt x="8" y="13"/>
                  </a:lnTo>
                  <a:lnTo>
                    <a:pt x="6" y="15"/>
                  </a:lnTo>
                  <a:lnTo>
                    <a:pt x="6" y="17"/>
                  </a:lnTo>
                  <a:lnTo>
                    <a:pt x="4" y="19"/>
                  </a:lnTo>
                  <a:lnTo>
                    <a:pt x="4" y="21"/>
                  </a:lnTo>
                  <a:lnTo>
                    <a:pt x="2" y="23"/>
                  </a:lnTo>
                  <a:lnTo>
                    <a:pt x="2" y="28"/>
                  </a:lnTo>
                  <a:lnTo>
                    <a:pt x="0" y="32"/>
                  </a:lnTo>
                  <a:lnTo>
                    <a:pt x="0" y="39"/>
                  </a:lnTo>
                  <a:lnTo>
                    <a:pt x="0" y="45"/>
                  </a:lnTo>
                  <a:lnTo>
                    <a:pt x="0" y="52"/>
                  </a:lnTo>
                  <a:lnTo>
                    <a:pt x="0" y="58"/>
                  </a:lnTo>
                  <a:lnTo>
                    <a:pt x="0" y="65"/>
                  </a:lnTo>
                  <a:lnTo>
                    <a:pt x="2" y="71"/>
                  </a:lnTo>
                  <a:lnTo>
                    <a:pt x="4" y="80"/>
                  </a:lnTo>
                  <a:lnTo>
                    <a:pt x="6" y="86"/>
                  </a:lnTo>
                  <a:lnTo>
                    <a:pt x="8" y="95"/>
                  </a:lnTo>
                  <a:lnTo>
                    <a:pt x="13" y="104"/>
                  </a:lnTo>
                  <a:lnTo>
                    <a:pt x="15" y="114"/>
                  </a:lnTo>
                  <a:lnTo>
                    <a:pt x="24" y="136"/>
                  </a:lnTo>
                  <a:lnTo>
                    <a:pt x="32" y="158"/>
                  </a:lnTo>
                  <a:lnTo>
                    <a:pt x="41" y="179"/>
                  </a:lnTo>
                  <a:lnTo>
                    <a:pt x="52" y="201"/>
                  </a:lnTo>
                  <a:lnTo>
                    <a:pt x="60" y="223"/>
                  </a:lnTo>
                  <a:lnTo>
                    <a:pt x="71" y="242"/>
                  </a:lnTo>
                  <a:lnTo>
                    <a:pt x="76" y="253"/>
                  </a:lnTo>
                  <a:lnTo>
                    <a:pt x="80" y="260"/>
                  </a:lnTo>
                  <a:lnTo>
                    <a:pt x="80" y="264"/>
                  </a:lnTo>
                  <a:lnTo>
                    <a:pt x="82" y="268"/>
                  </a:lnTo>
                  <a:lnTo>
                    <a:pt x="84" y="273"/>
                  </a:lnTo>
                  <a:lnTo>
                    <a:pt x="84" y="277"/>
                  </a:lnTo>
                  <a:lnTo>
                    <a:pt x="86" y="283"/>
                  </a:lnTo>
                  <a:lnTo>
                    <a:pt x="86" y="290"/>
                  </a:lnTo>
                  <a:lnTo>
                    <a:pt x="86" y="299"/>
                  </a:lnTo>
                  <a:lnTo>
                    <a:pt x="86" y="309"/>
                  </a:lnTo>
                  <a:lnTo>
                    <a:pt x="89" y="335"/>
                  </a:lnTo>
                  <a:lnTo>
                    <a:pt x="89" y="370"/>
                  </a:lnTo>
                  <a:lnTo>
                    <a:pt x="89" y="576"/>
                  </a:lnTo>
                  <a:lnTo>
                    <a:pt x="361" y="576"/>
                  </a:lnTo>
                  <a:close/>
                </a:path>
              </a:pathLst>
            </a:custGeom>
            <a:solidFill>
              <a:srgbClr val="E4A0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7" name="任意多边形 308166"/>
            <p:cNvSpPr/>
            <p:nvPr/>
          </p:nvSpPr>
          <p:spPr>
            <a:xfrm>
              <a:off x="4474" y="2390"/>
              <a:ext cx="450" cy="574"/>
            </a:xfrm>
            <a:custGeom>
              <a:rect l="0" t="0" r="0" b="0"/>
              <a:pathLst>
                <a:path w="450" h="574">
                  <a:moveTo>
                    <a:pt x="359" y="574"/>
                  </a:moveTo>
                  <a:lnTo>
                    <a:pt x="359" y="377"/>
                  </a:lnTo>
                  <a:lnTo>
                    <a:pt x="359" y="353"/>
                  </a:lnTo>
                  <a:lnTo>
                    <a:pt x="359" y="336"/>
                  </a:lnTo>
                  <a:lnTo>
                    <a:pt x="359" y="318"/>
                  </a:lnTo>
                  <a:lnTo>
                    <a:pt x="359" y="305"/>
                  </a:lnTo>
                  <a:lnTo>
                    <a:pt x="359" y="299"/>
                  </a:lnTo>
                  <a:lnTo>
                    <a:pt x="362" y="290"/>
                  </a:lnTo>
                  <a:lnTo>
                    <a:pt x="362" y="284"/>
                  </a:lnTo>
                  <a:lnTo>
                    <a:pt x="364" y="277"/>
                  </a:lnTo>
                  <a:lnTo>
                    <a:pt x="366" y="268"/>
                  </a:lnTo>
                  <a:lnTo>
                    <a:pt x="368" y="262"/>
                  </a:lnTo>
                  <a:lnTo>
                    <a:pt x="370" y="253"/>
                  </a:lnTo>
                  <a:lnTo>
                    <a:pt x="375" y="245"/>
                  </a:lnTo>
                  <a:lnTo>
                    <a:pt x="379" y="229"/>
                  </a:lnTo>
                  <a:lnTo>
                    <a:pt x="388" y="210"/>
                  </a:lnTo>
                  <a:lnTo>
                    <a:pt x="396" y="190"/>
                  </a:lnTo>
                  <a:lnTo>
                    <a:pt x="405" y="169"/>
                  </a:lnTo>
                  <a:lnTo>
                    <a:pt x="416" y="147"/>
                  </a:lnTo>
                  <a:lnTo>
                    <a:pt x="424" y="125"/>
                  </a:lnTo>
                  <a:lnTo>
                    <a:pt x="433" y="108"/>
                  </a:lnTo>
                  <a:lnTo>
                    <a:pt x="440" y="93"/>
                  </a:lnTo>
                  <a:lnTo>
                    <a:pt x="442" y="89"/>
                  </a:lnTo>
                  <a:lnTo>
                    <a:pt x="444" y="84"/>
                  </a:lnTo>
                  <a:lnTo>
                    <a:pt x="444" y="80"/>
                  </a:lnTo>
                  <a:lnTo>
                    <a:pt x="446" y="76"/>
                  </a:lnTo>
                  <a:lnTo>
                    <a:pt x="446" y="73"/>
                  </a:lnTo>
                  <a:lnTo>
                    <a:pt x="448" y="69"/>
                  </a:lnTo>
                  <a:lnTo>
                    <a:pt x="448" y="65"/>
                  </a:lnTo>
                  <a:lnTo>
                    <a:pt x="450" y="60"/>
                  </a:lnTo>
                  <a:lnTo>
                    <a:pt x="450" y="52"/>
                  </a:lnTo>
                  <a:lnTo>
                    <a:pt x="450" y="45"/>
                  </a:lnTo>
                  <a:lnTo>
                    <a:pt x="450" y="37"/>
                  </a:lnTo>
                  <a:lnTo>
                    <a:pt x="450" y="30"/>
                  </a:lnTo>
                  <a:lnTo>
                    <a:pt x="448" y="28"/>
                  </a:lnTo>
                  <a:lnTo>
                    <a:pt x="448" y="24"/>
                  </a:lnTo>
                  <a:lnTo>
                    <a:pt x="448" y="21"/>
                  </a:lnTo>
                  <a:lnTo>
                    <a:pt x="446" y="17"/>
                  </a:lnTo>
                  <a:lnTo>
                    <a:pt x="446" y="15"/>
                  </a:lnTo>
                  <a:lnTo>
                    <a:pt x="444" y="13"/>
                  </a:lnTo>
                  <a:lnTo>
                    <a:pt x="444" y="11"/>
                  </a:lnTo>
                  <a:lnTo>
                    <a:pt x="442" y="8"/>
                  </a:lnTo>
                  <a:lnTo>
                    <a:pt x="440" y="6"/>
                  </a:lnTo>
                  <a:lnTo>
                    <a:pt x="437" y="4"/>
                  </a:lnTo>
                  <a:lnTo>
                    <a:pt x="437" y="4"/>
                  </a:lnTo>
                  <a:lnTo>
                    <a:pt x="435" y="2"/>
                  </a:lnTo>
                  <a:lnTo>
                    <a:pt x="433" y="2"/>
                  </a:lnTo>
                  <a:lnTo>
                    <a:pt x="431" y="0"/>
                  </a:lnTo>
                  <a:lnTo>
                    <a:pt x="429" y="0"/>
                  </a:lnTo>
                  <a:lnTo>
                    <a:pt x="427" y="0"/>
                  </a:lnTo>
                  <a:lnTo>
                    <a:pt x="416" y="0"/>
                  </a:lnTo>
                  <a:lnTo>
                    <a:pt x="403" y="0"/>
                  </a:lnTo>
                  <a:lnTo>
                    <a:pt x="390" y="0"/>
                  </a:lnTo>
                  <a:lnTo>
                    <a:pt x="379" y="0"/>
                  </a:lnTo>
                  <a:lnTo>
                    <a:pt x="368" y="2"/>
                  </a:lnTo>
                  <a:lnTo>
                    <a:pt x="359" y="2"/>
                  </a:lnTo>
                  <a:lnTo>
                    <a:pt x="353" y="2"/>
                  </a:lnTo>
                  <a:lnTo>
                    <a:pt x="351" y="2"/>
                  </a:lnTo>
                  <a:lnTo>
                    <a:pt x="340" y="2"/>
                  </a:lnTo>
                  <a:lnTo>
                    <a:pt x="329" y="2"/>
                  </a:lnTo>
                  <a:lnTo>
                    <a:pt x="117" y="2"/>
                  </a:lnTo>
                  <a:lnTo>
                    <a:pt x="106" y="2"/>
                  </a:lnTo>
                  <a:lnTo>
                    <a:pt x="93" y="2"/>
                  </a:lnTo>
                  <a:lnTo>
                    <a:pt x="91" y="2"/>
                  </a:lnTo>
                  <a:lnTo>
                    <a:pt x="87" y="2"/>
                  </a:lnTo>
                  <a:lnTo>
                    <a:pt x="80" y="2"/>
                  </a:lnTo>
                  <a:lnTo>
                    <a:pt x="69" y="2"/>
                  </a:lnTo>
                  <a:lnTo>
                    <a:pt x="61" y="2"/>
                  </a:lnTo>
                  <a:lnTo>
                    <a:pt x="50" y="2"/>
                  </a:lnTo>
                  <a:lnTo>
                    <a:pt x="39" y="2"/>
                  </a:lnTo>
                  <a:lnTo>
                    <a:pt x="28" y="2"/>
                  </a:lnTo>
                  <a:lnTo>
                    <a:pt x="26" y="4"/>
                  </a:lnTo>
                  <a:lnTo>
                    <a:pt x="24" y="4"/>
                  </a:lnTo>
                  <a:lnTo>
                    <a:pt x="22" y="4"/>
                  </a:lnTo>
                  <a:lnTo>
                    <a:pt x="19" y="4"/>
                  </a:lnTo>
                  <a:lnTo>
                    <a:pt x="17" y="6"/>
                  </a:lnTo>
                  <a:lnTo>
                    <a:pt x="15" y="6"/>
                  </a:lnTo>
                  <a:lnTo>
                    <a:pt x="13" y="8"/>
                  </a:lnTo>
                  <a:lnTo>
                    <a:pt x="11" y="11"/>
                  </a:lnTo>
                  <a:lnTo>
                    <a:pt x="11" y="11"/>
                  </a:lnTo>
                  <a:lnTo>
                    <a:pt x="9" y="13"/>
                  </a:lnTo>
                  <a:lnTo>
                    <a:pt x="6" y="15"/>
                  </a:lnTo>
                  <a:lnTo>
                    <a:pt x="6" y="17"/>
                  </a:lnTo>
                  <a:lnTo>
                    <a:pt x="4" y="19"/>
                  </a:lnTo>
                  <a:lnTo>
                    <a:pt x="4" y="21"/>
                  </a:lnTo>
                  <a:lnTo>
                    <a:pt x="2" y="24"/>
                  </a:lnTo>
                  <a:lnTo>
                    <a:pt x="2" y="26"/>
                  </a:lnTo>
                  <a:lnTo>
                    <a:pt x="0" y="32"/>
                  </a:lnTo>
                  <a:lnTo>
                    <a:pt x="0" y="39"/>
                  </a:lnTo>
                  <a:lnTo>
                    <a:pt x="0" y="43"/>
                  </a:lnTo>
                  <a:lnTo>
                    <a:pt x="0" y="50"/>
                  </a:lnTo>
                  <a:lnTo>
                    <a:pt x="0" y="56"/>
                  </a:lnTo>
                  <a:lnTo>
                    <a:pt x="0" y="65"/>
                  </a:lnTo>
                  <a:lnTo>
                    <a:pt x="2" y="71"/>
                  </a:lnTo>
                  <a:lnTo>
                    <a:pt x="4" y="78"/>
                  </a:lnTo>
                  <a:lnTo>
                    <a:pt x="6" y="86"/>
                  </a:lnTo>
                  <a:lnTo>
                    <a:pt x="9" y="95"/>
                  </a:lnTo>
                  <a:lnTo>
                    <a:pt x="13" y="104"/>
                  </a:lnTo>
                  <a:lnTo>
                    <a:pt x="15" y="112"/>
                  </a:lnTo>
                  <a:lnTo>
                    <a:pt x="24" y="134"/>
                  </a:lnTo>
                  <a:lnTo>
                    <a:pt x="32" y="156"/>
                  </a:lnTo>
                  <a:lnTo>
                    <a:pt x="41" y="180"/>
                  </a:lnTo>
                  <a:lnTo>
                    <a:pt x="52" y="201"/>
                  </a:lnTo>
                  <a:lnTo>
                    <a:pt x="61" y="221"/>
                  </a:lnTo>
                  <a:lnTo>
                    <a:pt x="69" y="240"/>
                  </a:lnTo>
                  <a:lnTo>
                    <a:pt x="76" y="251"/>
                  </a:lnTo>
                  <a:lnTo>
                    <a:pt x="78" y="258"/>
                  </a:lnTo>
                  <a:lnTo>
                    <a:pt x="80" y="262"/>
                  </a:lnTo>
                  <a:lnTo>
                    <a:pt x="82" y="266"/>
                  </a:lnTo>
                  <a:lnTo>
                    <a:pt x="82" y="271"/>
                  </a:lnTo>
                  <a:lnTo>
                    <a:pt x="84" y="275"/>
                  </a:lnTo>
                  <a:lnTo>
                    <a:pt x="84" y="281"/>
                  </a:lnTo>
                  <a:lnTo>
                    <a:pt x="87" y="288"/>
                  </a:lnTo>
                  <a:lnTo>
                    <a:pt x="87" y="297"/>
                  </a:lnTo>
                  <a:lnTo>
                    <a:pt x="87" y="307"/>
                  </a:lnTo>
                  <a:lnTo>
                    <a:pt x="87" y="331"/>
                  </a:lnTo>
                  <a:lnTo>
                    <a:pt x="87" y="366"/>
                  </a:lnTo>
                  <a:lnTo>
                    <a:pt x="89" y="574"/>
                  </a:lnTo>
                  <a:lnTo>
                    <a:pt x="359" y="574"/>
                  </a:lnTo>
                  <a:close/>
                </a:path>
              </a:pathLst>
            </a:custGeom>
            <a:solidFill>
              <a:srgbClr val="E49F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8" name="任意多边形 308167"/>
            <p:cNvSpPr/>
            <p:nvPr/>
          </p:nvSpPr>
          <p:spPr>
            <a:xfrm>
              <a:off x="4476" y="2392"/>
              <a:ext cx="448" cy="572"/>
            </a:xfrm>
            <a:custGeom>
              <a:rect l="0" t="0" r="0" b="0"/>
              <a:pathLst>
                <a:path w="448" h="572">
                  <a:moveTo>
                    <a:pt x="357" y="572"/>
                  </a:moveTo>
                  <a:lnTo>
                    <a:pt x="357" y="375"/>
                  </a:lnTo>
                  <a:lnTo>
                    <a:pt x="357" y="351"/>
                  </a:lnTo>
                  <a:lnTo>
                    <a:pt x="357" y="334"/>
                  </a:lnTo>
                  <a:lnTo>
                    <a:pt x="357" y="316"/>
                  </a:lnTo>
                  <a:lnTo>
                    <a:pt x="357" y="303"/>
                  </a:lnTo>
                  <a:lnTo>
                    <a:pt x="357" y="295"/>
                  </a:lnTo>
                  <a:lnTo>
                    <a:pt x="360" y="288"/>
                  </a:lnTo>
                  <a:lnTo>
                    <a:pt x="360" y="282"/>
                  </a:lnTo>
                  <a:lnTo>
                    <a:pt x="362" y="275"/>
                  </a:lnTo>
                  <a:lnTo>
                    <a:pt x="364" y="266"/>
                  </a:lnTo>
                  <a:lnTo>
                    <a:pt x="366" y="260"/>
                  </a:lnTo>
                  <a:lnTo>
                    <a:pt x="368" y="251"/>
                  </a:lnTo>
                  <a:lnTo>
                    <a:pt x="370" y="243"/>
                  </a:lnTo>
                  <a:lnTo>
                    <a:pt x="377" y="227"/>
                  </a:lnTo>
                  <a:lnTo>
                    <a:pt x="386" y="208"/>
                  </a:lnTo>
                  <a:lnTo>
                    <a:pt x="394" y="188"/>
                  </a:lnTo>
                  <a:lnTo>
                    <a:pt x="403" y="167"/>
                  </a:lnTo>
                  <a:lnTo>
                    <a:pt x="414" y="145"/>
                  </a:lnTo>
                  <a:lnTo>
                    <a:pt x="422" y="126"/>
                  </a:lnTo>
                  <a:lnTo>
                    <a:pt x="431" y="106"/>
                  </a:lnTo>
                  <a:lnTo>
                    <a:pt x="438" y="91"/>
                  </a:lnTo>
                  <a:lnTo>
                    <a:pt x="440" y="87"/>
                  </a:lnTo>
                  <a:lnTo>
                    <a:pt x="440" y="84"/>
                  </a:lnTo>
                  <a:lnTo>
                    <a:pt x="442" y="80"/>
                  </a:lnTo>
                  <a:lnTo>
                    <a:pt x="444" y="76"/>
                  </a:lnTo>
                  <a:lnTo>
                    <a:pt x="444" y="67"/>
                  </a:lnTo>
                  <a:lnTo>
                    <a:pt x="446" y="61"/>
                  </a:lnTo>
                  <a:lnTo>
                    <a:pt x="448" y="52"/>
                  </a:lnTo>
                  <a:lnTo>
                    <a:pt x="448" y="43"/>
                  </a:lnTo>
                  <a:lnTo>
                    <a:pt x="448" y="37"/>
                  </a:lnTo>
                  <a:lnTo>
                    <a:pt x="446" y="30"/>
                  </a:lnTo>
                  <a:lnTo>
                    <a:pt x="446" y="26"/>
                  </a:lnTo>
                  <a:lnTo>
                    <a:pt x="446" y="24"/>
                  </a:lnTo>
                  <a:lnTo>
                    <a:pt x="444" y="22"/>
                  </a:lnTo>
                  <a:lnTo>
                    <a:pt x="444" y="17"/>
                  </a:lnTo>
                  <a:lnTo>
                    <a:pt x="442" y="15"/>
                  </a:lnTo>
                  <a:lnTo>
                    <a:pt x="442" y="13"/>
                  </a:lnTo>
                  <a:lnTo>
                    <a:pt x="440" y="11"/>
                  </a:lnTo>
                  <a:lnTo>
                    <a:pt x="440" y="9"/>
                  </a:lnTo>
                  <a:lnTo>
                    <a:pt x="438" y="6"/>
                  </a:lnTo>
                  <a:lnTo>
                    <a:pt x="435" y="4"/>
                  </a:lnTo>
                  <a:lnTo>
                    <a:pt x="433" y="4"/>
                  </a:lnTo>
                  <a:lnTo>
                    <a:pt x="431" y="2"/>
                  </a:lnTo>
                  <a:lnTo>
                    <a:pt x="429" y="2"/>
                  </a:lnTo>
                  <a:lnTo>
                    <a:pt x="429" y="0"/>
                  </a:lnTo>
                  <a:lnTo>
                    <a:pt x="425" y="0"/>
                  </a:lnTo>
                  <a:lnTo>
                    <a:pt x="422" y="0"/>
                  </a:lnTo>
                  <a:lnTo>
                    <a:pt x="412" y="0"/>
                  </a:lnTo>
                  <a:lnTo>
                    <a:pt x="401" y="0"/>
                  </a:lnTo>
                  <a:lnTo>
                    <a:pt x="388" y="0"/>
                  </a:lnTo>
                  <a:lnTo>
                    <a:pt x="375" y="0"/>
                  </a:lnTo>
                  <a:lnTo>
                    <a:pt x="366" y="0"/>
                  </a:lnTo>
                  <a:lnTo>
                    <a:pt x="355" y="2"/>
                  </a:lnTo>
                  <a:lnTo>
                    <a:pt x="351" y="2"/>
                  </a:lnTo>
                  <a:lnTo>
                    <a:pt x="349" y="2"/>
                  </a:lnTo>
                  <a:lnTo>
                    <a:pt x="338" y="2"/>
                  </a:lnTo>
                  <a:lnTo>
                    <a:pt x="327" y="2"/>
                  </a:lnTo>
                  <a:lnTo>
                    <a:pt x="117" y="2"/>
                  </a:lnTo>
                  <a:lnTo>
                    <a:pt x="106" y="2"/>
                  </a:lnTo>
                  <a:lnTo>
                    <a:pt x="93" y="2"/>
                  </a:lnTo>
                  <a:lnTo>
                    <a:pt x="91" y="2"/>
                  </a:lnTo>
                  <a:lnTo>
                    <a:pt x="87" y="2"/>
                  </a:lnTo>
                  <a:lnTo>
                    <a:pt x="78" y="2"/>
                  </a:lnTo>
                  <a:lnTo>
                    <a:pt x="69" y="2"/>
                  </a:lnTo>
                  <a:lnTo>
                    <a:pt x="59" y="2"/>
                  </a:lnTo>
                  <a:lnTo>
                    <a:pt x="50" y="2"/>
                  </a:lnTo>
                  <a:lnTo>
                    <a:pt x="39" y="2"/>
                  </a:lnTo>
                  <a:lnTo>
                    <a:pt x="28" y="2"/>
                  </a:lnTo>
                  <a:lnTo>
                    <a:pt x="26" y="2"/>
                  </a:lnTo>
                  <a:lnTo>
                    <a:pt x="24" y="4"/>
                  </a:lnTo>
                  <a:lnTo>
                    <a:pt x="22" y="4"/>
                  </a:lnTo>
                  <a:lnTo>
                    <a:pt x="20" y="4"/>
                  </a:lnTo>
                  <a:lnTo>
                    <a:pt x="17" y="6"/>
                  </a:lnTo>
                  <a:lnTo>
                    <a:pt x="15" y="6"/>
                  </a:lnTo>
                  <a:lnTo>
                    <a:pt x="13" y="9"/>
                  </a:lnTo>
                  <a:lnTo>
                    <a:pt x="11" y="9"/>
                  </a:lnTo>
                  <a:lnTo>
                    <a:pt x="11" y="11"/>
                  </a:lnTo>
                  <a:lnTo>
                    <a:pt x="9" y="13"/>
                  </a:lnTo>
                  <a:lnTo>
                    <a:pt x="7" y="15"/>
                  </a:lnTo>
                  <a:lnTo>
                    <a:pt x="7" y="17"/>
                  </a:lnTo>
                  <a:lnTo>
                    <a:pt x="4" y="19"/>
                  </a:lnTo>
                  <a:lnTo>
                    <a:pt x="4" y="22"/>
                  </a:lnTo>
                  <a:lnTo>
                    <a:pt x="2" y="24"/>
                  </a:lnTo>
                  <a:lnTo>
                    <a:pt x="2" y="26"/>
                  </a:lnTo>
                  <a:lnTo>
                    <a:pt x="0" y="32"/>
                  </a:lnTo>
                  <a:lnTo>
                    <a:pt x="0" y="37"/>
                  </a:lnTo>
                  <a:lnTo>
                    <a:pt x="0" y="43"/>
                  </a:lnTo>
                  <a:lnTo>
                    <a:pt x="0" y="50"/>
                  </a:lnTo>
                  <a:lnTo>
                    <a:pt x="0" y="56"/>
                  </a:lnTo>
                  <a:lnTo>
                    <a:pt x="0" y="63"/>
                  </a:lnTo>
                  <a:lnTo>
                    <a:pt x="2" y="71"/>
                  </a:lnTo>
                  <a:lnTo>
                    <a:pt x="4" y="78"/>
                  </a:lnTo>
                  <a:lnTo>
                    <a:pt x="7" y="84"/>
                  </a:lnTo>
                  <a:lnTo>
                    <a:pt x="9" y="93"/>
                  </a:lnTo>
                  <a:lnTo>
                    <a:pt x="11" y="104"/>
                  </a:lnTo>
                  <a:lnTo>
                    <a:pt x="15" y="113"/>
                  </a:lnTo>
                  <a:lnTo>
                    <a:pt x="24" y="132"/>
                  </a:lnTo>
                  <a:lnTo>
                    <a:pt x="33" y="156"/>
                  </a:lnTo>
                  <a:lnTo>
                    <a:pt x="41" y="178"/>
                  </a:lnTo>
                  <a:lnTo>
                    <a:pt x="52" y="199"/>
                  </a:lnTo>
                  <a:lnTo>
                    <a:pt x="61" y="221"/>
                  </a:lnTo>
                  <a:lnTo>
                    <a:pt x="69" y="238"/>
                  </a:lnTo>
                  <a:lnTo>
                    <a:pt x="74" y="249"/>
                  </a:lnTo>
                  <a:lnTo>
                    <a:pt x="78" y="256"/>
                  </a:lnTo>
                  <a:lnTo>
                    <a:pt x="80" y="260"/>
                  </a:lnTo>
                  <a:lnTo>
                    <a:pt x="82" y="264"/>
                  </a:lnTo>
                  <a:lnTo>
                    <a:pt x="82" y="269"/>
                  </a:lnTo>
                  <a:lnTo>
                    <a:pt x="85" y="273"/>
                  </a:lnTo>
                  <a:lnTo>
                    <a:pt x="85" y="279"/>
                  </a:lnTo>
                  <a:lnTo>
                    <a:pt x="85" y="286"/>
                  </a:lnTo>
                  <a:lnTo>
                    <a:pt x="87" y="295"/>
                  </a:lnTo>
                  <a:lnTo>
                    <a:pt x="87" y="305"/>
                  </a:lnTo>
                  <a:lnTo>
                    <a:pt x="87" y="329"/>
                  </a:lnTo>
                  <a:lnTo>
                    <a:pt x="87" y="364"/>
                  </a:lnTo>
                  <a:lnTo>
                    <a:pt x="89" y="572"/>
                  </a:lnTo>
                  <a:lnTo>
                    <a:pt x="357" y="572"/>
                  </a:lnTo>
                  <a:close/>
                </a:path>
              </a:pathLst>
            </a:custGeom>
            <a:solidFill>
              <a:srgbClr val="E39C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69" name="任意多边形 308168"/>
            <p:cNvSpPr/>
            <p:nvPr/>
          </p:nvSpPr>
          <p:spPr>
            <a:xfrm>
              <a:off x="4478" y="2394"/>
              <a:ext cx="444" cy="570"/>
            </a:xfrm>
            <a:custGeom>
              <a:rect l="0" t="0" r="0" b="0"/>
              <a:pathLst>
                <a:path w="442" h="570">
                  <a:moveTo>
                    <a:pt x="355" y="570"/>
                  </a:moveTo>
                  <a:lnTo>
                    <a:pt x="355" y="371"/>
                  </a:lnTo>
                  <a:lnTo>
                    <a:pt x="355" y="349"/>
                  </a:lnTo>
                  <a:lnTo>
                    <a:pt x="355" y="329"/>
                  </a:lnTo>
                  <a:lnTo>
                    <a:pt x="355" y="314"/>
                  </a:lnTo>
                  <a:lnTo>
                    <a:pt x="355" y="301"/>
                  </a:lnTo>
                  <a:lnTo>
                    <a:pt x="355" y="293"/>
                  </a:lnTo>
                  <a:lnTo>
                    <a:pt x="355" y="286"/>
                  </a:lnTo>
                  <a:lnTo>
                    <a:pt x="358" y="280"/>
                  </a:lnTo>
                  <a:lnTo>
                    <a:pt x="360" y="273"/>
                  </a:lnTo>
                  <a:lnTo>
                    <a:pt x="360" y="264"/>
                  </a:lnTo>
                  <a:lnTo>
                    <a:pt x="364" y="258"/>
                  </a:lnTo>
                  <a:lnTo>
                    <a:pt x="366" y="249"/>
                  </a:lnTo>
                  <a:lnTo>
                    <a:pt x="368" y="241"/>
                  </a:lnTo>
                  <a:lnTo>
                    <a:pt x="375" y="225"/>
                  </a:lnTo>
                  <a:lnTo>
                    <a:pt x="381" y="206"/>
                  </a:lnTo>
                  <a:lnTo>
                    <a:pt x="392" y="186"/>
                  </a:lnTo>
                  <a:lnTo>
                    <a:pt x="401" y="165"/>
                  </a:lnTo>
                  <a:lnTo>
                    <a:pt x="410" y="143"/>
                  </a:lnTo>
                  <a:lnTo>
                    <a:pt x="418" y="124"/>
                  </a:lnTo>
                  <a:lnTo>
                    <a:pt x="427" y="106"/>
                  </a:lnTo>
                  <a:lnTo>
                    <a:pt x="433" y="91"/>
                  </a:lnTo>
                  <a:lnTo>
                    <a:pt x="436" y="87"/>
                  </a:lnTo>
                  <a:lnTo>
                    <a:pt x="438" y="82"/>
                  </a:lnTo>
                  <a:lnTo>
                    <a:pt x="440" y="78"/>
                  </a:lnTo>
                  <a:lnTo>
                    <a:pt x="440" y="76"/>
                  </a:lnTo>
                  <a:lnTo>
                    <a:pt x="442" y="67"/>
                  </a:lnTo>
                  <a:lnTo>
                    <a:pt x="444" y="59"/>
                  </a:lnTo>
                  <a:lnTo>
                    <a:pt x="444" y="52"/>
                  </a:lnTo>
                  <a:lnTo>
                    <a:pt x="444" y="43"/>
                  </a:lnTo>
                  <a:lnTo>
                    <a:pt x="444" y="37"/>
                  </a:lnTo>
                  <a:lnTo>
                    <a:pt x="444" y="30"/>
                  </a:lnTo>
                  <a:lnTo>
                    <a:pt x="444" y="26"/>
                  </a:lnTo>
                  <a:lnTo>
                    <a:pt x="442" y="24"/>
                  </a:lnTo>
                  <a:lnTo>
                    <a:pt x="442" y="20"/>
                  </a:lnTo>
                  <a:lnTo>
                    <a:pt x="440" y="17"/>
                  </a:lnTo>
                  <a:lnTo>
                    <a:pt x="440" y="15"/>
                  </a:lnTo>
                  <a:lnTo>
                    <a:pt x="438" y="13"/>
                  </a:lnTo>
                  <a:lnTo>
                    <a:pt x="438" y="11"/>
                  </a:lnTo>
                  <a:lnTo>
                    <a:pt x="436" y="9"/>
                  </a:lnTo>
                  <a:lnTo>
                    <a:pt x="433" y="7"/>
                  </a:lnTo>
                  <a:lnTo>
                    <a:pt x="433" y="4"/>
                  </a:lnTo>
                  <a:lnTo>
                    <a:pt x="431" y="2"/>
                  </a:lnTo>
                  <a:lnTo>
                    <a:pt x="429" y="2"/>
                  </a:lnTo>
                  <a:lnTo>
                    <a:pt x="427" y="0"/>
                  </a:lnTo>
                  <a:lnTo>
                    <a:pt x="425" y="0"/>
                  </a:lnTo>
                  <a:lnTo>
                    <a:pt x="423" y="0"/>
                  </a:lnTo>
                  <a:lnTo>
                    <a:pt x="420" y="0"/>
                  </a:lnTo>
                  <a:lnTo>
                    <a:pt x="410" y="0"/>
                  </a:lnTo>
                  <a:lnTo>
                    <a:pt x="397" y="0"/>
                  </a:lnTo>
                  <a:lnTo>
                    <a:pt x="386" y="0"/>
                  </a:lnTo>
                  <a:lnTo>
                    <a:pt x="373" y="0"/>
                  </a:lnTo>
                  <a:lnTo>
                    <a:pt x="362" y="0"/>
                  </a:lnTo>
                  <a:lnTo>
                    <a:pt x="353" y="0"/>
                  </a:lnTo>
                  <a:lnTo>
                    <a:pt x="349" y="0"/>
                  </a:lnTo>
                  <a:lnTo>
                    <a:pt x="347" y="0"/>
                  </a:lnTo>
                  <a:lnTo>
                    <a:pt x="336" y="2"/>
                  </a:lnTo>
                  <a:lnTo>
                    <a:pt x="325" y="2"/>
                  </a:lnTo>
                  <a:lnTo>
                    <a:pt x="117" y="2"/>
                  </a:lnTo>
                  <a:lnTo>
                    <a:pt x="104" y="2"/>
                  </a:lnTo>
                  <a:lnTo>
                    <a:pt x="91" y="2"/>
                  </a:lnTo>
                  <a:lnTo>
                    <a:pt x="91" y="2"/>
                  </a:lnTo>
                  <a:lnTo>
                    <a:pt x="85" y="2"/>
                  </a:lnTo>
                  <a:lnTo>
                    <a:pt x="78" y="2"/>
                  </a:lnTo>
                  <a:lnTo>
                    <a:pt x="70" y="2"/>
                  </a:lnTo>
                  <a:lnTo>
                    <a:pt x="59" y="2"/>
                  </a:lnTo>
                  <a:lnTo>
                    <a:pt x="48" y="2"/>
                  </a:lnTo>
                  <a:lnTo>
                    <a:pt x="37" y="2"/>
                  </a:lnTo>
                  <a:lnTo>
                    <a:pt x="28" y="2"/>
                  </a:lnTo>
                  <a:lnTo>
                    <a:pt x="26" y="2"/>
                  </a:lnTo>
                  <a:lnTo>
                    <a:pt x="24" y="2"/>
                  </a:lnTo>
                  <a:lnTo>
                    <a:pt x="22" y="4"/>
                  </a:lnTo>
                  <a:lnTo>
                    <a:pt x="20" y="4"/>
                  </a:lnTo>
                  <a:lnTo>
                    <a:pt x="18" y="4"/>
                  </a:lnTo>
                  <a:lnTo>
                    <a:pt x="15" y="7"/>
                  </a:lnTo>
                  <a:lnTo>
                    <a:pt x="13" y="9"/>
                  </a:lnTo>
                  <a:lnTo>
                    <a:pt x="11" y="9"/>
                  </a:lnTo>
                  <a:lnTo>
                    <a:pt x="11" y="11"/>
                  </a:lnTo>
                  <a:lnTo>
                    <a:pt x="9" y="13"/>
                  </a:lnTo>
                  <a:lnTo>
                    <a:pt x="7" y="15"/>
                  </a:lnTo>
                  <a:lnTo>
                    <a:pt x="7" y="17"/>
                  </a:lnTo>
                  <a:lnTo>
                    <a:pt x="5" y="20"/>
                  </a:lnTo>
                  <a:lnTo>
                    <a:pt x="5" y="22"/>
                  </a:lnTo>
                  <a:lnTo>
                    <a:pt x="2" y="24"/>
                  </a:lnTo>
                  <a:lnTo>
                    <a:pt x="2" y="26"/>
                  </a:lnTo>
                  <a:lnTo>
                    <a:pt x="0" y="30"/>
                  </a:lnTo>
                  <a:lnTo>
                    <a:pt x="0" y="37"/>
                  </a:lnTo>
                  <a:lnTo>
                    <a:pt x="0" y="43"/>
                  </a:lnTo>
                  <a:lnTo>
                    <a:pt x="0" y="50"/>
                  </a:lnTo>
                  <a:lnTo>
                    <a:pt x="0" y="56"/>
                  </a:lnTo>
                  <a:lnTo>
                    <a:pt x="0" y="63"/>
                  </a:lnTo>
                  <a:lnTo>
                    <a:pt x="2" y="69"/>
                  </a:lnTo>
                  <a:lnTo>
                    <a:pt x="5" y="78"/>
                  </a:lnTo>
                  <a:lnTo>
                    <a:pt x="7" y="85"/>
                  </a:lnTo>
                  <a:lnTo>
                    <a:pt x="9" y="93"/>
                  </a:lnTo>
                  <a:lnTo>
                    <a:pt x="11" y="102"/>
                  </a:lnTo>
                  <a:lnTo>
                    <a:pt x="15" y="113"/>
                  </a:lnTo>
                  <a:lnTo>
                    <a:pt x="24" y="132"/>
                  </a:lnTo>
                  <a:lnTo>
                    <a:pt x="33" y="154"/>
                  </a:lnTo>
                  <a:lnTo>
                    <a:pt x="41" y="176"/>
                  </a:lnTo>
                  <a:lnTo>
                    <a:pt x="50" y="197"/>
                  </a:lnTo>
                  <a:lnTo>
                    <a:pt x="61" y="219"/>
                  </a:lnTo>
                  <a:lnTo>
                    <a:pt x="70" y="236"/>
                  </a:lnTo>
                  <a:lnTo>
                    <a:pt x="74" y="247"/>
                  </a:lnTo>
                  <a:lnTo>
                    <a:pt x="78" y="254"/>
                  </a:lnTo>
                  <a:lnTo>
                    <a:pt x="80" y="258"/>
                  </a:lnTo>
                  <a:lnTo>
                    <a:pt x="80" y="262"/>
                  </a:lnTo>
                  <a:lnTo>
                    <a:pt x="83" y="267"/>
                  </a:lnTo>
                  <a:lnTo>
                    <a:pt x="83" y="271"/>
                  </a:lnTo>
                  <a:lnTo>
                    <a:pt x="85" y="277"/>
                  </a:lnTo>
                  <a:lnTo>
                    <a:pt x="85" y="284"/>
                  </a:lnTo>
                  <a:lnTo>
                    <a:pt x="85" y="293"/>
                  </a:lnTo>
                  <a:lnTo>
                    <a:pt x="87" y="301"/>
                  </a:lnTo>
                  <a:lnTo>
                    <a:pt x="87" y="327"/>
                  </a:lnTo>
                  <a:lnTo>
                    <a:pt x="87" y="362"/>
                  </a:lnTo>
                  <a:lnTo>
                    <a:pt x="87" y="570"/>
                  </a:lnTo>
                  <a:lnTo>
                    <a:pt x="355" y="570"/>
                  </a:lnTo>
                  <a:close/>
                </a:path>
              </a:pathLst>
            </a:custGeom>
            <a:solidFill>
              <a:srgbClr val="E39A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0" name="任意多边形 308169"/>
            <p:cNvSpPr/>
            <p:nvPr/>
          </p:nvSpPr>
          <p:spPr>
            <a:xfrm>
              <a:off x="4480" y="2396"/>
              <a:ext cx="442" cy="568"/>
            </a:xfrm>
            <a:custGeom>
              <a:rect l="0" t="0" r="0" b="0"/>
              <a:pathLst>
                <a:path w="442" h="568">
                  <a:moveTo>
                    <a:pt x="353" y="568"/>
                  </a:moveTo>
                  <a:lnTo>
                    <a:pt x="353" y="369"/>
                  </a:lnTo>
                  <a:lnTo>
                    <a:pt x="353" y="347"/>
                  </a:lnTo>
                  <a:lnTo>
                    <a:pt x="353" y="327"/>
                  </a:lnTo>
                  <a:lnTo>
                    <a:pt x="353" y="312"/>
                  </a:lnTo>
                  <a:lnTo>
                    <a:pt x="353" y="297"/>
                  </a:lnTo>
                  <a:lnTo>
                    <a:pt x="353" y="291"/>
                  </a:lnTo>
                  <a:lnTo>
                    <a:pt x="353" y="284"/>
                  </a:lnTo>
                  <a:lnTo>
                    <a:pt x="356" y="278"/>
                  </a:lnTo>
                  <a:lnTo>
                    <a:pt x="356" y="271"/>
                  </a:lnTo>
                  <a:lnTo>
                    <a:pt x="358" y="262"/>
                  </a:lnTo>
                  <a:lnTo>
                    <a:pt x="360" y="256"/>
                  </a:lnTo>
                  <a:lnTo>
                    <a:pt x="364" y="247"/>
                  </a:lnTo>
                  <a:lnTo>
                    <a:pt x="366" y="239"/>
                  </a:lnTo>
                  <a:lnTo>
                    <a:pt x="373" y="223"/>
                  </a:lnTo>
                  <a:lnTo>
                    <a:pt x="379" y="206"/>
                  </a:lnTo>
                  <a:lnTo>
                    <a:pt x="388" y="184"/>
                  </a:lnTo>
                  <a:lnTo>
                    <a:pt x="399" y="163"/>
                  </a:lnTo>
                  <a:lnTo>
                    <a:pt x="408" y="143"/>
                  </a:lnTo>
                  <a:lnTo>
                    <a:pt x="416" y="122"/>
                  </a:lnTo>
                  <a:lnTo>
                    <a:pt x="425" y="104"/>
                  </a:lnTo>
                  <a:lnTo>
                    <a:pt x="431" y="89"/>
                  </a:lnTo>
                  <a:lnTo>
                    <a:pt x="434" y="87"/>
                  </a:lnTo>
                  <a:lnTo>
                    <a:pt x="436" y="83"/>
                  </a:lnTo>
                  <a:lnTo>
                    <a:pt x="436" y="78"/>
                  </a:lnTo>
                  <a:lnTo>
                    <a:pt x="438" y="74"/>
                  </a:lnTo>
                  <a:lnTo>
                    <a:pt x="440" y="65"/>
                  </a:lnTo>
                  <a:lnTo>
                    <a:pt x="440" y="59"/>
                  </a:lnTo>
                  <a:lnTo>
                    <a:pt x="442" y="50"/>
                  </a:lnTo>
                  <a:lnTo>
                    <a:pt x="442" y="44"/>
                  </a:lnTo>
                  <a:lnTo>
                    <a:pt x="442" y="37"/>
                  </a:lnTo>
                  <a:lnTo>
                    <a:pt x="440" y="28"/>
                  </a:lnTo>
                  <a:lnTo>
                    <a:pt x="440" y="26"/>
                  </a:lnTo>
                  <a:lnTo>
                    <a:pt x="440" y="22"/>
                  </a:lnTo>
                  <a:lnTo>
                    <a:pt x="440" y="20"/>
                  </a:lnTo>
                  <a:lnTo>
                    <a:pt x="438" y="18"/>
                  </a:lnTo>
                  <a:lnTo>
                    <a:pt x="438" y="15"/>
                  </a:lnTo>
                  <a:lnTo>
                    <a:pt x="436" y="11"/>
                  </a:lnTo>
                  <a:lnTo>
                    <a:pt x="434" y="9"/>
                  </a:lnTo>
                  <a:lnTo>
                    <a:pt x="434" y="9"/>
                  </a:lnTo>
                  <a:lnTo>
                    <a:pt x="431" y="7"/>
                  </a:lnTo>
                  <a:lnTo>
                    <a:pt x="429" y="5"/>
                  </a:lnTo>
                  <a:lnTo>
                    <a:pt x="429" y="2"/>
                  </a:lnTo>
                  <a:lnTo>
                    <a:pt x="427" y="2"/>
                  </a:lnTo>
                  <a:lnTo>
                    <a:pt x="425" y="0"/>
                  </a:lnTo>
                  <a:lnTo>
                    <a:pt x="423" y="0"/>
                  </a:lnTo>
                  <a:lnTo>
                    <a:pt x="421" y="0"/>
                  </a:lnTo>
                  <a:lnTo>
                    <a:pt x="418" y="0"/>
                  </a:lnTo>
                  <a:lnTo>
                    <a:pt x="408" y="0"/>
                  </a:lnTo>
                  <a:lnTo>
                    <a:pt x="395" y="0"/>
                  </a:lnTo>
                  <a:lnTo>
                    <a:pt x="382" y="0"/>
                  </a:lnTo>
                  <a:lnTo>
                    <a:pt x="371" y="0"/>
                  </a:lnTo>
                  <a:lnTo>
                    <a:pt x="360" y="0"/>
                  </a:lnTo>
                  <a:lnTo>
                    <a:pt x="351" y="0"/>
                  </a:lnTo>
                  <a:lnTo>
                    <a:pt x="347" y="0"/>
                  </a:lnTo>
                  <a:lnTo>
                    <a:pt x="345" y="0"/>
                  </a:lnTo>
                  <a:lnTo>
                    <a:pt x="334" y="2"/>
                  </a:lnTo>
                  <a:lnTo>
                    <a:pt x="323" y="2"/>
                  </a:lnTo>
                  <a:lnTo>
                    <a:pt x="115" y="2"/>
                  </a:lnTo>
                  <a:lnTo>
                    <a:pt x="104" y="2"/>
                  </a:lnTo>
                  <a:lnTo>
                    <a:pt x="91" y="2"/>
                  </a:lnTo>
                  <a:lnTo>
                    <a:pt x="89" y="2"/>
                  </a:lnTo>
                  <a:lnTo>
                    <a:pt x="85" y="2"/>
                  </a:lnTo>
                  <a:lnTo>
                    <a:pt x="78" y="2"/>
                  </a:lnTo>
                  <a:lnTo>
                    <a:pt x="70" y="2"/>
                  </a:lnTo>
                  <a:lnTo>
                    <a:pt x="59" y="2"/>
                  </a:lnTo>
                  <a:lnTo>
                    <a:pt x="48" y="2"/>
                  </a:lnTo>
                  <a:lnTo>
                    <a:pt x="37" y="2"/>
                  </a:lnTo>
                  <a:lnTo>
                    <a:pt x="29" y="2"/>
                  </a:lnTo>
                  <a:lnTo>
                    <a:pt x="26" y="2"/>
                  </a:lnTo>
                  <a:lnTo>
                    <a:pt x="24" y="2"/>
                  </a:lnTo>
                  <a:lnTo>
                    <a:pt x="22" y="2"/>
                  </a:lnTo>
                  <a:lnTo>
                    <a:pt x="20" y="5"/>
                  </a:lnTo>
                  <a:lnTo>
                    <a:pt x="18" y="5"/>
                  </a:lnTo>
                  <a:lnTo>
                    <a:pt x="16" y="7"/>
                  </a:lnTo>
                  <a:lnTo>
                    <a:pt x="13" y="7"/>
                  </a:lnTo>
                  <a:lnTo>
                    <a:pt x="11" y="9"/>
                  </a:lnTo>
                  <a:lnTo>
                    <a:pt x="11" y="11"/>
                  </a:lnTo>
                  <a:lnTo>
                    <a:pt x="9" y="11"/>
                  </a:lnTo>
                  <a:lnTo>
                    <a:pt x="7" y="13"/>
                  </a:lnTo>
                  <a:lnTo>
                    <a:pt x="7" y="15"/>
                  </a:lnTo>
                  <a:lnTo>
                    <a:pt x="5" y="18"/>
                  </a:lnTo>
                  <a:lnTo>
                    <a:pt x="5" y="20"/>
                  </a:lnTo>
                  <a:lnTo>
                    <a:pt x="3" y="22"/>
                  </a:lnTo>
                  <a:lnTo>
                    <a:pt x="3" y="26"/>
                  </a:lnTo>
                  <a:lnTo>
                    <a:pt x="0" y="31"/>
                  </a:lnTo>
                  <a:lnTo>
                    <a:pt x="0" y="37"/>
                  </a:lnTo>
                  <a:lnTo>
                    <a:pt x="0" y="41"/>
                  </a:lnTo>
                  <a:lnTo>
                    <a:pt x="0" y="48"/>
                  </a:lnTo>
                  <a:lnTo>
                    <a:pt x="0" y="54"/>
                  </a:lnTo>
                  <a:lnTo>
                    <a:pt x="0" y="63"/>
                  </a:lnTo>
                  <a:lnTo>
                    <a:pt x="3" y="70"/>
                  </a:lnTo>
                  <a:lnTo>
                    <a:pt x="5" y="76"/>
                  </a:lnTo>
                  <a:lnTo>
                    <a:pt x="7" y="85"/>
                  </a:lnTo>
                  <a:lnTo>
                    <a:pt x="9" y="91"/>
                  </a:lnTo>
                  <a:lnTo>
                    <a:pt x="11" y="102"/>
                  </a:lnTo>
                  <a:lnTo>
                    <a:pt x="16" y="111"/>
                  </a:lnTo>
                  <a:lnTo>
                    <a:pt x="24" y="130"/>
                  </a:lnTo>
                  <a:lnTo>
                    <a:pt x="33" y="152"/>
                  </a:lnTo>
                  <a:lnTo>
                    <a:pt x="42" y="174"/>
                  </a:lnTo>
                  <a:lnTo>
                    <a:pt x="50" y="195"/>
                  </a:lnTo>
                  <a:lnTo>
                    <a:pt x="61" y="217"/>
                  </a:lnTo>
                  <a:lnTo>
                    <a:pt x="70" y="234"/>
                  </a:lnTo>
                  <a:lnTo>
                    <a:pt x="74" y="245"/>
                  </a:lnTo>
                  <a:lnTo>
                    <a:pt x="78" y="252"/>
                  </a:lnTo>
                  <a:lnTo>
                    <a:pt x="78" y="256"/>
                  </a:lnTo>
                  <a:lnTo>
                    <a:pt x="81" y="260"/>
                  </a:lnTo>
                  <a:lnTo>
                    <a:pt x="83" y="265"/>
                  </a:lnTo>
                  <a:lnTo>
                    <a:pt x="83" y="269"/>
                  </a:lnTo>
                  <a:lnTo>
                    <a:pt x="83" y="275"/>
                  </a:lnTo>
                  <a:lnTo>
                    <a:pt x="85" y="282"/>
                  </a:lnTo>
                  <a:lnTo>
                    <a:pt x="85" y="291"/>
                  </a:lnTo>
                  <a:lnTo>
                    <a:pt x="85" y="299"/>
                  </a:lnTo>
                  <a:lnTo>
                    <a:pt x="85" y="325"/>
                  </a:lnTo>
                  <a:lnTo>
                    <a:pt x="85" y="358"/>
                  </a:lnTo>
                  <a:lnTo>
                    <a:pt x="87" y="568"/>
                  </a:lnTo>
                  <a:lnTo>
                    <a:pt x="353" y="568"/>
                  </a:lnTo>
                  <a:close/>
                </a:path>
              </a:pathLst>
            </a:custGeom>
            <a:solidFill>
              <a:srgbClr val="E399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1" name="任意多边形 308170"/>
            <p:cNvSpPr/>
            <p:nvPr/>
          </p:nvSpPr>
          <p:spPr>
            <a:xfrm>
              <a:off x="4483" y="2398"/>
              <a:ext cx="437" cy="566"/>
            </a:xfrm>
            <a:custGeom>
              <a:rect l="0" t="0" r="0" b="0"/>
              <a:pathLst>
                <a:path w="437" h="566">
                  <a:moveTo>
                    <a:pt x="350" y="566"/>
                  </a:moveTo>
                  <a:lnTo>
                    <a:pt x="350" y="367"/>
                  </a:lnTo>
                  <a:lnTo>
                    <a:pt x="350" y="343"/>
                  </a:lnTo>
                  <a:lnTo>
                    <a:pt x="350" y="325"/>
                  </a:lnTo>
                  <a:lnTo>
                    <a:pt x="350" y="310"/>
                  </a:lnTo>
                  <a:lnTo>
                    <a:pt x="350" y="295"/>
                  </a:lnTo>
                  <a:lnTo>
                    <a:pt x="350" y="289"/>
                  </a:lnTo>
                  <a:lnTo>
                    <a:pt x="350" y="282"/>
                  </a:lnTo>
                  <a:lnTo>
                    <a:pt x="353" y="276"/>
                  </a:lnTo>
                  <a:lnTo>
                    <a:pt x="353" y="269"/>
                  </a:lnTo>
                  <a:lnTo>
                    <a:pt x="355" y="260"/>
                  </a:lnTo>
                  <a:lnTo>
                    <a:pt x="357" y="254"/>
                  </a:lnTo>
                  <a:lnTo>
                    <a:pt x="359" y="245"/>
                  </a:lnTo>
                  <a:lnTo>
                    <a:pt x="363" y="237"/>
                  </a:lnTo>
                  <a:lnTo>
                    <a:pt x="370" y="221"/>
                  </a:lnTo>
                  <a:lnTo>
                    <a:pt x="376" y="204"/>
                  </a:lnTo>
                  <a:lnTo>
                    <a:pt x="385" y="185"/>
                  </a:lnTo>
                  <a:lnTo>
                    <a:pt x="394" y="163"/>
                  </a:lnTo>
                  <a:lnTo>
                    <a:pt x="405" y="141"/>
                  </a:lnTo>
                  <a:lnTo>
                    <a:pt x="413" y="122"/>
                  </a:lnTo>
                  <a:lnTo>
                    <a:pt x="422" y="104"/>
                  </a:lnTo>
                  <a:lnTo>
                    <a:pt x="428" y="89"/>
                  </a:lnTo>
                  <a:lnTo>
                    <a:pt x="428" y="85"/>
                  </a:lnTo>
                  <a:lnTo>
                    <a:pt x="431" y="81"/>
                  </a:lnTo>
                  <a:lnTo>
                    <a:pt x="433" y="78"/>
                  </a:lnTo>
                  <a:lnTo>
                    <a:pt x="433" y="74"/>
                  </a:lnTo>
                  <a:lnTo>
                    <a:pt x="435" y="65"/>
                  </a:lnTo>
                  <a:lnTo>
                    <a:pt x="437" y="59"/>
                  </a:lnTo>
                  <a:lnTo>
                    <a:pt x="437" y="50"/>
                  </a:lnTo>
                  <a:lnTo>
                    <a:pt x="437" y="42"/>
                  </a:lnTo>
                  <a:lnTo>
                    <a:pt x="437" y="35"/>
                  </a:lnTo>
                  <a:lnTo>
                    <a:pt x="437" y="29"/>
                  </a:lnTo>
                  <a:lnTo>
                    <a:pt x="437" y="26"/>
                  </a:lnTo>
                  <a:lnTo>
                    <a:pt x="437" y="22"/>
                  </a:lnTo>
                  <a:lnTo>
                    <a:pt x="435" y="20"/>
                  </a:lnTo>
                  <a:lnTo>
                    <a:pt x="435" y="18"/>
                  </a:lnTo>
                  <a:lnTo>
                    <a:pt x="433" y="13"/>
                  </a:lnTo>
                  <a:lnTo>
                    <a:pt x="433" y="11"/>
                  </a:lnTo>
                  <a:lnTo>
                    <a:pt x="431" y="9"/>
                  </a:lnTo>
                  <a:lnTo>
                    <a:pt x="428" y="7"/>
                  </a:lnTo>
                  <a:lnTo>
                    <a:pt x="428" y="5"/>
                  </a:lnTo>
                  <a:lnTo>
                    <a:pt x="426" y="5"/>
                  </a:lnTo>
                  <a:lnTo>
                    <a:pt x="424" y="3"/>
                  </a:lnTo>
                  <a:lnTo>
                    <a:pt x="422" y="0"/>
                  </a:lnTo>
                  <a:lnTo>
                    <a:pt x="420" y="0"/>
                  </a:lnTo>
                  <a:lnTo>
                    <a:pt x="418" y="0"/>
                  </a:lnTo>
                  <a:lnTo>
                    <a:pt x="415" y="0"/>
                  </a:lnTo>
                  <a:lnTo>
                    <a:pt x="415" y="0"/>
                  </a:lnTo>
                  <a:lnTo>
                    <a:pt x="402" y="0"/>
                  </a:lnTo>
                  <a:lnTo>
                    <a:pt x="392" y="0"/>
                  </a:lnTo>
                  <a:lnTo>
                    <a:pt x="379" y="0"/>
                  </a:lnTo>
                  <a:lnTo>
                    <a:pt x="368" y="0"/>
                  </a:lnTo>
                  <a:lnTo>
                    <a:pt x="357" y="0"/>
                  </a:lnTo>
                  <a:lnTo>
                    <a:pt x="348" y="0"/>
                  </a:lnTo>
                  <a:lnTo>
                    <a:pt x="344" y="0"/>
                  </a:lnTo>
                  <a:lnTo>
                    <a:pt x="340" y="0"/>
                  </a:lnTo>
                  <a:lnTo>
                    <a:pt x="331" y="0"/>
                  </a:lnTo>
                  <a:lnTo>
                    <a:pt x="320" y="3"/>
                  </a:lnTo>
                  <a:lnTo>
                    <a:pt x="114" y="3"/>
                  </a:lnTo>
                  <a:lnTo>
                    <a:pt x="104" y="0"/>
                  </a:lnTo>
                  <a:lnTo>
                    <a:pt x="91" y="3"/>
                  </a:lnTo>
                  <a:lnTo>
                    <a:pt x="88" y="3"/>
                  </a:lnTo>
                  <a:lnTo>
                    <a:pt x="84" y="3"/>
                  </a:lnTo>
                  <a:lnTo>
                    <a:pt x="75" y="3"/>
                  </a:lnTo>
                  <a:lnTo>
                    <a:pt x="67" y="0"/>
                  </a:lnTo>
                  <a:lnTo>
                    <a:pt x="58" y="0"/>
                  </a:lnTo>
                  <a:lnTo>
                    <a:pt x="47" y="0"/>
                  </a:lnTo>
                  <a:lnTo>
                    <a:pt x="36" y="3"/>
                  </a:lnTo>
                  <a:lnTo>
                    <a:pt x="28" y="3"/>
                  </a:lnTo>
                  <a:lnTo>
                    <a:pt x="26" y="3"/>
                  </a:lnTo>
                  <a:lnTo>
                    <a:pt x="23" y="3"/>
                  </a:lnTo>
                  <a:lnTo>
                    <a:pt x="21" y="3"/>
                  </a:lnTo>
                  <a:lnTo>
                    <a:pt x="19" y="5"/>
                  </a:lnTo>
                  <a:lnTo>
                    <a:pt x="17" y="5"/>
                  </a:lnTo>
                  <a:lnTo>
                    <a:pt x="15" y="7"/>
                  </a:lnTo>
                  <a:lnTo>
                    <a:pt x="13" y="7"/>
                  </a:lnTo>
                  <a:lnTo>
                    <a:pt x="10" y="9"/>
                  </a:lnTo>
                  <a:lnTo>
                    <a:pt x="8" y="9"/>
                  </a:lnTo>
                  <a:lnTo>
                    <a:pt x="8" y="11"/>
                  </a:lnTo>
                  <a:lnTo>
                    <a:pt x="6" y="13"/>
                  </a:lnTo>
                  <a:lnTo>
                    <a:pt x="6" y="16"/>
                  </a:lnTo>
                  <a:lnTo>
                    <a:pt x="4" y="18"/>
                  </a:lnTo>
                  <a:lnTo>
                    <a:pt x="4" y="20"/>
                  </a:lnTo>
                  <a:lnTo>
                    <a:pt x="2" y="22"/>
                  </a:lnTo>
                  <a:lnTo>
                    <a:pt x="2" y="24"/>
                  </a:lnTo>
                  <a:lnTo>
                    <a:pt x="0" y="31"/>
                  </a:lnTo>
                  <a:lnTo>
                    <a:pt x="0" y="35"/>
                  </a:lnTo>
                  <a:lnTo>
                    <a:pt x="0" y="42"/>
                  </a:lnTo>
                  <a:lnTo>
                    <a:pt x="0" y="48"/>
                  </a:lnTo>
                  <a:lnTo>
                    <a:pt x="0" y="55"/>
                  </a:lnTo>
                  <a:lnTo>
                    <a:pt x="0" y="61"/>
                  </a:lnTo>
                  <a:lnTo>
                    <a:pt x="2" y="68"/>
                  </a:lnTo>
                  <a:lnTo>
                    <a:pt x="4" y="76"/>
                  </a:lnTo>
                  <a:lnTo>
                    <a:pt x="6" y="83"/>
                  </a:lnTo>
                  <a:lnTo>
                    <a:pt x="8" y="91"/>
                  </a:lnTo>
                  <a:lnTo>
                    <a:pt x="10" y="100"/>
                  </a:lnTo>
                  <a:lnTo>
                    <a:pt x="15" y="109"/>
                  </a:lnTo>
                  <a:lnTo>
                    <a:pt x="21" y="130"/>
                  </a:lnTo>
                  <a:lnTo>
                    <a:pt x="30" y="152"/>
                  </a:lnTo>
                  <a:lnTo>
                    <a:pt x="41" y="174"/>
                  </a:lnTo>
                  <a:lnTo>
                    <a:pt x="49" y="193"/>
                  </a:lnTo>
                  <a:lnTo>
                    <a:pt x="58" y="215"/>
                  </a:lnTo>
                  <a:lnTo>
                    <a:pt x="67" y="234"/>
                  </a:lnTo>
                  <a:lnTo>
                    <a:pt x="73" y="243"/>
                  </a:lnTo>
                  <a:lnTo>
                    <a:pt x="75" y="252"/>
                  </a:lnTo>
                  <a:lnTo>
                    <a:pt x="78" y="254"/>
                  </a:lnTo>
                  <a:lnTo>
                    <a:pt x="80" y="258"/>
                  </a:lnTo>
                  <a:lnTo>
                    <a:pt x="80" y="263"/>
                  </a:lnTo>
                  <a:lnTo>
                    <a:pt x="82" y="267"/>
                  </a:lnTo>
                  <a:lnTo>
                    <a:pt x="82" y="273"/>
                  </a:lnTo>
                  <a:lnTo>
                    <a:pt x="82" y="280"/>
                  </a:lnTo>
                  <a:lnTo>
                    <a:pt x="84" y="289"/>
                  </a:lnTo>
                  <a:lnTo>
                    <a:pt x="84" y="297"/>
                  </a:lnTo>
                  <a:lnTo>
                    <a:pt x="84" y="323"/>
                  </a:lnTo>
                  <a:lnTo>
                    <a:pt x="84" y="356"/>
                  </a:lnTo>
                  <a:lnTo>
                    <a:pt x="86" y="566"/>
                  </a:lnTo>
                  <a:lnTo>
                    <a:pt x="350" y="566"/>
                  </a:lnTo>
                  <a:close/>
                </a:path>
              </a:pathLst>
            </a:custGeom>
            <a:solidFill>
              <a:srgbClr val="E397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2" name="任意多边形 308171"/>
            <p:cNvSpPr/>
            <p:nvPr/>
          </p:nvSpPr>
          <p:spPr>
            <a:xfrm>
              <a:off x="4485" y="2398"/>
              <a:ext cx="435" cy="566"/>
            </a:xfrm>
            <a:custGeom>
              <a:rect l="0" t="0" r="0" b="0"/>
              <a:pathLst>
                <a:path w="435" h="566">
                  <a:moveTo>
                    <a:pt x="346" y="566"/>
                  </a:moveTo>
                  <a:lnTo>
                    <a:pt x="348" y="364"/>
                  </a:lnTo>
                  <a:lnTo>
                    <a:pt x="348" y="343"/>
                  </a:lnTo>
                  <a:lnTo>
                    <a:pt x="346" y="325"/>
                  </a:lnTo>
                  <a:lnTo>
                    <a:pt x="346" y="310"/>
                  </a:lnTo>
                  <a:lnTo>
                    <a:pt x="348" y="295"/>
                  </a:lnTo>
                  <a:lnTo>
                    <a:pt x="348" y="289"/>
                  </a:lnTo>
                  <a:lnTo>
                    <a:pt x="348" y="282"/>
                  </a:lnTo>
                  <a:lnTo>
                    <a:pt x="351" y="276"/>
                  </a:lnTo>
                  <a:lnTo>
                    <a:pt x="351" y="269"/>
                  </a:lnTo>
                  <a:lnTo>
                    <a:pt x="353" y="260"/>
                  </a:lnTo>
                  <a:lnTo>
                    <a:pt x="355" y="254"/>
                  </a:lnTo>
                  <a:lnTo>
                    <a:pt x="357" y="245"/>
                  </a:lnTo>
                  <a:lnTo>
                    <a:pt x="361" y="237"/>
                  </a:lnTo>
                  <a:lnTo>
                    <a:pt x="366" y="221"/>
                  </a:lnTo>
                  <a:lnTo>
                    <a:pt x="374" y="204"/>
                  </a:lnTo>
                  <a:lnTo>
                    <a:pt x="383" y="185"/>
                  </a:lnTo>
                  <a:lnTo>
                    <a:pt x="392" y="163"/>
                  </a:lnTo>
                  <a:lnTo>
                    <a:pt x="400" y="143"/>
                  </a:lnTo>
                  <a:lnTo>
                    <a:pt x="409" y="122"/>
                  </a:lnTo>
                  <a:lnTo>
                    <a:pt x="418" y="104"/>
                  </a:lnTo>
                  <a:lnTo>
                    <a:pt x="424" y="91"/>
                  </a:lnTo>
                  <a:lnTo>
                    <a:pt x="426" y="87"/>
                  </a:lnTo>
                  <a:lnTo>
                    <a:pt x="429" y="83"/>
                  </a:lnTo>
                  <a:lnTo>
                    <a:pt x="429" y="78"/>
                  </a:lnTo>
                  <a:lnTo>
                    <a:pt x="431" y="74"/>
                  </a:lnTo>
                  <a:lnTo>
                    <a:pt x="433" y="68"/>
                  </a:lnTo>
                  <a:lnTo>
                    <a:pt x="435" y="59"/>
                  </a:lnTo>
                  <a:lnTo>
                    <a:pt x="435" y="52"/>
                  </a:lnTo>
                  <a:lnTo>
                    <a:pt x="435" y="44"/>
                  </a:lnTo>
                  <a:lnTo>
                    <a:pt x="435" y="37"/>
                  </a:lnTo>
                  <a:lnTo>
                    <a:pt x="435" y="31"/>
                  </a:lnTo>
                  <a:lnTo>
                    <a:pt x="433" y="26"/>
                  </a:lnTo>
                  <a:lnTo>
                    <a:pt x="433" y="24"/>
                  </a:lnTo>
                  <a:lnTo>
                    <a:pt x="433" y="22"/>
                  </a:lnTo>
                  <a:lnTo>
                    <a:pt x="431" y="18"/>
                  </a:lnTo>
                  <a:lnTo>
                    <a:pt x="431" y="16"/>
                  </a:lnTo>
                  <a:lnTo>
                    <a:pt x="429" y="13"/>
                  </a:lnTo>
                  <a:lnTo>
                    <a:pt x="429" y="11"/>
                  </a:lnTo>
                  <a:lnTo>
                    <a:pt x="426" y="9"/>
                  </a:lnTo>
                  <a:lnTo>
                    <a:pt x="424" y="7"/>
                  </a:lnTo>
                  <a:lnTo>
                    <a:pt x="424" y="7"/>
                  </a:lnTo>
                  <a:lnTo>
                    <a:pt x="422" y="5"/>
                  </a:lnTo>
                  <a:lnTo>
                    <a:pt x="420" y="3"/>
                  </a:lnTo>
                  <a:lnTo>
                    <a:pt x="418" y="3"/>
                  </a:lnTo>
                  <a:lnTo>
                    <a:pt x="416" y="3"/>
                  </a:lnTo>
                  <a:lnTo>
                    <a:pt x="413" y="0"/>
                  </a:lnTo>
                  <a:lnTo>
                    <a:pt x="411" y="0"/>
                  </a:lnTo>
                  <a:lnTo>
                    <a:pt x="400" y="0"/>
                  </a:lnTo>
                  <a:lnTo>
                    <a:pt x="390" y="0"/>
                  </a:lnTo>
                  <a:lnTo>
                    <a:pt x="377" y="0"/>
                  </a:lnTo>
                  <a:lnTo>
                    <a:pt x="366" y="3"/>
                  </a:lnTo>
                  <a:lnTo>
                    <a:pt x="355" y="3"/>
                  </a:lnTo>
                  <a:lnTo>
                    <a:pt x="346" y="3"/>
                  </a:lnTo>
                  <a:lnTo>
                    <a:pt x="340" y="3"/>
                  </a:lnTo>
                  <a:lnTo>
                    <a:pt x="338" y="3"/>
                  </a:lnTo>
                  <a:lnTo>
                    <a:pt x="329" y="3"/>
                  </a:lnTo>
                  <a:lnTo>
                    <a:pt x="318" y="3"/>
                  </a:lnTo>
                  <a:lnTo>
                    <a:pt x="112" y="3"/>
                  </a:lnTo>
                  <a:lnTo>
                    <a:pt x="102" y="3"/>
                  </a:lnTo>
                  <a:lnTo>
                    <a:pt x="89" y="3"/>
                  </a:lnTo>
                  <a:lnTo>
                    <a:pt x="89" y="3"/>
                  </a:lnTo>
                  <a:lnTo>
                    <a:pt x="84" y="3"/>
                  </a:lnTo>
                  <a:lnTo>
                    <a:pt x="76" y="3"/>
                  </a:lnTo>
                  <a:lnTo>
                    <a:pt x="67" y="3"/>
                  </a:lnTo>
                  <a:lnTo>
                    <a:pt x="58" y="3"/>
                  </a:lnTo>
                  <a:lnTo>
                    <a:pt x="47" y="3"/>
                  </a:lnTo>
                  <a:lnTo>
                    <a:pt x="37" y="3"/>
                  </a:lnTo>
                  <a:lnTo>
                    <a:pt x="28" y="3"/>
                  </a:lnTo>
                  <a:lnTo>
                    <a:pt x="26" y="5"/>
                  </a:lnTo>
                  <a:lnTo>
                    <a:pt x="24" y="5"/>
                  </a:lnTo>
                  <a:lnTo>
                    <a:pt x="19" y="5"/>
                  </a:lnTo>
                  <a:lnTo>
                    <a:pt x="19" y="5"/>
                  </a:lnTo>
                  <a:lnTo>
                    <a:pt x="17" y="7"/>
                  </a:lnTo>
                  <a:lnTo>
                    <a:pt x="15" y="7"/>
                  </a:lnTo>
                  <a:lnTo>
                    <a:pt x="13" y="9"/>
                  </a:lnTo>
                  <a:lnTo>
                    <a:pt x="11" y="11"/>
                  </a:lnTo>
                  <a:lnTo>
                    <a:pt x="11" y="11"/>
                  </a:lnTo>
                  <a:lnTo>
                    <a:pt x="8" y="13"/>
                  </a:lnTo>
                  <a:lnTo>
                    <a:pt x="6" y="16"/>
                  </a:lnTo>
                  <a:lnTo>
                    <a:pt x="6" y="18"/>
                  </a:lnTo>
                  <a:lnTo>
                    <a:pt x="4" y="20"/>
                  </a:lnTo>
                  <a:lnTo>
                    <a:pt x="4" y="22"/>
                  </a:lnTo>
                  <a:lnTo>
                    <a:pt x="2" y="24"/>
                  </a:lnTo>
                  <a:lnTo>
                    <a:pt x="2" y="26"/>
                  </a:lnTo>
                  <a:lnTo>
                    <a:pt x="0" y="31"/>
                  </a:lnTo>
                  <a:lnTo>
                    <a:pt x="0" y="37"/>
                  </a:lnTo>
                  <a:lnTo>
                    <a:pt x="0" y="44"/>
                  </a:lnTo>
                  <a:lnTo>
                    <a:pt x="0" y="50"/>
                  </a:lnTo>
                  <a:lnTo>
                    <a:pt x="0" y="57"/>
                  </a:lnTo>
                  <a:lnTo>
                    <a:pt x="0" y="63"/>
                  </a:lnTo>
                  <a:lnTo>
                    <a:pt x="2" y="70"/>
                  </a:lnTo>
                  <a:lnTo>
                    <a:pt x="2" y="76"/>
                  </a:lnTo>
                  <a:lnTo>
                    <a:pt x="6" y="85"/>
                  </a:lnTo>
                  <a:lnTo>
                    <a:pt x="8" y="91"/>
                  </a:lnTo>
                  <a:lnTo>
                    <a:pt x="11" y="102"/>
                  </a:lnTo>
                  <a:lnTo>
                    <a:pt x="15" y="111"/>
                  </a:lnTo>
                  <a:lnTo>
                    <a:pt x="21" y="130"/>
                  </a:lnTo>
                  <a:lnTo>
                    <a:pt x="30" y="152"/>
                  </a:lnTo>
                  <a:lnTo>
                    <a:pt x="41" y="174"/>
                  </a:lnTo>
                  <a:lnTo>
                    <a:pt x="50" y="195"/>
                  </a:lnTo>
                  <a:lnTo>
                    <a:pt x="58" y="215"/>
                  </a:lnTo>
                  <a:lnTo>
                    <a:pt x="67" y="234"/>
                  </a:lnTo>
                  <a:lnTo>
                    <a:pt x="71" y="243"/>
                  </a:lnTo>
                  <a:lnTo>
                    <a:pt x="76" y="252"/>
                  </a:lnTo>
                  <a:lnTo>
                    <a:pt x="78" y="254"/>
                  </a:lnTo>
                  <a:lnTo>
                    <a:pt x="78" y="258"/>
                  </a:lnTo>
                  <a:lnTo>
                    <a:pt x="80" y="263"/>
                  </a:lnTo>
                  <a:lnTo>
                    <a:pt x="80" y="267"/>
                  </a:lnTo>
                  <a:lnTo>
                    <a:pt x="82" y="273"/>
                  </a:lnTo>
                  <a:lnTo>
                    <a:pt x="82" y="280"/>
                  </a:lnTo>
                  <a:lnTo>
                    <a:pt x="82" y="289"/>
                  </a:lnTo>
                  <a:lnTo>
                    <a:pt x="84" y="297"/>
                  </a:lnTo>
                  <a:lnTo>
                    <a:pt x="84" y="321"/>
                  </a:lnTo>
                  <a:lnTo>
                    <a:pt x="84" y="356"/>
                  </a:lnTo>
                  <a:lnTo>
                    <a:pt x="84" y="566"/>
                  </a:lnTo>
                  <a:lnTo>
                    <a:pt x="346" y="566"/>
                  </a:lnTo>
                  <a:close/>
                </a:path>
              </a:pathLst>
            </a:custGeom>
            <a:solidFill>
              <a:srgbClr val="E395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3" name="任意多边形 308172"/>
            <p:cNvSpPr/>
            <p:nvPr/>
          </p:nvSpPr>
          <p:spPr>
            <a:xfrm>
              <a:off x="4485" y="2401"/>
              <a:ext cx="435" cy="563"/>
            </a:xfrm>
            <a:custGeom>
              <a:rect l="0" t="0" r="0" b="0"/>
              <a:pathLst>
                <a:path w="435" h="563">
                  <a:moveTo>
                    <a:pt x="346" y="563"/>
                  </a:moveTo>
                  <a:lnTo>
                    <a:pt x="346" y="361"/>
                  </a:lnTo>
                  <a:lnTo>
                    <a:pt x="346" y="340"/>
                  </a:lnTo>
                  <a:lnTo>
                    <a:pt x="346" y="322"/>
                  </a:lnTo>
                  <a:lnTo>
                    <a:pt x="346" y="307"/>
                  </a:lnTo>
                  <a:lnTo>
                    <a:pt x="346" y="292"/>
                  </a:lnTo>
                  <a:lnTo>
                    <a:pt x="348" y="286"/>
                  </a:lnTo>
                  <a:lnTo>
                    <a:pt x="348" y="279"/>
                  </a:lnTo>
                  <a:lnTo>
                    <a:pt x="348" y="273"/>
                  </a:lnTo>
                  <a:lnTo>
                    <a:pt x="351" y="266"/>
                  </a:lnTo>
                  <a:lnTo>
                    <a:pt x="353" y="257"/>
                  </a:lnTo>
                  <a:lnTo>
                    <a:pt x="355" y="251"/>
                  </a:lnTo>
                  <a:lnTo>
                    <a:pt x="357" y="242"/>
                  </a:lnTo>
                  <a:lnTo>
                    <a:pt x="361" y="234"/>
                  </a:lnTo>
                  <a:lnTo>
                    <a:pt x="366" y="218"/>
                  </a:lnTo>
                  <a:lnTo>
                    <a:pt x="374" y="201"/>
                  </a:lnTo>
                  <a:lnTo>
                    <a:pt x="381" y="182"/>
                  </a:lnTo>
                  <a:lnTo>
                    <a:pt x="392" y="160"/>
                  </a:lnTo>
                  <a:lnTo>
                    <a:pt x="400" y="140"/>
                  </a:lnTo>
                  <a:lnTo>
                    <a:pt x="409" y="121"/>
                  </a:lnTo>
                  <a:lnTo>
                    <a:pt x="418" y="104"/>
                  </a:lnTo>
                  <a:lnTo>
                    <a:pt x="424" y="88"/>
                  </a:lnTo>
                  <a:lnTo>
                    <a:pt x="426" y="84"/>
                  </a:lnTo>
                  <a:lnTo>
                    <a:pt x="426" y="82"/>
                  </a:lnTo>
                  <a:lnTo>
                    <a:pt x="429" y="78"/>
                  </a:lnTo>
                  <a:lnTo>
                    <a:pt x="431" y="73"/>
                  </a:lnTo>
                  <a:lnTo>
                    <a:pt x="431" y="65"/>
                  </a:lnTo>
                  <a:lnTo>
                    <a:pt x="433" y="58"/>
                  </a:lnTo>
                  <a:lnTo>
                    <a:pt x="435" y="49"/>
                  </a:lnTo>
                  <a:lnTo>
                    <a:pt x="435" y="43"/>
                  </a:lnTo>
                  <a:lnTo>
                    <a:pt x="435" y="36"/>
                  </a:lnTo>
                  <a:lnTo>
                    <a:pt x="433" y="30"/>
                  </a:lnTo>
                  <a:lnTo>
                    <a:pt x="433" y="26"/>
                  </a:lnTo>
                  <a:lnTo>
                    <a:pt x="433" y="23"/>
                  </a:lnTo>
                  <a:lnTo>
                    <a:pt x="431" y="19"/>
                  </a:lnTo>
                  <a:lnTo>
                    <a:pt x="431" y="17"/>
                  </a:lnTo>
                  <a:lnTo>
                    <a:pt x="429" y="15"/>
                  </a:lnTo>
                  <a:lnTo>
                    <a:pt x="429" y="13"/>
                  </a:lnTo>
                  <a:lnTo>
                    <a:pt x="426" y="10"/>
                  </a:lnTo>
                  <a:lnTo>
                    <a:pt x="426" y="8"/>
                  </a:lnTo>
                  <a:lnTo>
                    <a:pt x="424" y="6"/>
                  </a:lnTo>
                  <a:lnTo>
                    <a:pt x="422" y="4"/>
                  </a:lnTo>
                  <a:lnTo>
                    <a:pt x="420" y="4"/>
                  </a:lnTo>
                  <a:lnTo>
                    <a:pt x="420" y="2"/>
                  </a:lnTo>
                  <a:lnTo>
                    <a:pt x="418" y="2"/>
                  </a:lnTo>
                  <a:lnTo>
                    <a:pt x="416" y="0"/>
                  </a:lnTo>
                  <a:lnTo>
                    <a:pt x="413" y="0"/>
                  </a:lnTo>
                  <a:lnTo>
                    <a:pt x="411" y="0"/>
                  </a:lnTo>
                  <a:lnTo>
                    <a:pt x="400" y="0"/>
                  </a:lnTo>
                  <a:lnTo>
                    <a:pt x="387" y="0"/>
                  </a:lnTo>
                  <a:lnTo>
                    <a:pt x="377" y="0"/>
                  </a:lnTo>
                  <a:lnTo>
                    <a:pt x="364" y="0"/>
                  </a:lnTo>
                  <a:lnTo>
                    <a:pt x="355" y="0"/>
                  </a:lnTo>
                  <a:lnTo>
                    <a:pt x="346" y="2"/>
                  </a:lnTo>
                  <a:lnTo>
                    <a:pt x="340" y="2"/>
                  </a:lnTo>
                  <a:lnTo>
                    <a:pt x="338" y="2"/>
                  </a:lnTo>
                  <a:lnTo>
                    <a:pt x="329" y="2"/>
                  </a:lnTo>
                  <a:lnTo>
                    <a:pt x="318" y="2"/>
                  </a:lnTo>
                  <a:lnTo>
                    <a:pt x="115" y="2"/>
                  </a:lnTo>
                  <a:lnTo>
                    <a:pt x="104" y="2"/>
                  </a:lnTo>
                  <a:lnTo>
                    <a:pt x="91" y="2"/>
                  </a:lnTo>
                  <a:lnTo>
                    <a:pt x="89" y="2"/>
                  </a:lnTo>
                  <a:lnTo>
                    <a:pt x="84" y="2"/>
                  </a:lnTo>
                  <a:lnTo>
                    <a:pt x="78" y="2"/>
                  </a:lnTo>
                  <a:lnTo>
                    <a:pt x="69" y="2"/>
                  </a:lnTo>
                  <a:lnTo>
                    <a:pt x="58" y="2"/>
                  </a:lnTo>
                  <a:lnTo>
                    <a:pt x="50" y="2"/>
                  </a:lnTo>
                  <a:lnTo>
                    <a:pt x="39" y="2"/>
                  </a:lnTo>
                  <a:lnTo>
                    <a:pt x="30" y="2"/>
                  </a:lnTo>
                  <a:lnTo>
                    <a:pt x="26" y="2"/>
                  </a:lnTo>
                  <a:lnTo>
                    <a:pt x="24" y="4"/>
                  </a:lnTo>
                  <a:lnTo>
                    <a:pt x="21" y="4"/>
                  </a:lnTo>
                  <a:lnTo>
                    <a:pt x="19" y="4"/>
                  </a:lnTo>
                  <a:lnTo>
                    <a:pt x="19" y="6"/>
                  </a:lnTo>
                  <a:lnTo>
                    <a:pt x="17" y="6"/>
                  </a:lnTo>
                  <a:lnTo>
                    <a:pt x="15" y="8"/>
                  </a:lnTo>
                  <a:lnTo>
                    <a:pt x="13" y="8"/>
                  </a:lnTo>
                  <a:lnTo>
                    <a:pt x="11" y="10"/>
                  </a:lnTo>
                  <a:lnTo>
                    <a:pt x="11" y="13"/>
                  </a:lnTo>
                  <a:lnTo>
                    <a:pt x="8" y="15"/>
                  </a:lnTo>
                  <a:lnTo>
                    <a:pt x="8" y="17"/>
                  </a:lnTo>
                  <a:lnTo>
                    <a:pt x="6" y="19"/>
                  </a:lnTo>
                  <a:lnTo>
                    <a:pt x="6" y="21"/>
                  </a:lnTo>
                  <a:lnTo>
                    <a:pt x="4" y="23"/>
                  </a:lnTo>
                  <a:lnTo>
                    <a:pt x="4" y="26"/>
                  </a:lnTo>
                  <a:lnTo>
                    <a:pt x="2" y="30"/>
                  </a:lnTo>
                  <a:lnTo>
                    <a:pt x="2" y="36"/>
                  </a:lnTo>
                  <a:lnTo>
                    <a:pt x="0" y="43"/>
                  </a:lnTo>
                  <a:lnTo>
                    <a:pt x="0" y="47"/>
                  </a:lnTo>
                  <a:lnTo>
                    <a:pt x="2" y="54"/>
                  </a:lnTo>
                  <a:lnTo>
                    <a:pt x="2" y="60"/>
                  </a:lnTo>
                  <a:lnTo>
                    <a:pt x="4" y="69"/>
                  </a:lnTo>
                  <a:lnTo>
                    <a:pt x="6" y="75"/>
                  </a:lnTo>
                  <a:lnTo>
                    <a:pt x="8" y="82"/>
                  </a:lnTo>
                  <a:lnTo>
                    <a:pt x="11" y="91"/>
                  </a:lnTo>
                  <a:lnTo>
                    <a:pt x="13" y="99"/>
                  </a:lnTo>
                  <a:lnTo>
                    <a:pt x="17" y="108"/>
                  </a:lnTo>
                  <a:lnTo>
                    <a:pt x="24" y="130"/>
                  </a:lnTo>
                  <a:lnTo>
                    <a:pt x="32" y="149"/>
                  </a:lnTo>
                  <a:lnTo>
                    <a:pt x="41" y="171"/>
                  </a:lnTo>
                  <a:lnTo>
                    <a:pt x="52" y="192"/>
                  </a:lnTo>
                  <a:lnTo>
                    <a:pt x="60" y="212"/>
                  </a:lnTo>
                  <a:lnTo>
                    <a:pt x="69" y="231"/>
                  </a:lnTo>
                  <a:lnTo>
                    <a:pt x="73" y="240"/>
                  </a:lnTo>
                  <a:lnTo>
                    <a:pt x="78" y="249"/>
                  </a:lnTo>
                  <a:lnTo>
                    <a:pt x="80" y="251"/>
                  </a:lnTo>
                  <a:lnTo>
                    <a:pt x="80" y="255"/>
                  </a:lnTo>
                  <a:lnTo>
                    <a:pt x="82" y="260"/>
                  </a:lnTo>
                  <a:lnTo>
                    <a:pt x="82" y="264"/>
                  </a:lnTo>
                  <a:lnTo>
                    <a:pt x="84" y="270"/>
                  </a:lnTo>
                  <a:lnTo>
                    <a:pt x="84" y="277"/>
                  </a:lnTo>
                  <a:lnTo>
                    <a:pt x="84" y="286"/>
                  </a:lnTo>
                  <a:lnTo>
                    <a:pt x="84" y="294"/>
                  </a:lnTo>
                  <a:lnTo>
                    <a:pt x="86" y="318"/>
                  </a:lnTo>
                  <a:lnTo>
                    <a:pt x="86" y="353"/>
                  </a:lnTo>
                  <a:lnTo>
                    <a:pt x="86" y="563"/>
                  </a:lnTo>
                  <a:lnTo>
                    <a:pt x="346" y="563"/>
                  </a:lnTo>
                  <a:close/>
                </a:path>
              </a:pathLst>
            </a:custGeom>
            <a:solidFill>
              <a:srgbClr val="E395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4" name="任意多边形 308173"/>
            <p:cNvSpPr/>
            <p:nvPr/>
          </p:nvSpPr>
          <p:spPr>
            <a:xfrm>
              <a:off x="4487" y="2403"/>
              <a:ext cx="431" cy="561"/>
            </a:xfrm>
            <a:custGeom>
              <a:rect l="0" t="0" r="0" b="0"/>
              <a:pathLst>
                <a:path w="431" h="561">
                  <a:moveTo>
                    <a:pt x="344" y="561"/>
                  </a:moveTo>
                  <a:lnTo>
                    <a:pt x="344" y="359"/>
                  </a:lnTo>
                  <a:lnTo>
                    <a:pt x="344" y="338"/>
                  </a:lnTo>
                  <a:lnTo>
                    <a:pt x="344" y="318"/>
                  </a:lnTo>
                  <a:lnTo>
                    <a:pt x="344" y="303"/>
                  </a:lnTo>
                  <a:lnTo>
                    <a:pt x="344" y="290"/>
                  </a:lnTo>
                  <a:lnTo>
                    <a:pt x="346" y="284"/>
                  </a:lnTo>
                  <a:lnTo>
                    <a:pt x="346" y="277"/>
                  </a:lnTo>
                  <a:lnTo>
                    <a:pt x="346" y="271"/>
                  </a:lnTo>
                  <a:lnTo>
                    <a:pt x="349" y="264"/>
                  </a:lnTo>
                  <a:lnTo>
                    <a:pt x="351" y="255"/>
                  </a:lnTo>
                  <a:lnTo>
                    <a:pt x="353" y="249"/>
                  </a:lnTo>
                  <a:lnTo>
                    <a:pt x="355" y="240"/>
                  </a:lnTo>
                  <a:lnTo>
                    <a:pt x="357" y="232"/>
                  </a:lnTo>
                  <a:lnTo>
                    <a:pt x="364" y="216"/>
                  </a:lnTo>
                  <a:lnTo>
                    <a:pt x="370" y="199"/>
                  </a:lnTo>
                  <a:lnTo>
                    <a:pt x="379" y="180"/>
                  </a:lnTo>
                  <a:lnTo>
                    <a:pt x="390" y="160"/>
                  </a:lnTo>
                  <a:lnTo>
                    <a:pt x="398" y="138"/>
                  </a:lnTo>
                  <a:lnTo>
                    <a:pt x="407" y="119"/>
                  </a:lnTo>
                  <a:lnTo>
                    <a:pt x="414" y="102"/>
                  </a:lnTo>
                  <a:lnTo>
                    <a:pt x="422" y="89"/>
                  </a:lnTo>
                  <a:lnTo>
                    <a:pt x="422" y="84"/>
                  </a:lnTo>
                  <a:lnTo>
                    <a:pt x="424" y="80"/>
                  </a:lnTo>
                  <a:lnTo>
                    <a:pt x="427" y="76"/>
                  </a:lnTo>
                  <a:lnTo>
                    <a:pt x="427" y="71"/>
                  </a:lnTo>
                  <a:lnTo>
                    <a:pt x="429" y="65"/>
                  </a:lnTo>
                  <a:lnTo>
                    <a:pt x="431" y="56"/>
                  </a:lnTo>
                  <a:lnTo>
                    <a:pt x="431" y="50"/>
                  </a:lnTo>
                  <a:lnTo>
                    <a:pt x="431" y="43"/>
                  </a:lnTo>
                  <a:lnTo>
                    <a:pt x="431" y="34"/>
                  </a:lnTo>
                  <a:lnTo>
                    <a:pt x="431" y="28"/>
                  </a:lnTo>
                  <a:lnTo>
                    <a:pt x="431" y="26"/>
                  </a:lnTo>
                  <a:lnTo>
                    <a:pt x="429" y="24"/>
                  </a:lnTo>
                  <a:lnTo>
                    <a:pt x="429" y="19"/>
                  </a:lnTo>
                  <a:lnTo>
                    <a:pt x="429" y="17"/>
                  </a:lnTo>
                  <a:lnTo>
                    <a:pt x="427" y="15"/>
                  </a:lnTo>
                  <a:lnTo>
                    <a:pt x="424" y="13"/>
                  </a:lnTo>
                  <a:lnTo>
                    <a:pt x="424" y="11"/>
                  </a:lnTo>
                  <a:lnTo>
                    <a:pt x="422" y="8"/>
                  </a:lnTo>
                  <a:lnTo>
                    <a:pt x="422" y="6"/>
                  </a:lnTo>
                  <a:lnTo>
                    <a:pt x="420" y="4"/>
                  </a:lnTo>
                  <a:lnTo>
                    <a:pt x="418" y="2"/>
                  </a:lnTo>
                  <a:lnTo>
                    <a:pt x="416" y="2"/>
                  </a:lnTo>
                  <a:lnTo>
                    <a:pt x="414" y="2"/>
                  </a:lnTo>
                  <a:lnTo>
                    <a:pt x="411" y="0"/>
                  </a:lnTo>
                  <a:lnTo>
                    <a:pt x="411" y="0"/>
                  </a:lnTo>
                  <a:lnTo>
                    <a:pt x="407" y="0"/>
                  </a:lnTo>
                  <a:lnTo>
                    <a:pt x="398" y="0"/>
                  </a:lnTo>
                  <a:lnTo>
                    <a:pt x="385" y="0"/>
                  </a:lnTo>
                  <a:lnTo>
                    <a:pt x="375" y="0"/>
                  </a:lnTo>
                  <a:lnTo>
                    <a:pt x="362" y="0"/>
                  </a:lnTo>
                  <a:lnTo>
                    <a:pt x="353" y="0"/>
                  </a:lnTo>
                  <a:lnTo>
                    <a:pt x="344" y="0"/>
                  </a:lnTo>
                  <a:lnTo>
                    <a:pt x="338" y="2"/>
                  </a:lnTo>
                  <a:lnTo>
                    <a:pt x="336" y="2"/>
                  </a:lnTo>
                  <a:lnTo>
                    <a:pt x="327" y="2"/>
                  </a:lnTo>
                  <a:lnTo>
                    <a:pt x="316" y="2"/>
                  </a:lnTo>
                  <a:lnTo>
                    <a:pt x="115" y="2"/>
                  </a:lnTo>
                  <a:lnTo>
                    <a:pt x="102" y="2"/>
                  </a:lnTo>
                  <a:lnTo>
                    <a:pt x="91" y="2"/>
                  </a:lnTo>
                  <a:lnTo>
                    <a:pt x="89" y="2"/>
                  </a:lnTo>
                  <a:lnTo>
                    <a:pt x="84" y="2"/>
                  </a:lnTo>
                  <a:lnTo>
                    <a:pt x="78" y="2"/>
                  </a:lnTo>
                  <a:lnTo>
                    <a:pt x="69" y="2"/>
                  </a:lnTo>
                  <a:lnTo>
                    <a:pt x="58" y="2"/>
                  </a:lnTo>
                  <a:lnTo>
                    <a:pt x="48" y="2"/>
                  </a:lnTo>
                  <a:lnTo>
                    <a:pt x="39" y="2"/>
                  </a:lnTo>
                  <a:lnTo>
                    <a:pt x="28" y="2"/>
                  </a:lnTo>
                  <a:lnTo>
                    <a:pt x="26" y="2"/>
                  </a:lnTo>
                  <a:lnTo>
                    <a:pt x="24" y="2"/>
                  </a:lnTo>
                  <a:lnTo>
                    <a:pt x="22" y="4"/>
                  </a:lnTo>
                  <a:lnTo>
                    <a:pt x="19" y="4"/>
                  </a:lnTo>
                  <a:lnTo>
                    <a:pt x="17" y="4"/>
                  </a:lnTo>
                  <a:lnTo>
                    <a:pt x="17" y="6"/>
                  </a:lnTo>
                  <a:lnTo>
                    <a:pt x="15" y="8"/>
                  </a:lnTo>
                  <a:lnTo>
                    <a:pt x="13" y="8"/>
                  </a:lnTo>
                  <a:lnTo>
                    <a:pt x="11" y="11"/>
                  </a:lnTo>
                  <a:lnTo>
                    <a:pt x="11" y="13"/>
                  </a:lnTo>
                  <a:lnTo>
                    <a:pt x="9" y="15"/>
                  </a:lnTo>
                  <a:lnTo>
                    <a:pt x="9" y="15"/>
                  </a:lnTo>
                  <a:lnTo>
                    <a:pt x="6" y="17"/>
                  </a:lnTo>
                  <a:lnTo>
                    <a:pt x="4" y="19"/>
                  </a:lnTo>
                  <a:lnTo>
                    <a:pt x="4" y="21"/>
                  </a:lnTo>
                  <a:lnTo>
                    <a:pt x="4" y="26"/>
                  </a:lnTo>
                  <a:lnTo>
                    <a:pt x="2" y="30"/>
                  </a:lnTo>
                  <a:lnTo>
                    <a:pt x="2" y="34"/>
                  </a:lnTo>
                  <a:lnTo>
                    <a:pt x="0" y="41"/>
                  </a:lnTo>
                  <a:lnTo>
                    <a:pt x="0" y="47"/>
                  </a:lnTo>
                  <a:lnTo>
                    <a:pt x="2" y="54"/>
                  </a:lnTo>
                  <a:lnTo>
                    <a:pt x="2" y="60"/>
                  </a:lnTo>
                  <a:lnTo>
                    <a:pt x="4" y="67"/>
                  </a:lnTo>
                  <a:lnTo>
                    <a:pt x="4" y="73"/>
                  </a:lnTo>
                  <a:lnTo>
                    <a:pt x="9" y="82"/>
                  </a:lnTo>
                  <a:lnTo>
                    <a:pt x="11" y="89"/>
                  </a:lnTo>
                  <a:lnTo>
                    <a:pt x="13" y="99"/>
                  </a:lnTo>
                  <a:lnTo>
                    <a:pt x="17" y="108"/>
                  </a:lnTo>
                  <a:lnTo>
                    <a:pt x="24" y="128"/>
                  </a:lnTo>
                  <a:lnTo>
                    <a:pt x="32" y="149"/>
                  </a:lnTo>
                  <a:lnTo>
                    <a:pt x="41" y="169"/>
                  </a:lnTo>
                  <a:lnTo>
                    <a:pt x="50" y="190"/>
                  </a:lnTo>
                  <a:lnTo>
                    <a:pt x="61" y="210"/>
                  </a:lnTo>
                  <a:lnTo>
                    <a:pt x="69" y="229"/>
                  </a:lnTo>
                  <a:lnTo>
                    <a:pt x="74" y="238"/>
                  </a:lnTo>
                  <a:lnTo>
                    <a:pt x="78" y="247"/>
                  </a:lnTo>
                  <a:lnTo>
                    <a:pt x="78" y="249"/>
                  </a:lnTo>
                  <a:lnTo>
                    <a:pt x="80" y="253"/>
                  </a:lnTo>
                  <a:lnTo>
                    <a:pt x="82" y="258"/>
                  </a:lnTo>
                  <a:lnTo>
                    <a:pt x="82" y="262"/>
                  </a:lnTo>
                  <a:lnTo>
                    <a:pt x="82" y="268"/>
                  </a:lnTo>
                  <a:lnTo>
                    <a:pt x="84" y="275"/>
                  </a:lnTo>
                  <a:lnTo>
                    <a:pt x="84" y="281"/>
                  </a:lnTo>
                  <a:lnTo>
                    <a:pt x="84" y="292"/>
                  </a:lnTo>
                  <a:lnTo>
                    <a:pt x="84" y="316"/>
                  </a:lnTo>
                  <a:lnTo>
                    <a:pt x="84" y="349"/>
                  </a:lnTo>
                  <a:lnTo>
                    <a:pt x="87" y="561"/>
                  </a:lnTo>
                  <a:lnTo>
                    <a:pt x="344" y="561"/>
                  </a:lnTo>
                  <a:close/>
                </a:path>
              </a:pathLst>
            </a:custGeom>
            <a:solidFill>
              <a:srgbClr val="E39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5" name="任意多边形 308174"/>
            <p:cNvSpPr/>
            <p:nvPr/>
          </p:nvSpPr>
          <p:spPr>
            <a:xfrm>
              <a:off x="4489" y="2405"/>
              <a:ext cx="429" cy="559"/>
            </a:xfrm>
            <a:custGeom>
              <a:rect l="0" t="0" r="0" b="0"/>
              <a:pathLst>
                <a:path w="429" h="559">
                  <a:moveTo>
                    <a:pt x="342" y="559"/>
                  </a:moveTo>
                  <a:lnTo>
                    <a:pt x="342" y="355"/>
                  </a:lnTo>
                  <a:lnTo>
                    <a:pt x="342" y="334"/>
                  </a:lnTo>
                  <a:lnTo>
                    <a:pt x="342" y="316"/>
                  </a:lnTo>
                  <a:lnTo>
                    <a:pt x="342" y="301"/>
                  </a:lnTo>
                  <a:lnTo>
                    <a:pt x="342" y="288"/>
                  </a:lnTo>
                  <a:lnTo>
                    <a:pt x="342" y="282"/>
                  </a:lnTo>
                  <a:lnTo>
                    <a:pt x="344" y="275"/>
                  </a:lnTo>
                  <a:lnTo>
                    <a:pt x="344" y="269"/>
                  </a:lnTo>
                  <a:lnTo>
                    <a:pt x="347" y="262"/>
                  </a:lnTo>
                  <a:lnTo>
                    <a:pt x="349" y="253"/>
                  </a:lnTo>
                  <a:lnTo>
                    <a:pt x="351" y="247"/>
                  </a:lnTo>
                  <a:lnTo>
                    <a:pt x="353" y="238"/>
                  </a:lnTo>
                  <a:lnTo>
                    <a:pt x="355" y="230"/>
                  </a:lnTo>
                  <a:lnTo>
                    <a:pt x="362" y="214"/>
                  </a:lnTo>
                  <a:lnTo>
                    <a:pt x="368" y="197"/>
                  </a:lnTo>
                  <a:lnTo>
                    <a:pt x="377" y="180"/>
                  </a:lnTo>
                  <a:lnTo>
                    <a:pt x="386" y="158"/>
                  </a:lnTo>
                  <a:lnTo>
                    <a:pt x="394" y="139"/>
                  </a:lnTo>
                  <a:lnTo>
                    <a:pt x="405" y="119"/>
                  </a:lnTo>
                  <a:lnTo>
                    <a:pt x="412" y="102"/>
                  </a:lnTo>
                  <a:lnTo>
                    <a:pt x="418" y="87"/>
                  </a:lnTo>
                  <a:lnTo>
                    <a:pt x="420" y="82"/>
                  </a:lnTo>
                  <a:lnTo>
                    <a:pt x="422" y="80"/>
                  </a:lnTo>
                  <a:lnTo>
                    <a:pt x="422" y="76"/>
                  </a:lnTo>
                  <a:lnTo>
                    <a:pt x="425" y="71"/>
                  </a:lnTo>
                  <a:lnTo>
                    <a:pt x="427" y="65"/>
                  </a:lnTo>
                  <a:lnTo>
                    <a:pt x="427" y="56"/>
                  </a:lnTo>
                  <a:lnTo>
                    <a:pt x="429" y="50"/>
                  </a:lnTo>
                  <a:lnTo>
                    <a:pt x="429" y="41"/>
                  </a:lnTo>
                  <a:lnTo>
                    <a:pt x="429" y="35"/>
                  </a:lnTo>
                  <a:lnTo>
                    <a:pt x="427" y="28"/>
                  </a:lnTo>
                  <a:lnTo>
                    <a:pt x="427" y="26"/>
                  </a:lnTo>
                  <a:lnTo>
                    <a:pt x="427" y="22"/>
                  </a:lnTo>
                  <a:lnTo>
                    <a:pt x="427" y="19"/>
                  </a:lnTo>
                  <a:lnTo>
                    <a:pt x="425" y="17"/>
                  </a:lnTo>
                  <a:lnTo>
                    <a:pt x="425" y="13"/>
                  </a:lnTo>
                  <a:lnTo>
                    <a:pt x="422" y="11"/>
                  </a:lnTo>
                  <a:lnTo>
                    <a:pt x="422" y="9"/>
                  </a:lnTo>
                  <a:lnTo>
                    <a:pt x="420" y="6"/>
                  </a:lnTo>
                  <a:lnTo>
                    <a:pt x="418" y="6"/>
                  </a:lnTo>
                  <a:lnTo>
                    <a:pt x="416" y="4"/>
                  </a:lnTo>
                  <a:lnTo>
                    <a:pt x="416" y="2"/>
                  </a:lnTo>
                  <a:lnTo>
                    <a:pt x="414" y="2"/>
                  </a:lnTo>
                  <a:lnTo>
                    <a:pt x="412" y="0"/>
                  </a:lnTo>
                  <a:lnTo>
                    <a:pt x="409" y="0"/>
                  </a:lnTo>
                  <a:lnTo>
                    <a:pt x="407" y="0"/>
                  </a:lnTo>
                  <a:lnTo>
                    <a:pt x="405" y="0"/>
                  </a:lnTo>
                  <a:lnTo>
                    <a:pt x="394" y="0"/>
                  </a:lnTo>
                  <a:lnTo>
                    <a:pt x="383" y="0"/>
                  </a:lnTo>
                  <a:lnTo>
                    <a:pt x="370" y="0"/>
                  </a:lnTo>
                  <a:lnTo>
                    <a:pt x="360" y="0"/>
                  </a:lnTo>
                  <a:lnTo>
                    <a:pt x="349" y="0"/>
                  </a:lnTo>
                  <a:lnTo>
                    <a:pt x="342" y="0"/>
                  </a:lnTo>
                  <a:lnTo>
                    <a:pt x="336" y="0"/>
                  </a:lnTo>
                  <a:lnTo>
                    <a:pt x="334" y="0"/>
                  </a:lnTo>
                  <a:lnTo>
                    <a:pt x="325" y="2"/>
                  </a:lnTo>
                  <a:lnTo>
                    <a:pt x="314" y="2"/>
                  </a:lnTo>
                  <a:lnTo>
                    <a:pt x="113" y="2"/>
                  </a:lnTo>
                  <a:lnTo>
                    <a:pt x="102" y="2"/>
                  </a:lnTo>
                  <a:lnTo>
                    <a:pt x="91" y="2"/>
                  </a:lnTo>
                  <a:lnTo>
                    <a:pt x="89" y="2"/>
                  </a:lnTo>
                  <a:lnTo>
                    <a:pt x="85" y="2"/>
                  </a:lnTo>
                  <a:lnTo>
                    <a:pt x="76" y="2"/>
                  </a:lnTo>
                  <a:lnTo>
                    <a:pt x="67" y="2"/>
                  </a:lnTo>
                  <a:lnTo>
                    <a:pt x="59" y="2"/>
                  </a:lnTo>
                  <a:lnTo>
                    <a:pt x="48" y="2"/>
                  </a:lnTo>
                  <a:lnTo>
                    <a:pt x="39" y="2"/>
                  </a:lnTo>
                  <a:lnTo>
                    <a:pt x="28" y="2"/>
                  </a:lnTo>
                  <a:lnTo>
                    <a:pt x="26" y="2"/>
                  </a:lnTo>
                  <a:lnTo>
                    <a:pt x="24" y="2"/>
                  </a:lnTo>
                  <a:lnTo>
                    <a:pt x="22" y="2"/>
                  </a:lnTo>
                  <a:lnTo>
                    <a:pt x="20" y="4"/>
                  </a:lnTo>
                  <a:lnTo>
                    <a:pt x="17" y="4"/>
                  </a:lnTo>
                  <a:lnTo>
                    <a:pt x="15" y="6"/>
                  </a:lnTo>
                  <a:lnTo>
                    <a:pt x="15" y="6"/>
                  </a:lnTo>
                  <a:lnTo>
                    <a:pt x="13" y="9"/>
                  </a:lnTo>
                  <a:lnTo>
                    <a:pt x="11" y="11"/>
                  </a:lnTo>
                  <a:lnTo>
                    <a:pt x="11" y="11"/>
                  </a:lnTo>
                  <a:lnTo>
                    <a:pt x="9" y="13"/>
                  </a:lnTo>
                  <a:lnTo>
                    <a:pt x="7" y="15"/>
                  </a:lnTo>
                  <a:lnTo>
                    <a:pt x="7" y="19"/>
                  </a:lnTo>
                  <a:lnTo>
                    <a:pt x="4" y="24"/>
                  </a:lnTo>
                  <a:lnTo>
                    <a:pt x="2" y="30"/>
                  </a:lnTo>
                  <a:lnTo>
                    <a:pt x="2" y="35"/>
                  </a:lnTo>
                  <a:lnTo>
                    <a:pt x="0" y="41"/>
                  </a:lnTo>
                  <a:lnTo>
                    <a:pt x="0" y="48"/>
                  </a:lnTo>
                  <a:lnTo>
                    <a:pt x="2" y="54"/>
                  </a:lnTo>
                  <a:lnTo>
                    <a:pt x="2" y="61"/>
                  </a:lnTo>
                  <a:lnTo>
                    <a:pt x="4" y="67"/>
                  </a:lnTo>
                  <a:lnTo>
                    <a:pt x="4" y="74"/>
                  </a:lnTo>
                  <a:lnTo>
                    <a:pt x="7" y="80"/>
                  </a:lnTo>
                  <a:lnTo>
                    <a:pt x="11" y="89"/>
                  </a:lnTo>
                  <a:lnTo>
                    <a:pt x="13" y="97"/>
                  </a:lnTo>
                  <a:lnTo>
                    <a:pt x="17" y="106"/>
                  </a:lnTo>
                  <a:lnTo>
                    <a:pt x="24" y="126"/>
                  </a:lnTo>
                  <a:lnTo>
                    <a:pt x="33" y="147"/>
                  </a:lnTo>
                  <a:lnTo>
                    <a:pt x="41" y="169"/>
                  </a:lnTo>
                  <a:lnTo>
                    <a:pt x="50" y="188"/>
                  </a:lnTo>
                  <a:lnTo>
                    <a:pt x="59" y="208"/>
                  </a:lnTo>
                  <a:lnTo>
                    <a:pt x="67" y="227"/>
                  </a:lnTo>
                  <a:lnTo>
                    <a:pt x="74" y="236"/>
                  </a:lnTo>
                  <a:lnTo>
                    <a:pt x="76" y="245"/>
                  </a:lnTo>
                  <a:lnTo>
                    <a:pt x="78" y="247"/>
                  </a:lnTo>
                  <a:lnTo>
                    <a:pt x="80" y="251"/>
                  </a:lnTo>
                  <a:lnTo>
                    <a:pt x="80" y="256"/>
                  </a:lnTo>
                  <a:lnTo>
                    <a:pt x="82" y="260"/>
                  </a:lnTo>
                  <a:lnTo>
                    <a:pt x="82" y="266"/>
                  </a:lnTo>
                  <a:lnTo>
                    <a:pt x="82" y="273"/>
                  </a:lnTo>
                  <a:lnTo>
                    <a:pt x="85" y="279"/>
                  </a:lnTo>
                  <a:lnTo>
                    <a:pt x="85" y="290"/>
                  </a:lnTo>
                  <a:lnTo>
                    <a:pt x="85" y="314"/>
                  </a:lnTo>
                  <a:lnTo>
                    <a:pt x="85" y="347"/>
                  </a:lnTo>
                  <a:lnTo>
                    <a:pt x="87" y="559"/>
                  </a:lnTo>
                  <a:lnTo>
                    <a:pt x="342" y="559"/>
                  </a:lnTo>
                  <a:close/>
                </a:path>
              </a:pathLst>
            </a:custGeom>
            <a:solidFill>
              <a:srgbClr val="E39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6" name="任意多边形 308175"/>
            <p:cNvSpPr/>
            <p:nvPr/>
          </p:nvSpPr>
          <p:spPr>
            <a:xfrm>
              <a:off x="4491" y="2407"/>
              <a:ext cx="425" cy="557"/>
            </a:xfrm>
            <a:custGeom>
              <a:rect l="0" t="0" r="0" b="0"/>
              <a:pathLst>
                <a:path w="425" h="557">
                  <a:moveTo>
                    <a:pt x="340" y="557"/>
                  </a:moveTo>
                  <a:lnTo>
                    <a:pt x="340" y="353"/>
                  </a:lnTo>
                  <a:lnTo>
                    <a:pt x="340" y="332"/>
                  </a:lnTo>
                  <a:lnTo>
                    <a:pt x="340" y="314"/>
                  </a:lnTo>
                  <a:lnTo>
                    <a:pt x="340" y="299"/>
                  </a:lnTo>
                  <a:lnTo>
                    <a:pt x="340" y="286"/>
                  </a:lnTo>
                  <a:lnTo>
                    <a:pt x="340" y="280"/>
                  </a:lnTo>
                  <a:lnTo>
                    <a:pt x="342" y="273"/>
                  </a:lnTo>
                  <a:lnTo>
                    <a:pt x="342" y="267"/>
                  </a:lnTo>
                  <a:lnTo>
                    <a:pt x="345" y="260"/>
                  </a:lnTo>
                  <a:lnTo>
                    <a:pt x="345" y="251"/>
                  </a:lnTo>
                  <a:lnTo>
                    <a:pt x="347" y="245"/>
                  </a:lnTo>
                  <a:lnTo>
                    <a:pt x="351" y="236"/>
                  </a:lnTo>
                  <a:lnTo>
                    <a:pt x="353" y="228"/>
                  </a:lnTo>
                  <a:lnTo>
                    <a:pt x="360" y="215"/>
                  </a:lnTo>
                  <a:lnTo>
                    <a:pt x="366" y="197"/>
                  </a:lnTo>
                  <a:lnTo>
                    <a:pt x="375" y="178"/>
                  </a:lnTo>
                  <a:lnTo>
                    <a:pt x="384" y="156"/>
                  </a:lnTo>
                  <a:lnTo>
                    <a:pt x="392" y="137"/>
                  </a:lnTo>
                  <a:lnTo>
                    <a:pt x="401" y="117"/>
                  </a:lnTo>
                  <a:lnTo>
                    <a:pt x="410" y="100"/>
                  </a:lnTo>
                  <a:lnTo>
                    <a:pt x="416" y="87"/>
                  </a:lnTo>
                  <a:lnTo>
                    <a:pt x="418" y="82"/>
                  </a:lnTo>
                  <a:lnTo>
                    <a:pt x="418" y="78"/>
                  </a:lnTo>
                  <a:lnTo>
                    <a:pt x="420" y="74"/>
                  </a:lnTo>
                  <a:lnTo>
                    <a:pt x="420" y="72"/>
                  </a:lnTo>
                  <a:lnTo>
                    <a:pt x="423" y="63"/>
                  </a:lnTo>
                  <a:lnTo>
                    <a:pt x="425" y="56"/>
                  </a:lnTo>
                  <a:lnTo>
                    <a:pt x="425" y="48"/>
                  </a:lnTo>
                  <a:lnTo>
                    <a:pt x="425" y="41"/>
                  </a:lnTo>
                  <a:lnTo>
                    <a:pt x="425" y="35"/>
                  </a:lnTo>
                  <a:lnTo>
                    <a:pt x="425" y="28"/>
                  </a:lnTo>
                  <a:lnTo>
                    <a:pt x="425" y="24"/>
                  </a:lnTo>
                  <a:lnTo>
                    <a:pt x="425" y="22"/>
                  </a:lnTo>
                  <a:lnTo>
                    <a:pt x="423" y="20"/>
                  </a:lnTo>
                  <a:lnTo>
                    <a:pt x="423" y="15"/>
                  </a:lnTo>
                  <a:lnTo>
                    <a:pt x="420" y="13"/>
                  </a:lnTo>
                  <a:lnTo>
                    <a:pt x="420" y="11"/>
                  </a:lnTo>
                  <a:lnTo>
                    <a:pt x="418" y="9"/>
                  </a:lnTo>
                  <a:lnTo>
                    <a:pt x="418" y="7"/>
                  </a:lnTo>
                  <a:lnTo>
                    <a:pt x="416" y="4"/>
                  </a:lnTo>
                  <a:lnTo>
                    <a:pt x="414" y="4"/>
                  </a:lnTo>
                  <a:lnTo>
                    <a:pt x="412" y="2"/>
                  </a:lnTo>
                  <a:lnTo>
                    <a:pt x="410" y="0"/>
                  </a:lnTo>
                  <a:lnTo>
                    <a:pt x="410" y="0"/>
                  </a:lnTo>
                  <a:lnTo>
                    <a:pt x="407" y="0"/>
                  </a:lnTo>
                  <a:lnTo>
                    <a:pt x="405" y="0"/>
                  </a:lnTo>
                  <a:lnTo>
                    <a:pt x="403" y="0"/>
                  </a:lnTo>
                  <a:lnTo>
                    <a:pt x="392" y="0"/>
                  </a:lnTo>
                  <a:lnTo>
                    <a:pt x="381" y="0"/>
                  </a:lnTo>
                  <a:lnTo>
                    <a:pt x="368" y="0"/>
                  </a:lnTo>
                  <a:lnTo>
                    <a:pt x="358" y="0"/>
                  </a:lnTo>
                  <a:lnTo>
                    <a:pt x="347" y="0"/>
                  </a:lnTo>
                  <a:lnTo>
                    <a:pt x="340" y="0"/>
                  </a:lnTo>
                  <a:lnTo>
                    <a:pt x="334" y="0"/>
                  </a:lnTo>
                  <a:lnTo>
                    <a:pt x="332" y="0"/>
                  </a:lnTo>
                  <a:lnTo>
                    <a:pt x="323" y="0"/>
                  </a:lnTo>
                  <a:lnTo>
                    <a:pt x="312" y="2"/>
                  </a:lnTo>
                  <a:lnTo>
                    <a:pt x="113" y="2"/>
                  </a:lnTo>
                  <a:lnTo>
                    <a:pt x="102" y="0"/>
                  </a:lnTo>
                  <a:lnTo>
                    <a:pt x="89" y="2"/>
                  </a:lnTo>
                  <a:lnTo>
                    <a:pt x="87" y="2"/>
                  </a:lnTo>
                  <a:lnTo>
                    <a:pt x="83" y="2"/>
                  </a:lnTo>
                  <a:lnTo>
                    <a:pt x="76" y="2"/>
                  </a:lnTo>
                  <a:lnTo>
                    <a:pt x="67" y="0"/>
                  </a:lnTo>
                  <a:lnTo>
                    <a:pt x="59" y="0"/>
                  </a:lnTo>
                  <a:lnTo>
                    <a:pt x="48" y="0"/>
                  </a:lnTo>
                  <a:lnTo>
                    <a:pt x="39" y="2"/>
                  </a:lnTo>
                  <a:lnTo>
                    <a:pt x="28" y="2"/>
                  </a:lnTo>
                  <a:lnTo>
                    <a:pt x="26" y="2"/>
                  </a:lnTo>
                  <a:lnTo>
                    <a:pt x="24" y="2"/>
                  </a:lnTo>
                  <a:lnTo>
                    <a:pt x="22" y="2"/>
                  </a:lnTo>
                  <a:lnTo>
                    <a:pt x="20" y="4"/>
                  </a:lnTo>
                  <a:lnTo>
                    <a:pt x="18" y="4"/>
                  </a:lnTo>
                  <a:lnTo>
                    <a:pt x="15" y="7"/>
                  </a:lnTo>
                  <a:lnTo>
                    <a:pt x="15" y="7"/>
                  </a:lnTo>
                  <a:lnTo>
                    <a:pt x="13" y="9"/>
                  </a:lnTo>
                  <a:lnTo>
                    <a:pt x="11" y="9"/>
                  </a:lnTo>
                  <a:lnTo>
                    <a:pt x="11" y="11"/>
                  </a:lnTo>
                  <a:lnTo>
                    <a:pt x="9" y="13"/>
                  </a:lnTo>
                  <a:lnTo>
                    <a:pt x="7" y="15"/>
                  </a:lnTo>
                  <a:lnTo>
                    <a:pt x="5" y="20"/>
                  </a:lnTo>
                  <a:lnTo>
                    <a:pt x="5" y="24"/>
                  </a:lnTo>
                  <a:lnTo>
                    <a:pt x="2" y="28"/>
                  </a:lnTo>
                  <a:lnTo>
                    <a:pt x="2" y="35"/>
                  </a:lnTo>
                  <a:lnTo>
                    <a:pt x="0" y="39"/>
                  </a:lnTo>
                  <a:lnTo>
                    <a:pt x="0" y="46"/>
                  </a:lnTo>
                  <a:lnTo>
                    <a:pt x="2" y="52"/>
                  </a:lnTo>
                  <a:lnTo>
                    <a:pt x="2" y="59"/>
                  </a:lnTo>
                  <a:lnTo>
                    <a:pt x="5" y="65"/>
                  </a:lnTo>
                  <a:lnTo>
                    <a:pt x="5" y="74"/>
                  </a:lnTo>
                  <a:lnTo>
                    <a:pt x="7" y="80"/>
                  </a:lnTo>
                  <a:lnTo>
                    <a:pt x="11" y="89"/>
                  </a:lnTo>
                  <a:lnTo>
                    <a:pt x="13" y="98"/>
                  </a:lnTo>
                  <a:lnTo>
                    <a:pt x="18" y="106"/>
                  </a:lnTo>
                  <a:lnTo>
                    <a:pt x="24" y="126"/>
                  </a:lnTo>
                  <a:lnTo>
                    <a:pt x="33" y="145"/>
                  </a:lnTo>
                  <a:lnTo>
                    <a:pt x="41" y="167"/>
                  </a:lnTo>
                  <a:lnTo>
                    <a:pt x="50" y="189"/>
                  </a:lnTo>
                  <a:lnTo>
                    <a:pt x="59" y="208"/>
                  </a:lnTo>
                  <a:lnTo>
                    <a:pt x="67" y="225"/>
                  </a:lnTo>
                  <a:lnTo>
                    <a:pt x="72" y="234"/>
                  </a:lnTo>
                  <a:lnTo>
                    <a:pt x="76" y="243"/>
                  </a:lnTo>
                  <a:lnTo>
                    <a:pt x="78" y="245"/>
                  </a:lnTo>
                  <a:lnTo>
                    <a:pt x="78" y="249"/>
                  </a:lnTo>
                  <a:lnTo>
                    <a:pt x="80" y="254"/>
                  </a:lnTo>
                  <a:lnTo>
                    <a:pt x="80" y="258"/>
                  </a:lnTo>
                  <a:lnTo>
                    <a:pt x="83" y="264"/>
                  </a:lnTo>
                  <a:lnTo>
                    <a:pt x="83" y="271"/>
                  </a:lnTo>
                  <a:lnTo>
                    <a:pt x="83" y="277"/>
                  </a:lnTo>
                  <a:lnTo>
                    <a:pt x="83" y="286"/>
                  </a:lnTo>
                  <a:lnTo>
                    <a:pt x="85" y="312"/>
                  </a:lnTo>
                  <a:lnTo>
                    <a:pt x="85" y="345"/>
                  </a:lnTo>
                  <a:lnTo>
                    <a:pt x="85" y="557"/>
                  </a:lnTo>
                  <a:lnTo>
                    <a:pt x="340" y="557"/>
                  </a:lnTo>
                  <a:close/>
                </a:path>
              </a:pathLst>
            </a:custGeom>
            <a:solidFill>
              <a:srgbClr val="E290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7" name="任意多边形 308176"/>
            <p:cNvSpPr/>
            <p:nvPr/>
          </p:nvSpPr>
          <p:spPr>
            <a:xfrm>
              <a:off x="4493" y="2407"/>
              <a:ext cx="423" cy="557"/>
            </a:xfrm>
            <a:custGeom>
              <a:rect l="0" t="0" r="0" b="0"/>
              <a:pathLst>
                <a:path w="422" h="557">
                  <a:moveTo>
                    <a:pt x="338" y="557"/>
                  </a:moveTo>
                  <a:lnTo>
                    <a:pt x="338" y="353"/>
                  </a:lnTo>
                  <a:lnTo>
                    <a:pt x="338" y="332"/>
                  </a:lnTo>
                  <a:lnTo>
                    <a:pt x="338" y="314"/>
                  </a:lnTo>
                  <a:lnTo>
                    <a:pt x="338" y="299"/>
                  </a:lnTo>
                  <a:lnTo>
                    <a:pt x="338" y="286"/>
                  </a:lnTo>
                  <a:lnTo>
                    <a:pt x="338" y="280"/>
                  </a:lnTo>
                  <a:lnTo>
                    <a:pt x="338" y="273"/>
                  </a:lnTo>
                  <a:lnTo>
                    <a:pt x="340" y="267"/>
                  </a:lnTo>
                  <a:lnTo>
                    <a:pt x="340" y="260"/>
                  </a:lnTo>
                  <a:lnTo>
                    <a:pt x="343" y="251"/>
                  </a:lnTo>
                  <a:lnTo>
                    <a:pt x="345" y="245"/>
                  </a:lnTo>
                  <a:lnTo>
                    <a:pt x="349" y="236"/>
                  </a:lnTo>
                  <a:lnTo>
                    <a:pt x="351" y="228"/>
                  </a:lnTo>
                  <a:lnTo>
                    <a:pt x="356" y="215"/>
                  </a:lnTo>
                  <a:lnTo>
                    <a:pt x="364" y="197"/>
                  </a:lnTo>
                  <a:lnTo>
                    <a:pt x="373" y="178"/>
                  </a:lnTo>
                  <a:lnTo>
                    <a:pt x="382" y="158"/>
                  </a:lnTo>
                  <a:lnTo>
                    <a:pt x="390" y="137"/>
                  </a:lnTo>
                  <a:lnTo>
                    <a:pt x="399" y="119"/>
                  </a:lnTo>
                  <a:lnTo>
                    <a:pt x="405" y="102"/>
                  </a:lnTo>
                  <a:lnTo>
                    <a:pt x="412" y="87"/>
                  </a:lnTo>
                  <a:lnTo>
                    <a:pt x="414" y="82"/>
                  </a:lnTo>
                  <a:lnTo>
                    <a:pt x="416" y="80"/>
                  </a:lnTo>
                  <a:lnTo>
                    <a:pt x="416" y="76"/>
                  </a:lnTo>
                  <a:lnTo>
                    <a:pt x="418" y="72"/>
                  </a:lnTo>
                  <a:lnTo>
                    <a:pt x="421" y="65"/>
                  </a:lnTo>
                  <a:lnTo>
                    <a:pt x="423" y="56"/>
                  </a:lnTo>
                  <a:lnTo>
                    <a:pt x="423" y="50"/>
                  </a:lnTo>
                  <a:lnTo>
                    <a:pt x="423" y="43"/>
                  </a:lnTo>
                  <a:lnTo>
                    <a:pt x="423" y="37"/>
                  </a:lnTo>
                  <a:lnTo>
                    <a:pt x="423" y="28"/>
                  </a:lnTo>
                  <a:lnTo>
                    <a:pt x="421" y="26"/>
                  </a:lnTo>
                  <a:lnTo>
                    <a:pt x="421" y="24"/>
                  </a:lnTo>
                  <a:lnTo>
                    <a:pt x="421" y="20"/>
                  </a:lnTo>
                  <a:lnTo>
                    <a:pt x="418" y="17"/>
                  </a:lnTo>
                  <a:lnTo>
                    <a:pt x="418" y="15"/>
                  </a:lnTo>
                  <a:lnTo>
                    <a:pt x="416" y="13"/>
                  </a:lnTo>
                  <a:lnTo>
                    <a:pt x="416" y="11"/>
                  </a:lnTo>
                  <a:lnTo>
                    <a:pt x="414" y="9"/>
                  </a:lnTo>
                  <a:lnTo>
                    <a:pt x="412" y="7"/>
                  </a:lnTo>
                  <a:lnTo>
                    <a:pt x="412" y="4"/>
                  </a:lnTo>
                  <a:lnTo>
                    <a:pt x="410" y="4"/>
                  </a:lnTo>
                  <a:lnTo>
                    <a:pt x="408" y="2"/>
                  </a:lnTo>
                  <a:lnTo>
                    <a:pt x="405" y="2"/>
                  </a:lnTo>
                  <a:lnTo>
                    <a:pt x="403" y="2"/>
                  </a:lnTo>
                  <a:lnTo>
                    <a:pt x="401" y="0"/>
                  </a:lnTo>
                  <a:lnTo>
                    <a:pt x="401" y="0"/>
                  </a:lnTo>
                  <a:lnTo>
                    <a:pt x="390" y="0"/>
                  </a:lnTo>
                  <a:lnTo>
                    <a:pt x="377" y="0"/>
                  </a:lnTo>
                  <a:lnTo>
                    <a:pt x="366" y="0"/>
                  </a:lnTo>
                  <a:lnTo>
                    <a:pt x="356" y="2"/>
                  </a:lnTo>
                  <a:lnTo>
                    <a:pt x="345" y="2"/>
                  </a:lnTo>
                  <a:lnTo>
                    <a:pt x="336" y="2"/>
                  </a:lnTo>
                  <a:lnTo>
                    <a:pt x="332" y="2"/>
                  </a:lnTo>
                  <a:lnTo>
                    <a:pt x="330" y="2"/>
                  </a:lnTo>
                  <a:lnTo>
                    <a:pt x="321" y="2"/>
                  </a:lnTo>
                  <a:lnTo>
                    <a:pt x="310" y="4"/>
                  </a:lnTo>
                  <a:lnTo>
                    <a:pt x="113" y="4"/>
                  </a:lnTo>
                  <a:lnTo>
                    <a:pt x="100" y="2"/>
                  </a:lnTo>
                  <a:lnTo>
                    <a:pt x="89" y="4"/>
                  </a:lnTo>
                  <a:lnTo>
                    <a:pt x="87" y="4"/>
                  </a:lnTo>
                  <a:lnTo>
                    <a:pt x="83" y="4"/>
                  </a:lnTo>
                  <a:lnTo>
                    <a:pt x="76" y="2"/>
                  </a:lnTo>
                  <a:lnTo>
                    <a:pt x="68" y="2"/>
                  </a:lnTo>
                  <a:lnTo>
                    <a:pt x="59" y="2"/>
                  </a:lnTo>
                  <a:lnTo>
                    <a:pt x="48" y="2"/>
                  </a:lnTo>
                  <a:lnTo>
                    <a:pt x="37" y="2"/>
                  </a:lnTo>
                  <a:lnTo>
                    <a:pt x="29" y="4"/>
                  </a:lnTo>
                  <a:lnTo>
                    <a:pt x="26" y="4"/>
                  </a:lnTo>
                  <a:lnTo>
                    <a:pt x="24" y="4"/>
                  </a:lnTo>
                  <a:lnTo>
                    <a:pt x="22" y="4"/>
                  </a:lnTo>
                  <a:lnTo>
                    <a:pt x="20" y="4"/>
                  </a:lnTo>
                  <a:lnTo>
                    <a:pt x="18" y="7"/>
                  </a:lnTo>
                  <a:lnTo>
                    <a:pt x="16" y="7"/>
                  </a:lnTo>
                  <a:lnTo>
                    <a:pt x="16" y="9"/>
                  </a:lnTo>
                  <a:lnTo>
                    <a:pt x="13" y="11"/>
                  </a:lnTo>
                  <a:lnTo>
                    <a:pt x="11" y="11"/>
                  </a:lnTo>
                  <a:lnTo>
                    <a:pt x="9" y="13"/>
                  </a:lnTo>
                  <a:lnTo>
                    <a:pt x="9" y="15"/>
                  </a:lnTo>
                  <a:lnTo>
                    <a:pt x="7" y="17"/>
                  </a:lnTo>
                  <a:lnTo>
                    <a:pt x="5" y="22"/>
                  </a:lnTo>
                  <a:lnTo>
                    <a:pt x="5" y="26"/>
                  </a:lnTo>
                  <a:lnTo>
                    <a:pt x="3" y="30"/>
                  </a:lnTo>
                  <a:lnTo>
                    <a:pt x="3" y="37"/>
                  </a:lnTo>
                  <a:lnTo>
                    <a:pt x="0" y="41"/>
                  </a:lnTo>
                  <a:lnTo>
                    <a:pt x="0" y="48"/>
                  </a:lnTo>
                  <a:lnTo>
                    <a:pt x="3" y="54"/>
                  </a:lnTo>
                  <a:lnTo>
                    <a:pt x="3" y="61"/>
                  </a:lnTo>
                  <a:lnTo>
                    <a:pt x="5" y="67"/>
                  </a:lnTo>
                  <a:lnTo>
                    <a:pt x="5" y="74"/>
                  </a:lnTo>
                  <a:lnTo>
                    <a:pt x="7" y="82"/>
                  </a:lnTo>
                  <a:lnTo>
                    <a:pt x="11" y="89"/>
                  </a:lnTo>
                  <a:lnTo>
                    <a:pt x="13" y="98"/>
                  </a:lnTo>
                  <a:lnTo>
                    <a:pt x="16" y="106"/>
                  </a:lnTo>
                  <a:lnTo>
                    <a:pt x="24" y="126"/>
                  </a:lnTo>
                  <a:lnTo>
                    <a:pt x="33" y="147"/>
                  </a:lnTo>
                  <a:lnTo>
                    <a:pt x="42" y="167"/>
                  </a:lnTo>
                  <a:lnTo>
                    <a:pt x="50" y="189"/>
                  </a:lnTo>
                  <a:lnTo>
                    <a:pt x="59" y="208"/>
                  </a:lnTo>
                  <a:lnTo>
                    <a:pt x="68" y="225"/>
                  </a:lnTo>
                  <a:lnTo>
                    <a:pt x="72" y="234"/>
                  </a:lnTo>
                  <a:lnTo>
                    <a:pt x="76" y="243"/>
                  </a:lnTo>
                  <a:lnTo>
                    <a:pt x="76" y="245"/>
                  </a:lnTo>
                  <a:lnTo>
                    <a:pt x="78" y="249"/>
                  </a:lnTo>
                  <a:lnTo>
                    <a:pt x="81" y="254"/>
                  </a:lnTo>
                  <a:lnTo>
                    <a:pt x="81" y="258"/>
                  </a:lnTo>
                  <a:lnTo>
                    <a:pt x="81" y="264"/>
                  </a:lnTo>
                  <a:lnTo>
                    <a:pt x="83" y="271"/>
                  </a:lnTo>
                  <a:lnTo>
                    <a:pt x="83" y="277"/>
                  </a:lnTo>
                  <a:lnTo>
                    <a:pt x="83" y="286"/>
                  </a:lnTo>
                  <a:lnTo>
                    <a:pt x="83" y="310"/>
                  </a:lnTo>
                  <a:lnTo>
                    <a:pt x="83" y="342"/>
                  </a:lnTo>
                  <a:lnTo>
                    <a:pt x="85" y="557"/>
                  </a:lnTo>
                  <a:lnTo>
                    <a:pt x="338" y="557"/>
                  </a:lnTo>
                  <a:close/>
                </a:path>
              </a:pathLst>
            </a:custGeom>
            <a:solidFill>
              <a:srgbClr val="E28FA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8" name="任意多边形 308177"/>
            <p:cNvSpPr/>
            <p:nvPr/>
          </p:nvSpPr>
          <p:spPr>
            <a:xfrm>
              <a:off x="4496" y="2409"/>
              <a:ext cx="420" cy="555"/>
            </a:xfrm>
            <a:custGeom>
              <a:rect l="0" t="0" r="0" b="0"/>
              <a:pathLst>
                <a:path w="420" h="555">
                  <a:moveTo>
                    <a:pt x="335" y="555"/>
                  </a:moveTo>
                  <a:lnTo>
                    <a:pt x="335" y="349"/>
                  </a:lnTo>
                  <a:lnTo>
                    <a:pt x="335" y="330"/>
                  </a:lnTo>
                  <a:lnTo>
                    <a:pt x="335" y="312"/>
                  </a:lnTo>
                  <a:lnTo>
                    <a:pt x="335" y="297"/>
                  </a:lnTo>
                  <a:lnTo>
                    <a:pt x="335" y="284"/>
                  </a:lnTo>
                  <a:lnTo>
                    <a:pt x="335" y="278"/>
                  </a:lnTo>
                  <a:lnTo>
                    <a:pt x="335" y="271"/>
                  </a:lnTo>
                  <a:lnTo>
                    <a:pt x="337" y="265"/>
                  </a:lnTo>
                  <a:lnTo>
                    <a:pt x="337" y="258"/>
                  </a:lnTo>
                  <a:lnTo>
                    <a:pt x="340" y="249"/>
                  </a:lnTo>
                  <a:lnTo>
                    <a:pt x="342" y="243"/>
                  </a:lnTo>
                  <a:lnTo>
                    <a:pt x="344" y="234"/>
                  </a:lnTo>
                  <a:lnTo>
                    <a:pt x="348" y="226"/>
                  </a:lnTo>
                  <a:lnTo>
                    <a:pt x="353" y="213"/>
                  </a:lnTo>
                  <a:lnTo>
                    <a:pt x="361" y="195"/>
                  </a:lnTo>
                  <a:lnTo>
                    <a:pt x="368" y="176"/>
                  </a:lnTo>
                  <a:lnTo>
                    <a:pt x="376" y="156"/>
                  </a:lnTo>
                  <a:lnTo>
                    <a:pt x="387" y="137"/>
                  </a:lnTo>
                  <a:lnTo>
                    <a:pt x="394" y="117"/>
                  </a:lnTo>
                  <a:lnTo>
                    <a:pt x="402" y="100"/>
                  </a:lnTo>
                  <a:lnTo>
                    <a:pt x="409" y="87"/>
                  </a:lnTo>
                  <a:lnTo>
                    <a:pt x="411" y="83"/>
                  </a:lnTo>
                  <a:lnTo>
                    <a:pt x="413" y="78"/>
                  </a:lnTo>
                  <a:lnTo>
                    <a:pt x="413" y="76"/>
                  </a:lnTo>
                  <a:lnTo>
                    <a:pt x="415" y="72"/>
                  </a:lnTo>
                  <a:lnTo>
                    <a:pt x="415" y="63"/>
                  </a:lnTo>
                  <a:lnTo>
                    <a:pt x="418" y="57"/>
                  </a:lnTo>
                  <a:lnTo>
                    <a:pt x="420" y="50"/>
                  </a:lnTo>
                  <a:lnTo>
                    <a:pt x="420" y="41"/>
                  </a:lnTo>
                  <a:lnTo>
                    <a:pt x="420" y="35"/>
                  </a:lnTo>
                  <a:lnTo>
                    <a:pt x="418" y="28"/>
                  </a:lnTo>
                  <a:lnTo>
                    <a:pt x="418" y="26"/>
                  </a:lnTo>
                  <a:lnTo>
                    <a:pt x="418" y="22"/>
                  </a:lnTo>
                  <a:lnTo>
                    <a:pt x="415" y="20"/>
                  </a:lnTo>
                  <a:lnTo>
                    <a:pt x="415" y="18"/>
                  </a:lnTo>
                  <a:lnTo>
                    <a:pt x="413" y="15"/>
                  </a:lnTo>
                  <a:lnTo>
                    <a:pt x="413" y="13"/>
                  </a:lnTo>
                  <a:lnTo>
                    <a:pt x="411" y="11"/>
                  </a:lnTo>
                  <a:lnTo>
                    <a:pt x="411" y="9"/>
                  </a:lnTo>
                  <a:lnTo>
                    <a:pt x="409" y="7"/>
                  </a:lnTo>
                  <a:lnTo>
                    <a:pt x="407" y="5"/>
                  </a:lnTo>
                  <a:lnTo>
                    <a:pt x="407" y="5"/>
                  </a:lnTo>
                  <a:lnTo>
                    <a:pt x="405" y="2"/>
                  </a:lnTo>
                  <a:lnTo>
                    <a:pt x="402" y="2"/>
                  </a:lnTo>
                  <a:lnTo>
                    <a:pt x="400" y="0"/>
                  </a:lnTo>
                  <a:lnTo>
                    <a:pt x="398" y="0"/>
                  </a:lnTo>
                  <a:lnTo>
                    <a:pt x="396" y="0"/>
                  </a:lnTo>
                  <a:lnTo>
                    <a:pt x="385" y="0"/>
                  </a:lnTo>
                  <a:lnTo>
                    <a:pt x="374" y="0"/>
                  </a:lnTo>
                  <a:lnTo>
                    <a:pt x="363" y="0"/>
                  </a:lnTo>
                  <a:lnTo>
                    <a:pt x="353" y="0"/>
                  </a:lnTo>
                  <a:lnTo>
                    <a:pt x="342" y="2"/>
                  </a:lnTo>
                  <a:lnTo>
                    <a:pt x="333" y="2"/>
                  </a:lnTo>
                  <a:lnTo>
                    <a:pt x="329" y="2"/>
                  </a:lnTo>
                  <a:lnTo>
                    <a:pt x="327" y="2"/>
                  </a:lnTo>
                  <a:lnTo>
                    <a:pt x="318" y="2"/>
                  </a:lnTo>
                  <a:lnTo>
                    <a:pt x="307" y="2"/>
                  </a:lnTo>
                  <a:lnTo>
                    <a:pt x="110" y="2"/>
                  </a:lnTo>
                  <a:lnTo>
                    <a:pt x="99" y="2"/>
                  </a:lnTo>
                  <a:lnTo>
                    <a:pt x="86" y="2"/>
                  </a:lnTo>
                  <a:lnTo>
                    <a:pt x="86" y="2"/>
                  </a:lnTo>
                  <a:lnTo>
                    <a:pt x="82" y="2"/>
                  </a:lnTo>
                  <a:lnTo>
                    <a:pt x="75" y="2"/>
                  </a:lnTo>
                  <a:lnTo>
                    <a:pt x="67" y="2"/>
                  </a:lnTo>
                  <a:lnTo>
                    <a:pt x="56" y="2"/>
                  </a:lnTo>
                  <a:lnTo>
                    <a:pt x="47" y="2"/>
                  </a:lnTo>
                  <a:lnTo>
                    <a:pt x="36" y="2"/>
                  </a:lnTo>
                  <a:lnTo>
                    <a:pt x="28" y="2"/>
                  </a:lnTo>
                  <a:lnTo>
                    <a:pt x="26" y="2"/>
                  </a:lnTo>
                  <a:lnTo>
                    <a:pt x="23" y="5"/>
                  </a:lnTo>
                  <a:lnTo>
                    <a:pt x="21" y="5"/>
                  </a:lnTo>
                  <a:lnTo>
                    <a:pt x="19" y="5"/>
                  </a:lnTo>
                  <a:lnTo>
                    <a:pt x="17" y="7"/>
                  </a:lnTo>
                  <a:lnTo>
                    <a:pt x="15" y="7"/>
                  </a:lnTo>
                  <a:lnTo>
                    <a:pt x="13" y="9"/>
                  </a:lnTo>
                  <a:lnTo>
                    <a:pt x="13" y="9"/>
                  </a:lnTo>
                  <a:lnTo>
                    <a:pt x="10" y="11"/>
                  </a:lnTo>
                  <a:lnTo>
                    <a:pt x="8" y="13"/>
                  </a:lnTo>
                  <a:lnTo>
                    <a:pt x="8" y="15"/>
                  </a:lnTo>
                  <a:lnTo>
                    <a:pt x="6" y="18"/>
                  </a:lnTo>
                  <a:lnTo>
                    <a:pt x="4" y="20"/>
                  </a:lnTo>
                  <a:lnTo>
                    <a:pt x="4" y="24"/>
                  </a:lnTo>
                  <a:lnTo>
                    <a:pt x="2" y="31"/>
                  </a:lnTo>
                  <a:lnTo>
                    <a:pt x="2" y="35"/>
                  </a:lnTo>
                  <a:lnTo>
                    <a:pt x="0" y="41"/>
                  </a:lnTo>
                  <a:lnTo>
                    <a:pt x="0" y="48"/>
                  </a:lnTo>
                  <a:lnTo>
                    <a:pt x="2" y="54"/>
                  </a:lnTo>
                  <a:lnTo>
                    <a:pt x="2" y="61"/>
                  </a:lnTo>
                  <a:lnTo>
                    <a:pt x="2" y="67"/>
                  </a:lnTo>
                  <a:lnTo>
                    <a:pt x="4" y="74"/>
                  </a:lnTo>
                  <a:lnTo>
                    <a:pt x="6" y="80"/>
                  </a:lnTo>
                  <a:lnTo>
                    <a:pt x="8" y="89"/>
                  </a:lnTo>
                  <a:lnTo>
                    <a:pt x="13" y="98"/>
                  </a:lnTo>
                  <a:lnTo>
                    <a:pt x="15" y="106"/>
                  </a:lnTo>
                  <a:lnTo>
                    <a:pt x="23" y="126"/>
                  </a:lnTo>
                  <a:lnTo>
                    <a:pt x="32" y="145"/>
                  </a:lnTo>
                  <a:lnTo>
                    <a:pt x="41" y="167"/>
                  </a:lnTo>
                  <a:lnTo>
                    <a:pt x="49" y="187"/>
                  </a:lnTo>
                  <a:lnTo>
                    <a:pt x="58" y="206"/>
                  </a:lnTo>
                  <a:lnTo>
                    <a:pt x="67" y="223"/>
                  </a:lnTo>
                  <a:lnTo>
                    <a:pt x="71" y="232"/>
                  </a:lnTo>
                  <a:lnTo>
                    <a:pt x="75" y="241"/>
                  </a:lnTo>
                  <a:lnTo>
                    <a:pt x="75" y="243"/>
                  </a:lnTo>
                  <a:lnTo>
                    <a:pt x="78" y="247"/>
                  </a:lnTo>
                  <a:lnTo>
                    <a:pt x="78" y="252"/>
                  </a:lnTo>
                  <a:lnTo>
                    <a:pt x="80" y="256"/>
                  </a:lnTo>
                  <a:lnTo>
                    <a:pt x="80" y="260"/>
                  </a:lnTo>
                  <a:lnTo>
                    <a:pt x="80" y="267"/>
                  </a:lnTo>
                  <a:lnTo>
                    <a:pt x="82" y="275"/>
                  </a:lnTo>
                  <a:lnTo>
                    <a:pt x="82" y="284"/>
                  </a:lnTo>
                  <a:lnTo>
                    <a:pt x="82" y="308"/>
                  </a:lnTo>
                  <a:lnTo>
                    <a:pt x="82" y="340"/>
                  </a:lnTo>
                  <a:lnTo>
                    <a:pt x="84" y="555"/>
                  </a:lnTo>
                  <a:lnTo>
                    <a:pt x="335" y="555"/>
                  </a:lnTo>
                  <a:close/>
                </a:path>
              </a:pathLst>
            </a:custGeom>
            <a:solidFill>
              <a:srgbClr val="E28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79" name="任意多边形 308178"/>
            <p:cNvSpPr/>
            <p:nvPr/>
          </p:nvSpPr>
          <p:spPr>
            <a:xfrm>
              <a:off x="4498" y="2411"/>
              <a:ext cx="416" cy="553"/>
            </a:xfrm>
            <a:custGeom>
              <a:rect l="0" t="0" r="0" b="0"/>
              <a:pathLst>
                <a:path w="416" h="553">
                  <a:moveTo>
                    <a:pt x="333" y="553"/>
                  </a:moveTo>
                  <a:lnTo>
                    <a:pt x="333" y="347"/>
                  </a:lnTo>
                  <a:lnTo>
                    <a:pt x="333" y="325"/>
                  </a:lnTo>
                  <a:lnTo>
                    <a:pt x="333" y="308"/>
                  </a:lnTo>
                  <a:lnTo>
                    <a:pt x="333" y="295"/>
                  </a:lnTo>
                  <a:lnTo>
                    <a:pt x="333" y="280"/>
                  </a:lnTo>
                  <a:lnTo>
                    <a:pt x="333" y="276"/>
                  </a:lnTo>
                  <a:lnTo>
                    <a:pt x="333" y="269"/>
                  </a:lnTo>
                  <a:lnTo>
                    <a:pt x="335" y="263"/>
                  </a:lnTo>
                  <a:lnTo>
                    <a:pt x="335" y="256"/>
                  </a:lnTo>
                  <a:lnTo>
                    <a:pt x="338" y="247"/>
                  </a:lnTo>
                  <a:lnTo>
                    <a:pt x="340" y="241"/>
                  </a:lnTo>
                  <a:lnTo>
                    <a:pt x="342" y="232"/>
                  </a:lnTo>
                  <a:lnTo>
                    <a:pt x="346" y="224"/>
                  </a:lnTo>
                  <a:lnTo>
                    <a:pt x="351" y="211"/>
                  </a:lnTo>
                  <a:lnTo>
                    <a:pt x="357" y="193"/>
                  </a:lnTo>
                  <a:lnTo>
                    <a:pt x="366" y="174"/>
                  </a:lnTo>
                  <a:lnTo>
                    <a:pt x="374" y="154"/>
                  </a:lnTo>
                  <a:lnTo>
                    <a:pt x="383" y="135"/>
                  </a:lnTo>
                  <a:lnTo>
                    <a:pt x="392" y="115"/>
                  </a:lnTo>
                  <a:lnTo>
                    <a:pt x="400" y="100"/>
                  </a:lnTo>
                  <a:lnTo>
                    <a:pt x="407" y="85"/>
                  </a:lnTo>
                  <a:lnTo>
                    <a:pt x="407" y="81"/>
                  </a:lnTo>
                  <a:lnTo>
                    <a:pt x="409" y="78"/>
                  </a:lnTo>
                  <a:lnTo>
                    <a:pt x="411" y="74"/>
                  </a:lnTo>
                  <a:lnTo>
                    <a:pt x="411" y="70"/>
                  </a:lnTo>
                  <a:lnTo>
                    <a:pt x="413" y="63"/>
                  </a:lnTo>
                  <a:lnTo>
                    <a:pt x="416" y="57"/>
                  </a:lnTo>
                  <a:lnTo>
                    <a:pt x="416" y="48"/>
                  </a:lnTo>
                  <a:lnTo>
                    <a:pt x="416" y="42"/>
                  </a:lnTo>
                  <a:lnTo>
                    <a:pt x="416" y="35"/>
                  </a:lnTo>
                  <a:lnTo>
                    <a:pt x="416" y="29"/>
                  </a:lnTo>
                  <a:lnTo>
                    <a:pt x="416" y="24"/>
                  </a:lnTo>
                  <a:lnTo>
                    <a:pt x="413" y="22"/>
                  </a:lnTo>
                  <a:lnTo>
                    <a:pt x="413" y="20"/>
                  </a:lnTo>
                  <a:lnTo>
                    <a:pt x="413" y="18"/>
                  </a:lnTo>
                  <a:lnTo>
                    <a:pt x="411" y="16"/>
                  </a:lnTo>
                  <a:lnTo>
                    <a:pt x="411" y="11"/>
                  </a:lnTo>
                  <a:lnTo>
                    <a:pt x="409" y="11"/>
                  </a:lnTo>
                  <a:lnTo>
                    <a:pt x="407" y="9"/>
                  </a:lnTo>
                  <a:lnTo>
                    <a:pt x="407" y="7"/>
                  </a:lnTo>
                  <a:lnTo>
                    <a:pt x="405" y="5"/>
                  </a:lnTo>
                  <a:lnTo>
                    <a:pt x="403" y="5"/>
                  </a:lnTo>
                  <a:lnTo>
                    <a:pt x="400" y="3"/>
                  </a:lnTo>
                  <a:lnTo>
                    <a:pt x="400" y="3"/>
                  </a:lnTo>
                  <a:lnTo>
                    <a:pt x="398" y="0"/>
                  </a:lnTo>
                  <a:lnTo>
                    <a:pt x="396" y="0"/>
                  </a:lnTo>
                  <a:lnTo>
                    <a:pt x="394" y="0"/>
                  </a:lnTo>
                  <a:lnTo>
                    <a:pt x="383" y="0"/>
                  </a:lnTo>
                  <a:lnTo>
                    <a:pt x="372" y="0"/>
                  </a:lnTo>
                  <a:lnTo>
                    <a:pt x="361" y="0"/>
                  </a:lnTo>
                  <a:lnTo>
                    <a:pt x="348" y="0"/>
                  </a:lnTo>
                  <a:lnTo>
                    <a:pt x="340" y="0"/>
                  </a:lnTo>
                  <a:lnTo>
                    <a:pt x="331" y="0"/>
                  </a:lnTo>
                  <a:lnTo>
                    <a:pt x="327" y="3"/>
                  </a:lnTo>
                  <a:lnTo>
                    <a:pt x="325" y="3"/>
                  </a:lnTo>
                  <a:lnTo>
                    <a:pt x="316" y="3"/>
                  </a:lnTo>
                  <a:lnTo>
                    <a:pt x="305" y="3"/>
                  </a:lnTo>
                  <a:lnTo>
                    <a:pt x="110" y="3"/>
                  </a:lnTo>
                  <a:lnTo>
                    <a:pt x="99" y="3"/>
                  </a:lnTo>
                  <a:lnTo>
                    <a:pt x="86" y="3"/>
                  </a:lnTo>
                  <a:lnTo>
                    <a:pt x="84" y="3"/>
                  </a:lnTo>
                  <a:lnTo>
                    <a:pt x="80" y="3"/>
                  </a:lnTo>
                  <a:lnTo>
                    <a:pt x="73" y="3"/>
                  </a:lnTo>
                  <a:lnTo>
                    <a:pt x="67" y="3"/>
                  </a:lnTo>
                  <a:lnTo>
                    <a:pt x="56" y="3"/>
                  </a:lnTo>
                  <a:lnTo>
                    <a:pt x="47" y="3"/>
                  </a:lnTo>
                  <a:lnTo>
                    <a:pt x="37" y="3"/>
                  </a:lnTo>
                  <a:lnTo>
                    <a:pt x="28" y="3"/>
                  </a:lnTo>
                  <a:lnTo>
                    <a:pt x="26" y="3"/>
                  </a:lnTo>
                  <a:lnTo>
                    <a:pt x="24" y="5"/>
                  </a:lnTo>
                  <a:lnTo>
                    <a:pt x="21" y="5"/>
                  </a:lnTo>
                  <a:lnTo>
                    <a:pt x="19" y="5"/>
                  </a:lnTo>
                  <a:lnTo>
                    <a:pt x="17" y="5"/>
                  </a:lnTo>
                  <a:lnTo>
                    <a:pt x="15" y="7"/>
                  </a:lnTo>
                  <a:lnTo>
                    <a:pt x="15" y="7"/>
                  </a:lnTo>
                  <a:lnTo>
                    <a:pt x="13" y="9"/>
                  </a:lnTo>
                  <a:lnTo>
                    <a:pt x="11" y="11"/>
                  </a:lnTo>
                  <a:lnTo>
                    <a:pt x="8" y="13"/>
                  </a:lnTo>
                  <a:lnTo>
                    <a:pt x="8" y="13"/>
                  </a:lnTo>
                  <a:lnTo>
                    <a:pt x="6" y="16"/>
                  </a:lnTo>
                  <a:lnTo>
                    <a:pt x="4" y="20"/>
                  </a:lnTo>
                  <a:lnTo>
                    <a:pt x="4" y="24"/>
                  </a:lnTo>
                  <a:lnTo>
                    <a:pt x="2" y="29"/>
                  </a:lnTo>
                  <a:lnTo>
                    <a:pt x="2" y="35"/>
                  </a:lnTo>
                  <a:lnTo>
                    <a:pt x="0" y="42"/>
                  </a:lnTo>
                  <a:lnTo>
                    <a:pt x="0" y="46"/>
                  </a:lnTo>
                  <a:lnTo>
                    <a:pt x="0" y="52"/>
                  </a:lnTo>
                  <a:lnTo>
                    <a:pt x="2" y="59"/>
                  </a:lnTo>
                  <a:lnTo>
                    <a:pt x="4" y="65"/>
                  </a:lnTo>
                  <a:lnTo>
                    <a:pt x="4" y="72"/>
                  </a:lnTo>
                  <a:lnTo>
                    <a:pt x="6" y="81"/>
                  </a:lnTo>
                  <a:lnTo>
                    <a:pt x="8" y="87"/>
                  </a:lnTo>
                  <a:lnTo>
                    <a:pt x="13" y="96"/>
                  </a:lnTo>
                  <a:lnTo>
                    <a:pt x="15" y="104"/>
                  </a:lnTo>
                  <a:lnTo>
                    <a:pt x="24" y="124"/>
                  </a:lnTo>
                  <a:lnTo>
                    <a:pt x="30" y="143"/>
                  </a:lnTo>
                  <a:lnTo>
                    <a:pt x="39" y="165"/>
                  </a:lnTo>
                  <a:lnTo>
                    <a:pt x="50" y="185"/>
                  </a:lnTo>
                  <a:lnTo>
                    <a:pt x="58" y="204"/>
                  </a:lnTo>
                  <a:lnTo>
                    <a:pt x="65" y="221"/>
                  </a:lnTo>
                  <a:lnTo>
                    <a:pt x="71" y="230"/>
                  </a:lnTo>
                  <a:lnTo>
                    <a:pt x="73" y="239"/>
                  </a:lnTo>
                  <a:lnTo>
                    <a:pt x="76" y="241"/>
                  </a:lnTo>
                  <a:lnTo>
                    <a:pt x="78" y="245"/>
                  </a:lnTo>
                  <a:lnTo>
                    <a:pt x="78" y="250"/>
                  </a:lnTo>
                  <a:lnTo>
                    <a:pt x="78" y="254"/>
                  </a:lnTo>
                  <a:lnTo>
                    <a:pt x="80" y="258"/>
                  </a:lnTo>
                  <a:lnTo>
                    <a:pt x="80" y="265"/>
                  </a:lnTo>
                  <a:lnTo>
                    <a:pt x="80" y="273"/>
                  </a:lnTo>
                  <a:lnTo>
                    <a:pt x="82" y="282"/>
                  </a:lnTo>
                  <a:lnTo>
                    <a:pt x="82" y="306"/>
                  </a:lnTo>
                  <a:lnTo>
                    <a:pt x="82" y="338"/>
                  </a:lnTo>
                  <a:lnTo>
                    <a:pt x="82" y="553"/>
                  </a:lnTo>
                  <a:lnTo>
                    <a:pt x="333" y="553"/>
                  </a:lnTo>
                  <a:close/>
                </a:path>
              </a:pathLst>
            </a:custGeom>
            <a:solidFill>
              <a:srgbClr val="E28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0" name="任意多边形 308179"/>
            <p:cNvSpPr/>
            <p:nvPr/>
          </p:nvSpPr>
          <p:spPr>
            <a:xfrm>
              <a:off x="4500" y="2414"/>
              <a:ext cx="414" cy="550"/>
            </a:xfrm>
            <a:custGeom>
              <a:rect l="0" t="0" r="0" b="0"/>
              <a:pathLst>
                <a:path w="412" h="550">
                  <a:moveTo>
                    <a:pt x="329" y="550"/>
                  </a:moveTo>
                  <a:lnTo>
                    <a:pt x="331" y="344"/>
                  </a:lnTo>
                  <a:lnTo>
                    <a:pt x="331" y="322"/>
                  </a:lnTo>
                  <a:lnTo>
                    <a:pt x="331" y="305"/>
                  </a:lnTo>
                  <a:lnTo>
                    <a:pt x="329" y="290"/>
                  </a:lnTo>
                  <a:lnTo>
                    <a:pt x="331" y="277"/>
                  </a:lnTo>
                  <a:lnTo>
                    <a:pt x="331" y="270"/>
                  </a:lnTo>
                  <a:lnTo>
                    <a:pt x="331" y="266"/>
                  </a:lnTo>
                  <a:lnTo>
                    <a:pt x="331" y="260"/>
                  </a:lnTo>
                  <a:lnTo>
                    <a:pt x="333" y="253"/>
                  </a:lnTo>
                  <a:lnTo>
                    <a:pt x="336" y="244"/>
                  </a:lnTo>
                  <a:lnTo>
                    <a:pt x="338" y="238"/>
                  </a:lnTo>
                  <a:lnTo>
                    <a:pt x="340" y="229"/>
                  </a:lnTo>
                  <a:lnTo>
                    <a:pt x="342" y="223"/>
                  </a:lnTo>
                  <a:lnTo>
                    <a:pt x="349" y="208"/>
                  </a:lnTo>
                  <a:lnTo>
                    <a:pt x="355" y="190"/>
                  </a:lnTo>
                  <a:lnTo>
                    <a:pt x="364" y="173"/>
                  </a:lnTo>
                  <a:lnTo>
                    <a:pt x="372" y="153"/>
                  </a:lnTo>
                  <a:lnTo>
                    <a:pt x="381" y="132"/>
                  </a:lnTo>
                  <a:lnTo>
                    <a:pt x="390" y="114"/>
                  </a:lnTo>
                  <a:lnTo>
                    <a:pt x="396" y="97"/>
                  </a:lnTo>
                  <a:lnTo>
                    <a:pt x="403" y="84"/>
                  </a:lnTo>
                  <a:lnTo>
                    <a:pt x="405" y="80"/>
                  </a:lnTo>
                  <a:lnTo>
                    <a:pt x="407" y="75"/>
                  </a:lnTo>
                  <a:lnTo>
                    <a:pt x="407" y="73"/>
                  </a:lnTo>
                  <a:lnTo>
                    <a:pt x="409" y="69"/>
                  </a:lnTo>
                  <a:lnTo>
                    <a:pt x="411" y="62"/>
                  </a:lnTo>
                  <a:lnTo>
                    <a:pt x="411" y="54"/>
                  </a:lnTo>
                  <a:lnTo>
                    <a:pt x="414" y="47"/>
                  </a:lnTo>
                  <a:lnTo>
                    <a:pt x="414" y="41"/>
                  </a:lnTo>
                  <a:lnTo>
                    <a:pt x="414" y="34"/>
                  </a:lnTo>
                  <a:lnTo>
                    <a:pt x="411" y="28"/>
                  </a:lnTo>
                  <a:lnTo>
                    <a:pt x="411" y="23"/>
                  </a:lnTo>
                  <a:lnTo>
                    <a:pt x="411" y="21"/>
                  </a:lnTo>
                  <a:lnTo>
                    <a:pt x="411" y="19"/>
                  </a:lnTo>
                  <a:lnTo>
                    <a:pt x="409" y="15"/>
                  </a:lnTo>
                  <a:lnTo>
                    <a:pt x="409" y="13"/>
                  </a:lnTo>
                  <a:lnTo>
                    <a:pt x="407" y="10"/>
                  </a:lnTo>
                  <a:lnTo>
                    <a:pt x="407" y="8"/>
                  </a:lnTo>
                  <a:lnTo>
                    <a:pt x="405" y="6"/>
                  </a:lnTo>
                  <a:lnTo>
                    <a:pt x="403" y="6"/>
                  </a:lnTo>
                  <a:lnTo>
                    <a:pt x="403" y="4"/>
                  </a:lnTo>
                  <a:lnTo>
                    <a:pt x="401" y="2"/>
                  </a:lnTo>
                  <a:lnTo>
                    <a:pt x="398" y="2"/>
                  </a:lnTo>
                  <a:lnTo>
                    <a:pt x="396" y="0"/>
                  </a:lnTo>
                  <a:lnTo>
                    <a:pt x="394" y="0"/>
                  </a:lnTo>
                  <a:lnTo>
                    <a:pt x="394" y="0"/>
                  </a:lnTo>
                  <a:lnTo>
                    <a:pt x="390" y="0"/>
                  </a:lnTo>
                  <a:lnTo>
                    <a:pt x="381" y="0"/>
                  </a:lnTo>
                  <a:lnTo>
                    <a:pt x="370" y="0"/>
                  </a:lnTo>
                  <a:lnTo>
                    <a:pt x="357" y="0"/>
                  </a:lnTo>
                  <a:lnTo>
                    <a:pt x="346" y="0"/>
                  </a:lnTo>
                  <a:lnTo>
                    <a:pt x="338" y="0"/>
                  </a:lnTo>
                  <a:lnTo>
                    <a:pt x="329" y="0"/>
                  </a:lnTo>
                  <a:lnTo>
                    <a:pt x="325" y="0"/>
                  </a:lnTo>
                  <a:lnTo>
                    <a:pt x="323" y="0"/>
                  </a:lnTo>
                  <a:lnTo>
                    <a:pt x="314" y="2"/>
                  </a:lnTo>
                  <a:lnTo>
                    <a:pt x="303" y="2"/>
                  </a:lnTo>
                  <a:lnTo>
                    <a:pt x="108" y="2"/>
                  </a:lnTo>
                  <a:lnTo>
                    <a:pt x="97" y="2"/>
                  </a:lnTo>
                  <a:lnTo>
                    <a:pt x="87" y="2"/>
                  </a:lnTo>
                  <a:lnTo>
                    <a:pt x="84" y="2"/>
                  </a:lnTo>
                  <a:lnTo>
                    <a:pt x="80" y="2"/>
                  </a:lnTo>
                  <a:lnTo>
                    <a:pt x="74" y="2"/>
                  </a:lnTo>
                  <a:lnTo>
                    <a:pt x="65" y="2"/>
                  </a:lnTo>
                  <a:lnTo>
                    <a:pt x="56" y="2"/>
                  </a:lnTo>
                  <a:lnTo>
                    <a:pt x="45" y="2"/>
                  </a:lnTo>
                  <a:lnTo>
                    <a:pt x="37" y="2"/>
                  </a:lnTo>
                  <a:lnTo>
                    <a:pt x="28" y="2"/>
                  </a:lnTo>
                  <a:lnTo>
                    <a:pt x="26" y="2"/>
                  </a:lnTo>
                  <a:lnTo>
                    <a:pt x="24" y="2"/>
                  </a:lnTo>
                  <a:lnTo>
                    <a:pt x="22" y="4"/>
                  </a:lnTo>
                  <a:lnTo>
                    <a:pt x="19" y="4"/>
                  </a:lnTo>
                  <a:lnTo>
                    <a:pt x="17" y="4"/>
                  </a:lnTo>
                  <a:lnTo>
                    <a:pt x="15" y="6"/>
                  </a:lnTo>
                  <a:lnTo>
                    <a:pt x="13" y="6"/>
                  </a:lnTo>
                  <a:lnTo>
                    <a:pt x="13" y="8"/>
                  </a:lnTo>
                  <a:lnTo>
                    <a:pt x="11" y="10"/>
                  </a:lnTo>
                  <a:lnTo>
                    <a:pt x="9" y="10"/>
                  </a:lnTo>
                  <a:lnTo>
                    <a:pt x="9" y="13"/>
                  </a:lnTo>
                  <a:lnTo>
                    <a:pt x="6" y="15"/>
                  </a:lnTo>
                  <a:lnTo>
                    <a:pt x="4" y="19"/>
                  </a:lnTo>
                  <a:lnTo>
                    <a:pt x="2" y="23"/>
                  </a:lnTo>
                  <a:lnTo>
                    <a:pt x="2" y="28"/>
                  </a:lnTo>
                  <a:lnTo>
                    <a:pt x="2" y="34"/>
                  </a:lnTo>
                  <a:lnTo>
                    <a:pt x="0" y="39"/>
                  </a:lnTo>
                  <a:lnTo>
                    <a:pt x="0" y="45"/>
                  </a:lnTo>
                  <a:lnTo>
                    <a:pt x="2" y="52"/>
                  </a:lnTo>
                  <a:lnTo>
                    <a:pt x="2" y="58"/>
                  </a:lnTo>
                  <a:lnTo>
                    <a:pt x="2" y="65"/>
                  </a:lnTo>
                  <a:lnTo>
                    <a:pt x="4" y="71"/>
                  </a:lnTo>
                  <a:lnTo>
                    <a:pt x="6" y="78"/>
                  </a:lnTo>
                  <a:lnTo>
                    <a:pt x="9" y="86"/>
                  </a:lnTo>
                  <a:lnTo>
                    <a:pt x="13" y="95"/>
                  </a:lnTo>
                  <a:lnTo>
                    <a:pt x="15" y="104"/>
                  </a:lnTo>
                  <a:lnTo>
                    <a:pt x="24" y="121"/>
                  </a:lnTo>
                  <a:lnTo>
                    <a:pt x="30" y="143"/>
                  </a:lnTo>
                  <a:lnTo>
                    <a:pt x="39" y="162"/>
                  </a:lnTo>
                  <a:lnTo>
                    <a:pt x="48" y="182"/>
                  </a:lnTo>
                  <a:lnTo>
                    <a:pt x="56" y="201"/>
                  </a:lnTo>
                  <a:lnTo>
                    <a:pt x="65" y="218"/>
                  </a:lnTo>
                  <a:lnTo>
                    <a:pt x="69" y="229"/>
                  </a:lnTo>
                  <a:lnTo>
                    <a:pt x="74" y="236"/>
                  </a:lnTo>
                  <a:lnTo>
                    <a:pt x="76" y="238"/>
                  </a:lnTo>
                  <a:lnTo>
                    <a:pt x="76" y="242"/>
                  </a:lnTo>
                  <a:lnTo>
                    <a:pt x="78" y="247"/>
                  </a:lnTo>
                  <a:lnTo>
                    <a:pt x="78" y="251"/>
                  </a:lnTo>
                  <a:lnTo>
                    <a:pt x="80" y="255"/>
                  </a:lnTo>
                  <a:lnTo>
                    <a:pt x="80" y="262"/>
                  </a:lnTo>
                  <a:lnTo>
                    <a:pt x="80" y="270"/>
                  </a:lnTo>
                  <a:lnTo>
                    <a:pt x="80" y="279"/>
                  </a:lnTo>
                  <a:lnTo>
                    <a:pt x="82" y="303"/>
                  </a:lnTo>
                  <a:lnTo>
                    <a:pt x="82" y="333"/>
                  </a:lnTo>
                  <a:lnTo>
                    <a:pt x="82" y="550"/>
                  </a:lnTo>
                  <a:lnTo>
                    <a:pt x="329" y="550"/>
                  </a:lnTo>
                  <a:close/>
                </a:path>
              </a:pathLst>
            </a:custGeom>
            <a:solidFill>
              <a:srgbClr val="E28C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1" name="任意多边形 308180"/>
            <p:cNvSpPr/>
            <p:nvPr/>
          </p:nvSpPr>
          <p:spPr>
            <a:xfrm>
              <a:off x="4502" y="2416"/>
              <a:ext cx="409" cy="548"/>
            </a:xfrm>
            <a:custGeom>
              <a:rect l="0" t="0" r="0" b="0"/>
              <a:pathLst>
                <a:path w="409" h="548">
                  <a:moveTo>
                    <a:pt x="327" y="548"/>
                  </a:moveTo>
                  <a:lnTo>
                    <a:pt x="327" y="340"/>
                  </a:lnTo>
                  <a:lnTo>
                    <a:pt x="329" y="320"/>
                  </a:lnTo>
                  <a:lnTo>
                    <a:pt x="327" y="303"/>
                  </a:lnTo>
                  <a:lnTo>
                    <a:pt x="327" y="288"/>
                  </a:lnTo>
                  <a:lnTo>
                    <a:pt x="327" y="275"/>
                  </a:lnTo>
                  <a:lnTo>
                    <a:pt x="329" y="268"/>
                  </a:lnTo>
                  <a:lnTo>
                    <a:pt x="329" y="264"/>
                  </a:lnTo>
                  <a:lnTo>
                    <a:pt x="329" y="258"/>
                  </a:lnTo>
                  <a:lnTo>
                    <a:pt x="331" y="251"/>
                  </a:lnTo>
                  <a:lnTo>
                    <a:pt x="334" y="242"/>
                  </a:lnTo>
                  <a:lnTo>
                    <a:pt x="336" y="236"/>
                  </a:lnTo>
                  <a:lnTo>
                    <a:pt x="338" y="227"/>
                  </a:lnTo>
                  <a:lnTo>
                    <a:pt x="340" y="221"/>
                  </a:lnTo>
                  <a:lnTo>
                    <a:pt x="347" y="206"/>
                  </a:lnTo>
                  <a:lnTo>
                    <a:pt x="353" y="190"/>
                  </a:lnTo>
                  <a:lnTo>
                    <a:pt x="362" y="171"/>
                  </a:lnTo>
                  <a:lnTo>
                    <a:pt x="370" y="151"/>
                  </a:lnTo>
                  <a:lnTo>
                    <a:pt x="379" y="132"/>
                  </a:lnTo>
                  <a:lnTo>
                    <a:pt x="388" y="112"/>
                  </a:lnTo>
                  <a:lnTo>
                    <a:pt x="394" y="97"/>
                  </a:lnTo>
                  <a:lnTo>
                    <a:pt x="401" y="82"/>
                  </a:lnTo>
                  <a:lnTo>
                    <a:pt x="403" y="76"/>
                  </a:lnTo>
                  <a:lnTo>
                    <a:pt x="407" y="69"/>
                  </a:lnTo>
                  <a:lnTo>
                    <a:pt x="407" y="60"/>
                  </a:lnTo>
                  <a:lnTo>
                    <a:pt x="409" y="54"/>
                  </a:lnTo>
                  <a:lnTo>
                    <a:pt x="409" y="47"/>
                  </a:lnTo>
                  <a:lnTo>
                    <a:pt x="409" y="39"/>
                  </a:lnTo>
                  <a:lnTo>
                    <a:pt x="409" y="32"/>
                  </a:lnTo>
                  <a:lnTo>
                    <a:pt x="409" y="26"/>
                  </a:lnTo>
                  <a:lnTo>
                    <a:pt x="407" y="21"/>
                  </a:lnTo>
                  <a:lnTo>
                    <a:pt x="407" y="15"/>
                  </a:lnTo>
                  <a:lnTo>
                    <a:pt x="405" y="13"/>
                  </a:lnTo>
                  <a:lnTo>
                    <a:pt x="405" y="11"/>
                  </a:lnTo>
                  <a:lnTo>
                    <a:pt x="403" y="8"/>
                  </a:lnTo>
                  <a:lnTo>
                    <a:pt x="403" y="6"/>
                  </a:lnTo>
                  <a:lnTo>
                    <a:pt x="401" y="4"/>
                  </a:lnTo>
                  <a:lnTo>
                    <a:pt x="399" y="4"/>
                  </a:lnTo>
                  <a:lnTo>
                    <a:pt x="399" y="2"/>
                  </a:lnTo>
                  <a:lnTo>
                    <a:pt x="396" y="2"/>
                  </a:lnTo>
                  <a:lnTo>
                    <a:pt x="394" y="0"/>
                  </a:lnTo>
                  <a:lnTo>
                    <a:pt x="392" y="0"/>
                  </a:lnTo>
                  <a:lnTo>
                    <a:pt x="390" y="0"/>
                  </a:lnTo>
                  <a:lnTo>
                    <a:pt x="388" y="0"/>
                  </a:lnTo>
                  <a:lnTo>
                    <a:pt x="379" y="0"/>
                  </a:lnTo>
                  <a:lnTo>
                    <a:pt x="366" y="0"/>
                  </a:lnTo>
                  <a:lnTo>
                    <a:pt x="355" y="0"/>
                  </a:lnTo>
                  <a:lnTo>
                    <a:pt x="344" y="0"/>
                  </a:lnTo>
                  <a:lnTo>
                    <a:pt x="336" y="0"/>
                  </a:lnTo>
                  <a:lnTo>
                    <a:pt x="327" y="0"/>
                  </a:lnTo>
                  <a:lnTo>
                    <a:pt x="321" y="0"/>
                  </a:lnTo>
                  <a:lnTo>
                    <a:pt x="321" y="0"/>
                  </a:lnTo>
                  <a:lnTo>
                    <a:pt x="312" y="2"/>
                  </a:lnTo>
                  <a:lnTo>
                    <a:pt x="301" y="2"/>
                  </a:lnTo>
                  <a:lnTo>
                    <a:pt x="108" y="2"/>
                  </a:lnTo>
                  <a:lnTo>
                    <a:pt x="98" y="2"/>
                  </a:lnTo>
                  <a:lnTo>
                    <a:pt x="87" y="2"/>
                  </a:lnTo>
                  <a:lnTo>
                    <a:pt x="85" y="2"/>
                  </a:lnTo>
                  <a:lnTo>
                    <a:pt x="80" y="2"/>
                  </a:lnTo>
                  <a:lnTo>
                    <a:pt x="74" y="2"/>
                  </a:lnTo>
                  <a:lnTo>
                    <a:pt x="65" y="2"/>
                  </a:lnTo>
                  <a:lnTo>
                    <a:pt x="56" y="2"/>
                  </a:lnTo>
                  <a:lnTo>
                    <a:pt x="46" y="2"/>
                  </a:lnTo>
                  <a:lnTo>
                    <a:pt x="37" y="2"/>
                  </a:lnTo>
                  <a:lnTo>
                    <a:pt x="28" y="2"/>
                  </a:lnTo>
                  <a:lnTo>
                    <a:pt x="26" y="2"/>
                  </a:lnTo>
                  <a:lnTo>
                    <a:pt x="24" y="2"/>
                  </a:lnTo>
                  <a:lnTo>
                    <a:pt x="22" y="2"/>
                  </a:lnTo>
                  <a:lnTo>
                    <a:pt x="20" y="4"/>
                  </a:lnTo>
                  <a:lnTo>
                    <a:pt x="17" y="4"/>
                  </a:lnTo>
                  <a:lnTo>
                    <a:pt x="15" y="6"/>
                  </a:lnTo>
                  <a:lnTo>
                    <a:pt x="13" y="6"/>
                  </a:lnTo>
                  <a:lnTo>
                    <a:pt x="13" y="8"/>
                  </a:lnTo>
                  <a:lnTo>
                    <a:pt x="11" y="8"/>
                  </a:lnTo>
                  <a:lnTo>
                    <a:pt x="9" y="11"/>
                  </a:lnTo>
                  <a:lnTo>
                    <a:pt x="9" y="13"/>
                  </a:lnTo>
                  <a:lnTo>
                    <a:pt x="7" y="15"/>
                  </a:lnTo>
                  <a:lnTo>
                    <a:pt x="4" y="19"/>
                  </a:lnTo>
                  <a:lnTo>
                    <a:pt x="2" y="24"/>
                  </a:lnTo>
                  <a:lnTo>
                    <a:pt x="2" y="28"/>
                  </a:lnTo>
                  <a:lnTo>
                    <a:pt x="2" y="32"/>
                  </a:lnTo>
                  <a:lnTo>
                    <a:pt x="0" y="39"/>
                  </a:lnTo>
                  <a:lnTo>
                    <a:pt x="0" y="45"/>
                  </a:lnTo>
                  <a:lnTo>
                    <a:pt x="0" y="52"/>
                  </a:lnTo>
                  <a:lnTo>
                    <a:pt x="2" y="56"/>
                  </a:lnTo>
                  <a:lnTo>
                    <a:pt x="2" y="63"/>
                  </a:lnTo>
                  <a:lnTo>
                    <a:pt x="4" y="69"/>
                  </a:lnTo>
                  <a:lnTo>
                    <a:pt x="7" y="78"/>
                  </a:lnTo>
                  <a:lnTo>
                    <a:pt x="9" y="84"/>
                  </a:lnTo>
                  <a:lnTo>
                    <a:pt x="13" y="93"/>
                  </a:lnTo>
                  <a:lnTo>
                    <a:pt x="15" y="102"/>
                  </a:lnTo>
                  <a:lnTo>
                    <a:pt x="22" y="121"/>
                  </a:lnTo>
                  <a:lnTo>
                    <a:pt x="30" y="141"/>
                  </a:lnTo>
                  <a:lnTo>
                    <a:pt x="39" y="160"/>
                  </a:lnTo>
                  <a:lnTo>
                    <a:pt x="48" y="182"/>
                  </a:lnTo>
                  <a:lnTo>
                    <a:pt x="56" y="199"/>
                  </a:lnTo>
                  <a:lnTo>
                    <a:pt x="65" y="216"/>
                  </a:lnTo>
                  <a:lnTo>
                    <a:pt x="69" y="227"/>
                  </a:lnTo>
                  <a:lnTo>
                    <a:pt x="74" y="234"/>
                  </a:lnTo>
                  <a:lnTo>
                    <a:pt x="74" y="236"/>
                  </a:lnTo>
                  <a:lnTo>
                    <a:pt x="76" y="240"/>
                  </a:lnTo>
                  <a:lnTo>
                    <a:pt x="78" y="245"/>
                  </a:lnTo>
                  <a:lnTo>
                    <a:pt x="78" y="249"/>
                  </a:lnTo>
                  <a:lnTo>
                    <a:pt x="78" y="253"/>
                  </a:lnTo>
                  <a:lnTo>
                    <a:pt x="80" y="260"/>
                  </a:lnTo>
                  <a:lnTo>
                    <a:pt x="80" y="268"/>
                  </a:lnTo>
                  <a:lnTo>
                    <a:pt x="80" y="277"/>
                  </a:lnTo>
                  <a:lnTo>
                    <a:pt x="80" y="301"/>
                  </a:lnTo>
                  <a:lnTo>
                    <a:pt x="80" y="331"/>
                  </a:lnTo>
                  <a:lnTo>
                    <a:pt x="82" y="548"/>
                  </a:lnTo>
                  <a:lnTo>
                    <a:pt x="327" y="548"/>
                  </a:lnTo>
                  <a:close/>
                </a:path>
              </a:pathLst>
            </a:custGeom>
            <a:solidFill>
              <a:srgbClr val="E28A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2" name="任意多边形 308181"/>
            <p:cNvSpPr/>
            <p:nvPr/>
          </p:nvSpPr>
          <p:spPr>
            <a:xfrm>
              <a:off x="4504" y="2416"/>
              <a:ext cx="407" cy="548"/>
            </a:xfrm>
            <a:custGeom>
              <a:rect l="0" t="0" r="0" b="0"/>
              <a:pathLst>
                <a:path w="407" h="548">
                  <a:moveTo>
                    <a:pt x="325" y="548"/>
                  </a:moveTo>
                  <a:lnTo>
                    <a:pt x="325" y="340"/>
                  </a:lnTo>
                  <a:lnTo>
                    <a:pt x="325" y="320"/>
                  </a:lnTo>
                  <a:lnTo>
                    <a:pt x="325" y="303"/>
                  </a:lnTo>
                  <a:lnTo>
                    <a:pt x="325" y="288"/>
                  </a:lnTo>
                  <a:lnTo>
                    <a:pt x="325" y="275"/>
                  </a:lnTo>
                  <a:lnTo>
                    <a:pt x="327" y="268"/>
                  </a:lnTo>
                  <a:lnTo>
                    <a:pt x="327" y="262"/>
                  </a:lnTo>
                  <a:lnTo>
                    <a:pt x="327" y="255"/>
                  </a:lnTo>
                  <a:lnTo>
                    <a:pt x="329" y="251"/>
                  </a:lnTo>
                  <a:lnTo>
                    <a:pt x="332" y="242"/>
                  </a:lnTo>
                  <a:lnTo>
                    <a:pt x="334" y="236"/>
                  </a:lnTo>
                  <a:lnTo>
                    <a:pt x="336" y="227"/>
                  </a:lnTo>
                  <a:lnTo>
                    <a:pt x="338" y="221"/>
                  </a:lnTo>
                  <a:lnTo>
                    <a:pt x="345" y="206"/>
                  </a:lnTo>
                  <a:lnTo>
                    <a:pt x="351" y="190"/>
                  </a:lnTo>
                  <a:lnTo>
                    <a:pt x="358" y="171"/>
                  </a:lnTo>
                  <a:lnTo>
                    <a:pt x="366" y="151"/>
                  </a:lnTo>
                  <a:lnTo>
                    <a:pt x="375" y="132"/>
                  </a:lnTo>
                  <a:lnTo>
                    <a:pt x="384" y="115"/>
                  </a:lnTo>
                  <a:lnTo>
                    <a:pt x="392" y="97"/>
                  </a:lnTo>
                  <a:lnTo>
                    <a:pt x="399" y="84"/>
                  </a:lnTo>
                  <a:lnTo>
                    <a:pt x="401" y="76"/>
                  </a:lnTo>
                  <a:lnTo>
                    <a:pt x="403" y="69"/>
                  </a:lnTo>
                  <a:lnTo>
                    <a:pt x="405" y="63"/>
                  </a:lnTo>
                  <a:lnTo>
                    <a:pt x="407" y="56"/>
                  </a:lnTo>
                  <a:lnTo>
                    <a:pt x="407" y="47"/>
                  </a:lnTo>
                  <a:lnTo>
                    <a:pt x="407" y="41"/>
                  </a:lnTo>
                  <a:lnTo>
                    <a:pt x="407" y="34"/>
                  </a:lnTo>
                  <a:lnTo>
                    <a:pt x="407" y="28"/>
                  </a:lnTo>
                  <a:lnTo>
                    <a:pt x="405" y="21"/>
                  </a:lnTo>
                  <a:lnTo>
                    <a:pt x="403" y="17"/>
                  </a:lnTo>
                  <a:lnTo>
                    <a:pt x="403" y="15"/>
                  </a:lnTo>
                  <a:lnTo>
                    <a:pt x="401" y="13"/>
                  </a:lnTo>
                  <a:lnTo>
                    <a:pt x="401" y="11"/>
                  </a:lnTo>
                  <a:lnTo>
                    <a:pt x="399" y="8"/>
                  </a:lnTo>
                  <a:lnTo>
                    <a:pt x="399" y="6"/>
                  </a:lnTo>
                  <a:lnTo>
                    <a:pt x="397" y="6"/>
                  </a:lnTo>
                  <a:lnTo>
                    <a:pt x="394" y="4"/>
                  </a:lnTo>
                  <a:lnTo>
                    <a:pt x="392" y="2"/>
                  </a:lnTo>
                  <a:lnTo>
                    <a:pt x="392" y="2"/>
                  </a:lnTo>
                  <a:lnTo>
                    <a:pt x="390" y="2"/>
                  </a:lnTo>
                  <a:lnTo>
                    <a:pt x="388" y="2"/>
                  </a:lnTo>
                  <a:lnTo>
                    <a:pt x="386" y="0"/>
                  </a:lnTo>
                  <a:lnTo>
                    <a:pt x="375" y="0"/>
                  </a:lnTo>
                  <a:lnTo>
                    <a:pt x="364" y="2"/>
                  </a:lnTo>
                  <a:lnTo>
                    <a:pt x="353" y="2"/>
                  </a:lnTo>
                  <a:lnTo>
                    <a:pt x="342" y="2"/>
                  </a:lnTo>
                  <a:lnTo>
                    <a:pt x="332" y="2"/>
                  </a:lnTo>
                  <a:lnTo>
                    <a:pt x="325" y="2"/>
                  </a:lnTo>
                  <a:lnTo>
                    <a:pt x="319" y="2"/>
                  </a:lnTo>
                  <a:lnTo>
                    <a:pt x="316" y="2"/>
                  </a:lnTo>
                  <a:lnTo>
                    <a:pt x="308" y="2"/>
                  </a:lnTo>
                  <a:lnTo>
                    <a:pt x="299" y="4"/>
                  </a:lnTo>
                  <a:lnTo>
                    <a:pt x="109" y="4"/>
                  </a:lnTo>
                  <a:lnTo>
                    <a:pt x="98" y="2"/>
                  </a:lnTo>
                  <a:lnTo>
                    <a:pt x="85" y="4"/>
                  </a:lnTo>
                  <a:lnTo>
                    <a:pt x="85" y="4"/>
                  </a:lnTo>
                  <a:lnTo>
                    <a:pt x="80" y="2"/>
                  </a:lnTo>
                  <a:lnTo>
                    <a:pt x="74" y="2"/>
                  </a:lnTo>
                  <a:lnTo>
                    <a:pt x="65" y="2"/>
                  </a:lnTo>
                  <a:lnTo>
                    <a:pt x="57" y="2"/>
                  </a:lnTo>
                  <a:lnTo>
                    <a:pt x="46" y="2"/>
                  </a:lnTo>
                  <a:lnTo>
                    <a:pt x="37" y="2"/>
                  </a:lnTo>
                  <a:lnTo>
                    <a:pt x="26" y="4"/>
                  </a:lnTo>
                  <a:lnTo>
                    <a:pt x="26" y="4"/>
                  </a:lnTo>
                  <a:lnTo>
                    <a:pt x="22" y="4"/>
                  </a:lnTo>
                  <a:lnTo>
                    <a:pt x="22" y="4"/>
                  </a:lnTo>
                  <a:lnTo>
                    <a:pt x="20" y="6"/>
                  </a:lnTo>
                  <a:lnTo>
                    <a:pt x="18" y="6"/>
                  </a:lnTo>
                  <a:lnTo>
                    <a:pt x="15" y="6"/>
                  </a:lnTo>
                  <a:lnTo>
                    <a:pt x="13" y="8"/>
                  </a:lnTo>
                  <a:lnTo>
                    <a:pt x="11" y="11"/>
                  </a:lnTo>
                  <a:lnTo>
                    <a:pt x="11" y="11"/>
                  </a:lnTo>
                  <a:lnTo>
                    <a:pt x="9" y="13"/>
                  </a:lnTo>
                  <a:lnTo>
                    <a:pt x="9" y="15"/>
                  </a:lnTo>
                  <a:lnTo>
                    <a:pt x="7" y="17"/>
                  </a:lnTo>
                  <a:lnTo>
                    <a:pt x="5" y="19"/>
                  </a:lnTo>
                  <a:lnTo>
                    <a:pt x="2" y="24"/>
                  </a:lnTo>
                  <a:lnTo>
                    <a:pt x="2" y="30"/>
                  </a:lnTo>
                  <a:lnTo>
                    <a:pt x="0" y="34"/>
                  </a:lnTo>
                  <a:lnTo>
                    <a:pt x="0" y="41"/>
                  </a:lnTo>
                  <a:lnTo>
                    <a:pt x="0" y="45"/>
                  </a:lnTo>
                  <a:lnTo>
                    <a:pt x="0" y="52"/>
                  </a:lnTo>
                  <a:lnTo>
                    <a:pt x="2" y="58"/>
                  </a:lnTo>
                  <a:lnTo>
                    <a:pt x="2" y="65"/>
                  </a:lnTo>
                  <a:lnTo>
                    <a:pt x="5" y="71"/>
                  </a:lnTo>
                  <a:lnTo>
                    <a:pt x="7" y="78"/>
                  </a:lnTo>
                  <a:lnTo>
                    <a:pt x="9" y="86"/>
                  </a:lnTo>
                  <a:lnTo>
                    <a:pt x="13" y="95"/>
                  </a:lnTo>
                  <a:lnTo>
                    <a:pt x="15" y="104"/>
                  </a:lnTo>
                  <a:lnTo>
                    <a:pt x="22" y="121"/>
                  </a:lnTo>
                  <a:lnTo>
                    <a:pt x="31" y="141"/>
                  </a:lnTo>
                  <a:lnTo>
                    <a:pt x="39" y="162"/>
                  </a:lnTo>
                  <a:lnTo>
                    <a:pt x="48" y="182"/>
                  </a:lnTo>
                  <a:lnTo>
                    <a:pt x="57" y="199"/>
                  </a:lnTo>
                  <a:lnTo>
                    <a:pt x="65" y="219"/>
                  </a:lnTo>
                  <a:lnTo>
                    <a:pt x="70" y="227"/>
                  </a:lnTo>
                  <a:lnTo>
                    <a:pt x="72" y="234"/>
                  </a:lnTo>
                  <a:lnTo>
                    <a:pt x="74" y="236"/>
                  </a:lnTo>
                  <a:lnTo>
                    <a:pt x="76" y="240"/>
                  </a:lnTo>
                  <a:lnTo>
                    <a:pt x="76" y="245"/>
                  </a:lnTo>
                  <a:lnTo>
                    <a:pt x="78" y="249"/>
                  </a:lnTo>
                  <a:lnTo>
                    <a:pt x="78" y="253"/>
                  </a:lnTo>
                  <a:lnTo>
                    <a:pt x="78" y="260"/>
                  </a:lnTo>
                  <a:lnTo>
                    <a:pt x="78" y="268"/>
                  </a:lnTo>
                  <a:lnTo>
                    <a:pt x="80" y="277"/>
                  </a:lnTo>
                  <a:lnTo>
                    <a:pt x="80" y="299"/>
                  </a:lnTo>
                  <a:lnTo>
                    <a:pt x="80" y="331"/>
                  </a:lnTo>
                  <a:lnTo>
                    <a:pt x="83" y="548"/>
                  </a:lnTo>
                  <a:lnTo>
                    <a:pt x="325" y="548"/>
                  </a:lnTo>
                  <a:close/>
                </a:path>
              </a:pathLst>
            </a:custGeom>
            <a:solidFill>
              <a:srgbClr val="E288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3" name="任意多边形 308182"/>
            <p:cNvSpPr/>
            <p:nvPr/>
          </p:nvSpPr>
          <p:spPr>
            <a:xfrm>
              <a:off x="4506" y="2418"/>
              <a:ext cx="405" cy="546"/>
            </a:xfrm>
            <a:custGeom>
              <a:rect l="0" t="0" r="0" b="0"/>
              <a:pathLst>
                <a:path w="405" h="546">
                  <a:moveTo>
                    <a:pt x="323" y="546"/>
                  </a:moveTo>
                  <a:lnTo>
                    <a:pt x="323" y="338"/>
                  </a:lnTo>
                  <a:lnTo>
                    <a:pt x="323" y="316"/>
                  </a:lnTo>
                  <a:lnTo>
                    <a:pt x="323" y="301"/>
                  </a:lnTo>
                  <a:lnTo>
                    <a:pt x="323" y="286"/>
                  </a:lnTo>
                  <a:lnTo>
                    <a:pt x="323" y="273"/>
                  </a:lnTo>
                  <a:lnTo>
                    <a:pt x="323" y="266"/>
                  </a:lnTo>
                  <a:lnTo>
                    <a:pt x="325" y="260"/>
                  </a:lnTo>
                  <a:lnTo>
                    <a:pt x="325" y="253"/>
                  </a:lnTo>
                  <a:lnTo>
                    <a:pt x="327" y="247"/>
                  </a:lnTo>
                  <a:lnTo>
                    <a:pt x="327" y="240"/>
                  </a:lnTo>
                  <a:lnTo>
                    <a:pt x="330" y="234"/>
                  </a:lnTo>
                  <a:lnTo>
                    <a:pt x="332" y="227"/>
                  </a:lnTo>
                  <a:lnTo>
                    <a:pt x="336" y="219"/>
                  </a:lnTo>
                  <a:lnTo>
                    <a:pt x="340" y="206"/>
                  </a:lnTo>
                  <a:lnTo>
                    <a:pt x="349" y="188"/>
                  </a:lnTo>
                  <a:lnTo>
                    <a:pt x="356" y="169"/>
                  </a:lnTo>
                  <a:lnTo>
                    <a:pt x="364" y="152"/>
                  </a:lnTo>
                  <a:lnTo>
                    <a:pt x="373" y="132"/>
                  </a:lnTo>
                  <a:lnTo>
                    <a:pt x="382" y="113"/>
                  </a:lnTo>
                  <a:lnTo>
                    <a:pt x="388" y="97"/>
                  </a:lnTo>
                  <a:lnTo>
                    <a:pt x="395" y="82"/>
                  </a:lnTo>
                  <a:lnTo>
                    <a:pt x="399" y="76"/>
                  </a:lnTo>
                  <a:lnTo>
                    <a:pt x="401" y="69"/>
                  </a:lnTo>
                  <a:lnTo>
                    <a:pt x="403" y="61"/>
                  </a:lnTo>
                  <a:lnTo>
                    <a:pt x="403" y="54"/>
                  </a:lnTo>
                  <a:lnTo>
                    <a:pt x="405" y="48"/>
                  </a:lnTo>
                  <a:lnTo>
                    <a:pt x="405" y="41"/>
                  </a:lnTo>
                  <a:lnTo>
                    <a:pt x="405" y="35"/>
                  </a:lnTo>
                  <a:lnTo>
                    <a:pt x="403" y="28"/>
                  </a:lnTo>
                  <a:lnTo>
                    <a:pt x="403" y="22"/>
                  </a:lnTo>
                  <a:lnTo>
                    <a:pt x="401" y="17"/>
                  </a:lnTo>
                  <a:lnTo>
                    <a:pt x="399" y="15"/>
                  </a:lnTo>
                  <a:lnTo>
                    <a:pt x="399" y="13"/>
                  </a:lnTo>
                  <a:lnTo>
                    <a:pt x="399" y="11"/>
                  </a:lnTo>
                  <a:lnTo>
                    <a:pt x="397" y="9"/>
                  </a:lnTo>
                  <a:lnTo>
                    <a:pt x="395" y="6"/>
                  </a:lnTo>
                  <a:lnTo>
                    <a:pt x="395" y="4"/>
                  </a:lnTo>
                  <a:lnTo>
                    <a:pt x="392" y="4"/>
                  </a:lnTo>
                  <a:lnTo>
                    <a:pt x="390" y="2"/>
                  </a:lnTo>
                  <a:lnTo>
                    <a:pt x="388" y="2"/>
                  </a:lnTo>
                  <a:lnTo>
                    <a:pt x="386" y="0"/>
                  </a:lnTo>
                  <a:lnTo>
                    <a:pt x="384" y="0"/>
                  </a:lnTo>
                  <a:lnTo>
                    <a:pt x="384" y="0"/>
                  </a:lnTo>
                  <a:lnTo>
                    <a:pt x="373" y="0"/>
                  </a:lnTo>
                  <a:lnTo>
                    <a:pt x="362" y="0"/>
                  </a:lnTo>
                  <a:lnTo>
                    <a:pt x="351" y="0"/>
                  </a:lnTo>
                  <a:lnTo>
                    <a:pt x="340" y="2"/>
                  </a:lnTo>
                  <a:lnTo>
                    <a:pt x="330" y="2"/>
                  </a:lnTo>
                  <a:lnTo>
                    <a:pt x="323" y="2"/>
                  </a:lnTo>
                  <a:lnTo>
                    <a:pt x="317" y="2"/>
                  </a:lnTo>
                  <a:lnTo>
                    <a:pt x="314" y="2"/>
                  </a:lnTo>
                  <a:lnTo>
                    <a:pt x="306" y="2"/>
                  </a:lnTo>
                  <a:lnTo>
                    <a:pt x="297" y="2"/>
                  </a:lnTo>
                  <a:lnTo>
                    <a:pt x="107" y="2"/>
                  </a:lnTo>
                  <a:lnTo>
                    <a:pt x="96" y="2"/>
                  </a:lnTo>
                  <a:lnTo>
                    <a:pt x="85" y="2"/>
                  </a:lnTo>
                  <a:lnTo>
                    <a:pt x="83" y="2"/>
                  </a:lnTo>
                  <a:lnTo>
                    <a:pt x="78" y="2"/>
                  </a:lnTo>
                  <a:lnTo>
                    <a:pt x="72" y="2"/>
                  </a:lnTo>
                  <a:lnTo>
                    <a:pt x="65" y="2"/>
                  </a:lnTo>
                  <a:lnTo>
                    <a:pt x="55" y="2"/>
                  </a:lnTo>
                  <a:lnTo>
                    <a:pt x="46" y="2"/>
                  </a:lnTo>
                  <a:lnTo>
                    <a:pt x="35" y="2"/>
                  </a:lnTo>
                  <a:lnTo>
                    <a:pt x="26" y="2"/>
                  </a:lnTo>
                  <a:lnTo>
                    <a:pt x="24" y="4"/>
                  </a:lnTo>
                  <a:lnTo>
                    <a:pt x="22" y="4"/>
                  </a:lnTo>
                  <a:lnTo>
                    <a:pt x="20" y="4"/>
                  </a:lnTo>
                  <a:lnTo>
                    <a:pt x="20" y="4"/>
                  </a:lnTo>
                  <a:lnTo>
                    <a:pt x="18" y="6"/>
                  </a:lnTo>
                  <a:lnTo>
                    <a:pt x="16" y="6"/>
                  </a:lnTo>
                  <a:lnTo>
                    <a:pt x="13" y="9"/>
                  </a:lnTo>
                  <a:lnTo>
                    <a:pt x="13" y="9"/>
                  </a:lnTo>
                  <a:lnTo>
                    <a:pt x="11" y="11"/>
                  </a:lnTo>
                  <a:lnTo>
                    <a:pt x="9" y="13"/>
                  </a:lnTo>
                  <a:lnTo>
                    <a:pt x="9" y="15"/>
                  </a:lnTo>
                  <a:lnTo>
                    <a:pt x="7" y="15"/>
                  </a:lnTo>
                  <a:lnTo>
                    <a:pt x="5" y="19"/>
                  </a:lnTo>
                  <a:lnTo>
                    <a:pt x="3" y="24"/>
                  </a:lnTo>
                  <a:lnTo>
                    <a:pt x="3" y="28"/>
                  </a:lnTo>
                  <a:lnTo>
                    <a:pt x="0" y="35"/>
                  </a:lnTo>
                  <a:lnTo>
                    <a:pt x="0" y="39"/>
                  </a:lnTo>
                  <a:lnTo>
                    <a:pt x="0" y="45"/>
                  </a:lnTo>
                  <a:lnTo>
                    <a:pt x="0" y="52"/>
                  </a:lnTo>
                  <a:lnTo>
                    <a:pt x="3" y="58"/>
                  </a:lnTo>
                  <a:lnTo>
                    <a:pt x="3" y="65"/>
                  </a:lnTo>
                  <a:lnTo>
                    <a:pt x="5" y="71"/>
                  </a:lnTo>
                  <a:lnTo>
                    <a:pt x="7" y="78"/>
                  </a:lnTo>
                  <a:lnTo>
                    <a:pt x="9" y="84"/>
                  </a:lnTo>
                  <a:lnTo>
                    <a:pt x="13" y="93"/>
                  </a:lnTo>
                  <a:lnTo>
                    <a:pt x="16" y="102"/>
                  </a:lnTo>
                  <a:lnTo>
                    <a:pt x="22" y="121"/>
                  </a:lnTo>
                  <a:lnTo>
                    <a:pt x="31" y="141"/>
                  </a:lnTo>
                  <a:lnTo>
                    <a:pt x="39" y="160"/>
                  </a:lnTo>
                  <a:lnTo>
                    <a:pt x="48" y="180"/>
                  </a:lnTo>
                  <a:lnTo>
                    <a:pt x="57" y="199"/>
                  </a:lnTo>
                  <a:lnTo>
                    <a:pt x="63" y="217"/>
                  </a:lnTo>
                  <a:lnTo>
                    <a:pt x="70" y="225"/>
                  </a:lnTo>
                  <a:lnTo>
                    <a:pt x="72" y="232"/>
                  </a:lnTo>
                  <a:lnTo>
                    <a:pt x="74" y="234"/>
                  </a:lnTo>
                  <a:lnTo>
                    <a:pt x="74" y="238"/>
                  </a:lnTo>
                  <a:lnTo>
                    <a:pt x="76" y="243"/>
                  </a:lnTo>
                  <a:lnTo>
                    <a:pt x="76" y="247"/>
                  </a:lnTo>
                  <a:lnTo>
                    <a:pt x="78" y="251"/>
                  </a:lnTo>
                  <a:lnTo>
                    <a:pt x="78" y="258"/>
                  </a:lnTo>
                  <a:lnTo>
                    <a:pt x="78" y="266"/>
                  </a:lnTo>
                  <a:lnTo>
                    <a:pt x="78" y="275"/>
                  </a:lnTo>
                  <a:lnTo>
                    <a:pt x="81" y="297"/>
                  </a:lnTo>
                  <a:lnTo>
                    <a:pt x="81" y="329"/>
                  </a:lnTo>
                  <a:lnTo>
                    <a:pt x="81" y="546"/>
                  </a:lnTo>
                  <a:lnTo>
                    <a:pt x="323" y="546"/>
                  </a:lnTo>
                  <a:close/>
                </a:path>
              </a:pathLst>
            </a:custGeom>
            <a:solidFill>
              <a:srgbClr val="E187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4" name="任意多边形 308183"/>
            <p:cNvSpPr/>
            <p:nvPr/>
          </p:nvSpPr>
          <p:spPr>
            <a:xfrm>
              <a:off x="4509" y="2420"/>
              <a:ext cx="400" cy="544"/>
            </a:xfrm>
            <a:custGeom>
              <a:rect l="0" t="0" r="0" b="0"/>
              <a:pathLst>
                <a:path w="400" h="544">
                  <a:moveTo>
                    <a:pt x="320" y="544"/>
                  </a:moveTo>
                  <a:lnTo>
                    <a:pt x="320" y="334"/>
                  </a:lnTo>
                  <a:lnTo>
                    <a:pt x="320" y="314"/>
                  </a:lnTo>
                  <a:lnTo>
                    <a:pt x="320" y="297"/>
                  </a:lnTo>
                  <a:lnTo>
                    <a:pt x="320" y="284"/>
                  </a:lnTo>
                  <a:lnTo>
                    <a:pt x="320" y="271"/>
                  </a:lnTo>
                  <a:lnTo>
                    <a:pt x="320" y="264"/>
                  </a:lnTo>
                  <a:lnTo>
                    <a:pt x="322" y="258"/>
                  </a:lnTo>
                  <a:lnTo>
                    <a:pt x="322" y="251"/>
                  </a:lnTo>
                  <a:lnTo>
                    <a:pt x="324" y="245"/>
                  </a:lnTo>
                  <a:lnTo>
                    <a:pt x="324" y="238"/>
                  </a:lnTo>
                  <a:lnTo>
                    <a:pt x="327" y="232"/>
                  </a:lnTo>
                  <a:lnTo>
                    <a:pt x="329" y="225"/>
                  </a:lnTo>
                  <a:lnTo>
                    <a:pt x="333" y="217"/>
                  </a:lnTo>
                  <a:lnTo>
                    <a:pt x="337" y="204"/>
                  </a:lnTo>
                  <a:lnTo>
                    <a:pt x="344" y="186"/>
                  </a:lnTo>
                  <a:lnTo>
                    <a:pt x="353" y="169"/>
                  </a:lnTo>
                  <a:lnTo>
                    <a:pt x="361" y="150"/>
                  </a:lnTo>
                  <a:lnTo>
                    <a:pt x="370" y="130"/>
                  </a:lnTo>
                  <a:lnTo>
                    <a:pt x="379" y="113"/>
                  </a:lnTo>
                  <a:lnTo>
                    <a:pt x="385" y="95"/>
                  </a:lnTo>
                  <a:lnTo>
                    <a:pt x="392" y="82"/>
                  </a:lnTo>
                  <a:lnTo>
                    <a:pt x="394" y="76"/>
                  </a:lnTo>
                  <a:lnTo>
                    <a:pt x="396" y="67"/>
                  </a:lnTo>
                  <a:lnTo>
                    <a:pt x="398" y="61"/>
                  </a:lnTo>
                  <a:lnTo>
                    <a:pt x="400" y="54"/>
                  </a:lnTo>
                  <a:lnTo>
                    <a:pt x="400" y="48"/>
                  </a:lnTo>
                  <a:lnTo>
                    <a:pt x="400" y="39"/>
                  </a:lnTo>
                  <a:lnTo>
                    <a:pt x="400" y="33"/>
                  </a:lnTo>
                  <a:lnTo>
                    <a:pt x="400" y="28"/>
                  </a:lnTo>
                  <a:lnTo>
                    <a:pt x="398" y="22"/>
                  </a:lnTo>
                  <a:lnTo>
                    <a:pt x="398" y="15"/>
                  </a:lnTo>
                  <a:lnTo>
                    <a:pt x="396" y="13"/>
                  </a:lnTo>
                  <a:lnTo>
                    <a:pt x="396" y="11"/>
                  </a:lnTo>
                  <a:lnTo>
                    <a:pt x="394" y="9"/>
                  </a:lnTo>
                  <a:lnTo>
                    <a:pt x="392" y="9"/>
                  </a:lnTo>
                  <a:lnTo>
                    <a:pt x="392" y="7"/>
                  </a:lnTo>
                  <a:lnTo>
                    <a:pt x="389" y="4"/>
                  </a:lnTo>
                  <a:lnTo>
                    <a:pt x="389" y="2"/>
                  </a:lnTo>
                  <a:lnTo>
                    <a:pt x="387" y="2"/>
                  </a:lnTo>
                  <a:lnTo>
                    <a:pt x="385" y="2"/>
                  </a:lnTo>
                  <a:lnTo>
                    <a:pt x="383" y="0"/>
                  </a:lnTo>
                  <a:lnTo>
                    <a:pt x="381" y="0"/>
                  </a:lnTo>
                  <a:lnTo>
                    <a:pt x="379" y="0"/>
                  </a:lnTo>
                  <a:lnTo>
                    <a:pt x="370" y="0"/>
                  </a:lnTo>
                  <a:lnTo>
                    <a:pt x="359" y="0"/>
                  </a:lnTo>
                  <a:lnTo>
                    <a:pt x="346" y="0"/>
                  </a:lnTo>
                  <a:lnTo>
                    <a:pt x="335" y="0"/>
                  </a:lnTo>
                  <a:lnTo>
                    <a:pt x="327" y="2"/>
                  </a:lnTo>
                  <a:lnTo>
                    <a:pt x="320" y="2"/>
                  </a:lnTo>
                  <a:lnTo>
                    <a:pt x="314" y="2"/>
                  </a:lnTo>
                  <a:lnTo>
                    <a:pt x="311" y="2"/>
                  </a:lnTo>
                  <a:lnTo>
                    <a:pt x="303" y="2"/>
                  </a:lnTo>
                  <a:lnTo>
                    <a:pt x="294" y="2"/>
                  </a:lnTo>
                  <a:lnTo>
                    <a:pt x="106" y="2"/>
                  </a:lnTo>
                  <a:lnTo>
                    <a:pt x="95" y="2"/>
                  </a:lnTo>
                  <a:lnTo>
                    <a:pt x="84" y="2"/>
                  </a:lnTo>
                  <a:lnTo>
                    <a:pt x="82" y="2"/>
                  </a:lnTo>
                  <a:lnTo>
                    <a:pt x="78" y="2"/>
                  </a:lnTo>
                  <a:lnTo>
                    <a:pt x="71" y="2"/>
                  </a:lnTo>
                  <a:lnTo>
                    <a:pt x="62" y="2"/>
                  </a:lnTo>
                  <a:lnTo>
                    <a:pt x="54" y="2"/>
                  </a:lnTo>
                  <a:lnTo>
                    <a:pt x="45" y="2"/>
                  </a:lnTo>
                  <a:lnTo>
                    <a:pt x="34" y="2"/>
                  </a:lnTo>
                  <a:lnTo>
                    <a:pt x="26" y="2"/>
                  </a:lnTo>
                  <a:lnTo>
                    <a:pt x="23" y="2"/>
                  </a:lnTo>
                  <a:lnTo>
                    <a:pt x="21" y="2"/>
                  </a:lnTo>
                  <a:lnTo>
                    <a:pt x="19" y="4"/>
                  </a:lnTo>
                  <a:lnTo>
                    <a:pt x="17" y="4"/>
                  </a:lnTo>
                  <a:lnTo>
                    <a:pt x="17" y="7"/>
                  </a:lnTo>
                  <a:lnTo>
                    <a:pt x="15" y="7"/>
                  </a:lnTo>
                  <a:lnTo>
                    <a:pt x="13" y="7"/>
                  </a:lnTo>
                  <a:lnTo>
                    <a:pt x="10" y="9"/>
                  </a:lnTo>
                  <a:lnTo>
                    <a:pt x="10" y="11"/>
                  </a:lnTo>
                  <a:lnTo>
                    <a:pt x="8" y="13"/>
                  </a:lnTo>
                  <a:lnTo>
                    <a:pt x="8" y="13"/>
                  </a:lnTo>
                  <a:lnTo>
                    <a:pt x="6" y="15"/>
                  </a:lnTo>
                  <a:lnTo>
                    <a:pt x="4" y="20"/>
                  </a:lnTo>
                  <a:lnTo>
                    <a:pt x="2" y="24"/>
                  </a:lnTo>
                  <a:lnTo>
                    <a:pt x="2" y="28"/>
                  </a:lnTo>
                  <a:lnTo>
                    <a:pt x="0" y="35"/>
                  </a:lnTo>
                  <a:lnTo>
                    <a:pt x="0" y="39"/>
                  </a:lnTo>
                  <a:lnTo>
                    <a:pt x="0" y="46"/>
                  </a:lnTo>
                  <a:lnTo>
                    <a:pt x="0" y="50"/>
                  </a:lnTo>
                  <a:lnTo>
                    <a:pt x="2" y="56"/>
                  </a:lnTo>
                  <a:lnTo>
                    <a:pt x="2" y="63"/>
                  </a:lnTo>
                  <a:lnTo>
                    <a:pt x="4" y="69"/>
                  </a:lnTo>
                  <a:lnTo>
                    <a:pt x="6" y="76"/>
                  </a:lnTo>
                  <a:lnTo>
                    <a:pt x="8" y="85"/>
                  </a:lnTo>
                  <a:lnTo>
                    <a:pt x="10" y="93"/>
                  </a:lnTo>
                  <a:lnTo>
                    <a:pt x="15" y="102"/>
                  </a:lnTo>
                  <a:lnTo>
                    <a:pt x="21" y="119"/>
                  </a:lnTo>
                  <a:lnTo>
                    <a:pt x="30" y="139"/>
                  </a:lnTo>
                  <a:lnTo>
                    <a:pt x="39" y="158"/>
                  </a:lnTo>
                  <a:lnTo>
                    <a:pt x="47" y="178"/>
                  </a:lnTo>
                  <a:lnTo>
                    <a:pt x="56" y="197"/>
                  </a:lnTo>
                  <a:lnTo>
                    <a:pt x="62" y="215"/>
                  </a:lnTo>
                  <a:lnTo>
                    <a:pt x="67" y="223"/>
                  </a:lnTo>
                  <a:lnTo>
                    <a:pt x="71" y="230"/>
                  </a:lnTo>
                  <a:lnTo>
                    <a:pt x="73" y="232"/>
                  </a:lnTo>
                  <a:lnTo>
                    <a:pt x="73" y="236"/>
                  </a:lnTo>
                  <a:lnTo>
                    <a:pt x="75" y="241"/>
                  </a:lnTo>
                  <a:lnTo>
                    <a:pt x="75" y="245"/>
                  </a:lnTo>
                  <a:lnTo>
                    <a:pt x="75" y="249"/>
                  </a:lnTo>
                  <a:lnTo>
                    <a:pt x="78" y="256"/>
                  </a:lnTo>
                  <a:lnTo>
                    <a:pt x="78" y="262"/>
                  </a:lnTo>
                  <a:lnTo>
                    <a:pt x="78" y="273"/>
                  </a:lnTo>
                  <a:lnTo>
                    <a:pt x="78" y="295"/>
                  </a:lnTo>
                  <a:lnTo>
                    <a:pt x="78" y="325"/>
                  </a:lnTo>
                  <a:lnTo>
                    <a:pt x="80" y="544"/>
                  </a:lnTo>
                  <a:lnTo>
                    <a:pt x="320" y="544"/>
                  </a:lnTo>
                  <a:close/>
                </a:path>
              </a:pathLst>
            </a:custGeom>
            <a:solidFill>
              <a:srgbClr val="E187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5" name="任意多边形 308184"/>
            <p:cNvSpPr/>
            <p:nvPr/>
          </p:nvSpPr>
          <p:spPr>
            <a:xfrm>
              <a:off x="4511" y="2422"/>
              <a:ext cx="398" cy="542"/>
            </a:xfrm>
            <a:custGeom>
              <a:rect l="0" t="0" r="0" b="0"/>
              <a:pathLst>
                <a:path w="398" h="542">
                  <a:moveTo>
                    <a:pt x="318" y="542"/>
                  </a:moveTo>
                  <a:lnTo>
                    <a:pt x="318" y="332"/>
                  </a:lnTo>
                  <a:lnTo>
                    <a:pt x="318" y="312"/>
                  </a:lnTo>
                  <a:lnTo>
                    <a:pt x="318" y="295"/>
                  </a:lnTo>
                  <a:lnTo>
                    <a:pt x="318" y="282"/>
                  </a:lnTo>
                  <a:lnTo>
                    <a:pt x="318" y="269"/>
                  </a:lnTo>
                  <a:lnTo>
                    <a:pt x="318" y="262"/>
                  </a:lnTo>
                  <a:lnTo>
                    <a:pt x="318" y="256"/>
                  </a:lnTo>
                  <a:lnTo>
                    <a:pt x="320" y="249"/>
                  </a:lnTo>
                  <a:lnTo>
                    <a:pt x="320" y="243"/>
                  </a:lnTo>
                  <a:lnTo>
                    <a:pt x="322" y="236"/>
                  </a:lnTo>
                  <a:lnTo>
                    <a:pt x="325" y="230"/>
                  </a:lnTo>
                  <a:lnTo>
                    <a:pt x="327" y="223"/>
                  </a:lnTo>
                  <a:lnTo>
                    <a:pt x="331" y="215"/>
                  </a:lnTo>
                  <a:lnTo>
                    <a:pt x="335" y="202"/>
                  </a:lnTo>
                  <a:lnTo>
                    <a:pt x="342" y="184"/>
                  </a:lnTo>
                  <a:lnTo>
                    <a:pt x="351" y="167"/>
                  </a:lnTo>
                  <a:lnTo>
                    <a:pt x="359" y="148"/>
                  </a:lnTo>
                  <a:lnTo>
                    <a:pt x="366" y="128"/>
                  </a:lnTo>
                  <a:lnTo>
                    <a:pt x="374" y="111"/>
                  </a:lnTo>
                  <a:lnTo>
                    <a:pt x="383" y="96"/>
                  </a:lnTo>
                  <a:lnTo>
                    <a:pt x="390" y="80"/>
                  </a:lnTo>
                  <a:lnTo>
                    <a:pt x="392" y="74"/>
                  </a:lnTo>
                  <a:lnTo>
                    <a:pt x="394" y="67"/>
                  </a:lnTo>
                  <a:lnTo>
                    <a:pt x="396" y="61"/>
                  </a:lnTo>
                  <a:lnTo>
                    <a:pt x="396" y="52"/>
                  </a:lnTo>
                  <a:lnTo>
                    <a:pt x="398" y="46"/>
                  </a:lnTo>
                  <a:lnTo>
                    <a:pt x="398" y="39"/>
                  </a:lnTo>
                  <a:lnTo>
                    <a:pt x="398" y="33"/>
                  </a:lnTo>
                  <a:lnTo>
                    <a:pt x="396" y="26"/>
                  </a:lnTo>
                  <a:lnTo>
                    <a:pt x="396" y="22"/>
                  </a:lnTo>
                  <a:lnTo>
                    <a:pt x="394" y="15"/>
                  </a:lnTo>
                  <a:lnTo>
                    <a:pt x="394" y="13"/>
                  </a:lnTo>
                  <a:lnTo>
                    <a:pt x="392" y="11"/>
                  </a:lnTo>
                  <a:lnTo>
                    <a:pt x="392" y="9"/>
                  </a:lnTo>
                  <a:lnTo>
                    <a:pt x="390" y="7"/>
                  </a:lnTo>
                  <a:lnTo>
                    <a:pt x="390" y="7"/>
                  </a:lnTo>
                  <a:lnTo>
                    <a:pt x="387" y="5"/>
                  </a:lnTo>
                  <a:lnTo>
                    <a:pt x="385" y="2"/>
                  </a:lnTo>
                  <a:lnTo>
                    <a:pt x="383" y="2"/>
                  </a:lnTo>
                  <a:lnTo>
                    <a:pt x="383" y="0"/>
                  </a:lnTo>
                  <a:lnTo>
                    <a:pt x="381" y="0"/>
                  </a:lnTo>
                  <a:lnTo>
                    <a:pt x="379" y="0"/>
                  </a:lnTo>
                  <a:lnTo>
                    <a:pt x="377" y="0"/>
                  </a:lnTo>
                  <a:lnTo>
                    <a:pt x="366" y="0"/>
                  </a:lnTo>
                  <a:lnTo>
                    <a:pt x="355" y="0"/>
                  </a:lnTo>
                  <a:lnTo>
                    <a:pt x="344" y="0"/>
                  </a:lnTo>
                  <a:lnTo>
                    <a:pt x="333" y="0"/>
                  </a:lnTo>
                  <a:lnTo>
                    <a:pt x="325" y="0"/>
                  </a:lnTo>
                  <a:lnTo>
                    <a:pt x="316" y="0"/>
                  </a:lnTo>
                  <a:lnTo>
                    <a:pt x="312" y="0"/>
                  </a:lnTo>
                  <a:lnTo>
                    <a:pt x="309" y="0"/>
                  </a:lnTo>
                  <a:lnTo>
                    <a:pt x="301" y="2"/>
                  </a:lnTo>
                  <a:lnTo>
                    <a:pt x="292" y="2"/>
                  </a:lnTo>
                  <a:lnTo>
                    <a:pt x="104" y="2"/>
                  </a:lnTo>
                  <a:lnTo>
                    <a:pt x="93" y="2"/>
                  </a:lnTo>
                  <a:lnTo>
                    <a:pt x="82" y="2"/>
                  </a:lnTo>
                  <a:lnTo>
                    <a:pt x="82" y="2"/>
                  </a:lnTo>
                  <a:lnTo>
                    <a:pt x="78" y="2"/>
                  </a:lnTo>
                  <a:lnTo>
                    <a:pt x="71" y="2"/>
                  </a:lnTo>
                  <a:lnTo>
                    <a:pt x="63" y="2"/>
                  </a:lnTo>
                  <a:lnTo>
                    <a:pt x="54" y="2"/>
                  </a:lnTo>
                  <a:lnTo>
                    <a:pt x="43" y="2"/>
                  </a:lnTo>
                  <a:lnTo>
                    <a:pt x="34" y="2"/>
                  </a:lnTo>
                  <a:lnTo>
                    <a:pt x="26" y="2"/>
                  </a:lnTo>
                  <a:lnTo>
                    <a:pt x="24" y="2"/>
                  </a:lnTo>
                  <a:lnTo>
                    <a:pt x="21" y="2"/>
                  </a:lnTo>
                  <a:lnTo>
                    <a:pt x="19" y="5"/>
                  </a:lnTo>
                  <a:lnTo>
                    <a:pt x="17" y="5"/>
                  </a:lnTo>
                  <a:lnTo>
                    <a:pt x="17" y="5"/>
                  </a:lnTo>
                  <a:lnTo>
                    <a:pt x="15" y="7"/>
                  </a:lnTo>
                  <a:lnTo>
                    <a:pt x="13" y="7"/>
                  </a:lnTo>
                  <a:lnTo>
                    <a:pt x="11" y="9"/>
                  </a:lnTo>
                  <a:lnTo>
                    <a:pt x="11" y="11"/>
                  </a:lnTo>
                  <a:lnTo>
                    <a:pt x="8" y="11"/>
                  </a:lnTo>
                  <a:lnTo>
                    <a:pt x="8" y="13"/>
                  </a:lnTo>
                  <a:lnTo>
                    <a:pt x="6" y="15"/>
                  </a:lnTo>
                  <a:lnTo>
                    <a:pt x="4" y="20"/>
                  </a:lnTo>
                  <a:lnTo>
                    <a:pt x="2" y="24"/>
                  </a:lnTo>
                  <a:lnTo>
                    <a:pt x="2" y="28"/>
                  </a:lnTo>
                  <a:lnTo>
                    <a:pt x="0" y="33"/>
                  </a:lnTo>
                  <a:lnTo>
                    <a:pt x="0" y="39"/>
                  </a:lnTo>
                  <a:lnTo>
                    <a:pt x="0" y="44"/>
                  </a:lnTo>
                  <a:lnTo>
                    <a:pt x="0" y="50"/>
                  </a:lnTo>
                  <a:lnTo>
                    <a:pt x="2" y="57"/>
                  </a:lnTo>
                  <a:lnTo>
                    <a:pt x="2" y="63"/>
                  </a:lnTo>
                  <a:lnTo>
                    <a:pt x="4" y="70"/>
                  </a:lnTo>
                  <a:lnTo>
                    <a:pt x="6" y="76"/>
                  </a:lnTo>
                  <a:lnTo>
                    <a:pt x="8" y="83"/>
                  </a:lnTo>
                  <a:lnTo>
                    <a:pt x="11" y="91"/>
                  </a:lnTo>
                  <a:lnTo>
                    <a:pt x="15" y="100"/>
                  </a:lnTo>
                  <a:lnTo>
                    <a:pt x="21" y="117"/>
                  </a:lnTo>
                  <a:lnTo>
                    <a:pt x="30" y="137"/>
                  </a:lnTo>
                  <a:lnTo>
                    <a:pt x="39" y="156"/>
                  </a:lnTo>
                  <a:lnTo>
                    <a:pt x="47" y="176"/>
                  </a:lnTo>
                  <a:lnTo>
                    <a:pt x="54" y="195"/>
                  </a:lnTo>
                  <a:lnTo>
                    <a:pt x="63" y="213"/>
                  </a:lnTo>
                  <a:lnTo>
                    <a:pt x="67" y="221"/>
                  </a:lnTo>
                  <a:lnTo>
                    <a:pt x="71" y="228"/>
                  </a:lnTo>
                  <a:lnTo>
                    <a:pt x="71" y="230"/>
                  </a:lnTo>
                  <a:lnTo>
                    <a:pt x="73" y="234"/>
                  </a:lnTo>
                  <a:lnTo>
                    <a:pt x="73" y="239"/>
                  </a:lnTo>
                  <a:lnTo>
                    <a:pt x="76" y="243"/>
                  </a:lnTo>
                  <a:lnTo>
                    <a:pt x="76" y="247"/>
                  </a:lnTo>
                  <a:lnTo>
                    <a:pt x="76" y="254"/>
                  </a:lnTo>
                  <a:lnTo>
                    <a:pt x="78" y="260"/>
                  </a:lnTo>
                  <a:lnTo>
                    <a:pt x="78" y="269"/>
                  </a:lnTo>
                  <a:lnTo>
                    <a:pt x="78" y="293"/>
                  </a:lnTo>
                  <a:lnTo>
                    <a:pt x="78" y="323"/>
                  </a:lnTo>
                  <a:lnTo>
                    <a:pt x="80" y="542"/>
                  </a:lnTo>
                  <a:lnTo>
                    <a:pt x="318" y="542"/>
                  </a:lnTo>
                  <a:close/>
                </a:path>
              </a:pathLst>
            </a:custGeom>
            <a:solidFill>
              <a:srgbClr val="E184A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6" name="任意多边形 308185"/>
            <p:cNvSpPr/>
            <p:nvPr/>
          </p:nvSpPr>
          <p:spPr>
            <a:xfrm>
              <a:off x="4513" y="2424"/>
              <a:ext cx="396" cy="540"/>
            </a:xfrm>
            <a:custGeom>
              <a:rect l="0" t="0" r="0" b="0"/>
              <a:pathLst>
                <a:path w="396" h="540">
                  <a:moveTo>
                    <a:pt x="316" y="540"/>
                  </a:moveTo>
                  <a:lnTo>
                    <a:pt x="316" y="330"/>
                  </a:lnTo>
                  <a:lnTo>
                    <a:pt x="316" y="310"/>
                  </a:lnTo>
                  <a:lnTo>
                    <a:pt x="316" y="293"/>
                  </a:lnTo>
                  <a:lnTo>
                    <a:pt x="316" y="280"/>
                  </a:lnTo>
                  <a:lnTo>
                    <a:pt x="316" y="267"/>
                  </a:lnTo>
                  <a:lnTo>
                    <a:pt x="316" y="260"/>
                  </a:lnTo>
                  <a:lnTo>
                    <a:pt x="316" y="254"/>
                  </a:lnTo>
                  <a:lnTo>
                    <a:pt x="318" y="247"/>
                  </a:lnTo>
                  <a:lnTo>
                    <a:pt x="318" y="241"/>
                  </a:lnTo>
                  <a:lnTo>
                    <a:pt x="320" y="234"/>
                  </a:lnTo>
                  <a:lnTo>
                    <a:pt x="323" y="228"/>
                  </a:lnTo>
                  <a:lnTo>
                    <a:pt x="325" y="221"/>
                  </a:lnTo>
                  <a:lnTo>
                    <a:pt x="327" y="213"/>
                  </a:lnTo>
                  <a:lnTo>
                    <a:pt x="333" y="200"/>
                  </a:lnTo>
                  <a:lnTo>
                    <a:pt x="340" y="182"/>
                  </a:lnTo>
                  <a:lnTo>
                    <a:pt x="346" y="165"/>
                  </a:lnTo>
                  <a:lnTo>
                    <a:pt x="355" y="146"/>
                  </a:lnTo>
                  <a:lnTo>
                    <a:pt x="364" y="128"/>
                  </a:lnTo>
                  <a:lnTo>
                    <a:pt x="372" y="111"/>
                  </a:lnTo>
                  <a:lnTo>
                    <a:pt x="379" y="94"/>
                  </a:lnTo>
                  <a:lnTo>
                    <a:pt x="385" y="81"/>
                  </a:lnTo>
                  <a:lnTo>
                    <a:pt x="388" y="74"/>
                  </a:lnTo>
                  <a:lnTo>
                    <a:pt x="392" y="68"/>
                  </a:lnTo>
                  <a:lnTo>
                    <a:pt x="392" y="59"/>
                  </a:lnTo>
                  <a:lnTo>
                    <a:pt x="394" y="52"/>
                  </a:lnTo>
                  <a:lnTo>
                    <a:pt x="394" y="46"/>
                  </a:lnTo>
                  <a:lnTo>
                    <a:pt x="396" y="39"/>
                  </a:lnTo>
                  <a:lnTo>
                    <a:pt x="394" y="33"/>
                  </a:lnTo>
                  <a:lnTo>
                    <a:pt x="394" y="26"/>
                  </a:lnTo>
                  <a:lnTo>
                    <a:pt x="392" y="20"/>
                  </a:lnTo>
                  <a:lnTo>
                    <a:pt x="392" y="16"/>
                  </a:lnTo>
                  <a:lnTo>
                    <a:pt x="390" y="13"/>
                  </a:lnTo>
                  <a:lnTo>
                    <a:pt x="390" y="11"/>
                  </a:lnTo>
                  <a:lnTo>
                    <a:pt x="388" y="9"/>
                  </a:lnTo>
                  <a:lnTo>
                    <a:pt x="388" y="7"/>
                  </a:lnTo>
                  <a:lnTo>
                    <a:pt x="385" y="5"/>
                  </a:lnTo>
                  <a:lnTo>
                    <a:pt x="385" y="5"/>
                  </a:lnTo>
                  <a:lnTo>
                    <a:pt x="383" y="3"/>
                  </a:lnTo>
                  <a:lnTo>
                    <a:pt x="381" y="3"/>
                  </a:lnTo>
                  <a:lnTo>
                    <a:pt x="379" y="0"/>
                  </a:lnTo>
                  <a:lnTo>
                    <a:pt x="377" y="0"/>
                  </a:lnTo>
                  <a:lnTo>
                    <a:pt x="375" y="0"/>
                  </a:lnTo>
                  <a:lnTo>
                    <a:pt x="375" y="0"/>
                  </a:lnTo>
                  <a:lnTo>
                    <a:pt x="364" y="0"/>
                  </a:lnTo>
                  <a:lnTo>
                    <a:pt x="353" y="0"/>
                  </a:lnTo>
                  <a:lnTo>
                    <a:pt x="342" y="0"/>
                  </a:lnTo>
                  <a:lnTo>
                    <a:pt x="331" y="0"/>
                  </a:lnTo>
                  <a:lnTo>
                    <a:pt x="323" y="0"/>
                  </a:lnTo>
                  <a:lnTo>
                    <a:pt x="314" y="0"/>
                  </a:lnTo>
                  <a:lnTo>
                    <a:pt x="310" y="0"/>
                  </a:lnTo>
                  <a:lnTo>
                    <a:pt x="307" y="0"/>
                  </a:lnTo>
                  <a:lnTo>
                    <a:pt x="299" y="3"/>
                  </a:lnTo>
                  <a:lnTo>
                    <a:pt x="290" y="3"/>
                  </a:lnTo>
                  <a:lnTo>
                    <a:pt x="104" y="3"/>
                  </a:lnTo>
                  <a:lnTo>
                    <a:pt x="93" y="3"/>
                  </a:lnTo>
                  <a:lnTo>
                    <a:pt x="82" y="3"/>
                  </a:lnTo>
                  <a:lnTo>
                    <a:pt x="80" y="3"/>
                  </a:lnTo>
                  <a:lnTo>
                    <a:pt x="76" y="3"/>
                  </a:lnTo>
                  <a:lnTo>
                    <a:pt x="69" y="3"/>
                  </a:lnTo>
                  <a:lnTo>
                    <a:pt x="63" y="3"/>
                  </a:lnTo>
                  <a:lnTo>
                    <a:pt x="54" y="3"/>
                  </a:lnTo>
                  <a:lnTo>
                    <a:pt x="43" y="3"/>
                  </a:lnTo>
                  <a:lnTo>
                    <a:pt x="35" y="3"/>
                  </a:lnTo>
                  <a:lnTo>
                    <a:pt x="26" y="3"/>
                  </a:lnTo>
                  <a:lnTo>
                    <a:pt x="24" y="3"/>
                  </a:lnTo>
                  <a:lnTo>
                    <a:pt x="22" y="3"/>
                  </a:lnTo>
                  <a:lnTo>
                    <a:pt x="19" y="3"/>
                  </a:lnTo>
                  <a:lnTo>
                    <a:pt x="17" y="5"/>
                  </a:lnTo>
                  <a:lnTo>
                    <a:pt x="17" y="5"/>
                  </a:lnTo>
                  <a:lnTo>
                    <a:pt x="15" y="7"/>
                  </a:lnTo>
                  <a:lnTo>
                    <a:pt x="13" y="7"/>
                  </a:lnTo>
                  <a:lnTo>
                    <a:pt x="11" y="9"/>
                  </a:lnTo>
                  <a:lnTo>
                    <a:pt x="11" y="9"/>
                  </a:lnTo>
                  <a:lnTo>
                    <a:pt x="9" y="11"/>
                  </a:lnTo>
                  <a:lnTo>
                    <a:pt x="6" y="13"/>
                  </a:lnTo>
                  <a:lnTo>
                    <a:pt x="6" y="16"/>
                  </a:lnTo>
                  <a:lnTo>
                    <a:pt x="4" y="18"/>
                  </a:lnTo>
                  <a:lnTo>
                    <a:pt x="2" y="22"/>
                  </a:lnTo>
                  <a:lnTo>
                    <a:pt x="2" y="29"/>
                  </a:lnTo>
                  <a:lnTo>
                    <a:pt x="0" y="33"/>
                  </a:lnTo>
                  <a:lnTo>
                    <a:pt x="0" y="37"/>
                  </a:lnTo>
                  <a:lnTo>
                    <a:pt x="0" y="44"/>
                  </a:lnTo>
                  <a:lnTo>
                    <a:pt x="0" y="50"/>
                  </a:lnTo>
                  <a:lnTo>
                    <a:pt x="2" y="57"/>
                  </a:lnTo>
                  <a:lnTo>
                    <a:pt x="2" y="61"/>
                  </a:lnTo>
                  <a:lnTo>
                    <a:pt x="4" y="68"/>
                  </a:lnTo>
                  <a:lnTo>
                    <a:pt x="6" y="76"/>
                  </a:lnTo>
                  <a:lnTo>
                    <a:pt x="9" y="83"/>
                  </a:lnTo>
                  <a:lnTo>
                    <a:pt x="11" y="91"/>
                  </a:lnTo>
                  <a:lnTo>
                    <a:pt x="15" y="100"/>
                  </a:lnTo>
                  <a:lnTo>
                    <a:pt x="22" y="117"/>
                  </a:lnTo>
                  <a:lnTo>
                    <a:pt x="30" y="137"/>
                  </a:lnTo>
                  <a:lnTo>
                    <a:pt x="37" y="156"/>
                  </a:lnTo>
                  <a:lnTo>
                    <a:pt x="45" y="176"/>
                  </a:lnTo>
                  <a:lnTo>
                    <a:pt x="54" y="193"/>
                  </a:lnTo>
                  <a:lnTo>
                    <a:pt x="63" y="211"/>
                  </a:lnTo>
                  <a:lnTo>
                    <a:pt x="67" y="219"/>
                  </a:lnTo>
                  <a:lnTo>
                    <a:pt x="69" y="226"/>
                  </a:lnTo>
                  <a:lnTo>
                    <a:pt x="71" y="228"/>
                  </a:lnTo>
                  <a:lnTo>
                    <a:pt x="74" y="232"/>
                  </a:lnTo>
                  <a:lnTo>
                    <a:pt x="74" y="237"/>
                  </a:lnTo>
                  <a:lnTo>
                    <a:pt x="76" y="241"/>
                  </a:lnTo>
                  <a:lnTo>
                    <a:pt x="76" y="245"/>
                  </a:lnTo>
                  <a:lnTo>
                    <a:pt x="76" y="252"/>
                  </a:lnTo>
                  <a:lnTo>
                    <a:pt x="76" y="258"/>
                  </a:lnTo>
                  <a:lnTo>
                    <a:pt x="78" y="267"/>
                  </a:lnTo>
                  <a:lnTo>
                    <a:pt x="78" y="291"/>
                  </a:lnTo>
                  <a:lnTo>
                    <a:pt x="78" y="321"/>
                  </a:lnTo>
                  <a:lnTo>
                    <a:pt x="78" y="540"/>
                  </a:lnTo>
                  <a:lnTo>
                    <a:pt x="316" y="540"/>
                  </a:lnTo>
                  <a:close/>
                </a:path>
              </a:pathLst>
            </a:custGeom>
            <a:solidFill>
              <a:srgbClr val="E183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7" name="任意多边形 308186"/>
            <p:cNvSpPr/>
            <p:nvPr/>
          </p:nvSpPr>
          <p:spPr>
            <a:xfrm>
              <a:off x="4515" y="2427"/>
              <a:ext cx="392" cy="537"/>
            </a:xfrm>
            <a:custGeom>
              <a:rect l="0" t="0" r="0" b="0"/>
              <a:pathLst>
                <a:path w="392" h="537">
                  <a:moveTo>
                    <a:pt x="312" y="537"/>
                  </a:moveTo>
                  <a:lnTo>
                    <a:pt x="314" y="325"/>
                  </a:lnTo>
                  <a:lnTo>
                    <a:pt x="314" y="305"/>
                  </a:lnTo>
                  <a:lnTo>
                    <a:pt x="314" y="290"/>
                  </a:lnTo>
                  <a:lnTo>
                    <a:pt x="314" y="275"/>
                  </a:lnTo>
                  <a:lnTo>
                    <a:pt x="314" y="264"/>
                  </a:lnTo>
                  <a:lnTo>
                    <a:pt x="314" y="257"/>
                  </a:lnTo>
                  <a:lnTo>
                    <a:pt x="314" y="251"/>
                  </a:lnTo>
                  <a:lnTo>
                    <a:pt x="316" y="244"/>
                  </a:lnTo>
                  <a:lnTo>
                    <a:pt x="316" y="238"/>
                  </a:lnTo>
                  <a:lnTo>
                    <a:pt x="318" y="231"/>
                  </a:lnTo>
                  <a:lnTo>
                    <a:pt x="321" y="225"/>
                  </a:lnTo>
                  <a:lnTo>
                    <a:pt x="323" y="218"/>
                  </a:lnTo>
                  <a:lnTo>
                    <a:pt x="325" y="210"/>
                  </a:lnTo>
                  <a:lnTo>
                    <a:pt x="331" y="197"/>
                  </a:lnTo>
                  <a:lnTo>
                    <a:pt x="338" y="182"/>
                  </a:lnTo>
                  <a:lnTo>
                    <a:pt x="344" y="162"/>
                  </a:lnTo>
                  <a:lnTo>
                    <a:pt x="353" y="145"/>
                  </a:lnTo>
                  <a:lnTo>
                    <a:pt x="362" y="125"/>
                  </a:lnTo>
                  <a:lnTo>
                    <a:pt x="370" y="108"/>
                  </a:lnTo>
                  <a:lnTo>
                    <a:pt x="377" y="93"/>
                  </a:lnTo>
                  <a:lnTo>
                    <a:pt x="383" y="80"/>
                  </a:lnTo>
                  <a:lnTo>
                    <a:pt x="386" y="71"/>
                  </a:lnTo>
                  <a:lnTo>
                    <a:pt x="388" y="65"/>
                  </a:lnTo>
                  <a:lnTo>
                    <a:pt x="390" y="58"/>
                  </a:lnTo>
                  <a:lnTo>
                    <a:pt x="392" y="52"/>
                  </a:lnTo>
                  <a:lnTo>
                    <a:pt x="392" y="45"/>
                  </a:lnTo>
                  <a:lnTo>
                    <a:pt x="392" y="36"/>
                  </a:lnTo>
                  <a:lnTo>
                    <a:pt x="392" y="30"/>
                  </a:lnTo>
                  <a:lnTo>
                    <a:pt x="392" y="26"/>
                  </a:lnTo>
                  <a:lnTo>
                    <a:pt x="390" y="19"/>
                  </a:lnTo>
                  <a:lnTo>
                    <a:pt x="388" y="15"/>
                  </a:lnTo>
                  <a:lnTo>
                    <a:pt x="388" y="13"/>
                  </a:lnTo>
                  <a:lnTo>
                    <a:pt x="386" y="10"/>
                  </a:lnTo>
                  <a:lnTo>
                    <a:pt x="386" y="8"/>
                  </a:lnTo>
                  <a:lnTo>
                    <a:pt x="383" y="6"/>
                  </a:lnTo>
                  <a:lnTo>
                    <a:pt x="383" y="4"/>
                  </a:lnTo>
                  <a:lnTo>
                    <a:pt x="381" y="2"/>
                  </a:lnTo>
                  <a:lnTo>
                    <a:pt x="379" y="2"/>
                  </a:lnTo>
                  <a:lnTo>
                    <a:pt x="379" y="0"/>
                  </a:lnTo>
                  <a:lnTo>
                    <a:pt x="377" y="0"/>
                  </a:lnTo>
                  <a:lnTo>
                    <a:pt x="375" y="0"/>
                  </a:lnTo>
                  <a:lnTo>
                    <a:pt x="373" y="0"/>
                  </a:lnTo>
                  <a:lnTo>
                    <a:pt x="370" y="0"/>
                  </a:lnTo>
                  <a:lnTo>
                    <a:pt x="362" y="0"/>
                  </a:lnTo>
                  <a:lnTo>
                    <a:pt x="351" y="0"/>
                  </a:lnTo>
                  <a:lnTo>
                    <a:pt x="340" y="0"/>
                  </a:lnTo>
                  <a:lnTo>
                    <a:pt x="329" y="0"/>
                  </a:lnTo>
                  <a:lnTo>
                    <a:pt x="321" y="0"/>
                  </a:lnTo>
                  <a:lnTo>
                    <a:pt x="312" y="0"/>
                  </a:lnTo>
                  <a:lnTo>
                    <a:pt x="308" y="0"/>
                  </a:lnTo>
                  <a:lnTo>
                    <a:pt x="305" y="0"/>
                  </a:lnTo>
                  <a:lnTo>
                    <a:pt x="297" y="0"/>
                  </a:lnTo>
                  <a:lnTo>
                    <a:pt x="288" y="2"/>
                  </a:lnTo>
                  <a:lnTo>
                    <a:pt x="104" y="2"/>
                  </a:lnTo>
                  <a:lnTo>
                    <a:pt x="93" y="0"/>
                  </a:lnTo>
                  <a:lnTo>
                    <a:pt x="82" y="2"/>
                  </a:lnTo>
                  <a:lnTo>
                    <a:pt x="80" y="2"/>
                  </a:lnTo>
                  <a:lnTo>
                    <a:pt x="76" y="2"/>
                  </a:lnTo>
                  <a:lnTo>
                    <a:pt x="69" y="2"/>
                  </a:lnTo>
                  <a:lnTo>
                    <a:pt x="63" y="0"/>
                  </a:lnTo>
                  <a:lnTo>
                    <a:pt x="54" y="0"/>
                  </a:lnTo>
                  <a:lnTo>
                    <a:pt x="43" y="0"/>
                  </a:lnTo>
                  <a:lnTo>
                    <a:pt x="35" y="2"/>
                  </a:lnTo>
                  <a:lnTo>
                    <a:pt x="26" y="2"/>
                  </a:lnTo>
                  <a:lnTo>
                    <a:pt x="24" y="2"/>
                  </a:lnTo>
                  <a:lnTo>
                    <a:pt x="22" y="2"/>
                  </a:lnTo>
                  <a:lnTo>
                    <a:pt x="20" y="2"/>
                  </a:lnTo>
                  <a:lnTo>
                    <a:pt x="17" y="2"/>
                  </a:lnTo>
                  <a:lnTo>
                    <a:pt x="15" y="4"/>
                  </a:lnTo>
                  <a:lnTo>
                    <a:pt x="15" y="4"/>
                  </a:lnTo>
                  <a:lnTo>
                    <a:pt x="13" y="6"/>
                  </a:lnTo>
                  <a:lnTo>
                    <a:pt x="11" y="6"/>
                  </a:lnTo>
                  <a:lnTo>
                    <a:pt x="11" y="8"/>
                  </a:lnTo>
                  <a:lnTo>
                    <a:pt x="9" y="10"/>
                  </a:lnTo>
                  <a:lnTo>
                    <a:pt x="7" y="13"/>
                  </a:lnTo>
                  <a:lnTo>
                    <a:pt x="7" y="13"/>
                  </a:lnTo>
                  <a:lnTo>
                    <a:pt x="4" y="17"/>
                  </a:lnTo>
                  <a:lnTo>
                    <a:pt x="2" y="21"/>
                  </a:lnTo>
                  <a:lnTo>
                    <a:pt x="2" y="26"/>
                  </a:lnTo>
                  <a:lnTo>
                    <a:pt x="0" y="32"/>
                  </a:lnTo>
                  <a:lnTo>
                    <a:pt x="0" y="36"/>
                  </a:lnTo>
                  <a:lnTo>
                    <a:pt x="0" y="43"/>
                  </a:lnTo>
                  <a:lnTo>
                    <a:pt x="0" y="47"/>
                  </a:lnTo>
                  <a:lnTo>
                    <a:pt x="2" y="54"/>
                  </a:lnTo>
                  <a:lnTo>
                    <a:pt x="2" y="60"/>
                  </a:lnTo>
                  <a:lnTo>
                    <a:pt x="4" y="67"/>
                  </a:lnTo>
                  <a:lnTo>
                    <a:pt x="7" y="73"/>
                  </a:lnTo>
                  <a:lnTo>
                    <a:pt x="9" y="80"/>
                  </a:lnTo>
                  <a:lnTo>
                    <a:pt x="11" y="88"/>
                  </a:lnTo>
                  <a:lnTo>
                    <a:pt x="15" y="97"/>
                  </a:lnTo>
                  <a:lnTo>
                    <a:pt x="22" y="114"/>
                  </a:lnTo>
                  <a:lnTo>
                    <a:pt x="28" y="134"/>
                  </a:lnTo>
                  <a:lnTo>
                    <a:pt x="37" y="153"/>
                  </a:lnTo>
                  <a:lnTo>
                    <a:pt x="46" y="173"/>
                  </a:lnTo>
                  <a:lnTo>
                    <a:pt x="54" y="190"/>
                  </a:lnTo>
                  <a:lnTo>
                    <a:pt x="63" y="208"/>
                  </a:lnTo>
                  <a:lnTo>
                    <a:pt x="67" y="216"/>
                  </a:lnTo>
                  <a:lnTo>
                    <a:pt x="69" y="223"/>
                  </a:lnTo>
                  <a:lnTo>
                    <a:pt x="72" y="227"/>
                  </a:lnTo>
                  <a:lnTo>
                    <a:pt x="72" y="229"/>
                  </a:lnTo>
                  <a:lnTo>
                    <a:pt x="74" y="234"/>
                  </a:lnTo>
                  <a:lnTo>
                    <a:pt x="74" y="238"/>
                  </a:lnTo>
                  <a:lnTo>
                    <a:pt x="76" y="242"/>
                  </a:lnTo>
                  <a:lnTo>
                    <a:pt x="76" y="249"/>
                  </a:lnTo>
                  <a:lnTo>
                    <a:pt x="76" y="255"/>
                  </a:lnTo>
                  <a:lnTo>
                    <a:pt x="76" y="264"/>
                  </a:lnTo>
                  <a:lnTo>
                    <a:pt x="76" y="288"/>
                  </a:lnTo>
                  <a:lnTo>
                    <a:pt x="78" y="316"/>
                  </a:lnTo>
                  <a:lnTo>
                    <a:pt x="78" y="537"/>
                  </a:lnTo>
                  <a:lnTo>
                    <a:pt x="312" y="537"/>
                  </a:lnTo>
                  <a:close/>
                </a:path>
              </a:pathLst>
            </a:custGeom>
            <a:solidFill>
              <a:srgbClr val="E082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88" name="任意多边形 308187"/>
            <p:cNvSpPr/>
            <p:nvPr/>
          </p:nvSpPr>
          <p:spPr>
            <a:xfrm>
              <a:off x="4517" y="2427"/>
              <a:ext cx="390" cy="537"/>
            </a:xfrm>
            <a:custGeom>
              <a:rect l="0" t="0" r="0" b="0"/>
              <a:pathLst>
                <a:path w="390" h="537">
                  <a:moveTo>
                    <a:pt x="310" y="537"/>
                  </a:moveTo>
                  <a:lnTo>
                    <a:pt x="312" y="325"/>
                  </a:lnTo>
                  <a:lnTo>
                    <a:pt x="312" y="305"/>
                  </a:lnTo>
                  <a:lnTo>
                    <a:pt x="310" y="290"/>
                  </a:lnTo>
                  <a:lnTo>
                    <a:pt x="310" y="275"/>
                  </a:lnTo>
                  <a:lnTo>
                    <a:pt x="312" y="264"/>
                  </a:lnTo>
                  <a:lnTo>
                    <a:pt x="312" y="257"/>
                  </a:lnTo>
                  <a:lnTo>
                    <a:pt x="312" y="251"/>
                  </a:lnTo>
                  <a:lnTo>
                    <a:pt x="312" y="244"/>
                  </a:lnTo>
                  <a:lnTo>
                    <a:pt x="314" y="238"/>
                  </a:lnTo>
                  <a:lnTo>
                    <a:pt x="316" y="231"/>
                  </a:lnTo>
                  <a:lnTo>
                    <a:pt x="319" y="225"/>
                  </a:lnTo>
                  <a:lnTo>
                    <a:pt x="321" y="218"/>
                  </a:lnTo>
                  <a:lnTo>
                    <a:pt x="323" y="210"/>
                  </a:lnTo>
                  <a:lnTo>
                    <a:pt x="327" y="197"/>
                  </a:lnTo>
                  <a:lnTo>
                    <a:pt x="334" y="182"/>
                  </a:lnTo>
                  <a:lnTo>
                    <a:pt x="342" y="164"/>
                  </a:lnTo>
                  <a:lnTo>
                    <a:pt x="351" y="145"/>
                  </a:lnTo>
                  <a:lnTo>
                    <a:pt x="360" y="125"/>
                  </a:lnTo>
                  <a:lnTo>
                    <a:pt x="366" y="108"/>
                  </a:lnTo>
                  <a:lnTo>
                    <a:pt x="375" y="93"/>
                  </a:lnTo>
                  <a:lnTo>
                    <a:pt x="379" y="80"/>
                  </a:lnTo>
                  <a:lnTo>
                    <a:pt x="384" y="73"/>
                  </a:lnTo>
                  <a:lnTo>
                    <a:pt x="386" y="67"/>
                  </a:lnTo>
                  <a:lnTo>
                    <a:pt x="388" y="58"/>
                  </a:lnTo>
                  <a:lnTo>
                    <a:pt x="388" y="52"/>
                  </a:lnTo>
                  <a:lnTo>
                    <a:pt x="388" y="45"/>
                  </a:lnTo>
                  <a:lnTo>
                    <a:pt x="390" y="39"/>
                  </a:lnTo>
                  <a:lnTo>
                    <a:pt x="390" y="32"/>
                  </a:lnTo>
                  <a:lnTo>
                    <a:pt x="388" y="28"/>
                  </a:lnTo>
                  <a:lnTo>
                    <a:pt x="388" y="21"/>
                  </a:lnTo>
                  <a:lnTo>
                    <a:pt x="386" y="17"/>
                  </a:lnTo>
                  <a:lnTo>
                    <a:pt x="386" y="13"/>
                  </a:lnTo>
                  <a:lnTo>
                    <a:pt x="384" y="13"/>
                  </a:lnTo>
                  <a:lnTo>
                    <a:pt x="384" y="10"/>
                  </a:lnTo>
                  <a:lnTo>
                    <a:pt x="381" y="8"/>
                  </a:lnTo>
                  <a:lnTo>
                    <a:pt x="379" y="6"/>
                  </a:lnTo>
                  <a:lnTo>
                    <a:pt x="379" y="4"/>
                  </a:lnTo>
                  <a:lnTo>
                    <a:pt x="377" y="4"/>
                  </a:lnTo>
                  <a:lnTo>
                    <a:pt x="375" y="2"/>
                  </a:lnTo>
                  <a:lnTo>
                    <a:pt x="373" y="2"/>
                  </a:lnTo>
                  <a:lnTo>
                    <a:pt x="373" y="2"/>
                  </a:lnTo>
                  <a:lnTo>
                    <a:pt x="371" y="0"/>
                  </a:lnTo>
                  <a:lnTo>
                    <a:pt x="368" y="0"/>
                  </a:lnTo>
                  <a:lnTo>
                    <a:pt x="360" y="0"/>
                  </a:lnTo>
                  <a:lnTo>
                    <a:pt x="349" y="0"/>
                  </a:lnTo>
                  <a:lnTo>
                    <a:pt x="338" y="2"/>
                  </a:lnTo>
                  <a:lnTo>
                    <a:pt x="327" y="2"/>
                  </a:lnTo>
                  <a:lnTo>
                    <a:pt x="316" y="2"/>
                  </a:lnTo>
                  <a:lnTo>
                    <a:pt x="310" y="2"/>
                  </a:lnTo>
                  <a:lnTo>
                    <a:pt x="306" y="2"/>
                  </a:lnTo>
                  <a:lnTo>
                    <a:pt x="303" y="2"/>
                  </a:lnTo>
                  <a:lnTo>
                    <a:pt x="295" y="2"/>
                  </a:lnTo>
                  <a:lnTo>
                    <a:pt x="286" y="2"/>
                  </a:lnTo>
                  <a:lnTo>
                    <a:pt x="102" y="2"/>
                  </a:lnTo>
                  <a:lnTo>
                    <a:pt x="91" y="2"/>
                  </a:lnTo>
                  <a:lnTo>
                    <a:pt x="80" y="2"/>
                  </a:lnTo>
                  <a:lnTo>
                    <a:pt x="80" y="2"/>
                  </a:lnTo>
                  <a:lnTo>
                    <a:pt x="76" y="2"/>
                  </a:lnTo>
                  <a:lnTo>
                    <a:pt x="70" y="2"/>
                  </a:lnTo>
                  <a:lnTo>
                    <a:pt x="61" y="2"/>
                  </a:lnTo>
                  <a:lnTo>
                    <a:pt x="52" y="2"/>
                  </a:lnTo>
                  <a:lnTo>
                    <a:pt x="44" y="2"/>
                  </a:lnTo>
                  <a:lnTo>
                    <a:pt x="35" y="2"/>
                  </a:lnTo>
                  <a:lnTo>
                    <a:pt x="26" y="2"/>
                  </a:lnTo>
                  <a:lnTo>
                    <a:pt x="24" y="4"/>
                  </a:lnTo>
                  <a:lnTo>
                    <a:pt x="22" y="4"/>
                  </a:lnTo>
                  <a:lnTo>
                    <a:pt x="20" y="4"/>
                  </a:lnTo>
                  <a:lnTo>
                    <a:pt x="18" y="4"/>
                  </a:lnTo>
                  <a:lnTo>
                    <a:pt x="15" y="6"/>
                  </a:lnTo>
                  <a:lnTo>
                    <a:pt x="15" y="6"/>
                  </a:lnTo>
                  <a:lnTo>
                    <a:pt x="13" y="8"/>
                  </a:lnTo>
                  <a:lnTo>
                    <a:pt x="11" y="8"/>
                  </a:lnTo>
                  <a:lnTo>
                    <a:pt x="9" y="10"/>
                  </a:lnTo>
                  <a:lnTo>
                    <a:pt x="9" y="13"/>
                  </a:lnTo>
                  <a:lnTo>
                    <a:pt x="7" y="13"/>
                  </a:lnTo>
                  <a:lnTo>
                    <a:pt x="7" y="15"/>
                  </a:lnTo>
                  <a:lnTo>
                    <a:pt x="5" y="19"/>
                  </a:lnTo>
                  <a:lnTo>
                    <a:pt x="2" y="23"/>
                  </a:lnTo>
                  <a:lnTo>
                    <a:pt x="2" y="28"/>
                  </a:lnTo>
                  <a:lnTo>
                    <a:pt x="0" y="32"/>
                  </a:lnTo>
                  <a:lnTo>
                    <a:pt x="0" y="39"/>
                  </a:lnTo>
                  <a:lnTo>
                    <a:pt x="0" y="43"/>
                  </a:lnTo>
                  <a:lnTo>
                    <a:pt x="0" y="49"/>
                  </a:lnTo>
                  <a:lnTo>
                    <a:pt x="2" y="56"/>
                  </a:lnTo>
                  <a:lnTo>
                    <a:pt x="2" y="62"/>
                  </a:lnTo>
                  <a:lnTo>
                    <a:pt x="5" y="69"/>
                  </a:lnTo>
                  <a:lnTo>
                    <a:pt x="7" y="75"/>
                  </a:lnTo>
                  <a:lnTo>
                    <a:pt x="9" y="82"/>
                  </a:lnTo>
                  <a:lnTo>
                    <a:pt x="11" y="91"/>
                  </a:lnTo>
                  <a:lnTo>
                    <a:pt x="15" y="97"/>
                  </a:lnTo>
                  <a:lnTo>
                    <a:pt x="22" y="117"/>
                  </a:lnTo>
                  <a:lnTo>
                    <a:pt x="28" y="134"/>
                  </a:lnTo>
                  <a:lnTo>
                    <a:pt x="37" y="153"/>
                  </a:lnTo>
                  <a:lnTo>
                    <a:pt x="46" y="173"/>
                  </a:lnTo>
                  <a:lnTo>
                    <a:pt x="54" y="190"/>
                  </a:lnTo>
                  <a:lnTo>
                    <a:pt x="61" y="208"/>
                  </a:lnTo>
                  <a:lnTo>
                    <a:pt x="65" y="216"/>
                  </a:lnTo>
                  <a:lnTo>
                    <a:pt x="70" y="223"/>
                  </a:lnTo>
                  <a:lnTo>
                    <a:pt x="70" y="227"/>
                  </a:lnTo>
                  <a:lnTo>
                    <a:pt x="72" y="229"/>
                  </a:lnTo>
                  <a:lnTo>
                    <a:pt x="74" y="234"/>
                  </a:lnTo>
                  <a:lnTo>
                    <a:pt x="74" y="238"/>
                  </a:lnTo>
                  <a:lnTo>
                    <a:pt x="74" y="242"/>
                  </a:lnTo>
                  <a:lnTo>
                    <a:pt x="76" y="249"/>
                  </a:lnTo>
                  <a:lnTo>
                    <a:pt x="76" y="255"/>
                  </a:lnTo>
                  <a:lnTo>
                    <a:pt x="76" y="264"/>
                  </a:lnTo>
                  <a:lnTo>
                    <a:pt x="76" y="286"/>
                  </a:lnTo>
                  <a:lnTo>
                    <a:pt x="76" y="316"/>
                  </a:lnTo>
                  <a:lnTo>
                    <a:pt x="78" y="537"/>
                  </a:lnTo>
                  <a:lnTo>
                    <a:pt x="310" y="537"/>
                  </a:lnTo>
                  <a:close/>
                </a:path>
              </a:pathLst>
            </a:custGeom>
            <a:solidFill>
              <a:srgbClr val="E080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sp>
        <p:nvSpPr>
          <p:cNvPr id="308189" name="任意多边形 308188"/>
          <p:cNvSpPr/>
          <p:nvPr/>
        </p:nvSpPr>
        <p:spPr>
          <a:xfrm>
            <a:off x="7554913" y="3983038"/>
            <a:ext cx="612775" cy="849312"/>
          </a:xfrm>
          <a:custGeom>
            <a:rect l="0" t="0" r="0" b="0"/>
            <a:pathLst>
              <a:path w="386" h="535">
                <a:moveTo>
                  <a:pt x="308" y="535"/>
                </a:moveTo>
                <a:lnTo>
                  <a:pt x="308" y="323"/>
                </a:lnTo>
                <a:lnTo>
                  <a:pt x="308" y="303"/>
                </a:lnTo>
                <a:lnTo>
                  <a:pt x="308" y="286"/>
                </a:lnTo>
                <a:lnTo>
                  <a:pt x="308" y="273"/>
                </a:lnTo>
                <a:lnTo>
                  <a:pt x="308" y="260"/>
                </a:lnTo>
                <a:lnTo>
                  <a:pt x="310" y="255"/>
                </a:lnTo>
                <a:lnTo>
                  <a:pt x="310" y="249"/>
                </a:lnTo>
                <a:lnTo>
                  <a:pt x="310" y="242"/>
                </a:lnTo>
                <a:lnTo>
                  <a:pt x="312" y="236"/>
                </a:lnTo>
                <a:lnTo>
                  <a:pt x="314" y="229"/>
                </a:lnTo>
                <a:lnTo>
                  <a:pt x="314" y="223"/>
                </a:lnTo>
                <a:lnTo>
                  <a:pt x="319" y="216"/>
                </a:lnTo>
                <a:lnTo>
                  <a:pt x="321" y="208"/>
                </a:lnTo>
                <a:lnTo>
                  <a:pt x="325" y="195"/>
                </a:lnTo>
                <a:lnTo>
                  <a:pt x="332" y="180"/>
                </a:lnTo>
                <a:lnTo>
                  <a:pt x="340" y="162"/>
                </a:lnTo>
                <a:lnTo>
                  <a:pt x="347" y="143"/>
                </a:lnTo>
                <a:lnTo>
                  <a:pt x="356" y="125"/>
                </a:lnTo>
                <a:lnTo>
                  <a:pt x="364" y="108"/>
                </a:lnTo>
                <a:lnTo>
                  <a:pt x="371" y="91"/>
                </a:lnTo>
                <a:lnTo>
                  <a:pt x="377" y="80"/>
                </a:lnTo>
                <a:lnTo>
                  <a:pt x="379" y="71"/>
                </a:lnTo>
                <a:lnTo>
                  <a:pt x="382" y="65"/>
                </a:lnTo>
                <a:lnTo>
                  <a:pt x="384" y="58"/>
                </a:lnTo>
                <a:lnTo>
                  <a:pt x="386" y="52"/>
                </a:lnTo>
                <a:lnTo>
                  <a:pt x="386" y="45"/>
                </a:lnTo>
                <a:lnTo>
                  <a:pt x="386" y="39"/>
                </a:lnTo>
                <a:lnTo>
                  <a:pt x="386" y="32"/>
                </a:lnTo>
                <a:lnTo>
                  <a:pt x="386" y="26"/>
                </a:lnTo>
                <a:lnTo>
                  <a:pt x="384" y="21"/>
                </a:lnTo>
                <a:lnTo>
                  <a:pt x="384" y="15"/>
                </a:lnTo>
                <a:lnTo>
                  <a:pt x="382" y="13"/>
                </a:lnTo>
                <a:lnTo>
                  <a:pt x="382" y="11"/>
                </a:lnTo>
                <a:lnTo>
                  <a:pt x="379" y="8"/>
                </a:lnTo>
                <a:lnTo>
                  <a:pt x="379" y="6"/>
                </a:lnTo>
                <a:lnTo>
                  <a:pt x="377" y="6"/>
                </a:lnTo>
                <a:lnTo>
                  <a:pt x="375" y="4"/>
                </a:lnTo>
                <a:lnTo>
                  <a:pt x="375" y="4"/>
                </a:lnTo>
                <a:lnTo>
                  <a:pt x="373" y="2"/>
                </a:lnTo>
                <a:lnTo>
                  <a:pt x="371" y="2"/>
                </a:lnTo>
                <a:lnTo>
                  <a:pt x="369" y="0"/>
                </a:lnTo>
                <a:lnTo>
                  <a:pt x="369" y="0"/>
                </a:lnTo>
                <a:lnTo>
                  <a:pt x="366" y="0"/>
                </a:lnTo>
                <a:lnTo>
                  <a:pt x="356" y="0"/>
                </a:lnTo>
                <a:lnTo>
                  <a:pt x="345" y="0"/>
                </a:lnTo>
                <a:lnTo>
                  <a:pt x="334" y="0"/>
                </a:lnTo>
                <a:lnTo>
                  <a:pt x="325" y="0"/>
                </a:lnTo>
                <a:lnTo>
                  <a:pt x="314" y="2"/>
                </a:lnTo>
                <a:lnTo>
                  <a:pt x="308" y="2"/>
                </a:lnTo>
                <a:lnTo>
                  <a:pt x="304" y="2"/>
                </a:lnTo>
                <a:lnTo>
                  <a:pt x="301" y="2"/>
                </a:lnTo>
                <a:lnTo>
                  <a:pt x="293" y="2"/>
                </a:lnTo>
                <a:lnTo>
                  <a:pt x="284" y="2"/>
                </a:lnTo>
                <a:lnTo>
                  <a:pt x="102" y="2"/>
                </a:lnTo>
                <a:lnTo>
                  <a:pt x="91" y="2"/>
                </a:lnTo>
                <a:lnTo>
                  <a:pt x="81" y="2"/>
                </a:lnTo>
                <a:lnTo>
                  <a:pt x="78" y="2"/>
                </a:lnTo>
                <a:lnTo>
                  <a:pt x="76" y="2"/>
                </a:lnTo>
                <a:lnTo>
                  <a:pt x="70" y="2"/>
                </a:lnTo>
                <a:lnTo>
                  <a:pt x="61" y="2"/>
                </a:lnTo>
                <a:lnTo>
                  <a:pt x="52" y="2"/>
                </a:lnTo>
                <a:lnTo>
                  <a:pt x="44" y="2"/>
                </a:lnTo>
                <a:lnTo>
                  <a:pt x="35" y="2"/>
                </a:lnTo>
                <a:lnTo>
                  <a:pt x="26" y="2"/>
                </a:lnTo>
                <a:lnTo>
                  <a:pt x="24" y="2"/>
                </a:lnTo>
                <a:lnTo>
                  <a:pt x="22" y="4"/>
                </a:lnTo>
                <a:lnTo>
                  <a:pt x="20" y="4"/>
                </a:lnTo>
                <a:lnTo>
                  <a:pt x="18" y="4"/>
                </a:lnTo>
                <a:lnTo>
                  <a:pt x="16" y="4"/>
                </a:lnTo>
                <a:lnTo>
                  <a:pt x="13" y="6"/>
                </a:lnTo>
                <a:lnTo>
                  <a:pt x="13" y="6"/>
                </a:lnTo>
                <a:lnTo>
                  <a:pt x="11" y="8"/>
                </a:lnTo>
                <a:lnTo>
                  <a:pt x="11" y="11"/>
                </a:lnTo>
                <a:lnTo>
                  <a:pt x="9" y="11"/>
                </a:lnTo>
                <a:lnTo>
                  <a:pt x="7" y="13"/>
                </a:lnTo>
                <a:lnTo>
                  <a:pt x="7" y="15"/>
                </a:lnTo>
                <a:lnTo>
                  <a:pt x="5" y="19"/>
                </a:lnTo>
                <a:lnTo>
                  <a:pt x="3" y="24"/>
                </a:lnTo>
                <a:lnTo>
                  <a:pt x="3" y="28"/>
                </a:lnTo>
                <a:lnTo>
                  <a:pt x="0" y="32"/>
                </a:lnTo>
                <a:lnTo>
                  <a:pt x="0" y="37"/>
                </a:lnTo>
                <a:lnTo>
                  <a:pt x="0" y="43"/>
                </a:lnTo>
                <a:lnTo>
                  <a:pt x="0" y="50"/>
                </a:lnTo>
                <a:lnTo>
                  <a:pt x="3" y="54"/>
                </a:lnTo>
                <a:lnTo>
                  <a:pt x="3" y="60"/>
                </a:lnTo>
                <a:lnTo>
                  <a:pt x="5" y="67"/>
                </a:lnTo>
                <a:lnTo>
                  <a:pt x="7" y="73"/>
                </a:lnTo>
                <a:lnTo>
                  <a:pt x="9" y="82"/>
                </a:lnTo>
                <a:lnTo>
                  <a:pt x="11" y="89"/>
                </a:lnTo>
                <a:lnTo>
                  <a:pt x="13" y="97"/>
                </a:lnTo>
                <a:lnTo>
                  <a:pt x="22" y="115"/>
                </a:lnTo>
                <a:lnTo>
                  <a:pt x="29" y="134"/>
                </a:lnTo>
                <a:lnTo>
                  <a:pt x="37" y="154"/>
                </a:lnTo>
                <a:lnTo>
                  <a:pt x="46" y="171"/>
                </a:lnTo>
                <a:lnTo>
                  <a:pt x="52" y="190"/>
                </a:lnTo>
                <a:lnTo>
                  <a:pt x="61" y="206"/>
                </a:lnTo>
                <a:lnTo>
                  <a:pt x="65" y="214"/>
                </a:lnTo>
                <a:lnTo>
                  <a:pt x="70" y="221"/>
                </a:lnTo>
                <a:lnTo>
                  <a:pt x="70" y="225"/>
                </a:lnTo>
                <a:lnTo>
                  <a:pt x="72" y="227"/>
                </a:lnTo>
                <a:lnTo>
                  <a:pt x="72" y="232"/>
                </a:lnTo>
                <a:lnTo>
                  <a:pt x="74" y="236"/>
                </a:lnTo>
                <a:lnTo>
                  <a:pt x="74" y="240"/>
                </a:lnTo>
                <a:lnTo>
                  <a:pt x="74" y="247"/>
                </a:lnTo>
                <a:lnTo>
                  <a:pt x="74" y="253"/>
                </a:lnTo>
                <a:lnTo>
                  <a:pt x="76" y="262"/>
                </a:lnTo>
                <a:lnTo>
                  <a:pt x="76" y="284"/>
                </a:lnTo>
                <a:lnTo>
                  <a:pt x="76" y="314"/>
                </a:lnTo>
                <a:lnTo>
                  <a:pt x="76" y="535"/>
                </a:lnTo>
                <a:lnTo>
                  <a:pt x="308" y="535"/>
                </a:lnTo>
                <a:close/>
              </a:path>
            </a:pathLst>
          </a:custGeom>
          <a:solidFill>
            <a:srgbClr val="E07E9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0" name="任意多边形 308189"/>
          <p:cNvSpPr/>
          <p:nvPr/>
        </p:nvSpPr>
        <p:spPr>
          <a:xfrm>
            <a:off x="7559675" y="3986213"/>
            <a:ext cx="608013" cy="846137"/>
          </a:xfrm>
          <a:custGeom>
            <a:rect l="0" t="0" r="0" b="0"/>
            <a:pathLst>
              <a:path w="383" h="533">
                <a:moveTo>
                  <a:pt x="305" y="533"/>
                </a:moveTo>
                <a:lnTo>
                  <a:pt x="305" y="318"/>
                </a:lnTo>
                <a:lnTo>
                  <a:pt x="305" y="301"/>
                </a:lnTo>
                <a:lnTo>
                  <a:pt x="305" y="284"/>
                </a:lnTo>
                <a:lnTo>
                  <a:pt x="305" y="271"/>
                </a:lnTo>
                <a:lnTo>
                  <a:pt x="305" y="258"/>
                </a:lnTo>
                <a:lnTo>
                  <a:pt x="305" y="251"/>
                </a:lnTo>
                <a:lnTo>
                  <a:pt x="307" y="247"/>
                </a:lnTo>
                <a:lnTo>
                  <a:pt x="307" y="240"/>
                </a:lnTo>
                <a:lnTo>
                  <a:pt x="309" y="234"/>
                </a:lnTo>
                <a:lnTo>
                  <a:pt x="309" y="227"/>
                </a:lnTo>
                <a:lnTo>
                  <a:pt x="311" y="221"/>
                </a:lnTo>
                <a:lnTo>
                  <a:pt x="314" y="214"/>
                </a:lnTo>
                <a:lnTo>
                  <a:pt x="318" y="206"/>
                </a:lnTo>
                <a:lnTo>
                  <a:pt x="322" y="193"/>
                </a:lnTo>
                <a:lnTo>
                  <a:pt x="329" y="178"/>
                </a:lnTo>
                <a:lnTo>
                  <a:pt x="337" y="160"/>
                </a:lnTo>
                <a:lnTo>
                  <a:pt x="344" y="143"/>
                </a:lnTo>
                <a:lnTo>
                  <a:pt x="353" y="123"/>
                </a:lnTo>
                <a:lnTo>
                  <a:pt x="361" y="106"/>
                </a:lnTo>
                <a:lnTo>
                  <a:pt x="368" y="91"/>
                </a:lnTo>
                <a:lnTo>
                  <a:pt x="374" y="78"/>
                </a:lnTo>
                <a:lnTo>
                  <a:pt x="376" y="71"/>
                </a:lnTo>
                <a:lnTo>
                  <a:pt x="379" y="65"/>
                </a:lnTo>
                <a:lnTo>
                  <a:pt x="381" y="58"/>
                </a:lnTo>
                <a:lnTo>
                  <a:pt x="381" y="52"/>
                </a:lnTo>
                <a:lnTo>
                  <a:pt x="383" y="43"/>
                </a:lnTo>
                <a:lnTo>
                  <a:pt x="383" y="37"/>
                </a:lnTo>
                <a:lnTo>
                  <a:pt x="383" y="32"/>
                </a:lnTo>
                <a:lnTo>
                  <a:pt x="381" y="26"/>
                </a:lnTo>
                <a:lnTo>
                  <a:pt x="381" y="19"/>
                </a:lnTo>
                <a:lnTo>
                  <a:pt x="379" y="15"/>
                </a:lnTo>
                <a:lnTo>
                  <a:pt x="379" y="13"/>
                </a:lnTo>
                <a:lnTo>
                  <a:pt x="376" y="11"/>
                </a:lnTo>
                <a:lnTo>
                  <a:pt x="376" y="9"/>
                </a:lnTo>
                <a:lnTo>
                  <a:pt x="374" y="6"/>
                </a:lnTo>
                <a:lnTo>
                  <a:pt x="374" y="6"/>
                </a:lnTo>
                <a:lnTo>
                  <a:pt x="372" y="4"/>
                </a:lnTo>
                <a:lnTo>
                  <a:pt x="370" y="2"/>
                </a:lnTo>
                <a:lnTo>
                  <a:pt x="370" y="2"/>
                </a:lnTo>
                <a:lnTo>
                  <a:pt x="368" y="2"/>
                </a:lnTo>
                <a:lnTo>
                  <a:pt x="366" y="0"/>
                </a:lnTo>
                <a:lnTo>
                  <a:pt x="363" y="0"/>
                </a:lnTo>
                <a:lnTo>
                  <a:pt x="361" y="0"/>
                </a:lnTo>
                <a:lnTo>
                  <a:pt x="353" y="0"/>
                </a:lnTo>
                <a:lnTo>
                  <a:pt x="342" y="0"/>
                </a:lnTo>
                <a:lnTo>
                  <a:pt x="331" y="0"/>
                </a:lnTo>
                <a:lnTo>
                  <a:pt x="320" y="0"/>
                </a:lnTo>
                <a:lnTo>
                  <a:pt x="311" y="0"/>
                </a:lnTo>
                <a:lnTo>
                  <a:pt x="305" y="2"/>
                </a:lnTo>
                <a:lnTo>
                  <a:pt x="301" y="2"/>
                </a:lnTo>
                <a:lnTo>
                  <a:pt x="298" y="2"/>
                </a:lnTo>
                <a:lnTo>
                  <a:pt x="290" y="2"/>
                </a:lnTo>
                <a:lnTo>
                  <a:pt x="279" y="2"/>
                </a:lnTo>
                <a:lnTo>
                  <a:pt x="101" y="2"/>
                </a:lnTo>
                <a:lnTo>
                  <a:pt x="88" y="2"/>
                </a:lnTo>
                <a:lnTo>
                  <a:pt x="80" y="2"/>
                </a:lnTo>
                <a:lnTo>
                  <a:pt x="78" y="2"/>
                </a:lnTo>
                <a:lnTo>
                  <a:pt x="73" y="2"/>
                </a:lnTo>
                <a:lnTo>
                  <a:pt x="67" y="2"/>
                </a:lnTo>
                <a:lnTo>
                  <a:pt x="60" y="2"/>
                </a:lnTo>
                <a:lnTo>
                  <a:pt x="52" y="2"/>
                </a:lnTo>
                <a:lnTo>
                  <a:pt x="43" y="2"/>
                </a:lnTo>
                <a:lnTo>
                  <a:pt x="32" y="2"/>
                </a:lnTo>
                <a:lnTo>
                  <a:pt x="26" y="2"/>
                </a:lnTo>
                <a:lnTo>
                  <a:pt x="23" y="2"/>
                </a:lnTo>
                <a:lnTo>
                  <a:pt x="21" y="2"/>
                </a:lnTo>
                <a:lnTo>
                  <a:pt x="19" y="4"/>
                </a:lnTo>
                <a:lnTo>
                  <a:pt x="17" y="4"/>
                </a:lnTo>
                <a:lnTo>
                  <a:pt x="15" y="4"/>
                </a:lnTo>
                <a:lnTo>
                  <a:pt x="13" y="6"/>
                </a:lnTo>
                <a:lnTo>
                  <a:pt x="13" y="6"/>
                </a:lnTo>
                <a:lnTo>
                  <a:pt x="10" y="9"/>
                </a:lnTo>
                <a:lnTo>
                  <a:pt x="8" y="9"/>
                </a:lnTo>
                <a:lnTo>
                  <a:pt x="8" y="11"/>
                </a:lnTo>
                <a:lnTo>
                  <a:pt x="6" y="13"/>
                </a:lnTo>
                <a:lnTo>
                  <a:pt x="6" y="15"/>
                </a:lnTo>
                <a:lnTo>
                  <a:pt x="4" y="17"/>
                </a:lnTo>
                <a:lnTo>
                  <a:pt x="2" y="22"/>
                </a:lnTo>
                <a:lnTo>
                  <a:pt x="2" y="26"/>
                </a:lnTo>
                <a:lnTo>
                  <a:pt x="0" y="32"/>
                </a:lnTo>
                <a:lnTo>
                  <a:pt x="0" y="37"/>
                </a:lnTo>
                <a:lnTo>
                  <a:pt x="0" y="43"/>
                </a:lnTo>
                <a:lnTo>
                  <a:pt x="0" y="48"/>
                </a:lnTo>
                <a:lnTo>
                  <a:pt x="2" y="54"/>
                </a:lnTo>
                <a:lnTo>
                  <a:pt x="2" y="61"/>
                </a:lnTo>
                <a:lnTo>
                  <a:pt x="4" y="67"/>
                </a:lnTo>
                <a:lnTo>
                  <a:pt x="6" y="74"/>
                </a:lnTo>
                <a:lnTo>
                  <a:pt x="8" y="80"/>
                </a:lnTo>
                <a:lnTo>
                  <a:pt x="10" y="89"/>
                </a:lnTo>
                <a:lnTo>
                  <a:pt x="15" y="95"/>
                </a:lnTo>
                <a:lnTo>
                  <a:pt x="21" y="115"/>
                </a:lnTo>
                <a:lnTo>
                  <a:pt x="28" y="132"/>
                </a:lnTo>
                <a:lnTo>
                  <a:pt x="36" y="152"/>
                </a:lnTo>
                <a:lnTo>
                  <a:pt x="45" y="169"/>
                </a:lnTo>
                <a:lnTo>
                  <a:pt x="52" y="188"/>
                </a:lnTo>
                <a:lnTo>
                  <a:pt x="60" y="204"/>
                </a:lnTo>
                <a:lnTo>
                  <a:pt x="65" y="212"/>
                </a:lnTo>
                <a:lnTo>
                  <a:pt x="67" y="219"/>
                </a:lnTo>
                <a:lnTo>
                  <a:pt x="69" y="223"/>
                </a:lnTo>
                <a:lnTo>
                  <a:pt x="71" y="225"/>
                </a:lnTo>
                <a:lnTo>
                  <a:pt x="71" y="230"/>
                </a:lnTo>
                <a:lnTo>
                  <a:pt x="71" y="234"/>
                </a:lnTo>
                <a:lnTo>
                  <a:pt x="73" y="238"/>
                </a:lnTo>
                <a:lnTo>
                  <a:pt x="73" y="245"/>
                </a:lnTo>
                <a:lnTo>
                  <a:pt x="73" y="251"/>
                </a:lnTo>
                <a:lnTo>
                  <a:pt x="73" y="260"/>
                </a:lnTo>
                <a:lnTo>
                  <a:pt x="75" y="282"/>
                </a:lnTo>
                <a:lnTo>
                  <a:pt x="75" y="310"/>
                </a:lnTo>
                <a:lnTo>
                  <a:pt x="75" y="533"/>
                </a:lnTo>
                <a:lnTo>
                  <a:pt x="305" y="533"/>
                </a:lnTo>
                <a:close/>
              </a:path>
            </a:pathLst>
          </a:custGeom>
          <a:solidFill>
            <a:srgbClr val="E07D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1" name="任意多边形 308190"/>
          <p:cNvSpPr/>
          <p:nvPr/>
        </p:nvSpPr>
        <p:spPr>
          <a:xfrm>
            <a:off x="7562850" y="3989388"/>
            <a:ext cx="601663" cy="842962"/>
          </a:xfrm>
          <a:custGeom>
            <a:rect l="0" t="0" r="0" b="0"/>
            <a:pathLst>
              <a:path w="379" h="531">
                <a:moveTo>
                  <a:pt x="303" y="531"/>
                </a:moveTo>
                <a:lnTo>
                  <a:pt x="303" y="316"/>
                </a:lnTo>
                <a:lnTo>
                  <a:pt x="303" y="297"/>
                </a:lnTo>
                <a:lnTo>
                  <a:pt x="303" y="282"/>
                </a:lnTo>
                <a:lnTo>
                  <a:pt x="303" y="269"/>
                </a:lnTo>
                <a:lnTo>
                  <a:pt x="303" y="256"/>
                </a:lnTo>
                <a:lnTo>
                  <a:pt x="303" y="249"/>
                </a:lnTo>
                <a:lnTo>
                  <a:pt x="305" y="245"/>
                </a:lnTo>
                <a:lnTo>
                  <a:pt x="305" y="238"/>
                </a:lnTo>
                <a:lnTo>
                  <a:pt x="307" y="232"/>
                </a:lnTo>
                <a:lnTo>
                  <a:pt x="307" y="225"/>
                </a:lnTo>
                <a:lnTo>
                  <a:pt x="309" y="219"/>
                </a:lnTo>
                <a:lnTo>
                  <a:pt x="312" y="212"/>
                </a:lnTo>
                <a:lnTo>
                  <a:pt x="316" y="204"/>
                </a:lnTo>
                <a:lnTo>
                  <a:pt x="320" y="191"/>
                </a:lnTo>
                <a:lnTo>
                  <a:pt x="327" y="176"/>
                </a:lnTo>
                <a:lnTo>
                  <a:pt x="333" y="158"/>
                </a:lnTo>
                <a:lnTo>
                  <a:pt x="342" y="141"/>
                </a:lnTo>
                <a:lnTo>
                  <a:pt x="351" y="124"/>
                </a:lnTo>
                <a:lnTo>
                  <a:pt x="357" y="106"/>
                </a:lnTo>
                <a:lnTo>
                  <a:pt x="366" y="91"/>
                </a:lnTo>
                <a:lnTo>
                  <a:pt x="370" y="78"/>
                </a:lnTo>
                <a:lnTo>
                  <a:pt x="374" y="72"/>
                </a:lnTo>
                <a:lnTo>
                  <a:pt x="377" y="63"/>
                </a:lnTo>
                <a:lnTo>
                  <a:pt x="377" y="56"/>
                </a:lnTo>
                <a:lnTo>
                  <a:pt x="379" y="50"/>
                </a:lnTo>
                <a:lnTo>
                  <a:pt x="379" y="43"/>
                </a:lnTo>
                <a:lnTo>
                  <a:pt x="379" y="37"/>
                </a:lnTo>
                <a:lnTo>
                  <a:pt x="379" y="30"/>
                </a:lnTo>
                <a:lnTo>
                  <a:pt x="379" y="26"/>
                </a:lnTo>
                <a:lnTo>
                  <a:pt x="377" y="20"/>
                </a:lnTo>
                <a:lnTo>
                  <a:pt x="377" y="15"/>
                </a:lnTo>
                <a:lnTo>
                  <a:pt x="374" y="13"/>
                </a:lnTo>
                <a:lnTo>
                  <a:pt x="374" y="11"/>
                </a:lnTo>
                <a:lnTo>
                  <a:pt x="372" y="9"/>
                </a:lnTo>
                <a:lnTo>
                  <a:pt x="372" y="7"/>
                </a:lnTo>
                <a:lnTo>
                  <a:pt x="370" y="4"/>
                </a:lnTo>
                <a:lnTo>
                  <a:pt x="370" y="4"/>
                </a:lnTo>
                <a:lnTo>
                  <a:pt x="368" y="2"/>
                </a:lnTo>
                <a:lnTo>
                  <a:pt x="366" y="2"/>
                </a:lnTo>
                <a:lnTo>
                  <a:pt x="364" y="0"/>
                </a:lnTo>
                <a:lnTo>
                  <a:pt x="364" y="0"/>
                </a:lnTo>
                <a:lnTo>
                  <a:pt x="361" y="0"/>
                </a:lnTo>
                <a:lnTo>
                  <a:pt x="359" y="0"/>
                </a:lnTo>
                <a:lnTo>
                  <a:pt x="351" y="0"/>
                </a:lnTo>
                <a:lnTo>
                  <a:pt x="340" y="0"/>
                </a:lnTo>
                <a:lnTo>
                  <a:pt x="329" y="0"/>
                </a:lnTo>
                <a:lnTo>
                  <a:pt x="318" y="0"/>
                </a:lnTo>
                <a:lnTo>
                  <a:pt x="309" y="0"/>
                </a:lnTo>
                <a:lnTo>
                  <a:pt x="303" y="0"/>
                </a:lnTo>
                <a:lnTo>
                  <a:pt x="296" y="0"/>
                </a:lnTo>
                <a:lnTo>
                  <a:pt x="296" y="0"/>
                </a:lnTo>
                <a:lnTo>
                  <a:pt x="288" y="2"/>
                </a:lnTo>
                <a:lnTo>
                  <a:pt x="277" y="2"/>
                </a:lnTo>
                <a:lnTo>
                  <a:pt x="99" y="2"/>
                </a:lnTo>
                <a:lnTo>
                  <a:pt x="89" y="2"/>
                </a:lnTo>
                <a:lnTo>
                  <a:pt x="80" y="2"/>
                </a:lnTo>
                <a:lnTo>
                  <a:pt x="78" y="2"/>
                </a:lnTo>
                <a:lnTo>
                  <a:pt x="73" y="2"/>
                </a:lnTo>
                <a:lnTo>
                  <a:pt x="67" y="2"/>
                </a:lnTo>
                <a:lnTo>
                  <a:pt x="60" y="2"/>
                </a:lnTo>
                <a:lnTo>
                  <a:pt x="52" y="2"/>
                </a:lnTo>
                <a:lnTo>
                  <a:pt x="41" y="2"/>
                </a:lnTo>
                <a:lnTo>
                  <a:pt x="32" y="2"/>
                </a:lnTo>
                <a:lnTo>
                  <a:pt x="24" y="2"/>
                </a:lnTo>
                <a:lnTo>
                  <a:pt x="24" y="2"/>
                </a:lnTo>
                <a:lnTo>
                  <a:pt x="21" y="2"/>
                </a:lnTo>
                <a:lnTo>
                  <a:pt x="19" y="2"/>
                </a:lnTo>
                <a:lnTo>
                  <a:pt x="17" y="4"/>
                </a:lnTo>
                <a:lnTo>
                  <a:pt x="15" y="4"/>
                </a:lnTo>
                <a:lnTo>
                  <a:pt x="13" y="7"/>
                </a:lnTo>
                <a:lnTo>
                  <a:pt x="13" y="7"/>
                </a:lnTo>
                <a:lnTo>
                  <a:pt x="11" y="9"/>
                </a:lnTo>
                <a:lnTo>
                  <a:pt x="8" y="9"/>
                </a:lnTo>
                <a:lnTo>
                  <a:pt x="8" y="11"/>
                </a:lnTo>
                <a:lnTo>
                  <a:pt x="6" y="13"/>
                </a:lnTo>
                <a:lnTo>
                  <a:pt x="6" y="13"/>
                </a:lnTo>
                <a:lnTo>
                  <a:pt x="4" y="17"/>
                </a:lnTo>
                <a:lnTo>
                  <a:pt x="2" y="22"/>
                </a:lnTo>
                <a:lnTo>
                  <a:pt x="2" y="26"/>
                </a:lnTo>
                <a:lnTo>
                  <a:pt x="0" y="30"/>
                </a:lnTo>
                <a:lnTo>
                  <a:pt x="0" y="37"/>
                </a:lnTo>
                <a:lnTo>
                  <a:pt x="0" y="41"/>
                </a:lnTo>
                <a:lnTo>
                  <a:pt x="0" y="48"/>
                </a:lnTo>
                <a:lnTo>
                  <a:pt x="2" y="54"/>
                </a:lnTo>
                <a:lnTo>
                  <a:pt x="2" y="59"/>
                </a:lnTo>
                <a:lnTo>
                  <a:pt x="4" y="65"/>
                </a:lnTo>
                <a:lnTo>
                  <a:pt x="6" y="72"/>
                </a:lnTo>
                <a:lnTo>
                  <a:pt x="8" y="80"/>
                </a:lnTo>
                <a:lnTo>
                  <a:pt x="11" y="87"/>
                </a:lnTo>
                <a:lnTo>
                  <a:pt x="13" y="95"/>
                </a:lnTo>
                <a:lnTo>
                  <a:pt x="19" y="113"/>
                </a:lnTo>
                <a:lnTo>
                  <a:pt x="28" y="130"/>
                </a:lnTo>
                <a:lnTo>
                  <a:pt x="37" y="150"/>
                </a:lnTo>
                <a:lnTo>
                  <a:pt x="43" y="169"/>
                </a:lnTo>
                <a:lnTo>
                  <a:pt x="52" y="186"/>
                </a:lnTo>
                <a:lnTo>
                  <a:pt x="60" y="202"/>
                </a:lnTo>
                <a:lnTo>
                  <a:pt x="63" y="210"/>
                </a:lnTo>
                <a:lnTo>
                  <a:pt x="67" y="217"/>
                </a:lnTo>
                <a:lnTo>
                  <a:pt x="69" y="221"/>
                </a:lnTo>
                <a:lnTo>
                  <a:pt x="69" y="223"/>
                </a:lnTo>
                <a:lnTo>
                  <a:pt x="71" y="228"/>
                </a:lnTo>
                <a:lnTo>
                  <a:pt x="71" y="232"/>
                </a:lnTo>
                <a:lnTo>
                  <a:pt x="71" y="236"/>
                </a:lnTo>
                <a:lnTo>
                  <a:pt x="73" y="243"/>
                </a:lnTo>
                <a:lnTo>
                  <a:pt x="73" y="249"/>
                </a:lnTo>
                <a:lnTo>
                  <a:pt x="73" y="258"/>
                </a:lnTo>
                <a:lnTo>
                  <a:pt x="73" y="280"/>
                </a:lnTo>
                <a:lnTo>
                  <a:pt x="73" y="308"/>
                </a:lnTo>
                <a:lnTo>
                  <a:pt x="76" y="531"/>
                </a:lnTo>
                <a:lnTo>
                  <a:pt x="303" y="531"/>
                </a:lnTo>
                <a:close/>
              </a:path>
            </a:pathLst>
          </a:custGeom>
          <a:solidFill>
            <a:srgbClr val="DF7C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2" name="任意多边形 308191"/>
          <p:cNvSpPr/>
          <p:nvPr/>
        </p:nvSpPr>
        <p:spPr>
          <a:xfrm>
            <a:off x="7566025" y="3992563"/>
            <a:ext cx="598488" cy="839787"/>
          </a:xfrm>
          <a:custGeom>
            <a:rect l="0" t="0" r="0" b="0"/>
            <a:pathLst>
              <a:path w="377" h="529">
                <a:moveTo>
                  <a:pt x="301" y="529"/>
                </a:moveTo>
                <a:lnTo>
                  <a:pt x="301" y="314"/>
                </a:lnTo>
                <a:lnTo>
                  <a:pt x="301" y="295"/>
                </a:lnTo>
                <a:lnTo>
                  <a:pt x="301" y="280"/>
                </a:lnTo>
                <a:lnTo>
                  <a:pt x="301" y="267"/>
                </a:lnTo>
                <a:lnTo>
                  <a:pt x="301" y="254"/>
                </a:lnTo>
                <a:lnTo>
                  <a:pt x="301" y="247"/>
                </a:lnTo>
                <a:lnTo>
                  <a:pt x="301" y="243"/>
                </a:lnTo>
                <a:lnTo>
                  <a:pt x="303" y="236"/>
                </a:lnTo>
                <a:lnTo>
                  <a:pt x="305" y="230"/>
                </a:lnTo>
                <a:lnTo>
                  <a:pt x="305" y="223"/>
                </a:lnTo>
                <a:lnTo>
                  <a:pt x="307" y="217"/>
                </a:lnTo>
                <a:lnTo>
                  <a:pt x="310" y="210"/>
                </a:lnTo>
                <a:lnTo>
                  <a:pt x="312" y="202"/>
                </a:lnTo>
                <a:lnTo>
                  <a:pt x="318" y="191"/>
                </a:lnTo>
                <a:lnTo>
                  <a:pt x="325" y="174"/>
                </a:lnTo>
                <a:lnTo>
                  <a:pt x="331" y="158"/>
                </a:lnTo>
                <a:lnTo>
                  <a:pt x="340" y="139"/>
                </a:lnTo>
                <a:lnTo>
                  <a:pt x="346" y="122"/>
                </a:lnTo>
                <a:lnTo>
                  <a:pt x="355" y="104"/>
                </a:lnTo>
                <a:lnTo>
                  <a:pt x="362" y="89"/>
                </a:lnTo>
                <a:lnTo>
                  <a:pt x="368" y="76"/>
                </a:lnTo>
                <a:lnTo>
                  <a:pt x="370" y="70"/>
                </a:lnTo>
                <a:lnTo>
                  <a:pt x="372" y="63"/>
                </a:lnTo>
                <a:lnTo>
                  <a:pt x="375" y="57"/>
                </a:lnTo>
                <a:lnTo>
                  <a:pt x="377" y="50"/>
                </a:lnTo>
                <a:lnTo>
                  <a:pt x="377" y="44"/>
                </a:lnTo>
                <a:lnTo>
                  <a:pt x="377" y="37"/>
                </a:lnTo>
                <a:lnTo>
                  <a:pt x="377" y="31"/>
                </a:lnTo>
                <a:lnTo>
                  <a:pt x="377" y="24"/>
                </a:lnTo>
                <a:lnTo>
                  <a:pt x="375" y="20"/>
                </a:lnTo>
                <a:lnTo>
                  <a:pt x="372" y="15"/>
                </a:lnTo>
                <a:lnTo>
                  <a:pt x="372" y="13"/>
                </a:lnTo>
                <a:lnTo>
                  <a:pt x="372" y="11"/>
                </a:lnTo>
                <a:lnTo>
                  <a:pt x="370" y="9"/>
                </a:lnTo>
                <a:lnTo>
                  <a:pt x="368" y="7"/>
                </a:lnTo>
                <a:lnTo>
                  <a:pt x="368" y="5"/>
                </a:lnTo>
                <a:lnTo>
                  <a:pt x="366" y="5"/>
                </a:lnTo>
                <a:lnTo>
                  <a:pt x="366" y="2"/>
                </a:lnTo>
                <a:lnTo>
                  <a:pt x="364" y="0"/>
                </a:lnTo>
                <a:lnTo>
                  <a:pt x="362" y="0"/>
                </a:lnTo>
                <a:lnTo>
                  <a:pt x="359" y="0"/>
                </a:lnTo>
                <a:lnTo>
                  <a:pt x="357" y="0"/>
                </a:lnTo>
                <a:lnTo>
                  <a:pt x="357" y="0"/>
                </a:lnTo>
                <a:lnTo>
                  <a:pt x="346" y="0"/>
                </a:lnTo>
                <a:lnTo>
                  <a:pt x="338" y="0"/>
                </a:lnTo>
                <a:lnTo>
                  <a:pt x="327" y="0"/>
                </a:lnTo>
                <a:lnTo>
                  <a:pt x="316" y="0"/>
                </a:lnTo>
                <a:lnTo>
                  <a:pt x="307" y="0"/>
                </a:lnTo>
                <a:lnTo>
                  <a:pt x="301" y="0"/>
                </a:lnTo>
                <a:lnTo>
                  <a:pt x="294" y="0"/>
                </a:lnTo>
                <a:lnTo>
                  <a:pt x="294" y="0"/>
                </a:lnTo>
                <a:lnTo>
                  <a:pt x="286" y="0"/>
                </a:lnTo>
                <a:lnTo>
                  <a:pt x="275" y="2"/>
                </a:lnTo>
                <a:lnTo>
                  <a:pt x="100" y="2"/>
                </a:lnTo>
                <a:lnTo>
                  <a:pt x="89" y="0"/>
                </a:lnTo>
                <a:lnTo>
                  <a:pt x="78" y="2"/>
                </a:lnTo>
                <a:lnTo>
                  <a:pt x="78" y="2"/>
                </a:lnTo>
                <a:lnTo>
                  <a:pt x="74" y="2"/>
                </a:lnTo>
                <a:lnTo>
                  <a:pt x="67" y="2"/>
                </a:lnTo>
                <a:lnTo>
                  <a:pt x="58" y="0"/>
                </a:lnTo>
                <a:lnTo>
                  <a:pt x="50" y="0"/>
                </a:lnTo>
                <a:lnTo>
                  <a:pt x="41" y="0"/>
                </a:lnTo>
                <a:lnTo>
                  <a:pt x="32" y="2"/>
                </a:lnTo>
                <a:lnTo>
                  <a:pt x="24" y="2"/>
                </a:lnTo>
                <a:lnTo>
                  <a:pt x="22" y="2"/>
                </a:lnTo>
                <a:lnTo>
                  <a:pt x="22" y="2"/>
                </a:lnTo>
                <a:lnTo>
                  <a:pt x="19" y="2"/>
                </a:lnTo>
                <a:lnTo>
                  <a:pt x="17" y="5"/>
                </a:lnTo>
                <a:lnTo>
                  <a:pt x="15" y="5"/>
                </a:lnTo>
                <a:lnTo>
                  <a:pt x="13" y="5"/>
                </a:lnTo>
                <a:lnTo>
                  <a:pt x="13" y="7"/>
                </a:lnTo>
                <a:lnTo>
                  <a:pt x="11" y="7"/>
                </a:lnTo>
                <a:lnTo>
                  <a:pt x="9" y="9"/>
                </a:lnTo>
                <a:lnTo>
                  <a:pt x="9" y="11"/>
                </a:lnTo>
                <a:lnTo>
                  <a:pt x="6" y="11"/>
                </a:lnTo>
                <a:lnTo>
                  <a:pt x="6" y="13"/>
                </a:lnTo>
                <a:lnTo>
                  <a:pt x="4" y="18"/>
                </a:lnTo>
                <a:lnTo>
                  <a:pt x="2" y="22"/>
                </a:lnTo>
                <a:lnTo>
                  <a:pt x="2" y="26"/>
                </a:lnTo>
                <a:lnTo>
                  <a:pt x="0" y="31"/>
                </a:lnTo>
                <a:lnTo>
                  <a:pt x="0" y="37"/>
                </a:lnTo>
                <a:lnTo>
                  <a:pt x="0" y="41"/>
                </a:lnTo>
                <a:lnTo>
                  <a:pt x="0" y="48"/>
                </a:lnTo>
                <a:lnTo>
                  <a:pt x="2" y="52"/>
                </a:lnTo>
                <a:lnTo>
                  <a:pt x="2" y="59"/>
                </a:lnTo>
                <a:lnTo>
                  <a:pt x="4" y="65"/>
                </a:lnTo>
                <a:lnTo>
                  <a:pt x="6" y="72"/>
                </a:lnTo>
                <a:lnTo>
                  <a:pt x="9" y="78"/>
                </a:lnTo>
                <a:lnTo>
                  <a:pt x="11" y="87"/>
                </a:lnTo>
                <a:lnTo>
                  <a:pt x="13" y="93"/>
                </a:lnTo>
                <a:lnTo>
                  <a:pt x="19" y="111"/>
                </a:lnTo>
                <a:lnTo>
                  <a:pt x="28" y="130"/>
                </a:lnTo>
                <a:lnTo>
                  <a:pt x="37" y="148"/>
                </a:lnTo>
                <a:lnTo>
                  <a:pt x="43" y="167"/>
                </a:lnTo>
                <a:lnTo>
                  <a:pt x="52" y="184"/>
                </a:lnTo>
                <a:lnTo>
                  <a:pt x="58" y="200"/>
                </a:lnTo>
                <a:lnTo>
                  <a:pt x="63" y="208"/>
                </a:lnTo>
                <a:lnTo>
                  <a:pt x="67" y="215"/>
                </a:lnTo>
                <a:lnTo>
                  <a:pt x="67" y="219"/>
                </a:lnTo>
                <a:lnTo>
                  <a:pt x="69" y="221"/>
                </a:lnTo>
                <a:lnTo>
                  <a:pt x="69" y="226"/>
                </a:lnTo>
                <a:lnTo>
                  <a:pt x="71" y="230"/>
                </a:lnTo>
                <a:lnTo>
                  <a:pt x="71" y="234"/>
                </a:lnTo>
                <a:lnTo>
                  <a:pt x="71" y="241"/>
                </a:lnTo>
                <a:lnTo>
                  <a:pt x="74" y="247"/>
                </a:lnTo>
                <a:lnTo>
                  <a:pt x="74" y="256"/>
                </a:lnTo>
                <a:lnTo>
                  <a:pt x="74" y="275"/>
                </a:lnTo>
                <a:lnTo>
                  <a:pt x="74" y="306"/>
                </a:lnTo>
                <a:lnTo>
                  <a:pt x="76" y="529"/>
                </a:lnTo>
                <a:lnTo>
                  <a:pt x="301" y="529"/>
                </a:lnTo>
                <a:close/>
              </a:path>
            </a:pathLst>
          </a:custGeom>
          <a:solidFill>
            <a:srgbClr val="DF7B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3" name="任意多边形 308192"/>
          <p:cNvSpPr/>
          <p:nvPr/>
        </p:nvSpPr>
        <p:spPr>
          <a:xfrm>
            <a:off x="7569200" y="3992563"/>
            <a:ext cx="595313" cy="839787"/>
          </a:xfrm>
          <a:custGeom>
            <a:rect l="0" t="0" r="0" b="0"/>
            <a:pathLst>
              <a:path w="375" h="529">
                <a:moveTo>
                  <a:pt x="299" y="529"/>
                </a:moveTo>
                <a:lnTo>
                  <a:pt x="299" y="312"/>
                </a:lnTo>
                <a:lnTo>
                  <a:pt x="299" y="295"/>
                </a:lnTo>
                <a:lnTo>
                  <a:pt x="299" y="280"/>
                </a:lnTo>
                <a:lnTo>
                  <a:pt x="299" y="265"/>
                </a:lnTo>
                <a:lnTo>
                  <a:pt x="299" y="254"/>
                </a:lnTo>
                <a:lnTo>
                  <a:pt x="299" y="247"/>
                </a:lnTo>
                <a:lnTo>
                  <a:pt x="299" y="243"/>
                </a:lnTo>
                <a:lnTo>
                  <a:pt x="301" y="236"/>
                </a:lnTo>
                <a:lnTo>
                  <a:pt x="301" y="230"/>
                </a:lnTo>
                <a:lnTo>
                  <a:pt x="303" y="223"/>
                </a:lnTo>
                <a:lnTo>
                  <a:pt x="305" y="217"/>
                </a:lnTo>
                <a:lnTo>
                  <a:pt x="308" y="210"/>
                </a:lnTo>
                <a:lnTo>
                  <a:pt x="310" y="202"/>
                </a:lnTo>
                <a:lnTo>
                  <a:pt x="316" y="191"/>
                </a:lnTo>
                <a:lnTo>
                  <a:pt x="321" y="176"/>
                </a:lnTo>
                <a:lnTo>
                  <a:pt x="329" y="158"/>
                </a:lnTo>
                <a:lnTo>
                  <a:pt x="336" y="141"/>
                </a:lnTo>
                <a:lnTo>
                  <a:pt x="344" y="122"/>
                </a:lnTo>
                <a:lnTo>
                  <a:pt x="353" y="106"/>
                </a:lnTo>
                <a:lnTo>
                  <a:pt x="360" y="89"/>
                </a:lnTo>
                <a:lnTo>
                  <a:pt x="366" y="78"/>
                </a:lnTo>
                <a:lnTo>
                  <a:pt x="368" y="72"/>
                </a:lnTo>
                <a:lnTo>
                  <a:pt x="370" y="65"/>
                </a:lnTo>
                <a:lnTo>
                  <a:pt x="373" y="57"/>
                </a:lnTo>
                <a:lnTo>
                  <a:pt x="373" y="50"/>
                </a:lnTo>
                <a:lnTo>
                  <a:pt x="373" y="44"/>
                </a:lnTo>
                <a:lnTo>
                  <a:pt x="375" y="39"/>
                </a:lnTo>
                <a:lnTo>
                  <a:pt x="373" y="33"/>
                </a:lnTo>
                <a:lnTo>
                  <a:pt x="373" y="26"/>
                </a:lnTo>
                <a:lnTo>
                  <a:pt x="373" y="22"/>
                </a:lnTo>
                <a:lnTo>
                  <a:pt x="370" y="15"/>
                </a:lnTo>
                <a:lnTo>
                  <a:pt x="370" y="13"/>
                </a:lnTo>
                <a:lnTo>
                  <a:pt x="368" y="11"/>
                </a:lnTo>
                <a:lnTo>
                  <a:pt x="368" y="11"/>
                </a:lnTo>
                <a:lnTo>
                  <a:pt x="366" y="9"/>
                </a:lnTo>
                <a:lnTo>
                  <a:pt x="366" y="7"/>
                </a:lnTo>
                <a:lnTo>
                  <a:pt x="364" y="5"/>
                </a:lnTo>
                <a:lnTo>
                  <a:pt x="362" y="5"/>
                </a:lnTo>
                <a:lnTo>
                  <a:pt x="362" y="2"/>
                </a:lnTo>
                <a:lnTo>
                  <a:pt x="360" y="2"/>
                </a:lnTo>
                <a:lnTo>
                  <a:pt x="357" y="2"/>
                </a:lnTo>
                <a:lnTo>
                  <a:pt x="355" y="0"/>
                </a:lnTo>
                <a:lnTo>
                  <a:pt x="353" y="0"/>
                </a:lnTo>
                <a:lnTo>
                  <a:pt x="344" y="0"/>
                </a:lnTo>
                <a:lnTo>
                  <a:pt x="334" y="0"/>
                </a:lnTo>
                <a:lnTo>
                  <a:pt x="323" y="2"/>
                </a:lnTo>
                <a:lnTo>
                  <a:pt x="314" y="2"/>
                </a:lnTo>
                <a:lnTo>
                  <a:pt x="305" y="2"/>
                </a:lnTo>
                <a:lnTo>
                  <a:pt x="297" y="2"/>
                </a:lnTo>
                <a:lnTo>
                  <a:pt x="292" y="2"/>
                </a:lnTo>
                <a:lnTo>
                  <a:pt x="290" y="2"/>
                </a:lnTo>
                <a:lnTo>
                  <a:pt x="284" y="2"/>
                </a:lnTo>
                <a:lnTo>
                  <a:pt x="273" y="5"/>
                </a:lnTo>
                <a:lnTo>
                  <a:pt x="98" y="5"/>
                </a:lnTo>
                <a:lnTo>
                  <a:pt x="87" y="2"/>
                </a:lnTo>
                <a:lnTo>
                  <a:pt x="78" y="5"/>
                </a:lnTo>
                <a:lnTo>
                  <a:pt x="76" y="5"/>
                </a:lnTo>
                <a:lnTo>
                  <a:pt x="72" y="2"/>
                </a:lnTo>
                <a:lnTo>
                  <a:pt x="67" y="2"/>
                </a:lnTo>
                <a:lnTo>
                  <a:pt x="59" y="2"/>
                </a:lnTo>
                <a:lnTo>
                  <a:pt x="50" y="2"/>
                </a:lnTo>
                <a:lnTo>
                  <a:pt x="41" y="2"/>
                </a:lnTo>
                <a:lnTo>
                  <a:pt x="33" y="2"/>
                </a:lnTo>
                <a:lnTo>
                  <a:pt x="24" y="5"/>
                </a:lnTo>
                <a:lnTo>
                  <a:pt x="22" y="5"/>
                </a:lnTo>
                <a:lnTo>
                  <a:pt x="20" y="5"/>
                </a:lnTo>
                <a:lnTo>
                  <a:pt x="20" y="5"/>
                </a:lnTo>
                <a:lnTo>
                  <a:pt x="17" y="5"/>
                </a:lnTo>
                <a:lnTo>
                  <a:pt x="15" y="7"/>
                </a:lnTo>
                <a:lnTo>
                  <a:pt x="13" y="7"/>
                </a:lnTo>
                <a:lnTo>
                  <a:pt x="13" y="9"/>
                </a:lnTo>
                <a:lnTo>
                  <a:pt x="11" y="9"/>
                </a:lnTo>
                <a:lnTo>
                  <a:pt x="9" y="11"/>
                </a:lnTo>
                <a:lnTo>
                  <a:pt x="9" y="11"/>
                </a:lnTo>
                <a:lnTo>
                  <a:pt x="7" y="13"/>
                </a:lnTo>
                <a:lnTo>
                  <a:pt x="7" y="15"/>
                </a:lnTo>
                <a:lnTo>
                  <a:pt x="4" y="20"/>
                </a:lnTo>
                <a:lnTo>
                  <a:pt x="2" y="24"/>
                </a:lnTo>
                <a:lnTo>
                  <a:pt x="2" y="28"/>
                </a:lnTo>
                <a:lnTo>
                  <a:pt x="0" y="33"/>
                </a:lnTo>
                <a:lnTo>
                  <a:pt x="0" y="37"/>
                </a:lnTo>
                <a:lnTo>
                  <a:pt x="0" y="44"/>
                </a:lnTo>
                <a:lnTo>
                  <a:pt x="0" y="48"/>
                </a:lnTo>
                <a:lnTo>
                  <a:pt x="2" y="54"/>
                </a:lnTo>
                <a:lnTo>
                  <a:pt x="2" y="61"/>
                </a:lnTo>
                <a:lnTo>
                  <a:pt x="4" y="65"/>
                </a:lnTo>
                <a:lnTo>
                  <a:pt x="7" y="72"/>
                </a:lnTo>
                <a:lnTo>
                  <a:pt x="9" y="80"/>
                </a:lnTo>
                <a:lnTo>
                  <a:pt x="11" y="87"/>
                </a:lnTo>
                <a:lnTo>
                  <a:pt x="13" y="96"/>
                </a:lnTo>
                <a:lnTo>
                  <a:pt x="20" y="113"/>
                </a:lnTo>
                <a:lnTo>
                  <a:pt x="28" y="130"/>
                </a:lnTo>
                <a:lnTo>
                  <a:pt x="35" y="150"/>
                </a:lnTo>
                <a:lnTo>
                  <a:pt x="43" y="167"/>
                </a:lnTo>
                <a:lnTo>
                  <a:pt x="52" y="184"/>
                </a:lnTo>
                <a:lnTo>
                  <a:pt x="59" y="200"/>
                </a:lnTo>
                <a:lnTo>
                  <a:pt x="63" y="208"/>
                </a:lnTo>
                <a:lnTo>
                  <a:pt x="65" y="215"/>
                </a:lnTo>
                <a:lnTo>
                  <a:pt x="67" y="219"/>
                </a:lnTo>
                <a:lnTo>
                  <a:pt x="69" y="221"/>
                </a:lnTo>
                <a:lnTo>
                  <a:pt x="69" y="226"/>
                </a:lnTo>
                <a:lnTo>
                  <a:pt x="72" y="230"/>
                </a:lnTo>
                <a:lnTo>
                  <a:pt x="72" y="234"/>
                </a:lnTo>
                <a:lnTo>
                  <a:pt x="72" y="241"/>
                </a:lnTo>
                <a:lnTo>
                  <a:pt x="72" y="247"/>
                </a:lnTo>
                <a:lnTo>
                  <a:pt x="74" y="256"/>
                </a:lnTo>
                <a:lnTo>
                  <a:pt x="74" y="275"/>
                </a:lnTo>
                <a:lnTo>
                  <a:pt x="74" y="306"/>
                </a:lnTo>
                <a:lnTo>
                  <a:pt x="74" y="529"/>
                </a:lnTo>
                <a:lnTo>
                  <a:pt x="299" y="529"/>
                </a:lnTo>
                <a:close/>
              </a:path>
            </a:pathLst>
          </a:custGeom>
          <a:solidFill>
            <a:srgbClr val="DF79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4" name="任意多边形 308193"/>
          <p:cNvSpPr/>
          <p:nvPr/>
        </p:nvSpPr>
        <p:spPr>
          <a:xfrm>
            <a:off x="7572375" y="3995738"/>
            <a:ext cx="588963" cy="836612"/>
          </a:xfrm>
          <a:custGeom>
            <a:rect l="0" t="0" r="0" b="0"/>
            <a:pathLst>
              <a:path w="371" h="527">
                <a:moveTo>
                  <a:pt x="297" y="527"/>
                </a:moveTo>
                <a:lnTo>
                  <a:pt x="297" y="310"/>
                </a:lnTo>
                <a:lnTo>
                  <a:pt x="297" y="293"/>
                </a:lnTo>
                <a:lnTo>
                  <a:pt x="297" y="276"/>
                </a:lnTo>
                <a:lnTo>
                  <a:pt x="297" y="263"/>
                </a:lnTo>
                <a:lnTo>
                  <a:pt x="297" y="252"/>
                </a:lnTo>
                <a:lnTo>
                  <a:pt x="297" y="245"/>
                </a:lnTo>
                <a:lnTo>
                  <a:pt x="297" y="241"/>
                </a:lnTo>
                <a:lnTo>
                  <a:pt x="299" y="234"/>
                </a:lnTo>
                <a:lnTo>
                  <a:pt x="299" y="228"/>
                </a:lnTo>
                <a:lnTo>
                  <a:pt x="301" y="221"/>
                </a:lnTo>
                <a:lnTo>
                  <a:pt x="303" y="215"/>
                </a:lnTo>
                <a:lnTo>
                  <a:pt x="306" y="208"/>
                </a:lnTo>
                <a:lnTo>
                  <a:pt x="308" y="202"/>
                </a:lnTo>
                <a:lnTo>
                  <a:pt x="312" y="189"/>
                </a:lnTo>
                <a:lnTo>
                  <a:pt x="319" y="174"/>
                </a:lnTo>
                <a:lnTo>
                  <a:pt x="327" y="156"/>
                </a:lnTo>
                <a:lnTo>
                  <a:pt x="334" y="139"/>
                </a:lnTo>
                <a:lnTo>
                  <a:pt x="342" y="122"/>
                </a:lnTo>
                <a:lnTo>
                  <a:pt x="349" y="104"/>
                </a:lnTo>
                <a:lnTo>
                  <a:pt x="358" y="89"/>
                </a:lnTo>
                <a:lnTo>
                  <a:pt x="362" y="76"/>
                </a:lnTo>
                <a:lnTo>
                  <a:pt x="364" y="70"/>
                </a:lnTo>
                <a:lnTo>
                  <a:pt x="366" y="63"/>
                </a:lnTo>
                <a:lnTo>
                  <a:pt x="368" y="57"/>
                </a:lnTo>
                <a:lnTo>
                  <a:pt x="371" y="50"/>
                </a:lnTo>
                <a:lnTo>
                  <a:pt x="371" y="44"/>
                </a:lnTo>
                <a:lnTo>
                  <a:pt x="371" y="37"/>
                </a:lnTo>
                <a:lnTo>
                  <a:pt x="371" y="31"/>
                </a:lnTo>
                <a:lnTo>
                  <a:pt x="371" y="26"/>
                </a:lnTo>
                <a:lnTo>
                  <a:pt x="368" y="20"/>
                </a:lnTo>
                <a:lnTo>
                  <a:pt x="368" y="16"/>
                </a:lnTo>
                <a:lnTo>
                  <a:pt x="366" y="13"/>
                </a:lnTo>
                <a:lnTo>
                  <a:pt x="366" y="11"/>
                </a:lnTo>
                <a:lnTo>
                  <a:pt x="364" y="9"/>
                </a:lnTo>
                <a:lnTo>
                  <a:pt x="364" y="9"/>
                </a:lnTo>
                <a:lnTo>
                  <a:pt x="362" y="7"/>
                </a:lnTo>
                <a:lnTo>
                  <a:pt x="360" y="5"/>
                </a:lnTo>
                <a:lnTo>
                  <a:pt x="360" y="5"/>
                </a:lnTo>
                <a:lnTo>
                  <a:pt x="358" y="3"/>
                </a:lnTo>
                <a:lnTo>
                  <a:pt x="355" y="3"/>
                </a:lnTo>
                <a:lnTo>
                  <a:pt x="355" y="3"/>
                </a:lnTo>
                <a:lnTo>
                  <a:pt x="353" y="0"/>
                </a:lnTo>
                <a:lnTo>
                  <a:pt x="351" y="0"/>
                </a:lnTo>
                <a:lnTo>
                  <a:pt x="342" y="0"/>
                </a:lnTo>
                <a:lnTo>
                  <a:pt x="332" y="0"/>
                </a:lnTo>
                <a:lnTo>
                  <a:pt x="321" y="0"/>
                </a:lnTo>
                <a:lnTo>
                  <a:pt x="312" y="3"/>
                </a:lnTo>
                <a:lnTo>
                  <a:pt x="303" y="3"/>
                </a:lnTo>
                <a:lnTo>
                  <a:pt x="295" y="3"/>
                </a:lnTo>
                <a:lnTo>
                  <a:pt x="290" y="3"/>
                </a:lnTo>
                <a:lnTo>
                  <a:pt x="288" y="3"/>
                </a:lnTo>
                <a:lnTo>
                  <a:pt x="282" y="3"/>
                </a:lnTo>
                <a:lnTo>
                  <a:pt x="271" y="3"/>
                </a:lnTo>
                <a:lnTo>
                  <a:pt x="98" y="3"/>
                </a:lnTo>
                <a:lnTo>
                  <a:pt x="87" y="3"/>
                </a:lnTo>
                <a:lnTo>
                  <a:pt x="78" y="3"/>
                </a:lnTo>
                <a:lnTo>
                  <a:pt x="76" y="3"/>
                </a:lnTo>
                <a:lnTo>
                  <a:pt x="72" y="3"/>
                </a:lnTo>
                <a:lnTo>
                  <a:pt x="65" y="3"/>
                </a:lnTo>
                <a:lnTo>
                  <a:pt x="59" y="3"/>
                </a:lnTo>
                <a:lnTo>
                  <a:pt x="50" y="3"/>
                </a:lnTo>
                <a:lnTo>
                  <a:pt x="41" y="3"/>
                </a:lnTo>
                <a:lnTo>
                  <a:pt x="33" y="3"/>
                </a:lnTo>
                <a:lnTo>
                  <a:pt x="24" y="3"/>
                </a:lnTo>
                <a:lnTo>
                  <a:pt x="22" y="3"/>
                </a:lnTo>
                <a:lnTo>
                  <a:pt x="20" y="5"/>
                </a:lnTo>
                <a:lnTo>
                  <a:pt x="18" y="5"/>
                </a:lnTo>
                <a:lnTo>
                  <a:pt x="18" y="5"/>
                </a:lnTo>
                <a:lnTo>
                  <a:pt x="15" y="7"/>
                </a:lnTo>
                <a:lnTo>
                  <a:pt x="13" y="7"/>
                </a:lnTo>
                <a:lnTo>
                  <a:pt x="11" y="7"/>
                </a:lnTo>
                <a:lnTo>
                  <a:pt x="11" y="9"/>
                </a:lnTo>
                <a:lnTo>
                  <a:pt x="9" y="11"/>
                </a:lnTo>
                <a:lnTo>
                  <a:pt x="7" y="16"/>
                </a:lnTo>
                <a:lnTo>
                  <a:pt x="5" y="18"/>
                </a:lnTo>
                <a:lnTo>
                  <a:pt x="2" y="22"/>
                </a:lnTo>
                <a:lnTo>
                  <a:pt x="2" y="26"/>
                </a:lnTo>
                <a:lnTo>
                  <a:pt x="0" y="33"/>
                </a:lnTo>
                <a:lnTo>
                  <a:pt x="0" y="37"/>
                </a:lnTo>
                <a:lnTo>
                  <a:pt x="0" y="42"/>
                </a:lnTo>
                <a:lnTo>
                  <a:pt x="0" y="48"/>
                </a:lnTo>
                <a:lnTo>
                  <a:pt x="2" y="55"/>
                </a:lnTo>
                <a:lnTo>
                  <a:pt x="2" y="59"/>
                </a:lnTo>
                <a:lnTo>
                  <a:pt x="5" y="65"/>
                </a:lnTo>
                <a:lnTo>
                  <a:pt x="7" y="72"/>
                </a:lnTo>
                <a:lnTo>
                  <a:pt x="9" y="78"/>
                </a:lnTo>
                <a:lnTo>
                  <a:pt x="11" y="87"/>
                </a:lnTo>
                <a:lnTo>
                  <a:pt x="13" y="94"/>
                </a:lnTo>
                <a:lnTo>
                  <a:pt x="20" y="111"/>
                </a:lnTo>
                <a:lnTo>
                  <a:pt x="28" y="130"/>
                </a:lnTo>
                <a:lnTo>
                  <a:pt x="35" y="148"/>
                </a:lnTo>
                <a:lnTo>
                  <a:pt x="44" y="165"/>
                </a:lnTo>
                <a:lnTo>
                  <a:pt x="50" y="182"/>
                </a:lnTo>
                <a:lnTo>
                  <a:pt x="59" y="200"/>
                </a:lnTo>
                <a:lnTo>
                  <a:pt x="63" y="206"/>
                </a:lnTo>
                <a:lnTo>
                  <a:pt x="65" y="213"/>
                </a:lnTo>
                <a:lnTo>
                  <a:pt x="67" y="217"/>
                </a:lnTo>
                <a:lnTo>
                  <a:pt x="67" y="219"/>
                </a:lnTo>
                <a:lnTo>
                  <a:pt x="70" y="224"/>
                </a:lnTo>
                <a:lnTo>
                  <a:pt x="70" y="228"/>
                </a:lnTo>
                <a:lnTo>
                  <a:pt x="72" y="232"/>
                </a:lnTo>
                <a:lnTo>
                  <a:pt x="72" y="239"/>
                </a:lnTo>
                <a:lnTo>
                  <a:pt x="72" y="245"/>
                </a:lnTo>
                <a:lnTo>
                  <a:pt x="72" y="252"/>
                </a:lnTo>
                <a:lnTo>
                  <a:pt x="72" y="273"/>
                </a:lnTo>
                <a:lnTo>
                  <a:pt x="74" y="302"/>
                </a:lnTo>
                <a:lnTo>
                  <a:pt x="74" y="527"/>
                </a:lnTo>
                <a:lnTo>
                  <a:pt x="297" y="527"/>
                </a:lnTo>
                <a:close/>
              </a:path>
            </a:pathLst>
          </a:custGeom>
          <a:solidFill>
            <a:srgbClr val="DE78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5" name="任意多边形 308194"/>
          <p:cNvSpPr/>
          <p:nvPr/>
        </p:nvSpPr>
        <p:spPr>
          <a:xfrm>
            <a:off x="7575550" y="4000500"/>
            <a:ext cx="585788" cy="831850"/>
          </a:xfrm>
          <a:custGeom>
            <a:rect l="0" t="0" r="0" b="0"/>
            <a:pathLst>
              <a:path w="369" h="524">
                <a:moveTo>
                  <a:pt x="295" y="524"/>
                </a:moveTo>
                <a:lnTo>
                  <a:pt x="295" y="307"/>
                </a:lnTo>
                <a:lnTo>
                  <a:pt x="295" y="288"/>
                </a:lnTo>
                <a:lnTo>
                  <a:pt x="295" y="273"/>
                </a:lnTo>
                <a:lnTo>
                  <a:pt x="295" y="260"/>
                </a:lnTo>
                <a:lnTo>
                  <a:pt x="295" y="249"/>
                </a:lnTo>
                <a:lnTo>
                  <a:pt x="295" y="242"/>
                </a:lnTo>
                <a:lnTo>
                  <a:pt x="295" y="236"/>
                </a:lnTo>
                <a:lnTo>
                  <a:pt x="295" y="231"/>
                </a:lnTo>
                <a:lnTo>
                  <a:pt x="297" y="225"/>
                </a:lnTo>
                <a:lnTo>
                  <a:pt x="299" y="218"/>
                </a:lnTo>
                <a:lnTo>
                  <a:pt x="301" y="212"/>
                </a:lnTo>
                <a:lnTo>
                  <a:pt x="304" y="205"/>
                </a:lnTo>
                <a:lnTo>
                  <a:pt x="306" y="199"/>
                </a:lnTo>
                <a:lnTo>
                  <a:pt x="310" y="186"/>
                </a:lnTo>
                <a:lnTo>
                  <a:pt x="317" y="171"/>
                </a:lnTo>
                <a:lnTo>
                  <a:pt x="323" y="153"/>
                </a:lnTo>
                <a:lnTo>
                  <a:pt x="332" y="136"/>
                </a:lnTo>
                <a:lnTo>
                  <a:pt x="340" y="119"/>
                </a:lnTo>
                <a:lnTo>
                  <a:pt x="347" y="101"/>
                </a:lnTo>
                <a:lnTo>
                  <a:pt x="353" y="88"/>
                </a:lnTo>
                <a:lnTo>
                  <a:pt x="360" y="75"/>
                </a:lnTo>
                <a:lnTo>
                  <a:pt x="362" y="69"/>
                </a:lnTo>
                <a:lnTo>
                  <a:pt x="364" y="62"/>
                </a:lnTo>
                <a:lnTo>
                  <a:pt x="366" y="56"/>
                </a:lnTo>
                <a:lnTo>
                  <a:pt x="366" y="49"/>
                </a:lnTo>
                <a:lnTo>
                  <a:pt x="369" y="43"/>
                </a:lnTo>
                <a:lnTo>
                  <a:pt x="369" y="36"/>
                </a:lnTo>
                <a:lnTo>
                  <a:pt x="369" y="30"/>
                </a:lnTo>
                <a:lnTo>
                  <a:pt x="366" y="23"/>
                </a:lnTo>
                <a:lnTo>
                  <a:pt x="366" y="19"/>
                </a:lnTo>
                <a:lnTo>
                  <a:pt x="364" y="15"/>
                </a:lnTo>
                <a:lnTo>
                  <a:pt x="364" y="13"/>
                </a:lnTo>
                <a:lnTo>
                  <a:pt x="362" y="10"/>
                </a:lnTo>
                <a:lnTo>
                  <a:pt x="362" y="8"/>
                </a:lnTo>
                <a:lnTo>
                  <a:pt x="360" y="6"/>
                </a:lnTo>
                <a:lnTo>
                  <a:pt x="360" y="6"/>
                </a:lnTo>
                <a:lnTo>
                  <a:pt x="358" y="4"/>
                </a:lnTo>
                <a:lnTo>
                  <a:pt x="358" y="2"/>
                </a:lnTo>
                <a:lnTo>
                  <a:pt x="356" y="2"/>
                </a:lnTo>
                <a:lnTo>
                  <a:pt x="353" y="2"/>
                </a:lnTo>
                <a:lnTo>
                  <a:pt x="351" y="0"/>
                </a:lnTo>
                <a:lnTo>
                  <a:pt x="349" y="0"/>
                </a:lnTo>
                <a:lnTo>
                  <a:pt x="349" y="0"/>
                </a:lnTo>
                <a:lnTo>
                  <a:pt x="338" y="0"/>
                </a:lnTo>
                <a:lnTo>
                  <a:pt x="330" y="0"/>
                </a:lnTo>
                <a:lnTo>
                  <a:pt x="319" y="0"/>
                </a:lnTo>
                <a:lnTo>
                  <a:pt x="310" y="0"/>
                </a:lnTo>
                <a:lnTo>
                  <a:pt x="299" y="0"/>
                </a:lnTo>
                <a:lnTo>
                  <a:pt x="293" y="2"/>
                </a:lnTo>
                <a:lnTo>
                  <a:pt x="288" y="2"/>
                </a:lnTo>
                <a:lnTo>
                  <a:pt x="286" y="2"/>
                </a:lnTo>
                <a:lnTo>
                  <a:pt x="280" y="2"/>
                </a:lnTo>
                <a:lnTo>
                  <a:pt x="269" y="2"/>
                </a:lnTo>
                <a:lnTo>
                  <a:pt x="98" y="2"/>
                </a:lnTo>
                <a:lnTo>
                  <a:pt x="87" y="2"/>
                </a:lnTo>
                <a:lnTo>
                  <a:pt x="76" y="2"/>
                </a:lnTo>
                <a:lnTo>
                  <a:pt x="76" y="2"/>
                </a:lnTo>
                <a:lnTo>
                  <a:pt x="72" y="2"/>
                </a:lnTo>
                <a:lnTo>
                  <a:pt x="65" y="2"/>
                </a:lnTo>
                <a:lnTo>
                  <a:pt x="59" y="2"/>
                </a:lnTo>
                <a:lnTo>
                  <a:pt x="50" y="2"/>
                </a:lnTo>
                <a:lnTo>
                  <a:pt x="42" y="2"/>
                </a:lnTo>
                <a:lnTo>
                  <a:pt x="33" y="2"/>
                </a:lnTo>
                <a:lnTo>
                  <a:pt x="24" y="2"/>
                </a:lnTo>
                <a:lnTo>
                  <a:pt x="22" y="2"/>
                </a:lnTo>
                <a:lnTo>
                  <a:pt x="20" y="2"/>
                </a:lnTo>
                <a:lnTo>
                  <a:pt x="18" y="4"/>
                </a:lnTo>
                <a:lnTo>
                  <a:pt x="18" y="4"/>
                </a:lnTo>
                <a:lnTo>
                  <a:pt x="16" y="4"/>
                </a:lnTo>
                <a:lnTo>
                  <a:pt x="13" y="6"/>
                </a:lnTo>
                <a:lnTo>
                  <a:pt x="11" y="6"/>
                </a:lnTo>
                <a:lnTo>
                  <a:pt x="11" y="8"/>
                </a:lnTo>
                <a:lnTo>
                  <a:pt x="9" y="10"/>
                </a:lnTo>
                <a:lnTo>
                  <a:pt x="7" y="15"/>
                </a:lnTo>
                <a:lnTo>
                  <a:pt x="5" y="17"/>
                </a:lnTo>
                <a:lnTo>
                  <a:pt x="3" y="21"/>
                </a:lnTo>
                <a:lnTo>
                  <a:pt x="0" y="26"/>
                </a:lnTo>
                <a:lnTo>
                  <a:pt x="0" y="30"/>
                </a:lnTo>
                <a:lnTo>
                  <a:pt x="0" y="36"/>
                </a:lnTo>
                <a:lnTo>
                  <a:pt x="0" y="41"/>
                </a:lnTo>
                <a:lnTo>
                  <a:pt x="0" y="45"/>
                </a:lnTo>
                <a:lnTo>
                  <a:pt x="0" y="52"/>
                </a:lnTo>
                <a:lnTo>
                  <a:pt x="3" y="58"/>
                </a:lnTo>
                <a:lnTo>
                  <a:pt x="5" y="65"/>
                </a:lnTo>
                <a:lnTo>
                  <a:pt x="7" y="71"/>
                </a:lnTo>
                <a:lnTo>
                  <a:pt x="9" y="78"/>
                </a:lnTo>
                <a:lnTo>
                  <a:pt x="11" y="84"/>
                </a:lnTo>
                <a:lnTo>
                  <a:pt x="13" y="93"/>
                </a:lnTo>
                <a:lnTo>
                  <a:pt x="20" y="110"/>
                </a:lnTo>
                <a:lnTo>
                  <a:pt x="26" y="127"/>
                </a:lnTo>
                <a:lnTo>
                  <a:pt x="35" y="145"/>
                </a:lnTo>
                <a:lnTo>
                  <a:pt x="44" y="162"/>
                </a:lnTo>
                <a:lnTo>
                  <a:pt x="50" y="179"/>
                </a:lnTo>
                <a:lnTo>
                  <a:pt x="59" y="197"/>
                </a:lnTo>
                <a:lnTo>
                  <a:pt x="61" y="203"/>
                </a:lnTo>
                <a:lnTo>
                  <a:pt x="65" y="210"/>
                </a:lnTo>
                <a:lnTo>
                  <a:pt x="68" y="214"/>
                </a:lnTo>
                <a:lnTo>
                  <a:pt x="68" y="216"/>
                </a:lnTo>
                <a:lnTo>
                  <a:pt x="70" y="221"/>
                </a:lnTo>
                <a:lnTo>
                  <a:pt x="70" y="225"/>
                </a:lnTo>
                <a:lnTo>
                  <a:pt x="70" y="229"/>
                </a:lnTo>
                <a:lnTo>
                  <a:pt x="72" y="234"/>
                </a:lnTo>
                <a:lnTo>
                  <a:pt x="72" y="242"/>
                </a:lnTo>
                <a:lnTo>
                  <a:pt x="72" y="249"/>
                </a:lnTo>
                <a:lnTo>
                  <a:pt x="72" y="270"/>
                </a:lnTo>
                <a:lnTo>
                  <a:pt x="72" y="299"/>
                </a:lnTo>
                <a:lnTo>
                  <a:pt x="74" y="524"/>
                </a:lnTo>
                <a:lnTo>
                  <a:pt x="295" y="524"/>
                </a:lnTo>
                <a:close/>
              </a:path>
            </a:pathLst>
          </a:custGeom>
          <a:solidFill>
            <a:srgbClr val="DE76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6" name="任意多边形 308195"/>
          <p:cNvSpPr/>
          <p:nvPr/>
        </p:nvSpPr>
        <p:spPr>
          <a:xfrm>
            <a:off x="7580313" y="4003675"/>
            <a:ext cx="576262" cy="828675"/>
          </a:xfrm>
          <a:custGeom>
            <a:rect l="0" t="0" r="0" b="0"/>
            <a:pathLst>
              <a:path w="363" h="522">
                <a:moveTo>
                  <a:pt x="290" y="522"/>
                </a:moveTo>
                <a:lnTo>
                  <a:pt x="292" y="303"/>
                </a:lnTo>
                <a:lnTo>
                  <a:pt x="292" y="286"/>
                </a:lnTo>
                <a:lnTo>
                  <a:pt x="292" y="271"/>
                </a:lnTo>
                <a:lnTo>
                  <a:pt x="290" y="258"/>
                </a:lnTo>
                <a:lnTo>
                  <a:pt x="292" y="247"/>
                </a:lnTo>
                <a:lnTo>
                  <a:pt x="292" y="240"/>
                </a:lnTo>
                <a:lnTo>
                  <a:pt x="292" y="234"/>
                </a:lnTo>
                <a:lnTo>
                  <a:pt x="292" y="229"/>
                </a:lnTo>
                <a:lnTo>
                  <a:pt x="294" y="223"/>
                </a:lnTo>
                <a:lnTo>
                  <a:pt x="296" y="216"/>
                </a:lnTo>
                <a:lnTo>
                  <a:pt x="296" y="210"/>
                </a:lnTo>
                <a:lnTo>
                  <a:pt x="298" y="203"/>
                </a:lnTo>
                <a:lnTo>
                  <a:pt x="303" y="197"/>
                </a:lnTo>
                <a:lnTo>
                  <a:pt x="307" y="184"/>
                </a:lnTo>
                <a:lnTo>
                  <a:pt x="314" y="169"/>
                </a:lnTo>
                <a:lnTo>
                  <a:pt x="320" y="154"/>
                </a:lnTo>
                <a:lnTo>
                  <a:pt x="329" y="136"/>
                </a:lnTo>
                <a:lnTo>
                  <a:pt x="335" y="117"/>
                </a:lnTo>
                <a:lnTo>
                  <a:pt x="344" y="102"/>
                </a:lnTo>
                <a:lnTo>
                  <a:pt x="350" y="86"/>
                </a:lnTo>
                <a:lnTo>
                  <a:pt x="355" y="73"/>
                </a:lnTo>
                <a:lnTo>
                  <a:pt x="359" y="67"/>
                </a:lnTo>
                <a:lnTo>
                  <a:pt x="361" y="60"/>
                </a:lnTo>
                <a:lnTo>
                  <a:pt x="361" y="54"/>
                </a:lnTo>
                <a:lnTo>
                  <a:pt x="363" y="47"/>
                </a:lnTo>
                <a:lnTo>
                  <a:pt x="363" y="41"/>
                </a:lnTo>
                <a:lnTo>
                  <a:pt x="363" y="37"/>
                </a:lnTo>
                <a:lnTo>
                  <a:pt x="363" y="30"/>
                </a:lnTo>
                <a:lnTo>
                  <a:pt x="363" y="24"/>
                </a:lnTo>
                <a:lnTo>
                  <a:pt x="363" y="19"/>
                </a:lnTo>
                <a:lnTo>
                  <a:pt x="361" y="15"/>
                </a:lnTo>
                <a:lnTo>
                  <a:pt x="359" y="13"/>
                </a:lnTo>
                <a:lnTo>
                  <a:pt x="359" y="11"/>
                </a:lnTo>
                <a:lnTo>
                  <a:pt x="359" y="8"/>
                </a:lnTo>
                <a:lnTo>
                  <a:pt x="357" y="6"/>
                </a:lnTo>
                <a:lnTo>
                  <a:pt x="355" y="4"/>
                </a:lnTo>
                <a:lnTo>
                  <a:pt x="355" y="4"/>
                </a:lnTo>
                <a:lnTo>
                  <a:pt x="353" y="2"/>
                </a:lnTo>
                <a:lnTo>
                  <a:pt x="353" y="2"/>
                </a:lnTo>
                <a:lnTo>
                  <a:pt x="350" y="0"/>
                </a:lnTo>
                <a:lnTo>
                  <a:pt x="348" y="0"/>
                </a:lnTo>
                <a:lnTo>
                  <a:pt x="346" y="0"/>
                </a:lnTo>
                <a:lnTo>
                  <a:pt x="344" y="0"/>
                </a:lnTo>
                <a:lnTo>
                  <a:pt x="335" y="0"/>
                </a:lnTo>
                <a:lnTo>
                  <a:pt x="327" y="0"/>
                </a:lnTo>
                <a:lnTo>
                  <a:pt x="316" y="0"/>
                </a:lnTo>
                <a:lnTo>
                  <a:pt x="305" y="0"/>
                </a:lnTo>
                <a:lnTo>
                  <a:pt x="296" y="0"/>
                </a:lnTo>
                <a:lnTo>
                  <a:pt x="290" y="0"/>
                </a:lnTo>
                <a:lnTo>
                  <a:pt x="285" y="0"/>
                </a:lnTo>
                <a:lnTo>
                  <a:pt x="283" y="0"/>
                </a:lnTo>
                <a:lnTo>
                  <a:pt x="275" y="2"/>
                </a:lnTo>
                <a:lnTo>
                  <a:pt x="266" y="2"/>
                </a:lnTo>
                <a:lnTo>
                  <a:pt x="95" y="2"/>
                </a:lnTo>
                <a:lnTo>
                  <a:pt x="84" y="2"/>
                </a:lnTo>
                <a:lnTo>
                  <a:pt x="75" y="2"/>
                </a:lnTo>
                <a:lnTo>
                  <a:pt x="73" y="2"/>
                </a:lnTo>
                <a:lnTo>
                  <a:pt x="69" y="2"/>
                </a:lnTo>
                <a:lnTo>
                  <a:pt x="65" y="2"/>
                </a:lnTo>
                <a:lnTo>
                  <a:pt x="56" y="2"/>
                </a:lnTo>
                <a:lnTo>
                  <a:pt x="49" y="2"/>
                </a:lnTo>
                <a:lnTo>
                  <a:pt x="41" y="2"/>
                </a:lnTo>
                <a:lnTo>
                  <a:pt x="32" y="2"/>
                </a:lnTo>
                <a:lnTo>
                  <a:pt x="23" y="2"/>
                </a:lnTo>
                <a:lnTo>
                  <a:pt x="21" y="2"/>
                </a:lnTo>
                <a:lnTo>
                  <a:pt x="19" y="2"/>
                </a:lnTo>
                <a:lnTo>
                  <a:pt x="17" y="2"/>
                </a:lnTo>
                <a:lnTo>
                  <a:pt x="17" y="4"/>
                </a:lnTo>
                <a:lnTo>
                  <a:pt x="15" y="4"/>
                </a:lnTo>
                <a:lnTo>
                  <a:pt x="13" y="4"/>
                </a:lnTo>
                <a:lnTo>
                  <a:pt x="10" y="6"/>
                </a:lnTo>
                <a:lnTo>
                  <a:pt x="10" y="8"/>
                </a:lnTo>
                <a:lnTo>
                  <a:pt x="8" y="11"/>
                </a:lnTo>
                <a:lnTo>
                  <a:pt x="6" y="13"/>
                </a:lnTo>
                <a:lnTo>
                  <a:pt x="4" y="17"/>
                </a:lnTo>
                <a:lnTo>
                  <a:pt x="2" y="21"/>
                </a:lnTo>
                <a:lnTo>
                  <a:pt x="2" y="26"/>
                </a:lnTo>
                <a:lnTo>
                  <a:pt x="0" y="30"/>
                </a:lnTo>
                <a:lnTo>
                  <a:pt x="0" y="34"/>
                </a:lnTo>
                <a:lnTo>
                  <a:pt x="0" y="41"/>
                </a:lnTo>
                <a:lnTo>
                  <a:pt x="0" y="45"/>
                </a:lnTo>
                <a:lnTo>
                  <a:pt x="0" y="52"/>
                </a:lnTo>
                <a:lnTo>
                  <a:pt x="2" y="56"/>
                </a:lnTo>
                <a:lnTo>
                  <a:pt x="4" y="63"/>
                </a:lnTo>
                <a:lnTo>
                  <a:pt x="6" y="69"/>
                </a:lnTo>
                <a:lnTo>
                  <a:pt x="8" y="76"/>
                </a:lnTo>
                <a:lnTo>
                  <a:pt x="10" y="84"/>
                </a:lnTo>
                <a:lnTo>
                  <a:pt x="13" y="91"/>
                </a:lnTo>
                <a:lnTo>
                  <a:pt x="19" y="108"/>
                </a:lnTo>
                <a:lnTo>
                  <a:pt x="26" y="125"/>
                </a:lnTo>
                <a:lnTo>
                  <a:pt x="34" y="143"/>
                </a:lnTo>
                <a:lnTo>
                  <a:pt x="41" y="162"/>
                </a:lnTo>
                <a:lnTo>
                  <a:pt x="49" y="177"/>
                </a:lnTo>
                <a:lnTo>
                  <a:pt x="56" y="195"/>
                </a:lnTo>
                <a:lnTo>
                  <a:pt x="60" y="201"/>
                </a:lnTo>
                <a:lnTo>
                  <a:pt x="65" y="208"/>
                </a:lnTo>
                <a:lnTo>
                  <a:pt x="65" y="212"/>
                </a:lnTo>
                <a:lnTo>
                  <a:pt x="67" y="214"/>
                </a:lnTo>
                <a:lnTo>
                  <a:pt x="67" y="219"/>
                </a:lnTo>
                <a:lnTo>
                  <a:pt x="69" y="223"/>
                </a:lnTo>
                <a:lnTo>
                  <a:pt x="69" y="227"/>
                </a:lnTo>
                <a:lnTo>
                  <a:pt x="69" y="232"/>
                </a:lnTo>
                <a:lnTo>
                  <a:pt x="69" y="240"/>
                </a:lnTo>
                <a:lnTo>
                  <a:pt x="71" y="247"/>
                </a:lnTo>
                <a:lnTo>
                  <a:pt x="71" y="268"/>
                </a:lnTo>
                <a:lnTo>
                  <a:pt x="71" y="297"/>
                </a:lnTo>
                <a:lnTo>
                  <a:pt x="71" y="522"/>
                </a:lnTo>
                <a:lnTo>
                  <a:pt x="290" y="522"/>
                </a:lnTo>
                <a:close/>
              </a:path>
            </a:pathLst>
          </a:custGeom>
          <a:solidFill>
            <a:srgbClr val="DE75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7" name="任意多边形 308196"/>
          <p:cNvSpPr/>
          <p:nvPr/>
        </p:nvSpPr>
        <p:spPr>
          <a:xfrm>
            <a:off x="7583488" y="4006850"/>
            <a:ext cx="573087" cy="825500"/>
          </a:xfrm>
          <a:custGeom>
            <a:rect l="0" t="0" r="0" b="0"/>
            <a:pathLst>
              <a:path w="361" h="520">
                <a:moveTo>
                  <a:pt x="288" y="520"/>
                </a:moveTo>
                <a:lnTo>
                  <a:pt x="288" y="301"/>
                </a:lnTo>
                <a:lnTo>
                  <a:pt x="288" y="284"/>
                </a:lnTo>
                <a:lnTo>
                  <a:pt x="288" y="269"/>
                </a:lnTo>
                <a:lnTo>
                  <a:pt x="288" y="256"/>
                </a:lnTo>
                <a:lnTo>
                  <a:pt x="288" y="243"/>
                </a:lnTo>
                <a:lnTo>
                  <a:pt x="290" y="238"/>
                </a:lnTo>
                <a:lnTo>
                  <a:pt x="290" y="232"/>
                </a:lnTo>
                <a:lnTo>
                  <a:pt x="290" y="227"/>
                </a:lnTo>
                <a:lnTo>
                  <a:pt x="292" y="221"/>
                </a:lnTo>
                <a:lnTo>
                  <a:pt x="294" y="214"/>
                </a:lnTo>
                <a:lnTo>
                  <a:pt x="294" y="208"/>
                </a:lnTo>
                <a:lnTo>
                  <a:pt x="296" y="201"/>
                </a:lnTo>
                <a:lnTo>
                  <a:pt x="301" y="195"/>
                </a:lnTo>
                <a:lnTo>
                  <a:pt x="305" y="182"/>
                </a:lnTo>
                <a:lnTo>
                  <a:pt x="312" y="167"/>
                </a:lnTo>
                <a:lnTo>
                  <a:pt x="318" y="152"/>
                </a:lnTo>
                <a:lnTo>
                  <a:pt x="325" y="134"/>
                </a:lnTo>
                <a:lnTo>
                  <a:pt x="333" y="117"/>
                </a:lnTo>
                <a:lnTo>
                  <a:pt x="340" y="100"/>
                </a:lnTo>
                <a:lnTo>
                  <a:pt x="346" y="84"/>
                </a:lnTo>
                <a:lnTo>
                  <a:pt x="353" y="74"/>
                </a:lnTo>
                <a:lnTo>
                  <a:pt x="355" y="67"/>
                </a:lnTo>
                <a:lnTo>
                  <a:pt x="357" y="61"/>
                </a:lnTo>
                <a:lnTo>
                  <a:pt x="359" y="54"/>
                </a:lnTo>
                <a:lnTo>
                  <a:pt x="361" y="48"/>
                </a:lnTo>
                <a:lnTo>
                  <a:pt x="361" y="41"/>
                </a:lnTo>
                <a:lnTo>
                  <a:pt x="361" y="35"/>
                </a:lnTo>
                <a:lnTo>
                  <a:pt x="361" y="30"/>
                </a:lnTo>
                <a:lnTo>
                  <a:pt x="361" y="24"/>
                </a:lnTo>
                <a:lnTo>
                  <a:pt x="359" y="19"/>
                </a:lnTo>
                <a:lnTo>
                  <a:pt x="357" y="13"/>
                </a:lnTo>
                <a:lnTo>
                  <a:pt x="357" y="11"/>
                </a:lnTo>
                <a:lnTo>
                  <a:pt x="357" y="11"/>
                </a:lnTo>
                <a:lnTo>
                  <a:pt x="355" y="9"/>
                </a:lnTo>
                <a:lnTo>
                  <a:pt x="355" y="6"/>
                </a:lnTo>
                <a:lnTo>
                  <a:pt x="353" y="4"/>
                </a:lnTo>
                <a:lnTo>
                  <a:pt x="351" y="4"/>
                </a:lnTo>
                <a:lnTo>
                  <a:pt x="351" y="2"/>
                </a:lnTo>
                <a:lnTo>
                  <a:pt x="348" y="2"/>
                </a:lnTo>
                <a:lnTo>
                  <a:pt x="346" y="0"/>
                </a:lnTo>
                <a:lnTo>
                  <a:pt x="346" y="0"/>
                </a:lnTo>
                <a:lnTo>
                  <a:pt x="344" y="0"/>
                </a:lnTo>
                <a:lnTo>
                  <a:pt x="342" y="0"/>
                </a:lnTo>
                <a:lnTo>
                  <a:pt x="333" y="0"/>
                </a:lnTo>
                <a:lnTo>
                  <a:pt x="322" y="0"/>
                </a:lnTo>
                <a:lnTo>
                  <a:pt x="314" y="0"/>
                </a:lnTo>
                <a:lnTo>
                  <a:pt x="303" y="0"/>
                </a:lnTo>
                <a:lnTo>
                  <a:pt x="294" y="0"/>
                </a:lnTo>
                <a:lnTo>
                  <a:pt x="288" y="0"/>
                </a:lnTo>
                <a:lnTo>
                  <a:pt x="283" y="0"/>
                </a:lnTo>
                <a:lnTo>
                  <a:pt x="281" y="0"/>
                </a:lnTo>
                <a:lnTo>
                  <a:pt x="273" y="2"/>
                </a:lnTo>
                <a:lnTo>
                  <a:pt x="264" y="2"/>
                </a:lnTo>
                <a:lnTo>
                  <a:pt x="95" y="2"/>
                </a:lnTo>
                <a:lnTo>
                  <a:pt x="84" y="2"/>
                </a:lnTo>
                <a:lnTo>
                  <a:pt x="76" y="2"/>
                </a:lnTo>
                <a:lnTo>
                  <a:pt x="73" y="2"/>
                </a:lnTo>
                <a:lnTo>
                  <a:pt x="69" y="2"/>
                </a:lnTo>
                <a:lnTo>
                  <a:pt x="65" y="2"/>
                </a:lnTo>
                <a:lnTo>
                  <a:pt x="56" y="2"/>
                </a:lnTo>
                <a:lnTo>
                  <a:pt x="47" y="2"/>
                </a:lnTo>
                <a:lnTo>
                  <a:pt x="39" y="2"/>
                </a:lnTo>
                <a:lnTo>
                  <a:pt x="32" y="2"/>
                </a:lnTo>
                <a:lnTo>
                  <a:pt x="24" y="2"/>
                </a:lnTo>
                <a:lnTo>
                  <a:pt x="21" y="2"/>
                </a:lnTo>
                <a:lnTo>
                  <a:pt x="19" y="2"/>
                </a:lnTo>
                <a:lnTo>
                  <a:pt x="17" y="2"/>
                </a:lnTo>
                <a:lnTo>
                  <a:pt x="15" y="2"/>
                </a:lnTo>
                <a:lnTo>
                  <a:pt x="15" y="4"/>
                </a:lnTo>
                <a:lnTo>
                  <a:pt x="13" y="4"/>
                </a:lnTo>
                <a:lnTo>
                  <a:pt x="11" y="6"/>
                </a:lnTo>
                <a:lnTo>
                  <a:pt x="11" y="6"/>
                </a:lnTo>
                <a:lnTo>
                  <a:pt x="6" y="11"/>
                </a:lnTo>
                <a:lnTo>
                  <a:pt x="4" y="13"/>
                </a:lnTo>
                <a:lnTo>
                  <a:pt x="4" y="17"/>
                </a:lnTo>
                <a:lnTo>
                  <a:pt x="2" y="19"/>
                </a:lnTo>
                <a:lnTo>
                  <a:pt x="0" y="24"/>
                </a:lnTo>
                <a:lnTo>
                  <a:pt x="0" y="30"/>
                </a:lnTo>
                <a:lnTo>
                  <a:pt x="0" y="35"/>
                </a:lnTo>
                <a:lnTo>
                  <a:pt x="0" y="39"/>
                </a:lnTo>
                <a:lnTo>
                  <a:pt x="0" y="45"/>
                </a:lnTo>
                <a:lnTo>
                  <a:pt x="0" y="50"/>
                </a:lnTo>
                <a:lnTo>
                  <a:pt x="2" y="56"/>
                </a:lnTo>
                <a:lnTo>
                  <a:pt x="4" y="63"/>
                </a:lnTo>
                <a:lnTo>
                  <a:pt x="4" y="69"/>
                </a:lnTo>
                <a:lnTo>
                  <a:pt x="6" y="76"/>
                </a:lnTo>
                <a:lnTo>
                  <a:pt x="11" y="82"/>
                </a:lnTo>
                <a:lnTo>
                  <a:pt x="13" y="91"/>
                </a:lnTo>
                <a:lnTo>
                  <a:pt x="19" y="106"/>
                </a:lnTo>
                <a:lnTo>
                  <a:pt x="26" y="123"/>
                </a:lnTo>
                <a:lnTo>
                  <a:pt x="34" y="143"/>
                </a:lnTo>
                <a:lnTo>
                  <a:pt x="41" y="160"/>
                </a:lnTo>
                <a:lnTo>
                  <a:pt x="50" y="178"/>
                </a:lnTo>
                <a:lnTo>
                  <a:pt x="56" y="193"/>
                </a:lnTo>
                <a:lnTo>
                  <a:pt x="60" y="199"/>
                </a:lnTo>
                <a:lnTo>
                  <a:pt x="65" y="206"/>
                </a:lnTo>
                <a:lnTo>
                  <a:pt x="65" y="210"/>
                </a:lnTo>
                <a:lnTo>
                  <a:pt x="67" y="212"/>
                </a:lnTo>
                <a:lnTo>
                  <a:pt x="67" y="217"/>
                </a:lnTo>
                <a:lnTo>
                  <a:pt x="67" y="221"/>
                </a:lnTo>
                <a:lnTo>
                  <a:pt x="69" y="225"/>
                </a:lnTo>
                <a:lnTo>
                  <a:pt x="69" y="230"/>
                </a:lnTo>
                <a:lnTo>
                  <a:pt x="69" y="236"/>
                </a:lnTo>
                <a:lnTo>
                  <a:pt x="69" y="245"/>
                </a:lnTo>
                <a:lnTo>
                  <a:pt x="71" y="266"/>
                </a:lnTo>
                <a:lnTo>
                  <a:pt x="71" y="292"/>
                </a:lnTo>
                <a:lnTo>
                  <a:pt x="71" y="520"/>
                </a:lnTo>
                <a:lnTo>
                  <a:pt x="288" y="520"/>
                </a:lnTo>
                <a:close/>
              </a:path>
            </a:pathLst>
          </a:custGeom>
          <a:solidFill>
            <a:srgbClr val="DE739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8" name="任意多边形 308197"/>
          <p:cNvSpPr/>
          <p:nvPr/>
        </p:nvSpPr>
        <p:spPr>
          <a:xfrm>
            <a:off x="7586663" y="4010025"/>
            <a:ext cx="569912" cy="822325"/>
          </a:xfrm>
          <a:custGeom>
            <a:rect l="0" t="0" r="0" b="0"/>
            <a:pathLst>
              <a:path w="359" h="518">
                <a:moveTo>
                  <a:pt x="286" y="518"/>
                </a:moveTo>
                <a:lnTo>
                  <a:pt x="286" y="299"/>
                </a:lnTo>
                <a:lnTo>
                  <a:pt x="286" y="280"/>
                </a:lnTo>
                <a:lnTo>
                  <a:pt x="286" y="264"/>
                </a:lnTo>
                <a:lnTo>
                  <a:pt x="286" y="254"/>
                </a:lnTo>
                <a:lnTo>
                  <a:pt x="286" y="241"/>
                </a:lnTo>
                <a:lnTo>
                  <a:pt x="288" y="236"/>
                </a:lnTo>
                <a:lnTo>
                  <a:pt x="288" y="230"/>
                </a:lnTo>
                <a:lnTo>
                  <a:pt x="288" y="225"/>
                </a:lnTo>
                <a:lnTo>
                  <a:pt x="290" y="219"/>
                </a:lnTo>
                <a:lnTo>
                  <a:pt x="290" y="212"/>
                </a:lnTo>
                <a:lnTo>
                  <a:pt x="292" y="206"/>
                </a:lnTo>
                <a:lnTo>
                  <a:pt x="294" y="199"/>
                </a:lnTo>
                <a:lnTo>
                  <a:pt x="297" y="193"/>
                </a:lnTo>
                <a:lnTo>
                  <a:pt x="303" y="180"/>
                </a:lnTo>
                <a:lnTo>
                  <a:pt x="307" y="167"/>
                </a:lnTo>
                <a:lnTo>
                  <a:pt x="316" y="150"/>
                </a:lnTo>
                <a:lnTo>
                  <a:pt x="323" y="132"/>
                </a:lnTo>
                <a:lnTo>
                  <a:pt x="331" y="115"/>
                </a:lnTo>
                <a:lnTo>
                  <a:pt x="338" y="100"/>
                </a:lnTo>
                <a:lnTo>
                  <a:pt x="344" y="85"/>
                </a:lnTo>
                <a:lnTo>
                  <a:pt x="351" y="72"/>
                </a:lnTo>
                <a:lnTo>
                  <a:pt x="353" y="67"/>
                </a:lnTo>
                <a:lnTo>
                  <a:pt x="355" y="61"/>
                </a:lnTo>
                <a:lnTo>
                  <a:pt x="357" y="54"/>
                </a:lnTo>
                <a:lnTo>
                  <a:pt x="357" y="48"/>
                </a:lnTo>
                <a:lnTo>
                  <a:pt x="359" y="41"/>
                </a:lnTo>
                <a:lnTo>
                  <a:pt x="359" y="35"/>
                </a:lnTo>
                <a:lnTo>
                  <a:pt x="359" y="28"/>
                </a:lnTo>
                <a:lnTo>
                  <a:pt x="357" y="24"/>
                </a:lnTo>
                <a:lnTo>
                  <a:pt x="357" y="17"/>
                </a:lnTo>
                <a:lnTo>
                  <a:pt x="355" y="13"/>
                </a:lnTo>
                <a:lnTo>
                  <a:pt x="355" y="11"/>
                </a:lnTo>
                <a:lnTo>
                  <a:pt x="353" y="9"/>
                </a:lnTo>
                <a:lnTo>
                  <a:pt x="353" y="9"/>
                </a:lnTo>
                <a:lnTo>
                  <a:pt x="351" y="7"/>
                </a:lnTo>
                <a:lnTo>
                  <a:pt x="351" y="4"/>
                </a:lnTo>
                <a:lnTo>
                  <a:pt x="349" y="2"/>
                </a:lnTo>
                <a:lnTo>
                  <a:pt x="346" y="2"/>
                </a:lnTo>
                <a:lnTo>
                  <a:pt x="346" y="0"/>
                </a:lnTo>
                <a:lnTo>
                  <a:pt x="344" y="0"/>
                </a:lnTo>
                <a:lnTo>
                  <a:pt x="342" y="0"/>
                </a:lnTo>
                <a:lnTo>
                  <a:pt x="342" y="0"/>
                </a:lnTo>
                <a:lnTo>
                  <a:pt x="340" y="0"/>
                </a:lnTo>
                <a:lnTo>
                  <a:pt x="331" y="0"/>
                </a:lnTo>
                <a:lnTo>
                  <a:pt x="320" y="0"/>
                </a:lnTo>
                <a:lnTo>
                  <a:pt x="310" y="0"/>
                </a:lnTo>
                <a:lnTo>
                  <a:pt x="301" y="0"/>
                </a:lnTo>
                <a:lnTo>
                  <a:pt x="292" y="0"/>
                </a:lnTo>
                <a:lnTo>
                  <a:pt x="286" y="0"/>
                </a:lnTo>
                <a:lnTo>
                  <a:pt x="281" y="0"/>
                </a:lnTo>
                <a:lnTo>
                  <a:pt x="279" y="0"/>
                </a:lnTo>
                <a:lnTo>
                  <a:pt x="271" y="0"/>
                </a:lnTo>
                <a:lnTo>
                  <a:pt x="262" y="2"/>
                </a:lnTo>
                <a:lnTo>
                  <a:pt x="93" y="2"/>
                </a:lnTo>
                <a:lnTo>
                  <a:pt x="84" y="0"/>
                </a:lnTo>
                <a:lnTo>
                  <a:pt x="74" y="2"/>
                </a:lnTo>
                <a:lnTo>
                  <a:pt x="74" y="2"/>
                </a:lnTo>
                <a:lnTo>
                  <a:pt x="69" y="0"/>
                </a:lnTo>
                <a:lnTo>
                  <a:pt x="63" y="0"/>
                </a:lnTo>
                <a:lnTo>
                  <a:pt x="56" y="0"/>
                </a:lnTo>
                <a:lnTo>
                  <a:pt x="48" y="0"/>
                </a:lnTo>
                <a:lnTo>
                  <a:pt x="39" y="0"/>
                </a:lnTo>
                <a:lnTo>
                  <a:pt x="30" y="0"/>
                </a:lnTo>
                <a:lnTo>
                  <a:pt x="24" y="2"/>
                </a:lnTo>
                <a:lnTo>
                  <a:pt x="22" y="2"/>
                </a:lnTo>
                <a:lnTo>
                  <a:pt x="19" y="2"/>
                </a:lnTo>
                <a:lnTo>
                  <a:pt x="17" y="2"/>
                </a:lnTo>
                <a:lnTo>
                  <a:pt x="15" y="2"/>
                </a:lnTo>
                <a:lnTo>
                  <a:pt x="15" y="4"/>
                </a:lnTo>
                <a:lnTo>
                  <a:pt x="13" y="4"/>
                </a:lnTo>
                <a:lnTo>
                  <a:pt x="11" y="7"/>
                </a:lnTo>
                <a:lnTo>
                  <a:pt x="11" y="7"/>
                </a:lnTo>
                <a:lnTo>
                  <a:pt x="6" y="9"/>
                </a:lnTo>
                <a:lnTo>
                  <a:pt x="4" y="13"/>
                </a:lnTo>
                <a:lnTo>
                  <a:pt x="4" y="15"/>
                </a:lnTo>
                <a:lnTo>
                  <a:pt x="2" y="20"/>
                </a:lnTo>
                <a:lnTo>
                  <a:pt x="0" y="24"/>
                </a:lnTo>
                <a:lnTo>
                  <a:pt x="0" y="28"/>
                </a:lnTo>
                <a:lnTo>
                  <a:pt x="0" y="35"/>
                </a:lnTo>
                <a:lnTo>
                  <a:pt x="0" y="39"/>
                </a:lnTo>
                <a:lnTo>
                  <a:pt x="0" y="43"/>
                </a:lnTo>
                <a:lnTo>
                  <a:pt x="0" y="50"/>
                </a:lnTo>
                <a:lnTo>
                  <a:pt x="2" y="56"/>
                </a:lnTo>
                <a:lnTo>
                  <a:pt x="4" y="61"/>
                </a:lnTo>
                <a:lnTo>
                  <a:pt x="4" y="67"/>
                </a:lnTo>
                <a:lnTo>
                  <a:pt x="6" y="74"/>
                </a:lnTo>
                <a:lnTo>
                  <a:pt x="11" y="82"/>
                </a:lnTo>
                <a:lnTo>
                  <a:pt x="13" y="89"/>
                </a:lnTo>
                <a:lnTo>
                  <a:pt x="19" y="106"/>
                </a:lnTo>
                <a:lnTo>
                  <a:pt x="26" y="124"/>
                </a:lnTo>
                <a:lnTo>
                  <a:pt x="32" y="141"/>
                </a:lnTo>
                <a:lnTo>
                  <a:pt x="41" y="158"/>
                </a:lnTo>
                <a:lnTo>
                  <a:pt x="50" y="176"/>
                </a:lnTo>
                <a:lnTo>
                  <a:pt x="56" y="191"/>
                </a:lnTo>
                <a:lnTo>
                  <a:pt x="61" y="197"/>
                </a:lnTo>
                <a:lnTo>
                  <a:pt x="63" y="204"/>
                </a:lnTo>
                <a:lnTo>
                  <a:pt x="65" y="208"/>
                </a:lnTo>
                <a:lnTo>
                  <a:pt x="65" y="210"/>
                </a:lnTo>
                <a:lnTo>
                  <a:pt x="67" y="215"/>
                </a:lnTo>
                <a:lnTo>
                  <a:pt x="67" y="219"/>
                </a:lnTo>
                <a:lnTo>
                  <a:pt x="69" y="223"/>
                </a:lnTo>
                <a:lnTo>
                  <a:pt x="69" y="228"/>
                </a:lnTo>
                <a:lnTo>
                  <a:pt x="69" y="234"/>
                </a:lnTo>
                <a:lnTo>
                  <a:pt x="69" y="243"/>
                </a:lnTo>
                <a:lnTo>
                  <a:pt x="69" y="262"/>
                </a:lnTo>
                <a:lnTo>
                  <a:pt x="69" y="290"/>
                </a:lnTo>
                <a:lnTo>
                  <a:pt x="71" y="518"/>
                </a:lnTo>
                <a:lnTo>
                  <a:pt x="286" y="518"/>
                </a:lnTo>
                <a:close/>
              </a:path>
            </a:pathLst>
          </a:custGeom>
          <a:solidFill>
            <a:srgbClr val="DD72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199" name="任意多边形 308198"/>
          <p:cNvSpPr/>
          <p:nvPr/>
        </p:nvSpPr>
        <p:spPr>
          <a:xfrm>
            <a:off x="7589838" y="4010025"/>
            <a:ext cx="563562" cy="822325"/>
          </a:xfrm>
          <a:custGeom>
            <a:rect l="0" t="0" r="0" b="0"/>
            <a:pathLst>
              <a:path w="355" h="518">
                <a:moveTo>
                  <a:pt x="284" y="518"/>
                </a:moveTo>
                <a:lnTo>
                  <a:pt x="284" y="297"/>
                </a:lnTo>
                <a:lnTo>
                  <a:pt x="284" y="280"/>
                </a:lnTo>
                <a:lnTo>
                  <a:pt x="284" y="264"/>
                </a:lnTo>
                <a:lnTo>
                  <a:pt x="284" y="251"/>
                </a:lnTo>
                <a:lnTo>
                  <a:pt x="284" y="241"/>
                </a:lnTo>
                <a:lnTo>
                  <a:pt x="284" y="236"/>
                </a:lnTo>
                <a:lnTo>
                  <a:pt x="286" y="230"/>
                </a:lnTo>
                <a:lnTo>
                  <a:pt x="286" y="225"/>
                </a:lnTo>
                <a:lnTo>
                  <a:pt x="286" y="219"/>
                </a:lnTo>
                <a:lnTo>
                  <a:pt x="288" y="212"/>
                </a:lnTo>
                <a:lnTo>
                  <a:pt x="290" y="206"/>
                </a:lnTo>
                <a:lnTo>
                  <a:pt x="292" y="199"/>
                </a:lnTo>
                <a:lnTo>
                  <a:pt x="295" y="193"/>
                </a:lnTo>
                <a:lnTo>
                  <a:pt x="299" y="180"/>
                </a:lnTo>
                <a:lnTo>
                  <a:pt x="305" y="167"/>
                </a:lnTo>
                <a:lnTo>
                  <a:pt x="312" y="150"/>
                </a:lnTo>
                <a:lnTo>
                  <a:pt x="321" y="132"/>
                </a:lnTo>
                <a:lnTo>
                  <a:pt x="327" y="117"/>
                </a:lnTo>
                <a:lnTo>
                  <a:pt x="336" y="100"/>
                </a:lnTo>
                <a:lnTo>
                  <a:pt x="342" y="85"/>
                </a:lnTo>
                <a:lnTo>
                  <a:pt x="347" y="74"/>
                </a:lnTo>
                <a:lnTo>
                  <a:pt x="349" y="67"/>
                </a:lnTo>
                <a:lnTo>
                  <a:pt x="353" y="61"/>
                </a:lnTo>
                <a:lnTo>
                  <a:pt x="353" y="54"/>
                </a:lnTo>
                <a:lnTo>
                  <a:pt x="355" y="48"/>
                </a:lnTo>
                <a:lnTo>
                  <a:pt x="355" y="41"/>
                </a:lnTo>
                <a:lnTo>
                  <a:pt x="355" y="37"/>
                </a:lnTo>
                <a:lnTo>
                  <a:pt x="355" y="30"/>
                </a:lnTo>
                <a:lnTo>
                  <a:pt x="355" y="26"/>
                </a:lnTo>
                <a:lnTo>
                  <a:pt x="353" y="20"/>
                </a:lnTo>
                <a:lnTo>
                  <a:pt x="353" y="15"/>
                </a:lnTo>
                <a:lnTo>
                  <a:pt x="351" y="13"/>
                </a:lnTo>
                <a:lnTo>
                  <a:pt x="351" y="11"/>
                </a:lnTo>
                <a:lnTo>
                  <a:pt x="349" y="9"/>
                </a:lnTo>
                <a:lnTo>
                  <a:pt x="349" y="9"/>
                </a:lnTo>
                <a:lnTo>
                  <a:pt x="347" y="7"/>
                </a:lnTo>
                <a:lnTo>
                  <a:pt x="347" y="4"/>
                </a:lnTo>
                <a:lnTo>
                  <a:pt x="344" y="4"/>
                </a:lnTo>
                <a:lnTo>
                  <a:pt x="342" y="2"/>
                </a:lnTo>
                <a:lnTo>
                  <a:pt x="342" y="2"/>
                </a:lnTo>
                <a:lnTo>
                  <a:pt x="340" y="2"/>
                </a:lnTo>
                <a:lnTo>
                  <a:pt x="338" y="0"/>
                </a:lnTo>
                <a:lnTo>
                  <a:pt x="336" y="0"/>
                </a:lnTo>
                <a:lnTo>
                  <a:pt x="327" y="0"/>
                </a:lnTo>
                <a:lnTo>
                  <a:pt x="318" y="0"/>
                </a:lnTo>
                <a:lnTo>
                  <a:pt x="308" y="0"/>
                </a:lnTo>
                <a:lnTo>
                  <a:pt x="299" y="2"/>
                </a:lnTo>
                <a:lnTo>
                  <a:pt x="290" y="2"/>
                </a:lnTo>
                <a:lnTo>
                  <a:pt x="284" y="2"/>
                </a:lnTo>
                <a:lnTo>
                  <a:pt x="279" y="2"/>
                </a:lnTo>
                <a:lnTo>
                  <a:pt x="277" y="2"/>
                </a:lnTo>
                <a:lnTo>
                  <a:pt x="269" y="2"/>
                </a:lnTo>
                <a:lnTo>
                  <a:pt x="260" y="2"/>
                </a:lnTo>
                <a:lnTo>
                  <a:pt x="93" y="2"/>
                </a:lnTo>
                <a:lnTo>
                  <a:pt x="82" y="2"/>
                </a:lnTo>
                <a:lnTo>
                  <a:pt x="74" y="2"/>
                </a:lnTo>
                <a:lnTo>
                  <a:pt x="72" y="2"/>
                </a:lnTo>
                <a:lnTo>
                  <a:pt x="69" y="2"/>
                </a:lnTo>
                <a:lnTo>
                  <a:pt x="63" y="2"/>
                </a:lnTo>
                <a:lnTo>
                  <a:pt x="56" y="2"/>
                </a:lnTo>
                <a:lnTo>
                  <a:pt x="48" y="2"/>
                </a:lnTo>
                <a:lnTo>
                  <a:pt x="39" y="2"/>
                </a:lnTo>
                <a:lnTo>
                  <a:pt x="30" y="2"/>
                </a:lnTo>
                <a:lnTo>
                  <a:pt x="24" y="2"/>
                </a:lnTo>
                <a:lnTo>
                  <a:pt x="22" y="4"/>
                </a:lnTo>
                <a:lnTo>
                  <a:pt x="20" y="4"/>
                </a:lnTo>
                <a:lnTo>
                  <a:pt x="17" y="4"/>
                </a:lnTo>
                <a:lnTo>
                  <a:pt x="15" y="4"/>
                </a:lnTo>
                <a:lnTo>
                  <a:pt x="13" y="4"/>
                </a:lnTo>
                <a:lnTo>
                  <a:pt x="13" y="7"/>
                </a:lnTo>
                <a:lnTo>
                  <a:pt x="11" y="7"/>
                </a:lnTo>
                <a:lnTo>
                  <a:pt x="11" y="9"/>
                </a:lnTo>
                <a:lnTo>
                  <a:pt x="7" y="11"/>
                </a:lnTo>
                <a:lnTo>
                  <a:pt x="4" y="15"/>
                </a:lnTo>
                <a:lnTo>
                  <a:pt x="4" y="17"/>
                </a:lnTo>
                <a:lnTo>
                  <a:pt x="2" y="22"/>
                </a:lnTo>
                <a:lnTo>
                  <a:pt x="0" y="26"/>
                </a:lnTo>
                <a:lnTo>
                  <a:pt x="0" y="30"/>
                </a:lnTo>
                <a:lnTo>
                  <a:pt x="0" y="35"/>
                </a:lnTo>
                <a:lnTo>
                  <a:pt x="0" y="41"/>
                </a:lnTo>
                <a:lnTo>
                  <a:pt x="0" y="46"/>
                </a:lnTo>
                <a:lnTo>
                  <a:pt x="0" y="52"/>
                </a:lnTo>
                <a:lnTo>
                  <a:pt x="2" y="56"/>
                </a:lnTo>
                <a:lnTo>
                  <a:pt x="2" y="63"/>
                </a:lnTo>
                <a:lnTo>
                  <a:pt x="7" y="76"/>
                </a:lnTo>
                <a:lnTo>
                  <a:pt x="13" y="91"/>
                </a:lnTo>
                <a:lnTo>
                  <a:pt x="20" y="106"/>
                </a:lnTo>
                <a:lnTo>
                  <a:pt x="26" y="124"/>
                </a:lnTo>
                <a:lnTo>
                  <a:pt x="33" y="141"/>
                </a:lnTo>
                <a:lnTo>
                  <a:pt x="41" y="158"/>
                </a:lnTo>
                <a:lnTo>
                  <a:pt x="48" y="176"/>
                </a:lnTo>
                <a:lnTo>
                  <a:pt x="56" y="191"/>
                </a:lnTo>
                <a:lnTo>
                  <a:pt x="61" y="197"/>
                </a:lnTo>
                <a:lnTo>
                  <a:pt x="63" y="204"/>
                </a:lnTo>
                <a:lnTo>
                  <a:pt x="63" y="208"/>
                </a:lnTo>
                <a:lnTo>
                  <a:pt x="65" y="210"/>
                </a:lnTo>
                <a:lnTo>
                  <a:pt x="67" y="215"/>
                </a:lnTo>
                <a:lnTo>
                  <a:pt x="67" y="219"/>
                </a:lnTo>
                <a:lnTo>
                  <a:pt x="67" y="223"/>
                </a:lnTo>
                <a:lnTo>
                  <a:pt x="67" y="228"/>
                </a:lnTo>
                <a:lnTo>
                  <a:pt x="69" y="234"/>
                </a:lnTo>
                <a:lnTo>
                  <a:pt x="69" y="243"/>
                </a:lnTo>
                <a:lnTo>
                  <a:pt x="69" y="262"/>
                </a:lnTo>
                <a:lnTo>
                  <a:pt x="69" y="290"/>
                </a:lnTo>
                <a:lnTo>
                  <a:pt x="69" y="518"/>
                </a:lnTo>
                <a:lnTo>
                  <a:pt x="284" y="518"/>
                </a:lnTo>
                <a:close/>
              </a:path>
            </a:pathLst>
          </a:custGeom>
          <a:solidFill>
            <a:srgbClr val="DD709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0" name="任意多边形 308199"/>
          <p:cNvSpPr/>
          <p:nvPr/>
        </p:nvSpPr>
        <p:spPr>
          <a:xfrm>
            <a:off x="7593013" y="4013200"/>
            <a:ext cx="560387" cy="819150"/>
          </a:xfrm>
          <a:custGeom>
            <a:rect l="0" t="0" r="0" b="0"/>
            <a:pathLst>
              <a:path w="353" h="516">
                <a:moveTo>
                  <a:pt x="282" y="516"/>
                </a:moveTo>
                <a:lnTo>
                  <a:pt x="282" y="295"/>
                </a:lnTo>
                <a:lnTo>
                  <a:pt x="282" y="278"/>
                </a:lnTo>
                <a:lnTo>
                  <a:pt x="282" y="262"/>
                </a:lnTo>
                <a:lnTo>
                  <a:pt x="282" y="249"/>
                </a:lnTo>
                <a:lnTo>
                  <a:pt x="282" y="239"/>
                </a:lnTo>
                <a:lnTo>
                  <a:pt x="282" y="234"/>
                </a:lnTo>
                <a:lnTo>
                  <a:pt x="284" y="228"/>
                </a:lnTo>
                <a:lnTo>
                  <a:pt x="284" y="223"/>
                </a:lnTo>
                <a:lnTo>
                  <a:pt x="284" y="217"/>
                </a:lnTo>
                <a:lnTo>
                  <a:pt x="286" y="210"/>
                </a:lnTo>
                <a:lnTo>
                  <a:pt x="288" y="204"/>
                </a:lnTo>
                <a:lnTo>
                  <a:pt x="290" y="197"/>
                </a:lnTo>
                <a:lnTo>
                  <a:pt x="293" y="191"/>
                </a:lnTo>
                <a:lnTo>
                  <a:pt x="297" y="180"/>
                </a:lnTo>
                <a:lnTo>
                  <a:pt x="303" y="165"/>
                </a:lnTo>
                <a:lnTo>
                  <a:pt x="310" y="150"/>
                </a:lnTo>
                <a:lnTo>
                  <a:pt x="319" y="132"/>
                </a:lnTo>
                <a:lnTo>
                  <a:pt x="325" y="115"/>
                </a:lnTo>
                <a:lnTo>
                  <a:pt x="332" y="100"/>
                </a:lnTo>
                <a:lnTo>
                  <a:pt x="338" y="85"/>
                </a:lnTo>
                <a:lnTo>
                  <a:pt x="345" y="72"/>
                </a:lnTo>
                <a:lnTo>
                  <a:pt x="347" y="67"/>
                </a:lnTo>
                <a:lnTo>
                  <a:pt x="349" y="61"/>
                </a:lnTo>
                <a:lnTo>
                  <a:pt x="351" y="54"/>
                </a:lnTo>
                <a:lnTo>
                  <a:pt x="351" y="48"/>
                </a:lnTo>
                <a:lnTo>
                  <a:pt x="353" y="41"/>
                </a:lnTo>
                <a:lnTo>
                  <a:pt x="353" y="35"/>
                </a:lnTo>
                <a:lnTo>
                  <a:pt x="353" y="31"/>
                </a:lnTo>
                <a:lnTo>
                  <a:pt x="351" y="24"/>
                </a:lnTo>
                <a:lnTo>
                  <a:pt x="351" y="20"/>
                </a:lnTo>
                <a:lnTo>
                  <a:pt x="349" y="15"/>
                </a:lnTo>
                <a:lnTo>
                  <a:pt x="349" y="13"/>
                </a:lnTo>
                <a:lnTo>
                  <a:pt x="347" y="11"/>
                </a:lnTo>
                <a:lnTo>
                  <a:pt x="347" y="9"/>
                </a:lnTo>
                <a:lnTo>
                  <a:pt x="347" y="7"/>
                </a:lnTo>
                <a:lnTo>
                  <a:pt x="345" y="7"/>
                </a:lnTo>
                <a:lnTo>
                  <a:pt x="342" y="5"/>
                </a:lnTo>
                <a:lnTo>
                  <a:pt x="342" y="2"/>
                </a:lnTo>
                <a:lnTo>
                  <a:pt x="340" y="2"/>
                </a:lnTo>
                <a:lnTo>
                  <a:pt x="338" y="2"/>
                </a:lnTo>
                <a:lnTo>
                  <a:pt x="338" y="0"/>
                </a:lnTo>
                <a:lnTo>
                  <a:pt x="336" y="0"/>
                </a:lnTo>
                <a:lnTo>
                  <a:pt x="334" y="0"/>
                </a:lnTo>
                <a:lnTo>
                  <a:pt x="325" y="0"/>
                </a:lnTo>
                <a:lnTo>
                  <a:pt x="316" y="0"/>
                </a:lnTo>
                <a:lnTo>
                  <a:pt x="306" y="0"/>
                </a:lnTo>
                <a:lnTo>
                  <a:pt x="297" y="0"/>
                </a:lnTo>
                <a:lnTo>
                  <a:pt x="288" y="2"/>
                </a:lnTo>
                <a:lnTo>
                  <a:pt x="282" y="2"/>
                </a:lnTo>
                <a:lnTo>
                  <a:pt x="277" y="2"/>
                </a:lnTo>
                <a:lnTo>
                  <a:pt x="275" y="2"/>
                </a:lnTo>
                <a:lnTo>
                  <a:pt x="267" y="2"/>
                </a:lnTo>
                <a:lnTo>
                  <a:pt x="258" y="2"/>
                </a:lnTo>
                <a:lnTo>
                  <a:pt x="93" y="2"/>
                </a:lnTo>
                <a:lnTo>
                  <a:pt x="83" y="2"/>
                </a:lnTo>
                <a:lnTo>
                  <a:pt x="74" y="2"/>
                </a:lnTo>
                <a:lnTo>
                  <a:pt x="72" y="2"/>
                </a:lnTo>
                <a:lnTo>
                  <a:pt x="67" y="2"/>
                </a:lnTo>
                <a:lnTo>
                  <a:pt x="63" y="2"/>
                </a:lnTo>
                <a:lnTo>
                  <a:pt x="54" y="2"/>
                </a:lnTo>
                <a:lnTo>
                  <a:pt x="48" y="2"/>
                </a:lnTo>
                <a:lnTo>
                  <a:pt x="39" y="2"/>
                </a:lnTo>
                <a:lnTo>
                  <a:pt x="31" y="2"/>
                </a:lnTo>
                <a:lnTo>
                  <a:pt x="22" y="2"/>
                </a:lnTo>
                <a:lnTo>
                  <a:pt x="22" y="2"/>
                </a:lnTo>
                <a:lnTo>
                  <a:pt x="20" y="2"/>
                </a:lnTo>
                <a:lnTo>
                  <a:pt x="18" y="5"/>
                </a:lnTo>
                <a:lnTo>
                  <a:pt x="15" y="5"/>
                </a:lnTo>
                <a:lnTo>
                  <a:pt x="13" y="5"/>
                </a:lnTo>
                <a:lnTo>
                  <a:pt x="13" y="7"/>
                </a:lnTo>
                <a:lnTo>
                  <a:pt x="11" y="7"/>
                </a:lnTo>
                <a:lnTo>
                  <a:pt x="9" y="9"/>
                </a:lnTo>
                <a:lnTo>
                  <a:pt x="7" y="11"/>
                </a:lnTo>
                <a:lnTo>
                  <a:pt x="5" y="13"/>
                </a:lnTo>
                <a:lnTo>
                  <a:pt x="5" y="18"/>
                </a:lnTo>
                <a:lnTo>
                  <a:pt x="2" y="22"/>
                </a:lnTo>
                <a:lnTo>
                  <a:pt x="0" y="26"/>
                </a:lnTo>
                <a:lnTo>
                  <a:pt x="0" y="31"/>
                </a:lnTo>
                <a:lnTo>
                  <a:pt x="0" y="35"/>
                </a:lnTo>
                <a:lnTo>
                  <a:pt x="0" y="39"/>
                </a:lnTo>
                <a:lnTo>
                  <a:pt x="0" y="46"/>
                </a:lnTo>
                <a:lnTo>
                  <a:pt x="0" y="50"/>
                </a:lnTo>
                <a:lnTo>
                  <a:pt x="2" y="57"/>
                </a:lnTo>
                <a:lnTo>
                  <a:pt x="5" y="63"/>
                </a:lnTo>
                <a:lnTo>
                  <a:pt x="7" y="74"/>
                </a:lnTo>
                <a:lnTo>
                  <a:pt x="13" y="89"/>
                </a:lnTo>
                <a:lnTo>
                  <a:pt x="20" y="106"/>
                </a:lnTo>
                <a:lnTo>
                  <a:pt x="26" y="122"/>
                </a:lnTo>
                <a:lnTo>
                  <a:pt x="33" y="141"/>
                </a:lnTo>
                <a:lnTo>
                  <a:pt x="41" y="158"/>
                </a:lnTo>
                <a:lnTo>
                  <a:pt x="48" y="174"/>
                </a:lnTo>
                <a:lnTo>
                  <a:pt x="54" y="189"/>
                </a:lnTo>
                <a:lnTo>
                  <a:pt x="59" y="197"/>
                </a:lnTo>
                <a:lnTo>
                  <a:pt x="63" y="202"/>
                </a:lnTo>
                <a:lnTo>
                  <a:pt x="63" y="206"/>
                </a:lnTo>
                <a:lnTo>
                  <a:pt x="65" y="208"/>
                </a:lnTo>
                <a:lnTo>
                  <a:pt x="65" y="213"/>
                </a:lnTo>
                <a:lnTo>
                  <a:pt x="67" y="217"/>
                </a:lnTo>
                <a:lnTo>
                  <a:pt x="67" y="221"/>
                </a:lnTo>
                <a:lnTo>
                  <a:pt x="67" y="226"/>
                </a:lnTo>
                <a:lnTo>
                  <a:pt x="67" y="232"/>
                </a:lnTo>
                <a:lnTo>
                  <a:pt x="67" y="241"/>
                </a:lnTo>
                <a:lnTo>
                  <a:pt x="70" y="260"/>
                </a:lnTo>
                <a:lnTo>
                  <a:pt x="70" y="288"/>
                </a:lnTo>
                <a:lnTo>
                  <a:pt x="70" y="516"/>
                </a:lnTo>
                <a:lnTo>
                  <a:pt x="282" y="516"/>
                </a:lnTo>
                <a:close/>
              </a:path>
            </a:pathLst>
          </a:custGeom>
          <a:solidFill>
            <a:srgbClr val="DD6F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1" name="任意多边形 308200"/>
          <p:cNvSpPr/>
          <p:nvPr/>
        </p:nvSpPr>
        <p:spPr>
          <a:xfrm>
            <a:off x="7596188" y="4016375"/>
            <a:ext cx="554037" cy="815975"/>
          </a:xfrm>
          <a:custGeom>
            <a:rect l="0" t="0" r="0" b="0"/>
            <a:pathLst>
              <a:path w="349" h="514">
                <a:moveTo>
                  <a:pt x="280" y="514"/>
                </a:moveTo>
                <a:lnTo>
                  <a:pt x="280" y="293"/>
                </a:lnTo>
                <a:lnTo>
                  <a:pt x="280" y="276"/>
                </a:lnTo>
                <a:lnTo>
                  <a:pt x="280" y="260"/>
                </a:lnTo>
                <a:lnTo>
                  <a:pt x="280" y="247"/>
                </a:lnTo>
                <a:lnTo>
                  <a:pt x="280" y="237"/>
                </a:lnTo>
                <a:lnTo>
                  <a:pt x="280" y="232"/>
                </a:lnTo>
                <a:lnTo>
                  <a:pt x="280" y="226"/>
                </a:lnTo>
                <a:lnTo>
                  <a:pt x="282" y="221"/>
                </a:lnTo>
                <a:lnTo>
                  <a:pt x="282" y="215"/>
                </a:lnTo>
                <a:lnTo>
                  <a:pt x="284" y="208"/>
                </a:lnTo>
                <a:lnTo>
                  <a:pt x="286" y="204"/>
                </a:lnTo>
                <a:lnTo>
                  <a:pt x="288" y="195"/>
                </a:lnTo>
                <a:lnTo>
                  <a:pt x="291" y="189"/>
                </a:lnTo>
                <a:lnTo>
                  <a:pt x="295" y="178"/>
                </a:lnTo>
                <a:lnTo>
                  <a:pt x="301" y="163"/>
                </a:lnTo>
                <a:lnTo>
                  <a:pt x="308" y="148"/>
                </a:lnTo>
                <a:lnTo>
                  <a:pt x="314" y="130"/>
                </a:lnTo>
                <a:lnTo>
                  <a:pt x="323" y="113"/>
                </a:lnTo>
                <a:lnTo>
                  <a:pt x="330" y="98"/>
                </a:lnTo>
                <a:lnTo>
                  <a:pt x="336" y="83"/>
                </a:lnTo>
                <a:lnTo>
                  <a:pt x="343" y="72"/>
                </a:lnTo>
                <a:lnTo>
                  <a:pt x="345" y="65"/>
                </a:lnTo>
                <a:lnTo>
                  <a:pt x="347" y="59"/>
                </a:lnTo>
                <a:lnTo>
                  <a:pt x="347" y="52"/>
                </a:lnTo>
                <a:lnTo>
                  <a:pt x="349" y="48"/>
                </a:lnTo>
                <a:lnTo>
                  <a:pt x="349" y="42"/>
                </a:lnTo>
                <a:lnTo>
                  <a:pt x="349" y="35"/>
                </a:lnTo>
                <a:lnTo>
                  <a:pt x="349" y="29"/>
                </a:lnTo>
                <a:lnTo>
                  <a:pt x="349" y="24"/>
                </a:lnTo>
                <a:lnTo>
                  <a:pt x="349" y="20"/>
                </a:lnTo>
                <a:lnTo>
                  <a:pt x="347" y="13"/>
                </a:lnTo>
                <a:lnTo>
                  <a:pt x="347" y="13"/>
                </a:lnTo>
                <a:lnTo>
                  <a:pt x="345" y="11"/>
                </a:lnTo>
                <a:lnTo>
                  <a:pt x="345" y="9"/>
                </a:lnTo>
                <a:lnTo>
                  <a:pt x="343" y="7"/>
                </a:lnTo>
                <a:lnTo>
                  <a:pt x="343" y="5"/>
                </a:lnTo>
                <a:lnTo>
                  <a:pt x="340" y="5"/>
                </a:lnTo>
                <a:lnTo>
                  <a:pt x="338" y="3"/>
                </a:lnTo>
                <a:lnTo>
                  <a:pt x="338" y="3"/>
                </a:lnTo>
                <a:lnTo>
                  <a:pt x="336" y="0"/>
                </a:lnTo>
                <a:lnTo>
                  <a:pt x="334" y="0"/>
                </a:lnTo>
                <a:lnTo>
                  <a:pt x="332" y="0"/>
                </a:lnTo>
                <a:lnTo>
                  <a:pt x="332" y="0"/>
                </a:lnTo>
                <a:lnTo>
                  <a:pt x="323" y="0"/>
                </a:lnTo>
                <a:lnTo>
                  <a:pt x="312" y="0"/>
                </a:lnTo>
                <a:lnTo>
                  <a:pt x="304" y="0"/>
                </a:lnTo>
                <a:lnTo>
                  <a:pt x="293" y="0"/>
                </a:lnTo>
                <a:lnTo>
                  <a:pt x="286" y="0"/>
                </a:lnTo>
                <a:lnTo>
                  <a:pt x="278" y="0"/>
                </a:lnTo>
                <a:lnTo>
                  <a:pt x="273" y="0"/>
                </a:lnTo>
                <a:lnTo>
                  <a:pt x="273" y="3"/>
                </a:lnTo>
                <a:lnTo>
                  <a:pt x="265" y="3"/>
                </a:lnTo>
                <a:lnTo>
                  <a:pt x="256" y="3"/>
                </a:lnTo>
                <a:lnTo>
                  <a:pt x="91" y="3"/>
                </a:lnTo>
                <a:lnTo>
                  <a:pt x="81" y="3"/>
                </a:lnTo>
                <a:lnTo>
                  <a:pt x="72" y="3"/>
                </a:lnTo>
                <a:lnTo>
                  <a:pt x="72" y="3"/>
                </a:lnTo>
                <a:lnTo>
                  <a:pt x="68" y="3"/>
                </a:lnTo>
                <a:lnTo>
                  <a:pt x="63" y="3"/>
                </a:lnTo>
                <a:lnTo>
                  <a:pt x="55" y="3"/>
                </a:lnTo>
                <a:lnTo>
                  <a:pt x="48" y="3"/>
                </a:lnTo>
                <a:lnTo>
                  <a:pt x="39" y="3"/>
                </a:lnTo>
                <a:lnTo>
                  <a:pt x="31" y="3"/>
                </a:lnTo>
                <a:lnTo>
                  <a:pt x="22" y="3"/>
                </a:lnTo>
                <a:lnTo>
                  <a:pt x="20" y="3"/>
                </a:lnTo>
                <a:lnTo>
                  <a:pt x="20" y="3"/>
                </a:lnTo>
                <a:lnTo>
                  <a:pt x="18" y="5"/>
                </a:lnTo>
                <a:lnTo>
                  <a:pt x="16" y="5"/>
                </a:lnTo>
                <a:lnTo>
                  <a:pt x="13" y="5"/>
                </a:lnTo>
                <a:lnTo>
                  <a:pt x="13" y="7"/>
                </a:lnTo>
                <a:lnTo>
                  <a:pt x="11" y="7"/>
                </a:lnTo>
                <a:lnTo>
                  <a:pt x="9" y="7"/>
                </a:lnTo>
                <a:lnTo>
                  <a:pt x="7" y="11"/>
                </a:lnTo>
                <a:lnTo>
                  <a:pt x="5" y="13"/>
                </a:lnTo>
                <a:lnTo>
                  <a:pt x="3" y="18"/>
                </a:lnTo>
                <a:lnTo>
                  <a:pt x="3" y="22"/>
                </a:lnTo>
                <a:lnTo>
                  <a:pt x="0" y="24"/>
                </a:lnTo>
                <a:lnTo>
                  <a:pt x="0" y="29"/>
                </a:lnTo>
                <a:lnTo>
                  <a:pt x="0" y="35"/>
                </a:lnTo>
                <a:lnTo>
                  <a:pt x="0" y="39"/>
                </a:lnTo>
                <a:lnTo>
                  <a:pt x="0" y="44"/>
                </a:lnTo>
                <a:lnTo>
                  <a:pt x="0" y="50"/>
                </a:lnTo>
                <a:lnTo>
                  <a:pt x="3" y="55"/>
                </a:lnTo>
                <a:lnTo>
                  <a:pt x="3" y="61"/>
                </a:lnTo>
                <a:lnTo>
                  <a:pt x="7" y="74"/>
                </a:lnTo>
                <a:lnTo>
                  <a:pt x="13" y="89"/>
                </a:lnTo>
                <a:lnTo>
                  <a:pt x="20" y="104"/>
                </a:lnTo>
                <a:lnTo>
                  <a:pt x="26" y="122"/>
                </a:lnTo>
                <a:lnTo>
                  <a:pt x="33" y="139"/>
                </a:lnTo>
                <a:lnTo>
                  <a:pt x="42" y="156"/>
                </a:lnTo>
                <a:lnTo>
                  <a:pt x="48" y="172"/>
                </a:lnTo>
                <a:lnTo>
                  <a:pt x="55" y="187"/>
                </a:lnTo>
                <a:lnTo>
                  <a:pt x="59" y="195"/>
                </a:lnTo>
                <a:lnTo>
                  <a:pt x="61" y="200"/>
                </a:lnTo>
                <a:lnTo>
                  <a:pt x="63" y="204"/>
                </a:lnTo>
                <a:lnTo>
                  <a:pt x="63" y="206"/>
                </a:lnTo>
                <a:lnTo>
                  <a:pt x="65" y="211"/>
                </a:lnTo>
                <a:lnTo>
                  <a:pt x="65" y="215"/>
                </a:lnTo>
                <a:lnTo>
                  <a:pt x="68" y="219"/>
                </a:lnTo>
                <a:lnTo>
                  <a:pt x="68" y="224"/>
                </a:lnTo>
                <a:lnTo>
                  <a:pt x="68" y="230"/>
                </a:lnTo>
                <a:lnTo>
                  <a:pt x="68" y="239"/>
                </a:lnTo>
                <a:lnTo>
                  <a:pt x="68" y="258"/>
                </a:lnTo>
                <a:lnTo>
                  <a:pt x="68" y="284"/>
                </a:lnTo>
                <a:lnTo>
                  <a:pt x="70" y="514"/>
                </a:lnTo>
                <a:lnTo>
                  <a:pt x="280" y="514"/>
                </a:lnTo>
                <a:close/>
              </a:path>
            </a:pathLst>
          </a:custGeom>
          <a:solidFill>
            <a:srgbClr val="DD6E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2" name="任意多边形 308201"/>
          <p:cNvSpPr/>
          <p:nvPr/>
        </p:nvSpPr>
        <p:spPr>
          <a:xfrm>
            <a:off x="7600950" y="4021138"/>
            <a:ext cx="549275" cy="811212"/>
          </a:xfrm>
          <a:custGeom>
            <a:rect l="0" t="0" r="0" b="0"/>
            <a:pathLst>
              <a:path w="346" h="511">
                <a:moveTo>
                  <a:pt x="277" y="511"/>
                </a:moveTo>
                <a:lnTo>
                  <a:pt x="277" y="288"/>
                </a:lnTo>
                <a:lnTo>
                  <a:pt x="277" y="270"/>
                </a:lnTo>
                <a:lnTo>
                  <a:pt x="277" y="257"/>
                </a:lnTo>
                <a:lnTo>
                  <a:pt x="277" y="244"/>
                </a:lnTo>
                <a:lnTo>
                  <a:pt x="277" y="234"/>
                </a:lnTo>
                <a:lnTo>
                  <a:pt x="277" y="227"/>
                </a:lnTo>
                <a:lnTo>
                  <a:pt x="277" y="223"/>
                </a:lnTo>
                <a:lnTo>
                  <a:pt x="279" y="218"/>
                </a:lnTo>
                <a:lnTo>
                  <a:pt x="279" y="212"/>
                </a:lnTo>
                <a:lnTo>
                  <a:pt x="281" y="205"/>
                </a:lnTo>
                <a:lnTo>
                  <a:pt x="283" y="201"/>
                </a:lnTo>
                <a:lnTo>
                  <a:pt x="285" y="195"/>
                </a:lnTo>
                <a:lnTo>
                  <a:pt x="288" y="186"/>
                </a:lnTo>
                <a:lnTo>
                  <a:pt x="292" y="175"/>
                </a:lnTo>
                <a:lnTo>
                  <a:pt x="298" y="160"/>
                </a:lnTo>
                <a:lnTo>
                  <a:pt x="305" y="145"/>
                </a:lnTo>
                <a:lnTo>
                  <a:pt x="311" y="127"/>
                </a:lnTo>
                <a:lnTo>
                  <a:pt x="318" y="112"/>
                </a:lnTo>
                <a:lnTo>
                  <a:pt x="327" y="97"/>
                </a:lnTo>
                <a:lnTo>
                  <a:pt x="333" y="82"/>
                </a:lnTo>
                <a:lnTo>
                  <a:pt x="337" y="71"/>
                </a:lnTo>
                <a:lnTo>
                  <a:pt x="340" y="65"/>
                </a:lnTo>
                <a:lnTo>
                  <a:pt x="342" y="58"/>
                </a:lnTo>
                <a:lnTo>
                  <a:pt x="344" y="52"/>
                </a:lnTo>
                <a:lnTo>
                  <a:pt x="346" y="45"/>
                </a:lnTo>
                <a:lnTo>
                  <a:pt x="346" y="39"/>
                </a:lnTo>
                <a:lnTo>
                  <a:pt x="346" y="34"/>
                </a:lnTo>
                <a:lnTo>
                  <a:pt x="346" y="28"/>
                </a:lnTo>
                <a:lnTo>
                  <a:pt x="346" y="23"/>
                </a:lnTo>
                <a:lnTo>
                  <a:pt x="344" y="17"/>
                </a:lnTo>
                <a:lnTo>
                  <a:pt x="342" y="13"/>
                </a:lnTo>
                <a:lnTo>
                  <a:pt x="342" y="10"/>
                </a:lnTo>
                <a:lnTo>
                  <a:pt x="342" y="8"/>
                </a:lnTo>
                <a:lnTo>
                  <a:pt x="340" y="8"/>
                </a:lnTo>
                <a:lnTo>
                  <a:pt x="340" y="6"/>
                </a:lnTo>
                <a:lnTo>
                  <a:pt x="337" y="4"/>
                </a:lnTo>
                <a:lnTo>
                  <a:pt x="337" y="4"/>
                </a:lnTo>
                <a:lnTo>
                  <a:pt x="335" y="2"/>
                </a:lnTo>
                <a:lnTo>
                  <a:pt x="333" y="2"/>
                </a:lnTo>
                <a:lnTo>
                  <a:pt x="333" y="0"/>
                </a:lnTo>
                <a:lnTo>
                  <a:pt x="331" y="0"/>
                </a:lnTo>
                <a:lnTo>
                  <a:pt x="329" y="0"/>
                </a:lnTo>
                <a:lnTo>
                  <a:pt x="327" y="0"/>
                </a:lnTo>
                <a:lnTo>
                  <a:pt x="318" y="0"/>
                </a:lnTo>
                <a:lnTo>
                  <a:pt x="309" y="0"/>
                </a:lnTo>
                <a:lnTo>
                  <a:pt x="301" y="0"/>
                </a:lnTo>
                <a:lnTo>
                  <a:pt x="290" y="0"/>
                </a:lnTo>
                <a:lnTo>
                  <a:pt x="281" y="0"/>
                </a:lnTo>
                <a:lnTo>
                  <a:pt x="275" y="0"/>
                </a:lnTo>
                <a:lnTo>
                  <a:pt x="270" y="0"/>
                </a:lnTo>
                <a:lnTo>
                  <a:pt x="270" y="0"/>
                </a:lnTo>
                <a:lnTo>
                  <a:pt x="262" y="2"/>
                </a:lnTo>
                <a:lnTo>
                  <a:pt x="253" y="2"/>
                </a:lnTo>
                <a:lnTo>
                  <a:pt x="91" y="2"/>
                </a:lnTo>
                <a:lnTo>
                  <a:pt x="80" y="2"/>
                </a:lnTo>
                <a:lnTo>
                  <a:pt x="71" y="2"/>
                </a:lnTo>
                <a:lnTo>
                  <a:pt x="71" y="2"/>
                </a:lnTo>
                <a:lnTo>
                  <a:pt x="67" y="2"/>
                </a:lnTo>
                <a:lnTo>
                  <a:pt x="60" y="2"/>
                </a:lnTo>
                <a:lnTo>
                  <a:pt x="54" y="2"/>
                </a:lnTo>
                <a:lnTo>
                  <a:pt x="45" y="2"/>
                </a:lnTo>
                <a:lnTo>
                  <a:pt x="39" y="2"/>
                </a:lnTo>
                <a:lnTo>
                  <a:pt x="30" y="2"/>
                </a:lnTo>
                <a:lnTo>
                  <a:pt x="21" y="2"/>
                </a:lnTo>
                <a:lnTo>
                  <a:pt x="19" y="2"/>
                </a:lnTo>
                <a:lnTo>
                  <a:pt x="19" y="2"/>
                </a:lnTo>
                <a:lnTo>
                  <a:pt x="17" y="2"/>
                </a:lnTo>
                <a:lnTo>
                  <a:pt x="15" y="4"/>
                </a:lnTo>
                <a:lnTo>
                  <a:pt x="13" y="4"/>
                </a:lnTo>
                <a:lnTo>
                  <a:pt x="13" y="4"/>
                </a:lnTo>
                <a:lnTo>
                  <a:pt x="10" y="6"/>
                </a:lnTo>
                <a:lnTo>
                  <a:pt x="8" y="6"/>
                </a:lnTo>
                <a:lnTo>
                  <a:pt x="6" y="8"/>
                </a:lnTo>
                <a:lnTo>
                  <a:pt x="4" y="13"/>
                </a:lnTo>
                <a:lnTo>
                  <a:pt x="4" y="15"/>
                </a:lnTo>
                <a:lnTo>
                  <a:pt x="2" y="19"/>
                </a:lnTo>
                <a:lnTo>
                  <a:pt x="0" y="23"/>
                </a:lnTo>
                <a:lnTo>
                  <a:pt x="0" y="28"/>
                </a:lnTo>
                <a:lnTo>
                  <a:pt x="0" y="32"/>
                </a:lnTo>
                <a:lnTo>
                  <a:pt x="0" y="39"/>
                </a:lnTo>
                <a:lnTo>
                  <a:pt x="0" y="43"/>
                </a:lnTo>
                <a:lnTo>
                  <a:pt x="0" y="49"/>
                </a:lnTo>
                <a:lnTo>
                  <a:pt x="2" y="54"/>
                </a:lnTo>
                <a:lnTo>
                  <a:pt x="2" y="60"/>
                </a:lnTo>
                <a:lnTo>
                  <a:pt x="6" y="71"/>
                </a:lnTo>
                <a:lnTo>
                  <a:pt x="13" y="86"/>
                </a:lnTo>
                <a:lnTo>
                  <a:pt x="17" y="101"/>
                </a:lnTo>
                <a:lnTo>
                  <a:pt x="26" y="119"/>
                </a:lnTo>
                <a:lnTo>
                  <a:pt x="32" y="136"/>
                </a:lnTo>
                <a:lnTo>
                  <a:pt x="39" y="153"/>
                </a:lnTo>
                <a:lnTo>
                  <a:pt x="47" y="169"/>
                </a:lnTo>
                <a:lnTo>
                  <a:pt x="54" y="184"/>
                </a:lnTo>
                <a:lnTo>
                  <a:pt x="58" y="192"/>
                </a:lnTo>
                <a:lnTo>
                  <a:pt x="60" y="199"/>
                </a:lnTo>
                <a:lnTo>
                  <a:pt x="62" y="201"/>
                </a:lnTo>
                <a:lnTo>
                  <a:pt x="62" y="203"/>
                </a:lnTo>
                <a:lnTo>
                  <a:pt x="65" y="208"/>
                </a:lnTo>
                <a:lnTo>
                  <a:pt x="65" y="210"/>
                </a:lnTo>
                <a:lnTo>
                  <a:pt x="65" y="216"/>
                </a:lnTo>
                <a:lnTo>
                  <a:pt x="67" y="221"/>
                </a:lnTo>
                <a:lnTo>
                  <a:pt x="67" y="227"/>
                </a:lnTo>
                <a:lnTo>
                  <a:pt x="67" y="234"/>
                </a:lnTo>
                <a:lnTo>
                  <a:pt x="67" y="255"/>
                </a:lnTo>
                <a:lnTo>
                  <a:pt x="67" y="281"/>
                </a:lnTo>
                <a:lnTo>
                  <a:pt x="69" y="511"/>
                </a:lnTo>
                <a:lnTo>
                  <a:pt x="277" y="511"/>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3" name="任意多边形 308202"/>
          <p:cNvSpPr/>
          <p:nvPr/>
        </p:nvSpPr>
        <p:spPr>
          <a:xfrm>
            <a:off x="6465888" y="3848100"/>
            <a:ext cx="841375" cy="984250"/>
          </a:xfrm>
          <a:custGeom>
            <a:rect l="0" t="0" r="0" b="0"/>
            <a:pathLst>
              <a:path w="530" h="620">
                <a:moveTo>
                  <a:pt x="424" y="620"/>
                </a:moveTo>
                <a:lnTo>
                  <a:pt x="424" y="442"/>
                </a:lnTo>
                <a:lnTo>
                  <a:pt x="424" y="414"/>
                </a:lnTo>
                <a:lnTo>
                  <a:pt x="424" y="392"/>
                </a:lnTo>
                <a:lnTo>
                  <a:pt x="422" y="384"/>
                </a:lnTo>
                <a:lnTo>
                  <a:pt x="422" y="375"/>
                </a:lnTo>
                <a:lnTo>
                  <a:pt x="424" y="364"/>
                </a:lnTo>
                <a:lnTo>
                  <a:pt x="424" y="358"/>
                </a:lnTo>
                <a:lnTo>
                  <a:pt x="424" y="349"/>
                </a:lnTo>
                <a:lnTo>
                  <a:pt x="424" y="340"/>
                </a:lnTo>
                <a:lnTo>
                  <a:pt x="427" y="332"/>
                </a:lnTo>
                <a:lnTo>
                  <a:pt x="429" y="325"/>
                </a:lnTo>
                <a:lnTo>
                  <a:pt x="431" y="317"/>
                </a:lnTo>
                <a:lnTo>
                  <a:pt x="433" y="306"/>
                </a:lnTo>
                <a:lnTo>
                  <a:pt x="435" y="297"/>
                </a:lnTo>
                <a:lnTo>
                  <a:pt x="440" y="286"/>
                </a:lnTo>
                <a:lnTo>
                  <a:pt x="446" y="267"/>
                </a:lnTo>
                <a:lnTo>
                  <a:pt x="457" y="245"/>
                </a:lnTo>
                <a:lnTo>
                  <a:pt x="466" y="221"/>
                </a:lnTo>
                <a:lnTo>
                  <a:pt x="476" y="197"/>
                </a:lnTo>
                <a:lnTo>
                  <a:pt x="489" y="171"/>
                </a:lnTo>
                <a:lnTo>
                  <a:pt x="500" y="148"/>
                </a:lnTo>
                <a:lnTo>
                  <a:pt x="509" y="126"/>
                </a:lnTo>
                <a:lnTo>
                  <a:pt x="517" y="109"/>
                </a:lnTo>
                <a:lnTo>
                  <a:pt x="520" y="104"/>
                </a:lnTo>
                <a:lnTo>
                  <a:pt x="522" y="100"/>
                </a:lnTo>
                <a:lnTo>
                  <a:pt x="524" y="93"/>
                </a:lnTo>
                <a:lnTo>
                  <a:pt x="524" y="89"/>
                </a:lnTo>
                <a:lnTo>
                  <a:pt x="526" y="85"/>
                </a:lnTo>
                <a:lnTo>
                  <a:pt x="526" y="80"/>
                </a:lnTo>
                <a:lnTo>
                  <a:pt x="528" y="76"/>
                </a:lnTo>
                <a:lnTo>
                  <a:pt x="528" y="70"/>
                </a:lnTo>
                <a:lnTo>
                  <a:pt x="528" y="65"/>
                </a:lnTo>
                <a:lnTo>
                  <a:pt x="530" y="61"/>
                </a:lnTo>
                <a:lnTo>
                  <a:pt x="530" y="57"/>
                </a:lnTo>
                <a:lnTo>
                  <a:pt x="530" y="52"/>
                </a:lnTo>
                <a:lnTo>
                  <a:pt x="530" y="48"/>
                </a:lnTo>
                <a:lnTo>
                  <a:pt x="530" y="44"/>
                </a:lnTo>
                <a:lnTo>
                  <a:pt x="528" y="39"/>
                </a:lnTo>
                <a:lnTo>
                  <a:pt x="528" y="35"/>
                </a:lnTo>
                <a:lnTo>
                  <a:pt x="528" y="33"/>
                </a:lnTo>
                <a:lnTo>
                  <a:pt x="526" y="28"/>
                </a:lnTo>
                <a:lnTo>
                  <a:pt x="526" y="24"/>
                </a:lnTo>
                <a:lnTo>
                  <a:pt x="526" y="22"/>
                </a:lnTo>
                <a:lnTo>
                  <a:pt x="524" y="18"/>
                </a:lnTo>
                <a:lnTo>
                  <a:pt x="522" y="15"/>
                </a:lnTo>
                <a:lnTo>
                  <a:pt x="522" y="13"/>
                </a:lnTo>
                <a:lnTo>
                  <a:pt x="520" y="11"/>
                </a:lnTo>
                <a:lnTo>
                  <a:pt x="517" y="7"/>
                </a:lnTo>
                <a:lnTo>
                  <a:pt x="515" y="7"/>
                </a:lnTo>
                <a:lnTo>
                  <a:pt x="513" y="5"/>
                </a:lnTo>
                <a:lnTo>
                  <a:pt x="511" y="2"/>
                </a:lnTo>
                <a:lnTo>
                  <a:pt x="509" y="2"/>
                </a:lnTo>
                <a:lnTo>
                  <a:pt x="507" y="0"/>
                </a:lnTo>
                <a:lnTo>
                  <a:pt x="505" y="0"/>
                </a:lnTo>
                <a:lnTo>
                  <a:pt x="502" y="0"/>
                </a:lnTo>
                <a:lnTo>
                  <a:pt x="487" y="0"/>
                </a:lnTo>
                <a:lnTo>
                  <a:pt x="474" y="0"/>
                </a:lnTo>
                <a:lnTo>
                  <a:pt x="459" y="0"/>
                </a:lnTo>
                <a:lnTo>
                  <a:pt x="446" y="0"/>
                </a:lnTo>
                <a:lnTo>
                  <a:pt x="433" y="0"/>
                </a:lnTo>
                <a:lnTo>
                  <a:pt x="422" y="0"/>
                </a:lnTo>
                <a:lnTo>
                  <a:pt x="416" y="2"/>
                </a:lnTo>
                <a:lnTo>
                  <a:pt x="414" y="2"/>
                </a:lnTo>
                <a:lnTo>
                  <a:pt x="401" y="2"/>
                </a:lnTo>
                <a:lnTo>
                  <a:pt x="388" y="2"/>
                </a:lnTo>
                <a:lnTo>
                  <a:pt x="141" y="2"/>
                </a:lnTo>
                <a:lnTo>
                  <a:pt x="128" y="2"/>
                </a:lnTo>
                <a:lnTo>
                  <a:pt x="110" y="2"/>
                </a:lnTo>
                <a:lnTo>
                  <a:pt x="108" y="2"/>
                </a:lnTo>
                <a:lnTo>
                  <a:pt x="104" y="2"/>
                </a:lnTo>
                <a:lnTo>
                  <a:pt x="95" y="2"/>
                </a:lnTo>
                <a:lnTo>
                  <a:pt x="84" y="2"/>
                </a:lnTo>
                <a:lnTo>
                  <a:pt x="71" y="2"/>
                </a:lnTo>
                <a:lnTo>
                  <a:pt x="58" y="2"/>
                </a:lnTo>
                <a:lnTo>
                  <a:pt x="48" y="2"/>
                </a:lnTo>
                <a:lnTo>
                  <a:pt x="35" y="2"/>
                </a:lnTo>
                <a:lnTo>
                  <a:pt x="32" y="5"/>
                </a:lnTo>
                <a:lnTo>
                  <a:pt x="30" y="5"/>
                </a:lnTo>
                <a:lnTo>
                  <a:pt x="28" y="5"/>
                </a:lnTo>
                <a:lnTo>
                  <a:pt x="24" y="5"/>
                </a:lnTo>
                <a:lnTo>
                  <a:pt x="22" y="7"/>
                </a:lnTo>
                <a:lnTo>
                  <a:pt x="19" y="9"/>
                </a:lnTo>
                <a:lnTo>
                  <a:pt x="17" y="9"/>
                </a:lnTo>
                <a:lnTo>
                  <a:pt x="15" y="11"/>
                </a:lnTo>
                <a:lnTo>
                  <a:pt x="13" y="13"/>
                </a:lnTo>
                <a:lnTo>
                  <a:pt x="13" y="15"/>
                </a:lnTo>
                <a:lnTo>
                  <a:pt x="11" y="18"/>
                </a:lnTo>
                <a:lnTo>
                  <a:pt x="9" y="20"/>
                </a:lnTo>
                <a:lnTo>
                  <a:pt x="6" y="22"/>
                </a:lnTo>
                <a:lnTo>
                  <a:pt x="6" y="26"/>
                </a:lnTo>
                <a:lnTo>
                  <a:pt x="4" y="28"/>
                </a:lnTo>
                <a:lnTo>
                  <a:pt x="4" y="31"/>
                </a:lnTo>
                <a:lnTo>
                  <a:pt x="4" y="35"/>
                </a:lnTo>
                <a:lnTo>
                  <a:pt x="2" y="37"/>
                </a:lnTo>
                <a:lnTo>
                  <a:pt x="2" y="41"/>
                </a:lnTo>
                <a:lnTo>
                  <a:pt x="2" y="44"/>
                </a:lnTo>
                <a:lnTo>
                  <a:pt x="0" y="52"/>
                </a:lnTo>
                <a:lnTo>
                  <a:pt x="0" y="59"/>
                </a:lnTo>
                <a:lnTo>
                  <a:pt x="2" y="67"/>
                </a:lnTo>
                <a:lnTo>
                  <a:pt x="2" y="74"/>
                </a:lnTo>
                <a:lnTo>
                  <a:pt x="4" y="83"/>
                </a:lnTo>
                <a:lnTo>
                  <a:pt x="6" y="91"/>
                </a:lnTo>
                <a:lnTo>
                  <a:pt x="9" y="100"/>
                </a:lnTo>
                <a:lnTo>
                  <a:pt x="13" y="111"/>
                </a:lnTo>
                <a:lnTo>
                  <a:pt x="15" y="122"/>
                </a:lnTo>
                <a:lnTo>
                  <a:pt x="19" y="132"/>
                </a:lnTo>
                <a:lnTo>
                  <a:pt x="30" y="156"/>
                </a:lnTo>
                <a:lnTo>
                  <a:pt x="39" y="182"/>
                </a:lnTo>
                <a:lnTo>
                  <a:pt x="50" y="208"/>
                </a:lnTo>
                <a:lnTo>
                  <a:pt x="63" y="234"/>
                </a:lnTo>
                <a:lnTo>
                  <a:pt x="74" y="260"/>
                </a:lnTo>
                <a:lnTo>
                  <a:pt x="84" y="282"/>
                </a:lnTo>
                <a:lnTo>
                  <a:pt x="89" y="293"/>
                </a:lnTo>
                <a:lnTo>
                  <a:pt x="95" y="304"/>
                </a:lnTo>
                <a:lnTo>
                  <a:pt x="95" y="308"/>
                </a:lnTo>
                <a:lnTo>
                  <a:pt x="97" y="312"/>
                </a:lnTo>
                <a:lnTo>
                  <a:pt x="100" y="317"/>
                </a:lnTo>
                <a:lnTo>
                  <a:pt x="100" y="323"/>
                </a:lnTo>
                <a:lnTo>
                  <a:pt x="102" y="330"/>
                </a:lnTo>
                <a:lnTo>
                  <a:pt x="102" y="338"/>
                </a:lnTo>
                <a:lnTo>
                  <a:pt x="104" y="347"/>
                </a:lnTo>
                <a:lnTo>
                  <a:pt x="104" y="360"/>
                </a:lnTo>
                <a:lnTo>
                  <a:pt x="104" y="388"/>
                </a:lnTo>
                <a:lnTo>
                  <a:pt x="104" y="429"/>
                </a:lnTo>
                <a:lnTo>
                  <a:pt x="106" y="620"/>
                </a:lnTo>
                <a:lnTo>
                  <a:pt x="424" y="620"/>
                </a:lnTo>
                <a:close/>
              </a:path>
            </a:pathLst>
          </a:custGeom>
          <a:solidFill>
            <a:srgbClr val="EDC9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4" name="任意多边形 308203"/>
          <p:cNvSpPr/>
          <p:nvPr/>
        </p:nvSpPr>
        <p:spPr>
          <a:xfrm>
            <a:off x="6469063" y="3851275"/>
            <a:ext cx="835025" cy="981075"/>
          </a:xfrm>
          <a:custGeom>
            <a:rect l="0" t="0" r="0" b="0"/>
            <a:pathLst>
              <a:path w="526" h="618">
                <a:moveTo>
                  <a:pt x="422" y="618"/>
                </a:moveTo>
                <a:lnTo>
                  <a:pt x="422" y="438"/>
                </a:lnTo>
                <a:lnTo>
                  <a:pt x="422" y="412"/>
                </a:lnTo>
                <a:lnTo>
                  <a:pt x="420" y="390"/>
                </a:lnTo>
                <a:lnTo>
                  <a:pt x="420" y="380"/>
                </a:lnTo>
                <a:lnTo>
                  <a:pt x="420" y="371"/>
                </a:lnTo>
                <a:lnTo>
                  <a:pt x="420" y="362"/>
                </a:lnTo>
                <a:lnTo>
                  <a:pt x="422" y="356"/>
                </a:lnTo>
                <a:lnTo>
                  <a:pt x="422" y="347"/>
                </a:lnTo>
                <a:lnTo>
                  <a:pt x="422" y="338"/>
                </a:lnTo>
                <a:lnTo>
                  <a:pt x="425" y="330"/>
                </a:lnTo>
                <a:lnTo>
                  <a:pt x="427" y="323"/>
                </a:lnTo>
                <a:lnTo>
                  <a:pt x="427" y="315"/>
                </a:lnTo>
                <a:lnTo>
                  <a:pt x="431" y="304"/>
                </a:lnTo>
                <a:lnTo>
                  <a:pt x="433" y="295"/>
                </a:lnTo>
                <a:lnTo>
                  <a:pt x="438" y="284"/>
                </a:lnTo>
                <a:lnTo>
                  <a:pt x="444" y="267"/>
                </a:lnTo>
                <a:lnTo>
                  <a:pt x="453" y="245"/>
                </a:lnTo>
                <a:lnTo>
                  <a:pt x="464" y="221"/>
                </a:lnTo>
                <a:lnTo>
                  <a:pt x="474" y="195"/>
                </a:lnTo>
                <a:lnTo>
                  <a:pt x="485" y="169"/>
                </a:lnTo>
                <a:lnTo>
                  <a:pt x="496" y="146"/>
                </a:lnTo>
                <a:lnTo>
                  <a:pt x="507" y="126"/>
                </a:lnTo>
                <a:lnTo>
                  <a:pt x="515" y="107"/>
                </a:lnTo>
                <a:lnTo>
                  <a:pt x="518" y="102"/>
                </a:lnTo>
                <a:lnTo>
                  <a:pt x="518" y="98"/>
                </a:lnTo>
                <a:lnTo>
                  <a:pt x="520" y="94"/>
                </a:lnTo>
                <a:lnTo>
                  <a:pt x="522" y="89"/>
                </a:lnTo>
                <a:lnTo>
                  <a:pt x="522" y="85"/>
                </a:lnTo>
                <a:lnTo>
                  <a:pt x="524" y="78"/>
                </a:lnTo>
                <a:lnTo>
                  <a:pt x="524" y="74"/>
                </a:lnTo>
                <a:lnTo>
                  <a:pt x="526" y="70"/>
                </a:lnTo>
                <a:lnTo>
                  <a:pt x="526" y="65"/>
                </a:lnTo>
                <a:lnTo>
                  <a:pt x="526" y="61"/>
                </a:lnTo>
                <a:lnTo>
                  <a:pt x="526" y="57"/>
                </a:lnTo>
                <a:lnTo>
                  <a:pt x="526" y="52"/>
                </a:lnTo>
                <a:lnTo>
                  <a:pt x="526" y="48"/>
                </a:lnTo>
                <a:lnTo>
                  <a:pt x="526" y="44"/>
                </a:lnTo>
                <a:lnTo>
                  <a:pt x="526" y="39"/>
                </a:lnTo>
                <a:lnTo>
                  <a:pt x="526" y="35"/>
                </a:lnTo>
                <a:lnTo>
                  <a:pt x="524" y="31"/>
                </a:lnTo>
                <a:lnTo>
                  <a:pt x="524" y="29"/>
                </a:lnTo>
                <a:lnTo>
                  <a:pt x="524" y="24"/>
                </a:lnTo>
                <a:lnTo>
                  <a:pt x="522" y="20"/>
                </a:lnTo>
                <a:lnTo>
                  <a:pt x="522" y="18"/>
                </a:lnTo>
                <a:lnTo>
                  <a:pt x="520" y="16"/>
                </a:lnTo>
                <a:lnTo>
                  <a:pt x="518" y="11"/>
                </a:lnTo>
                <a:lnTo>
                  <a:pt x="515" y="9"/>
                </a:lnTo>
                <a:lnTo>
                  <a:pt x="515" y="7"/>
                </a:lnTo>
                <a:lnTo>
                  <a:pt x="513" y="5"/>
                </a:lnTo>
                <a:lnTo>
                  <a:pt x="511" y="5"/>
                </a:lnTo>
                <a:lnTo>
                  <a:pt x="509" y="3"/>
                </a:lnTo>
                <a:lnTo>
                  <a:pt x="507" y="0"/>
                </a:lnTo>
                <a:lnTo>
                  <a:pt x="505" y="0"/>
                </a:lnTo>
                <a:lnTo>
                  <a:pt x="500" y="0"/>
                </a:lnTo>
                <a:lnTo>
                  <a:pt x="498" y="0"/>
                </a:lnTo>
                <a:lnTo>
                  <a:pt x="485" y="0"/>
                </a:lnTo>
                <a:lnTo>
                  <a:pt x="472" y="0"/>
                </a:lnTo>
                <a:lnTo>
                  <a:pt x="457" y="0"/>
                </a:lnTo>
                <a:lnTo>
                  <a:pt x="442" y="0"/>
                </a:lnTo>
                <a:lnTo>
                  <a:pt x="429" y="0"/>
                </a:lnTo>
                <a:lnTo>
                  <a:pt x="420" y="0"/>
                </a:lnTo>
                <a:lnTo>
                  <a:pt x="414" y="0"/>
                </a:lnTo>
                <a:lnTo>
                  <a:pt x="412" y="0"/>
                </a:lnTo>
                <a:lnTo>
                  <a:pt x="399" y="3"/>
                </a:lnTo>
                <a:lnTo>
                  <a:pt x="386" y="3"/>
                </a:lnTo>
                <a:lnTo>
                  <a:pt x="139" y="3"/>
                </a:lnTo>
                <a:lnTo>
                  <a:pt x="126" y="3"/>
                </a:lnTo>
                <a:lnTo>
                  <a:pt x="110" y="3"/>
                </a:lnTo>
                <a:lnTo>
                  <a:pt x="108" y="3"/>
                </a:lnTo>
                <a:lnTo>
                  <a:pt x="102" y="3"/>
                </a:lnTo>
                <a:lnTo>
                  <a:pt x="93" y="3"/>
                </a:lnTo>
                <a:lnTo>
                  <a:pt x="85" y="3"/>
                </a:lnTo>
                <a:lnTo>
                  <a:pt x="72" y="3"/>
                </a:lnTo>
                <a:lnTo>
                  <a:pt x="59" y="3"/>
                </a:lnTo>
                <a:lnTo>
                  <a:pt x="48" y="3"/>
                </a:lnTo>
                <a:lnTo>
                  <a:pt x="35" y="3"/>
                </a:lnTo>
                <a:lnTo>
                  <a:pt x="33" y="3"/>
                </a:lnTo>
                <a:lnTo>
                  <a:pt x="30" y="5"/>
                </a:lnTo>
                <a:lnTo>
                  <a:pt x="26" y="5"/>
                </a:lnTo>
                <a:lnTo>
                  <a:pt x="24" y="5"/>
                </a:lnTo>
                <a:lnTo>
                  <a:pt x="22" y="7"/>
                </a:lnTo>
                <a:lnTo>
                  <a:pt x="20" y="7"/>
                </a:lnTo>
                <a:lnTo>
                  <a:pt x="17" y="9"/>
                </a:lnTo>
                <a:lnTo>
                  <a:pt x="15" y="11"/>
                </a:lnTo>
                <a:lnTo>
                  <a:pt x="13" y="13"/>
                </a:lnTo>
                <a:lnTo>
                  <a:pt x="13" y="16"/>
                </a:lnTo>
                <a:lnTo>
                  <a:pt x="11" y="18"/>
                </a:lnTo>
                <a:lnTo>
                  <a:pt x="9" y="20"/>
                </a:lnTo>
                <a:lnTo>
                  <a:pt x="7" y="22"/>
                </a:lnTo>
                <a:lnTo>
                  <a:pt x="7" y="24"/>
                </a:lnTo>
                <a:lnTo>
                  <a:pt x="4" y="29"/>
                </a:lnTo>
                <a:lnTo>
                  <a:pt x="4" y="31"/>
                </a:lnTo>
                <a:lnTo>
                  <a:pt x="2" y="33"/>
                </a:lnTo>
                <a:lnTo>
                  <a:pt x="2" y="37"/>
                </a:lnTo>
                <a:lnTo>
                  <a:pt x="2" y="39"/>
                </a:lnTo>
                <a:lnTo>
                  <a:pt x="2" y="44"/>
                </a:lnTo>
                <a:lnTo>
                  <a:pt x="0" y="50"/>
                </a:lnTo>
                <a:lnTo>
                  <a:pt x="0" y="59"/>
                </a:lnTo>
                <a:lnTo>
                  <a:pt x="2" y="65"/>
                </a:lnTo>
                <a:lnTo>
                  <a:pt x="2" y="74"/>
                </a:lnTo>
                <a:lnTo>
                  <a:pt x="4" y="83"/>
                </a:lnTo>
                <a:lnTo>
                  <a:pt x="7" y="91"/>
                </a:lnTo>
                <a:lnTo>
                  <a:pt x="9" y="100"/>
                </a:lnTo>
                <a:lnTo>
                  <a:pt x="13" y="111"/>
                </a:lnTo>
                <a:lnTo>
                  <a:pt x="15" y="122"/>
                </a:lnTo>
                <a:lnTo>
                  <a:pt x="20" y="133"/>
                </a:lnTo>
                <a:lnTo>
                  <a:pt x="28" y="156"/>
                </a:lnTo>
                <a:lnTo>
                  <a:pt x="39" y="182"/>
                </a:lnTo>
                <a:lnTo>
                  <a:pt x="50" y="208"/>
                </a:lnTo>
                <a:lnTo>
                  <a:pt x="63" y="234"/>
                </a:lnTo>
                <a:lnTo>
                  <a:pt x="74" y="258"/>
                </a:lnTo>
                <a:lnTo>
                  <a:pt x="82" y="280"/>
                </a:lnTo>
                <a:lnTo>
                  <a:pt x="89" y="291"/>
                </a:lnTo>
                <a:lnTo>
                  <a:pt x="93" y="302"/>
                </a:lnTo>
                <a:lnTo>
                  <a:pt x="95" y="306"/>
                </a:lnTo>
                <a:lnTo>
                  <a:pt x="98" y="310"/>
                </a:lnTo>
                <a:lnTo>
                  <a:pt x="100" y="315"/>
                </a:lnTo>
                <a:lnTo>
                  <a:pt x="100" y="321"/>
                </a:lnTo>
                <a:lnTo>
                  <a:pt x="102" y="328"/>
                </a:lnTo>
                <a:lnTo>
                  <a:pt x="102" y="336"/>
                </a:lnTo>
                <a:lnTo>
                  <a:pt x="102" y="345"/>
                </a:lnTo>
                <a:lnTo>
                  <a:pt x="104" y="358"/>
                </a:lnTo>
                <a:lnTo>
                  <a:pt x="104" y="386"/>
                </a:lnTo>
                <a:lnTo>
                  <a:pt x="104" y="427"/>
                </a:lnTo>
                <a:lnTo>
                  <a:pt x="104" y="618"/>
                </a:lnTo>
                <a:lnTo>
                  <a:pt x="422" y="618"/>
                </a:lnTo>
                <a:close/>
              </a:path>
            </a:pathLst>
          </a:custGeom>
          <a:solidFill>
            <a:srgbClr val="EDC9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5" name="任意多边形 308204"/>
          <p:cNvSpPr/>
          <p:nvPr/>
        </p:nvSpPr>
        <p:spPr>
          <a:xfrm>
            <a:off x="6472238" y="3856038"/>
            <a:ext cx="831850" cy="976312"/>
          </a:xfrm>
          <a:custGeom>
            <a:rect l="0" t="0" r="0" b="0"/>
            <a:pathLst>
              <a:path w="524" h="615">
                <a:moveTo>
                  <a:pt x="418" y="615"/>
                </a:moveTo>
                <a:lnTo>
                  <a:pt x="418" y="435"/>
                </a:lnTo>
                <a:lnTo>
                  <a:pt x="418" y="409"/>
                </a:lnTo>
                <a:lnTo>
                  <a:pt x="418" y="387"/>
                </a:lnTo>
                <a:lnTo>
                  <a:pt x="418" y="368"/>
                </a:lnTo>
                <a:lnTo>
                  <a:pt x="418" y="353"/>
                </a:lnTo>
                <a:lnTo>
                  <a:pt x="420" y="344"/>
                </a:lnTo>
                <a:lnTo>
                  <a:pt x="420" y="335"/>
                </a:lnTo>
                <a:lnTo>
                  <a:pt x="423" y="327"/>
                </a:lnTo>
                <a:lnTo>
                  <a:pt x="423" y="320"/>
                </a:lnTo>
                <a:lnTo>
                  <a:pt x="425" y="312"/>
                </a:lnTo>
                <a:lnTo>
                  <a:pt x="427" y="301"/>
                </a:lnTo>
                <a:lnTo>
                  <a:pt x="431" y="292"/>
                </a:lnTo>
                <a:lnTo>
                  <a:pt x="436" y="281"/>
                </a:lnTo>
                <a:lnTo>
                  <a:pt x="442" y="264"/>
                </a:lnTo>
                <a:lnTo>
                  <a:pt x="451" y="242"/>
                </a:lnTo>
                <a:lnTo>
                  <a:pt x="462" y="218"/>
                </a:lnTo>
                <a:lnTo>
                  <a:pt x="472" y="192"/>
                </a:lnTo>
                <a:lnTo>
                  <a:pt x="483" y="169"/>
                </a:lnTo>
                <a:lnTo>
                  <a:pt x="494" y="145"/>
                </a:lnTo>
                <a:lnTo>
                  <a:pt x="505" y="123"/>
                </a:lnTo>
                <a:lnTo>
                  <a:pt x="511" y="106"/>
                </a:lnTo>
                <a:lnTo>
                  <a:pt x="513" y="101"/>
                </a:lnTo>
                <a:lnTo>
                  <a:pt x="516" y="97"/>
                </a:lnTo>
                <a:lnTo>
                  <a:pt x="518" y="91"/>
                </a:lnTo>
                <a:lnTo>
                  <a:pt x="518" y="86"/>
                </a:lnTo>
                <a:lnTo>
                  <a:pt x="520" y="82"/>
                </a:lnTo>
                <a:lnTo>
                  <a:pt x="522" y="78"/>
                </a:lnTo>
                <a:lnTo>
                  <a:pt x="522" y="73"/>
                </a:lnTo>
                <a:lnTo>
                  <a:pt x="522" y="69"/>
                </a:lnTo>
                <a:lnTo>
                  <a:pt x="524" y="65"/>
                </a:lnTo>
                <a:lnTo>
                  <a:pt x="524" y="58"/>
                </a:lnTo>
                <a:lnTo>
                  <a:pt x="524" y="54"/>
                </a:lnTo>
                <a:lnTo>
                  <a:pt x="524" y="49"/>
                </a:lnTo>
                <a:lnTo>
                  <a:pt x="524" y="45"/>
                </a:lnTo>
                <a:lnTo>
                  <a:pt x="524" y="41"/>
                </a:lnTo>
                <a:lnTo>
                  <a:pt x="524" y="39"/>
                </a:lnTo>
                <a:lnTo>
                  <a:pt x="522" y="34"/>
                </a:lnTo>
                <a:lnTo>
                  <a:pt x="522" y="30"/>
                </a:lnTo>
                <a:lnTo>
                  <a:pt x="522" y="26"/>
                </a:lnTo>
                <a:lnTo>
                  <a:pt x="520" y="23"/>
                </a:lnTo>
                <a:lnTo>
                  <a:pt x="520" y="19"/>
                </a:lnTo>
                <a:lnTo>
                  <a:pt x="518" y="17"/>
                </a:lnTo>
                <a:lnTo>
                  <a:pt x="516" y="13"/>
                </a:lnTo>
                <a:lnTo>
                  <a:pt x="516" y="10"/>
                </a:lnTo>
                <a:lnTo>
                  <a:pt x="513" y="8"/>
                </a:lnTo>
                <a:lnTo>
                  <a:pt x="511" y="6"/>
                </a:lnTo>
                <a:lnTo>
                  <a:pt x="509" y="4"/>
                </a:lnTo>
                <a:lnTo>
                  <a:pt x="507" y="2"/>
                </a:lnTo>
                <a:lnTo>
                  <a:pt x="505" y="2"/>
                </a:lnTo>
                <a:lnTo>
                  <a:pt x="503" y="0"/>
                </a:lnTo>
                <a:lnTo>
                  <a:pt x="501" y="0"/>
                </a:lnTo>
                <a:lnTo>
                  <a:pt x="498" y="0"/>
                </a:lnTo>
                <a:lnTo>
                  <a:pt x="496" y="0"/>
                </a:lnTo>
                <a:lnTo>
                  <a:pt x="483" y="0"/>
                </a:lnTo>
                <a:lnTo>
                  <a:pt x="468" y="0"/>
                </a:lnTo>
                <a:lnTo>
                  <a:pt x="455" y="0"/>
                </a:lnTo>
                <a:lnTo>
                  <a:pt x="440" y="0"/>
                </a:lnTo>
                <a:lnTo>
                  <a:pt x="427" y="0"/>
                </a:lnTo>
                <a:lnTo>
                  <a:pt x="418" y="0"/>
                </a:lnTo>
                <a:lnTo>
                  <a:pt x="412" y="0"/>
                </a:lnTo>
                <a:lnTo>
                  <a:pt x="407" y="0"/>
                </a:lnTo>
                <a:lnTo>
                  <a:pt x="397" y="2"/>
                </a:lnTo>
                <a:lnTo>
                  <a:pt x="384" y="2"/>
                </a:lnTo>
                <a:lnTo>
                  <a:pt x="139" y="2"/>
                </a:lnTo>
                <a:lnTo>
                  <a:pt x="126" y="2"/>
                </a:lnTo>
                <a:lnTo>
                  <a:pt x="111" y="2"/>
                </a:lnTo>
                <a:lnTo>
                  <a:pt x="108" y="2"/>
                </a:lnTo>
                <a:lnTo>
                  <a:pt x="102" y="2"/>
                </a:lnTo>
                <a:lnTo>
                  <a:pt x="93" y="2"/>
                </a:lnTo>
                <a:lnTo>
                  <a:pt x="83" y="2"/>
                </a:lnTo>
                <a:lnTo>
                  <a:pt x="72" y="2"/>
                </a:lnTo>
                <a:lnTo>
                  <a:pt x="59" y="2"/>
                </a:lnTo>
                <a:lnTo>
                  <a:pt x="46" y="2"/>
                </a:lnTo>
                <a:lnTo>
                  <a:pt x="35" y="2"/>
                </a:lnTo>
                <a:lnTo>
                  <a:pt x="33" y="2"/>
                </a:lnTo>
                <a:lnTo>
                  <a:pt x="31" y="2"/>
                </a:lnTo>
                <a:lnTo>
                  <a:pt x="26" y="4"/>
                </a:lnTo>
                <a:lnTo>
                  <a:pt x="24" y="4"/>
                </a:lnTo>
                <a:lnTo>
                  <a:pt x="22" y="6"/>
                </a:lnTo>
                <a:lnTo>
                  <a:pt x="20" y="6"/>
                </a:lnTo>
                <a:lnTo>
                  <a:pt x="18" y="8"/>
                </a:lnTo>
                <a:lnTo>
                  <a:pt x="15" y="10"/>
                </a:lnTo>
                <a:lnTo>
                  <a:pt x="13" y="13"/>
                </a:lnTo>
                <a:lnTo>
                  <a:pt x="11" y="13"/>
                </a:lnTo>
                <a:lnTo>
                  <a:pt x="11" y="17"/>
                </a:lnTo>
                <a:lnTo>
                  <a:pt x="9" y="19"/>
                </a:lnTo>
                <a:lnTo>
                  <a:pt x="7" y="21"/>
                </a:lnTo>
                <a:lnTo>
                  <a:pt x="7" y="23"/>
                </a:lnTo>
                <a:lnTo>
                  <a:pt x="5" y="26"/>
                </a:lnTo>
                <a:lnTo>
                  <a:pt x="5" y="30"/>
                </a:lnTo>
                <a:lnTo>
                  <a:pt x="2" y="32"/>
                </a:lnTo>
                <a:lnTo>
                  <a:pt x="2" y="36"/>
                </a:lnTo>
                <a:lnTo>
                  <a:pt x="2" y="39"/>
                </a:lnTo>
                <a:lnTo>
                  <a:pt x="2" y="43"/>
                </a:lnTo>
                <a:lnTo>
                  <a:pt x="0" y="49"/>
                </a:lnTo>
                <a:lnTo>
                  <a:pt x="0" y="56"/>
                </a:lnTo>
                <a:lnTo>
                  <a:pt x="2" y="65"/>
                </a:lnTo>
                <a:lnTo>
                  <a:pt x="2" y="73"/>
                </a:lnTo>
                <a:lnTo>
                  <a:pt x="5" y="80"/>
                </a:lnTo>
                <a:lnTo>
                  <a:pt x="7" y="88"/>
                </a:lnTo>
                <a:lnTo>
                  <a:pt x="9" y="99"/>
                </a:lnTo>
                <a:lnTo>
                  <a:pt x="13" y="108"/>
                </a:lnTo>
                <a:lnTo>
                  <a:pt x="15" y="119"/>
                </a:lnTo>
                <a:lnTo>
                  <a:pt x="20" y="130"/>
                </a:lnTo>
                <a:lnTo>
                  <a:pt x="28" y="153"/>
                </a:lnTo>
                <a:lnTo>
                  <a:pt x="39" y="179"/>
                </a:lnTo>
                <a:lnTo>
                  <a:pt x="50" y="205"/>
                </a:lnTo>
                <a:lnTo>
                  <a:pt x="61" y="231"/>
                </a:lnTo>
                <a:lnTo>
                  <a:pt x="72" y="255"/>
                </a:lnTo>
                <a:lnTo>
                  <a:pt x="83" y="277"/>
                </a:lnTo>
                <a:lnTo>
                  <a:pt x="89" y="288"/>
                </a:lnTo>
                <a:lnTo>
                  <a:pt x="93" y="299"/>
                </a:lnTo>
                <a:lnTo>
                  <a:pt x="96" y="303"/>
                </a:lnTo>
                <a:lnTo>
                  <a:pt x="98" y="307"/>
                </a:lnTo>
                <a:lnTo>
                  <a:pt x="98" y="312"/>
                </a:lnTo>
                <a:lnTo>
                  <a:pt x="100" y="318"/>
                </a:lnTo>
                <a:lnTo>
                  <a:pt x="100" y="325"/>
                </a:lnTo>
                <a:lnTo>
                  <a:pt x="102" y="333"/>
                </a:lnTo>
                <a:lnTo>
                  <a:pt x="102" y="342"/>
                </a:lnTo>
                <a:lnTo>
                  <a:pt x="102" y="353"/>
                </a:lnTo>
                <a:lnTo>
                  <a:pt x="102" y="383"/>
                </a:lnTo>
                <a:lnTo>
                  <a:pt x="104" y="424"/>
                </a:lnTo>
                <a:lnTo>
                  <a:pt x="104" y="615"/>
                </a:lnTo>
                <a:lnTo>
                  <a:pt x="418" y="615"/>
                </a:lnTo>
                <a:close/>
              </a:path>
            </a:pathLst>
          </a:custGeom>
          <a:solidFill>
            <a:srgbClr val="EDC8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6" name="任意多边形 308205"/>
          <p:cNvSpPr/>
          <p:nvPr/>
        </p:nvSpPr>
        <p:spPr>
          <a:xfrm>
            <a:off x="6475413" y="3856038"/>
            <a:ext cx="825500" cy="976312"/>
          </a:xfrm>
          <a:custGeom>
            <a:rect l="0" t="0" r="0" b="0"/>
            <a:pathLst>
              <a:path w="520" h="615">
                <a:moveTo>
                  <a:pt x="416" y="615"/>
                </a:moveTo>
                <a:lnTo>
                  <a:pt x="416" y="433"/>
                </a:lnTo>
                <a:lnTo>
                  <a:pt x="416" y="409"/>
                </a:lnTo>
                <a:lnTo>
                  <a:pt x="416" y="387"/>
                </a:lnTo>
                <a:lnTo>
                  <a:pt x="416" y="368"/>
                </a:lnTo>
                <a:lnTo>
                  <a:pt x="416" y="351"/>
                </a:lnTo>
                <a:lnTo>
                  <a:pt x="418" y="344"/>
                </a:lnTo>
                <a:lnTo>
                  <a:pt x="418" y="335"/>
                </a:lnTo>
                <a:lnTo>
                  <a:pt x="418" y="327"/>
                </a:lnTo>
                <a:lnTo>
                  <a:pt x="421" y="320"/>
                </a:lnTo>
                <a:lnTo>
                  <a:pt x="423" y="312"/>
                </a:lnTo>
                <a:lnTo>
                  <a:pt x="425" y="301"/>
                </a:lnTo>
                <a:lnTo>
                  <a:pt x="429" y="292"/>
                </a:lnTo>
                <a:lnTo>
                  <a:pt x="434" y="281"/>
                </a:lnTo>
                <a:lnTo>
                  <a:pt x="440" y="264"/>
                </a:lnTo>
                <a:lnTo>
                  <a:pt x="449" y="242"/>
                </a:lnTo>
                <a:lnTo>
                  <a:pt x="460" y="218"/>
                </a:lnTo>
                <a:lnTo>
                  <a:pt x="470" y="195"/>
                </a:lnTo>
                <a:lnTo>
                  <a:pt x="481" y="169"/>
                </a:lnTo>
                <a:lnTo>
                  <a:pt x="492" y="145"/>
                </a:lnTo>
                <a:lnTo>
                  <a:pt x="501" y="123"/>
                </a:lnTo>
                <a:lnTo>
                  <a:pt x="509" y="106"/>
                </a:lnTo>
                <a:lnTo>
                  <a:pt x="511" y="101"/>
                </a:lnTo>
                <a:lnTo>
                  <a:pt x="514" y="97"/>
                </a:lnTo>
                <a:lnTo>
                  <a:pt x="514" y="93"/>
                </a:lnTo>
                <a:lnTo>
                  <a:pt x="516" y="88"/>
                </a:lnTo>
                <a:lnTo>
                  <a:pt x="518" y="84"/>
                </a:lnTo>
                <a:lnTo>
                  <a:pt x="518" y="80"/>
                </a:lnTo>
                <a:lnTo>
                  <a:pt x="520" y="73"/>
                </a:lnTo>
                <a:lnTo>
                  <a:pt x="520" y="69"/>
                </a:lnTo>
                <a:lnTo>
                  <a:pt x="520" y="65"/>
                </a:lnTo>
                <a:lnTo>
                  <a:pt x="520" y="60"/>
                </a:lnTo>
                <a:lnTo>
                  <a:pt x="520" y="56"/>
                </a:lnTo>
                <a:lnTo>
                  <a:pt x="520" y="52"/>
                </a:lnTo>
                <a:lnTo>
                  <a:pt x="520" y="47"/>
                </a:lnTo>
                <a:lnTo>
                  <a:pt x="520" y="43"/>
                </a:lnTo>
                <a:lnTo>
                  <a:pt x="520" y="39"/>
                </a:lnTo>
                <a:lnTo>
                  <a:pt x="520" y="34"/>
                </a:lnTo>
                <a:lnTo>
                  <a:pt x="520" y="32"/>
                </a:lnTo>
                <a:lnTo>
                  <a:pt x="518" y="28"/>
                </a:lnTo>
                <a:lnTo>
                  <a:pt x="518" y="23"/>
                </a:lnTo>
                <a:lnTo>
                  <a:pt x="516" y="21"/>
                </a:lnTo>
                <a:lnTo>
                  <a:pt x="516" y="19"/>
                </a:lnTo>
                <a:lnTo>
                  <a:pt x="514" y="15"/>
                </a:lnTo>
                <a:lnTo>
                  <a:pt x="511" y="13"/>
                </a:lnTo>
                <a:lnTo>
                  <a:pt x="511" y="10"/>
                </a:lnTo>
                <a:lnTo>
                  <a:pt x="509" y="8"/>
                </a:lnTo>
                <a:lnTo>
                  <a:pt x="507" y="6"/>
                </a:lnTo>
                <a:lnTo>
                  <a:pt x="505" y="4"/>
                </a:lnTo>
                <a:lnTo>
                  <a:pt x="503" y="2"/>
                </a:lnTo>
                <a:lnTo>
                  <a:pt x="501" y="2"/>
                </a:lnTo>
                <a:lnTo>
                  <a:pt x="499" y="2"/>
                </a:lnTo>
                <a:lnTo>
                  <a:pt x="496" y="0"/>
                </a:lnTo>
                <a:lnTo>
                  <a:pt x="492" y="0"/>
                </a:lnTo>
                <a:lnTo>
                  <a:pt x="481" y="0"/>
                </a:lnTo>
                <a:lnTo>
                  <a:pt x="466" y="0"/>
                </a:lnTo>
                <a:lnTo>
                  <a:pt x="451" y="2"/>
                </a:lnTo>
                <a:lnTo>
                  <a:pt x="438" y="2"/>
                </a:lnTo>
                <a:lnTo>
                  <a:pt x="425" y="2"/>
                </a:lnTo>
                <a:lnTo>
                  <a:pt x="416" y="2"/>
                </a:lnTo>
                <a:lnTo>
                  <a:pt x="408" y="2"/>
                </a:lnTo>
                <a:lnTo>
                  <a:pt x="405" y="2"/>
                </a:lnTo>
                <a:lnTo>
                  <a:pt x="395" y="2"/>
                </a:lnTo>
                <a:lnTo>
                  <a:pt x="382" y="4"/>
                </a:lnTo>
                <a:lnTo>
                  <a:pt x="137" y="4"/>
                </a:lnTo>
                <a:lnTo>
                  <a:pt x="126" y="2"/>
                </a:lnTo>
                <a:lnTo>
                  <a:pt x="109" y="4"/>
                </a:lnTo>
                <a:lnTo>
                  <a:pt x="106" y="4"/>
                </a:lnTo>
                <a:lnTo>
                  <a:pt x="102" y="4"/>
                </a:lnTo>
                <a:lnTo>
                  <a:pt x="94" y="4"/>
                </a:lnTo>
                <a:lnTo>
                  <a:pt x="83" y="2"/>
                </a:lnTo>
                <a:lnTo>
                  <a:pt x="72" y="2"/>
                </a:lnTo>
                <a:lnTo>
                  <a:pt x="59" y="2"/>
                </a:lnTo>
                <a:lnTo>
                  <a:pt x="46" y="4"/>
                </a:lnTo>
                <a:lnTo>
                  <a:pt x="35" y="4"/>
                </a:lnTo>
                <a:lnTo>
                  <a:pt x="33" y="4"/>
                </a:lnTo>
                <a:lnTo>
                  <a:pt x="29" y="4"/>
                </a:lnTo>
                <a:lnTo>
                  <a:pt x="26" y="6"/>
                </a:lnTo>
                <a:lnTo>
                  <a:pt x="24" y="6"/>
                </a:lnTo>
                <a:lnTo>
                  <a:pt x="22" y="6"/>
                </a:lnTo>
                <a:lnTo>
                  <a:pt x="20" y="8"/>
                </a:lnTo>
                <a:lnTo>
                  <a:pt x="18" y="10"/>
                </a:lnTo>
                <a:lnTo>
                  <a:pt x="16" y="10"/>
                </a:lnTo>
                <a:lnTo>
                  <a:pt x="13" y="13"/>
                </a:lnTo>
                <a:lnTo>
                  <a:pt x="11" y="15"/>
                </a:lnTo>
                <a:lnTo>
                  <a:pt x="11" y="17"/>
                </a:lnTo>
                <a:lnTo>
                  <a:pt x="9" y="19"/>
                </a:lnTo>
                <a:lnTo>
                  <a:pt x="7" y="23"/>
                </a:lnTo>
                <a:lnTo>
                  <a:pt x="7" y="26"/>
                </a:lnTo>
                <a:lnTo>
                  <a:pt x="5" y="28"/>
                </a:lnTo>
                <a:lnTo>
                  <a:pt x="5" y="30"/>
                </a:lnTo>
                <a:lnTo>
                  <a:pt x="3" y="34"/>
                </a:lnTo>
                <a:lnTo>
                  <a:pt x="3" y="36"/>
                </a:lnTo>
                <a:lnTo>
                  <a:pt x="3" y="41"/>
                </a:lnTo>
                <a:lnTo>
                  <a:pt x="3" y="43"/>
                </a:lnTo>
                <a:lnTo>
                  <a:pt x="0" y="52"/>
                </a:lnTo>
                <a:lnTo>
                  <a:pt x="0" y="58"/>
                </a:lnTo>
                <a:lnTo>
                  <a:pt x="3" y="67"/>
                </a:lnTo>
                <a:lnTo>
                  <a:pt x="3" y="73"/>
                </a:lnTo>
                <a:lnTo>
                  <a:pt x="5" y="82"/>
                </a:lnTo>
                <a:lnTo>
                  <a:pt x="7" y="91"/>
                </a:lnTo>
                <a:lnTo>
                  <a:pt x="9" y="99"/>
                </a:lnTo>
                <a:lnTo>
                  <a:pt x="11" y="110"/>
                </a:lnTo>
                <a:lnTo>
                  <a:pt x="16" y="119"/>
                </a:lnTo>
                <a:lnTo>
                  <a:pt x="20" y="132"/>
                </a:lnTo>
                <a:lnTo>
                  <a:pt x="29" y="156"/>
                </a:lnTo>
                <a:lnTo>
                  <a:pt x="39" y="179"/>
                </a:lnTo>
                <a:lnTo>
                  <a:pt x="50" y="205"/>
                </a:lnTo>
                <a:lnTo>
                  <a:pt x="61" y="231"/>
                </a:lnTo>
                <a:lnTo>
                  <a:pt x="72" y="255"/>
                </a:lnTo>
                <a:lnTo>
                  <a:pt x="83" y="277"/>
                </a:lnTo>
                <a:lnTo>
                  <a:pt x="89" y="290"/>
                </a:lnTo>
                <a:lnTo>
                  <a:pt x="94" y="299"/>
                </a:lnTo>
                <a:lnTo>
                  <a:pt x="96" y="303"/>
                </a:lnTo>
                <a:lnTo>
                  <a:pt x="96" y="307"/>
                </a:lnTo>
                <a:lnTo>
                  <a:pt x="98" y="312"/>
                </a:lnTo>
                <a:lnTo>
                  <a:pt x="100" y="318"/>
                </a:lnTo>
                <a:lnTo>
                  <a:pt x="100" y="325"/>
                </a:lnTo>
                <a:lnTo>
                  <a:pt x="100" y="333"/>
                </a:lnTo>
                <a:lnTo>
                  <a:pt x="102" y="342"/>
                </a:lnTo>
                <a:lnTo>
                  <a:pt x="102" y="353"/>
                </a:lnTo>
                <a:lnTo>
                  <a:pt x="102" y="383"/>
                </a:lnTo>
                <a:lnTo>
                  <a:pt x="102" y="422"/>
                </a:lnTo>
                <a:lnTo>
                  <a:pt x="104" y="615"/>
                </a:lnTo>
                <a:lnTo>
                  <a:pt x="416" y="615"/>
                </a:lnTo>
                <a:close/>
              </a:path>
            </a:pathLst>
          </a:custGeom>
          <a:solidFill>
            <a:srgbClr val="ECC6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7" name="任意多边形 308206"/>
          <p:cNvSpPr/>
          <p:nvPr/>
        </p:nvSpPr>
        <p:spPr>
          <a:xfrm>
            <a:off x="6480175" y="3859213"/>
            <a:ext cx="820738" cy="973137"/>
          </a:xfrm>
          <a:custGeom>
            <a:rect l="0" t="0" r="0" b="0"/>
            <a:pathLst>
              <a:path w="517" h="613">
                <a:moveTo>
                  <a:pt x="413" y="613"/>
                </a:moveTo>
                <a:lnTo>
                  <a:pt x="413" y="431"/>
                </a:lnTo>
                <a:lnTo>
                  <a:pt x="413" y="405"/>
                </a:lnTo>
                <a:lnTo>
                  <a:pt x="413" y="383"/>
                </a:lnTo>
                <a:lnTo>
                  <a:pt x="413" y="366"/>
                </a:lnTo>
                <a:lnTo>
                  <a:pt x="413" y="349"/>
                </a:lnTo>
                <a:lnTo>
                  <a:pt x="413" y="342"/>
                </a:lnTo>
                <a:lnTo>
                  <a:pt x="415" y="333"/>
                </a:lnTo>
                <a:lnTo>
                  <a:pt x="415" y="325"/>
                </a:lnTo>
                <a:lnTo>
                  <a:pt x="418" y="318"/>
                </a:lnTo>
                <a:lnTo>
                  <a:pt x="420" y="310"/>
                </a:lnTo>
                <a:lnTo>
                  <a:pt x="422" y="299"/>
                </a:lnTo>
                <a:lnTo>
                  <a:pt x="426" y="290"/>
                </a:lnTo>
                <a:lnTo>
                  <a:pt x="428" y="279"/>
                </a:lnTo>
                <a:lnTo>
                  <a:pt x="437" y="262"/>
                </a:lnTo>
                <a:lnTo>
                  <a:pt x="446" y="240"/>
                </a:lnTo>
                <a:lnTo>
                  <a:pt x="454" y="216"/>
                </a:lnTo>
                <a:lnTo>
                  <a:pt x="465" y="193"/>
                </a:lnTo>
                <a:lnTo>
                  <a:pt x="476" y="167"/>
                </a:lnTo>
                <a:lnTo>
                  <a:pt x="487" y="145"/>
                </a:lnTo>
                <a:lnTo>
                  <a:pt x="498" y="123"/>
                </a:lnTo>
                <a:lnTo>
                  <a:pt x="504" y="106"/>
                </a:lnTo>
                <a:lnTo>
                  <a:pt x="506" y="102"/>
                </a:lnTo>
                <a:lnTo>
                  <a:pt x="508" y="97"/>
                </a:lnTo>
                <a:lnTo>
                  <a:pt x="511" y="93"/>
                </a:lnTo>
                <a:lnTo>
                  <a:pt x="513" y="89"/>
                </a:lnTo>
                <a:lnTo>
                  <a:pt x="513" y="82"/>
                </a:lnTo>
                <a:lnTo>
                  <a:pt x="515" y="78"/>
                </a:lnTo>
                <a:lnTo>
                  <a:pt x="515" y="73"/>
                </a:lnTo>
                <a:lnTo>
                  <a:pt x="515" y="69"/>
                </a:lnTo>
                <a:lnTo>
                  <a:pt x="517" y="65"/>
                </a:lnTo>
                <a:lnTo>
                  <a:pt x="517" y="60"/>
                </a:lnTo>
                <a:lnTo>
                  <a:pt x="517" y="56"/>
                </a:lnTo>
                <a:lnTo>
                  <a:pt x="517" y="52"/>
                </a:lnTo>
                <a:lnTo>
                  <a:pt x="517" y="47"/>
                </a:lnTo>
                <a:lnTo>
                  <a:pt x="517" y="43"/>
                </a:lnTo>
                <a:lnTo>
                  <a:pt x="517" y="39"/>
                </a:lnTo>
                <a:lnTo>
                  <a:pt x="517" y="34"/>
                </a:lnTo>
                <a:lnTo>
                  <a:pt x="515" y="32"/>
                </a:lnTo>
                <a:lnTo>
                  <a:pt x="515" y="28"/>
                </a:lnTo>
                <a:lnTo>
                  <a:pt x="515" y="24"/>
                </a:lnTo>
                <a:lnTo>
                  <a:pt x="513" y="21"/>
                </a:lnTo>
                <a:lnTo>
                  <a:pt x="511" y="17"/>
                </a:lnTo>
                <a:lnTo>
                  <a:pt x="511" y="15"/>
                </a:lnTo>
                <a:lnTo>
                  <a:pt x="508" y="13"/>
                </a:lnTo>
                <a:lnTo>
                  <a:pt x="506" y="11"/>
                </a:lnTo>
                <a:lnTo>
                  <a:pt x="504" y="8"/>
                </a:lnTo>
                <a:lnTo>
                  <a:pt x="504" y="6"/>
                </a:lnTo>
                <a:lnTo>
                  <a:pt x="502" y="4"/>
                </a:lnTo>
                <a:lnTo>
                  <a:pt x="500" y="2"/>
                </a:lnTo>
                <a:lnTo>
                  <a:pt x="498" y="2"/>
                </a:lnTo>
                <a:lnTo>
                  <a:pt x="496" y="0"/>
                </a:lnTo>
                <a:lnTo>
                  <a:pt x="491" y="0"/>
                </a:lnTo>
                <a:lnTo>
                  <a:pt x="489" y="0"/>
                </a:lnTo>
                <a:lnTo>
                  <a:pt x="476" y="0"/>
                </a:lnTo>
                <a:lnTo>
                  <a:pt x="463" y="0"/>
                </a:lnTo>
                <a:lnTo>
                  <a:pt x="448" y="0"/>
                </a:lnTo>
                <a:lnTo>
                  <a:pt x="435" y="0"/>
                </a:lnTo>
                <a:lnTo>
                  <a:pt x="422" y="2"/>
                </a:lnTo>
                <a:lnTo>
                  <a:pt x="411" y="2"/>
                </a:lnTo>
                <a:lnTo>
                  <a:pt x="405" y="2"/>
                </a:lnTo>
                <a:lnTo>
                  <a:pt x="402" y="2"/>
                </a:lnTo>
                <a:lnTo>
                  <a:pt x="392" y="2"/>
                </a:lnTo>
                <a:lnTo>
                  <a:pt x="379" y="4"/>
                </a:lnTo>
                <a:lnTo>
                  <a:pt x="136" y="4"/>
                </a:lnTo>
                <a:lnTo>
                  <a:pt x="123" y="2"/>
                </a:lnTo>
                <a:lnTo>
                  <a:pt x="108" y="4"/>
                </a:lnTo>
                <a:lnTo>
                  <a:pt x="106" y="4"/>
                </a:lnTo>
                <a:lnTo>
                  <a:pt x="101" y="4"/>
                </a:lnTo>
                <a:lnTo>
                  <a:pt x="93" y="2"/>
                </a:lnTo>
                <a:lnTo>
                  <a:pt x="82" y="2"/>
                </a:lnTo>
                <a:lnTo>
                  <a:pt x="69" y="2"/>
                </a:lnTo>
                <a:lnTo>
                  <a:pt x="58" y="2"/>
                </a:lnTo>
                <a:lnTo>
                  <a:pt x="45" y="2"/>
                </a:lnTo>
                <a:lnTo>
                  <a:pt x="34" y="4"/>
                </a:lnTo>
                <a:lnTo>
                  <a:pt x="32" y="4"/>
                </a:lnTo>
                <a:lnTo>
                  <a:pt x="28" y="4"/>
                </a:lnTo>
                <a:lnTo>
                  <a:pt x="26" y="4"/>
                </a:lnTo>
                <a:lnTo>
                  <a:pt x="23" y="6"/>
                </a:lnTo>
                <a:lnTo>
                  <a:pt x="21" y="6"/>
                </a:lnTo>
                <a:lnTo>
                  <a:pt x="19" y="8"/>
                </a:lnTo>
                <a:lnTo>
                  <a:pt x="17" y="11"/>
                </a:lnTo>
                <a:lnTo>
                  <a:pt x="15" y="11"/>
                </a:lnTo>
                <a:lnTo>
                  <a:pt x="13" y="13"/>
                </a:lnTo>
                <a:lnTo>
                  <a:pt x="10" y="15"/>
                </a:lnTo>
                <a:lnTo>
                  <a:pt x="10" y="17"/>
                </a:lnTo>
                <a:lnTo>
                  <a:pt x="8" y="19"/>
                </a:lnTo>
                <a:lnTo>
                  <a:pt x="6" y="21"/>
                </a:lnTo>
                <a:lnTo>
                  <a:pt x="6" y="26"/>
                </a:lnTo>
                <a:lnTo>
                  <a:pt x="4" y="28"/>
                </a:lnTo>
                <a:lnTo>
                  <a:pt x="4" y="30"/>
                </a:lnTo>
                <a:lnTo>
                  <a:pt x="2" y="32"/>
                </a:lnTo>
                <a:lnTo>
                  <a:pt x="2" y="37"/>
                </a:lnTo>
                <a:lnTo>
                  <a:pt x="2" y="39"/>
                </a:lnTo>
                <a:lnTo>
                  <a:pt x="2" y="43"/>
                </a:lnTo>
                <a:lnTo>
                  <a:pt x="0" y="50"/>
                </a:lnTo>
                <a:lnTo>
                  <a:pt x="0" y="58"/>
                </a:lnTo>
                <a:lnTo>
                  <a:pt x="2" y="65"/>
                </a:lnTo>
                <a:lnTo>
                  <a:pt x="2" y="73"/>
                </a:lnTo>
                <a:lnTo>
                  <a:pt x="4" y="82"/>
                </a:lnTo>
                <a:lnTo>
                  <a:pt x="6" y="91"/>
                </a:lnTo>
                <a:lnTo>
                  <a:pt x="8" y="99"/>
                </a:lnTo>
                <a:lnTo>
                  <a:pt x="10" y="108"/>
                </a:lnTo>
                <a:lnTo>
                  <a:pt x="15" y="119"/>
                </a:lnTo>
                <a:lnTo>
                  <a:pt x="19" y="130"/>
                </a:lnTo>
                <a:lnTo>
                  <a:pt x="28" y="154"/>
                </a:lnTo>
                <a:lnTo>
                  <a:pt x="39" y="180"/>
                </a:lnTo>
                <a:lnTo>
                  <a:pt x="49" y="206"/>
                </a:lnTo>
                <a:lnTo>
                  <a:pt x="60" y="229"/>
                </a:lnTo>
                <a:lnTo>
                  <a:pt x="71" y="253"/>
                </a:lnTo>
                <a:lnTo>
                  <a:pt x="82" y="275"/>
                </a:lnTo>
                <a:lnTo>
                  <a:pt x="86" y="288"/>
                </a:lnTo>
                <a:lnTo>
                  <a:pt x="91" y="297"/>
                </a:lnTo>
                <a:lnTo>
                  <a:pt x="93" y="301"/>
                </a:lnTo>
                <a:lnTo>
                  <a:pt x="95" y="305"/>
                </a:lnTo>
                <a:lnTo>
                  <a:pt x="97" y="310"/>
                </a:lnTo>
                <a:lnTo>
                  <a:pt x="97" y="316"/>
                </a:lnTo>
                <a:lnTo>
                  <a:pt x="99" y="323"/>
                </a:lnTo>
                <a:lnTo>
                  <a:pt x="99" y="329"/>
                </a:lnTo>
                <a:lnTo>
                  <a:pt x="99" y="340"/>
                </a:lnTo>
                <a:lnTo>
                  <a:pt x="101" y="351"/>
                </a:lnTo>
                <a:lnTo>
                  <a:pt x="101" y="381"/>
                </a:lnTo>
                <a:lnTo>
                  <a:pt x="101" y="420"/>
                </a:lnTo>
                <a:lnTo>
                  <a:pt x="103" y="613"/>
                </a:lnTo>
                <a:lnTo>
                  <a:pt x="413" y="613"/>
                </a:lnTo>
                <a:close/>
              </a:path>
            </a:pathLst>
          </a:custGeom>
          <a:solidFill>
            <a:srgbClr val="ECC4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8" name="任意多边形 308207"/>
          <p:cNvSpPr/>
          <p:nvPr/>
        </p:nvSpPr>
        <p:spPr>
          <a:xfrm>
            <a:off x="6483350" y="3862388"/>
            <a:ext cx="817563" cy="969962"/>
          </a:xfrm>
          <a:custGeom>
            <a:rect l="0" t="0" r="0" b="0"/>
            <a:pathLst>
              <a:path w="515" h="611">
                <a:moveTo>
                  <a:pt x="411" y="611"/>
                </a:moveTo>
                <a:lnTo>
                  <a:pt x="411" y="429"/>
                </a:lnTo>
                <a:lnTo>
                  <a:pt x="411" y="403"/>
                </a:lnTo>
                <a:lnTo>
                  <a:pt x="411" y="381"/>
                </a:lnTo>
                <a:lnTo>
                  <a:pt x="411" y="364"/>
                </a:lnTo>
                <a:lnTo>
                  <a:pt x="411" y="347"/>
                </a:lnTo>
                <a:lnTo>
                  <a:pt x="411" y="340"/>
                </a:lnTo>
                <a:lnTo>
                  <a:pt x="413" y="331"/>
                </a:lnTo>
                <a:lnTo>
                  <a:pt x="413" y="323"/>
                </a:lnTo>
                <a:lnTo>
                  <a:pt x="416" y="316"/>
                </a:lnTo>
                <a:lnTo>
                  <a:pt x="418" y="308"/>
                </a:lnTo>
                <a:lnTo>
                  <a:pt x="420" y="297"/>
                </a:lnTo>
                <a:lnTo>
                  <a:pt x="424" y="288"/>
                </a:lnTo>
                <a:lnTo>
                  <a:pt x="426" y="277"/>
                </a:lnTo>
                <a:lnTo>
                  <a:pt x="433" y="260"/>
                </a:lnTo>
                <a:lnTo>
                  <a:pt x="442" y="238"/>
                </a:lnTo>
                <a:lnTo>
                  <a:pt x="452" y="217"/>
                </a:lnTo>
                <a:lnTo>
                  <a:pt x="463" y="191"/>
                </a:lnTo>
                <a:lnTo>
                  <a:pt x="474" y="167"/>
                </a:lnTo>
                <a:lnTo>
                  <a:pt x="485" y="143"/>
                </a:lnTo>
                <a:lnTo>
                  <a:pt x="496" y="121"/>
                </a:lnTo>
                <a:lnTo>
                  <a:pt x="502" y="104"/>
                </a:lnTo>
                <a:lnTo>
                  <a:pt x="504" y="100"/>
                </a:lnTo>
                <a:lnTo>
                  <a:pt x="506" y="95"/>
                </a:lnTo>
                <a:lnTo>
                  <a:pt x="509" y="91"/>
                </a:lnTo>
                <a:lnTo>
                  <a:pt x="509" y="87"/>
                </a:lnTo>
                <a:lnTo>
                  <a:pt x="511" y="82"/>
                </a:lnTo>
                <a:lnTo>
                  <a:pt x="511" y="78"/>
                </a:lnTo>
                <a:lnTo>
                  <a:pt x="513" y="74"/>
                </a:lnTo>
                <a:lnTo>
                  <a:pt x="513" y="69"/>
                </a:lnTo>
                <a:lnTo>
                  <a:pt x="513" y="65"/>
                </a:lnTo>
                <a:lnTo>
                  <a:pt x="515" y="58"/>
                </a:lnTo>
                <a:lnTo>
                  <a:pt x="515" y="54"/>
                </a:lnTo>
                <a:lnTo>
                  <a:pt x="515" y="50"/>
                </a:lnTo>
                <a:lnTo>
                  <a:pt x="515" y="48"/>
                </a:lnTo>
                <a:lnTo>
                  <a:pt x="515" y="43"/>
                </a:lnTo>
                <a:lnTo>
                  <a:pt x="513" y="39"/>
                </a:lnTo>
                <a:lnTo>
                  <a:pt x="513" y="35"/>
                </a:lnTo>
                <a:lnTo>
                  <a:pt x="513" y="30"/>
                </a:lnTo>
                <a:lnTo>
                  <a:pt x="513" y="28"/>
                </a:lnTo>
                <a:lnTo>
                  <a:pt x="511" y="24"/>
                </a:lnTo>
                <a:lnTo>
                  <a:pt x="511" y="19"/>
                </a:lnTo>
                <a:lnTo>
                  <a:pt x="509" y="17"/>
                </a:lnTo>
                <a:lnTo>
                  <a:pt x="506" y="15"/>
                </a:lnTo>
                <a:lnTo>
                  <a:pt x="506" y="13"/>
                </a:lnTo>
                <a:lnTo>
                  <a:pt x="504" y="9"/>
                </a:lnTo>
                <a:lnTo>
                  <a:pt x="502" y="6"/>
                </a:lnTo>
                <a:lnTo>
                  <a:pt x="500" y="6"/>
                </a:lnTo>
                <a:lnTo>
                  <a:pt x="498" y="4"/>
                </a:lnTo>
                <a:lnTo>
                  <a:pt x="496" y="2"/>
                </a:lnTo>
                <a:lnTo>
                  <a:pt x="494" y="2"/>
                </a:lnTo>
                <a:lnTo>
                  <a:pt x="491" y="0"/>
                </a:lnTo>
                <a:lnTo>
                  <a:pt x="489" y="0"/>
                </a:lnTo>
                <a:lnTo>
                  <a:pt x="487" y="0"/>
                </a:lnTo>
                <a:lnTo>
                  <a:pt x="474" y="0"/>
                </a:lnTo>
                <a:lnTo>
                  <a:pt x="459" y="0"/>
                </a:lnTo>
                <a:lnTo>
                  <a:pt x="446" y="0"/>
                </a:lnTo>
                <a:lnTo>
                  <a:pt x="433" y="0"/>
                </a:lnTo>
                <a:lnTo>
                  <a:pt x="420" y="0"/>
                </a:lnTo>
                <a:lnTo>
                  <a:pt x="409" y="2"/>
                </a:lnTo>
                <a:lnTo>
                  <a:pt x="403" y="2"/>
                </a:lnTo>
                <a:lnTo>
                  <a:pt x="400" y="2"/>
                </a:lnTo>
                <a:lnTo>
                  <a:pt x="390" y="2"/>
                </a:lnTo>
                <a:lnTo>
                  <a:pt x="377" y="2"/>
                </a:lnTo>
                <a:lnTo>
                  <a:pt x="136" y="2"/>
                </a:lnTo>
                <a:lnTo>
                  <a:pt x="123" y="2"/>
                </a:lnTo>
                <a:lnTo>
                  <a:pt x="108" y="2"/>
                </a:lnTo>
                <a:lnTo>
                  <a:pt x="106" y="2"/>
                </a:lnTo>
                <a:lnTo>
                  <a:pt x="99" y="2"/>
                </a:lnTo>
                <a:lnTo>
                  <a:pt x="91" y="2"/>
                </a:lnTo>
                <a:lnTo>
                  <a:pt x="82" y="2"/>
                </a:lnTo>
                <a:lnTo>
                  <a:pt x="69" y="2"/>
                </a:lnTo>
                <a:lnTo>
                  <a:pt x="58" y="2"/>
                </a:lnTo>
                <a:lnTo>
                  <a:pt x="45" y="2"/>
                </a:lnTo>
                <a:lnTo>
                  <a:pt x="34" y="2"/>
                </a:lnTo>
                <a:lnTo>
                  <a:pt x="32" y="4"/>
                </a:lnTo>
                <a:lnTo>
                  <a:pt x="28" y="4"/>
                </a:lnTo>
                <a:lnTo>
                  <a:pt x="26" y="4"/>
                </a:lnTo>
                <a:lnTo>
                  <a:pt x="24" y="6"/>
                </a:lnTo>
                <a:lnTo>
                  <a:pt x="21" y="6"/>
                </a:lnTo>
                <a:lnTo>
                  <a:pt x="19" y="9"/>
                </a:lnTo>
                <a:lnTo>
                  <a:pt x="17" y="9"/>
                </a:lnTo>
                <a:lnTo>
                  <a:pt x="15" y="11"/>
                </a:lnTo>
                <a:lnTo>
                  <a:pt x="13" y="13"/>
                </a:lnTo>
                <a:lnTo>
                  <a:pt x="11" y="15"/>
                </a:lnTo>
                <a:lnTo>
                  <a:pt x="11" y="17"/>
                </a:lnTo>
                <a:lnTo>
                  <a:pt x="8" y="19"/>
                </a:lnTo>
                <a:lnTo>
                  <a:pt x="6" y="22"/>
                </a:lnTo>
                <a:lnTo>
                  <a:pt x="6" y="24"/>
                </a:lnTo>
                <a:lnTo>
                  <a:pt x="4" y="26"/>
                </a:lnTo>
                <a:lnTo>
                  <a:pt x="4" y="30"/>
                </a:lnTo>
                <a:lnTo>
                  <a:pt x="2" y="32"/>
                </a:lnTo>
                <a:lnTo>
                  <a:pt x="2" y="37"/>
                </a:lnTo>
                <a:lnTo>
                  <a:pt x="2" y="39"/>
                </a:lnTo>
                <a:lnTo>
                  <a:pt x="2" y="43"/>
                </a:lnTo>
                <a:lnTo>
                  <a:pt x="0" y="50"/>
                </a:lnTo>
                <a:lnTo>
                  <a:pt x="0" y="56"/>
                </a:lnTo>
                <a:lnTo>
                  <a:pt x="2" y="65"/>
                </a:lnTo>
                <a:lnTo>
                  <a:pt x="2" y="74"/>
                </a:lnTo>
                <a:lnTo>
                  <a:pt x="4" y="80"/>
                </a:lnTo>
                <a:lnTo>
                  <a:pt x="6" y="89"/>
                </a:lnTo>
                <a:lnTo>
                  <a:pt x="8" y="97"/>
                </a:lnTo>
                <a:lnTo>
                  <a:pt x="11" y="108"/>
                </a:lnTo>
                <a:lnTo>
                  <a:pt x="15" y="119"/>
                </a:lnTo>
                <a:lnTo>
                  <a:pt x="19" y="130"/>
                </a:lnTo>
                <a:lnTo>
                  <a:pt x="28" y="154"/>
                </a:lnTo>
                <a:lnTo>
                  <a:pt x="39" y="178"/>
                </a:lnTo>
                <a:lnTo>
                  <a:pt x="50" y="204"/>
                </a:lnTo>
                <a:lnTo>
                  <a:pt x="60" y="227"/>
                </a:lnTo>
                <a:lnTo>
                  <a:pt x="71" y="251"/>
                </a:lnTo>
                <a:lnTo>
                  <a:pt x="82" y="273"/>
                </a:lnTo>
                <a:lnTo>
                  <a:pt x="86" y="286"/>
                </a:lnTo>
                <a:lnTo>
                  <a:pt x="91" y="295"/>
                </a:lnTo>
                <a:lnTo>
                  <a:pt x="93" y="299"/>
                </a:lnTo>
                <a:lnTo>
                  <a:pt x="95" y="303"/>
                </a:lnTo>
                <a:lnTo>
                  <a:pt x="95" y="308"/>
                </a:lnTo>
                <a:lnTo>
                  <a:pt x="97" y="314"/>
                </a:lnTo>
                <a:lnTo>
                  <a:pt x="99" y="321"/>
                </a:lnTo>
                <a:lnTo>
                  <a:pt x="99" y="327"/>
                </a:lnTo>
                <a:lnTo>
                  <a:pt x="99" y="338"/>
                </a:lnTo>
                <a:lnTo>
                  <a:pt x="99" y="349"/>
                </a:lnTo>
                <a:lnTo>
                  <a:pt x="101" y="377"/>
                </a:lnTo>
                <a:lnTo>
                  <a:pt x="101" y="418"/>
                </a:lnTo>
                <a:lnTo>
                  <a:pt x="101" y="611"/>
                </a:lnTo>
                <a:lnTo>
                  <a:pt x="411" y="611"/>
                </a:lnTo>
                <a:close/>
              </a:path>
            </a:pathLst>
          </a:custGeom>
          <a:solidFill>
            <a:srgbClr val="ECC2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09" name="任意多边形 308208"/>
          <p:cNvSpPr/>
          <p:nvPr/>
        </p:nvSpPr>
        <p:spPr>
          <a:xfrm>
            <a:off x="6486525" y="3865563"/>
            <a:ext cx="811213" cy="966787"/>
          </a:xfrm>
          <a:custGeom>
            <a:rect l="0" t="0" r="0" b="0"/>
            <a:pathLst>
              <a:path w="511" h="609">
                <a:moveTo>
                  <a:pt x="409" y="609"/>
                </a:moveTo>
                <a:lnTo>
                  <a:pt x="409" y="427"/>
                </a:lnTo>
                <a:lnTo>
                  <a:pt x="409" y="401"/>
                </a:lnTo>
                <a:lnTo>
                  <a:pt x="409" y="379"/>
                </a:lnTo>
                <a:lnTo>
                  <a:pt x="409" y="362"/>
                </a:lnTo>
                <a:lnTo>
                  <a:pt x="409" y="345"/>
                </a:lnTo>
                <a:lnTo>
                  <a:pt x="409" y="336"/>
                </a:lnTo>
                <a:lnTo>
                  <a:pt x="411" y="329"/>
                </a:lnTo>
                <a:lnTo>
                  <a:pt x="411" y="321"/>
                </a:lnTo>
                <a:lnTo>
                  <a:pt x="414" y="312"/>
                </a:lnTo>
                <a:lnTo>
                  <a:pt x="416" y="306"/>
                </a:lnTo>
                <a:lnTo>
                  <a:pt x="418" y="295"/>
                </a:lnTo>
                <a:lnTo>
                  <a:pt x="420" y="286"/>
                </a:lnTo>
                <a:lnTo>
                  <a:pt x="424" y="275"/>
                </a:lnTo>
                <a:lnTo>
                  <a:pt x="431" y="258"/>
                </a:lnTo>
                <a:lnTo>
                  <a:pt x="440" y="236"/>
                </a:lnTo>
                <a:lnTo>
                  <a:pt x="450" y="215"/>
                </a:lnTo>
                <a:lnTo>
                  <a:pt x="461" y="191"/>
                </a:lnTo>
                <a:lnTo>
                  <a:pt x="472" y="165"/>
                </a:lnTo>
                <a:lnTo>
                  <a:pt x="483" y="141"/>
                </a:lnTo>
                <a:lnTo>
                  <a:pt x="492" y="121"/>
                </a:lnTo>
                <a:lnTo>
                  <a:pt x="500" y="104"/>
                </a:lnTo>
                <a:lnTo>
                  <a:pt x="502" y="100"/>
                </a:lnTo>
                <a:lnTo>
                  <a:pt x="504" y="95"/>
                </a:lnTo>
                <a:lnTo>
                  <a:pt x="504" y="91"/>
                </a:lnTo>
                <a:lnTo>
                  <a:pt x="507" y="87"/>
                </a:lnTo>
                <a:lnTo>
                  <a:pt x="507" y="80"/>
                </a:lnTo>
                <a:lnTo>
                  <a:pt x="509" y="76"/>
                </a:lnTo>
                <a:lnTo>
                  <a:pt x="509" y="72"/>
                </a:lnTo>
                <a:lnTo>
                  <a:pt x="511" y="67"/>
                </a:lnTo>
                <a:lnTo>
                  <a:pt x="511" y="63"/>
                </a:lnTo>
                <a:lnTo>
                  <a:pt x="511" y="59"/>
                </a:lnTo>
                <a:lnTo>
                  <a:pt x="511" y="54"/>
                </a:lnTo>
                <a:lnTo>
                  <a:pt x="511" y="50"/>
                </a:lnTo>
                <a:lnTo>
                  <a:pt x="511" y="46"/>
                </a:lnTo>
                <a:lnTo>
                  <a:pt x="511" y="41"/>
                </a:lnTo>
                <a:lnTo>
                  <a:pt x="511" y="37"/>
                </a:lnTo>
                <a:lnTo>
                  <a:pt x="511" y="35"/>
                </a:lnTo>
                <a:lnTo>
                  <a:pt x="511" y="30"/>
                </a:lnTo>
                <a:lnTo>
                  <a:pt x="509" y="26"/>
                </a:lnTo>
                <a:lnTo>
                  <a:pt x="509" y="24"/>
                </a:lnTo>
                <a:lnTo>
                  <a:pt x="507" y="20"/>
                </a:lnTo>
                <a:lnTo>
                  <a:pt x="507" y="17"/>
                </a:lnTo>
                <a:lnTo>
                  <a:pt x="504" y="15"/>
                </a:lnTo>
                <a:lnTo>
                  <a:pt x="502" y="11"/>
                </a:lnTo>
                <a:lnTo>
                  <a:pt x="502" y="9"/>
                </a:lnTo>
                <a:lnTo>
                  <a:pt x="500" y="7"/>
                </a:lnTo>
                <a:lnTo>
                  <a:pt x="498" y="4"/>
                </a:lnTo>
                <a:lnTo>
                  <a:pt x="496" y="4"/>
                </a:lnTo>
                <a:lnTo>
                  <a:pt x="494" y="2"/>
                </a:lnTo>
                <a:lnTo>
                  <a:pt x="492" y="0"/>
                </a:lnTo>
                <a:lnTo>
                  <a:pt x="489" y="0"/>
                </a:lnTo>
                <a:lnTo>
                  <a:pt x="487" y="0"/>
                </a:lnTo>
                <a:lnTo>
                  <a:pt x="485" y="0"/>
                </a:lnTo>
                <a:lnTo>
                  <a:pt x="472" y="0"/>
                </a:lnTo>
                <a:lnTo>
                  <a:pt x="457" y="0"/>
                </a:lnTo>
                <a:lnTo>
                  <a:pt x="444" y="0"/>
                </a:lnTo>
                <a:lnTo>
                  <a:pt x="429" y="0"/>
                </a:lnTo>
                <a:lnTo>
                  <a:pt x="418" y="0"/>
                </a:lnTo>
                <a:lnTo>
                  <a:pt x="407" y="0"/>
                </a:lnTo>
                <a:lnTo>
                  <a:pt x="401" y="0"/>
                </a:lnTo>
                <a:lnTo>
                  <a:pt x="398" y="0"/>
                </a:lnTo>
                <a:lnTo>
                  <a:pt x="388" y="2"/>
                </a:lnTo>
                <a:lnTo>
                  <a:pt x="375" y="2"/>
                </a:lnTo>
                <a:lnTo>
                  <a:pt x="134" y="2"/>
                </a:lnTo>
                <a:lnTo>
                  <a:pt x="121" y="2"/>
                </a:lnTo>
                <a:lnTo>
                  <a:pt x="106" y="2"/>
                </a:lnTo>
                <a:lnTo>
                  <a:pt x="104" y="2"/>
                </a:lnTo>
                <a:lnTo>
                  <a:pt x="99" y="2"/>
                </a:lnTo>
                <a:lnTo>
                  <a:pt x="91" y="2"/>
                </a:lnTo>
                <a:lnTo>
                  <a:pt x="80" y="2"/>
                </a:lnTo>
                <a:lnTo>
                  <a:pt x="69" y="2"/>
                </a:lnTo>
                <a:lnTo>
                  <a:pt x="56" y="2"/>
                </a:lnTo>
                <a:lnTo>
                  <a:pt x="45" y="2"/>
                </a:lnTo>
                <a:lnTo>
                  <a:pt x="35" y="2"/>
                </a:lnTo>
                <a:lnTo>
                  <a:pt x="30" y="2"/>
                </a:lnTo>
                <a:lnTo>
                  <a:pt x="28" y="4"/>
                </a:lnTo>
                <a:lnTo>
                  <a:pt x="26" y="4"/>
                </a:lnTo>
                <a:lnTo>
                  <a:pt x="24" y="4"/>
                </a:lnTo>
                <a:lnTo>
                  <a:pt x="22" y="7"/>
                </a:lnTo>
                <a:lnTo>
                  <a:pt x="19" y="7"/>
                </a:lnTo>
                <a:lnTo>
                  <a:pt x="17" y="9"/>
                </a:lnTo>
                <a:lnTo>
                  <a:pt x="15" y="11"/>
                </a:lnTo>
                <a:lnTo>
                  <a:pt x="13" y="13"/>
                </a:lnTo>
                <a:lnTo>
                  <a:pt x="11" y="15"/>
                </a:lnTo>
                <a:lnTo>
                  <a:pt x="11" y="17"/>
                </a:lnTo>
                <a:lnTo>
                  <a:pt x="9" y="20"/>
                </a:lnTo>
                <a:lnTo>
                  <a:pt x="6" y="22"/>
                </a:lnTo>
                <a:lnTo>
                  <a:pt x="6" y="24"/>
                </a:lnTo>
                <a:lnTo>
                  <a:pt x="4" y="26"/>
                </a:lnTo>
                <a:lnTo>
                  <a:pt x="4" y="30"/>
                </a:lnTo>
                <a:lnTo>
                  <a:pt x="2" y="33"/>
                </a:lnTo>
                <a:lnTo>
                  <a:pt x="2" y="35"/>
                </a:lnTo>
                <a:lnTo>
                  <a:pt x="2" y="39"/>
                </a:lnTo>
                <a:lnTo>
                  <a:pt x="2" y="43"/>
                </a:lnTo>
                <a:lnTo>
                  <a:pt x="0" y="50"/>
                </a:lnTo>
                <a:lnTo>
                  <a:pt x="0" y="56"/>
                </a:lnTo>
                <a:lnTo>
                  <a:pt x="2" y="65"/>
                </a:lnTo>
                <a:lnTo>
                  <a:pt x="2" y="72"/>
                </a:lnTo>
                <a:lnTo>
                  <a:pt x="4" y="80"/>
                </a:lnTo>
                <a:lnTo>
                  <a:pt x="6" y="89"/>
                </a:lnTo>
                <a:lnTo>
                  <a:pt x="9" y="98"/>
                </a:lnTo>
                <a:lnTo>
                  <a:pt x="11" y="106"/>
                </a:lnTo>
                <a:lnTo>
                  <a:pt x="15" y="117"/>
                </a:lnTo>
                <a:lnTo>
                  <a:pt x="19" y="128"/>
                </a:lnTo>
                <a:lnTo>
                  <a:pt x="28" y="152"/>
                </a:lnTo>
                <a:lnTo>
                  <a:pt x="39" y="176"/>
                </a:lnTo>
                <a:lnTo>
                  <a:pt x="50" y="202"/>
                </a:lnTo>
                <a:lnTo>
                  <a:pt x="61" y="225"/>
                </a:lnTo>
                <a:lnTo>
                  <a:pt x="71" y="251"/>
                </a:lnTo>
                <a:lnTo>
                  <a:pt x="80" y="273"/>
                </a:lnTo>
                <a:lnTo>
                  <a:pt x="87" y="284"/>
                </a:lnTo>
                <a:lnTo>
                  <a:pt x="91" y="293"/>
                </a:lnTo>
                <a:lnTo>
                  <a:pt x="93" y="297"/>
                </a:lnTo>
                <a:lnTo>
                  <a:pt x="95" y="301"/>
                </a:lnTo>
                <a:lnTo>
                  <a:pt x="95" y="306"/>
                </a:lnTo>
                <a:lnTo>
                  <a:pt x="97" y="312"/>
                </a:lnTo>
                <a:lnTo>
                  <a:pt x="97" y="319"/>
                </a:lnTo>
                <a:lnTo>
                  <a:pt x="99" y="325"/>
                </a:lnTo>
                <a:lnTo>
                  <a:pt x="99" y="336"/>
                </a:lnTo>
                <a:lnTo>
                  <a:pt x="99" y="347"/>
                </a:lnTo>
                <a:lnTo>
                  <a:pt x="99" y="375"/>
                </a:lnTo>
                <a:lnTo>
                  <a:pt x="99" y="414"/>
                </a:lnTo>
                <a:lnTo>
                  <a:pt x="102" y="609"/>
                </a:lnTo>
                <a:lnTo>
                  <a:pt x="409" y="609"/>
                </a:lnTo>
                <a:close/>
              </a:path>
            </a:pathLst>
          </a:custGeom>
          <a:solidFill>
            <a:srgbClr val="EBC0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0" name="任意多边形 308209"/>
          <p:cNvSpPr/>
          <p:nvPr/>
        </p:nvSpPr>
        <p:spPr>
          <a:xfrm>
            <a:off x="6489700" y="3868738"/>
            <a:ext cx="808038" cy="963612"/>
          </a:xfrm>
          <a:custGeom>
            <a:rect l="0" t="0" r="0" b="0"/>
            <a:pathLst>
              <a:path w="509" h="607">
                <a:moveTo>
                  <a:pt x="407" y="607"/>
                </a:moveTo>
                <a:lnTo>
                  <a:pt x="407" y="423"/>
                </a:lnTo>
                <a:lnTo>
                  <a:pt x="407" y="397"/>
                </a:lnTo>
                <a:lnTo>
                  <a:pt x="407" y="377"/>
                </a:lnTo>
                <a:lnTo>
                  <a:pt x="407" y="358"/>
                </a:lnTo>
                <a:lnTo>
                  <a:pt x="407" y="343"/>
                </a:lnTo>
                <a:lnTo>
                  <a:pt x="407" y="334"/>
                </a:lnTo>
                <a:lnTo>
                  <a:pt x="407" y="327"/>
                </a:lnTo>
                <a:lnTo>
                  <a:pt x="409" y="319"/>
                </a:lnTo>
                <a:lnTo>
                  <a:pt x="412" y="310"/>
                </a:lnTo>
                <a:lnTo>
                  <a:pt x="414" y="304"/>
                </a:lnTo>
                <a:lnTo>
                  <a:pt x="416" y="293"/>
                </a:lnTo>
                <a:lnTo>
                  <a:pt x="418" y="284"/>
                </a:lnTo>
                <a:lnTo>
                  <a:pt x="422" y="273"/>
                </a:lnTo>
                <a:lnTo>
                  <a:pt x="429" y="256"/>
                </a:lnTo>
                <a:lnTo>
                  <a:pt x="438" y="236"/>
                </a:lnTo>
                <a:lnTo>
                  <a:pt x="448" y="213"/>
                </a:lnTo>
                <a:lnTo>
                  <a:pt x="459" y="189"/>
                </a:lnTo>
                <a:lnTo>
                  <a:pt x="470" y="165"/>
                </a:lnTo>
                <a:lnTo>
                  <a:pt x="479" y="141"/>
                </a:lnTo>
                <a:lnTo>
                  <a:pt x="490" y="119"/>
                </a:lnTo>
                <a:lnTo>
                  <a:pt x="496" y="104"/>
                </a:lnTo>
                <a:lnTo>
                  <a:pt x="498" y="100"/>
                </a:lnTo>
                <a:lnTo>
                  <a:pt x="500" y="93"/>
                </a:lnTo>
                <a:lnTo>
                  <a:pt x="502" y="89"/>
                </a:lnTo>
                <a:lnTo>
                  <a:pt x="502" y="85"/>
                </a:lnTo>
                <a:lnTo>
                  <a:pt x="505" y="80"/>
                </a:lnTo>
                <a:lnTo>
                  <a:pt x="507" y="76"/>
                </a:lnTo>
                <a:lnTo>
                  <a:pt x="507" y="72"/>
                </a:lnTo>
                <a:lnTo>
                  <a:pt x="507" y="67"/>
                </a:lnTo>
                <a:lnTo>
                  <a:pt x="509" y="63"/>
                </a:lnTo>
                <a:lnTo>
                  <a:pt x="509" y="59"/>
                </a:lnTo>
                <a:lnTo>
                  <a:pt x="509" y="54"/>
                </a:lnTo>
                <a:lnTo>
                  <a:pt x="509" y="50"/>
                </a:lnTo>
                <a:lnTo>
                  <a:pt x="509" y="46"/>
                </a:lnTo>
                <a:lnTo>
                  <a:pt x="509" y="41"/>
                </a:lnTo>
                <a:lnTo>
                  <a:pt x="509" y="37"/>
                </a:lnTo>
                <a:lnTo>
                  <a:pt x="507" y="33"/>
                </a:lnTo>
                <a:lnTo>
                  <a:pt x="507" y="31"/>
                </a:lnTo>
                <a:lnTo>
                  <a:pt x="507" y="26"/>
                </a:lnTo>
                <a:lnTo>
                  <a:pt x="505" y="22"/>
                </a:lnTo>
                <a:lnTo>
                  <a:pt x="505" y="20"/>
                </a:lnTo>
                <a:lnTo>
                  <a:pt x="502" y="18"/>
                </a:lnTo>
                <a:lnTo>
                  <a:pt x="502" y="13"/>
                </a:lnTo>
                <a:lnTo>
                  <a:pt x="500" y="11"/>
                </a:lnTo>
                <a:lnTo>
                  <a:pt x="498" y="9"/>
                </a:lnTo>
                <a:lnTo>
                  <a:pt x="496" y="7"/>
                </a:lnTo>
                <a:lnTo>
                  <a:pt x="494" y="5"/>
                </a:lnTo>
                <a:lnTo>
                  <a:pt x="494" y="2"/>
                </a:lnTo>
                <a:lnTo>
                  <a:pt x="492" y="2"/>
                </a:lnTo>
                <a:lnTo>
                  <a:pt x="490" y="0"/>
                </a:lnTo>
                <a:lnTo>
                  <a:pt x="487" y="0"/>
                </a:lnTo>
                <a:lnTo>
                  <a:pt x="483" y="0"/>
                </a:lnTo>
                <a:lnTo>
                  <a:pt x="481" y="0"/>
                </a:lnTo>
                <a:lnTo>
                  <a:pt x="468" y="0"/>
                </a:lnTo>
                <a:lnTo>
                  <a:pt x="455" y="0"/>
                </a:lnTo>
                <a:lnTo>
                  <a:pt x="442" y="0"/>
                </a:lnTo>
                <a:lnTo>
                  <a:pt x="427" y="0"/>
                </a:lnTo>
                <a:lnTo>
                  <a:pt x="416" y="0"/>
                </a:lnTo>
                <a:lnTo>
                  <a:pt x="405" y="0"/>
                </a:lnTo>
                <a:lnTo>
                  <a:pt x="399" y="0"/>
                </a:lnTo>
                <a:lnTo>
                  <a:pt x="396" y="0"/>
                </a:lnTo>
                <a:lnTo>
                  <a:pt x="386" y="2"/>
                </a:lnTo>
                <a:lnTo>
                  <a:pt x="373" y="2"/>
                </a:lnTo>
                <a:lnTo>
                  <a:pt x="134" y="2"/>
                </a:lnTo>
                <a:lnTo>
                  <a:pt x="121" y="2"/>
                </a:lnTo>
                <a:lnTo>
                  <a:pt x="106" y="2"/>
                </a:lnTo>
                <a:lnTo>
                  <a:pt x="104" y="2"/>
                </a:lnTo>
                <a:lnTo>
                  <a:pt x="100" y="2"/>
                </a:lnTo>
                <a:lnTo>
                  <a:pt x="91" y="2"/>
                </a:lnTo>
                <a:lnTo>
                  <a:pt x="80" y="2"/>
                </a:lnTo>
                <a:lnTo>
                  <a:pt x="69" y="2"/>
                </a:lnTo>
                <a:lnTo>
                  <a:pt x="56" y="2"/>
                </a:lnTo>
                <a:lnTo>
                  <a:pt x="46" y="2"/>
                </a:lnTo>
                <a:lnTo>
                  <a:pt x="35" y="2"/>
                </a:lnTo>
                <a:lnTo>
                  <a:pt x="30" y="2"/>
                </a:lnTo>
                <a:lnTo>
                  <a:pt x="28" y="2"/>
                </a:lnTo>
                <a:lnTo>
                  <a:pt x="26" y="5"/>
                </a:lnTo>
                <a:lnTo>
                  <a:pt x="24" y="5"/>
                </a:lnTo>
                <a:lnTo>
                  <a:pt x="22" y="7"/>
                </a:lnTo>
                <a:lnTo>
                  <a:pt x="20" y="7"/>
                </a:lnTo>
                <a:lnTo>
                  <a:pt x="17" y="9"/>
                </a:lnTo>
                <a:lnTo>
                  <a:pt x="15" y="11"/>
                </a:lnTo>
                <a:lnTo>
                  <a:pt x="13" y="13"/>
                </a:lnTo>
                <a:lnTo>
                  <a:pt x="11" y="13"/>
                </a:lnTo>
                <a:lnTo>
                  <a:pt x="11" y="15"/>
                </a:lnTo>
                <a:lnTo>
                  <a:pt x="9" y="18"/>
                </a:lnTo>
                <a:lnTo>
                  <a:pt x="7" y="22"/>
                </a:lnTo>
                <a:lnTo>
                  <a:pt x="7" y="24"/>
                </a:lnTo>
                <a:lnTo>
                  <a:pt x="4" y="26"/>
                </a:lnTo>
                <a:lnTo>
                  <a:pt x="4" y="28"/>
                </a:lnTo>
                <a:lnTo>
                  <a:pt x="2" y="33"/>
                </a:lnTo>
                <a:lnTo>
                  <a:pt x="2" y="35"/>
                </a:lnTo>
                <a:lnTo>
                  <a:pt x="2" y="39"/>
                </a:lnTo>
                <a:lnTo>
                  <a:pt x="2" y="41"/>
                </a:lnTo>
                <a:lnTo>
                  <a:pt x="0" y="48"/>
                </a:lnTo>
                <a:lnTo>
                  <a:pt x="0" y="57"/>
                </a:lnTo>
                <a:lnTo>
                  <a:pt x="0" y="63"/>
                </a:lnTo>
                <a:lnTo>
                  <a:pt x="2" y="72"/>
                </a:lnTo>
                <a:lnTo>
                  <a:pt x="4" y="78"/>
                </a:lnTo>
                <a:lnTo>
                  <a:pt x="7" y="87"/>
                </a:lnTo>
                <a:lnTo>
                  <a:pt x="9" y="96"/>
                </a:lnTo>
                <a:lnTo>
                  <a:pt x="11" y="106"/>
                </a:lnTo>
                <a:lnTo>
                  <a:pt x="15" y="115"/>
                </a:lnTo>
                <a:lnTo>
                  <a:pt x="20" y="128"/>
                </a:lnTo>
                <a:lnTo>
                  <a:pt x="28" y="150"/>
                </a:lnTo>
                <a:lnTo>
                  <a:pt x="39" y="176"/>
                </a:lnTo>
                <a:lnTo>
                  <a:pt x="48" y="200"/>
                </a:lnTo>
                <a:lnTo>
                  <a:pt x="59" y="226"/>
                </a:lnTo>
                <a:lnTo>
                  <a:pt x="69" y="249"/>
                </a:lnTo>
                <a:lnTo>
                  <a:pt x="80" y="271"/>
                </a:lnTo>
                <a:lnTo>
                  <a:pt x="87" y="282"/>
                </a:lnTo>
                <a:lnTo>
                  <a:pt x="91" y="291"/>
                </a:lnTo>
                <a:lnTo>
                  <a:pt x="93" y="295"/>
                </a:lnTo>
                <a:lnTo>
                  <a:pt x="93" y="299"/>
                </a:lnTo>
                <a:lnTo>
                  <a:pt x="95" y="304"/>
                </a:lnTo>
                <a:lnTo>
                  <a:pt x="95" y="310"/>
                </a:lnTo>
                <a:lnTo>
                  <a:pt x="97" y="317"/>
                </a:lnTo>
                <a:lnTo>
                  <a:pt x="97" y="323"/>
                </a:lnTo>
                <a:lnTo>
                  <a:pt x="100" y="334"/>
                </a:lnTo>
                <a:lnTo>
                  <a:pt x="100" y="345"/>
                </a:lnTo>
                <a:lnTo>
                  <a:pt x="100" y="373"/>
                </a:lnTo>
                <a:lnTo>
                  <a:pt x="100" y="412"/>
                </a:lnTo>
                <a:lnTo>
                  <a:pt x="102" y="607"/>
                </a:lnTo>
                <a:lnTo>
                  <a:pt x="407" y="607"/>
                </a:lnTo>
                <a:close/>
              </a:path>
            </a:pathLst>
          </a:custGeom>
          <a:solidFill>
            <a:srgbClr val="EBBE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1" name="任意多边形 308210"/>
          <p:cNvSpPr/>
          <p:nvPr/>
        </p:nvSpPr>
        <p:spPr>
          <a:xfrm>
            <a:off x="6492875" y="3868738"/>
            <a:ext cx="804863" cy="963612"/>
          </a:xfrm>
          <a:custGeom>
            <a:rect l="0" t="0" r="0" b="0"/>
            <a:pathLst>
              <a:path w="507" h="607">
                <a:moveTo>
                  <a:pt x="405" y="607"/>
                </a:moveTo>
                <a:lnTo>
                  <a:pt x="405" y="423"/>
                </a:lnTo>
                <a:lnTo>
                  <a:pt x="405" y="397"/>
                </a:lnTo>
                <a:lnTo>
                  <a:pt x="403" y="377"/>
                </a:lnTo>
                <a:lnTo>
                  <a:pt x="403" y="358"/>
                </a:lnTo>
                <a:lnTo>
                  <a:pt x="405" y="343"/>
                </a:lnTo>
                <a:lnTo>
                  <a:pt x="405" y="334"/>
                </a:lnTo>
                <a:lnTo>
                  <a:pt x="405" y="327"/>
                </a:lnTo>
                <a:lnTo>
                  <a:pt x="407" y="319"/>
                </a:lnTo>
                <a:lnTo>
                  <a:pt x="407" y="310"/>
                </a:lnTo>
                <a:lnTo>
                  <a:pt x="410" y="304"/>
                </a:lnTo>
                <a:lnTo>
                  <a:pt x="414" y="293"/>
                </a:lnTo>
                <a:lnTo>
                  <a:pt x="416" y="284"/>
                </a:lnTo>
                <a:lnTo>
                  <a:pt x="420" y="273"/>
                </a:lnTo>
                <a:lnTo>
                  <a:pt x="427" y="256"/>
                </a:lnTo>
                <a:lnTo>
                  <a:pt x="436" y="236"/>
                </a:lnTo>
                <a:lnTo>
                  <a:pt x="444" y="213"/>
                </a:lnTo>
                <a:lnTo>
                  <a:pt x="455" y="189"/>
                </a:lnTo>
                <a:lnTo>
                  <a:pt x="466" y="165"/>
                </a:lnTo>
                <a:lnTo>
                  <a:pt x="477" y="141"/>
                </a:lnTo>
                <a:lnTo>
                  <a:pt x="485" y="122"/>
                </a:lnTo>
                <a:lnTo>
                  <a:pt x="494" y="104"/>
                </a:lnTo>
                <a:lnTo>
                  <a:pt x="496" y="100"/>
                </a:lnTo>
                <a:lnTo>
                  <a:pt x="498" y="96"/>
                </a:lnTo>
                <a:lnTo>
                  <a:pt x="500" y="91"/>
                </a:lnTo>
                <a:lnTo>
                  <a:pt x="500" y="87"/>
                </a:lnTo>
                <a:lnTo>
                  <a:pt x="503" y="83"/>
                </a:lnTo>
                <a:lnTo>
                  <a:pt x="503" y="78"/>
                </a:lnTo>
                <a:lnTo>
                  <a:pt x="505" y="74"/>
                </a:lnTo>
                <a:lnTo>
                  <a:pt x="505" y="70"/>
                </a:lnTo>
                <a:lnTo>
                  <a:pt x="505" y="65"/>
                </a:lnTo>
                <a:lnTo>
                  <a:pt x="505" y="59"/>
                </a:lnTo>
                <a:lnTo>
                  <a:pt x="507" y="54"/>
                </a:lnTo>
                <a:lnTo>
                  <a:pt x="507" y="50"/>
                </a:lnTo>
                <a:lnTo>
                  <a:pt x="507" y="48"/>
                </a:lnTo>
                <a:lnTo>
                  <a:pt x="505" y="44"/>
                </a:lnTo>
                <a:lnTo>
                  <a:pt x="505" y="39"/>
                </a:lnTo>
                <a:lnTo>
                  <a:pt x="505" y="35"/>
                </a:lnTo>
                <a:lnTo>
                  <a:pt x="505" y="31"/>
                </a:lnTo>
                <a:lnTo>
                  <a:pt x="503" y="28"/>
                </a:lnTo>
                <a:lnTo>
                  <a:pt x="503" y="24"/>
                </a:lnTo>
                <a:lnTo>
                  <a:pt x="500" y="22"/>
                </a:lnTo>
                <a:lnTo>
                  <a:pt x="500" y="18"/>
                </a:lnTo>
                <a:lnTo>
                  <a:pt x="498" y="15"/>
                </a:lnTo>
                <a:lnTo>
                  <a:pt x="498" y="13"/>
                </a:lnTo>
                <a:lnTo>
                  <a:pt x="496" y="11"/>
                </a:lnTo>
                <a:lnTo>
                  <a:pt x="494" y="9"/>
                </a:lnTo>
                <a:lnTo>
                  <a:pt x="492" y="7"/>
                </a:lnTo>
                <a:lnTo>
                  <a:pt x="490" y="5"/>
                </a:lnTo>
                <a:lnTo>
                  <a:pt x="488" y="5"/>
                </a:lnTo>
                <a:lnTo>
                  <a:pt x="485" y="2"/>
                </a:lnTo>
                <a:lnTo>
                  <a:pt x="483" y="2"/>
                </a:lnTo>
                <a:lnTo>
                  <a:pt x="481" y="2"/>
                </a:lnTo>
                <a:lnTo>
                  <a:pt x="479" y="0"/>
                </a:lnTo>
                <a:lnTo>
                  <a:pt x="466" y="2"/>
                </a:lnTo>
                <a:lnTo>
                  <a:pt x="453" y="2"/>
                </a:lnTo>
                <a:lnTo>
                  <a:pt x="438" y="2"/>
                </a:lnTo>
                <a:lnTo>
                  <a:pt x="425" y="2"/>
                </a:lnTo>
                <a:lnTo>
                  <a:pt x="412" y="2"/>
                </a:lnTo>
                <a:lnTo>
                  <a:pt x="403" y="2"/>
                </a:lnTo>
                <a:lnTo>
                  <a:pt x="397" y="2"/>
                </a:lnTo>
                <a:lnTo>
                  <a:pt x="394" y="2"/>
                </a:lnTo>
                <a:lnTo>
                  <a:pt x="384" y="5"/>
                </a:lnTo>
                <a:lnTo>
                  <a:pt x="371" y="5"/>
                </a:lnTo>
                <a:lnTo>
                  <a:pt x="134" y="5"/>
                </a:lnTo>
                <a:lnTo>
                  <a:pt x="121" y="5"/>
                </a:lnTo>
                <a:lnTo>
                  <a:pt x="106" y="5"/>
                </a:lnTo>
                <a:lnTo>
                  <a:pt x="104" y="5"/>
                </a:lnTo>
                <a:lnTo>
                  <a:pt x="98" y="5"/>
                </a:lnTo>
                <a:lnTo>
                  <a:pt x="91" y="5"/>
                </a:lnTo>
                <a:lnTo>
                  <a:pt x="80" y="5"/>
                </a:lnTo>
                <a:lnTo>
                  <a:pt x="70" y="5"/>
                </a:lnTo>
                <a:lnTo>
                  <a:pt x="57" y="5"/>
                </a:lnTo>
                <a:lnTo>
                  <a:pt x="46" y="5"/>
                </a:lnTo>
                <a:lnTo>
                  <a:pt x="33" y="5"/>
                </a:lnTo>
                <a:lnTo>
                  <a:pt x="31" y="5"/>
                </a:lnTo>
                <a:lnTo>
                  <a:pt x="28" y="5"/>
                </a:lnTo>
                <a:lnTo>
                  <a:pt x="26" y="5"/>
                </a:lnTo>
                <a:lnTo>
                  <a:pt x="24" y="7"/>
                </a:lnTo>
                <a:lnTo>
                  <a:pt x="22" y="7"/>
                </a:lnTo>
                <a:lnTo>
                  <a:pt x="20" y="9"/>
                </a:lnTo>
                <a:lnTo>
                  <a:pt x="18" y="11"/>
                </a:lnTo>
                <a:lnTo>
                  <a:pt x="15" y="13"/>
                </a:lnTo>
                <a:lnTo>
                  <a:pt x="13" y="13"/>
                </a:lnTo>
                <a:lnTo>
                  <a:pt x="11" y="15"/>
                </a:lnTo>
                <a:lnTo>
                  <a:pt x="9" y="18"/>
                </a:lnTo>
                <a:lnTo>
                  <a:pt x="9" y="20"/>
                </a:lnTo>
                <a:lnTo>
                  <a:pt x="7" y="22"/>
                </a:lnTo>
                <a:lnTo>
                  <a:pt x="7" y="26"/>
                </a:lnTo>
                <a:lnTo>
                  <a:pt x="5" y="28"/>
                </a:lnTo>
                <a:lnTo>
                  <a:pt x="5" y="31"/>
                </a:lnTo>
                <a:lnTo>
                  <a:pt x="2" y="33"/>
                </a:lnTo>
                <a:lnTo>
                  <a:pt x="2" y="37"/>
                </a:lnTo>
                <a:lnTo>
                  <a:pt x="2" y="39"/>
                </a:lnTo>
                <a:lnTo>
                  <a:pt x="0" y="44"/>
                </a:lnTo>
                <a:lnTo>
                  <a:pt x="0" y="50"/>
                </a:lnTo>
                <a:lnTo>
                  <a:pt x="0" y="57"/>
                </a:lnTo>
                <a:lnTo>
                  <a:pt x="0" y="65"/>
                </a:lnTo>
                <a:lnTo>
                  <a:pt x="2" y="72"/>
                </a:lnTo>
                <a:lnTo>
                  <a:pt x="5" y="80"/>
                </a:lnTo>
                <a:lnTo>
                  <a:pt x="7" y="89"/>
                </a:lnTo>
                <a:lnTo>
                  <a:pt x="9" y="98"/>
                </a:lnTo>
                <a:lnTo>
                  <a:pt x="11" y="106"/>
                </a:lnTo>
                <a:lnTo>
                  <a:pt x="15" y="117"/>
                </a:lnTo>
                <a:lnTo>
                  <a:pt x="20" y="128"/>
                </a:lnTo>
                <a:lnTo>
                  <a:pt x="28" y="152"/>
                </a:lnTo>
                <a:lnTo>
                  <a:pt x="37" y="176"/>
                </a:lnTo>
                <a:lnTo>
                  <a:pt x="48" y="202"/>
                </a:lnTo>
                <a:lnTo>
                  <a:pt x="59" y="226"/>
                </a:lnTo>
                <a:lnTo>
                  <a:pt x="70" y="249"/>
                </a:lnTo>
                <a:lnTo>
                  <a:pt x="80" y="271"/>
                </a:lnTo>
                <a:lnTo>
                  <a:pt x="85" y="282"/>
                </a:lnTo>
                <a:lnTo>
                  <a:pt x="89" y="291"/>
                </a:lnTo>
                <a:lnTo>
                  <a:pt x="91" y="295"/>
                </a:lnTo>
                <a:lnTo>
                  <a:pt x="93" y="299"/>
                </a:lnTo>
                <a:lnTo>
                  <a:pt x="95" y="304"/>
                </a:lnTo>
                <a:lnTo>
                  <a:pt x="95" y="310"/>
                </a:lnTo>
                <a:lnTo>
                  <a:pt x="98" y="317"/>
                </a:lnTo>
                <a:lnTo>
                  <a:pt x="98" y="323"/>
                </a:lnTo>
                <a:lnTo>
                  <a:pt x="98" y="334"/>
                </a:lnTo>
                <a:lnTo>
                  <a:pt x="100" y="345"/>
                </a:lnTo>
                <a:lnTo>
                  <a:pt x="100" y="373"/>
                </a:lnTo>
                <a:lnTo>
                  <a:pt x="100" y="412"/>
                </a:lnTo>
                <a:lnTo>
                  <a:pt x="100" y="607"/>
                </a:lnTo>
                <a:lnTo>
                  <a:pt x="405" y="607"/>
                </a:lnTo>
                <a:close/>
              </a:path>
            </a:pathLst>
          </a:custGeom>
          <a:solidFill>
            <a:srgbClr val="EABC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2" name="任意多边形 308211"/>
          <p:cNvSpPr/>
          <p:nvPr/>
        </p:nvSpPr>
        <p:spPr>
          <a:xfrm>
            <a:off x="6496050" y="3871913"/>
            <a:ext cx="798513" cy="960437"/>
          </a:xfrm>
          <a:custGeom>
            <a:rect l="0" t="0" r="0" b="0"/>
            <a:pathLst>
              <a:path w="502" h="605">
                <a:moveTo>
                  <a:pt x="401" y="605"/>
                </a:moveTo>
                <a:lnTo>
                  <a:pt x="401" y="419"/>
                </a:lnTo>
                <a:lnTo>
                  <a:pt x="401" y="395"/>
                </a:lnTo>
                <a:lnTo>
                  <a:pt x="401" y="373"/>
                </a:lnTo>
                <a:lnTo>
                  <a:pt x="401" y="356"/>
                </a:lnTo>
                <a:lnTo>
                  <a:pt x="401" y="341"/>
                </a:lnTo>
                <a:lnTo>
                  <a:pt x="403" y="332"/>
                </a:lnTo>
                <a:lnTo>
                  <a:pt x="403" y="325"/>
                </a:lnTo>
                <a:lnTo>
                  <a:pt x="405" y="317"/>
                </a:lnTo>
                <a:lnTo>
                  <a:pt x="405" y="308"/>
                </a:lnTo>
                <a:lnTo>
                  <a:pt x="408" y="302"/>
                </a:lnTo>
                <a:lnTo>
                  <a:pt x="410" y="291"/>
                </a:lnTo>
                <a:lnTo>
                  <a:pt x="414" y="282"/>
                </a:lnTo>
                <a:lnTo>
                  <a:pt x="418" y="271"/>
                </a:lnTo>
                <a:lnTo>
                  <a:pt x="425" y="254"/>
                </a:lnTo>
                <a:lnTo>
                  <a:pt x="434" y="234"/>
                </a:lnTo>
                <a:lnTo>
                  <a:pt x="442" y="211"/>
                </a:lnTo>
                <a:lnTo>
                  <a:pt x="453" y="187"/>
                </a:lnTo>
                <a:lnTo>
                  <a:pt x="464" y="163"/>
                </a:lnTo>
                <a:lnTo>
                  <a:pt x="475" y="141"/>
                </a:lnTo>
                <a:lnTo>
                  <a:pt x="483" y="120"/>
                </a:lnTo>
                <a:lnTo>
                  <a:pt x="492" y="104"/>
                </a:lnTo>
                <a:lnTo>
                  <a:pt x="494" y="100"/>
                </a:lnTo>
                <a:lnTo>
                  <a:pt x="494" y="96"/>
                </a:lnTo>
                <a:lnTo>
                  <a:pt x="496" y="91"/>
                </a:lnTo>
                <a:lnTo>
                  <a:pt x="498" y="85"/>
                </a:lnTo>
                <a:lnTo>
                  <a:pt x="498" y="81"/>
                </a:lnTo>
                <a:lnTo>
                  <a:pt x="501" y="76"/>
                </a:lnTo>
                <a:lnTo>
                  <a:pt x="501" y="72"/>
                </a:lnTo>
                <a:lnTo>
                  <a:pt x="501" y="68"/>
                </a:lnTo>
                <a:lnTo>
                  <a:pt x="503" y="63"/>
                </a:lnTo>
                <a:lnTo>
                  <a:pt x="503" y="59"/>
                </a:lnTo>
                <a:lnTo>
                  <a:pt x="503" y="55"/>
                </a:lnTo>
                <a:lnTo>
                  <a:pt x="503" y="50"/>
                </a:lnTo>
                <a:lnTo>
                  <a:pt x="503" y="46"/>
                </a:lnTo>
                <a:lnTo>
                  <a:pt x="503" y="42"/>
                </a:lnTo>
                <a:lnTo>
                  <a:pt x="503" y="39"/>
                </a:lnTo>
                <a:lnTo>
                  <a:pt x="503" y="35"/>
                </a:lnTo>
                <a:lnTo>
                  <a:pt x="501" y="31"/>
                </a:lnTo>
                <a:lnTo>
                  <a:pt x="501" y="29"/>
                </a:lnTo>
                <a:lnTo>
                  <a:pt x="501" y="24"/>
                </a:lnTo>
                <a:lnTo>
                  <a:pt x="498" y="22"/>
                </a:lnTo>
                <a:lnTo>
                  <a:pt x="498" y="18"/>
                </a:lnTo>
                <a:lnTo>
                  <a:pt x="496" y="16"/>
                </a:lnTo>
                <a:lnTo>
                  <a:pt x="494" y="13"/>
                </a:lnTo>
                <a:lnTo>
                  <a:pt x="492" y="11"/>
                </a:lnTo>
                <a:lnTo>
                  <a:pt x="492" y="9"/>
                </a:lnTo>
                <a:lnTo>
                  <a:pt x="490" y="7"/>
                </a:lnTo>
                <a:lnTo>
                  <a:pt x="488" y="5"/>
                </a:lnTo>
                <a:lnTo>
                  <a:pt x="486" y="3"/>
                </a:lnTo>
                <a:lnTo>
                  <a:pt x="483" y="3"/>
                </a:lnTo>
                <a:lnTo>
                  <a:pt x="481" y="3"/>
                </a:lnTo>
                <a:lnTo>
                  <a:pt x="479" y="0"/>
                </a:lnTo>
                <a:lnTo>
                  <a:pt x="477" y="0"/>
                </a:lnTo>
                <a:lnTo>
                  <a:pt x="464" y="0"/>
                </a:lnTo>
                <a:lnTo>
                  <a:pt x="451" y="0"/>
                </a:lnTo>
                <a:lnTo>
                  <a:pt x="436" y="0"/>
                </a:lnTo>
                <a:lnTo>
                  <a:pt x="423" y="3"/>
                </a:lnTo>
                <a:lnTo>
                  <a:pt x="410" y="3"/>
                </a:lnTo>
                <a:lnTo>
                  <a:pt x="401" y="3"/>
                </a:lnTo>
                <a:lnTo>
                  <a:pt x="395" y="3"/>
                </a:lnTo>
                <a:lnTo>
                  <a:pt x="392" y="3"/>
                </a:lnTo>
                <a:lnTo>
                  <a:pt x="382" y="3"/>
                </a:lnTo>
                <a:lnTo>
                  <a:pt x="369" y="5"/>
                </a:lnTo>
                <a:lnTo>
                  <a:pt x="132" y="5"/>
                </a:lnTo>
                <a:lnTo>
                  <a:pt x="119" y="3"/>
                </a:lnTo>
                <a:lnTo>
                  <a:pt x="104" y="5"/>
                </a:lnTo>
                <a:lnTo>
                  <a:pt x="104" y="5"/>
                </a:lnTo>
                <a:lnTo>
                  <a:pt x="98" y="5"/>
                </a:lnTo>
                <a:lnTo>
                  <a:pt x="89" y="3"/>
                </a:lnTo>
                <a:lnTo>
                  <a:pt x="81" y="3"/>
                </a:lnTo>
                <a:lnTo>
                  <a:pt x="68" y="3"/>
                </a:lnTo>
                <a:lnTo>
                  <a:pt x="57" y="3"/>
                </a:lnTo>
                <a:lnTo>
                  <a:pt x="44" y="3"/>
                </a:lnTo>
                <a:lnTo>
                  <a:pt x="33" y="5"/>
                </a:lnTo>
                <a:lnTo>
                  <a:pt x="31" y="5"/>
                </a:lnTo>
                <a:lnTo>
                  <a:pt x="29" y="5"/>
                </a:lnTo>
                <a:lnTo>
                  <a:pt x="26" y="5"/>
                </a:lnTo>
                <a:lnTo>
                  <a:pt x="24" y="7"/>
                </a:lnTo>
                <a:lnTo>
                  <a:pt x="20" y="7"/>
                </a:lnTo>
                <a:lnTo>
                  <a:pt x="20" y="9"/>
                </a:lnTo>
                <a:lnTo>
                  <a:pt x="18" y="11"/>
                </a:lnTo>
                <a:lnTo>
                  <a:pt x="16" y="11"/>
                </a:lnTo>
                <a:lnTo>
                  <a:pt x="13" y="13"/>
                </a:lnTo>
                <a:lnTo>
                  <a:pt x="11" y="16"/>
                </a:lnTo>
                <a:lnTo>
                  <a:pt x="9" y="18"/>
                </a:lnTo>
                <a:lnTo>
                  <a:pt x="9" y="20"/>
                </a:lnTo>
                <a:lnTo>
                  <a:pt x="7" y="22"/>
                </a:lnTo>
                <a:lnTo>
                  <a:pt x="7" y="24"/>
                </a:lnTo>
                <a:lnTo>
                  <a:pt x="5" y="29"/>
                </a:lnTo>
                <a:lnTo>
                  <a:pt x="5" y="31"/>
                </a:lnTo>
                <a:lnTo>
                  <a:pt x="3" y="33"/>
                </a:lnTo>
                <a:lnTo>
                  <a:pt x="3" y="37"/>
                </a:lnTo>
                <a:lnTo>
                  <a:pt x="3" y="39"/>
                </a:lnTo>
                <a:lnTo>
                  <a:pt x="0" y="44"/>
                </a:lnTo>
                <a:lnTo>
                  <a:pt x="0" y="50"/>
                </a:lnTo>
                <a:lnTo>
                  <a:pt x="0" y="57"/>
                </a:lnTo>
                <a:lnTo>
                  <a:pt x="0" y="63"/>
                </a:lnTo>
                <a:lnTo>
                  <a:pt x="3" y="72"/>
                </a:lnTo>
                <a:lnTo>
                  <a:pt x="5" y="81"/>
                </a:lnTo>
                <a:lnTo>
                  <a:pt x="7" y="87"/>
                </a:lnTo>
                <a:lnTo>
                  <a:pt x="9" y="96"/>
                </a:lnTo>
                <a:lnTo>
                  <a:pt x="11" y="107"/>
                </a:lnTo>
                <a:lnTo>
                  <a:pt x="16" y="115"/>
                </a:lnTo>
                <a:lnTo>
                  <a:pt x="20" y="126"/>
                </a:lnTo>
                <a:lnTo>
                  <a:pt x="29" y="150"/>
                </a:lnTo>
                <a:lnTo>
                  <a:pt x="37" y="174"/>
                </a:lnTo>
                <a:lnTo>
                  <a:pt x="48" y="200"/>
                </a:lnTo>
                <a:lnTo>
                  <a:pt x="59" y="224"/>
                </a:lnTo>
                <a:lnTo>
                  <a:pt x="70" y="247"/>
                </a:lnTo>
                <a:lnTo>
                  <a:pt x="81" y="269"/>
                </a:lnTo>
                <a:lnTo>
                  <a:pt x="85" y="280"/>
                </a:lnTo>
                <a:lnTo>
                  <a:pt x="89" y="289"/>
                </a:lnTo>
                <a:lnTo>
                  <a:pt x="91" y="293"/>
                </a:lnTo>
                <a:lnTo>
                  <a:pt x="93" y="297"/>
                </a:lnTo>
                <a:lnTo>
                  <a:pt x="93" y="302"/>
                </a:lnTo>
                <a:lnTo>
                  <a:pt x="96" y="308"/>
                </a:lnTo>
                <a:lnTo>
                  <a:pt x="96" y="315"/>
                </a:lnTo>
                <a:lnTo>
                  <a:pt x="98" y="321"/>
                </a:lnTo>
                <a:lnTo>
                  <a:pt x="98" y="332"/>
                </a:lnTo>
                <a:lnTo>
                  <a:pt x="98" y="343"/>
                </a:lnTo>
                <a:lnTo>
                  <a:pt x="98" y="371"/>
                </a:lnTo>
                <a:lnTo>
                  <a:pt x="100" y="408"/>
                </a:lnTo>
                <a:lnTo>
                  <a:pt x="100" y="605"/>
                </a:lnTo>
                <a:lnTo>
                  <a:pt x="401" y="605"/>
                </a:lnTo>
                <a:close/>
              </a:path>
            </a:pathLst>
          </a:custGeom>
          <a:solidFill>
            <a:srgbClr val="EABA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3" name="任意多边形 308212"/>
          <p:cNvSpPr/>
          <p:nvPr/>
        </p:nvSpPr>
        <p:spPr>
          <a:xfrm>
            <a:off x="6500813" y="3876675"/>
            <a:ext cx="793750" cy="955675"/>
          </a:xfrm>
          <a:custGeom>
            <a:rect l="0" t="0" r="0" b="0"/>
            <a:pathLst>
              <a:path w="500" h="602">
                <a:moveTo>
                  <a:pt x="398" y="602"/>
                </a:moveTo>
                <a:lnTo>
                  <a:pt x="398" y="416"/>
                </a:lnTo>
                <a:lnTo>
                  <a:pt x="398" y="392"/>
                </a:lnTo>
                <a:lnTo>
                  <a:pt x="398" y="370"/>
                </a:lnTo>
                <a:lnTo>
                  <a:pt x="398" y="353"/>
                </a:lnTo>
                <a:lnTo>
                  <a:pt x="398" y="338"/>
                </a:lnTo>
                <a:lnTo>
                  <a:pt x="400" y="329"/>
                </a:lnTo>
                <a:lnTo>
                  <a:pt x="400" y="322"/>
                </a:lnTo>
                <a:lnTo>
                  <a:pt x="402" y="314"/>
                </a:lnTo>
                <a:lnTo>
                  <a:pt x="402" y="305"/>
                </a:lnTo>
                <a:lnTo>
                  <a:pt x="405" y="299"/>
                </a:lnTo>
                <a:lnTo>
                  <a:pt x="407" y="290"/>
                </a:lnTo>
                <a:lnTo>
                  <a:pt x="411" y="279"/>
                </a:lnTo>
                <a:lnTo>
                  <a:pt x="413" y="268"/>
                </a:lnTo>
                <a:lnTo>
                  <a:pt x="420" y="253"/>
                </a:lnTo>
                <a:lnTo>
                  <a:pt x="428" y="231"/>
                </a:lnTo>
                <a:lnTo>
                  <a:pt x="439" y="210"/>
                </a:lnTo>
                <a:lnTo>
                  <a:pt x="450" y="186"/>
                </a:lnTo>
                <a:lnTo>
                  <a:pt x="461" y="162"/>
                </a:lnTo>
                <a:lnTo>
                  <a:pt x="470" y="138"/>
                </a:lnTo>
                <a:lnTo>
                  <a:pt x="480" y="119"/>
                </a:lnTo>
                <a:lnTo>
                  <a:pt x="487" y="101"/>
                </a:lnTo>
                <a:lnTo>
                  <a:pt x="489" y="97"/>
                </a:lnTo>
                <a:lnTo>
                  <a:pt x="491" y="93"/>
                </a:lnTo>
                <a:lnTo>
                  <a:pt x="493" y="88"/>
                </a:lnTo>
                <a:lnTo>
                  <a:pt x="493" y="84"/>
                </a:lnTo>
                <a:lnTo>
                  <a:pt x="495" y="80"/>
                </a:lnTo>
                <a:lnTo>
                  <a:pt x="495" y="75"/>
                </a:lnTo>
                <a:lnTo>
                  <a:pt x="498" y="71"/>
                </a:lnTo>
                <a:lnTo>
                  <a:pt x="498" y="67"/>
                </a:lnTo>
                <a:lnTo>
                  <a:pt x="498" y="62"/>
                </a:lnTo>
                <a:lnTo>
                  <a:pt x="500" y="58"/>
                </a:lnTo>
                <a:lnTo>
                  <a:pt x="500" y="54"/>
                </a:lnTo>
                <a:lnTo>
                  <a:pt x="500" y="49"/>
                </a:lnTo>
                <a:lnTo>
                  <a:pt x="500" y="45"/>
                </a:lnTo>
                <a:lnTo>
                  <a:pt x="500" y="41"/>
                </a:lnTo>
                <a:lnTo>
                  <a:pt x="498" y="36"/>
                </a:lnTo>
                <a:lnTo>
                  <a:pt x="498" y="34"/>
                </a:lnTo>
                <a:lnTo>
                  <a:pt x="498" y="30"/>
                </a:lnTo>
                <a:lnTo>
                  <a:pt x="498" y="26"/>
                </a:lnTo>
                <a:lnTo>
                  <a:pt x="495" y="23"/>
                </a:lnTo>
                <a:lnTo>
                  <a:pt x="495" y="19"/>
                </a:lnTo>
                <a:lnTo>
                  <a:pt x="493" y="17"/>
                </a:lnTo>
                <a:lnTo>
                  <a:pt x="491" y="15"/>
                </a:lnTo>
                <a:lnTo>
                  <a:pt x="491" y="10"/>
                </a:lnTo>
                <a:lnTo>
                  <a:pt x="489" y="8"/>
                </a:lnTo>
                <a:lnTo>
                  <a:pt x="487" y="6"/>
                </a:lnTo>
                <a:lnTo>
                  <a:pt x="485" y="6"/>
                </a:lnTo>
                <a:lnTo>
                  <a:pt x="485" y="4"/>
                </a:lnTo>
                <a:lnTo>
                  <a:pt x="483" y="2"/>
                </a:lnTo>
                <a:lnTo>
                  <a:pt x="480" y="2"/>
                </a:lnTo>
                <a:lnTo>
                  <a:pt x="476" y="0"/>
                </a:lnTo>
                <a:lnTo>
                  <a:pt x="474" y="0"/>
                </a:lnTo>
                <a:lnTo>
                  <a:pt x="472" y="0"/>
                </a:lnTo>
                <a:lnTo>
                  <a:pt x="459" y="0"/>
                </a:lnTo>
                <a:lnTo>
                  <a:pt x="446" y="0"/>
                </a:lnTo>
                <a:lnTo>
                  <a:pt x="433" y="0"/>
                </a:lnTo>
                <a:lnTo>
                  <a:pt x="420" y="0"/>
                </a:lnTo>
                <a:lnTo>
                  <a:pt x="407" y="0"/>
                </a:lnTo>
                <a:lnTo>
                  <a:pt x="398" y="2"/>
                </a:lnTo>
                <a:lnTo>
                  <a:pt x="392" y="2"/>
                </a:lnTo>
                <a:lnTo>
                  <a:pt x="389" y="2"/>
                </a:lnTo>
                <a:lnTo>
                  <a:pt x="379" y="2"/>
                </a:lnTo>
                <a:lnTo>
                  <a:pt x="366" y="4"/>
                </a:lnTo>
                <a:lnTo>
                  <a:pt x="132" y="4"/>
                </a:lnTo>
                <a:lnTo>
                  <a:pt x="119" y="2"/>
                </a:lnTo>
                <a:lnTo>
                  <a:pt x="103" y="4"/>
                </a:lnTo>
                <a:lnTo>
                  <a:pt x="101" y="2"/>
                </a:lnTo>
                <a:lnTo>
                  <a:pt x="97" y="2"/>
                </a:lnTo>
                <a:lnTo>
                  <a:pt x="88" y="2"/>
                </a:lnTo>
                <a:lnTo>
                  <a:pt x="78" y="2"/>
                </a:lnTo>
                <a:lnTo>
                  <a:pt x="67" y="2"/>
                </a:lnTo>
                <a:lnTo>
                  <a:pt x="56" y="2"/>
                </a:lnTo>
                <a:lnTo>
                  <a:pt x="43" y="2"/>
                </a:lnTo>
                <a:lnTo>
                  <a:pt x="32" y="4"/>
                </a:lnTo>
                <a:lnTo>
                  <a:pt x="30" y="4"/>
                </a:lnTo>
                <a:lnTo>
                  <a:pt x="28" y="4"/>
                </a:lnTo>
                <a:lnTo>
                  <a:pt x="26" y="4"/>
                </a:lnTo>
                <a:lnTo>
                  <a:pt x="21" y="6"/>
                </a:lnTo>
                <a:lnTo>
                  <a:pt x="19" y="6"/>
                </a:lnTo>
                <a:lnTo>
                  <a:pt x="17" y="8"/>
                </a:lnTo>
                <a:lnTo>
                  <a:pt x="17" y="8"/>
                </a:lnTo>
                <a:lnTo>
                  <a:pt x="15" y="10"/>
                </a:lnTo>
                <a:lnTo>
                  <a:pt x="13" y="13"/>
                </a:lnTo>
                <a:lnTo>
                  <a:pt x="10" y="15"/>
                </a:lnTo>
                <a:lnTo>
                  <a:pt x="8" y="17"/>
                </a:lnTo>
                <a:lnTo>
                  <a:pt x="8" y="19"/>
                </a:lnTo>
                <a:lnTo>
                  <a:pt x="6" y="21"/>
                </a:lnTo>
                <a:lnTo>
                  <a:pt x="6" y="23"/>
                </a:lnTo>
                <a:lnTo>
                  <a:pt x="4" y="26"/>
                </a:lnTo>
                <a:lnTo>
                  <a:pt x="4" y="30"/>
                </a:lnTo>
                <a:lnTo>
                  <a:pt x="2" y="32"/>
                </a:lnTo>
                <a:lnTo>
                  <a:pt x="2" y="34"/>
                </a:lnTo>
                <a:lnTo>
                  <a:pt x="2" y="39"/>
                </a:lnTo>
                <a:lnTo>
                  <a:pt x="0" y="41"/>
                </a:lnTo>
                <a:lnTo>
                  <a:pt x="0" y="47"/>
                </a:lnTo>
                <a:lnTo>
                  <a:pt x="0" y="56"/>
                </a:lnTo>
                <a:lnTo>
                  <a:pt x="0" y="62"/>
                </a:lnTo>
                <a:lnTo>
                  <a:pt x="2" y="71"/>
                </a:lnTo>
                <a:lnTo>
                  <a:pt x="4" y="78"/>
                </a:lnTo>
                <a:lnTo>
                  <a:pt x="6" y="86"/>
                </a:lnTo>
                <a:lnTo>
                  <a:pt x="8" y="95"/>
                </a:lnTo>
                <a:lnTo>
                  <a:pt x="10" y="104"/>
                </a:lnTo>
                <a:lnTo>
                  <a:pt x="15" y="114"/>
                </a:lnTo>
                <a:lnTo>
                  <a:pt x="17" y="125"/>
                </a:lnTo>
                <a:lnTo>
                  <a:pt x="28" y="149"/>
                </a:lnTo>
                <a:lnTo>
                  <a:pt x="36" y="173"/>
                </a:lnTo>
                <a:lnTo>
                  <a:pt x="47" y="197"/>
                </a:lnTo>
                <a:lnTo>
                  <a:pt x="58" y="221"/>
                </a:lnTo>
                <a:lnTo>
                  <a:pt x="69" y="244"/>
                </a:lnTo>
                <a:lnTo>
                  <a:pt x="78" y="266"/>
                </a:lnTo>
                <a:lnTo>
                  <a:pt x="84" y="277"/>
                </a:lnTo>
                <a:lnTo>
                  <a:pt x="88" y="286"/>
                </a:lnTo>
                <a:lnTo>
                  <a:pt x="90" y="290"/>
                </a:lnTo>
                <a:lnTo>
                  <a:pt x="90" y="294"/>
                </a:lnTo>
                <a:lnTo>
                  <a:pt x="93" y="299"/>
                </a:lnTo>
                <a:lnTo>
                  <a:pt x="95" y="305"/>
                </a:lnTo>
                <a:lnTo>
                  <a:pt x="95" y="312"/>
                </a:lnTo>
                <a:lnTo>
                  <a:pt x="95" y="318"/>
                </a:lnTo>
                <a:lnTo>
                  <a:pt x="97" y="327"/>
                </a:lnTo>
                <a:lnTo>
                  <a:pt x="97" y="340"/>
                </a:lnTo>
                <a:lnTo>
                  <a:pt x="97" y="368"/>
                </a:lnTo>
                <a:lnTo>
                  <a:pt x="97" y="405"/>
                </a:lnTo>
                <a:lnTo>
                  <a:pt x="99" y="602"/>
                </a:lnTo>
                <a:lnTo>
                  <a:pt x="398" y="602"/>
                </a:lnTo>
                <a:close/>
              </a:path>
            </a:pathLst>
          </a:custGeom>
          <a:solidFill>
            <a:srgbClr val="E9B8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4" name="任意多边形 308213"/>
          <p:cNvSpPr/>
          <p:nvPr/>
        </p:nvSpPr>
        <p:spPr>
          <a:xfrm>
            <a:off x="6503988" y="3879850"/>
            <a:ext cx="787400" cy="952500"/>
          </a:xfrm>
          <a:custGeom>
            <a:rect l="0" t="0" r="0" b="0"/>
            <a:pathLst>
              <a:path w="496" h="600">
                <a:moveTo>
                  <a:pt x="396" y="600"/>
                </a:moveTo>
                <a:lnTo>
                  <a:pt x="396" y="414"/>
                </a:lnTo>
                <a:lnTo>
                  <a:pt x="396" y="388"/>
                </a:lnTo>
                <a:lnTo>
                  <a:pt x="396" y="368"/>
                </a:lnTo>
                <a:lnTo>
                  <a:pt x="396" y="351"/>
                </a:lnTo>
                <a:lnTo>
                  <a:pt x="396" y="333"/>
                </a:lnTo>
                <a:lnTo>
                  <a:pt x="396" y="327"/>
                </a:lnTo>
                <a:lnTo>
                  <a:pt x="398" y="318"/>
                </a:lnTo>
                <a:lnTo>
                  <a:pt x="398" y="312"/>
                </a:lnTo>
                <a:lnTo>
                  <a:pt x="400" y="303"/>
                </a:lnTo>
                <a:lnTo>
                  <a:pt x="403" y="297"/>
                </a:lnTo>
                <a:lnTo>
                  <a:pt x="405" y="288"/>
                </a:lnTo>
                <a:lnTo>
                  <a:pt x="409" y="277"/>
                </a:lnTo>
                <a:lnTo>
                  <a:pt x="411" y="266"/>
                </a:lnTo>
                <a:lnTo>
                  <a:pt x="418" y="251"/>
                </a:lnTo>
                <a:lnTo>
                  <a:pt x="426" y="229"/>
                </a:lnTo>
                <a:lnTo>
                  <a:pt x="437" y="208"/>
                </a:lnTo>
                <a:lnTo>
                  <a:pt x="446" y="184"/>
                </a:lnTo>
                <a:lnTo>
                  <a:pt x="457" y="160"/>
                </a:lnTo>
                <a:lnTo>
                  <a:pt x="468" y="138"/>
                </a:lnTo>
                <a:lnTo>
                  <a:pt x="476" y="117"/>
                </a:lnTo>
                <a:lnTo>
                  <a:pt x="485" y="102"/>
                </a:lnTo>
                <a:lnTo>
                  <a:pt x="487" y="97"/>
                </a:lnTo>
                <a:lnTo>
                  <a:pt x="489" y="93"/>
                </a:lnTo>
                <a:lnTo>
                  <a:pt x="489" y="89"/>
                </a:lnTo>
                <a:lnTo>
                  <a:pt x="491" y="84"/>
                </a:lnTo>
                <a:lnTo>
                  <a:pt x="493" y="80"/>
                </a:lnTo>
                <a:lnTo>
                  <a:pt x="493" y="76"/>
                </a:lnTo>
                <a:lnTo>
                  <a:pt x="493" y="69"/>
                </a:lnTo>
                <a:lnTo>
                  <a:pt x="496" y="65"/>
                </a:lnTo>
                <a:lnTo>
                  <a:pt x="496" y="60"/>
                </a:lnTo>
                <a:lnTo>
                  <a:pt x="496" y="56"/>
                </a:lnTo>
                <a:lnTo>
                  <a:pt x="496" y="52"/>
                </a:lnTo>
                <a:lnTo>
                  <a:pt x="496" y="50"/>
                </a:lnTo>
                <a:lnTo>
                  <a:pt x="496" y="45"/>
                </a:lnTo>
                <a:lnTo>
                  <a:pt x="496" y="41"/>
                </a:lnTo>
                <a:lnTo>
                  <a:pt x="496" y="37"/>
                </a:lnTo>
                <a:lnTo>
                  <a:pt x="496" y="32"/>
                </a:lnTo>
                <a:lnTo>
                  <a:pt x="496" y="30"/>
                </a:lnTo>
                <a:lnTo>
                  <a:pt x="493" y="26"/>
                </a:lnTo>
                <a:lnTo>
                  <a:pt x="493" y="24"/>
                </a:lnTo>
                <a:lnTo>
                  <a:pt x="491" y="19"/>
                </a:lnTo>
                <a:lnTo>
                  <a:pt x="491" y="17"/>
                </a:lnTo>
                <a:lnTo>
                  <a:pt x="489" y="13"/>
                </a:lnTo>
                <a:lnTo>
                  <a:pt x="487" y="11"/>
                </a:lnTo>
                <a:lnTo>
                  <a:pt x="487" y="8"/>
                </a:lnTo>
                <a:lnTo>
                  <a:pt x="485" y="6"/>
                </a:lnTo>
                <a:lnTo>
                  <a:pt x="483" y="4"/>
                </a:lnTo>
                <a:lnTo>
                  <a:pt x="481" y="4"/>
                </a:lnTo>
                <a:lnTo>
                  <a:pt x="478" y="2"/>
                </a:lnTo>
                <a:lnTo>
                  <a:pt x="476" y="2"/>
                </a:lnTo>
                <a:lnTo>
                  <a:pt x="474" y="0"/>
                </a:lnTo>
                <a:lnTo>
                  <a:pt x="472" y="0"/>
                </a:lnTo>
                <a:lnTo>
                  <a:pt x="470" y="0"/>
                </a:lnTo>
                <a:lnTo>
                  <a:pt x="457" y="0"/>
                </a:lnTo>
                <a:lnTo>
                  <a:pt x="444" y="0"/>
                </a:lnTo>
                <a:lnTo>
                  <a:pt x="431" y="0"/>
                </a:lnTo>
                <a:lnTo>
                  <a:pt x="416" y="0"/>
                </a:lnTo>
                <a:lnTo>
                  <a:pt x="405" y="0"/>
                </a:lnTo>
                <a:lnTo>
                  <a:pt x="396" y="2"/>
                </a:lnTo>
                <a:lnTo>
                  <a:pt x="390" y="2"/>
                </a:lnTo>
                <a:lnTo>
                  <a:pt x="387" y="2"/>
                </a:lnTo>
                <a:lnTo>
                  <a:pt x="377" y="2"/>
                </a:lnTo>
                <a:lnTo>
                  <a:pt x="364" y="2"/>
                </a:lnTo>
                <a:lnTo>
                  <a:pt x="130" y="2"/>
                </a:lnTo>
                <a:lnTo>
                  <a:pt x="119" y="2"/>
                </a:lnTo>
                <a:lnTo>
                  <a:pt x="104" y="2"/>
                </a:lnTo>
                <a:lnTo>
                  <a:pt x="101" y="2"/>
                </a:lnTo>
                <a:lnTo>
                  <a:pt x="97" y="2"/>
                </a:lnTo>
                <a:lnTo>
                  <a:pt x="88" y="2"/>
                </a:lnTo>
                <a:lnTo>
                  <a:pt x="78" y="2"/>
                </a:lnTo>
                <a:lnTo>
                  <a:pt x="67" y="2"/>
                </a:lnTo>
                <a:lnTo>
                  <a:pt x="54" y="2"/>
                </a:lnTo>
                <a:lnTo>
                  <a:pt x="43" y="2"/>
                </a:lnTo>
                <a:lnTo>
                  <a:pt x="32" y="2"/>
                </a:lnTo>
                <a:lnTo>
                  <a:pt x="30" y="2"/>
                </a:lnTo>
                <a:lnTo>
                  <a:pt x="28" y="4"/>
                </a:lnTo>
                <a:lnTo>
                  <a:pt x="26" y="4"/>
                </a:lnTo>
                <a:lnTo>
                  <a:pt x="21" y="4"/>
                </a:lnTo>
                <a:lnTo>
                  <a:pt x="19" y="6"/>
                </a:lnTo>
                <a:lnTo>
                  <a:pt x="17" y="6"/>
                </a:lnTo>
                <a:lnTo>
                  <a:pt x="15" y="8"/>
                </a:lnTo>
                <a:lnTo>
                  <a:pt x="15" y="11"/>
                </a:lnTo>
                <a:lnTo>
                  <a:pt x="13" y="13"/>
                </a:lnTo>
                <a:lnTo>
                  <a:pt x="11" y="15"/>
                </a:lnTo>
                <a:lnTo>
                  <a:pt x="8" y="15"/>
                </a:lnTo>
                <a:lnTo>
                  <a:pt x="8" y="19"/>
                </a:lnTo>
                <a:lnTo>
                  <a:pt x="6" y="21"/>
                </a:lnTo>
                <a:lnTo>
                  <a:pt x="4" y="24"/>
                </a:lnTo>
                <a:lnTo>
                  <a:pt x="4" y="26"/>
                </a:lnTo>
                <a:lnTo>
                  <a:pt x="4" y="28"/>
                </a:lnTo>
                <a:lnTo>
                  <a:pt x="2" y="32"/>
                </a:lnTo>
                <a:lnTo>
                  <a:pt x="2" y="34"/>
                </a:lnTo>
                <a:lnTo>
                  <a:pt x="2" y="37"/>
                </a:lnTo>
                <a:lnTo>
                  <a:pt x="0" y="41"/>
                </a:lnTo>
                <a:lnTo>
                  <a:pt x="0" y="47"/>
                </a:lnTo>
                <a:lnTo>
                  <a:pt x="0" y="54"/>
                </a:lnTo>
                <a:lnTo>
                  <a:pt x="0" y="63"/>
                </a:lnTo>
                <a:lnTo>
                  <a:pt x="2" y="69"/>
                </a:lnTo>
                <a:lnTo>
                  <a:pt x="4" y="78"/>
                </a:lnTo>
                <a:lnTo>
                  <a:pt x="4" y="86"/>
                </a:lnTo>
                <a:lnTo>
                  <a:pt x="8" y="95"/>
                </a:lnTo>
                <a:lnTo>
                  <a:pt x="11" y="104"/>
                </a:lnTo>
                <a:lnTo>
                  <a:pt x="15" y="115"/>
                </a:lnTo>
                <a:lnTo>
                  <a:pt x="17" y="123"/>
                </a:lnTo>
                <a:lnTo>
                  <a:pt x="26" y="147"/>
                </a:lnTo>
                <a:lnTo>
                  <a:pt x="37" y="171"/>
                </a:lnTo>
                <a:lnTo>
                  <a:pt x="47" y="195"/>
                </a:lnTo>
                <a:lnTo>
                  <a:pt x="58" y="221"/>
                </a:lnTo>
                <a:lnTo>
                  <a:pt x="69" y="242"/>
                </a:lnTo>
                <a:lnTo>
                  <a:pt x="78" y="264"/>
                </a:lnTo>
                <a:lnTo>
                  <a:pt x="84" y="275"/>
                </a:lnTo>
                <a:lnTo>
                  <a:pt x="88" y="284"/>
                </a:lnTo>
                <a:lnTo>
                  <a:pt x="88" y="288"/>
                </a:lnTo>
                <a:lnTo>
                  <a:pt x="91" y="292"/>
                </a:lnTo>
                <a:lnTo>
                  <a:pt x="93" y="297"/>
                </a:lnTo>
                <a:lnTo>
                  <a:pt x="93" y="303"/>
                </a:lnTo>
                <a:lnTo>
                  <a:pt x="95" y="307"/>
                </a:lnTo>
                <a:lnTo>
                  <a:pt x="95" y="316"/>
                </a:lnTo>
                <a:lnTo>
                  <a:pt x="95" y="325"/>
                </a:lnTo>
                <a:lnTo>
                  <a:pt x="97" y="336"/>
                </a:lnTo>
                <a:lnTo>
                  <a:pt x="97" y="364"/>
                </a:lnTo>
                <a:lnTo>
                  <a:pt x="97" y="403"/>
                </a:lnTo>
                <a:lnTo>
                  <a:pt x="97" y="600"/>
                </a:lnTo>
                <a:lnTo>
                  <a:pt x="396" y="600"/>
                </a:lnTo>
                <a:close/>
              </a:path>
            </a:pathLst>
          </a:custGeom>
          <a:solidFill>
            <a:srgbClr val="E8B6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5" name="任意多边形 308214"/>
          <p:cNvSpPr/>
          <p:nvPr/>
        </p:nvSpPr>
        <p:spPr>
          <a:xfrm>
            <a:off x="6507163" y="3883025"/>
            <a:ext cx="784225" cy="949325"/>
          </a:xfrm>
          <a:custGeom>
            <a:rect l="0" t="0" r="0" b="0"/>
            <a:pathLst>
              <a:path w="492" h="598">
                <a:moveTo>
                  <a:pt x="394" y="598"/>
                </a:moveTo>
                <a:lnTo>
                  <a:pt x="394" y="412"/>
                </a:lnTo>
                <a:lnTo>
                  <a:pt x="394" y="386"/>
                </a:lnTo>
                <a:lnTo>
                  <a:pt x="394" y="366"/>
                </a:lnTo>
                <a:lnTo>
                  <a:pt x="394" y="349"/>
                </a:lnTo>
                <a:lnTo>
                  <a:pt x="394" y="331"/>
                </a:lnTo>
                <a:lnTo>
                  <a:pt x="394" y="325"/>
                </a:lnTo>
                <a:lnTo>
                  <a:pt x="396" y="316"/>
                </a:lnTo>
                <a:lnTo>
                  <a:pt x="396" y="310"/>
                </a:lnTo>
                <a:lnTo>
                  <a:pt x="398" y="301"/>
                </a:lnTo>
                <a:lnTo>
                  <a:pt x="401" y="292"/>
                </a:lnTo>
                <a:lnTo>
                  <a:pt x="403" y="286"/>
                </a:lnTo>
                <a:lnTo>
                  <a:pt x="405" y="275"/>
                </a:lnTo>
                <a:lnTo>
                  <a:pt x="409" y="264"/>
                </a:lnTo>
                <a:lnTo>
                  <a:pt x="416" y="249"/>
                </a:lnTo>
                <a:lnTo>
                  <a:pt x="424" y="230"/>
                </a:lnTo>
                <a:lnTo>
                  <a:pt x="433" y="206"/>
                </a:lnTo>
                <a:lnTo>
                  <a:pt x="444" y="182"/>
                </a:lnTo>
                <a:lnTo>
                  <a:pt x="455" y="158"/>
                </a:lnTo>
                <a:lnTo>
                  <a:pt x="466" y="136"/>
                </a:lnTo>
                <a:lnTo>
                  <a:pt x="474" y="117"/>
                </a:lnTo>
                <a:lnTo>
                  <a:pt x="483" y="100"/>
                </a:lnTo>
                <a:lnTo>
                  <a:pt x="483" y="95"/>
                </a:lnTo>
                <a:lnTo>
                  <a:pt x="485" y="91"/>
                </a:lnTo>
                <a:lnTo>
                  <a:pt x="487" y="87"/>
                </a:lnTo>
                <a:lnTo>
                  <a:pt x="489" y="82"/>
                </a:lnTo>
                <a:lnTo>
                  <a:pt x="489" y="78"/>
                </a:lnTo>
                <a:lnTo>
                  <a:pt x="491" y="74"/>
                </a:lnTo>
                <a:lnTo>
                  <a:pt x="491" y="69"/>
                </a:lnTo>
                <a:lnTo>
                  <a:pt x="491" y="65"/>
                </a:lnTo>
                <a:lnTo>
                  <a:pt x="494" y="61"/>
                </a:lnTo>
                <a:lnTo>
                  <a:pt x="494" y="56"/>
                </a:lnTo>
                <a:lnTo>
                  <a:pt x="494" y="52"/>
                </a:lnTo>
                <a:lnTo>
                  <a:pt x="494" y="48"/>
                </a:lnTo>
                <a:lnTo>
                  <a:pt x="494" y="43"/>
                </a:lnTo>
                <a:lnTo>
                  <a:pt x="494" y="41"/>
                </a:lnTo>
                <a:lnTo>
                  <a:pt x="494" y="37"/>
                </a:lnTo>
                <a:lnTo>
                  <a:pt x="491" y="32"/>
                </a:lnTo>
                <a:lnTo>
                  <a:pt x="491" y="28"/>
                </a:lnTo>
                <a:lnTo>
                  <a:pt x="491" y="26"/>
                </a:lnTo>
                <a:lnTo>
                  <a:pt x="489" y="22"/>
                </a:lnTo>
                <a:lnTo>
                  <a:pt x="489" y="19"/>
                </a:lnTo>
                <a:lnTo>
                  <a:pt x="487" y="17"/>
                </a:lnTo>
                <a:lnTo>
                  <a:pt x="487" y="13"/>
                </a:lnTo>
                <a:lnTo>
                  <a:pt x="485" y="11"/>
                </a:lnTo>
                <a:lnTo>
                  <a:pt x="483" y="9"/>
                </a:lnTo>
                <a:lnTo>
                  <a:pt x="483" y="6"/>
                </a:lnTo>
                <a:lnTo>
                  <a:pt x="481" y="4"/>
                </a:lnTo>
                <a:lnTo>
                  <a:pt x="479" y="4"/>
                </a:lnTo>
                <a:lnTo>
                  <a:pt x="476" y="2"/>
                </a:lnTo>
                <a:lnTo>
                  <a:pt x="474" y="0"/>
                </a:lnTo>
                <a:lnTo>
                  <a:pt x="472" y="0"/>
                </a:lnTo>
                <a:lnTo>
                  <a:pt x="470" y="0"/>
                </a:lnTo>
                <a:lnTo>
                  <a:pt x="468" y="0"/>
                </a:lnTo>
                <a:lnTo>
                  <a:pt x="455" y="0"/>
                </a:lnTo>
                <a:lnTo>
                  <a:pt x="442" y="0"/>
                </a:lnTo>
                <a:lnTo>
                  <a:pt x="427" y="0"/>
                </a:lnTo>
                <a:lnTo>
                  <a:pt x="414" y="0"/>
                </a:lnTo>
                <a:lnTo>
                  <a:pt x="403" y="0"/>
                </a:lnTo>
                <a:lnTo>
                  <a:pt x="392" y="0"/>
                </a:lnTo>
                <a:lnTo>
                  <a:pt x="388" y="0"/>
                </a:lnTo>
                <a:lnTo>
                  <a:pt x="385" y="0"/>
                </a:lnTo>
                <a:lnTo>
                  <a:pt x="375" y="2"/>
                </a:lnTo>
                <a:lnTo>
                  <a:pt x="362" y="2"/>
                </a:lnTo>
                <a:lnTo>
                  <a:pt x="130" y="2"/>
                </a:lnTo>
                <a:lnTo>
                  <a:pt x="117" y="2"/>
                </a:lnTo>
                <a:lnTo>
                  <a:pt x="102" y="2"/>
                </a:lnTo>
                <a:lnTo>
                  <a:pt x="102" y="2"/>
                </a:lnTo>
                <a:lnTo>
                  <a:pt x="95" y="2"/>
                </a:lnTo>
                <a:lnTo>
                  <a:pt x="86" y="2"/>
                </a:lnTo>
                <a:lnTo>
                  <a:pt x="78" y="2"/>
                </a:lnTo>
                <a:lnTo>
                  <a:pt x="67" y="2"/>
                </a:lnTo>
                <a:lnTo>
                  <a:pt x="54" y="2"/>
                </a:lnTo>
                <a:lnTo>
                  <a:pt x="43" y="2"/>
                </a:lnTo>
                <a:lnTo>
                  <a:pt x="32" y="2"/>
                </a:lnTo>
                <a:lnTo>
                  <a:pt x="30" y="2"/>
                </a:lnTo>
                <a:lnTo>
                  <a:pt x="28" y="4"/>
                </a:lnTo>
                <a:lnTo>
                  <a:pt x="24" y="4"/>
                </a:lnTo>
                <a:lnTo>
                  <a:pt x="22" y="4"/>
                </a:lnTo>
                <a:lnTo>
                  <a:pt x="19" y="6"/>
                </a:lnTo>
                <a:lnTo>
                  <a:pt x="17" y="6"/>
                </a:lnTo>
                <a:lnTo>
                  <a:pt x="15" y="9"/>
                </a:lnTo>
                <a:lnTo>
                  <a:pt x="13" y="11"/>
                </a:lnTo>
                <a:lnTo>
                  <a:pt x="13" y="11"/>
                </a:lnTo>
                <a:lnTo>
                  <a:pt x="11" y="13"/>
                </a:lnTo>
                <a:lnTo>
                  <a:pt x="9" y="15"/>
                </a:lnTo>
                <a:lnTo>
                  <a:pt x="9" y="17"/>
                </a:lnTo>
                <a:lnTo>
                  <a:pt x="6" y="19"/>
                </a:lnTo>
                <a:lnTo>
                  <a:pt x="4" y="24"/>
                </a:lnTo>
                <a:lnTo>
                  <a:pt x="4" y="26"/>
                </a:lnTo>
                <a:lnTo>
                  <a:pt x="4" y="28"/>
                </a:lnTo>
                <a:lnTo>
                  <a:pt x="2" y="30"/>
                </a:lnTo>
                <a:lnTo>
                  <a:pt x="2" y="35"/>
                </a:lnTo>
                <a:lnTo>
                  <a:pt x="2" y="37"/>
                </a:lnTo>
                <a:lnTo>
                  <a:pt x="0" y="41"/>
                </a:lnTo>
                <a:lnTo>
                  <a:pt x="0" y="48"/>
                </a:lnTo>
                <a:lnTo>
                  <a:pt x="0" y="54"/>
                </a:lnTo>
                <a:lnTo>
                  <a:pt x="0" y="61"/>
                </a:lnTo>
                <a:lnTo>
                  <a:pt x="2" y="69"/>
                </a:lnTo>
                <a:lnTo>
                  <a:pt x="2" y="78"/>
                </a:lnTo>
                <a:lnTo>
                  <a:pt x="4" y="84"/>
                </a:lnTo>
                <a:lnTo>
                  <a:pt x="9" y="93"/>
                </a:lnTo>
                <a:lnTo>
                  <a:pt x="11" y="102"/>
                </a:lnTo>
                <a:lnTo>
                  <a:pt x="15" y="113"/>
                </a:lnTo>
                <a:lnTo>
                  <a:pt x="17" y="123"/>
                </a:lnTo>
                <a:lnTo>
                  <a:pt x="26" y="145"/>
                </a:lnTo>
                <a:lnTo>
                  <a:pt x="37" y="169"/>
                </a:lnTo>
                <a:lnTo>
                  <a:pt x="48" y="195"/>
                </a:lnTo>
                <a:lnTo>
                  <a:pt x="58" y="219"/>
                </a:lnTo>
                <a:lnTo>
                  <a:pt x="67" y="240"/>
                </a:lnTo>
                <a:lnTo>
                  <a:pt x="78" y="262"/>
                </a:lnTo>
                <a:lnTo>
                  <a:pt x="82" y="273"/>
                </a:lnTo>
                <a:lnTo>
                  <a:pt x="86" y="282"/>
                </a:lnTo>
                <a:lnTo>
                  <a:pt x="89" y="286"/>
                </a:lnTo>
                <a:lnTo>
                  <a:pt x="91" y="290"/>
                </a:lnTo>
                <a:lnTo>
                  <a:pt x="93" y="295"/>
                </a:lnTo>
                <a:lnTo>
                  <a:pt x="93" y="299"/>
                </a:lnTo>
                <a:lnTo>
                  <a:pt x="95" y="305"/>
                </a:lnTo>
                <a:lnTo>
                  <a:pt x="95" y="314"/>
                </a:lnTo>
                <a:lnTo>
                  <a:pt x="95" y="323"/>
                </a:lnTo>
                <a:lnTo>
                  <a:pt x="95" y="334"/>
                </a:lnTo>
                <a:lnTo>
                  <a:pt x="97" y="362"/>
                </a:lnTo>
                <a:lnTo>
                  <a:pt x="97" y="401"/>
                </a:lnTo>
                <a:lnTo>
                  <a:pt x="97" y="598"/>
                </a:lnTo>
                <a:lnTo>
                  <a:pt x="394" y="598"/>
                </a:lnTo>
                <a:close/>
              </a:path>
            </a:pathLst>
          </a:custGeom>
          <a:solidFill>
            <a:srgbClr val="E8B5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6" name="任意多边形 308215"/>
          <p:cNvSpPr/>
          <p:nvPr/>
        </p:nvSpPr>
        <p:spPr>
          <a:xfrm>
            <a:off x="6510338" y="3883025"/>
            <a:ext cx="781050" cy="949325"/>
          </a:xfrm>
          <a:custGeom>
            <a:rect l="0" t="0" r="0" b="0"/>
            <a:pathLst>
              <a:path w="492" h="598">
                <a:moveTo>
                  <a:pt x="392" y="598"/>
                </a:moveTo>
                <a:lnTo>
                  <a:pt x="392" y="409"/>
                </a:lnTo>
                <a:lnTo>
                  <a:pt x="392" y="386"/>
                </a:lnTo>
                <a:lnTo>
                  <a:pt x="392" y="366"/>
                </a:lnTo>
                <a:lnTo>
                  <a:pt x="392" y="347"/>
                </a:lnTo>
                <a:lnTo>
                  <a:pt x="392" y="331"/>
                </a:lnTo>
                <a:lnTo>
                  <a:pt x="392" y="325"/>
                </a:lnTo>
                <a:lnTo>
                  <a:pt x="394" y="316"/>
                </a:lnTo>
                <a:lnTo>
                  <a:pt x="394" y="310"/>
                </a:lnTo>
                <a:lnTo>
                  <a:pt x="396" y="301"/>
                </a:lnTo>
                <a:lnTo>
                  <a:pt x="399" y="292"/>
                </a:lnTo>
                <a:lnTo>
                  <a:pt x="401" y="286"/>
                </a:lnTo>
                <a:lnTo>
                  <a:pt x="403" y="275"/>
                </a:lnTo>
                <a:lnTo>
                  <a:pt x="407" y="266"/>
                </a:lnTo>
                <a:lnTo>
                  <a:pt x="414" y="249"/>
                </a:lnTo>
                <a:lnTo>
                  <a:pt x="422" y="230"/>
                </a:lnTo>
                <a:lnTo>
                  <a:pt x="431" y="208"/>
                </a:lnTo>
                <a:lnTo>
                  <a:pt x="442" y="184"/>
                </a:lnTo>
                <a:lnTo>
                  <a:pt x="453" y="160"/>
                </a:lnTo>
                <a:lnTo>
                  <a:pt x="464" y="136"/>
                </a:lnTo>
                <a:lnTo>
                  <a:pt x="472" y="117"/>
                </a:lnTo>
                <a:lnTo>
                  <a:pt x="479" y="102"/>
                </a:lnTo>
                <a:lnTo>
                  <a:pt x="481" y="97"/>
                </a:lnTo>
                <a:lnTo>
                  <a:pt x="483" y="93"/>
                </a:lnTo>
                <a:lnTo>
                  <a:pt x="485" y="89"/>
                </a:lnTo>
                <a:lnTo>
                  <a:pt x="485" y="84"/>
                </a:lnTo>
                <a:lnTo>
                  <a:pt x="487" y="80"/>
                </a:lnTo>
                <a:lnTo>
                  <a:pt x="487" y="76"/>
                </a:lnTo>
                <a:lnTo>
                  <a:pt x="489" y="71"/>
                </a:lnTo>
                <a:lnTo>
                  <a:pt x="489" y="67"/>
                </a:lnTo>
                <a:lnTo>
                  <a:pt x="489" y="63"/>
                </a:lnTo>
                <a:lnTo>
                  <a:pt x="489" y="58"/>
                </a:lnTo>
                <a:lnTo>
                  <a:pt x="489" y="54"/>
                </a:lnTo>
                <a:lnTo>
                  <a:pt x="492" y="50"/>
                </a:lnTo>
                <a:lnTo>
                  <a:pt x="492" y="45"/>
                </a:lnTo>
                <a:lnTo>
                  <a:pt x="489" y="41"/>
                </a:lnTo>
                <a:lnTo>
                  <a:pt x="489" y="39"/>
                </a:lnTo>
                <a:lnTo>
                  <a:pt x="489" y="35"/>
                </a:lnTo>
                <a:lnTo>
                  <a:pt x="489" y="30"/>
                </a:lnTo>
                <a:lnTo>
                  <a:pt x="487" y="28"/>
                </a:lnTo>
                <a:lnTo>
                  <a:pt x="487" y="24"/>
                </a:lnTo>
                <a:lnTo>
                  <a:pt x="485" y="22"/>
                </a:lnTo>
                <a:lnTo>
                  <a:pt x="485" y="17"/>
                </a:lnTo>
                <a:lnTo>
                  <a:pt x="483" y="15"/>
                </a:lnTo>
                <a:lnTo>
                  <a:pt x="483" y="13"/>
                </a:lnTo>
                <a:lnTo>
                  <a:pt x="481" y="11"/>
                </a:lnTo>
                <a:lnTo>
                  <a:pt x="479" y="9"/>
                </a:lnTo>
                <a:lnTo>
                  <a:pt x="477" y="6"/>
                </a:lnTo>
                <a:lnTo>
                  <a:pt x="474" y="4"/>
                </a:lnTo>
                <a:lnTo>
                  <a:pt x="474" y="4"/>
                </a:lnTo>
                <a:lnTo>
                  <a:pt x="470" y="2"/>
                </a:lnTo>
                <a:lnTo>
                  <a:pt x="468" y="2"/>
                </a:lnTo>
                <a:lnTo>
                  <a:pt x="466" y="2"/>
                </a:lnTo>
                <a:lnTo>
                  <a:pt x="464" y="0"/>
                </a:lnTo>
                <a:lnTo>
                  <a:pt x="453" y="2"/>
                </a:lnTo>
                <a:lnTo>
                  <a:pt x="440" y="2"/>
                </a:lnTo>
                <a:lnTo>
                  <a:pt x="425" y="2"/>
                </a:lnTo>
                <a:lnTo>
                  <a:pt x="412" y="2"/>
                </a:lnTo>
                <a:lnTo>
                  <a:pt x="401" y="2"/>
                </a:lnTo>
                <a:lnTo>
                  <a:pt x="390" y="2"/>
                </a:lnTo>
                <a:lnTo>
                  <a:pt x="383" y="2"/>
                </a:lnTo>
                <a:lnTo>
                  <a:pt x="381" y="2"/>
                </a:lnTo>
                <a:lnTo>
                  <a:pt x="373" y="4"/>
                </a:lnTo>
                <a:lnTo>
                  <a:pt x="360" y="4"/>
                </a:lnTo>
                <a:lnTo>
                  <a:pt x="130" y="4"/>
                </a:lnTo>
                <a:lnTo>
                  <a:pt x="117" y="4"/>
                </a:lnTo>
                <a:lnTo>
                  <a:pt x="102" y="4"/>
                </a:lnTo>
                <a:lnTo>
                  <a:pt x="100" y="4"/>
                </a:lnTo>
                <a:lnTo>
                  <a:pt x="95" y="4"/>
                </a:lnTo>
                <a:lnTo>
                  <a:pt x="87" y="4"/>
                </a:lnTo>
                <a:lnTo>
                  <a:pt x="78" y="4"/>
                </a:lnTo>
                <a:lnTo>
                  <a:pt x="67" y="4"/>
                </a:lnTo>
                <a:lnTo>
                  <a:pt x="54" y="4"/>
                </a:lnTo>
                <a:lnTo>
                  <a:pt x="43" y="4"/>
                </a:lnTo>
                <a:lnTo>
                  <a:pt x="33" y="4"/>
                </a:lnTo>
                <a:lnTo>
                  <a:pt x="30" y="4"/>
                </a:lnTo>
                <a:lnTo>
                  <a:pt x="26" y="4"/>
                </a:lnTo>
                <a:lnTo>
                  <a:pt x="24" y="6"/>
                </a:lnTo>
                <a:lnTo>
                  <a:pt x="22" y="6"/>
                </a:lnTo>
                <a:lnTo>
                  <a:pt x="20" y="6"/>
                </a:lnTo>
                <a:lnTo>
                  <a:pt x="17" y="9"/>
                </a:lnTo>
                <a:lnTo>
                  <a:pt x="15" y="11"/>
                </a:lnTo>
                <a:lnTo>
                  <a:pt x="15" y="11"/>
                </a:lnTo>
                <a:lnTo>
                  <a:pt x="13" y="13"/>
                </a:lnTo>
                <a:lnTo>
                  <a:pt x="11" y="15"/>
                </a:lnTo>
                <a:lnTo>
                  <a:pt x="9" y="17"/>
                </a:lnTo>
                <a:lnTo>
                  <a:pt x="7" y="19"/>
                </a:lnTo>
                <a:lnTo>
                  <a:pt x="7" y="22"/>
                </a:lnTo>
                <a:lnTo>
                  <a:pt x="4" y="24"/>
                </a:lnTo>
                <a:lnTo>
                  <a:pt x="4" y="28"/>
                </a:lnTo>
                <a:lnTo>
                  <a:pt x="4" y="30"/>
                </a:lnTo>
                <a:lnTo>
                  <a:pt x="2" y="35"/>
                </a:lnTo>
                <a:lnTo>
                  <a:pt x="0" y="41"/>
                </a:lnTo>
                <a:lnTo>
                  <a:pt x="0" y="50"/>
                </a:lnTo>
                <a:lnTo>
                  <a:pt x="0" y="56"/>
                </a:lnTo>
                <a:lnTo>
                  <a:pt x="0" y="63"/>
                </a:lnTo>
                <a:lnTo>
                  <a:pt x="2" y="69"/>
                </a:lnTo>
                <a:lnTo>
                  <a:pt x="4" y="78"/>
                </a:lnTo>
                <a:lnTo>
                  <a:pt x="4" y="87"/>
                </a:lnTo>
                <a:lnTo>
                  <a:pt x="7" y="95"/>
                </a:lnTo>
                <a:lnTo>
                  <a:pt x="11" y="104"/>
                </a:lnTo>
                <a:lnTo>
                  <a:pt x="15" y="113"/>
                </a:lnTo>
                <a:lnTo>
                  <a:pt x="17" y="123"/>
                </a:lnTo>
                <a:lnTo>
                  <a:pt x="26" y="147"/>
                </a:lnTo>
                <a:lnTo>
                  <a:pt x="37" y="171"/>
                </a:lnTo>
                <a:lnTo>
                  <a:pt x="46" y="195"/>
                </a:lnTo>
                <a:lnTo>
                  <a:pt x="56" y="219"/>
                </a:lnTo>
                <a:lnTo>
                  <a:pt x="67" y="243"/>
                </a:lnTo>
                <a:lnTo>
                  <a:pt x="78" y="262"/>
                </a:lnTo>
                <a:lnTo>
                  <a:pt x="82" y="273"/>
                </a:lnTo>
                <a:lnTo>
                  <a:pt x="87" y="282"/>
                </a:lnTo>
                <a:lnTo>
                  <a:pt x="89" y="286"/>
                </a:lnTo>
                <a:lnTo>
                  <a:pt x="91" y="290"/>
                </a:lnTo>
                <a:lnTo>
                  <a:pt x="91" y="295"/>
                </a:lnTo>
                <a:lnTo>
                  <a:pt x="93" y="299"/>
                </a:lnTo>
                <a:lnTo>
                  <a:pt x="93" y="305"/>
                </a:lnTo>
                <a:lnTo>
                  <a:pt x="95" y="314"/>
                </a:lnTo>
                <a:lnTo>
                  <a:pt x="95" y="323"/>
                </a:lnTo>
                <a:lnTo>
                  <a:pt x="95" y="334"/>
                </a:lnTo>
                <a:lnTo>
                  <a:pt x="95" y="362"/>
                </a:lnTo>
                <a:lnTo>
                  <a:pt x="95" y="399"/>
                </a:lnTo>
                <a:lnTo>
                  <a:pt x="97" y="598"/>
                </a:lnTo>
                <a:lnTo>
                  <a:pt x="392" y="598"/>
                </a:lnTo>
                <a:close/>
              </a:path>
            </a:pathLst>
          </a:custGeom>
          <a:solidFill>
            <a:srgbClr val="E7B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7" name="任意多边形 308216"/>
          <p:cNvSpPr/>
          <p:nvPr/>
        </p:nvSpPr>
        <p:spPr>
          <a:xfrm>
            <a:off x="6513513" y="3886200"/>
            <a:ext cx="773112" cy="946150"/>
          </a:xfrm>
          <a:custGeom>
            <a:rect l="0" t="0" r="0" b="0"/>
            <a:pathLst>
              <a:path w="487" h="596">
                <a:moveTo>
                  <a:pt x="390" y="596"/>
                </a:moveTo>
                <a:lnTo>
                  <a:pt x="390" y="407"/>
                </a:lnTo>
                <a:lnTo>
                  <a:pt x="390" y="384"/>
                </a:lnTo>
                <a:lnTo>
                  <a:pt x="390" y="362"/>
                </a:lnTo>
                <a:lnTo>
                  <a:pt x="390" y="345"/>
                </a:lnTo>
                <a:lnTo>
                  <a:pt x="390" y="329"/>
                </a:lnTo>
                <a:lnTo>
                  <a:pt x="390" y="323"/>
                </a:lnTo>
                <a:lnTo>
                  <a:pt x="390" y="314"/>
                </a:lnTo>
                <a:lnTo>
                  <a:pt x="392" y="308"/>
                </a:lnTo>
                <a:lnTo>
                  <a:pt x="394" y="299"/>
                </a:lnTo>
                <a:lnTo>
                  <a:pt x="397" y="290"/>
                </a:lnTo>
                <a:lnTo>
                  <a:pt x="399" y="284"/>
                </a:lnTo>
                <a:lnTo>
                  <a:pt x="401" y="273"/>
                </a:lnTo>
                <a:lnTo>
                  <a:pt x="405" y="264"/>
                </a:lnTo>
                <a:lnTo>
                  <a:pt x="412" y="247"/>
                </a:lnTo>
                <a:lnTo>
                  <a:pt x="420" y="228"/>
                </a:lnTo>
                <a:lnTo>
                  <a:pt x="429" y="206"/>
                </a:lnTo>
                <a:lnTo>
                  <a:pt x="440" y="182"/>
                </a:lnTo>
                <a:lnTo>
                  <a:pt x="451" y="158"/>
                </a:lnTo>
                <a:lnTo>
                  <a:pt x="459" y="137"/>
                </a:lnTo>
                <a:lnTo>
                  <a:pt x="468" y="117"/>
                </a:lnTo>
                <a:lnTo>
                  <a:pt x="477" y="100"/>
                </a:lnTo>
                <a:lnTo>
                  <a:pt x="479" y="95"/>
                </a:lnTo>
                <a:lnTo>
                  <a:pt x="479" y="91"/>
                </a:lnTo>
                <a:lnTo>
                  <a:pt x="481" y="87"/>
                </a:lnTo>
                <a:lnTo>
                  <a:pt x="483" y="82"/>
                </a:lnTo>
                <a:lnTo>
                  <a:pt x="483" y="78"/>
                </a:lnTo>
                <a:lnTo>
                  <a:pt x="485" y="74"/>
                </a:lnTo>
                <a:lnTo>
                  <a:pt x="485" y="69"/>
                </a:lnTo>
                <a:lnTo>
                  <a:pt x="487" y="65"/>
                </a:lnTo>
                <a:lnTo>
                  <a:pt x="487" y="61"/>
                </a:lnTo>
                <a:lnTo>
                  <a:pt x="487" y="56"/>
                </a:lnTo>
                <a:lnTo>
                  <a:pt x="487" y="54"/>
                </a:lnTo>
                <a:lnTo>
                  <a:pt x="487" y="50"/>
                </a:lnTo>
                <a:lnTo>
                  <a:pt x="487" y="46"/>
                </a:lnTo>
                <a:lnTo>
                  <a:pt x="487" y="41"/>
                </a:lnTo>
                <a:lnTo>
                  <a:pt x="487" y="37"/>
                </a:lnTo>
                <a:lnTo>
                  <a:pt x="487" y="33"/>
                </a:lnTo>
                <a:lnTo>
                  <a:pt x="485" y="30"/>
                </a:lnTo>
                <a:lnTo>
                  <a:pt x="485" y="26"/>
                </a:lnTo>
                <a:lnTo>
                  <a:pt x="485" y="24"/>
                </a:lnTo>
                <a:lnTo>
                  <a:pt x="483" y="20"/>
                </a:lnTo>
                <a:lnTo>
                  <a:pt x="483" y="17"/>
                </a:lnTo>
                <a:lnTo>
                  <a:pt x="481" y="15"/>
                </a:lnTo>
                <a:lnTo>
                  <a:pt x="479" y="13"/>
                </a:lnTo>
                <a:lnTo>
                  <a:pt x="479" y="11"/>
                </a:lnTo>
                <a:lnTo>
                  <a:pt x="477" y="9"/>
                </a:lnTo>
                <a:lnTo>
                  <a:pt x="475" y="7"/>
                </a:lnTo>
                <a:lnTo>
                  <a:pt x="472" y="4"/>
                </a:lnTo>
                <a:lnTo>
                  <a:pt x="470" y="2"/>
                </a:lnTo>
                <a:lnTo>
                  <a:pt x="468" y="2"/>
                </a:lnTo>
                <a:lnTo>
                  <a:pt x="466" y="2"/>
                </a:lnTo>
                <a:lnTo>
                  <a:pt x="464" y="0"/>
                </a:lnTo>
                <a:lnTo>
                  <a:pt x="462" y="0"/>
                </a:lnTo>
                <a:lnTo>
                  <a:pt x="449" y="0"/>
                </a:lnTo>
                <a:lnTo>
                  <a:pt x="436" y="2"/>
                </a:lnTo>
                <a:lnTo>
                  <a:pt x="423" y="2"/>
                </a:lnTo>
                <a:lnTo>
                  <a:pt x="410" y="2"/>
                </a:lnTo>
                <a:lnTo>
                  <a:pt x="399" y="2"/>
                </a:lnTo>
                <a:lnTo>
                  <a:pt x="388" y="2"/>
                </a:lnTo>
                <a:lnTo>
                  <a:pt x="381" y="2"/>
                </a:lnTo>
                <a:lnTo>
                  <a:pt x="379" y="2"/>
                </a:lnTo>
                <a:lnTo>
                  <a:pt x="371" y="2"/>
                </a:lnTo>
                <a:lnTo>
                  <a:pt x="358" y="4"/>
                </a:lnTo>
                <a:lnTo>
                  <a:pt x="128" y="4"/>
                </a:lnTo>
                <a:lnTo>
                  <a:pt x="115" y="2"/>
                </a:lnTo>
                <a:lnTo>
                  <a:pt x="102" y="4"/>
                </a:lnTo>
                <a:lnTo>
                  <a:pt x="100" y="4"/>
                </a:lnTo>
                <a:lnTo>
                  <a:pt x="95" y="4"/>
                </a:lnTo>
                <a:lnTo>
                  <a:pt x="87" y="4"/>
                </a:lnTo>
                <a:lnTo>
                  <a:pt x="76" y="2"/>
                </a:lnTo>
                <a:lnTo>
                  <a:pt x="65" y="2"/>
                </a:lnTo>
                <a:lnTo>
                  <a:pt x="54" y="2"/>
                </a:lnTo>
                <a:lnTo>
                  <a:pt x="44" y="4"/>
                </a:lnTo>
                <a:lnTo>
                  <a:pt x="33" y="4"/>
                </a:lnTo>
                <a:lnTo>
                  <a:pt x="31" y="4"/>
                </a:lnTo>
                <a:lnTo>
                  <a:pt x="26" y="4"/>
                </a:lnTo>
                <a:lnTo>
                  <a:pt x="24" y="4"/>
                </a:lnTo>
                <a:lnTo>
                  <a:pt x="22" y="7"/>
                </a:lnTo>
                <a:lnTo>
                  <a:pt x="20" y="7"/>
                </a:lnTo>
                <a:lnTo>
                  <a:pt x="18" y="9"/>
                </a:lnTo>
                <a:lnTo>
                  <a:pt x="15" y="9"/>
                </a:lnTo>
                <a:lnTo>
                  <a:pt x="13" y="11"/>
                </a:lnTo>
                <a:lnTo>
                  <a:pt x="13" y="13"/>
                </a:lnTo>
                <a:lnTo>
                  <a:pt x="11" y="15"/>
                </a:lnTo>
                <a:lnTo>
                  <a:pt x="9" y="17"/>
                </a:lnTo>
                <a:lnTo>
                  <a:pt x="9" y="20"/>
                </a:lnTo>
                <a:lnTo>
                  <a:pt x="7" y="22"/>
                </a:lnTo>
                <a:lnTo>
                  <a:pt x="5" y="24"/>
                </a:lnTo>
                <a:lnTo>
                  <a:pt x="5" y="26"/>
                </a:lnTo>
                <a:lnTo>
                  <a:pt x="2" y="30"/>
                </a:lnTo>
                <a:lnTo>
                  <a:pt x="2" y="35"/>
                </a:lnTo>
                <a:lnTo>
                  <a:pt x="0" y="41"/>
                </a:lnTo>
                <a:lnTo>
                  <a:pt x="0" y="48"/>
                </a:lnTo>
                <a:lnTo>
                  <a:pt x="0" y="54"/>
                </a:lnTo>
                <a:lnTo>
                  <a:pt x="0" y="63"/>
                </a:lnTo>
                <a:lnTo>
                  <a:pt x="2" y="69"/>
                </a:lnTo>
                <a:lnTo>
                  <a:pt x="2" y="78"/>
                </a:lnTo>
                <a:lnTo>
                  <a:pt x="5" y="85"/>
                </a:lnTo>
                <a:lnTo>
                  <a:pt x="9" y="93"/>
                </a:lnTo>
                <a:lnTo>
                  <a:pt x="11" y="104"/>
                </a:lnTo>
                <a:lnTo>
                  <a:pt x="13" y="113"/>
                </a:lnTo>
                <a:lnTo>
                  <a:pt x="18" y="124"/>
                </a:lnTo>
                <a:lnTo>
                  <a:pt x="26" y="145"/>
                </a:lnTo>
                <a:lnTo>
                  <a:pt x="37" y="169"/>
                </a:lnTo>
                <a:lnTo>
                  <a:pt x="46" y="193"/>
                </a:lnTo>
                <a:lnTo>
                  <a:pt x="57" y="217"/>
                </a:lnTo>
                <a:lnTo>
                  <a:pt x="67" y="241"/>
                </a:lnTo>
                <a:lnTo>
                  <a:pt x="76" y="260"/>
                </a:lnTo>
                <a:lnTo>
                  <a:pt x="82" y="271"/>
                </a:lnTo>
                <a:lnTo>
                  <a:pt x="87" y="280"/>
                </a:lnTo>
                <a:lnTo>
                  <a:pt x="89" y="284"/>
                </a:lnTo>
                <a:lnTo>
                  <a:pt x="89" y="288"/>
                </a:lnTo>
                <a:lnTo>
                  <a:pt x="91" y="293"/>
                </a:lnTo>
                <a:lnTo>
                  <a:pt x="93" y="297"/>
                </a:lnTo>
                <a:lnTo>
                  <a:pt x="93" y="303"/>
                </a:lnTo>
                <a:lnTo>
                  <a:pt x="93" y="312"/>
                </a:lnTo>
                <a:lnTo>
                  <a:pt x="95" y="321"/>
                </a:lnTo>
                <a:lnTo>
                  <a:pt x="95" y="332"/>
                </a:lnTo>
                <a:lnTo>
                  <a:pt x="95" y="360"/>
                </a:lnTo>
                <a:lnTo>
                  <a:pt x="95" y="397"/>
                </a:lnTo>
                <a:lnTo>
                  <a:pt x="98" y="596"/>
                </a:lnTo>
                <a:lnTo>
                  <a:pt x="390" y="596"/>
                </a:lnTo>
                <a:close/>
              </a:path>
            </a:pathLst>
          </a:custGeom>
          <a:solidFill>
            <a:srgbClr val="E7B1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8" name="任意多边形 308217"/>
          <p:cNvSpPr/>
          <p:nvPr/>
        </p:nvSpPr>
        <p:spPr>
          <a:xfrm>
            <a:off x="6516688" y="3889375"/>
            <a:ext cx="769937" cy="942975"/>
          </a:xfrm>
          <a:custGeom>
            <a:rect l="0" t="0" r="0" b="0"/>
            <a:pathLst>
              <a:path w="485" h="594">
                <a:moveTo>
                  <a:pt x="388" y="594"/>
                </a:moveTo>
                <a:lnTo>
                  <a:pt x="388" y="405"/>
                </a:lnTo>
                <a:lnTo>
                  <a:pt x="388" y="379"/>
                </a:lnTo>
                <a:lnTo>
                  <a:pt x="388" y="360"/>
                </a:lnTo>
                <a:lnTo>
                  <a:pt x="388" y="343"/>
                </a:lnTo>
                <a:lnTo>
                  <a:pt x="388" y="327"/>
                </a:lnTo>
                <a:lnTo>
                  <a:pt x="388" y="321"/>
                </a:lnTo>
                <a:lnTo>
                  <a:pt x="388" y="312"/>
                </a:lnTo>
                <a:lnTo>
                  <a:pt x="390" y="306"/>
                </a:lnTo>
                <a:lnTo>
                  <a:pt x="392" y="297"/>
                </a:lnTo>
                <a:lnTo>
                  <a:pt x="392" y="288"/>
                </a:lnTo>
                <a:lnTo>
                  <a:pt x="397" y="282"/>
                </a:lnTo>
                <a:lnTo>
                  <a:pt x="399" y="271"/>
                </a:lnTo>
                <a:lnTo>
                  <a:pt x="403" y="262"/>
                </a:lnTo>
                <a:lnTo>
                  <a:pt x="410" y="245"/>
                </a:lnTo>
                <a:lnTo>
                  <a:pt x="416" y="226"/>
                </a:lnTo>
                <a:lnTo>
                  <a:pt x="427" y="204"/>
                </a:lnTo>
                <a:lnTo>
                  <a:pt x="436" y="180"/>
                </a:lnTo>
                <a:lnTo>
                  <a:pt x="447" y="158"/>
                </a:lnTo>
                <a:lnTo>
                  <a:pt x="457" y="135"/>
                </a:lnTo>
                <a:lnTo>
                  <a:pt x="466" y="115"/>
                </a:lnTo>
                <a:lnTo>
                  <a:pt x="473" y="100"/>
                </a:lnTo>
                <a:lnTo>
                  <a:pt x="475" y="96"/>
                </a:lnTo>
                <a:lnTo>
                  <a:pt x="477" y="91"/>
                </a:lnTo>
                <a:lnTo>
                  <a:pt x="479" y="87"/>
                </a:lnTo>
                <a:lnTo>
                  <a:pt x="479" y="83"/>
                </a:lnTo>
                <a:lnTo>
                  <a:pt x="481" y="78"/>
                </a:lnTo>
                <a:lnTo>
                  <a:pt x="481" y="74"/>
                </a:lnTo>
                <a:lnTo>
                  <a:pt x="483" y="70"/>
                </a:lnTo>
                <a:lnTo>
                  <a:pt x="483" y="65"/>
                </a:lnTo>
                <a:lnTo>
                  <a:pt x="483" y="61"/>
                </a:lnTo>
                <a:lnTo>
                  <a:pt x="485" y="57"/>
                </a:lnTo>
                <a:lnTo>
                  <a:pt x="485" y="52"/>
                </a:lnTo>
                <a:lnTo>
                  <a:pt x="485" y="48"/>
                </a:lnTo>
                <a:lnTo>
                  <a:pt x="485" y="44"/>
                </a:lnTo>
                <a:lnTo>
                  <a:pt x="485" y="41"/>
                </a:lnTo>
                <a:lnTo>
                  <a:pt x="483" y="37"/>
                </a:lnTo>
                <a:lnTo>
                  <a:pt x="483" y="33"/>
                </a:lnTo>
                <a:lnTo>
                  <a:pt x="483" y="31"/>
                </a:lnTo>
                <a:lnTo>
                  <a:pt x="483" y="26"/>
                </a:lnTo>
                <a:lnTo>
                  <a:pt x="481" y="24"/>
                </a:lnTo>
                <a:lnTo>
                  <a:pt x="481" y="20"/>
                </a:lnTo>
                <a:lnTo>
                  <a:pt x="479" y="18"/>
                </a:lnTo>
                <a:lnTo>
                  <a:pt x="479" y="15"/>
                </a:lnTo>
                <a:lnTo>
                  <a:pt x="477" y="11"/>
                </a:lnTo>
                <a:lnTo>
                  <a:pt x="475" y="9"/>
                </a:lnTo>
                <a:lnTo>
                  <a:pt x="473" y="7"/>
                </a:lnTo>
                <a:lnTo>
                  <a:pt x="473" y="7"/>
                </a:lnTo>
                <a:lnTo>
                  <a:pt x="470" y="5"/>
                </a:lnTo>
                <a:lnTo>
                  <a:pt x="468" y="2"/>
                </a:lnTo>
                <a:lnTo>
                  <a:pt x="466" y="2"/>
                </a:lnTo>
                <a:lnTo>
                  <a:pt x="464" y="0"/>
                </a:lnTo>
                <a:lnTo>
                  <a:pt x="462" y="0"/>
                </a:lnTo>
                <a:lnTo>
                  <a:pt x="460" y="0"/>
                </a:lnTo>
                <a:lnTo>
                  <a:pt x="447" y="0"/>
                </a:lnTo>
                <a:lnTo>
                  <a:pt x="434" y="0"/>
                </a:lnTo>
                <a:lnTo>
                  <a:pt x="421" y="0"/>
                </a:lnTo>
                <a:lnTo>
                  <a:pt x="408" y="2"/>
                </a:lnTo>
                <a:lnTo>
                  <a:pt x="395" y="2"/>
                </a:lnTo>
                <a:lnTo>
                  <a:pt x="386" y="2"/>
                </a:lnTo>
                <a:lnTo>
                  <a:pt x="379" y="2"/>
                </a:lnTo>
                <a:lnTo>
                  <a:pt x="377" y="2"/>
                </a:lnTo>
                <a:lnTo>
                  <a:pt x="366" y="2"/>
                </a:lnTo>
                <a:lnTo>
                  <a:pt x="356" y="2"/>
                </a:lnTo>
                <a:lnTo>
                  <a:pt x="128" y="2"/>
                </a:lnTo>
                <a:lnTo>
                  <a:pt x="115" y="2"/>
                </a:lnTo>
                <a:lnTo>
                  <a:pt x="102" y="2"/>
                </a:lnTo>
                <a:lnTo>
                  <a:pt x="100" y="2"/>
                </a:lnTo>
                <a:lnTo>
                  <a:pt x="93" y="2"/>
                </a:lnTo>
                <a:lnTo>
                  <a:pt x="87" y="2"/>
                </a:lnTo>
                <a:lnTo>
                  <a:pt x="76" y="2"/>
                </a:lnTo>
                <a:lnTo>
                  <a:pt x="65" y="2"/>
                </a:lnTo>
                <a:lnTo>
                  <a:pt x="55" y="2"/>
                </a:lnTo>
                <a:lnTo>
                  <a:pt x="42" y="2"/>
                </a:lnTo>
                <a:lnTo>
                  <a:pt x="33" y="2"/>
                </a:lnTo>
                <a:lnTo>
                  <a:pt x="29" y="5"/>
                </a:lnTo>
                <a:lnTo>
                  <a:pt x="26" y="5"/>
                </a:lnTo>
                <a:lnTo>
                  <a:pt x="24" y="5"/>
                </a:lnTo>
                <a:lnTo>
                  <a:pt x="22" y="7"/>
                </a:lnTo>
                <a:lnTo>
                  <a:pt x="20" y="7"/>
                </a:lnTo>
                <a:lnTo>
                  <a:pt x="18" y="9"/>
                </a:lnTo>
                <a:lnTo>
                  <a:pt x="16" y="9"/>
                </a:lnTo>
                <a:lnTo>
                  <a:pt x="13" y="11"/>
                </a:lnTo>
                <a:lnTo>
                  <a:pt x="13" y="13"/>
                </a:lnTo>
                <a:lnTo>
                  <a:pt x="11" y="15"/>
                </a:lnTo>
                <a:lnTo>
                  <a:pt x="9" y="18"/>
                </a:lnTo>
                <a:lnTo>
                  <a:pt x="7" y="20"/>
                </a:lnTo>
                <a:lnTo>
                  <a:pt x="7" y="22"/>
                </a:lnTo>
                <a:lnTo>
                  <a:pt x="5" y="24"/>
                </a:lnTo>
                <a:lnTo>
                  <a:pt x="5" y="26"/>
                </a:lnTo>
                <a:lnTo>
                  <a:pt x="3" y="28"/>
                </a:lnTo>
                <a:lnTo>
                  <a:pt x="3" y="35"/>
                </a:lnTo>
                <a:lnTo>
                  <a:pt x="0" y="41"/>
                </a:lnTo>
                <a:lnTo>
                  <a:pt x="0" y="48"/>
                </a:lnTo>
                <a:lnTo>
                  <a:pt x="0" y="54"/>
                </a:lnTo>
                <a:lnTo>
                  <a:pt x="0" y="61"/>
                </a:lnTo>
                <a:lnTo>
                  <a:pt x="3" y="70"/>
                </a:lnTo>
                <a:lnTo>
                  <a:pt x="3" y="76"/>
                </a:lnTo>
                <a:lnTo>
                  <a:pt x="5" y="85"/>
                </a:lnTo>
                <a:lnTo>
                  <a:pt x="7" y="93"/>
                </a:lnTo>
                <a:lnTo>
                  <a:pt x="11" y="102"/>
                </a:lnTo>
                <a:lnTo>
                  <a:pt x="13" y="113"/>
                </a:lnTo>
                <a:lnTo>
                  <a:pt x="18" y="122"/>
                </a:lnTo>
                <a:lnTo>
                  <a:pt x="26" y="145"/>
                </a:lnTo>
                <a:lnTo>
                  <a:pt x="35" y="167"/>
                </a:lnTo>
                <a:lnTo>
                  <a:pt x="46" y="193"/>
                </a:lnTo>
                <a:lnTo>
                  <a:pt x="57" y="215"/>
                </a:lnTo>
                <a:lnTo>
                  <a:pt x="68" y="239"/>
                </a:lnTo>
                <a:lnTo>
                  <a:pt x="76" y="258"/>
                </a:lnTo>
                <a:lnTo>
                  <a:pt x="83" y="269"/>
                </a:lnTo>
                <a:lnTo>
                  <a:pt x="87" y="278"/>
                </a:lnTo>
                <a:lnTo>
                  <a:pt x="87" y="282"/>
                </a:lnTo>
                <a:lnTo>
                  <a:pt x="89" y="286"/>
                </a:lnTo>
                <a:lnTo>
                  <a:pt x="91" y="291"/>
                </a:lnTo>
                <a:lnTo>
                  <a:pt x="91" y="295"/>
                </a:lnTo>
                <a:lnTo>
                  <a:pt x="93" y="301"/>
                </a:lnTo>
                <a:lnTo>
                  <a:pt x="93" y="310"/>
                </a:lnTo>
                <a:lnTo>
                  <a:pt x="93" y="319"/>
                </a:lnTo>
                <a:lnTo>
                  <a:pt x="96" y="330"/>
                </a:lnTo>
                <a:lnTo>
                  <a:pt x="96" y="356"/>
                </a:lnTo>
                <a:lnTo>
                  <a:pt x="96" y="395"/>
                </a:lnTo>
                <a:lnTo>
                  <a:pt x="96" y="594"/>
                </a:lnTo>
                <a:lnTo>
                  <a:pt x="388" y="594"/>
                </a:lnTo>
                <a:close/>
              </a:path>
            </a:pathLst>
          </a:custGeom>
          <a:solidFill>
            <a:srgbClr val="E7AF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19" name="任意多边形 308218"/>
          <p:cNvSpPr/>
          <p:nvPr/>
        </p:nvSpPr>
        <p:spPr>
          <a:xfrm>
            <a:off x="6521450" y="3892550"/>
            <a:ext cx="762000" cy="939800"/>
          </a:xfrm>
          <a:custGeom>
            <a:rect l="0" t="0" r="0" b="0"/>
            <a:pathLst>
              <a:path w="480" h="592">
                <a:moveTo>
                  <a:pt x="385" y="592"/>
                </a:moveTo>
                <a:lnTo>
                  <a:pt x="385" y="401"/>
                </a:lnTo>
                <a:lnTo>
                  <a:pt x="385" y="377"/>
                </a:lnTo>
                <a:lnTo>
                  <a:pt x="385" y="358"/>
                </a:lnTo>
                <a:lnTo>
                  <a:pt x="383" y="341"/>
                </a:lnTo>
                <a:lnTo>
                  <a:pt x="385" y="325"/>
                </a:lnTo>
                <a:lnTo>
                  <a:pt x="385" y="319"/>
                </a:lnTo>
                <a:lnTo>
                  <a:pt x="385" y="310"/>
                </a:lnTo>
                <a:lnTo>
                  <a:pt x="387" y="304"/>
                </a:lnTo>
                <a:lnTo>
                  <a:pt x="387" y="295"/>
                </a:lnTo>
                <a:lnTo>
                  <a:pt x="389" y="286"/>
                </a:lnTo>
                <a:lnTo>
                  <a:pt x="392" y="280"/>
                </a:lnTo>
                <a:lnTo>
                  <a:pt x="396" y="269"/>
                </a:lnTo>
                <a:lnTo>
                  <a:pt x="398" y="260"/>
                </a:lnTo>
                <a:lnTo>
                  <a:pt x="405" y="243"/>
                </a:lnTo>
                <a:lnTo>
                  <a:pt x="413" y="224"/>
                </a:lnTo>
                <a:lnTo>
                  <a:pt x="422" y="202"/>
                </a:lnTo>
                <a:lnTo>
                  <a:pt x="433" y="180"/>
                </a:lnTo>
                <a:lnTo>
                  <a:pt x="444" y="156"/>
                </a:lnTo>
                <a:lnTo>
                  <a:pt x="452" y="135"/>
                </a:lnTo>
                <a:lnTo>
                  <a:pt x="463" y="115"/>
                </a:lnTo>
                <a:lnTo>
                  <a:pt x="470" y="98"/>
                </a:lnTo>
                <a:lnTo>
                  <a:pt x="472" y="94"/>
                </a:lnTo>
                <a:lnTo>
                  <a:pt x="474" y="89"/>
                </a:lnTo>
                <a:lnTo>
                  <a:pt x="474" y="85"/>
                </a:lnTo>
                <a:lnTo>
                  <a:pt x="476" y="83"/>
                </a:lnTo>
                <a:lnTo>
                  <a:pt x="478" y="78"/>
                </a:lnTo>
                <a:lnTo>
                  <a:pt x="478" y="74"/>
                </a:lnTo>
                <a:lnTo>
                  <a:pt x="478" y="70"/>
                </a:lnTo>
                <a:lnTo>
                  <a:pt x="480" y="65"/>
                </a:lnTo>
                <a:lnTo>
                  <a:pt x="480" y="61"/>
                </a:lnTo>
                <a:lnTo>
                  <a:pt x="480" y="57"/>
                </a:lnTo>
                <a:lnTo>
                  <a:pt x="480" y="52"/>
                </a:lnTo>
                <a:lnTo>
                  <a:pt x="480" y="48"/>
                </a:lnTo>
                <a:lnTo>
                  <a:pt x="480" y="44"/>
                </a:lnTo>
                <a:lnTo>
                  <a:pt x="480" y="39"/>
                </a:lnTo>
                <a:lnTo>
                  <a:pt x="480" y="37"/>
                </a:lnTo>
                <a:lnTo>
                  <a:pt x="480" y="33"/>
                </a:lnTo>
                <a:lnTo>
                  <a:pt x="480" y="29"/>
                </a:lnTo>
                <a:lnTo>
                  <a:pt x="478" y="26"/>
                </a:lnTo>
                <a:lnTo>
                  <a:pt x="478" y="22"/>
                </a:lnTo>
                <a:lnTo>
                  <a:pt x="476" y="20"/>
                </a:lnTo>
                <a:lnTo>
                  <a:pt x="476" y="18"/>
                </a:lnTo>
                <a:lnTo>
                  <a:pt x="474" y="13"/>
                </a:lnTo>
                <a:lnTo>
                  <a:pt x="474" y="11"/>
                </a:lnTo>
                <a:lnTo>
                  <a:pt x="472" y="9"/>
                </a:lnTo>
                <a:lnTo>
                  <a:pt x="470" y="7"/>
                </a:lnTo>
                <a:lnTo>
                  <a:pt x="467" y="5"/>
                </a:lnTo>
                <a:lnTo>
                  <a:pt x="465" y="5"/>
                </a:lnTo>
                <a:lnTo>
                  <a:pt x="463" y="3"/>
                </a:lnTo>
                <a:lnTo>
                  <a:pt x="461" y="3"/>
                </a:lnTo>
                <a:lnTo>
                  <a:pt x="459" y="0"/>
                </a:lnTo>
                <a:lnTo>
                  <a:pt x="457" y="0"/>
                </a:lnTo>
                <a:lnTo>
                  <a:pt x="454" y="0"/>
                </a:lnTo>
                <a:lnTo>
                  <a:pt x="444" y="0"/>
                </a:lnTo>
                <a:lnTo>
                  <a:pt x="431" y="0"/>
                </a:lnTo>
                <a:lnTo>
                  <a:pt x="418" y="0"/>
                </a:lnTo>
                <a:lnTo>
                  <a:pt x="405" y="0"/>
                </a:lnTo>
                <a:lnTo>
                  <a:pt x="392" y="0"/>
                </a:lnTo>
                <a:lnTo>
                  <a:pt x="383" y="3"/>
                </a:lnTo>
                <a:lnTo>
                  <a:pt x="376" y="3"/>
                </a:lnTo>
                <a:lnTo>
                  <a:pt x="374" y="3"/>
                </a:lnTo>
                <a:lnTo>
                  <a:pt x="363" y="3"/>
                </a:lnTo>
                <a:lnTo>
                  <a:pt x="353" y="3"/>
                </a:lnTo>
                <a:lnTo>
                  <a:pt x="125" y="3"/>
                </a:lnTo>
                <a:lnTo>
                  <a:pt x="114" y="3"/>
                </a:lnTo>
                <a:lnTo>
                  <a:pt x="99" y="3"/>
                </a:lnTo>
                <a:lnTo>
                  <a:pt x="97" y="3"/>
                </a:lnTo>
                <a:lnTo>
                  <a:pt x="93" y="3"/>
                </a:lnTo>
                <a:lnTo>
                  <a:pt x="84" y="3"/>
                </a:lnTo>
                <a:lnTo>
                  <a:pt x="75" y="3"/>
                </a:lnTo>
                <a:lnTo>
                  <a:pt x="65" y="3"/>
                </a:lnTo>
                <a:lnTo>
                  <a:pt x="54" y="3"/>
                </a:lnTo>
                <a:lnTo>
                  <a:pt x="41" y="3"/>
                </a:lnTo>
                <a:lnTo>
                  <a:pt x="32" y="3"/>
                </a:lnTo>
                <a:lnTo>
                  <a:pt x="28" y="5"/>
                </a:lnTo>
                <a:lnTo>
                  <a:pt x="26" y="5"/>
                </a:lnTo>
                <a:lnTo>
                  <a:pt x="23" y="5"/>
                </a:lnTo>
                <a:lnTo>
                  <a:pt x="21" y="5"/>
                </a:lnTo>
                <a:lnTo>
                  <a:pt x="19" y="7"/>
                </a:lnTo>
                <a:lnTo>
                  <a:pt x="17" y="7"/>
                </a:lnTo>
                <a:lnTo>
                  <a:pt x="15" y="9"/>
                </a:lnTo>
                <a:lnTo>
                  <a:pt x="13" y="11"/>
                </a:lnTo>
                <a:lnTo>
                  <a:pt x="10" y="13"/>
                </a:lnTo>
                <a:lnTo>
                  <a:pt x="10" y="13"/>
                </a:lnTo>
                <a:lnTo>
                  <a:pt x="8" y="16"/>
                </a:lnTo>
                <a:lnTo>
                  <a:pt x="6" y="18"/>
                </a:lnTo>
                <a:lnTo>
                  <a:pt x="6" y="20"/>
                </a:lnTo>
                <a:lnTo>
                  <a:pt x="4" y="24"/>
                </a:lnTo>
                <a:lnTo>
                  <a:pt x="4" y="26"/>
                </a:lnTo>
                <a:lnTo>
                  <a:pt x="2" y="29"/>
                </a:lnTo>
                <a:lnTo>
                  <a:pt x="2" y="35"/>
                </a:lnTo>
                <a:lnTo>
                  <a:pt x="0" y="39"/>
                </a:lnTo>
                <a:lnTo>
                  <a:pt x="0" y="46"/>
                </a:lnTo>
                <a:lnTo>
                  <a:pt x="0" y="55"/>
                </a:lnTo>
                <a:lnTo>
                  <a:pt x="0" y="61"/>
                </a:lnTo>
                <a:lnTo>
                  <a:pt x="2" y="68"/>
                </a:lnTo>
                <a:lnTo>
                  <a:pt x="2" y="76"/>
                </a:lnTo>
                <a:lnTo>
                  <a:pt x="4" y="85"/>
                </a:lnTo>
                <a:lnTo>
                  <a:pt x="6" y="91"/>
                </a:lnTo>
                <a:lnTo>
                  <a:pt x="10" y="102"/>
                </a:lnTo>
                <a:lnTo>
                  <a:pt x="13" y="111"/>
                </a:lnTo>
                <a:lnTo>
                  <a:pt x="17" y="122"/>
                </a:lnTo>
                <a:lnTo>
                  <a:pt x="26" y="143"/>
                </a:lnTo>
                <a:lnTo>
                  <a:pt x="34" y="167"/>
                </a:lnTo>
                <a:lnTo>
                  <a:pt x="45" y="191"/>
                </a:lnTo>
                <a:lnTo>
                  <a:pt x="56" y="215"/>
                </a:lnTo>
                <a:lnTo>
                  <a:pt x="65" y="237"/>
                </a:lnTo>
                <a:lnTo>
                  <a:pt x="75" y="256"/>
                </a:lnTo>
                <a:lnTo>
                  <a:pt x="80" y="267"/>
                </a:lnTo>
                <a:lnTo>
                  <a:pt x="84" y="276"/>
                </a:lnTo>
                <a:lnTo>
                  <a:pt x="86" y="280"/>
                </a:lnTo>
                <a:lnTo>
                  <a:pt x="88" y="284"/>
                </a:lnTo>
                <a:lnTo>
                  <a:pt x="88" y="289"/>
                </a:lnTo>
                <a:lnTo>
                  <a:pt x="90" y="293"/>
                </a:lnTo>
                <a:lnTo>
                  <a:pt x="90" y="299"/>
                </a:lnTo>
                <a:lnTo>
                  <a:pt x="93" y="308"/>
                </a:lnTo>
                <a:lnTo>
                  <a:pt x="93" y="317"/>
                </a:lnTo>
                <a:lnTo>
                  <a:pt x="93" y="328"/>
                </a:lnTo>
                <a:lnTo>
                  <a:pt x="93" y="354"/>
                </a:lnTo>
                <a:lnTo>
                  <a:pt x="95" y="390"/>
                </a:lnTo>
                <a:lnTo>
                  <a:pt x="95" y="592"/>
                </a:lnTo>
                <a:lnTo>
                  <a:pt x="385" y="592"/>
                </a:lnTo>
                <a:close/>
              </a:path>
            </a:pathLst>
          </a:custGeom>
          <a:solidFill>
            <a:srgbClr val="E7AF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0" name="任意多边形 308219"/>
          <p:cNvSpPr/>
          <p:nvPr/>
        </p:nvSpPr>
        <p:spPr>
          <a:xfrm>
            <a:off x="6524625" y="3897313"/>
            <a:ext cx="758825" cy="935037"/>
          </a:xfrm>
          <a:custGeom>
            <a:rect l="0" t="0" r="0" b="0"/>
            <a:pathLst>
              <a:path w="478" h="589">
                <a:moveTo>
                  <a:pt x="381" y="589"/>
                </a:moveTo>
                <a:lnTo>
                  <a:pt x="383" y="398"/>
                </a:lnTo>
                <a:lnTo>
                  <a:pt x="383" y="374"/>
                </a:lnTo>
                <a:lnTo>
                  <a:pt x="381" y="355"/>
                </a:lnTo>
                <a:lnTo>
                  <a:pt x="381" y="338"/>
                </a:lnTo>
                <a:lnTo>
                  <a:pt x="381" y="322"/>
                </a:lnTo>
                <a:lnTo>
                  <a:pt x="383" y="314"/>
                </a:lnTo>
                <a:lnTo>
                  <a:pt x="383" y="307"/>
                </a:lnTo>
                <a:lnTo>
                  <a:pt x="385" y="301"/>
                </a:lnTo>
                <a:lnTo>
                  <a:pt x="385" y="292"/>
                </a:lnTo>
                <a:lnTo>
                  <a:pt x="387" y="283"/>
                </a:lnTo>
                <a:lnTo>
                  <a:pt x="390" y="277"/>
                </a:lnTo>
                <a:lnTo>
                  <a:pt x="394" y="266"/>
                </a:lnTo>
                <a:lnTo>
                  <a:pt x="396" y="257"/>
                </a:lnTo>
                <a:lnTo>
                  <a:pt x="403" y="240"/>
                </a:lnTo>
                <a:lnTo>
                  <a:pt x="411" y="221"/>
                </a:lnTo>
                <a:lnTo>
                  <a:pt x="420" y="199"/>
                </a:lnTo>
                <a:lnTo>
                  <a:pt x="431" y="177"/>
                </a:lnTo>
                <a:lnTo>
                  <a:pt x="442" y="153"/>
                </a:lnTo>
                <a:lnTo>
                  <a:pt x="450" y="132"/>
                </a:lnTo>
                <a:lnTo>
                  <a:pt x="459" y="112"/>
                </a:lnTo>
                <a:lnTo>
                  <a:pt x="468" y="97"/>
                </a:lnTo>
                <a:lnTo>
                  <a:pt x="470" y="93"/>
                </a:lnTo>
                <a:lnTo>
                  <a:pt x="470" y="88"/>
                </a:lnTo>
                <a:lnTo>
                  <a:pt x="472" y="84"/>
                </a:lnTo>
                <a:lnTo>
                  <a:pt x="474" y="80"/>
                </a:lnTo>
                <a:lnTo>
                  <a:pt x="474" y="75"/>
                </a:lnTo>
                <a:lnTo>
                  <a:pt x="476" y="71"/>
                </a:lnTo>
                <a:lnTo>
                  <a:pt x="476" y="67"/>
                </a:lnTo>
                <a:lnTo>
                  <a:pt x="476" y="62"/>
                </a:lnTo>
                <a:lnTo>
                  <a:pt x="478" y="58"/>
                </a:lnTo>
                <a:lnTo>
                  <a:pt x="478" y="54"/>
                </a:lnTo>
                <a:lnTo>
                  <a:pt x="478" y="52"/>
                </a:lnTo>
                <a:lnTo>
                  <a:pt x="478" y="47"/>
                </a:lnTo>
                <a:lnTo>
                  <a:pt x="478" y="43"/>
                </a:lnTo>
                <a:lnTo>
                  <a:pt x="478" y="39"/>
                </a:lnTo>
                <a:lnTo>
                  <a:pt x="478" y="34"/>
                </a:lnTo>
                <a:lnTo>
                  <a:pt x="476" y="32"/>
                </a:lnTo>
                <a:lnTo>
                  <a:pt x="476" y="28"/>
                </a:lnTo>
                <a:lnTo>
                  <a:pt x="476" y="26"/>
                </a:lnTo>
                <a:lnTo>
                  <a:pt x="474" y="21"/>
                </a:lnTo>
                <a:lnTo>
                  <a:pt x="474" y="19"/>
                </a:lnTo>
                <a:lnTo>
                  <a:pt x="472" y="15"/>
                </a:lnTo>
                <a:lnTo>
                  <a:pt x="472" y="13"/>
                </a:lnTo>
                <a:lnTo>
                  <a:pt x="470" y="10"/>
                </a:lnTo>
                <a:lnTo>
                  <a:pt x="468" y="8"/>
                </a:lnTo>
                <a:lnTo>
                  <a:pt x="468" y="6"/>
                </a:lnTo>
                <a:lnTo>
                  <a:pt x="465" y="4"/>
                </a:lnTo>
                <a:lnTo>
                  <a:pt x="463" y="2"/>
                </a:lnTo>
                <a:lnTo>
                  <a:pt x="461" y="2"/>
                </a:lnTo>
                <a:lnTo>
                  <a:pt x="459" y="0"/>
                </a:lnTo>
                <a:lnTo>
                  <a:pt x="457" y="0"/>
                </a:lnTo>
                <a:lnTo>
                  <a:pt x="455" y="0"/>
                </a:lnTo>
                <a:lnTo>
                  <a:pt x="452" y="0"/>
                </a:lnTo>
                <a:lnTo>
                  <a:pt x="442" y="0"/>
                </a:lnTo>
                <a:lnTo>
                  <a:pt x="426" y="0"/>
                </a:lnTo>
                <a:lnTo>
                  <a:pt x="413" y="0"/>
                </a:lnTo>
                <a:lnTo>
                  <a:pt x="400" y="0"/>
                </a:lnTo>
                <a:lnTo>
                  <a:pt x="390" y="0"/>
                </a:lnTo>
                <a:lnTo>
                  <a:pt x="381" y="0"/>
                </a:lnTo>
                <a:lnTo>
                  <a:pt x="374" y="0"/>
                </a:lnTo>
                <a:lnTo>
                  <a:pt x="372" y="2"/>
                </a:lnTo>
                <a:lnTo>
                  <a:pt x="361" y="2"/>
                </a:lnTo>
                <a:lnTo>
                  <a:pt x="351" y="2"/>
                </a:lnTo>
                <a:lnTo>
                  <a:pt x="125" y="2"/>
                </a:lnTo>
                <a:lnTo>
                  <a:pt x="112" y="2"/>
                </a:lnTo>
                <a:lnTo>
                  <a:pt x="99" y="2"/>
                </a:lnTo>
                <a:lnTo>
                  <a:pt x="97" y="2"/>
                </a:lnTo>
                <a:lnTo>
                  <a:pt x="93" y="2"/>
                </a:lnTo>
                <a:lnTo>
                  <a:pt x="84" y="2"/>
                </a:lnTo>
                <a:lnTo>
                  <a:pt x="75" y="2"/>
                </a:lnTo>
                <a:lnTo>
                  <a:pt x="65" y="2"/>
                </a:lnTo>
                <a:lnTo>
                  <a:pt x="52" y="2"/>
                </a:lnTo>
                <a:lnTo>
                  <a:pt x="41" y="2"/>
                </a:lnTo>
                <a:lnTo>
                  <a:pt x="30" y="2"/>
                </a:lnTo>
                <a:lnTo>
                  <a:pt x="28" y="2"/>
                </a:lnTo>
                <a:lnTo>
                  <a:pt x="26" y="2"/>
                </a:lnTo>
                <a:lnTo>
                  <a:pt x="24" y="4"/>
                </a:lnTo>
                <a:lnTo>
                  <a:pt x="21" y="4"/>
                </a:lnTo>
                <a:lnTo>
                  <a:pt x="19" y="6"/>
                </a:lnTo>
                <a:lnTo>
                  <a:pt x="17" y="6"/>
                </a:lnTo>
                <a:lnTo>
                  <a:pt x="15" y="8"/>
                </a:lnTo>
                <a:lnTo>
                  <a:pt x="13" y="10"/>
                </a:lnTo>
                <a:lnTo>
                  <a:pt x="11" y="10"/>
                </a:lnTo>
                <a:lnTo>
                  <a:pt x="11" y="13"/>
                </a:lnTo>
                <a:lnTo>
                  <a:pt x="8" y="15"/>
                </a:lnTo>
                <a:lnTo>
                  <a:pt x="6" y="17"/>
                </a:lnTo>
                <a:lnTo>
                  <a:pt x="6" y="19"/>
                </a:lnTo>
                <a:lnTo>
                  <a:pt x="4" y="21"/>
                </a:lnTo>
                <a:lnTo>
                  <a:pt x="4" y="26"/>
                </a:lnTo>
                <a:lnTo>
                  <a:pt x="2" y="28"/>
                </a:lnTo>
                <a:lnTo>
                  <a:pt x="2" y="32"/>
                </a:lnTo>
                <a:lnTo>
                  <a:pt x="0" y="39"/>
                </a:lnTo>
                <a:lnTo>
                  <a:pt x="0" y="45"/>
                </a:lnTo>
                <a:lnTo>
                  <a:pt x="0" y="52"/>
                </a:lnTo>
                <a:lnTo>
                  <a:pt x="0" y="60"/>
                </a:lnTo>
                <a:lnTo>
                  <a:pt x="2" y="67"/>
                </a:lnTo>
                <a:lnTo>
                  <a:pt x="2" y="75"/>
                </a:lnTo>
                <a:lnTo>
                  <a:pt x="4" y="82"/>
                </a:lnTo>
                <a:lnTo>
                  <a:pt x="6" y="91"/>
                </a:lnTo>
                <a:lnTo>
                  <a:pt x="11" y="99"/>
                </a:lnTo>
                <a:lnTo>
                  <a:pt x="13" y="110"/>
                </a:lnTo>
                <a:lnTo>
                  <a:pt x="17" y="119"/>
                </a:lnTo>
                <a:lnTo>
                  <a:pt x="26" y="140"/>
                </a:lnTo>
                <a:lnTo>
                  <a:pt x="34" y="164"/>
                </a:lnTo>
                <a:lnTo>
                  <a:pt x="45" y="188"/>
                </a:lnTo>
                <a:lnTo>
                  <a:pt x="56" y="212"/>
                </a:lnTo>
                <a:lnTo>
                  <a:pt x="65" y="234"/>
                </a:lnTo>
                <a:lnTo>
                  <a:pt x="75" y="255"/>
                </a:lnTo>
                <a:lnTo>
                  <a:pt x="80" y="264"/>
                </a:lnTo>
                <a:lnTo>
                  <a:pt x="84" y="273"/>
                </a:lnTo>
                <a:lnTo>
                  <a:pt x="86" y="277"/>
                </a:lnTo>
                <a:lnTo>
                  <a:pt x="86" y="281"/>
                </a:lnTo>
                <a:lnTo>
                  <a:pt x="88" y="286"/>
                </a:lnTo>
                <a:lnTo>
                  <a:pt x="91" y="290"/>
                </a:lnTo>
                <a:lnTo>
                  <a:pt x="91" y="296"/>
                </a:lnTo>
                <a:lnTo>
                  <a:pt x="91" y="305"/>
                </a:lnTo>
                <a:lnTo>
                  <a:pt x="93" y="314"/>
                </a:lnTo>
                <a:lnTo>
                  <a:pt x="93" y="325"/>
                </a:lnTo>
                <a:lnTo>
                  <a:pt x="93" y="351"/>
                </a:lnTo>
                <a:lnTo>
                  <a:pt x="93" y="387"/>
                </a:lnTo>
                <a:lnTo>
                  <a:pt x="95" y="589"/>
                </a:lnTo>
                <a:lnTo>
                  <a:pt x="381" y="589"/>
                </a:lnTo>
                <a:close/>
              </a:path>
            </a:pathLst>
          </a:custGeom>
          <a:solidFill>
            <a:srgbClr val="E6A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1" name="任意多边形 308220"/>
          <p:cNvSpPr/>
          <p:nvPr/>
        </p:nvSpPr>
        <p:spPr>
          <a:xfrm>
            <a:off x="6527800" y="3900488"/>
            <a:ext cx="752475" cy="931862"/>
          </a:xfrm>
          <a:custGeom>
            <a:rect l="0" t="0" r="0" b="0"/>
            <a:pathLst>
              <a:path w="472" h="587">
                <a:moveTo>
                  <a:pt x="379" y="587"/>
                </a:moveTo>
                <a:lnTo>
                  <a:pt x="379" y="396"/>
                </a:lnTo>
                <a:lnTo>
                  <a:pt x="379" y="372"/>
                </a:lnTo>
                <a:lnTo>
                  <a:pt x="379" y="353"/>
                </a:lnTo>
                <a:lnTo>
                  <a:pt x="379" y="336"/>
                </a:lnTo>
                <a:lnTo>
                  <a:pt x="379" y="320"/>
                </a:lnTo>
                <a:lnTo>
                  <a:pt x="381" y="312"/>
                </a:lnTo>
                <a:lnTo>
                  <a:pt x="381" y="305"/>
                </a:lnTo>
                <a:lnTo>
                  <a:pt x="381" y="299"/>
                </a:lnTo>
                <a:lnTo>
                  <a:pt x="383" y="290"/>
                </a:lnTo>
                <a:lnTo>
                  <a:pt x="385" y="281"/>
                </a:lnTo>
                <a:lnTo>
                  <a:pt x="388" y="275"/>
                </a:lnTo>
                <a:lnTo>
                  <a:pt x="390" y="264"/>
                </a:lnTo>
                <a:lnTo>
                  <a:pt x="394" y="255"/>
                </a:lnTo>
                <a:lnTo>
                  <a:pt x="401" y="240"/>
                </a:lnTo>
                <a:lnTo>
                  <a:pt x="409" y="221"/>
                </a:lnTo>
                <a:lnTo>
                  <a:pt x="418" y="199"/>
                </a:lnTo>
                <a:lnTo>
                  <a:pt x="429" y="175"/>
                </a:lnTo>
                <a:lnTo>
                  <a:pt x="437" y="154"/>
                </a:lnTo>
                <a:lnTo>
                  <a:pt x="448" y="132"/>
                </a:lnTo>
                <a:lnTo>
                  <a:pt x="457" y="112"/>
                </a:lnTo>
                <a:lnTo>
                  <a:pt x="463" y="95"/>
                </a:lnTo>
                <a:lnTo>
                  <a:pt x="466" y="93"/>
                </a:lnTo>
                <a:lnTo>
                  <a:pt x="468" y="89"/>
                </a:lnTo>
                <a:lnTo>
                  <a:pt x="470" y="84"/>
                </a:lnTo>
                <a:lnTo>
                  <a:pt x="470" y="80"/>
                </a:lnTo>
                <a:lnTo>
                  <a:pt x="472" y="76"/>
                </a:lnTo>
                <a:lnTo>
                  <a:pt x="472" y="71"/>
                </a:lnTo>
                <a:lnTo>
                  <a:pt x="474" y="67"/>
                </a:lnTo>
                <a:lnTo>
                  <a:pt x="474" y="63"/>
                </a:lnTo>
                <a:lnTo>
                  <a:pt x="474" y="58"/>
                </a:lnTo>
                <a:lnTo>
                  <a:pt x="474" y="54"/>
                </a:lnTo>
                <a:lnTo>
                  <a:pt x="474" y="50"/>
                </a:lnTo>
                <a:lnTo>
                  <a:pt x="474" y="45"/>
                </a:lnTo>
                <a:lnTo>
                  <a:pt x="474" y="41"/>
                </a:lnTo>
                <a:lnTo>
                  <a:pt x="474" y="39"/>
                </a:lnTo>
                <a:lnTo>
                  <a:pt x="474" y="34"/>
                </a:lnTo>
                <a:lnTo>
                  <a:pt x="474" y="30"/>
                </a:lnTo>
                <a:lnTo>
                  <a:pt x="474" y="28"/>
                </a:lnTo>
                <a:lnTo>
                  <a:pt x="472" y="24"/>
                </a:lnTo>
                <a:lnTo>
                  <a:pt x="472" y="21"/>
                </a:lnTo>
                <a:lnTo>
                  <a:pt x="470" y="17"/>
                </a:lnTo>
                <a:lnTo>
                  <a:pt x="470" y="15"/>
                </a:lnTo>
                <a:lnTo>
                  <a:pt x="468" y="13"/>
                </a:lnTo>
                <a:lnTo>
                  <a:pt x="468" y="11"/>
                </a:lnTo>
                <a:lnTo>
                  <a:pt x="466" y="8"/>
                </a:lnTo>
                <a:lnTo>
                  <a:pt x="463" y="6"/>
                </a:lnTo>
                <a:lnTo>
                  <a:pt x="463" y="4"/>
                </a:lnTo>
                <a:lnTo>
                  <a:pt x="461" y="2"/>
                </a:lnTo>
                <a:lnTo>
                  <a:pt x="459" y="2"/>
                </a:lnTo>
                <a:lnTo>
                  <a:pt x="457" y="0"/>
                </a:lnTo>
                <a:lnTo>
                  <a:pt x="455" y="0"/>
                </a:lnTo>
                <a:lnTo>
                  <a:pt x="453" y="0"/>
                </a:lnTo>
                <a:lnTo>
                  <a:pt x="450" y="0"/>
                </a:lnTo>
                <a:lnTo>
                  <a:pt x="437" y="0"/>
                </a:lnTo>
                <a:lnTo>
                  <a:pt x="424" y="0"/>
                </a:lnTo>
                <a:lnTo>
                  <a:pt x="411" y="0"/>
                </a:lnTo>
                <a:lnTo>
                  <a:pt x="398" y="0"/>
                </a:lnTo>
                <a:lnTo>
                  <a:pt x="388" y="0"/>
                </a:lnTo>
                <a:lnTo>
                  <a:pt x="379" y="0"/>
                </a:lnTo>
                <a:lnTo>
                  <a:pt x="372" y="0"/>
                </a:lnTo>
                <a:lnTo>
                  <a:pt x="370" y="0"/>
                </a:lnTo>
                <a:lnTo>
                  <a:pt x="359" y="2"/>
                </a:lnTo>
                <a:lnTo>
                  <a:pt x="349" y="2"/>
                </a:lnTo>
                <a:lnTo>
                  <a:pt x="125" y="2"/>
                </a:lnTo>
                <a:lnTo>
                  <a:pt x="112" y="2"/>
                </a:lnTo>
                <a:lnTo>
                  <a:pt x="99" y="2"/>
                </a:lnTo>
                <a:lnTo>
                  <a:pt x="97" y="2"/>
                </a:lnTo>
                <a:lnTo>
                  <a:pt x="91" y="2"/>
                </a:lnTo>
                <a:lnTo>
                  <a:pt x="84" y="2"/>
                </a:lnTo>
                <a:lnTo>
                  <a:pt x="73" y="2"/>
                </a:lnTo>
                <a:lnTo>
                  <a:pt x="63" y="2"/>
                </a:lnTo>
                <a:lnTo>
                  <a:pt x="52" y="2"/>
                </a:lnTo>
                <a:lnTo>
                  <a:pt x="41" y="2"/>
                </a:lnTo>
                <a:lnTo>
                  <a:pt x="30" y="2"/>
                </a:lnTo>
                <a:lnTo>
                  <a:pt x="28" y="2"/>
                </a:lnTo>
                <a:lnTo>
                  <a:pt x="26" y="2"/>
                </a:lnTo>
                <a:lnTo>
                  <a:pt x="24" y="4"/>
                </a:lnTo>
                <a:lnTo>
                  <a:pt x="22" y="4"/>
                </a:lnTo>
                <a:lnTo>
                  <a:pt x="19" y="4"/>
                </a:lnTo>
                <a:lnTo>
                  <a:pt x="17" y="6"/>
                </a:lnTo>
                <a:lnTo>
                  <a:pt x="15" y="8"/>
                </a:lnTo>
                <a:lnTo>
                  <a:pt x="13" y="8"/>
                </a:lnTo>
                <a:lnTo>
                  <a:pt x="11" y="11"/>
                </a:lnTo>
                <a:lnTo>
                  <a:pt x="11" y="13"/>
                </a:lnTo>
                <a:lnTo>
                  <a:pt x="9" y="15"/>
                </a:lnTo>
                <a:lnTo>
                  <a:pt x="6" y="17"/>
                </a:lnTo>
                <a:lnTo>
                  <a:pt x="6" y="19"/>
                </a:lnTo>
                <a:lnTo>
                  <a:pt x="4" y="21"/>
                </a:lnTo>
                <a:lnTo>
                  <a:pt x="4" y="24"/>
                </a:lnTo>
                <a:lnTo>
                  <a:pt x="2" y="28"/>
                </a:lnTo>
                <a:lnTo>
                  <a:pt x="2" y="32"/>
                </a:lnTo>
                <a:lnTo>
                  <a:pt x="0" y="39"/>
                </a:lnTo>
                <a:lnTo>
                  <a:pt x="0" y="45"/>
                </a:lnTo>
                <a:lnTo>
                  <a:pt x="0" y="52"/>
                </a:lnTo>
                <a:lnTo>
                  <a:pt x="0" y="58"/>
                </a:lnTo>
                <a:lnTo>
                  <a:pt x="2" y="67"/>
                </a:lnTo>
                <a:lnTo>
                  <a:pt x="2" y="73"/>
                </a:lnTo>
                <a:lnTo>
                  <a:pt x="4" y="82"/>
                </a:lnTo>
                <a:lnTo>
                  <a:pt x="6" y="89"/>
                </a:lnTo>
                <a:lnTo>
                  <a:pt x="11" y="99"/>
                </a:lnTo>
                <a:lnTo>
                  <a:pt x="13" y="108"/>
                </a:lnTo>
                <a:lnTo>
                  <a:pt x="17" y="119"/>
                </a:lnTo>
                <a:lnTo>
                  <a:pt x="26" y="141"/>
                </a:lnTo>
                <a:lnTo>
                  <a:pt x="35" y="162"/>
                </a:lnTo>
                <a:lnTo>
                  <a:pt x="45" y="186"/>
                </a:lnTo>
                <a:lnTo>
                  <a:pt x="54" y="210"/>
                </a:lnTo>
                <a:lnTo>
                  <a:pt x="65" y="232"/>
                </a:lnTo>
                <a:lnTo>
                  <a:pt x="73" y="253"/>
                </a:lnTo>
                <a:lnTo>
                  <a:pt x="80" y="262"/>
                </a:lnTo>
                <a:lnTo>
                  <a:pt x="84" y="271"/>
                </a:lnTo>
                <a:lnTo>
                  <a:pt x="86" y="275"/>
                </a:lnTo>
                <a:lnTo>
                  <a:pt x="86" y="279"/>
                </a:lnTo>
                <a:lnTo>
                  <a:pt x="89" y="284"/>
                </a:lnTo>
                <a:lnTo>
                  <a:pt x="89" y="288"/>
                </a:lnTo>
                <a:lnTo>
                  <a:pt x="91" y="294"/>
                </a:lnTo>
                <a:lnTo>
                  <a:pt x="91" y="303"/>
                </a:lnTo>
                <a:lnTo>
                  <a:pt x="91" y="312"/>
                </a:lnTo>
                <a:lnTo>
                  <a:pt x="93" y="320"/>
                </a:lnTo>
                <a:lnTo>
                  <a:pt x="93" y="349"/>
                </a:lnTo>
                <a:lnTo>
                  <a:pt x="93" y="385"/>
                </a:lnTo>
                <a:lnTo>
                  <a:pt x="93" y="587"/>
                </a:lnTo>
                <a:lnTo>
                  <a:pt x="379" y="587"/>
                </a:lnTo>
                <a:close/>
              </a:path>
            </a:pathLst>
          </a:custGeom>
          <a:solidFill>
            <a:srgbClr val="E6AA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2" name="任意多边形 308221"/>
          <p:cNvSpPr/>
          <p:nvPr/>
        </p:nvSpPr>
        <p:spPr>
          <a:xfrm>
            <a:off x="6530975" y="3900488"/>
            <a:ext cx="749300" cy="931862"/>
          </a:xfrm>
          <a:custGeom>
            <a:rect l="0" t="0" r="0" b="0"/>
            <a:pathLst>
              <a:path w="472" h="587">
                <a:moveTo>
                  <a:pt x="377" y="587"/>
                </a:moveTo>
                <a:lnTo>
                  <a:pt x="377" y="394"/>
                </a:lnTo>
                <a:lnTo>
                  <a:pt x="377" y="370"/>
                </a:lnTo>
                <a:lnTo>
                  <a:pt x="377" y="351"/>
                </a:lnTo>
                <a:lnTo>
                  <a:pt x="377" y="333"/>
                </a:lnTo>
                <a:lnTo>
                  <a:pt x="377" y="320"/>
                </a:lnTo>
                <a:lnTo>
                  <a:pt x="377" y="312"/>
                </a:lnTo>
                <a:lnTo>
                  <a:pt x="379" y="305"/>
                </a:lnTo>
                <a:lnTo>
                  <a:pt x="379" y="299"/>
                </a:lnTo>
                <a:lnTo>
                  <a:pt x="381" y="290"/>
                </a:lnTo>
                <a:lnTo>
                  <a:pt x="383" y="281"/>
                </a:lnTo>
                <a:lnTo>
                  <a:pt x="386" y="275"/>
                </a:lnTo>
                <a:lnTo>
                  <a:pt x="388" y="264"/>
                </a:lnTo>
                <a:lnTo>
                  <a:pt x="392" y="255"/>
                </a:lnTo>
                <a:lnTo>
                  <a:pt x="399" y="240"/>
                </a:lnTo>
                <a:lnTo>
                  <a:pt x="405" y="221"/>
                </a:lnTo>
                <a:lnTo>
                  <a:pt x="416" y="199"/>
                </a:lnTo>
                <a:lnTo>
                  <a:pt x="425" y="175"/>
                </a:lnTo>
                <a:lnTo>
                  <a:pt x="435" y="154"/>
                </a:lnTo>
                <a:lnTo>
                  <a:pt x="446" y="132"/>
                </a:lnTo>
                <a:lnTo>
                  <a:pt x="455" y="112"/>
                </a:lnTo>
                <a:lnTo>
                  <a:pt x="461" y="97"/>
                </a:lnTo>
                <a:lnTo>
                  <a:pt x="464" y="93"/>
                </a:lnTo>
                <a:lnTo>
                  <a:pt x="466" y="89"/>
                </a:lnTo>
                <a:lnTo>
                  <a:pt x="466" y="84"/>
                </a:lnTo>
                <a:lnTo>
                  <a:pt x="468" y="80"/>
                </a:lnTo>
                <a:lnTo>
                  <a:pt x="468" y="76"/>
                </a:lnTo>
                <a:lnTo>
                  <a:pt x="470" y="71"/>
                </a:lnTo>
                <a:lnTo>
                  <a:pt x="470" y="67"/>
                </a:lnTo>
                <a:lnTo>
                  <a:pt x="472" y="63"/>
                </a:lnTo>
                <a:lnTo>
                  <a:pt x="472" y="56"/>
                </a:lnTo>
                <a:lnTo>
                  <a:pt x="472" y="47"/>
                </a:lnTo>
                <a:lnTo>
                  <a:pt x="472" y="43"/>
                </a:lnTo>
                <a:lnTo>
                  <a:pt x="472" y="39"/>
                </a:lnTo>
                <a:lnTo>
                  <a:pt x="472" y="37"/>
                </a:lnTo>
                <a:lnTo>
                  <a:pt x="472" y="32"/>
                </a:lnTo>
                <a:lnTo>
                  <a:pt x="470" y="30"/>
                </a:lnTo>
                <a:lnTo>
                  <a:pt x="470" y="26"/>
                </a:lnTo>
                <a:lnTo>
                  <a:pt x="470" y="24"/>
                </a:lnTo>
                <a:lnTo>
                  <a:pt x="468" y="19"/>
                </a:lnTo>
                <a:lnTo>
                  <a:pt x="468" y="17"/>
                </a:lnTo>
                <a:lnTo>
                  <a:pt x="466" y="15"/>
                </a:lnTo>
                <a:lnTo>
                  <a:pt x="464" y="13"/>
                </a:lnTo>
                <a:lnTo>
                  <a:pt x="464" y="11"/>
                </a:lnTo>
                <a:lnTo>
                  <a:pt x="461" y="8"/>
                </a:lnTo>
                <a:lnTo>
                  <a:pt x="459" y="6"/>
                </a:lnTo>
                <a:lnTo>
                  <a:pt x="457" y="4"/>
                </a:lnTo>
                <a:lnTo>
                  <a:pt x="455" y="2"/>
                </a:lnTo>
                <a:lnTo>
                  <a:pt x="453" y="2"/>
                </a:lnTo>
                <a:lnTo>
                  <a:pt x="451" y="2"/>
                </a:lnTo>
                <a:lnTo>
                  <a:pt x="448" y="0"/>
                </a:lnTo>
                <a:lnTo>
                  <a:pt x="446" y="0"/>
                </a:lnTo>
                <a:lnTo>
                  <a:pt x="435" y="0"/>
                </a:lnTo>
                <a:lnTo>
                  <a:pt x="422" y="2"/>
                </a:lnTo>
                <a:lnTo>
                  <a:pt x="409" y="2"/>
                </a:lnTo>
                <a:lnTo>
                  <a:pt x="396" y="2"/>
                </a:lnTo>
                <a:lnTo>
                  <a:pt x="386" y="2"/>
                </a:lnTo>
                <a:lnTo>
                  <a:pt x="377" y="2"/>
                </a:lnTo>
                <a:lnTo>
                  <a:pt x="370" y="2"/>
                </a:lnTo>
                <a:lnTo>
                  <a:pt x="368" y="2"/>
                </a:lnTo>
                <a:lnTo>
                  <a:pt x="357" y="2"/>
                </a:lnTo>
                <a:lnTo>
                  <a:pt x="347" y="4"/>
                </a:lnTo>
                <a:lnTo>
                  <a:pt x="123" y="4"/>
                </a:lnTo>
                <a:lnTo>
                  <a:pt x="113" y="2"/>
                </a:lnTo>
                <a:lnTo>
                  <a:pt x="97" y="4"/>
                </a:lnTo>
                <a:lnTo>
                  <a:pt x="97" y="4"/>
                </a:lnTo>
                <a:lnTo>
                  <a:pt x="91" y="4"/>
                </a:lnTo>
                <a:lnTo>
                  <a:pt x="84" y="4"/>
                </a:lnTo>
                <a:lnTo>
                  <a:pt x="74" y="2"/>
                </a:lnTo>
                <a:lnTo>
                  <a:pt x="63" y="2"/>
                </a:lnTo>
                <a:lnTo>
                  <a:pt x="52" y="2"/>
                </a:lnTo>
                <a:lnTo>
                  <a:pt x="41" y="4"/>
                </a:lnTo>
                <a:lnTo>
                  <a:pt x="30" y="4"/>
                </a:lnTo>
                <a:lnTo>
                  <a:pt x="28" y="4"/>
                </a:lnTo>
                <a:lnTo>
                  <a:pt x="26" y="4"/>
                </a:lnTo>
                <a:lnTo>
                  <a:pt x="24" y="4"/>
                </a:lnTo>
                <a:lnTo>
                  <a:pt x="22" y="6"/>
                </a:lnTo>
                <a:lnTo>
                  <a:pt x="20" y="6"/>
                </a:lnTo>
                <a:lnTo>
                  <a:pt x="17" y="8"/>
                </a:lnTo>
                <a:lnTo>
                  <a:pt x="15" y="8"/>
                </a:lnTo>
                <a:lnTo>
                  <a:pt x="13" y="11"/>
                </a:lnTo>
                <a:lnTo>
                  <a:pt x="11" y="13"/>
                </a:lnTo>
                <a:lnTo>
                  <a:pt x="11" y="15"/>
                </a:lnTo>
                <a:lnTo>
                  <a:pt x="9" y="17"/>
                </a:lnTo>
                <a:lnTo>
                  <a:pt x="7" y="19"/>
                </a:lnTo>
                <a:lnTo>
                  <a:pt x="7" y="21"/>
                </a:lnTo>
                <a:lnTo>
                  <a:pt x="4" y="24"/>
                </a:lnTo>
                <a:lnTo>
                  <a:pt x="4" y="26"/>
                </a:lnTo>
                <a:lnTo>
                  <a:pt x="2" y="28"/>
                </a:lnTo>
                <a:lnTo>
                  <a:pt x="2" y="34"/>
                </a:lnTo>
                <a:lnTo>
                  <a:pt x="0" y="41"/>
                </a:lnTo>
                <a:lnTo>
                  <a:pt x="0" y="47"/>
                </a:lnTo>
                <a:lnTo>
                  <a:pt x="0" y="54"/>
                </a:lnTo>
                <a:lnTo>
                  <a:pt x="0" y="60"/>
                </a:lnTo>
                <a:lnTo>
                  <a:pt x="2" y="67"/>
                </a:lnTo>
                <a:lnTo>
                  <a:pt x="2" y="76"/>
                </a:lnTo>
                <a:lnTo>
                  <a:pt x="4" y="82"/>
                </a:lnTo>
                <a:lnTo>
                  <a:pt x="7" y="91"/>
                </a:lnTo>
                <a:lnTo>
                  <a:pt x="11" y="99"/>
                </a:lnTo>
                <a:lnTo>
                  <a:pt x="13" y="108"/>
                </a:lnTo>
                <a:lnTo>
                  <a:pt x="17" y="119"/>
                </a:lnTo>
                <a:lnTo>
                  <a:pt x="26" y="141"/>
                </a:lnTo>
                <a:lnTo>
                  <a:pt x="35" y="164"/>
                </a:lnTo>
                <a:lnTo>
                  <a:pt x="46" y="188"/>
                </a:lnTo>
                <a:lnTo>
                  <a:pt x="54" y="210"/>
                </a:lnTo>
                <a:lnTo>
                  <a:pt x="65" y="232"/>
                </a:lnTo>
                <a:lnTo>
                  <a:pt x="74" y="253"/>
                </a:lnTo>
                <a:lnTo>
                  <a:pt x="80" y="262"/>
                </a:lnTo>
                <a:lnTo>
                  <a:pt x="82" y="271"/>
                </a:lnTo>
                <a:lnTo>
                  <a:pt x="84" y="275"/>
                </a:lnTo>
                <a:lnTo>
                  <a:pt x="87" y="279"/>
                </a:lnTo>
                <a:lnTo>
                  <a:pt x="89" y="284"/>
                </a:lnTo>
                <a:lnTo>
                  <a:pt x="89" y="288"/>
                </a:lnTo>
                <a:lnTo>
                  <a:pt x="91" y="294"/>
                </a:lnTo>
                <a:lnTo>
                  <a:pt x="91" y="303"/>
                </a:lnTo>
                <a:lnTo>
                  <a:pt x="91" y="312"/>
                </a:lnTo>
                <a:lnTo>
                  <a:pt x="91" y="320"/>
                </a:lnTo>
                <a:lnTo>
                  <a:pt x="93" y="349"/>
                </a:lnTo>
                <a:lnTo>
                  <a:pt x="93" y="383"/>
                </a:lnTo>
                <a:lnTo>
                  <a:pt x="93" y="587"/>
                </a:lnTo>
                <a:lnTo>
                  <a:pt x="377" y="587"/>
                </a:lnTo>
                <a:close/>
              </a:path>
            </a:pathLst>
          </a:custGeom>
          <a:solidFill>
            <a:srgbClr val="E6A9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3" name="任意多边形 308222"/>
          <p:cNvSpPr/>
          <p:nvPr/>
        </p:nvSpPr>
        <p:spPr>
          <a:xfrm>
            <a:off x="6534150" y="3903663"/>
            <a:ext cx="746125" cy="928687"/>
          </a:xfrm>
          <a:custGeom>
            <a:rect l="0" t="0" r="0" b="0"/>
            <a:pathLst>
              <a:path w="470" h="585">
                <a:moveTo>
                  <a:pt x="375" y="585"/>
                </a:moveTo>
                <a:lnTo>
                  <a:pt x="375" y="392"/>
                </a:lnTo>
                <a:lnTo>
                  <a:pt x="375" y="368"/>
                </a:lnTo>
                <a:lnTo>
                  <a:pt x="375" y="349"/>
                </a:lnTo>
                <a:lnTo>
                  <a:pt x="375" y="331"/>
                </a:lnTo>
                <a:lnTo>
                  <a:pt x="375" y="316"/>
                </a:lnTo>
                <a:lnTo>
                  <a:pt x="375" y="310"/>
                </a:lnTo>
                <a:lnTo>
                  <a:pt x="377" y="303"/>
                </a:lnTo>
                <a:lnTo>
                  <a:pt x="377" y="297"/>
                </a:lnTo>
                <a:lnTo>
                  <a:pt x="379" y="288"/>
                </a:lnTo>
                <a:lnTo>
                  <a:pt x="381" y="279"/>
                </a:lnTo>
                <a:lnTo>
                  <a:pt x="384" y="273"/>
                </a:lnTo>
                <a:lnTo>
                  <a:pt x="386" y="264"/>
                </a:lnTo>
                <a:lnTo>
                  <a:pt x="390" y="253"/>
                </a:lnTo>
                <a:lnTo>
                  <a:pt x="397" y="238"/>
                </a:lnTo>
                <a:lnTo>
                  <a:pt x="403" y="219"/>
                </a:lnTo>
                <a:lnTo>
                  <a:pt x="414" y="197"/>
                </a:lnTo>
                <a:lnTo>
                  <a:pt x="423" y="175"/>
                </a:lnTo>
                <a:lnTo>
                  <a:pt x="433" y="152"/>
                </a:lnTo>
                <a:lnTo>
                  <a:pt x="442" y="132"/>
                </a:lnTo>
                <a:lnTo>
                  <a:pt x="451" y="113"/>
                </a:lnTo>
                <a:lnTo>
                  <a:pt x="459" y="97"/>
                </a:lnTo>
                <a:lnTo>
                  <a:pt x="459" y="93"/>
                </a:lnTo>
                <a:lnTo>
                  <a:pt x="462" y="89"/>
                </a:lnTo>
                <a:lnTo>
                  <a:pt x="464" y="84"/>
                </a:lnTo>
                <a:lnTo>
                  <a:pt x="464" y="80"/>
                </a:lnTo>
                <a:lnTo>
                  <a:pt x="466" y="76"/>
                </a:lnTo>
                <a:lnTo>
                  <a:pt x="466" y="71"/>
                </a:lnTo>
                <a:lnTo>
                  <a:pt x="468" y="67"/>
                </a:lnTo>
                <a:lnTo>
                  <a:pt x="468" y="63"/>
                </a:lnTo>
                <a:lnTo>
                  <a:pt x="470" y="54"/>
                </a:lnTo>
                <a:lnTo>
                  <a:pt x="470" y="48"/>
                </a:lnTo>
                <a:lnTo>
                  <a:pt x="470" y="43"/>
                </a:lnTo>
                <a:lnTo>
                  <a:pt x="470" y="39"/>
                </a:lnTo>
                <a:lnTo>
                  <a:pt x="468" y="37"/>
                </a:lnTo>
                <a:lnTo>
                  <a:pt x="468" y="32"/>
                </a:lnTo>
                <a:lnTo>
                  <a:pt x="468" y="28"/>
                </a:lnTo>
                <a:lnTo>
                  <a:pt x="468" y="26"/>
                </a:lnTo>
                <a:lnTo>
                  <a:pt x="466" y="22"/>
                </a:lnTo>
                <a:lnTo>
                  <a:pt x="466" y="19"/>
                </a:lnTo>
                <a:lnTo>
                  <a:pt x="464" y="17"/>
                </a:lnTo>
                <a:lnTo>
                  <a:pt x="464" y="15"/>
                </a:lnTo>
                <a:lnTo>
                  <a:pt x="462" y="11"/>
                </a:lnTo>
                <a:lnTo>
                  <a:pt x="459" y="9"/>
                </a:lnTo>
                <a:lnTo>
                  <a:pt x="459" y="6"/>
                </a:lnTo>
                <a:lnTo>
                  <a:pt x="457" y="6"/>
                </a:lnTo>
                <a:lnTo>
                  <a:pt x="455" y="4"/>
                </a:lnTo>
                <a:lnTo>
                  <a:pt x="453" y="2"/>
                </a:lnTo>
                <a:lnTo>
                  <a:pt x="451" y="2"/>
                </a:lnTo>
                <a:lnTo>
                  <a:pt x="449" y="0"/>
                </a:lnTo>
                <a:lnTo>
                  <a:pt x="446" y="0"/>
                </a:lnTo>
                <a:lnTo>
                  <a:pt x="444" y="0"/>
                </a:lnTo>
                <a:lnTo>
                  <a:pt x="433" y="0"/>
                </a:lnTo>
                <a:lnTo>
                  <a:pt x="420" y="0"/>
                </a:lnTo>
                <a:lnTo>
                  <a:pt x="407" y="0"/>
                </a:lnTo>
                <a:lnTo>
                  <a:pt x="394" y="2"/>
                </a:lnTo>
                <a:lnTo>
                  <a:pt x="384" y="2"/>
                </a:lnTo>
                <a:lnTo>
                  <a:pt x="375" y="2"/>
                </a:lnTo>
                <a:lnTo>
                  <a:pt x="368" y="2"/>
                </a:lnTo>
                <a:lnTo>
                  <a:pt x="366" y="2"/>
                </a:lnTo>
                <a:lnTo>
                  <a:pt x="355" y="2"/>
                </a:lnTo>
                <a:lnTo>
                  <a:pt x="345" y="4"/>
                </a:lnTo>
                <a:lnTo>
                  <a:pt x="124" y="4"/>
                </a:lnTo>
                <a:lnTo>
                  <a:pt x="111" y="2"/>
                </a:lnTo>
                <a:lnTo>
                  <a:pt x="98" y="4"/>
                </a:lnTo>
                <a:lnTo>
                  <a:pt x="95" y="4"/>
                </a:lnTo>
                <a:lnTo>
                  <a:pt x="91" y="4"/>
                </a:lnTo>
                <a:lnTo>
                  <a:pt x="82" y="2"/>
                </a:lnTo>
                <a:lnTo>
                  <a:pt x="74" y="2"/>
                </a:lnTo>
                <a:lnTo>
                  <a:pt x="63" y="2"/>
                </a:lnTo>
                <a:lnTo>
                  <a:pt x="52" y="2"/>
                </a:lnTo>
                <a:lnTo>
                  <a:pt x="41" y="2"/>
                </a:lnTo>
                <a:lnTo>
                  <a:pt x="31" y="4"/>
                </a:lnTo>
                <a:lnTo>
                  <a:pt x="28" y="4"/>
                </a:lnTo>
                <a:lnTo>
                  <a:pt x="26" y="4"/>
                </a:lnTo>
                <a:lnTo>
                  <a:pt x="24" y="4"/>
                </a:lnTo>
                <a:lnTo>
                  <a:pt x="22" y="6"/>
                </a:lnTo>
                <a:lnTo>
                  <a:pt x="20" y="6"/>
                </a:lnTo>
                <a:lnTo>
                  <a:pt x="18" y="9"/>
                </a:lnTo>
                <a:lnTo>
                  <a:pt x="15" y="9"/>
                </a:lnTo>
                <a:lnTo>
                  <a:pt x="13" y="11"/>
                </a:lnTo>
                <a:lnTo>
                  <a:pt x="11" y="13"/>
                </a:lnTo>
                <a:lnTo>
                  <a:pt x="11" y="15"/>
                </a:lnTo>
                <a:lnTo>
                  <a:pt x="9" y="15"/>
                </a:lnTo>
                <a:lnTo>
                  <a:pt x="7" y="17"/>
                </a:lnTo>
                <a:lnTo>
                  <a:pt x="7" y="19"/>
                </a:lnTo>
                <a:lnTo>
                  <a:pt x="5" y="24"/>
                </a:lnTo>
                <a:lnTo>
                  <a:pt x="5" y="26"/>
                </a:lnTo>
                <a:lnTo>
                  <a:pt x="2" y="28"/>
                </a:lnTo>
                <a:lnTo>
                  <a:pt x="2" y="35"/>
                </a:lnTo>
                <a:lnTo>
                  <a:pt x="0" y="39"/>
                </a:lnTo>
                <a:lnTo>
                  <a:pt x="0" y="45"/>
                </a:lnTo>
                <a:lnTo>
                  <a:pt x="0" y="52"/>
                </a:lnTo>
                <a:lnTo>
                  <a:pt x="0" y="61"/>
                </a:lnTo>
                <a:lnTo>
                  <a:pt x="2" y="67"/>
                </a:lnTo>
                <a:lnTo>
                  <a:pt x="2" y="74"/>
                </a:lnTo>
                <a:lnTo>
                  <a:pt x="5" y="82"/>
                </a:lnTo>
                <a:lnTo>
                  <a:pt x="7" y="91"/>
                </a:lnTo>
                <a:lnTo>
                  <a:pt x="11" y="100"/>
                </a:lnTo>
                <a:lnTo>
                  <a:pt x="13" y="108"/>
                </a:lnTo>
                <a:lnTo>
                  <a:pt x="18" y="119"/>
                </a:lnTo>
                <a:lnTo>
                  <a:pt x="26" y="141"/>
                </a:lnTo>
                <a:lnTo>
                  <a:pt x="35" y="162"/>
                </a:lnTo>
                <a:lnTo>
                  <a:pt x="44" y="186"/>
                </a:lnTo>
                <a:lnTo>
                  <a:pt x="54" y="208"/>
                </a:lnTo>
                <a:lnTo>
                  <a:pt x="65" y="230"/>
                </a:lnTo>
                <a:lnTo>
                  <a:pt x="74" y="251"/>
                </a:lnTo>
                <a:lnTo>
                  <a:pt x="78" y="262"/>
                </a:lnTo>
                <a:lnTo>
                  <a:pt x="82" y="269"/>
                </a:lnTo>
                <a:lnTo>
                  <a:pt x="85" y="273"/>
                </a:lnTo>
                <a:lnTo>
                  <a:pt x="87" y="277"/>
                </a:lnTo>
                <a:lnTo>
                  <a:pt x="87" y="282"/>
                </a:lnTo>
                <a:lnTo>
                  <a:pt x="89" y="286"/>
                </a:lnTo>
                <a:lnTo>
                  <a:pt x="89" y="292"/>
                </a:lnTo>
                <a:lnTo>
                  <a:pt x="91" y="301"/>
                </a:lnTo>
                <a:lnTo>
                  <a:pt x="91" y="308"/>
                </a:lnTo>
                <a:lnTo>
                  <a:pt x="91" y="318"/>
                </a:lnTo>
                <a:lnTo>
                  <a:pt x="91" y="347"/>
                </a:lnTo>
                <a:lnTo>
                  <a:pt x="91" y="381"/>
                </a:lnTo>
                <a:lnTo>
                  <a:pt x="93" y="585"/>
                </a:lnTo>
                <a:lnTo>
                  <a:pt x="375" y="585"/>
                </a:lnTo>
                <a:close/>
              </a:path>
            </a:pathLst>
          </a:custGeom>
          <a:solidFill>
            <a:srgbClr val="E5A9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4" name="任意多边形 308223"/>
          <p:cNvSpPr/>
          <p:nvPr/>
        </p:nvSpPr>
        <p:spPr>
          <a:xfrm>
            <a:off x="6537325" y="3906838"/>
            <a:ext cx="739775" cy="925512"/>
          </a:xfrm>
          <a:custGeom>
            <a:rect l="0" t="0" r="0" b="0"/>
            <a:pathLst>
              <a:path w="466" h="583">
                <a:moveTo>
                  <a:pt x="373" y="583"/>
                </a:moveTo>
                <a:lnTo>
                  <a:pt x="373" y="390"/>
                </a:lnTo>
                <a:lnTo>
                  <a:pt x="373" y="366"/>
                </a:lnTo>
                <a:lnTo>
                  <a:pt x="373" y="347"/>
                </a:lnTo>
                <a:lnTo>
                  <a:pt x="373" y="329"/>
                </a:lnTo>
                <a:lnTo>
                  <a:pt x="373" y="314"/>
                </a:lnTo>
                <a:lnTo>
                  <a:pt x="373" y="308"/>
                </a:lnTo>
                <a:lnTo>
                  <a:pt x="375" y="301"/>
                </a:lnTo>
                <a:lnTo>
                  <a:pt x="375" y="295"/>
                </a:lnTo>
                <a:lnTo>
                  <a:pt x="377" y="286"/>
                </a:lnTo>
                <a:lnTo>
                  <a:pt x="379" y="277"/>
                </a:lnTo>
                <a:lnTo>
                  <a:pt x="382" y="271"/>
                </a:lnTo>
                <a:lnTo>
                  <a:pt x="384" y="262"/>
                </a:lnTo>
                <a:lnTo>
                  <a:pt x="388" y="251"/>
                </a:lnTo>
                <a:lnTo>
                  <a:pt x="392" y="236"/>
                </a:lnTo>
                <a:lnTo>
                  <a:pt x="401" y="217"/>
                </a:lnTo>
                <a:lnTo>
                  <a:pt x="410" y="195"/>
                </a:lnTo>
                <a:lnTo>
                  <a:pt x="421" y="173"/>
                </a:lnTo>
                <a:lnTo>
                  <a:pt x="429" y="152"/>
                </a:lnTo>
                <a:lnTo>
                  <a:pt x="440" y="130"/>
                </a:lnTo>
                <a:lnTo>
                  <a:pt x="449" y="111"/>
                </a:lnTo>
                <a:lnTo>
                  <a:pt x="455" y="95"/>
                </a:lnTo>
                <a:lnTo>
                  <a:pt x="457" y="91"/>
                </a:lnTo>
                <a:lnTo>
                  <a:pt x="460" y="87"/>
                </a:lnTo>
                <a:lnTo>
                  <a:pt x="462" y="82"/>
                </a:lnTo>
                <a:lnTo>
                  <a:pt x="462" y="80"/>
                </a:lnTo>
                <a:lnTo>
                  <a:pt x="464" y="76"/>
                </a:lnTo>
                <a:lnTo>
                  <a:pt x="464" y="72"/>
                </a:lnTo>
                <a:lnTo>
                  <a:pt x="464" y="67"/>
                </a:lnTo>
                <a:lnTo>
                  <a:pt x="466" y="63"/>
                </a:lnTo>
                <a:lnTo>
                  <a:pt x="466" y="54"/>
                </a:lnTo>
                <a:lnTo>
                  <a:pt x="466" y="46"/>
                </a:lnTo>
                <a:lnTo>
                  <a:pt x="466" y="43"/>
                </a:lnTo>
                <a:lnTo>
                  <a:pt x="466" y="39"/>
                </a:lnTo>
                <a:lnTo>
                  <a:pt x="466" y="35"/>
                </a:lnTo>
                <a:lnTo>
                  <a:pt x="466" y="33"/>
                </a:lnTo>
                <a:lnTo>
                  <a:pt x="464" y="28"/>
                </a:lnTo>
                <a:lnTo>
                  <a:pt x="464" y="26"/>
                </a:lnTo>
                <a:lnTo>
                  <a:pt x="464" y="22"/>
                </a:lnTo>
                <a:lnTo>
                  <a:pt x="462" y="20"/>
                </a:lnTo>
                <a:lnTo>
                  <a:pt x="462" y="17"/>
                </a:lnTo>
                <a:lnTo>
                  <a:pt x="460" y="13"/>
                </a:lnTo>
                <a:lnTo>
                  <a:pt x="460" y="11"/>
                </a:lnTo>
                <a:lnTo>
                  <a:pt x="457" y="9"/>
                </a:lnTo>
                <a:lnTo>
                  <a:pt x="455" y="7"/>
                </a:lnTo>
                <a:lnTo>
                  <a:pt x="453" y="4"/>
                </a:lnTo>
                <a:lnTo>
                  <a:pt x="453" y="4"/>
                </a:lnTo>
                <a:lnTo>
                  <a:pt x="451" y="2"/>
                </a:lnTo>
                <a:lnTo>
                  <a:pt x="449" y="2"/>
                </a:lnTo>
                <a:lnTo>
                  <a:pt x="447" y="0"/>
                </a:lnTo>
                <a:lnTo>
                  <a:pt x="444" y="0"/>
                </a:lnTo>
                <a:lnTo>
                  <a:pt x="442" y="0"/>
                </a:lnTo>
                <a:lnTo>
                  <a:pt x="429" y="0"/>
                </a:lnTo>
                <a:lnTo>
                  <a:pt x="416" y="0"/>
                </a:lnTo>
                <a:lnTo>
                  <a:pt x="405" y="0"/>
                </a:lnTo>
                <a:lnTo>
                  <a:pt x="392" y="0"/>
                </a:lnTo>
                <a:lnTo>
                  <a:pt x="382" y="2"/>
                </a:lnTo>
                <a:lnTo>
                  <a:pt x="371" y="2"/>
                </a:lnTo>
                <a:lnTo>
                  <a:pt x="366" y="2"/>
                </a:lnTo>
                <a:lnTo>
                  <a:pt x="364" y="2"/>
                </a:lnTo>
                <a:lnTo>
                  <a:pt x="353" y="2"/>
                </a:lnTo>
                <a:lnTo>
                  <a:pt x="340" y="2"/>
                </a:lnTo>
                <a:lnTo>
                  <a:pt x="124" y="2"/>
                </a:lnTo>
                <a:lnTo>
                  <a:pt x="111" y="2"/>
                </a:lnTo>
                <a:lnTo>
                  <a:pt x="98" y="2"/>
                </a:lnTo>
                <a:lnTo>
                  <a:pt x="96" y="2"/>
                </a:lnTo>
                <a:lnTo>
                  <a:pt x="91" y="2"/>
                </a:lnTo>
                <a:lnTo>
                  <a:pt x="83" y="2"/>
                </a:lnTo>
                <a:lnTo>
                  <a:pt x="74" y="2"/>
                </a:lnTo>
                <a:lnTo>
                  <a:pt x="63" y="2"/>
                </a:lnTo>
                <a:lnTo>
                  <a:pt x="52" y="2"/>
                </a:lnTo>
                <a:lnTo>
                  <a:pt x="42" y="2"/>
                </a:lnTo>
                <a:lnTo>
                  <a:pt x="31" y="2"/>
                </a:lnTo>
                <a:lnTo>
                  <a:pt x="29" y="2"/>
                </a:lnTo>
                <a:lnTo>
                  <a:pt x="26" y="4"/>
                </a:lnTo>
                <a:lnTo>
                  <a:pt x="24" y="4"/>
                </a:lnTo>
                <a:lnTo>
                  <a:pt x="22" y="4"/>
                </a:lnTo>
                <a:lnTo>
                  <a:pt x="20" y="7"/>
                </a:lnTo>
                <a:lnTo>
                  <a:pt x="18" y="7"/>
                </a:lnTo>
                <a:lnTo>
                  <a:pt x="16" y="9"/>
                </a:lnTo>
                <a:lnTo>
                  <a:pt x="13" y="11"/>
                </a:lnTo>
                <a:lnTo>
                  <a:pt x="11" y="13"/>
                </a:lnTo>
                <a:lnTo>
                  <a:pt x="9" y="13"/>
                </a:lnTo>
                <a:lnTo>
                  <a:pt x="9" y="15"/>
                </a:lnTo>
                <a:lnTo>
                  <a:pt x="7" y="17"/>
                </a:lnTo>
                <a:lnTo>
                  <a:pt x="7" y="20"/>
                </a:lnTo>
                <a:lnTo>
                  <a:pt x="5" y="22"/>
                </a:lnTo>
                <a:lnTo>
                  <a:pt x="5" y="24"/>
                </a:lnTo>
                <a:lnTo>
                  <a:pt x="3" y="28"/>
                </a:lnTo>
                <a:lnTo>
                  <a:pt x="3" y="33"/>
                </a:lnTo>
                <a:lnTo>
                  <a:pt x="0" y="39"/>
                </a:lnTo>
                <a:lnTo>
                  <a:pt x="0" y="46"/>
                </a:lnTo>
                <a:lnTo>
                  <a:pt x="0" y="52"/>
                </a:lnTo>
                <a:lnTo>
                  <a:pt x="0" y="59"/>
                </a:lnTo>
                <a:lnTo>
                  <a:pt x="3" y="65"/>
                </a:lnTo>
                <a:lnTo>
                  <a:pt x="3" y="74"/>
                </a:lnTo>
                <a:lnTo>
                  <a:pt x="5" y="80"/>
                </a:lnTo>
                <a:lnTo>
                  <a:pt x="7" y="89"/>
                </a:lnTo>
                <a:lnTo>
                  <a:pt x="11" y="98"/>
                </a:lnTo>
                <a:lnTo>
                  <a:pt x="13" y="108"/>
                </a:lnTo>
                <a:lnTo>
                  <a:pt x="18" y="117"/>
                </a:lnTo>
                <a:lnTo>
                  <a:pt x="26" y="139"/>
                </a:lnTo>
                <a:lnTo>
                  <a:pt x="35" y="160"/>
                </a:lnTo>
                <a:lnTo>
                  <a:pt x="44" y="184"/>
                </a:lnTo>
                <a:lnTo>
                  <a:pt x="55" y="208"/>
                </a:lnTo>
                <a:lnTo>
                  <a:pt x="63" y="230"/>
                </a:lnTo>
                <a:lnTo>
                  <a:pt x="74" y="249"/>
                </a:lnTo>
                <a:lnTo>
                  <a:pt x="78" y="260"/>
                </a:lnTo>
                <a:lnTo>
                  <a:pt x="83" y="267"/>
                </a:lnTo>
                <a:lnTo>
                  <a:pt x="85" y="271"/>
                </a:lnTo>
                <a:lnTo>
                  <a:pt x="87" y="275"/>
                </a:lnTo>
                <a:lnTo>
                  <a:pt x="87" y="280"/>
                </a:lnTo>
                <a:lnTo>
                  <a:pt x="89" y="284"/>
                </a:lnTo>
                <a:lnTo>
                  <a:pt x="89" y="290"/>
                </a:lnTo>
                <a:lnTo>
                  <a:pt x="89" y="299"/>
                </a:lnTo>
                <a:lnTo>
                  <a:pt x="89" y="306"/>
                </a:lnTo>
                <a:lnTo>
                  <a:pt x="91" y="316"/>
                </a:lnTo>
                <a:lnTo>
                  <a:pt x="91" y="342"/>
                </a:lnTo>
                <a:lnTo>
                  <a:pt x="91" y="379"/>
                </a:lnTo>
                <a:lnTo>
                  <a:pt x="93" y="583"/>
                </a:lnTo>
                <a:lnTo>
                  <a:pt x="373" y="583"/>
                </a:lnTo>
                <a:close/>
              </a:path>
            </a:pathLst>
          </a:custGeom>
          <a:solidFill>
            <a:srgbClr val="E5A7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5" name="任意多边形 308224"/>
          <p:cNvSpPr/>
          <p:nvPr/>
        </p:nvSpPr>
        <p:spPr>
          <a:xfrm>
            <a:off x="6542088" y="3910013"/>
            <a:ext cx="735012" cy="922337"/>
          </a:xfrm>
          <a:custGeom>
            <a:rect l="0" t="0" r="0" b="0"/>
            <a:pathLst>
              <a:path w="462" h="581">
                <a:moveTo>
                  <a:pt x="370" y="581"/>
                </a:moveTo>
                <a:lnTo>
                  <a:pt x="370" y="386"/>
                </a:lnTo>
                <a:lnTo>
                  <a:pt x="370" y="364"/>
                </a:lnTo>
                <a:lnTo>
                  <a:pt x="370" y="345"/>
                </a:lnTo>
                <a:lnTo>
                  <a:pt x="370" y="327"/>
                </a:lnTo>
                <a:lnTo>
                  <a:pt x="370" y="312"/>
                </a:lnTo>
                <a:lnTo>
                  <a:pt x="370" y="306"/>
                </a:lnTo>
                <a:lnTo>
                  <a:pt x="370" y="299"/>
                </a:lnTo>
                <a:lnTo>
                  <a:pt x="372" y="291"/>
                </a:lnTo>
                <a:lnTo>
                  <a:pt x="374" y="284"/>
                </a:lnTo>
                <a:lnTo>
                  <a:pt x="374" y="275"/>
                </a:lnTo>
                <a:lnTo>
                  <a:pt x="379" y="269"/>
                </a:lnTo>
                <a:lnTo>
                  <a:pt x="381" y="260"/>
                </a:lnTo>
                <a:lnTo>
                  <a:pt x="383" y="249"/>
                </a:lnTo>
                <a:lnTo>
                  <a:pt x="389" y="234"/>
                </a:lnTo>
                <a:lnTo>
                  <a:pt x="398" y="215"/>
                </a:lnTo>
                <a:lnTo>
                  <a:pt x="407" y="195"/>
                </a:lnTo>
                <a:lnTo>
                  <a:pt x="418" y="171"/>
                </a:lnTo>
                <a:lnTo>
                  <a:pt x="426" y="150"/>
                </a:lnTo>
                <a:lnTo>
                  <a:pt x="437" y="128"/>
                </a:lnTo>
                <a:lnTo>
                  <a:pt x="446" y="111"/>
                </a:lnTo>
                <a:lnTo>
                  <a:pt x="452" y="96"/>
                </a:lnTo>
                <a:lnTo>
                  <a:pt x="454" y="91"/>
                </a:lnTo>
                <a:lnTo>
                  <a:pt x="454" y="87"/>
                </a:lnTo>
                <a:lnTo>
                  <a:pt x="457" y="83"/>
                </a:lnTo>
                <a:lnTo>
                  <a:pt x="459" y="78"/>
                </a:lnTo>
                <a:lnTo>
                  <a:pt x="459" y="74"/>
                </a:lnTo>
                <a:lnTo>
                  <a:pt x="461" y="70"/>
                </a:lnTo>
                <a:lnTo>
                  <a:pt x="461" y="65"/>
                </a:lnTo>
                <a:lnTo>
                  <a:pt x="461" y="61"/>
                </a:lnTo>
                <a:lnTo>
                  <a:pt x="463" y="54"/>
                </a:lnTo>
                <a:lnTo>
                  <a:pt x="463" y="46"/>
                </a:lnTo>
                <a:lnTo>
                  <a:pt x="463" y="41"/>
                </a:lnTo>
                <a:lnTo>
                  <a:pt x="463" y="39"/>
                </a:lnTo>
                <a:lnTo>
                  <a:pt x="463" y="35"/>
                </a:lnTo>
                <a:lnTo>
                  <a:pt x="461" y="31"/>
                </a:lnTo>
                <a:lnTo>
                  <a:pt x="461" y="28"/>
                </a:lnTo>
                <a:lnTo>
                  <a:pt x="461" y="24"/>
                </a:lnTo>
                <a:lnTo>
                  <a:pt x="459" y="22"/>
                </a:lnTo>
                <a:lnTo>
                  <a:pt x="459" y="18"/>
                </a:lnTo>
                <a:lnTo>
                  <a:pt x="457" y="15"/>
                </a:lnTo>
                <a:lnTo>
                  <a:pt x="457" y="13"/>
                </a:lnTo>
                <a:lnTo>
                  <a:pt x="454" y="11"/>
                </a:lnTo>
                <a:lnTo>
                  <a:pt x="454" y="9"/>
                </a:lnTo>
                <a:lnTo>
                  <a:pt x="452" y="7"/>
                </a:lnTo>
                <a:lnTo>
                  <a:pt x="450" y="5"/>
                </a:lnTo>
                <a:lnTo>
                  <a:pt x="448" y="5"/>
                </a:lnTo>
                <a:lnTo>
                  <a:pt x="446" y="2"/>
                </a:lnTo>
                <a:lnTo>
                  <a:pt x="444" y="0"/>
                </a:lnTo>
                <a:lnTo>
                  <a:pt x="441" y="0"/>
                </a:lnTo>
                <a:lnTo>
                  <a:pt x="439" y="0"/>
                </a:lnTo>
                <a:lnTo>
                  <a:pt x="437" y="0"/>
                </a:lnTo>
                <a:lnTo>
                  <a:pt x="426" y="0"/>
                </a:lnTo>
                <a:lnTo>
                  <a:pt x="413" y="0"/>
                </a:lnTo>
                <a:lnTo>
                  <a:pt x="400" y="0"/>
                </a:lnTo>
                <a:lnTo>
                  <a:pt x="387" y="0"/>
                </a:lnTo>
                <a:lnTo>
                  <a:pt x="376" y="0"/>
                </a:lnTo>
                <a:lnTo>
                  <a:pt x="368" y="0"/>
                </a:lnTo>
                <a:lnTo>
                  <a:pt x="363" y="0"/>
                </a:lnTo>
                <a:lnTo>
                  <a:pt x="361" y="2"/>
                </a:lnTo>
                <a:lnTo>
                  <a:pt x="350" y="2"/>
                </a:lnTo>
                <a:lnTo>
                  <a:pt x="337" y="2"/>
                </a:lnTo>
                <a:lnTo>
                  <a:pt x="121" y="2"/>
                </a:lnTo>
                <a:lnTo>
                  <a:pt x="110" y="2"/>
                </a:lnTo>
                <a:lnTo>
                  <a:pt x="95" y="2"/>
                </a:lnTo>
                <a:lnTo>
                  <a:pt x="93" y="2"/>
                </a:lnTo>
                <a:lnTo>
                  <a:pt x="88" y="2"/>
                </a:lnTo>
                <a:lnTo>
                  <a:pt x="82" y="2"/>
                </a:lnTo>
                <a:lnTo>
                  <a:pt x="73" y="2"/>
                </a:lnTo>
                <a:lnTo>
                  <a:pt x="62" y="2"/>
                </a:lnTo>
                <a:lnTo>
                  <a:pt x="52" y="2"/>
                </a:lnTo>
                <a:lnTo>
                  <a:pt x="41" y="2"/>
                </a:lnTo>
                <a:lnTo>
                  <a:pt x="30" y="2"/>
                </a:lnTo>
                <a:lnTo>
                  <a:pt x="28" y="2"/>
                </a:lnTo>
                <a:lnTo>
                  <a:pt x="26" y="5"/>
                </a:lnTo>
                <a:lnTo>
                  <a:pt x="23" y="5"/>
                </a:lnTo>
                <a:lnTo>
                  <a:pt x="19" y="5"/>
                </a:lnTo>
                <a:lnTo>
                  <a:pt x="19" y="7"/>
                </a:lnTo>
                <a:lnTo>
                  <a:pt x="17" y="7"/>
                </a:lnTo>
                <a:lnTo>
                  <a:pt x="15" y="9"/>
                </a:lnTo>
                <a:lnTo>
                  <a:pt x="13" y="11"/>
                </a:lnTo>
                <a:lnTo>
                  <a:pt x="10" y="11"/>
                </a:lnTo>
                <a:lnTo>
                  <a:pt x="8" y="13"/>
                </a:lnTo>
                <a:lnTo>
                  <a:pt x="8" y="15"/>
                </a:lnTo>
                <a:lnTo>
                  <a:pt x="6" y="18"/>
                </a:lnTo>
                <a:lnTo>
                  <a:pt x="6" y="20"/>
                </a:lnTo>
                <a:lnTo>
                  <a:pt x="4" y="22"/>
                </a:lnTo>
                <a:lnTo>
                  <a:pt x="4" y="24"/>
                </a:lnTo>
                <a:lnTo>
                  <a:pt x="2" y="26"/>
                </a:lnTo>
                <a:lnTo>
                  <a:pt x="2" y="33"/>
                </a:lnTo>
                <a:lnTo>
                  <a:pt x="0" y="39"/>
                </a:lnTo>
                <a:lnTo>
                  <a:pt x="0" y="46"/>
                </a:lnTo>
                <a:lnTo>
                  <a:pt x="0" y="52"/>
                </a:lnTo>
                <a:lnTo>
                  <a:pt x="0" y="59"/>
                </a:lnTo>
                <a:lnTo>
                  <a:pt x="2" y="65"/>
                </a:lnTo>
                <a:lnTo>
                  <a:pt x="2" y="74"/>
                </a:lnTo>
                <a:lnTo>
                  <a:pt x="4" y="80"/>
                </a:lnTo>
                <a:lnTo>
                  <a:pt x="6" y="89"/>
                </a:lnTo>
                <a:lnTo>
                  <a:pt x="8" y="98"/>
                </a:lnTo>
                <a:lnTo>
                  <a:pt x="13" y="106"/>
                </a:lnTo>
                <a:lnTo>
                  <a:pt x="17" y="117"/>
                </a:lnTo>
                <a:lnTo>
                  <a:pt x="23" y="137"/>
                </a:lnTo>
                <a:lnTo>
                  <a:pt x="34" y="161"/>
                </a:lnTo>
                <a:lnTo>
                  <a:pt x="43" y="182"/>
                </a:lnTo>
                <a:lnTo>
                  <a:pt x="54" y="206"/>
                </a:lnTo>
                <a:lnTo>
                  <a:pt x="62" y="228"/>
                </a:lnTo>
                <a:lnTo>
                  <a:pt x="73" y="247"/>
                </a:lnTo>
                <a:lnTo>
                  <a:pt x="77" y="258"/>
                </a:lnTo>
                <a:lnTo>
                  <a:pt x="82" y="265"/>
                </a:lnTo>
                <a:lnTo>
                  <a:pt x="84" y="269"/>
                </a:lnTo>
                <a:lnTo>
                  <a:pt x="84" y="273"/>
                </a:lnTo>
                <a:lnTo>
                  <a:pt x="86" y="278"/>
                </a:lnTo>
                <a:lnTo>
                  <a:pt x="86" y="282"/>
                </a:lnTo>
                <a:lnTo>
                  <a:pt x="88" y="288"/>
                </a:lnTo>
                <a:lnTo>
                  <a:pt x="88" y="295"/>
                </a:lnTo>
                <a:lnTo>
                  <a:pt x="88" y="304"/>
                </a:lnTo>
                <a:lnTo>
                  <a:pt x="88" y="314"/>
                </a:lnTo>
                <a:lnTo>
                  <a:pt x="90" y="340"/>
                </a:lnTo>
                <a:lnTo>
                  <a:pt x="90" y="377"/>
                </a:lnTo>
                <a:lnTo>
                  <a:pt x="90" y="581"/>
                </a:lnTo>
                <a:lnTo>
                  <a:pt x="370" y="581"/>
                </a:lnTo>
                <a:close/>
              </a:path>
            </a:pathLst>
          </a:custGeom>
          <a:solidFill>
            <a:srgbClr val="E5A4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6" name="任意多边形 308225"/>
          <p:cNvSpPr/>
          <p:nvPr/>
        </p:nvSpPr>
        <p:spPr>
          <a:xfrm>
            <a:off x="6545263" y="3913188"/>
            <a:ext cx="728662" cy="919162"/>
          </a:xfrm>
          <a:custGeom>
            <a:rect l="0" t="0" r="0" b="0"/>
            <a:pathLst>
              <a:path w="459" h="579">
                <a:moveTo>
                  <a:pt x="368" y="579"/>
                </a:moveTo>
                <a:lnTo>
                  <a:pt x="368" y="384"/>
                </a:lnTo>
                <a:lnTo>
                  <a:pt x="368" y="360"/>
                </a:lnTo>
                <a:lnTo>
                  <a:pt x="368" y="341"/>
                </a:lnTo>
                <a:lnTo>
                  <a:pt x="368" y="325"/>
                </a:lnTo>
                <a:lnTo>
                  <a:pt x="368" y="310"/>
                </a:lnTo>
                <a:lnTo>
                  <a:pt x="368" y="304"/>
                </a:lnTo>
                <a:lnTo>
                  <a:pt x="368" y="297"/>
                </a:lnTo>
                <a:lnTo>
                  <a:pt x="370" y="289"/>
                </a:lnTo>
                <a:lnTo>
                  <a:pt x="370" y="282"/>
                </a:lnTo>
                <a:lnTo>
                  <a:pt x="372" y="273"/>
                </a:lnTo>
                <a:lnTo>
                  <a:pt x="374" y="267"/>
                </a:lnTo>
                <a:lnTo>
                  <a:pt x="379" y="258"/>
                </a:lnTo>
                <a:lnTo>
                  <a:pt x="381" y="247"/>
                </a:lnTo>
                <a:lnTo>
                  <a:pt x="387" y="232"/>
                </a:lnTo>
                <a:lnTo>
                  <a:pt x="396" y="213"/>
                </a:lnTo>
                <a:lnTo>
                  <a:pt x="405" y="193"/>
                </a:lnTo>
                <a:lnTo>
                  <a:pt x="413" y="172"/>
                </a:lnTo>
                <a:lnTo>
                  <a:pt x="424" y="150"/>
                </a:lnTo>
                <a:lnTo>
                  <a:pt x="433" y="128"/>
                </a:lnTo>
                <a:lnTo>
                  <a:pt x="442" y="109"/>
                </a:lnTo>
                <a:lnTo>
                  <a:pt x="448" y="94"/>
                </a:lnTo>
                <a:lnTo>
                  <a:pt x="450" y="89"/>
                </a:lnTo>
                <a:lnTo>
                  <a:pt x="452" y="85"/>
                </a:lnTo>
                <a:lnTo>
                  <a:pt x="455" y="83"/>
                </a:lnTo>
                <a:lnTo>
                  <a:pt x="455" y="78"/>
                </a:lnTo>
                <a:lnTo>
                  <a:pt x="457" y="74"/>
                </a:lnTo>
                <a:lnTo>
                  <a:pt x="457" y="70"/>
                </a:lnTo>
                <a:lnTo>
                  <a:pt x="459" y="65"/>
                </a:lnTo>
                <a:lnTo>
                  <a:pt x="459" y="61"/>
                </a:lnTo>
                <a:lnTo>
                  <a:pt x="459" y="52"/>
                </a:lnTo>
                <a:lnTo>
                  <a:pt x="459" y="46"/>
                </a:lnTo>
                <a:lnTo>
                  <a:pt x="459" y="37"/>
                </a:lnTo>
                <a:lnTo>
                  <a:pt x="459" y="31"/>
                </a:lnTo>
                <a:lnTo>
                  <a:pt x="459" y="26"/>
                </a:lnTo>
                <a:lnTo>
                  <a:pt x="457" y="24"/>
                </a:lnTo>
                <a:lnTo>
                  <a:pt x="457" y="22"/>
                </a:lnTo>
                <a:lnTo>
                  <a:pt x="457" y="18"/>
                </a:lnTo>
                <a:lnTo>
                  <a:pt x="455" y="16"/>
                </a:lnTo>
                <a:lnTo>
                  <a:pt x="452" y="13"/>
                </a:lnTo>
                <a:lnTo>
                  <a:pt x="452" y="11"/>
                </a:lnTo>
                <a:lnTo>
                  <a:pt x="450" y="9"/>
                </a:lnTo>
                <a:lnTo>
                  <a:pt x="448" y="7"/>
                </a:lnTo>
                <a:lnTo>
                  <a:pt x="448" y="5"/>
                </a:lnTo>
                <a:lnTo>
                  <a:pt x="446" y="3"/>
                </a:lnTo>
                <a:lnTo>
                  <a:pt x="444" y="3"/>
                </a:lnTo>
                <a:lnTo>
                  <a:pt x="442" y="0"/>
                </a:lnTo>
                <a:lnTo>
                  <a:pt x="439" y="0"/>
                </a:lnTo>
                <a:lnTo>
                  <a:pt x="437" y="0"/>
                </a:lnTo>
                <a:lnTo>
                  <a:pt x="435" y="0"/>
                </a:lnTo>
                <a:lnTo>
                  <a:pt x="424" y="0"/>
                </a:lnTo>
                <a:lnTo>
                  <a:pt x="411" y="0"/>
                </a:lnTo>
                <a:lnTo>
                  <a:pt x="398" y="0"/>
                </a:lnTo>
                <a:lnTo>
                  <a:pt x="385" y="0"/>
                </a:lnTo>
                <a:lnTo>
                  <a:pt x="374" y="0"/>
                </a:lnTo>
                <a:lnTo>
                  <a:pt x="366" y="0"/>
                </a:lnTo>
                <a:lnTo>
                  <a:pt x="359" y="0"/>
                </a:lnTo>
                <a:lnTo>
                  <a:pt x="357" y="0"/>
                </a:lnTo>
                <a:lnTo>
                  <a:pt x="348" y="3"/>
                </a:lnTo>
                <a:lnTo>
                  <a:pt x="335" y="3"/>
                </a:lnTo>
                <a:lnTo>
                  <a:pt x="121" y="3"/>
                </a:lnTo>
                <a:lnTo>
                  <a:pt x="108" y="3"/>
                </a:lnTo>
                <a:lnTo>
                  <a:pt x="95" y="3"/>
                </a:lnTo>
                <a:lnTo>
                  <a:pt x="93" y="3"/>
                </a:lnTo>
                <a:lnTo>
                  <a:pt x="88" y="3"/>
                </a:lnTo>
                <a:lnTo>
                  <a:pt x="82" y="3"/>
                </a:lnTo>
                <a:lnTo>
                  <a:pt x="71" y="3"/>
                </a:lnTo>
                <a:lnTo>
                  <a:pt x="60" y="3"/>
                </a:lnTo>
                <a:lnTo>
                  <a:pt x="50" y="3"/>
                </a:lnTo>
                <a:lnTo>
                  <a:pt x="39" y="3"/>
                </a:lnTo>
                <a:lnTo>
                  <a:pt x="30" y="3"/>
                </a:lnTo>
                <a:lnTo>
                  <a:pt x="28" y="3"/>
                </a:lnTo>
                <a:lnTo>
                  <a:pt x="24" y="3"/>
                </a:lnTo>
                <a:lnTo>
                  <a:pt x="21" y="5"/>
                </a:lnTo>
                <a:lnTo>
                  <a:pt x="19" y="5"/>
                </a:lnTo>
                <a:lnTo>
                  <a:pt x="17" y="5"/>
                </a:lnTo>
                <a:lnTo>
                  <a:pt x="17" y="7"/>
                </a:lnTo>
                <a:lnTo>
                  <a:pt x="15" y="9"/>
                </a:lnTo>
                <a:lnTo>
                  <a:pt x="13" y="9"/>
                </a:lnTo>
                <a:lnTo>
                  <a:pt x="11" y="11"/>
                </a:lnTo>
                <a:lnTo>
                  <a:pt x="8" y="13"/>
                </a:lnTo>
                <a:lnTo>
                  <a:pt x="8" y="16"/>
                </a:lnTo>
                <a:lnTo>
                  <a:pt x="6" y="18"/>
                </a:lnTo>
                <a:lnTo>
                  <a:pt x="6" y="20"/>
                </a:lnTo>
                <a:lnTo>
                  <a:pt x="4" y="22"/>
                </a:lnTo>
                <a:lnTo>
                  <a:pt x="4" y="24"/>
                </a:lnTo>
                <a:lnTo>
                  <a:pt x="2" y="26"/>
                </a:lnTo>
                <a:lnTo>
                  <a:pt x="2" y="33"/>
                </a:lnTo>
                <a:lnTo>
                  <a:pt x="0" y="37"/>
                </a:lnTo>
                <a:lnTo>
                  <a:pt x="0" y="44"/>
                </a:lnTo>
                <a:lnTo>
                  <a:pt x="0" y="50"/>
                </a:lnTo>
                <a:lnTo>
                  <a:pt x="0" y="59"/>
                </a:lnTo>
                <a:lnTo>
                  <a:pt x="2" y="65"/>
                </a:lnTo>
                <a:lnTo>
                  <a:pt x="2" y="72"/>
                </a:lnTo>
                <a:lnTo>
                  <a:pt x="4" y="81"/>
                </a:lnTo>
                <a:lnTo>
                  <a:pt x="6" y="87"/>
                </a:lnTo>
                <a:lnTo>
                  <a:pt x="8" y="96"/>
                </a:lnTo>
                <a:lnTo>
                  <a:pt x="13" y="107"/>
                </a:lnTo>
                <a:lnTo>
                  <a:pt x="17" y="115"/>
                </a:lnTo>
                <a:lnTo>
                  <a:pt x="24" y="137"/>
                </a:lnTo>
                <a:lnTo>
                  <a:pt x="34" y="159"/>
                </a:lnTo>
                <a:lnTo>
                  <a:pt x="43" y="182"/>
                </a:lnTo>
                <a:lnTo>
                  <a:pt x="52" y="204"/>
                </a:lnTo>
                <a:lnTo>
                  <a:pt x="62" y="226"/>
                </a:lnTo>
                <a:lnTo>
                  <a:pt x="71" y="245"/>
                </a:lnTo>
                <a:lnTo>
                  <a:pt x="78" y="256"/>
                </a:lnTo>
                <a:lnTo>
                  <a:pt x="82" y="263"/>
                </a:lnTo>
                <a:lnTo>
                  <a:pt x="82" y="267"/>
                </a:lnTo>
                <a:lnTo>
                  <a:pt x="84" y="271"/>
                </a:lnTo>
                <a:lnTo>
                  <a:pt x="84" y="276"/>
                </a:lnTo>
                <a:lnTo>
                  <a:pt x="86" y="280"/>
                </a:lnTo>
                <a:lnTo>
                  <a:pt x="86" y="286"/>
                </a:lnTo>
                <a:lnTo>
                  <a:pt x="88" y="293"/>
                </a:lnTo>
                <a:lnTo>
                  <a:pt x="88" y="302"/>
                </a:lnTo>
                <a:lnTo>
                  <a:pt x="88" y="312"/>
                </a:lnTo>
                <a:lnTo>
                  <a:pt x="88" y="338"/>
                </a:lnTo>
                <a:lnTo>
                  <a:pt x="88" y="373"/>
                </a:lnTo>
                <a:lnTo>
                  <a:pt x="91" y="579"/>
                </a:lnTo>
                <a:lnTo>
                  <a:pt x="368" y="579"/>
                </a:lnTo>
                <a:close/>
              </a:path>
            </a:pathLst>
          </a:custGeom>
          <a:solidFill>
            <a:srgbClr val="E5A3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7" name="任意多边形 308226"/>
          <p:cNvSpPr/>
          <p:nvPr/>
        </p:nvSpPr>
        <p:spPr>
          <a:xfrm>
            <a:off x="6548438" y="3917950"/>
            <a:ext cx="725487" cy="914400"/>
          </a:xfrm>
          <a:custGeom>
            <a:rect l="0" t="0" r="0" b="0"/>
            <a:pathLst>
              <a:path w="457" h="576">
                <a:moveTo>
                  <a:pt x="366" y="576"/>
                </a:moveTo>
                <a:lnTo>
                  <a:pt x="366" y="379"/>
                </a:lnTo>
                <a:lnTo>
                  <a:pt x="366" y="357"/>
                </a:lnTo>
                <a:lnTo>
                  <a:pt x="366" y="338"/>
                </a:lnTo>
                <a:lnTo>
                  <a:pt x="366" y="322"/>
                </a:lnTo>
                <a:lnTo>
                  <a:pt x="366" y="307"/>
                </a:lnTo>
                <a:lnTo>
                  <a:pt x="366" y="301"/>
                </a:lnTo>
                <a:lnTo>
                  <a:pt x="366" y="294"/>
                </a:lnTo>
                <a:lnTo>
                  <a:pt x="368" y="286"/>
                </a:lnTo>
                <a:lnTo>
                  <a:pt x="368" y="279"/>
                </a:lnTo>
                <a:lnTo>
                  <a:pt x="370" y="270"/>
                </a:lnTo>
                <a:lnTo>
                  <a:pt x="372" y="264"/>
                </a:lnTo>
                <a:lnTo>
                  <a:pt x="377" y="255"/>
                </a:lnTo>
                <a:lnTo>
                  <a:pt x="379" y="244"/>
                </a:lnTo>
                <a:lnTo>
                  <a:pt x="385" y="229"/>
                </a:lnTo>
                <a:lnTo>
                  <a:pt x="394" y="212"/>
                </a:lnTo>
                <a:lnTo>
                  <a:pt x="403" y="190"/>
                </a:lnTo>
                <a:lnTo>
                  <a:pt x="411" y="169"/>
                </a:lnTo>
                <a:lnTo>
                  <a:pt x="422" y="147"/>
                </a:lnTo>
                <a:lnTo>
                  <a:pt x="431" y="125"/>
                </a:lnTo>
                <a:lnTo>
                  <a:pt x="440" y="108"/>
                </a:lnTo>
                <a:lnTo>
                  <a:pt x="446" y="93"/>
                </a:lnTo>
                <a:lnTo>
                  <a:pt x="448" y="88"/>
                </a:lnTo>
                <a:lnTo>
                  <a:pt x="450" y="84"/>
                </a:lnTo>
                <a:lnTo>
                  <a:pt x="450" y="80"/>
                </a:lnTo>
                <a:lnTo>
                  <a:pt x="453" y="75"/>
                </a:lnTo>
                <a:lnTo>
                  <a:pt x="453" y="71"/>
                </a:lnTo>
                <a:lnTo>
                  <a:pt x="455" y="67"/>
                </a:lnTo>
                <a:lnTo>
                  <a:pt x="455" y="65"/>
                </a:lnTo>
                <a:lnTo>
                  <a:pt x="457" y="60"/>
                </a:lnTo>
                <a:lnTo>
                  <a:pt x="457" y="52"/>
                </a:lnTo>
                <a:lnTo>
                  <a:pt x="457" y="43"/>
                </a:lnTo>
                <a:lnTo>
                  <a:pt x="457" y="36"/>
                </a:lnTo>
                <a:lnTo>
                  <a:pt x="457" y="30"/>
                </a:lnTo>
                <a:lnTo>
                  <a:pt x="455" y="26"/>
                </a:lnTo>
                <a:lnTo>
                  <a:pt x="455" y="23"/>
                </a:lnTo>
                <a:lnTo>
                  <a:pt x="455" y="19"/>
                </a:lnTo>
                <a:lnTo>
                  <a:pt x="453" y="17"/>
                </a:lnTo>
                <a:lnTo>
                  <a:pt x="453" y="15"/>
                </a:lnTo>
                <a:lnTo>
                  <a:pt x="450" y="13"/>
                </a:lnTo>
                <a:lnTo>
                  <a:pt x="450" y="10"/>
                </a:lnTo>
                <a:lnTo>
                  <a:pt x="448" y="6"/>
                </a:lnTo>
                <a:lnTo>
                  <a:pt x="446" y="6"/>
                </a:lnTo>
                <a:lnTo>
                  <a:pt x="444" y="4"/>
                </a:lnTo>
                <a:lnTo>
                  <a:pt x="444" y="2"/>
                </a:lnTo>
                <a:lnTo>
                  <a:pt x="442" y="2"/>
                </a:lnTo>
                <a:lnTo>
                  <a:pt x="440" y="0"/>
                </a:lnTo>
                <a:lnTo>
                  <a:pt x="437" y="0"/>
                </a:lnTo>
                <a:lnTo>
                  <a:pt x="435" y="0"/>
                </a:lnTo>
                <a:lnTo>
                  <a:pt x="433" y="0"/>
                </a:lnTo>
                <a:lnTo>
                  <a:pt x="420" y="0"/>
                </a:lnTo>
                <a:lnTo>
                  <a:pt x="409" y="0"/>
                </a:lnTo>
                <a:lnTo>
                  <a:pt x="396" y="0"/>
                </a:lnTo>
                <a:lnTo>
                  <a:pt x="383" y="0"/>
                </a:lnTo>
                <a:lnTo>
                  <a:pt x="372" y="0"/>
                </a:lnTo>
                <a:lnTo>
                  <a:pt x="364" y="0"/>
                </a:lnTo>
                <a:lnTo>
                  <a:pt x="357" y="0"/>
                </a:lnTo>
                <a:lnTo>
                  <a:pt x="355" y="0"/>
                </a:lnTo>
                <a:lnTo>
                  <a:pt x="346" y="2"/>
                </a:lnTo>
                <a:lnTo>
                  <a:pt x="333" y="2"/>
                </a:lnTo>
                <a:lnTo>
                  <a:pt x="119" y="2"/>
                </a:lnTo>
                <a:lnTo>
                  <a:pt x="108" y="2"/>
                </a:lnTo>
                <a:lnTo>
                  <a:pt x="95" y="2"/>
                </a:lnTo>
                <a:lnTo>
                  <a:pt x="93" y="2"/>
                </a:lnTo>
                <a:lnTo>
                  <a:pt x="89" y="2"/>
                </a:lnTo>
                <a:lnTo>
                  <a:pt x="80" y="2"/>
                </a:lnTo>
                <a:lnTo>
                  <a:pt x="71" y="2"/>
                </a:lnTo>
                <a:lnTo>
                  <a:pt x="60" y="2"/>
                </a:lnTo>
                <a:lnTo>
                  <a:pt x="50" y="2"/>
                </a:lnTo>
                <a:lnTo>
                  <a:pt x="39" y="2"/>
                </a:lnTo>
                <a:lnTo>
                  <a:pt x="30" y="2"/>
                </a:lnTo>
                <a:lnTo>
                  <a:pt x="26" y="2"/>
                </a:lnTo>
                <a:lnTo>
                  <a:pt x="24" y="2"/>
                </a:lnTo>
                <a:lnTo>
                  <a:pt x="22" y="2"/>
                </a:lnTo>
                <a:lnTo>
                  <a:pt x="19" y="4"/>
                </a:lnTo>
                <a:lnTo>
                  <a:pt x="17" y="4"/>
                </a:lnTo>
                <a:lnTo>
                  <a:pt x="15" y="6"/>
                </a:lnTo>
                <a:lnTo>
                  <a:pt x="15" y="6"/>
                </a:lnTo>
                <a:lnTo>
                  <a:pt x="13" y="8"/>
                </a:lnTo>
                <a:lnTo>
                  <a:pt x="11" y="10"/>
                </a:lnTo>
                <a:lnTo>
                  <a:pt x="9" y="13"/>
                </a:lnTo>
                <a:lnTo>
                  <a:pt x="9" y="15"/>
                </a:lnTo>
                <a:lnTo>
                  <a:pt x="6" y="17"/>
                </a:lnTo>
                <a:lnTo>
                  <a:pt x="4" y="19"/>
                </a:lnTo>
                <a:lnTo>
                  <a:pt x="4" y="21"/>
                </a:lnTo>
                <a:lnTo>
                  <a:pt x="4" y="23"/>
                </a:lnTo>
                <a:lnTo>
                  <a:pt x="2" y="26"/>
                </a:lnTo>
                <a:lnTo>
                  <a:pt x="2" y="30"/>
                </a:lnTo>
                <a:lnTo>
                  <a:pt x="0" y="36"/>
                </a:lnTo>
                <a:lnTo>
                  <a:pt x="0" y="43"/>
                </a:lnTo>
                <a:lnTo>
                  <a:pt x="0" y="49"/>
                </a:lnTo>
                <a:lnTo>
                  <a:pt x="0" y="56"/>
                </a:lnTo>
                <a:lnTo>
                  <a:pt x="2" y="62"/>
                </a:lnTo>
                <a:lnTo>
                  <a:pt x="2" y="71"/>
                </a:lnTo>
                <a:lnTo>
                  <a:pt x="4" y="78"/>
                </a:lnTo>
                <a:lnTo>
                  <a:pt x="6" y="86"/>
                </a:lnTo>
                <a:lnTo>
                  <a:pt x="9" y="95"/>
                </a:lnTo>
                <a:lnTo>
                  <a:pt x="13" y="104"/>
                </a:lnTo>
                <a:lnTo>
                  <a:pt x="15" y="114"/>
                </a:lnTo>
                <a:lnTo>
                  <a:pt x="24" y="134"/>
                </a:lnTo>
                <a:lnTo>
                  <a:pt x="32" y="158"/>
                </a:lnTo>
                <a:lnTo>
                  <a:pt x="43" y="179"/>
                </a:lnTo>
                <a:lnTo>
                  <a:pt x="52" y="201"/>
                </a:lnTo>
                <a:lnTo>
                  <a:pt x="63" y="223"/>
                </a:lnTo>
                <a:lnTo>
                  <a:pt x="71" y="242"/>
                </a:lnTo>
                <a:lnTo>
                  <a:pt x="76" y="253"/>
                </a:lnTo>
                <a:lnTo>
                  <a:pt x="80" y="260"/>
                </a:lnTo>
                <a:lnTo>
                  <a:pt x="82" y="264"/>
                </a:lnTo>
                <a:lnTo>
                  <a:pt x="84" y="268"/>
                </a:lnTo>
                <a:lnTo>
                  <a:pt x="84" y="273"/>
                </a:lnTo>
                <a:lnTo>
                  <a:pt x="86" y="277"/>
                </a:lnTo>
                <a:lnTo>
                  <a:pt x="86" y="283"/>
                </a:lnTo>
                <a:lnTo>
                  <a:pt x="86" y="290"/>
                </a:lnTo>
                <a:lnTo>
                  <a:pt x="89" y="299"/>
                </a:lnTo>
                <a:lnTo>
                  <a:pt x="89" y="309"/>
                </a:lnTo>
                <a:lnTo>
                  <a:pt x="89" y="335"/>
                </a:lnTo>
                <a:lnTo>
                  <a:pt x="89" y="370"/>
                </a:lnTo>
                <a:lnTo>
                  <a:pt x="91" y="576"/>
                </a:lnTo>
                <a:lnTo>
                  <a:pt x="366" y="576"/>
                </a:lnTo>
                <a:close/>
              </a:path>
            </a:pathLst>
          </a:custGeom>
          <a:solidFill>
            <a:srgbClr val="E4A2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8" name="任意多边形 308227"/>
          <p:cNvSpPr/>
          <p:nvPr/>
        </p:nvSpPr>
        <p:spPr>
          <a:xfrm>
            <a:off x="6551613" y="3917950"/>
            <a:ext cx="722312" cy="914400"/>
          </a:xfrm>
          <a:custGeom>
            <a:rect l="0" t="0" r="0" b="0"/>
            <a:pathLst>
              <a:path w="455" h="576">
                <a:moveTo>
                  <a:pt x="362" y="576"/>
                </a:moveTo>
                <a:lnTo>
                  <a:pt x="364" y="379"/>
                </a:lnTo>
                <a:lnTo>
                  <a:pt x="364" y="357"/>
                </a:lnTo>
                <a:lnTo>
                  <a:pt x="362" y="338"/>
                </a:lnTo>
                <a:lnTo>
                  <a:pt x="362" y="322"/>
                </a:lnTo>
                <a:lnTo>
                  <a:pt x="364" y="307"/>
                </a:lnTo>
                <a:lnTo>
                  <a:pt x="364" y="301"/>
                </a:lnTo>
                <a:lnTo>
                  <a:pt x="364" y="294"/>
                </a:lnTo>
                <a:lnTo>
                  <a:pt x="366" y="286"/>
                </a:lnTo>
                <a:lnTo>
                  <a:pt x="366" y="279"/>
                </a:lnTo>
                <a:lnTo>
                  <a:pt x="368" y="270"/>
                </a:lnTo>
                <a:lnTo>
                  <a:pt x="370" y="264"/>
                </a:lnTo>
                <a:lnTo>
                  <a:pt x="373" y="255"/>
                </a:lnTo>
                <a:lnTo>
                  <a:pt x="377" y="247"/>
                </a:lnTo>
                <a:lnTo>
                  <a:pt x="383" y="229"/>
                </a:lnTo>
                <a:lnTo>
                  <a:pt x="390" y="212"/>
                </a:lnTo>
                <a:lnTo>
                  <a:pt x="399" y="190"/>
                </a:lnTo>
                <a:lnTo>
                  <a:pt x="409" y="169"/>
                </a:lnTo>
                <a:lnTo>
                  <a:pt x="418" y="147"/>
                </a:lnTo>
                <a:lnTo>
                  <a:pt x="429" y="127"/>
                </a:lnTo>
                <a:lnTo>
                  <a:pt x="438" y="108"/>
                </a:lnTo>
                <a:lnTo>
                  <a:pt x="444" y="93"/>
                </a:lnTo>
                <a:lnTo>
                  <a:pt x="444" y="88"/>
                </a:lnTo>
                <a:lnTo>
                  <a:pt x="446" y="86"/>
                </a:lnTo>
                <a:lnTo>
                  <a:pt x="448" y="82"/>
                </a:lnTo>
                <a:lnTo>
                  <a:pt x="448" y="78"/>
                </a:lnTo>
                <a:lnTo>
                  <a:pt x="451" y="73"/>
                </a:lnTo>
                <a:lnTo>
                  <a:pt x="453" y="69"/>
                </a:lnTo>
                <a:lnTo>
                  <a:pt x="453" y="65"/>
                </a:lnTo>
                <a:lnTo>
                  <a:pt x="453" y="60"/>
                </a:lnTo>
                <a:lnTo>
                  <a:pt x="455" y="54"/>
                </a:lnTo>
                <a:lnTo>
                  <a:pt x="455" y="45"/>
                </a:lnTo>
                <a:lnTo>
                  <a:pt x="455" y="39"/>
                </a:lnTo>
                <a:lnTo>
                  <a:pt x="453" y="30"/>
                </a:lnTo>
                <a:lnTo>
                  <a:pt x="453" y="28"/>
                </a:lnTo>
                <a:lnTo>
                  <a:pt x="453" y="23"/>
                </a:lnTo>
                <a:lnTo>
                  <a:pt x="451" y="21"/>
                </a:lnTo>
                <a:lnTo>
                  <a:pt x="451" y="19"/>
                </a:lnTo>
                <a:lnTo>
                  <a:pt x="448" y="17"/>
                </a:lnTo>
                <a:lnTo>
                  <a:pt x="448" y="13"/>
                </a:lnTo>
                <a:lnTo>
                  <a:pt x="446" y="10"/>
                </a:lnTo>
                <a:lnTo>
                  <a:pt x="444" y="8"/>
                </a:lnTo>
                <a:lnTo>
                  <a:pt x="444" y="6"/>
                </a:lnTo>
                <a:lnTo>
                  <a:pt x="442" y="6"/>
                </a:lnTo>
                <a:lnTo>
                  <a:pt x="440" y="4"/>
                </a:lnTo>
                <a:lnTo>
                  <a:pt x="438" y="2"/>
                </a:lnTo>
                <a:lnTo>
                  <a:pt x="435" y="2"/>
                </a:lnTo>
                <a:lnTo>
                  <a:pt x="433" y="2"/>
                </a:lnTo>
                <a:lnTo>
                  <a:pt x="431" y="0"/>
                </a:lnTo>
                <a:lnTo>
                  <a:pt x="429" y="0"/>
                </a:lnTo>
                <a:lnTo>
                  <a:pt x="418" y="0"/>
                </a:lnTo>
                <a:lnTo>
                  <a:pt x="405" y="0"/>
                </a:lnTo>
                <a:lnTo>
                  <a:pt x="394" y="2"/>
                </a:lnTo>
                <a:lnTo>
                  <a:pt x="381" y="2"/>
                </a:lnTo>
                <a:lnTo>
                  <a:pt x="370" y="2"/>
                </a:lnTo>
                <a:lnTo>
                  <a:pt x="362" y="2"/>
                </a:lnTo>
                <a:lnTo>
                  <a:pt x="355" y="2"/>
                </a:lnTo>
                <a:lnTo>
                  <a:pt x="353" y="2"/>
                </a:lnTo>
                <a:lnTo>
                  <a:pt x="344" y="2"/>
                </a:lnTo>
                <a:lnTo>
                  <a:pt x="331" y="4"/>
                </a:lnTo>
                <a:lnTo>
                  <a:pt x="119" y="4"/>
                </a:lnTo>
                <a:lnTo>
                  <a:pt x="108" y="2"/>
                </a:lnTo>
                <a:lnTo>
                  <a:pt x="95" y="4"/>
                </a:lnTo>
                <a:lnTo>
                  <a:pt x="93" y="4"/>
                </a:lnTo>
                <a:lnTo>
                  <a:pt x="87" y="4"/>
                </a:lnTo>
                <a:lnTo>
                  <a:pt x="80" y="2"/>
                </a:lnTo>
                <a:lnTo>
                  <a:pt x="71" y="2"/>
                </a:lnTo>
                <a:lnTo>
                  <a:pt x="61" y="2"/>
                </a:lnTo>
                <a:lnTo>
                  <a:pt x="50" y="2"/>
                </a:lnTo>
                <a:lnTo>
                  <a:pt x="39" y="2"/>
                </a:lnTo>
                <a:lnTo>
                  <a:pt x="30" y="4"/>
                </a:lnTo>
                <a:lnTo>
                  <a:pt x="26" y="4"/>
                </a:lnTo>
                <a:lnTo>
                  <a:pt x="24" y="4"/>
                </a:lnTo>
                <a:lnTo>
                  <a:pt x="22" y="4"/>
                </a:lnTo>
                <a:lnTo>
                  <a:pt x="20" y="6"/>
                </a:lnTo>
                <a:lnTo>
                  <a:pt x="17" y="6"/>
                </a:lnTo>
                <a:lnTo>
                  <a:pt x="15" y="8"/>
                </a:lnTo>
                <a:lnTo>
                  <a:pt x="13" y="8"/>
                </a:lnTo>
                <a:lnTo>
                  <a:pt x="13" y="10"/>
                </a:lnTo>
                <a:lnTo>
                  <a:pt x="11" y="13"/>
                </a:lnTo>
                <a:lnTo>
                  <a:pt x="9" y="13"/>
                </a:lnTo>
                <a:lnTo>
                  <a:pt x="9" y="15"/>
                </a:lnTo>
                <a:lnTo>
                  <a:pt x="7" y="17"/>
                </a:lnTo>
                <a:lnTo>
                  <a:pt x="7" y="19"/>
                </a:lnTo>
                <a:lnTo>
                  <a:pt x="4" y="21"/>
                </a:lnTo>
                <a:lnTo>
                  <a:pt x="2" y="23"/>
                </a:lnTo>
                <a:lnTo>
                  <a:pt x="2" y="28"/>
                </a:lnTo>
                <a:lnTo>
                  <a:pt x="2" y="32"/>
                </a:lnTo>
                <a:lnTo>
                  <a:pt x="0" y="39"/>
                </a:lnTo>
                <a:lnTo>
                  <a:pt x="0" y="45"/>
                </a:lnTo>
                <a:lnTo>
                  <a:pt x="0" y="52"/>
                </a:lnTo>
                <a:lnTo>
                  <a:pt x="0" y="58"/>
                </a:lnTo>
                <a:lnTo>
                  <a:pt x="0" y="65"/>
                </a:lnTo>
                <a:lnTo>
                  <a:pt x="2" y="71"/>
                </a:lnTo>
                <a:lnTo>
                  <a:pt x="4" y="80"/>
                </a:lnTo>
                <a:lnTo>
                  <a:pt x="7" y="86"/>
                </a:lnTo>
                <a:lnTo>
                  <a:pt x="9" y="95"/>
                </a:lnTo>
                <a:lnTo>
                  <a:pt x="13" y="104"/>
                </a:lnTo>
                <a:lnTo>
                  <a:pt x="15" y="114"/>
                </a:lnTo>
                <a:lnTo>
                  <a:pt x="24" y="136"/>
                </a:lnTo>
                <a:lnTo>
                  <a:pt x="33" y="158"/>
                </a:lnTo>
                <a:lnTo>
                  <a:pt x="43" y="179"/>
                </a:lnTo>
                <a:lnTo>
                  <a:pt x="52" y="201"/>
                </a:lnTo>
                <a:lnTo>
                  <a:pt x="63" y="223"/>
                </a:lnTo>
                <a:lnTo>
                  <a:pt x="71" y="242"/>
                </a:lnTo>
                <a:lnTo>
                  <a:pt x="76" y="253"/>
                </a:lnTo>
                <a:lnTo>
                  <a:pt x="80" y="260"/>
                </a:lnTo>
                <a:lnTo>
                  <a:pt x="82" y="264"/>
                </a:lnTo>
                <a:lnTo>
                  <a:pt x="82" y="268"/>
                </a:lnTo>
                <a:lnTo>
                  <a:pt x="84" y="273"/>
                </a:lnTo>
                <a:lnTo>
                  <a:pt x="84" y="277"/>
                </a:lnTo>
                <a:lnTo>
                  <a:pt x="87" y="283"/>
                </a:lnTo>
                <a:lnTo>
                  <a:pt x="87" y="290"/>
                </a:lnTo>
                <a:lnTo>
                  <a:pt x="87" y="299"/>
                </a:lnTo>
                <a:lnTo>
                  <a:pt x="89" y="309"/>
                </a:lnTo>
                <a:lnTo>
                  <a:pt x="89" y="335"/>
                </a:lnTo>
                <a:lnTo>
                  <a:pt x="89" y="370"/>
                </a:lnTo>
                <a:lnTo>
                  <a:pt x="89" y="576"/>
                </a:lnTo>
                <a:lnTo>
                  <a:pt x="362" y="576"/>
                </a:lnTo>
                <a:close/>
              </a:path>
            </a:pathLst>
          </a:custGeom>
          <a:solidFill>
            <a:srgbClr val="E4A0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29" name="任意多边形 308228"/>
          <p:cNvSpPr/>
          <p:nvPr/>
        </p:nvSpPr>
        <p:spPr>
          <a:xfrm>
            <a:off x="6554788" y="3921125"/>
            <a:ext cx="715962" cy="911225"/>
          </a:xfrm>
          <a:custGeom>
            <a:rect l="0" t="0" r="0" b="0"/>
            <a:pathLst>
              <a:path w="451" h="574">
                <a:moveTo>
                  <a:pt x="360" y="574"/>
                </a:moveTo>
                <a:lnTo>
                  <a:pt x="360" y="377"/>
                </a:lnTo>
                <a:lnTo>
                  <a:pt x="360" y="353"/>
                </a:lnTo>
                <a:lnTo>
                  <a:pt x="360" y="336"/>
                </a:lnTo>
                <a:lnTo>
                  <a:pt x="360" y="318"/>
                </a:lnTo>
                <a:lnTo>
                  <a:pt x="360" y="305"/>
                </a:lnTo>
                <a:lnTo>
                  <a:pt x="362" y="299"/>
                </a:lnTo>
                <a:lnTo>
                  <a:pt x="362" y="290"/>
                </a:lnTo>
                <a:lnTo>
                  <a:pt x="362" y="284"/>
                </a:lnTo>
                <a:lnTo>
                  <a:pt x="364" y="277"/>
                </a:lnTo>
                <a:lnTo>
                  <a:pt x="366" y="268"/>
                </a:lnTo>
                <a:lnTo>
                  <a:pt x="368" y="262"/>
                </a:lnTo>
                <a:lnTo>
                  <a:pt x="371" y="253"/>
                </a:lnTo>
                <a:lnTo>
                  <a:pt x="375" y="245"/>
                </a:lnTo>
                <a:lnTo>
                  <a:pt x="379" y="229"/>
                </a:lnTo>
                <a:lnTo>
                  <a:pt x="388" y="210"/>
                </a:lnTo>
                <a:lnTo>
                  <a:pt x="397" y="190"/>
                </a:lnTo>
                <a:lnTo>
                  <a:pt x="407" y="169"/>
                </a:lnTo>
                <a:lnTo>
                  <a:pt x="416" y="147"/>
                </a:lnTo>
                <a:lnTo>
                  <a:pt x="425" y="125"/>
                </a:lnTo>
                <a:lnTo>
                  <a:pt x="433" y="108"/>
                </a:lnTo>
                <a:lnTo>
                  <a:pt x="440" y="93"/>
                </a:lnTo>
                <a:lnTo>
                  <a:pt x="442" y="89"/>
                </a:lnTo>
                <a:lnTo>
                  <a:pt x="444" y="84"/>
                </a:lnTo>
                <a:lnTo>
                  <a:pt x="446" y="80"/>
                </a:lnTo>
                <a:lnTo>
                  <a:pt x="446" y="76"/>
                </a:lnTo>
                <a:lnTo>
                  <a:pt x="449" y="69"/>
                </a:lnTo>
                <a:lnTo>
                  <a:pt x="451" y="60"/>
                </a:lnTo>
                <a:lnTo>
                  <a:pt x="451" y="52"/>
                </a:lnTo>
                <a:lnTo>
                  <a:pt x="451" y="45"/>
                </a:lnTo>
                <a:lnTo>
                  <a:pt x="451" y="37"/>
                </a:lnTo>
                <a:lnTo>
                  <a:pt x="451" y="30"/>
                </a:lnTo>
                <a:lnTo>
                  <a:pt x="451" y="28"/>
                </a:lnTo>
                <a:lnTo>
                  <a:pt x="449" y="24"/>
                </a:lnTo>
                <a:lnTo>
                  <a:pt x="449" y="21"/>
                </a:lnTo>
                <a:lnTo>
                  <a:pt x="446" y="17"/>
                </a:lnTo>
                <a:lnTo>
                  <a:pt x="446" y="15"/>
                </a:lnTo>
                <a:lnTo>
                  <a:pt x="444" y="13"/>
                </a:lnTo>
                <a:lnTo>
                  <a:pt x="444" y="11"/>
                </a:lnTo>
                <a:lnTo>
                  <a:pt x="442" y="8"/>
                </a:lnTo>
                <a:lnTo>
                  <a:pt x="440" y="6"/>
                </a:lnTo>
                <a:lnTo>
                  <a:pt x="440" y="4"/>
                </a:lnTo>
                <a:lnTo>
                  <a:pt x="438" y="4"/>
                </a:lnTo>
                <a:lnTo>
                  <a:pt x="436" y="2"/>
                </a:lnTo>
                <a:lnTo>
                  <a:pt x="433" y="2"/>
                </a:lnTo>
                <a:lnTo>
                  <a:pt x="431" y="0"/>
                </a:lnTo>
                <a:lnTo>
                  <a:pt x="429" y="0"/>
                </a:lnTo>
                <a:lnTo>
                  <a:pt x="427" y="0"/>
                </a:lnTo>
                <a:lnTo>
                  <a:pt x="416" y="0"/>
                </a:lnTo>
                <a:lnTo>
                  <a:pt x="403" y="0"/>
                </a:lnTo>
                <a:lnTo>
                  <a:pt x="390" y="0"/>
                </a:lnTo>
                <a:lnTo>
                  <a:pt x="379" y="0"/>
                </a:lnTo>
                <a:lnTo>
                  <a:pt x="368" y="2"/>
                </a:lnTo>
                <a:lnTo>
                  <a:pt x="360" y="2"/>
                </a:lnTo>
                <a:lnTo>
                  <a:pt x="353" y="2"/>
                </a:lnTo>
                <a:lnTo>
                  <a:pt x="351" y="2"/>
                </a:lnTo>
                <a:lnTo>
                  <a:pt x="342" y="2"/>
                </a:lnTo>
                <a:lnTo>
                  <a:pt x="329" y="2"/>
                </a:lnTo>
                <a:lnTo>
                  <a:pt x="119" y="2"/>
                </a:lnTo>
                <a:lnTo>
                  <a:pt x="106" y="2"/>
                </a:lnTo>
                <a:lnTo>
                  <a:pt x="93" y="2"/>
                </a:lnTo>
                <a:lnTo>
                  <a:pt x="91" y="2"/>
                </a:lnTo>
                <a:lnTo>
                  <a:pt x="87" y="2"/>
                </a:lnTo>
                <a:lnTo>
                  <a:pt x="80" y="2"/>
                </a:lnTo>
                <a:lnTo>
                  <a:pt x="72" y="2"/>
                </a:lnTo>
                <a:lnTo>
                  <a:pt x="61" y="2"/>
                </a:lnTo>
                <a:lnTo>
                  <a:pt x="50" y="2"/>
                </a:lnTo>
                <a:lnTo>
                  <a:pt x="39" y="2"/>
                </a:lnTo>
                <a:lnTo>
                  <a:pt x="28" y="2"/>
                </a:lnTo>
                <a:lnTo>
                  <a:pt x="26" y="4"/>
                </a:lnTo>
                <a:lnTo>
                  <a:pt x="24" y="4"/>
                </a:lnTo>
                <a:lnTo>
                  <a:pt x="22" y="4"/>
                </a:lnTo>
                <a:lnTo>
                  <a:pt x="20" y="4"/>
                </a:lnTo>
                <a:lnTo>
                  <a:pt x="18" y="6"/>
                </a:lnTo>
                <a:lnTo>
                  <a:pt x="15" y="6"/>
                </a:lnTo>
                <a:lnTo>
                  <a:pt x="15" y="8"/>
                </a:lnTo>
                <a:lnTo>
                  <a:pt x="13" y="11"/>
                </a:lnTo>
                <a:lnTo>
                  <a:pt x="11" y="11"/>
                </a:lnTo>
                <a:lnTo>
                  <a:pt x="9" y="13"/>
                </a:lnTo>
                <a:lnTo>
                  <a:pt x="9" y="15"/>
                </a:lnTo>
                <a:lnTo>
                  <a:pt x="7" y="17"/>
                </a:lnTo>
                <a:lnTo>
                  <a:pt x="5" y="19"/>
                </a:lnTo>
                <a:lnTo>
                  <a:pt x="5" y="21"/>
                </a:lnTo>
                <a:lnTo>
                  <a:pt x="5" y="24"/>
                </a:lnTo>
                <a:lnTo>
                  <a:pt x="2" y="26"/>
                </a:lnTo>
                <a:lnTo>
                  <a:pt x="0" y="32"/>
                </a:lnTo>
                <a:lnTo>
                  <a:pt x="0" y="39"/>
                </a:lnTo>
                <a:lnTo>
                  <a:pt x="0" y="43"/>
                </a:lnTo>
                <a:lnTo>
                  <a:pt x="0" y="50"/>
                </a:lnTo>
                <a:lnTo>
                  <a:pt x="0" y="56"/>
                </a:lnTo>
                <a:lnTo>
                  <a:pt x="0" y="65"/>
                </a:lnTo>
                <a:lnTo>
                  <a:pt x="2" y="71"/>
                </a:lnTo>
                <a:lnTo>
                  <a:pt x="5" y="78"/>
                </a:lnTo>
                <a:lnTo>
                  <a:pt x="7" y="86"/>
                </a:lnTo>
                <a:lnTo>
                  <a:pt x="9" y="95"/>
                </a:lnTo>
                <a:lnTo>
                  <a:pt x="13" y="104"/>
                </a:lnTo>
                <a:lnTo>
                  <a:pt x="15" y="112"/>
                </a:lnTo>
                <a:lnTo>
                  <a:pt x="24" y="134"/>
                </a:lnTo>
                <a:lnTo>
                  <a:pt x="33" y="156"/>
                </a:lnTo>
                <a:lnTo>
                  <a:pt x="44" y="180"/>
                </a:lnTo>
                <a:lnTo>
                  <a:pt x="52" y="201"/>
                </a:lnTo>
                <a:lnTo>
                  <a:pt x="61" y="221"/>
                </a:lnTo>
                <a:lnTo>
                  <a:pt x="72" y="240"/>
                </a:lnTo>
                <a:lnTo>
                  <a:pt x="76" y="251"/>
                </a:lnTo>
                <a:lnTo>
                  <a:pt x="80" y="258"/>
                </a:lnTo>
                <a:lnTo>
                  <a:pt x="80" y="262"/>
                </a:lnTo>
                <a:lnTo>
                  <a:pt x="82" y="266"/>
                </a:lnTo>
                <a:lnTo>
                  <a:pt x="85" y="271"/>
                </a:lnTo>
                <a:lnTo>
                  <a:pt x="85" y="275"/>
                </a:lnTo>
                <a:lnTo>
                  <a:pt x="85" y="281"/>
                </a:lnTo>
                <a:lnTo>
                  <a:pt x="87" y="288"/>
                </a:lnTo>
                <a:lnTo>
                  <a:pt x="87" y="297"/>
                </a:lnTo>
                <a:lnTo>
                  <a:pt x="87" y="307"/>
                </a:lnTo>
                <a:lnTo>
                  <a:pt x="89" y="331"/>
                </a:lnTo>
                <a:lnTo>
                  <a:pt x="89" y="366"/>
                </a:lnTo>
                <a:lnTo>
                  <a:pt x="89" y="574"/>
                </a:lnTo>
                <a:lnTo>
                  <a:pt x="360" y="574"/>
                </a:lnTo>
                <a:close/>
              </a:path>
            </a:pathLst>
          </a:custGeom>
          <a:solidFill>
            <a:srgbClr val="E49F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0" name="任意多边形 308229"/>
          <p:cNvSpPr/>
          <p:nvPr/>
        </p:nvSpPr>
        <p:spPr>
          <a:xfrm>
            <a:off x="6557963" y="3924300"/>
            <a:ext cx="712787" cy="908050"/>
          </a:xfrm>
          <a:custGeom>
            <a:rect l="0" t="0" r="0" b="0"/>
            <a:pathLst>
              <a:path w="449" h="572">
                <a:moveTo>
                  <a:pt x="358" y="572"/>
                </a:moveTo>
                <a:lnTo>
                  <a:pt x="358" y="375"/>
                </a:lnTo>
                <a:lnTo>
                  <a:pt x="358" y="351"/>
                </a:lnTo>
                <a:lnTo>
                  <a:pt x="358" y="334"/>
                </a:lnTo>
                <a:lnTo>
                  <a:pt x="358" y="316"/>
                </a:lnTo>
                <a:lnTo>
                  <a:pt x="358" y="303"/>
                </a:lnTo>
                <a:lnTo>
                  <a:pt x="360" y="295"/>
                </a:lnTo>
                <a:lnTo>
                  <a:pt x="360" y="288"/>
                </a:lnTo>
                <a:lnTo>
                  <a:pt x="360" y="282"/>
                </a:lnTo>
                <a:lnTo>
                  <a:pt x="362" y="275"/>
                </a:lnTo>
                <a:lnTo>
                  <a:pt x="364" y="266"/>
                </a:lnTo>
                <a:lnTo>
                  <a:pt x="366" y="260"/>
                </a:lnTo>
                <a:lnTo>
                  <a:pt x="369" y="251"/>
                </a:lnTo>
                <a:lnTo>
                  <a:pt x="373" y="243"/>
                </a:lnTo>
                <a:lnTo>
                  <a:pt x="377" y="227"/>
                </a:lnTo>
                <a:lnTo>
                  <a:pt x="386" y="208"/>
                </a:lnTo>
                <a:lnTo>
                  <a:pt x="395" y="188"/>
                </a:lnTo>
                <a:lnTo>
                  <a:pt x="403" y="167"/>
                </a:lnTo>
                <a:lnTo>
                  <a:pt x="414" y="145"/>
                </a:lnTo>
                <a:lnTo>
                  <a:pt x="423" y="126"/>
                </a:lnTo>
                <a:lnTo>
                  <a:pt x="431" y="106"/>
                </a:lnTo>
                <a:lnTo>
                  <a:pt x="438" y="91"/>
                </a:lnTo>
                <a:lnTo>
                  <a:pt x="440" y="87"/>
                </a:lnTo>
                <a:lnTo>
                  <a:pt x="440" y="84"/>
                </a:lnTo>
                <a:lnTo>
                  <a:pt x="442" y="80"/>
                </a:lnTo>
                <a:lnTo>
                  <a:pt x="444" y="76"/>
                </a:lnTo>
                <a:lnTo>
                  <a:pt x="447" y="67"/>
                </a:lnTo>
                <a:lnTo>
                  <a:pt x="447" y="61"/>
                </a:lnTo>
                <a:lnTo>
                  <a:pt x="449" y="52"/>
                </a:lnTo>
                <a:lnTo>
                  <a:pt x="449" y="43"/>
                </a:lnTo>
                <a:lnTo>
                  <a:pt x="449" y="37"/>
                </a:lnTo>
                <a:lnTo>
                  <a:pt x="447" y="30"/>
                </a:lnTo>
                <a:lnTo>
                  <a:pt x="447" y="26"/>
                </a:lnTo>
                <a:lnTo>
                  <a:pt x="447" y="24"/>
                </a:lnTo>
                <a:lnTo>
                  <a:pt x="444" y="22"/>
                </a:lnTo>
                <a:lnTo>
                  <a:pt x="444" y="17"/>
                </a:lnTo>
                <a:lnTo>
                  <a:pt x="444" y="15"/>
                </a:lnTo>
                <a:lnTo>
                  <a:pt x="442" y="13"/>
                </a:lnTo>
                <a:lnTo>
                  <a:pt x="440" y="11"/>
                </a:lnTo>
                <a:lnTo>
                  <a:pt x="440" y="9"/>
                </a:lnTo>
                <a:lnTo>
                  <a:pt x="438" y="6"/>
                </a:lnTo>
                <a:lnTo>
                  <a:pt x="436" y="4"/>
                </a:lnTo>
                <a:lnTo>
                  <a:pt x="434" y="4"/>
                </a:lnTo>
                <a:lnTo>
                  <a:pt x="434" y="2"/>
                </a:lnTo>
                <a:lnTo>
                  <a:pt x="431" y="2"/>
                </a:lnTo>
                <a:lnTo>
                  <a:pt x="429" y="0"/>
                </a:lnTo>
                <a:lnTo>
                  <a:pt x="427" y="0"/>
                </a:lnTo>
                <a:lnTo>
                  <a:pt x="425" y="0"/>
                </a:lnTo>
                <a:lnTo>
                  <a:pt x="412" y="0"/>
                </a:lnTo>
                <a:lnTo>
                  <a:pt x="401" y="0"/>
                </a:lnTo>
                <a:lnTo>
                  <a:pt x="388" y="0"/>
                </a:lnTo>
                <a:lnTo>
                  <a:pt x="377" y="0"/>
                </a:lnTo>
                <a:lnTo>
                  <a:pt x="366" y="0"/>
                </a:lnTo>
                <a:lnTo>
                  <a:pt x="358" y="2"/>
                </a:lnTo>
                <a:lnTo>
                  <a:pt x="351" y="2"/>
                </a:lnTo>
                <a:lnTo>
                  <a:pt x="349" y="2"/>
                </a:lnTo>
                <a:lnTo>
                  <a:pt x="340" y="2"/>
                </a:lnTo>
                <a:lnTo>
                  <a:pt x="327" y="2"/>
                </a:lnTo>
                <a:lnTo>
                  <a:pt x="117" y="2"/>
                </a:lnTo>
                <a:lnTo>
                  <a:pt x="106" y="2"/>
                </a:lnTo>
                <a:lnTo>
                  <a:pt x="93" y="2"/>
                </a:lnTo>
                <a:lnTo>
                  <a:pt x="91" y="2"/>
                </a:lnTo>
                <a:lnTo>
                  <a:pt x="87" y="2"/>
                </a:lnTo>
                <a:lnTo>
                  <a:pt x="80" y="2"/>
                </a:lnTo>
                <a:lnTo>
                  <a:pt x="70" y="2"/>
                </a:lnTo>
                <a:lnTo>
                  <a:pt x="61" y="2"/>
                </a:lnTo>
                <a:lnTo>
                  <a:pt x="50" y="2"/>
                </a:lnTo>
                <a:lnTo>
                  <a:pt x="39" y="2"/>
                </a:lnTo>
                <a:lnTo>
                  <a:pt x="29" y="2"/>
                </a:lnTo>
                <a:lnTo>
                  <a:pt x="26" y="2"/>
                </a:lnTo>
                <a:lnTo>
                  <a:pt x="24" y="4"/>
                </a:lnTo>
                <a:lnTo>
                  <a:pt x="22" y="4"/>
                </a:lnTo>
                <a:lnTo>
                  <a:pt x="20" y="4"/>
                </a:lnTo>
                <a:lnTo>
                  <a:pt x="18" y="6"/>
                </a:lnTo>
                <a:lnTo>
                  <a:pt x="16" y="6"/>
                </a:lnTo>
                <a:lnTo>
                  <a:pt x="13" y="9"/>
                </a:lnTo>
                <a:lnTo>
                  <a:pt x="13" y="9"/>
                </a:lnTo>
                <a:lnTo>
                  <a:pt x="11" y="11"/>
                </a:lnTo>
                <a:lnTo>
                  <a:pt x="9" y="13"/>
                </a:lnTo>
                <a:lnTo>
                  <a:pt x="9" y="15"/>
                </a:lnTo>
                <a:lnTo>
                  <a:pt x="7" y="17"/>
                </a:lnTo>
                <a:lnTo>
                  <a:pt x="5" y="19"/>
                </a:lnTo>
                <a:lnTo>
                  <a:pt x="5" y="22"/>
                </a:lnTo>
                <a:lnTo>
                  <a:pt x="3" y="24"/>
                </a:lnTo>
                <a:lnTo>
                  <a:pt x="3" y="26"/>
                </a:lnTo>
                <a:lnTo>
                  <a:pt x="0" y="32"/>
                </a:lnTo>
                <a:lnTo>
                  <a:pt x="0" y="37"/>
                </a:lnTo>
                <a:lnTo>
                  <a:pt x="0" y="43"/>
                </a:lnTo>
                <a:lnTo>
                  <a:pt x="0" y="50"/>
                </a:lnTo>
                <a:lnTo>
                  <a:pt x="0" y="56"/>
                </a:lnTo>
                <a:lnTo>
                  <a:pt x="0" y="63"/>
                </a:lnTo>
                <a:lnTo>
                  <a:pt x="3" y="71"/>
                </a:lnTo>
                <a:lnTo>
                  <a:pt x="5" y="78"/>
                </a:lnTo>
                <a:lnTo>
                  <a:pt x="7" y="84"/>
                </a:lnTo>
                <a:lnTo>
                  <a:pt x="9" y="93"/>
                </a:lnTo>
                <a:lnTo>
                  <a:pt x="13" y="104"/>
                </a:lnTo>
                <a:lnTo>
                  <a:pt x="16" y="113"/>
                </a:lnTo>
                <a:lnTo>
                  <a:pt x="24" y="132"/>
                </a:lnTo>
                <a:lnTo>
                  <a:pt x="33" y="156"/>
                </a:lnTo>
                <a:lnTo>
                  <a:pt x="42" y="178"/>
                </a:lnTo>
                <a:lnTo>
                  <a:pt x="52" y="199"/>
                </a:lnTo>
                <a:lnTo>
                  <a:pt x="61" y="221"/>
                </a:lnTo>
                <a:lnTo>
                  <a:pt x="70" y="238"/>
                </a:lnTo>
                <a:lnTo>
                  <a:pt x="76" y="249"/>
                </a:lnTo>
                <a:lnTo>
                  <a:pt x="78" y="256"/>
                </a:lnTo>
                <a:lnTo>
                  <a:pt x="80" y="260"/>
                </a:lnTo>
                <a:lnTo>
                  <a:pt x="83" y="264"/>
                </a:lnTo>
                <a:lnTo>
                  <a:pt x="83" y="269"/>
                </a:lnTo>
                <a:lnTo>
                  <a:pt x="85" y="273"/>
                </a:lnTo>
                <a:lnTo>
                  <a:pt x="85" y="279"/>
                </a:lnTo>
                <a:lnTo>
                  <a:pt x="87" y="286"/>
                </a:lnTo>
                <a:lnTo>
                  <a:pt x="87" y="295"/>
                </a:lnTo>
                <a:lnTo>
                  <a:pt x="87" y="305"/>
                </a:lnTo>
                <a:lnTo>
                  <a:pt x="87" y="329"/>
                </a:lnTo>
                <a:lnTo>
                  <a:pt x="87" y="364"/>
                </a:lnTo>
                <a:lnTo>
                  <a:pt x="89" y="572"/>
                </a:lnTo>
                <a:lnTo>
                  <a:pt x="358" y="572"/>
                </a:lnTo>
                <a:close/>
              </a:path>
            </a:pathLst>
          </a:custGeom>
          <a:solidFill>
            <a:srgbClr val="E39C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1" name="任意多边形 308230"/>
          <p:cNvSpPr/>
          <p:nvPr/>
        </p:nvSpPr>
        <p:spPr>
          <a:xfrm>
            <a:off x="6562725" y="3927475"/>
            <a:ext cx="708025" cy="904875"/>
          </a:xfrm>
          <a:custGeom>
            <a:rect l="0" t="0" r="0" b="0"/>
            <a:pathLst>
              <a:path w="446" h="570">
                <a:moveTo>
                  <a:pt x="355" y="570"/>
                </a:moveTo>
                <a:lnTo>
                  <a:pt x="355" y="371"/>
                </a:lnTo>
                <a:lnTo>
                  <a:pt x="355" y="349"/>
                </a:lnTo>
                <a:lnTo>
                  <a:pt x="355" y="329"/>
                </a:lnTo>
                <a:lnTo>
                  <a:pt x="355" y="314"/>
                </a:lnTo>
                <a:lnTo>
                  <a:pt x="355" y="301"/>
                </a:lnTo>
                <a:lnTo>
                  <a:pt x="355" y="293"/>
                </a:lnTo>
                <a:lnTo>
                  <a:pt x="357" y="286"/>
                </a:lnTo>
                <a:lnTo>
                  <a:pt x="357" y="280"/>
                </a:lnTo>
                <a:lnTo>
                  <a:pt x="359" y="273"/>
                </a:lnTo>
                <a:lnTo>
                  <a:pt x="361" y="264"/>
                </a:lnTo>
                <a:lnTo>
                  <a:pt x="363" y="258"/>
                </a:lnTo>
                <a:lnTo>
                  <a:pt x="366" y="249"/>
                </a:lnTo>
                <a:lnTo>
                  <a:pt x="368" y="241"/>
                </a:lnTo>
                <a:lnTo>
                  <a:pt x="374" y="225"/>
                </a:lnTo>
                <a:lnTo>
                  <a:pt x="383" y="206"/>
                </a:lnTo>
                <a:lnTo>
                  <a:pt x="392" y="186"/>
                </a:lnTo>
                <a:lnTo>
                  <a:pt x="400" y="165"/>
                </a:lnTo>
                <a:lnTo>
                  <a:pt x="409" y="143"/>
                </a:lnTo>
                <a:lnTo>
                  <a:pt x="420" y="124"/>
                </a:lnTo>
                <a:lnTo>
                  <a:pt x="426" y="106"/>
                </a:lnTo>
                <a:lnTo>
                  <a:pt x="435" y="91"/>
                </a:lnTo>
                <a:lnTo>
                  <a:pt x="435" y="87"/>
                </a:lnTo>
                <a:lnTo>
                  <a:pt x="437" y="82"/>
                </a:lnTo>
                <a:lnTo>
                  <a:pt x="439" y="78"/>
                </a:lnTo>
                <a:lnTo>
                  <a:pt x="439" y="76"/>
                </a:lnTo>
                <a:lnTo>
                  <a:pt x="441" y="67"/>
                </a:lnTo>
                <a:lnTo>
                  <a:pt x="444" y="59"/>
                </a:lnTo>
                <a:lnTo>
                  <a:pt x="444" y="52"/>
                </a:lnTo>
                <a:lnTo>
                  <a:pt x="446" y="43"/>
                </a:lnTo>
                <a:lnTo>
                  <a:pt x="444" y="37"/>
                </a:lnTo>
                <a:lnTo>
                  <a:pt x="444" y="30"/>
                </a:lnTo>
                <a:lnTo>
                  <a:pt x="444" y="26"/>
                </a:lnTo>
                <a:lnTo>
                  <a:pt x="441" y="24"/>
                </a:lnTo>
                <a:lnTo>
                  <a:pt x="441" y="20"/>
                </a:lnTo>
                <a:lnTo>
                  <a:pt x="441" y="17"/>
                </a:lnTo>
                <a:lnTo>
                  <a:pt x="439" y="15"/>
                </a:lnTo>
                <a:lnTo>
                  <a:pt x="439" y="13"/>
                </a:lnTo>
                <a:lnTo>
                  <a:pt x="437" y="11"/>
                </a:lnTo>
                <a:lnTo>
                  <a:pt x="435" y="9"/>
                </a:lnTo>
                <a:lnTo>
                  <a:pt x="435" y="7"/>
                </a:lnTo>
                <a:lnTo>
                  <a:pt x="433" y="4"/>
                </a:lnTo>
                <a:lnTo>
                  <a:pt x="431" y="2"/>
                </a:lnTo>
                <a:lnTo>
                  <a:pt x="428" y="2"/>
                </a:lnTo>
                <a:lnTo>
                  <a:pt x="426" y="0"/>
                </a:lnTo>
                <a:lnTo>
                  <a:pt x="424" y="0"/>
                </a:lnTo>
                <a:lnTo>
                  <a:pt x="422" y="0"/>
                </a:lnTo>
                <a:lnTo>
                  <a:pt x="420" y="0"/>
                </a:lnTo>
                <a:lnTo>
                  <a:pt x="409" y="0"/>
                </a:lnTo>
                <a:lnTo>
                  <a:pt x="398" y="0"/>
                </a:lnTo>
                <a:lnTo>
                  <a:pt x="385" y="0"/>
                </a:lnTo>
                <a:lnTo>
                  <a:pt x="372" y="0"/>
                </a:lnTo>
                <a:lnTo>
                  <a:pt x="363" y="0"/>
                </a:lnTo>
                <a:lnTo>
                  <a:pt x="355" y="0"/>
                </a:lnTo>
                <a:lnTo>
                  <a:pt x="348" y="0"/>
                </a:lnTo>
                <a:lnTo>
                  <a:pt x="346" y="0"/>
                </a:lnTo>
                <a:lnTo>
                  <a:pt x="335" y="2"/>
                </a:lnTo>
                <a:lnTo>
                  <a:pt x="324" y="2"/>
                </a:lnTo>
                <a:lnTo>
                  <a:pt x="116" y="2"/>
                </a:lnTo>
                <a:lnTo>
                  <a:pt x="103" y="2"/>
                </a:lnTo>
                <a:lnTo>
                  <a:pt x="90" y="2"/>
                </a:lnTo>
                <a:lnTo>
                  <a:pt x="90" y="2"/>
                </a:lnTo>
                <a:lnTo>
                  <a:pt x="86" y="2"/>
                </a:lnTo>
                <a:lnTo>
                  <a:pt x="77" y="2"/>
                </a:lnTo>
                <a:lnTo>
                  <a:pt x="69" y="2"/>
                </a:lnTo>
                <a:lnTo>
                  <a:pt x="58" y="2"/>
                </a:lnTo>
                <a:lnTo>
                  <a:pt x="49" y="2"/>
                </a:lnTo>
                <a:lnTo>
                  <a:pt x="39" y="2"/>
                </a:lnTo>
                <a:lnTo>
                  <a:pt x="28" y="2"/>
                </a:lnTo>
                <a:lnTo>
                  <a:pt x="26" y="2"/>
                </a:lnTo>
                <a:lnTo>
                  <a:pt x="23" y="2"/>
                </a:lnTo>
                <a:lnTo>
                  <a:pt x="21" y="4"/>
                </a:lnTo>
                <a:lnTo>
                  <a:pt x="19" y="4"/>
                </a:lnTo>
                <a:lnTo>
                  <a:pt x="17" y="4"/>
                </a:lnTo>
                <a:lnTo>
                  <a:pt x="15" y="7"/>
                </a:lnTo>
                <a:lnTo>
                  <a:pt x="13" y="9"/>
                </a:lnTo>
                <a:lnTo>
                  <a:pt x="13" y="9"/>
                </a:lnTo>
                <a:lnTo>
                  <a:pt x="10" y="11"/>
                </a:lnTo>
                <a:lnTo>
                  <a:pt x="8" y="13"/>
                </a:lnTo>
                <a:lnTo>
                  <a:pt x="6" y="15"/>
                </a:lnTo>
                <a:lnTo>
                  <a:pt x="6" y="17"/>
                </a:lnTo>
                <a:lnTo>
                  <a:pt x="4" y="20"/>
                </a:lnTo>
                <a:lnTo>
                  <a:pt x="4" y="22"/>
                </a:lnTo>
                <a:lnTo>
                  <a:pt x="4" y="24"/>
                </a:lnTo>
                <a:lnTo>
                  <a:pt x="2" y="26"/>
                </a:lnTo>
                <a:lnTo>
                  <a:pt x="0" y="30"/>
                </a:lnTo>
                <a:lnTo>
                  <a:pt x="0" y="37"/>
                </a:lnTo>
                <a:lnTo>
                  <a:pt x="0" y="43"/>
                </a:lnTo>
                <a:lnTo>
                  <a:pt x="0" y="50"/>
                </a:lnTo>
                <a:lnTo>
                  <a:pt x="0" y="56"/>
                </a:lnTo>
                <a:lnTo>
                  <a:pt x="0" y="63"/>
                </a:lnTo>
                <a:lnTo>
                  <a:pt x="2" y="69"/>
                </a:lnTo>
                <a:lnTo>
                  <a:pt x="4" y="78"/>
                </a:lnTo>
                <a:lnTo>
                  <a:pt x="6" y="85"/>
                </a:lnTo>
                <a:lnTo>
                  <a:pt x="8" y="93"/>
                </a:lnTo>
                <a:lnTo>
                  <a:pt x="13" y="102"/>
                </a:lnTo>
                <a:lnTo>
                  <a:pt x="15" y="113"/>
                </a:lnTo>
                <a:lnTo>
                  <a:pt x="23" y="132"/>
                </a:lnTo>
                <a:lnTo>
                  <a:pt x="32" y="154"/>
                </a:lnTo>
                <a:lnTo>
                  <a:pt x="41" y="176"/>
                </a:lnTo>
                <a:lnTo>
                  <a:pt x="51" y="197"/>
                </a:lnTo>
                <a:lnTo>
                  <a:pt x="60" y="219"/>
                </a:lnTo>
                <a:lnTo>
                  <a:pt x="69" y="236"/>
                </a:lnTo>
                <a:lnTo>
                  <a:pt x="73" y="247"/>
                </a:lnTo>
                <a:lnTo>
                  <a:pt x="77" y="254"/>
                </a:lnTo>
                <a:lnTo>
                  <a:pt x="80" y="258"/>
                </a:lnTo>
                <a:lnTo>
                  <a:pt x="80" y="262"/>
                </a:lnTo>
                <a:lnTo>
                  <a:pt x="82" y="267"/>
                </a:lnTo>
                <a:lnTo>
                  <a:pt x="84" y="271"/>
                </a:lnTo>
                <a:lnTo>
                  <a:pt x="84" y="277"/>
                </a:lnTo>
                <a:lnTo>
                  <a:pt x="84" y="284"/>
                </a:lnTo>
                <a:lnTo>
                  <a:pt x="84" y="293"/>
                </a:lnTo>
                <a:lnTo>
                  <a:pt x="86" y="301"/>
                </a:lnTo>
                <a:lnTo>
                  <a:pt x="86" y="327"/>
                </a:lnTo>
                <a:lnTo>
                  <a:pt x="86" y="362"/>
                </a:lnTo>
                <a:lnTo>
                  <a:pt x="88" y="570"/>
                </a:lnTo>
                <a:lnTo>
                  <a:pt x="355" y="570"/>
                </a:lnTo>
                <a:close/>
              </a:path>
            </a:pathLst>
          </a:custGeom>
          <a:solidFill>
            <a:srgbClr val="E39A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2" name="任意多边形 308231"/>
          <p:cNvSpPr/>
          <p:nvPr/>
        </p:nvSpPr>
        <p:spPr>
          <a:xfrm>
            <a:off x="6565900" y="3930650"/>
            <a:ext cx="701675" cy="901700"/>
          </a:xfrm>
          <a:custGeom>
            <a:rect l="0" t="0" r="0" b="0"/>
            <a:pathLst>
              <a:path w="442" h="568">
                <a:moveTo>
                  <a:pt x="353" y="568"/>
                </a:moveTo>
                <a:lnTo>
                  <a:pt x="353" y="369"/>
                </a:lnTo>
                <a:lnTo>
                  <a:pt x="353" y="347"/>
                </a:lnTo>
                <a:lnTo>
                  <a:pt x="353" y="327"/>
                </a:lnTo>
                <a:lnTo>
                  <a:pt x="353" y="312"/>
                </a:lnTo>
                <a:lnTo>
                  <a:pt x="353" y="297"/>
                </a:lnTo>
                <a:lnTo>
                  <a:pt x="353" y="291"/>
                </a:lnTo>
                <a:lnTo>
                  <a:pt x="355" y="284"/>
                </a:lnTo>
                <a:lnTo>
                  <a:pt x="355" y="278"/>
                </a:lnTo>
                <a:lnTo>
                  <a:pt x="357" y="271"/>
                </a:lnTo>
                <a:lnTo>
                  <a:pt x="357" y="262"/>
                </a:lnTo>
                <a:lnTo>
                  <a:pt x="361" y="256"/>
                </a:lnTo>
                <a:lnTo>
                  <a:pt x="364" y="247"/>
                </a:lnTo>
                <a:lnTo>
                  <a:pt x="366" y="239"/>
                </a:lnTo>
                <a:lnTo>
                  <a:pt x="372" y="223"/>
                </a:lnTo>
                <a:lnTo>
                  <a:pt x="379" y="206"/>
                </a:lnTo>
                <a:lnTo>
                  <a:pt x="387" y="184"/>
                </a:lnTo>
                <a:lnTo>
                  <a:pt x="398" y="163"/>
                </a:lnTo>
                <a:lnTo>
                  <a:pt x="407" y="143"/>
                </a:lnTo>
                <a:lnTo>
                  <a:pt x="416" y="122"/>
                </a:lnTo>
                <a:lnTo>
                  <a:pt x="424" y="104"/>
                </a:lnTo>
                <a:lnTo>
                  <a:pt x="431" y="89"/>
                </a:lnTo>
                <a:lnTo>
                  <a:pt x="433" y="87"/>
                </a:lnTo>
                <a:lnTo>
                  <a:pt x="435" y="83"/>
                </a:lnTo>
                <a:lnTo>
                  <a:pt x="435" y="78"/>
                </a:lnTo>
                <a:lnTo>
                  <a:pt x="437" y="74"/>
                </a:lnTo>
                <a:lnTo>
                  <a:pt x="439" y="65"/>
                </a:lnTo>
                <a:lnTo>
                  <a:pt x="442" y="59"/>
                </a:lnTo>
                <a:lnTo>
                  <a:pt x="442" y="50"/>
                </a:lnTo>
                <a:lnTo>
                  <a:pt x="442" y="44"/>
                </a:lnTo>
                <a:lnTo>
                  <a:pt x="442" y="37"/>
                </a:lnTo>
                <a:lnTo>
                  <a:pt x="442" y="28"/>
                </a:lnTo>
                <a:lnTo>
                  <a:pt x="439" y="26"/>
                </a:lnTo>
                <a:lnTo>
                  <a:pt x="439" y="22"/>
                </a:lnTo>
                <a:lnTo>
                  <a:pt x="439" y="20"/>
                </a:lnTo>
                <a:lnTo>
                  <a:pt x="437" y="18"/>
                </a:lnTo>
                <a:lnTo>
                  <a:pt x="437" y="15"/>
                </a:lnTo>
                <a:lnTo>
                  <a:pt x="435" y="11"/>
                </a:lnTo>
                <a:lnTo>
                  <a:pt x="435" y="9"/>
                </a:lnTo>
                <a:lnTo>
                  <a:pt x="433" y="9"/>
                </a:lnTo>
                <a:lnTo>
                  <a:pt x="431" y="7"/>
                </a:lnTo>
                <a:lnTo>
                  <a:pt x="429" y="5"/>
                </a:lnTo>
                <a:lnTo>
                  <a:pt x="429" y="2"/>
                </a:lnTo>
                <a:lnTo>
                  <a:pt x="426" y="2"/>
                </a:lnTo>
                <a:lnTo>
                  <a:pt x="424" y="0"/>
                </a:lnTo>
                <a:lnTo>
                  <a:pt x="422" y="0"/>
                </a:lnTo>
                <a:lnTo>
                  <a:pt x="420" y="0"/>
                </a:lnTo>
                <a:lnTo>
                  <a:pt x="418" y="0"/>
                </a:lnTo>
                <a:lnTo>
                  <a:pt x="407" y="0"/>
                </a:lnTo>
                <a:lnTo>
                  <a:pt x="394" y="0"/>
                </a:lnTo>
                <a:lnTo>
                  <a:pt x="383" y="0"/>
                </a:lnTo>
                <a:lnTo>
                  <a:pt x="370" y="0"/>
                </a:lnTo>
                <a:lnTo>
                  <a:pt x="359" y="0"/>
                </a:lnTo>
                <a:lnTo>
                  <a:pt x="351" y="0"/>
                </a:lnTo>
                <a:lnTo>
                  <a:pt x="346" y="0"/>
                </a:lnTo>
                <a:lnTo>
                  <a:pt x="344" y="0"/>
                </a:lnTo>
                <a:lnTo>
                  <a:pt x="333" y="2"/>
                </a:lnTo>
                <a:lnTo>
                  <a:pt x="322" y="2"/>
                </a:lnTo>
                <a:lnTo>
                  <a:pt x="114" y="2"/>
                </a:lnTo>
                <a:lnTo>
                  <a:pt x="104" y="2"/>
                </a:lnTo>
                <a:lnTo>
                  <a:pt x="91" y="2"/>
                </a:lnTo>
                <a:lnTo>
                  <a:pt x="88" y="2"/>
                </a:lnTo>
                <a:lnTo>
                  <a:pt x="84" y="2"/>
                </a:lnTo>
                <a:lnTo>
                  <a:pt x="78" y="2"/>
                </a:lnTo>
                <a:lnTo>
                  <a:pt x="69" y="2"/>
                </a:lnTo>
                <a:lnTo>
                  <a:pt x="58" y="2"/>
                </a:lnTo>
                <a:lnTo>
                  <a:pt x="47" y="2"/>
                </a:lnTo>
                <a:lnTo>
                  <a:pt x="39" y="2"/>
                </a:lnTo>
                <a:lnTo>
                  <a:pt x="28" y="2"/>
                </a:lnTo>
                <a:lnTo>
                  <a:pt x="26" y="2"/>
                </a:lnTo>
                <a:lnTo>
                  <a:pt x="24" y="2"/>
                </a:lnTo>
                <a:lnTo>
                  <a:pt x="21" y="2"/>
                </a:lnTo>
                <a:lnTo>
                  <a:pt x="19" y="5"/>
                </a:lnTo>
                <a:lnTo>
                  <a:pt x="17" y="5"/>
                </a:lnTo>
                <a:lnTo>
                  <a:pt x="15" y="7"/>
                </a:lnTo>
                <a:lnTo>
                  <a:pt x="13" y="7"/>
                </a:lnTo>
                <a:lnTo>
                  <a:pt x="11" y="9"/>
                </a:lnTo>
                <a:lnTo>
                  <a:pt x="11" y="11"/>
                </a:lnTo>
                <a:lnTo>
                  <a:pt x="8" y="11"/>
                </a:lnTo>
                <a:lnTo>
                  <a:pt x="6" y="13"/>
                </a:lnTo>
                <a:lnTo>
                  <a:pt x="6" y="15"/>
                </a:lnTo>
                <a:lnTo>
                  <a:pt x="4" y="18"/>
                </a:lnTo>
                <a:lnTo>
                  <a:pt x="4" y="20"/>
                </a:lnTo>
                <a:lnTo>
                  <a:pt x="2" y="22"/>
                </a:lnTo>
                <a:lnTo>
                  <a:pt x="2" y="26"/>
                </a:lnTo>
                <a:lnTo>
                  <a:pt x="0" y="31"/>
                </a:lnTo>
                <a:lnTo>
                  <a:pt x="0" y="37"/>
                </a:lnTo>
                <a:lnTo>
                  <a:pt x="0" y="41"/>
                </a:lnTo>
                <a:lnTo>
                  <a:pt x="0" y="48"/>
                </a:lnTo>
                <a:lnTo>
                  <a:pt x="0" y="54"/>
                </a:lnTo>
                <a:lnTo>
                  <a:pt x="0" y="63"/>
                </a:lnTo>
                <a:lnTo>
                  <a:pt x="2" y="70"/>
                </a:lnTo>
                <a:lnTo>
                  <a:pt x="4" y="76"/>
                </a:lnTo>
                <a:lnTo>
                  <a:pt x="6" y="85"/>
                </a:lnTo>
                <a:lnTo>
                  <a:pt x="8" y="91"/>
                </a:lnTo>
                <a:lnTo>
                  <a:pt x="11" y="102"/>
                </a:lnTo>
                <a:lnTo>
                  <a:pt x="15" y="111"/>
                </a:lnTo>
                <a:lnTo>
                  <a:pt x="24" y="130"/>
                </a:lnTo>
                <a:lnTo>
                  <a:pt x="32" y="152"/>
                </a:lnTo>
                <a:lnTo>
                  <a:pt x="41" y="174"/>
                </a:lnTo>
                <a:lnTo>
                  <a:pt x="49" y="195"/>
                </a:lnTo>
                <a:lnTo>
                  <a:pt x="60" y="217"/>
                </a:lnTo>
                <a:lnTo>
                  <a:pt x="69" y="234"/>
                </a:lnTo>
                <a:lnTo>
                  <a:pt x="73" y="245"/>
                </a:lnTo>
                <a:lnTo>
                  <a:pt x="78" y="252"/>
                </a:lnTo>
                <a:lnTo>
                  <a:pt x="80" y="256"/>
                </a:lnTo>
                <a:lnTo>
                  <a:pt x="80" y="260"/>
                </a:lnTo>
                <a:lnTo>
                  <a:pt x="82" y="265"/>
                </a:lnTo>
                <a:lnTo>
                  <a:pt x="82" y="269"/>
                </a:lnTo>
                <a:lnTo>
                  <a:pt x="84" y="275"/>
                </a:lnTo>
                <a:lnTo>
                  <a:pt x="84" y="282"/>
                </a:lnTo>
                <a:lnTo>
                  <a:pt x="84" y="291"/>
                </a:lnTo>
                <a:lnTo>
                  <a:pt x="84" y="299"/>
                </a:lnTo>
                <a:lnTo>
                  <a:pt x="86" y="325"/>
                </a:lnTo>
                <a:lnTo>
                  <a:pt x="86" y="358"/>
                </a:lnTo>
                <a:lnTo>
                  <a:pt x="86" y="568"/>
                </a:lnTo>
                <a:lnTo>
                  <a:pt x="353" y="568"/>
                </a:lnTo>
                <a:close/>
              </a:path>
            </a:pathLst>
          </a:custGeom>
          <a:solidFill>
            <a:srgbClr val="E399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3" name="任意多边形 308232"/>
          <p:cNvSpPr/>
          <p:nvPr/>
        </p:nvSpPr>
        <p:spPr>
          <a:xfrm>
            <a:off x="6569075" y="3933825"/>
            <a:ext cx="698500" cy="898525"/>
          </a:xfrm>
          <a:custGeom>
            <a:rect l="0" t="0" r="0" b="0"/>
            <a:pathLst>
              <a:path w="440" h="566">
                <a:moveTo>
                  <a:pt x="351" y="566"/>
                </a:moveTo>
                <a:lnTo>
                  <a:pt x="351" y="367"/>
                </a:lnTo>
                <a:lnTo>
                  <a:pt x="351" y="343"/>
                </a:lnTo>
                <a:lnTo>
                  <a:pt x="351" y="325"/>
                </a:lnTo>
                <a:lnTo>
                  <a:pt x="351" y="310"/>
                </a:lnTo>
                <a:lnTo>
                  <a:pt x="351" y="295"/>
                </a:lnTo>
                <a:lnTo>
                  <a:pt x="351" y="289"/>
                </a:lnTo>
                <a:lnTo>
                  <a:pt x="351" y="282"/>
                </a:lnTo>
                <a:lnTo>
                  <a:pt x="353" y="276"/>
                </a:lnTo>
                <a:lnTo>
                  <a:pt x="355" y="269"/>
                </a:lnTo>
                <a:lnTo>
                  <a:pt x="355" y="260"/>
                </a:lnTo>
                <a:lnTo>
                  <a:pt x="357" y="254"/>
                </a:lnTo>
                <a:lnTo>
                  <a:pt x="362" y="245"/>
                </a:lnTo>
                <a:lnTo>
                  <a:pt x="364" y="237"/>
                </a:lnTo>
                <a:lnTo>
                  <a:pt x="370" y="221"/>
                </a:lnTo>
                <a:lnTo>
                  <a:pt x="377" y="204"/>
                </a:lnTo>
                <a:lnTo>
                  <a:pt x="385" y="185"/>
                </a:lnTo>
                <a:lnTo>
                  <a:pt x="394" y="163"/>
                </a:lnTo>
                <a:lnTo>
                  <a:pt x="405" y="141"/>
                </a:lnTo>
                <a:lnTo>
                  <a:pt x="414" y="122"/>
                </a:lnTo>
                <a:lnTo>
                  <a:pt x="422" y="104"/>
                </a:lnTo>
                <a:lnTo>
                  <a:pt x="429" y="89"/>
                </a:lnTo>
                <a:lnTo>
                  <a:pt x="431" y="85"/>
                </a:lnTo>
                <a:lnTo>
                  <a:pt x="431" y="81"/>
                </a:lnTo>
                <a:lnTo>
                  <a:pt x="433" y="78"/>
                </a:lnTo>
                <a:lnTo>
                  <a:pt x="435" y="74"/>
                </a:lnTo>
                <a:lnTo>
                  <a:pt x="437" y="65"/>
                </a:lnTo>
                <a:lnTo>
                  <a:pt x="437" y="59"/>
                </a:lnTo>
                <a:lnTo>
                  <a:pt x="440" y="50"/>
                </a:lnTo>
                <a:lnTo>
                  <a:pt x="440" y="42"/>
                </a:lnTo>
                <a:lnTo>
                  <a:pt x="440" y="35"/>
                </a:lnTo>
                <a:lnTo>
                  <a:pt x="437" y="29"/>
                </a:lnTo>
                <a:lnTo>
                  <a:pt x="437" y="26"/>
                </a:lnTo>
                <a:lnTo>
                  <a:pt x="437" y="22"/>
                </a:lnTo>
                <a:lnTo>
                  <a:pt x="435" y="20"/>
                </a:lnTo>
                <a:lnTo>
                  <a:pt x="435" y="18"/>
                </a:lnTo>
                <a:lnTo>
                  <a:pt x="433" y="13"/>
                </a:lnTo>
                <a:lnTo>
                  <a:pt x="433" y="11"/>
                </a:lnTo>
                <a:lnTo>
                  <a:pt x="431" y="9"/>
                </a:lnTo>
                <a:lnTo>
                  <a:pt x="431" y="7"/>
                </a:lnTo>
                <a:lnTo>
                  <a:pt x="429" y="5"/>
                </a:lnTo>
                <a:lnTo>
                  <a:pt x="427" y="5"/>
                </a:lnTo>
                <a:lnTo>
                  <a:pt x="424" y="3"/>
                </a:lnTo>
                <a:lnTo>
                  <a:pt x="422" y="0"/>
                </a:lnTo>
                <a:lnTo>
                  <a:pt x="422" y="0"/>
                </a:lnTo>
                <a:lnTo>
                  <a:pt x="420" y="0"/>
                </a:lnTo>
                <a:lnTo>
                  <a:pt x="418" y="0"/>
                </a:lnTo>
                <a:lnTo>
                  <a:pt x="416" y="0"/>
                </a:lnTo>
                <a:lnTo>
                  <a:pt x="405" y="0"/>
                </a:lnTo>
                <a:lnTo>
                  <a:pt x="392" y="0"/>
                </a:lnTo>
                <a:lnTo>
                  <a:pt x="381" y="0"/>
                </a:lnTo>
                <a:lnTo>
                  <a:pt x="368" y="0"/>
                </a:lnTo>
                <a:lnTo>
                  <a:pt x="357" y="0"/>
                </a:lnTo>
                <a:lnTo>
                  <a:pt x="349" y="0"/>
                </a:lnTo>
                <a:lnTo>
                  <a:pt x="344" y="0"/>
                </a:lnTo>
                <a:lnTo>
                  <a:pt x="342" y="0"/>
                </a:lnTo>
                <a:lnTo>
                  <a:pt x="331" y="0"/>
                </a:lnTo>
                <a:lnTo>
                  <a:pt x="320" y="3"/>
                </a:lnTo>
                <a:lnTo>
                  <a:pt x="115" y="3"/>
                </a:lnTo>
                <a:lnTo>
                  <a:pt x="104" y="0"/>
                </a:lnTo>
                <a:lnTo>
                  <a:pt x="91" y="3"/>
                </a:lnTo>
                <a:lnTo>
                  <a:pt x="89" y="3"/>
                </a:lnTo>
                <a:lnTo>
                  <a:pt x="84" y="3"/>
                </a:lnTo>
                <a:lnTo>
                  <a:pt x="78" y="3"/>
                </a:lnTo>
                <a:lnTo>
                  <a:pt x="69" y="0"/>
                </a:lnTo>
                <a:lnTo>
                  <a:pt x="58" y="0"/>
                </a:lnTo>
                <a:lnTo>
                  <a:pt x="47" y="0"/>
                </a:lnTo>
                <a:lnTo>
                  <a:pt x="37" y="3"/>
                </a:lnTo>
                <a:lnTo>
                  <a:pt x="28" y="3"/>
                </a:lnTo>
                <a:lnTo>
                  <a:pt x="26" y="3"/>
                </a:lnTo>
                <a:lnTo>
                  <a:pt x="24" y="3"/>
                </a:lnTo>
                <a:lnTo>
                  <a:pt x="22" y="3"/>
                </a:lnTo>
                <a:lnTo>
                  <a:pt x="19" y="5"/>
                </a:lnTo>
                <a:lnTo>
                  <a:pt x="17" y="5"/>
                </a:lnTo>
                <a:lnTo>
                  <a:pt x="15" y="7"/>
                </a:lnTo>
                <a:lnTo>
                  <a:pt x="13" y="7"/>
                </a:lnTo>
                <a:lnTo>
                  <a:pt x="11" y="9"/>
                </a:lnTo>
                <a:lnTo>
                  <a:pt x="11" y="9"/>
                </a:lnTo>
                <a:lnTo>
                  <a:pt x="9" y="11"/>
                </a:lnTo>
                <a:lnTo>
                  <a:pt x="6" y="13"/>
                </a:lnTo>
                <a:lnTo>
                  <a:pt x="6" y="16"/>
                </a:lnTo>
                <a:lnTo>
                  <a:pt x="4" y="18"/>
                </a:lnTo>
                <a:lnTo>
                  <a:pt x="4" y="20"/>
                </a:lnTo>
                <a:lnTo>
                  <a:pt x="2" y="22"/>
                </a:lnTo>
                <a:lnTo>
                  <a:pt x="2" y="24"/>
                </a:lnTo>
                <a:lnTo>
                  <a:pt x="0" y="31"/>
                </a:lnTo>
                <a:lnTo>
                  <a:pt x="0" y="35"/>
                </a:lnTo>
                <a:lnTo>
                  <a:pt x="0" y="42"/>
                </a:lnTo>
                <a:lnTo>
                  <a:pt x="0" y="48"/>
                </a:lnTo>
                <a:lnTo>
                  <a:pt x="0" y="55"/>
                </a:lnTo>
                <a:lnTo>
                  <a:pt x="0" y="61"/>
                </a:lnTo>
                <a:lnTo>
                  <a:pt x="2" y="68"/>
                </a:lnTo>
                <a:lnTo>
                  <a:pt x="4" y="76"/>
                </a:lnTo>
                <a:lnTo>
                  <a:pt x="6" y="83"/>
                </a:lnTo>
                <a:lnTo>
                  <a:pt x="9" y="91"/>
                </a:lnTo>
                <a:lnTo>
                  <a:pt x="13" y="100"/>
                </a:lnTo>
                <a:lnTo>
                  <a:pt x="15" y="109"/>
                </a:lnTo>
                <a:lnTo>
                  <a:pt x="24" y="130"/>
                </a:lnTo>
                <a:lnTo>
                  <a:pt x="32" y="152"/>
                </a:lnTo>
                <a:lnTo>
                  <a:pt x="41" y="174"/>
                </a:lnTo>
                <a:lnTo>
                  <a:pt x="50" y="193"/>
                </a:lnTo>
                <a:lnTo>
                  <a:pt x="58" y="215"/>
                </a:lnTo>
                <a:lnTo>
                  <a:pt x="69" y="234"/>
                </a:lnTo>
                <a:lnTo>
                  <a:pt x="73" y="243"/>
                </a:lnTo>
                <a:lnTo>
                  <a:pt x="78" y="252"/>
                </a:lnTo>
                <a:lnTo>
                  <a:pt x="78" y="254"/>
                </a:lnTo>
                <a:lnTo>
                  <a:pt x="80" y="258"/>
                </a:lnTo>
                <a:lnTo>
                  <a:pt x="80" y="263"/>
                </a:lnTo>
                <a:lnTo>
                  <a:pt x="82" y="267"/>
                </a:lnTo>
                <a:lnTo>
                  <a:pt x="82" y="273"/>
                </a:lnTo>
                <a:lnTo>
                  <a:pt x="84" y="280"/>
                </a:lnTo>
                <a:lnTo>
                  <a:pt x="84" y="289"/>
                </a:lnTo>
                <a:lnTo>
                  <a:pt x="84" y="297"/>
                </a:lnTo>
                <a:lnTo>
                  <a:pt x="84" y="323"/>
                </a:lnTo>
                <a:lnTo>
                  <a:pt x="84" y="356"/>
                </a:lnTo>
                <a:lnTo>
                  <a:pt x="86" y="566"/>
                </a:lnTo>
                <a:lnTo>
                  <a:pt x="351" y="566"/>
                </a:lnTo>
                <a:close/>
              </a:path>
            </a:pathLst>
          </a:custGeom>
          <a:solidFill>
            <a:srgbClr val="E397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4" name="任意多边形 308233"/>
          <p:cNvSpPr/>
          <p:nvPr/>
        </p:nvSpPr>
        <p:spPr>
          <a:xfrm>
            <a:off x="6572250" y="3933825"/>
            <a:ext cx="690563" cy="898525"/>
          </a:xfrm>
          <a:custGeom>
            <a:rect l="0" t="0" r="0" b="0"/>
            <a:pathLst>
              <a:path w="435" h="566">
                <a:moveTo>
                  <a:pt x="349" y="566"/>
                </a:moveTo>
                <a:lnTo>
                  <a:pt x="349" y="364"/>
                </a:lnTo>
                <a:lnTo>
                  <a:pt x="349" y="343"/>
                </a:lnTo>
                <a:lnTo>
                  <a:pt x="349" y="325"/>
                </a:lnTo>
                <a:lnTo>
                  <a:pt x="349" y="310"/>
                </a:lnTo>
                <a:lnTo>
                  <a:pt x="349" y="295"/>
                </a:lnTo>
                <a:lnTo>
                  <a:pt x="349" y="289"/>
                </a:lnTo>
                <a:lnTo>
                  <a:pt x="349" y="282"/>
                </a:lnTo>
                <a:lnTo>
                  <a:pt x="351" y="276"/>
                </a:lnTo>
                <a:lnTo>
                  <a:pt x="351" y="269"/>
                </a:lnTo>
                <a:lnTo>
                  <a:pt x="353" y="260"/>
                </a:lnTo>
                <a:lnTo>
                  <a:pt x="355" y="254"/>
                </a:lnTo>
                <a:lnTo>
                  <a:pt x="357" y="245"/>
                </a:lnTo>
                <a:lnTo>
                  <a:pt x="362" y="237"/>
                </a:lnTo>
                <a:lnTo>
                  <a:pt x="368" y="221"/>
                </a:lnTo>
                <a:lnTo>
                  <a:pt x="375" y="204"/>
                </a:lnTo>
                <a:lnTo>
                  <a:pt x="383" y="185"/>
                </a:lnTo>
                <a:lnTo>
                  <a:pt x="392" y="163"/>
                </a:lnTo>
                <a:lnTo>
                  <a:pt x="403" y="143"/>
                </a:lnTo>
                <a:lnTo>
                  <a:pt x="412" y="122"/>
                </a:lnTo>
                <a:lnTo>
                  <a:pt x="418" y="104"/>
                </a:lnTo>
                <a:lnTo>
                  <a:pt x="425" y="91"/>
                </a:lnTo>
                <a:lnTo>
                  <a:pt x="427" y="87"/>
                </a:lnTo>
                <a:lnTo>
                  <a:pt x="429" y="83"/>
                </a:lnTo>
                <a:lnTo>
                  <a:pt x="431" y="78"/>
                </a:lnTo>
                <a:lnTo>
                  <a:pt x="431" y="74"/>
                </a:lnTo>
                <a:lnTo>
                  <a:pt x="433" y="68"/>
                </a:lnTo>
                <a:lnTo>
                  <a:pt x="435" y="59"/>
                </a:lnTo>
                <a:lnTo>
                  <a:pt x="435" y="52"/>
                </a:lnTo>
                <a:lnTo>
                  <a:pt x="435" y="44"/>
                </a:lnTo>
                <a:lnTo>
                  <a:pt x="435" y="37"/>
                </a:lnTo>
                <a:lnTo>
                  <a:pt x="435" y="31"/>
                </a:lnTo>
                <a:lnTo>
                  <a:pt x="435" y="26"/>
                </a:lnTo>
                <a:lnTo>
                  <a:pt x="433" y="24"/>
                </a:lnTo>
                <a:lnTo>
                  <a:pt x="433" y="22"/>
                </a:lnTo>
                <a:lnTo>
                  <a:pt x="431" y="18"/>
                </a:lnTo>
                <a:lnTo>
                  <a:pt x="431" y="16"/>
                </a:lnTo>
                <a:lnTo>
                  <a:pt x="429" y="13"/>
                </a:lnTo>
                <a:lnTo>
                  <a:pt x="429" y="11"/>
                </a:lnTo>
                <a:lnTo>
                  <a:pt x="427" y="9"/>
                </a:lnTo>
                <a:lnTo>
                  <a:pt x="425" y="7"/>
                </a:lnTo>
                <a:lnTo>
                  <a:pt x="425" y="7"/>
                </a:lnTo>
                <a:lnTo>
                  <a:pt x="422" y="5"/>
                </a:lnTo>
                <a:lnTo>
                  <a:pt x="420" y="3"/>
                </a:lnTo>
                <a:lnTo>
                  <a:pt x="418" y="3"/>
                </a:lnTo>
                <a:lnTo>
                  <a:pt x="416" y="3"/>
                </a:lnTo>
                <a:lnTo>
                  <a:pt x="414" y="0"/>
                </a:lnTo>
                <a:lnTo>
                  <a:pt x="412" y="0"/>
                </a:lnTo>
                <a:lnTo>
                  <a:pt x="401" y="0"/>
                </a:lnTo>
                <a:lnTo>
                  <a:pt x="390" y="0"/>
                </a:lnTo>
                <a:lnTo>
                  <a:pt x="377" y="0"/>
                </a:lnTo>
                <a:lnTo>
                  <a:pt x="366" y="3"/>
                </a:lnTo>
                <a:lnTo>
                  <a:pt x="355" y="3"/>
                </a:lnTo>
                <a:lnTo>
                  <a:pt x="347" y="3"/>
                </a:lnTo>
                <a:lnTo>
                  <a:pt x="342" y="3"/>
                </a:lnTo>
                <a:lnTo>
                  <a:pt x="340" y="3"/>
                </a:lnTo>
                <a:lnTo>
                  <a:pt x="329" y="3"/>
                </a:lnTo>
                <a:lnTo>
                  <a:pt x="318" y="3"/>
                </a:lnTo>
                <a:lnTo>
                  <a:pt x="115" y="3"/>
                </a:lnTo>
                <a:lnTo>
                  <a:pt x="102" y="3"/>
                </a:lnTo>
                <a:lnTo>
                  <a:pt x="91" y="3"/>
                </a:lnTo>
                <a:lnTo>
                  <a:pt x="89" y="3"/>
                </a:lnTo>
                <a:lnTo>
                  <a:pt x="84" y="3"/>
                </a:lnTo>
                <a:lnTo>
                  <a:pt x="76" y="3"/>
                </a:lnTo>
                <a:lnTo>
                  <a:pt x="67" y="3"/>
                </a:lnTo>
                <a:lnTo>
                  <a:pt x="58" y="3"/>
                </a:lnTo>
                <a:lnTo>
                  <a:pt x="48" y="3"/>
                </a:lnTo>
                <a:lnTo>
                  <a:pt x="37" y="3"/>
                </a:lnTo>
                <a:lnTo>
                  <a:pt x="28" y="3"/>
                </a:lnTo>
                <a:lnTo>
                  <a:pt x="26" y="5"/>
                </a:lnTo>
                <a:lnTo>
                  <a:pt x="24" y="5"/>
                </a:lnTo>
                <a:lnTo>
                  <a:pt x="22" y="5"/>
                </a:lnTo>
                <a:lnTo>
                  <a:pt x="20" y="5"/>
                </a:lnTo>
                <a:lnTo>
                  <a:pt x="17" y="7"/>
                </a:lnTo>
                <a:lnTo>
                  <a:pt x="15" y="7"/>
                </a:lnTo>
                <a:lnTo>
                  <a:pt x="13" y="9"/>
                </a:lnTo>
                <a:lnTo>
                  <a:pt x="11" y="11"/>
                </a:lnTo>
                <a:lnTo>
                  <a:pt x="11" y="11"/>
                </a:lnTo>
                <a:lnTo>
                  <a:pt x="9" y="13"/>
                </a:lnTo>
                <a:lnTo>
                  <a:pt x="7" y="16"/>
                </a:lnTo>
                <a:lnTo>
                  <a:pt x="7" y="18"/>
                </a:lnTo>
                <a:lnTo>
                  <a:pt x="4" y="20"/>
                </a:lnTo>
                <a:lnTo>
                  <a:pt x="4" y="22"/>
                </a:lnTo>
                <a:lnTo>
                  <a:pt x="2" y="24"/>
                </a:lnTo>
                <a:lnTo>
                  <a:pt x="2" y="26"/>
                </a:lnTo>
                <a:lnTo>
                  <a:pt x="0" y="31"/>
                </a:lnTo>
                <a:lnTo>
                  <a:pt x="0" y="37"/>
                </a:lnTo>
                <a:lnTo>
                  <a:pt x="0" y="44"/>
                </a:lnTo>
                <a:lnTo>
                  <a:pt x="0" y="50"/>
                </a:lnTo>
                <a:lnTo>
                  <a:pt x="0" y="57"/>
                </a:lnTo>
                <a:lnTo>
                  <a:pt x="0" y="63"/>
                </a:lnTo>
                <a:lnTo>
                  <a:pt x="2" y="70"/>
                </a:lnTo>
                <a:lnTo>
                  <a:pt x="4" y="76"/>
                </a:lnTo>
                <a:lnTo>
                  <a:pt x="7" y="85"/>
                </a:lnTo>
                <a:lnTo>
                  <a:pt x="9" y="91"/>
                </a:lnTo>
                <a:lnTo>
                  <a:pt x="11" y="102"/>
                </a:lnTo>
                <a:lnTo>
                  <a:pt x="15" y="111"/>
                </a:lnTo>
                <a:lnTo>
                  <a:pt x="24" y="130"/>
                </a:lnTo>
                <a:lnTo>
                  <a:pt x="33" y="152"/>
                </a:lnTo>
                <a:lnTo>
                  <a:pt x="41" y="174"/>
                </a:lnTo>
                <a:lnTo>
                  <a:pt x="50" y="195"/>
                </a:lnTo>
                <a:lnTo>
                  <a:pt x="58" y="215"/>
                </a:lnTo>
                <a:lnTo>
                  <a:pt x="67" y="234"/>
                </a:lnTo>
                <a:lnTo>
                  <a:pt x="74" y="243"/>
                </a:lnTo>
                <a:lnTo>
                  <a:pt x="76" y="252"/>
                </a:lnTo>
                <a:lnTo>
                  <a:pt x="78" y="254"/>
                </a:lnTo>
                <a:lnTo>
                  <a:pt x="80" y="258"/>
                </a:lnTo>
                <a:lnTo>
                  <a:pt x="80" y="263"/>
                </a:lnTo>
                <a:lnTo>
                  <a:pt x="82" y="267"/>
                </a:lnTo>
                <a:lnTo>
                  <a:pt x="82" y="273"/>
                </a:lnTo>
                <a:lnTo>
                  <a:pt x="82" y="280"/>
                </a:lnTo>
                <a:lnTo>
                  <a:pt x="84" y="289"/>
                </a:lnTo>
                <a:lnTo>
                  <a:pt x="84" y="297"/>
                </a:lnTo>
                <a:lnTo>
                  <a:pt x="84" y="321"/>
                </a:lnTo>
                <a:lnTo>
                  <a:pt x="84" y="356"/>
                </a:lnTo>
                <a:lnTo>
                  <a:pt x="87" y="566"/>
                </a:lnTo>
                <a:lnTo>
                  <a:pt x="349" y="566"/>
                </a:lnTo>
                <a:close/>
              </a:path>
            </a:pathLst>
          </a:custGeom>
          <a:solidFill>
            <a:srgbClr val="E395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5" name="任意多边形 308234"/>
          <p:cNvSpPr/>
          <p:nvPr/>
        </p:nvSpPr>
        <p:spPr>
          <a:xfrm>
            <a:off x="6575425" y="3938588"/>
            <a:ext cx="687388" cy="893762"/>
          </a:xfrm>
          <a:custGeom>
            <a:rect l="0" t="0" r="0" b="0"/>
            <a:pathLst>
              <a:path w="432" h="563">
                <a:moveTo>
                  <a:pt x="345" y="563"/>
                </a:moveTo>
                <a:lnTo>
                  <a:pt x="347" y="361"/>
                </a:lnTo>
                <a:lnTo>
                  <a:pt x="347" y="340"/>
                </a:lnTo>
                <a:lnTo>
                  <a:pt x="347" y="322"/>
                </a:lnTo>
                <a:lnTo>
                  <a:pt x="345" y="307"/>
                </a:lnTo>
                <a:lnTo>
                  <a:pt x="347" y="292"/>
                </a:lnTo>
                <a:lnTo>
                  <a:pt x="347" y="286"/>
                </a:lnTo>
                <a:lnTo>
                  <a:pt x="347" y="279"/>
                </a:lnTo>
                <a:lnTo>
                  <a:pt x="349" y="273"/>
                </a:lnTo>
                <a:lnTo>
                  <a:pt x="349" y="266"/>
                </a:lnTo>
                <a:lnTo>
                  <a:pt x="351" y="257"/>
                </a:lnTo>
                <a:lnTo>
                  <a:pt x="353" y="251"/>
                </a:lnTo>
                <a:lnTo>
                  <a:pt x="355" y="242"/>
                </a:lnTo>
                <a:lnTo>
                  <a:pt x="360" y="234"/>
                </a:lnTo>
                <a:lnTo>
                  <a:pt x="364" y="218"/>
                </a:lnTo>
                <a:lnTo>
                  <a:pt x="373" y="201"/>
                </a:lnTo>
                <a:lnTo>
                  <a:pt x="381" y="182"/>
                </a:lnTo>
                <a:lnTo>
                  <a:pt x="390" y="160"/>
                </a:lnTo>
                <a:lnTo>
                  <a:pt x="399" y="140"/>
                </a:lnTo>
                <a:lnTo>
                  <a:pt x="407" y="121"/>
                </a:lnTo>
                <a:lnTo>
                  <a:pt x="416" y="104"/>
                </a:lnTo>
                <a:lnTo>
                  <a:pt x="423" y="88"/>
                </a:lnTo>
                <a:lnTo>
                  <a:pt x="425" y="84"/>
                </a:lnTo>
                <a:lnTo>
                  <a:pt x="427" y="82"/>
                </a:lnTo>
                <a:lnTo>
                  <a:pt x="427" y="78"/>
                </a:lnTo>
                <a:lnTo>
                  <a:pt x="429" y="73"/>
                </a:lnTo>
                <a:lnTo>
                  <a:pt x="431" y="65"/>
                </a:lnTo>
                <a:lnTo>
                  <a:pt x="431" y="58"/>
                </a:lnTo>
                <a:lnTo>
                  <a:pt x="433" y="49"/>
                </a:lnTo>
                <a:lnTo>
                  <a:pt x="433" y="43"/>
                </a:lnTo>
                <a:lnTo>
                  <a:pt x="433" y="36"/>
                </a:lnTo>
                <a:lnTo>
                  <a:pt x="431" y="30"/>
                </a:lnTo>
                <a:lnTo>
                  <a:pt x="431" y="26"/>
                </a:lnTo>
                <a:lnTo>
                  <a:pt x="431" y="23"/>
                </a:lnTo>
                <a:lnTo>
                  <a:pt x="429" y="19"/>
                </a:lnTo>
                <a:lnTo>
                  <a:pt x="429" y="17"/>
                </a:lnTo>
                <a:lnTo>
                  <a:pt x="429" y="15"/>
                </a:lnTo>
                <a:lnTo>
                  <a:pt x="427" y="13"/>
                </a:lnTo>
                <a:lnTo>
                  <a:pt x="427" y="10"/>
                </a:lnTo>
                <a:lnTo>
                  <a:pt x="425" y="8"/>
                </a:lnTo>
                <a:lnTo>
                  <a:pt x="423" y="6"/>
                </a:lnTo>
                <a:lnTo>
                  <a:pt x="420" y="4"/>
                </a:lnTo>
                <a:lnTo>
                  <a:pt x="420" y="4"/>
                </a:lnTo>
                <a:lnTo>
                  <a:pt x="418" y="2"/>
                </a:lnTo>
                <a:lnTo>
                  <a:pt x="416" y="2"/>
                </a:lnTo>
                <a:lnTo>
                  <a:pt x="414" y="0"/>
                </a:lnTo>
                <a:lnTo>
                  <a:pt x="412" y="0"/>
                </a:lnTo>
                <a:lnTo>
                  <a:pt x="410" y="0"/>
                </a:lnTo>
                <a:lnTo>
                  <a:pt x="399" y="0"/>
                </a:lnTo>
                <a:lnTo>
                  <a:pt x="388" y="0"/>
                </a:lnTo>
                <a:lnTo>
                  <a:pt x="375" y="0"/>
                </a:lnTo>
                <a:lnTo>
                  <a:pt x="364" y="0"/>
                </a:lnTo>
                <a:lnTo>
                  <a:pt x="353" y="0"/>
                </a:lnTo>
                <a:lnTo>
                  <a:pt x="345" y="2"/>
                </a:lnTo>
                <a:lnTo>
                  <a:pt x="338" y="2"/>
                </a:lnTo>
                <a:lnTo>
                  <a:pt x="338" y="2"/>
                </a:lnTo>
                <a:lnTo>
                  <a:pt x="327" y="2"/>
                </a:lnTo>
                <a:lnTo>
                  <a:pt x="316" y="2"/>
                </a:lnTo>
                <a:lnTo>
                  <a:pt x="113" y="2"/>
                </a:lnTo>
                <a:lnTo>
                  <a:pt x="102" y="2"/>
                </a:lnTo>
                <a:lnTo>
                  <a:pt x="89" y="2"/>
                </a:lnTo>
                <a:lnTo>
                  <a:pt x="87" y="2"/>
                </a:lnTo>
                <a:lnTo>
                  <a:pt x="82" y="2"/>
                </a:lnTo>
                <a:lnTo>
                  <a:pt x="76" y="2"/>
                </a:lnTo>
                <a:lnTo>
                  <a:pt x="67" y="2"/>
                </a:lnTo>
                <a:lnTo>
                  <a:pt x="59" y="2"/>
                </a:lnTo>
                <a:lnTo>
                  <a:pt x="48" y="2"/>
                </a:lnTo>
                <a:lnTo>
                  <a:pt x="37" y="2"/>
                </a:lnTo>
                <a:lnTo>
                  <a:pt x="28" y="2"/>
                </a:lnTo>
                <a:lnTo>
                  <a:pt x="26" y="2"/>
                </a:lnTo>
                <a:lnTo>
                  <a:pt x="24" y="4"/>
                </a:lnTo>
                <a:lnTo>
                  <a:pt x="22" y="4"/>
                </a:lnTo>
                <a:lnTo>
                  <a:pt x="20" y="4"/>
                </a:lnTo>
                <a:lnTo>
                  <a:pt x="18" y="6"/>
                </a:lnTo>
                <a:lnTo>
                  <a:pt x="15" y="6"/>
                </a:lnTo>
                <a:lnTo>
                  <a:pt x="13" y="8"/>
                </a:lnTo>
                <a:lnTo>
                  <a:pt x="11" y="8"/>
                </a:lnTo>
                <a:lnTo>
                  <a:pt x="11" y="10"/>
                </a:lnTo>
                <a:lnTo>
                  <a:pt x="9" y="13"/>
                </a:lnTo>
                <a:lnTo>
                  <a:pt x="7" y="15"/>
                </a:lnTo>
                <a:lnTo>
                  <a:pt x="7" y="17"/>
                </a:lnTo>
                <a:lnTo>
                  <a:pt x="5" y="19"/>
                </a:lnTo>
                <a:lnTo>
                  <a:pt x="5" y="21"/>
                </a:lnTo>
                <a:lnTo>
                  <a:pt x="2" y="23"/>
                </a:lnTo>
                <a:lnTo>
                  <a:pt x="2" y="26"/>
                </a:lnTo>
                <a:lnTo>
                  <a:pt x="0" y="30"/>
                </a:lnTo>
                <a:lnTo>
                  <a:pt x="0" y="36"/>
                </a:lnTo>
                <a:lnTo>
                  <a:pt x="0" y="43"/>
                </a:lnTo>
                <a:lnTo>
                  <a:pt x="0" y="47"/>
                </a:lnTo>
                <a:lnTo>
                  <a:pt x="0" y="54"/>
                </a:lnTo>
                <a:lnTo>
                  <a:pt x="0" y="60"/>
                </a:lnTo>
                <a:lnTo>
                  <a:pt x="2" y="69"/>
                </a:lnTo>
                <a:lnTo>
                  <a:pt x="5" y="75"/>
                </a:lnTo>
                <a:lnTo>
                  <a:pt x="7" y="82"/>
                </a:lnTo>
                <a:lnTo>
                  <a:pt x="9" y="91"/>
                </a:lnTo>
                <a:lnTo>
                  <a:pt x="11" y="99"/>
                </a:lnTo>
                <a:lnTo>
                  <a:pt x="15" y="108"/>
                </a:lnTo>
                <a:lnTo>
                  <a:pt x="24" y="130"/>
                </a:lnTo>
                <a:lnTo>
                  <a:pt x="31" y="149"/>
                </a:lnTo>
                <a:lnTo>
                  <a:pt x="41" y="171"/>
                </a:lnTo>
                <a:lnTo>
                  <a:pt x="50" y="192"/>
                </a:lnTo>
                <a:lnTo>
                  <a:pt x="59" y="212"/>
                </a:lnTo>
                <a:lnTo>
                  <a:pt x="67" y="231"/>
                </a:lnTo>
                <a:lnTo>
                  <a:pt x="72" y="240"/>
                </a:lnTo>
                <a:lnTo>
                  <a:pt x="76" y="249"/>
                </a:lnTo>
                <a:lnTo>
                  <a:pt x="78" y="251"/>
                </a:lnTo>
                <a:lnTo>
                  <a:pt x="78" y="255"/>
                </a:lnTo>
                <a:lnTo>
                  <a:pt x="80" y="260"/>
                </a:lnTo>
                <a:lnTo>
                  <a:pt x="80" y="264"/>
                </a:lnTo>
                <a:lnTo>
                  <a:pt x="82" y="270"/>
                </a:lnTo>
                <a:lnTo>
                  <a:pt x="82" y="277"/>
                </a:lnTo>
                <a:lnTo>
                  <a:pt x="82" y="286"/>
                </a:lnTo>
                <a:lnTo>
                  <a:pt x="82" y="294"/>
                </a:lnTo>
                <a:lnTo>
                  <a:pt x="85" y="318"/>
                </a:lnTo>
                <a:lnTo>
                  <a:pt x="85" y="353"/>
                </a:lnTo>
                <a:lnTo>
                  <a:pt x="85" y="563"/>
                </a:lnTo>
                <a:lnTo>
                  <a:pt x="345" y="563"/>
                </a:lnTo>
                <a:close/>
              </a:path>
            </a:pathLst>
          </a:custGeom>
          <a:solidFill>
            <a:srgbClr val="E395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6" name="任意多边形 308235"/>
          <p:cNvSpPr/>
          <p:nvPr/>
        </p:nvSpPr>
        <p:spPr>
          <a:xfrm>
            <a:off x="6578600" y="3941763"/>
            <a:ext cx="681038" cy="890587"/>
          </a:xfrm>
          <a:custGeom>
            <a:rect l="0" t="0" r="0" b="0"/>
            <a:pathLst>
              <a:path w="429" h="561">
                <a:moveTo>
                  <a:pt x="343" y="561"/>
                </a:moveTo>
                <a:lnTo>
                  <a:pt x="343" y="359"/>
                </a:lnTo>
                <a:lnTo>
                  <a:pt x="345" y="338"/>
                </a:lnTo>
                <a:lnTo>
                  <a:pt x="343" y="318"/>
                </a:lnTo>
                <a:lnTo>
                  <a:pt x="343" y="303"/>
                </a:lnTo>
                <a:lnTo>
                  <a:pt x="343" y="290"/>
                </a:lnTo>
                <a:lnTo>
                  <a:pt x="345" y="284"/>
                </a:lnTo>
                <a:lnTo>
                  <a:pt x="345" y="277"/>
                </a:lnTo>
                <a:lnTo>
                  <a:pt x="347" y="271"/>
                </a:lnTo>
                <a:lnTo>
                  <a:pt x="347" y="264"/>
                </a:lnTo>
                <a:lnTo>
                  <a:pt x="349" y="255"/>
                </a:lnTo>
                <a:lnTo>
                  <a:pt x="351" y="249"/>
                </a:lnTo>
                <a:lnTo>
                  <a:pt x="353" y="240"/>
                </a:lnTo>
                <a:lnTo>
                  <a:pt x="358" y="232"/>
                </a:lnTo>
                <a:lnTo>
                  <a:pt x="362" y="216"/>
                </a:lnTo>
                <a:lnTo>
                  <a:pt x="371" y="199"/>
                </a:lnTo>
                <a:lnTo>
                  <a:pt x="379" y="180"/>
                </a:lnTo>
                <a:lnTo>
                  <a:pt x="388" y="160"/>
                </a:lnTo>
                <a:lnTo>
                  <a:pt x="397" y="138"/>
                </a:lnTo>
                <a:lnTo>
                  <a:pt x="405" y="119"/>
                </a:lnTo>
                <a:lnTo>
                  <a:pt x="414" y="102"/>
                </a:lnTo>
                <a:lnTo>
                  <a:pt x="421" y="89"/>
                </a:lnTo>
                <a:lnTo>
                  <a:pt x="423" y="84"/>
                </a:lnTo>
                <a:lnTo>
                  <a:pt x="423" y="80"/>
                </a:lnTo>
                <a:lnTo>
                  <a:pt x="425" y="76"/>
                </a:lnTo>
                <a:lnTo>
                  <a:pt x="425" y="71"/>
                </a:lnTo>
                <a:lnTo>
                  <a:pt x="427" y="65"/>
                </a:lnTo>
                <a:lnTo>
                  <a:pt x="429" y="56"/>
                </a:lnTo>
                <a:lnTo>
                  <a:pt x="429" y="50"/>
                </a:lnTo>
                <a:lnTo>
                  <a:pt x="429" y="43"/>
                </a:lnTo>
                <a:lnTo>
                  <a:pt x="429" y="34"/>
                </a:lnTo>
                <a:lnTo>
                  <a:pt x="429" y="28"/>
                </a:lnTo>
                <a:lnTo>
                  <a:pt x="429" y="26"/>
                </a:lnTo>
                <a:lnTo>
                  <a:pt x="427" y="24"/>
                </a:lnTo>
                <a:lnTo>
                  <a:pt x="427" y="19"/>
                </a:lnTo>
                <a:lnTo>
                  <a:pt x="427" y="17"/>
                </a:lnTo>
                <a:lnTo>
                  <a:pt x="425" y="15"/>
                </a:lnTo>
                <a:lnTo>
                  <a:pt x="425" y="13"/>
                </a:lnTo>
                <a:lnTo>
                  <a:pt x="423" y="11"/>
                </a:lnTo>
                <a:lnTo>
                  <a:pt x="421" y="8"/>
                </a:lnTo>
                <a:lnTo>
                  <a:pt x="421" y="6"/>
                </a:lnTo>
                <a:lnTo>
                  <a:pt x="418" y="4"/>
                </a:lnTo>
                <a:lnTo>
                  <a:pt x="416" y="2"/>
                </a:lnTo>
                <a:lnTo>
                  <a:pt x="414" y="2"/>
                </a:lnTo>
                <a:lnTo>
                  <a:pt x="414" y="2"/>
                </a:lnTo>
                <a:lnTo>
                  <a:pt x="412" y="0"/>
                </a:lnTo>
                <a:lnTo>
                  <a:pt x="410" y="0"/>
                </a:lnTo>
                <a:lnTo>
                  <a:pt x="408" y="0"/>
                </a:lnTo>
                <a:lnTo>
                  <a:pt x="397" y="0"/>
                </a:lnTo>
                <a:lnTo>
                  <a:pt x="384" y="0"/>
                </a:lnTo>
                <a:lnTo>
                  <a:pt x="373" y="0"/>
                </a:lnTo>
                <a:lnTo>
                  <a:pt x="360" y="0"/>
                </a:lnTo>
                <a:lnTo>
                  <a:pt x="351" y="0"/>
                </a:lnTo>
                <a:lnTo>
                  <a:pt x="343" y="0"/>
                </a:lnTo>
                <a:lnTo>
                  <a:pt x="336" y="2"/>
                </a:lnTo>
                <a:lnTo>
                  <a:pt x="334" y="2"/>
                </a:lnTo>
                <a:lnTo>
                  <a:pt x="325" y="2"/>
                </a:lnTo>
                <a:lnTo>
                  <a:pt x="314" y="2"/>
                </a:lnTo>
                <a:lnTo>
                  <a:pt x="113" y="2"/>
                </a:lnTo>
                <a:lnTo>
                  <a:pt x="102" y="2"/>
                </a:lnTo>
                <a:lnTo>
                  <a:pt x="89" y="2"/>
                </a:lnTo>
                <a:lnTo>
                  <a:pt x="87" y="2"/>
                </a:lnTo>
                <a:lnTo>
                  <a:pt x="83" y="2"/>
                </a:lnTo>
                <a:lnTo>
                  <a:pt x="76" y="2"/>
                </a:lnTo>
                <a:lnTo>
                  <a:pt x="67" y="2"/>
                </a:lnTo>
                <a:lnTo>
                  <a:pt x="57" y="2"/>
                </a:lnTo>
                <a:lnTo>
                  <a:pt x="48" y="2"/>
                </a:lnTo>
                <a:lnTo>
                  <a:pt x="37" y="2"/>
                </a:lnTo>
                <a:lnTo>
                  <a:pt x="29" y="2"/>
                </a:lnTo>
                <a:lnTo>
                  <a:pt x="24" y="2"/>
                </a:lnTo>
                <a:lnTo>
                  <a:pt x="22" y="2"/>
                </a:lnTo>
                <a:lnTo>
                  <a:pt x="22" y="4"/>
                </a:lnTo>
                <a:lnTo>
                  <a:pt x="20" y="4"/>
                </a:lnTo>
                <a:lnTo>
                  <a:pt x="18" y="4"/>
                </a:lnTo>
                <a:lnTo>
                  <a:pt x="16" y="6"/>
                </a:lnTo>
                <a:lnTo>
                  <a:pt x="13" y="8"/>
                </a:lnTo>
                <a:lnTo>
                  <a:pt x="11" y="8"/>
                </a:lnTo>
                <a:lnTo>
                  <a:pt x="11" y="11"/>
                </a:lnTo>
                <a:lnTo>
                  <a:pt x="9" y="13"/>
                </a:lnTo>
                <a:lnTo>
                  <a:pt x="7" y="15"/>
                </a:lnTo>
                <a:lnTo>
                  <a:pt x="7" y="15"/>
                </a:lnTo>
                <a:lnTo>
                  <a:pt x="5" y="17"/>
                </a:lnTo>
                <a:lnTo>
                  <a:pt x="5" y="19"/>
                </a:lnTo>
                <a:lnTo>
                  <a:pt x="3" y="21"/>
                </a:lnTo>
                <a:lnTo>
                  <a:pt x="3" y="26"/>
                </a:lnTo>
                <a:lnTo>
                  <a:pt x="0" y="30"/>
                </a:lnTo>
                <a:lnTo>
                  <a:pt x="0" y="34"/>
                </a:lnTo>
                <a:lnTo>
                  <a:pt x="0" y="41"/>
                </a:lnTo>
                <a:lnTo>
                  <a:pt x="0" y="47"/>
                </a:lnTo>
                <a:lnTo>
                  <a:pt x="0" y="54"/>
                </a:lnTo>
                <a:lnTo>
                  <a:pt x="0" y="60"/>
                </a:lnTo>
                <a:lnTo>
                  <a:pt x="3" y="67"/>
                </a:lnTo>
                <a:lnTo>
                  <a:pt x="5" y="73"/>
                </a:lnTo>
                <a:lnTo>
                  <a:pt x="7" y="82"/>
                </a:lnTo>
                <a:lnTo>
                  <a:pt x="9" y="89"/>
                </a:lnTo>
                <a:lnTo>
                  <a:pt x="11" y="99"/>
                </a:lnTo>
                <a:lnTo>
                  <a:pt x="16" y="108"/>
                </a:lnTo>
                <a:lnTo>
                  <a:pt x="22" y="128"/>
                </a:lnTo>
                <a:lnTo>
                  <a:pt x="31" y="149"/>
                </a:lnTo>
                <a:lnTo>
                  <a:pt x="39" y="169"/>
                </a:lnTo>
                <a:lnTo>
                  <a:pt x="50" y="190"/>
                </a:lnTo>
                <a:lnTo>
                  <a:pt x="59" y="210"/>
                </a:lnTo>
                <a:lnTo>
                  <a:pt x="67" y="229"/>
                </a:lnTo>
                <a:lnTo>
                  <a:pt x="72" y="238"/>
                </a:lnTo>
                <a:lnTo>
                  <a:pt x="76" y="247"/>
                </a:lnTo>
                <a:lnTo>
                  <a:pt x="78" y="249"/>
                </a:lnTo>
                <a:lnTo>
                  <a:pt x="78" y="253"/>
                </a:lnTo>
                <a:lnTo>
                  <a:pt x="80" y="258"/>
                </a:lnTo>
                <a:lnTo>
                  <a:pt x="80" y="262"/>
                </a:lnTo>
                <a:lnTo>
                  <a:pt x="80" y="268"/>
                </a:lnTo>
                <a:lnTo>
                  <a:pt x="83" y="275"/>
                </a:lnTo>
                <a:lnTo>
                  <a:pt x="83" y="281"/>
                </a:lnTo>
                <a:lnTo>
                  <a:pt x="83" y="292"/>
                </a:lnTo>
                <a:lnTo>
                  <a:pt x="85" y="316"/>
                </a:lnTo>
                <a:lnTo>
                  <a:pt x="85" y="349"/>
                </a:lnTo>
                <a:lnTo>
                  <a:pt x="85" y="561"/>
                </a:lnTo>
                <a:lnTo>
                  <a:pt x="343" y="561"/>
                </a:lnTo>
                <a:close/>
              </a:path>
            </a:pathLst>
          </a:custGeom>
          <a:solidFill>
            <a:srgbClr val="E39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7" name="任意多边形 308236"/>
          <p:cNvSpPr/>
          <p:nvPr/>
        </p:nvSpPr>
        <p:spPr>
          <a:xfrm>
            <a:off x="6583363" y="3944938"/>
            <a:ext cx="676275" cy="887412"/>
          </a:xfrm>
          <a:custGeom>
            <a:rect l="0" t="0" r="0" b="0"/>
            <a:pathLst>
              <a:path w="426" h="559">
                <a:moveTo>
                  <a:pt x="340" y="559"/>
                </a:moveTo>
                <a:lnTo>
                  <a:pt x="340" y="355"/>
                </a:lnTo>
                <a:lnTo>
                  <a:pt x="340" y="334"/>
                </a:lnTo>
                <a:lnTo>
                  <a:pt x="340" y="316"/>
                </a:lnTo>
                <a:lnTo>
                  <a:pt x="340" y="301"/>
                </a:lnTo>
                <a:lnTo>
                  <a:pt x="340" y="288"/>
                </a:lnTo>
                <a:lnTo>
                  <a:pt x="342" y="282"/>
                </a:lnTo>
                <a:lnTo>
                  <a:pt x="342" y="275"/>
                </a:lnTo>
                <a:lnTo>
                  <a:pt x="342" y="269"/>
                </a:lnTo>
                <a:lnTo>
                  <a:pt x="344" y="262"/>
                </a:lnTo>
                <a:lnTo>
                  <a:pt x="346" y="253"/>
                </a:lnTo>
                <a:lnTo>
                  <a:pt x="348" y="247"/>
                </a:lnTo>
                <a:lnTo>
                  <a:pt x="350" y="238"/>
                </a:lnTo>
                <a:lnTo>
                  <a:pt x="353" y="230"/>
                </a:lnTo>
                <a:lnTo>
                  <a:pt x="359" y="214"/>
                </a:lnTo>
                <a:lnTo>
                  <a:pt x="366" y="197"/>
                </a:lnTo>
                <a:lnTo>
                  <a:pt x="374" y="180"/>
                </a:lnTo>
                <a:lnTo>
                  <a:pt x="383" y="158"/>
                </a:lnTo>
                <a:lnTo>
                  <a:pt x="394" y="139"/>
                </a:lnTo>
                <a:lnTo>
                  <a:pt x="402" y="119"/>
                </a:lnTo>
                <a:lnTo>
                  <a:pt x="409" y="102"/>
                </a:lnTo>
                <a:lnTo>
                  <a:pt x="415" y="87"/>
                </a:lnTo>
                <a:lnTo>
                  <a:pt x="418" y="82"/>
                </a:lnTo>
                <a:lnTo>
                  <a:pt x="420" y="80"/>
                </a:lnTo>
                <a:lnTo>
                  <a:pt x="422" y="76"/>
                </a:lnTo>
                <a:lnTo>
                  <a:pt x="422" y="71"/>
                </a:lnTo>
                <a:lnTo>
                  <a:pt x="424" y="65"/>
                </a:lnTo>
                <a:lnTo>
                  <a:pt x="424" y="56"/>
                </a:lnTo>
                <a:lnTo>
                  <a:pt x="426" y="50"/>
                </a:lnTo>
                <a:lnTo>
                  <a:pt x="426" y="41"/>
                </a:lnTo>
                <a:lnTo>
                  <a:pt x="426" y="35"/>
                </a:lnTo>
                <a:lnTo>
                  <a:pt x="426" y="28"/>
                </a:lnTo>
                <a:lnTo>
                  <a:pt x="424" y="26"/>
                </a:lnTo>
                <a:lnTo>
                  <a:pt x="424" y="22"/>
                </a:lnTo>
                <a:lnTo>
                  <a:pt x="424" y="19"/>
                </a:lnTo>
                <a:lnTo>
                  <a:pt x="422" y="17"/>
                </a:lnTo>
                <a:lnTo>
                  <a:pt x="422" y="13"/>
                </a:lnTo>
                <a:lnTo>
                  <a:pt x="420" y="11"/>
                </a:lnTo>
                <a:lnTo>
                  <a:pt x="420" y="9"/>
                </a:lnTo>
                <a:lnTo>
                  <a:pt x="418" y="6"/>
                </a:lnTo>
                <a:lnTo>
                  <a:pt x="415" y="6"/>
                </a:lnTo>
                <a:lnTo>
                  <a:pt x="415" y="4"/>
                </a:lnTo>
                <a:lnTo>
                  <a:pt x="413" y="2"/>
                </a:lnTo>
                <a:lnTo>
                  <a:pt x="411" y="2"/>
                </a:lnTo>
                <a:lnTo>
                  <a:pt x="409" y="0"/>
                </a:lnTo>
                <a:lnTo>
                  <a:pt x="407" y="0"/>
                </a:lnTo>
                <a:lnTo>
                  <a:pt x="405" y="0"/>
                </a:lnTo>
                <a:lnTo>
                  <a:pt x="402" y="0"/>
                </a:lnTo>
                <a:lnTo>
                  <a:pt x="394" y="0"/>
                </a:lnTo>
                <a:lnTo>
                  <a:pt x="381" y="0"/>
                </a:lnTo>
                <a:lnTo>
                  <a:pt x="370" y="0"/>
                </a:lnTo>
                <a:lnTo>
                  <a:pt x="357" y="0"/>
                </a:lnTo>
                <a:lnTo>
                  <a:pt x="348" y="0"/>
                </a:lnTo>
                <a:lnTo>
                  <a:pt x="340" y="0"/>
                </a:lnTo>
                <a:lnTo>
                  <a:pt x="333" y="0"/>
                </a:lnTo>
                <a:lnTo>
                  <a:pt x="331" y="0"/>
                </a:lnTo>
                <a:lnTo>
                  <a:pt x="322" y="2"/>
                </a:lnTo>
                <a:lnTo>
                  <a:pt x="311" y="2"/>
                </a:lnTo>
                <a:lnTo>
                  <a:pt x="112" y="2"/>
                </a:lnTo>
                <a:lnTo>
                  <a:pt x="99" y="2"/>
                </a:lnTo>
                <a:lnTo>
                  <a:pt x="88" y="2"/>
                </a:lnTo>
                <a:lnTo>
                  <a:pt x="86" y="2"/>
                </a:lnTo>
                <a:lnTo>
                  <a:pt x="82" y="2"/>
                </a:lnTo>
                <a:lnTo>
                  <a:pt x="75" y="2"/>
                </a:lnTo>
                <a:lnTo>
                  <a:pt x="67" y="2"/>
                </a:lnTo>
                <a:lnTo>
                  <a:pt x="56" y="2"/>
                </a:lnTo>
                <a:lnTo>
                  <a:pt x="47" y="2"/>
                </a:lnTo>
                <a:lnTo>
                  <a:pt x="36" y="2"/>
                </a:lnTo>
                <a:lnTo>
                  <a:pt x="26" y="2"/>
                </a:lnTo>
                <a:lnTo>
                  <a:pt x="23" y="2"/>
                </a:lnTo>
                <a:lnTo>
                  <a:pt x="21" y="2"/>
                </a:lnTo>
                <a:lnTo>
                  <a:pt x="19" y="2"/>
                </a:lnTo>
                <a:lnTo>
                  <a:pt x="19" y="4"/>
                </a:lnTo>
                <a:lnTo>
                  <a:pt x="17" y="4"/>
                </a:lnTo>
                <a:lnTo>
                  <a:pt x="15" y="6"/>
                </a:lnTo>
                <a:lnTo>
                  <a:pt x="13" y="6"/>
                </a:lnTo>
                <a:lnTo>
                  <a:pt x="10" y="9"/>
                </a:lnTo>
                <a:lnTo>
                  <a:pt x="8" y="11"/>
                </a:lnTo>
                <a:lnTo>
                  <a:pt x="8" y="11"/>
                </a:lnTo>
                <a:lnTo>
                  <a:pt x="6" y="13"/>
                </a:lnTo>
                <a:lnTo>
                  <a:pt x="6" y="15"/>
                </a:lnTo>
                <a:lnTo>
                  <a:pt x="4" y="19"/>
                </a:lnTo>
                <a:lnTo>
                  <a:pt x="2" y="24"/>
                </a:lnTo>
                <a:lnTo>
                  <a:pt x="0" y="30"/>
                </a:lnTo>
                <a:lnTo>
                  <a:pt x="0" y="35"/>
                </a:lnTo>
                <a:lnTo>
                  <a:pt x="0" y="41"/>
                </a:lnTo>
                <a:lnTo>
                  <a:pt x="0" y="48"/>
                </a:lnTo>
                <a:lnTo>
                  <a:pt x="0" y="54"/>
                </a:lnTo>
                <a:lnTo>
                  <a:pt x="0" y="61"/>
                </a:lnTo>
                <a:lnTo>
                  <a:pt x="2" y="67"/>
                </a:lnTo>
                <a:lnTo>
                  <a:pt x="4" y="74"/>
                </a:lnTo>
                <a:lnTo>
                  <a:pt x="6" y="80"/>
                </a:lnTo>
                <a:lnTo>
                  <a:pt x="8" y="89"/>
                </a:lnTo>
                <a:lnTo>
                  <a:pt x="10" y="97"/>
                </a:lnTo>
                <a:lnTo>
                  <a:pt x="15" y="106"/>
                </a:lnTo>
                <a:lnTo>
                  <a:pt x="21" y="126"/>
                </a:lnTo>
                <a:lnTo>
                  <a:pt x="30" y="147"/>
                </a:lnTo>
                <a:lnTo>
                  <a:pt x="38" y="169"/>
                </a:lnTo>
                <a:lnTo>
                  <a:pt x="47" y="188"/>
                </a:lnTo>
                <a:lnTo>
                  <a:pt x="58" y="208"/>
                </a:lnTo>
                <a:lnTo>
                  <a:pt x="67" y="227"/>
                </a:lnTo>
                <a:lnTo>
                  <a:pt x="71" y="236"/>
                </a:lnTo>
                <a:lnTo>
                  <a:pt x="75" y="245"/>
                </a:lnTo>
                <a:lnTo>
                  <a:pt x="75" y="247"/>
                </a:lnTo>
                <a:lnTo>
                  <a:pt x="77" y="251"/>
                </a:lnTo>
                <a:lnTo>
                  <a:pt x="77" y="256"/>
                </a:lnTo>
                <a:lnTo>
                  <a:pt x="80" y="260"/>
                </a:lnTo>
                <a:lnTo>
                  <a:pt x="80" y="266"/>
                </a:lnTo>
                <a:lnTo>
                  <a:pt x="82" y="273"/>
                </a:lnTo>
                <a:lnTo>
                  <a:pt x="82" y="279"/>
                </a:lnTo>
                <a:lnTo>
                  <a:pt x="82" y="290"/>
                </a:lnTo>
                <a:lnTo>
                  <a:pt x="82" y="314"/>
                </a:lnTo>
                <a:lnTo>
                  <a:pt x="82" y="347"/>
                </a:lnTo>
                <a:lnTo>
                  <a:pt x="84" y="559"/>
                </a:lnTo>
                <a:lnTo>
                  <a:pt x="340" y="559"/>
                </a:lnTo>
                <a:close/>
              </a:path>
            </a:pathLst>
          </a:custGeom>
          <a:solidFill>
            <a:srgbClr val="E39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8" name="任意多边形 308237"/>
          <p:cNvSpPr/>
          <p:nvPr/>
        </p:nvSpPr>
        <p:spPr>
          <a:xfrm>
            <a:off x="6586538" y="3948113"/>
            <a:ext cx="673100" cy="884237"/>
          </a:xfrm>
          <a:custGeom>
            <a:rect l="0" t="0" r="0" b="0"/>
            <a:pathLst>
              <a:path w="422" h="557">
                <a:moveTo>
                  <a:pt x="338" y="557"/>
                </a:moveTo>
                <a:lnTo>
                  <a:pt x="338" y="353"/>
                </a:lnTo>
                <a:lnTo>
                  <a:pt x="338" y="332"/>
                </a:lnTo>
                <a:lnTo>
                  <a:pt x="338" y="314"/>
                </a:lnTo>
                <a:lnTo>
                  <a:pt x="338" y="299"/>
                </a:lnTo>
                <a:lnTo>
                  <a:pt x="338" y="286"/>
                </a:lnTo>
                <a:lnTo>
                  <a:pt x="338" y="280"/>
                </a:lnTo>
                <a:lnTo>
                  <a:pt x="340" y="273"/>
                </a:lnTo>
                <a:lnTo>
                  <a:pt x="340" y="267"/>
                </a:lnTo>
                <a:lnTo>
                  <a:pt x="342" y="260"/>
                </a:lnTo>
                <a:lnTo>
                  <a:pt x="344" y="251"/>
                </a:lnTo>
                <a:lnTo>
                  <a:pt x="346" y="245"/>
                </a:lnTo>
                <a:lnTo>
                  <a:pt x="348" y="236"/>
                </a:lnTo>
                <a:lnTo>
                  <a:pt x="351" y="228"/>
                </a:lnTo>
                <a:lnTo>
                  <a:pt x="357" y="215"/>
                </a:lnTo>
                <a:lnTo>
                  <a:pt x="364" y="197"/>
                </a:lnTo>
                <a:lnTo>
                  <a:pt x="372" y="178"/>
                </a:lnTo>
                <a:lnTo>
                  <a:pt x="381" y="156"/>
                </a:lnTo>
                <a:lnTo>
                  <a:pt x="390" y="137"/>
                </a:lnTo>
                <a:lnTo>
                  <a:pt x="398" y="117"/>
                </a:lnTo>
                <a:lnTo>
                  <a:pt x="407" y="100"/>
                </a:lnTo>
                <a:lnTo>
                  <a:pt x="413" y="87"/>
                </a:lnTo>
                <a:lnTo>
                  <a:pt x="416" y="82"/>
                </a:lnTo>
                <a:lnTo>
                  <a:pt x="416" y="78"/>
                </a:lnTo>
                <a:lnTo>
                  <a:pt x="418" y="74"/>
                </a:lnTo>
                <a:lnTo>
                  <a:pt x="420" y="72"/>
                </a:lnTo>
                <a:lnTo>
                  <a:pt x="422" y="63"/>
                </a:lnTo>
                <a:lnTo>
                  <a:pt x="422" y="56"/>
                </a:lnTo>
                <a:lnTo>
                  <a:pt x="422" y="48"/>
                </a:lnTo>
                <a:lnTo>
                  <a:pt x="424" y="41"/>
                </a:lnTo>
                <a:lnTo>
                  <a:pt x="424" y="35"/>
                </a:lnTo>
                <a:lnTo>
                  <a:pt x="422" y="28"/>
                </a:lnTo>
                <a:lnTo>
                  <a:pt x="422" y="24"/>
                </a:lnTo>
                <a:lnTo>
                  <a:pt x="422" y="22"/>
                </a:lnTo>
                <a:lnTo>
                  <a:pt x="420" y="20"/>
                </a:lnTo>
                <a:lnTo>
                  <a:pt x="420" y="15"/>
                </a:lnTo>
                <a:lnTo>
                  <a:pt x="418" y="13"/>
                </a:lnTo>
                <a:lnTo>
                  <a:pt x="418" y="11"/>
                </a:lnTo>
                <a:lnTo>
                  <a:pt x="416" y="9"/>
                </a:lnTo>
                <a:lnTo>
                  <a:pt x="416" y="7"/>
                </a:lnTo>
                <a:lnTo>
                  <a:pt x="413" y="4"/>
                </a:lnTo>
                <a:lnTo>
                  <a:pt x="411" y="4"/>
                </a:lnTo>
                <a:lnTo>
                  <a:pt x="411" y="2"/>
                </a:lnTo>
                <a:lnTo>
                  <a:pt x="409" y="0"/>
                </a:lnTo>
                <a:lnTo>
                  <a:pt x="407" y="0"/>
                </a:lnTo>
                <a:lnTo>
                  <a:pt x="405" y="0"/>
                </a:lnTo>
                <a:lnTo>
                  <a:pt x="403" y="0"/>
                </a:lnTo>
                <a:lnTo>
                  <a:pt x="400" y="0"/>
                </a:lnTo>
                <a:lnTo>
                  <a:pt x="390" y="0"/>
                </a:lnTo>
                <a:lnTo>
                  <a:pt x="379" y="0"/>
                </a:lnTo>
                <a:lnTo>
                  <a:pt x="366" y="0"/>
                </a:lnTo>
                <a:lnTo>
                  <a:pt x="355" y="0"/>
                </a:lnTo>
                <a:lnTo>
                  <a:pt x="344" y="0"/>
                </a:lnTo>
                <a:lnTo>
                  <a:pt x="338" y="0"/>
                </a:lnTo>
                <a:lnTo>
                  <a:pt x="331" y="0"/>
                </a:lnTo>
                <a:lnTo>
                  <a:pt x="329" y="0"/>
                </a:lnTo>
                <a:lnTo>
                  <a:pt x="320" y="0"/>
                </a:lnTo>
                <a:lnTo>
                  <a:pt x="309" y="2"/>
                </a:lnTo>
                <a:lnTo>
                  <a:pt x="110" y="2"/>
                </a:lnTo>
                <a:lnTo>
                  <a:pt x="99" y="0"/>
                </a:lnTo>
                <a:lnTo>
                  <a:pt x="86" y="2"/>
                </a:lnTo>
                <a:lnTo>
                  <a:pt x="86" y="2"/>
                </a:lnTo>
                <a:lnTo>
                  <a:pt x="80" y="2"/>
                </a:lnTo>
                <a:lnTo>
                  <a:pt x="73" y="2"/>
                </a:lnTo>
                <a:lnTo>
                  <a:pt x="65" y="0"/>
                </a:lnTo>
                <a:lnTo>
                  <a:pt x="56" y="0"/>
                </a:lnTo>
                <a:lnTo>
                  <a:pt x="45" y="0"/>
                </a:lnTo>
                <a:lnTo>
                  <a:pt x="36" y="2"/>
                </a:lnTo>
                <a:lnTo>
                  <a:pt x="26" y="2"/>
                </a:lnTo>
                <a:lnTo>
                  <a:pt x="24" y="2"/>
                </a:lnTo>
                <a:lnTo>
                  <a:pt x="21" y="2"/>
                </a:lnTo>
                <a:lnTo>
                  <a:pt x="19" y="2"/>
                </a:lnTo>
                <a:lnTo>
                  <a:pt x="17" y="4"/>
                </a:lnTo>
                <a:lnTo>
                  <a:pt x="17" y="4"/>
                </a:lnTo>
                <a:lnTo>
                  <a:pt x="15" y="7"/>
                </a:lnTo>
                <a:lnTo>
                  <a:pt x="13" y="7"/>
                </a:lnTo>
                <a:lnTo>
                  <a:pt x="11" y="9"/>
                </a:lnTo>
                <a:lnTo>
                  <a:pt x="8" y="9"/>
                </a:lnTo>
                <a:lnTo>
                  <a:pt x="8" y="11"/>
                </a:lnTo>
                <a:lnTo>
                  <a:pt x="6" y="13"/>
                </a:lnTo>
                <a:lnTo>
                  <a:pt x="6" y="15"/>
                </a:lnTo>
                <a:lnTo>
                  <a:pt x="4" y="20"/>
                </a:lnTo>
                <a:lnTo>
                  <a:pt x="2" y="24"/>
                </a:lnTo>
                <a:lnTo>
                  <a:pt x="0" y="28"/>
                </a:lnTo>
                <a:lnTo>
                  <a:pt x="0" y="35"/>
                </a:lnTo>
                <a:lnTo>
                  <a:pt x="0" y="39"/>
                </a:lnTo>
                <a:lnTo>
                  <a:pt x="0" y="46"/>
                </a:lnTo>
                <a:lnTo>
                  <a:pt x="0" y="52"/>
                </a:lnTo>
                <a:lnTo>
                  <a:pt x="0" y="59"/>
                </a:lnTo>
                <a:lnTo>
                  <a:pt x="2" y="65"/>
                </a:lnTo>
                <a:lnTo>
                  <a:pt x="4" y="74"/>
                </a:lnTo>
                <a:lnTo>
                  <a:pt x="6" y="80"/>
                </a:lnTo>
                <a:lnTo>
                  <a:pt x="8" y="89"/>
                </a:lnTo>
                <a:lnTo>
                  <a:pt x="11" y="98"/>
                </a:lnTo>
                <a:lnTo>
                  <a:pt x="15" y="106"/>
                </a:lnTo>
                <a:lnTo>
                  <a:pt x="21" y="126"/>
                </a:lnTo>
                <a:lnTo>
                  <a:pt x="30" y="145"/>
                </a:lnTo>
                <a:lnTo>
                  <a:pt x="39" y="167"/>
                </a:lnTo>
                <a:lnTo>
                  <a:pt x="47" y="189"/>
                </a:lnTo>
                <a:lnTo>
                  <a:pt x="56" y="208"/>
                </a:lnTo>
                <a:lnTo>
                  <a:pt x="65" y="225"/>
                </a:lnTo>
                <a:lnTo>
                  <a:pt x="71" y="234"/>
                </a:lnTo>
                <a:lnTo>
                  <a:pt x="73" y="243"/>
                </a:lnTo>
                <a:lnTo>
                  <a:pt x="75" y="245"/>
                </a:lnTo>
                <a:lnTo>
                  <a:pt x="78" y="249"/>
                </a:lnTo>
                <a:lnTo>
                  <a:pt x="78" y="254"/>
                </a:lnTo>
                <a:lnTo>
                  <a:pt x="80" y="258"/>
                </a:lnTo>
                <a:lnTo>
                  <a:pt x="80" y="264"/>
                </a:lnTo>
                <a:lnTo>
                  <a:pt x="80" y="271"/>
                </a:lnTo>
                <a:lnTo>
                  <a:pt x="80" y="277"/>
                </a:lnTo>
                <a:lnTo>
                  <a:pt x="82" y="286"/>
                </a:lnTo>
                <a:lnTo>
                  <a:pt x="82" y="312"/>
                </a:lnTo>
                <a:lnTo>
                  <a:pt x="82" y="345"/>
                </a:lnTo>
                <a:lnTo>
                  <a:pt x="84" y="557"/>
                </a:lnTo>
                <a:lnTo>
                  <a:pt x="338" y="557"/>
                </a:lnTo>
                <a:close/>
              </a:path>
            </a:pathLst>
          </a:custGeom>
          <a:solidFill>
            <a:srgbClr val="E290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39" name="任意多边形 308238"/>
          <p:cNvSpPr/>
          <p:nvPr/>
        </p:nvSpPr>
        <p:spPr>
          <a:xfrm>
            <a:off x="6589713" y="3948113"/>
            <a:ext cx="666750" cy="884237"/>
          </a:xfrm>
          <a:custGeom>
            <a:rect l="0" t="0" r="0" b="0"/>
            <a:pathLst>
              <a:path w="420" h="557">
                <a:moveTo>
                  <a:pt x="336" y="557"/>
                </a:moveTo>
                <a:lnTo>
                  <a:pt x="336" y="353"/>
                </a:lnTo>
                <a:lnTo>
                  <a:pt x="336" y="332"/>
                </a:lnTo>
                <a:lnTo>
                  <a:pt x="336" y="314"/>
                </a:lnTo>
                <a:lnTo>
                  <a:pt x="336" y="299"/>
                </a:lnTo>
                <a:lnTo>
                  <a:pt x="336" y="286"/>
                </a:lnTo>
                <a:lnTo>
                  <a:pt x="336" y="280"/>
                </a:lnTo>
                <a:lnTo>
                  <a:pt x="338" y="273"/>
                </a:lnTo>
                <a:lnTo>
                  <a:pt x="338" y="267"/>
                </a:lnTo>
                <a:lnTo>
                  <a:pt x="340" y="260"/>
                </a:lnTo>
                <a:lnTo>
                  <a:pt x="340" y="251"/>
                </a:lnTo>
                <a:lnTo>
                  <a:pt x="342" y="245"/>
                </a:lnTo>
                <a:lnTo>
                  <a:pt x="346" y="236"/>
                </a:lnTo>
                <a:lnTo>
                  <a:pt x="349" y="228"/>
                </a:lnTo>
                <a:lnTo>
                  <a:pt x="355" y="215"/>
                </a:lnTo>
                <a:lnTo>
                  <a:pt x="362" y="197"/>
                </a:lnTo>
                <a:lnTo>
                  <a:pt x="370" y="178"/>
                </a:lnTo>
                <a:lnTo>
                  <a:pt x="379" y="158"/>
                </a:lnTo>
                <a:lnTo>
                  <a:pt x="388" y="137"/>
                </a:lnTo>
                <a:lnTo>
                  <a:pt x="396" y="119"/>
                </a:lnTo>
                <a:lnTo>
                  <a:pt x="405" y="102"/>
                </a:lnTo>
                <a:lnTo>
                  <a:pt x="411" y="87"/>
                </a:lnTo>
                <a:lnTo>
                  <a:pt x="411" y="82"/>
                </a:lnTo>
                <a:lnTo>
                  <a:pt x="414" y="80"/>
                </a:lnTo>
                <a:lnTo>
                  <a:pt x="416" y="76"/>
                </a:lnTo>
                <a:lnTo>
                  <a:pt x="416" y="72"/>
                </a:lnTo>
                <a:lnTo>
                  <a:pt x="418" y="65"/>
                </a:lnTo>
                <a:lnTo>
                  <a:pt x="420" y="56"/>
                </a:lnTo>
                <a:lnTo>
                  <a:pt x="420" y="50"/>
                </a:lnTo>
                <a:lnTo>
                  <a:pt x="420" y="43"/>
                </a:lnTo>
                <a:lnTo>
                  <a:pt x="420" y="37"/>
                </a:lnTo>
                <a:lnTo>
                  <a:pt x="420" y="28"/>
                </a:lnTo>
                <a:lnTo>
                  <a:pt x="420" y="26"/>
                </a:lnTo>
                <a:lnTo>
                  <a:pt x="418" y="24"/>
                </a:lnTo>
                <a:lnTo>
                  <a:pt x="418" y="20"/>
                </a:lnTo>
                <a:lnTo>
                  <a:pt x="418" y="17"/>
                </a:lnTo>
                <a:lnTo>
                  <a:pt x="416" y="15"/>
                </a:lnTo>
                <a:lnTo>
                  <a:pt x="414" y="13"/>
                </a:lnTo>
                <a:lnTo>
                  <a:pt x="414" y="11"/>
                </a:lnTo>
                <a:lnTo>
                  <a:pt x="411" y="9"/>
                </a:lnTo>
                <a:lnTo>
                  <a:pt x="411" y="7"/>
                </a:lnTo>
                <a:lnTo>
                  <a:pt x="409" y="4"/>
                </a:lnTo>
                <a:lnTo>
                  <a:pt x="407" y="4"/>
                </a:lnTo>
                <a:lnTo>
                  <a:pt x="405" y="2"/>
                </a:lnTo>
                <a:lnTo>
                  <a:pt x="403" y="2"/>
                </a:lnTo>
                <a:lnTo>
                  <a:pt x="403" y="2"/>
                </a:lnTo>
                <a:lnTo>
                  <a:pt x="401" y="0"/>
                </a:lnTo>
                <a:lnTo>
                  <a:pt x="398" y="0"/>
                </a:lnTo>
                <a:lnTo>
                  <a:pt x="388" y="0"/>
                </a:lnTo>
                <a:lnTo>
                  <a:pt x="377" y="0"/>
                </a:lnTo>
                <a:lnTo>
                  <a:pt x="364" y="0"/>
                </a:lnTo>
                <a:lnTo>
                  <a:pt x="353" y="2"/>
                </a:lnTo>
                <a:lnTo>
                  <a:pt x="342" y="2"/>
                </a:lnTo>
                <a:lnTo>
                  <a:pt x="336" y="2"/>
                </a:lnTo>
                <a:lnTo>
                  <a:pt x="329" y="2"/>
                </a:lnTo>
                <a:lnTo>
                  <a:pt x="327" y="2"/>
                </a:lnTo>
                <a:lnTo>
                  <a:pt x="318" y="2"/>
                </a:lnTo>
                <a:lnTo>
                  <a:pt x="307" y="4"/>
                </a:lnTo>
                <a:lnTo>
                  <a:pt x="110" y="4"/>
                </a:lnTo>
                <a:lnTo>
                  <a:pt x="99" y="2"/>
                </a:lnTo>
                <a:lnTo>
                  <a:pt x="86" y="4"/>
                </a:lnTo>
                <a:lnTo>
                  <a:pt x="84" y="4"/>
                </a:lnTo>
                <a:lnTo>
                  <a:pt x="80" y="4"/>
                </a:lnTo>
                <a:lnTo>
                  <a:pt x="73" y="2"/>
                </a:lnTo>
                <a:lnTo>
                  <a:pt x="65" y="2"/>
                </a:lnTo>
                <a:lnTo>
                  <a:pt x="56" y="2"/>
                </a:lnTo>
                <a:lnTo>
                  <a:pt x="45" y="2"/>
                </a:lnTo>
                <a:lnTo>
                  <a:pt x="34" y="2"/>
                </a:lnTo>
                <a:lnTo>
                  <a:pt x="26" y="4"/>
                </a:lnTo>
                <a:lnTo>
                  <a:pt x="24" y="4"/>
                </a:lnTo>
                <a:lnTo>
                  <a:pt x="22" y="4"/>
                </a:lnTo>
                <a:lnTo>
                  <a:pt x="19" y="4"/>
                </a:lnTo>
                <a:lnTo>
                  <a:pt x="17" y="4"/>
                </a:lnTo>
                <a:lnTo>
                  <a:pt x="15" y="7"/>
                </a:lnTo>
                <a:lnTo>
                  <a:pt x="15" y="7"/>
                </a:lnTo>
                <a:lnTo>
                  <a:pt x="13" y="9"/>
                </a:lnTo>
                <a:lnTo>
                  <a:pt x="11" y="11"/>
                </a:lnTo>
                <a:lnTo>
                  <a:pt x="9" y="11"/>
                </a:lnTo>
                <a:lnTo>
                  <a:pt x="9" y="13"/>
                </a:lnTo>
                <a:lnTo>
                  <a:pt x="6" y="15"/>
                </a:lnTo>
                <a:lnTo>
                  <a:pt x="6" y="17"/>
                </a:lnTo>
                <a:lnTo>
                  <a:pt x="4" y="22"/>
                </a:lnTo>
                <a:lnTo>
                  <a:pt x="2" y="26"/>
                </a:lnTo>
                <a:lnTo>
                  <a:pt x="0" y="30"/>
                </a:lnTo>
                <a:lnTo>
                  <a:pt x="0" y="37"/>
                </a:lnTo>
                <a:lnTo>
                  <a:pt x="0" y="41"/>
                </a:lnTo>
                <a:lnTo>
                  <a:pt x="0" y="48"/>
                </a:lnTo>
                <a:lnTo>
                  <a:pt x="0" y="54"/>
                </a:lnTo>
                <a:lnTo>
                  <a:pt x="0" y="61"/>
                </a:lnTo>
                <a:lnTo>
                  <a:pt x="2" y="67"/>
                </a:lnTo>
                <a:lnTo>
                  <a:pt x="4" y="74"/>
                </a:lnTo>
                <a:lnTo>
                  <a:pt x="6" y="82"/>
                </a:lnTo>
                <a:lnTo>
                  <a:pt x="9" y="89"/>
                </a:lnTo>
                <a:lnTo>
                  <a:pt x="11" y="98"/>
                </a:lnTo>
                <a:lnTo>
                  <a:pt x="15" y="106"/>
                </a:lnTo>
                <a:lnTo>
                  <a:pt x="22" y="126"/>
                </a:lnTo>
                <a:lnTo>
                  <a:pt x="30" y="147"/>
                </a:lnTo>
                <a:lnTo>
                  <a:pt x="39" y="167"/>
                </a:lnTo>
                <a:lnTo>
                  <a:pt x="47" y="189"/>
                </a:lnTo>
                <a:lnTo>
                  <a:pt x="56" y="208"/>
                </a:lnTo>
                <a:lnTo>
                  <a:pt x="65" y="225"/>
                </a:lnTo>
                <a:lnTo>
                  <a:pt x="69" y="234"/>
                </a:lnTo>
                <a:lnTo>
                  <a:pt x="73" y="243"/>
                </a:lnTo>
                <a:lnTo>
                  <a:pt x="76" y="245"/>
                </a:lnTo>
                <a:lnTo>
                  <a:pt x="76" y="249"/>
                </a:lnTo>
                <a:lnTo>
                  <a:pt x="78" y="254"/>
                </a:lnTo>
                <a:lnTo>
                  <a:pt x="78" y="258"/>
                </a:lnTo>
                <a:lnTo>
                  <a:pt x="80" y="264"/>
                </a:lnTo>
                <a:lnTo>
                  <a:pt x="80" y="271"/>
                </a:lnTo>
                <a:lnTo>
                  <a:pt x="80" y="277"/>
                </a:lnTo>
                <a:lnTo>
                  <a:pt x="80" y="286"/>
                </a:lnTo>
                <a:lnTo>
                  <a:pt x="82" y="310"/>
                </a:lnTo>
                <a:lnTo>
                  <a:pt x="82" y="342"/>
                </a:lnTo>
                <a:lnTo>
                  <a:pt x="82" y="557"/>
                </a:lnTo>
                <a:lnTo>
                  <a:pt x="336" y="557"/>
                </a:lnTo>
                <a:close/>
              </a:path>
            </a:pathLst>
          </a:custGeom>
          <a:solidFill>
            <a:srgbClr val="E28FA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0" name="任意多边形 308239"/>
          <p:cNvSpPr/>
          <p:nvPr/>
        </p:nvSpPr>
        <p:spPr>
          <a:xfrm>
            <a:off x="6592888" y="3951288"/>
            <a:ext cx="663575" cy="881062"/>
          </a:xfrm>
          <a:custGeom>
            <a:rect l="0" t="0" r="0" b="0"/>
            <a:pathLst>
              <a:path w="418" h="555">
                <a:moveTo>
                  <a:pt x="334" y="555"/>
                </a:moveTo>
                <a:lnTo>
                  <a:pt x="334" y="349"/>
                </a:lnTo>
                <a:lnTo>
                  <a:pt x="334" y="330"/>
                </a:lnTo>
                <a:lnTo>
                  <a:pt x="334" y="312"/>
                </a:lnTo>
                <a:lnTo>
                  <a:pt x="334" y="297"/>
                </a:lnTo>
                <a:lnTo>
                  <a:pt x="334" y="284"/>
                </a:lnTo>
                <a:lnTo>
                  <a:pt x="334" y="278"/>
                </a:lnTo>
                <a:lnTo>
                  <a:pt x="334" y="271"/>
                </a:lnTo>
                <a:lnTo>
                  <a:pt x="336" y="265"/>
                </a:lnTo>
                <a:lnTo>
                  <a:pt x="338" y="258"/>
                </a:lnTo>
                <a:lnTo>
                  <a:pt x="338" y="249"/>
                </a:lnTo>
                <a:lnTo>
                  <a:pt x="340" y="243"/>
                </a:lnTo>
                <a:lnTo>
                  <a:pt x="344" y="234"/>
                </a:lnTo>
                <a:lnTo>
                  <a:pt x="347" y="226"/>
                </a:lnTo>
                <a:lnTo>
                  <a:pt x="351" y="213"/>
                </a:lnTo>
                <a:lnTo>
                  <a:pt x="360" y="195"/>
                </a:lnTo>
                <a:lnTo>
                  <a:pt x="368" y="176"/>
                </a:lnTo>
                <a:lnTo>
                  <a:pt x="377" y="156"/>
                </a:lnTo>
                <a:lnTo>
                  <a:pt x="386" y="137"/>
                </a:lnTo>
                <a:lnTo>
                  <a:pt x="394" y="117"/>
                </a:lnTo>
                <a:lnTo>
                  <a:pt x="401" y="100"/>
                </a:lnTo>
                <a:lnTo>
                  <a:pt x="407" y="87"/>
                </a:lnTo>
                <a:lnTo>
                  <a:pt x="409" y="83"/>
                </a:lnTo>
                <a:lnTo>
                  <a:pt x="412" y="78"/>
                </a:lnTo>
                <a:lnTo>
                  <a:pt x="412" y="76"/>
                </a:lnTo>
                <a:lnTo>
                  <a:pt x="414" y="72"/>
                </a:lnTo>
                <a:lnTo>
                  <a:pt x="416" y="63"/>
                </a:lnTo>
                <a:lnTo>
                  <a:pt x="416" y="57"/>
                </a:lnTo>
                <a:lnTo>
                  <a:pt x="418" y="50"/>
                </a:lnTo>
                <a:lnTo>
                  <a:pt x="418" y="41"/>
                </a:lnTo>
                <a:lnTo>
                  <a:pt x="418" y="35"/>
                </a:lnTo>
                <a:lnTo>
                  <a:pt x="416" y="28"/>
                </a:lnTo>
                <a:lnTo>
                  <a:pt x="416" y="26"/>
                </a:lnTo>
                <a:lnTo>
                  <a:pt x="416" y="22"/>
                </a:lnTo>
                <a:lnTo>
                  <a:pt x="416" y="20"/>
                </a:lnTo>
                <a:lnTo>
                  <a:pt x="414" y="18"/>
                </a:lnTo>
                <a:lnTo>
                  <a:pt x="414" y="15"/>
                </a:lnTo>
                <a:lnTo>
                  <a:pt x="412" y="13"/>
                </a:lnTo>
                <a:lnTo>
                  <a:pt x="412" y="11"/>
                </a:lnTo>
                <a:lnTo>
                  <a:pt x="409" y="9"/>
                </a:lnTo>
                <a:lnTo>
                  <a:pt x="407" y="7"/>
                </a:lnTo>
                <a:lnTo>
                  <a:pt x="407" y="5"/>
                </a:lnTo>
                <a:lnTo>
                  <a:pt x="405" y="5"/>
                </a:lnTo>
                <a:lnTo>
                  <a:pt x="403" y="2"/>
                </a:lnTo>
                <a:lnTo>
                  <a:pt x="401" y="2"/>
                </a:lnTo>
                <a:lnTo>
                  <a:pt x="399" y="0"/>
                </a:lnTo>
                <a:lnTo>
                  <a:pt x="396" y="0"/>
                </a:lnTo>
                <a:lnTo>
                  <a:pt x="394" y="0"/>
                </a:lnTo>
                <a:lnTo>
                  <a:pt x="386" y="0"/>
                </a:lnTo>
                <a:lnTo>
                  <a:pt x="373" y="0"/>
                </a:lnTo>
                <a:lnTo>
                  <a:pt x="362" y="0"/>
                </a:lnTo>
                <a:lnTo>
                  <a:pt x="351" y="0"/>
                </a:lnTo>
                <a:lnTo>
                  <a:pt x="340" y="2"/>
                </a:lnTo>
                <a:lnTo>
                  <a:pt x="331" y="2"/>
                </a:lnTo>
                <a:lnTo>
                  <a:pt x="327" y="2"/>
                </a:lnTo>
                <a:lnTo>
                  <a:pt x="325" y="2"/>
                </a:lnTo>
                <a:lnTo>
                  <a:pt x="316" y="2"/>
                </a:lnTo>
                <a:lnTo>
                  <a:pt x="305" y="2"/>
                </a:lnTo>
                <a:lnTo>
                  <a:pt x="108" y="2"/>
                </a:lnTo>
                <a:lnTo>
                  <a:pt x="97" y="2"/>
                </a:lnTo>
                <a:lnTo>
                  <a:pt x="87" y="2"/>
                </a:lnTo>
                <a:lnTo>
                  <a:pt x="84" y="2"/>
                </a:lnTo>
                <a:lnTo>
                  <a:pt x="80" y="2"/>
                </a:lnTo>
                <a:lnTo>
                  <a:pt x="74" y="2"/>
                </a:lnTo>
                <a:lnTo>
                  <a:pt x="65" y="2"/>
                </a:lnTo>
                <a:lnTo>
                  <a:pt x="56" y="2"/>
                </a:lnTo>
                <a:lnTo>
                  <a:pt x="45" y="2"/>
                </a:lnTo>
                <a:lnTo>
                  <a:pt x="35" y="2"/>
                </a:lnTo>
                <a:lnTo>
                  <a:pt x="26" y="2"/>
                </a:lnTo>
                <a:lnTo>
                  <a:pt x="24" y="2"/>
                </a:lnTo>
                <a:lnTo>
                  <a:pt x="22" y="5"/>
                </a:lnTo>
                <a:lnTo>
                  <a:pt x="20" y="5"/>
                </a:lnTo>
                <a:lnTo>
                  <a:pt x="17" y="5"/>
                </a:lnTo>
                <a:lnTo>
                  <a:pt x="15" y="7"/>
                </a:lnTo>
                <a:lnTo>
                  <a:pt x="15" y="7"/>
                </a:lnTo>
                <a:lnTo>
                  <a:pt x="13" y="9"/>
                </a:lnTo>
                <a:lnTo>
                  <a:pt x="11" y="9"/>
                </a:lnTo>
                <a:lnTo>
                  <a:pt x="9" y="11"/>
                </a:lnTo>
                <a:lnTo>
                  <a:pt x="9" y="13"/>
                </a:lnTo>
                <a:lnTo>
                  <a:pt x="7" y="15"/>
                </a:lnTo>
                <a:lnTo>
                  <a:pt x="4" y="18"/>
                </a:lnTo>
                <a:lnTo>
                  <a:pt x="4" y="20"/>
                </a:lnTo>
                <a:lnTo>
                  <a:pt x="2" y="24"/>
                </a:lnTo>
                <a:lnTo>
                  <a:pt x="0" y="31"/>
                </a:lnTo>
                <a:lnTo>
                  <a:pt x="0" y="35"/>
                </a:lnTo>
                <a:lnTo>
                  <a:pt x="0" y="41"/>
                </a:lnTo>
                <a:lnTo>
                  <a:pt x="0" y="48"/>
                </a:lnTo>
                <a:lnTo>
                  <a:pt x="0" y="54"/>
                </a:lnTo>
                <a:lnTo>
                  <a:pt x="0" y="61"/>
                </a:lnTo>
                <a:lnTo>
                  <a:pt x="2" y="67"/>
                </a:lnTo>
                <a:lnTo>
                  <a:pt x="4" y="74"/>
                </a:lnTo>
                <a:lnTo>
                  <a:pt x="4" y="80"/>
                </a:lnTo>
                <a:lnTo>
                  <a:pt x="9" y="89"/>
                </a:lnTo>
                <a:lnTo>
                  <a:pt x="11" y="98"/>
                </a:lnTo>
                <a:lnTo>
                  <a:pt x="15" y="106"/>
                </a:lnTo>
                <a:lnTo>
                  <a:pt x="22" y="126"/>
                </a:lnTo>
                <a:lnTo>
                  <a:pt x="30" y="145"/>
                </a:lnTo>
                <a:lnTo>
                  <a:pt x="39" y="167"/>
                </a:lnTo>
                <a:lnTo>
                  <a:pt x="48" y="187"/>
                </a:lnTo>
                <a:lnTo>
                  <a:pt x="56" y="206"/>
                </a:lnTo>
                <a:lnTo>
                  <a:pt x="65" y="223"/>
                </a:lnTo>
                <a:lnTo>
                  <a:pt x="69" y="232"/>
                </a:lnTo>
                <a:lnTo>
                  <a:pt x="74" y="241"/>
                </a:lnTo>
                <a:lnTo>
                  <a:pt x="74" y="243"/>
                </a:lnTo>
                <a:lnTo>
                  <a:pt x="76" y="247"/>
                </a:lnTo>
                <a:lnTo>
                  <a:pt x="78" y="252"/>
                </a:lnTo>
                <a:lnTo>
                  <a:pt x="78" y="256"/>
                </a:lnTo>
                <a:lnTo>
                  <a:pt x="78" y="260"/>
                </a:lnTo>
                <a:lnTo>
                  <a:pt x="80" y="267"/>
                </a:lnTo>
                <a:lnTo>
                  <a:pt x="80" y="275"/>
                </a:lnTo>
                <a:lnTo>
                  <a:pt x="80" y="284"/>
                </a:lnTo>
                <a:lnTo>
                  <a:pt x="80" y="308"/>
                </a:lnTo>
                <a:lnTo>
                  <a:pt x="80" y="340"/>
                </a:lnTo>
                <a:lnTo>
                  <a:pt x="82" y="555"/>
                </a:lnTo>
                <a:lnTo>
                  <a:pt x="334" y="555"/>
                </a:lnTo>
                <a:close/>
              </a:path>
            </a:pathLst>
          </a:custGeom>
          <a:solidFill>
            <a:srgbClr val="E28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1" name="任意多边形 308240"/>
          <p:cNvSpPr/>
          <p:nvPr/>
        </p:nvSpPr>
        <p:spPr>
          <a:xfrm>
            <a:off x="6596063" y="3954463"/>
            <a:ext cx="657225" cy="877887"/>
          </a:xfrm>
          <a:custGeom>
            <a:rect l="0" t="0" r="0" b="0"/>
            <a:pathLst>
              <a:path w="412" h="553">
                <a:moveTo>
                  <a:pt x="332" y="553"/>
                </a:moveTo>
                <a:lnTo>
                  <a:pt x="332" y="347"/>
                </a:lnTo>
                <a:lnTo>
                  <a:pt x="332" y="325"/>
                </a:lnTo>
                <a:lnTo>
                  <a:pt x="332" y="308"/>
                </a:lnTo>
                <a:lnTo>
                  <a:pt x="332" y="295"/>
                </a:lnTo>
                <a:lnTo>
                  <a:pt x="332" y="280"/>
                </a:lnTo>
                <a:lnTo>
                  <a:pt x="332" y="276"/>
                </a:lnTo>
                <a:lnTo>
                  <a:pt x="332" y="269"/>
                </a:lnTo>
                <a:lnTo>
                  <a:pt x="334" y="263"/>
                </a:lnTo>
                <a:lnTo>
                  <a:pt x="334" y="256"/>
                </a:lnTo>
                <a:lnTo>
                  <a:pt x="336" y="247"/>
                </a:lnTo>
                <a:lnTo>
                  <a:pt x="338" y="241"/>
                </a:lnTo>
                <a:lnTo>
                  <a:pt x="340" y="232"/>
                </a:lnTo>
                <a:lnTo>
                  <a:pt x="345" y="224"/>
                </a:lnTo>
                <a:lnTo>
                  <a:pt x="349" y="211"/>
                </a:lnTo>
                <a:lnTo>
                  <a:pt x="358" y="193"/>
                </a:lnTo>
                <a:lnTo>
                  <a:pt x="364" y="174"/>
                </a:lnTo>
                <a:lnTo>
                  <a:pt x="373" y="154"/>
                </a:lnTo>
                <a:lnTo>
                  <a:pt x="381" y="135"/>
                </a:lnTo>
                <a:lnTo>
                  <a:pt x="390" y="115"/>
                </a:lnTo>
                <a:lnTo>
                  <a:pt x="399" y="100"/>
                </a:lnTo>
                <a:lnTo>
                  <a:pt x="405" y="85"/>
                </a:lnTo>
                <a:lnTo>
                  <a:pt x="407" y="81"/>
                </a:lnTo>
                <a:lnTo>
                  <a:pt x="407" y="78"/>
                </a:lnTo>
                <a:lnTo>
                  <a:pt x="410" y="74"/>
                </a:lnTo>
                <a:lnTo>
                  <a:pt x="410" y="70"/>
                </a:lnTo>
                <a:lnTo>
                  <a:pt x="412" y="63"/>
                </a:lnTo>
                <a:lnTo>
                  <a:pt x="414" y="57"/>
                </a:lnTo>
                <a:lnTo>
                  <a:pt x="414" y="48"/>
                </a:lnTo>
                <a:lnTo>
                  <a:pt x="414" y="42"/>
                </a:lnTo>
                <a:lnTo>
                  <a:pt x="414" y="35"/>
                </a:lnTo>
                <a:lnTo>
                  <a:pt x="414" y="29"/>
                </a:lnTo>
                <a:lnTo>
                  <a:pt x="414" y="24"/>
                </a:lnTo>
                <a:lnTo>
                  <a:pt x="414" y="22"/>
                </a:lnTo>
                <a:lnTo>
                  <a:pt x="412" y="20"/>
                </a:lnTo>
                <a:lnTo>
                  <a:pt x="412" y="18"/>
                </a:lnTo>
                <a:lnTo>
                  <a:pt x="410" y="16"/>
                </a:lnTo>
                <a:lnTo>
                  <a:pt x="410" y="11"/>
                </a:lnTo>
                <a:lnTo>
                  <a:pt x="407" y="11"/>
                </a:lnTo>
                <a:lnTo>
                  <a:pt x="407" y="9"/>
                </a:lnTo>
                <a:lnTo>
                  <a:pt x="405" y="7"/>
                </a:lnTo>
                <a:lnTo>
                  <a:pt x="403" y="5"/>
                </a:lnTo>
                <a:lnTo>
                  <a:pt x="403" y="5"/>
                </a:lnTo>
                <a:lnTo>
                  <a:pt x="401" y="3"/>
                </a:lnTo>
                <a:lnTo>
                  <a:pt x="399" y="3"/>
                </a:lnTo>
                <a:lnTo>
                  <a:pt x="397" y="0"/>
                </a:lnTo>
                <a:lnTo>
                  <a:pt x="394" y="0"/>
                </a:lnTo>
                <a:lnTo>
                  <a:pt x="392" y="0"/>
                </a:lnTo>
                <a:lnTo>
                  <a:pt x="381" y="0"/>
                </a:lnTo>
                <a:lnTo>
                  <a:pt x="371" y="0"/>
                </a:lnTo>
                <a:lnTo>
                  <a:pt x="360" y="0"/>
                </a:lnTo>
                <a:lnTo>
                  <a:pt x="349" y="0"/>
                </a:lnTo>
                <a:lnTo>
                  <a:pt x="338" y="0"/>
                </a:lnTo>
                <a:lnTo>
                  <a:pt x="329" y="0"/>
                </a:lnTo>
                <a:lnTo>
                  <a:pt x="325" y="3"/>
                </a:lnTo>
                <a:lnTo>
                  <a:pt x="323" y="3"/>
                </a:lnTo>
                <a:lnTo>
                  <a:pt x="314" y="3"/>
                </a:lnTo>
                <a:lnTo>
                  <a:pt x="303" y="3"/>
                </a:lnTo>
                <a:lnTo>
                  <a:pt x="108" y="3"/>
                </a:lnTo>
                <a:lnTo>
                  <a:pt x="98" y="3"/>
                </a:lnTo>
                <a:lnTo>
                  <a:pt x="85" y="3"/>
                </a:lnTo>
                <a:lnTo>
                  <a:pt x="85" y="3"/>
                </a:lnTo>
                <a:lnTo>
                  <a:pt x="80" y="3"/>
                </a:lnTo>
                <a:lnTo>
                  <a:pt x="74" y="3"/>
                </a:lnTo>
                <a:lnTo>
                  <a:pt x="65" y="3"/>
                </a:lnTo>
                <a:lnTo>
                  <a:pt x="54" y="3"/>
                </a:lnTo>
                <a:lnTo>
                  <a:pt x="46" y="3"/>
                </a:lnTo>
                <a:lnTo>
                  <a:pt x="35" y="3"/>
                </a:lnTo>
                <a:lnTo>
                  <a:pt x="26" y="3"/>
                </a:lnTo>
                <a:lnTo>
                  <a:pt x="24" y="3"/>
                </a:lnTo>
                <a:lnTo>
                  <a:pt x="22" y="5"/>
                </a:lnTo>
                <a:lnTo>
                  <a:pt x="20" y="5"/>
                </a:lnTo>
                <a:lnTo>
                  <a:pt x="18" y="5"/>
                </a:lnTo>
                <a:lnTo>
                  <a:pt x="15" y="5"/>
                </a:lnTo>
                <a:lnTo>
                  <a:pt x="13" y="7"/>
                </a:lnTo>
                <a:lnTo>
                  <a:pt x="13" y="7"/>
                </a:lnTo>
                <a:lnTo>
                  <a:pt x="11" y="9"/>
                </a:lnTo>
                <a:lnTo>
                  <a:pt x="9" y="11"/>
                </a:lnTo>
                <a:lnTo>
                  <a:pt x="9" y="13"/>
                </a:lnTo>
                <a:lnTo>
                  <a:pt x="7" y="13"/>
                </a:lnTo>
                <a:lnTo>
                  <a:pt x="5" y="16"/>
                </a:lnTo>
                <a:lnTo>
                  <a:pt x="2" y="20"/>
                </a:lnTo>
                <a:lnTo>
                  <a:pt x="2" y="24"/>
                </a:lnTo>
                <a:lnTo>
                  <a:pt x="0" y="29"/>
                </a:lnTo>
                <a:lnTo>
                  <a:pt x="0" y="35"/>
                </a:lnTo>
                <a:lnTo>
                  <a:pt x="0" y="42"/>
                </a:lnTo>
                <a:lnTo>
                  <a:pt x="0" y="46"/>
                </a:lnTo>
                <a:lnTo>
                  <a:pt x="0" y="52"/>
                </a:lnTo>
                <a:lnTo>
                  <a:pt x="0" y="59"/>
                </a:lnTo>
                <a:lnTo>
                  <a:pt x="2" y="65"/>
                </a:lnTo>
                <a:lnTo>
                  <a:pt x="2" y="72"/>
                </a:lnTo>
                <a:lnTo>
                  <a:pt x="5" y="81"/>
                </a:lnTo>
                <a:lnTo>
                  <a:pt x="9" y="87"/>
                </a:lnTo>
                <a:lnTo>
                  <a:pt x="11" y="96"/>
                </a:lnTo>
                <a:lnTo>
                  <a:pt x="13" y="104"/>
                </a:lnTo>
                <a:lnTo>
                  <a:pt x="22" y="124"/>
                </a:lnTo>
                <a:lnTo>
                  <a:pt x="30" y="143"/>
                </a:lnTo>
                <a:lnTo>
                  <a:pt x="39" y="165"/>
                </a:lnTo>
                <a:lnTo>
                  <a:pt x="48" y="185"/>
                </a:lnTo>
                <a:lnTo>
                  <a:pt x="56" y="204"/>
                </a:lnTo>
                <a:lnTo>
                  <a:pt x="65" y="221"/>
                </a:lnTo>
                <a:lnTo>
                  <a:pt x="69" y="230"/>
                </a:lnTo>
                <a:lnTo>
                  <a:pt x="72" y="239"/>
                </a:lnTo>
                <a:lnTo>
                  <a:pt x="74" y="241"/>
                </a:lnTo>
                <a:lnTo>
                  <a:pt x="76" y="245"/>
                </a:lnTo>
                <a:lnTo>
                  <a:pt x="76" y="250"/>
                </a:lnTo>
                <a:lnTo>
                  <a:pt x="78" y="254"/>
                </a:lnTo>
                <a:lnTo>
                  <a:pt x="78" y="258"/>
                </a:lnTo>
                <a:lnTo>
                  <a:pt x="78" y="265"/>
                </a:lnTo>
                <a:lnTo>
                  <a:pt x="80" y="273"/>
                </a:lnTo>
                <a:lnTo>
                  <a:pt x="80" y="282"/>
                </a:lnTo>
                <a:lnTo>
                  <a:pt x="80" y="306"/>
                </a:lnTo>
                <a:lnTo>
                  <a:pt x="80" y="338"/>
                </a:lnTo>
                <a:lnTo>
                  <a:pt x="82" y="553"/>
                </a:lnTo>
                <a:lnTo>
                  <a:pt x="332" y="553"/>
                </a:lnTo>
                <a:close/>
              </a:path>
            </a:pathLst>
          </a:custGeom>
          <a:solidFill>
            <a:srgbClr val="E28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2" name="任意多边形 308241"/>
          <p:cNvSpPr/>
          <p:nvPr/>
        </p:nvSpPr>
        <p:spPr>
          <a:xfrm>
            <a:off x="6599238" y="3959225"/>
            <a:ext cx="654050" cy="873125"/>
          </a:xfrm>
          <a:custGeom>
            <a:rect l="0" t="0" r="0" b="0"/>
            <a:pathLst>
              <a:path w="412" h="550">
                <a:moveTo>
                  <a:pt x="330" y="550"/>
                </a:moveTo>
                <a:lnTo>
                  <a:pt x="330" y="344"/>
                </a:lnTo>
                <a:lnTo>
                  <a:pt x="330" y="322"/>
                </a:lnTo>
                <a:lnTo>
                  <a:pt x="330" y="305"/>
                </a:lnTo>
                <a:lnTo>
                  <a:pt x="330" y="290"/>
                </a:lnTo>
                <a:lnTo>
                  <a:pt x="330" y="277"/>
                </a:lnTo>
                <a:lnTo>
                  <a:pt x="330" y="270"/>
                </a:lnTo>
                <a:lnTo>
                  <a:pt x="330" y="266"/>
                </a:lnTo>
                <a:lnTo>
                  <a:pt x="332" y="260"/>
                </a:lnTo>
                <a:lnTo>
                  <a:pt x="332" y="253"/>
                </a:lnTo>
                <a:lnTo>
                  <a:pt x="334" y="244"/>
                </a:lnTo>
                <a:lnTo>
                  <a:pt x="336" y="238"/>
                </a:lnTo>
                <a:lnTo>
                  <a:pt x="338" y="229"/>
                </a:lnTo>
                <a:lnTo>
                  <a:pt x="343" y="223"/>
                </a:lnTo>
                <a:lnTo>
                  <a:pt x="347" y="208"/>
                </a:lnTo>
                <a:lnTo>
                  <a:pt x="353" y="190"/>
                </a:lnTo>
                <a:lnTo>
                  <a:pt x="362" y="173"/>
                </a:lnTo>
                <a:lnTo>
                  <a:pt x="371" y="153"/>
                </a:lnTo>
                <a:lnTo>
                  <a:pt x="379" y="132"/>
                </a:lnTo>
                <a:lnTo>
                  <a:pt x="388" y="114"/>
                </a:lnTo>
                <a:lnTo>
                  <a:pt x="397" y="97"/>
                </a:lnTo>
                <a:lnTo>
                  <a:pt x="403" y="84"/>
                </a:lnTo>
                <a:lnTo>
                  <a:pt x="403" y="80"/>
                </a:lnTo>
                <a:lnTo>
                  <a:pt x="405" y="75"/>
                </a:lnTo>
                <a:lnTo>
                  <a:pt x="408" y="73"/>
                </a:lnTo>
                <a:lnTo>
                  <a:pt x="408" y="69"/>
                </a:lnTo>
                <a:lnTo>
                  <a:pt x="410" y="62"/>
                </a:lnTo>
                <a:lnTo>
                  <a:pt x="412" y="54"/>
                </a:lnTo>
                <a:lnTo>
                  <a:pt x="412" y="47"/>
                </a:lnTo>
                <a:lnTo>
                  <a:pt x="412" y="41"/>
                </a:lnTo>
                <a:lnTo>
                  <a:pt x="412" y="34"/>
                </a:lnTo>
                <a:lnTo>
                  <a:pt x="412" y="28"/>
                </a:lnTo>
                <a:lnTo>
                  <a:pt x="410" y="23"/>
                </a:lnTo>
                <a:lnTo>
                  <a:pt x="410" y="21"/>
                </a:lnTo>
                <a:lnTo>
                  <a:pt x="410" y="19"/>
                </a:lnTo>
                <a:lnTo>
                  <a:pt x="408" y="15"/>
                </a:lnTo>
                <a:lnTo>
                  <a:pt x="408" y="13"/>
                </a:lnTo>
                <a:lnTo>
                  <a:pt x="405" y="10"/>
                </a:lnTo>
                <a:lnTo>
                  <a:pt x="405" y="8"/>
                </a:lnTo>
                <a:lnTo>
                  <a:pt x="403" y="6"/>
                </a:lnTo>
                <a:lnTo>
                  <a:pt x="403" y="6"/>
                </a:lnTo>
                <a:lnTo>
                  <a:pt x="401" y="4"/>
                </a:lnTo>
                <a:lnTo>
                  <a:pt x="399" y="2"/>
                </a:lnTo>
                <a:lnTo>
                  <a:pt x="397" y="2"/>
                </a:lnTo>
                <a:lnTo>
                  <a:pt x="395" y="0"/>
                </a:lnTo>
                <a:lnTo>
                  <a:pt x="395" y="0"/>
                </a:lnTo>
                <a:lnTo>
                  <a:pt x="392" y="0"/>
                </a:lnTo>
                <a:lnTo>
                  <a:pt x="390" y="0"/>
                </a:lnTo>
                <a:lnTo>
                  <a:pt x="379" y="0"/>
                </a:lnTo>
                <a:lnTo>
                  <a:pt x="369" y="0"/>
                </a:lnTo>
                <a:lnTo>
                  <a:pt x="358" y="0"/>
                </a:lnTo>
                <a:lnTo>
                  <a:pt x="345" y="0"/>
                </a:lnTo>
                <a:lnTo>
                  <a:pt x="336" y="0"/>
                </a:lnTo>
                <a:lnTo>
                  <a:pt x="327" y="0"/>
                </a:lnTo>
                <a:lnTo>
                  <a:pt x="323" y="0"/>
                </a:lnTo>
                <a:lnTo>
                  <a:pt x="321" y="0"/>
                </a:lnTo>
                <a:lnTo>
                  <a:pt x="312" y="2"/>
                </a:lnTo>
                <a:lnTo>
                  <a:pt x="301" y="2"/>
                </a:lnTo>
                <a:lnTo>
                  <a:pt x="109" y="2"/>
                </a:lnTo>
                <a:lnTo>
                  <a:pt x="96" y="2"/>
                </a:lnTo>
                <a:lnTo>
                  <a:pt x="85" y="2"/>
                </a:lnTo>
                <a:lnTo>
                  <a:pt x="83" y="2"/>
                </a:lnTo>
                <a:lnTo>
                  <a:pt x="78" y="2"/>
                </a:lnTo>
                <a:lnTo>
                  <a:pt x="72" y="2"/>
                </a:lnTo>
                <a:lnTo>
                  <a:pt x="65" y="2"/>
                </a:lnTo>
                <a:lnTo>
                  <a:pt x="54" y="2"/>
                </a:lnTo>
                <a:lnTo>
                  <a:pt x="46" y="2"/>
                </a:lnTo>
                <a:lnTo>
                  <a:pt x="35" y="2"/>
                </a:lnTo>
                <a:lnTo>
                  <a:pt x="26" y="2"/>
                </a:lnTo>
                <a:lnTo>
                  <a:pt x="24" y="2"/>
                </a:lnTo>
                <a:lnTo>
                  <a:pt x="22" y="2"/>
                </a:lnTo>
                <a:lnTo>
                  <a:pt x="20" y="4"/>
                </a:lnTo>
                <a:lnTo>
                  <a:pt x="18" y="4"/>
                </a:lnTo>
                <a:lnTo>
                  <a:pt x="16" y="4"/>
                </a:lnTo>
                <a:lnTo>
                  <a:pt x="13" y="6"/>
                </a:lnTo>
                <a:lnTo>
                  <a:pt x="13" y="6"/>
                </a:lnTo>
                <a:lnTo>
                  <a:pt x="11" y="8"/>
                </a:lnTo>
                <a:lnTo>
                  <a:pt x="9" y="10"/>
                </a:lnTo>
                <a:lnTo>
                  <a:pt x="9" y="10"/>
                </a:lnTo>
                <a:lnTo>
                  <a:pt x="7" y="13"/>
                </a:lnTo>
                <a:lnTo>
                  <a:pt x="5" y="15"/>
                </a:lnTo>
                <a:lnTo>
                  <a:pt x="5" y="19"/>
                </a:lnTo>
                <a:lnTo>
                  <a:pt x="3" y="23"/>
                </a:lnTo>
                <a:lnTo>
                  <a:pt x="0" y="28"/>
                </a:lnTo>
                <a:lnTo>
                  <a:pt x="0" y="34"/>
                </a:lnTo>
                <a:lnTo>
                  <a:pt x="0" y="39"/>
                </a:lnTo>
                <a:lnTo>
                  <a:pt x="0" y="45"/>
                </a:lnTo>
                <a:lnTo>
                  <a:pt x="0" y="52"/>
                </a:lnTo>
                <a:lnTo>
                  <a:pt x="0" y="58"/>
                </a:lnTo>
                <a:lnTo>
                  <a:pt x="3" y="65"/>
                </a:lnTo>
                <a:lnTo>
                  <a:pt x="3" y="71"/>
                </a:lnTo>
                <a:lnTo>
                  <a:pt x="5" y="78"/>
                </a:lnTo>
                <a:lnTo>
                  <a:pt x="9" y="86"/>
                </a:lnTo>
                <a:lnTo>
                  <a:pt x="11" y="95"/>
                </a:lnTo>
                <a:lnTo>
                  <a:pt x="13" y="104"/>
                </a:lnTo>
                <a:lnTo>
                  <a:pt x="22" y="121"/>
                </a:lnTo>
                <a:lnTo>
                  <a:pt x="28" y="143"/>
                </a:lnTo>
                <a:lnTo>
                  <a:pt x="39" y="162"/>
                </a:lnTo>
                <a:lnTo>
                  <a:pt x="48" y="182"/>
                </a:lnTo>
                <a:lnTo>
                  <a:pt x="57" y="201"/>
                </a:lnTo>
                <a:lnTo>
                  <a:pt x="63" y="218"/>
                </a:lnTo>
                <a:lnTo>
                  <a:pt x="67" y="229"/>
                </a:lnTo>
                <a:lnTo>
                  <a:pt x="72" y="236"/>
                </a:lnTo>
                <a:lnTo>
                  <a:pt x="74" y="238"/>
                </a:lnTo>
                <a:lnTo>
                  <a:pt x="76" y="242"/>
                </a:lnTo>
                <a:lnTo>
                  <a:pt x="76" y="247"/>
                </a:lnTo>
                <a:lnTo>
                  <a:pt x="76" y="251"/>
                </a:lnTo>
                <a:lnTo>
                  <a:pt x="78" y="255"/>
                </a:lnTo>
                <a:lnTo>
                  <a:pt x="78" y="262"/>
                </a:lnTo>
                <a:lnTo>
                  <a:pt x="78" y="270"/>
                </a:lnTo>
                <a:lnTo>
                  <a:pt x="78" y="279"/>
                </a:lnTo>
                <a:lnTo>
                  <a:pt x="80" y="303"/>
                </a:lnTo>
                <a:lnTo>
                  <a:pt x="80" y="333"/>
                </a:lnTo>
                <a:lnTo>
                  <a:pt x="80" y="550"/>
                </a:lnTo>
                <a:lnTo>
                  <a:pt x="330" y="550"/>
                </a:lnTo>
                <a:close/>
              </a:path>
            </a:pathLst>
          </a:custGeom>
          <a:solidFill>
            <a:srgbClr val="E28C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3" name="任意多边形 308242"/>
          <p:cNvSpPr/>
          <p:nvPr/>
        </p:nvSpPr>
        <p:spPr>
          <a:xfrm>
            <a:off x="6599238" y="3962400"/>
            <a:ext cx="654050" cy="869950"/>
          </a:xfrm>
          <a:custGeom>
            <a:rect l="0" t="0" r="0" b="0"/>
            <a:pathLst>
              <a:path w="412" h="548">
                <a:moveTo>
                  <a:pt x="327" y="548"/>
                </a:moveTo>
                <a:lnTo>
                  <a:pt x="330" y="340"/>
                </a:lnTo>
                <a:lnTo>
                  <a:pt x="330" y="320"/>
                </a:lnTo>
                <a:lnTo>
                  <a:pt x="330" y="303"/>
                </a:lnTo>
                <a:lnTo>
                  <a:pt x="330" y="288"/>
                </a:lnTo>
                <a:lnTo>
                  <a:pt x="330" y="275"/>
                </a:lnTo>
                <a:lnTo>
                  <a:pt x="330" y="268"/>
                </a:lnTo>
                <a:lnTo>
                  <a:pt x="330" y="264"/>
                </a:lnTo>
                <a:lnTo>
                  <a:pt x="332" y="258"/>
                </a:lnTo>
                <a:lnTo>
                  <a:pt x="332" y="251"/>
                </a:lnTo>
                <a:lnTo>
                  <a:pt x="334" y="242"/>
                </a:lnTo>
                <a:lnTo>
                  <a:pt x="336" y="236"/>
                </a:lnTo>
                <a:lnTo>
                  <a:pt x="338" y="227"/>
                </a:lnTo>
                <a:lnTo>
                  <a:pt x="340" y="221"/>
                </a:lnTo>
                <a:lnTo>
                  <a:pt x="347" y="206"/>
                </a:lnTo>
                <a:lnTo>
                  <a:pt x="353" y="190"/>
                </a:lnTo>
                <a:lnTo>
                  <a:pt x="362" y="171"/>
                </a:lnTo>
                <a:lnTo>
                  <a:pt x="371" y="151"/>
                </a:lnTo>
                <a:lnTo>
                  <a:pt x="379" y="132"/>
                </a:lnTo>
                <a:lnTo>
                  <a:pt x="388" y="112"/>
                </a:lnTo>
                <a:lnTo>
                  <a:pt x="395" y="97"/>
                </a:lnTo>
                <a:lnTo>
                  <a:pt x="401" y="82"/>
                </a:lnTo>
                <a:lnTo>
                  <a:pt x="405" y="76"/>
                </a:lnTo>
                <a:lnTo>
                  <a:pt x="408" y="69"/>
                </a:lnTo>
                <a:lnTo>
                  <a:pt x="410" y="60"/>
                </a:lnTo>
                <a:lnTo>
                  <a:pt x="410" y="54"/>
                </a:lnTo>
                <a:lnTo>
                  <a:pt x="412" y="47"/>
                </a:lnTo>
                <a:lnTo>
                  <a:pt x="412" y="39"/>
                </a:lnTo>
                <a:lnTo>
                  <a:pt x="412" y="32"/>
                </a:lnTo>
                <a:lnTo>
                  <a:pt x="410" y="26"/>
                </a:lnTo>
                <a:lnTo>
                  <a:pt x="410" y="21"/>
                </a:lnTo>
                <a:lnTo>
                  <a:pt x="408" y="15"/>
                </a:lnTo>
                <a:lnTo>
                  <a:pt x="408" y="13"/>
                </a:lnTo>
                <a:lnTo>
                  <a:pt x="405" y="11"/>
                </a:lnTo>
                <a:lnTo>
                  <a:pt x="403" y="8"/>
                </a:lnTo>
                <a:lnTo>
                  <a:pt x="403" y="6"/>
                </a:lnTo>
                <a:lnTo>
                  <a:pt x="401" y="4"/>
                </a:lnTo>
                <a:lnTo>
                  <a:pt x="401" y="4"/>
                </a:lnTo>
                <a:lnTo>
                  <a:pt x="399" y="2"/>
                </a:lnTo>
                <a:lnTo>
                  <a:pt x="397" y="2"/>
                </a:lnTo>
                <a:lnTo>
                  <a:pt x="395" y="0"/>
                </a:lnTo>
                <a:lnTo>
                  <a:pt x="392" y="0"/>
                </a:lnTo>
                <a:lnTo>
                  <a:pt x="390" y="0"/>
                </a:lnTo>
                <a:lnTo>
                  <a:pt x="388" y="0"/>
                </a:lnTo>
                <a:lnTo>
                  <a:pt x="379" y="0"/>
                </a:lnTo>
                <a:lnTo>
                  <a:pt x="369" y="0"/>
                </a:lnTo>
                <a:lnTo>
                  <a:pt x="356" y="0"/>
                </a:lnTo>
                <a:lnTo>
                  <a:pt x="345" y="0"/>
                </a:lnTo>
                <a:lnTo>
                  <a:pt x="336" y="0"/>
                </a:lnTo>
                <a:lnTo>
                  <a:pt x="327" y="0"/>
                </a:lnTo>
                <a:lnTo>
                  <a:pt x="323" y="0"/>
                </a:lnTo>
                <a:lnTo>
                  <a:pt x="321" y="0"/>
                </a:lnTo>
                <a:lnTo>
                  <a:pt x="312" y="2"/>
                </a:lnTo>
                <a:lnTo>
                  <a:pt x="301" y="2"/>
                </a:lnTo>
                <a:lnTo>
                  <a:pt x="109" y="2"/>
                </a:lnTo>
                <a:lnTo>
                  <a:pt x="98" y="2"/>
                </a:lnTo>
                <a:lnTo>
                  <a:pt x="87" y="2"/>
                </a:lnTo>
                <a:lnTo>
                  <a:pt x="85" y="2"/>
                </a:lnTo>
                <a:lnTo>
                  <a:pt x="80" y="2"/>
                </a:lnTo>
                <a:lnTo>
                  <a:pt x="74" y="2"/>
                </a:lnTo>
                <a:lnTo>
                  <a:pt x="65" y="2"/>
                </a:lnTo>
                <a:lnTo>
                  <a:pt x="57" y="2"/>
                </a:lnTo>
                <a:lnTo>
                  <a:pt x="46" y="2"/>
                </a:lnTo>
                <a:lnTo>
                  <a:pt x="37" y="2"/>
                </a:lnTo>
                <a:lnTo>
                  <a:pt x="28" y="2"/>
                </a:lnTo>
                <a:lnTo>
                  <a:pt x="26" y="2"/>
                </a:lnTo>
                <a:lnTo>
                  <a:pt x="24" y="2"/>
                </a:lnTo>
                <a:lnTo>
                  <a:pt x="22" y="2"/>
                </a:lnTo>
                <a:lnTo>
                  <a:pt x="20" y="4"/>
                </a:lnTo>
                <a:lnTo>
                  <a:pt x="18" y="4"/>
                </a:lnTo>
                <a:lnTo>
                  <a:pt x="16" y="6"/>
                </a:lnTo>
                <a:lnTo>
                  <a:pt x="16" y="6"/>
                </a:lnTo>
                <a:lnTo>
                  <a:pt x="13" y="8"/>
                </a:lnTo>
                <a:lnTo>
                  <a:pt x="11" y="8"/>
                </a:lnTo>
                <a:lnTo>
                  <a:pt x="11" y="11"/>
                </a:lnTo>
                <a:lnTo>
                  <a:pt x="9" y="13"/>
                </a:lnTo>
                <a:lnTo>
                  <a:pt x="7" y="15"/>
                </a:lnTo>
                <a:lnTo>
                  <a:pt x="5" y="19"/>
                </a:lnTo>
                <a:lnTo>
                  <a:pt x="5" y="24"/>
                </a:lnTo>
                <a:lnTo>
                  <a:pt x="3" y="28"/>
                </a:lnTo>
                <a:lnTo>
                  <a:pt x="3" y="32"/>
                </a:lnTo>
                <a:lnTo>
                  <a:pt x="0" y="39"/>
                </a:lnTo>
                <a:lnTo>
                  <a:pt x="0" y="45"/>
                </a:lnTo>
                <a:lnTo>
                  <a:pt x="3" y="52"/>
                </a:lnTo>
                <a:lnTo>
                  <a:pt x="3" y="56"/>
                </a:lnTo>
                <a:lnTo>
                  <a:pt x="5" y="63"/>
                </a:lnTo>
                <a:lnTo>
                  <a:pt x="5" y="69"/>
                </a:lnTo>
                <a:lnTo>
                  <a:pt x="7" y="78"/>
                </a:lnTo>
                <a:lnTo>
                  <a:pt x="11" y="84"/>
                </a:lnTo>
                <a:lnTo>
                  <a:pt x="13" y="93"/>
                </a:lnTo>
                <a:lnTo>
                  <a:pt x="16" y="102"/>
                </a:lnTo>
                <a:lnTo>
                  <a:pt x="24" y="121"/>
                </a:lnTo>
                <a:lnTo>
                  <a:pt x="31" y="141"/>
                </a:lnTo>
                <a:lnTo>
                  <a:pt x="39" y="160"/>
                </a:lnTo>
                <a:lnTo>
                  <a:pt x="48" y="182"/>
                </a:lnTo>
                <a:lnTo>
                  <a:pt x="57" y="199"/>
                </a:lnTo>
                <a:lnTo>
                  <a:pt x="65" y="216"/>
                </a:lnTo>
                <a:lnTo>
                  <a:pt x="70" y="227"/>
                </a:lnTo>
                <a:lnTo>
                  <a:pt x="74" y="234"/>
                </a:lnTo>
                <a:lnTo>
                  <a:pt x="76" y="236"/>
                </a:lnTo>
                <a:lnTo>
                  <a:pt x="76" y="240"/>
                </a:lnTo>
                <a:lnTo>
                  <a:pt x="78" y="245"/>
                </a:lnTo>
                <a:lnTo>
                  <a:pt x="78" y="249"/>
                </a:lnTo>
                <a:lnTo>
                  <a:pt x="78" y="253"/>
                </a:lnTo>
                <a:lnTo>
                  <a:pt x="80" y="260"/>
                </a:lnTo>
                <a:lnTo>
                  <a:pt x="80" y="268"/>
                </a:lnTo>
                <a:lnTo>
                  <a:pt x="80" y="277"/>
                </a:lnTo>
                <a:lnTo>
                  <a:pt x="80" y="301"/>
                </a:lnTo>
                <a:lnTo>
                  <a:pt x="83" y="331"/>
                </a:lnTo>
                <a:lnTo>
                  <a:pt x="83" y="548"/>
                </a:lnTo>
                <a:lnTo>
                  <a:pt x="327" y="548"/>
                </a:lnTo>
                <a:close/>
              </a:path>
            </a:pathLst>
          </a:custGeom>
          <a:solidFill>
            <a:srgbClr val="E28A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4" name="任意多边形 308243"/>
          <p:cNvSpPr/>
          <p:nvPr/>
        </p:nvSpPr>
        <p:spPr>
          <a:xfrm>
            <a:off x="6607175" y="3962400"/>
            <a:ext cx="642938" cy="869950"/>
          </a:xfrm>
          <a:custGeom>
            <a:rect l="0" t="0" r="0" b="0"/>
            <a:pathLst>
              <a:path w="405" h="548">
                <a:moveTo>
                  <a:pt x="322" y="548"/>
                </a:moveTo>
                <a:lnTo>
                  <a:pt x="325" y="340"/>
                </a:lnTo>
                <a:lnTo>
                  <a:pt x="325" y="320"/>
                </a:lnTo>
                <a:lnTo>
                  <a:pt x="322" y="303"/>
                </a:lnTo>
                <a:lnTo>
                  <a:pt x="322" y="288"/>
                </a:lnTo>
                <a:lnTo>
                  <a:pt x="325" y="275"/>
                </a:lnTo>
                <a:lnTo>
                  <a:pt x="325" y="268"/>
                </a:lnTo>
                <a:lnTo>
                  <a:pt x="325" y="262"/>
                </a:lnTo>
                <a:lnTo>
                  <a:pt x="325" y="255"/>
                </a:lnTo>
                <a:lnTo>
                  <a:pt x="327" y="251"/>
                </a:lnTo>
                <a:lnTo>
                  <a:pt x="329" y="242"/>
                </a:lnTo>
                <a:lnTo>
                  <a:pt x="331" y="236"/>
                </a:lnTo>
                <a:lnTo>
                  <a:pt x="333" y="227"/>
                </a:lnTo>
                <a:lnTo>
                  <a:pt x="335" y="221"/>
                </a:lnTo>
                <a:lnTo>
                  <a:pt x="342" y="206"/>
                </a:lnTo>
                <a:lnTo>
                  <a:pt x="348" y="190"/>
                </a:lnTo>
                <a:lnTo>
                  <a:pt x="357" y="171"/>
                </a:lnTo>
                <a:lnTo>
                  <a:pt x="366" y="151"/>
                </a:lnTo>
                <a:lnTo>
                  <a:pt x="374" y="132"/>
                </a:lnTo>
                <a:lnTo>
                  <a:pt x="381" y="115"/>
                </a:lnTo>
                <a:lnTo>
                  <a:pt x="390" y="97"/>
                </a:lnTo>
                <a:lnTo>
                  <a:pt x="396" y="84"/>
                </a:lnTo>
                <a:lnTo>
                  <a:pt x="398" y="76"/>
                </a:lnTo>
                <a:lnTo>
                  <a:pt x="400" y="69"/>
                </a:lnTo>
                <a:lnTo>
                  <a:pt x="403" y="63"/>
                </a:lnTo>
                <a:lnTo>
                  <a:pt x="405" y="56"/>
                </a:lnTo>
                <a:lnTo>
                  <a:pt x="405" y="47"/>
                </a:lnTo>
                <a:lnTo>
                  <a:pt x="405" y="41"/>
                </a:lnTo>
                <a:lnTo>
                  <a:pt x="405" y="34"/>
                </a:lnTo>
                <a:lnTo>
                  <a:pt x="405" y="28"/>
                </a:lnTo>
                <a:lnTo>
                  <a:pt x="403" y="21"/>
                </a:lnTo>
                <a:lnTo>
                  <a:pt x="403" y="17"/>
                </a:lnTo>
                <a:lnTo>
                  <a:pt x="400" y="15"/>
                </a:lnTo>
                <a:lnTo>
                  <a:pt x="400" y="13"/>
                </a:lnTo>
                <a:lnTo>
                  <a:pt x="398" y="11"/>
                </a:lnTo>
                <a:lnTo>
                  <a:pt x="396" y="8"/>
                </a:lnTo>
                <a:lnTo>
                  <a:pt x="396" y="6"/>
                </a:lnTo>
                <a:lnTo>
                  <a:pt x="394" y="6"/>
                </a:lnTo>
                <a:lnTo>
                  <a:pt x="392" y="4"/>
                </a:lnTo>
                <a:lnTo>
                  <a:pt x="392" y="2"/>
                </a:lnTo>
                <a:lnTo>
                  <a:pt x="390" y="2"/>
                </a:lnTo>
                <a:lnTo>
                  <a:pt x="387" y="2"/>
                </a:lnTo>
                <a:lnTo>
                  <a:pt x="385" y="2"/>
                </a:lnTo>
                <a:lnTo>
                  <a:pt x="383" y="0"/>
                </a:lnTo>
                <a:lnTo>
                  <a:pt x="372" y="0"/>
                </a:lnTo>
                <a:lnTo>
                  <a:pt x="361" y="2"/>
                </a:lnTo>
                <a:lnTo>
                  <a:pt x="351" y="2"/>
                </a:lnTo>
                <a:lnTo>
                  <a:pt x="340" y="2"/>
                </a:lnTo>
                <a:lnTo>
                  <a:pt x="331" y="2"/>
                </a:lnTo>
                <a:lnTo>
                  <a:pt x="322" y="2"/>
                </a:lnTo>
                <a:lnTo>
                  <a:pt x="318" y="2"/>
                </a:lnTo>
                <a:lnTo>
                  <a:pt x="316" y="2"/>
                </a:lnTo>
                <a:lnTo>
                  <a:pt x="307" y="2"/>
                </a:lnTo>
                <a:lnTo>
                  <a:pt x="296" y="4"/>
                </a:lnTo>
                <a:lnTo>
                  <a:pt x="106" y="4"/>
                </a:lnTo>
                <a:lnTo>
                  <a:pt x="95" y="2"/>
                </a:lnTo>
                <a:lnTo>
                  <a:pt x="84" y="4"/>
                </a:lnTo>
                <a:lnTo>
                  <a:pt x="82" y="4"/>
                </a:lnTo>
                <a:lnTo>
                  <a:pt x="78" y="2"/>
                </a:lnTo>
                <a:lnTo>
                  <a:pt x="71" y="2"/>
                </a:lnTo>
                <a:lnTo>
                  <a:pt x="62" y="2"/>
                </a:lnTo>
                <a:lnTo>
                  <a:pt x="54" y="2"/>
                </a:lnTo>
                <a:lnTo>
                  <a:pt x="43" y="2"/>
                </a:lnTo>
                <a:lnTo>
                  <a:pt x="34" y="2"/>
                </a:lnTo>
                <a:lnTo>
                  <a:pt x="26" y="4"/>
                </a:lnTo>
                <a:lnTo>
                  <a:pt x="23" y="4"/>
                </a:lnTo>
                <a:lnTo>
                  <a:pt x="21" y="4"/>
                </a:lnTo>
                <a:lnTo>
                  <a:pt x="19" y="4"/>
                </a:lnTo>
                <a:lnTo>
                  <a:pt x="17" y="6"/>
                </a:lnTo>
                <a:lnTo>
                  <a:pt x="15" y="6"/>
                </a:lnTo>
                <a:lnTo>
                  <a:pt x="13" y="6"/>
                </a:lnTo>
                <a:lnTo>
                  <a:pt x="11" y="8"/>
                </a:lnTo>
                <a:lnTo>
                  <a:pt x="11" y="11"/>
                </a:lnTo>
                <a:lnTo>
                  <a:pt x="8" y="11"/>
                </a:lnTo>
                <a:lnTo>
                  <a:pt x="6" y="13"/>
                </a:lnTo>
                <a:lnTo>
                  <a:pt x="6" y="15"/>
                </a:lnTo>
                <a:lnTo>
                  <a:pt x="4" y="17"/>
                </a:lnTo>
                <a:lnTo>
                  <a:pt x="2" y="19"/>
                </a:lnTo>
                <a:lnTo>
                  <a:pt x="2" y="24"/>
                </a:lnTo>
                <a:lnTo>
                  <a:pt x="0" y="30"/>
                </a:lnTo>
                <a:lnTo>
                  <a:pt x="0" y="34"/>
                </a:lnTo>
                <a:lnTo>
                  <a:pt x="0" y="41"/>
                </a:lnTo>
                <a:lnTo>
                  <a:pt x="0" y="45"/>
                </a:lnTo>
                <a:lnTo>
                  <a:pt x="0" y="52"/>
                </a:lnTo>
                <a:lnTo>
                  <a:pt x="0" y="58"/>
                </a:lnTo>
                <a:lnTo>
                  <a:pt x="2" y="65"/>
                </a:lnTo>
                <a:lnTo>
                  <a:pt x="2" y="71"/>
                </a:lnTo>
                <a:lnTo>
                  <a:pt x="4" y="78"/>
                </a:lnTo>
                <a:lnTo>
                  <a:pt x="6" y="86"/>
                </a:lnTo>
                <a:lnTo>
                  <a:pt x="11" y="95"/>
                </a:lnTo>
                <a:lnTo>
                  <a:pt x="13" y="104"/>
                </a:lnTo>
                <a:lnTo>
                  <a:pt x="21" y="121"/>
                </a:lnTo>
                <a:lnTo>
                  <a:pt x="28" y="141"/>
                </a:lnTo>
                <a:lnTo>
                  <a:pt x="36" y="162"/>
                </a:lnTo>
                <a:lnTo>
                  <a:pt x="45" y="182"/>
                </a:lnTo>
                <a:lnTo>
                  <a:pt x="54" y="199"/>
                </a:lnTo>
                <a:lnTo>
                  <a:pt x="62" y="219"/>
                </a:lnTo>
                <a:lnTo>
                  <a:pt x="67" y="227"/>
                </a:lnTo>
                <a:lnTo>
                  <a:pt x="71" y="234"/>
                </a:lnTo>
                <a:lnTo>
                  <a:pt x="71" y="236"/>
                </a:lnTo>
                <a:lnTo>
                  <a:pt x="73" y="240"/>
                </a:lnTo>
                <a:lnTo>
                  <a:pt x="73" y="245"/>
                </a:lnTo>
                <a:lnTo>
                  <a:pt x="75" y="249"/>
                </a:lnTo>
                <a:lnTo>
                  <a:pt x="75" y="253"/>
                </a:lnTo>
                <a:lnTo>
                  <a:pt x="78" y="260"/>
                </a:lnTo>
                <a:lnTo>
                  <a:pt x="78" y="268"/>
                </a:lnTo>
                <a:lnTo>
                  <a:pt x="78" y="277"/>
                </a:lnTo>
                <a:lnTo>
                  <a:pt x="78" y="299"/>
                </a:lnTo>
                <a:lnTo>
                  <a:pt x="78" y="331"/>
                </a:lnTo>
                <a:lnTo>
                  <a:pt x="80" y="548"/>
                </a:lnTo>
                <a:lnTo>
                  <a:pt x="322" y="548"/>
                </a:lnTo>
                <a:close/>
              </a:path>
            </a:pathLst>
          </a:custGeom>
          <a:solidFill>
            <a:srgbClr val="E288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5" name="任意多边形 308244"/>
          <p:cNvSpPr/>
          <p:nvPr/>
        </p:nvSpPr>
        <p:spPr>
          <a:xfrm>
            <a:off x="6607175" y="3965575"/>
            <a:ext cx="642938" cy="866775"/>
          </a:xfrm>
          <a:custGeom>
            <a:rect l="0" t="0" r="0" b="0"/>
            <a:pathLst>
              <a:path w="405" h="546">
                <a:moveTo>
                  <a:pt x="322" y="546"/>
                </a:moveTo>
                <a:lnTo>
                  <a:pt x="322" y="338"/>
                </a:lnTo>
                <a:lnTo>
                  <a:pt x="322" y="316"/>
                </a:lnTo>
                <a:lnTo>
                  <a:pt x="322" y="301"/>
                </a:lnTo>
                <a:lnTo>
                  <a:pt x="322" y="286"/>
                </a:lnTo>
                <a:lnTo>
                  <a:pt x="322" y="273"/>
                </a:lnTo>
                <a:lnTo>
                  <a:pt x="325" y="266"/>
                </a:lnTo>
                <a:lnTo>
                  <a:pt x="325" y="260"/>
                </a:lnTo>
                <a:lnTo>
                  <a:pt x="325" y="253"/>
                </a:lnTo>
                <a:lnTo>
                  <a:pt x="327" y="247"/>
                </a:lnTo>
                <a:lnTo>
                  <a:pt x="329" y="240"/>
                </a:lnTo>
                <a:lnTo>
                  <a:pt x="331" y="234"/>
                </a:lnTo>
                <a:lnTo>
                  <a:pt x="333" y="227"/>
                </a:lnTo>
                <a:lnTo>
                  <a:pt x="335" y="219"/>
                </a:lnTo>
                <a:lnTo>
                  <a:pt x="342" y="206"/>
                </a:lnTo>
                <a:lnTo>
                  <a:pt x="348" y="188"/>
                </a:lnTo>
                <a:lnTo>
                  <a:pt x="355" y="169"/>
                </a:lnTo>
                <a:lnTo>
                  <a:pt x="364" y="152"/>
                </a:lnTo>
                <a:lnTo>
                  <a:pt x="372" y="132"/>
                </a:lnTo>
                <a:lnTo>
                  <a:pt x="381" y="113"/>
                </a:lnTo>
                <a:lnTo>
                  <a:pt x="390" y="97"/>
                </a:lnTo>
                <a:lnTo>
                  <a:pt x="394" y="82"/>
                </a:lnTo>
                <a:lnTo>
                  <a:pt x="398" y="76"/>
                </a:lnTo>
                <a:lnTo>
                  <a:pt x="400" y="69"/>
                </a:lnTo>
                <a:lnTo>
                  <a:pt x="403" y="61"/>
                </a:lnTo>
                <a:lnTo>
                  <a:pt x="403" y="54"/>
                </a:lnTo>
                <a:lnTo>
                  <a:pt x="405" y="48"/>
                </a:lnTo>
                <a:lnTo>
                  <a:pt x="405" y="41"/>
                </a:lnTo>
                <a:lnTo>
                  <a:pt x="405" y="35"/>
                </a:lnTo>
                <a:lnTo>
                  <a:pt x="403" y="28"/>
                </a:lnTo>
                <a:lnTo>
                  <a:pt x="403" y="22"/>
                </a:lnTo>
                <a:lnTo>
                  <a:pt x="400" y="17"/>
                </a:lnTo>
                <a:lnTo>
                  <a:pt x="400" y="15"/>
                </a:lnTo>
                <a:lnTo>
                  <a:pt x="398" y="13"/>
                </a:lnTo>
                <a:lnTo>
                  <a:pt x="398" y="11"/>
                </a:lnTo>
                <a:lnTo>
                  <a:pt x="396" y="9"/>
                </a:lnTo>
                <a:lnTo>
                  <a:pt x="394" y="6"/>
                </a:lnTo>
                <a:lnTo>
                  <a:pt x="394" y="4"/>
                </a:lnTo>
                <a:lnTo>
                  <a:pt x="392" y="4"/>
                </a:lnTo>
                <a:lnTo>
                  <a:pt x="390" y="2"/>
                </a:lnTo>
                <a:lnTo>
                  <a:pt x="390" y="2"/>
                </a:lnTo>
                <a:lnTo>
                  <a:pt x="387" y="0"/>
                </a:lnTo>
                <a:lnTo>
                  <a:pt x="385" y="0"/>
                </a:lnTo>
                <a:lnTo>
                  <a:pt x="383" y="0"/>
                </a:lnTo>
                <a:lnTo>
                  <a:pt x="372" y="0"/>
                </a:lnTo>
                <a:lnTo>
                  <a:pt x="361" y="0"/>
                </a:lnTo>
                <a:lnTo>
                  <a:pt x="351" y="0"/>
                </a:lnTo>
                <a:lnTo>
                  <a:pt x="340" y="2"/>
                </a:lnTo>
                <a:lnTo>
                  <a:pt x="329" y="2"/>
                </a:lnTo>
                <a:lnTo>
                  <a:pt x="322" y="2"/>
                </a:lnTo>
                <a:lnTo>
                  <a:pt x="316" y="2"/>
                </a:lnTo>
                <a:lnTo>
                  <a:pt x="316" y="2"/>
                </a:lnTo>
                <a:lnTo>
                  <a:pt x="307" y="2"/>
                </a:lnTo>
                <a:lnTo>
                  <a:pt x="296" y="2"/>
                </a:lnTo>
                <a:lnTo>
                  <a:pt x="106" y="2"/>
                </a:lnTo>
                <a:lnTo>
                  <a:pt x="95" y="2"/>
                </a:lnTo>
                <a:lnTo>
                  <a:pt x="84" y="2"/>
                </a:lnTo>
                <a:lnTo>
                  <a:pt x="82" y="2"/>
                </a:lnTo>
                <a:lnTo>
                  <a:pt x="78" y="2"/>
                </a:lnTo>
                <a:lnTo>
                  <a:pt x="71" y="2"/>
                </a:lnTo>
                <a:lnTo>
                  <a:pt x="65" y="2"/>
                </a:lnTo>
                <a:lnTo>
                  <a:pt x="56" y="2"/>
                </a:lnTo>
                <a:lnTo>
                  <a:pt x="45" y="2"/>
                </a:lnTo>
                <a:lnTo>
                  <a:pt x="36" y="2"/>
                </a:lnTo>
                <a:lnTo>
                  <a:pt x="28" y="2"/>
                </a:lnTo>
                <a:lnTo>
                  <a:pt x="26" y="4"/>
                </a:lnTo>
                <a:lnTo>
                  <a:pt x="23" y="4"/>
                </a:lnTo>
                <a:lnTo>
                  <a:pt x="21" y="4"/>
                </a:lnTo>
                <a:lnTo>
                  <a:pt x="19" y="4"/>
                </a:lnTo>
                <a:lnTo>
                  <a:pt x="17" y="6"/>
                </a:lnTo>
                <a:lnTo>
                  <a:pt x="15" y="6"/>
                </a:lnTo>
                <a:lnTo>
                  <a:pt x="13" y="9"/>
                </a:lnTo>
                <a:lnTo>
                  <a:pt x="13" y="9"/>
                </a:lnTo>
                <a:lnTo>
                  <a:pt x="11" y="11"/>
                </a:lnTo>
                <a:lnTo>
                  <a:pt x="8" y="13"/>
                </a:lnTo>
                <a:lnTo>
                  <a:pt x="8" y="15"/>
                </a:lnTo>
                <a:lnTo>
                  <a:pt x="6" y="15"/>
                </a:lnTo>
                <a:lnTo>
                  <a:pt x="4" y="19"/>
                </a:lnTo>
                <a:lnTo>
                  <a:pt x="4" y="24"/>
                </a:lnTo>
                <a:lnTo>
                  <a:pt x="2" y="28"/>
                </a:lnTo>
                <a:lnTo>
                  <a:pt x="2" y="35"/>
                </a:lnTo>
                <a:lnTo>
                  <a:pt x="0" y="39"/>
                </a:lnTo>
                <a:lnTo>
                  <a:pt x="0" y="45"/>
                </a:lnTo>
                <a:lnTo>
                  <a:pt x="2" y="52"/>
                </a:lnTo>
                <a:lnTo>
                  <a:pt x="2" y="58"/>
                </a:lnTo>
                <a:lnTo>
                  <a:pt x="4" y="65"/>
                </a:lnTo>
                <a:lnTo>
                  <a:pt x="4" y="71"/>
                </a:lnTo>
                <a:lnTo>
                  <a:pt x="6" y="78"/>
                </a:lnTo>
                <a:lnTo>
                  <a:pt x="8" y="84"/>
                </a:lnTo>
                <a:lnTo>
                  <a:pt x="13" y="93"/>
                </a:lnTo>
                <a:lnTo>
                  <a:pt x="15" y="102"/>
                </a:lnTo>
                <a:lnTo>
                  <a:pt x="21" y="121"/>
                </a:lnTo>
                <a:lnTo>
                  <a:pt x="30" y="141"/>
                </a:lnTo>
                <a:lnTo>
                  <a:pt x="39" y="160"/>
                </a:lnTo>
                <a:lnTo>
                  <a:pt x="47" y="180"/>
                </a:lnTo>
                <a:lnTo>
                  <a:pt x="56" y="199"/>
                </a:lnTo>
                <a:lnTo>
                  <a:pt x="65" y="217"/>
                </a:lnTo>
                <a:lnTo>
                  <a:pt x="69" y="225"/>
                </a:lnTo>
                <a:lnTo>
                  <a:pt x="71" y="232"/>
                </a:lnTo>
                <a:lnTo>
                  <a:pt x="73" y="234"/>
                </a:lnTo>
                <a:lnTo>
                  <a:pt x="75" y="238"/>
                </a:lnTo>
                <a:lnTo>
                  <a:pt x="75" y="243"/>
                </a:lnTo>
                <a:lnTo>
                  <a:pt x="78" y="247"/>
                </a:lnTo>
                <a:lnTo>
                  <a:pt x="78" y="251"/>
                </a:lnTo>
                <a:lnTo>
                  <a:pt x="78" y="258"/>
                </a:lnTo>
                <a:lnTo>
                  <a:pt x="78" y="266"/>
                </a:lnTo>
                <a:lnTo>
                  <a:pt x="80" y="275"/>
                </a:lnTo>
                <a:lnTo>
                  <a:pt x="80" y="297"/>
                </a:lnTo>
                <a:lnTo>
                  <a:pt x="80" y="329"/>
                </a:lnTo>
                <a:lnTo>
                  <a:pt x="80" y="546"/>
                </a:lnTo>
                <a:lnTo>
                  <a:pt x="322" y="546"/>
                </a:lnTo>
                <a:close/>
              </a:path>
            </a:pathLst>
          </a:custGeom>
          <a:solidFill>
            <a:srgbClr val="E187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6" name="任意多边形 308245"/>
          <p:cNvSpPr/>
          <p:nvPr/>
        </p:nvSpPr>
        <p:spPr>
          <a:xfrm>
            <a:off x="6613525" y="3968750"/>
            <a:ext cx="633413" cy="863600"/>
          </a:xfrm>
          <a:custGeom>
            <a:rect l="0" t="0" r="0" b="0"/>
            <a:pathLst>
              <a:path w="399" h="544">
                <a:moveTo>
                  <a:pt x="318" y="544"/>
                </a:moveTo>
                <a:lnTo>
                  <a:pt x="318" y="334"/>
                </a:lnTo>
                <a:lnTo>
                  <a:pt x="318" y="314"/>
                </a:lnTo>
                <a:lnTo>
                  <a:pt x="318" y="297"/>
                </a:lnTo>
                <a:lnTo>
                  <a:pt x="318" y="284"/>
                </a:lnTo>
                <a:lnTo>
                  <a:pt x="318" y="271"/>
                </a:lnTo>
                <a:lnTo>
                  <a:pt x="318" y="264"/>
                </a:lnTo>
                <a:lnTo>
                  <a:pt x="321" y="258"/>
                </a:lnTo>
                <a:lnTo>
                  <a:pt x="321" y="251"/>
                </a:lnTo>
                <a:lnTo>
                  <a:pt x="323" y="245"/>
                </a:lnTo>
                <a:lnTo>
                  <a:pt x="325" y="238"/>
                </a:lnTo>
                <a:lnTo>
                  <a:pt x="325" y="232"/>
                </a:lnTo>
                <a:lnTo>
                  <a:pt x="327" y="225"/>
                </a:lnTo>
                <a:lnTo>
                  <a:pt x="331" y="217"/>
                </a:lnTo>
                <a:lnTo>
                  <a:pt x="336" y="204"/>
                </a:lnTo>
                <a:lnTo>
                  <a:pt x="342" y="186"/>
                </a:lnTo>
                <a:lnTo>
                  <a:pt x="351" y="169"/>
                </a:lnTo>
                <a:lnTo>
                  <a:pt x="360" y="150"/>
                </a:lnTo>
                <a:lnTo>
                  <a:pt x="368" y="130"/>
                </a:lnTo>
                <a:lnTo>
                  <a:pt x="377" y="113"/>
                </a:lnTo>
                <a:lnTo>
                  <a:pt x="383" y="95"/>
                </a:lnTo>
                <a:lnTo>
                  <a:pt x="390" y="82"/>
                </a:lnTo>
                <a:lnTo>
                  <a:pt x="392" y="76"/>
                </a:lnTo>
                <a:lnTo>
                  <a:pt x="394" y="67"/>
                </a:lnTo>
                <a:lnTo>
                  <a:pt x="396" y="61"/>
                </a:lnTo>
                <a:lnTo>
                  <a:pt x="399" y="54"/>
                </a:lnTo>
                <a:lnTo>
                  <a:pt x="399" y="48"/>
                </a:lnTo>
                <a:lnTo>
                  <a:pt x="399" y="39"/>
                </a:lnTo>
                <a:lnTo>
                  <a:pt x="399" y="33"/>
                </a:lnTo>
                <a:lnTo>
                  <a:pt x="399" y="28"/>
                </a:lnTo>
                <a:lnTo>
                  <a:pt x="399" y="22"/>
                </a:lnTo>
                <a:lnTo>
                  <a:pt x="396" y="15"/>
                </a:lnTo>
                <a:lnTo>
                  <a:pt x="394" y="13"/>
                </a:lnTo>
                <a:lnTo>
                  <a:pt x="394" y="11"/>
                </a:lnTo>
                <a:lnTo>
                  <a:pt x="392" y="9"/>
                </a:lnTo>
                <a:lnTo>
                  <a:pt x="392" y="9"/>
                </a:lnTo>
                <a:lnTo>
                  <a:pt x="390" y="7"/>
                </a:lnTo>
                <a:lnTo>
                  <a:pt x="388" y="4"/>
                </a:lnTo>
                <a:lnTo>
                  <a:pt x="388" y="2"/>
                </a:lnTo>
                <a:lnTo>
                  <a:pt x="386" y="2"/>
                </a:lnTo>
                <a:lnTo>
                  <a:pt x="383" y="2"/>
                </a:lnTo>
                <a:lnTo>
                  <a:pt x="381" y="0"/>
                </a:lnTo>
                <a:lnTo>
                  <a:pt x="379" y="0"/>
                </a:lnTo>
                <a:lnTo>
                  <a:pt x="377" y="0"/>
                </a:lnTo>
                <a:lnTo>
                  <a:pt x="368" y="0"/>
                </a:lnTo>
                <a:lnTo>
                  <a:pt x="357" y="0"/>
                </a:lnTo>
                <a:lnTo>
                  <a:pt x="347" y="0"/>
                </a:lnTo>
                <a:lnTo>
                  <a:pt x="336" y="0"/>
                </a:lnTo>
                <a:lnTo>
                  <a:pt x="325" y="2"/>
                </a:lnTo>
                <a:lnTo>
                  <a:pt x="318" y="2"/>
                </a:lnTo>
                <a:lnTo>
                  <a:pt x="312" y="2"/>
                </a:lnTo>
                <a:lnTo>
                  <a:pt x="310" y="2"/>
                </a:lnTo>
                <a:lnTo>
                  <a:pt x="303" y="2"/>
                </a:lnTo>
                <a:lnTo>
                  <a:pt x="292" y="2"/>
                </a:lnTo>
                <a:lnTo>
                  <a:pt x="104" y="2"/>
                </a:lnTo>
                <a:lnTo>
                  <a:pt x="93" y="2"/>
                </a:lnTo>
                <a:lnTo>
                  <a:pt x="82" y="2"/>
                </a:lnTo>
                <a:lnTo>
                  <a:pt x="80" y="2"/>
                </a:lnTo>
                <a:lnTo>
                  <a:pt x="76" y="2"/>
                </a:lnTo>
                <a:lnTo>
                  <a:pt x="69" y="2"/>
                </a:lnTo>
                <a:lnTo>
                  <a:pt x="63" y="2"/>
                </a:lnTo>
                <a:lnTo>
                  <a:pt x="52" y="2"/>
                </a:lnTo>
                <a:lnTo>
                  <a:pt x="43" y="2"/>
                </a:lnTo>
                <a:lnTo>
                  <a:pt x="35" y="2"/>
                </a:lnTo>
                <a:lnTo>
                  <a:pt x="24" y="2"/>
                </a:lnTo>
                <a:lnTo>
                  <a:pt x="24" y="2"/>
                </a:lnTo>
                <a:lnTo>
                  <a:pt x="19" y="2"/>
                </a:lnTo>
                <a:lnTo>
                  <a:pt x="19" y="4"/>
                </a:lnTo>
                <a:lnTo>
                  <a:pt x="17" y="4"/>
                </a:lnTo>
                <a:lnTo>
                  <a:pt x="15" y="7"/>
                </a:lnTo>
                <a:lnTo>
                  <a:pt x="13" y="7"/>
                </a:lnTo>
                <a:lnTo>
                  <a:pt x="11" y="7"/>
                </a:lnTo>
                <a:lnTo>
                  <a:pt x="11" y="9"/>
                </a:lnTo>
                <a:lnTo>
                  <a:pt x="9" y="11"/>
                </a:lnTo>
                <a:lnTo>
                  <a:pt x="7" y="13"/>
                </a:lnTo>
                <a:lnTo>
                  <a:pt x="7" y="13"/>
                </a:lnTo>
                <a:lnTo>
                  <a:pt x="4" y="15"/>
                </a:lnTo>
                <a:lnTo>
                  <a:pt x="2" y="20"/>
                </a:lnTo>
                <a:lnTo>
                  <a:pt x="2" y="24"/>
                </a:lnTo>
                <a:lnTo>
                  <a:pt x="0" y="28"/>
                </a:lnTo>
                <a:lnTo>
                  <a:pt x="0" y="35"/>
                </a:lnTo>
                <a:lnTo>
                  <a:pt x="0" y="39"/>
                </a:lnTo>
                <a:lnTo>
                  <a:pt x="0" y="46"/>
                </a:lnTo>
                <a:lnTo>
                  <a:pt x="0" y="50"/>
                </a:lnTo>
                <a:lnTo>
                  <a:pt x="0" y="56"/>
                </a:lnTo>
                <a:lnTo>
                  <a:pt x="2" y="63"/>
                </a:lnTo>
                <a:lnTo>
                  <a:pt x="2" y="69"/>
                </a:lnTo>
                <a:lnTo>
                  <a:pt x="4" y="76"/>
                </a:lnTo>
                <a:lnTo>
                  <a:pt x="7" y="85"/>
                </a:lnTo>
                <a:lnTo>
                  <a:pt x="11" y="93"/>
                </a:lnTo>
                <a:lnTo>
                  <a:pt x="13" y="102"/>
                </a:lnTo>
                <a:lnTo>
                  <a:pt x="19" y="119"/>
                </a:lnTo>
                <a:lnTo>
                  <a:pt x="28" y="139"/>
                </a:lnTo>
                <a:lnTo>
                  <a:pt x="37" y="158"/>
                </a:lnTo>
                <a:lnTo>
                  <a:pt x="45" y="178"/>
                </a:lnTo>
                <a:lnTo>
                  <a:pt x="54" y="197"/>
                </a:lnTo>
                <a:lnTo>
                  <a:pt x="61" y="215"/>
                </a:lnTo>
                <a:lnTo>
                  <a:pt x="67" y="223"/>
                </a:lnTo>
                <a:lnTo>
                  <a:pt x="69" y="230"/>
                </a:lnTo>
                <a:lnTo>
                  <a:pt x="71" y="232"/>
                </a:lnTo>
                <a:lnTo>
                  <a:pt x="71" y="236"/>
                </a:lnTo>
                <a:lnTo>
                  <a:pt x="74" y="241"/>
                </a:lnTo>
                <a:lnTo>
                  <a:pt x="74" y="245"/>
                </a:lnTo>
                <a:lnTo>
                  <a:pt x="76" y="249"/>
                </a:lnTo>
                <a:lnTo>
                  <a:pt x="76" y="256"/>
                </a:lnTo>
                <a:lnTo>
                  <a:pt x="76" y="262"/>
                </a:lnTo>
                <a:lnTo>
                  <a:pt x="76" y="273"/>
                </a:lnTo>
                <a:lnTo>
                  <a:pt x="78" y="295"/>
                </a:lnTo>
                <a:lnTo>
                  <a:pt x="78" y="325"/>
                </a:lnTo>
                <a:lnTo>
                  <a:pt x="78" y="544"/>
                </a:lnTo>
                <a:lnTo>
                  <a:pt x="318" y="544"/>
                </a:lnTo>
                <a:close/>
              </a:path>
            </a:pathLst>
          </a:custGeom>
          <a:solidFill>
            <a:srgbClr val="E187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7" name="任意多边形 308246"/>
          <p:cNvSpPr/>
          <p:nvPr/>
        </p:nvSpPr>
        <p:spPr>
          <a:xfrm>
            <a:off x="6613525" y="3971925"/>
            <a:ext cx="633413" cy="860425"/>
          </a:xfrm>
          <a:custGeom>
            <a:rect l="0" t="0" r="0" b="0"/>
            <a:pathLst>
              <a:path w="399" h="542">
                <a:moveTo>
                  <a:pt x="318" y="542"/>
                </a:moveTo>
                <a:lnTo>
                  <a:pt x="318" y="332"/>
                </a:lnTo>
                <a:lnTo>
                  <a:pt x="318" y="312"/>
                </a:lnTo>
                <a:lnTo>
                  <a:pt x="318" y="295"/>
                </a:lnTo>
                <a:lnTo>
                  <a:pt x="318" y="282"/>
                </a:lnTo>
                <a:lnTo>
                  <a:pt x="318" y="269"/>
                </a:lnTo>
                <a:lnTo>
                  <a:pt x="318" y="262"/>
                </a:lnTo>
                <a:lnTo>
                  <a:pt x="321" y="256"/>
                </a:lnTo>
                <a:lnTo>
                  <a:pt x="321" y="249"/>
                </a:lnTo>
                <a:lnTo>
                  <a:pt x="323" y="243"/>
                </a:lnTo>
                <a:lnTo>
                  <a:pt x="323" y="236"/>
                </a:lnTo>
                <a:lnTo>
                  <a:pt x="325" y="230"/>
                </a:lnTo>
                <a:lnTo>
                  <a:pt x="327" y="223"/>
                </a:lnTo>
                <a:lnTo>
                  <a:pt x="331" y="215"/>
                </a:lnTo>
                <a:lnTo>
                  <a:pt x="336" y="202"/>
                </a:lnTo>
                <a:lnTo>
                  <a:pt x="342" y="184"/>
                </a:lnTo>
                <a:lnTo>
                  <a:pt x="351" y="167"/>
                </a:lnTo>
                <a:lnTo>
                  <a:pt x="360" y="148"/>
                </a:lnTo>
                <a:lnTo>
                  <a:pt x="368" y="128"/>
                </a:lnTo>
                <a:lnTo>
                  <a:pt x="375" y="111"/>
                </a:lnTo>
                <a:lnTo>
                  <a:pt x="383" y="96"/>
                </a:lnTo>
                <a:lnTo>
                  <a:pt x="390" y="80"/>
                </a:lnTo>
                <a:lnTo>
                  <a:pt x="392" y="74"/>
                </a:lnTo>
                <a:lnTo>
                  <a:pt x="394" y="67"/>
                </a:lnTo>
                <a:lnTo>
                  <a:pt x="396" y="61"/>
                </a:lnTo>
                <a:lnTo>
                  <a:pt x="399" y="52"/>
                </a:lnTo>
                <a:lnTo>
                  <a:pt x="399" y="46"/>
                </a:lnTo>
                <a:lnTo>
                  <a:pt x="399" y="39"/>
                </a:lnTo>
                <a:lnTo>
                  <a:pt x="399" y="33"/>
                </a:lnTo>
                <a:lnTo>
                  <a:pt x="399" y="26"/>
                </a:lnTo>
                <a:lnTo>
                  <a:pt x="396" y="22"/>
                </a:lnTo>
                <a:lnTo>
                  <a:pt x="394" y="15"/>
                </a:lnTo>
                <a:lnTo>
                  <a:pt x="394" y="13"/>
                </a:lnTo>
                <a:lnTo>
                  <a:pt x="392" y="11"/>
                </a:lnTo>
                <a:lnTo>
                  <a:pt x="392" y="9"/>
                </a:lnTo>
                <a:lnTo>
                  <a:pt x="390" y="7"/>
                </a:lnTo>
                <a:lnTo>
                  <a:pt x="390" y="7"/>
                </a:lnTo>
                <a:lnTo>
                  <a:pt x="388" y="5"/>
                </a:lnTo>
                <a:lnTo>
                  <a:pt x="386" y="2"/>
                </a:lnTo>
                <a:lnTo>
                  <a:pt x="386" y="2"/>
                </a:lnTo>
                <a:lnTo>
                  <a:pt x="383" y="0"/>
                </a:lnTo>
                <a:lnTo>
                  <a:pt x="381" y="0"/>
                </a:lnTo>
                <a:lnTo>
                  <a:pt x="379" y="0"/>
                </a:lnTo>
                <a:lnTo>
                  <a:pt x="377" y="0"/>
                </a:lnTo>
                <a:lnTo>
                  <a:pt x="366" y="0"/>
                </a:lnTo>
                <a:lnTo>
                  <a:pt x="357" y="0"/>
                </a:lnTo>
                <a:lnTo>
                  <a:pt x="347" y="0"/>
                </a:lnTo>
                <a:lnTo>
                  <a:pt x="336" y="0"/>
                </a:lnTo>
                <a:lnTo>
                  <a:pt x="325" y="0"/>
                </a:lnTo>
                <a:lnTo>
                  <a:pt x="318" y="0"/>
                </a:lnTo>
                <a:lnTo>
                  <a:pt x="312" y="0"/>
                </a:lnTo>
                <a:lnTo>
                  <a:pt x="310" y="0"/>
                </a:lnTo>
                <a:lnTo>
                  <a:pt x="301" y="2"/>
                </a:lnTo>
                <a:lnTo>
                  <a:pt x="292" y="2"/>
                </a:lnTo>
                <a:lnTo>
                  <a:pt x="106" y="2"/>
                </a:lnTo>
                <a:lnTo>
                  <a:pt x="95" y="2"/>
                </a:lnTo>
                <a:lnTo>
                  <a:pt x="84" y="2"/>
                </a:lnTo>
                <a:lnTo>
                  <a:pt x="82" y="2"/>
                </a:lnTo>
                <a:lnTo>
                  <a:pt x="78" y="2"/>
                </a:lnTo>
                <a:lnTo>
                  <a:pt x="71" y="2"/>
                </a:lnTo>
                <a:lnTo>
                  <a:pt x="63" y="2"/>
                </a:lnTo>
                <a:lnTo>
                  <a:pt x="54" y="2"/>
                </a:lnTo>
                <a:lnTo>
                  <a:pt x="45" y="2"/>
                </a:lnTo>
                <a:lnTo>
                  <a:pt x="35" y="2"/>
                </a:lnTo>
                <a:lnTo>
                  <a:pt x="26" y="2"/>
                </a:lnTo>
                <a:lnTo>
                  <a:pt x="24" y="2"/>
                </a:lnTo>
                <a:lnTo>
                  <a:pt x="22" y="2"/>
                </a:lnTo>
                <a:lnTo>
                  <a:pt x="19" y="5"/>
                </a:lnTo>
                <a:lnTo>
                  <a:pt x="19" y="5"/>
                </a:lnTo>
                <a:lnTo>
                  <a:pt x="17" y="5"/>
                </a:lnTo>
                <a:lnTo>
                  <a:pt x="15" y="7"/>
                </a:lnTo>
                <a:lnTo>
                  <a:pt x="13" y="7"/>
                </a:lnTo>
                <a:lnTo>
                  <a:pt x="13" y="9"/>
                </a:lnTo>
                <a:lnTo>
                  <a:pt x="11" y="11"/>
                </a:lnTo>
                <a:lnTo>
                  <a:pt x="9" y="11"/>
                </a:lnTo>
                <a:lnTo>
                  <a:pt x="9" y="13"/>
                </a:lnTo>
                <a:lnTo>
                  <a:pt x="7" y="15"/>
                </a:lnTo>
                <a:lnTo>
                  <a:pt x="4" y="20"/>
                </a:lnTo>
                <a:lnTo>
                  <a:pt x="4" y="24"/>
                </a:lnTo>
                <a:lnTo>
                  <a:pt x="2" y="28"/>
                </a:lnTo>
                <a:lnTo>
                  <a:pt x="2" y="33"/>
                </a:lnTo>
                <a:lnTo>
                  <a:pt x="0" y="39"/>
                </a:lnTo>
                <a:lnTo>
                  <a:pt x="0" y="44"/>
                </a:lnTo>
                <a:lnTo>
                  <a:pt x="2" y="50"/>
                </a:lnTo>
                <a:lnTo>
                  <a:pt x="2" y="57"/>
                </a:lnTo>
                <a:lnTo>
                  <a:pt x="2" y="63"/>
                </a:lnTo>
                <a:lnTo>
                  <a:pt x="4" y="70"/>
                </a:lnTo>
                <a:lnTo>
                  <a:pt x="7" y="76"/>
                </a:lnTo>
                <a:lnTo>
                  <a:pt x="9" y="83"/>
                </a:lnTo>
                <a:lnTo>
                  <a:pt x="13" y="91"/>
                </a:lnTo>
                <a:lnTo>
                  <a:pt x="15" y="100"/>
                </a:lnTo>
                <a:lnTo>
                  <a:pt x="22" y="117"/>
                </a:lnTo>
                <a:lnTo>
                  <a:pt x="30" y="137"/>
                </a:lnTo>
                <a:lnTo>
                  <a:pt x="39" y="156"/>
                </a:lnTo>
                <a:lnTo>
                  <a:pt x="48" y="176"/>
                </a:lnTo>
                <a:lnTo>
                  <a:pt x="56" y="195"/>
                </a:lnTo>
                <a:lnTo>
                  <a:pt x="63" y="213"/>
                </a:lnTo>
                <a:lnTo>
                  <a:pt x="67" y="221"/>
                </a:lnTo>
                <a:lnTo>
                  <a:pt x="71" y="228"/>
                </a:lnTo>
                <a:lnTo>
                  <a:pt x="74" y="230"/>
                </a:lnTo>
                <a:lnTo>
                  <a:pt x="74" y="234"/>
                </a:lnTo>
                <a:lnTo>
                  <a:pt x="76" y="239"/>
                </a:lnTo>
                <a:lnTo>
                  <a:pt x="76" y="243"/>
                </a:lnTo>
                <a:lnTo>
                  <a:pt x="76" y="247"/>
                </a:lnTo>
                <a:lnTo>
                  <a:pt x="78" y="254"/>
                </a:lnTo>
                <a:lnTo>
                  <a:pt x="78" y="260"/>
                </a:lnTo>
                <a:lnTo>
                  <a:pt x="78" y="269"/>
                </a:lnTo>
                <a:lnTo>
                  <a:pt x="78" y="293"/>
                </a:lnTo>
                <a:lnTo>
                  <a:pt x="78" y="323"/>
                </a:lnTo>
                <a:lnTo>
                  <a:pt x="80" y="542"/>
                </a:lnTo>
                <a:lnTo>
                  <a:pt x="318" y="542"/>
                </a:lnTo>
                <a:close/>
              </a:path>
            </a:pathLst>
          </a:custGeom>
          <a:solidFill>
            <a:srgbClr val="E184A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8" name="任意多边形 308247"/>
          <p:cNvSpPr/>
          <p:nvPr/>
        </p:nvSpPr>
        <p:spPr>
          <a:xfrm>
            <a:off x="6616700" y="3975100"/>
            <a:ext cx="630238" cy="857250"/>
          </a:xfrm>
          <a:custGeom>
            <a:rect l="0" t="0" r="0" b="0"/>
            <a:pathLst>
              <a:path w="397" h="540">
                <a:moveTo>
                  <a:pt x="316" y="540"/>
                </a:moveTo>
                <a:lnTo>
                  <a:pt x="316" y="330"/>
                </a:lnTo>
                <a:lnTo>
                  <a:pt x="316" y="310"/>
                </a:lnTo>
                <a:lnTo>
                  <a:pt x="316" y="293"/>
                </a:lnTo>
                <a:lnTo>
                  <a:pt x="316" y="280"/>
                </a:lnTo>
                <a:lnTo>
                  <a:pt x="316" y="267"/>
                </a:lnTo>
                <a:lnTo>
                  <a:pt x="316" y="260"/>
                </a:lnTo>
                <a:lnTo>
                  <a:pt x="319" y="254"/>
                </a:lnTo>
                <a:lnTo>
                  <a:pt x="319" y="247"/>
                </a:lnTo>
                <a:lnTo>
                  <a:pt x="319" y="241"/>
                </a:lnTo>
                <a:lnTo>
                  <a:pt x="321" y="234"/>
                </a:lnTo>
                <a:lnTo>
                  <a:pt x="323" y="228"/>
                </a:lnTo>
                <a:lnTo>
                  <a:pt x="325" y="221"/>
                </a:lnTo>
                <a:lnTo>
                  <a:pt x="329" y="213"/>
                </a:lnTo>
                <a:lnTo>
                  <a:pt x="334" y="200"/>
                </a:lnTo>
                <a:lnTo>
                  <a:pt x="340" y="182"/>
                </a:lnTo>
                <a:lnTo>
                  <a:pt x="349" y="165"/>
                </a:lnTo>
                <a:lnTo>
                  <a:pt x="358" y="146"/>
                </a:lnTo>
                <a:lnTo>
                  <a:pt x="364" y="128"/>
                </a:lnTo>
                <a:lnTo>
                  <a:pt x="373" y="111"/>
                </a:lnTo>
                <a:lnTo>
                  <a:pt x="381" y="94"/>
                </a:lnTo>
                <a:lnTo>
                  <a:pt x="386" y="81"/>
                </a:lnTo>
                <a:lnTo>
                  <a:pt x="390" y="74"/>
                </a:lnTo>
                <a:lnTo>
                  <a:pt x="392" y="68"/>
                </a:lnTo>
                <a:lnTo>
                  <a:pt x="394" y="59"/>
                </a:lnTo>
                <a:lnTo>
                  <a:pt x="394" y="52"/>
                </a:lnTo>
                <a:lnTo>
                  <a:pt x="397" y="46"/>
                </a:lnTo>
                <a:lnTo>
                  <a:pt x="397" y="39"/>
                </a:lnTo>
                <a:lnTo>
                  <a:pt x="397" y="33"/>
                </a:lnTo>
                <a:lnTo>
                  <a:pt x="394" y="26"/>
                </a:lnTo>
                <a:lnTo>
                  <a:pt x="394" y="20"/>
                </a:lnTo>
                <a:lnTo>
                  <a:pt x="392" y="16"/>
                </a:lnTo>
                <a:lnTo>
                  <a:pt x="392" y="13"/>
                </a:lnTo>
                <a:lnTo>
                  <a:pt x="390" y="11"/>
                </a:lnTo>
                <a:lnTo>
                  <a:pt x="390" y="9"/>
                </a:lnTo>
                <a:lnTo>
                  <a:pt x="388" y="7"/>
                </a:lnTo>
                <a:lnTo>
                  <a:pt x="386" y="5"/>
                </a:lnTo>
                <a:lnTo>
                  <a:pt x="386" y="5"/>
                </a:lnTo>
                <a:lnTo>
                  <a:pt x="384" y="3"/>
                </a:lnTo>
                <a:lnTo>
                  <a:pt x="381" y="3"/>
                </a:lnTo>
                <a:lnTo>
                  <a:pt x="379" y="0"/>
                </a:lnTo>
                <a:lnTo>
                  <a:pt x="379" y="0"/>
                </a:lnTo>
                <a:lnTo>
                  <a:pt x="377" y="0"/>
                </a:lnTo>
                <a:lnTo>
                  <a:pt x="375" y="0"/>
                </a:lnTo>
                <a:lnTo>
                  <a:pt x="364" y="0"/>
                </a:lnTo>
                <a:lnTo>
                  <a:pt x="353" y="0"/>
                </a:lnTo>
                <a:lnTo>
                  <a:pt x="342" y="0"/>
                </a:lnTo>
                <a:lnTo>
                  <a:pt x="332" y="0"/>
                </a:lnTo>
                <a:lnTo>
                  <a:pt x="323" y="0"/>
                </a:lnTo>
                <a:lnTo>
                  <a:pt x="316" y="0"/>
                </a:lnTo>
                <a:lnTo>
                  <a:pt x="310" y="0"/>
                </a:lnTo>
                <a:lnTo>
                  <a:pt x="308" y="0"/>
                </a:lnTo>
                <a:lnTo>
                  <a:pt x="299" y="3"/>
                </a:lnTo>
                <a:lnTo>
                  <a:pt x="290" y="3"/>
                </a:lnTo>
                <a:lnTo>
                  <a:pt x="104" y="3"/>
                </a:lnTo>
                <a:lnTo>
                  <a:pt x="93" y="3"/>
                </a:lnTo>
                <a:lnTo>
                  <a:pt x="82" y="3"/>
                </a:lnTo>
                <a:lnTo>
                  <a:pt x="82" y="3"/>
                </a:lnTo>
                <a:lnTo>
                  <a:pt x="78" y="3"/>
                </a:lnTo>
                <a:lnTo>
                  <a:pt x="72" y="3"/>
                </a:lnTo>
                <a:lnTo>
                  <a:pt x="63" y="3"/>
                </a:lnTo>
                <a:lnTo>
                  <a:pt x="54" y="3"/>
                </a:lnTo>
                <a:lnTo>
                  <a:pt x="46" y="3"/>
                </a:lnTo>
                <a:lnTo>
                  <a:pt x="35" y="3"/>
                </a:lnTo>
                <a:lnTo>
                  <a:pt x="26" y="3"/>
                </a:lnTo>
                <a:lnTo>
                  <a:pt x="24" y="3"/>
                </a:lnTo>
                <a:lnTo>
                  <a:pt x="22" y="3"/>
                </a:lnTo>
                <a:lnTo>
                  <a:pt x="20" y="3"/>
                </a:lnTo>
                <a:lnTo>
                  <a:pt x="17" y="5"/>
                </a:lnTo>
                <a:lnTo>
                  <a:pt x="17" y="5"/>
                </a:lnTo>
                <a:lnTo>
                  <a:pt x="15" y="7"/>
                </a:lnTo>
                <a:lnTo>
                  <a:pt x="13" y="7"/>
                </a:lnTo>
                <a:lnTo>
                  <a:pt x="11" y="9"/>
                </a:lnTo>
                <a:lnTo>
                  <a:pt x="11" y="9"/>
                </a:lnTo>
                <a:lnTo>
                  <a:pt x="9" y="11"/>
                </a:lnTo>
                <a:lnTo>
                  <a:pt x="9" y="13"/>
                </a:lnTo>
                <a:lnTo>
                  <a:pt x="7" y="16"/>
                </a:lnTo>
                <a:lnTo>
                  <a:pt x="5" y="18"/>
                </a:lnTo>
                <a:lnTo>
                  <a:pt x="5" y="22"/>
                </a:lnTo>
                <a:lnTo>
                  <a:pt x="2" y="29"/>
                </a:lnTo>
                <a:lnTo>
                  <a:pt x="2" y="33"/>
                </a:lnTo>
                <a:lnTo>
                  <a:pt x="0" y="37"/>
                </a:lnTo>
                <a:lnTo>
                  <a:pt x="0" y="44"/>
                </a:lnTo>
                <a:lnTo>
                  <a:pt x="2" y="50"/>
                </a:lnTo>
                <a:lnTo>
                  <a:pt x="2" y="57"/>
                </a:lnTo>
                <a:lnTo>
                  <a:pt x="5" y="61"/>
                </a:lnTo>
                <a:lnTo>
                  <a:pt x="5" y="68"/>
                </a:lnTo>
                <a:lnTo>
                  <a:pt x="7" y="76"/>
                </a:lnTo>
                <a:lnTo>
                  <a:pt x="9" y="83"/>
                </a:lnTo>
                <a:lnTo>
                  <a:pt x="13" y="91"/>
                </a:lnTo>
                <a:lnTo>
                  <a:pt x="15" y="100"/>
                </a:lnTo>
                <a:lnTo>
                  <a:pt x="22" y="117"/>
                </a:lnTo>
                <a:lnTo>
                  <a:pt x="30" y="137"/>
                </a:lnTo>
                <a:lnTo>
                  <a:pt x="39" y="156"/>
                </a:lnTo>
                <a:lnTo>
                  <a:pt x="46" y="176"/>
                </a:lnTo>
                <a:lnTo>
                  <a:pt x="54" y="193"/>
                </a:lnTo>
                <a:lnTo>
                  <a:pt x="63" y="211"/>
                </a:lnTo>
                <a:lnTo>
                  <a:pt x="67" y="219"/>
                </a:lnTo>
                <a:lnTo>
                  <a:pt x="72" y="226"/>
                </a:lnTo>
                <a:lnTo>
                  <a:pt x="72" y="228"/>
                </a:lnTo>
                <a:lnTo>
                  <a:pt x="74" y="232"/>
                </a:lnTo>
                <a:lnTo>
                  <a:pt x="74" y="237"/>
                </a:lnTo>
                <a:lnTo>
                  <a:pt x="76" y="241"/>
                </a:lnTo>
                <a:lnTo>
                  <a:pt x="76" y="245"/>
                </a:lnTo>
                <a:lnTo>
                  <a:pt x="76" y="252"/>
                </a:lnTo>
                <a:lnTo>
                  <a:pt x="78" y="258"/>
                </a:lnTo>
                <a:lnTo>
                  <a:pt x="78" y="267"/>
                </a:lnTo>
                <a:lnTo>
                  <a:pt x="78" y="291"/>
                </a:lnTo>
                <a:lnTo>
                  <a:pt x="78" y="321"/>
                </a:lnTo>
                <a:lnTo>
                  <a:pt x="78" y="540"/>
                </a:lnTo>
                <a:lnTo>
                  <a:pt x="316" y="540"/>
                </a:lnTo>
                <a:close/>
              </a:path>
            </a:pathLst>
          </a:custGeom>
          <a:solidFill>
            <a:srgbClr val="E183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49" name="任意多边形 308248"/>
          <p:cNvSpPr/>
          <p:nvPr/>
        </p:nvSpPr>
        <p:spPr>
          <a:xfrm>
            <a:off x="6619875" y="3979863"/>
            <a:ext cx="622300" cy="852487"/>
          </a:xfrm>
          <a:custGeom>
            <a:rect l="0" t="0" r="0" b="0"/>
            <a:pathLst>
              <a:path w="392" h="537">
                <a:moveTo>
                  <a:pt x="314" y="537"/>
                </a:moveTo>
                <a:lnTo>
                  <a:pt x="314" y="325"/>
                </a:lnTo>
                <a:lnTo>
                  <a:pt x="314" y="305"/>
                </a:lnTo>
                <a:lnTo>
                  <a:pt x="314" y="290"/>
                </a:lnTo>
                <a:lnTo>
                  <a:pt x="314" y="275"/>
                </a:lnTo>
                <a:lnTo>
                  <a:pt x="314" y="264"/>
                </a:lnTo>
                <a:lnTo>
                  <a:pt x="314" y="257"/>
                </a:lnTo>
                <a:lnTo>
                  <a:pt x="314" y="251"/>
                </a:lnTo>
                <a:lnTo>
                  <a:pt x="317" y="244"/>
                </a:lnTo>
                <a:lnTo>
                  <a:pt x="317" y="238"/>
                </a:lnTo>
                <a:lnTo>
                  <a:pt x="319" y="231"/>
                </a:lnTo>
                <a:lnTo>
                  <a:pt x="321" y="225"/>
                </a:lnTo>
                <a:lnTo>
                  <a:pt x="323" y="218"/>
                </a:lnTo>
                <a:lnTo>
                  <a:pt x="325" y="210"/>
                </a:lnTo>
                <a:lnTo>
                  <a:pt x="332" y="197"/>
                </a:lnTo>
                <a:lnTo>
                  <a:pt x="338" y="182"/>
                </a:lnTo>
                <a:lnTo>
                  <a:pt x="345" y="162"/>
                </a:lnTo>
                <a:lnTo>
                  <a:pt x="353" y="145"/>
                </a:lnTo>
                <a:lnTo>
                  <a:pt x="362" y="125"/>
                </a:lnTo>
                <a:lnTo>
                  <a:pt x="371" y="108"/>
                </a:lnTo>
                <a:lnTo>
                  <a:pt x="377" y="93"/>
                </a:lnTo>
                <a:lnTo>
                  <a:pt x="384" y="80"/>
                </a:lnTo>
                <a:lnTo>
                  <a:pt x="386" y="71"/>
                </a:lnTo>
                <a:lnTo>
                  <a:pt x="388" y="65"/>
                </a:lnTo>
                <a:lnTo>
                  <a:pt x="390" y="58"/>
                </a:lnTo>
                <a:lnTo>
                  <a:pt x="392" y="52"/>
                </a:lnTo>
                <a:lnTo>
                  <a:pt x="392" y="45"/>
                </a:lnTo>
                <a:lnTo>
                  <a:pt x="392" y="36"/>
                </a:lnTo>
                <a:lnTo>
                  <a:pt x="392" y="30"/>
                </a:lnTo>
                <a:lnTo>
                  <a:pt x="392" y="26"/>
                </a:lnTo>
                <a:lnTo>
                  <a:pt x="390" y="19"/>
                </a:lnTo>
                <a:lnTo>
                  <a:pt x="390" y="15"/>
                </a:lnTo>
                <a:lnTo>
                  <a:pt x="388" y="13"/>
                </a:lnTo>
                <a:lnTo>
                  <a:pt x="388" y="10"/>
                </a:lnTo>
                <a:lnTo>
                  <a:pt x="386" y="8"/>
                </a:lnTo>
                <a:lnTo>
                  <a:pt x="386" y="6"/>
                </a:lnTo>
                <a:lnTo>
                  <a:pt x="384" y="4"/>
                </a:lnTo>
                <a:lnTo>
                  <a:pt x="382" y="2"/>
                </a:lnTo>
                <a:lnTo>
                  <a:pt x="382" y="2"/>
                </a:lnTo>
                <a:lnTo>
                  <a:pt x="379" y="0"/>
                </a:lnTo>
                <a:lnTo>
                  <a:pt x="377" y="0"/>
                </a:lnTo>
                <a:lnTo>
                  <a:pt x="375" y="0"/>
                </a:lnTo>
                <a:lnTo>
                  <a:pt x="373" y="0"/>
                </a:lnTo>
                <a:lnTo>
                  <a:pt x="371" y="0"/>
                </a:lnTo>
                <a:lnTo>
                  <a:pt x="362" y="0"/>
                </a:lnTo>
                <a:lnTo>
                  <a:pt x="351" y="0"/>
                </a:lnTo>
                <a:lnTo>
                  <a:pt x="340" y="0"/>
                </a:lnTo>
                <a:lnTo>
                  <a:pt x="330" y="0"/>
                </a:lnTo>
                <a:lnTo>
                  <a:pt x="321" y="0"/>
                </a:lnTo>
                <a:lnTo>
                  <a:pt x="312" y="0"/>
                </a:lnTo>
                <a:lnTo>
                  <a:pt x="308" y="0"/>
                </a:lnTo>
                <a:lnTo>
                  <a:pt x="306" y="0"/>
                </a:lnTo>
                <a:lnTo>
                  <a:pt x="297" y="0"/>
                </a:lnTo>
                <a:lnTo>
                  <a:pt x="288" y="2"/>
                </a:lnTo>
                <a:lnTo>
                  <a:pt x="104" y="2"/>
                </a:lnTo>
                <a:lnTo>
                  <a:pt x="93" y="0"/>
                </a:lnTo>
                <a:lnTo>
                  <a:pt x="83" y="2"/>
                </a:lnTo>
                <a:lnTo>
                  <a:pt x="80" y="2"/>
                </a:lnTo>
                <a:lnTo>
                  <a:pt x="76" y="2"/>
                </a:lnTo>
                <a:lnTo>
                  <a:pt x="70" y="2"/>
                </a:lnTo>
                <a:lnTo>
                  <a:pt x="63" y="0"/>
                </a:lnTo>
                <a:lnTo>
                  <a:pt x="54" y="0"/>
                </a:lnTo>
                <a:lnTo>
                  <a:pt x="44" y="0"/>
                </a:lnTo>
                <a:lnTo>
                  <a:pt x="35" y="2"/>
                </a:lnTo>
                <a:lnTo>
                  <a:pt x="26" y="2"/>
                </a:lnTo>
                <a:lnTo>
                  <a:pt x="24" y="2"/>
                </a:lnTo>
                <a:lnTo>
                  <a:pt x="22" y="2"/>
                </a:lnTo>
                <a:lnTo>
                  <a:pt x="20" y="2"/>
                </a:lnTo>
                <a:lnTo>
                  <a:pt x="18" y="2"/>
                </a:lnTo>
                <a:lnTo>
                  <a:pt x="18" y="4"/>
                </a:lnTo>
                <a:lnTo>
                  <a:pt x="15" y="4"/>
                </a:lnTo>
                <a:lnTo>
                  <a:pt x="13" y="6"/>
                </a:lnTo>
                <a:lnTo>
                  <a:pt x="11" y="6"/>
                </a:lnTo>
                <a:lnTo>
                  <a:pt x="11" y="8"/>
                </a:lnTo>
                <a:lnTo>
                  <a:pt x="9" y="10"/>
                </a:lnTo>
                <a:lnTo>
                  <a:pt x="9" y="13"/>
                </a:lnTo>
                <a:lnTo>
                  <a:pt x="7" y="13"/>
                </a:lnTo>
                <a:lnTo>
                  <a:pt x="5" y="17"/>
                </a:lnTo>
                <a:lnTo>
                  <a:pt x="3" y="21"/>
                </a:lnTo>
                <a:lnTo>
                  <a:pt x="3" y="26"/>
                </a:lnTo>
                <a:lnTo>
                  <a:pt x="3" y="32"/>
                </a:lnTo>
                <a:lnTo>
                  <a:pt x="0" y="36"/>
                </a:lnTo>
                <a:lnTo>
                  <a:pt x="0" y="43"/>
                </a:lnTo>
                <a:lnTo>
                  <a:pt x="3" y="47"/>
                </a:lnTo>
                <a:lnTo>
                  <a:pt x="3" y="54"/>
                </a:lnTo>
                <a:lnTo>
                  <a:pt x="3" y="60"/>
                </a:lnTo>
                <a:lnTo>
                  <a:pt x="5" y="67"/>
                </a:lnTo>
                <a:lnTo>
                  <a:pt x="7" y="73"/>
                </a:lnTo>
                <a:lnTo>
                  <a:pt x="9" y="80"/>
                </a:lnTo>
                <a:lnTo>
                  <a:pt x="13" y="88"/>
                </a:lnTo>
                <a:lnTo>
                  <a:pt x="15" y="97"/>
                </a:lnTo>
                <a:lnTo>
                  <a:pt x="22" y="114"/>
                </a:lnTo>
                <a:lnTo>
                  <a:pt x="31" y="134"/>
                </a:lnTo>
                <a:lnTo>
                  <a:pt x="37" y="153"/>
                </a:lnTo>
                <a:lnTo>
                  <a:pt x="46" y="173"/>
                </a:lnTo>
                <a:lnTo>
                  <a:pt x="54" y="190"/>
                </a:lnTo>
                <a:lnTo>
                  <a:pt x="63" y="208"/>
                </a:lnTo>
                <a:lnTo>
                  <a:pt x="67" y="216"/>
                </a:lnTo>
                <a:lnTo>
                  <a:pt x="70" y="223"/>
                </a:lnTo>
                <a:lnTo>
                  <a:pt x="72" y="227"/>
                </a:lnTo>
                <a:lnTo>
                  <a:pt x="74" y="229"/>
                </a:lnTo>
                <a:lnTo>
                  <a:pt x="74" y="234"/>
                </a:lnTo>
                <a:lnTo>
                  <a:pt x="74" y="238"/>
                </a:lnTo>
                <a:lnTo>
                  <a:pt x="76" y="242"/>
                </a:lnTo>
                <a:lnTo>
                  <a:pt x="76" y="249"/>
                </a:lnTo>
                <a:lnTo>
                  <a:pt x="76" y="255"/>
                </a:lnTo>
                <a:lnTo>
                  <a:pt x="76" y="264"/>
                </a:lnTo>
                <a:lnTo>
                  <a:pt x="78" y="288"/>
                </a:lnTo>
                <a:lnTo>
                  <a:pt x="78" y="316"/>
                </a:lnTo>
                <a:lnTo>
                  <a:pt x="78" y="537"/>
                </a:lnTo>
                <a:lnTo>
                  <a:pt x="314" y="537"/>
                </a:lnTo>
                <a:close/>
              </a:path>
            </a:pathLst>
          </a:custGeom>
          <a:solidFill>
            <a:srgbClr val="E082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0" name="任意多边形 308249"/>
          <p:cNvSpPr/>
          <p:nvPr/>
        </p:nvSpPr>
        <p:spPr>
          <a:xfrm>
            <a:off x="6624638" y="3979863"/>
            <a:ext cx="617537" cy="852487"/>
          </a:xfrm>
          <a:custGeom>
            <a:rect l="0" t="0" r="0" b="0"/>
            <a:pathLst>
              <a:path w="389" h="537">
                <a:moveTo>
                  <a:pt x="311" y="537"/>
                </a:moveTo>
                <a:lnTo>
                  <a:pt x="311" y="325"/>
                </a:lnTo>
                <a:lnTo>
                  <a:pt x="311" y="305"/>
                </a:lnTo>
                <a:lnTo>
                  <a:pt x="311" y="290"/>
                </a:lnTo>
                <a:lnTo>
                  <a:pt x="311" y="275"/>
                </a:lnTo>
                <a:lnTo>
                  <a:pt x="311" y="264"/>
                </a:lnTo>
                <a:lnTo>
                  <a:pt x="311" y="257"/>
                </a:lnTo>
                <a:lnTo>
                  <a:pt x="311" y="251"/>
                </a:lnTo>
                <a:lnTo>
                  <a:pt x="314" y="244"/>
                </a:lnTo>
                <a:lnTo>
                  <a:pt x="314" y="238"/>
                </a:lnTo>
                <a:lnTo>
                  <a:pt x="316" y="231"/>
                </a:lnTo>
                <a:lnTo>
                  <a:pt x="318" y="225"/>
                </a:lnTo>
                <a:lnTo>
                  <a:pt x="320" y="218"/>
                </a:lnTo>
                <a:lnTo>
                  <a:pt x="322" y="210"/>
                </a:lnTo>
                <a:lnTo>
                  <a:pt x="329" y="197"/>
                </a:lnTo>
                <a:lnTo>
                  <a:pt x="335" y="182"/>
                </a:lnTo>
                <a:lnTo>
                  <a:pt x="342" y="164"/>
                </a:lnTo>
                <a:lnTo>
                  <a:pt x="350" y="145"/>
                </a:lnTo>
                <a:lnTo>
                  <a:pt x="359" y="125"/>
                </a:lnTo>
                <a:lnTo>
                  <a:pt x="368" y="108"/>
                </a:lnTo>
                <a:lnTo>
                  <a:pt x="374" y="93"/>
                </a:lnTo>
                <a:lnTo>
                  <a:pt x="381" y="80"/>
                </a:lnTo>
                <a:lnTo>
                  <a:pt x="383" y="73"/>
                </a:lnTo>
                <a:lnTo>
                  <a:pt x="385" y="67"/>
                </a:lnTo>
                <a:lnTo>
                  <a:pt x="387" y="58"/>
                </a:lnTo>
                <a:lnTo>
                  <a:pt x="387" y="52"/>
                </a:lnTo>
                <a:lnTo>
                  <a:pt x="389" y="45"/>
                </a:lnTo>
                <a:lnTo>
                  <a:pt x="389" y="39"/>
                </a:lnTo>
                <a:lnTo>
                  <a:pt x="389" y="32"/>
                </a:lnTo>
                <a:lnTo>
                  <a:pt x="387" y="28"/>
                </a:lnTo>
                <a:lnTo>
                  <a:pt x="387" y="21"/>
                </a:lnTo>
                <a:lnTo>
                  <a:pt x="385" y="17"/>
                </a:lnTo>
                <a:lnTo>
                  <a:pt x="385" y="13"/>
                </a:lnTo>
                <a:lnTo>
                  <a:pt x="383" y="13"/>
                </a:lnTo>
                <a:lnTo>
                  <a:pt x="383" y="10"/>
                </a:lnTo>
                <a:lnTo>
                  <a:pt x="381" y="8"/>
                </a:lnTo>
                <a:lnTo>
                  <a:pt x="381" y="6"/>
                </a:lnTo>
                <a:lnTo>
                  <a:pt x="379" y="4"/>
                </a:lnTo>
                <a:lnTo>
                  <a:pt x="376" y="4"/>
                </a:lnTo>
                <a:lnTo>
                  <a:pt x="374" y="2"/>
                </a:lnTo>
                <a:lnTo>
                  <a:pt x="374" y="2"/>
                </a:lnTo>
                <a:lnTo>
                  <a:pt x="372" y="2"/>
                </a:lnTo>
                <a:lnTo>
                  <a:pt x="370" y="0"/>
                </a:lnTo>
                <a:lnTo>
                  <a:pt x="368" y="0"/>
                </a:lnTo>
                <a:lnTo>
                  <a:pt x="359" y="0"/>
                </a:lnTo>
                <a:lnTo>
                  <a:pt x="348" y="0"/>
                </a:lnTo>
                <a:lnTo>
                  <a:pt x="337" y="2"/>
                </a:lnTo>
                <a:lnTo>
                  <a:pt x="327" y="2"/>
                </a:lnTo>
                <a:lnTo>
                  <a:pt x="318" y="2"/>
                </a:lnTo>
                <a:lnTo>
                  <a:pt x="309" y="2"/>
                </a:lnTo>
                <a:lnTo>
                  <a:pt x="305" y="2"/>
                </a:lnTo>
                <a:lnTo>
                  <a:pt x="303" y="2"/>
                </a:lnTo>
                <a:lnTo>
                  <a:pt x="294" y="2"/>
                </a:lnTo>
                <a:lnTo>
                  <a:pt x="285" y="2"/>
                </a:lnTo>
                <a:lnTo>
                  <a:pt x="101" y="2"/>
                </a:lnTo>
                <a:lnTo>
                  <a:pt x="90" y="2"/>
                </a:lnTo>
                <a:lnTo>
                  <a:pt x="82" y="2"/>
                </a:lnTo>
                <a:lnTo>
                  <a:pt x="80" y="2"/>
                </a:lnTo>
                <a:lnTo>
                  <a:pt x="75" y="2"/>
                </a:lnTo>
                <a:lnTo>
                  <a:pt x="69" y="2"/>
                </a:lnTo>
                <a:lnTo>
                  <a:pt x="62" y="2"/>
                </a:lnTo>
                <a:lnTo>
                  <a:pt x="51" y="2"/>
                </a:lnTo>
                <a:lnTo>
                  <a:pt x="43" y="2"/>
                </a:lnTo>
                <a:lnTo>
                  <a:pt x="34" y="2"/>
                </a:lnTo>
                <a:lnTo>
                  <a:pt x="25" y="2"/>
                </a:lnTo>
                <a:lnTo>
                  <a:pt x="23" y="4"/>
                </a:lnTo>
                <a:lnTo>
                  <a:pt x="21" y="4"/>
                </a:lnTo>
                <a:lnTo>
                  <a:pt x="19" y="4"/>
                </a:lnTo>
                <a:lnTo>
                  <a:pt x="17" y="4"/>
                </a:lnTo>
                <a:lnTo>
                  <a:pt x="17" y="6"/>
                </a:lnTo>
                <a:lnTo>
                  <a:pt x="15" y="6"/>
                </a:lnTo>
                <a:lnTo>
                  <a:pt x="12" y="8"/>
                </a:lnTo>
                <a:lnTo>
                  <a:pt x="10" y="8"/>
                </a:lnTo>
                <a:lnTo>
                  <a:pt x="10" y="10"/>
                </a:lnTo>
                <a:lnTo>
                  <a:pt x="8" y="13"/>
                </a:lnTo>
                <a:lnTo>
                  <a:pt x="8" y="13"/>
                </a:lnTo>
                <a:lnTo>
                  <a:pt x="6" y="15"/>
                </a:lnTo>
                <a:lnTo>
                  <a:pt x="4" y="19"/>
                </a:lnTo>
                <a:lnTo>
                  <a:pt x="2" y="23"/>
                </a:lnTo>
                <a:lnTo>
                  <a:pt x="2" y="28"/>
                </a:lnTo>
                <a:lnTo>
                  <a:pt x="2" y="32"/>
                </a:lnTo>
                <a:lnTo>
                  <a:pt x="0" y="39"/>
                </a:lnTo>
                <a:lnTo>
                  <a:pt x="0" y="43"/>
                </a:lnTo>
                <a:lnTo>
                  <a:pt x="2" y="49"/>
                </a:lnTo>
                <a:lnTo>
                  <a:pt x="2" y="56"/>
                </a:lnTo>
                <a:lnTo>
                  <a:pt x="2" y="62"/>
                </a:lnTo>
                <a:lnTo>
                  <a:pt x="4" y="69"/>
                </a:lnTo>
                <a:lnTo>
                  <a:pt x="6" y="75"/>
                </a:lnTo>
                <a:lnTo>
                  <a:pt x="8" y="82"/>
                </a:lnTo>
                <a:lnTo>
                  <a:pt x="10" y="91"/>
                </a:lnTo>
                <a:lnTo>
                  <a:pt x="15" y="97"/>
                </a:lnTo>
                <a:lnTo>
                  <a:pt x="21" y="117"/>
                </a:lnTo>
                <a:lnTo>
                  <a:pt x="30" y="134"/>
                </a:lnTo>
                <a:lnTo>
                  <a:pt x="36" y="153"/>
                </a:lnTo>
                <a:lnTo>
                  <a:pt x="45" y="173"/>
                </a:lnTo>
                <a:lnTo>
                  <a:pt x="54" y="190"/>
                </a:lnTo>
                <a:lnTo>
                  <a:pt x="62" y="208"/>
                </a:lnTo>
                <a:lnTo>
                  <a:pt x="67" y="216"/>
                </a:lnTo>
                <a:lnTo>
                  <a:pt x="69" y="223"/>
                </a:lnTo>
                <a:lnTo>
                  <a:pt x="71" y="227"/>
                </a:lnTo>
                <a:lnTo>
                  <a:pt x="71" y="229"/>
                </a:lnTo>
                <a:lnTo>
                  <a:pt x="73" y="234"/>
                </a:lnTo>
                <a:lnTo>
                  <a:pt x="73" y="238"/>
                </a:lnTo>
                <a:lnTo>
                  <a:pt x="73" y="242"/>
                </a:lnTo>
                <a:lnTo>
                  <a:pt x="75" y="249"/>
                </a:lnTo>
                <a:lnTo>
                  <a:pt x="75" y="255"/>
                </a:lnTo>
                <a:lnTo>
                  <a:pt x="75" y="264"/>
                </a:lnTo>
                <a:lnTo>
                  <a:pt x="75" y="286"/>
                </a:lnTo>
                <a:lnTo>
                  <a:pt x="77" y="316"/>
                </a:lnTo>
                <a:lnTo>
                  <a:pt x="77" y="537"/>
                </a:lnTo>
                <a:lnTo>
                  <a:pt x="311" y="537"/>
                </a:lnTo>
                <a:close/>
              </a:path>
            </a:pathLst>
          </a:custGeom>
          <a:solidFill>
            <a:srgbClr val="E080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1" name="任意多边形 308250"/>
          <p:cNvSpPr/>
          <p:nvPr/>
        </p:nvSpPr>
        <p:spPr>
          <a:xfrm>
            <a:off x="6627813" y="3983038"/>
            <a:ext cx="611187" cy="849312"/>
          </a:xfrm>
          <a:custGeom>
            <a:rect l="0" t="0" r="0" b="0"/>
            <a:pathLst>
              <a:path w="385" h="535">
                <a:moveTo>
                  <a:pt x="309" y="535"/>
                </a:moveTo>
                <a:lnTo>
                  <a:pt x="309" y="323"/>
                </a:lnTo>
                <a:lnTo>
                  <a:pt x="309" y="303"/>
                </a:lnTo>
                <a:lnTo>
                  <a:pt x="309" y="286"/>
                </a:lnTo>
                <a:lnTo>
                  <a:pt x="309" y="273"/>
                </a:lnTo>
                <a:lnTo>
                  <a:pt x="309" y="260"/>
                </a:lnTo>
                <a:lnTo>
                  <a:pt x="309" y="255"/>
                </a:lnTo>
                <a:lnTo>
                  <a:pt x="309" y="249"/>
                </a:lnTo>
                <a:lnTo>
                  <a:pt x="312" y="242"/>
                </a:lnTo>
                <a:lnTo>
                  <a:pt x="312" y="236"/>
                </a:lnTo>
                <a:lnTo>
                  <a:pt x="314" y="229"/>
                </a:lnTo>
                <a:lnTo>
                  <a:pt x="316" y="223"/>
                </a:lnTo>
                <a:lnTo>
                  <a:pt x="318" y="216"/>
                </a:lnTo>
                <a:lnTo>
                  <a:pt x="320" y="208"/>
                </a:lnTo>
                <a:lnTo>
                  <a:pt x="325" y="195"/>
                </a:lnTo>
                <a:lnTo>
                  <a:pt x="331" y="180"/>
                </a:lnTo>
                <a:lnTo>
                  <a:pt x="340" y="162"/>
                </a:lnTo>
                <a:lnTo>
                  <a:pt x="348" y="143"/>
                </a:lnTo>
                <a:lnTo>
                  <a:pt x="357" y="125"/>
                </a:lnTo>
                <a:lnTo>
                  <a:pt x="364" y="108"/>
                </a:lnTo>
                <a:lnTo>
                  <a:pt x="372" y="91"/>
                </a:lnTo>
                <a:lnTo>
                  <a:pt x="377" y="80"/>
                </a:lnTo>
                <a:lnTo>
                  <a:pt x="379" y="71"/>
                </a:lnTo>
                <a:lnTo>
                  <a:pt x="383" y="65"/>
                </a:lnTo>
                <a:lnTo>
                  <a:pt x="383" y="58"/>
                </a:lnTo>
                <a:lnTo>
                  <a:pt x="385" y="52"/>
                </a:lnTo>
                <a:lnTo>
                  <a:pt x="385" y="45"/>
                </a:lnTo>
                <a:lnTo>
                  <a:pt x="385" y="39"/>
                </a:lnTo>
                <a:lnTo>
                  <a:pt x="385" y="32"/>
                </a:lnTo>
                <a:lnTo>
                  <a:pt x="385" y="26"/>
                </a:lnTo>
                <a:lnTo>
                  <a:pt x="385" y="21"/>
                </a:lnTo>
                <a:lnTo>
                  <a:pt x="383" y="15"/>
                </a:lnTo>
                <a:lnTo>
                  <a:pt x="381" y="13"/>
                </a:lnTo>
                <a:lnTo>
                  <a:pt x="381" y="11"/>
                </a:lnTo>
                <a:lnTo>
                  <a:pt x="379" y="8"/>
                </a:lnTo>
                <a:lnTo>
                  <a:pt x="379" y="6"/>
                </a:lnTo>
                <a:lnTo>
                  <a:pt x="377" y="6"/>
                </a:lnTo>
                <a:lnTo>
                  <a:pt x="377" y="4"/>
                </a:lnTo>
                <a:lnTo>
                  <a:pt x="374" y="4"/>
                </a:lnTo>
                <a:lnTo>
                  <a:pt x="372" y="2"/>
                </a:lnTo>
                <a:lnTo>
                  <a:pt x="370" y="2"/>
                </a:lnTo>
                <a:lnTo>
                  <a:pt x="368" y="0"/>
                </a:lnTo>
                <a:lnTo>
                  <a:pt x="368" y="0"/>
                </a:lnTo>
                <a:lnTo>
                  <a:pt x="366" y="0"/>
                </a:lnTo>
                <a:lnTo>
                  <a:pt x="355" y="0"/>
                </a:lnTo>
                <a:lnTo>
                  <a:pt x="346" y="0"/>
                </a:lnTo>
                <a:lnTo>
                  <a:pt x="335" y="0"/>
                </a:lnTo>
                <a:lnTo>
                  <a:pt x="325" y="0"/>
                </a:lnTo>
                <a:lnTo>
                  <a:pt x="316" y="2"/>
                </a:lnTo>
                <a:lnTo>
                  <a:pt x="307" y="2"/>
                </a:lnTo>
                <a:lnTo>
                  <a:pt x="303" y="2"/>
                </a:lnTo>
                <a:lnTo>
                  <a:pt x="301" y="2"/>
                </a:lnTo>
                <a:lnTo>
                  <a:pt x="292" y="2"/>
                </a:lnTo>
                <a:lnTo>
                  <a:pt x="283" y="2"/>
                </a:lnTo>
                <a:lnTo>
                  <a:pt x="101" y="2"/>
                </a:lnTo>
                <a:lnTo>
                  <a:pt x="91" y="2"/>
                </a:lnTo>
                <a:lnTo>
                  <a:pt x="80" y="2"/>
                </a:lnTo>
                <a:lnTo>
                  <a:pt x="80" y="2"/>
                </a:lnTo>
                <a:lnTo>
                  <a:pt x="75" y="2"/>
                </a:lnTo>
                <a:lnTo>
                  <a:pt x="69" y="2"/>
                </a:lnTo>
                <a:lnTo>
                  <a:pt x="60" y="2"/>
                </a:lnTo>
                <a:lnTo>
                  <a:pt x="52" y="2"/>
                </a:lnTo>
                <a:lnTo>
                  <a:pt x="43" y="2"/>
                </a:lnTo>
                <a:lnTo>
                  <a:pt x="34" y="2"/>
                </a:lnTo>
                <a:lnTo>
                  <a:pt x="26" y="2"/>
                </a:lnTo>
                <a:lnTo>
                  <a:pt x="23" y="2"/>
                </a:lnTo>
                <a:lnTo>
                  <a:pt x="21" y="4"/>
                </a:lnTo>
                <a:lnTo>
                  <a:pt x="19" y="4"/>
                </a:lnTo>
                <a:lnTo>
                  <a:pt x="17" y="4"/>
                </a:lnTo>
                <a:lnTo>
                  <a:pt x="15" y="4"/>
                </a:lnTo>
                <a:lnTo>
                  <a:pt x="15" y="6"/>
                </a:lnTo>
                <a:lnTo>
                  <a:pt x="13" y="6"/>
                </a:lnTo>
                <a:lnTo>
                  <a:pt x="10" y="8"/>
                </a:lnTo>
                <a:lnTo>
                  <a:pt x="10" y="11"/>
                </a:lnTo>
                <a:lnTo>
                  <a:pt x="8" y="11"/>
                </a:lnTo>
                <a:lnTo>
                  <a:pt x="8" y="13"/>
                </a:lnTo>
                <a:lnTo>
                  <a:pt x="6" y="15"/>
                </a:lnTo>
                <a:lnTo>
                  <a:pt x="4" y="19"/>
                </a:lnTo>
                <a:lnTo>
                  <a:pt x="2" y="24"/>
                </a:lnTo>
                <a:lnTo>
                  <a:pt x="2" y="28"/>
                </a:lnTo>
                <a:lnTo>
                  <a:pt x="0" y="32"/>
                </a:lnTo>
                <a:lnTo>
                  <a:pt x="0" y="37"/>
                </a:lnTo>
                <a:lnTo>
                  <a:pt x="0" y="43"/>
                </a:lnTo>
                <a:lnTo>
                  <a:pt x="0" y="50"/>
                </a:lnTo>
                <a:lnTo>
                  <a:pt x="2" y="54"/>
                </a:lnTo>
                <a:lnTo>
                  <a:pt x="2" y="60"/>
                </a:lnTo>
                <a:lnTo>
                  <a:pt x="4" y="67"/>
                </a:lnTo>
                <a:lnTo>
                  <a:pt x="6" y="73"/>
                </a:lnTo>
                <a:lnTo>
                  <a:pt x="8" y="82"/>
                </a:lnTo>
                <a:lnTo>
                  <a:pt x="10" y="89"/>
                </a:lnTo>
                <a:lnTo>
                  <a:pt x="15" y="97"/>
                </a:lnTo>
                <a:lnTo>
                  <a:pt x="21" y="115"/>
                </a:lnTo>
                <a:lnTo>
                  <a:pt x="28" y="134"/>
                </a:lnTo>
                <a:lnTo>
                  <a:pt x="36" y="154"/>
                </a:lnTo>
                <a:lnTo>
                  <a:pt x="45" y="171"/>
                </a:lnTo>
                <a:lnTo>
                  <a:pt x="54" y="190"/>
                </a:lnTo>
                <a:lnTo>
                  <a:pt x="60" y="206"/>
                </a:lnTo>
                <a:lnTo>
                  <a:pt x="65" y="214"/>
                </a:lnTo>
                <a:lnTo>
                  <a:pt x="69" y="221"/>
                </a:lnTo>
                <a:lnTo>
                  <a:pt x="69" y="225"/>
                </a:lnTo>
                <a:lnTo>
                  <a:pt x="71" y="227"/>
                </a:lnTo>
                <a:lnTo>
                  <a:pt x="71" y="232"/>
                </a:lnTo>
                <a:lnTo>
                  <a:pt x="73" y="236"/>
                </a:lnTo>
                <a:lnTo>
                  <a:pt x="73" y="240"/>
                </a:lnTo>
                <a:lnTo>
                  <a:pt x="75" y="247"/>
                </a:lnTo>
                <a:lnTo>
                  <a:pt x="75" y="253"/>
                </a:lnTo>
                <a:lnTo>
                  <a:pt x="75" y="262"/>
                </a:lnTo>
                <a:lnTo>
                  <a:pt x="75" y="284"/>
                </a:lnTo>
                <a:lnTo>
                  <a:pt x="75" y="314"/>
                </a:lnTo>
                <a:lnTo>
                  <a:pt x="78" y="535"/>
                </a:lnTo>
                <a:lnTo>
                  <a:pt x="309" y="535"/>
                </a:lnTo>
                <a:close/>
              </a:path>
            </a:pathLst>
          </a:custGeom>
          <a:solidFill>
            <a:srgbClr val="E07E9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2" name="任意多边形 308251"/>
          <p:cNvSpPr/>
          <p:nvPr/>
        </p:nvSpPr>
        <p:spPr>
          <a:xfrm>
            <a:off x="6630988" y="3986213"/>
            <a:ext cx="608012" cy="846137"/>
          </a:xfrm>
          <a:custGeom>
            <a:rect l="0" t="0" r="0" b="0"/>
            <a:pathLst>
              <a:path w="383" h="533">
                <a:moveTo>
                  <a:pt x="305" y="533"/>
                </a:moveTo>
                <a:lnTo>
                  <a:pt x="307" y="318"/>
                </a:lnTo>
                <a:lnTo>
                  <a:pt x="307" y="301"/>
                </a:lnTo>
                <a:lnTo>
                  <a:pt x="307" y="284"/>
                </a:lnTo>
                <a:lnTo>
                  <a:pt x="305" y="271"/>
                </a:lnTo>
                <a:lnTo>
                  <a:pt x="307" y="258"/>
                </a:lnTo>
                <a:lnTo>
                  <a:pt x="307" y="251"/>
                </a:lnTo>
                <a:lnTo>
                  <a:pt x="307" y="247"/>
                </a:lnTo>
                <a:lnTo>
                  <a:pt x="307" y="240"/>
                </a:lnTo>
                <a:lnTo>
                  <a:pt x="310" y="234"/>
                </a:lnTo>
                <a:lnTo>
                  <a:pt x="312" y="227"/>
                </a:lnTo>
                <a:lnTo>
                  <a:pt x="314" y="221"/>
                </a:lnTo>
                <a:lnTo>
                  <a:pt x="316" y="214"/>
                </a:lnTo>
                <a:lnTo>
                  <a:pt x="318" y="206"/>
                </a:lnTo>
                <a:lnTo>
                  <a:pt x="323" y="193"/>
                </a:lnTo>
                <a:lnTo>
                  <a:pt x="329" y="178"/>
                </a:lnTo>
                <a:lnTo>
                  <a:pt x="338" y="160"/>
                </a:lnTo>
                <a:lnTo>
                  <a:pt x="346" y="143"/>
                </a:lnTo>
                <a:lnTo>
                  <a:pt x="353" y="123"/>
                </a:lnTo>
                <a:lnTo>
                  <a:pt x="362" y="106"/>
                </a:lnTo>
                <a:lnTo>
                  <a:pt x="368" y="91"/>
                </a:lnTo>
                <a:lnTo>
                  <a:pt x="375" y="78"/>
                </a:lnTo>
                <a:lnTo>
                  <a:pt x="377" y="71"/>
                </a:lnTo>
                <a:lnTo>
                  <a:pt x="379" y="65"/>
                </a:lnTo>
                <a:lnTo>
                  <a:pt x="381" y="58"/>
                </a:lnTo>
                <a:lnTo>
                  <a:pt x="383" y="52"/>
                </a:lnTo>
                <a:lnTo>
                  <a:pt x="383" y="43"/>
                </a:lnTo>
                <a:lnTo>
                  <a:pt x="383" y="37"/>
                </a:lnTo>
                <a:lnTo>
                  <a:pt x="383" y="32"/>
                </a:lnTo>
                <a:lnTo>
                  <a:pt x="383" y="26"/>
                </a:lnTo>
                <a:lnTo>
                  <a:pt x="381" y="19"/>
                </a:lnTo>
                <a:lnTo>
                  <a:pt x="379" y="15"/>
                </a:lnTo>
                <a:lnTo>
                  <a:pt x="379" y="13"/>
                </a:lnTo>
                <a:lnTo>
                  <a:pt x="379" y="11"/>
                </a:lnTo>
                <a:lnTo>
                  <a:pt x="377" y="9"/>
                </a:lnTo>
                <a:lnTo>
                  <a:pt x="375" y="6"/>
                </a:lnTo>
                <a:lnTo>
                  <a:pt x="375" y="6"/>
                </a:lnTo>
                <a:lnTo>
                  <a:pt x="372" y="4"/>
                </a:lnTo>
                <a:lnTo>
                  <a:pt x="372" y="2"/>
                </a:lnTo>
                <a:lnTo>
                  <a:pt x="370" y="2"/>
                </a:lnTo>
                <a:lnTo>
                  <a:pt x="368" y="2"/>
                </a:lnTo>
                <a:lnTo>
                  <a:pt x="366" y="0"/>
                </a:lnTo>
                <a:lnTo>
                  <a:pt x="364" y="0"/>
                </a:lnTo>
                <a:lnTo>
                  <a:pt x="364" y="0"/>
                </a:lnTo>
                <a:lnTo>
                  <a:pt x="353" y="0"/>
                </a:lnTo>
                <a:lnTo>
                  <a:pt x="342" y="0"/>
                </a:lnTo>
                <a:lnTo>
                  <a:pt x="331" y="0"/>
                </a:lnTo>
                <a:lnTo>
                  <a:pt x="323" y="0"/>
                </a:lnTo>
                <a:lnTo>
                  <a:pt x="312" y="0"/>
                </a:lnTo>
                <a:lnTo>
                  <a:pt x="305" y="2"/>
                </a:lnTo>
                <a:lnTo>
                  <a:pt x="301" y="2"/>
                </a:lnTo>
                <a:lnTo>
                  <a:pt x="299" y="2"/>
                </a:lnTo>
                <a:lnTo>
                  <a:pt x="290" y="2"/>
                </a:lnTo>
                <a:lnTo>
                  <a:pt x="281" y="2"/>
                </a:lnTo>
                <a:lnTo>
                  <a:pt x="102" y="2"/>
                </a:lnTo>
                <a:lnTo>
                  <a:pt x="91" y="2"/>
                </a:lnTo>
                <a:lnTo>
                  <a:pt x="80" y="2"/>
                </a:lnTo>
                <a:lnTo>
                  <a:pt x="78" y="2"/>
                </a:lnTo>
                <a:lnTo>
                  <a:pt x="73" y="2"/>
                </a:lnTo>
                <a:lnTo>
                  <a:pt x="69" y="2"/>
                </a:lnTo>
                <a:lnTo>
                  <a:pt x="60" y="2"/>
                </a:lnTo>
                <a:lnTo>
                  <a:pt x="52" y="2"/>
                </a:lnTo>
                <a:lnTo>
                  <a:pt x="43" y="2"/>
                </a:lnTo>
                <a:lnTo>
                  <a:pt x="34" y="2"/>
                </a:lnTo>
                <a:lnTo>
                  <a:pt x="26" y="2"/>
                </a:lnTo>
                <a:lnTo>
                  <a:pt x="24" y="2"/>
                </a:lnTo>
                <a:lnTo>
                  <a:pt x="21" y="2"/>
                </a:lnTo>
                <a:lnTo>
                  <a:pt x="19" y="4"/>
                </a:lnTo>
                <a:lnTo>
                  <a:pt x="17" y="4"/>
                </a:lnTo>
                <a:lnTo>
                  <a:pt x="15" y="4"/>
                </a:lnTo>
                <a:lnTo>
                  <a:pt x="15" y="6"/>
                </a:lnTo>
                <a:lnTo>
                  <a:pt x="13" y="6"/>
                </a:lnTo>
                <a:lnTo>
                  <a:pt x="11" y="9"/>
                </a:lnTo>
                <a:lnTo>
                  <a:pt x="11" y="9"/>
                </a:lnTo>
                <a:lnTo>
                  <a:pt x="8" y="11"/>
                </a:lnTo>
                <a:lnTo>
                  <a:pt x="6" y="13"/>
                </a:lnTo>
                <a:lnTo>
                  <a:pt x="6" y="15"/>
                </a:lnTo>
                <a:lnTo>
                  <a:pt x="4" y="17"/>
                </a:lnTo>
                <a:lnTo>
                  <a:pt x="2" y="22"/>
                </a:lnTo>
                <a:lnTo>
                  <a:pt x="2" y="26"/>
                </a:lnTo>
                <a:lnTo>
                  <a:pt x="2" y="32"/>
                </a:lnTo>
                <a:lnTo>
                  <a:pt x="0" y="37"/>
                </a:lnTo>
                <a:lnTo>
                  <a:pt x="0" y="43"/>
                </a:lnTo>
                <a:lnTo>
                  <a:pt x="0" y="48"/>
                </a:lnTo>
                <a:lnTo>
                  <a:pt x="2" y="54"/>
                </a:lnTo>
                <a:lnTo>
                  <a:pt x="2" y="61"/>
                </a:lnTo>
                <a:lnTo>
                  <a:pt x="4" y="67"/>
                </a:lnTo>
                <a:lnTo>
                  <a:pt x="6" y="74"/>
                </a:lnTo>
                <a:lnTo>
                  <a:pt x="8" y="80"/>
                </a:lnTo>
                <a:lnTo>
                  <a:pt x="11" y="89"/>
                </a:lnTo>
                <a:lnTo>
                  <a:pt x="15" y="95"/>
                </a:lnTo>
                <a:lnTo>
                  <a:pt x="21" y="115"/>
                </a:lnTo>
                <a:lnTo>
                  <a:pt x="28" y="132"/>
                </a:lnTo>
                <a:lnTo>
                  <a:pt x="37" y="152"/>
                </a:lnTo>
                <a:lnTo>
                  <a:pt x="45" y="169"/>
                </a:lnTo>
                <a:lnTo>
                  <a:pt x="52" y="188"/>
                </a:lnTo>
                <a:lnTo>
                  <a:pt x="60" y="204"/>
                </a:lnTo>
                <a:lnTo>
                  <a:pt x="65" y="212"/>
                </a:lnTo>
                <a:lnTo>
                  <a:pt x="69" y="219"/>
                </a:lnTo>
                <a:lnTo>
                  <a:pt x="69" y="223"/>
                </a:lnTo>
                <a:lnTo>
                  <a:pt x="71" y="225"/>
                </a:lnTo>
                <a:lnTo>
                  <a:pt x="71" y="230"/>
                </a:lnTo>
                <a:lnTo>
                  <a:pt x="73" y="234"/>
                </a:lnTo>
                <a:lnTo>
                  <a:pt x="73" y="238"/>
                </a:lnTo>
                <a:lnTo>
                  <a:pt x="73" y="245"/>
                </a:lnTo>
                <a:lnTo>
                  <a:pt x="73" y="251"/>
                </a:lnTo>
                <a:lnTo>
                  <a:pt x="76" y="260"/>
                </a:lnTo>
                <a:lnTo>
                  <a:pt x="76" y="282"/>
                </a:lnTo>
                <a:lnTo>
                  <a:pt x="76" y="310"/>
                </a:lnTo>
                <a:lnTo>
                  <a:pt x="76" y="533"/>
                </a:lnTo>
                <a:lnTo>
                  <a:pt x="305" y="533"/>
                </a:lnTo>
                <a:close/>
              </a:path>
            </a:pathLst>
          </a:custGeom>
          <a:solidFill>
            <a:srgbClr val="E07D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3" name="任意多边形 308252"/>
          <p:cNvSpPr/>
          <p:nvPr/>
        </p:nvSpPr>
        <p:spPr>
          <a:xfrm>
            <a:off x="6634163" y="3989388"/>
            <a:ext cx="604837" cy="842962"/>
          </a:xfrm>
          <a:custGeom>
            <a:rect l="0" t="0" r="0" b="0"/>
            <a:pathLst>
              <a:path w="381" h="531">
                <a:moveTo>
                  <a:pt x="303" y="531"/>
                </a:moveTo>
                <a:lnTo>
                  <a:pt x="303" y="316"/>
                </a:lnTo>
                <a:lnTo>
                  <a:pt x="303" y="297"/>
                </a:lnTo>
                <a:lnTo>
                  <a:pt x="303" y="282"/>
                </a:lnTo>
                <a:lnTo>
                  <a:pt x="303" y="269"/>
                </a:lnTo>
                <a:lnTo>
                  <a:pt x="303" y="256"/>
                </a:lnTo>
                <a:lnTo>
                  <a:pt x="305" y="249"/>
                </a:lnTo>
                <a:lnTo>
                  <a:pt x="305" y="245"/>
                </a:lnTo>
                <a:lnTo>
                  <a:pt x="305" y="238"/>
                </a:lnTo>
                <a:lnTo>
                  <a:pt x="308" y="232"/>
                </a:lnTo>
                <a:lnTo>
                  <a:pt x="308" y="225"/>
                </a:lnTo>
                <a:lnTo>
                  <a:pt x="310" y="219"/>
                </a:lnTo>
                <a:lnTo>
                  <a:pt x="312" y="212"/>
                </a:lnTo>
                <a:lnTo>
                  <a:pt x="316" y="204"/>
                </a:lnTo>
                <a:lnTo>
                  <a:pt x="321" y="191"/>
                </a:lnTo>
                <a:lnTo>
                  <a:pt x="327" y="176"/>
                </a:lnTo>
                <a:lnTo>
                  <a:pt x="334" y="158"/>
                </a:lnTo>
                <a:lnTo>
                  <a:pt x="342" y="141"/>
                </a:lnTo>
                <a:lnTo>
                  <a:pt x="351" y="124"/>
                </a:lnTo>
                <a:lnTo>
                  <a:pt x="360" y="106"/>
                </a:lnTo>
                <a:lnTo>
                  <a:pt x="366" y="91"/>
                </a:lnTo>
                <a:lnTo>
                  <a:pt x="373" y="78"/>
                </a:lnTo>
                <a:lnTo>
                  <a:pt x="375" y="72"/>
                </a:lnTo>
                <a:lnTo>
                  <a:pt x="377" y="63"/>
                </a:lnTo>
                <a:lnTo>
                  <a:pt x="379" y="56"/>
                </a:lnTo>
                <a:lnTo>
                  <a:pt x="379" y="50"/>
                </a:lnTo>
                <a:lnTo>
                  <a:pt x="381" y="43"/>
                </a:lnTo>
                <a:lnTo>
                  <a:pt x="381" y="37"/>
                </a:lnTo>
                <a:lnTo>
                  <a:pt x="381" y="30"/>
                </a:lnTo>
                <a:lnTo>
                  <a:pt x="379" y="26"/>
                </a:lnTo>
                <a:lnTo>
                  <a:pt x="379" y="20"/>
                </a:lnTo>
                <a:lnTo>
                  <a:pt x="377" y="15"/>
                </a:lnTo>
                <a:lnTo>
                  <a:pt x="377" y="13"/>
                </a:lnTo>
                <a:lnTo>
                  <a:pt x="375" y="11"/>
                </a:lnTo>
                <a:lnTo>
                  <a:pt x="375" y="9"/>
                </a:lnTo>
                <a:lnTo>
                  <a:pt x="373" y="7"/>
                </a:lnTo>
                <a:lnTo>
                  <a:pt x="373" y="4"/>
                </a:lnTo>
                <a:lnTo>
                  <a:pt x="370" y="4"/>
                </a:lnTo>
                <a:lnTo>
                  <a:pt x="368" y="2"/>
                </a:lnTo>
                <a:lnTo>
                  <a:pt x="366" y="2"/>
                </a:lnTo>
                <a:lnTo>
                  <a:pt x="366" y="0"/>
                </a:lnTo>
                <a:lnTo>
                  <a:pt x="364" y="0"/>
                </a:lnTo>
                <a:lnTo>
                  <a:pt x="362" y="0"/>
                </a:lnTo>
                <a:lnTo>
                  <a:pt x="360" y="0"/>
                </a:lnTo>
                <a:lnTo>
                  <a:pt x="351" y="0"/>
                </a:lnTo>
                <a:lnTo>
                  <a:pt x="340" y="0"/>
                </a:lnTo>
                <a:lnTo>
                  <a:pt x="329" y="0"/>
                </a:lnTo>
                <a:lnTo>
                  <a:pt x="318" y="0"/>
                </a:lnTo>
                <a:lnTo>
                  <a:pt x="310" y="0"/>
                </a:lnTo>
                <a:lnTo>
                  <a:pt x="303" y="0"/>
                </a:lnTo>
                <a:lnTo>
                  <a:pt x="299" y="0"/>
                </a:lnTo>
                <a:lnTo>
                  <a:pt x="297" y="0"/>
                </a:lnTo>
                <a:lnTo>
                  <a:pt x="288" y="2"/>
                </a:lnTo>
                <a:lnTo>
                  <a:pt x="279" y="2"/>
                </a:lnTo>
                <a:lnTo>
                  <a:pt x="100" y="2"/>
                </a:lnTo>
                <a:lnTo>
                  <a:pt x="89" y="2"/>
                </a:lnTo>
                <a:lnTo>
                  <a:pt x="80" y="2"/>
                </a:lnTo>
                <a:lnTo>
                  <a:pt x="78" y="2"/>
                </a:lnTo>
                <a:lnTo>
                  <a:pt x="74" y="2"/>
                </a:lnTo>
                <a:lnTo>
                  <a:pt x="67" y="2"/>
                </a:lnTo>
                <a:lnTo>
                  <a:pt x="61" y="2"/>
                </a:lnTo>
                <a:lnTo>
                  <a:pt x="52" y="2"/>
                </a:lnTo>
                <a:lnTo>
                  <a:pt x="43" y="2"/>
                </a:lnTo>
                <a:lnTo>
                  <a:pt x="35" y="2"/>
                </a:lnTo>
                <a:lnTo>
                  <a:pt x="26" y="2"/>
                </a:lnTo>
                <a:lnTo>
                  <a:pt x="24" y="2"/>
                </a:lnTo>
                <a:lnTo>
                  <a:pt x="22" y="2"/>
                </a:lnTo>
                <a:lnTo>
                  <a:pt x="19" y="2"/>
                </a:lnTo>
                <a:lnTo>
                  <a:pt x="17" y="4"/>
                </a:lnTo>
                <a:lnTo>
                  <a:pt x="15" y="4"/>
                </a:lnTo>
                <a:lnTo>
                  <a:pt x="15" y="7"/>
                </a:lnTo>
                <a:lnTo>
                  <a:pt x="13" y="7"/>
                </a:lnTo>
                <a:lnTo>
                  <a:pt x="11" y="9"/>
                </a:lnTo>
                <a:lnTo>
                  <a:pt x="11" y="9"/>
                </a:lnTo>
                <a:lnTo>
                  <a:pt x="9" y="11"/>
                </a:lnTo>
                <a:lnTo>
                  <a:pt x="6" y="13"/>
                </a:lnTo>
                <a:lnTo>
                  <a:pt x="6" y="13"/>
                </a:lnTo>
                <a:lnTo>
                  <a:pt x="4" y="17"/>
                </a:lnTo>
                <a:lnTo>
                  <a:pt x="2" y="22"/>
                </a:lnTo>
                <a:lnTo>
                  <a:pt x="2" y="26"/>
                </a:lnTo>
                <a:lnTo>
                  <a:pt x="0" y="30"/>
                </a:lnTo>
                <a:lnTo>
                  <a:pt x="0" y="37"/>
                </a:lnTo>
                <a:lnTo>
                  <a:pt x="0" y="41"/>
                </a:lnTo>
                <a:lnTo>
                  <a:pt x="0" y="48"/>
                </a:lnTo>
                <a:lnTo>
                  <a:pt x="2" y="54"/>
                </a:lnTo>
                <a:lnTo>
                  <a:pt x="2" y="59"/>
                </a:lnTo>
                <a:lnTo>
                  <a:pt x="4" y="65"/>
                </a:lnTo>
                <a:lnTo>
                  <a:pt x="6" y="72"/>
                </a:lnTo>
                <a:lnTo>
                  <a:pt x="9" y="80"/>
                </a:lnTo>
                <a:lnTo>
                  <a:pt x="11" y="87"/>
                </a:lnTo>
                <a:lnTo>
                  <a:pt x="15" y="95"/>
                </a:lnTo>
                <a:lnTo>
                  <a:pt x="22" y="113"/>
                </a:lnTo>
                <a:lnTo>
                  <a:pt x="28" y="130"/>
                </a:lnTo>
                <a:lnTo>
                  <a:pt x="37" y="150"/>
                </a:lnTo>
                <a:lnTo>
                  <a:pt x="45" y="169"/>
                </a:lnTo>
                <a:lnTo>
                  <a:pt x="52" y="186"/>
                </a:lnTo>
                <a:lnTo>
                  <a:pt x="61" y="202"/>
                </a:lnTo>
                <a:lnTo>
                  <a:pt x="65" y="210"/>
                </a:lnTo>
                <a:lnTo>
                  <a:pt x="67" y="217"/>
                </a:lnTo>
                <a:lnTo>
                  <a:pt x="69" y="221"/>
                </a:lnTo>
                <a:lnTo>
                  <a:pt x="69" y="223"/>
                </a:lnTo>
                <a:lnTo>
                  <a:pt x="71" y="228"/>
                </a:lnTo>
                <a:lnTo>
                  <a:pt x="71" y="232"/>
                </a:lnTo>
                <a:lnTo>
                  <a:pt x="74" y="236"/>
                </a:lnTo>
                <a:lnTo>
                  <a:pt x="74" y="243"/>
                </a:lnTo>
                <a:lnTo>
                  <a:pt x="74" y="249"/>
                </a:lnTo>
                <a:lnTo>
                  <a:pt x="74" y="258"/>
                </a:lnTo>
                <a:lnTo>
                  <a:pt x="74" y="280"/>
                </a:lnTo>
                <a:lnTo>
                  <a:pt x="76" y="308"/>
                </a:lnTo>
                <a:lnTo>
                  <a:pt x="76" y="531"/>
                </a:lnTo>
                <a:lnTo>
                  <a:pt x="303" y="531"/>
                </a:lnTo>
                <a:close/>
              </a:path>
            </a:pathLst>
          </a:custGeom>
          <a:solidFill>
            <a:srgbClr val="DF7C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4" name="任意多边形 308253"/>
          <p:cNvSpPr/>
          <p:nvPr/>
        </p:nvSpPr>
        <p:spPr>
          <a:xfrm>
            <a:off x="6637338" y="3992563"/>
            <a:ext cx="598487" cy="839787"/>
          </a:xfrm>
          <a:custGeom>
            <a:rect l="0" t="0" r="0" b="0"/>
            <a:pathLst>
              <a:path w="377" h="529">
                <a:moveTo>
                  <a:pt x="301" y="529"/>
                </a:moveTo>
                <a:lnTo>
                  <a:pt x="301" y="314"/>
                </a:lnTo>
                <a:lnTo>
                  <a:pt x="301" y="295"/>
                </a:lnTo>
                <a:lnTo>
                  <a:pt x="301" y="280"/>
                </a:lnTo>
                <a:lnTo>
                  <a:pt x="301" y="267"/>
                </a:lnTo>
                <a:lnTo>
                  <a:pt x="301" y="254"/>
                </a:lnTo>
                <a:lnTo>
                  <a:pt x="303" y="247"/>
                </a:lnTo>
                <a:lnTo>
                  <a:pt x="303" y="243"/>
                </a:lnTo>
                <a:lnTo>
                  <a:pt x="303" y="236"/>
                </a:lnTo>
                <a:lnTo>
                  <a:pt x="306" y="230"/>
                </a:lnTo>
                <a:lnTo>
                  <a:pt x="306" y="223"/>
                </a:lnTo>
                <a:lnTo>
                  <a:pt x="308" y="217"/>
                </a:lnTo>
                <a:lnTo>
                  <a:pt x="310" y="210"/>
                </a:lnTo>
                <a:lnTo>
                  <a:pt x="314" y="202"/>
                </a:lnTo>
                <a:lnTo>
                  <a:pt x="319" y="191"/>
                </a:lnTo>
                <a:lnTo>
                  <a:pt x="325" y="174"/>
                </a:lnTo>
                <a:lnTo>
                  <a:pt x="332" y="158"/>
                </a:lnTo>
                <a:lnTo>
                  <a:pt x="340" y="139"/>
                </a:lnTo>
                <a:lnTo>
                  <a:pt x="349" y="122"/>
                </a:lnTo>
                <a:lnTo>
                  <a:pt x="355" y="104"/>
                </a:lnTo>
                <a:lnTo>
                  <a:pt x="362" y="89"/>
                </a:lnTo>
                <a:lnTo>
                  <a:pt x="368" y="76"/>
                </a:lnTo>
                <a:lnTo>
                  <a:pt x="371" y="70"/>
                </a:lnTo>
                <a:lnTo>
                  <a:pt x="373" y="63"/>
                </a:lnTo>
                <a:lnTo>
                  <a:pt x="375" y="57"/>
                </a:lnTo>
                <a:lnTo>
                  <a:pt x="377" y="50"/>
                </a:lnTo>
                <a:lnTo>
                  <a:pt x="377" y="44"/>
                </a:lnTo>
                <a:lnTo>
                  <a:pt x="377" y="37"/>
                </a:lnTo>
                <a:lnTo>
                  <a:pt x="377" y="31"/>
                </a:lnTo>
                <a:lnTo>
                  <a:pt x="377" y="24"/>
                </a:lnTo>
                <a:lnTo>
                  <a:pt x="375" y="20"/>
                </a:lnTo>
                <a:lnTo>
                  <a:pt x="375" y="15"/>
                </a:lnTo>
                <a:lnTo>
                  <a:pt x="373" y="13"/>
                </a:lnTo>
                <a:lnTo>
                  <a:pt x="373" y="11"/>
                </a:lnTo>
                <a:lnTo>
                  <a:pt x="371" y="9"/>
                </a:lnTo>
                <a:lnTo>
                  <a:pt x="371" y="7"/>
                </a:lnTo>
                <a:lnTo>
                  <a:pt x="368" y="5"/>
                </a:lnTo>
                <a:lnTo>
                  <a:pt x="366" y="5"/>
                </a:lnTo>
                <a:lnTo>
                  <a:pt x="366" y="2"/>
                </a:lnTo>
                <a:lnTo>
                  <a:pt x="364" y="0"/>
                </a:lnTo>
                <a:lnTo>
                  <a:pt x="362" y="0"/>
                </a:lnTo>
                <a:lnTo>
                  <a:pt x="362" y="0"/>
                </a:lnTo>
                <a:lnTo>
                  <a:pt x="360" y="0"/>
                </a:lnTo>
                <a:lnTo>
                  <a:pt x="358" y="0"/>
                </a:lnTo>
                <a:lnTo>
                  <a:pt x="349" y="0"/>
                </a:lnTo>
                <a:lnTo>
                  <a:pt x="338" y="0"/>
                </a:lnTo>
                <a:lnTo>
                  <a:pt x="327" y="0"/>
                </a:lnTo>
                <a:lnTo>
                  <a:pt x="316" y="0"/>
                </a:lnTo>
                <a:lnTo>
                  <a:pt x="308" y="0"/>
                </a:lnTo>
                <a:lnTo>
                  <a:pt x="301" y="0"/>
                </a:lnTo>
                <a:lnTo>
                  <a:pt x="295" y="0"/>
                </a:lnTo>
                <a:lnTo>
                  <a:pt x="295" y="0"/>
                </a:lnTo>
                <a:lnTo>
                  <a:pt x="286" y="0"/>
                </a:lnTo>
                <a:lnTo>
                  <a:pt x="277" y="2"/>
                </a:lnTo>
                <a:lnTo>
                  <a:pt x="100" y="2"/>
                </a:lnTo>
                <a:lnTo>
                  <a:pt x="89" y="0"/>
                </a:lnTo>
                <a:lnTo>
                  <a:pt x="78" y="2"/>
                </a:lnTo>
                <a:lnTo>
                  <a:pt x="78" y="2"/>
                </a:lnTo>
                <a:lnTo>
                  <a:pt x="74" y="2"/>
                </a:lnTo>
                <a:lnTo>
                  <a:pt x="67" y="2"/>
                </a:lnTo>
                <a:lnTo>
                  <a:pt x="61" y="0"/>
                </a:lnTo>
                <a:lnTo>
                  <a:pt x="52" y="0"/>
                </a:lnTo>
                <a:lnTo>
                  <a:pt x="43" y="0"/>
                </a:lnTo>
                <a:lnTo>
                  <a:pt x="33" y="2"/>
                </a:lnTo>
                <a:lnTo>
                  <a:pt x="26" y="2"/>
                </a:lnTo>
                <a:lnTo>
                  <a:pt x="24" y="2"/>
                </a:lnTo>
                <a:lnTo>
                  <a:pt x="22" y="2"/>
                </a:lnTo>
                <a:lnTo>
                  <a:pt x="20" y="2"/>
                </a:lnTo>
                <a:lnTo>
                  <a:pt x="17" y="5"/>
                </a:lnTo>
                <a:lnTo>
                  <a:pt x="15" y="5"/>
                </a:lnTo>
                <a:lnTo>
                  <a:pt x="15" y="5"/>
                </a:lnTo>
                <a:lnTo>
                  <a:pt x="13" y="7"/>
                </a:lnTo>
                <a:lnTo>
                  <a:pt x="11" y="7"/>
                </a:lnTo>
                <a:lnTo>
                  <a:pt x="9" y="9"/>
                </a:lnTo>
                <a:lnTo>
                  <a:pt x="9" y="11"/>
                </a:lnTo>
                <a:lnTo>
                  <a:pt x="7" y="11"/>
                </a:lnTo>
                <a:lnTo>
                  <a:pt x="7" y="13"/>
                </a:lnTo>
                <a:lnTo>
                  <a:pt x="4" y="18"/>
                </a:lnTo>
                <a:lnTo>
                  <a:pt x="2" y="22"/>
                </a:lnTo>
                <a:lnTo>
                  <a:pt x="2" y="26"/>
                </a:lnTo>
                <a:lnTo>
                  <a:pt x="0" y="31"/>
                </a:lnTo>
                <a:lnTo>
                  <a:pt x="0" y="37"/>
                </a:lnTo>
                <a:lnTo>
                  <a:pt x="0" y="41"/>
                </a:lnTo>
                <a:lnTo>
                  <a:pt x="0" y="48"/>
                </a:lnTo>
                <a:lnTo>
                  <a:pt x="2" y="52"/>
                </a:lnTo>
                <a:lnTo>
                  <a:pt x="2" y="59"/>
                </a:lnTo>
                <a:lnTo>
                  <a:pt x="4" y="65"/>
                </a:lnTo>
                <a:lnTo>
                  <a:pt x="7" y="72"/>
                </a:lnTo>
                <a:lnTo>
                  <a:pt x="9" y="78"/>
                </a:lnTo>
                <a:lnTo>
                  <a:pt x="11" y="87"/>
                </a:lnTo>
                <a:lnTo>
                  <a:pt x="15" y="93"/>
                </a:lnTo>
                <a:lnTo>
                  <a:pt x="22" y="111"/>
                </a:lnTo>
                <a:lnTo>
                  <a:pt x="28" y="130"/>
                </a:lnTo>
                <a:lnTo>
                  <a:pt x="37" y="148"/>
                </a:lnTo>
                <a:lnTo>
                  <a:pt x="43" y="167"/>
                </a:lnTo>
                <a:lnTo>
                  <a:pt x="52" y="184"/>
                </a:lnTo>
                <a:lnTo>
                  <a:pt x="61" y="200"/>
                </a:lnTo>
                <a:lnTo>
                  <a:pt x="63" y="208"/>
                </a:lnTo>
                <a:lnTo>
                  <a:pt x="67" y="215"/>
                </a:lnTo>
                <a:lnTo>
                  <a:pt x="69" y="219"/>
                </a:lnTo>
                <a:lnTo>
                  <a:pt x="69" y="221"/>
                </a:lnTo>
                <a:lnTo>
                  <a:pt x="72" y="226"/>
                </a:lnTo>
                <a:lnTo>
                  <a:pt x="72" y="230"/>
                </a:lnTo>
                <a:lnTo>
                  <a:pt x="72" y="234"/>
                </a:lnTo>
                <a:lnTo>
                  <a:pt x="74" y="241"/>
                </a:lnTo>
                <a:lnTo>
                  <a:pt x="74" y="247"/>
                </a:lnTo>
                <a:lnTo>
                  <a:pt x="74" y="256"/>
                </a:lnTo>
                <a:lnTo>
                  <a:pt x="74" y="275"/>
                </a:lnTo>
                <a:lnTo>
                  <a:pt x="74" y="306"/>
                </a:lnTo>
                <a:lnTo>
                  <a:pt x="76" y="529"/>
                </a:lnTo>
                <a:lnTo>
                  <a:pt x="301" y="529"/>
                </a:lnTo>
                <a:close/>
              </a:path>
            </a:pathLst>
          </a:custGeom>
          <a:solidFill>
            <a:srgbClr val="DF7B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5" name="任意多边形 308254"/>
          <p:cNvSpPr/>
          <p:nvPr/>
        </p:nvSpPr>
        <p:spPr>
          <a:xfrm>
            <a:off x="6640513" y="3992563"/>
            <a:ext cx="595312" cy="839787"/>
          </a:xfrm>
          <a:custGeom>
            <a:rect l="0" t="0" r="0" b="0"/>
            <a:pathLst>
              <a:path w="375" h="529">
                <a:moveTo>
                  <a:pt x="299" y="529"/>
                </a:moveTo>
                <a:lnTo>
                  <a:pt x="299" y="312"/>
                </a:lnTo>
                <a:lnTo>
                  <a:pt x="299" y="295"/>
                </a:lnTo>
                <a:lnTo>
                  <a:pt x="299" y="280"/>
                </a:lnTo>
                <a:lnTo>
                  <a:pt x="299" y="265"/>
                </a:lnTo>
                <a:lnTo>
                  <a:pt x="299" y="254"/>
                </a:lnTo>
                <a:lnTo>
                  <a:pt x="299" y="247"/>
                </a:lnTo>
                <a:lnTo>
                  <a:pt x="301" y="243"/>
                </a:lnTo>
                <a:lnTo>
                  <a:pt x="301" y="236"/>
                </a:lnTo>
                <a:lnTo>
                  <a:pt x="304" y="230"/>
                </a:lnTo>
                <a:lnTo>
                  <a:pt x="304" y="223"/>
                </a:lnTo>
                <a:lnTo>
                  <a:pt x="306" y="217"/>
                </a:lnTo>
                <a:lnTo>
                  <a:pt x="308" y="210"/>
                </a:lnTo>
                <a:lnTo>
                  <a:pt x="310" y="202"/>
                </a:lnTo>
                <a:lnTo>
                  <a:pt x="317" y="191"/>
                </a:lnTo>
                <a:lnTo>
                  <a:pt x="323" y="176"/>
                </a:lnTo>
                <a:lnTo>
                  <a:pt x="330" y="158"/>
                </a:lnTo>
                <a:lnTo>
                  <a:pt x="338" y="141"/>
                </a:lnTo>
                <a:lnTo>
                  <a:pt x="345" y="122"/>
                </a:lnTo>
                <a:lnTo>
                  <a:pt x="353" y="106"/>
                </a:lnTo>
                <a:lnTo>
                  <a:pt x="360" y="89"/>
                </a:lnTo>
                <a:lnTo>
                  <a:pt x="366" y="78"/>
                </a:lnTo>
                <a:lnTo>
                  <a:pt x="369" y="72"/>
                </a:lnTo>
                <a:lnTo>
                  <a:pt x="371" y="65"/>
                </a:lnTo>
                <a:lnTo>
                  <a:pt x="373" y="57"/>
                </a:lnTo>
                <a:lnTo>
                  <a:pt x="373" y="50"/>
                </a:lnTo>
                <a:lnTo>
                  <a:pt x="375" y="44"/>
                </a:lnTo>
                <a:lnTo>
                  <a:pt x="375" y="39"/>
                </a:lnTo>
                <a:lnTo>
                  <a:pt x="375" y="33"/>
                </a:lnTo>
                <a:lnTo>
                  <a:pt x="373" y="26"/>
                </a:lnTo>
                <a:lnTo>
                  <a:pt x="373" y="22"/>
                </a:lnTo>
                <a:lnTo>
                  <a:pt x="371" y="15"/>
                </a:lnTo>
                <a:lnTo>
                  <a:pt x="371" y="13"/>
                </a:lnTo>
                <a:lnTo>
                  <a:pt x="369" y="11"/>
                </a:lnTo>
                <a:lnTo>
                  <a:pt x="369" y="11"/>
                </a:lnTo>
                <a:lnTo>
                  <a:pt x="366" y="9"/>
                </a:lnTo>
                <a:lnTo>
                  <a:pt x="366" y="7"/>
                </a:lnTo>
                <a:lnTo>
                  <a:pt x="364" y="5"/>
                </a:lnTo>
                <a:lnTo>
                  <a:pt x="362" y="5"/>
                </a:lnTo>
                <a:lnTo>
                  <a:pt x="362" y="2"/>
                </a:lnTo>
                <a:lnTo>
                  <a:pt x="360" y="2"/>
                </a:lnTo>
                <a:lnTo>
                  <a:pt x="358" y="2"/>
                </a:lnTo>
                <a:lnTo>
                  <a:pt x="356" y="0"/>
                </a:lnTo>
                <a:lnTo>
                  <a:pt x="353" y="0"/>
                </a:lnTo>
                <a:lnTo>
                  <a:pt x="345" y="0"/>
                </a:lnTo>
                <a:lnTo>
                  <a:pt x="336" y="0"/>
                </a:lnTo>
                <a:lnTo>
                  <a:pt x="325" y="2"/>
                </a:lnTo>
                <a:lnTo>
                  <a:pt x="314" y="2"/>
                </a:lnTo>
                <a:lnTo>
                  <a:pt x="306" y="2"/>
                </a:lnTo>
                <a:lnTo>
                  <a:pt x="299" y="2"/>
                </a:lnTo>
                <a:lnTo>
                  <a:pt x="293" y="2"/>
                </a:lnTo>
                <a:lnTo>
                  <a:pt x="293" y="2"/>
                </a:lnTo>
                <a:lnTo>
                  <a:pt x="284" y="2"/>
                </a:lnTo>
                <a:lnTo>
                  <a:pt x="275" y="5"/>
                </a:lnTo>
                <a:lnTo>
                  <a:pt x="100" y="5"/>
                </a:lnTo>
                <a:lnTo>
                  <a:pt x="89" y="2"/>
                </a:lnTo>
                <a:lnTo>
                  <a:pt x="78" y="5"/>
                </a:lnTo>
                <a:lnTo>
                  <a:pt x="76" y="5"/>
                </a:lnTo>
                <a:lnTo>
                  <a:pt x="74" y="2"/>
                </a:lnTo>
                <a:lnTo>
                  <a:pt x="67" y="2"/>
                </a:lnTo>
                <a:lnTo>
                  <a:pt x="59" y="2"/>
                </a:lnTo>
                <a:lnTo>
                  <a:pt x="50" y="2"/>
                </a:lnTo>
                <a:lnTo>
                  <a:pt x="41" y="2"/>
                </a:lnTo>
                <a:lnTo>
                  <a:pt x="33" y="2"/>
                </a:lnTo>
                <a:lnTo>
                  <a:pt x="24" y="5"/>
                </a:lnTo>
                <a:lnTo>
                  <a:pt x="24" y="5"/>
                </a:lnTo>
                <a:lnTo>
                  <a:pt x="22" y="5"/>
                </a:lnTo>
                <a:lnTo>
                  <a:pt x="20" y="5"/>
                </a:lnTo>
                <a:lnTo>
                  <a:pt x="18" y="5"/>
                </a:lnTo>
                <a:lnTo>
                  <a:pt x="15" y="7"/>
                </a:lnTo>
                <a:lnTo>
                  <a:pt x="13" y="7"/>
                </a:lnTo>
                <a:lnTo>
                  <a:pt x="13" y="9"/>
                </a:lnTo>
                <a:lnTo>
                  <a:pt x="11" y="9"/>
                </a:lnTo>
                <a:lnTo>
                  <a:pt x="11" y="11"/>
                </a:lnTo>
                <a:lnTo>
                  <a:pt x="9" y="11"/>
                </a:lnTo>
                <a:lnTo>
                  <a:pt x="7" y="13"/>
                </a:lnTo>
                <a:lnTo>
                  <a:pt x="7" y="15"/>
                </a:lnTo>
                <a:lnTo>
                  <a:pt x="5" y="20"/>
                </a:lnTo>
                <a:lnTo>
                  <a:pt x="2" y="24"/>
                </a:lnTo>
                <a:lnTo>
                  <a:pt x="2" y="28"/>
                </a:lnTo>
                <a:lnTo>
                  <a:pt x="0" y="33"/>
                </a:lnTo>
                <a:lnTo>
                  <a:pt x="0" y="37"/>
                </a:lnTo>
                <a:lnTo>
                  <a:pt x="0" y="44"/>
                </a:lnTo>
                <a:lnTo>
                  <a:pt x="0" y="48"/>
                </a:lnTo>
                <a:lnTo>
                  <a:pt x="2" y="54"/>
                </a:lnTo>
                <a:lnTo>
                  <a:pt x="2" y="61"/>
                </a:lnTo>
                <a:lnTo>
                  <a:pt x="5" y="65"/>
                </a:lnTo>
                <a:lnTo>
                  <a:pt x="7" y="72"/>
                </a:lnTo>
                <a:lnTo>
                  <a:pt x="9" y="80"/>
                </a:lnTo>
                <a:lnTo>
                  <a:pt x="11" y="87"/>
                </a:lnTo>
                <a:lnTo>
                  <a:pt x="13" y="96"/>
                </a:lnTo>
                <a:lnTo>
                  <a:pt x="22" y="113"/>
                </a:lnTo>
                <a:lnTo>
                  <a:pt x="28" y="130"/>
                </a:lnTo>
                <a:lnTo>
                  <a:pt x="35" y="150"/>
                </a:lnTo>
                <a:lnTo>
                  <a:pt x="44" y="167"/>
                </a:lnTo>
                <a:lnTo>
                  <a:pt x="52" y="184"/>
                </a:lnTo>
                <a:lnTo>
                  <a:pt x="59" y="200"/>
                </a:lnTo>
                <a:lnTo>
                  <a:pt x="63" y="208"/>
                </a:lnTo>
                <a:lnTo>
                  <a:pt x="67" y="215"/>
                </a:lnTo>
                <a:lnTo>
                  <a:pt x="67" y="219"/>
                </a:lnTo>
                <a:lnTo>
                  <a:pt x="70" y="221"/>
                </a:lnTo>
                <a:lnTo>
                  <a:pt x="70" y="226"/>
                </a:lnTo>
                <a:lnTo>
                  <a:pt x="72" y="230"/>
                </a:lnTo>
                <a:lnTo>
                  <a:pt x="72" y="234"/>
                </a:lnTo>
                <a:lnTo>
                  <a:pt x="72" y="241"/>
                </a:lnTo>
                <a:lnTo>
                  <a:pt x="74" y="247"/>
                </a:lnTo>
                <a:lnTo>
                  <a:pt x="74" y="256"/>
                </a:lnTo>
                <a:lnTo>
                  <a:pt x="74" y="275"/>
                </a:lnTo>
                <a:lnTo>
                  <a:pt x="74" y="306"/>
                </a:lnTo>
                <a:lnTo>
                  <a:pt x="74" y="529"/>
                </a:lnTo>
                <a:lnTo>
                  <a:pt x="299" y="529"/>
                </a:lnTo>
                <a:close/>
              </a:path>
            </a:pathLst>
          </a:custGeom>
          <a:solidFill>
            <a:srgbClr val="DF79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6" name="任意多边形 308255"/>
          <p:cNvSpPr/>
          <p:nvPr/>
        </p:nvSpPr>
        <p:spPr>
          <a:xfrm>
            <a:off x="6643688" y="3995738"/>
            <a:ext cx="588962" cy="836612"/>
          </a:xfrm>
          <a:custGeom>
            <a:rect l="0" t="0" r="0" b="0"/>
            <a:pathLst>
              <a:path w="371" h="527">
                <a:moveTo>
                  <a:pt x="297" y="527"/>
                </a:moveTo>
                <a:lnTo>
                  <a:pt x="297" y="310"/>
                </a:lnTo>
                <a:lnTo>
                  <a:pt x="297" y="293"/>
                </a:lnTo>
                <a:lnTo>
                  <a:pt x="297" y="276"/>
                </a:lnTo>
                <a:lnTo>
                  <a:pt x="297" y="263"/>
                </a:lnTo>
                <a:lnTo>
                  <a:pt x="297" y="252"/>
                </a:lnTo>
                <a:lnTo>
                  <a:pt x="297" y="245"/>
                </a:lnTo>
                <a:lnTo>
                  <a:pt x="299" y="241"/>
                </a:lnTo>
                <a:lnTo>
                  <a:pt x="299" y="234"/>
                </a:lnTo>
                <a:lnTo>
                  <a:pt x="299" y="228"/>
                </a:lnTo>
                <a:lnTo>
                  <a:pt x="302" y="221"/>
                </a:lnTo>
                <a:lnTo>
                  <a:pt x="304" y="215"/>
                </a:lnTo>
                <a:lnTo>
                  <a:pt x="306" y="208"/>
                </a:lnTo>
                <a:lnTo>
                  <a:pt x="308" y="202"/>
                </a:lnTo>
                <a:lnTo>
                  <a:pt x="312" y="189"/>
                </a:lnTo>
                <a:lnTo>
                  <a:pt x="319" y="174"/>
                </a:lnTo>
                <a:lnTo>
                  <a:pt x="328" y="156"/>
                </a:lnTo>
                <a:lnTo>
                  <a:pt x="334" y="139"/>
                </a:lnTo>
                <a:lnTo>
                  <a:pt x="343" y="122"/>
                </a:lnTo>
                <a:lnTo>
                  <a:pt x="351" y="104"/>
                </a:lnTo>
                <a:lnTo>
                  <a:pt x="358" y="89"/>
                </a:lnTo>
                <a:lnTo>
                  <a:pt x="362" y="76"/>
                </a:lnTo>
                <a:lnTo>
                  <a:pt x="367" y="70"/>
                </a:lnTo>
                <a:lnTo>
                  <a:pt x="369" y="63"/>
                </a:lnTo>
                <a:lnTo>
                  <a:pt x="369" y="57"/>
                </a:lnTo>
                <a:lnTo>
                  <a:pt x="371" y="50"/>
                </a:lnTo>
                <a:lnTo>
                  <a:pt x="371" y="44"/>
                </a:lnTo>
                <a:lnTo>
                  <a:pt x="371" y="37"/>
                </a:lnTo>
                <a:lnTo>
                  <a:pt x="371" y="31"/>
                </a:lnTo>
                <a:lnTo>
                  <a:pt x="371" y="26"/>
                </a:lnTo>
                <a:lnTo>
                  <a:pt x="371" y="20"/>
                </a:lnTo>
                <a:lnTo>
                  <a:pt x="369" y="16"/>
                </a:lnTo>
                <a:lnTo>
                  <a:pt x="367" y="13"/>
                </a:lnTo>
                <a:lnTo>
                  <a:pt x="367" y="11"/>
                </a:lnTo>
                <a:lnTo>
                  <a:pt x="367" y="9"/>
                </a:lnTo>
                <a:lnTo>
                  <a:pt x="364" y="9"/>
                </a:lnTo>
                <a:lnTo>
                  <a:pt x="362" y="7"/>
                </a:lnTo>
                <a:lnTo>
                  <a:pt x="362" y="5"/>
                </a:lnTo>
                <a:lnTo>
                  <a:pt x="360" y="5"/>
                </a:lnTo>
                <a:lnTo>
                  <a:pt x="358" y="3"/>
                </a:lnTo>
                <a:lnTo>
                  <a:pt x="358" y="3"/>
                </a:lnTo>
                <a:lnTo>
                  <a:pt x="356" y="3"/>
                </a:lnTo>
                <a:lnTo>
                  <a:pt x="354" y="0"/>
                </a:lnTo>
                <a:lnTo>
                  <a:pt x="351" y="0"/>
                </a:lnTo>
                <a:lnTo>
                  <a:pt x="343" y="0"/>
                </a:lnTo>
                <a:lnTo>
                  <a:pt x="332" y="0"/>
                </a:lnTo>
                <a:lnTo>
                  <a:pt x="323" y="0"/>
                </a:lnTo>
                <a:lnTo>
                  <a:pt x="312" y="3"/>
                </a:lnTo>
                <a:lnTo>
                  <a:pt x="304" y="3"/>
                </a:lnTo>
                <a:lnTo>
                  <a:pt x="297" y="3"/>
                </a:lnTo>
                <a:lnTo>
                  <a:pt x="291" y="3"/>
                </a:lnTo>
                <a:lnTo>
                  <a:pt x="291" y="3"/>
                </a:lnTo>
                <a:lnTo>
                  <a:pt x="282" y="3"/>
                </a:lnTo>
                <a:lnTo>
                  <a:pt x="273" y="3"/>
                </a:lnTo>
                <a:lnTo>
                  <a:pt x="98" y="3"/>
                </a:lnTo>
                <a:lnTo>
                  <a:pt x="87" y="3"/>
                </a:lnTo>
                <a:lnTo>
                  <a:pt x="78" y="3"/>
                </a:lnTo>
                <a:lnTo>
                  <a:pt x="76" y="3"/>
                </a:lnTo>
                <a:lnTo>
                  <a:pt x="72" y="3"/>
                </a:lnTo>
                <a:lnTo>
                  <a:pt x="68" y="3"/>
                </a:lnTo>
                <a:lnTo>
                  <a:pt x="59" y="3"/>
                </a:lnTo>
                <a:lnTo>
                  <a:pt x="50" y="3"/>
                </a:lnTo>
                <a:lnTo>
                  <a:pt x="42" y="3"/>
                </a:lnTo>
                <a:lnTo>
                  <a:pt x="33" y="3"/>
                </a:lnTo>
                <a:lnTo>
                  <a:pt x="24" y="3"/>
                </a:lnTo>
                <a:lnTo>
                  <a:pt x="22" y="3"/>
                </a:lnTo>
                <a:lnTo>
                  <a:pt x="22" y="5"/>
                </a:lnTo>
                <a:lnTo>
                  <a:pt x="20" y="5"/>
                </a:lnTo>
                <a:lnTo>
                  <a:pt x="18" y="5"/>
                </a:lnTo>
                <a:lnTo>
                  <a:pt x="16" y="7"/>
                </a:lnTo>
                <a:lnTo>
                  <a:pt x="13" y="7"/>
                </a:lnTo>
                <a:lnTo>
                  <a:pt x="13" y="7"/>
                </a:lnTo>
                <a:lnTo>
                  <a:pt x="11" y="9"/>
                </a:lnTo>
                <a:lnTo>
                  <a:pt x="9" y="11"/>
                </a:lnTo>
                <a:lnTo>
                  <a:pt x="7" y="16"/>
                </a:lnTo>
                <a:lnTo>
                  <a:pt x="5" y="18"/>
                </a:lnTo>
                <a:lnTo>
                  <a:pt x="3" y="22"/>
                </a:lnTo>
                <a:lnTo>
                  <a:pt x="3" y="26"/>
                </a:lnTo>
                <a:lnTo>
                  <a:pt x="0" y="33"/>
                </a:lnTo>
                <a:lnTo>
                  <a:pt x="0" y="37"/>
                </a:lnTo>
                <a:lnTo>
                  <a:pt x="0" y="42"/>
                </a:lnTo>
                <a:lnTo>
                  <a:pt x="0" y="48"/>
                </a:lnTo>
                <a:lnTo>
                  <a:pt x="3" y="55"/>
                </a:lnTo>
                <a:lnTo>
                  <a:pt x="3" y="59"/>
                </a:lnTo>
                <a:lnTo>
                  <a:pt x="5" y="65"/>
                </a:lnTo>
                <a:lnTo>
                  <a:pt x="7" y="72"/>
                </a:lnTo>
                <a:lnTo>
                  <a:pt x="9" y="78"/>
                </a:lnTo>
                <a:lnTo>
                  <a:pt x="11" y="87"/>
                </a:lnTo>
                <a:lnTo>
                  <a:pt x="13" y="94"/>
                </a:lnTo>
                <a:lnTo>
                  <a:pt x="20" y="111"/>
                </a:lnTo>
                <a:lnTo>
                  <a:pt x="29" y="130"/>
                </a:lnTo>
                <a:lnTo>
                  <a:pt x="35" y="148"/>
                </a:lnTo>
                <a:lnTo>
                  <a:pt x="44" y="165"/>
                </a:lnTo>
                <a:lnTo>
                  <a:pt x="52" y="182"/>
                </a:lnTo>
                <a:lnTo>
                  <a:pt x="59" y="200"/>
                </a:lnTo>
                <a:lnTo>
                  <a:pt x="63" y="206"/>
                </a:lnTo>
                <a:lnTo>
                  <a:pt x="65" y="213"/>
                </a:lnTo>
                <a:lnTo>
                  <a:pt x="68" y="217"/>
                </a:lnTo>
                <a:lnTo>
                  <a:pt x="70" y="219"/>
                </a:lnTo>
                <a:lnTo>
                  <a:pt x="70" y="224"/>
                </a:lnTo>
                <a:lnTo>
                  <a:pt x="72" y="228"/>
                </a:lnTo>
                <a:lnTo>
                  <a:pt x="72" y="232"/>
                </a:lnTo>
                <a:lnTo>
                  <a:pt x="72" y="239"/>
                </a:lnTo>
                <a:lnTo>
                  <a:pt x="72" y="245"/>
                </a:lnTo>
                <a:lnTo>
                  <a:pt x="72" y="252"/>
                </a:lnTo>
                <a:lnTo>
                  <a:pt x="74" y="273"/>
                </a:lnTo>
                <a:lnTo>
                  <a:pt x="74" y="302"/>
                </a:lnTo>
                <a:lnTo>
                  <a:pt x="74" y="527"/>
                </a:lnTo>
                <a:lnTo>
                  <a:pt x="297" y="527"/>
                </a:lnTo>
                <a:close/>
              </a:path>
            </a:pathLst>
          </a:custGeom>
          <a:solidFill>
            <a:srgbClr val="DE78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7" name="任意多边形 308256"/>
          <p:cNvSpPr/>
          <p:nvPr/>
        </p:nvSpPr>
        <p:spPr>
          <a:xfrm>
            <a:off x="6648450" y="4000500"/>
            <a:ext cx="584200" cy="831850"/>
          </a:xfrm>
          <a:custGeom>
            <a:rect l="0" t="0" r="0" b="0"/>
            <a:pathLst>
              <a:path w="368" h="524">
                <a:moveTo>
                  <a:pt x="294" y="524"/>
                </a:moveTo>
                <a:lnTo>
                  <a:pt x="294" y="307"/>
                </a:lnTo>
                <a:lnTo>
                  <a:pt x="294" y="288"/>
                </a:lnTo>
                <a:lnTo>
                  <a:pt x="294" y="273"/>
                </a:lnTo>
                <a:lnTo>
                  <a:pt x="294" y="260"/>
                </a:lnTo>
                <a:lnTo>
                  <a:pt x="294" y="249"/>
                </a:lnTo>
                <a:lnTo>
                  <a:pt x="294" y="242"/>
                </a:lnTo>
                <a:lnTo>
                  <a:pt x="294" y="236"/>
                </a:lnTo>
                <a:lnTo>
                  <a:pt x="296" y="231"/>
                </a:lnTo>
                <a:lnTo>
                  <a:pt x="296" y="225"/>
                </a:lnTo>
                <a:lnTo>
                  <a:pt x="299" y="218"/>
                </a:lnTo>
                <a:lnTo>
                  <a:pt x="301" y="212"/>
                </a:lnTo>
                <a:lnTo>
                  <a:pt x="303" y="205"/>
                </a:lnTo>
                <a:lnTo>
                  <a:pt x="305" y="199"/>
                </a:lnTo>
                <a:lnTo>
                  <a:pt x="309" y="186"/>
                </a:lnTo>
                <a:lnTo>
                  <a:pt x="316" y="171"/>
                </a:lnTo>
                <a:lnTo>
                  <a:pt x="325" y="153"/>
                </a:lnTo>
                <a:lnTo>
                  <a:pt x="331" y="136"/>
                </a:lnTo>
                <a:lnTo>
                  <a:pt x="340" y="119"/>
                </a:lnTo>
                <a:lnTo>
                  <a:pt x="346" y="101"/>
                </a:lnTo>
                <a:lnTo>
                  <a:pt x="353" y="88"/>
                </a:lnTo>
                <a:lnTo>
                  <a:pt x="359" y="75"/>
                </a:lnTo>
                <a:lnTo>
                  <a:pt x="361" y="69"/>
                </a:lnTo>
                <a:lnTo>
                  <a:pt x="364" y="62"/>
                </a:lnTo>
                <a:lnTo>
                  <a:pt x="366" y="56"/>
                </a:lnTo>
                <a:lnTo>
                  <a:pt x="368" y="49"/>
                </a:lnTo>
                <a:lnTo>
                  <a:pt x="368" y="43"/>
                </a:lnTo>
                <a:lnTo>
                  <a:pt x="368" y="36"/>
                </a:lnTo>
                <a:lnTo>
                  <a:pt x="368" y="30"/>
                </a:lnTo>
                <a:lnTo>
                  <a:pt x="368" y="23"/>
                </a:lnTo>
                <a:lnTo>
                  <a:pt x="366" y="19"/>
                </a:lnTo>
                <a:lnTo>
                  <a:pt x="364" y="15"/>
                </a:lnTo>
                <a:lnTo>
                  <a:pt x="364" y="13"/>
                </a:lnTo>
                <a:lnTo>
                  <a:pt x="364" y="10"/>
                </a:lnTo>
                <a:lnTo>
                  <a:pt x="361" y="8"/>
                </a:lnTo>
                <a:lnTo>
                  <a:pt x="361" y="6"/>
                </a:lnTo>
                <a:lnTo>
                  <a:pt x="359" y="6"/>
                </a:lnTo>
                <a:lnTo>
                  <a:pt x="357" y="4"/>
                </a:lnTo>
                <a:lnTo>
                  <a:pt x="357" y="2"/>
                </a:lnTo>
                <a:lnTo>
                  <a:pt x="355" y="2"/>
                </a:lnTo>
                <a:lnTo>
                  <a:pt x="353" y="2"/>
                </a:lnTo>
                <a:lnTo>
                  <a:pt x="353" y="0"/>
                </a:lnTo>
                <a:lnTo>
                  <a:pt x="351" y="0"/>
                </a:lnTo>
                <a:lnTo>
                  <a:pt x="348" y="0"/>
                </a:lnTo>
                <a:lnTo>
                  <a:pt x="340" y="0"/>
                </a:lnTo>
                <a:lnTo>
                  <a:pt x="329" y="0"/>
                </a:lnTo>
                <a:lnTo>
                  <a:pt x="318" y="0"/>
                </a:lnTo>
                <a:lnTo>
                  <a:pt x="309" y="0"/>
                </a:lnTo>
                <a:lnTo>
                  <a:pt x="301" y="0"/>
                </a:lnTo>
                <a:lnTo>
                  <a:pt x="292" y="2"/>
                </a:lnTo>
                <a:lnTo>
                  <a:pt x="288" y="2"/>
                </a:lnTo>
                <a:lnTo>
                  <a:pt x="286" y="2"/>
                </a:lnTo>
                <a:lnTo>
                  <a:pt x="279" y="2"/>
                </a:lnTo>
                <a:lnTo>
                  <a:pt x="268" y="2"/>
                </a:lnTo>
                <a:lnTo>
                  <a:pt x="97" y="2"/>
                </a:lnTo>
                <a:lnTo>
                  <a:pt x="86" y="2"/>
                </a:lnTo>
                <a:lnTo>
                  <a:pt x="75" y="2"/>
                </a:lnTo>
                <a:lnTo>
                  <a:pt x="75" y="2"/>
                </a:lnTo>
                <a:lnTo>
                  <a:pt x="71" y="2"/>
                </a:lnTo>
                <a:lnTo>
                  <a:pt x="65" y="2"/>
                </a:lnTo>
                <a:lnTo>
                  <a:pt x="58" y="2"/>
                </a:lnTo>
                <a:lnTo>
                  <a:pt x="49" y="2"/>
                </a:lnTo>
                <a:lnTo>
                  <a:pt x="41" y="2"/>
                </a:lnTo>
                <a:lnTo>
                  <a:pt x="32" y="2"/>
                </a:lnTo>
                <a:lnTo>
                  <a:pt x="23" y="2"/>
                </a:lnTo>
                <a:lnTo>
                  <a:pt x="21" y="2"/>
                </a:lnTo>
                <a:lnTo>
                  <a:pt x="19" y="2"/>
                </a:lnTo>
                <a:lnTo>
                  <a:pt x="19" y="4"/>
                </a:lnTo>
                <a:lnTo>
                  <a:pt x="17" y="4"/>
                </a:lnTo>
                <a:lnTo>
                  <a:pt x="15" y="4"/>
                </a:lnTo>
                <a:lnTo>
                  <a:pt x="13" y="6"/>
                </a:lnTo>
                <a:lnTo>
                  <a:pt x="13" y="6"/>
                </a:lnTo>
                <a:lnTo>
                  <a:pt x="10" y="8"/>
                </a:lnTo>
                <a:lnTo>
                  <a:pt x="8" y="10"/>
                </a:lnTo>
                <a:lnTo>
                  <a:pt x="6" y="15"/>
                </a:lnTo>
                <a:lnTo>
                  <a:pt x="4" y="17"/>
                </a:lnTo>
                <a:lnTo>
                  <a:pt x="2" y="21"/>
                </a:lnTo>
                <a:lnTo>
                  <a:pt x="2" y="26"/>
                </a:lnTo>
                <a:lnTo>
                  <a:pt x="0" y="30"/>
                </a:lnTo>
                <a:lnTo>
                  <a:pt x="0" y="36"/>
                </a:lnTo>
                <a:lnTo>
                  <a:pt x="0" y="41"/>
                </a:lnTo>
                <a:lnTo>
                  <a:pt x="0" y="45"/>
                </a:lnTo>
                <a:lnTo>
                  <a:pt x="2" y="52"/>
                </a:lnTo>
                <a:lnTo>
                  <a:pt x="2" y="58"/>
                </a:lnTo>
                <a:lnTo>
                  <a:pt x="4" y="65"/>
                </a:lnTo>
                <a:lnTo>
                  <a:pt x="6" y="71"/>
                </a:lnTo>
                <a:lnTo>
                  <a:pt x="8" y="78"/>
                </a:lnTo>
                <a:lnTo>
                  <a:pt x="10" y="84"/>
                </a:lnTo>
                <a:lnTo>
                  <a:pt x="13" y="93"/>
                </a:lnTo>
                <a:lnTo>
                  <a:pt x="19" y="110"/>
                </a:lnTo>
                <a:lnTo>
                  <a:pt x="28" y="127"/>
                </a:lnTo>
                <a:lnTo>
                  <a:pt x="34" y="145"/>
                </a:lnTo>
                <a:lnTo>
                  <a:pt x="43" y="162"/>
                </a:lnTo>
                <a:lnTo>
                  <a:pt x="49" y="179"/>
                </a:lnTo>
                <a:lnTo>
                  <a:pt x="58" y="197"/>
                </a:lnTo>
                <a:lnTo>
                  <a:pt x="62" y="203"/>
                </a:lnTo>
                <a:lnTo>
                  <a:pt x="65" y="210"/>
                </a:lnTo>
                <a:lnTo>
                  <a:pt x="67" y="214"/>
                </a:lnTo>
                <a:lnTo>
                  <a:pt x="67" y="216"/>
                </a:lnTo>
                <a:lnTo>
                  <a:pt x="69" y="221"/>
                </a:lnTo>
                <a:lnTo>
                  <a:pt x="69" y="225"/>
                </a:lnTo>
                <a:lnTo>
                  <a:pt x="69" y="229"/>
                </a:lnTo>
                <a:lnTo>
                  <a:pt x="71" y="234"/>
                </a:lnTo>
                <a:lnTo>
                  <a:pt x="71" y="242"/>
                </a:lnTo>
                <a:lnTo>
                  <a:pt x="71" y="249"/>
                </a:lnTo>
                <a:lnTo>
                  <a:pt x="71" y="270"/>
                </a:lnTo>
                <a:lnTo>
                  <a:pt x="71" y="299"/>
                </a:lnTo>
                <a:lnTo>
                  <a:pt x="73" y="524"/>
                </a:lnTo>
                <a:lnTo>
                  <a:pt x="294" y="524"/>
                </a:lnTo>
                <a:close/>
              </a:path>
            </a:pathLst>
          </a:custGeom>
          <a:solidFill>
            <a:srgbClr val="DE76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8" name="任意多边形 308257"/>
          <p:cNvSpPr/>
          <p:nvPr/>
        </p:nvSpPr>
        <p:spPr>
          <a:xfrm>
            <a:off x="6651625" y="4003675"/>
            <a:ext cx="581025" cy="828675"/>
          </a:xfrm>
          <a:custGeom>
            <a:rect l="0" t="0" r="0" b="0"/>
            <a:pathLst>
              <a:path w="366" h="522">
                <a:moveTo>
                  <a:pt x="292" y="522"/>
                </a:moveTo>
                <a:lnTo>
                  <a:pt x="292" y="303"/>
                </a:lnTo>
                <a:lnTo>
                  <a:pt x="292" y="286"/>
                </a:lnTo>
                <a:lnTo>
                  <a:pt x="292" y="271"/>
                </a:lnTo>
                <a:lnTo>
                  <a:pt x="292" y="258"/>
                </a:lnTo>
                <a:lnTo>
                  <a:pt x="292" y="247"/>
                </a:lnTo>
                <a:lnTo>
                  <a:pt x="292" y="240"/>
                </a:lnTo>
                <a:lnTo>
                  <a:pt x="292" y="234"/>
                </a:lnTo>
                <a:lnTo>
                  <a:pt x="294" y="229"/>
                </a:lnTo>
                <a:lnTo>
                  <a:pt x="294" y="223"/>
                </a:lnTo>
                <a:lnTo>
                  <a:pt x="297" y="216"/>
                </a:lnTo>
                <a:lnTo>
                  <a:pt x="299" y="210"/>
                </a:lnTo>
                <a:lnTo>
                  <a:pt x="301" y="203"/>
                </a:lnTo>
                <a:lnTo>
                  <a:pt x="303" y="197"/>
                </a:lnTo>
                <a:lnTo>
                  <a:pt x="307" y="184"/>
                </a:lnTo>
                <a:lnTo>
                  <a:pt x="314" y="169"/>
                </a:lnTo>
                <a:lnTo>
                  <a:pt x="320" y="154"/>
                </a:lnTo>
                <a:lnTo>
                  <a:pt x="329" y="136"/>
                </a:lnTo>
                <a:lnTo>
                  <a:pt x="336" y="117"/>
                </a:lnTo>
                <a:lnTo>
                  <a:pt x="344" y="102"/>
                </a:lnTo>
                <a:lnTo>
                  <a:pt x="351" y="86"/>
                </a:lnTo>
                <a:lnTo>
                  <a:pt x="357" y="73"/>
                </a:lnTo>
                <a:lnTo>
                  <a:pt x="359" y="67"/>
                </a:lnTo>
                <a:lnTo>
                  <a:pt x="362" y="60"/>
                </a:lnTo>
                <a:lnTo>
                  <a:pt x="364" y="54"/>
                </a:lnTo>
                <a:lnTo>
                  <a:pt x="364" y="47"/>
                </a:lnTo>
                <a:lnTo>
                  <a:pt x="364" y="41"/>
                </a:lnTo>
                <a:lnTo>
                  <a:pt x="366" y="37"/>
                </a:lnTo>
                <a:lnTo>
                  <a:pt x="364" y="30"/>
                </a:lnTo>
                <a:lnTo>
                  <a:pt x="364" y="24"/>
                </a:lnTo>
                <a:lnTo>
                  <a:pt x="364" y="19"/>
                </a:lnTo>
                <a:lnTo>
                  <a:pt x="362" y="15"/>
                </a:lnTo>
                <a:lnTo>
                  <a:pt x="362" y="13"/>
                </a:lnTo>
                <a:lnTo>
                  <a:pt x="359" y="11"/>
                </a:lnTo>
                <a:lnTo>
                  <a:pt x="359" y="8"/>
                </a:lnTo>
                <a:lnTo>
                  <a:pt x="357" y="6"/>
                </a:lnTo>
                <a:lnTo>
                  <a:pt x="357" y="4"/>
                </a:lnTo>
                <a:lnTo>
                  <a:pt x="355" y="4"/>
                </a:lnTo>
                <a:lnTo>
                  <a:pt x="353" y="2"/>
                </a:lnTo>
                <a:lnTo>
                  <a:pt x="353" y="2"/>
                </a:lnTo>
                <a:lnTo>
                  <a:pt x="351" y="0"/>
                </a:lnTo>
                <a:lnTo>
                  <a:pt x="349" y="0"/>
                </a:lnTo>
                <a:lnTo>
                  <a:pt x="346" y="0"/>
                </a:lnTo>
                <a:lnTo>
                  <a:pt x="346" y="0"/>
                </a:lnTo>
                <a:lnTo>
                  <a:pt x="336" y="0"/>
                </a:lnTo>
                <a:lnTo>
                  <a:pt x="327" y="0"/>
                </a:lnTo>
                <a:lnTo>
                  <a:pt x="316" y="0"/>
                </a:lnTo>
                <a:lnTo>
                  <a:pt x="307" y="0"/>
                </a:lnTo>
                <a:lnTo>
                  <a:pt x="297" y="0"/>
                </a:lnTo>
                <a:lnTo>
                  <a:pt x="290" y="0"/>
                </a:lnTo>
                <a:lnTo>
                  <a:pt x="286" y="0"/>
                </a:lnTo>
                <a:lnTo>
                  <a:pt x="284" y="0"/>
                </a:lnTo>
                <a:lnTo>
                  <a:pt x="277" y="2"/>
                </a:lnTo>
                <a:lnTo>
                  <a:pt x="266" y="2"/>
                </a:lnTo>
                <a:lnTo>
                  <a:pt x="95" y="2"/>
                </a:lnTo>
                <a:lnTo>
                  <a:pt x="86" y="2"/>
                </a:lnTo>
                <a:lnTo>
                  <a:pt x="76" y="2"/>
                </a:lnTo>
                <a:lnTo>
                  <a:pt x="73" y="2"/>
                </a:lnTo>
                <a:lnTo>
                  <a:pt x="71" y="2"/>
                </a:lnTo>
                <a:lnTo>
                  <a:pt x="65" y="2"/>
                </a:lnTo>
                <a:lnTo>
                  <a:pt x="58" y="2"/>
                </a:lnTo>
                <a:lnTo>
                  <a:pt x="50" y="2"/>
                </a:lnTo>
                <a:lnTo>
                  <a:pt x="41" y="2"/>
                </a:lnTo>
                <a:lnTo>
                  <a:pt x="32" y="2"/>
                </a:lnTo>
                <a:lnTo>
                  <a:pt x="24" y="2"/>
                </a:lnTo>
                <a:lnTo>
                  <a:pt x="21" y="2"/>
                </a:lnTo>
                <a:lnTo>
                  <a:pt x="19" y="2"/>
                </a:lnTo>
                <a:lnTo>
                  <a:pt x="17" y="2"/>
                </a:lnTo>
                <a:lnTo>
                  <a:pt x="17" y="4"/>
                </a:lnTo>
                <a:lnTo>
                  <a:pt x="15" y="4"/>
                </a:lnTo>
                <a:lnTo>
                  <a:pt x="13" y="4"/>
                </a:lnTo>
                <a:lnTo>
                  <a:pt x="13" y="6"/>
                </a:lnTo>
                <a:lnTo>
                  <a:pt x="11" y="8"/>
                </a:lnTo>
                <a:lnTo>
                  <a:pt x="8" y="11"/>
                </a:lnTo>
                <a:lnTo>
                  <a:pt x="6" y="13"/>
                </a:lnTo>
                <a:lnTo>
                  <a:pt x="4" y="17"/>
                </a:lnTo>
                <a:lnTo>
                  <a:pt x="2" y="21"/>
                </a:lnTo>
                <a:lnTo>
                  <a:pt x="2" y="26"/>
                </a:lnTo>
                <a:lnTo>
                  <a:pt x="0" y="30"/>
                </a:lnTo>
                <a:lnTo>
                  <a:pt x="0" y="34"/>
                </a:lnTo>
                <a:lnTo>
                  <a:pt x="0" y="41"/>
                </a:lnTo>
                <a:lnTo>
                  <a:pt x="0" y="45"/>
                </a:lnTo>
                <a:lnTo>
                  <a:pt x="2" y="52"/>
                </a:lnTo>
                <a:lnTo>
                  <a:pt x="2" y="56"/>
                </a:lnTo>
                <a:lnTo>
                  <a:pt x="4" y="63"/>
                </a:lnTo>
                <a:lnTo>
                  <a:pt x="6" y="69"/>
                </a:lnTo>
                <a:lnTo>
                  <a:pt x="8" y="76"/>
                </a:lnTo>
                <a:lnTo>
                  <a:pt x="11" y="84"/>
                </a:lnTo>
                <a:lnTo>
                  <a:pt x="13" y="91"/>
                </a:lnTo>
                <a:lnTo>
                  <a:pt x="19" y="108"/>
                </a:lnTo>
                <a:lnTo>
                  <a:pt x="28" y="125"/>
                </a:lnTo>
                <a:lnTo>
                  <a:pt x="34" y="143"/>
                </a:lnTo>
                <a:lnTo>
                  <a:pt x="43" y="162"/>
                </a:lnTo>
                <a:lnTo>
                  <a:pt x="50" y="177"/>
                </a:lnTo>
                <a:lnTo>
                  <a:pt x="58" y="195"/>
                </a:lnTo>
                <a:lnTo>
                  <a:pt x="60" y="201"/>
                </a:lnTo>
                <a:lnTo>
                  <a:pt x="65" y="208"/>
                </a:lnTo>
                <a:lnTo>
                  <a:pt x="67" y="212"/>
                </a:lnTo>
                <a:lnTo>
                  <a:pt x="67" y="214"/>
                </a:lnTo>
                <a:lnTo>
                  <a:pt x="67" y="219"/>
                </a:lnTo>
                <a:lnTo>
                  <a:pt x="69" y="223"/>
                </a:lnTo>
                <a:lnTo>
                  <a:pt x="69" y="227"/>
                </a:lnTo>
                <a:lnTo>
                  <a:pt x="71" y="232"/>
                </a:lnTo>
                <a:lnTo>
                  <a:pt x="71" y="240"/>
                </a:lnTo>
                <a:lnTo>
                  <a:pt x="71" y="247"/>
                </a:lnTo>
                <a:lnTo>
                  <a:pt x="71" y="268"/>
                </a:lnTo>
                <a:lnTo>
                  <a:pt x="71" y="297"/>
                </a:lnTo>
                <a:lnTo>
                  <a:pt x="73" y="522"/>
                </a:lnTo>
                <a:lnTo>
                  <a:pt x="292" y="522"/>
                </a:lnTo>
                <a:close/>
              </a:path>
            </a:pathLst>
          </a:custGeom>
          <a:solidFill>
            <a:srgbClr val="DE75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59" name="任意多边形 308258"/>
          <p:cNvSpPr/>
          <p:nvPr/>
        </p:nvSpPr>
        <p:spPr>
          <a:xfrm>
            <a:off x="6654800" y="4006850"/>
            <a:ext cx="574675" cy="825500"/>
          </a:xfrm>
          <a:custGeom>
            <a:rect l="0" t="0" r="0" b="0"/>
            <a:pathLst>
              <a:path w="362" h="520">
                <a:moveTo>
                  <a:pt x="288" y="520"/>
                </a:moveTo>
                <a:lnTo>
                  <a:pt x="290" y="301"/>
                </a:lnTo>
                <a:lnTo>
                  <a:pt x="290" y="284"/>
                </a:lnTo>
                <a:lnTo>
                  <a:pt x="290" y="269"/>
                </a:lnTo>
                <a:lnTo>
                  <a:pt x="290" y="256"/>
                </a:lnTo>
                <a:lnTo>
                  <a:pt x="290" y="243"/>
                </a:lnTo>
                <a:lnTo>
                  <a:pt x="290" y="238"/>
                </a:lnTo>
                <a:lnTo>
                  <a:pt x="290" y="232"/>
                </a:lnTo>
                <a:lnTo>
                  <a:pt x="292" y="227"/>
                </a:lnTo>
                <a:lnTo>
                  <a:pt x="292" y="221"/>
                </a:lnTo>
                <a:lnTo>
                  <a:pt x="295" y="214"/>
                </a:lnTo>
                <a:lnTo>
                  <a:pt x="295" y="208"/>
                </a:lnTo>
                <a:lnTo>
                  <a:pt x="299" y="201"/>
                </a:lnTo>
                <a:lnTo>
                  <a:pt x="301" y="195"/>
                </a:lnTo>
                <a:lnTo>
                  <a:pt x="305" y="182"/>
                </a:lnTo>
                <a:lnTo>
                  <a:pt x="312" y="167"/>
                </a:lnTo>
                <a:lnTo>
                  <a:pt x="318" y="152"/>
                </a:lnTo>
                <a:lnTo>
                  <a:pt x="327" y="134"/>
                </a:lnTo>
                <a:lnTo>
                  <a:pt x="334" y="117"/>
                </a:lnTo>
                <a:lnTo>
                  <a:pt x="342" y="100"/>
                </a:lnTo>
                <a:lnTo>
                  <a:pt x="349" y="84"/>
                </a:lnTo>
                <a:lnTo>
                  <a:pt x="353" y="74"/>
                </a:lnTo>
                <a:lnTo>
                  <a:pt x="355" y="67"/>
                </a:lnTo>
                <a:lnTo>
                  <a:pt x="360" y="61"/>
                </a:lnTo>
                <a:lnTo>
                  <a:pt x="360" y="54"/>
                </a:lnTo>
                <a:lnTo>
                  <a:pt x="362" y="48"/>
                </a:lnTo>
                <a:lnTo>
                  <a:pt x="362" y="41"/>
                </a:lnTo>
                <a:lnTo>
                  <a:pt x="362" y="35"/>
                </a:lnTo>
                <a:lnTo>
                  <a:pt x="362" y="30"/>
                </a:lnTo>
                <a:lnTo>
                  <a:pt x="362" y="24"/>
                </a:lnTo>
                <a:lnTo>
                  <a:pt x="360" y="19"/>
                </a:lnTo>
                <a:lnTo>
                  <a:pt x="360" y="13"/>
                </a:lnTo>
                <a:lnTo>
                  <a:pt x="357" y="11"/>
                </a:lnTo>
                <a:lnTo>
                  <a:pt x="357" y="11"/>
                </a:lnTo>
                <a:lnTo>
                  <a:pt x="355" y="9"/>
                </a:lnTo>
                <a:lnTo>
                  <a:pt x="355" y="6"/>
                </a:lnTo>
                <a:lnTo>
                  <a:pt x="353" y="4"/>
                </a:lnTo>
                <a:lnTo>
                  <a:pt x="353" y="4"/>
                </a:lnTo>
                <a:lnTo>
                  <a:pt x="351" y="2"/>
                </a:lnTo>
                <a:lnTo>
                  <a:pt x="349" y="2"/>
                </a:lnTo>
                <a:lnTo>
                  <a:pt x="349" y="0"/>
                </a:lnTo>
                <a:lnTo>
                  <a:pt x="347" y="0"/>
                </a:lnTo>
                <a:lnTo>
                  <a:pt x="344" y="0"/>
                </a:lnTo>
                <a:lnTo>
                  <a:pt x="342" y="0"/>
                </a:lnTo>
                <a:lnTo>
                  <a:pt x="334" y="0"/>
                </a:lnTo>
                <a:lnTo>
                  <a:pt x="323" y="0"/>
                </a:lnTo>
                <a:lnTo>
                  <a:pt x="314" y="0"/>
                </a:lnTo>
                <a:lnTo>
                  <a:pt x="303" y="0"/>
                </a:lnTo>
                <a:lnTo>
                  <a:pt x="295" y="0"/>
                </a:lnTo>
                <a:lnTo>
                  <a:pt x="288" y="0"/>
                </a:lnTo>
                <a:lnTo>
                  <a:pt x="284" y="0"/>
                </a:lnTo>
                <a:lnTo>
                  <a:pt x="282" y="0"/>
                </a:lnTo>
                <a:lnTo>
                  <a:pt x="275" y="2"/>
                </a:lnTo>
                <a:lnTo>
                  <a:pt x="264" y="2"/>
                </a:lnTo>
                <a:lnTo>
                  <a:pt x="95" y="2"/>
                </a:lnTo>
                <a:lnTo>
                  <a:pt x="84" y="2"/>
                </a:lnTo>
                <a:lnTo>
                  <a:pt x="76" y="2"/>
                </a:lnTo>
                <a:lnTo>
                  <a:pt x="74" y="2"/>
                </a:lnTo>
                <a:lnTo>
                  <a:pt x="69" y="2"/>
                </a:lnTo>
                <a:lnTo>
                  <a:pt x="65" y="2"/>
                </a:lnTo>
                <a:lnTo>
                  <a:pt x="56" y="2"/>
                </a:lnTo>
                <a:lnTo>
                  <a:pt x="50" y="2"/>
                </a:lnTo>
                <a:lnTo>
                  <a:pt x="41" y="2"/>
                </a:lnTo>
                <a:lnTo>
                  <a:pt x="32" y="2"/>
                </a:lnTo>
                <a:lnTo>
                  <a:pt x="24" y="2"/>
                </a:lnTo>
                <a:lnTo>
                  <a:pt x="22" y="2"/>
                </a:lnTo>
                <a:lnTo>
                  <a:pt x="19" y="2"/>
                </a:lnTo>
                <a:lnTo>
                  <a:pt x="17" y="2"/>
                </a:lnTo>
                <a:lnTo>
                  <a:pt x="17" y="2"/>
                </a:lnTo>
                <a:lnTo>
                  <a:pt x="15" y="4"/>
                </a:lnTo>
                <a:lnTo>
                  <a:pt x="13" y="4"/>
                </a:lnTo>
                <a:lnTo>
                  <a:pt x="13" y="6"/>
                </a:lnTo>
                <a:lnTo>
                  <a:pt x="11" y="6"/>
                </a:lnTo>
                <a:lnTo>
                  <a:pt x="9" y="11"/>
                </a:lnTo>
                <a:lnTo>
                  <a:pt x="6" y="13"/>
                </a:lnTo>
                <a:lnTo>
                  <a:pt x="4" y="17"/>
                </a:lnTo>
                <a:lnTo>
                  <a:pt x="2" y="19"/>
                </a:lnTo>
                <a:lnTo>
                  <a:pt x="2" y="24"/>
                </a:lnTo>
                <a:lnTo>
                  <a:pt x="0" y="30"/>
                </a:lnTo>
                <a:lnTo>
                  <a:pt x="0" y="35"/>
                </a:lnTo>
                <a:lnTo>
                  <a:pt x="0" y="39"/>
                </a:lnTo>
                <a:lnTo>
                  <a:pt x="0" y="45"/>
                </a:lnTo>
                <a:lnTo>
                  <a:pt x="2" y="50"/>
                </a:lnTo>
                <a:lnTo>
                  <a:pt x="2" y="56"/>
                </a:lnTo>
                <a:lnTo>
                  <a:pt x="4" y="63"/>
                </a:lnTo>
                <a:lnTo>
                  <a:pt x="6" y="69"/>
                </a:lnTo>
                <a:lnTo>
                  <a:pt x="9" y="76"/>
                </a:lnTo>
                <a:lnTo>
                  <a:pt x="11" y="82"/>
                </a:lnTo>
                <a:lnTo>
                  <a:pt x="13" y="91"/>
                </a:lnTo>
                <a:lnTo>
                  <a:pt x="19" y="106"/>
                </a:lnTo>
                <a:lnTo>
                  <a:pt x="26" y="123"/>
                </a:lnTo>
                <a:lnTo>
                  <a:pt x="35" y="143"/>
                </a:lnTo>
                <a:lnTo>
                  <a:pt x="41" y="160"/>
                </a:lnTo>
                <a:lnTo>
                  <a:pt x="50" y="178"/>
                </a:lnTo>
                <a:lnTo>
                  <a:pt x="56" y="193"/>
                </a:lnTo>
                <a:lnTo>
                  <a:pt x="61" y="199"/>
                </a:lnTo>
                <a:lnTo>
                  <a:pt x="65" y="206"/>
                </a:lnTo>
                <a:lnTo>
                  <a:pt x="65" y="210"/>
                </a:lnTo>
                <a:lnTo>
                  <a:pt x="67" y="212"/>
                </a:lnTo>
                <a:lnTo>
                  <a:pt x="67" y="217"/>
                </a:lnTo>
                <a:lnTo>
                  <a:pt x="69" y="221"/>
                </a:lnTo>
                <a:lnTo>
                  <a:pt x="69" y="225"/>
                </a:lnTo>
                <a:lnTo>
                  <a:pt x="69" y="230"/>
                </a:lnTo>
                <a:lnTo>
                  <a:pt x="69" y="236"/>
                </a:lnTo>
                <a:lnTo>
                  <a:pt x="71" y="245"/>
                </a:lnTo>
                <a:lnTo>
                  <a:pt x="71" y="266"/>
                </a:lnTo>
                <a:lnTo>
                  <a:pt x="71" y="292"/>
                </a:lnTo>
                <a:lnTo>
                  <a:pt x="71" y="520"/>
                </a:lnTo>
                <a:lnTo>
                  <a:pt x="288" y="520"/>
                </a:lnTo>
                <a:close/>
              </a:path>
            </a:pathLst>
          </a:custGeom>
          <a:solidFill>
            <a:srgbClr val="DE739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0" name="任意多边形 308259"/>
          <p:cNvSpPr/>
          <p:nvPr/>
        </p:nvSpPr>
        <p:spPr>
          <a:xfrm>
            <a:off x="6657975" y="4010025"/>
            <a:ext cx="571500" cy="822325"/>
          </a:xfrm>
          <a:custGeom>
            <a:rect l="0" t="0" r="0" b="0"/>
            <a:pathLst>
              <a:path w="360" h="518">
                <a:moveTo>
                  <a:pt x="286" y="518"/>
                </a:moveTo>
                <a:lnTo>
                  <a:pt x="288" y="299"/>
                </a:lnTo>
                <a:lnTo>
                  <a:pt x="288" y="280"/>
                </a:lnTo>
                <a:lnTo>
                  <a:pt x="286" y="264"/>
                </a:lnTo>
                <a:lnTo>
                  <a:pt x="286" y="254"/>
                </a:lnTo>
                <a:lnTo>
                  <a:pt x="288" y="241"/>
                </a:lnTo>
                <a:lnTo>
                  <a:pt x="288" y="236"/>
                </a:lnTo>
                <a:lnTo>
                  <a:pt x="288" y="230"/>
                </a:lnTo>
                <a:lnTo>
                  <a:pt x="288" y="225"/>
                </a:lnTo>
                <a:lnTo>
                  <a:pt x="290" y="219"/>
                </a:lnTo>
                <a:lnTo>
                  <a:pt x="293" y="212"/>
                </a:lnTo>
                <a:lnTo>
                  <a:pt x="293" y="206"/>
                </a:lnTo>
                <a:lnTo>
                  <a:pt x="295" y="199"/>
                </a:lnTo>
                <a:lnTo>
                  <a:pt x="299" y="193"/>
                </a:lnTo>
                <a:lnTo>
                  <a:pt x="303" y="180"/>
                </a:lnTo>
                <a:lnTo>
                  <a:pt x="310" y="167"/>
                </a:lnTo>
                <a:lnTo>
                  <a:pt x="316" y="150"/>
                </a:lnTo>
                <a:lnTo>
                  <a:pt x="323" y="132"/>
                </a:lnTo>
                <a:lnTo>
                  <a:pt x="332" y="115"/>
                </a:lnTo>
                <a:lnTo>
                  <a:pt x="338" y="100"/>
                </a:lnTo>
                <a:lnTo>
                  <a:pt x="345" y="85"/>
                </a:lnTo>
                <a:lnTo>
                  <a:pt x="351" y="72"/>
                </a:lnTo>
                <a:lnTo>
                  <a:pt x="353" y="67"/>
                </a:lnTo>
                <a:lnTo>
                  <a:pt x="355" y="61"/>
                </a:lnTo>
                <a:lnTo>
                  <a:pt x="358" y="54"/>
                </a:lnTo>
                <a:lnTo>
                  <a:pt x="358" y="48"/>
                </a:lnTo>
                <a:lnTo>
                  <a:pt x="360" y="41"/>
                </a:lnTo>
                <a:lnTo>
                  <a:pt x="360" y="35"/>
                </a:lnTo>
                <a:lnTo>
                  <a:pt x="360" y="28"/>
                </a:lnTo>
                <a:lnTo>
                  <a:pt x="358" y="24"/>
                </a:lnTo>
                <a:lnTo>
                  <a:pt x="358" y="17"/>
                </a:lnTo>
                <a:lnTo>
                  <a:pt x="355" y="13"/>
                </a:lnTo>
                <a:lnTo>
                  <a:pt x="355" y="11"/>
                </a:lnTo>
                <a:lnTo>
                  <a:pt x="353" y="9"/>
                </a:lnTo>
                <a:lnTo>
                  <a:pt x="353" y="9"/>
                </a:lnTo>
                <a:lnTo>
                  <a:pt x="353" y="7"/>
                </a:lnTo>
                <a:lnTo>
                  <a:pt x="351" y="4"/>
                </a:lnTo>
                <a:lnTo>
                  <a:pt x="349" y="2"/>
                </a:lnTo>
                <a:lnTo>
                  <a:pt x="349" y="2"/>
                </a:lnTo>
                <a:lnTo>
                  <a:pt x="347" y="0"/>
                </a:lnTo>
                <a:lnTo>
                  <a:pt x="345" y="0"/>
                </a:lnTo>
                <a:lnTo>
                  <a:pt x="342" y="0"/>
                </a:lnTo>
                <a:lnTo>
                  <a:pt x="342" y="0"/>
                </a:lnTo>
                <a:lnTo>
                  <a:pt x="340" y="0"/>
                </a:lnTo>
                <a:lnTo>
                  <a:pt x="332" y="0"/>
                </a:lnTo>
                <a:lnTo>
                  <a:pt x="321" y="0"/>
                </a:lnTo>
                <a:lnTo>
                  <a:pt x="312" y="0"/>
                </a:lnTo>
                <a:lnTo>
                  <a:pt x="301" y="0"/>
                </a:lnTo>
                <a:lnTo>
                  <a:pt x="293" y="0"/>
                </a:lnTo>
                <a:lnTo>
                  <a:pt x="286" y="0"/>
                </a:lnTo>
                <a:lnTo>
                  <a:pt x="282" y="0"/>
                </a:lnTo>
                <a:lnTo>
                  <a:pt x="280" y="0"/>
                </a:lnTo>
                <a:lnTo>
                  <a:pt x="271" y="0"/>
                </a:lnTo>
                <a:lnTo>
                  <a:pt x="262" y="2"/>
                </a:lnTo>
                <a:lnTo>
                  <a:pt x="95" y="2"/>
                </a:lnTo>
                <a:lnTo>
                  <a:pt x="85" y="0"/>
                </a:lnTo>
                <a:lnTo>
                  <a:pt x="76" y="2"/>
                </a:lnTo>
                <a:lnTo>
                  <a:pt x="74" y="2"/>
                </a:lnTo>
                <a:lnTo>
                  <a:pt x="69" y="0"/>
                </a:lnTo>
                <a:lnTo>
                  <a:pt x="63" y="0"/>
                </a:lnTo>
                <a:lnTo>
                  <a:pt x="56" y="0"/>
                </a:lnTo>
                <a:lnTo>
                  <a:pt x="48" y="0"/>
                </a:lnTo>
                <a:lnTo>
                  <a:pt x="39" y="0"/>
                </a:lnTo>
                <a:lnTo>
                  <a:pt x="30" y="0"/>
                </a:lnTo>
                <a:lnTo>
                  <a:pt x="24" y="2"/>
                </a:lnTo>
                <a:lnTo>
                  <a:pt x="22" y="2"/>
                </a:lnTo>
                <a:lnTo>
                  <a:pt x="20" y="2"/>
                </a:lnTo>
                <a:lnTo>
                  <a:pt x="17" y="2"/>
                </a:lnTo>
                <a:lnTo>
                  <a:pt x="17" y="2"/>
                </a:lnTo>
                <a:lnTo>
                  <a:pt x="15" y="4"/>
                </a:lnTo>
                <a:lnTo>
                  <a:pt x="13" y="4"/>
                </a:lnTo>
                <a:lnTo>
                  <a:pt x="11" y="7"/>
                </a:lnTo>
                <a:lnTo>
                  <a:pt x="11" y="7"/>
                </a:lnTo>
                <a:lnTo>
                  <a:pt x="9" y="9"/>
                </a:lnTo>
                <a:lnTo>
                  <a:pt x="7" y="13"/>
                </a:lnTo>
                <a:lnTo>
                  <a:pt x="4" y="15"/>
                </a:lnTo>
                <a:lnTo>
                  <a:pt x="2" y="20"/>
                </a:lnTo>
                <a:lnTo>
                  <a:pt x="2" y="24"/>
                </a:lnTo>
                <a:lnTo>
                  <a:pt x="0" y="28"/>
                </a:lnTo>
                <a:lnTo>
                  <a:pt x="0" y="35"/>
                </a:lnTo>
                <a:lnTo>
                  <a:pt x="0" y="39"/>
                </a:lnTo>
                <a:lnTo>
                  <a:pt x="0" y="43"/>
                </a:lnTo>
                <a:lnTo>
                  <a:pt x="2" y="50"/>
                </a:lnTo>
                <a:lnTo>
                  <a:pt x="2" y="56"/>
                </a:lnTo>
                <a:lnTo>
                  <a:pt x="4" y="61"/>
                </a:lnTo>
                <a:lnTo>
                  <a:pt x="7" y="67"/>
                </a:lnTo>
                <a:lnTo>
                  <a:pt x="9" y="74"/>
                </a:lnTo>
                <a:lnTo>
                  <a:pt x="11" y="82"/>
                </a:lnTo>
                <a:lnTo>
                  <a:pt x="13" y="89"/>
                </a:lnTo>
                <a:lnTo>
                  <a:pt x="20" y="106"/>
                </a:lnTo>
                <a:lnTo>
                  <a:pt x="26" y="124"/>
                </a:lnTo>
                <a:lnTo>
                  <a:pt x="35" y="141"/>
                </a:lnTo>
                <a:lnTo>
                  <a:pt x="41" y="158"/>
                </a:lnTo>
                <a:lnTo>
                  <a:pt x="50" y="176"/>
                </a:lnTo>
                <a:lnTo>
                  <a:pt x="56" y="191"/>
                </a:lnTo>
                <a:lnTo>
                  <a:pt x="61" y="197"/>
                </a:lnTo>
                <a:lnTo>
                  <a:pt x="63" y="204"/>
                </a:lnTo>
                <a:lnTo>
                  <a:pt x="65" y="208"/>
                </a:lnTo>
                <a:lnTo>
                  <a:pt x="67" y="210"/>
                </a:lnTo>
                <a:lnTo>
                  <a:pt x="67" y="215"/>
                </a:lnTo>
                <a:lnTo>
                  <a:pt x="67" y="219"/>
                </a:lnTo>
                <a:lnTo>
                  <a:pt x="69" y="223"/>
                </a:lnTo>
                <a:lnTo>
                  <a:pt x="69" y="228"/>
                </a:lnTo>
                <a:lnTo>
                  <a:pt x="69" y="234"/>
                </a:lnTo>
                <a:lnTo>
                  <a:pt x="69" y="243"/>
                </a:lnTo>
                <a:lnTo>
                  <a:pt x="69" y="262"/>
                </a:lnTo>
                <a:lnTo>
                  <a:pt x="69" y="290"/>
                </a:lnTo>
                <a:lnTo>
                  <a:pt x="72" y="518"/>
                </a:lnTo>
                <a:lnTo>
                  <a:pt x="286" y="518"/>
                </a:lnTo>
                <a:close/>
              </a:path>
            </a:pathLst>
          </a:custGeom>
          <a:solidFill>
            <a:srgbClr val="DD72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1" name="任意多边形 308260"/>
          <p:cNvSpPr/>
          <p:nvPr/>
        </p:nvSpPr>
        <p:spPr>
          <a:xfrm>
            <a:off x="6661150" y="4010025"/>
            <a:ext cx="565150" cy="822325"/>
          </a:xfrm>
          <a:custGeom>
            <a:rect l="0" t="0" r="0" b="0"/>
            <a:pathLst>
              <a:path w="356" h="518">
                <a:moveTo>
                  <a:pt x="284" y="518"/>
                </a:moveTo>
                <a:lnTo>
                  <a:pt x="284" y="297"/>
                </a:lnTo>
                <a:lnTo>
                  <a:pt x="284" y="280"/>
                </a:lnTo>
                <a:lnTo>
                  <a:pt x="284" y="264"/>
                </a:lnTo>
                <a:lnTo>
                  <a:pt x="284" y="251"/>
                </a:lnTo>
                <a:lnTo>
                  <a:pt x="284" y="241"/>
                </a:lnTo>
                <a:lnTo>
                  <a:pt x="286" y="236"/>
                </a:lnTo>
                <a:lnTo>
                  <a:pt x="286" y="230"/>
                </a:lnTo>
                <a:lnTo>
                  <a:pt x="286" y="225"/>
                </a:lnTo>
                <a:lnTo>
                  <a:pt x="288" y="219"/>
                </a:lnTo>
                <a:lnTo>
                  <a:pt x="288" y="212"/>
                </a:lnTo>
                <a:lnTo>
                  <a:pt x="291" y="206"/>
                </a:lnTo>
                <a:lnTo>
                  <a:pt x="293" y="199"/>
                </a:lnTo>
                <a:lnTo>
                  <a:pt x="295" y="193"/>
                </a:lnTo>
                <a:lnTo>
                  <a:pt x="301" y="180"/>
                </a:lnTo>
                <a:lnTo>
                  <a:pt x="306" y="167"/>
                </a:lnTo>
                <a:lnTo>
                  <a:pt x="314" y="150"/>
                </a:lnTo>
                <a:lnTo>
                  <a:pt x="321" y="132"/>
                </a:lnTo>
                <a:lnTo>
                  <a:pt x="330" y="117"/>
                </a:lnTo>
                <a:lnTo>
                  <a:pt x="336" y="100"/>
                </a:lnTo>
                <a:lnTo>
                  <a:pt x="343" y="85"/>
                </a:lnTo>
                <a:lnTo>
                  <a:pt x="347" y="74"/>
                </a:lnTo>
                <a:lnTo>
                  <a:pt x="351" y="67"/>
                </a:lnTo>
                <a:lnTo>
                  <a:pt x="353" y="61"/>
                </a:lnTo>
                <a:lnTo>
                  <a:pt x="356" y="54"/>
                </a:lnTo>
                <a:lnTo>
                  <a:pt x="356" y="48"/>
                </a:lnTo>
                <a:lnTo>
                  <a:pt x="356" y="41"/>
                </a:lnTo>
                <a:lnTo>
                  <a:pt x="356" y="37"/>
                </a:lnTo>
                <a:lnTo>
                  <a:pt x="356" y="30"/>
                </a:lnTo>
                <a:lnTo>
                  <a:pt x="356" y="26"/>
                </a:lnTo>
                <a:lnTo>
                  <a:pt x="356" y="20"/>
                </a:lnTo>
                <a:lnTo>
                  <a:pt x="353" y="15"/>
                </a:lnTo>
                <a:lnTo>
                  <a:pt x="353" y="13"/>
                </a:lnTo>
                <a:lnTo>
                  <a:pt x="351" y="11"/>
                </a:lnTo>
                <a:lnTo>
                  <a:pt x="351" y="9"/>
                </a:lnTo>
                <a:lnTo>
                  <a:pt x="349" y="9"/>
                </a:lnTo>
                <a:lnTo>
                  <a:pt x="347" y="7"/>
                </a:lnTo>
                <a:lnTo>
                  <a:pt x="347" y="4"/>
                </a:lnTo>
                <a:lnTo>
                  <a:pt x="345" y="4"/>
                </a:lnTo>
                <a:lnTo>
                  <a:pt x="345" y="2"/>
                </a:lnTo>
                <a:lnTo>
                  <a:pt x="343" y="2"/>
                </a:lnTo>
                <a:lnTo>
                  <a:pt x="340" y="2"/>
                </a:lnTo>
                <a:lnTo>
                  <a:pt x="338" y="0"/>
                </a:lnTo>
                <a:lnTo>
                  <a:pt x="336" y="0"/>
                </a:lnTo>
                <a:lnTo>
                  <a:pt x="327" y="0"/>
                </a:lnTo>
                <a:lnTo>
                  <a:pt x="319" y="0"/>
                </a:lnTo>
                <a:lnTo>
                  <a:pt x="308" y="0"/>
                </a:lnTo>
                <a:lnTo>
                  <a:pt x="299" y="2"/>
                </a:lnTo>
                <a:lnTo>
                  <a:pt x="291" y="2"/>
                </a:lnTo>
                <a:lnTo>
                  <a:pt x="284" y="2"/>
                </a:lnTo>
                <a:lnTo>
                  <a:pt x="280" y="2"/>
                </a:lnTo>
                <a:lnTo>
                  <a:pt x="278" y="2"/>
                </a:lnTo>
                <a:lnTo>
                  <a:pt x="269" y="2"/>
                </a:lnTo>
                <a:lnTo>
                  <a:pt x="260" y="2"/>
                </a:lnTo>
                <a:lnTo>
                  <a:pt x="93" y="2"/>
                </a:lnTo>
                <a:lnTo>
                  <a:pt x="83" y="2"/>
                </a:lnTo>
                <a:lnTo>
                  <a:pt x="74" y="2"/>
                </a:lnTo>
                <a:lnTo>
                  <a:pt x="74" y="2"/>
                </a:lnTo>
                <a:lnTo>
                  <a:pt x="70" y="2"/>
                </a:lnTo>
                <a:lnTo>
                  <a:pt x="63" y="2"/>
                </a:lnTo>
                <a:lnTo>
                  <a:pt x="57" y="2"/>
                </a:lnTo>
                <a:lnTo>
                  <a:pt x="48" y="2"/>
                </a:lnTo>
                <a:lnTo>
                  <a:pt x="39" y="2"/>
                </a:lnTo>
                <a:lnTo>
                  <a:pt x="31" y="2"/>
                </a:lnTo>
                <a:lnTo>
                  <a:pt x="24" y="2"/>
                </a:lnTo>
                <a:lnTo>
                  <a:pt x="22" y="4"/>
                </a:lnTo>
                <a:lnTo>
                  <a:pt x="20" y="4"/>
                </a:lnTo>
                <a:lnTo>
                  <a:pt x="18" y="4"/>
                </a:lnTo>
                <a:lnTo>
                  <a:pt x="15" y="4"/>
                </a:lnTo>
                <a:lnTo>
                  <a:pt x="15" y="4"/>
                </a:lnTo>
                <a:lnTo>
                  <a:pt x="13" y="7"/>
                </a:lnTo>
                <a:lnTo>
                  <a:pt x="11" y="7"/>
                </a:lnTo>
                <a:lnTo>
                  <a:pt x="11" y="9"/>
                </a:lnTo>
                <a:lnTo>
                  <a:pt x="9" y="11"/>
                </a:lnTo>
                <a:lnTo>
                  <a:pt x="7" y="15"/>
                </a:lnTo>
                <a:lnTo>
                  <a:pt x="5" y="17"/>
                </a:lnTo>
                <a:lnTo>
                  <a:pt x="2" y="22"/>
                </a:lnTo>
                <a:lnTo>
                  <a:pt x="2" y="26"/>
                </a:lnTo>
                <a:lnTo>
                  <a:pt x="0" y="30"/>
                </a:lnTo>
                <a:lnTo>
                  <a:pt x="0" y="35"/>
                </a:lnTo>
                <a:lnTo>
                  <a:pt x="0" y="41"/>
                </a:lnTo>
                <a:lnTo>
                  <a:pt x="0" y="46"/>
                </a:lnTo>
                <a:lnTo>
                  <a:pt x="2" y="52"/>
                </a:lnTo>
                <a:lnTo>
                  <a:pt x="2" y="56"/>
                </a:lnTo>
                <a:lnTo>
                  <a:pt x="5" y="63"/>
                </a:lnTo>
                <a:lnTo>
                  <a:pt x="9" y="76"/>
                </a:lnTo>
                <a:lnTo>
                  <a:pt x="13" y="91"/>
                </a:lnTo>
                <a:lnTo>
                  <a:pt x="20" y="106"/>
                </a:lnTo>
                <a:lnTo>
                  <a:pt x="26" y="124"/>
                </a:lnTo>
                <a:lnTo>
                  <a:pt x="35" y="141"/>
                </a:lnTo>
                <a:lnTo>
                  <a:pt x="41" y="158"/>
                </a:lnTo>
                <a:lnTo>
                  <a:pt x="50" y="176"/>
                </a:lnTo>
                <a:lnTo>
                  <a:pt x="57" y="191"/>
                </a:lnTo>
                <a:lnTo>
                  <a:pt x="61" y="197"/>
                </a:lnTo>
                <a:lnTo>
                  <a:pt x="63" y="204"/>
                </a:lnTo>
                <a:lnTo>
                  <a:pt x="65" y="208"/>
                </a:lnTo>
                <a:lnTo>
                  <a:pt x="65" y="210"/>
                </a:lnTo>
                <a:lnTo>
                  <a:pt x="67" y="215"/>
                </a:lnTo>
                <a:lnTo>
                  <a:pt x="67" y="219"/>
                </a:lnTo>
                <a:lnTo>
                  <a:pt x="67" y="223"/>
                </a:lnTo>
                <a:lnTo>
                  <a:pt x="70" y="228"/>
                </a:lnTo>
                <a:lnTo>
                  <a:pt x="70" y="234"/>
                </a:lnTo>
                <a:lnTo>
                  <a:pt x="70" y="243"/>
                </a:lnTo>
                <a:lnTo>
                  <a:pt x="70" y="262"/>
                </a:lnTo>
                <a:lnTo>
                  <a:pt x="70" y="290"/>
                </a:lnTo>
                <a:lnTo>
                  <a:pt x="72" y="518"/>
                </a:lnTo>
                <a:lnTo>
                  <a:pt x="284" y="518"/>
                </a:lnTo>
                <a:close/>
              </a:path>
            </a:pathLst>
          </a:custGeom>
          <a:solidFill>
            <a:srgbClr val="DD709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2" name="任意多边形 308261"/>
          <p:cNvSpPr/>
          <p:nvPr/>
        </p:nvSpPr>
        <p:spPr>
          <a:xfrm>
            <a:off x="6664325" y="4013200"/>
            <a:ext cx="561975" cy="819150"/>
          </a:xfrm>
          <a:custGeom>
            <a:rect l="0" t="0" r="0" b="0"/>
            <a:pathLst>
              <a:path w="354" h="516">
                <a:moveTo>
                  <a:pt x="282" y="516"/>
                </a:moveTo>
                <a:lnTo>
                  <a:pt x="282" y="295"/>
                </a:lnTo>
                <a:lnTo>
                  <a:pt x="282" y="278"/>
                </a:lnTo>
                <a:lnTo>
                  <a:pt x="282" y="262"/>
                </a:lnTo>
                <a:lnTo>
                  <a:pt x="282" y="249"/>
                </a:lnTo>
                <a:lnTo>
                  <a:pt x="282" y="239"/>
                </a:lnTo>
                <a:lnTo>
                  <a:pt x="282" y="234"/>
                </a:lnTo>
                <a:lnTo>
                  <a:pt x="284" y="228"/>
                </a:lnTo>
                <a:lnTo>
                  <a:pt x="284" y="223"/>
                </a:lnTo>
                <a:lnTo>
                  <a:pt x="286" y="217"/>
                </a:lnTo>
                <a:lnTo>
                  <a:pt x="286" y="210"/>
                </a:lnTo>
                <a:lnTo>
                  <a:pt x="289" y="204"/>
                </a:lnTo>
                <a:lnTo>
                  <a:pt x="291" y="197"/>
                </a:lnTo>
                <a:lnTo>
                  <a:pt x="293" y="191"/>
                </a:lnTo>
                <a:lnTo>
                  <a:pt x="297" y="180"/>
                </a:lnTo>
                <a:lnTo>
                  <a:pt x="304" y="165"/>
                </a:lnTo>
                <a:lnTo>
                  <a:pt x="310" y="150"/>
                </a:lnTo>
                <a:lnTo>
                  <a:pt x="319" y="132"/>
                </a:lnTo>
                <a:lnTo>
                  <a:pt x="325" y="115"/>
                </a:lnTo>
                <a:lnTo>
                  <a:pt x="334" y="100"/>
                </a:lnTo>
                <a:lnTo>
                  <a:pt x="341" y="85"/>
                </a:lnTo>
                <a:lnTo>
                  <a:pt x="345" y="72"/>
                </a:lnTo>
                <a:lnTo>
                  <a:pt x="347" y="67"/>
                </a:lnTo>
                <a:lnTo>
                  <a:pt x="349" y="61"/>
                </a:lnTo>
                <a:lnTo>
                  <a:pt x="351" y="54"/>
                </a:lnTo>
                <a:lnTo>
                  <a:pt x="354" y="48"/>
                </a:lnTo>
                <a:lnTo>
                  <a:pt x="354" y="41"/>
                </a:lnTo>
                <a:lnTo>
                  <a:pt x="354" y="35"/>
                </a:lnTo>
                <a:lnTo>
                  <a:pt x="354" y="31"/>
                </a:lnTo>
                <a:lnTo>
                  <a:pt x="354" y="24"/>
                </a:lnTo>
                <a:lnTo>
                  <a:pt x="351" y="20"/>
                </a:lnTo>
                <a:lnTo>
                  <a:pt x="351" y="15"/>
                </a:lnTo>
                <a:lnTo>
                  <a:pt x="349" y="13"/>
                </a:lnTo>
                <a:lnTo>
                  <a:pt x="349" y="11"/>
                </a:lnTo>
                <a:lnTo>
                  <a:pt x="347" y="9"/>
                </a:lnTo>
                <a:lnTo>
                  <a:pt x="347" y="7"/>
                </a:lnTo>
                <a:lnTo>
                  <a:pt x="345" y="7"/>
                </a:lnTo>
                <a:lnTo>
                  <a:pt x="345" y="5"/>
                </a:lnTo>
                <a:lnTo>
                  <a:pt x="343" y="2"/>
                </a:lnTo>
                <a:lnTo>
                  <a:pt x="341" y="2"/>
                </a:lnTo>
                <a:lnTo>
                  <a:pt x="341" y="2"/>
                </a:lnTo>
                <a:lnTo>
                  <a:pt x="338" y="0"/>
                </a:lnTo>
                <a:lnTo>
                  <a:pt x="336" y="0"/>
                </a:lnTo>
                <a:lnTo>
                  <a:pt x="334" y="0"/>
                </a:lnTo>
                <a:lnTo>
                  <a:pt x="325" y="0"/>
                </a:lnTo>
                <a:lnTo>
                  <a:pt x="317" y="0"/>
                </a:lnTo>
                <a:lnTo>
                  <a:pt x="306" y="0"/>
                </a:lnTo>
                <a:lnTo>
                  <a:pt x="297" y="0"/>
                </a:lnTo>
                <a:lnTo>
                  <a:pt x="289" y="2"/>
                </a:lnTo>
                <a:lnTo>
                  <a:pt x="282" y="2"/>
                </a:lnTo>
                <a:lnTo>
                  <a:pt x="278" y="2"/>
                </a:lnTo>
                <a:lnTo>
                  <a:pt x="276" y="2"/>
                </a:lnTo>
                <a:lnTo>
                  <a:pt x="267" y="2"/>
                </a:lnTo>
                <a:lnTo>
                  <a:pt x="258" y="2"/>
                </a:lnTo>
                <a:lnTo>
                  <a:pt x="94" y="2"/>
                </a:lnTo>
                <a:lnTo>
                  <a:pt x="83" y="2"/>
                </a:lnTo>
                <a:lnTo>
                  <a:pt x="74" y="2"/>
                </a:lnTo>
                <a:lnTo>
                  <a:pt x="72" y="2"/>
                </a:lnTo>
                <a:lnTo>
                  <a:pt x="70" y="2"/>
                </a:lnTo>
                <a:lnTo>
                  <a:pt x="63" y="2"/>
                </a:lnTo>
                <a:lnTo>
                  <a:pt x="57" y="2"/>
                </a:lnTo>
                <a:lnTo>
                  <a:pt x="48" y="2"/>
                </a:lnTo>
                <a:lnTo>
                  <a:pt x="39" y="2"/>
                </a:lnTo>
                <a:lnTo>
                  <a:pt x="31" y="2"/>
                </a:lnTo>
                <a:lnTo>
                  <a:pt x="24" y="2"/>
                </a:lnTo>
                <a:lnTo>
                  <a:pt x="22" y="2"/>
                </a:lnTo>
                <a:lnTo>
                  <a:pt x="20" y="2"/>
                </a:lnTo>
                <a:lnTo>
                  <a:pt x="18" y="5"/>
                </a:lnTo>
                <a:lnTo>
                  <a:pt x="16" y="5"/>
                </a:lnTo>
                <a:lnTo>
                  <a:pt x="16" y="5"/>
                </a:lnTo>
                <a:lnTo>
                  <a:pt x="13" y="7"/>
                </a:lnTo>
                <a:lnTo>
                  <a:pt x="11" y="7"/>
                </a:lnTo>
                <a:lnTo>
                  <a:pt x="11" y="9"/>
                </a:lnTo>
                <a:lnTo>
                  <a:pt x="9" y="11"/>
                </a:lnTo>
                <a:lnTo>
                  <a:pt x="7" y="13"/>
                </a:lnTo>
                <a:lnTo>
                  <a:pt x="5" y="18"/>
                </a:lnTo>
                <a:lnTo>
                  <a:pt x="3" y="22"/>
                </a:lnTo>
                <a:lnTo>
                  <a:pt x="3" y="26"/>
                </a:lnTo>
                <a:lnTo>
                  <a:pt x="0" y="31"/>
                </a:lnTo>
                <a:lnTo>
                  <a:pt x="0" y="35"/>
                </a:lnTo>
                <a:lnTo>
                  <a:pt x="0" y="39"/>
                </a:lnTo>
                <a:lnTo>
                  <a:pt x="0" y="46"/>
                </a:lnTo>
                <a:lnTo>
                  <a:pt x="3" y="50"/>
                </a:lnTo>
                <a:lnTo>
                  <a:pt x="3" y="57"/>
                </a:lnTo>
                <a:lnTo>
                  <a:pt x="5" y="63"/>
                </a:lnTo>
                <a:lnTo>
                  <a:pt x="9" y="74"/>
                </a:lnTo>
                <a:lnTo>
                  <a:pt x="13" y="89"/>
                </a:lnTo>
                <a:lnTo>
                  <a:pt x="20" y="106"/>
                </a:lnTo>
                <a:lnTo>
                  <a:pt x="26" y="122"/>
                </a:lnTo>
                <a:lnTo>
                  <a:pt x="35" y="141"/>
                </a:lnTo>
                <a:lnTo>
                  <a:pt x="42" y="158"/>
                </a:lnTo>
                <a:lnTo>
                  <a:pt x="48" y="174"/>
                </a:lnTo>
                <a:lnTo>
                  <a:pt x="57" y="189"/>
                </a:lnTo>
                <a:lnTo>
                  <a:pt x="59" y="197"/>
                </a:lnTo>
                <a:lnTo>
                  <a:pt x="63" y="202"/>
                </a:lnTo>
                <a:lnTo>
                  <a:pt x="63" y="206"/>
                </a:lnTo>
                <a:lnTo>
                  <a:pt x="65" y="208"/>
                </a:lnTo>
                <a:lnTo>
                  <a:pt x="65" y="213"/>
                </a:lnTo>
                <a:lnTo>
                  <a:pt x="68" y="217"/>
                </a:lnTo>
                <a:lnTo>
                  <a:pt x="68" y="221"/>
                </a:lnTo>
                <a:lnTo>
                  <a:pt x="68" y="226"/>
                </a:lnTo>
                <a:lnTo>
                  <a:pt x="70" y="232"/>
                </a:lnTo>
                <a:lnTo>
                  <a:pt x="70" y="241"/>
                </a:lnTo>
                <a:lnTo>
                  <a:pt x="70" y="260"/>
                </a:lnTo>
                <a:lnTo>
                  <a:pt x="70" y="288"/>
                </a:lnTo>
                <a:lnTo>
                  <a:pt x="70" y="516"/>
                </a:lnTo>
                <a:lnTo>
                  <a:pt x="282" y="516"/>
                </a:lnTo>
                <a:close/>
              </a:path>
            </a:pathLst>
          </a:custGeom>
          <a:solidFill>
            <a:srgbClr val="DD6F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3" name="任意多边形 308262"/>
          <p:cNvSpPr/>
          <p:nvPr/>
        </p:nvSpPr>
        <p:spPr>
          <a:xfrm>
            <a:off x="6669088" y="4016375"/>
            <a:ext cx="557212" cy="815975"/>
          </a:xfrm>
          <a:custGeom>
            <a:rect l="0" t="0" r="0" b="0"/>
            <a:pathLst>
              <a:path w="351" h="514">
                <a:moveTo>
                  <a:pt x="279" y="514"/>
                </a:moveTo>
                <a:lnTo>
                  <a:pt x="279" y="293"/>
                </a:lnTo>
                <a:lnTo>
                  <a:pt x="279" y="276"/>
                </a:lnTo>
                <a:lnTo>
                  <a:pt x="279" y="260"/>
                </a:lnTo>
                <a:lnTo>
                  <a:pt x="279" y="247"/>
                </a:lnTo>
                <a:lnTo>
                  <a:pt x="279" y="237"/>
                </a:lnTo>
                <a:lnTo>
                  <a:pt x="279" y="232"/>
                </a:lnTo>
                <a:lnTo>
                  <a:pt x="281" y="226"/>
                </a:lnTo>
                <a:lnTo>
                  <a:pt x="281" y="221"/>
                </a:lnTo>
                <a:lnTo>
                  <a:pt x="283" y="215"/>
                </a:lnTo>
                <a:lnTo>
                  <a:pt x="283" y="208"/>
                </a:lnTo>
                <a:lnTo>
                  <a:pt x="286" y="204"/>
                </a:lnTo>
                <a:lnTo>
                  <a:pt x="288" y="195"/>
                </a:lnTo>
                <a:lnTo>
                  <a:pt x="290" y="189"/>
                </a:lnTo>
                <a:lnTo>
                  <a:pt x="294" y="178"/>
                </a:lnTo>
                <a:lnTo>
                  <a:pt x="301" y="163"/>
                </a:lnTo>
                <a:lnTo>
                  <a:pt x="307" y="148"/>
                </a:lnTo>
                <a:lnTo>
                  <a:pt x="314" y="130"/>
                </a:lnTo>
                <a:lnTo>
                  <a:pt x="322" y="113"/>
                </a:lnTo>
                <a:lnTo>
                  <a:pt x="329" y="98"/>
                </a:lnTo>
                <a:lnTo>
                  <a:pt x="335" y="83"/>
                </a:lnTo>
                <a:lnTo>
                  <a:pt x="342" y="72"/>
                </a:lnTo>
                <a:lnTo>
                  <a:pt x="344" y="65"/>
                </a:lnTo>
                <a:lnTo>
                  <a:pt x="346" y="59"/>
                </a:lnTo>
                <a:lnTo>
                  <a:pt x="348" y="52"/>
                </a:lnTo>
                <a:lnTo>
                  <a:pt x="348" y="48"/>
                </a:lnTo>
                <a:lnTo>
                  <a:pt x="351" y="42"/>
                </a:lnTo>
                <a:lnTo>
                  <a:pt x="351" y="35"/>
                </a:lnTo>
                <a:lnTo>
                  <a:pt x="351" y="29"/>
                </a:lnTo>
                <a:lnTo>
                  <a:pt x="348" y="24"/>
                </a:lnTo>
                <a:lnTo>
                  <a:pt x="348" y="20"/>
                </a:lnTo>
                <a:lnTo>
                  <a:pt x="346" y="13"/>
                </a:lnTo>
                <a:lnTo>
                  <a:pt x="346" y="13"/>
                </a:lnTo>
                <a:lnTo>
                  <a:pt x="344" y="11"/>
                </a:lnTo>
                <a:lnTo>
                  <a:pt x="344" y="9"/>
                </a:lnTo>
                <a:lnTo>
                  <a:pt x="342" y="7"/>
                </a:lnTo>
                <a:lnTo>
                  <a:pt x="342" y="5"/>
                </a:lnTo>
                <a:lnTo>
                  <a:pt x="340" y="5"/>
                </a:lnTo>
                <a:lnTo>
                  <a:pt x="340" y="3"/>
                </a:lnTo>
                <a:lnTo>
                  <a:pt x="338" y="3"/>
                </a:lnTo>
                <a:lnTo>
                  <a:pt x="335" y="0"/>
                </a:lnTo>
                <a:lnTo>
                  <a:pt x="333" y="0"/>
                </a:lnTo>
                <a:lnTo>
                  <a:pt x="333" y="0"/>
                </a:lnTo>
                <a:lnTo>
                  <a:pt x="331" y="0"/>
                </a:lnTo>
                <a:lnTo>
                  <a:pt x="322" y="0"/>
                </a:lnTo>
                <a:lnTo>
                  <a:pt x="312" y="0"/>
                </a:lnTo>
                <a:lnTo>
                  <a:pt x="303" y="0"/>
                </a:lnTo>
                <a:lnTo>
                  <a:pt x="294" y="0"/>
                </a:lnTo>
                <a:lnTo>
                  <a:pt x="286" y="0"/>
                </a:lnTo>
                <a:lnTo>
                  <a:pt x="279" y="0"/>
                </a:lnTo>
                <a:lnTo>
                  <a:pt x="275" y="0"/>
                </a:lnTo>
                <a:lnTo>
                  <a:pt x="273" y="3"/>
                </a:lnTo>
                <a:lnTo>
                  <a:pt x="264" y="3"/>
                </a:lnTo>
                <a:lnTo>
                  <a:pt x="255" y="3"/>
                </a:lnTo>
                <a:lnTo>
                  <a:pt x="91" y="3"/>
                </a:lnTo>
                <a:lnTo>
                  <a:pt x="82" y="3"/>
                </a:lnTo>
                <a:lnTo>
                  <a:pt x="73" y="3"/>
                </a:lnTo>
                <a:lnTo>
                  <a:pt x="71" y="3"/>
                </a:lnTo>
                <a:lnTo>
                  <a:pt x="67" y="3"/>
                </a:lnTo>
                <a:lnTo>
                  <a:pt x="62" y="3"/>
                </a:lnTo>
                <a:lnTo>
                  <a:pt x="54" y="3"/>
                </a:lnTo>
                <a:lnTo>
                  <a:pt x="47" y="3"/>
                </a:lnTo>
                <a:lnTo>
                  <a:pt x="39" y="3"/>
                </a:lnTo>
                <a:lnTo>
                  <a:pt x="30" y="3"/>
                </a:lnTo>
                <a:lnTo>
                  <a:pt x="23" y="3"/>
                </a:lnTo>
                <a:lnTo>
                  <a:pt x="21" y="3"/>
                </a:lnTo>
                <a:lnTo>
                  <a:pt x="19" y="3"/>
                </a:lnTo>
                <a:lnTo>
                  <a:pt x="17" y="5"/>
                </a:lnTo>
                <a:lnTo>
                  <a:pt x="15" y="5"/>
                </a:lnTo>
                <a:lnTo>
                  <a:pt x="13" y="5"/>
                </a:lnTo>
                <a:lnTo>
                  <a:pt x="13" y="7"/>
                </a:lnTo>
                <a:lnTo>
                  <a:pt x="10" y="7"/>
                </a:lnTo>
                <a:lnTo>
                  <a:pt x="10" y="7"/>
                </a:lnTo>
                <a:lnTo>
                  <a:pt x="6" y="11"/>
                </a:lnTo>
                <a:lnTo>
                  <a:pt x="6" y="13"/>
                </a:lnTo>
                <a:lnTo>
                  <a:pt x="4" y="18"/>
                </a:lnTo>
                <a:lnTo>
                  <a:pt x="2" y="22"/>
                </a:lnTo>
                <a:lnTo>
                  <a:pt x="2" y="24"/>
                </a:lnTo>
                <a:lnTo>
                  <a:pt x="0" y="29"/>
                </a:lnTo>
                <a:lnTo>
                  <a:pt x="0" y="35"/>
                </a:lnTo>
                <a:lnTo>
                  <a:pt x="0" y="39"/>
                </a:lnTo>
                <a:lnTo>
                  <a:pt x="0" y="44"/>
                </a:lnTo>
                <a:lnTo>
                  <a:pt x="2" y="50"/>
                </a:lnTo>
                <a:lnTo>
                  <a:pt x="2" y="55"/>
                </a:lnTo>
                <a:lnTo>
                  <a:pt x="4" y="61"/>
                </a:lnTo>
                <a:lnTo>
                  <a:pt x="6" y="74"/>
                </a:lnTo>
                <a:lnTo>
                  <a:pt x="13" y="89"/>
                </a:lnTo>
                <a:lnTo>
                  <a:pt x="19" y="104"/>
                </a:lnTo>
                <a:lnTo>
                  <a:pt x="26" y="122"/>
                </a:lnTo>
                <a:lnTo>
                  <a:pt x="32" y="139"/>
                </a:lnTo>
                <a:lnTo>
                  <a:pt x="41" y="156"/>
                </a:lnTo>
                <a:lnTo>
                  <a:pt x="47" y="172"/>
                </a:lnTo>
                <a:lnTo>
                  <a:pt x="54" y="187"/>
                </a:lnTo>
                <a:lnTo>
                  <a:pt x="58" y="195"/>
                </a:lnTo>
                <a:lnTo>
                  <a:pt x="62" y="200"/>
                </a:lnTo>
                <a:lnTo>
                  <a:pt x="62" y="204"/>
                </a:lnTo>
                <a:lnTo>
                  <a:pt x="65" y="206"/>
                </a:lnTo>
                <a:lnTo>
                  <a:pt x="65" y="211"/>
                </a:lnTo>
                <a:lnTo>
                  <a:pt x="67" y="215"/>
                </a:lnTo>
                <a:lnTo>
                  <a:pt x="67" y="219"/>
                </a:lnTo>
                <a:lnTo>
                  <a:pt x="67" y="224"/>
                </a:lnTo>
                <a:lnTo>
                  <a:pt x="67" y="230"/>
                </a:lnTo>
                <a:lnTo>
                  <a:pt x="67" y="239"/>
                </a:lnTo>
                <a:lnTo>
                  <a:pt x="69" y="258"/>
                </a:lnTo>
                <a:lnTo>
                  <a:pt x="69" y="284"/>
                </a:lnTo>
                <a:lnTo>
                  <a:pt x="69" y="514"/>
                </a:lnTo>
                <a:lnTo>
                  <a:pt x="279" y="514"/>
                </a:lnTo>
                <a:close/>
              </a:path>
            </a:pathLst>
          </a:custGeom>
          <a:solidFill>
            <a:srgbClr val="DD6E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4" name="任意多边形 308263"/>
          <p:cNvSpPr/>
          <p:nvPr/>
        </p:nvSpPr>
        <p:spPr>
          <a:xfrm>
            <a:off x="6672263" y="4021138"/>
            <a:ext cx="549275" cy="811212"/>
          </a:xfrm>
          <a:custGeom>
            <a:rect l="0" t="0" r="0" b="0"/>
            <a:pathLst>
              <a:path w="346" h="511">
                <a:moveTo>
                  <a:pt x="277" y="511"/>
                </a:moveTo>
                <a:lnTo>
                  <a:pt x="277" y="288"/>
                </a:lnTo>
                <a:lnTo>
                  <a:pt x="277" y="270"/>
                </a:lnTo>
                <a:lnTo>
                  <a:pt x="277" y="257"/>
                </a:lnTo>
                <a:lnTo>
                  <a:pt x="277" y="244"/>
                </a:lnTo>
                <a:lnTo>
                  <a:pt x="277" y="234"/>
                </a:lnTo>
                <a:lnTo>
                  <a:pt x="277" y="227"/>
                </a:lnTo>
                <a:lnTo>
                  <a:pt x="277" y="223"/>
                </a:lnTo>
                <a:lnTo>
                  <a:pt x="279" y="218"/>
                </a:lnTo>
                <a:lnTo>
                  <a:pt x="279" y="212"/>
                </a:lnTo>
                <a:lnTo>
                  <a:pt x="281" y="205"/>
                </a:lnTo>
                <a:lnTo>
                  <a:pt x="284" y="201"/>
                </a:lnTo>
                <a:lnTo>
                  <a:pt x="286" y="195"/>
                </a:lnTo>
                <a:lnTo>
                  <a:pt x="288" y="186"/>
                </a:lnTo>
                <a:lnTo>
                  <a:pt x="292" y="175"/>
                </a:lnTo>
                <a:lnTo>
                  <a:pt x="299" y="160"/>
                </a:lnTo>
                <a:lnTo>
                  <a:pt x="305" y="145"/>
                </a:lnTo>
                <a:lnTo>
                  <a:pt x="312" y="127"/>
                </a:lnTo>
                <a:lnTo>
                  <a:pt x="320" y="112"/>
                </a:lnTo>
                <a:lnTo>
                  <a:pt x="327" y="97"/>
                </a:lnTo>
                <a:lnTo>
                  <a:pt x="333" y="82"/>
                </a:lnTo>
                <a:lnTo>
                  <a:pt x="338" y="71"/>
                </a:lnTo>
                <a:lnTo>
                  <a:pt x="342" y="65"/>
                </a:lnTo>
                <a:lnTo>
                  <a:pt x="344" y="58"/>
                </a:lnTo>
                <a:lnTo>
                  <a:pt x="344" y="52"/>
                </a:lnTo>
                <a:lnTo>
                  <a:pt x="346" y="45"/>
                </a:lnTo>
                <a:lnTo>
                  <a:pt x="346" y="39"/>
                </a:lnTo>
                <a:lnTo>
                  <a:pt x="346" y="34"/>
                </a:lnTo>
                <a:lnTo>
                  <a:pt x="346" y="28"/>
                </a:lnTo>
                <a:lnTo>
                  <a:pt x="346" y="23"/>
                </a:lnTo>
                <a:lnTo>
                  <a:pt x="344" y="17"/>
                </a:lnTo>
                <a:lnTo>
                  <a:pt x="344" y="13"/>
                </a:lnTo>
                <a:lnTo>
                  <a:pt x="342" y="10"/>
                </a:lnTo>
                <a:lnTo>
                  <a:pt x="342" y="8"/>
                </a:lnTo>
                <a:lnTo>
                  <a:pt x="340" y="8"/>
                </a:lnTo>
                <a:lnTo>
                  <a:pt x="340" y="6"/>
                </a:lnTo>
                <a:lnTo>
                  <a:pt x="338" y="4"/>
                </a:lnTo>
                <a:lnTo>
                  <a:pt x="338" y="4"/>
                </a:lnTo>
                <a:lnTo>
                  <a:pt x="336" y="2"/>
                </a:lnTo>
                <a:lnTo>
                  <a:pt x="336" y="2"/>
                </a:lnTo>
                <a:lnTo>
                  <a:pt x="333" y="0"/>
                </a:lnTo>
                <a:lnTo>
                  <a:pt x="331" y="0"/>
                </a:lnTo>
                <a:lnTo>
                  <a:pt x="329" y="0"/>
                </a:lnTo>
                <a:lnTo>
                  <a:pt x="329" y="0"/>
                </a:lnTo>
                <a:lnTo>
                  <a:pt x="320" y="0"/>
                </a:lnTo>
                <a:lnTo>
                  <a:pt x="310" y="0"/>
                </a:lnTo>
                <a:lnTo>
                  <a:pt x="301" y="0"/>
                </a:lnTo>
                <a:lnTo>
                  <a:pt x="290" y="0"/>
                </a:lnTo>
                <a:lnTo>
                  <a:pt x="284" y="0"/>
                </a:lnTo>
                <a:lnTo>
                  <a:pt x="277" y="0"/>
                </a:lnTo>
                <a:lnTo>
                  <a:pt x="273" y="0"/>
                </a:lnTo>
                <a:lnTo>
                  <a:pt x="271" y="0"/>
                </a:lnTo>
                <a:lnTo>
                  <a:pt x="262" y="2"/>
                </a:lnTo>
                <a:lnTo>
                  <a:pt x="253" y="2"/>
                </a:lnTo>
                <a:lnTo>
                  <a:pt x="91" y="2"/>
                </a:lnTo>
                <a:lnTo>
                  <a:pt x="80" y="2"/>
                </a:lnTo>
                <a:lnTo>
                  <a:pt x="71" y="2"/>
                </a:lnTo>
                <a:lnTo>
                  <a:pt x="71" y="2"/>
                </a:lnTo>
                <a:lnTo>
                  <a:pt x="67" y="2"/>
                </a:lnTo>
                <a:lnTo>
                  <a:pt x="60" y="2"/>
                </a:lnTo>
                <a:lnTo>
                  <a:pt x="54" y="2"/>
                </a:lnTo>
                <a:lnTo>
                  <a:pt x="47" y="2"/>
                </a:lnTo>
                <a:lnTo>
                  <a:pt x="39" y="2"/>
                </a:lnTo>
                <a:lnTo>
                  <a:pt x="30" y="2"/>
                </a:lnTo>
                <a:lnTo>
                  <a:pt x="21" y="2"/>
                </a:lnTo>
                <a:lnTo>
                  <a:pt x="21" y="2"/>
                </a:lnTo>
                <a:lnTo>
                  <a:pt x="19" y="2"/>
                </a:lnTo>
                <a:lnTo>
                  <a:pt x="17" y="2"/>
                </a:lnTo>
                <a:lnTo>
                  <a:pt x="15" y="4"/>
                </a:lnTo>
                <a:lnTo>
                  <a:pt x="13" y="4"/>
                </a:lnTo>
                <a:lnTo>
                  <a:pt x="13" y="4"/>
                </a:lnTo>
                <a:lnTo>
                  <a:pt x="11" y="6"/>
                </a:lnTo>
                <a:lnTo>
                  <a:pt x="11" y="6"/>
                </a:lnTo>
                <a:lnTo>
                  <a:pt x="6" y="8"/>
                </a:lnTo>
                <a:lnTo>
                  <a:pt x="4" y="13"/>
                </a:lnTo>
                <a:lnTo>
                  <a:pt x="4" y="15"/>
                </a:lnTo>
                <a:lnTo>
                  <a:pt x="2" y="19"/>
                </a:lnTo>
                <a:lnTo>
                  <a:pt x="2" y="23"/>
                </a:lnTo>
                <a:lnTo>
                  <a:pt x="0" y="28"/>
                </a:lnTo>
                <a:lnTo>
                  <a:pt x="0" y="32"/>
                </a:lnTo>
                <a:lnTo>
                  <a:pt x="0" y="39"/>
                </a:lnTo>
                <a:lnTo>
                  <a:pt x="0" y="43"/>
                </a:lnTo>
                <a:lnTo>
                  <a:pt x="2" y="49"/>
                </a:lnTo>
                <a:lnTo>
                  <a:pt x="2" y="54"/>
                </a:lnTo>
                <a:lnTo>
                  <a:pt x="4" y="60"/>
                </a:lnTo>
                <a:lnTo>
                  <a:pt x="6" y="71"/>
                </a:lnTo>
                <a:lnTo>
                  <a:pt x="13" y="86"/>
                </a:lnTo>
                <a:lnTo>
                  <a:pt x="19" y="101"/>
                </a:lnTo>
                <a:lnTo>
                  <a:pt x="26" y="119"/>
                </a:lnTo>
                <a:lnTo>
                  <a:pt x="32" y="136"/>
                </a:lnTo>
                <a:lnTo>
                  <a:pt x="41" y="153"/>
                </a:lnTo>
                <a:lnTo>
                  <a:pt x="47" y="169"/>
                </a:lnTo>
                <a:lnTo>
                  <a:pt x="54" y="184"/>
                </a:lnTo>
                <a:lnTo>
                  <a:pt x="58" y="192"/>
                </a:lnTo>
                <a:lnTo>
                  <a:pt x="60" y="199"/>
                </a:lnTo>
                <a:lnTo>
                  <a:pt x="63" y="201"/>
                </a:lnTo>
                <a:lnTo>
                  <a:pt x="63" y="203"/>
                </a:lnTo>
                <a:lnTo>
                  <a:pt x="65" y="208"/>
                </a:lnTo>
                <a:lnTo>
                  <a:pt x="65" y="210"/>
                </a:lnTo>
                <a:lnTo>
                  <a:pt x="67" y="216"/>
                </a:lnTo>
                <a:lnTo>
                  <a:pt x="67" y="221"/>
                </a:lnTo>
                <a:lnTo>
                  <a:pt x="67" y="227"/>
                </a:lnTo>
                <a:lnTo>
                  <a:pt x="67" y="234"/>
                </a:lnTo>
                <a:lnTo>
                  <a:pt x="67" y="255"/>
                </a:lnTo>
                <a:lnTo>
                  <a:pt x="67" y="281"/>
                </a:lnTo>
                <a:lnTo>
                  <a:pt x="69" y="511"/>
                </a:lnTo>
                <a:lnTo>
                  <a:pt x="277" y="511"/>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5" name="任意多边形 308264"/>
          <p:cNvSpPr/>
          <p:nvPr/>
        </p:nvSpPr>
        <p:spPr>
          <a:xfrm>
            <a:off x="5527675" y="3851275"/>
            <a:ext cx="841375" cy="987425"/>
          </a:xfrm>
          <a:custGeom>
            <a:rect l="0" t="0" r="0" b="0"/>
            <a:pathLst>
              <a:path w="530" h="622">
                <a:moveTo>
                  <a:pt x="424" y="622"/>
                </a:moveTo>
                <a:lnTo>
                  <a:pt x="424" y="442"/>
                </a:lnTo>
                <a:lnTo>
                  <a:pt x="424" y="416"/>
                </a:lnTo>
                <a:lnTo>
                  <a:pt x="424" y="395"/>
                </a:lnTo>
                <a:lnTo>
                  <a:pt x="424" y="384"/>
                </a:lnTo>
                <a:lnTo>
                  <a:pt x="422" y="375"/>
                </a:lnTo>
                <a:lnTo>
                  <a:pt x="424" y="367"/>
                </a:lnTo>
                <a:lnTo>
                  <a:pt x="424" y="358"/>
                </a:lnTo>
                <a:lnTo>
                  <a:pt x="424" y="349"/>
                </a:lnTo>
                <a:lnTo>
                  <a:pt x="424" y="343"/>
                </a:lnTo>
                <a:lnTo>
                  <a:pt x="426" y="334"/>
                </a:lnTo>
                <a:lnTo>
                  <a:pt x="428" y="325"/>
                </a:lnTo>
                <a:lnTo>
                  <a:pt x="431" y="317"/>
                </a:lnTo>
                <a:lnTo>
                  <a:pt x="433" y="308"/>
                </a:lnTo>
                <a:lnTo>
                  <a:pt x="435" y="297"/>
                </a:lnTo>
                <a:lnTo>
                  <a:pt x="439" y="286"/>
                </a:lnTo>
                <a:lnTo>
                  <a:pt x="446" y="269"/>
                </a:lnTo>
                <a:lnTo>
                  <a:pt x="457" y="247"/>
                </a:lnTo>
                <a:lnTo>
                  <a:pt x="465" y="224"/>
                </a:lnTo>
                <a:lnTo>
                  <a:pt x="478" y="198"/>
                </a:lnTo>
                <a:lnTo>
                  <a:pt x="489" y="172"/>
                </a:lnTo>
                <a:lnTo>
                  <a:pt x="500" y="148"/>
                </a:lnTo>
                <a:lnTo>
                  <a:pt x="509" y="126"/>
                </a:lnTo>
                <a:lnTo>
                  <a:pt x="517" y="109"/>
                </a:lnTo>
                <a:lnTo>
                  <a:pt x="519" y="104"/>
                </a:lnTo>
                <a:lnTo>
                  <a:pt x="522" y="100"/>
                </a:lnTo>
                <a:lnTo>
                  <a:pt x="524" y="96"/>
                </a:lnTo>
                <a:lnTo>
                  <a:pt x="524" y="91"/>
                </a:lnTo>
                <a:lnTo>
                  <a:pt x="526" y="85"/>
                </a:lnTo>
                <a:lnTo>
                  <a:pt x="526" y="81"/>
                </a:lnTo>
                <a:lnTo>
                  <a:pt x="528" y="76"/>
                </a:lnTo>
                <a:lnTo>
                  <a:pt x="528" y="72"/>
                </a:lnTo>
                <a:lnTo>
                  <a:pt x="528" y="68"/>
                </a:lnTo>
                <a:lnTo>
                  <a:pt x="530" y="63"/>
                </a:lnTo>
                <a:lnTo>
                  <a:pt x="530" y="59"/>
                </a:lnTo>
                <a:lnTo>
                  <a:pt x="530" y="52"/>
                </a:lnTo>
                <a:lnTo>
                  <a:pt x="530" y="48"/>
                </a:lnTo>
                <a:lnTo>
                  <a:pt x="530" y="44"/>
                </a:lnTo>
                <a:lnTo>
                  <a:pt x="528" y="42"/>
                </a:lnTo>
                <a:lnTo>
                  <a:pt x="528" y="37"/>
                </a:lnTo>
                <a:lnTo>
                  <a:pt x="528" y="33"/>
                </a:lnTo>
                <a:lnTo>
                  <a:pt x="528" y="29"/>
                </a:lnTo>
                <a:lnTo>
                  <a:pt x="526" y="26"/>
                </a:lnTo>
                <a:lnTo>
                  <a:pt x="526" y="22"/>
                </a:lnTo>
                <a:lnTo>
                  <a:pt x="524" y="20"/>
                </a:lnTo>
                <a:lnTo>
                  <a:pt x="522" y="16"/>
                </a:lnTo>
                <a:lnTo>
                  <a:pt x="522" y="13"/>
                </a:lnTo>
                <a:lnTo>
                  <a:pt x="519" y="11"/>
                </a:lnTo>
                <a:lnTo>
                  <a:pt x="517" y="9"/>
                </a:lnTo>
                <a:lnTo>
                  <a:pt x="515" y="7"/>
                </a:lnTo>
                <a:lnTo>
                  <a:pt x="513" y="5"/>
                </a:lnTo>
                <a:lnTo>
                  <a:pt x="511" y="5"/>
                </a:lnTo>
                <a:lnTo>
                  <a:pt x="509" y="3"/>
                </a:lnTo>
                <a:lnTo>
                  <a:pt x="506" y="3"/>
                </a:lnTo>
                <a:lnTo>
                  <a:pt x="504" y="0"/>
                </a:lnTo>
                <a:lnTo>
                  <a:pt x="502" y="0"/>
                </a:lnTo>
                <a:lnTo>
                  <a:pt x="489" y="0"/>
                </a:lnTo>
                <a:lnTo>
                  <a:pt x="474" y="0"/>
                </a:lnTo>
                <a:lnTo>
                  <a:pt x="459" y="3"/>
                </a:lnTo>
                <a:lnTo>
                  <a:pt x="446" y="3"/>
                </a:lnTo>
                <a:lnTo>
                  <a:pt x="433" y="3"/>
                </a:lnTo>
                <a:lnTo>
                  <a:pt x="422" y="3"/>
                </a:lnTo>
                <a:lnTo>
                  <a:pt x="415" y="3"/>
                </a:lnTo>
                <a:lnTo>
                  <a:pt x="413" y="3"/>
                </a:lnTo>
                <a:lnTo>
                  <a:pt x="400" y="3"/>
                </a:lnTo>
                <a:lnTo>
                  <a:pt x="387" y="5"/>
                </a:lnTo>
                <a:lnTo>
                  <a:pt x="140" y="5"/>
                </a:lnTo>
                <a:lnTo>
                  <a:pt x="127" y="3"/>
                </a:lnTo>
                <a:lnTo>
                  <a:pt x="110" y="5"/>
                </a:lnTo>
                <a:lnTo>
                  <a:pt x="108" y="5"/>
                </a:lnTo>
                <a:lnTo>
                  <a:pt x="104" y="5"/>
                </a:lnTo>
                <a:lnTo>
                  <a:pt x="95" y="5"/>
                </a:lnTo>
                <a:lnTo>
                  <a:pt x="84" y="5"/>
                </a:lnTo>
                <a:lnTo>
                  <a:pt x="71" y="3"/>
                </a:lnTo>
                <a:lnTo>
                  <a:pt x="58" y="5"/>
                </a:lnTo>
                <a:lnTo>
                  <a:pt x="47" y="5"/>
                </a:lnTo>
                <a:lnTo>
                  <a:pt x="34" y="5"/>
                </a:lnTo>
                <a:lnTo>
                  <a:pt x="32" y="5"/>
                </a:lnTo>
                <a:lnTo>
                  <a:pt x="30" y="5"/>
                </a:lnTo>
                <a:lnTo>
                  <a:pt x="28" y="5"/>
                </a:lnTo>
                <a:lnTo>
                  <a:pt x="23" y="7"/>
                </a:lnTo>
                <a:lnTo>
                  <a:pt x="21" y="7"/>
                </a:lnTo>
                <a:lnTo>
                  <a:pt x="19" y="9"/>
                </a:lnTo>
                <a:lnTo>
                  <a:pt x="17" y="11"/>
                </a:lnTo>
                <a:lnTo>
                  <a:pt x="15" y="13"/>
                </a:lnTo>
                <a:lnTo>
                  <a:pt x="13" y="13"/>
                </a:lnTo>
                <a:lnTo>
                  <a:pt x="13" y="16"/>
                </a:lnTo>
                <a:lnTo>
                  <a:pt x="10" y="18"/>
                </a:lnTo>
                <a:lnTo>
                  <a:pt x="8" y="22"/>
                </a:lnTo>
                <a:lnTo>
                  <a:pt x="8" y="24"/>
                </a:lnTo>
                <a:lnTo>
                  <a:pt x="6" y="26"/>
                </a:lnTo>
                <a:lnTo>
                  <a:pt x="4" y="29"/>
                </a:lnTo>
                <a:lnTo>
                  <a:pt x="4" y="33"/>
                </a:lnTo>
                <a:lnTo>
                  <a:pt x="4" y="35"/>
                </a:lnTo>
                <a:lnTo>
                  <a:pt x="2" y="39"/>
                </a:lnTo>
                <a:lnTo>
                  <a:pt x="2" y="42"/>
                </a:lnTo>
                <a:lnTo>
                  <a:pt x="2" y="46"/>
                </a:lnTo>
                <a:lnTo>
                  <a:pt x="0" y="52"/>
                </a:lnTo>
                <a:lnTo>
                  <a:pt x="0" y="59"/>
                </a:lnTo>
                <a:lnTo>
                  <a:pt x="2" y="68"/>
                </a:lnTo>
                <a:lnTo>
                  <a:pt x="2" y="76"/>
                </a:lnTo>
                <a:lnTo>
                  <a:pt x="4" y="85"/>
                </a:lnTo>
                <a:lnTo>
                  <a:pt x="6" y="94"/>
                </a:lnTo>
                <a:lnTo>
                  <a:pt x="8" y="102"/>
                </a:lnTo>
                <a:lnTo>
                  <a:pt x="13" y="111"/>
                </a:lnTo>
                <a:lnTo>
                  <a:pt x="15" y="122"/>
                </a:lnTo>
                <a:lnTo>
                  <a:pt x="19" y="135"/>
                </a:lnTo>
                <a:lnTo>
                  <a:pt x="30" y="159"/>
                </a:lnTo>
                <a:lnTo>
                  <a:pt x="39" y="185"/>
                </a:lnTo>
                <a:lnTo>
                  <a:pt x="49" y="211"/>
                </a:lnTo>
                <a:lnTo>
                  <a:pt x="62" y="237"/>
                </a:lnTo>
                <a:lnTo>
                  <a:pt x="73" y="260"/>
                </a:lnTo>
                <a:lnTo>
                  <a:pt x="84" y="284"/>
                </a:lnTo>
                <a:lnTo>
                  <a:pt x="88" y="295"/>
                </a:lnTo>
                <a:lnTo>
                  <a:pt x="95" y="304"/>
                </a:lnTo>
                <a:lnTo>
                  <a:pt x="95" y="308"/>
                </a:lnTo>
                <a:lnTo>
                  <a:pt x="97" y="312"/>
                </a:lnTo>
                <a:lnTo>
                  <a:pt x="99" y="319"/>
                </a:lnTo>
                <a:lnTo>
                  <a:pt x="99" y="323"/>
                </a:lnTo>
                <a:lnTo>
                  <a:pt x="101" y="330"/>
                </a:lnTo>
                <a:lnTo>
                  <a:pt x="101" y="338"/>
                </a:lnTo>
                <a:lnTo>
                  <a:pt x="104" y="349"/>
                </a:lnTo>
                <a:lnTo>
                  <a:pt x="104" y="360"/>
                </a:lnTo>
                <a:lnTo>
                  <a:pt x="104" y="390"/>
                </a:lnTo>
                <a:lnTo>
                  <a:pt x="104" y="432"/>
                </a:lnTo>
                <a:lnTo>
                  <a:pt x="106" y="622"/>
                </a:lnTo>
                <a:lnTo>
                  <a:pt x="424" y="622"/>
                </a:lnTo>
                <a:close/>
              </a:path>
            </a:pathLst>
          </a:custGeom>
          <a:solidFill>
            <a:srgbClr val="EDC9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6" name="任意多边形 308265"/>
          <p:cNvSpPr/>
          <p:nvPr/>
        </p:nvSpPr>
        <p:spPr>
          <a:xfrm>
            <a:off x="5530850" y="3856038"/>
            <a:ext cx="835025" cy="982662"/>
          </a:xfrm>
          <a:custGeom>
            <a:rect l="0" t="0" r="0" b="0"/>
            <a:pathLst>
              <a:path w="526" h="619">
                <a:moveTo>
                  <a:pt x="422" y="619"/>
                </a:moveTo>
                <a:lnTo>
                  <a:pt x="422" y="439"/>
                </a:lnTo>
                <a:lnTo>
                  <a:pt x="422" y="411"/>
                </a:lnTo>
                <a:lnTo>
                  <a:pt x="420" y="390"/>
                </a:lnTo>
                <a:lnTo>
                  <a:pt x="420" y="381"/>
                </a:lnTo>
                <a:lnTo>
                  <a:pt x="420" y="372"/>
                </a:lnTo>
                <a:lnTo>
                  <a:pt x="420" y="364"/>
                </a:lnTo>
                <a:lnTo>
                  <a:pt x="422" y="355"/>
                </a:lnTo>
                <a:lnTo>
                  <a:pt x="422" y="346"/>
                </a:lnTo>
                <a:lnTo>
                  <a:pt x="422" y="340"/>
                </a:lnTo>
                <a:lnTo>
                  <a:pt x="424" y="331"/>
                </a:lnTo>
                <a:lnTo>
                  <a:pt x="426" y="322"/>
                </a:lnTo>
                <a:lnTo>
                  <a:pt x="426" y="314"/>
                </a:lnTo>
                <a:lnTo>
                  <a:pt x="431" y="305"/>
                </a:lnTo>
                <a:lnTo>
                  <a:pt x="433" y="294"/>
                </a:lnTo>
                <a:lnTo>
                  <a:pt x="437" y="283"/>
                </a:lnTo>
                <a:lnTo>
                  <a:pt x="444" y="266"/>
                </a:lnTo>
                <a:lnTo>
                  <a:pt x="452" y="244"/>
                </a:lnTo>
                <a:lnTo>
                  <a:pt x="463" y="221"/>
                </a:lnTo>
                <a:lnTo>
                  <a:pt x="474" y="195"/>
                </a:lnTo>
                <a:lnTo>
                  <a:pt x="485" y="171"/>
                </a:lnTo>
                <a:lnTo>
                  <a:pt x="496" y="147"/>
                </a:lnTo>
                <a:lnTo>
                  <a:pt x="507" y="125"/>
                </a:lnTo>
                <a:lnTo>
                  <a:pt x="515" y="108"/>
                </a:lnTo>
                <a:lnTo>
                  <a:pt x="517" y="104"/>
                </a:lnTo>
                <a:lnTo>
                  <a:pt x="517" y="97"/>
                </a:lnTo>
                <a:lnTo>
                  <a:pt x="520" y="93"/>
                </a:lnTo>
                <a:lnTo>
                  <a:pt x="522" y="88"/>
                </a:lnTo>
                <a:lnTo>
                  <a:pt x="522" y="84"/>
                </a:lnTo>
                <a:lnTo>
                  <a:pt x="524" y="80"/>
                </a:lnTo>
                <a:lnTo>
                  <a:pt x="524" y="75"/>
                </a:lnTo>
                <a:lnTo>
                  <a:pt x="526" y="69"/>
                </a:lnTo>
                <a:lnTo>
                  <a:pt x="526" y="65"/>
                </a:lnTo>
                <a:lnTo>
                  <a:pt x="526" y="60"/>
                </a:lnTo>
                <a:lnTo>
                  <a:pt x="526" y="56"/>
                </a:lnTo>
                <a:lnTo>
                  <a:pt x="526" y="52"/>
                </a:lnTo>
                <a:lnTo>
                  <a:pt x="526" y="47"/>
                </a:lnTo>
                <a:lnTo>
                  <a:pt x="526" y="43"/>
                </a:lnTo>
                <a:lnTo>
                  <a:pt x="526" y="39"/>
                </a:lnTo>
                <a:lnTo>
                  <a:pt x="526" y="34"/>
                </a:lnTo>
                <a:lnTo>
                  <a:pt x="526" y="32"/>
                </a:lnTo>
                <a:lnTo>
                  <a:pt x="524" y="28"/>
                </a:lnTo>
                <a:lnTo>
                  <a:pt x="524" y="23"/>
                </a:lnTo>
                <a:lnTo>
                  <a:pt x="522" y="21"/>
                </a:lnTo>
                <a:lnTo>
                  <a:pt x="522" y="17"/>
                </a:lnTo>
                <a:lnTo>
                  <a:pt x="520" y="15"/>
                </a:lnTo>
                <a:lnTo>
                  <a:pt x="517" y="13"/>
                </a:lnTo>
                <a:lnTo>
                  <a:pt x="515" y="10"/>
                </a:lnTo>
                <a:lnTo>
                  <a:pt x="515" y="8"/>
                </a:lnTo>
                <a:lnTo>
                  <a:pt x="513" y="6"/>
                </a:lnTo>
                <a:lnTo>
                  <a:pt x="511" y="4"/>
                </a:lnTo>
                <a:lnTo>
                  <a:pt x="509" y="2"/>
                </a:lnTo>
                <a:lnTo>
                  <a:pt x="507" y="2"/>
                </a:lnTo>
                <a:lnTo>
                  <a:pt x="504" y="0"/>
                </a:lnTo>
                <a:lnTo>
                  <a:pt x="500" y="0"/>
                </a:lnTo>
                <a:lnTo>
                  <a:pt x="498" y="0"/>
                </a:lnTo>
                <a:lnTo>
                  <a:pt x="485" y="0"/>
                </a:lnTo>
                <a:lnTo>
                  <a:pt x="472" y="0"/>
                </a:lnTo>
                <a:lnTo>
                  <a:pt x="457" y="0"/>
                </a:lnTo>
                <a:lnTo>
                  <a:pt x="442" y="2"/>
                </a:lnTo>
                <a:lnTo>
                  <a:pt x="431" y="2"/>
                </a:lnTo>
                <a:lnTo>
                  <a:pt x="420" y="2"/>
                </a:lnTo>
                <a:lnTo>
                  <a:pt x="413" y="2"/>
                </a:lnTo>
                <a:lnTo>
                  <a:pt x="411" y="2"/>
                </a:lnTo>
                <a:lnTo>
                  <a:pt x="398" y="2"/>
                </a:lnTo>
                <a:lnTo>
                  <a:pt x="385" y="4"/>
                </a:lnTo>
                <a:lnTo>
                  <a:pt x="138" y="4"/>
                </a:lnTo>
                <a:lnTo>
                  <a:pt x="125" y="2"/>
                </a:lnTo>
                <a:lnTo>
                  <a:pt x="110" y="4"/>
                </a:lnTo>
                <a:lnTo>
                  <a:pt x="108" y="4"/>
                </a:lnTo>
                <a:lnTo>
                  <a:pt x="102" y="2"/>
                </a:lnTo>
                <a:lnTo>
                  <a:pt x="93" y="2"/>
                </a:lnTo>
                <a:lnTo>
                  <a:pt x="84" y="2"/>
                </a:lnTo>
                <a:lnTo>
                  <a:pt x="71" y="2"/>
                </a:lnTo>
                <a:lnTo>
                  <a:pt x="58" y="2"/>
                </a:lnTo>
                <a:lnTo>
                  <a:pt x="47" y="2"/>
                </a:lnTo>
                <a:lnTo>
                  <a:pt x="34" y="4"/>
                </a:lnTo>
                <a:lnTo>
                  <a:pt x="32" y="4"/>
                </a:lnTo>
                <a:lnTo>
                  <a:pt x="30" y="4"/>
                </a:lnTo>
                <a:lnTo>
                  <a:pt x="26" y="4"/>
                </a:lnTo>
                <a:lnTo>
                  <a:pt x="24" y="6"/>
                </a:lnTo>
                <a:lnTo>
                  <a:pt x="21" y="6"/>
                </a:lnTo>
                <a:lnTo>
                  <a:pt x="19" y="8"/>
                </a:lnTo>
                <a:lnTo>
                  <a:pt x="17" y="10"/>
                </a:lnTo>
                <a:lnTo>
                  <a:pt x="15" y="10"/>
                </a:lnTo>
                <a:lnTo>
                  <a:pt x="13" y="13"/>
                </a:lnTo>
                <a:lnTo>
                  <a:pt x="13" y="15"/>
                </a:lnTo>
                <a:lnTo>
                  <a:pt x="11" y="17"/>
                </a:lnTo>
                <a:lnTo>
                  <a:pt x="8" y="19"/>
                </a:lnTo>
                <a:lnTo>
                  <a:pt x="6" y="21"/>
                </a:lnTo>
                <a:lnTo>
                  <a:pt x="6" y="26"/>
                </a:lnTo>
                <a:lnTo>
                  <a:pt x="4" y="28"/>
                </a:lnTo>
                <a:lnTo>
                  <a:pt x="4" y="30"/>
                </a:lnTo>
                <a:lnTo>
                  <a:pt x="4" y="34"/>
                </a:lnTo>
                <a:lnTo>
                  <a:pt x="2" y="36"/>
                </a:lnTo>
                <a:lnTo>
                  <a:pt x="2" y="41"/>
                </a:lnTo>
                <a:lnTo>
                  <a:pt x="2" y="43"/>
                </a:lnTo>
                <a:lnTo>
                  <a:pt x="0" y="52"/>
                </a:lnTo>
                <a:lnTo>
                  <a:pt x="0" y="58"/>
                </a:lnTo>
                <a:lnTo>
                  <a:pt x="2" y="67"/>
                </a:lnTo>
                <a:lnTo>
                  <a:pt x="2" y="73"/>
                </a:lnTo>
                <a:lnTo>
                  <a:pt x="4" y="82"/>
                </a:lnTo>
                <a:lnTo>
                  <a:pt x="6" y="91"/>
                </a:lnTo>
                <a:lnTo>
                  <a:pt x="8" y="99"/>
                </a:lnTo>
                <a:lnTo>
                  <a:pt x="13" y="110"/>
                </a:lnTo>
                <a:lnTo>
                  <a:pt x="15" y="121"/>
                </a:lnTo>
                <a:lnTo>
                  <a:pt x="19" y="132"/>
                </a:lnTo>
                <a:lnTo>
                  <a:pt x="30" y="156"/>
                </a:lnTo>
                <a:lnTo>
                  <a:pt x="39" y="182"/>
                </a:lnTo>
                <a:lnTo>
                  <a:pt x="50" y="208"/>
                </a:lnTo>
                <a:lnTo>
                  <a:pt x="63" y="234"/>
                </a:lnTo>
                <a:lnTo>
                  <a:pt x="73" y="257"/>
                </a:lnTo>
                <a:lnTo>
                  <a:pt x="84" y="281"/>
                </a:lnTo>
                <a:lnTo>
                  <a:pt x="89" y="292"/>
                </a:lnTo>
                <a:lnTo>
                  <a:pt x="93" y="301"/>
                </a:lnTo>
                <a:lnTo>
                  <a:pt x="95" y="305"/>
                </a:lnTo>
                <a:lnTo>
                  <a:pt x="97" y="309"/>
                </a:lnTo>
                <a:lnTo>
                  <a:pt x="99" y="316"/>
                </a:lnTo>
                <a:lnTo>
                  <a:pt x="99" y="320"/>
                </a:lnTo>
                <a:lnTo>
                  <a:pt x="102" y="327"/>
                </a:lnTo>
                <a:lnTo>
                  <a:pt x="102" y="335"/>
                </a:lnTo>
                <a:lnTo>
                  <a:pt x="102" y="346"/>
                </a:lnTo>
                <a:lnTo>
                  <a:pt x="104" y="357"/>
                </a:lnTo>
                <a:lnTo>
                  <a:pt x="104" y="387"/>
                </a:lnTo>
                <a:lnTo>
                  <a:pt x="104" y="426"/>
                </a:lnTo>
                <a:lnTo>
                  <a:pt x="104" y="619"/>
                </a:lnTo>
                <a:lnTo>
                  <a:pt x="422" y="619"/>
                </a:lnTo>
                <a:close/>
              </a:path>
            </a:pathLst>
          </a:custGeom>
          <a:solidFill>
            <a:srgbClr val="EDC9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7" name="任意多边形 308266"/>
          <p:cNvSpPr/>
          <p:nvPr/>
        </p:nvSpPr>
        <p:spPr>
          <a:xfrm>
            <a:off x="5534025" y="3859213"/>
            <a:ext cx="831850" cy="979487"/>
          </a:xfrm>
          <a:custGeom>
            <a:rect l="0" t="0" r="0" b="0"/>
            <a:pathLst>
              <a:path w="524" h="617">
                <a:moveTo>
                  <a:pt x="418" y="617"/>
                </a:moveTo>
                <a:lnTo>
                  <a:pt x="418" y="435"/>
                </a:lnTo>
                <a:lnTo>
                  <a:pt x="418" y="409"/>
                </a:lnTo>
                <a:lnTo>
                  <a:pt x="418" y="388"/>
                </a:lnTo>
                <a:lnTo>
                  <a:pt x="418" y="370"/>
                </a:lnTo>
                <a:lnTo>
                  <a:pt x="418" y="353"/>
                </a:lnTo>
                <a:lnTo>
                  <a:pt x="420" y="344"/>
                </a:lnTo>
                <a:lnTo>
                  <a:pt x="420" y="338"/>
                </a:lnTo>
                <a:lnTo>
                  <a:pt x="422" y="329"/>
                </a:lnTo>
                <a:lnTo>
                  <a:pt x="422" y="320"/>
                </a:lnTo>
                <a:lnTo>
                  <a:pt x="424" y="312"/>
                </a:lnTo>
                <a:lnTo>
                  <a:pt x="429" y="303"/>
                </a:lnTo>
                <a:lnTo>
                  <a:pt x="431" y="292"/>
                </a:lnTo>
                <a:lnTo>
                  <a:pt x="435" y="281"/>
                </a:lnTo>
                <a:lnTo>
                  <a:pt x="442" y="264"/>
                </a:lnTo>
                <a:lnTo>
                  <a:pt x="450" y="242"/>
                </a:lnTo>
                <a:lnTo>
                  <a:pt x="461" y="219"/>
                </a:lnTo>
                <a:lnTo>
                  <a:pt x="472" y="195"/>
                </a:lnTo>
                <a:lnTo>
                  <a:pt x="483" y="169"/>
                </a:lnTo>
                <a:lnTo>
                  <a:pt x="494" y="145"/>
                </a:lnTo>
                <a:lnTo>
                  <a:pt x="505" y="123"/>
                </a:lnTo>
                <a:lnTo>
                  <a:pt x="511" y="106"/>
                </a:lnTo>
                <a:lnTo>
                  <a:pt x="513" y="102"/>
                </a:lnTo>
                <a:lnTo>
                  <a:pt x="515" y="97"/>
                </a:lnTo>
                <a:lnTo>
                  <a:pt x="518" y="93"/>
                </a:lnTo>
                <a:lnTo>
                  <a:pt x="518" y="89"/>
                </a:lnTo>
                <a:lnTo>
                  <a:pt x="520" y="84"/>
                </a:lnTo>
                <a:lnTo>
                  <a:pt x="522" y="78"/>
                </a:lnTo>
                <a:lnTo>
                  <a:pt x="522" y="73"/>
                </a:lnTo>
                <a:lnTo>
                  <a:pt x="522" y="69"/>
                </a:lnTo>
                <a:lnTo>
                  <a:pt x="524" y="65"/>
                </a:lnTo>
                <a:lnTo>
                  <a:pt x="524" y="60"/>
                </a:lnTo>
                <a:lnTo>
                  <a:pt x="524" y="56"/>
                </a:lnTo>
                <a:lnTo>
                  <a:pt x="524" y="52"/>
                </a:lnTo>
                <a:lnTo>
                  <a:pt x="524" y="47"/>
                </a:lnTo>
                <a:lnTo>
                  <a:pt x="524" y="43"/>
                </a:lnTo>
                <a:lnTo>
                  <a:pt x="524" y="39"/>
                </a:lnTo>
                <a:lnTo>
                  <a:pt x="522" y="34"/>
                </a:lnTo>
                <a:lnTo>
                  <a:pt x="522" y="30"/>
                </a:lnTo>
                <a:lnTo>
                  <a:pt x="522" y="28"/>
                </a:lnTo>
                <a:lnTo>
                  <a:pt x="520" y="24"/>
                </a:lnTo>
                <a:lnTo>
                  <a:pt x="520" y="21"/>
                </a:lnTo>
                <a:lnTo>
                  <a:pt x="518" y="17"/>
                </a:lnTo>
                <a:lnTo>
                  <a:pt x="518" y="15"/>
                </a:lnTo>
                <a:lnTo>
                  <a:pt x="515" y="13"/>
                </a:lnTo>
                <a:lnTo>
                  <a:pt x="513" y="11"/>
                </a:lnTo>
                <a:lnTo>
                  <a:pt x="511" y="8"/>
                </a:lnTo>
                <a:lnTo>
                  <a:pt x="509" y="6"/>
                </a:lnTo>
                <a:lnTo>
                  <a:pt x="507" y="4"/>
                </a:lnTo>
                <a:lnTo>
                  <a:pt x="507" y="2"/>
                </a:lnTo>
                <a:lnTo>
                  <a:pt x="502" y="2"/>
                </a:lnTo>
                <a:lnTo>
                  <a:pt x="500" y="0"/>
                </a:lnTo>
                <a:lnTo>
                  <a:pt x="498" y="0"/>
                </a:lnTo>
                <a:lnTo>
                  <a:pt x="496" y="0"/>
                </a:lnTo>
                <a:lnTo>
                  <a:pt x="483" y="0"/>
                </a:lnTo>
                <a:lnTo>
                  <a:pt x="468" y="0"/>
                </a:lnTo>
                <a:lnTo>
                  <a:pt x="455" y="0"/>
                </a:lnTo>
                <a:lnTo>
                  <a:pt x="440" y="0"/>
                </a:lnTo>
                <a:lnTo>
                  <a:pt x="427" y="0"/>
                </a:lnTo>
                <a:lnTo>
                  <a:pt x="418" y="2"/>
                </a:lnTo>
                <a:lnTo>
                  <a:pt x="411" y="2"/>
                </a:lnTo>
                <a:lnTo>
                  <a:pt x="407" y="2"/>
                </a:lnTo>
                <a:lnTo>
                  <a:pt x="396" y="2"/>
                </a:lnTo>
                <a:lnTo>
                  <a:pt x="383" y="2"/>
                </a:lnTo>
                <a:lnTo>
                  <a:pt x="139" y="2"/>
                </a:lnTo>
                <a:lnTo>
                  <a:pt x="126" y="2"/>
                </a:lnTo>
                <a:lnTo>
                  <a:pt x="110" y="2"/>
                </a:lnTo>
                <a:lnTo>
                  <a:pt x="108" y="2"/>
                </a:lnTo>
                <a:lnTo>
                  <a:pt x="102" y="2"/>
                </a:lnTo>
                <a:lnTo>
                  <a:pt x="93" y="2"/>
                </a:lnTo>
                <a:lnTo>
                  <a:pt x="82" y="2"/>
                </a:lnTo>
                <a:lnTo>
                  <a:pt x="71" y="2"/>
                </a:lnTo>
                <a:lnTo>
                  <a:pt x="58" y="2"/>
                </a:lnTo>
                <a:lnTo>
                  <a:pt x="45" y="2"/>
                </a:lnTo>
                <a:lnTo>
                  <a:pt x="35" y="2"/>
                </a:lnTo>
                <a:lnTo>
                  <a:pt x="32" y="4"/>
                </a:lnTo>
                <a:lnTo>
                  <a:pt x="30" y="4"/>
                </a:lnTo>
                <a:lnTo>
                  <a:pt x="26" y="4"/>
                </a:lnTo>
                <a:lnTo>
                  <a:pt x="24" y="6"/>
                </a:lnTo>
                <a:lnTo>
                  <a:pt x="22" y="6"/>
                </a:lnTo>
                <a:lnTo>
                  <a:pt x="19" y="8"/>
                </a:lnTo>
                <a:lnTo>
                  <a:pt x="17" y="8"/>
                </a:lnTo>
                <a:lnTo>
                  <a:pt x="15" y="11"/>
                </a:lnTo>
                <a:lnTo>
                  <a:pt x="13" y="13"/>
                </a:lnTo>
                <a:lnTo>
                  <a:pt x="11" y="15"/>
                </a:lnTo>
                <a:lnTo>
                  <a:pt x="11" y="17"/>
                </a:lnTo>
                <a:lnTo>
                  <a:pt x="9" y="19"/>
                </a:lnTo>
                <a:lnTo>
                  <a:pt x="6" y="21"/>
                </a:lnTo>
                <a:lnTo>
                  <a:pt x="6" y="24"/>
                </a:lnTo>
                <a:lnTo>
                  <a:pt x="4" y="28"/>
                </a:lnTo>
                <a:lnTo>
                  <a:pt x="4" y="30"/>
                </a:lnTo>
                <a:lnTo>
                  <a:pt x="4" y="32"/>
                </a:lnTo>
                <a:lnTo>
                  <a:pt x="2" y="37"/>
                </a:lnTo>
                <a:lnTo>
                  <a:pt x="2" y="39"/>
                </a:lnTo>
                <a:lnTo>
                  <a:pt x="2" y="43"/>
                </a:lnTo>
                <a:lnTo>
                  <a:pt x="0" y="50"/>
                </a:lnTo>
                <a:lnTo>
                  <a:pt x="0" y="58"/>
                </a:lnTo>
                <a:lnTo>
                  <a:pt x="2" y="65"/>
                </a:lnTo>
                <a:lnTo>
                  <a:pt x="2" y="73"/>
                </a:lnTo>
                <a:lnTo>
                  <a:pt x="4" y="82"/>
                </a:lnTo>
                <a:lnTo>
                  <a:pt x="6" y="91"/>
                </a:lnTo>
                <a:lnTo>
                  <a:pt x="9" y="99"/>
                </a:lnTo>
                <a:lnTo>
                  <a:pt x="13" y="110"/>
                </a:lnTo>
                <a:lnTo>
                  <a:pt x="15" y="119"/>
                </a:lnTo>
                <a:lnTo>
                  <a:pt x="19" y="132"/>
                </a:lnTo>
                <a:lnTo>
                  <a:pt x="28" y="156"/>
                </a:lnTo>
                <a:lnTo>
                  <a:pt x="39" y="180"/>
                </a:lnTo>
                <a:lnTo>
                  <a:pt x="50" y="206"/>
                </a:lnTo>
                <a:lnTo>
                  <a:pt x="61" y="232"/>
                </a:lnTo>
                <a:lnTo>
                  <a:pt x="71" y="255"/>
                </a:lnTo>
                <a:lnTo>
                  <a:pt x="82" y="279"/>
                </a:lnTo>
                <a:lnTo>
                  <a:pt x="89" y="290"/>
                </a:lnTo>
                <a:lnTo>
                  <a:pt x="93" y="299"/>
                </a:lnTo>
                <a:lnTo>
                  <a:pt x="95" y="303"/>
                </a:lnTo>
                <a:lnTo>
                  <a:pt x="97" y="307"/>
                </a:lnTo>
                <a:lnTo>
                  <a:pt x="97" y="314"/>
                </a:lnTo>
                <a:lnTo>
                  <a:pt x="100" y="318"/>
                </a:lnTo>
                <a:lnTo>
                  <a:pt x="100" y="325"/>
                </a:lnTo>
                <a:lnTo>
                  <a:pt x="102" y="333"/>
                </a:lnTo>
                <a:lnTo>
                  <a:pt x="102" y="342"/>
                </a:lnTo>
                <a:lnTo>
                  <a:pt x="102" y="355"/>
                </a:lnTo>
                <a:lnTo>
                  <a:pt x="104" y="385"/>
                </a:lnTo>
                <a:lnTo>
                  <a:pt x="104" y="424"/>
                </a:lnTo>
                <a:lnTo>
                  <a:pt x="104" y="617"/>
                </a:lnTo>
                <a:lnTo>
                  <a:pt x="418" y="617"/>
                </a:lnTo>
                <a:close/>
              </a:path>
            </a:pathLst>
          </a:custGeom>
          <a:solidFill>
            <a:srgbClr val="EDC8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8" name="任意多边形 308267"/>
          <p:cNvSpPr/>
          <p:nvPr/>
        </p:nvSpPr>
        <p:spPr>
          <a:xfrm>
            <a:off x="5537200" y="3862388"/>
            <a:ext cx="828675" cy="976312"/>
          </a:xfrm>
          <a:custGeom>
            <a:rect l="0" t="0" r="0" b="0"/>
            <a:pathLst>
              <a:path w="522" h="615">
                <a:moveTo>
                  <a:pt x="416" y="615"/>
                </a:moveTo>
                <a:lnTo>
                  <a:pt x="416" y="433"/>
                </a:lnTo>
                <a:lnTo>
                  <a:pt x="416" y="407"/>
                </a:lnTo>
                <a:lnTo>
                  <a:pt x="416" y="386"/>
                </a:lnTo>
                <a:lnTo>
                  <a:pt x="416" y="366"/>
                </a:lnTo>
                <a:lnTo>
                  <a:pt x="416" y="351"/>
                </a:lnTo>
                <a:lnTo>
                  <a:pt x="418" y="342"/>
                </a:lnTo>
                <a:lnTo>
                  <a:pt x="418" y="334"/>
                </a:lnTo>
                <a:lnTo>
                  <a:pt x="418" y="327"/>
                </a:lnTo>
                <a:lnTo>
                  <a:pt x="420" y="318"/>
                </a:lnTo>
                <a:lnTo>
                  <a:pt x="422" y="310"/>
                </a:lnTo>
                <a:lnTo>
                  <a:pt x="425" y="301"/>
                </a:lnTo>
                <a:lnTo>
                  <a:pt x="429" y="290"/>
                </a:lnTo>
                <a:lnTo>
                  <a:pt x="433" y="279"/>
                </a:lnTo>
                <a:lnTo>
                  <a:pt x="440" y="262"/>
                </a:lnTo>
                <a:lnTo>
                  <a:pt x="448" y="240"/>
                </a:lnTo>
                <a:lnTo>
                  <a:pt x="459" y="217"/>
                </a:lnTo>
                <a:lnTo>
                  <a:pt x="470" y="193"/>
                </a:lnTo>
                <a:lnTo>
                  <a:pt x="481" y="167"/>
                </a:lnTo>
                <a:lnTo>
                  <a:pt x="492" y="145"/>
                </a:lnTo>
                <a:lnTo>
                  <a:pt x="500" y="123"/>
                </a:lnTo>
                <a:lnTo>
                  <a:pt x="509" y="106"/>
                </a:lnTo>
                <a:lnTo>
                  <a:pt x="511" y="102"/>
                </a:lnTo>
                <a:lnTo>
                  <a:pt x="513" y="97"/>
                </a:lnTo>
                <a:lnTo>
                  <a:pt x="513" y="93"/>
                </a:lnTo>
                <a:lnTo>
                  <a:pt x="516" y="87"/>
                </a:lnTo>
                <a:lnTo>
                  <a:pt x="518" y="82"/>
                </a:lnTo>
                <a:lnTo>
                  <a:pt x="518" y="78"/>
                </a:lnTo>
                <a:lnTo>
                  <a:pt x="520" y="74"/>
                </a:lnTo>
                <a:lnTo>
                  <a:pt x="520" y="69"/>
                </a:lnTo>
                <a:lnTo>
                  <a:pt x="520" y="65"/>
                </a:lnTo>
                <a:lnTo>
                  <a:pt x="520" y="61"/>
                </a:lnTo>
                <a:lnTo>
                  <a:pt x="522" y="54"/>
                </a:lnTo>
                <a:lnTo>
                  <a:pt x="522" y="52"/>
                </a:lnTo>
                <a:lnTo>
                  <a:pt x="522" y="48"/>
                </a:lnTo>
                <a:lnTo>
                  <a:pt x="520" y="43"/>
                </a:lnTo>
                <a:lnTo>
                  <a:pt x="520" y="39"/>
                </a:lnTo>
                <a:lnTo>
                  <a:pt x="520" y="35"/>
                </a:lnTo>
                <a:lnTo>
                  <a:pt x="520" y="30"/>
                </a:lnTo>
                <a:lnTo>
                  <a:pt x="518" y="26"/>
                </a:lnTo>
                <a:lnTo>
                  <a:pt x="518" y="24"/>
                </a:lnTo>
                <a:lnTo>
                  <a:pt x="516" y="19"/>
                </a:lnTo>
                <a:lnTo>
                  <a:pt x="516" y="17"/>
                </a:lnTo>
                <a:lnTo>
                  <a:pt x="513" y="15"/>
                </a:lnTo>
                <a:lnTo>
                  <a:pt x="511" y="11"/>
                </a:lnTo>
                <a:lnTo>
                  <a:pt x="511" y="9"/>
                </a:lnTo>
                <a:lnTo>
                  <a:pt x="509" y="6"/>
                </a:lnTo>
                <a:lnTo>
                  <a:pt x="507" y="4"/>
                </a:lnTo>
                <a:lnTo>
                  <a:pt x="505" y="4"/>
                </a:lnTo>
                <a:lnTo>
                  <a:pt x="503" y="2"/>
                </a:lnTo>
                <a:lnTo>
                  <a:pt x="500" y="0"/>
                </a:lnTo>
                <a:lnTo>
                  <a:pt x="498" y="0"/>
                </a:lnTo>
                <a:lnTo>
                  <a:pt x="496" y="0"/>
                </a:lnTo>
                <a:lnTo>
                  <a:pt x="494" y="0"/>
                </a:lnTo>
                <a:lnTo>
                  <a:pt x="481" y="0"/>
                </a:lnTo>
                <a:lnTo>
                  <a:pt x="466" y="0"/>
                </a:lnTo>
                <a:lnTo>
                  <a:pt x="451" y="0"/>
                </a:lnTo>
                <a:lnTo>
                  <a:pt x="438" y="0"/>
                </a:lnTo>
                <a:lnTo>
                  <a:pt x="425" y="0"/>
                </a:lnTo>
                <a:lnTo>
                  <a:pt x="416" y="0"/>
                </a:lnTo>
                <a:lnTo>
                  <a:pt x="407" y="2"/>
                </a:lnTo>
                <a:lnTo>
                  <a:pt x="405" y="2"/>
                </a:lnTo>
                <a:lnTo>
                  <a:pt x="394" y="2"/>
                </a:lnTo>
                <a:lnTo>
                  <a:pt x="381" y="2"/>
                </a:lnTo>
                <a:lnTo>
                  <a:pt x="139" y="2"/>
                </a:lnTo>
                <a:lnTo>
                  <a:pt x="126" y="2"/>
                </a:lnTo>
                <a:lnTo>
                  <a:pt x="108" y="2"/>
                </a:lnTo>
                <a:lnTo>
                  <a:pt x="106" y="2"/>
                </a:lnTo>
                <a:lnTo>
                  <a:pt x="102" y="2"/>
                </a:lnTo>
                <a:lnTo>
                  <a:pt x="93" y="2"/>
                </a:lnTo>
                <a:lnTo>
                  <a:pt x="82" y="2"/>
                </a:lnTo>
                <a:lnTo>
                  <a:pt x="72" y="2"/>
                </a:lnTo>
                <a:lnTo>
                  <a:pt x="59" y="2"/>
                </a:lnTo>
                <a:lnTo>
                  <a:pt x="46" y="2"/>
                </a:lnTo>
                <a:lnTo>
                  <a:pt x="35" y="2"/>
                </a:lnTo>
                <a:lnTo>
                  <a:pt x="33" y="2"/>
                </a:lnTo>
                <a:lnTo>
                  <a:pt x="30" y="4"/>
                </a:lnTo>
                <a:lnTo>
                  <a:pt x="26" y="4"/>
                </a:lnTo>
                <a:lnTo>
                  <a:pt x="24" y="4"/>
                </a:lnTo>
                <a:lnTo>
                  <a:pt x="22" y="6"/>
                </a:lnTo>
                <a:lnTo>
                  <a:pt x="20" y="6"/>
                </a:lnTo>
                <a:lnTo>
                  <a:pt x="17" y="9"/>
                </a:lnTo>
                <a:lnTo>
                  <a:pt x="15" y="11"/>
                </a:lnTo>
                <a:lnTo>
                  <a:pt x="13" y="13"/>
                </a:lnTo>
                <a:lnTo>
                  <a:pt x="13" y="15"/>
                </a:lnTo>
                <a:lnTo>
                  <a:pt x="11" y="17"/>
                </a:lnTo>
                <a:lnTo>
                  <a:pt x="9" y="19"/>
                </a:lnTo>
                <a:lnTo>
                  <a:pt x="7" y="22"/>
                </a:lnTo>
                <a:lnTo>
                  <a:pt x="7" y="24"/>
                </a:lnTo>
                <a:lnTo>
                  <a:pt x="4" y="26"/>
                </a:lnTo>
                <a:lnTo>
                  <a:pt x="4" y="30"/>
                </a:lnTo>
                <a:lnTo>
                  <a:pt x="2" y="32"/>
                </a:lnTo>
                <a:lnTo>
                  <a:pt x="2" y="37"/>
                </a:lnTo>
                <a:lnTo>
                  <a:pt x="2" y="39"/>
                </a:lnTo>
                <a:lnTo>
                  <a:pt x="2" y="43"/>
                </a:lnTo>
                <a:lnTo>
                  <a:pt x="0" y="50"/>
                </a:lnTo>
                <a:lnTo>
                  <a:pt x="0" y="58"/>
                </a:lnTo>
                <a:lnTo>
                  <a:pt x="2" y="65"/>
                </a:lnTo>
                <a:lnTo>
                  <a:pt x="2" y="74"/>
                </a:lnTo>
                <a:lnTo>
                  <a:pt x="4" y="82"/>
                </a:lnTo>
                <a:lnTo>
                  <a:pt x="7" y="89"/>
                </a:lnTo>
                <a:lnTo>
                  <a:pt x="9" y="100"/>
                </a:lnTo>
                <a:lnTo>
                  <a:pt x="13" y="108"/>
                </a:lnTo>
                <a:lnTo>
                  <a:pt x="15" y="119"/>
                </a:lnTo>
                <a:lnTo>
                  <a:pt x="20" y="130"/>
                </a:lnTo>
                <a:lnTo>
                  <a:pt x="28" y="154"/>
                </a:lnTo>
                <a:lnTo>
                  <a:pt x="39" y="180"/>
                </a:lnTo>
                <a:lnTo>
                  <a:pt x="50" y="206"/>
                </a:lnTo>
                <a:lnTo>
                  <a:pt x="61" y="230"/>
                </a:lnTo>
                <a:lnTo>
                  <a:pt x="72" y="256"/>
                </a:lnTo>
                <a:lnTo>
                  <a:pt x="82" y="277"/>
                </a:lnTo>
                <a:lnTo>
                  <a:pt x="89" y="288"/>
                </a:lnTo>
                <a:lnTo>
                  <a:pt x="93" y="297"/>
                </a:lnTo>
                <a:lnTo>
                  <a:pt x="95" y="301"/>
                </a:lnTo>
                <a:lnTo>
                  <a:pt x="95" y="305"/>
                </a:lnTo>
                <a:lnTo>
                  <a:pt x="98" y="312"/>
                </a:lnTo>
                <a:lnTo>
                  <a:pt x="100" y="316"/>
                </a:lnTo>
                <a:lnTo>
                  <a:pt x="100" y="323"/>
                </a:lnTo>
                <a:lnTo>
                  <a:pt x="100" y="331"/>
                </a:lnTo>
                <a:lnTo>
                  <a:pt x="102" y="340"/>
                </a:lnTo>
                <a:lnTo>
                  <a:pt x="102" y="353"/>
                </a:lnTo>
                <a:lnTo>
                  <a:pt x="102" y="381"/>
                </a:lnTo>
                <a:lnTo>
                  <a:pt x="102" y="422"/>
                </a:lnTo>
                <a:lnTo>
                  <a:pt x="104" y="615"/>
                </a:lnTo>
                <a:lnTo>
                  <a:pt x="416" y="615"/>
                </a:lnTo>
                <a:close/>
              </a:path>
            </a:pathLst>
          </a:custGeom>
          <a:solidFill>
            <a:srgbClr val="ECC6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69" name="任意多边形 308268"/>
          <p:cNvSpPr/>
          <p:nvPr/>
        </p:nvSpPr>
        <p:spPr>
          <a:xfrm>
            <a:off x="5540375" y="3865563"/>
            <a:ext cx="822325" cy="973137"/>
          </a:xfrm>
          <a:custGeom>
            <a:rect l="0" t="0" r="0" b="0"/>
            <a:pathLst>
              <a:path w="518" h="613">
                <a:moveTo>
                  <a:pt x="414" y="613"/>
                </a:moveTo>
                <a:lnTo>
                  <a:pt x="414" y="431"/>
                </a:lnTo>
                <a:lnTo>
                  <a:pt x="414" y="405"/>
                </a:lnTo>
                <a:lnTo>
                  <a:pt x="414" y="384"/>
                </a:lnTo>
                <a:lnTo>
                  <a:pt x="414" y="364"/>
                </a:lnTo>
                <a:lnTo>
                  <a:pt x="414" y="349"/>
                </a:lnTo>
                <a:lnTo>
                  <a:pt x="414" y="340"/>
                </a:lnTo>
                <a:lnTo>
                  <a:pt x="416" y="332"/>
                </a:lnTo>
                <a:lnTo>
                  <a:pt x="416" y="325"/>
                </a:lnTo>
                <a:lnTo>
                  <a:pt x="418" y="316"/>
                </a:lnTo>
                <a:lnTo>
                  <a:pt x="420" y="308"/>
                </a:lnTo>
                <a:lnTo>
                  <a:pt x="423" y="299"/>
                </a:lnTo>
                <a:lnTo>
                  <a:pt x="427" y="288"/>
                </a:lnTo>
                <a:lnTo>
                  <a:pt x="431" y="277"/>
                </a:lnTo>
                <a:lnTo>
                  <a:pt x="438" y="260"/>
                </a:lnTo>
                <a:lnTo>
                  <a:pt x="446" y="241"/>
                </a:lnTo>
                <a:lnTo>
                  <a:pt x="455" y="217"/>
                </a:lnTo>
                <a:lnTo>
                  <a:pt x="466" y="191"/>
                </a:lnTo>
                <a:lnTo>
                  <a:pt x="477" y="167"/>
                </a:lnTo>
                <a:lnTo>
                  <a:pt x="488" y="143"/>
                </a:lnTo>
                <a:lnTo>
                  <a:pt x="498" y="121"/>
                </a:lnTo>
                <a:lnTo>
                  <a:pt x="505" y="104"/>
                </a:lnTo>
                <a:lnTo>
                  <a:pt x="507" y="100"/>
                </a:lnTo>
                <a:lnTo>
                  <a:pt x="509" y="95"/>
                </a:lnTo>
                <a:lnTo>
                  <a:pt x="511" y="91"/>
                </a:lnTo>
                <a:lnTo>
                  <a:pt x="514" y="87"/>
                </a:lnTo>
                <a:lnTo>
                  <a:pt x="514" y="82"/>
                </a:lnTo>
                <a:lnTo>
                  <a:pt x="516" y="78"/>
                </a:lnTo>
                <a:lnTo>
                  <a:pt x="516" y="74"/>
                </a:lnTo>
                <a:lnTo>
                  <a:pt x="518" y="67"/>
                </a:lnTo>
                <a:lnTo>
                  <a:pt x="518" y="63"/>
                </a:lnTo>
                <a:lnTo>
                  <a:pt x="518" y="59"/>
                </a:lnTo>
                <a:lnTo>
                  <a:pt x="518" y="54"/>
                </a:lnTo>
                <a:lnTo>
                  <a:pt x="518" y="50"/>
                </a:lnTo>
                <a:lnTo>
                  <a:pt x="518" y="46"/>
                </a:lnTo>
                <a:lnTo>
                  <a:pt x="518" y="41"/>
                </a:lnTo>
                <a:lnTo>
                  <a:pt x="518" y="39"/>
                </a:lnTo>
                <a:lnTo>
                  <a:pt x="518" y="35"/>
                </a:lnTo>
                <a:lnTo>
                  <a:pt x="516" y="30"/>
                </a:lnTo>
                <a:lnTo>
                  <a:pt x="516" y="26"/>
                </a:lnTo>
                <a:lnTo>
                  <a:pt x="516" y="24"/>
                </a:lnTo>
                <a:lnTo>
                  <a:pt x="514" y="20"/>
                </a:lnTo>
                <a:lnTo>
                  <a:pt x="511" y="17"/>
                </a:lnTo>
                <a:lnTo>
                  <a:pt x="511" y="15"/>
                </a:lnTo>
                <a:lnTo>
                  <a:pt x="509" y="11"/>
                </a:lnTo>
                <a:lnTo>
                  <a:pt x="507" y="9"/>
                </a:lnTo>
                <a:lnTo>
                  <a:pt x="505" y="7"/>
                </a:lnTo>
                <a:lnTo>
                  <a:pt x="505" y="4"/>
                </a:lnTo>
                <a:lnTo>
                  <a:pt x="503" y="2"/>
                </a:lnTo>
                <a:lnTo>
                  <a:pt x="501" y="2"/>
                </a:lnTo>
                <a:lnTo>
                  <a:pt x="498" y="0"/>
                </a:lnTo>
                <a:lnTo>
                  <a:pt x="496" y="0"/>
                </a:lnTo>
                <a:lnTo>
                  <a:pt x="492" y="0"/>
                </a:lnTo>
                <a:lnTo>
                  <a:pt x="490" y="0"/>
                </a:lnTo>
                <a:lnTo>
                  <a:pt x="477" y="0"/>
                </a:lnTo>
                <a:lnTo>
                  <a:pt x="464" y="0"/>
                </a:lnTo>
                <a:lnTo>
                  <a:pt x="449" y="0"/>
                </a:lnTo>
                <a:lnTo>
                  <a:pt x="436" y="0"/>
                </a:lnTo>
                <a:lnTo>
                  <a:pt x="423" y="0"/>
                </a:lnTo>
                <a:lnTo>
                  <a:pt x="414" y="0"/>
                </a:lnTo>
                <a:lnTo>
                  <a:pt x="405" y="0"/>
                </a:lnTo>
                <a:lnTo>
                  <a:pt x="403" y="0"/>
                </a:lnTo>
                <a:lnTo>
                  <a:pt x="392" y="2"/>
                </a:lnTo>
                <a:lnTo>
                  <a:pt x="379" y="2"/>
                </a:lnTo>
                <a:lnTo>
                  <a:pt x="137" y="2"/>
                </a:lnTo>
                <a:lnTo>
                  <a:pt x="124" y="2"/>
                </a:lnTo>
                <a:lnTo>
                  <a:pt x="109" y="2"/>
                </a:lnTo>
                <a:lnTo>
                  <a:pt x="106" y="2"/>
                </a:lnTo>
                <a:lnTo>
                  <a:pt x="102" y="2"/>
                </a:lnTo>
                <a:lnTo>
                  <a:pt x="93" y="2"/>
                </a:lnTo>
                <a:lnTo>
                  <a:pt x="83" y="2"/>
                </a:lnTo>
                <a:lnTo>
                  <a:pt x="70" y="2"/>
                </a:lnTo>
                <a:lnTo>
                  <a:pt x="59" y="2"/>
                </a:lnTo>
                <a:lnTo>
                  <a:pt x="46" y="2"/>
                </a:lnTo>
                <a:lnTo>
                  <a:pt x="35" y="2"/>
                </a:lnTo>
                <a:lnTo>
                  <a:pt x="33" y="2"/>
                </a:lnTo>
                <a:lnTo>
                  <a:pt x="28" y="2"/>
                </a:lnTo>
                <a:lnTo>
                  <a:pt x="26" y="4"/>
                </a:lnTo>
                <a:lnTo>
                  <a:pt x="24" y="4"/>
                </a:lnTo>
                <a:lnTo>
                  <a:pt x="22" y="7"/>
                </a:lnTo>
                <a:lnTo>
                  <a:pt x="20" y="7"/>
                </a:lnTo>
                <a:lnTo>
                  <a:pt x="18" y="9"/>
                </a:lnTo>
                <a:lnTo>
                  <a:pt x="15" y="11"/>
                </a:lnTo>
                <a:lnTo>
                  <a:pt x="13" y="13"/>
                </a:lnTo>
                <a:lnTo>
                  <a:pt x="11" y="15"/>
                </a:lnTo>
                <a:lnTo>
                  <a:pt x="11" y="17"/>
                </a:lnTo>
                <a:lnTo>
                  <a:pt x="9" y="20"/>
                </a:lnTo>
                <a:lnTo>
                  <a:pt x="7" y="22"/>
                </a:lnTo>
                <a:lnTo>
                  <a:pt x="7" y="24"/>
                </a:lnTo>
                <a:lnTo>
                  <a:pt x="5" y="26"/>
                </a:lnTo>
                <a:lnTo>
                  <a:pt x="5" y="30"/>
                </a:lnTo>
                <a:lnTo>
                  <a:pt x="2" y="33"/>
                </a:lnTo>
                <a:lnTo>
                  <a:pt x="2" y="35"/>
                </a:lnTo>
                <a:lnTo>
                  <a:pt x="2" y="39"/>
                </a:lnTo>
                <a:lnTo>
                  <a:pt x="2" y="43"/>
                </a:lnTo>
                <a:lnTo>
                  <a:pt x="0" y="50"/>
                </a:lnTo>
                <a:lnTo>
                  <a:pt x="0" y="56"/>
                </a:lnTo>
                <a:lnTo>
                  <a:pt x="2" y="65"/>
                </a:lnTo>
                <a:lnTo>
                  <a:pt x="2" y="72"/>
                </a:lnTo>
                <a:lnTo>
                  <a:pt x="5" y="80"/>
                </a:lnTo>
                <a:lnTo>
                  <a:pt x="7" y="89"/>
                </a:lnTo>
                <a:lnTo>
                  <a:pt x="9" y="98"/>
                </a:lnTo>
                <a:lnTo>
                  <a:pt x="11" y="108"/>
                </a:lnTo>
                <a:lnTo>
                  <a:pt x="15" y="117"/>
                </a:lnTo>
                <a:lnTo>
                  <a:pt x="20" y="130"/>
                </a:lnTo>
                <a:lnTo>
                  <a:pt x="28" y="154"/>
                </a:lnTo>
                <a:lnTo>
                  <a:pt x="39" y="178"/>
                </a:lnTo>
                <a:lnTo>
                  <a:pt x="50" y="204"/>
                </a:lnTo>
                <a:lnTo>
                  <a:pt x="61" y="230"/>
                </a:lnTo>
                <a:lnTo>
                  <a:pt x="72" y="254"/>
                </a:lnTo>
                <a:lnTo>
                  <a:pt x="83" y="275"/>
                </a:lnTo>
                <a:lnTo>
                  <a:pt x="87" y="286"/>
                </a:lnTo>
                <a:lnTo>
                  <a:pt x="93" y="295"/>
                </a:lnTo>
                <a:lnTo>
                  <a:pt x="93" y="299"/>
                </a:lnTo>
                <a:lnTo>
                  <a:pt x="96" y="303"/>
                </a:lnTo>
                <a:lnTo>
                  <a:pt x="98" y="310"/>
                </a:lnTo>
                <a:lnTo>
                  <a:pt x="98" y="314"/>
                </a:lnTo>
                <a:lnTo>
                  <a:pt x="100" y="321"/>
                </a:lnTo>
                <a:lnTo>
                  <a:pt x="100" y="329"/>
                </a:lnTo>
                <a:lnTo>
                  <a:pt x="102" y="338"/>
                </a:lnTo>
                <a:lnTo>
                  <a:pt x="102" y="351"/>
                </a:lnTo>
                <a:lnTo>
                  <a:pt x="102" y="379"/>
                </a:lnTo>
                <a:lnTo>
                  <a:pt x="102" y="418"/>
                </a:lnTo>
                <a:lnTo>
                  <a:pt x="104" y="613"/>
                </a:lnTo>
                <a:lnTo>
                  <a:pt x="414" y="613"/>
                </a:lnTo>
                <a:close/>
              </a:path>
            </a:pathLst>
          </a:custGeom>
          <a:solidFill>
            <a:srgbClr val="ECC4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0" name="任意多边形 308269"/>
          <p:cNvSpPr/>
          <p:nvPr/>
        </p:nvSpPr>
        <p:spPr>
          <a:xfrm>
            <a:off x="5543550" y="3865563"/>
            <a:ext cx="819150" cy="973137"/>
          </a:xfrm>
          <a:custGeom>
            <a:rect l="0" t="0" r="0" b="0"/>
            <a:pathLst>
              <a:path w="516" h="613">
                <a:moveTo>
                  <a:pt x="412" y="613"/>
                </a:moveTo>
                <a:lnTo>
                  <a:pt x="412" y="429"/>
                </a:lnTo>
                <a:lnTo>
                  <a:pt x="412" y="403"/>
                </a:lnTo>
                <a:lnTo>
                  <a:pt x="412" y="384"/>
                </a:lnTo>
                <a:lnTo>
                  <a:pt x="412" y="364"/>
                </a:lnTo>
                <a:lnTo>
                  <a:pt x="412" y="349"/>
                </a:lnTo>
                <a:lnTo>
                  <a:pt x="412" y="340"/>
                </a:lnTo>
                <a:lnTo>
                  <a:pt x="414" y="332"/>
                </a:lnTo>
                <a:lnTo>
                  <a:pt x="414" y="325"/>
                </a:lnTo>
                <a:lnTo>
                  <a:pt x="416" y="316"/>
                </a:lnTo>
                <a:lnTo>
                  <a:pt x="418" y="308"/>
                </a:lnTo>
                <a:lnTo>
                  <a:pt x="421" y="299"/>
                </a:lnTo>
                <a:lnTo>
                  <a:pt x="425" y="288"/>
                </a:lnTo>
                <a:lnTo>
                  <a:pt x="427" y="277"/>
                </a:lnTo>
                <a:lnTo>
                  <a:pt x="434" y="260"/>
                </a:lnTo>
                <a:lnTo>
                  <a:pt x="442" y="241"/>
                </a:lnTo>
                <a:lnTo>
                  <a:pt x="453" y="217"/>
                </a:lnTo>
                <a:lnTo>
                  <a:pt x="464" y="193"/>
                </a:lnTo>
                <a:lnTo>
                  <a:pt x="475" y="167"/>
                </a:lnTo>
                <a:lnTo>
                  <a:pt x="486" y="145"/>
                </a:lnTo>
                <a:lnTo>
                  <a:pt x="496" y="124"/>
                </a:lnTo>
                <a:lnTo>
                  <a:pt x="503" y="106"/>
                </a:lnTo>
                <a:lnTo>
                  <a:pt x="505" y="102"/>
                </a:lnTo>
                <a:lnTo>
                  <a:pt x="507" y="98"/>
                </a:lnTo>
                <a:lnTo>
                  <a:pt x="509" y="93"/>
                </a:lnTo>
                <a:lnTo>
                  <a:pt x="509" y="89"/>
                </a:lnTo>
                <a:lnTo>
                  <a:pt x="512" y="82"/>
                </a:lnTo>
                <a:lnTo>
                  <a:pt x="512" y="78"/>
                </a:lnTo>
                <a:lnTo>
                  <a:pt x="514" y="74"/>
                </a:lnTo>
                <a:lnTo>
                  <a:pt x="514" y="69"/>
                </a:lnTo>
                <a:lnTo>
                  <a:pt x="514" y="65"/>
                </a:lnTo>
                <a:lnTo>
                  <a:pt x="516" y="61"/>
                </a:lnTo>
                <a:lnTo>
                  <a:pt x="516" y="56"/>
                </a:lnTo>
                <a:lnTo>
                  <a:pt x="516" y="52"/>
                </a:lnTo>
                <a:lnTo>
                  <a:pt x="516" y="48"/>
                </a:lnTo>
                <a:lnTo>
                  <a:pt x="516" y="43"/>
                </a:lnTo>
                <a:lnTo>
                  <a:pt x="514" y="39"/>
                </a:lnTo>
                <a:lnTo>
                  <a:pt x="514" y="35"/>
                </a:lnTo>
                <a:lnTo>
                  <a:pt x="514" y="33"/>
                </a:lnTo>
                <a:lnTo>
                  <a:pt x="514" y="28"/>
                </a:lnTo>
                <a:lnTo>
                  <a:pt x="512" y="24"/>
                </a:lnTo>
                <a:lnTo>
                  <a:pt x="512" y="22"/>
                </a:lnTo>
                <a:lnTo>
                  <a:pt x="509" y="20"/>
                </a:lnTo>
                <a:lnTo>
                  <a:pt x="507" y="15"/>
                </a:lnTo>
                <a:lnTo>
                  <a:pt x="507" y="13"/>
                </a:lnTo>
                <a:lnTo>
                  <a:pt x="505" y="11"/>
                </a:lnTo>
                <a:lnTo>
                  <a:pt x="503" y="9"/>
                </a:lnTo>
                <a:lnTo>
                  <a:pt x="501" y="7"/>
                </a:lnTo>
                <a:lnTo>
                  <a:pt x="499" y="4"/>
                </a:lnTo>
                <a:lnTo>
                  <a:pt x="496" y="4"/>
                </a:lnTo>
                <a:lnTo>
                  <a:pt x="494" y="2"/>
                </a:lnTo>
                <a:lnTo>
                  <a:pt x="492" y="2"/>
                </a:lnTo>
                <a:lnTo>
                  <a:pt x="490" y="0"/>
                </a:lnTo>
                <a:lnTo>
                  <a:pt x="488" y="0"/>
                </a:lnTo>
                <a:lnTo>
                  <a:pt x="475" y="0"/>
                </a:lnTo>
                <a:lnTo>
                  <a:pt x="462" y="0"/>
                </a:lnTo>
                <a:lnTo>
                  <a:pt x="447" y="2"/>
                </a:lnTo>
                <a:lnTo>
                  <a:pt x="434" y="2"/>
                </a:lnTo>
                <a:lnTo>
                  <a:pt x="421" y="2"/>
                </a:lnTo>
                <a:lnTo>
                  <a:pt x="410" y="2"/>
                </a:lnTo>
                <a:lnTo>
                  <a:pt x="403" y="2"/>
                </a:lnTo>
                <a:lnTo>
                  <a:pt x="401" y="2"/>
                </a:lnTo>
                <a:lnTo>
                  <a:pt x="390" y="4"/>
                </a:lnTo>
                <a:lnTo>
                  <a:pt x="377" y="4"/>
                </a:lnTo>
                <a:lnTo>
                  <a:pt x="137" y="4"/>
                </a:lnTo>
                <a:lnTo>
                  <a:pt x="124" y="4"/>
                </a:lnTo>
                <a:lnTo>
                  <a:pt x="109" y="4"/>
                </a:lnTo>
                <a:lnTo>
                  <a:pt x="107" y="4"/>
                </a:lnTo>
                <a:lnTo>
                  <a:pt x="100" y="4"/>
                </a:lnTo>
                <a:lnTo>
                  <a:pt x="91" y="4"/>
                </a:lnTo>
                <a:lnTo>
                  <a:pt x="83" y="4"/>
                </a:lnTo>
                <a:lnTo>
                  <a:pt x="70" y="4"/>
                </a:lnTo>
                <a:lnTo>
                  <a:pt x="59" y="4"/>
                </a:lnTo>
                <a:lnTo>
                  <a:pt x="46" y="4"/>
                </a:lnTo>
                <a:lnTo>
                  <a:pt x="35" y="4"/>
                </a:lnTo>
                <a:lnTo>
                  <a:pt x="33" y="4"/>
                </a:lnTo>
                <a:lnTo>
                  <a:pt x="29" y="4"/>
                </a:lnTo>
                <a:lnTo>
                  <a:pt x="26" y="7"/>
                </a:lnTo>
                <a:lnTo>
                  <a:pt x="24" y="7"/>
                </a:lnTo>
                <a:lnTo>
                  <a:pt x="22" y="7"/>
                </a:lnTo>
                <a:lnTo>
                  <a:pt x="20" y="9"/>
                </a:lnTo>
                <a:lnTo>
                  <a:pt x="18" y="11"/>
                </a:lnTo>
                <a:lnTo>
                  <a:pt x="16" y="13"/>
                </a:lnTo>
                <a:lnTo>
                  <a:pt x="13" y="13"/>
                </a:lnTo>
                <a:lnTo>
                  <a:pt x="11" y="15"/>
                </a:lnTo>
                <a:lnTo>
                  <a:pt x="11" y="17"/>
                </a:lnTo>
                <a:lnTo>
                  <a:pt x="9" y="20"/>
                </a:lnTo>
                <a:lnTo>
                  <a:pt x="7" y="24"/>
                </a:lnTo>
                <a:lnTo>
                  <a:pt x="7" y="26"/>
                </a:lnTo>
                <a:lnTo>
                  <a:pt x="5" y="28"/>
                </a:lnTo>
                <a:lnTo>
                  <a:pt x="5" y="30"/>
                </a:lnTo>
                <a:lnTo>
                  <a:pt x="3" y="35"/>
                </a:lnTo>
                <a:lnTo>
                  <a:pt x="3" y="37"/>
                </a:lnTo>
                <a:lnTo>
                  <a:pt x="3" y="41"/>
                </a:lnTo>
                <a:lnTo>
                  <a:pt x="3" y="43"/>
                </a:lnTo>
                <a:lnTo>
                  <a:pt x="0" y="50"/>
                </a:lnTo>
                <a:lnTo>
                  <a:pt x="0" y="59"/>
                </a:lnTo>
                <a:lnTo>
                  <a:pt x="3" y="65"/>
                </a:lnTo>
                <a:lnTo>
                  <a:pt x="3" y="74"/>
                </a:lnTo>
                <a:lnTo>
                  <a:pt x="5" y="82"/>
                </a:lnTo>
                <a:lnTo>
                  <a:pt x="7" y="91"/>
                </a:lnTo>
                <a:lnTo>
                  <a:pt x="9" y="100"/>
                </a:lnTo>
                <a:lnTo>
                  <a:pt x="11" y="108"/>
                </a:lnTo>
                <a:lnTo>
                  <a:pt x="16" y="119"/>
                </a:lnTo>
                <a:lnTo>
                  <a:pt x="20" y="130"/>
                </a:lnTo>
                <a:lnTo>
                  <a:pt x="29" y="154"/>
                </a:lnTo>
                <a:lnTo>
                  <a:pt x="39" y="178"/>
                </a:lnTo>
                <a:lnTo>
                  <a:pt x="50" y="204"/>
                </a:lnTo>
                <a:lnTo>
                  <a:pt x="61" y="230"/>
                </a:lnTo>
                <a:lnTo>
                  <a:pt x="72" y="254"/>
                </a:lnTo>
                <a:lnTo>
                  <a:pt x="83" y="275"/>
                </a:lnTo>
                <a:lnTo>
                  <a:pt x="87" y="286"/>
                </a:lnTo>
                <a:lnTo>
                  <a:pt x="91" y="295"/>
                </a:lnTo>
                <a:lnTo>
                  <a:pt x="94" y="299"/>
                </a:lnTo>
                <a:lnTo>
                  <a:pt x="96" y="303"/>
                </a:lnTo>
                <a:lnTo>
                  <a:pt x="96" y="310"/>
                </a:lnTo>
                <a:lnTo>
                  <a:pt x="98" y="314"/>
                </a:lnTo>
                <a:lnTo>
                  <a:pt x="100" y="321"/>
                </a:lnTo>
                <a:lnTo>
                  <a:pt x="100" y="329"/>
                </a:lnTo>
                <a:lnTo>
                  <a:pt x="100" y="338"/>
                </a:lnTo>
                <a:lnTo>
                  <a:pt x="100" y="349"/>
                </a:lnTo>
                <a:lnTo>
                  <a:pt x="102" y="379"/>
                </a:lnTo>
                <a:lnTo>
                  <a:pt x="102" y="418"/>
                </a:lnTo>
                <a:lnTo>
                  <a:pt x="102" y="613"/>
                </a:lnTo>
                <a:lnTo>
                  <a:pt x="412" y="613"/>
                </a:lnTo>
                <a:close/>
              </a:path>
            </a:pathLst>
          </a:custGeom>
          <a:solidFill>
            <a:srgbClr val="ECC2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1" name="任意多边形 308270"/>
          <p:cNvSpPr/>
          <p:nvPr/>
        </p:nvSpPr>
        <p:spPr>
          <a:xfrm>
            <a:off x="5548313" y="3868738"/>
            <a:ext cx="811212" cy="969962"/>
          </a:xfrm>
          <a:custGeom>
            <a:rect l="0" t="0" r="0" b="0"/>
            <a:pathLst>
              <a:path w="511" h="611">
                <a:moveTo>
                  <a:pt x="409" y="611"/>
                </a:moveTo>
                <a:lnTo>
                  <a:pt x="409" y="427"/>
                </a:lnTo>
                <a:lnTo>
                  <a:pt x="409" y="401"/>
                </a:lnTo>
                <a:lnTo>
                  <a:pt x="409" y="379"/>
                </a:lnTo>
                <a:lnTo>
                  <a:pt x="409" y="362"/>
                </a:lnTo>
                <a:lnTo>
                  <a:pt x="409" y="345"/>
                </a:lnTo>
                <a:lnTo>
                  <a:pt x="409" y="338"/>
                </a:lnTo>
                <a:lnTo>
                  <a:pt x="411" y="330"/>
                </a:lnTo>
                <a:lnTo>
                  <a:pt x="411" y="323"/>
                </a:lnTo>
                <a:lnTo>
                  <a:pt x="413" y="314"/>
                </a:lnTo>
                <a:lnTo>
                  <a:pt x="415" y="306"/>
                </a:lnTo>
                <a:lnTo>
                  <a:pt x="418" y="297"/>
                </a:lnTo>
                <a:lnTo>
                  <a:pt x="420" y="286"/>
                </a:lnTo>
                <a:lnTo>
                  <a:pt x="424" y="278"/>
                </a:lnTo>
                <a:lnTo>
                  <a:pt x="431" y="258"/>
                </a:lnTo>
                <a:lnTo>
                  <a:pt x="439" y="239"/>
                </a:lnTo>
                <a:lnTo>
                  <a:pt x="450" y="215"/>
                </a:lnTo>
                <a:lnTo>
                  <a:pt x="461" y="191"/>
                </a:lnTo>
                <a:lnTo>
                  <a:pt x="472" y="167"/>
                </a:lnTo>
                <a:lnTo>
                  <a:pt x="483" y="143"/>
                </a:lnTo>
                <a:lnTo>
                  <a:pt x="491" y="122"/>
                </a:lnTo>
                <a:lnTo>
                  <a:pt x="500" y="104"/>
                </a:lnTo>
                <a:lnTo>
                  <a:pt x="502" y="100"/>
                </a:lnTo>
                <a:lnTo>
                  <a:pt x="504" y="96"/>
                </a:lnTo>
                <a:lnTo>
                  <a:pt x="504" y="91"/>
                </a:lnTo>
                <a:lnTo>
                  <a:pt x="506" y="87"/>
                </a:lnTo>
                <a:lnTo>
                  <a:pt x="506" y="83"/>
                </a:lnTo>
                <a:lnTo>
                  <a:pt x="509" y="78"/>
                </a:lnTo>
                <a:lnTo>
                  <a:pt x="509" y="74"/>
                </a:lnTo>
                <a:lnTo>
                  <a:pt x="511" y="70"/>
                </a:lnTo>
                <a:lnTo>
                  <a:pt x="511" y="65"/>
                </a:lnTo>
                <a:lnTo>
                  <a:pt x="511" y="61"/>
                </a:lnTo>
                <a:lnTo>
                  <a:pt x="511" y="57"/>
                </a:lnTo>
                <a:lnTo>
                  <a:pt x="511" y="52"/>
                </a:lnTo>
                <a:lnTo>
                  <a:pt x="511" y="48"/>
                </a:lnTo>
                <a:lnTo>
                  <a:pt x="511" y="44"/>
                </a:lnTo>
                <a:lnTo>
                  <a:pt x="511" y="39"/>
                </a:lnTo>
                <a:lnTo>
                  <a:pt x="511" y="35"/>
                </a:lnTo>
                <a:lnTo>
                  <a:pt x="511" y="31"/>
                </a:lnTo>
                <a:lnTo>
                  <a:pt x="509" y="28"/>
                </a:lnTo>
                <a:lnTo>
                  <a:pt x="509" y="24"/>
                </a:lnTo>
                <a:lnTo>
                  <a:pt x="506" y="22"/>
                </a:lnTo>
                <a:lnTo>
                  <a:pt x="506" y="18"/>
                </a:lnTo>
                <a:lnTo>
                  <a:pt x="504" y="15"/>
                </a:lnTo>
                <a:lnTo>
                  <a:pt x="502" y="13"/>
                </a:lnTo>
                <a:lnTo>
                  <a:pt x="502" y="11"/>
                </a:lnTo>
                <a:lnTo>
                  <a:pt x="500" y="9"/>
                </a:lnTo>
                <a:lnTo>
                  <a:pt x="498" y="7"/>
                </a:lnTo>
                <a:lnTo>
                  <a:pt x="496" y="5"/>
                </a:lnTo>
                <a:lnTo>
                  <a:pt x="493" y="2"/>
                </a:lnTo>
                <a:lnTo>
                  <a:pt x="491" y="2"/>
                </a:lnTo>
                <a:lnTo>
                  <a:pt x="489" y="2"/>
                </a:lnTo>
                <a:lnTo>
                  <a:pt x="487" y="0"/>
                </a:lnTo>
                <a:lnTo>
                  <a:pt x="485" y="0"/>
                </a:lnTo>
                <a:lnTo>
                  <a:pt x="472" y="0"/>
                </a:lnTo>
                <a:lnTo>
                  <a:pt x="457" y="0"/>
                </a:lnTo>
                <a:lnTo>
                  <a:pt x="444" y="2"/>
                </a:lnTo>
                <a:lnTo>
                  <a:pt x="428" y="2"/>
                </a:lnTo>
                <a:lnTo>
                  <a:pt x="418" y="2"/>
                </a:lnTo>
                <a:lnTo>
                  <a:pt x="407" y="2"/>
                </a:lnTo>
                <a:lnTo>
                  <a:pt x="400" y="2"/>
                </a:lnTo>
                <a:lnTo>
                  <a:pt x="398" y="2"/>
                </a:lnTo>
                <a:lnTo>
                  <a:pt x="387" y="2"/>
                </a:lnTo>
                <a:lnTo>
                  <a:pt x="374" y="5"/>
                </a:lnTo>
                <a:lnTo>
                  <a:pt x="134" y="5"/>
                </a:lnTo>
                <a:lnTo>
                  <a:pt x="121" y="2"/>
                </a:lnTo>
                <a:lnTo>
                  <a:pt x="106" y="5"/>
                </a:lnTo>
                <a:lnTo>
                  <a:pt x="104" y="5"/>
                </a:lnTo>
                <a:lnTo>
                  <a:pt x="99" y="5"/>
                </a:lnTo>
                <a:lnTo>
                  <a:pt x="91" y="5"/>
                </a:lnTo>
                <a:lnTo>
                  <a:pt x="80" y="2"/>
                </a:lnTo>
                <a:lnTo>
                  <a:pt x="69" y="2"/>
                </a:lnTo>
                <a:lnTo>
                  <a:pt x="56" y="2"/>
                </a:lnTo>
                <a:lnTo>
                  <a:pt x="45" y="2"/>
                </a:lnTo>
                <a:lnTo>
                  <a:pt x="34" y="5"/>
                </a:lnTo>
                <a:lnTo>
                  <a:pt x="30" y="5"/>
                </a:lnTo>
                <a:lnTo>
                  <a:pt x="28" y="5"/>
                </a:lnTo>
                <a:lnTo>
                  <a:pt x="26" y="5"/>
                </a:lnTo>
                <a:lnTo>
                  <a:pt x="23" y="7"/>
                </a:lnTo>
                <a:lnTo>
                  <a:pt x="21" y="7"/>
                </a:lnTo>
                <a:lnTo>
                  <a:pt x="19" y="9"/>
                </a:lnTo>
                <a:lnTo>
                  <a:pt x="17" y="11"/>
                </a:lnTo>
                <a:lnTo>
                  <a:pt x="15" y="11"/>
                </a:lnTo>
                <a:lnTo>
                  <a:pt x="13" y="13"/>
                </a:lnTo>
                <a:lnTo>
                  <a:pt x="10" y="15"/>
                </a:lnTo>
                <a:lnTo>
                  <a:pt x="10" y="18"/>
                </a:lnTo>
                <a:lnTo>
                  <a:pt x="8" y="20"/>
                </a:lnTo>
                <a:lnTo>
                  <a:pt x="6" y="22"/>
                </a:lnTo>
                <a:lnTo>
                  <a:pt x="6" y="24"/>
                </a:lnTo>
                <a:lnTo>
                  <a:pt x="4" y="28"/>
                </a:lnTo>
                <a:lnTo>
                  <a:pt x="4" y="31"/>
                </a:lnTo>
                <a:lnTo>
                  <a:pt x="2" y="33"/>
                </a:lnTo>
                <a:lnTo>
                  <a:pt x="2" y="37"/>
                </a:lnTo>
                <a:lnTo>
                  <a:pt x="2" y="39"/>
                </a:lnTo>
                <a:lnTo>
                  <a:pt x="2" y="44"/>
                </a:lnTo>
                <a:lnTo>
                  <a:pt x="0" y="50"/>
                </a:lnTo>
                <a:lnTo>
                  <a:pt x="0" y="59"/>
                </a:lnTo>
                <a:lnTo>
                  <a:pt x="2" y="65"/>
                </a:lnTo>
                <a:lnTo>
                  <a:pt x="2" y="74"/>
                </a:lnTo>
                <a:lnTo>
                  <a:pt x="4" y="80"/>
                </a:lnTo>
                <a:lnTo>
                  <a:pt x="6" y="89"/>
                </a:lnTo>
                <a:lnTo>
                  <a:pt x="8" y="98"/>
                </a:lnTo>
                <a:lnTo>
                  <a:pt x="10" y="109"/>
                </a:lnTo>
                <a:lnTo>
                  <a:pt x="15" y="117"/>
                </a:lnTo>
                <a:lnTo>
                  <a:pt x="19" y="128"/>
                </a:lnTo>
                <a:lnTo>
                  <a:pt x="28" y="152"/>
                </a:lnTo>
                <a:lnTo>
                  <a:pt x="39" y="178"/>
                </a:lnTo>
                <a:lnTo>
                  <a:pt x="49" y="202"/>
                </a:lnTo>
                <a:lnTo>
                  <a:pt x="60" y="228"/>
                </a:lnTo>
                <a:lnTo>
                  <a:pt x="71" y="252"/>
                </a:lnTo>
                <a:lnTo>
                  <a:pt x="80" y="273"/>
                </a:lnTo>
                <a:lnTo>
                  <a:pt x="86" y="284"/>
                </a:lnTo>
                <a:lnTo>
                  <a:pt x="91" y="293"/>
                </a:lnTo>
                <a:lnTo>
                  <a:pt x="93" y="297"/>
                </a:lnTo>
                <a:lnTo>
                  <a:pt x="95" y="301"/>
                </a:lnTo>
                <a:lnTo>
                  <a:pt x="95" y="308"/>
                </a:lnTo>
                <a:lnTo>
                  <a:pt x="97" y="312"/>
                </a:lnTo>
                <a:lnTo>
                  <a:pt x="97" y="319"/>
                </a:lnTo>
                <a:lnTo>
                  <a:pt x="99" y="327"/>
                </a:lnTo>
                <a:lnTo>
                  <a:pt x="99" y="336"/>
                </a:lnTo>
                <a:lnTo>
                  <a:pt x="99" y="347"/>
                </a:lnTo>
                <a:lnTo>
                  <a:pt x="99" y="377"/>
                </a:lnTo>
                <a:lnTo>
                  <a:pt x="101" y="416"/>
                </a:lnTo>
                <a:lnTo>
                  <a:pt x="101" y="611"/>
                </a:lnTo>
                <a:lnTo>
                  <a:pt x="409" y="611"/>
                </a:lnTo>
                <a:close/>
              </a:path>
            </a:pathLst>
          </a:custGeom>
          <a:solidFill>
            <a:srgbClr val="EBC0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2" name="任意多边形 308271"/>
          <p:cNvSpPr/>
          <p:nvPr/>
        </p:nvSpPr>
        <p:spPr>
          <a:xfrm>
            <a:off x="5551488" y="3871913"/>
            <a:ext cx="808037" cy="966787"/>
          </a:xfrm>
          <a:custGeom>
            <a:rect l="0" t="0" r="0" b="0"/>
            <a:pathLst>
              <a:path w="509" h="609">
                <a:moveTo>
                  <a:pt x="407" y="609"/>
                </a:moveTo>
                <a:lnTo>
                  <a:pt x="407" y="425"/>
                </a:lnTo>
                <a:lnTo>
                  <a:pt x="407" y="399"/>
                </a:lnTo>
                <a:lnTo>
                  <a:pt x="407" y="377"/>
                </a:lnTo>
                <a:lnTo>
                  <a:pt x="407" y="360"/>
                </a:lnTo>
                <a:lnTo>
                  <a:pt x="407" y="343"/>
                </a:lnTo>
                <a:lnTo>
                  <a:pt x="407" y="336"/>
                </a:lnTo>
                <a:lnTo>
                  <a:pt x="407" y="328"/>
                </a:lnTo>
                <a:lnTo>
                  <a:pt x="409" y="321"/>
                </a:lnTo>
                <a:lnTo>
                  <a:pt x="411" y="312"/>
                </a:lnTo>
                <a:lnTo>
                  <a:pt x="413" y="304"/>
                </a:lnTo>
                <a:lnTo>
                  <a:pt x="416" y="295"/>
                </a:lnTo>
                <a:lnTo>
                  <a:pt x="418" y="284"/>
                </a:lnTo>
                <a:lnTo>
                  <a:pt x="422" y="276"/>
                </a:lnTo>
                <a:lnTo>
                  <a:pt x="429" y="258"/>
                </a:lnTo>
                <a:lnTo>
                  <a:pt x="437" y="237"/>
                </a:lnTo>
                <a:lnTo>
                  <a:pt x="448" y="215"/>
                </a:lnTo>
                <a:lnTo>
                  <a:pt x="459" y="189"/>
                </a:lnTo>
                <a:lnTo>
                  <a:pt x="470" y="165"/>
                </a:lnTo>
                <a:lnTo>
                  <a:pt x="478" y="141"/>
                </a:lnTo>
                <a:lnTo>
                  <a:pt x="489" y="122"/>
                </a:lnTo>
                <a:lnTo>
                  <a:pt x="496" y="104"/>
                </a:lnTo>
                <a:lnTo>
                  <a:pt x="498" y="100"/>
                </a:lnTo>
                <a:lnTo>
                  <a:pt x="500" y="96"/>
                </a:lnTo>
                <a:lnTo>
                  <a:pt x="502" y="91"/>
                </a:lnTo>
                <a:lnTo>
                  <a:pt x="504" y="87"/>
                </a:lnTo>
                <a:lnTo>
                  <a:pt x="504" y="83"/>
                </a:lnTo>
                <a:lnTo>
                  <a:pt x="507" y="76"/>
                </a:lnTo>
                <a:lnTo>
                  <a:pt x="507" y="72"/>
                </a:lnTo>
                <a:lnTo>
                  <a:pt x="507" y="68"/>
                </a:lnTo>
                <a:lnTo>
                  <a:pt x="509" y="63"/>
                </a:lnTo>
                <a:lnTo>
                  <a:pt x="509" y="59"/>
                </a:lnTo>
                <a:lnTo>
                  <a:pt x="509" y="55"/>
                </a:lnTo>
                <a:lnTo>
                  <a:pt x="509" y="50"/>
                </a:lnTo>
                <a:lnTo>
                  <a:pt x="509" y="46"/>
                </a:lnTo>
                <a:lnTo>
                  <a:pt x="509" y="42"/>
                </a:lnTo>
                <a:lnTo>
                  <a:pt x="509" y="39"/>
                </a:lnTo>
                <a:lnTo>
                  <a:pt x="507" y="35"/>
                </a:lnTo>
                <a:lnTo>
                  <a:pt x="507" y="31"/>
                </a:lnTo>
                <a:lnTo>
                  <a:pt x="507" y="29"/>
                </a:lnTo>
                <a:lnTo>
                  <a:pt x="504" y="24"/>
                </a:lnTo>
                <a:lnTo>
                  <a:pt x="504" y="20"/>
                </a:lnTo>
                <a:lnTo>
                  <a:pt x="502" y="18"/>
                </a:lnTo>
                <a:lnTo>
                  <a:pt x="502" y="16"/>
                </a:lnTo>
                <a:lnTo>
                  <a:pt x="500" y="13"/>
                </a:lnTo>
                <a:lnTo>
                  <a:pt x="498" y="11"/>
                </a:lnTo>
                <a:lnTo>
                  <a:pt x="496" y="7"/>
                </a:lnTo>
                <a:lnTo>
                  <a:pt x="496" y="7"/>
                </a:lnTo>
                <a:lnTo>
                  <a:pt x="494" y="5"/>
                </a:lnTo>
                <a:lnTo>
                  <a:pt x="491" y="3"/>
                </a:lnTo>
                <a:lnTo>
                  <a:pt x="489" y="3"/>
                </a:lnTo>
                <a:lnTo>
                  <a:pt x="487" y="0"/>
                </a:lnTo>
                <a:lnTo>
                  <a:pt x="483" y="0"/>
                </a:lnTo>
                <a:lnTo>
                  <a:pt x="481" y="0"/>
                </a:lnTo>
                <a:lnTo>
                  <a:pt x="468" y="0"/>
                </a:lnTo>
                <a:lnTo>
                  <a:pt x="455" y="0"/>
                </a:lnTo>
                <a:lnTo>
                  <a:pt x="442" y="0"/>
                </a:lnTo>
                <a:lnTo>
                  <a:pt x="426" y="0"/>
                </a:lnTo>
                <a:lnTo>
                  <a:pt x="416" y="3"/>
                </a:lnTo>
                <a:lnTo>
                  <a:pt x="405" y="3"/>
                </a:lnTo>
                <a:lnTo>
                  <a:pt x="398" y="3"/>
                </a:lnTo>
                <a:lnTo>
                  <a:pt x="396" y="3"/>
                </a:lnTo>
                <a:lnTo>
                  <a:pt x="385" y="3"/>
                </a:lnTo>
                <a:lnTo>
                  <a:pt x="372" y="3"/>
                </a:lnTo>
                <a:lnTo>
                  <a:pt x="134" y="3"/>
                </a:lnTo>
                <a:lnTo>
                  <a:pt x="121" y="3"/>
                </a:lnTo>
                <a:lnTo>
                  <a:pt x="106" y="3"/>
                </a:lnTo>
                <a:lnTo>
                  <a:pt x="104" y="3"/>
                </a:lnTo>
                <a:lnTo>
                  <a:pt x="99" y="3"/>
                </a:lnTo>
                <a:lnTo>
                  <a:pt x="91" y="3"/>
                </a:lnTo>
                <a:lnTo>
                  <a:pt x="80" y="3"/>
                </a:lnTo>
                <a:lnTo>
                  <a:pt x="69" y="3"/>
                </a:lnTo>
                <a:lnTo>
                  <a:pt x="56" y="3"/>
                </a:lnTo>
                <a:lnTo>
                  <a:pt x="45" y="3"/>
                </a:lnTo>
                <a:lnTo>
                  <a:pt x="34" y="3"/>
                </a:lnTo>
                <a:lnTo>
                  <a:pt x="30" y="5"/>
                </a:lnTo>
                <a:lnTo>
                  <a:pt x="28" y="5"/>
                </a:lnTo>
                <a:lnTo>
                  <a:pt x="26" y="5"/>
                </a:lnTo>
                <a:lnTo>
                  <a:pt x="24" y="7"/>
                </a:lnTo>
                <a:lnTo>
                  <a:pt x="21" y="7"/>
                </a:lnTo>
                <a:lnTo>
                  <a:pt x="19" y="9"/>
                </a:lnTo>
                <a:lnTo>
                  <a:pt x="17" y="9"/>
                </a:lnTo>
                <a:lnTo>
                  <a:pt x="15" y="11"/>
                </a:lnTo>
                <a:lnTo>
                  <a:pt x="13" y="13"/>
                </a:lnTo>
                <a:lnTo>
                  <a:pt x="11" y="16"/>
                </a:lnTo>
                <a:lnTo>
                  <a:pt x="11" y="18"/>
                </a:lnTo>
                <a:lnTo>
                  <a:pt x="8" y="20"/>
                </a:lnTo>
                <a:lnTo>
                  <a:pt x="6" y="22"/>
                </a:lnTo>
                <a:lnTo>
                  <a:pt x="6" y="24"/>
                </a:lnTo>
                <a:lnTo>
                  <a:pt x="4" y="29"/>
                </a:lnTo>
                <a:lnTo>
                  <a:pt x="4" y="31"/>
                </a:lnTo>
                <a:lnTo>
                  <a:pt x="2" y="33"/>
                </a:lnTo>
                <a:lnTo>
                  <a:pt x="2" y="37"/>
                </a:lnTo>
                <a:lnTo>
                  <a:pt x="2" y="39"/>
                </a:lnTo>
                <a:lnTo>
                  <a:pt x="2" y="44"/>
                </a:lnTo>
                <a:lnTo>
                  <a:pt x="0" y="50"/>
                </a:lnTo>
                <a:lnTo>
                  <a:pt x="0" y="57"/>
                </a:lnTo>
                <a:lnTo>
                  <a:pt x="2" y="65"/>
                </a:lnTo>
                <a:lnTo>
                  <a:pt x="2" y="72"/>
                </a:lnTo>
                <a:lnTo>
                  <a:pt x="4" y="81"/>
                </a:lnTo>
                <a:lnTo>
                  <a:pt x="6" y="89"/>
                </a:lnTo>
                <a:lnTo>
                  <a:pt x="8" y="98"/>
                </a:lnTo>
                <a:lnTo>
                  <a:pt x="11" y="107"/>
                </a:lnTo>
                <a:lnTo>
                  <a:pt x="15" y="117"/>
                </a:lnTo>
                <a:lnTo>
                  <a:pt x="19" y="128"/>
                </a:lnTo>
                <a:lnTo>
                  <a:pt x="28" y="152"/>
                </a:lnTo>
                <a:lnTo>
                  <a:pt x="39" y="176"/>
                </a:lnTo>
                <a:lnTo>
                  <a:pt x="47" y="202"/>
                </a:lnTo>
                <a:lnTo>
                  <a:pt x="60" y="226"/>
                </a:lnTo>
                <a:lnTo>
                  <a:pt x="69" y="250"/>
                </a:lnTo>
                <a:lnTo>
                  <a:pt x="80" y="271"/>
                </a:lnTo>
                <a:lnTo>
                  <a:pt x="86" y="282"/>
                </a:lnTo>
                <a:lnTo>
                  <a:pt x="91" y="291"/>
                </a:lnTo>
                <a:lnTo>
                  <a:pt x="93" y="295"/>
                </a:lnTo>
                <a:lnTo>
                  <a:pt x="93" y="299"/>
                </a:lnTo>
                <a:lnTo>
                  <a:pt x="95" y="306"/>
                </a:lnTo>
                <a:lnTo>
                  <a:pt x="95" y="310"/>
                </a:lnTo>
                <a:lnTo>
                  <a:pt x="97" y="317"/>
                </a:lnTo>
                <a:lnTo>
                  <a:pt x="97" y="325"/>
                </a:lnTo>
                <a:lnTo>
                  <a:pt x="99" y="334"/>
                </a:lnTo>
                <a:lnTo>
                  <a:pt x="99" y="345"/>
                </a:lnTo>
                <a:lnTo>
                  <a:pt x="99" y="373"/>
                </a:lnTo>
                <a:lnTo>
                  <a:pt x="99" y="412"/>
                </a:lnTo>
                <a:lnTo>
                  <a:pt x="102" y="609"/>
                </a:lnTo>
                <a:lnTo>
                  <a:pt x="407" y="609"/>
                </a:lnTo>
                <a:close/>
              </a:path>
            </a:pathLst>
          </a:custGeom>
          <a:solidFill>
            <a:srgbClr val="EBBE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3" name="任意多边形 308272"/>
          <p:cNvSpPr/>
          <p:nvPr/>
        </p:nvSpPr>
        <p:spPr>
          <a:xfrm>
            <a:off x="5554663" y="3876675"/>
            <a:ext cx="804862" cy="962025"/>
          </a:xfrm>
          <a:custGeom>
            <a:rect l="0" t="0" r="0" b="0"/>
            <a:pathLst>
              <a:path w="507" h="606">
                <a:moveTo>
                  <a:pt x="405" y="606"/>
                </a:moveTo>
                <a:lnTo>
                  <a:pt x="405" y="420"/>
                </a:lnTo>
                <a:lnTo>
                  <a:pt x="405" y="396"/>
                </a:lnTo>
                <a:lnTo>
                  <a:pt x="405" y="374"/>
                </a:lnTo>
                <a:lnTo>
                  <a:pt x="405" y="357"/>
                </a:lnTo>
                <a:lnTo>
                  <a:pt x="405" y="340"/>
                </a:lnTo>
                <a:lnTo>
                  <a:pt x="405" y="333"/>
                </a:lnTo>
                <a:lnTo>
                  <a:pt x="405" y="325"/>
                </a:lnTo>
                <a:lnTo>
                  <a:pt x="407" y="318"/>
                </a:lnTo>
                <a:lnTo>
                  <a:pt x="407" y="309"/>
                </a:lnTo>
                <a:lnTo>
                  <a:pt x="411" y="301"/>
                </a:lnTo>
                <a:lnTo>
                  <a:pt x="414" y="292"/>
                </a:lnTo>
                <a:lnTo>
                  <a:pt x="416" y="281"/>
                </a:lnTo>
                <a:lnTo>
                  <a:pt x="420" y="273"/>
                </a:lnTo>
                <a:lnTo>
                  <a:pt x="427" y="255"/>
                </a:lnTo>
                <a:lnTo>
                  <a:pt x="435" y="234"/>
                </a:lnTo>
                <a:lnTo>
                  <a:pt x="444" y="212"/>
                </a:lnTo>
                <a:lnTo>
                  <a:pt x="455" y="188"/>
                </a:lnTo>
                <a:lnTo>
                  <a:pt x="466" y="162"/>
                </a:lnTo>
                <a:lnTo>
                  <a:pt x="476" y="140"/>
                </a:lnTo>
                <a:lnTo>
                  <a:pt x="485" y="119"/>
                </a:lnTo>
                <a:lnTo>
                  <a:pt x="494" y="104"/>
                </a:lnTo>
                <a:lnTo>
                  <a:pt x="496" y="99"/>
                </a:lnTo>
                <a:lnTo>
                  <a:pt x="498" y="93"/>
                </a:lnTo>
                <a:lnTo>
                  <a:pt x="500" y="88"/>
                </a:lnTo>
                <a:lnTo>
                  <a:pt x="500" y="84"/>
                </a:lnTo>
                <a:lnTo>
                  <a:pt x="502" y="80"/>
                </a:lnTo>
                <a:lnTo>
                  <a:pt x="502" y="75"/>
                </a:lnTo>
                <a:lnTo>
                  <a:pt x="505" y="71"/>
                </a:lnTo>
                <a:lnTo>
                  <a:pt x="505" y="67"/>
                </a:lnTo>
                <a:lnTo>
                  <a:pt x="505" y="62"/>
                </a:lnTo>
                <a:lnTo>
                  <a:pt x="505" y="58"/>
                </a:lnTo>
                <a:lnTo>
                  <a:pt x="507" y="54"/>
                </a:lnTo>
                <a:lnTo>
                  <a:pt x="507" y="49"/>
                </a:lnTo>
                <a:lnTo>
                  <a:pt x="507" y="45"/>
                </a:lnTo>
                <a:lnTo>
                  <a:pt x="505" y="41"/>
                </a:lnTo>
                <a:lnTo>
                  <a:pt x="505" y="36"/>
                </a:lnTo>
                <a:lnTo>
                  <a:pt x="505" y="34"/>
                </a:lnTo>
                <a:lnTo>
                  <a:pt x="505" y="30"/>
                </a:lnTo>
                <a:lnTo>
                  <a:pt x="502" y="26"/>
                </a:lnTo>
                <a:lnTo>
                  <a:pt x="502" y="23"/>
                </a:lnTo>
                <a:lnTo>
                  <a:pt x="500" y="19"/>
                </a:lnTo>
                <a:lnTo>
                  <a:pt x="500" y="17"/>
                </a:lnTo>
                <a:lnTo>
                  <a:pt x="498" y="15"/>
                </a:lnTo>
                <a:lnTo>
                  <a:pt x="498" y="10"/>
                </a:lnTo>
                <a:lnTo>
                  <a:pt x="496" y="8"/>
                </a:lnTo>
                <a:lnTo>
                  <a:pt x="494" y="6"/>
                </a:lnTo>
                <a:lnTo>
                  <a:pt x="492" y="4"/>
                </a:lnTo>
                <a:lnTo>
                  <a:pt x="489" y="4"/>
                </a:lnTo>
                <a:lnTo>
                  <a:pt x="487" y="2"/>
                </a:lnTo>
                <a:lnTo>
                  <a:pt x="485" y="0"/>
                </a:lnTo>
                <a:lnTo>
                  <a:pt x="483" y="0"/>
                </a:lnTo>
                <a:lnTo>
                  <a:pt x="481" y="0"/>
                </a:lnTo>
                <a:lnTo>
                  <a:pt x="479" y="0"/>
                </a:lnTo>
                <a:lnTo>
                  <a:pt x="466" y="0"/>
                </a:lnTo>
                <a:lnTo>
                  <a:pt x="453" y="0"/>
                </a:lnTo>
                <a:lnTo>
                  <a:pt x="437" y="0"/>
                </a:lnTo>
                <a:lnTo>
                  <a:pt x="424" y="0"/>
                </a:lnTo>
                <a:lnTo>
                  <a:pt x="411" y="0"/>
                </a:lnTo>
                <a:lnTo>
                  <a:pt x="403" y="0"/>
                </a:lnTo>
                <a:lnTo>
                  <a:pt x="396" y="2"/>
                </a:lnTo>
                <a:lnTo>
                  <a:pt x="394" y="2"/>
                </a:lnTo>
                <a:lnTo>
                  <a:pt x="383" y="2"/>
                </a:lnTo>
                <a:lnTo>
                  <a:pt x="370" y="2"/>
                </a:lnTo>
                <a:lnTo>
                  <a:pt x="134" y="2"/>
                </a:lnTo>
                <a:lnTo>
                  <a:pt x="121" y="2"/>
                </a:lnTo>
                <a:lnTo>
                  <a:pt x="106" y="2"/>
                </a:lnTo>
                <a:lnTo>
                  <a:pt x="104" y="2"/>
                </a:lnTo>
                <a:lnTo>
                  <a:pt x="97" y="2"/>
                </a:lnTo>
                <a:lnTo>
                  <a:pt x="91" y="2"/>
                </a:lnTo>
                <a:lnTo>
                  <a:pt x="80" y="2"/>
                </a:lnTo>
                <a:lnTo>
                  <a:pt x="69" y="2"/>
                </a:lnTo>
                <a:lnTo>
                  <a:pt x="56" y="2"/>
                </a:lnTo>
                <a:lnTo>
                  <a:pt x="45" y="2"/>
                </a:lnTo>
                <a:lnTo>
                  <a:pt x="32" y="2"/>
                </a:lnTo>
                <a:lnTo>
                  <a:pt x="30" y="2"/>
                </a:lnTo>
                <a:lnTo>
                  <a:pt x="28" y="4"/>
                </a:lnTo>
                <a:lnTo>
                  <a:pt x="26" y="4"/>
                </a:lnTo>
                <a:lnTo>
                  <a:pt x="24" y="4"/>
                </a:lnTo>
                <a:lnTo>
                  <a:pt x="22" y="6"/>
                </a:lnTo>
                <a:lnTo>
                  <a:pt x="19" y="8"/>
                </a:lnTo>
                <a:lnTo>
                  <a:pt x="17" y="8"/>
                </a:lnTo>
                <a:lnTo>
                  <a:pt x="15" y="10"/>
                </a:lnTo>
                <a:lnTo>
                  <a:pt x="13" y="13"/>
                </a:lnTo>
                <a:lnTo>
                  <a:pt x="11" y="15"/>
                </a:lnTo>
                <a:lnTo>
                  <a:pt x="9" y="17"/>
                </a:lnTo>
                <a:lnTo>
                  <a:pt x="9" y="19"/>
                </a:lnTo>
                <a:lnTo>
                  <a:pt x="6" y="21"/>
                </a:lnTo>
                <a:lnTo>
                  <a:pt x="6" y="23"/>
                </a:lnTo>
                <a:lnTo>
                  <a:pt x="4" y="26"/>
                </a:lnTo>
                <a:lnTo>
                  <a:pt x="4" y="28"/>
                </a:lnTo>
                <a:lnTo>
                  <a:pt x="2" y="32"/>
                </a:lnTo>
                <a:lnTo>
                  <a:pt x="2" y="34"/>
                </a:lnTo>
                <a:lnTo>
                  <a:pt x="2" y="39"/>
                </a:lnTo>
                <a:lnTo>
                  <a:pt x="2" y="41"/>
                </a:lnTo>
                <a:lnTo>
                  <a:pt x="0" y="49"/>
                </a:lnTo>
                <a:lnTo>
                  <a:pt x="0" y="56"/>
                </a:lnTo>
                <a:lnTo>
                  <a:pt x="2" y="62"/>
                </a:lnTo>
                <a:lnTo>
                  <a:pt x="2" y="71"/>
                </a:lnTo>
                <a:lnTo>
                  <a:pt x="4" y="80"/>
                </a:lnTo>
                <a:lnTo>
                  <a:pt x="6" y="86"/>
                </a:lnTo>
                <a:lnTo>
                  <a:pt x="9" y="95"/>
                </a:lnTo>
                <a:lnTo>
                  <a:pt x="11" y="106"/>
                </a:lnTo>
                <a:lnTo>
                  <a:pt x="15" y="114"/>
                </a:lnTo>
                <a:lnTo>
                  <a:pt x="19" y="127"/>
                </a:lnTo>
                <a:lnTo>
                  <a:pt x="28" y="149"/>
                </a:lnTo>
                <a:lnTo>
                  <a:pt x="37" y="173"/>
                </a:lnTo>
                <a:lnTo>
                  <a:pt x="48" y="199"/>
                </a:lnTo>
                <a:lnTo>
                  <a:pt x="58" y="223"/>
                </a:lnTo>
                <a:lnTo>
                  <a:pt x="69" y="247"/>
                </a:lnTo>
                <a:lnTo>
                  <a:pt x="80" y="268"/>
                </a:lnTo>
                <a:lnTo>
                  <a:pt x="84" y="279"/>
                </a:lnTo>
                <a:lnTo>
                  <a:pt x="89" y="288"/>
                </a:lnTo>
                <a:lnTo>
                  <a:pt x="91" y="292"/>
                </a:lnTo>
                <a:lnTo>
                  <a:pt x="93" y="296"/>
                </a:lnTo>
                <a:lnTo>
                  <a:pt x="95" y="303"/>
                </a:lnTo>
                <a:lnTo>
                  <a:pt x="95" y="307"/>
                </a:lnTo>
                <a:lnTo>
                  <a:pt x="97" y="314"/>
                </a:lnTo>
                <a:lnTo>
                  <a:pt x="97" y="322"/>
                </a:lnTo>
                <a:lnTo>
                  <a:pt x="97" y="331"/>
                </a:lnTo>
                <a:lnTo>
                  <a:pt x="100" y="342"/>
                </a:lnTo>
                <a:lnTo>
                  <a:pt x="100" y="370"/>
                </a:lnTo>
                <a:lnTo>
                  <a:pt x="100" y="409"/>
                </a:lnTo>
                <a:lnTo>
                  <a:pt x="100" y="606"/>
                </a:lnTo>
                <a:lnTo>
                  <a:pt x="405" y="606"/>
                </a:lnTo>
                <a:close/>
              </a:path>
            </a:pathLst>
          </a:custGeom>
          <a:solidFill>
            <a:srgbClr val="EABC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4" name="任意多边形 308273"/>
          <p:cNvSpPr/>
          <p:nvPr/>
        </p:nvSpPr>
        <p:spPr>
          <a:xfrm>
            <a:off x="5557838" y="3879850"/>
            <a:ext cx="798512" cy="958850"/>
          </a:xfrm>
          <a:custGeom>
            <a:rect l="0" t="0" r="0" b="0"/>
            <a:pathLst>
              <a:path w="502" h="604">
                <a:moveTo>
                  <a:pt x="403" y="604"/>
                </a:moveTo>
                <a:lnTo>
                  <a:pt x="403" y="418"/>
                </a:lnTo>
                <a:lnTo>
                  <a:pt x="403" y="392"/>
                </a:lnTo>
                <a:lnTo>
                  <a:pt x="403" y="372"/>
                </a:lnTo>
                <a:lnTo>
                  <a:pt x="401" y="355"/>
                </a:lnTo>
                <a:lnTo>
                  <a:pt x="403" y="338"/>
                </a:lnTo>
                <a:lnTo>
                  <a:pt x="403" y="331"/>
                </a:lnTo>
                <a:lnTo>
                  <a:pt x="403" y="323"/>
                </a:lnTo>
                <a:lnTo>
                  <a:pt x="405" y="316"/>
                </a:lnTo>
                <a:lnTo>
                  <a:pt x="405" y="307"/>
                </a:lnTo>
                <a:lnTo>
                  <a:pt x="407" y="299"/>
                </a:lnTo>
                <a:lnTo>
                  <a:pt x="409" y="290"/>
                </a:lnTo>
                <a:lnTo>
                  <a:pt x="414" y="279"/>
                </a:lnTo>
                <a:lnTo>
                  <a:pt x="418" y="271"/>
                </a:lnTo>
                <a:lnTo>
                  <a:pt x="425" y="253"/>
                </a:lnTo>
                <a:lnTo>
                  <a:pt x="433" y="232"/>
                </a:lnTo>
                <a:lnTo>
                  <a:pt x="442" y="210"/>
                </a:lnTo>
                <a:lnTo>
                  <a:pt x="453" y="186"/>
                </a:lnTo>
                <a:lnTo>
                  <a:pt x="464" y="162"/>
                </a:lnTo>
                <a:lnTo>
                  <a:pt x="474" y="138"/>
                </a:lnTo>
                <a:lnTo>
                  <a:pt x="483" y="119"/>
                </a:lnTo>
                <a:lnTo>
                  <a:pt x="492" y="102"/>
                </a:lnTo>
                <a:lnTo>
                  <a:pt x="494" y="97"/>
                </a:lnTo>
                <a:lnTo>
                  <a:pt x="494" y="93"/>
                </a:lnTo>
                <a:lnTo>
                  <a:pt x="496" y="89"/>
                </a:lnTo>
                <a:lnTo>
                  <a:pt x="498" y="84"/>
                </a:lnTo>
                <a:lnTo>
                  <a:pt x="498" y="80"/>
                </a:lnTo>
                <a:lnTo>
                  <a:pt x="500" y="76"/>
                </a:lnTo>
                <a:lnTo>
                  <a:pt x="500" y="71"/>
                </a:lnTo>
                <a:lnTo>
                  <a:pt x="500" y="67"/>
                </a:lnTo>
                <a:lnTo>
                  <a:pt x="503" y="63"/>
                </a:lnTo>
                <a:lnTo>
                  <a:pt x="503" y="58"/>
                </a:lnTo>
                <a:lnTo>
                  <a:pt x="503" y="54"/>
                </a:lnTo>
                <a:lnTo>
                  <a:pt x="503" y="50"/>
                </a:lnTo>
                <a:lnTo>
                  <a:pt x="503" y="45"/>
                </a:lnTo>
                <a:lnTo>
                  <a:pt x="503" y="41"/>
                </a:lnTo>
                <a:lnTo>
                  <a:pt x="503" y="37"/>
                </a:lnTo>
                <a:lnTo>
                  <a:pt x="503" y="32"/>
                </a:lnTo>
                <a:lnTo>
                  <a:pt x="500" y="30"/>
                </a:lnTo>
                <a:lnTo>
                  <a:pt x="500" y="26"/>
                </a:lnTo>
                <a:lnTo>
                  <a:pt x="500" y="24"/>
                </a:lnTo>
                <a:lnTo>
                  <a:pt x="498" y="19"/>
                </a:lnTo>
                <a:lnTo>
                  <a:pt x="498" y="17"/>
                </a:lnTo>
                <a:lnTo>
                  <a:pt x="496" y="13"/>
                </a:lnTo>
                <a:lnTo>
                  <a:pt x="494" y="11"/>
                </a:lnTo>
                <a:lnTo>
                  <a:pt x="492" y="8"/>
                </a:lnTo>
                <a:lnTo>
                  <a:pt x="492" y="6"/>
                </a:lnTo>
                <a:lnTo>
                  <a:pt x="490" y="4"/>
                </a:lnTo>
                <a:lnTo>
                  <a:pt x="487" y="2"/>
                </a:lnTo>
                <a:lnTo>
                  <a:pt x="485" y="2"/>
                </a:lnTo>
                <a:lnTo>
                  <a:pt x="483" y="0"/>
                </a:lnTo>
                <a:lnTo>
                  <a:pt x="481" y="0"/>
                </a:lnTo>
                <a:lnTo>
                  <a:pt x="479" y="0"/>
                </a:lnTo>
                <a:lnTo>
                  <a:pt x="477" y="0"/>
                </a:lnTo>
                <a:lnTo>
                  <a:pt x="464" y="0"/>
                </a:lnTo>
                <a:lnTo>
                  <a:pt x="451" y="0"/>
                </a:lnTo>
                <a:lnTo>
                  <a:pt x="435" y="0"/>
                </a:lnTo>
                <a:lnTo>
                  <a:pt x="422" y="0"/>
                </a:lnTo>
                <a:lnTo>
                  <a:pt x="409" y="0"/>
                </a:lnTo>
                <a:lnTo>
                  <a:pt x="401" y="0"/>
                </a:lnTo>
                <a:lnTo>
                  <a:pt x="394" y="0"/>
                </a:lnTo>
                <a:lnTo>
                  <a:pt x="392" y="0"/>
                </a:lnTo>
                <a:lnTo>
                  <a:pt x="381" y="2"/>
                </a:lnTo>
                <a:lnTo>
                  <a:pt x="368" y="2"/>
                </a:lnTo>
                <a:lnTo>
                  <a:pt x="132" y="2"/>
                </a:lnTo>
                <a:lnTo>
                  <a:pt x="119" y="2"/>
                </a:lnTo>
                <a:lnTo>
                  <a:pt x="106" y="2"/>
                </a:lnTo>
                <a:lnTo>
                  <a:pt x="104" y="2"/>
                </a:lnTo>
                <a:lnTo>
                  <a:pt x="98" y="2"/>
                </a:lnTo>
                <a:lnTo>
                  <a:pt x="89" y="2"/>
                </a:lnTo>
                <a:lnTo>
                  <a:pt x="80" y="2"/>
                </a:lnTo>
                <a:lnTo>
                  <a:pt x="67" y="2"/>
                </a:lnTo>
                <a:lnTo>
                  <a:pt x="56" y="2"/>
                </a:lnTo>
                <a:lnTo>
                  <a:pt x="43" y="2"/>
                </a:lnTo>
                <a:lnTo>
                  <a:pt x="33" y="2"/>
                </a:lnTo>
                <a:lnTo>
                  <a:pt x="30" y="2"/>
                </a:lnTo>
                <a:lnTo>
                  <a:pt x="28" y="2"/>
                </a:lnTo>
                <a:lnTo>
                  <a:pt x="26" y="4"/>
                </a:lnTo>
                <a:lnTo>
                  <a:pt x="24" y="4"/>
                </a:lnTo>
                <a:lnTo>
                  <a:pt x="22" y="6"/>
                </a:lnTo>
                <a:lnTo>
                  <a:pt x="20" y="6"/>
                </a:lnTo>
                <a:lnTo>
                  <a:pt x="17" y="8"/>
                </a:lnTo>
                <a:lnTo>
                  <a:pt x="15" y="11"/>
                </a:lnTo>
                <a:lnTo>
                  <a:pt x="13" y="13"/>
                </a:lnTo>
                <a:lnTo>
                  <a:pt x="11" y="13"/>
                </a:lnTo>
                <a:lnTo>
                  <a:pt x="9" y="15"/>
                </a:lnTo>
                <a:lnTo>
                  <a:pt x="9" y="17"/>
                </a:lnTo>
                <a:lnTo>
                  <a:pt x="7" y="21"/>
                </a:lnTo>
                <a:lnTo>
                  <a:pt x="7" y="24"/>
                </a:lnTo>
                <a:lnTo>
                  <a:pt x="4" y="26"/>
                </a:lnTo>
                <a:lnTo>
                  <a:pt x="4" y="28"/>
                </a:lnTo>
                <a:lnTo>
                  <a:pt x="2" y="32"/>
                </a:lnTo>
                <a:lnTo>
                  <a:pt x="2" y="34"/>
                </a:lnTo>
                <a:lnTo>
                  <a:pt x="2" y="37"/>
                </a:lnTo>
                <a:lnTo>
                  <a:pt x="2" y="41"/>
                </a:lnTo>
                <a:lnTo>
                  <a:pt x="0" y="47"/>
                </a:lnTo>
                <a:lnTo>
                  <a:pt x="0" y="54"/>
                </a:lnTo>
                <a:lnTo>
                  <a:pt x="0" y="63"/>
                </a:lnTo>
                <a:lnTo>
                  <a:pt x="2" y="71"/>
                </a:lnTo>
                <a:lnTo>
                  <a:pt x="4" y="78"/>
                </a:lnTo>
                <a:lnTo>
                  <a:pt x="7" y="86"/>
                </a:lnTo>
                <a:lnTo>
                  <a:pt x="9" y="95"/>
                </a:lnTo>
                <a:lnTo>
                  <a:pt x="11" y="104"/>
                </a:lnTo>
                <a:lnTo>
                  <a:pt x="15" y="115"/>
                </a:lnTo>
                <a:lnTo>
                  <a:pt x="20" y="125"/>
                </a:lnTo>
                <a:lnTo>
                  <a:pt x="28" y="149"/>
                </a:lnTo>
                <a:lnTo>
                  <a:pt x="37" y="173"/>
                </a:lnTo>
                <a:lnTo>
                  <a:pt x="48" y="197"/>
                </a:lnTo>
                <a:lnTo>
                  <a:pt x="59" y="223"/>
                </a:lnTo>
                <a:lnTo>
                  <a:pt x="69" y="245"/>
                </a:lnTo>
                <a:lnTo>
                  <a:pt x="80" y="266"/>
                </a:lnTo>
                <a:lnTo>
                  <a:pt x="85" y="277"/>
                </a:lnTo>
                <a:lnTo>
                  <a:pt x="89" y="286"/>
                </a:lnTo>
                <a:lnTo>
                  <a:pt x="91" y="290"/>
                </a:lnTo>
                <a:lnTo>
                  <a:pt x="93" y="294"/>
                </a:lnTo>
                <a:lnTo>
                  <a:pt x="93" y="301"/>
                </a:lnTo>
                <a:lnTo>
                  <a:pt x="95" y="305"/>
                </a:lnTo>
                <a:lnTo>
                  <a:pt x="95" y="312"/>
                </a:lnTo>
                <a:lnTo>
                  <a:pt x="98" y="320"/>
                </a:lnTo>
                <a:lnTo>
                  <a:pt x="98" y="329"/>
                </a:lnTo>
                <a:lnTo>
                  <a:pt x="98" y="340"/>
                </a:lnTo>
                <a:lnTo>
                  <a:pt x="98" y="368"/>
                </a:lnTo>
                <a:lnTo>
                  <a:pt x="100" y="407"/>
                </a:lnTo>
                <a:lnTo>
                  <a:pt x="100" y="604"/>
                </a:lnTo>
                <a:lnTo>
                  <a:pt x="403" y="604"/>
                </a:lnTo>
                <a:close/>
              </a:path>
            </a:pathLst>
          </a:custGeom>
          <a:solidFill>
            <a:srgbClr val="EABA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5" name="任意多边形 308274"/>
          <p:cNvSpPr/>
          <p:nvPr/>
        </p:nvSpPr>
        <p:spPr>
          <a:xfrm>
            <a:off x="5561013" y="3883025"/>
            <a:ext cx="795337" cy="955675"/>
          </a:xfrm>
          <a:custGeom>
            <a:rect l="0" t="0" r="0" b="0"/>
            <a:pathLst>
              <a:path w="501" h="602">
                <a:moveTo>
                  <a:pt x="399" y="602"/>
                </a:moveTo>
                <a:lnTo>
                  <a:pt x="399" y="416"/>
                </a:lnTo>
                <a:lnTo>
                  <a:pt x="401" y="390"/>
                </a:lnTo>
                <a:lnTo>
                  <a:pt x="399" y="370"/>
                </a:lnTo>
                <a:lnTo>
                  <a:pt x="399" y="351"/>
                </a:lnTo>
                <a:lnTo>
                  <a:pt x="399" y="336"/>
                </a:lnTo>
                <a:lnTo>
                  <a:pt x="401" y="327"/>
                </a:lnTo>
                <a:lnTo>
                  <a:pt x="401" y="321"/>
                </a:lnTo>
                <a:lnTo>
                  <a:pt x="403" y="314"/>
                </a:lnTo>
                <a:lnTo>
                  <a:pt x="403" y="305"/>
                </a:lnTo>
                <a:lnTo>
                  <a:pt x="405" y="297"/>
                </a:lnTo>
                <a:lnTo>
                  <a:pt x="407" y="288"/>
                </a:lnTo>
                <a:lnTo>
                  <a:pt x="412" y="277"/>
                </a:lnTo>
                <a:lnTo>
                  <a:pt x="414" y="269"/>
                </a:lnTo>
                <a:lnTo>
                  <a:pt x="423" y="251"/>
                </a:lnTo>
                <a:lnTo>
                  <a:pt x="429" y="232"/>
                </a:lnTo>
                <a:lnTo>
                  <a:pt x="440" y="208"/>
                </a:lnTo>
                <a:lnTo>
                  <a:pt x="451" y="184"/>
                </a:lnTo>
                <a:lnTo>
                  <a:pt x="462" y="160"/>
                </a:lnTo>
                <a:lnTo>
                  <a:pt x="470" y="139"/>
                </a:lnTo>
                <a:lnTo>
                  <a:pt x="481" y="117"/>
                </a:lnTo>
                <a:lnTo>
                  <a:pt x="488" y="102"/>
                </a:lnTo>
                <a:lnTo>
                  <a:pt x="490" y="97"/>
                </a:lnTo>
                <a:lnTo>
                  <a:pt x="492" y="93"/>
                </a:lnTo>
                <a:lnTo>
                  <a:pt x="494" y="89"/>
                </a:lnTo>
                <a:lnTo>
                  <a:pt x="494" y="82"/>
                </a:lnTo>
                <a:lnTo>
                  <a:pt x="496" y="78"/>
                </a:lnTo>
                <a:lnTo>
                  <a:pt x="496" y="74"/>
                </a:lnTo>
                <a:lnTo>
                  <a:pt x="498" y="69"/>
                </a:lnTo>
                <a:lnTo>
                  <a:pt x="498" y="65"/>
                </a:lnTo>
                <a:lnTo>
                  <a:pt x="498" y="61"/>
                </a:lnTo>
                <a:lnTo>
                  <a:pt x="501" y="56"/>
                </a:lnTo>
                <a:lnTo>
                  <a:pt x="501" y="52"/>
                </a:lnTo>
                <a:lnTo>
                  <a:pt x="501" y="48"/>
                </a:lnTo>
                <a:lnTo>
                  <a:pt x="501" y="43"/>
                </a:lnTo>
                <a:lnTo>
                  <a:pt x="501" y="41"/>
                </a:lnTo>
                <a:lnTo>
                  <a:pt x="498" y="37"/>
                </a:lnTo>
                <a:lnTo>
                  <a:pt x="498" y="32"/>
                </a:lnTo>
                <a:lnTo>
                  <a:pt x="498" y="28"/>
                </a:lnTo>
                <a:lnTo>
                  <a:pt x="498" y="26"/>
                </a:lnTo>
                <a:lnTo>
                  <a:pt x="496" y="22"/>
                </a:lnTo>
                <a:lnTo>
                  <a:pt x="496" y="19"/>
                </a:lnTo>
                <a:lnTo>
                  <a:pt x="494" y="15"/>
                </a:lnTo>
                <a:lnTo>
                  <a:pt x="492" y="13"/>
                </a:lnTo>
                <a:lnTo>
                  <a:pt x="492" y="11"/>
                </a:lnTo>
                <a:lnTo>
                  <a:pt x="490" y="9"/>
                </a:lnTo>
                <a:lnTo>
                  <a:pt x="488" y="6"/>
                </a:lnTo>
                <a:lnTo>
                  <a:pt x="485" y="4"/>
                </a:lnTo>
                <a:lnTo>
                  <a:pt x="485" y="2"/>
                </a:lnTo>
                <a:lnTo>
                  <a:pt x="483" y="2"/>
                </a:lnTo>
                <a:lnTo>
                  <a:pt x="481" y="0"/>
                </a:lnTo>
                <a:lnTo>
                  <a:pt x="479" y="0"/>
                </a:lnTo>
                <a:lnTo>
                  <a:pt x="475" y="0"/>
                </a:lnTo>
                <a:lnTo>
                  <a:pt x="472" y="0"/>
                </a:lnTo>
                <a:lnTo>
                  <a:pt x="459" y="0"/>
                </a:lnTo>
                <a:lnTo>
                  <a:pt x="446" y="0"/>
                </a:lnTo>
                <a:lnTo>
                  <a:pt x="433" y="0"/>
                </a:lnTo>
                <a:lnTo>
                  <a:pt x="420" y="0"/>
                </a:lnTo>
                <a:lnTo>
                  <a:pt x="407" y="0"/>
                </a:lnTo>
                <a:lnTo>
                  <a:pt x="399" y="0"/>
                </a:lnTo>
                <a:lnTo>
                  <a:pt x="392" y="0"/>
                </a:lnTo>
                <a:lnTo>
                  <a:pt x="390" y="0"/>
                </a:lnTo>
                <a:lnTo>
                  <a:pt x="379" y="2"/>
                </a:lnTo>
                <a:lnTo>
                  <a:pt x="366" y="2"/>
                </a:lnTo>
                <a:lnTo>
                  <a:pt x="132" y="2"/>
                </a:lnTo>
                <a:lnTo>
                  <a:pt x="119" y="2"/>
                </a:lnTo>
                <a:lnTo>
                  <a:pt x="104" y="2"/>
                </a:lnTo>
                <a:lnTo>
                  <a:pt x="102" y="2"/>
                </a:lnTo>
                <a:lnTo>
                  <a:pt x="98" y="2"/>
                </a:lnTo>
                <a:lnTo>
                  <a:pt x="89" y="2"/>
                </a:lnTo>
                <a:lnTo>
                  <a:pt x="78" y="2"/>
                </a:lnTo>
                <a:lnTo>
                  <a:pt x="67" y="2"/>
                </a:lnTo>
                <a:lnTo>
                  <a:pt x="57" y="2"/>
                </a:lnTo>
                <a:lnTo>
                  <a:pt x="44" y="2"/>
                </a:lnTo>
                <a:lnTo>
                  <a:pt x="33" y="2"/>
                </a:lnTo>
                <a:lnTo>
                  <a:pt x="31" y="2"/>
                </a:lnTo>
                <a:lnTo>
                  <a:pt x="28" y="2"/>
                </a:lnTo>
                <a:lnTo>
                  <a:pt x="26" y="4"/>
                </a:lnTo>
                <a:lnTo>
                  <a:pt x="24" y="4"/>
                </a:lnTo>
                <a:lnTo>
                  <a:pt x="22" y="6"/>
                </a:lnTo>
                <a:lnTo>
                  <a:pt x="18" y="6"/>
                </a:lnTo>
                <a:lnTo>
                  <a:pt x="18" y="9"/>
                </a:lnTo>
                <a:lnTo>
                  <a:pt x="15" y="11"/>
                </a:lnTo>
                <a:lnTo>
                  <a:pt x="13" y="11"/>
                </a:lnTo>
                <a:lnTo>
                  <a:pt x="11" y="13"/>
                </a:lnTo>
                <a:lnTo>
                  <a:pt x="9" y="15"/>
                </a:lnTo>
                <a:lnTo>
                  <a:pt x="9" y="17"/>
                </a:lnTo>
                <a:lnTo>
                  <a:pt x="7" y="19"/>
                </a:lnTo>
                <a:lnTo>
                  <a:pt x="7" y="22"/>
                </a:lnTo>
                <a:lnTo>
                  <a:pt x="5" y="26"/>
                </a:lnTo>
                <a:lnTo>
                  <a:pt x="5" y="28"/>
                </a:lnTo>
                <a:lnTo>
                  <a:pt x="2" y="30"/>
                </a:lnTo>
                <a:lnTo>
                  <a:pt x="2" y="35"/>
                </a:lnTo>
                <a:lnTo>
                  <a:pt x="2" y="37"/>
                </a:lnTo>
                <a:lnTo>
                  <a:pt x="0" y="41"/>
                </a:lnTo>
                <a:lnTo>
                  <a:pt x="0" y="48"/>
                </a:lnTo>
                <a:lnTo>
                  <a:pt x="0" y="54"/>
                </a:lnTo>
                <a:lnTo>
                  <a:pt x="0" y="63"/>
                </a:lnTo>
                <a:lnTo>
                  <a:pt x="2" y="69"/>
                </a:lnTo>
                <a:lnTo>
                  <a:pt x="5" y="78"/>
                </a:lnTo>
                <a:lnTo>
                  <a:pt x="7" y="84"/>
                </a:lnTo>
                <a:lnTo>
                  <a:pt x="9" y="93"/>
                </a:lnTo>
                <a:lnTo>
                  <a:pt x="11" y="104"/>
                </a:lnTo>
                <a:lnTo>
                  <a:pt x="15" y="113"/>
                </a:lnTo>
                <a:lnTo>
                  <a:pt x="20" y="123"/>
                </a:lnTo>
                <a:lnTo>
                  <a:pt x="28" y="147"/>
                </a:lnTo>
                <a:lnTo>
                  <a:pt x="37" y="171"/>
                </a:lnTo>
                <a:lnTo>
                  <a:pt x="48" y="197"/>
                </a:lnTo>
                <a:lnTo>
                  <a:pt x="59" y="221"/>
                </a:lnTo>
                <a:lnTo>
                  <a:pt x="70" y="243"/>
                </a:lnTo>
                <a:lnTo>
                  <a:pt x="78" y="264"/>
                </a:lnTo>
                <a:lnTo>
                  <a:pt x="85" y="275"/>
                </a:lnTo>
                <a:lnTo>
                  <a:pt x="89" y="284"/>
                </a:lnTo>
                <a:lnTo>
                  <a:pt x="91" y="288"/>
                </a:lnTo>
                <a:lnTo>
                  <a:pt x="93" y="292"/>
                </a:lnTo>
                <a:lnTo>
                  <a:pt x="93" y="297"/>
                </a:lnTo>
                <a:lnTo>
                  <a:pt x="96" y="303"/>
                </a:lnTo>
                <a:lnTo>
                  <a:pt x="96" y="310"/>
                </a:lnTo>
                <a:lnTo>
                  <a:pt x="96" y="318"/>
                </a:lnTo>
                <a:lnTo>
                  <a:pt x="98" y="327"/>
                </a:lnTo>
                <a:lnTo>
                  <a:pt x="98" y="338"/>
                </a:lnTo>
                <a:lnTo>
                  <a:pt x="98" y="366"/>
                </a:lnTo>
                <a:lnTo>
                  <a:pt x="98" y="405"/>
                </a:lnTo>
                <a:lnTo>
                  <a:pt x="100" y="602"/>
                </a:lnTo>
                <a:lnTo>
                  <a:pt x="399" y="602"/>
                </a:lnTo>
                <a:close/>
              </a:path>
            </a:pathLst>
          </a:custGeom>
          <a:solidFill>
            <a:srgbClr val="E9B8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6" name="任意多边形 308275"/>
          <p:cNvSpPr/>
          <p:nvPr/>
        </p:nvSpPr>
        <p:spPr>
          <a:xfrm>
            <a:off x="5564188" y="3883025"/>
            <a:ext cx="787400" cy="955675"/>
          </a:xfrm>
          <a:custGeom>
            <a:rect l="0" t="0" r="0" b="0"/>
            <a:pathLst>
              <a:path w="496" h="602">
                <a:moveTo>
                  <a:pt x="397" y="602"/>
                </a:moveTo>
                <a:lnTo>
                  <a:pt x="397" y="414"/>
                </a:lnTo>
                <a:lnTo>
                  <a:pt x="397" y="390"/>
                </a:lnTo>
                <a:lnTo>
                  <a:pt x="397" y="368"/>
                </a:lnTo>
                <a:lnTo>
                  <a:pt x="397" y="351"/>
                </a:lnTo>
                <a:lnTo>
                  <a:pt x="397" y="336"/>
                </a:lnTo>
                <a:lnTo>
                  <a:pt x="399" y="327"/>
                </a:lnTo>
                <a:lnTo>
                  <a:pt x="399" y="321"/>
                </a:lnTo>
                <a:lnTo>
                  <a:pt x="399" y="312"/>
                </a:lnTo>
                <a:lnTo>
                  <a:pt x="401" y="305"/>
                </a:lnTo>
                <a:lnTo>
                  <a:pt x="403" y="297"/>
                </a:lnTo>
                <a:lnTo>
                  <a:pt x="405" y="288"/>
                </a:lnTo>
                <a:lnTo>
                  <a:pt x="410" y="279"/>
                </a:lnTo>
                <a:lnTo>
                  <a:pt x="412" y="269"/>
                </a:lnTo>
                <a:lnTo>
                  <a:pt x="418" y="251"/>
                </a:lnTo>
                <a:lnTo>
                  <a:pt x="427" y="232"/>
                </a:lnTo>
                <a:lnTo>
                  <a:pt x="438" y="208"/>
                </a:lnTo>
                <a:lnTo>
                  <a:pt x="449" y="184"/>
                </a:lnTo>
                <a:lnTo>
                  <a:pt x="457" y="162"/>
                </a:lnTo>
                <a:lnTo>
                  <a:pt x="468" y="139"/>
                </a:lnTo>
                <a:lnTo>
                  <a:pt x="477" y="119"/>
                </a:lnTo>
                <a:lnTo>
                  <a:pt x="486" y="102"/>
                </a:lnTo>
                <a:lnTo>
                  <a:pt x="488" y="97"/>
                </a:lnTo>
                <a:lnTo>
                  <a:pt x="490" y="93"/>
                </a:lnTo>
                <a:lnTo>
                  <a:pt x="490" y="89"/>
                </a:lnTo>
                <a:lnTo>
                  <a:pt x="492" y="84"/>
                </a:lnTo>
                <a:lnTo>
                  <a:pt x="494" y="80"/>
                </a:lnTo>
                <a:lnTo>
                  <a:pt x="494" y="76"/>
                </a:lnTo>
                <a:lnTo>
                  <a:pt x="494" y="71"/>
                </a:lnTo>
                <a:lnTo>
                  <a:pt x="496" y="67"/>
                </a:lnTo>
                <a:lnTo>
                  <a:pt x="496" y="63"/>
                </a:lnTo>
                <a:lnTo>
                  <a:pt x="496" y="58"/>
                </a:lnTo>
                <a:lnTo>
                  <a:pt x="496" y="54"/>
                </a:lnTo>
                <a:lnTo>
                  <a:pt x="496" y="50"/>
                </a:lnTo>
                <a:lnTo>
                  <a:pt x="496" y="45"/>
                </a:lnTo>
                <a:lnTo>
                  <a:pt x="496" y="41"/>
                </a:lnTo>
                <a:lnTo>
                  <a:pt x="496" y="39"/>
                </a:lnTo>
                <a:lnTo>
                  <a:pt x="496" y="35"/>
                </a:lnTo>
                <a:lnTo>
                  <a:pt x="496" y="30"/>
                </a:lnTo>
                <a:lnTo>
                  <a:pt x="494" y="28"/>
                </a:lnTo>
                <a:lnTo>
                  <a:pt x="494" y="24"/>
                </a:lnTo>
                <a:lnTo>
                  <a:pt x="492" y="22"/>
                </a:lnTo>
                <a:lnTo>
                  <a:pt x="492" y="17"/>
                </a:lnTo>
                <a:lnTo>
                  <a:pt x="490" y="15"/>
                </a:lnTo>
                <a:lnTo>
                  <a:pt x="488" y="13"/>
                </a:lnTo>
                <a:lnTo>
                  <a:pt x="488" y="11"/>
                </a:lnTo>
                <a:lnTo>
                  <a:pt x="486" y="9"/>
                </a:lnTo>
                <a:lnTo>
                  <a:pt x="483" y="6"/>
                </a:lnTo>
                <a:lnTo>
                  <a:pt x="481" y="4"/>
                </a:lnTo>
                <a:lnTo>
                  <a:pt x="479" y="4"/>
                </a:lnTo>
                <a:lnTo>
                  <a:pt x="477" y="2"/>
                </a:lnTo>
                <a:lnTo>
                  <a:pt x="475" y="2"/>
                </a:lnTo>
                <a:lnTo>
                  <a:pt x="473" y="0"/>
                </a:lnTo>
                <a:lnTo>
                  <a:pt x="470" y="0"/>
                </a:lnTo>
                <a:lnTo>
                  <a:pt x="457" y="0"/>
                </a:lnTo>
                <a:lnTo>
                  <a:pt x="444" y="0"/>
                </a:lnTo>
                <a:lnTo>
                  <a:pt x="431" y="2"/>
                </a:lnTo>
                <a:lnTo>
                  <a:pt x="418" y="2"/>
                </a:lnTo>
                <a:lnTo>
                  <a:pt x="405" y="2"/>
                </a:lnTo>
                <a:lnTo>
                  <a:pt x="397" y="2"/>
                </a:lnTo>
                <a:lnTo>
                  <a:pt x="390" y="2"/>
                </a:lnTo>
                <a:lnTo>
                  <a:pt x="388" y="2"/>
                </a:lnTo>
                <a:lnTo>
                  <a:pt x="377" y="4"/>
                </a:lnTo>
                <a:lnTo>
                  <a:pt x="364" y="4"/>
                </a:lnTo>
                <a:lnTo>
                  <a:pt x="130" y="4"/>
                </a:lnTo>
                <a:lnTo>
                  <a:pt x="120" y="4"/>
                </a:lnTo>
                <a:lnTo>
                  <a:pt x="104" y="4"/>
                </a:lnTo>
                <a:lnTo>
                  <a:pt x="102" y="4"/>
                </a:lnTo>
                <a:lnTo>
                  <a:pt x="98" y="4"/>
                </a:lnTo>
                <a:lnTo>
                  <a:pt x="89" y="4"/>
                </a:lnTo>
                <a:lnTo>
                  <a:pt x="78" y="4"/>
                </a:lnTo>
                <a:lnTo>
                  <a:pt x="68" y="2"/>
                </a:lnTo>
                <a:lnTo>
                  <a:pt x="57" y="4"/>
                </a:lnTo>
                <a:lnTo>
                  <a:pt x="44" y="4"/>
                </a:lnTo>
                <a:lnTo>
                  <a:pt x="33" y="4"/>
                </a:lnTo>
                <a:lnTo>
                  <a:pt x="31" y="4"/>
                </a:lnTo>
                <a:lnTo>
                  <a:pt x="29" y="4"/>
                </a:lnTo>
                <a:lnTo>
                  <a:pt x="26" y="4"/>
                </a:lnTo>
                <a:lnTo>
                  <a:pt x="24" y="6"/>
                </a:lnTo>
                <a:lnTo>
                  <a:pt x="20" y="6"/>
                </a:lnTo>
                <a:lnTo>
                  <a:pt x="18" y="9"/>
                </a:lnTo>
                <a:lnTo>
                  <a:pt x="16" y="11"/>
                </a:lnTo>
                <a:lnTo>
                  <a:pt x="16" y="11"/>
                </a:lnTo>
                <a:lnTo>
                  <a:pt x="13" y="13"/>
                </a:lnTo>
                <a:lnTo>
                  <a:pt x="11" y="15"/>
                </a:lnTo>
                <a:lnTo>
                  <a:pt x="9" y="17"/>
                </a:lnTo>
                <a:lnTo>
                  <a:pt x="9" y="19"/>
                </a:lnTo>
                <a:lnTo>
                  <a:pt x="7" y="22"/>
                </a:lnTo>
                <a:lnTo>
                  <a:pt x="5" y="24"/>
                </a:lnTo>
                <a:lnTo>
                  <a:pt x="5" y="26"/>
                </a:lnTo>
                <a:lnTo>
                  <a:pt x="5" y="30"/>
                </a:lnTo>
                <a:lnTo>
                  <a:pt x="3" y="32"/>
                </a:lnTo>
                <a:lnTo>
                  <a:pt x="3" y="35"/>
                </a:lnTo>
                <a:lnTo>
                  <a:pt x="3" y="39"/>
                </a:lnTo>
                <a:lnTo>
                  <a:pt x="0" y="41"/>
                </a:lnTo>
                <a:lnTo>
                  <a:pt x="0" y="50"/>
                </a:lnTo>
                <a:lnTo>
                  <a:pt x="0" y="56"/>
                </a:lnTo>
                <a:lnTo>
                  <a:pt x="0" y="63"/>
                </a:lnTo>
                <a:lnTo>
                  <a:pt x="3" y="71"/>
                </a:lnTo>
                <a:lnTo>
                  <a:pt x="5" y="78"/>
                </a:lnTo>
                <a:lnTo>
                  <a:pt x="5" y="87"/>
                </a:lnTo>
                <a:lnTo>
                  <a:pt x="9" y="95"/>
                </a:lnTo>
                <a:lnTo>
                  <a:pt x="11" y="104"/>
                </a:lnTo>
                <a:lnTo>
                  <a:pt x="16" y="115"/>
                </a:lnTo>
                <a:lnTo>
                  <a:pt x="20" y="126"/>
                </a:lnTo>
                <a:lnTo>
                  <a:pt x="26" y="147"/>
                </a:lnTo>
                <a:lnTo>
                  <a:pt x="37" y="173"/>
                </a:lnTo>
                <a:lnTo>
                  <a:pt x="48" y="197"/>
                </a:lnTo>
                <a:lnTo>
                  <a:pt x="59" y="221"/>
                </a:lnTo>
                <a:lnTo>
                  <a:pt x="70" y="245"/>
                </a:lnTo>
                <a:lnTo>
                  <a:pt x="78" y="264"/>
                </a:lnTo>
                <a:lnTo>
                  <a:pt x="85" y="275"/>
                </a:lnTo>
                <a:lnTo>
                  <a:pt x="89" y="284"/>
                </a:lnTo>
                <a:lnTo>
                  <a:pt x="91" y="288"/>
                </a:lnTo>
                <a:lnTo>
                  <a:pt x="91" y="292"/>
                </a:lnTo>
                <a:lnTo>
                  <a:pt x="94" y="297"/>
                </a:lnTo>
                <a:lnTo>
                  <a:pt x="94" y="303"/>
                </a:lnTo>
                <a:lnTo>
                  <a:pt x="96" y="310"/>
                </a:lnTo>
                <a:lnTo>
                  <a:pt x="96" y="316"/>
                </a:lnTo>
                <a:lnTo>
                  <a:pt x="98" y="327"/>
                </a:lnTo>
                <a:lnTo>
                  <a:pt x="98" y="338"/>
                </a:lnTo>
                <a:lnTo>
                  <a:pt x="98" y="366"/>
                </a:lnTo>
                <a:lnTo>
                  <a:pt x="98" y="403"/>
                </a:lnTo>
                <a:lnTo>
                  <a:pt x="100" y="602"/>
                </a:lnTo>
                <a:lnTo>
                  <a:pt x="397" y="602"/>
                </a:lnTo>
                <a:close/>
              </a:path>
            </a:pathLst>
          </a:custGeom>
          <a:solidFill>
            <a:srgbClr val="E8B6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7" name="任意多边形 308276"/>
          <p:cNvSpPr/>
          <p:nvPr/>
        </p:nvSpPr>
        <p:spPr>
          <a:xfrm>
            <a:off x="5568950" y="3886200"/>
            <a:ext cx="782638" cy="952500"/>
          </a:xfrm>
          <a:custGeom>
            <a:rect l="0" t="0" r="0" b="0"/>
            <a:pathLst>
              <a:path w="492" h="600">
                <a:moveTo>
                  <a:pt x="394" y="600"/>
                </a:moveTo>
                <a:lnTo>
                  <a:pt x="394" y="412"/>
                </a:lnTo>
                <a:lnTo>
                  <a:pt x="394" y="388"/>
                </a:lnTo>
                <a:lnTo>
                  <a:pt x="394" y="366"/>
                </a:lnTo>
                <a:lnTo>
                  <a:pt x="394" y="349"/>
                </a:lnTo>
                <a:lnTo>
                  <a:pt x="394" y="334"/>
                </a:lnTo>
                <a:lnTo>
                  <a:pt x="394" y="325"/>
                </a:lnTo>
                <a:lnTo>
                  <a:pt x="396" y="319"/>
                </a:lnTo>
                <a:lnTo>
                  <a:pt x="396" y="310"/>
                </a:lnTo>
                <a:lnTo>
                  <a:pt x="398" y="303"/>
                </a:lnTo>
                <a:lnTo>
                  <a:pt x="400" y="295"/>
                </a:lnTo>
                <a:lnTo>
                  <a:pt x="402" y="286"/>
                </a:lnTo>
                <a:lnTo>
                  <a:pt x="407" y="277"/>
                </a:lnTo>
                <a:lnTo>
                  <a:pt x="409" y="267"/>
                </a:lnTo>
                <a:lnTo>
                  <a:pt x="415" y="249"/>
                </a:lnTo>
                <a:lnTo>
                  <a:pt x="424" y="230"/>
                </a:lnTo>
                <a:lnTo>
                  <a:pt x="435" y="208"/>
                </a:lnTo>
                <a:lnTo>
                  <a:pt x="444" y="184"/>
                </a:lnTo>
                <a:lnTo>
                  <a:pt x="454" y="160"/>
                </a:lnTo>
                <a:lnTo>
                  <a:pt x="465" y="139"/>
                </a:lnTo>
                <a:lnTo>
                  <a:pt x="474" y="117"/>
                </a:lnTo>
                <a:lnTo>
                  <a:pt x="483" y="102"/>
                </a:lnTo>
                <a:lnTo>
                  <a:pt x="485" y="98"/>
                </a:lnTo>
                <a:lnTo>
                  <a:pt x="485" y="93"/>
                </a:lnTo>
                <a:lnTo>
                  <a:pt x="487" y="89"/>
                </a:lnTo>
                <a:lnTo>
                  <a:pt x="489" y="85"/>
                </a:lnTo>
                <a:lnTo>
                  <a:pt x="489" y="80"/>
                </a:lnTo>
                <a:lnTo>
                  <a:pt x="491" y="76"/>
                </a:lnTo>
                <a:lnTo>
                  <a:pt x="491" y="72"/>
                </a:lnTo>
                <a:lnTo>
                  <a:pt x="491" y="65"/>
                </a:lnTo>
                <a:lnTo>
                  <a:pt x="493" y="61"/>
                </a:lnTo>
                <a:lnTo>
                  <a:pt x="493" y="59"/>
                </a:lnTo>
                <a:lnTo>
                  <a:pt x="493" y="54"/>
                </a:lnTo>
                <a:lnTo>
                  <a:pt x="493" y="50"/>
                </a:lnTo>
                <a:lnTo>
                  <a:pt x="493" y="46"/>
                </a:lnTo>
                <a:lnTo>
                  <a:pt x="493" y="41"/>
                </a:lnTo>
                <a:lnTo>
                  <a:pt x="493" y="37"/>
                </a:lnTo>
                <a:lnTo>
                  <a:pt x="491" y="33"/>
                </a:lnTo>
                <a:lnTo>
                  <a:pt x="491" y="30"/>
                </a:lnTo>
                <a:lnTo>
                  <a:pt x="491" y="26"/>
                </a:lnTo>
                <a:lnTo>
                  <a:pt x="489" y="24"/>
                </a:lnTo>
                <a:lnTo>
                  <a:pt x="489" y="20"/>
                </a:lnTo>
                <a:lnTo>
                  <a:pt x="487" y="17"/>
                </a:lnTo>
                <a:lnTo>
                  <a:pt x="487" y="15"/>
                </a:lnTo>
                <a:lnTo>
                  <a:pt x="485" y="11"/>
                </a:lnTo>
                <a:lnTo>
                  <a:pt x="483" y="9"/>
                </a:lnTo>
                <a:lnTo>
                  <a:pt x="483" y="9"/>
                </a:lnTo>
                <a:lnTo>
                  <a:pt x="480" y="7"/>
                </a:lnTo>
                <a:lnTo>
                  <a:pt x="478" y="4"/>
                </a:lnTo>
                <a:lnTo>
                  <a:pt x="476" y="2"/>
                </a:lnTo>
                <a:lnTo>
                  <a:pt x="474" y="2"/>
                </a:lnTo>
                <a:lnTo>
                  <a:pt x="472" y="0"/>
                </a:lnTo>
                <a:lnTo>
                  <a:pt x="470" y="0"/>
                </a:lnTo>
                <a:lnTo>
                  <a:pt x="467" y="0"/>
                </a:lnTo>
                <a:lnTo>
                  <a:pt x="454" y="0"/>
                </a:lnTo>
                <a:lnTo>
                  <a:pt x="441" y="0"/>
                </a:lnTo>
                <a:lnTo>
                  <a:pt x="426" y="0"/>
                </a:lnTo>
                <a:lnTo>
                  <a:pt x="413" y="2"/>
                </a:lnTo>
                <a:lnTo>
                  <a:pt x="402" y="2"/>
                </a:lnTo>
                <a:lnTo>
                  <a:pt x="392" y="2"/>
                </a:lnTo>
                <a:lnTo>
                  <a:pt x="387" y="2"/>
                </a:lnTo>
                <a:lnTo>
                  <a:pt x="385" y="2"/>
                </a:lnTo>
                <a:lnTo>
                  <a:pt x="374" y="2"/>
                </a:lnTo>
                <a:lnTo>
                  <a:pt x="361" y="4"/>
                </a:lnTo>
                <a:lnTo>
                  <a:pt x="130" y="4"/>
                </a:lnTo>
                <a:lnTo>
                  <a:pt x="117" y="2"/>
                </a:lnTo>
                <a:lnTo>
                  <a:pt x="101" y="4"/>
                </a:lnTo>
                <a:lnTo>
                  <a:pt x="101" y="4"/>
                </a:lnTo>
                <a:lnTo>
                  <a:pt x="95" y="2"/>
                </a:lnTo>
                <a:lnTo>
                  <a:pt x="88" y="2"/>
                </a:lnTo>
                <a:lnTo>
                  <a:pt x="78" y="2"/>
                </a:lnTo>
                <a:lnTo>
                  <a:pt x="67" y="2"/>
                </a:lnTo>
                <a:lnTo>
                  <a:pt x="54" y="2"/>
                </a:lnTo>
                <a:lnTo>
                  <a:pt x="43" y="2"/>
                </a:lnTo>
                <a:lnTo>
                  <a:pt x="32" y="4"/>
                </a:lnTo>
                <a:lnTo>
                  <a:pt x="30" y="4"/>
                </a:lnTo>
                <a:lnTo>
                  <a:pt x="28" y="4"/>
                </a:lnTo>
                <a:lnTo>
                  <a:pt x="23" y="4"/>
                </a:lnTo>
                <a:lnTo>
                  <a:pt x="21" y="7"/>
                </a:lnTo>
                <a:lnTo>
                  <a:pt x="19" y="7"/>
                </a:lnTo>
                <a:lnTo>
                  <a:pt x="17" y="9"/>
                </a:lnTo>
                <a:lnTo>
                  <a:pt x="15" y="9"/>
                </a:lnTo>
                <a:lnTo>
                  <a:pt x="15" y="11"/>
                </a:lnTo>
                <a:lnTo>
                  <a:pt x="13" y="13"/>
                </a:lnTo>
                <a:lnTo>
                  <a:pt x="10" y="15"/>
                </a:lnTo>
                <a:lnTo>
                  <a:pt x="8" y="17"/>
                </a:lnTo>
                <a:lnTo>
                  <a:pt x="8" y="20"/>
                </a:lnTo>
                <a:lnTo>
                  <a:pt x="6" y="22"/>
                </a:lnTo>
                <a:lnTo>
                  <a:pt x="6" y="24"/>
                </a:lnTo>
                <a:lnTo>
                  <a:pt x="4" y="26"/>
                </a:lnTo>
                <a:lnTo>
                  <a:pt x="4" y="30"/>
                </a:lnTo>
                <a:lnTo>
                  <a:pt x="2" y="33"/>
                </a:lnTo>
                <a:lnTo>
                  <a:pt x="2" y="35"/>
                </a:lnTo>
                <a:lnTo>
                  <a:pt x="2" y="39"/>
                </a:lnTo>
                <a:lnTo>
                  <a:pt x="0" y="41"/>
                </a:lnTo>
                <a:lnTo>
                  <a:pt x="0" y="48"/>
                </a:lnTo>
                <a:lnTo>
                  <a:pt x="0" y="54"/>
                </a:lnTo>
                <a:lnTo>
                  <a:pt x="0" y="63"/>
                </a:lnTo>
                <a:lnTo>
                  <a:pt x="2" y="69"/>
                </a:lnTo>
                <a:lnTo>
                  <a:pt x="2" y="78"/>
                </a:lnTo>
                <a:lnTo>
                  <a:pt x="4" y="87"/>
                </a:lnTo>
                <a:lnTo>
                  <a:pt x="8" y="95"/>
                </a:lnTo>
                <a:lnTo>
                  <a:pt x="10" y="104"/>
                </a:lnTo>
                <a:lnTo>
                  <a:pt x="15" y="115"/>
                </a:lnTo>
                <a:lnTo>
                  <a:pt x="17" y="124"/>
                </a:lnTo>
                <a:lnTo>
                  <a:pt x="26" y="147"/>
                </a:lnTo>
                <a:lnTo>
                  <a:pt x="36" y="171"/>
                </a:lnTo>
                <a:lnTo>
                  <a:pt x="47" y="195"/>
                </a:lnTo>
                <a:lnTo>
                  <a:pt x="58" y="219"/>
                </a:lnTo>
                <a:lnTo>
                  <a:pt x="67" y="243"/>
                </a:lnTo>
                <a:lnTo>
                  <a:pt x="78" y="262"/>
                </a:lnTo>
                <a:lnTo>
                  <a:pt x="82" y="273"/>
                </a:lnTo>
                <a:lnTo>
                  <a:pt x="86" y="282"/>
                </a:lnTo>
                <a:lnTo>
                  <a:pt x="88" y="286"/>
                </a:lnTo>
                <a:lnTo>
                  <a:pt x="91" y="290"/>
                </a:lnTo>
                <a:lnTo>
                  <a:pt x="93" y="295"/>
                </a:lnTo>
                <a:lnTo>
                  <a:pt x="93" y="301"/>
                </a:lnTo>
                <a:lnTo>
                  <a:pt x="95" y="308"/>
                </a:lnTo>
                <a:lnTo>
                  <a:pt x="95" y="314"/>
                </a:lnTo>
                <a:lnTo>
                  <a:pt x="95" y="325"/>
                </a:lnTo>
                <a:lnTo>
                  <a:pt x="95" y="336"/>
                </a:lnTo>
                <a:lnTo>
                  <a:pt x="97" y="364"/>
                </a:lnTo>
                <a:lnTo>
                  <a:pt x="97" y="401"/>
                </a:lnTo>
                <a:lnTo>
                  <a:pt x="97" y="600"/>
                </a:lnTo>
                <a:lnTo>
                  <a:pt x="394" y="600"/>
                </a:lnTo>
                <a:close/>
              </a:path>
            </a:pathLst>
          </a:custGeom>
          <a:solidFill>
            <a:srgbClr val="E8B5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8" name="任意多边形 308277"/>
          <p:cNvSpPr/>
          <p:nvPr/>
        </p:nvSpPr>
        <p:spPr>
          <a:xfrm>
            <a:off x="5572125" y="3889375"/>
            <a:ext cx="779463" cy="949325"/>
          </a:xfrm>
          <a:custGeom>
            <a:rect l="0" t="0" r="0" b="0"/>
            <a:pathLst>
              <a:path w="491" h="598">
                <a:moveTo>
                  <a:pt x="392" y="598"/>
                </a:moveTo>
                <a:lnTo>
                  <a:pt x="392" y="410"/>
                </a:lnTo>
                <a:lnTo>
                  <a:pt x="392" y="384"/>
                </a:lnTo>
                <a:lnTo>
                  <a:pt x="392" y="364"/>
                </a:lnTo>
                <a:lnTo>
                  <a:pt x="392" y="347"/>
                </a:lnTo>
                <a:lnTo>
                  <a:pt x="392" y="332"/>
                </a:lnTo>
                <a:lnTo>
                  <a:pt x="392" y="323"/>
                </a:lnTo>
                <a:lnTo>
                  <a:pt x="394" y="317"/>
                </a:lnTo>
                <a:lnTo>
                  <a:pt x="394" y="308"/>
                </a:lnTo>
                <a:lnTo>
                  <a:pt x="396" y="301"/>
                </a:lnTo>
                <a:lnTo>
                  <a:pt x="398" y="293"/>
                </a:lnTo>
                <a:lnTo>
                  <a:pt x="400" y="284"/>
                </a:lnTo>
                <a:lnTo>
                  <a:pt x="403" y="275"/>
                </a:lnTo>
                <a:lnTo>
                  <a:pt x="407" y="265"/>
                </a:lnTo>
                <a:lnTo>
                  <a:pt x="413" y="247"/>
                </a:lnTo>
                <a:lnTo>
                  <a:pt x="422" y="228"/>
                </a:lnTo>
                <a:lnTo>
                  <a:pt x="431" y="206"/>
                </a:lnTo>
                <a:lnTo>
                  <a:pt x="442" y="182"/>
                </a:lnTo>
                <a:lnTo>
                  <a:pt x="452" y="158"/>
                </a:lnTo>
                <a:lnTo>
                  <a:pt x="463" y="137"/>
                </a:lnTo>
                <a:lnTo>
                  <a:pt x="472" y="117"/>
                </a:lnTo>
                <a:lnTo>
                  <a:pt x="478" y="100"/>
                </a:lnTo>
                <a:lnTo>
                  <a:pt x="481" y="96"/>
                </a:lnTo>
                <a:lnTo>
                  <a:pt x="483" y="91"/>
                </a:lnTo>
                <a:lnTo>
                  <a:pt x="485" y="87"/>
                </a:lnTo>
                <a:lnTo>
                  <a:pt x="485" y="83"/>
                </a:lnTo>
                <a:lnTo>
                  <a:pt x="487" y="78"/>
                </a:lnTo>
                <a:lnTo>
                  <a:pt x="487" y="74"/>
                </a:lnTo>
                <a:lnTo>
                  <a:pt x="489" y="70"/>
                </a:lnTo>
                <a:lnTo>
                  <a:pt x="489" y="65"/>
                </a:lnTo>
                <a:lnTo>
                  <a:pt x="489" y="61"/>
                </a:lnTo>
                <a:lnTo>
                  <a:pt x="489" y="57"/>
                </a:lnTo>
                <a:lnTo>
                  <a:pt x="491" y="52"/>
                </a:lnTo>
                <a:lnTo>
                  <a:pt x="491" y="48"/>
                </a:lnTo>
                <a:lnTo>
                  <a:pt x="491" y="46"/>
                </a:lnTo>
                <a:lnTo>
                  <a:pt x="489" y="41"/>
                </a:lnTo>
                <a:lnTo>
                  <a:pt x="489" y="37"/>
                </a:lnTo>
                <a:lnTo>
                  <a:pt x="489" y="33"/>
                </a:lnTo>
                <a:lnTo>
                  <a:pt x="489" y="31"/>
                </a:lnTo>
                <a:lnTo>
                  <a:pt x="487" y="26"/>
                </a:lnTo>
                <a:lnTo>
                  <a:pt x="487" y="24"/>
                </a:lnTo>
                <a:lnTo>
                  <a:pt x="485" y="20"/>
                </a:lnTo>
                <a:lnTo>
                  <a:pt x="485" y="18"/>
                </a:lnTo>
                <a:lnTo>
                  <a:pt x="483" y="13"/>
                </a:lnTo>
                <a:lnTo>
                  <a:pt x="483" y="11"/>
                </a:lnTo>
                <a:lnTo>
                  <a:pt x="481" y="9"/>
                </a:lnTo>
                <a:lnTo>
                  <a:pt x="478" y="7"/>
                </a:lnTo>
                <a:lnTo>
                  <a:pt x="476" y="5"/>
                </a:lnTo>
                <a:lnTo>
                  <a:pt x="474" y="5"/>
                </a:lnTo>
                <a:lnTo>
                  <a:pt x="474" y="2"/>
                </a:lnTo>
                <a:lnTo>
                  <a:pt x="472" y="2"/>
                </a:lnTo>
                <a:lnTo>
                  <a:pt x="468" y="0"/>
                </a:lnTo>
                <a:lnTo>
                  <a:pt x="465" y="0"/>
                </a:lnTo>
                <a:lnTo>
                  <a:pt x="463" y="0"/>
                </a:lnTo>
                <a:lnTo>
                  <a:pt x="452" y="0"/>
                </a:lnTo>
                <a:lnTo>
                  <a:pt x="439" y="0"/>
                </a:lnTo>
                <a:lnTo>
                  <a:pt x="424" y="0"/>
                </a:lnTo>
                <a:lnTo>
                  <a:pt x="411" y="0"/>
                </a:lnTo>
                <a:lnTo>
                  <a:pt x="400" y="0"/>
                </a:lnTo>
                <a:lnTo>
                  <a:pt x="390" y="2"/>
                </a:lnTo>
                <a:lnTo>
                  <a:pt x="383" y="2"/>
                </a:lnTo>
                <a:lnTo>
                  <a:pt x="381" y="2"/>
                </a:lnTo>
                <a:lnTo>
                  <a:pt x="372" y="2"/>
                </a:lnTo>
                <a:lnTo>
                  <a:pt x="359" y="2"/>
                </a:lnTo>
                <a:lnTo>
                  <a:pt x="130" y="2"/>
                </a:lnTo>
                <a:lnTo>
                  <a:pt x="117" y="2"/>
                </a:lnTo>
                <a:lnTo>
                  <a:pt x="102" y="2"/>
                </a:lnTo>
                <a:lnTo>
                  <a:pt x="99" y="2"/>
                </a:lnTo>
                <a:lnTo>
                  <a:pt x="95" y="2"/>
                </a:lnTo>
                <a:lnTo>
                  <a:pt x="86" y="2"/>
                </a:lnTo>
                <a:lnTo>
                  <a:pt x="78" y="2"/>
                </a:lnTo>
                <a:lnTo>
                  <a:pt x="67" y="2"/>
                </a:lnTo>
                <a:lnTo>
                  <a:pt x="54" y="2"/>
                </a:lnTo>
                <a:lnTo>
                  <a:pt x="43" y="2"/>
                </a:lnTo>
                <a:lnTo>
                  <a:pt x="32" y="2"/>
                </a:lnTo>
                <a:lnTo>
                  <a:pt x="30" y="2"/>
                </a:lnTo>
                <a:lnTo>
                  <a:pt x="26" y="5"/>
                </a:lnTo>
                <a:lnTo>
                  <a:pt x="24" y="5"/>
                </a:lnTo>
                <a:lnTo>
                  <a:pt x="21" y="5"/>
                </a:lnTo>
                <a:lnTo>
                  <a:pt x="19" y="7"/>
                </a:lnTo>
                <a:lnTo>
                  <a:pt x="17" y="7"/>
                </a:lnTo>
                <a:lnTo>
                  <a:pt x="15" y="9"/>
                </a:lnTo>
                <a:lnTo>
                  <a:pt x="15" y="11"/>
                </a:lnTo>
                <a:lnTo>
                  <a:pt x="13" y="13"/>
                </a:lnTo>
                <a:lnTo>
                  <a:pt x="11" y="15"/>
                </a:lnTo>
                <a:lnTo>
                  <a:pt x="8" y="18"/>
                </a:lnTo>
                <a:lnTo>
                  <a:pt x="8" y="20"/>
                </a:lnTo>
                <a:lnTo>
                  <a:pt x="6" y="22"/>
                </a:lnTo>
                <a:lnTo>
                  <a:pt x="4" y="24"/>
                </a:lnTo>
                <a:lnTo>
                  <a:pt x="4" y="26"/>
                </a:lnTo>
                <a:lnTo>
                  <a:pt x="4" y="28"/>
                </a:lnTo>
                <a:lnTo>
                  <a:pt x="2" y="35"/>
                </a:lnTo>
                <a:lnTo>
                  <a:pt x="0" y="41"/>
                </a:lnTo>
                <a:lnTo>
                  <a:pt x="0" y="48"/>
                </a:lnTo>
                <a:lnTo>
                  <a:pt x="0" y="54"/>
                </a:lnTo>
                <a:lnTo>
                  <a:pt x="0" y="63"/>
                </a:lnTo>
                <a:lnTo>
                  <a:pt x="2" y="70"/>
                </a:lnTo>
                <a:lnTo>
                  <a:pt x="4" y="78"/>
                </a:lnTo>
                <a:lnTo>
                  <a:pt x="4" y="85"/>
                </a:lnTo>
                <a:lnTo>
                  <a:pt x="8" y="93"/>
                </a:lnTo>
                <a:lnTo>
                  <a:pt x="11" y="102"/>
                </a:lnTo>
                <a:lnTo>
                  <a:pt x="15" y="113"/>
                </a:lnTo>
                <a:lnTo>
                  <a:pt x="17" y="124"/>
                </a:lnTo>
                <a:lnTo>
                  <a:pt x="26" y="145"/>
                </a:lnTo>
                <a:lnTo>
                  <a:pt x="37" y="169"/>
                </a:lnTo>
                <a:lnTo>
                  <a:pt x="47" y="193"/>
                </a:lnTo>
                <a:lnTo>
                  <a:pt x="56" y="217"/>
                </a:lnTo>
                <a:lnTo>
                  <a:pt x="67" y="241"/>
                </a:lnTo>
                <a:lnTo>
                  <a:pt x="78" y="262"/>
                </a:lnTo>
                <a:lnTo>
                  <a:pt x="82" y="273"/>
                </a:lnTo>
                <a:lnTo>
                  <a:pt x="86" y="282"/>
                </a:lnTo>
                <a:lnTo>
                  <a:pt x="89" y="284"/>
                </a:lnTo>
                <a:lnTo>
                  <a:pt x="91" y="288"/>
                </a:lnTo>
                <a:lnTo>
                  <a:pt x="91" y="293"/>
                </a:lnTo>
                <a:lnTo>
                  <a:pt x="93" y="299"/>
                </a:lnTo>
                <a:lnTo>
                  <a:pt x="93" y="306"/>
                </a:lnTo>
                <a:lnTo>
                  <a:pt x="95" y="312"/>
                </a:lnTo>
                <a:lnTo>
                  <a:pt x="95" y="323"/>
                </a:lnTo>
                <a:lnTo>
                  <a:pt x="95" y="334"/>
                </a:lnTo>
                <a:lnTo>
                  <a:pt x="95" y="360"/>
                </a:lnTo>
                <a:lnTo>
                  <a:pt x="97" y="399"/>
                </a:lnTo>
                <a:lnTo>
                  <a:pt x="97" y="598"/>
                </a:lnTo>
                <a:lnTo>
                  <a:pt x="392" y="598"/>
                </a:lnTo>
                <a:close/>
              </a:path>
            </a:pathLst>
          </a:custGeom>
          <a:solidFill>
            <a:srgbClr val="E7B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79" name="任意多边形 308278"/>
          <p:cNvSpPr/>
          <p:nvPr/>
        </p:nvSpPr>
        <p:spPr>
          <a:xfrm>
            <a:off x="5575300" y="3892550"/>
            <a:ext cx="773113" cy="946150"/>
          </a:xfrm>
          <a:custGeom>
            <a:rect l="0" t="0" r="0" b="0"/>
            <a:pathLst>
              <a:path w="487" h="596">
                <a:moveTo>
                  <a:pt x="390" y="596"/>
                </a:moveTo>
                <a:lnTo>
                  <a:pt x="390" y="406"/>
                </a:lnTo>
                <a:lnTo>
                  <a:pt x="390" y="382"/>
                </a:lnTo>
                <a:lnTo>
                  <a:pt x="390" y="362"/>
                </a:lnTo>
                <a:lnTo>
                  <a:pt x="390" y="345"/>
                </a:lnTo>
                <a:lnTo>
                  <a:pt x="390" y="330"/>
                </a:lnTo>
                <a:lnTo>
                  <a:pt x="390" y="321"/>
                </a:lnTo>
                <a:lnTo>
                  <a:pt x="392" y="315"/>
                </a:lnTo>
                <a:lnTo>
                  <a:pt x="392" y="306"/>
                </a:lnTo>
                <a:lnTo>
                  <a:pt x="394" y="299"/>
                </a:lnTo>
                <a:lnTo>
                  <a:pt x="396" y="291"/>
                </a:lnTo>
                <a:lnTo>
                  <a:pt x="398" y="282"/>
                </a:lnTo>
                <a:lnTo>
                  <a:pt x="401" y="273"/>
                </a:lnTo>
                <a:lnTo>
                  <a:pt x="405" y="263"/>
                </a:lnTo>
                <a:lnTo>
                  <a:pt x="411" y="247"/>
                </a:lnTo>
                <a:lnTo>
                  <a:pt x="420" y="226"/>
                </a:lnTo>
                <a:lnTo>
                  <a:pt x="429" y="204"/>
                </a:lnTo>
                <a:lnTo>
                  <a:pt x="440" y="180"/>
                </a:lnTo>
                <a:lnTo>
                  <a:pt x="450" y="159"/>
                </a:lnTo>
                <a:lnTo>
                  <a:pt x="459" y="135"/>
                </a:lnTo>
                <a:lnTo>
                  <a:pt x="468" y="115"/>
                </a:lnTo>
                <a:lnTo>
                  <a:pt x="476" y="100"/>
                </a:lnTo>
                <a:lnTo>
                  <a:pt x="479" y="96"/>
                </a:lnTo>
                <a:lnTo>
                  <a:pt x="481" y="91"/>
                </a:lnTo>
                <a:lnTo>
                  <a:pt x="481" y="87"/>
                </a:lnTo>
                <a:lnTo>
                  <a:pt x="483" y="83"/>
                </a:lnTo>
                <a:lnTo>
                  <a:pt x="483" y="78"/>
                </a:lnTo>
                <a:lnTo>
                  <a:pt x="485" y="74"/>
                </a:lnTo>
                <a:lnTo>
                  <a:pt x="485" y="70"/>
                </a:lnTo>
                <a:lnTo>
                  <a:pt x="487" y="65"/>
                </a:lnTo>
                <a:lnTo>
                  <a:pt x="487" y="61"/>
                </a:lnTo>
                <a:lnTo>
                  <a:pt x="487" y="57"/>
                </a:lnTo>
                <a:lnTo>
                  <a:pt x="487" y="52"/>
                </a:lnTo>
                <a:lnTo>
                  <a:pt x="487" y="48"/>
                </a:lnTo>
                <a:lnTo>
                  <a:pt x="487" y="44"/>
                </a:lnTo>
                <a:lnTo>
                  <a:pt x="487" y="39"/>
                </a:lnTo>
                <a:lnTo>
                  <a:pt x="487" y="37"/>
                </a:lnTo>
                <a:lnTo>
                  <a:pt x="487" y="33"/>
                </a:lnTo>
                <a:lnTo>
                  <a:pt x="485" y="29"/>
                </a:lnTo>
                <a:lnTo>
                  <a:pt x="485" y="26"/>
                </a:lnTo>
                <a:lnTo>
                  <a:pt x="485" y="22"/>
                </a:lnTo>
                <a:lnTo>
                  <a:pt x="483" y="20"/>
                </a:lnTo>
                <a:lnTo>
                  <a:pt x="483" y="16"/>
                </a:lnTo>
                <a:lnTo>
                  <a:pt x="481" y="13"/>
                </a:lnTo>
                <a:lnTo>
                  <a:pt x="479" y="11"/>
                </a:lnTo>
                <a:lnTo>
                  <a:pt x="479" y="9"/>
                </a:lnTo>
                <a:lnTo>
                  <a:pt x="476" y="7"/>
                </a:lnTo>
                <a:lnTo>
                  <a:pt x="474" y="5"/>
                </a:lnTo>
                <a:lnTo>
                  <a:pt x="472" y="5"/>
                </a:lnTo>
                <a:lnTo>
                  <a:pt x="470" y="3"/>
                </a:lnTo>
                <a:lnTo>
                  <a:pt x="468" y="0"/>
                </a:lnTo>
                <a:lnTo>
                  <a:pt x="466" y="0"/>
                </a:lnTo>
                <a:lnTo>
                  <a:pt x="463" y="0"/>
                </a:lnTo>
                <a:lnTo>
                  <a:pt x="461" y="0"/>
                </a:lnTo>
                <a:lnTo>
                  <a:pt x="448" y="0"/>
                </a:lnTo>
                <a:lnTo>
                  <a:pt x="435" y="0"/>
                </a:lnTo>
                <a:lnTo>
                  <a:pt x="422" y="0"/>
                </a:lnTo>
                <a:lnTo>
                  <a:pt x="409" y="0"/>
                </a:lnTo>
                <a:lnTo>
                  <a:pt x="398" y="0"/>
                </a:lnTo>
                <a:lnTo>
                  <a:pt x="388" y="0"/>
                </a:lnTo>
                <a:lnTo>
                  <a:pt x="381" y="0"/>
                </a:lnTo>
                <a:lnTo>
                  <a:pt x="379" y="0"/>
                </a:lnTo>
                <a:lnTo>
                  <a:pt x="370" y="3"/>
                </a:lnTo>
                <a:lnTo>
                  <a:pt x="357" y="3"/>
                </a:lnTo>
                <a:lnTo>
                  <a:pt x="128" y="3"/>
                </a:lnTo>
                <a:lnTo>
                  <a:pt x="117" y="3"/>
                </a:lnTo>
                <a:lnTo>
                  <a:pt x="102" y="3"/>
                </a:lnTo>
                <a:lnTo>
                  <a:pt x="100" y="3"/>
                </a:lnTo>
                <a:lnTo>
                  <a:pt x="95" y="3"/>
                </a:lnTo>
                <a:lnTo>
                  <a:pt x="87" y="3"/>
                </a:lnTo>
                <a:lnTo>
                  <a:pt x="76" y="3"/>
                </a:lnTo>
                <a:lnTo>
                  <a:pt x="65" y="3"/>
                </a:lnTo>
                <a:lnTo>
                  <a:pt x="54" y="3"/>
                </a:lnTo>
                <a:lnTo>
                  <a:pt x="43" y="3"/>
                </a:lnTo>
                <a:lnTo>
                  <a:pt x="32" y="3"/>
                </a:lnTo>
                <a:lnTo>
                  <a:pt x="30" y="3"/>
                </a:lnTo>
                <a:lnTo>
                  <a:pt x="26" y="5"/>
                </a:lnTo>
                <a:lnTo>
                  <a:pt x="24" y="5"/>
                </a:lnTo>
                <a:lnTo>
                  <a:pt x="22" y="5"/>
                </a:lnTo>
                <a:lnTo>
                  <a:pt x="19" y="7"/>
                </a:lnTo>
                <a:lnTo>
                  <a:pt x="17" y="7"/>
                </a:lnTo>
                <a:lnTo>
                  <a:pt x="15" y="9"/>
                </a:lnTo>
                <a:lnTo>
                  <a:pt x="13" y="11"/>
                </a:lnTo>
                <a:lnTo>
                  <a:pt x="13" y="11"/>
                </a:lnTo>
                <a:lnTo>
                  <a:pt x="11" y="13"/>
                </a:lnTo>
                <a:lnTo>
                  <a:pt x="9" y="16"/>
                </a:lnTo>
                <a:lnTo>
                  <a:pt x="9" y="18"/>
                </a:lnTo>
                <a:lnTo>
                  <a:pt x="6" y="20"/>
                </a:lnTo>
                <a:lnTo>
                  <a:pt x="4" y="22"/>
                </a:lnTo>
                <a:lnTo>
                  <a:pt x="4" y="26"/>
                </a:lnTo>
                <a:lnTo>
                  <a:pt x="2" y="29"/>
                </a:lnTo>
                <a:lnTo>
                  <a:pt x="2" y="35"/>
                </a:lnTo>
                <a:lnTo>
                  <a:pt x="0" y="42"/>
                </a:lnTo>
                <a:lnTo>
                  <a:pt x="0" y="48"/>
                </a:lnTo>
                <a:lnTo>
                  <a:pt x="0" y="55"/>
                </a:lnTo>
                <a:lnTo>
                  <a:pt x="0" y="61"/>
                </a:lnTo>
                <a:lnTo>
                  <a:pt x="2" y="70"/>
                </a:lnTo>
                <a:lnTo>
                  <a:pt x="2" y="76"/>
                </a:lnTo>
                <a:lnTo>
                  <a:pt x="4" y="85"/>
                </a:lnTo>
                <a:lnTo>
                  <a:pt x="9" y="94"/>
                </a:lnTo>
                <a:lnTo>
                  <a:pt x="11" y="102"/>
                </a:lnTo>
                <a:lnTo>
                  <a:pt x="13" y="111"/>
                </a:lnTo>
                <a:lnTo>
                  <a:pt x="17" y="122"/>
                </a:lnTo>
                <a:lnTo>
                  <a:pt x="26" y="146"/>
                </a:lnTo>
                <a:lnTo>
                  <a:pt x="37" y="169"/>
                </a:lnTo>
                <a:lnTo>
                  <a:pt x="45" y="193"/>
                </a:lnTo>
                <a:lnTo>
                  <a:pt x="56" y="217"/>
                </a:lnTo>
                <a:lnTo>
                  <a:pt x="67" y="239"/>
                </a:lnTo>
                <a:lnTo>
                  <a:pt x="76" y="260"/>
                </a:lnTo>
                <a:lnTo>
                  <a:pt x="82" y="271"/>
                </a:lnTo>
                <a:lnTo>
                  <a:pt x="87" y="280"/>
                </a:lnTo>
                <a:lnTo>
                  <a:pt x="89" y="282"/>
                </a:lnTo>
                <a:lnTo>
                  <a:pt x="89" y="286"/>
                </a:lnTo>
                <a:lnTo>
                  <a:pt x="91" y="291"/>
                </a:lnTo>
                <a:lnTo>
                  <a:pt x="93" y="297"/>
                </a:lnTo>
                <a:lnTo>
                  <a:pt x="93" y="304"/>
                </a:lnTo>
                <a:lnTo>
                  <a:pt x="93" y="310"/>
                </a:lnTo>
                <a:lnTo>
                  <a:pt x="95" y="319"/>
                </a:lnTo>
                <a:lnTo>
                  <a:pt x="95" y="330"/>
                </a:lnTo>
                <a:lnTo>
                  <a:pt x="95" y="358"/>
                </a:lnTo>
                <a:lnTo>
                  <a:pt x="95" y="395"/>
                </a:lnTo>
                <a:lnTo>
                  <a:pt x="97" y="596"/>
                </a:lnTo>
                <a:lnTo>
                  <a:pt x="390" y="596"/>
                </a:lnTo>
                <a:close/>
              </a:path>
            </a:pathLst>
          </a:custGeom>
          <a:solidFill>
            <a:srgbClr val="E7B1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0" name="任意多边形 308279"/>
          <p:cNvSpPr/>
          <p:nvPr/>
        </p:nvSpPr>
        <p:spPr>
          <a:xfrm>
            <a:off x="5578475" y="3897313"/>
            <a:ext cx="769938" cy="941387"/>
          </a:xfrm>
          <a:custGeom>
            <a:rect l="0" t="0" r="0" b="0"/>
            <a:pathLst>
              <a:path w="485" h="593">
                <a:moveTo>
                  <a:pt x="388" y="593"/>
                </a:moveTo>
                <a:lnTo>
                  <a:pt x="388" y="403"/>
                </a:lnTo>
                <a:lnTo>
                  <a:pt x="388" y="379"/>
                </a:lnTo>
                <a:lnTo>
                  <a:pt x="388" y="359"/>
                </a:lnTo>
                <a:lnTo>
                  <a:pt x="388" y="342"/>
                </a:lnTo>
                <a:lnTo>
                  <a:pt x="388" y="327"/>
                </a:lnTo>
                <a:lnTo>
                  <a:pt x="388" y="318"/>
                </a:lnTo>
                <a:lnTo>
                  <a:pt x="388" y="312"/>
                </a:lnTo>
                <a:lnTo>
                  <a:pt x="390" y="303"/>
                </a:lnTo>
                <a:lnTo>
                  <a:pt x="392" y="296"/>
                </a:lnTo>
                <a:lnTo>
                  <a:pt x="392" y="288"/>
                </a:lnTo>
                <a:lnTo>
                  <a:pt x="396" y="279"/>
                </a:lnTo>
                <a:lnTo>
                  <a:pt x="399" y="270"/>
                </a:lnTo>
                <a:lnTo>
                  <a:pt x="403" y="260"/>
                </a:lnTo>
                <a:lnTo>
                  <a:pt x="409" y="244"/>
                </a:lnTo>
                <a:lnTo>
                  <a:pt x="416" y="225"/>
                </a:lnTo>
                <a:lnTo>
                  <a:pt x="427" y="201"/>
                </a:lnTo>
                <a:lnTo>
                  <a:pt x="435" y="179"/>
                </a:lnTo>
                <a:lnTo>
                  <a:pt x="446" y="156"/>
                </a:lnTo>
                <a:lnTo>
                  <a:pt x="457" y="134"/>
                </a:lnTo>
                <a:lnTo>
                  <a:pt x="466" y="114"/>
                </a:lnTo>
                <a:lnTo>
                  <a:pt x="472" y="97"/>
                </a:lnTo>
                <a:lnTo>
                  <a:pt x="474" y="93"/>
                </a:lnTo>
                <a:lnTo>
                  <a:pt x="477" y="88"/>
                </a:lnTo>
                <a:lnTo>
                  <a:pt x="479" y="84"/>
                </a:lnTo>
                <a:lnTo>
                  <a:pt x="479" y="80"/>
                </a:lnTo>
                <a:lnTo>
                  <a:pt x="481" y="75"/>
                </a:lnTo>
                <a:lnTo>
                  <a:pt x="481" y="71"/>
                </a:lnTo>
                <a:lnTo>
                  <a:pt x="483" y="67"/>
                </a:lnTo>
                <a:lnTo>
                  <a:pt x="483" y="62"/>
                </a:lnTo>
                <a:lnTo>
                  <a:pt x="483" y="58"/>
                </a:lnTo>
                <a:lnTo>
                  <a:pt x="485" y="54"/>
                </a:lnTo>
                <a:lnTo>
                  <a:pt x="485" y="52"/>
                </a:lnTo>
                <a:lnTo>
                  <a:pt x="485" y="47"/>
                </a:lnTo>
                <a:lnTo>
                  <a:pt x="485" y="43"/>
                </a:lnTo>
                <a:lnTo>
                  <a:pt x="485" y="39"/>
                </a:lnTo>
                <a:lnTo>
                  <a:pt x="485" y="34"/>
                </a:lnTo>
                <a:lnTo>
                  <a:pt x="483" y="32"/>
                </a:lnTo>
                <a:lnTo>
                  <a:pt x="483" y="28"/>
                </a:lnTo>
                <a:lnTo>
                  <a:pt x="483" y="26"/>
                </a:lnTo>
                <a:lnTo>
                  <a:pt x="481" y="21"/>
                </a:lnTo>
                <a:lnTo>
                  <a:pt x="481" y="19"/>
                </a:lnTo>
                <a:lnTo>
                  <a:pt x="479" y="15"/>
                </a:lnTo>
                <a:lnTo>
                  <a:pt x="479" y="13"/>
                </a:lnTo>
                <a:lnTo>
                  <a:pt x="477" y="10"/>
                </a:lnTo>
                <a:lnTo>
                  <a:pt x="474" y="8"/>
                </a:lnTo>
                <a:lnTo>
                  <a:pt x="474" y="6"/>
                </a:lnTo>
                <a:lnTo>
                  <a:pt x="472" y="4"/>
                </a:lnTo>
                <a:lnTo>
                  <a:pt x="470" y="2"/>
                </a:lnTo>
                <a:lnTo>
                  <a:pt x="468" y="2"/>
                </a:lnTo>
                <a:lnTo>
                  <a:pt x="466" y="0"/>
                </a:lnTo>
                <a:lnTo>
                  <a:pt x="464" y="0"/>
                </a:lnTo>
                <a:lnTo>
                  <a:pt x="461" y="0"/>
                </a:lnTo>
                <a:lnTo>
                  <a:pt x="459" y="0"/>
                </a:lnTo>
                <a:lnTo>
                  <a:pt x="446" y="0"/>
                </a:lnTo>
                <a:lnTo>
                  <a:pt x="433" y="0"/>
                </a:lnTo>
                <a:lnTo>
                  <a:pt x="420" y="0"/>
                </a:lnTo>
                <a:lnTo>
                  <a:pt x="407" y="0"/>
                </a:lnTo>
                <a:lnTo>
                  <a:pt x="394" y="0"/>
                </a:lnTo>
                <a:lnTo>
                  <a:pt x="386" y="0"/>
                </a:lnTo>
                <a:lnTo>
                  <a:pt x="379" y="0"/>
                </a:lnTo>
                <a:lnTo>
                  <a:pt x="377" y="0"/>
                </a:lnTo>
                <a:lnTo>
                  <a:pt x="366" y="2"/>
                </a:lnTo>
                <a:lnTo>
                  <a:pt x="355" y="2"/>
                </a:lnTo>
                <a:lnTo>
                  <a:pt x="128" y="2"/>
                </a:lnTo>
                <a:lnTo>
                  <a:pt x="115" y="2"/>
                </a:lnTo>
                <a:lnTo>
                  <a:pt x="102" y="2"/>
                </a:lnTo>
                <a:lnTo>
                  <a:pt x="100" y="2"/>
                </a:lnTo>
                <a:lnTo>
                  <a:pt x="93" y="2"/>
                </a:lnTo>
                <a:lnTo>
                  <a:pt x="87" y="2"/>
                </a:lnTo>
                <a:lnTo>
                  <a:pt x="76" y="2"/>
                </a:lnTo>
                <a:lnTo>
                  <a:pt x="65" y="2"/>
                </a:lnTo>
                <a:lnTo>
                  <a:pt x="54" y="2"/>
                </a:lnTo>
                <a:lnTo>
                  <a:pt x="43" y="2"/>
                </a:lnTo>
                <a:lnTo>
                  <a:pt x="33" y="2"/>
                </a:lnTo>
                <a:lnTo>
                  <a:pt x="28" y="2"/>
                </a:lnTo>
                <a:lnTo>
                  <a:pt x="26" y="2"/>
                </a:lnTo>
                <a:lnTo>
                  <a:pt x="24" y="4"/>
                </a:lnTo>
                <a:lnTo>
                  <a:pt x="22" y="4"/>
                </a:lnTo>
                <a:lnTo>
                  <a:pt x="20" y="4"/>
                </a:lnTo>
                <a:lnTo>
                  <a:pt x="17" y="6"/>
                </a:lnTo>
                <a:lnTo>
                  <a:pt x="15" y="8"/>
                </a:lnTo>
                <a:lnTo>
                  <a:pt x="13" y="8"/>
                </a:lnTo>
                <a:lnTo>
                  <a:pt x="13" y="10"/>
                </a:lnTo>
                <a:lnTo>
                  <a:pt x="11" y="13"/>
                </a:lnTo>
                <a:lnTo>
                  <a:pt x="9" y="15"/>
                </a:lnTo>
                <a:lnTo>
                  <a:pt x="7" y="17"/>
                </a:lnTo>
                <a:lnTo>
                  <a:pt x="7" y="19"/>
                </a:lnTo>
                <a:lnTo>
                  <a:pt x="4" y="21"/>
                </a:lnTo>
                <a:lnTo>
                  <a:pt x="4" y="23"/>
                </a:lnTo>
                <a:lnTo>
                  <a:pt x="4" y="28"/>
                </a:lnTo>
                <a:lnTo>
                  <a:pt x="2" y="32"/>
                </a:lnTo>
                <a:lnTo>
                  <a:pt x="0" y="39"/>
                </a:lnTo>
                <a:lnTo>
                  <a:pt x="0" y="45"/>
                </a:lnTo>
                <a:lnTo>
                  <a:pt x="0" y="52"/>
                </a:lnTo>
                <a:lnTo>
                  <a:pt x="0" y="60"/>
                </a:lnTo>
                <a:lnTo>
                  <a:pt x="2" y="67"/>
                </a:lnTo>
                <a:lnTo>
                  <a:pt x="4" y="75"/>
                </a:lnTo>
                <a:lnTo>
                  <a:pt x="4" y="82"/>
                </a:lnTo>
                <a:lnTo>
                  <a:pt x="7" y="91"/>
                </a:lnTo>
                <a:lnTo>
                  <a:pt x="11" y="99"/>
                </a:lnTo>
                <a:lnTo>
                  <a:pt x="15" y="110"/>
                </a:lnTo>
                <a:lnTo>
                  <a:pt x="17" y="121"/>
                </a:lnTo>
                <a:lnTo>
                  <a:pt x="26" y="143"/>
                </a:lnTo>
                <a:lnTo>
                  <a:pt x="35" y="166"/>
                </a:lnTo>
                <a:lnTo>
                  <a:pt x="46" y="190"/>
                </a:lnTo>
                <a:lnTo>
                  <a:pt x="56" y="214"/>
                </a:lnTo>
                <a:lnTo>
                  <a:pt x="67" y="236"/>
                </a:lnTo>
                <a:lnTo>
                  <a:pt x="76" y="257"/>
                </a:lnTo>
                <a:lnTo>
                  <a:pt x="82" y="268"/>
                </a:lnTo>
                <a:lnTo>
                  <a:pt x="87" y="277"/>
                </a:lnTo>
                <a:lnTo>
                  <a:pt x="87" y="279"/>
                </a:lnTo>
                <a:lnTo>
                  <a:pt x="89" y="283"/>
                </a:lnTo>
                <a:lnTo>
                  <a:pt x="91" y="288"/>
                </a:lnTo>
                <a:lnTo>
                  <a:pt x="91" y="294"/>
                </a:lnTo>
                <a:lnTo>
                  <a:pt x="93" y="301"/>
                </a:lnTo>
                <a:lnTo>
                  <a:pt x="93" y="307"/>
                </a:lnTo>
                <a:lnTo>
                  <a:pt x="93" y="316"/>
                </a:lnTo>
                <a:lnTo>
                  <a:pt x="95" y="327"/>
                </a:lnTo>
                <a:lnTo>
                  <a:pt x="95" y="355"/>
                </a:lnTo>
                <a:lnTo>
                  <a:pt x="95" y="392"/>
                </a:lnTo>
                <a:lnTo>
                  <a:pt x="95" y="593"/>
                </a:lnTo>
                <a:lnTo>
                  <a:pt x="388" y="593"/>
                </a:lnTo>
                <a:close/>
              </a:path>
            </a:pathLst>
          </a:custGeom>
          <a:solidFill>
            <a:srgbClr val="E7AF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1" name="任意多边形 308280"/>
          <p:cNvSpPr/>
          <p:nvPr/>
        </p:nvSpPr>
        <p:spPr>
          <a:xfrm>
            <a:off x="5581650" y="3897313"/>
            <a:ext cx="763588" cy="941387"/>
          </a:xfrm>
          <a:custGeom>
            <a:rect l="0" t="0" r="0" b="0"/>
            <a:pathLst>
              <a:path w="481" h="593">
                <a:moveTo>
                  <a:pt x="386" y="593"/>
                </a:moveTo>
                <a:lnTo>
                  <a:pt x="386" y="403"/>
                </a:lnTo>
                <a:lnTo>
                  <a:pt x="386" y="379"/>
                </a:lnTo>
                <a:lnTo>
                  <a:pt x="386" y="357"/>
                </a:lnTo>
                <a:lnTo>
                  <a:pt x="384" y="340"/>
                </a:lnTo>
                <a:lnTo>
                  <a:pt x="386" y="325"/>
                </a:lnTo>
                <a:lnTo>
                  <a:pt x="386" y="318"/>
                </a:lnTo>
                <a:lnTo>
                  <a:pt x="386" y="312"/>
                </a:lnTo>
                <a:lnTo>
                  <a:pt x="388" y="303"/>
                </a:lnTo>
                <a:lnTo>
                  <a:pt x="388" y="296"/>
                </a:lnTo>
                <a:lnTo>
                  <a:pt x="390" y="288"/>
                </a:lnTo>
                <a:lnTo>
                  <a:pt x="392" y="279"/>
                </a:lnTo>
                <a:lnTo>
                  <a:pt x="397" y="270"/>
                </a:lnTo>
                <a:lnTo>
                  <a:pt x="399" y="260"/>
                </a:lnTo>
                <a:lnTo>
                  <a:pt x="405" y="244"/>
                </a:lnTo>
                <a:lnTo>
                  <a:pt x="414" y="225"/>
                </a:lnTo>
                <a:lnTo>
                  <a:pt x="425" y="203"/>
                </a:lnTo>
                <a:lnTo>
                  <a:pt x="433" y="179"/>
                </a:lnTo>
                <a:lnTo>
                  <a:pt x="444" y="156"/>
                </a:lnTo>
                <a:lnTo>
                  <a:pt x="455" y="134"/>
                </a:lnTo>
                <a:lnTo>
                  <a:pt x="464" y="114"/>
                </a:lnTo>
                <a:lnTo>
                  <a:pt x="470" y="99"/>
                </a:lnTo>
                <a:lnTo>
                  <a:pt x="472" y="95"/>
                </a:lnTo>
                <a:lnTo>
                  <a:pt x="475" y="91"/>
                </a:lnTo>
                <a:lnTo>
                  <a:pt x="475" y="86"/>
                </a:lnTo>
                <a:lnTo>
                  <a:pt x="477" y="82"/>
                </a:lnTo>
                <a:lnTo>
                  <a:pt x="479" y="78"/>
                </a:lnTo>
                <a:lnTo>
                  <a:pt x="479" y="73"/>
                </a:lnTo>
                <a:lnTo>
                  <a:pt x="479" y="69"/>
                </a:lnTo>
                <a:lnTo>
                  <a:pt x="481" y="65"/>
                </a:lnTo>
                <a:lnTo>
                  <a:pt x="481" y="60"/>
                </a:lnTo>
                <a:lnTo>
                  <a:pt x="481" y="56"/>
                </a:lnTo>
                <a:lnTo>
                  <a:pt x="481" y="52"/>
                </a:lnTo>
                <a:lnTo>
                  <a:pt x="481" y="47"/>
                </a:lnTo>
                <a:lnTo>
                  <a:pt x="481" y="45"/>
                </a:lnTo>
                <a:lnTo>
                  <a:pt x="481" y="41"/>
                </a:lnTo>
                <a:lnTo>
                  <a:pt x="481" y="36"/>
                </a:lnTo>
                <a:lnTo>
                  <a:pt x="481" y="32"/>
                </a:lnTo>
                <a:lnTo>
                  <a:pt x="481" y="30"/>
                </a:lnTo>
                <a:lnTo>
                  <a:pt x="479" y="26"/>
                </a:lnTo>
                <a:lnTo>
                  <a:pt x="479" y="23"/>
                </a:lnTo>
                <a:lnTo>
                  <a:pt x="477" y="19"/>
                </a:lnTo>
                <a:lnTo>
                  <a:pt x="477" y="17"/>
                </a:lnTo>
                <a:lnTo>
                  <a:pt x="475" y="15"/>
                </a:lnTo>
                <a:lnTo>
                  <a:pt x="475" y="13"/>
                </a:lnTo>
                <a:lnTo>
                  <a:pt x="472" y="10"/>
                </a:lnTo>
                <a:lnTo>
                  <a:pt x="470" y="8"/>
                </a:lnTo>
                <a:lnTo>
                  <a:pt x="468" y="6"/>
                </a:lnTo>
                <a:lnTo>
                  <a:pt x="466" y="4"/>
                </a:lnTo>
                <a:lnTo>
                  <a:pt x="466" y="4"/>
                </a:lnTo>
                <a:lnTo>
                  <a:pt x="462" y="2"/>
                </a:lnTo>
                <a:lnTo>
                  <a:pt x="462" y="2"/>
                </a:lnTo>
                <a:lnTo>
                  <a:pt x="457" y="2"/>
                </a:lnTo>
                <a:lnTo>
                  <a:pt x="455" y="0"/>
                </a:lnTo>
                <a:lnTo>
                  <a:pt x="444" y="0"/>
                </a:lnTo>
                <a:lnTo>
                  <a:pt x="431" y="2"/>
                </a:lnTo>
                <a:lnTo>
                  <a:pt x="418" y="2"/>
                </a:lnTo>
                <a:lnTo>
                  <a:pt x="405" y="2"/>
                </a:lnTo>
                <a:lnTo>
                  <a:pt x="392" y="2"/>
                </a:lnTo>
                <a:lnTo>
                  <a:pt x="384" y="2"/>
                </a:lnTo>
                <a:lnTo>
                  <a:pt x="377" y="2"/>
                </a:lnTo>
                <a:lnTo>
                  <a:pt x="375" y="2"/>
                </a:lnTo>
                <a:lnTo>
                  <a:pt x="364" y="2"/>
                </a:lnTo>
                <a:lnTo>
                  <a:pt x="353" y="4"/>
                </a:lnTo>
                <a:lnTo>
                  <a:pt x="128" y="4"/>
                </a:lnTo>
                <a:lnTo>
                  <a:pt x="115" y="2"/>
                </a:lnTo>
                <a:lnTo>
                  <a:pt x="100" y="4"/>
                </a:lnTo>
                <a:lnTo>
                  <a:pt x="98" y="4"/>
                </a:lnTo>
                <a:lnTo>
                  <a:pt x="93" y="4"/>
                </a:lnTo>
                <a:lnTo>
                  <a:pt x="87" y="4"/>
                </a:lnTo>
                <a:lnTo>
                  <a:pt x="76" y="4"/>
                </a:lnTo>
                <a:lnTo>
                  <a:pt x="65" y="2"/>
                </a:lnTo>
                <a:lnTo>
                  <a:pt x="54" y="4"/>
                </a:lnTo>
                <a:lnTo>
                  <a:pt x="41" y="4"/>
                </a:lnTo>
                <a:lnTo>
                  <a:pt x="33" y="4"/>
                </a:lnTo>
                <a:lnTo>
                  <a:pt x="28" y="4"/>
                </a:lnTo>
                <a:lnTo>
                  <a:pt x="26" y="4"/>
                </a:lnTo>
                <a:lnTo>
                  <a:pt x="24" y="4"/>
                </a:lnTo>
                <a:lnTo>
                  <a:pt x="22" y="6"/>
                </a:lnTo>
                <a:lnTo>
                  <a:pt x="20" y="6"/>
                </a:lnTo>
                <a:lnTo>
                  <a:pt x="18" y="8"/>
                </a:lnTo>
                <a:lnTo>
                  <a:pt x="15" y="8"/>
                </a:lnTo>
                <a:lnTo>
                  <a:pt x="13" y="10"/>
                </a:lnTo>
                <a:lnTo>
                  <a:pt x="13" y="13"/>
                </a:lnTo>
                <a:lnTo>
                  <a:pt x="11" y="15"/>
                </a:lnTo>
                <a:lnTo>
                  <a:pt x="9" y="17"/>
                </a:lnTo>
                <a:lnTo>
                  <a:pt x="7" y="19"/>
                </a:lnTo>
                <a:lnTo>
                  <a:pt x="7" y="21"/>
                </a:lnTo>
                <a:lnTo>
                  <a:pt x="5" y="23"/>
                </a:lnTo>
                <a:lnTo>
                  <a:pt x="5" y="26"/>
                </a:lnTo>
                <a:lnTo>
                  <a:pt x="2" y="28"/>
                </a:lnTo>
                <a:lnTo>
                  <a:pt x="2" y="34"/>
                </a:lnTo>
                <a:lnTo>
                  <a:pt x="0" y="41"/>
                </a:lnTo>
                <a:lnTo>
                  <a:pt x="0" y="47"/>
                </a:lnTo>
                <a:lnTo>
                  <a:pt x="0" y="54"/>
                </a:lnTo>
                <a:lnTo>
                  <a:pt x="0" y="60"/>
                </a:lnTo>
                <a:lnTo>
                  <a:pt x="2" y="69"/>
                </a:lnTo>
                <a:lnTo>
                  <a:pt x="2" y="75"/>
                </a:lnTo>
                <a:lnTo>
                  <a:pt x="5" y="84"/>
                </a:lnTo>
                <a:lnTo>
                  <a:pt x="7" y="93"/>
                </a:lnTo>
                <a:lnTo>
                  <a:pt x="11" y="101"/>
                </a:lnTo>
                <a:lnTo>
                  <a:pt x="13" y="110"/>
                </a:lnTo>
                <a:lnTo>
                  <a:pt x="18" y="121"/>
                </a:lnTo>
                <a:lnTo>
                  <a:pt x="26" y="143"/>
                </a:lnTo>
                <a:lnTo>
                  <a:pt x="35" y="166"/>
                </a:lnTo>
                <a:lnTo>
                  <a:pt x="46" y="190"/>
                </a:lnTo>
                <a:lnTo>
                  <a:pt x="57" y="214"/>
                </a:lnTo>
                <a:lnTo>
                  <a:pt x="65" y="236"/>
                </a:lnTo>
                <a:lnTo>
                  <a:pt x="76" y="257"/>
                </a:lnTo>
                <a:lnTo>
                  <a:pt x="80" y="268"/>
                </a:lnTo>
                <a:lnTo>
                  <a:pt x="85" y="277"/>
                </a:lnTo>
                <a:lnTo>
                  <a:pt x="87" y="279"/>
                </a:lnTo>
                <a:lnTo>
                  <a:pt x="89" y="283"/>
                </a:lnTo>
                <a:lnTo>
                  <a:pt x="91" y="288"/>
                </a:lnTo>
                <a:lnTo>
                  <a:pt x="91" y="294"/>
                </a:lnTo>
                <a:lnTo>
                  <a:pt x="91" y="301"/>
                </a:lnTo>
                <a:lnTo>
                  <a:pt x="93" y="307"/>
                </a:lnTo>
                <a:lnTo>
                  <a:pt x="93" y="316"/>
                </a:lnTo>
                <a:lnTo>
                  <a:pt x="93" y="327"/>
                </a:lnTo>
                <a:lnTo>
                  <a:pt x="93" y="355"/>
                </a:lnTo>
                <a:lnTo>
                  <a:pt x="96" y="392"/>
                </a:lnTo>
                <a:lnTo>
                  <a:pt x="96" y="593"/>
                </a:lnTo>
                <a:lnTo>
                  <a:pt x="386" y="593"/>
                </a:lnTo>
                <a:close/>
              </a:path>
            </a:pathLst>
          </a:custGeom>
          <a:solidFill>
            <a:srgbClr val="E7AF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2" name="任意多边形 308281"/>
          <p:cNvSpPr/>
          <p:nvPr/>
        </p:nvSpPr>
        <p:spPr>
          <a:xfrm>
            <a:off x="5584825" y="3900488"/>
            <a:ext cx="760413" cy="938212"/>
          </a:xfrm>
          <a:custGeom>
            <a:rect l="0" t="0" r="0" b="0"/>
            <a:pathLst>
              <a:path w="479" h="591">
                <a:moveTo>
                  <a:pt x="382" y="591"/>
                </a:moveTo>
                <a:lnTo>
                  <a:pt x="384" y="398"/>
                </a:lnTo>
                <a:lnTo>
                  <a:pt x="384" y="375"/>
                </a:lnTo>
                <a:lnTo>
                  <a:pt x="382" y="355"/>
                </a:lnTo>
                <a:lnTo>
                  <a:pt x="382" y="338"/>
                </a:lnTo>
                <a:lnTo>
                  <a:pt x="384" y="323"/>
                </a:lnTo>
                <a:lnTo>
                  <a:pt x="384" y="316"/>
                </a:lnTo>
                <a:lnTo>
                  <a:pt x="384" y="310"/>
                </a:lnTo>
                <a:lnTo>
                  <a:pt x="386" y="301"/>
                </a:lnTo>
                <a:lnTo>
                  <a:pt x="386" y="294"/>
                </a:lnTo>
                <a:lnTo>
                  <a:pt x="388" y="286"/>
                </a:lnTo>
                <a:lnTo>
                  <a:pt x="390" y="277"/>
                </a:lnTo>
                <a:lnTo>
                  <a:pt x="395" y="268"/>
                </a:lnTo>
                <a:lnTo>
                  <a:pt x="397" y="258"/>
                </a:lnTo>
                <a:lnTo>
                  <a:pt x="403" y="242"/>
                </a:lnTo>
                <a:lnTo>
                  <a:pt x="412" y="223"/>
                </a:lnTo>
                <a:lnTo>
                  <a:pt x="421" y="201"/>
                </a:lnTo>
                <a:lnTo>
                  <a:pt x="431" y="177"/>
                </a:lnTo>
                <a:lnTo>
                  <a:pt x="442" y="156"/>
                </a:lnTo>
                <a:lnTo>
                  <a:pt x="451" y="134"/>
                </a:lnTo>
                <a:lnTo>
                  <a:pt x="460" y="115"/>
                </a:lnTo>
                <a:lnTo>
                  <a:pt x="468" y="97"/>
                </a:lnTo>
                <a:lnTo>
                  <a:pt x="470" y="95"/>
                </a:lnTo>
                <a:lnTo>
                  <a:pt x="470" y="91"/>
                </a:lnTo>
                <a:lnTo>
                  <a:pt x="473" y="86"/>
                </a:lnTo>
                <a:lnTo>
                  <a:pt x="475" y="82"/>
                </a:lnTo>
                <a:lnTo>
                  <a:pt x="475" y="78"/>
                </a:lnTo>
                <a:lnTo>
                  <a:pt x="477" y="73"/>
                </a:lnTo>
                <a:lnTo>
                  <a:pt x="477" y="69"/>
                </a:lnTo>
                <a:lnTo>
                  <a:pt x="477" y="65"/>
                </a:lnTo>
                <a:lnTo>
                  <a:pt x="479" y="60"/>
                </a:lnTo>
                <a:lnTo>
                  <a:pt x="479" y="56"/>
                </a:lnTo>
                <a:lnTo>
                  <a:pt x="479" y="52"/>
                </a:lnTo>
                <a:lnTo>
                  <a:pt x="479" y="47"/>
                </a:lnTo>
                <a:lnTo>
                  <a:pt x="479" y="43"/>
                </a:lnTo>
                <a:lnTo>
                  <a:pt x="479" y="41"/>
                </a:lnTo>
                <a:lnTo>
                  <a:pt x="479" y="37"/>
                </a:lnTo>
                <a:lnTo>
                  <a:pt x="477" y="32"/>
                </a:lnTo>
                <a:lnTo>
                  <a:pt x="477" y="30"/>
                </a:lnTo>
                <a:lnTo>
                  <a:pt x="477" y="26"/>
                </a:lnTo>
                <a:lnTo>
                  <a:pt x="475" y="24"/>
                </a:lnTo>
                <a:lnTo>
                  <a:pt x="475" y="19"/>
                </a:lnTo>
                <a:lnTo>
                  <a:pt x="473" y="17"/>
                </a:lnTo>
                <a:lnTo>
                  <a:pt x="473" y="15"/>
                </a:lnTo>
                <a:lnTo>
                  <a:pt x="470" y="11"/>
                </a:lnTo>
                <a:lnTo>
                  <a:pt x="470" y="8"/>
                </a:lnTo>
                <a:lnTo>
                  <a:pt x="468" y="6"/>
                </a:lnTo>
                <a:lnTo>
                  <a:pt x="466" y="6"/>
                </a:lnTo>
                <a:lnTo>
                  <a:pt x="464" y="4"/>
                </a:lnTo>
                <a:lnTo>
                  <a:pt x="462" y="2"/>
                </a:lnTo>
                <a:lnTo>
                  <a:pt x="460" y="2"/>
                </a:lnTo>
                <a:lnTo>
                  <a:pt x="457" y="2"/>
                </a:lnTo>
                <a:lnTo>
                  <a:pt x="455" y="0"/>
                </a:lnTo>
                <a:lnTo>
                  <a:pt x="453" y="0"/>
                </a:lnTo>
                <a:lnTo>
                  <a:pt x="442" y="0"/>
                </a:lnTo>
                <a:lnTo>
                  <a:pt x="427" y="0"/>
                </a:lnTo>
                <a:lnTo>
                  <a:pt x="414" y="0"/>
                </a:lnTo>
                <a:lnTo>
                  <a:pt x="401" y="2"/>
                </a:lnTo>
                <a:lnTo>
                  <a:pt x="390" y="2"/>
                </a:lnTo>
                <a:lnTo>
                  <a:pt x="382" y="2"/>
                </a:lnTo>
                <a:lnTo>
                  <a:pt x="375" y="2"/>
                </a:lnTo>
                <a:lnTo>
                  <a:pt x="373" y="2"/>
                </a:lnTo>
                <a:lnTo>
                  <a:pt x="362" y="2"/>
                </a:lnTo>
                <a:lnTo>
                  <a:pt x="351" y="4"/>
                </a:lnTo>
                <a:lnTo>
                  <a:pt x="126" y="4"/>
                </a:lnTo>
                <a:lnTo>
                  <a:pt x="113" y="2"/>
                </a:lnTo>
                <a:lnTo>
                  <a:pt x="100" y="4"/>
                </a:lnTo>
                <a:lnTo>
                  <a:pt x="98" y="4"/>
                </a:lnTo>
                <a:lnTo>
                  <a:pt x="94" y="2"/>
                </a:lnTo>
                <a:lnTo>
                  <a:pt x="85" y="2"/>
                </a:lnTo>
                <a:lnTo>
                  <a:pt x="76" y="2"/>
                </a:lnTo>
                <a:lnTo>
                  <a:pt x="65" y="2"/>
                </a:lnTo>
                <a:lnTo>
                  <a:pt x="52" y="2"/>
                </a:lnTo>
                <a:lnTo>
                  <a:pt x="42" y="2"/>
                </a:lnTo>
                <a:lnTo>
                  <a:pt x="31" y="4"/>
                </a:lnTo>
                <a:lnTo>
                  <a:pt x="29" y="4"/>
                </a:lnTo>
                <a:lnTo>
                  <a:pt x="26" y="4"/>
                </a:lnTo>
                <a:lnTo>
                  <a:pt x="24" y="4"/>
                </a:lnTo>
                <a:lnTo>
                  <a:pt x="22" y="6"/>
                </a:lnTo>
                <a:lnTo>
                  <a:pt x="20" y="6"/>
                </a:lnTo>
                <a:lnTo>
                  <a:pt x="18" y="8"/>
                </a:lnTo>
                <a:lnTo>
                  <a:pt x="16" y="8"/>
                </a:lnTo>
                <a:lnTo>
                  <a:pt x="13" y="11"/>
                </a:lnTo>
                <a:lnTo>
                  <a:pt x="11" y="13"/>
                </a:lnTo>
                <a:lnTo>
                  <a:pt x="11" y="15"/>
                </a:lnTo>
                <a:lnTo>
                  <a:pt x="9" y="17"/>
                </a:lnTo>
                <a:lnTo>
                  <a:pt x="7" y="19"/>
                </a:lnTo>
                <a:lnTo>
                  <a:pt x="7" y="21"/>
                </a:lnTo>
                <a:lnTo>
                  <a:pt x="5" y="24"/>
                </a:lnTo>
                <a:lnTo>
                  <a:pt x="5" y="26"/>
                </a:lnTo>
                <a:lnTo>
                  <a:pt x="3" y="28"/>
                </a:lnTo>
                <a:lnTo>
                  <a:pt x="3" y="34"/>
                </a:lnTo>
                <a:lnTo>
                  <a:pt x="0" y="41"/>
                </a:lnTo>
                <a:lnTo>
                  <a:pt x="0" y="47"/>
                </a:lnTo>
                <a:lnTo>
                  <a:pt x="0" y="54"/>
                </a:lnTo>
                <a:lnTo>
                  <a:pt x="0" y="60"/>
                </a:lnTo>
                <a:lnTo>
                  <a:pt x="3" y="69"/>
                </a:lnTo>
                <a:lnTo>
                  <a:pt x="3" y="76"/>
                </a:lnTo>
                <a:lnTo>
                  <a:pt x="5" y="84"/>
                </a:lnTo>
                <a:lnTo>
                  <a:pt x="7" y="91"/>
                </a:lnTo>
                <a:lnTo>
                  <a:pt x="11" y="102"/>
                </a:lnTo>
                <a:lnTo>
                  <a:pt x="13" y="110"/>
                </a:lnTo>
                <a:lnTo>
                  <a:pt x="18" y="121"/>
                </a:lnTo>
                <a:lnTo>
                  <a:pt x="26" y="143"/>
                </a:lnTo>
                <a:lnTo>
                  <a:pt x="35" y="167"/>
                </a:lnTo>
                <a:lnTo>
                  <a:pt x="46" y="190"/>
                </a:lnTo>
                <a:lnTo>
                  <a:pt x="57" y="212"/>
                </a:lnTo>
                <a:lnTo>
                  <a:pt x="65" y="236"/>
                </a:lnTo>
                <a:lnTo>
                  <a:pt x="76" y="255"/>
                </a:lnTo>
                <a:lnTo>
                  <a:pt x="81" y="266"/>
                </a:lnTo>
                <a:lnTo>
                  <a:pt x="85" y="275"/>
                </a:lnTo>
                <a:lnTo>
                  <a:pt x="87" y="277"/>
                </a:lnTo>
                <a:lnTo>
                  <a:pt x="89" y="281"/>
                </a:lnTo>
                <a:lnTo>
                  <a:pt x="89" y="286"/>
                </a:lnTo>
                <a:lnTo>
                  <a:pt x="91" y="292"/>
                </a:lnTo>
                <a:lnTo>
                  <a:pt x="91" y="299"/>
                </a:lnTo>
                <a:lnTo>
                  <a:pt x="91" y="305"/>
                </a:lnTo>
                <a:lnTo>
                  <a:pt x="94" y="314"/>
                </a:lnTo>
                <a:lnTo>
                  <a:pt x="94" y="325"/>
                </a:lnTo>
                <a:lnTo>
                  <a:pt x="94" y="353"/>
                </a:lnTo>
                <a:lnTo>
                  <a:pt x="94" y="390"/>
                </a:lnTo>
                <a:lnTo>
                  <a:pt x="96" y="591"/>
                </a:lnTo>
                <a:lnTo>
                  <a:pt x="382" y="591"/>
                </a:lnTo>
                <a:close/>
              </a:path>
            </a:pathLst>
          </a:custGeom>
          <a:solidFill>
            <a:srgbClr val="E6A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3" name="任意多边形 308282"/>
          <p:cNvSpPr/>
          <p:nvPr/>
        </p:nvSpPr>
        <p:spPr>
          <a:xfrm>
            <a:off x="5589588" y="3903663"/>
            <a:ext cx="755650" cy="935037"/>
          </a:xfrm>
          <a:custGeom>
            <a:rect l="0" t="0" r="0" b="0"/>
            <a:pathLst>
              <a:path w="476" h="589">
                <a:moveTo>
                  <a:pt x="379" y="589"/>
                </a:moveTo>
                <a:lnTo>
                  <a:pt x="379" y="396"/>
                </a:lnTo>
                <a:lnTo>
                  <a:pt x="379" y="373"/>
                </a:lnTo>
                <a:lnTo>
                  <a:pt x="379" y="353"/>
                </a:lnTo>
                <a:lnTo>
                  <a:pt x="379" y="336"/>
                </a:lnTo>
                <a:lnTo>
                  <a:pt x="379" y="321"/>
                </a:lnTo>
                <a:lnTo>
                  <a:pt x="381" y="314"/>
                </a:lnTo>
                <a:lnTo>
                  <a:pt x="381" y="305"/>
                </a:lnTo>
                <a:lnTo>
                  <a:pt x="383" y="299"/>
                </a:lnTo>
                <a:lnTo>
                  <a:pt x="383" y="292"/>
                </a:lnTo>
                <a:lnTo>
                  <a:pt x="385" y="284"/>
                </a:lnTo>
                <a:lnTo>
                  <a:pt x="387" y="275"/>
                </a:lnTo>
                <a:lnTo>
                  <a:pt x="389" y="266"/>
                </a:lnTo>
                <a:lnTo>
                  <a:pt x="394" y="256"/>
                </a:lnTo>
                <a:lnTo>
                  <a:pt x="400" y="240"/>
                </a:lnTo>
                <a:lnTo>
                  <a:pt x="409" y="221"/>
                </a:lnTo>
                <a:lnTo>
                  <a:pt x="418" y="199"/>
                </a:lnTo>
                <a:lnTo>
                  <a:pt x="428" y="178"/>
                </a:lnTo>
                <a:lnTo>
                  <a:pt x="437" y="154"/>
                </a:lnTo>
                <a:lnTo>
                  <a:pt x="448" y="132"/>
                </a:lnTo>
                <a:lnTo>
                  <a:pt x="457" y="113"/>
                </a:lnTo>
                <a:lnTo>
                  <a:pt x="463" y="97"/>
                </a:lnTo>
                <a:lnTo>
                  <a:pt x="465" y="93"/>
                </a:lnTo>
                <a:lnTo>
                  <a:pt x="467" y="89"/>
                </a:lnTo>
                <a:lnTo>
                  <a:pt x="470" y="84"/>
                </a:lnTo>
                <a:lnTo>
                  <a:pt x="470" y="80"/>
                </a:lnTo>
                <a:lnTo>
                  <a:pt x="472" y="76"/>
                </a:lnTo>
                <a:lnTo>
                  <a:pt x="472" y="71"/>
                </a:lnTo>
                <a:lnTo>
                  <a:pt x="474" y="67"/>
                </a:lnTo>
                <a:lnTo>
                  <a:pt x="474" y="63"/>
                </a:lnTo>
                <a:lnTo>
                  <a:pt x="474" y="58"/>
                </a:lnTo>
                <a:lnTo>
                  <a:pt x="474" y="54"/>
                </a:lnTo>
                <a:lnTo>
                  <a:pt x="474" y="52"/>
                </a:lnTo>
                <a:lnTo>
                  <a:pt x="476" y="48"/>
                </a:lnTo>
                <a:lnTo>
                  <a:pt x="474" y="43"/>
                </a:lnTo>
                <a:lnTo>
                  <a:pt x="474" y="39"/>
                </a:lnTo>
                <a:lnTo>
                  <a:pt x="474" y="37"/>
                </a:lnTo>
                <a:lnTo>
                  <a:pt x="474" y="32"/>
                </a:lnTo>
                <a:lnTo>
                  <a:pt x="474" y="28"/>
                </a:lnTo>
                <a:lnTo>
                  <a:pt x="472" y="26"/>
                </a:lnTo>
                <a:lnTo>
                  <a:pt x="472" y="22"/>
                </a:lnTo>
                <a:lnTo>
                  <a:pt x="472" y="19"/>
                </a:lnTo>
                <a:lnTo>
                  <a:pt x="470" y="17"/>
                </a:lnTo>
                <a:lnTo>
                  <a:pt x="467" y="13"/>
                </a:lnTo>
                <a:lnTo>
                  <a:pt x="467" y="11"/>
                </a:lnTo>
                <a:lnTo>
                  <a:pt x="465" y="9"/>
                </a:lnTo>
                <a:lnTo>
                  <a:pt x="463" y="6"/>
                </a:lnTo>
                <a:lnTo>
                  <a:pt x="463" y="4"/>
                </a:lnTo>
                <a:lnTo>
                  <a:pt x="461" y="4"/>
                </a:lnTo>
                <a:lnTo>
                  <a:pt x="459" y="2"/>
                </a:lnTo>
                <a:lnTo>
                  <a:pt x="457" y="2"/>
                </a:lnTo>
                <a:lnTo>
                  <a:pt x="454" y="0"/>
                </a:lnTo>
                <a:lnTo>
                  <a:pt x="452" y="0"/>
                </a:lnTo>
                <a:lnTo>
                  <a:pt x="450" y="0"/>
                </a:lnTo>
                <a:lnTo>
                  <a:pt x="437" y="0"/>
                </a:lnTo>
                <a:lnTo>
                  <a:pt x="424" y="0"/>
                </a:lnTo>
                <a:lnTo>
                  <a:pt x="411" y="0"/>
                </a:lnTo>
                <a:lnTo>
                  <a:pt x="398" y="0"/>
                </a:lnTo>
                <a:lnTo>
                  <a:pt x="387" y="0"/>
                </a:lnTo>
                <a:lnTo>
                  <a:pt x="379" y="2"/>
                </a:lnTo>
                <a:lnTo>
                  <a:pt x="372" y="2"/>
                </a:lnTo>
                <a:lnTo>
                  <a:pt x="370" y="2"/>
                </a:lnTo>
                <a:lnTo>
                  <a:pt x="359" y="2"/>
                </a:lnTo>
                <a:lnTo>
                  <a:pt x="348" y="2"/>
                </a:lnTo>
                <a:lnTo>
                  <a:pt x="125" y="2"/>
                </a:lnTo>
                <a:lnTo>
                  <a:pt x="112" y="2"/>
                </a:lnTo>
                <a:lnTo>
                  <a:pt x="99" y="2"/>
                </a:lnTo>
                <a:lnTo>
                  <a:pt x="97" y="2"/>
                </a:lnTo>
                <a:lnTo>
                  <a:pt x="93" y="2"/>
                </a:lnTo>
                <a:lnTo>
                  <a:pt x="84" y="2"/>
                </a:lnTo>
                <a:lnTo>
                  <a:pt x="75" y="2"/>
                </a:lnTo>
                <a:lnTo>
                  <a:pt x="65" y="2"/>
                </a:lnTo>
                <a:lnTo>
                  <a:pt x="52" y="2"/>
                </a:lnTo>
                <a:lnTo>
                  <a:pt x="41" y="2"/>
                </a:lnTo>
                <a:lnTo>
                  <a:pt x="30" y="2"/>
                </a:lnTo>
                <a:lnTo>
                  <a:pt x="28" y="4"/>
                </a:lnTo>
                <a:lnTo>
                  <a:pt x="26" y="4"/>
                </a:lnTo>
                <a:lnTo>
                  <a:pt x="23" y="4"/>
                </a:lnTo>
                <a:lnTo>
                  <a:pt x="21" y="4"/>
                </a:lnTo>
                <a:lnTo>
                  <a:pt x="19" y="6"/>
                </a:lnTo>
                <a:lnTo>
                  <a:pt x="17" y="9"/>
                </a:lnTo>
                <a:lnTo>
                  <a:pt x="15" y="9"/>
                </a:lnTo>
                <a:lnTo>
                  <a:pt x="13" y="11"/>
                </a:lnTo>
                <a:lnTo>
                  <a:pt x="10" y="13"/>
                </a:lnTo>
                <a:lnTo>
                  <a:pt x="10" y="13"/>
                </a:lnTo>
                <a:lnTo>
                  <a:pt x="8" y="15"/>
                </a:lnTo>
                <a:lnTo>
                  <a:pt x="6" y="17"/>
                </a:lnTo>
                <a:lnTo>
                  <a:pt x="6" y="19"/>
                </a:lnTo>
                <a:lnTo>
                  <a:pt x="4" y="22"/>
                </a:lnTo>
                <a:lnTo>
                  <a:pt x="4" y="26"/>
                </a:lnTo>
                <a:lnTo>
                  <a:pt x="2" y="28"/>
                </a:lnTo>
                <a:lnTo>
                  <a:pt x="2" y="35"/>
                </a:lnTo>
                <a:lnTo>
                  <a:pt x="0" y="39"/>
                </a:lnTo>
                <a:lnTo>
                  <a:pt x="0" y="45"/>
                </a:lnTo>
                <a:lnTo>
                  <a:pt x="0" y="54"/>
                </a:lnTo>
                <a:lnTo>
                  <a:pt x="0" y="61"/>
                </a:lnTo>
                <a:lnTo>
                  <a:pt x="2" y="67"/>
                </a:lnTo>
                <a:lnTo>
                  <a:pt x="2" y="76"/>
                </a:lnTo>
                <a:lnTo>
                  <a:pt x="4" y="82"/>
                </a:lnTo>
                <a:lnTo>
                  <a:pt x="6" y="91"/>
                </a:lnTo>
                <a:lnTo>
                  <a:pt x="10" y="100"/>
                </a:lnTo>
                <a:lnTo>
                  <a:pt x="13" y="110"/>
                </a:lnTo>
                <a:lnTo>
                  <a:pt x="17" y="119"/>
                </a:lnTo>
                <a:lnTo>
                  <a:pt x="26" y="141"/>
                </a:lnTo>
                <a:lnTo>
                  <a:pt x="34" y="165"/>
                </a:lnTo>
                <a:lnTo>
                  <a:pt x="45" y="188"/>
                </a:lnTo>
                <a:lnTo>
                  <a:pt x="54" y="210"/>
                </a:lnTo>
                <a:lnTo>
                  <a:pt x="65" y="234"/>
                </a:lnTo>
                <a:lnTo>
                  <a:pt x="75" y="253"/>
                </a:lnTo>
                <a:lnTo>
                  <a:pt x="80" y="264"/>
                </a:lnTo>
                <a:lnTo>
                  <a:pt x="84" y="273"/>
                </a:lnTo>
                <a:lnTo>
                  <a:pt x="86" y="275"/>
                </a:lnTo>
                <a:lnTo>
                  <a:pt x="86" y="279"/>
                </a:lnTo>
                <a:lnTo>
                  <a:pt x="88" y="284"/>
                </a:lnTo>
                <a:lnTo>
                  <a:pt x="88" y="290"/>
                </a:lnTo>
                <a:lnTo>
                  <a:pt x="91" y="297"/>
                </a:lnTo>
                <a:lnTo>
                  <a:pt x="91" y="303"/>
                </a:lnTo>
                <a:lnTo>
                  <a:pt x="91" y="312"/>
                </a:lnTo>
                <a:lnTo>
                  <a:pt x="93" y="323"/>
                </a:lnTo>
                <a:lnTo>
                  <a:pt x="93" y="349"/>
                </a:lnTo>
                <a:lnTo>
                  <a:pt x="93" y="386"/>
                </a:lnTo>
                <a:lnTo>
                  <a:pt x="93" y="589"/>
                </a:lnTo>
                <a:lnTo>
                  <a:pt x="379" y="589"/>
                </a:lnTo>
                <a:close/>
              </a:path>
            </a:pathLst>
          </a:custGeom>
          <a:solidFill>
            <a:srgbClr val="E6AA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4" name="任意多边形 308283"/>
          <p:cNvSpPr/>
          <p:nvPr/>
        </p:nvSpPr>
        <p:spPr>
          <a:xfrm>
            <a:off x="5592763" y="3906838"/>
            <a:ext cx="749300" cy="931862"/>
          </a:xfrm>
          <a:custGeom>
            <a:rect l="0" t="0" r="0" b="0"/>
            <a:pathLst>
              <a:path w="472" h="587">
                <a:moveTo>
                  <a:pt x="377" y="587"/>
                </a:moveTo>
                <a:lnTo>
                  <a:pt x="377" y="394"/>
                </a:lnTo>
                <a:lnTo>
                  <a:pt x="377" y="371"/>
                </a:lnTo>
                <a:lnTo>
                  <a:pt x="377" y="351"/>
                </a:lnTo>
                <a:lnTo>
                  <a:pt x="377" y="334"/>
                </a:lnTo>
                <a:lnTo>
                  <a:pt x="377" y="319"/>
                </a:lnTo>
                <a:lnTo>
                  <a:pt x="377" y="312"/>
                </a:lnTo>
                <a:lnTo>
                  <a:pt x="379" y="303"/>
                </a:lnTo>
                <a:lnTo>
                  <a:pt x="379" y="297"/>
                </a:lnTo>
                <a:lnTo>
                  <a:pt x="381" y="290"/>
                </a:lnTo>
                <a:lnTo>
                  <a:pt x="383" y="282"/>
                </a:lnTo>
                <a:lnTo>
                  <a:pt x="385" y="273"/>
                </a:lnTo>
                <a:lnTo>
                  <a:pt x="387" y="264"/>
                </a:lnTo>
                <a:lnTo>
                  <a:pt x="392" y="254"/>
                </a:lnTo>
                <a:lnTo>
                  <a:pt x="398" y="238"/>
                </a:lnTo>
                <a:lnTo>
                  <a:pt x="407" y="219"/>
                </a:lnTo>
                <a:lnTo>
                  <a:pt x="416" y="197"/>
                </a:lnTo>
                <a:lnTo>
                  <a:pt x="424" y="176"/>
                </a:lnTo>
                <a:lnTo>
                  <a:pt x="435" y="154"/>
                </a:lnTo>
                <a:lnTo>
                  <a:pt x="446" y="132"/>
                </a:lnTo>
                <a:lnTo>
                  <a:pt x="455" y="113"/>
                </a:lnTo>
                <a:lnTo>
                  <a:pt x="461" y="98"/>
                </a:lnTo>
                <a:lnTo>
                  <a:pt x="463" y="93"/>
                </a:lnTo>
                <a:lnTo>
                  <a:pt x="465" y="89"/>
                </a:lnTo>
                <a:lnTo>
                  <a:pt x="465" y="85"/>
                </a:lnTo>
                <a:lnTo>
                  <a:pt x="468" y="80"/>
                </a:lnTo>
                <a:lnTo>
                  <a:pt x="468" y="76"/>
                </a:lnTo>
                <a:lnTo>
                  <a:pt x="470" y="72"/>
                </a:lnTo>
                <a:lnTo>
                  <a:pt x="470" y="67"/>
                </a:lnTo>
                <a:lnTo>
                  <a:pt x="472" y="63"/>
                </a:lnTo>
                <a:lnTo>
                  <a:pt x="472" y="54"/>
                </a:lnTo>
                <a:lnTo>
                  <a:pt x="472" y="46"/>
                </a:lnTo>
                <a:lnTo>
                  <a:pt x="472" y="43"/>
                </a:lnTo>
                <a:lnTo>
                  <a:pt x="472" y="39"/>
                </a:lnTo>
                <a:lnTo>
                  <a:pt x="472" y="35"/>
                </a:lnTo>
                <a:lnTo>
                  <a:pt x="472" y="33"/>
                </a:lnTo>
                <a:lnTo>
                  <a:pt x="470" y="28"/>
                </a:lnTo>
                <a:lnTo>
                  <a:pt x="470" y="24"/>
                </a:lnTo>
                <a:lnTo>
                  <a:pt x="470" y="22"/>
                </a:lnTo>
                <a:lnTo>
                  <a:pt x="468" y="20"/>
                </a:lnTo>
                <a:lnTo>
                  <a:pt x="468" y="15"/>
                </a:lnTo>
                <a:lnTo>
                  <a:pt x="465" y="13"/>
                </a:lnTo>
                <a:lnTo>
                  <a:pt x="463" y="11"/>
                </a:lnTo>
                <a:lnTo>
                  <a:pt x="463" y="9"/>
                </a:lnTo>
                <a:lnTo>
                  <a:pt x="461" y="7"/>
                </a:lnTo>
                <a:lnTo>
                  <a:pt x="459" y="4"/>
                </a:lnTo>
                <a:lnTo>
                  <a:pt x="457" y="4"/>
                </a:lnTo>
                <a:lnTo>
                  <a:pt x="455" y="2"/>
                </a:lnTo>
                <a:lnTo>
                  <a:pt x="455" y="2"/>
                </a:lnTo>
                <a:lnTo>
                  <a:pt x="450" y="0"/>
                </a:lnTo>
                <a:lnTo>
                  <a:pt x="448" y="0"/>
                </a:lnTo>
                <a:lnTo>
                  <a:pt x="446" y="0"/>
                </a:lnTo>
                <a:lnTo>
                  <a:pt x="435" y="0"/>
                </a:lnTo>
                <a:lnTo>
                  <a:pt x="422" y="0"/>
                </a:lnTo>
                <a:lnTo>
                  <a:pt x="409" y="0"/>
                </a:lnTo>
                <a:lnTo>
                  <a:pt x="396" y="0"/>
                </a:lnTo>
                <a:lnTo>
                  <a:pt x="385" y="0"/>
                </a:lnTo>
                <a:lnTo>
                  <a:pt x="377" y="0"/>
                </a:lnTo>
                <a:lnTo>
                  <a:pt x="370" y="2"/>
                </a:lnTo>
                <a:lnTo>
                  <a:pt x="368" y="2"/>
                </a:lnTo>
                <a:lnTo>
                  <a:pt x="357" y="2"/>
                </a:lnTo>
                <a:lnTo>
                  <a:pt x="346" y="2"/>
                </a:lnTo>
                <a:lnTo>
                  <a:pt x="123" y="2"/>
                </a:lnTo>
                <a:lnTo>
                  <a:pt x="112" y="2"/>
                </a:lnTo>
                <a:lnTo>
                  <a:pt x="97" y="2"/>
                </a:lnTo>
                <a:lnTo>
                  <a:pt x="97" y="2"/>
                </a:lnTo>
                <a:lnTo>
                  <a:pt x="91" y="2"/>
                </a:lnTo>
                <a:lnTo>
                  <a:pt x="84" y="2"/>
                </a:lnTo>
                <a:lnTo>
                  <a:pt x="73" y="2"/>
                </a:lnTo>
                <a:lnTo>
                  <a:pt x="63" y="2"/>
                </a:lnTo>
                <a:lnTo>
                  <a:pt x="52" y="2"/>
                </a:lnTo>
                <a:lnTo>
                  <a:pt x="41" y="2"/>
                </a:lnTo>
                <a:lnTo>
                  <a:pt x="30" y="2"/>
                </a:lnTo>
                <a:lnTo>
                  <a:pt x="28" y="2"/>
                </a:lnTo>
                <a:lnTo>
                  <a:pt x="26" y="4"/>
                </a:lnTo>
                <a:lnTo>
                  <a:pt x="24" y="4"/>
                </a:lnTo>
                <a:lnTo>
                  <a:pt x="21" y="4"/>
                </a:lnTo>
                <a:lnTo>
                  <a:pt x="19" y="7"/>
                </a:lnTo>
                <a:lnTo>
                  <a:pt x="17" y="7"/>
                </a:lnTo>
                <a:lnTo>
                  <a:pt x="15" y="9"/>
                </a:lnTo>
                <a:lnTo>
                  <a:pt x="13" y="11"/>
                </a:lnTo>
                <a:lnTo>
                  <a:pt x="11" y="11"/>
                </a:lnTo>
                <a:lnTo>
                  <a:pt x="11" y="13"/>
                </a:lnTo>
                <a:lnTo>
                  <a:pt x="8" y="15"/>
                </a:lnTo>
                <a:lnTo>
                  <a:pt x="6" y="17"/>
                </a:lnTo>
                <a:lnTo>
                  <a:pt x="6" y="20"/>
                </a:lnTo>
                <a:lnTo>
                  <a:pt x="4" y="22"/>
                </a:lnTo>
                <a:lnTo>
                  <a:pt x="4" y="24"/>
                </a:lnTo>
                <a:lnTo>
                  <a:pt x="2" y="28"/>
                </a:lnTo>
                <a:lnTo>
                  <a:pt x="2" y="33"/>
                </a:lnTo>
                <a:lnTo>
                  <a:pt x="0" y="39"/>
                </a:lnTo>
                <a:lnTo>
                  <a:pt x="0" y="46"/>
                </a:lnTo>
                <a:lnTo>
                  <a:pt x="0" y="52"/>
                </a:lnTo>
                <a:lnTo>
                  <a:pt x="0" y="59"/>
                </a:lnTo>
                <a:lnTo>
                  <a:pt x="2" y="67"/>
                </a:lnTo>
                <a:lnTo>
                  <a:pt x="2" y="74"/>
                </a:lnTo>
                <a:lnTo>
                  <a:pt x="4" y="82"/>
                </a:lnTo>
                <a:lnTo>
                  <a:pt x="6" y="91"/>
                </a:lnTo>
                <a:lnTo>
                  <a:pt x="11" y="100"/>
                </a:lnTo>
                <a:lnTo>
                  <a:pt x="13" y="108"/>
                </a:lnTo>
                <a:lnTo>
                  <a:pt x="17" y="119"/>
                </a:lnTo>
                <a:lnTo>
                  <a:pt x="26" y="141"/>
                </a:lnTo>
                <a:lnTo>
                  <a:pt x="34" y="163"/>
                </a:lnTo>
                <a:lnTo>
                  <a:pt x="45" y="186"/>
                </a:lnTo>
                <a:lnTo>
                  <a:pt x="54" y="210"/>
                </a:lnTo>
                <a:lnTo>
                  <a:pt x="65" y="232"/>
                </a:lnTo>
                <a:lnTo>
                  <a:pt x="73" y="251"/>
                </a:lnTo>
                <a:lnTo>
                  <a:pt x="80" y="262"/>
                </a:lnTo>
                <a:lnTo>
                  <a:pt x="84" y="271"/>
                </a:lnTo>
                <a:lnTo>
                  <a:pt x="84" y="273"/>
                </a:lnTo>
                <a:lnTo>
                  <a:pt x="86" y="277"/>
                </a:lnTo>
                <a:lnTo>
                  <a:pt x="89" y="282"/>
                </a:lnTo>
                <a:lnTo>
                  <a:pt x="89" y="288"/>
                </a:lnTo>
                <a:lnTo>
                  <a:pt x="91" y="295"/>
                </a:lnTo>
                <a:lnTo>
                  <a:pt x="91" y="301"/>
                </a:lnTo>
                <a:lnTo>
                  <a:pt x="91" y="310"/>
                </a:lnTo>
                <a:lnTo>
                  <a:pt x="91" y="321"/>
                </a:lnTo>
                <a:lnTo>
                  <a:pt x="93" y="347"/>
                </a:lnTo>
                <a:lnTo>
                  <a:pt x="93" y="384"/>
                </a:lnTo>
                <a:lnTo>
                  <a:pt x="93" y="587"/>
                </a:lnTo>
                <a:lnTo>
                  <a:pt x="377" y="587"/>
                </a:lnTo>
                <a:close/>
              </a:path>
            </a:pathLst>
          </a:custGeom>
          <a:solidFill>
            <a:srgbClr val="E6A9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5" name="任意多边形 308284"/>
          <p:cNvSpPr/>
          <p:nvPr/>
        </p:nvSpPr>
        <p:spPr>
          <a:xfrm>
            <a:off x="5595938" y="3910013"/>
            <a:ext cx="746125" cy="928687"/>
          </a:xfrm>
          <a:custGeom>
            <a:rect l="0" t="0" r="0" b="0"/>
            <a:pathLst>
              <a:path w="470" h="585">
                <a:moveTo>
                  <a:pt x="375" y="585"/>
                </a:moveTo>
                <a:lnTo>
                  <a:pt x="375" y="390"/>
                </a:lnTo>
                <a:lnTo>
                  <a:pt x="375" y="366"/>
                </a:lnTo>
                <a:lnTo>
                  <a:pt x="375" y="349"/>
                </a:lnTo>
                <a:lnTo>
                  <a:pt x="375" y="332"/>
                </a:lnTo>
                <a:lnTo>
                  <a:pt x="375" y="317"/>
                </a:lnTo>
                <a:lnTo>
                  <a:pt x="375" y="310"/>
                </a:lnTo>
                <a:lnTo>
                  <a:pt x="377" y="301"/>
                </a:lnTo>
                <a:lnTo>
                  <a:pt x="377" y="295"/>
                </a:lnTo>
                <a:lnTo>
                  <a:pt x="379" y="288"/>
                </a:lnTo>
                <a:lnTo>
                  <a:pt x="381" y="280"/>
                </a:lnTo>
                <a:lnTo>
                  <a:pt x="383" y="271"/>
                </a:lnTo>
                <a:lnTo>
                  <a:pt x="385" y="262"/>
                </a:lnTo>
                <a:lnTo>
                  <a:pt x="390" y="254"/>
                </a:lnTo>
                <a:lnTo>
                  <a:pt x="396" y="236"/>
                </a:lnTo>
                <a:lnTo>
                  <a:pt x="403" y="217"/>
                </a:lnTo>
                <a:lnTo>
                  <a:pt x="414" y="197"/>
                </a:lnTo>
                <a:lnTo>
                  <a:pt x="422" y="174"/>
                </a:lnTo>
                <a:lnTo>
                  <a:pt x="433" y="152"/>
                </a:lnTo>
                <a:lnTo>
                  <a:pt x="442" y="130"/>
                </a:lnTo>
                <a:lnTo>
                  <a:pt x="450" y="111"/>
                </a:lnTo>
                <a:lnTo>
                  <a:pt x="459" y="96"/>
                </a:lnTo>
                <a:lnTo>
                  <a:pt x="459" y="91"/>
                </a:lnTo>
                <a:lnTo>
                  <a:pt x="461" y="87"/>
                </a:lnTo>
                <a:lnTo>
                  <a:pt x="463" y="83"/>
                </a:lnTo>
                <a:lnTo>
                  <a:pt x="463" y="78"/>
                </a:lnTo>
                <a:lnTo>
                  <a:pt x="466" y="74"/>
                </a:lnTo>
                <a:lnTo>
                  <a:pt x="468" y="72"/>
                </a:lnTo>
                <a:lnTo>
                  <a:pt x="468" y="67"/>
                </a:lnTo>
                <a:lnTo>
                  <a:pt x="468" y="63"/>
                </a:lnTo>
                <a:lnTo>
                  <a:pt x="470" y="54"/>
                </a:lnTo>
                <a:lnTo>
                  <a:pt x="470" y="46"/>
                </a:lnTo>
                <a:lnTo>
                  <a:pt x="470" y="41"/>
                </a:lnTo>
                <a:lnTo>
                  <a:pt x="470" y="39"/>
                </a:lnTo>
                <a:lnTo>
                  <a:pt x="468" y="35"/>
                </a:lnTo>
                <a:lnTo>
                  <a:pt x="468" y="31"/>
                </a:lnTo>
                <a:lnTo>
                  <a:pt x="468" y="28"/>
                </a:lnTo>
                <a:lnTo>
                  <a:pt x="468" y="24"/>
                </a:lnTo>
                <a:lnTo>
                  <a:pt x="466" y="22"/>
                </a:lnTo>
                <a:lnTo>
                  <a:pt x="466" y="18"/>
                </a:lnTo>
                <a:lnTo>
                  <a:pt x="463" y="15"/>
                </a:lnTo>
                <a:lnTo>
                  <a:pt x="463" y="13"/>
                </a:lnTo>
                <a:lnTo>
                  <a:pt x="461" y="11"/>
                </a:lnTo>
                <a:lnTo>
                  <a:pt x="459" y="9"/>
                </a:lnTo>
                <a:lnTo>
                  <a:pt x="459" y="7"/>
                </a:lnTo>
                <a:lnTo>
                  <a:pt x="457" y="5"/>
                </a:lnTo>
                <a:lnTo>
                  <a:pt x="455" y="2"/>
                </a:lnTo>
                <a:lnTo>
                  <a:pt x="453" y="2"/>
                </a:lnTo>
                <a:lnTo>
                  <a:pt x="450" y="0"/>
                </a:lnTo>
                <a:lnTo>
                  <a:pt x="448" y="0"/>
                </a:lnTo>
                <a:lnTo>
                  <a:pt x="446" y="0"/>
                </a:lnTo>
                <a:lnTo>
                  <a:pt x="444" y="0"/>
                </a:lnTo>
                <a:lnTo>
                  <a:pt x="433" y="0"/>
                </a:lnTo>
                <a:lnTo>
                  <a:pt x="420" y="0"/>
                </a:lnTo>
                <a:lnTo>
                  <a:pt x="407" y="0"/>
                </a:lnTo>
                <a:lnTo>
                  <a:pt x="394" y="0"/>
                </a:lnTo>
                <a:lnTo>
                  <a:pt x="383" y="0"/>
                </a:lnTo>
                <a:lnTo>
                  <a:pt x="375" y="0"/>
                </a:lnTo>
                <a:lnTo>
                  <a:pt x="368" y="0"/>
                </a:lnTo>
                <a:lnTo>
                  <a:pt x="366" y="0"/>
                </a:lnTo>
                <a:lnTo>
                  <a:pt x="355" y="2"/>
                </a:lnTo>
                <a:lnTo>
                  <a:pt x="344" y="2"/>
                </a:lnTo>
                <a:lnTo>
                  <a:pt x="123" y="2"/>
                </a:lnTo>
                <a:lnTo>
                  <a:pt x="110" y="2"/>
                </a:lnTo>
                <a:lnTo>
                  <a:pt x="97" y="2"/>
                </a:lnTo>
                <a:lnTo>
                  <a:pt x="95" y="2"/>
                </a:lnTo>
                <a:lnTo>
                  <a:pt x="91" y="2"/>
                </a:lnTo>
                <a:lnTo>
                  <a:pt x="82" y="2"/>
                </a:lnTo>
                <a:lnTo>
                  <a:pt x="74" y="2"/>
                </a:lnTo>
                <a:lnTo>
                  <a:pt x="63" y="2"/>
                </a:lnTo>
                <a:lnTo>
                  <a:pt x="52" y="2"/>
                </a:lnTo>
                <a:lnTo>
                  <a:pt x="41" y="2"/>
                </a:lnTo>
                <a:lnTo>
                  <a:pt x="30" y="2"/>
                </a:lnTo>
                <a:lnTo>
                  <a:pt x="28" y="2"/>
                </a:lnTo>
                <a:lnTo>
                  <a:pt x="26" y="2"/>
                </a:lnTo>
                <a:lnTo>
                  <a:pt x="24" y="5"/>
                </a:lnTo>
                <a:lnTo>
                  <a:pt x="22" y="5"/>
                </a:lnTo>
                <a:lnTo>
                  <a:pt x="19" y="7"/>
                </a:lnTo>
                <a:lnTo>
                  <a:pt x="17" y="7"/>
                </a:lnTo>
                <a:lnTo>
                  <a:pt x="15" y="9"/>
                </a:lnTo>
                <a:lnTo>
                  <a:pt x="13" y="9"/>
                </a:lnTo>
                <a:lnTo>
                  <a:pt x="11" y="11"/>
                </a:lnTo>
                <a:lnTo>
                  <a:pt x="11" y="13"/>
                </a:lnTo>
                <a:lnTo>
                  <a:pt x="9" y="15"/>
                </a:lnTo>
                <a:lnTo>
                  <a:pt x="6" y="18"/>
                </a:lnTo>
                <a:lnTo>
                  <a:pt x="6" y="20"/>
                </a:lnTo>
                <a:lnTo>
                  <a:pt x="4" y="22"/>
                </a:lnTo>
                <a:lnTo>
                  <a:pt x="4" y="24"/>
                </a:lnTo>
                <a:lnTo>
                  <a:pt x="2" y="26"/>
                </a:lnTo>
                <a:lnTo>
                  <a:pt x="2" y="33"/>
                </a:lnTo>
                <a:lnTo>
                  <a:pt x="0" y="39"/>
                </a:lnTo>
                <a:lnTo>
                  <a:pt x="0" y="46"/>
                </a:lnTo>
                <a:lnTo>
                  <a:pt x="0" y="52"/>
                </a:lnTo>
                <a:lnTo>
                  <a:pt x="0" y="59"/>
                </a:lnTo>
                <a:lnTo>
                  <a:pt x="2" y="65"/>
                </a:lnTo>
                <a:lnTo>
                  <a:pt x="2" y="74"/>
                </a:lnTo>
                <a:lnTo>
                  <a:pt x="4" y="80"/>
                </a:lnTo>
                <a:lnTo>
                  <a:pt x="6" y="89"/>
                </a:lnTo>
                <a:lnTo>
                  <a:pt x="11" y="98"/>
                </a:lnTo>
                <a:lnTo>
                  <a:pt x="13" y="106"/>
                </a:lnTo>
                <a:lnTo>
                  <a:pt x="17" y="117"/>
                </a:lnTo>
                <a:lnTo>
                  <a:pt x="26" y="139"/>
                </a:lnTo>
                <a:lnTo>
                  <a:pt x="35" y="163"/>
                </a:lnTo>
                <a:lnTo>
                  <a:pt x="43" y="184"/>
                </a:lnTo>
                <a:lnTo>
                  <a:pt x="54" y="208"/>
                </a:lnTo>
                <a:lnTo>
                  <a:pt x="65" y="230"/>
                </a:lnTo>
                <a:lnTo>
                  <a:pt x="74" y="249"/>
                </a:lnTo>
                <a:lnTo>
                  <a:pt x="78" y="260"/>
                </a:lnTo>
                <a:lnTo>
                  <a:pt x="82" y="269"/>
                </a:lnTo>
                <a:lnTo>
                  <a:pt x="84" y="271"/>
                </a:lnTo>
                <a:lnTo>
                  <a:pt x="87" y="275"/>
                </a:lnTo>
                <a:lnTo>
                  <a:pt x="87" y="280"/>
                </a:lnTo>
                <a:lnTo>
                  <a:pt x="89" y="286"/>
                </a:lnTo>
                <a:lnTo>
                  <a:pt x="89" y="293"/>
                </a:lnTo>
                <a:lnTo>
                  <a:pt x="91" y="299"/>
                </a:lnTo>
                <a:lnTo>
                  <a:pt x="91" y="308"/>
                </a:lnTo>
                <a:lnTo>
                  <a:pt x="91" y="319"/>
                </a:lnTo>
                <a:lnTo>
                  <a:pt x="91" y="345"/>
                </a:lnTo>
                <a:lnTo>
                  <a:pt x="91" y="382"/>
                </a:lnTo>
                <a:lnTo>
                  <a:pt x="93" y="585"/>
                </a:lnTo>
                <a:lnTo>
                  <a:pt x="375" y="585"/>
                </a:lnTo>
                <a:close/>
              </a:path>
            </a:pathLst>
          </a:custGeom>
          <a:solidFill>
            <a:srgbClr val="E5A9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6" name="任意多边形 308285"/>
          <p:cNvSpPr/>
          <p:nvPr/>
        </p:nvSpPr>
        <p:spPr>
          <a:xfrm>
            <a:off x="5599113" y="3910013"/>
            <a:ext cx="739775" cy="928687"/>
          </a:xfrm>
          <a:custGeom>
            <a:rect l="0" t="0" r="0" b="0"/>
            <a:pathLst>
              <a:path w="466" h="585">
                <a:moveTo>
                  <a:pt x="373" y="585"/>
                </a:moveTo>
                <a:lnTo>
                  <a:pt x="373" y="390"/>
                </a:lnTo>
                <a:lnTo>
                  <a:pt x="373" y="366"/>
                </a:lnTo>
                <a:lnTo>
                  <a:pt x="373" y="347"/>
                </a:lnTo>
                <a:lnTo>
                  <a:pt x="373" y="332"/>
                </a:lnTo>
                <a:lnTo>
                  <a:pt x="373" y="317"/>
                </a:lnTo>
                <a:lnTo>
                  <a:pt x="373" y="310"/>
                </a:lnTo>
                <a:lnTo>
                  <a:pt x="375" y="301"/>
                </a:lnTo>
                <a:lnTo>
                  <a:pt x="375" y="295"/>
                </a:lnTo>
                <a:lnTo>
                  <a:pt x="377" y="288"/>
                </a:lnTo>
                <a:lnTo>
                  <a:pt x="379" y="280"/>
                </a:lnTo>
                <a:lnTo>
                  <a:pt x="381" y="271"/>
                </a:lnTo>
                <a:lnTo>
                  <a:pt x="383" y="262"/>
                </a:lnTo>
                <a:lnTo>
                  <a:pt x="388" y="254"/>
                </a:lnTo>
                <a:lnTo>
                  <a:pt x="394" y="236"/>
                </a:lnTo>
                <a:lnTo>
                  <a:pt x="401" y="219"/>
                </a:lnTo>
                <a:lnTo>
                  <a:pt x="409" y="197"/>
                </a:lnTo>
                <a:lnTo>
                  <a:pt x="420" y="176"/>
                </a:lnTo>
                <a:lnTo>
                  <a:pt x="429" y="152"/>
                </a:lnTo>
                <a:lnTo>
                  <a:pt x="440" y="130"/>
                </a:lnTo>
                <a:lnTo>
                  <a:pt x="448" y="113"/>
                </a:lnTo>
                <a:lnTo>
                  <a:pt x="455" y="98"/>
                </a:lnTo>
                <a:lnTo>
                  <a:pt x="457" y="93"/>
                </a:lnTo>
                <a:lnTo>
                  <a:pt x="459" y="89"/>
                </a:lnTo>
                <a:lnTo>
                  <a:pt x="461" y="85"/>
                </a:lnTo>
                <a:lnTo>
                  <a:pt x="461" y="80"/>
                </a:lnTo>
                <a:lnTo>
                  <a:pt x="464" y="76"/>
                </a:lnTo>
                <a:lnTo>
                  <a:pt x="464" y="72"/>
                </a:lnTo>
                <a:lnTo>
                  <a:pt x="466" y="67"/>
                </a:lnTo>
                <a:lnTo>
                  <a:pt x="466" y="63"/>
                </a:lnTo>
                <a:lnTo>
                  <a:pt x="466" y="54"/>
                </a:lnTo>
                <a:lnTo>
                  <a:pt x="466" y="48"/>
                </a:lnTo>
                <a:lnTo>
                  <a:pt x="466" y="44"/>
                </a:lnTo>
                <a:lnTo>
                  <a:pt x="466" y="39"/>
                </a:lnTo>
                <a:lnTo>
                  <a:pt x="466" y="37"/>
                </a:lnTo>
                <a:lnTo>
                  <a:pt x="466" y="33"/>
                </a:lnTo>
                <a:lnTo>
                  <a:pt x="466" y="28"/>
                </a:lnTo>
                <a:lnTo>
                  <a:pt x="464" y="26"/>
                </a:lnTo>
                <a:lnTo>
                  <a:pt x="464" y="24"/>
                </a:lnTo>
                <a:lnTo>
                  <a:pt x="461" y="20"/>
                </a:lnTo>
                <a:lnTo>
                  <a:pt x="461" y="18"/>
                </a:lnTo>
                <a:lnTo>
                  <a:pt x="459" y="15"/>
                </a:lnTo>
                <a:lnTo>
                  <a:pt x="459" y="13"/>
                </a:lnTo>
                <a:lnTo>
                  <a:pt x="457" y="11"/>
                </a:lnTo>
                <a:lnTo>
                  <a:pt x="455" y="9"/>
                </a:lnTo>
                <a:lnTo>
                  <a:pt x="455" y="7"/>
                </a:lnTo>
                <a:lnTo>
                  <a:pt x="453" y="5"/>
                </a:lnTo>
                <a:lnTo>
                  <a:pt x="451" y="5"/>
                </a:lnTo>
                <a:lnTo>
                  <a:pt x="448" y="2"/>
                </a:lnTo>
                <a:lnTo>
                  <a:pt x="446" y="2"/>
                </a:lnTo>
                <a:lnTo>
                  <a:pt x="444" y="2"/>
                </a:lnTo>
                <a:lnTo>
                  <a:pt x="442" y="0"/>
                </a:lnTo>
                <a:lnTo>
                  <a:pt x="429" y="2"/>
                </a:lnTo>
                <a:lnTo>
                  <a:pt x="416" y="2"/>
                </a:lnTo>
                <a:lnTo>
                  <a:pt x="405" y="2"/>
                </a:lnTo>
                <a:lnTo>
                  <a:pt x="392" y="2"/>
                </a:lnTo>
                <a:lnTo>
                  <a:pt x="381" y="2"/>
                </a:lnTo>
                <a:lnTo>
                  <a:pt x="370" y="2"/>
                </a:lnTo>
                <a:lnTo>
                  <a:pt x="366" y="2"/>
                </a:lnTo>
                <a:lnTo>
                  <a:pt x="364" y="2"/>
                </a:lnTo>
                <a:lnTo>
                  <a:pt x="353" y="5"/>
                </a:lnTo>
                <a:lnTo>
                  <a:pt x="342" y="5"/>
                </a:lnTo>
                <a:lnTo>
                  <a:pt x="124" y="5"/>
                </a:lnTo>
                <a:lnTo>
                  <a:pt x="111" y="5"/>
                </a:lnTo>
                <a:lnTo>
                  <a:pt x="98" y="5"/>
                </a:lnTo>
                <a:lnTo>
                  <a:pt x="95" y="5"/>
                </a:lnTo>
                <a:lnTo>
                  <a:pt x="91" y="5"/>
                </a:lnTo>
                <a:lnTo>
                  <a:pt x="82" y="5"/>
                </a:lnTo>
                <a:lnTo>
                  <a:pt x="74" y="5"/>
                </a:lnTo>
                <a:lnTo>
                  <a:pt x="63" y="5"/>
                </a:lnTo>
                <a:lnTo>
                  <a:pt x="52" y="5"/>
                </a:lnTo>
                <a:lnTo>
                  <a:pt x="41" y="5"/>
                </a:lnTo>
                <a:lnTo>
                  <a:pt x="30" y="5"/>
                </a:lnTo>
                <a:lnTo>
                  <a:pt x="28" y="5"/>
                </a:lnTo>
                <a:lnTo>
                  <a:pt x="26" y="5"/>
                </a:lnTo>
                <a:lnTo>
                  <a:pt x="24" y="5"/>
                </a:lnTo>
                <a:lnTo>
                  <a:pt x="22" y="7"/>
                </a:lnTo>
                <a:lnTo>
                  <a:pt x="20" y="7"/>
                </a:lnTo>
                <a:lnTo>
                  <a:pt x="17" y="9"/>
                </a:lnTo>
                <a:lnTo>
                  <a:pt x="15" y="9"/>
                </a:lnTo>
                <a:lnTo>
                  <a:pt x="13" y="11"/>
                </a:lnTo>
                <a:lnTo>
                  <a:pt x="11" y="13"/>
                </a:lnTo>
                <a:lnTo>
                  <a:pt x="11" y="15"/>
                </a:lnTo>
                <a:lnTo>
                  <a:pt x="9" y="18"/>
                </a:lnTo>
                <a:lnTo>
                  <a:pt x="7" y="20"/>
                </a:lnTo>
                <a:lnTo>
                  <a:pt x="7" y="22"/>
                </a:lnTo>
                <a:lnTo>
                  <a:pt x="4" y="24"/>
                </a:lnTo>
                <a:lnTo>
                  <a:pt x="4" y="26"/>
                </a:lnTo>
                <a:lnTo>
                  <a:pt x="2" y="28"/>
                </a:lnTo>
                <a:lnTo>
                  <a:pt x="2" y="35"/>
                </a:lnTo>
                <a:lnTo>
                  <a:pt x="0" y="39"/>
                </a:lnTo>
                <a:lnTo>
                  <a:pt x="0" y="46"/>
                </a:lnTo>
                <a:lnTo>
                  <a:pt x="0" y="52"/>
                </a:lnTo>
                <a:lnTo>
                  <a:pt x="0" y="61"/>
                </a:lnTo>
                <a:lnTo>
                  <a:pt x="2" y="67"/>
                </a:lnTo>
                <a:lnTo>
                  <a:pt x="2" y="74"/>
                </a:lnTo>
                <a:lnTo>
                  <a:pt x="4" y="83"/>
                </a:lnTo>
                <a:lnTo>
                  <a:pt x="7" y="91"/>
                </a:lnTo>
                <a:lnTo>
                  <a:pt x="11" y="100"/>
                </a:lnTo>
                <a:lnTo>
                  <a:pt x="13" y="109"/>
                </a:lnTo>
                <a:lnTo>
                  <a:pt x="17" y="119"/>
                </a:lnTo>
                <a:lnTo>
                  <a:pt x="26" y="141"/>
                </a:lnTo>
                <a:lnTo>
                  <a:pt x="35" y="163"/>
                </a:lnTo>
                <a:lnTo>
                  <a:pt x="43" y="187"/>
                </a:lnTo>
                <a:lnTo>
                  <a:pt x="54" y="208"/>
                </a:lnTo>
                <a:lnTo>
                  <a:pt x="63" y="230"/>
                </a:lnTo>
                <a:lnTo>
                  <a:pt x="74" y="249"/>
                </a:lnTo>
                <a:lnTo>
                  <a:pt x="78" y="260"/>
                </a:lnTo>
                <a:lnTo>
                  <a:pt x="82" y="269"/>
                </a:lnTo>
                <a:lnTo>
                  <a:pt x="85" y="271"/>
                </a:lnTo>
                <a:lnTo>
                  <a:pt x="87" y="275"/>
                </a:lnTo>
                <a:lnTo>
                  <a:pt x="87" y="280"/>
                </a:lnTo>
                <a:lnTo>
                  <a:pt x="89" y="286"/>
                </a:lnTo>
                <a:lnTo>
                  <a:pt x="89" y="293"/>
                </a:lnTo>
                <a:lnTo>
                  <a:pt x="89" y="299"/>
                </a:lnTo>
                <a:lnTo>
                  <a:pt x="91" y="308"/>
                </a:lnTo>
                <a:lnTo>
                  <a:pt x="91" y="319"/>
                </a:lnTo>
                <a:lnTo>
                  <a:pt x="91" y="345"/>
                </a:lnTo>
                <a:lnTo>
                  <a:pt x="91" y="379"/>
                </a:lnTo>
                <a:lnTo>
                  <a:pt x="93" y="585"/>
                </a:lnTo>
                <a:lnTo>
                  <a:pt x="373" y="585"/>
                </a:lnTo>
                <a:close/>
              </a:path>
            </a:pathLst>
          </a:custGeom>
          <a:solidFill>
            <a:srgbClr val="E5A7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7" name="任意多边形 308286"/>
          <p:cNvSpPr/>
          <p:nvPr/>
        </p:nvSpPr>
        <p:spPr>
          <a:xfrm>
            <a:off x="5602288" y="3913188"/>
            <a:ext cx="736600" cy="925512"/>
          </a:xfrm>
          <a:custGeom>
            <a:rect l="0" t="0" r="0" b="0"/>
            <a:pathLst>
              <a:path w="462" h="583">
                <a:moveTo>
                  <a:pt x="371" y="583"/>
                </a:moveTo>
                <a:lnTo>
                  <a:pt x="371" y="388"/>
                </a:lnTo>
                <a:lnTo>
                  <a:pt x="371" y="364"/>
                </a:lnTo>
                <a:lnTo>
                  <a:pt x="371" y="345"/>
                </a:lnTo>
                <a:lnTo>
                  <a:pt x="371" y="330"/>
                </a:lnTo>
                <a:lnTo>
                  <a:pt x="371" y="315"/>
                </a:lnTo>
                <a:lnTo>
                  <a:pt x="371" y="306"/>
                </a:lnTo>
                <a:lnTo>
                  <a:pt x="371" y="299"/>
                </a:lnTo>
                <a:lnTo>
                  <a:pt x="373" y="293"/>
                </a:lnTo>
                <a:lnTo>
                  <a:pt x="375" y="284"/>
                </a:lnTo>
                <a:lnTo>
                  <a:pt x="377" y="278"/>
                </a:lnTo>
                <a:lnTo>
                  <a:pt x="379" y="269"/>
                </a:lnTo>
                <a:lnTo>
                  <a:pt x="381" y="260"/>
                </a:lnTo>
                <a:lnTo>
                  <a:pt x="386" y="252"/>
                </a:lnTo>
                <a:lnTo>
                  <a:pt x="390" y="234"/>
                </a:lnTo>
                <a:lnTo>
                  <a:pt x="399" y="217"/>
                </a:lnTo>
                <a:lnTo>
                  <a:pt x="407" y="195"/>
                </a:lnTo>
                <a:lnTo>
                  <a:pt x="418" y="174"/>
                </a:lnTo>
                <a:lnTo>
                  <a:pt x="427" y="152"/>
                </a:lnTo>
                <a:lnTo>
                  <a:pt x="438" y="130"/>
                </a:lnTo>
                <a:lnTo>
                  <a:pt x="446" y="111"/>
                </a:lnTo>
                <a:lnTo>
                  <a:pt x="453" y="96"/>
                </a:lnTo>
                <a:lnTo>
                  <a:pt x="455" y="91"/>
                </a:lnTo>
                <a:lnTo>
                  <a:pt x="455" y="87"/>
                </a:lnTo>
                <a:lnTo>
                  <a:pt x="457" y="83"/>
                </a:lnTo>
                <a:lnTo>
                  <a:pt x="459" y="78"/>
                </a:lnTo>
                <a:lnTo>
                  <a:pt x="459" y="76"/>
                </a:lnTo>
                <a:lnTo>
                  <a:pt x="462" y="72"/>
                </a:lnTo>
                <a:lnTo>
                  <a:pt x="462" y="68"/>
                </a:lnTo>
                <a:lnTo>
                  <a:pt x="462" y="63"/>
                </a:lnTo>
                <a:lnTo>
                  <a:pt x="464" y="55"/>
                </a:lnTo>
                <a:lnTo>
                  <a:pt x="464" y="48"/>
                </a:lnTo>
                <a:lnTo>
                  <a:pt x="464" y="44"/>
                </a:lnTo>
                <a:lnTo>
                  <a:pt x="464" y="39"/>
                </a:lnTo>
                <a:lnTo>
                  <a:pt x="464" y="35"/>
                </a:lnTo>
                <a:lnTo>
                  <a:pt x="464" y="33"/>
                </a:lnTo>
                <a:lnTo>
                  <a:pt x="462" y="29"/>
                </a:lnTo>
                <a:lnTo>
                  <a:pt x="462" y="26"/>
                </a:lnTo>
                <a:lnTo>
                  <a:pt x="459" y="22"/>
                </a:lnTo>
                <a:lnTo>
                  <a:pt x="459" y="20"/>
                </a:lnTo>
                <a:lnTo>
                  <a:pt x="459" y="18"/>
                </a:lnTo>
                <a:lnTo>
                  <a:pt x="457" y="13"/>
                </a:lnTo>
                <a:lnTo>
                  <a:pt x="455" y="11"/>
                </a:lnTo>
                <a:lnTo>
                  <a:pt x="455" y="9"/>
                </a:lnTo>
                <a:lnTo>
                  <a:pt x="453" y="9"/>
                </a:lnTo>
                <a:lnTo>
                  <a:pt x="451" y="7"/>
                </a:lnTo>
                <a:lnTo>
                  <a:pt x="449" y="5"/>
                </a:lnTo>
                <a:lnTo>
                  <a:pt x="446" y="3"/>
                </a:lnTo>
                <a:lnTo>
                  <a:pt x="444" y="3"/>
                </a:lnTo>
                <a:lnTo>
                  <a:pt x="442" y="3"/>
                </a:lnTo>
                <a:lnTo>
                  <a:pt x="440" y="0"/>
                </a:lnTo>
                <a:lnTo>
                  <a:pt x="438" y="0"/>
                </a:lnTo>
                <a:lnTo>
                  <a:pt x="427" y="0"/>
                </a:lnTo>
                <a:lnTo>
                  <a:pt x="414" y="0"/>
                </a:lnTo>
                <a:lnTo>
                  <a:pt x="401" y="3"/>
                </a:lnTo>
                <a:lnTo>
                  <a:pt x="388" y="3"/>
                </a:lnTo>
                <a:lnTo>
                  <a:pt x="377" y="3"/>
                </a:lnTo>
                <a:lnTo>
                  <a:pt x="368" y="3"/>
                </a:lnTo>
                <a:lnTo>
                  <a:pt x="364" y="3"/>
                </a:lnTo>
                <a:lnTo>
                  <a:pt x="362" y="3"/>
                </a:lnTo>
                <a:lnTo>
                  <a:pt x="351" y="3"/>
                </a:lnTo>
                <a:lnTo>
                  <a:pt x="338" y="5"/>
                </a:lnTo>
                <a:lnTo>
                  <a:pt x="122" y="5"/>
                </a:lnTo>
                <a:lnTo>
                  <a:pt x="111" y="3"/>
                </a:lnTo>
                <a:lnTo>
                  <a:pt x="96" y="5"/>
                </a:lnTo>
                <a:lnTo>
                  <a:pt x="96" y="5"/>
                </a:lnTo>
                <a:lnTo>
                  <a:pt x="89" y="5"/>
                </a:lnTo>
                <a:lnTo>
                  <a:pt x="83" y="3"/>
                </a:lnTo>
                <a:lnTo>
                  <a:pt x="74" y="3"/>
                </a:lnTo>
                <a:lnTo>
                  <a:pt x="63" y="3"/>
                </a:lnTo>
                <a:lnTo>
                  <a:pt x="52" y="3"/>
                </a:lnTo>
                <a:lnTo>
                  <a:pt x="41" y="3"/>
                </a:lnTo>
                <a:lnTo>
                  <a:pt x="31" y="5"/>
                </a:lnTo>
                <a:lnTo>
                  <a:pt x="28" y="5"/>
                </a:lnTo>
                <a:lnTo>
                  <a:pt x="26" y="5"/>
                </a:lnTo>
                <a:lnTo>
                  <a:pt x="24" y="5"/>
                </a:lnTo>
                <a:lnTo>
                  <a:pt x="20" y="7"/>
                </a:lnTo>
                <a:lnTo>
                  <a:pt x="20" y="7"/>
                </a:lnTo>
                <a:lnTo>
                  <a:pt x="18" y="9"/>
                </a:lnTo>
                <a:lnTo>
                  <a:pt x="15" y="9"/>
                </a:lnTo>
                <a:lnTo>
                  <a:pt x="13" y="11"/>
                </a:lnTo>
                <a:lnTo>
                  <a:pt x="11" y="13"/>
                </a:lnTo>
                <a:lnTo>
                  <a:pt x="9" y="16"/>
                </a:lnTo>
                <a:lnTo>
                  <a:pt x="9" y="16"/>
                </a:lnTo>
                <a:lnTo>
                  <a:pt x="7" y="18"/>
                </a:lnTo>
                <a:lnTo>
                  <a:pt x="7" y="20"/>
                </a:lnTo>
                <a:lnTo>
                  <a:pt x="5" y="22"/>
                </a:lnTo>
                <a:lnTo>
                  <a:pt x="5" y="26"/>
                </a:lnTo>
                <a:lnTo>
                  <a:pt x="2" y="29"/>
                </a:lnTo>
                <a:lnTo>
                  <a:pt x="2" y="33"/>
                </a:lnTo>
                <a:lnTo>
                  <a:pt x="0" y="39"/>
                </a:lnTo>
                <a:lnTo>
                  <a:pt x="0" y="46"/>
                </a:lnTo>
                <a:lnTo>
                  <a:pt x="0" y="52"/>
                </a:lnTo>
                <a:lnTo>
                  <a:pt x="0" y="59"/>
                </a:lnTo>
                <a:lnTo>
                  <a:pt x="2" y="68"/>
                </a:lnTo>
                <a:lnTo>
                  <a:pt x="2" y="74"/>
                </a:lnTo>
                <a:lnTo>
                  <a:pt x="5" y="81"/>
                </a:lnTo>
                <a:lnTo>
                  <a:pt x="7" y="89"/>
                </a:lnTo>
                <a:lnTo>
                  <a:pt x="9" y="98"/>
                </a:lnTo>
                <a:lnTo>
                  <a:pt x="13" y="107"/>
                </a:lnTo>
                <a:lnTo>
                  <a:pt x="18" y="117"/>
                </a:lnTo>
                <a:lnTo>
                  <a:pt x="24" y="139"/>
                </a:lnTo>
                <a:lnTo>
                  <a:pt x="35" y="161"/>
                </a:lnTo>
                <a:lnTo>
                  <a:pt x="44" y="185"/>
                </a:lnTo>
                <a:lnTo>
                  <a:pt x="54" y="206"/>
                </a:lnTo>
                <a:lnTo>
                  <a:pt x="63" y="228"/>
                </a:lnTo>
                <a:lnTo>
                  <a:pt x="74" y="247"/>
                </a:lnTo>
                <a:lnTo>
                  <a:pt x="78" y="258"/>
                </a:lnTo>
                <a:lnTo>
                  <a:pt x="83" y="267"/>
                </a:lnTo>
                <a:lnTo>
                  <a:pt x="85" y="269"/>
                </a:lnTo>
                <a:lnTo>
                  <a:pt x="85" y="273"/>
                </a:lnTo>
                <a:lnTo>
                  <a:pt x="87" y="278"/>
                </a:lnTo>
                <a:lnTo>
                  <a:pt x="87" y="284"/>
                </a:lnTo>
                <a:lnTo>
                  <a:pt x="89" y="291"/>
                </a:lnTo>
                <a:lnTo>
                  <a:pt x="89" y="297"/>
                </a:lnTo>
                <a:lnTo>
                  <a:pt x="89" y="306"/>
                </a:lnTo>
                <a:lnTo>
                  <a:pt x="91" y="317"/>
                </a:lnTo>
                <a:lnTo>
                  <a:pt x="91" y="343"/>
                </a:lnTo>
                <a:lnTo>
                  <a:pt x="91" y="377"/>
                </a:lnTo>
                <a:lnTo>
                  <a:pt x="91" y="583"/>
                </a:lnTo>
                <a:lnTo>
                  <a:pt x="371" y="583"/>
                </a:lnTo>
                <a:close/>
              </a:path>
            </a:pathLst>
          </a:custGeom>
          <a:solidFill>
            <a:srgbClr val="E5A4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8" name="任意多边形 308287"/>
          <p:cNvSpPr/>
          <p:nvPr/>
        </p:nvSpPr>
        <p:spPr>
          <a:xfrm>
            <a:off x="5605463" y="3917950"/>
            <a:ext cx="733425" cy="920750"/>
          </a:xfrm>
          <a:custGeom>
            <a:rect l="0" t="0" r="0" b="0"/>
            <a:pathLst>
              <a:path w="462" h="580">
                <a:moveTo>
                  <a:pt x="369" y="580"/>
                </a:moveTo>
                <a:lnTo>
                  <a:pt x="369" y="383"/>
                </a:lnTo>
                <a:lnTo>
                  <a:pt x="369" y="361"/>
                </a:lnTo>
                <a:lnTo>
                  <a:pt x="369" y="342"/>
                </a:lnTo>
                <a:lnTo>
                  <a:pt x="369" y="325"/>
                </a:lnTo>
                <a:lnTo>
                  <a:pt x="369" y="312"/>
                </a:lnTo>
                <a:lnTo>
                  <a:pt x="369" y="303"/>
                </a:lnTo>
                <a:lnTo>
                  <a:pt x="369" y="296"/>
                </a:lnTo>
                <a:lnTo>
                  <a:pt x="371" y="290"/>
                </a:lnTo>
                <a:lnTo>
                  <a:pt x="373" y="281"/>
                </a:lnTo>
                <a:lnTo>
                  <a:pt x="373" y="275"/>
                </a:lnTo>
                <a:lnTo>
                  <a:pt x="375" y="266"/>
                </a:lnTo>
                <a:lnTo>
                  <a:pt x="379" y="257"/>
                </a:lnTo>
                <a:lnTo>
                  <a:pt x="382" y="249"/>
                </a:lnTo>
                <a:lnTo>
                  <a:pt x="388" y="234"/>
                </a:lnTo>
                <a:lnTo>
                  <a:pt x="397" y="214"/>
                </a:lnTo>
                <a:lnTo>
                  <a:pt x="405" y="192"/>
                </a:lnTo>
                <a:lnTo>
                  <a:pt x="414" y="171"/>
                </a:lnTo>
                <a:lnTo>
                  <a:pt x="425" y="149"/>
                </a:lnTo>
                <a:lnTo>
                  <a:pt x="434" y="127"/>
                </a:lnTo>
                <a:lnTo>
                  <a:pt x="442" y="110"/>
                </a:lnTo>
                <a:lnTo>
                  <a:pt x="451" y="95"/>
                </a:lnTo>
                <a:lnTo>
                  <a:pt x="451" y="91"/>
                </a:lnTo>
                <a:lnTo>
                  <a:pt x="453" y="86"/>
                </a:lnTo>
                <a:lnTo>
                  <a:pt x="455" y="82"/>
                </a:lnTo>
                <a:lnTo>
                  <a:pt x="455" y="78"/>
                </a:lnTo>
                <a:lnTo>
                  <a:pt x="457" y="73"/>
                </a:lnTo>
                <a:lnTo>
                  <a:pt x="457" y="69"/>
                </a:lnTo>
                <a:lnTo>
                  <a:pt x="460" y="65"/>
                </a:lnTo>
                <a:lnTo>
                  <a:pt x="460" y="62"/>
                </a:lnTo>
                <a:lnTo>
                  <a:pt x="460" y="54"/>
                </a:lnTo>
                <a:lnTo>
                  <a:pt x="462" y="45"/>
                </a:lnTo>
                <a:lnTo>
                  <a:pt x="460" y="39"/>
                </a:lnTo>
                <a:lnTo>
                  <a:pt x="460" y="30"/>
                </a:lnTo>
                <a:lnTo>
                  <a:pt x="460" y="28"/>
                </a:lnTo>
                <a:lnTo>
                  <a:pt x="457" y="23"/>
                </a:lnTo>
                <a:lnTo>
                  <a:pt x="457" y="21"/>
                </a:lnTo>
                <a:lnTo>
                  <a:pt x="457" y="19"/>
                </a:lnTo>
                <a:lnTo>
                  <a:pt x="455" y="15"/>
                </a:lnTo>
                <a:lnTo>
                  <a:pt x="453" y="13"/>
                </a:lnTo>
                <a:lnTo>
                  <a:pt x="453" y="10"/>
                </a:lnTo>
                <a:lnTo>
                  <a:pt x="451" y="8"/>
                </a:lnTo>
                <a:lnTo>
                  <a:pt x="451" y="6"/>
                </a:lnTo>
                <a:lnTo>
                  <a:pt x="449" y="6"/>
                </a:lnTo>
                <a:lnTo>
                  <a:pt x="447" y="4"/>
                </a:lnTo>
                <a:lnTo>
                  <a:pt x="444" y="2"/>
                </a:lnTo>
                <a:lnTo>
                  <a:pt x="442" y="2"/>
                </a:lnTo>
                <a:lnTo>
                  <a:pt x="440" y="0"/>
                </a:lnTo>
                <a:lnTo>
                  <a:pt x="438" y="0"/>
                </a:lnTo>
                <a:lnTo>
                  <a:pt x="436" y="0"/>
                </a:lnTo>
                <a:lnTo>
                  <a:pt x="425" y="0"/>
                </a:lnTo>
                <a:lnTo>
                  <a:pt x="412" y="0"/>
                </a:lnTo>
                <a:lnTo>
                  <a:pt x="399" y="0"/>
                </a:lnTo>
                <a:lnTo>
                  <a:pt x="386" y="0"/>
                </a:lnTo>
                <a:lnTo>
                  <a:pt x="375" y="2"/>
                </a:lnTo>
                <a:lnTo>
                  <a:pt x="366" y="2"/>
                </a:lnTo>
                <a:lnTo>
                  <a:pt x="362" y="2"/>
                </a:lnTo>
                <a:lnTo>
                  <a:pt x="358" y="2"/>
                </a:lnTo>
                <a:lnTo>
                  <a:pt x="349" y="2"/>
                </a:lnTo>
                <a:lnTo>
                  <a:pt x="336" y="2"/>
                </a:lnTo>
                <a:lnTo>
                  <a:pt x="122" y="2"/>
                </a:lnTo>
                <a:lnTo>
                  <a:pt x="109" y="2"/>
                </a:lnTo>
                <a:lnTo>
                  <a:pt x="96" y="2"/>
                </a:lnTo>
                <a:lnTo>
                  <a:pt x="94" y="2"/>
                </a:lnTo>
                <a:lnTo>
                  <a:pt x="89" y="2"/>
                </a:lnTo>
                <a:lnTo>
                  <a:pt x="83" y="2"/>
                </a:lnTo>
                <a:lnTo>
                  <a:pt x="72" y="2"/>
                </a:lnTo>
                <a:lnTo>
                  <a:pt x="61" y="2"/>
                </a:lnTo>
                <a:lnTo>
                  <a:pt x="50" y="2"/>
                </a:lnTo>
                <a:lnTo>
                  <a:pt x="39" y="2"/>
                </a:lnTo>
                <a:lnTo>
                  <a:pt x="31" y="2"/>
                </a:lnTo>
                <a:lnTo>
                  <a:pt x="29" y="4"/>
                </a:lnTo>
                <a:lnTo>
                  <a:pt x="26" y="4"/>
                </a:lnTo>
                <a:lnTo>
                  <a:pt x="22" y="4"/>
                </a:lnTo>
                <a:lnTo>
                  <a:pt x="20" y="4"/>
                </a:lnTo>
                <a:lnTo>
                  <a:pt x="18" y="6"/>
                </a:lnTo>
                <a:lnTo>
                  <a:pt x="18" y="6"/>
                </a:lnTo>
                <a:lnTo>
                  <a:pt x="16" y="8"/>
                </a:lnTo>
                <a:lnTo>
                  <a:pt x="13" y="10"/>
                </a:lnTo>
                <a:lnTo>
                  <a:pt x="11" y="13"/>
                </a:lnTo>
                <a:lnTo>
                  <a:pt x="9" y="13"/>
                </a:lnTo>
                <a:lnTo>
                  <a:pt x="9" y="15"/>
                </a:lnTo>
                <a:lnTo>
                  <a:pt x="7" y="17"/>
                </a:lnTo>
                <a:lnTo>
                  <a:pt x="7" y="19"/>
                </a:lnTo>
                <a:lnTo>
                  <a:pt x="5" y="21"/>
                </a:lnTo>
                <a:lnTo>
                  <a:pt x="5" y="23"/>
                </a:lnTo>
                <a:lnTo>
                  <a:pt x="3" y="28"/>
                </a:lnTo>
                <a:lnTo>
                  <a:pt x="3" y="32"/>
                </a:lnTo>
                <a:lnTo>
                  <a:pt x="0" y="39"/>
                </a:lnTo>
                <a:lnTo>
                  <a:pt x="0" y="45"/>
                </a:lnTo>
                <a:lnTo>
                  <a:pt x="0" y="52"/>
                </a:lnTo>
                <a:lnTo>
                  <a:pt x="0" y="58"/>
                </a:lnTo>
                <a:lnTo>
                  <a:pt x="3" y="65"/>
                </a:lnTo>
                <a:lnTo>
                  <a:pt x="3" y="73"/>
                </a:lnTo>
                <a:lnTo>
                  <a:pt x="5" y="80"/>
                </a:lnTo>
                <a:lnTo>
                  <a:pt x="7" y="88"/>
                </a:lnTo>
                <a:lnTo>
                  <a:pt x="9" y="97"/>
                </a:lnTo>
                <a:lnTo>
                  <a:pt x="13" y="106"/>
                </a:lnTo>
                <a:lnTo>
                  <a:pt x="18" y="117"/>
                </a:lnTo>
                <a:lnTo>
                  <a:pt x="24" y="136"/>
                </a:lnTo>
                <a:lnTo>
                  <a:pt x="35" y="160"/>
                </a:lnTo>
                <a:lnTo>
                  <a:pt x="44" y="182"/>
                </a:lnTo>
                <a:lnTo>
                  <a:pt x="55" y="203"/>
                </a:lnTo>
                <a:lnTo>
                  <a:pt x="63" y="225"/>
                </a:lnTo>
                <a:lnTo>
                  <a:pt x="72" y="247"/>
                </a:lnTo>
                <a:lnTo>
                  <a:pt x="78" y="255"/>
                </a:lnTo>
                <a:lnTo>
                  <a:pt x="83" y="264"/>
                </a:lnTo>
                <a:lnTo>
                  <a:pt x="83" y="266"/>
                </a:lnTo>
                <a:lnTo>
                  <a:pt x="85" y="270"/>
                </a:lnTo>
                <a:lnTo>
                  <a:pt x="85" y="275"/>
                </a:lnTo>
                <a:lnTo>
                  <a:pt x="87" y="281"/>
                </a:lnTo>
                <a:lnTo>
                  <a:pt x="87" y="288"/>
                </a:lnTo>
                <a:lnTo>
                  <a:pt x="89" y="294"/>
                </a:lnTo>
                <a:lnTo>
                  <a:pt x="89" y="303"/>
                </a:lnTo>
                <a:lnTo>
                  <a:pt x="89" y="312"/>
                </a:lnTo>
                <a:lnTo>
                  <a:pt x="89" y="338"/>
                </a:lnTo>
                <a:lnTo>
                  <a:pt x="89" y="374"/>
                </a:lnTo>
                <a:lnTo>
                  <a:pt x="91" y="580"/>
                </a:lnTo>
                <a:lnTo>
                  <a:pt x="369" y="580"/>
                </a:lnTo>
                <a:close/>
              </a:path>
            </a:pathLst>
          </a:custGeom>
          <a:solidFill>
            <a:srgbClr val="E5A3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89" name="任意多边形 308288"/>
          <p:cNvSpPr/>
          <p:nvPr/>
        </p:nvSpPr>
        <p:spPr>
          <a:xfrm>
            <a:off x="5610225" y="3921125"/>
            <a:ext cx="725488" cy="917575"/>
          </a:xfrm>
          <a:custGeom>
            <a:rect l="0" t="0" r="0" b="0"/>
            <a:pathLst>
              <a:path w="457" h="578">
                <a:moveTo>
                  <a:pt x="366" y="578"/>
                </a:moveTo>
                <a:lnTo>
                  <a:pt x="366" y="381"/>
                </a:lnTo>
                <a:lnTo>
                  <a:pt x="366" y="357"/>
                </a:lnTo>
                <a:lnTo>
                  <a:pt x="366" y="340"/>
                </a:lnTo>
                <a:lnTo>
                  <a:pt x="366" y="323"/>
                </a:lnTo>
                <a:lnTo>
                  <a:pt x="366" y="307"/>
                </a:lnTo>
                <a:lnTo>
                  <a:pt x="366" y="301"/>
                </a:lnTo>
                <a:lnTo>
                  <a:pt x="366" y="294"/>
                </a:lnTo>
                <a:lnTo>
                  <a:pt x="368" y="288"/>
                </a:lnTo>
                <a:lnTo>
                  <a:pt x="368" y="279"/>
                </a:lnTo>
                <a:lnTo>
                  <a:pt x="370" y="273"/>
                </a:lnTo>
                <a:lnTo>
                  <a:pt x="372" y="264"/>
                </a:lnTo>
                <a:lnTo>
                  <a:pt x="376" y="255"/>
                </a:lnTo>
                <a:lnTo>
                  <a:pt x="379" y="247"/>
                </a:lnTo>
                <a:lnTo>
                  <a:pt x="385" y="232"/>
                </a:lnTo>
                <a:lnTo>
                  <a:pt x="394" y="212"/>
                </a:lnTo>
                <a:lnTo>
                  <a:pt x="402" y="193"/>
                </a:lnTo>
                <a:lnTo>
                  <a:pt x="411" y="169"/>
                </a:lnTo>
                <a:lnTo>
                  <a:pt x="422" y="147"/>
                </a:lnTo>
                <a:lnTo>
                  <a:pt x="431" y="128"/>
                </a:lnTo>
                <a:lnTo>
                  <a:pt x="439" y="108"/>
                </a:lnTo>
                <a:lnTo>
                  <a:pt x="446" y="93"/>
                </a:lnTo>
                <a:lnTo>
                  <a:pt x="448" y="89"/>
                </a:lnTo>
                <a:lnTo>
                  <a:pt x="450" y="84"/>
                </a:lnTo>
                <a:lnTo>
                  <a:pt x="450" y="82"/>
                </a:lnTo>
                <a:lnTo>
                  <a:pt x="452" y="78"/>
                </a:lnTo>
                <a:lnTo>
                  <a:pt x="452" y="73"/>
                </a:lnTo>
                <a:lnTo>
                  <a:pt x="454" y="69"/>
                </a:lnTo>
                <a:lnTo>
                  <a:pt x="454" y="65"/>
                </a:lnTo>
                <a:lnTo>
                  <a:pt x="457" y="60"/>
                </a:lnTo>
                <a:lnTo>
                  <a:pt x="457" y="52"/>
                </a:lnTo>
                <a:lnTo>
                  <a:pt x="457" y="45"/>
                </a:lnTo>
                <a:lnTo>
                  <a:pt x="457" y="37"/>
                </a:lnTo>
                <a:lnTo>
                  <a:pt x="457" y="30"/>
                </a:lnTo>
                <a:lnTo>
                  <a:pt x="454" y="28"/>
                </a:lnTo>
                <a:lnTo>
                  <a:pt x="454" y="24"/>
                </a:lnTo>
                <a:lnTo>
                  <a:pt x="454" y="21"/>
                </a:lnTo>
                <a:lnTo>
                  <a:pt x="452" y="17"/>
                </a:lnTo>
                <a:lnTo>
                  <a:pt x="452" y="15"/>
                </a:lnTo>
                <a:lnTo>
                  <a:pt x="450" y="13"/>
                </a:lnTo>
                <a:lnTo>
                  <a:pt x="450" y="11"/>
                </a:lnTo>
                <a:lnTo>
                  <a:pt x="448" y="8"/>
                </a:lnTo>
                <a:lnTo>
                  <a:pt x="446" y="6"/>
                </a:lnTo>
                <a:lnTo>
                  <a:pt x="444" y="4"/>
                </a:lnTo>
                <a:lnTo>
                  <a:pt x="444" y="4"/>
                </a:lnTo>
                <a:lnTo>
                  <a:pt x="441" y="2"/>
                </a:lnTo>
                <a:lnTo>
                  <a:pt x="439" y="2"/>
                </a:lnTo>
                <a:lnTo>
                  <a:pt x="437" y="0"/>
                </a:lnTo>
                <a:lnTo>
                  <a:pt x="435" y="0"/>
                </a:lnTo>
                <a:lnTo>
                  <a:pt x="433" y="0"/>
                </a:lnTo>
                <a:lnTo>
                  <a:pt x="420" y="0"/>
                </a:lnTo>
                <a:lnTo>
                  <a:pt x="409" y="0"/>
                </a:lnTo>
                <a:lnTo>
                  <a:pt x="396" y="0"/>
                </a:lnTo>
                <a:lnTo>
                  <a:pt x="383" y="0"/>
                </a:lnTo>
                <a:lnTo>
                  <a:pt x="372" y="0"/>
                </a:lnTo>
                <a:lnTo>
                  <a:pt x="363" y="0"/>
                </a:lnTo>
                <a:lnTo>
                  <a:pt x="357" y="2"/>
                </a:lnTo>
                <a:lnTo>
                  <a:pt x="355" y="2"/>
                </a:lnTo>
                <a:lnTo>
                  <a:pt x="346" y="2"/>
                </a:lnTo>
                <a:lnTo>
                  <a:pt x="333" y="2"/>
                </a:lnTo>
                <a:lnTo>
                  <a:pt x="119" y="2"/>
                </a:lnTo>
                <a:lnTo>
                  <a:pt x="108" y="2"/>
                </a:lnTo>
                <a:lnTo>
                  <a:pt x="95" y="2"/>
                </a:lnTo>
                <a:lnTo>
                  <a:pt x="93" y="2"/>
                </a:lnTo>
                <a:lnTo>
                  <a:pt x="88" y="2"/>
                </a:lnTo>
                <a:lnTo>
                  <a:pt x="80" y="2"/>
                </a:lnTo>
                <a:lnTo>
                  <a:pt x="71" y="2"/>
                </a:lnTo>
                <a:lnTo>
                  <a:pt x="60" y="2"/>
                </a:lnTo>
                <a:lnTo>
                  <a:pt x="49" y="2"/>
                </a:lnTo>
                <a:lnTo>
                  <a:pt x="39" y="2"/>
                </a:lnTo>
                <a:lnTo>
                  <a:pt x="30" y="2"/>
                </a:lnTo>
                <a:lnTo>
                  <a:pt x="26" y="2"/>
                </a:lnTo>
                <a:lnTo>
                  <a:pt x="23" y="4"/>
                </a:lnTo>
                <a:lnTo>
                  <a:pt x="21" y="4"/>
                </a:lnTo>
                <a:lnTo>
                  <a:pt x="19" y="4"/>
                </a:lnTo>
                <a:lnTo>
                  <a:pt x="17" y="6"/>
                </a:lnTo>
                <a:lnTo>
                  <a:pt x="15" y="6"/>
                </a:lnTo>
                <a:lnTo>
                  <a:pt x="15" y="8"/>
                </a:lnTo>
                <a:lnTo>
                  <a:pt x="13" y="11"/>
                </a:lnTo>
                <a:lnTo>
                  <a:pt x="10" y="11"/>
                </a:lnTo>
                <a:lnTo>
                  <a:pt x="8" y="13"/>
                </a:lnTo>
                <a:lnTo>
                  <a:pt x="8" y="15"/>
                </a:lnTo>
                <a:lnTo>
                  <a:pt x="6" y="17"/>
                </a:lnTo>
                <a:lnTo>
                  <a:pt x="4" y="19"/>
                </a:lnTo>
                <a:lnTo>
                  <a:pt x="4" y="21"/>
                </a:lnTo>
                <a:lnTo>
                  <a:pt x="4" y="24"/>
                </a:lnTo>
                <a:lnTo>
                  <a:pt x="2" y="26"/>
                </a:lnTo>
                <a:lnTo>
                  <a:pt x="2" y="32"/>
                </a:lnTo>
                <a:lnTo>
                  <a:pt x="0" y="39"/>
                </a:lnTo>
                <a:lnTo>
                  <a:pt x="0" y="43"/>
                </a:lnTo>
                <a:lnTo>
                  <a:pt x="0" y="50"/>
                </a:lnTo>
                <a:lnTo>
                  <a:pt x="0" y="58"/>
                </a:lnTo>
                <a:lnTo>
                  <a:pt x="2" y="65"/>
                </a:lnTo>
                <a:lnTo>
                  <a:pt x="2" y="71"/>
                </a:lnTo>
                <a:lnTo>
                  <a:pt x="4" y="80"/>
                </a:lnTo>
                <a:lnTo>
                  <a:pt x="6" y="86"/>
                </a:lnTo>
                <a:lnTo>
                  <a:pt x="8" y="95"/>
                </a:lnTo>
                <a:lnTo>
                  <a:pt x="13" y="106"/>
                </a:lnTo>
                <a:lnTo>
                  <a:pt x="15" y="115"/>
                </a:lnTo>
                <a:lnTo>
                  <a:pt x="23" y="136"/>
                </a:lnTo>
                <a:lnTo>
                  <a:pt x="32" y="158"/>
                </a:lnTo>
                <a:lnTo>
                  <a:pt x="43" y="180"/>
                </a:lnTo>
                <a:lnTo>
                  <a:pt x="52" y="203"/>
                </a:lnTo>
                <a:lnTo>
                  <a:pt x="62" y="225"/>
                </a:lnTo>
                <a:lnTo>
                  <a:pt x="71" y="245"/>
                </a:lnTo>
                <a:lnTo>
                  <a:pt x="75" y="253"/>
                </a:lnTo>
                <a:lnTo>
                  <a:pt x="80" y="262"/>
                </a:lnTo>
                <a:lnTo>
                  <a:pt x="82" y="264"/>
                </a:lnTo>
                <a:lnTo>
                  <a:pt x="84" y="268"/>
                </a:lnTo>
                <a:lnTo>
                  <a:pt x="84" y="273"/>
                </a:lnTo>
                <a:lnTo>
                  <a:pt x="86" y="279"/>
                </a:lnTo>
                <a:lnTo>
                  <a:pt x="86" y="284"/>
                </a:lnTo>
                <a:lnTo>
                  <a:pt x="86" y="292"/>
                </a:lnTo>
                <a:lnTo>
                  <a:pt x="88" y="301"/>
                </a:lnTo>
                <a:lnTo>
                  <a:pt x="88" y="310"/>
                </a:lnTo>
                <a:lnTo>
                  <a:pt x="88" y="336"/>
                </a:lnTo>
                <a:lnTo>
                  <a:pt x="88" y="370"/>
                </a:lnTo>
                <a:lnTo>
                  <a:pt x="91" y="578"/>
                </a:lnTo>
                <a:lnTo>
                  <a:pt x="366" y="578"/>
                </a:lnTo>
                <a:close/>
              </a:path>
            </a:pathLst>
          </a:custGeom>
          <a:solidFill>
            <a:srgbClr val="E4A2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0" name="任意多边形 308289"/>
          <p:cNvSpPr/>
          <p:nvPr/>
        </p:nvSpPr>
        <p:spPr>
          <a:xfrm>
            <a:off x="5613400" y="3924300"/>
            <a:ext cx="722313" cy="914400"/>
          </a:xfrm>
          <a:custGeom>
            <a:rect l="0" t="0" r="0" b="0"/>
            <a:pathLst>
              <a:path w="455" h="576">
                <a:moveTo>
                  <a:pt x="361" y="576"/>
                </a:moveTo>
                <a:lnTo>
                  <a:pt x="364" y="379"/>
                </a:lnTo>
                <a:lnTo>
                  <a:pt x="364" y="355"/>
                </a:lnTo>
                <a:lnTo>
                  <a:pt x="361" y="338"/>
                </a:lnTo>
                <a:lnTo>
                  <a:pt x="361" y="321"/>
                </a:lnTo>
                <a:lnTo>
                  <a:pt x="364" y="305"/>
                </a:lnTo>
                <a:lnTo>
                  <a:pt x="364" y="299"/>
                </a:lnTo>
                <a:lnTo>
                  <a:pt x="364" y="292"/>
                </a:lnTo>
                <a:lnTo>
                  <a:pt x="366" y="286"/>
                </a:lnTo>
                <a:lnTo>
                  <a:pt x="366" y="277"/>
                </a:lnTo>
                <a:lnTo>
                  <a:pt x="368" y="271"/>
                </a:lnTo>
                <a:lnTo>
                  <a:pt x="370" y="262"/>
                </a:lnTo>
                <a:lnTo>
                  <a:pt x="372" y="253"/>
                </a:lnTo>
                <a:lnTo>
                  <a:pt x="377" y="245"/>
                </a:lnTo>
                <a:lnTo>
                  <a:pt x="383" y="230"/>
                </a:lnTo>
                <a:lnTo>
                  <a:pt x="390" y="210"/>
                </a:lnTo>
                <a:lnTo>
                  <a:pt x="398" y="191"/>
                </a:lnTo>
                <a:lnTo>
                  <a:pt x="409" y="169"/>
                </a:lnTo>
                <a:lnTo>
                  <a:pt x="418" y="147"/>
                </a:lnTo>
                <a:lnTo>
                  <a:pt x="429" y="126"/>
                </a:lnTo>
                <a:lnTo>
                  <a:pt x="437" y="108"/>
                </a:lnTo>
                <a:lnTo>
                  <a:pt x="444" y="93"/>
                </a:lnTo>
                <a:lnTo>
                  <a:pt x="446" y="89"/>
                </a:lnTo>
                <a:lnTo>
                  <a:pt x="446" y="84"/>
                </a:lnTo>
                <a:lnTo>
                  <a:pt x="448" y="80"/>
                </a:lnTo>
                <a:lnTo>
                  <a:pt x="450" y="76"/>
                </a:lnTo>
                <a:lnTo>
                  <a:pt x="450" y="71"/>
                </a:lnTo>
                <a:lnTo>
                  <a:pt x="452" y="69"/>
                </a:lnTo>
                <a:lnTo>
                  <a:pt x="452" y="65"/>
                </a:lnTo>
                <a:lnTo>
                  <a:pt x="452" y="61"/>
                </a:lnTo>
                <a:lnTo>
                  <a:pt x="455" y="52"/>
                </a:lnTo>
                <a:lnTo>
                  <a:pt x="455" y="43"/>
                </a:lnTo>
                <a:lnTo>
                  <a:pt x="455" y="37"/>
                </a:lnTo>
                <a:lnTo>
                  <a:pt x="452" y="30"/>
                </a:lnTo>
                <a:lnTo>
                  <a:pt x="452" y="26"/>
                </a:lnTo>
                <a:lnTo>
                  <a:pt x="452" y="24"/>
                </a:lnTo>
                <a:lnTo>
                  <a:pt x="450" y="22"/>
                </a:lnTo>
                <a:lnTo>
                  <a:pt x="450" y="17"/>
                </a:lnTo>
                <a:lnTo>
                  <a:pt x="448" y="15"/>
                </a:lnTo>
                <a:lnTo>
                  <a:pt x="448" y="13"/>
                </a:lnTo>
                <a:lnTo>
                  <a:pt x="446" y="11"/>
                </a:lnTo>
                <a:lnTo>
                  <a:pt x="446" y="9"/>
                </a:lnTo>
                <a:lnTo>
                  <a:pt x="444" y="6"/>
                </a:lnTo>
                <a:lnTo>
                  <a:pt x="442" y="4"/>
                </a:lnTo>
                <a:lnTo>
                  <a:pt x="439" y="2"/>
                </a:lnTo>
                <a:lnTo>
                  <a:pt x="437" y="2"/>
                </a:lnTo>
                <a:lnTo>
                  <a:pt x="435" y="0"/>
                </a:lnTo>
                <a:lnTo>
                  <a:pt x="433" y="0"/>
                </a:lnTo>
                <a:lnTo>
                  <a:pt x="431" y="0"/>
                </a:lnTo>
                <a:lnTo>
                  <a:pt x="429" y="0"/>
                </a:lnTo>
                <a:lnTo>
                  <a:pt x="418" y="0"/>
                </a:lnTo>
                <a:lnTo>
                  <a:pt x="407" y="0"/>
                </a:lnTo>
                <a:lnTo>
                  <a:pt x="394" y="0"/>
                </a:lnTo>
                <a:lnTo>
                  <a:pt x="381" y="0"/>
                </a:lnTo>
                <a:lnTo>
                  <a:pt x="370" y="0"/>
                </a:lnTo>
                <a:lnTo>
                  <a:pt x="361" y="0"/>
                </a:lnTo>
                <a:lnTo>
                  <a:pt x="355" y="0"/>
                </a:lnTo>
                <a:lnTo>
                  <a:pt x="353" y="0"/>
                </a:lnTo>
                <a:lnTo>
                  <a:pt x="344" y="2"/>
                </a:lnTo>
                <a:lnTo>
                  <a:pt x="331" y="2"/>
                </a:lnTo>
                <a:lnTo>
                  <a:pt x="119" y="2"/>
                </a:lnTo>
                <a:lnTo>
                  <a:pt x="108" y="2"/>
                </a:lnTo>
                <a:lnTo>
                  <a:pt x="95" y="2"/>
                </a:lnTo>
                <a:lnTo>
                  <a:pt x="93" y="2"/>
                </a:lnTo>
                <a:lnTo>
                  <a:pt x="86" y="2"/>
                </a:lnTo>
                <a:lnTo>
                  <a:pt x="80" y="2"/>
                </a:lnTo>
                <a:lnTo>
                  <a:pt x="71" y="2"/>
                </a:lnTo>
                <a:lnTo>
                  <a:pt x="60" y="2"/>
                </a:lnTo>
                <a:lnTo>
                  <a:pt x="50" y="2"/>
                </a:lnTo>
                <a:lnTo>
                  <a:pt x="39" y="2"/>
                </a:lnTo>
                <a:lnTo>
                  <a:pt x="30" y="2"/>
                </a:lnTo>
                <a:lnTo>
                  <a:pt x="26" y="2"/>
                </a:lnTo>
                <a:lnTo>
                  <a:pt x="24" y="2"/>
                </a:lnTo>
                <a:lnTo>
                  <a:pt x="21" y="4"/>
                </a:lnTo>
                <a:lnTo>
                  <a:pt x="19" y="4"/>
                </a:lnTo>
                <a:lnTo>
                  <a:pt x="17" y="6"/>
                </a:lnTo>
                <a:lnTo>
                  <a:pt x="15" y="6"/>
                </a:lnTo>
                <a:lnTo>
                  <a:pt x="15" y="9"/>
                </a:lnTo>
                <a:lnTo>
                  <a:pt x="13" y="9"/>
                </a:lnTo>
                <a:lnTo>
                  <a:pt x="11" y="11"/>
                </a:lnTo>
                <a:lnTo>
                  <a:pt x="8" y="13"/>
                </a:lnTo>
                <a:lnTo>
                  <a:pt x="8" y="15"/>
                </a:lnTo>
                <a:lnTo>
                  <a:pt x="6" y="17"/>
                </a:lnTo>
                <a:lnTo>
                  <a:pt x="6" y="19"/>
                </a:lnTo>
                <a:lnTo>
                  <a:pt x="4" y="22"/>
                </a:lnTo>
                <a:lnTo>
                  <a:pt x="4" y="24"/>
                </a:lnTo>
                <a:lnTo>
                  <a:pt x="2" y="26"/>
                </a:lnTo>
                <a:lnTo>
                  <a:pt x="2" y="32"/>
                </a:lnTo>
                <a:lnTo>
                  <a:pt x="0" y="37"/>
                </a:lnTo>
                <a:lnTo>
                  <a:pt x="0" y="43"/>
                </a:lnTo>
                <a:lnTo>
                  <a:pt x="0" y="50"/>
                </a:lnTo>
                <a:lnTo>
                  <a:pt x="0" y="56"/>
                </a:lnTo>
                <a:lnTo>
                  <a:pt x="0" y="65"/>
                </a:lnTo>
                <a:lnTo>
                  <a:pt x="2" y="71"/>
                </a:lnTo>
                <a:lnTo>
                  <a:pt x="4" y="78"/>
                </a:lnTo>
                <a:lnTo>
                  <a:pt x="6" y="87"/>
                </a:lnTo>
                <a:lnTo>
                  <a:pt x="8" y="95"/>
                </a:lnTo>
                <a:lnTo>
                  <a:pt x="13" y="104"/>
                </a:lnTo>
                <a:lnTo>
                  <a:pt x="15" y="115"/>
                </a:lnTo>
                <a:lnTo>
                  <a:pt x="24" y="134"/>
                </a:lnTo>
                <a:lnTo>
                  <a:pt x="32" y="156"/>
                </a:lnTo>
                <a:lnTo>
                  <a:pt x="43" y="180"/>
                </a:lnTo>
                <a:lnTo>
                  <a:pt x="52" y="201"/>
                </a:lnTo>
                <a:lnTo>
                  <a:pt x="63" y="223"/>
                </a:lnTo>
                <a:lnTo>
                  <a:pt x="71" y="243"/>
                </a:lnTo>
                <a:lnTo>
                  <a:pt x="76" y="251"/>
                </a:lnTo>
                <a:lnTo>
                  <a:pt x="80" y="260"/>
                </a:lnTo>
                <a:lnTo>
                  <a:pt x="82" y="264"/>
                </a:lnTo>
                <a:lnTo>
                  <a:pt x="82" y="266"/>
                </a:lnTo>
                <a:lnTo>
                  <a:pt x="84" y="271"/>
                </a:lnTo>
                <a:lnTo>
                  <a:pt x="84" y="277"/>
                </a:lnTo>
                <a:lnTo>
                  <a:pt x="86" y="282"/>
                </a:lnTo>
                <a:lnTo>
                  <a:pt x="86" y="290"/>
                </a:lnTo>
                <a:lnTo>
                  <a:pt x="86" y="299"/>
                </a:lnTo>
                <a:lnTo>
                  <a:pt x="89" y="308"/>
                </a:lnTo>
                <a:lnTo>
                  <a:pt x="89" y="334"/>
                </a:lnTo>
                <a:lnTo>
                  <a:pt x="89" y="368"/>
                </a:lnTo>
                <a:lnTo>
                  <a:pt x="89" y="576"/>
                </a:lnTo>
                <a:lnTo>
                  <a:pt x="361" y="576"/>
                </a:lnTo>
                <a:close/>
              </a:path>
            </a:pathLst>
          </a:custGeom>
          <a:solidFill>
            <a:srgbClr val="E4A0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1" name="任意多边形 308290"/>
          <p:cNvSpPr/>
          <p:nvPr/>
        </p:nvSpPr>
        <p:spPr>
          <a:xfrm>
            <a:off x="5616575" y="3927475"/>
            <a:ext cx="714375" cy="911225"/>
          </a:xfrm>
          <a:custGeom>
            <a:rect l="0" t="0" r="0" b="0"/>
            <a:pathLst>
              <a:path w="450" h="574">
                <a:moveTo>
                  <a:pt x="359" y="574"/>
                </a:moveTo>
                <a:lnTo>
                  <a:pt x="359" y="375"/>
                </a:lnTo>
                <a:lnTo>
                  <a:pt x="359" y="353"/>
                </a:lnTo>
                <a:lnTo>
                  <a:pt x="359" y="334"/>
                </a:lnTo>
                <a:lnTo>
                  <a:pt x="359" y="319"/>
                </a:lnTo>
                <a:lnTo>
                  <a:pt x="359" y="303"/>
                </a:lnTo>
                <a:lnTo>
                  <a:pt x="362" y="297"/>
                </a:lnTo>
                <a:lnTo>
                  <a:pt x="362" y="290"/>
                </a:lnTo>
                <a:lnTo>
                  <a:pt x="362" y="284"/>
                </a:lnTo>
                <a:lnTo>
                  <a:pt x="364" y="275"/>
                </a:lnTo>
                <a:lnTo>
                  <a:pt x="366" y="269"/>
                </a:lnTo>
                <a:lnTo>
                  <a:pt x="368" y="260"/>
                </a:lnTo>
                <a:lnTo>
                  <a:pt x="370" y="251"/>
                </a:lnTo>
                <a:lnTo>
                  <a:pt x="375" y="243"/>
                </a:lnTo>
                <a:lnTo>
                  <a:pt x="381" y="228"/>
                </a:lnTo>
                <a:lnTo>
                  <a:pt x="388" y="210"/>
                </a:lnTo>
                <a:lnTo>
                  <a:pt x="396" y="189"/>
                </a:lnTo>
                <a:lnTo>
                  <a:pt x="407" y="167"/>
                </a:lnTo>
                <a:lnTo>
                  <a:pt x="416" y="145"/>
                </a:lnTo>
                <a:lnTo>
                  <a:pt x="424" y="126"/>
                </a:lnTo>
                <a:lnTo>
                  <a:pt x="433" y="106"/>
                </a:lnTo>
                <a:lnTo>
                  <a:pt x="440" y="91"/>
                </a:lnTo>
                <a:lnTo>
                  <a:pt x="442" y="87"/>
                </a:lnTo>
                <a:lnTo>
                  <a:pt x="444" y="85"/>
                </a:lnTo>
                <a:lnTo>
                  <a:pt x="446" y="80"/>
                </a:lnTo>
                <a:lnTo>
                  <a:pt x="446" y="76"/>
                </a:lnTo>
                <a:lnTo>
                  <a:pt x="448" y="67"/>
                </a:lnTo>
                <a:lnTo>
                  <a:pt x="450" y="59"/>
                </a:lnTo>
                <a:lnTo>
                  <a:pt x="450" y="52"/>
                </a:lnTo>
                <a:lnTo>
                  <a:pt x="450" y="43"/>
                </a:lnTo>
                <a:lnTo>
                  <a:pt x="450" y="37"/>
                </a:lnTo>
                <a:lnTo>
                  <a:pt x="450" y="30"/>
                </a:lnTo>
                <a:lnTo>
                  <a:pt x="450" y="26"/>
                </a:lnTo>
                <a:lnTo>
                  <a:pt x="448" y="24"/>
                </a:lnTo>
                <a:lnTo>
                  <a:pt x="448" y="20"/>
                </a:lnTo>
                <a:lnTo>
                  <a:pt x="446" y="17"/>
                </a:lnTo>
                <a:lnTo>
                  <a:pt x="446" y="15"/>
                </a:lnTo>
                <a:lnTo>
                  <a:pt x="444" y="13"/>
                </a:lnTo>
                <a:lnTo>
                  <a:pt x="444" y="11"/>
                </a:lnTo>
                <a:lnTo>
                  <a:pt x="442" y="9"/>
                </a:lnTo>
                <a:lnTo>
                  <a:pt x="440" y="7"/>
                </a:lnTo>
                <a:lnTo>
                  <a:pt x="440" y="4"/>
                </a:lnTo>
                <a:lnTo>
                  <a:pt x="437" y="2"/>
                </a:lnTo>
                <a:lnTo>
                  <a:pt x="435" y="2"/>
                </a:lnTo>
                <a:lnTo>
                  <a:pt x="433" y="0"/>
                </a:lnTo>
                <a:lnTo>
                  <a:pt x="431" y="0"/>
                </a:lnTo>
                <a:lnTo>
                  <a:pt x="429" y="0"/>
                </a:lnTo>
                <a:lnTo>
                  <a:pt x="427" y="0"/>
                </a:lnTo>
                <a:lnTo>
                  <a:pt x="416" y="0"/>
                </a:lnTo>
                <a:lnTo>
                  <a:pt x="403" y="0"/>
                </a:lnTo>
                <a:lnTo>
                  <a:pt x="390" y="0"/>
                </a:lnTo>
                <a:lnTo>
                  <a:pt x="379" y="0"/>
                </a:lnTo>
                <a:lnTo>
                  <a:pt x="368" y="0"/>
                </a:lnTo>
                <a:lnTo>
                  <a:pt x="359" y="0"/>
                </a:lnTo>
                <a:lnTo>
                  <a:pt x="353" y="0"/>
                </a:lnTo>
                <a:lnTo>
                  <a:pt x="351" y="0"/>
                </a:lnTo>
                <a:lnTo>
                  <a:pt x="342" y="2"/>
                </a:lnTo>
                <a:lnTo>
                  <a:pt x="329" y="2"/>
                </a:lnTo>
                <a:lnTo>
                  <a:pt x="119" y="2"/>
                </a:lnTo>
                <a:lnTo>
                  <a:pt x="106" y="2"/>
                </a:lnTo>
                <a:lnTo>
                  <a:pt x="93" y="2"/>
                </a:lnTo>
                <a:lnTo>
                  <a:pt x="91" y="2"/>
                </a:lnTo>
                <a:lnTo>
                  <a:pt x="87" y="2"/>
                </a:lnTo>
                <a:lnTo>
                  <a:pt x="80" y="2"/>
                </a:lnTo>
                <a:lnTo>
                  <a:pt x="71" y="2"/>
                </a:lnTo>
                <a:lnTo>
                  <a:pt x="61" y="2"/>
                </a:lnTo>
                <a:lnTo>
                  <a:pt x="50" y="2"/>
                </a:lnTo>
                <a:lnTo>
                  <a:pt x="39" y="2"/>
                </a:lnTo>
                <a:lnTo>
                  <a:pt x="30" y="2"/>
                </a:lnTo>
                <a:lnTo>
                  <a:pt x="26" y="2"/>
                </a:lnTo>
                <a:lnTo>
                  <a:pt x="24" y="2"/>
                </a:lnTo>
                <a:lnTo>
                  <a:pt x="22" y="4"/>
                </a:lnTo>
                <a:lnTo>
                  <a:pt x="19" y="4"/>
                </a:lnTo>
                <a:lnTo>
                  <a:pt x="17" y="4"/>
                </a:lnTo>
                <a:lnTo>
                  <a:pt x="15" y="7"/>
                </a:lnTo>
                <a:lnTo>
                  <a:pt x="15" y="7"/>
                </a:lnTo>
                <a:lnTo>
                  <a:pt x="13" y="9"/>
                </a:lnTo>
                <a:lnTo>
                  <a:pt x="11" y="11"/>
                </a:lnTo>
                <a:lnTo>
                  <a:pt x="9" y="13"/>
                </a:lnTo>
                <a:lnTo>
                  <a:pt x="9" y="13"/>
                </a:lnTo>
                <a:lnTo>
                  <a:pt x="6" y="15"/>
                </a:lnTo>
                <a:lnTo>
                  <a:pt x="4" y="17"/>
                </a:lnTo>
                <a:lnTo>
                  <a:pt x="4" y="22"/>
                </a:lnTo>
                <a:lnTo>
                  <a:pt x="4" y="24"/>
                </a:lnTo>
                <a:lnTo>
                  <a:pt x="2" y="26"/>
                </a:lnTo>
                <a:lnTo>
                  <a:pt x="0" y="30"/>
                </a:lnTo>
                <a:lnTo>
                  <a:pt x="0" y="37"/>
                </a:lnTo>
                <a:lnTo>
                  <a:pt x="0" y="43"/>
                </a:lnTo>
                <a:lnTo>
                  <a:pt x="0" y="50"/>
                </a:lnTo>
                <a:lnTo>
                  <a:pt x="0" y="56"/>
                </a:lnTo>
                <a:lnTo>
                  <a:pt x="0" y="63"/>
                </a:lnTo>
                <a:lnTo>
                  <a:pt x="2" y="69"/>
                </a:lnTo>
                <a:lnTo>
                  <a:pt x="4" y="78"/>
                </a:lnTo>
                <a:lnTo>
                  <a:pt x="6" y="85"/>
                </a:lnTo>
                <a:lnTo>
                  <a:pt x="9" y="93"/>
                </a:lnTo>
                <a:lnTo>
                  <a:pt x="13" y="102"/>
                </a:lnTo>
                <a:lnTo>
                  <a:pt x="15" y="113"/>
                </a:lnTo>
                <a:lnTo>
                  <a:pt x="24" y="134"/>
                </a:lnTo>
                <a:lnTo>
                  <a:pt x="32" y="156"/>
                </a:lnTo>
                <a:lnTo>
                  <a:pt x="43" y="178"/>
                </a:lnTo>
                <a:lnTo>
                  <a:pt x="52" y="199"/>
                </a:lnTo>
                <a:lnTo>
                  <a:pt x="61" y="221"/>
                </a:lnTo>
                <a:lnTo>
                  <a:pt x="71" y="241"/>
                </a:lnTo>
                <a:lnTo>
                  <a:pt x="76" y="249"/>
                </a:lnTo>
                <a:lnTo>
                  <a:pt x="80" y="258"/>
                </a:lnTo>
                <a:lnTo>
                  <a:pt x="80" y="262"/>
                </a:lnTo>
                <a:lnTo>
                  <a:pt x="82" y="264"/>
                </a:lnTo>
                <a:lnTo>
                  <a:pt x="84" y="269"/>
                </a:lnTo>
                <a:lnTo>
                  <a:pt x="84" y="275"/>
                </a:lnTo>
                <a:lnTo>
                  <a:pt x="87" y="280"/>
                </a:lnTo>
                <a:lnTo>
                  <a:pt x="87" y="288"/>
                </a:lnTo>
                <a:lnTo>
                  <a:pt x="87" y="297"/>
                </a:lnTo>
                <a:lnTo>
                  <a:pt x="87" y="306"/>
                </a:lnTo>
                <a:lnTo>
                  <a:pt x="89" y="332"/>
                </a:lnTo>
                <a:lnTo>
                  <a:pt x="89" y="366"/>
                </a:lnTo>
                <a:lnTo>
                  <a:pt x="89" y="574"/>
                </a:lnTo>
                <a:lnTo>
                  <a:pt x="359" y="574"/>
                </a:lnTo>
                <a:close/>
              </a:path>
            </a:pathLst>
          </a:custGeom>
          <a:solidFill>
            <a:srgbClr val="E49F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2" name="任意多边形 308291"/>
          <p:cNvSpPr/>
          <p:nvPr/>
        </p:nvSpPr>
        <p:spPr>
          <a:xfrm>
            <a:off x="5619750" y="3927475"/>
            <a:ext cx="711200" cy="911225"/>
          </a:xfrm>
          <a:custGeom>
            <a:rect l="0" t="0" r="0" b="0"/>
            <a:pathLst>
              <a:path w="448" h="574">
                <a:moveTo>
                  <a:pt x="357" y="574"/>
                </a:moveTo>
                <a:lnTo>
                  <a:pt x="357" y="375"/>
                </a:lnTo>
                <a:lnTo>
                  <a:pt x="357" y="353"/>
                </a:lnTo>
                <a:lnTo>
                  <a:pt x="357" y="334"/>
                </a:lnTo>
                <a:lnTo>
                  <a:pt x="357" y="319"/>
                </a:lnTo>
                <a:lnTo>
                  <a:pt x="357" y="303"/>
                </a:lnTo>
                <a:lnTo>
                  <a:pt x="360" y="297"/>
                </a:lnTo>
                <a:lnTo>
                  <a:pt x="360" y="290"/>
                </a:lnTo>
                <a:lnTo>
                  <a:pt x="360" y="284"/>
                </a:lnTo>
                <a:lnTo>
                  <a:pt x="362" y="275"/>
                </a:lnTo>
                <a:lnTo>
                  <a:pt x="364" y="269"/>
                </a:lnTo>
                <a:lnTo>
                  <a:pt x="366" y="260"/>
                </a:lnTo>
                <a:lnTo>
                  <a:pt x="368" y="251"/>
                </a:lnTo>
                <a:lnTo>
                  <a:pt x="373" y="243"/>
                </a:lnTo>
                <a:lnTo>
                  <a:pt x="377" y="228"/>
                </a:lnTo>
                <a:lnTo>
                  <a:pt x="386" y="210"/>
                </a:lnTo>
                <a:lnTo>
                  <a:pt x="394" y="189"/>
                </a:lnTo>
                <a:lnTo>
                  <a:pt x="403" y="167"/>
                </a:lnTo>
                <a:lnTo>
                  <a:pt x="414" y="145"/>
                </a:lnTo>
                <a:lnTo>
                  <a:pt x="422" y="126"/>
                </a:lnTo>
                <a:lnTo>
                  <a:pt x="431" y="108"/>
                </a:lnTo>
                <a:lnTo>
                  <a:pt x="438" y="93"/>
                </a:lnTo>
                <a:lnTo>
                  <a:pt x="440" y="89"/>
                </a:lnTo>
                <a:lnTo>
                  <a:pt x="442" y="85"/>
                </a:lnTo>
                <a:lnTo>
                  <a:pt x="442" y="80"/>
                </a:lnTo>
                <a:lnTo>
                  <a:pt x="444" y="76"/>
                </a:lnTo>
                <a:lnTo>
                  <a:pt x="446" y="69"/>
                </a:lnTo>
                <a:lnTo>
                  <a:pt x="446" y="61"/>
                </a:lnTo>
                <a:lnTo>
                  <a:pt x="448" y="52"/>
                </a:lnTo>
                <a:lnTo>
                  <a:pt x="448" y="46"/>
                </a:lnTo>
                <a:lnTo>
                  <a:pt x="448" y="39"/>
                </a:lnTo>
                <a:lnTo>
                  <a:pt x="446" y="30"/>
                </a:lnTo>
                <a:lnTo>
                  <a:pt x="446" y="28"/>
                </a:lnTo>
                <a:lnTo>
                  <a:pt x="446" y="24"/>
                </a:lnTo>
                <a:lnTo>
                  <a:pt x="444" y="22"/>
                </a:lnTo>
                <a:lnTo>
                  <a:pt x="444" y="20"/>
                </a:lnTo>
                <a:lnTo>
                  <a:pt x="444" y="17"/>
                </a:lnTo>
                <a:lnTo>
                  <a:pt x="442" y="13"/>
                </a:lnTo>
                <a:lnTo>
                  <a:pt x="440" y="11"/>
                </a:lnTo>
                <a:lnTo>
                  <a:pt x="440" y="9"/>
                </a:lnTo>
                <a:lnTo>
                  <a:pt x="438" y="7"/>
                </a:lnTo>
                <a:lnTo>
                  <a:pt x="435" y="7"/>
                </a:lnTo>
                <a:lnTo>
                  <a:pt x="433" y="4"/>
                </a:lnTo>
                <a:lnTo>
                  <a:pt x="433" y="4"/>
                </a:lnTo>
                <a:lnTo>
                  <a:pt x="431" y="2"/>
                </a:lnTo>
                <a:lnTo>
                  <a:pt x="429" y="2"/>
                </a:lnTo>
                <a:lnTo>
                  <a:pt x="427" y="0"/>
                </a:lnTo>
                <a:lnTo>
                  <a:pt x="425" y="0"/>
                </a:lnTo>
                <a:lnTo>
                  <a:pt x="414" y="0"/>
                </a:lnTo>
                <a:lnTo>
                  <a:pt x="401" y="2"/>
                </a:lnTo>
                <a:lnTo>
                  <a:pt x="388" y="2"/>
                </a:lnTo>
                <a:lnTo>
                  <a:pt x="377" y="2"/>
                </a:lnTo>
                <a:lnTo>
                  <a:pt x="366" y="2"/>
                </a:lnTo>
                <a:lnTo>
                  <a:pt x="357" y="2"/>
                </a:lnTo>
                <a:lnTo>
                  <a:pt x="351" y="2"/>
                </a:lnTo>
                <a:lnTo>
                  <a:pt x="349" y="2"/>
                </a:lnTo>
                <a:lnTo>
                  <a:pt x="340" y="4"/>
                </a:lnTo>
                <a:lnTo>
                  <a:pt x="327" y="4"/>
                </a:lnTo>
                <a:lnTo>
                  <a:pt x="117" y="4"/>
                </a:lnTo>
                <a:lnTo>
                  <a:pt x="106" y="4"/>
                </a:lnTo>
                <a:lnTo>
                  <a:pt x="93" y="4"/>
                </a:lnTo>
                <a:lnTo>
                  <a:pt x="91" y="4"/>
                </a:lnTo>
                <a:lnTo>
                  <a:pt x="87" y="4"/>
                </a:lnTo>
                <a:lnTo>
                  <a:pt x="80" y="4"/>
                </a:lnTo>
                <a:lnTo>
                  <a:pt x="69" y="4"/>
                </a:lnTo>
                <a:lnTo>
                  <a:pt x="61" y="2"/>
                </a:lnTo>
                <a:lnTo>
                  <a:pt x="50" y="4"/>
                </a:lnTo>
                <a:lnTo>
                  <a:pt x="39" y="4"/>
                </a:lnTo>
                <a:lnTo>
                  <a:pt x="28" y="4"/>
                </a:lnTo>
                <a:lnTo>
                  <a:pt x="26" y="4"/>
                </a:lnTo>
                <a:lnTo>
                  <a:pt x="24" y="4"/>
                </a:lnTo>
                <a:lnTo>
                  <a:pt x="22" y="4"/>
                </a:lnTo>
                <a:lnTo>
                  <a:pt x="20" y="7"/>
                </a:lnTo>
                <a:lnTo>
                  <a:pt x="17" y="7"/>
                </a:lnTo>
                <a:lnTo>
                  <a:pt x="15" y="9"/>
                </a:lnTo>
                <a:lnTo>
                  <a:pt x="13" y="9"/>
                </a:lnTo>
                <a:lnTo>
                  <a:pt x="13" y="11"/>
                </a:lnTo>
                <a:lnTo>
                  <a:pt x="11" y="13"/>
                </a:lnTo>
                <a:lnTo>
                  <a:pt x="9" y="13"/>
                </a:lnTo>
                <a:lnTo>
                  <a:pt x="9" y="15"/>
                </a:lnTo>
                <a:lnTo>
                  <a:pt x="7" y="17"/>
                </a:lnTo>
                <a:lnTo>
                  <a:pt x="4" y="20"/>
                </a:lnTo>
                <a:lnTo>
                  <a:pt x="4" y="22"/>
                </a:lnTo>
                <a:lnTo>
                  <a:pt x="2" y="24"/>
                </a:lnTo>
                <a:lnTo>
                  <a:pt x="2" y="28"/>
                </a:lnTo>
                <a:lnTo>
                  <a:pt x="2" y="33"/>
                </a:lnTo>
                <a:lnTo>
                  <a:pt x="0" y="39"/>
                </a:lnTo>
                <a:lnTo>
                  <a:pt x="0" y="46"/>
                </a:lnTo>
                <a:lnTo>
                  <a:pt x="0" y="50"/>
                </a:lnTo>
                <a:lnTo>
                  <a:pt x="0" y="59"/>
                </a:lnTo>
                <a:lnTo>
                  <a:pt x="0" y="65"/>
                </a:lnTo>
                <a:lnTo>
                  <a:pt x="2" y="72"/>
                </a:lnTo>
                <a:lnTo>
                  <a:pt x="4" y="78"/>
                </a:lnTo>
                <a:lnTo>
                  <a:pt x="7" y="87"/>
                </a:lnTo>
                <a:lnTo>
                  <a:pt x="9" y="95"/>
                </a:lnTo>
                <a:lnTo>
                  <a:pt x="13" y="104"/>
                </a:lnTo>
                <a:lnTo>
                  <a:pt x="15" y="113"/>
                </a:lnTo>
                <a:lnTo>
                  <a:pt x="24" y="134"/>
                </a:lnTo>
                <a:lnTo>
                  <a:pt x="33" y="156"/>
                </a:lnTo>
                <a:lnTo>
                  <a:pt x="41" y="178"/>
                </a:lnTo>
                <a:lnTo>
                  <a:pt x="52" y="199"/>
                </a:lnTo>
                <a:lnTo>
                  <a:pt x="61" y="221"/>
                </a:lnTo>
                <a:lnTo>
                  <a:pt x="69" y="241"/>
                </a:lnTo>
                <a:lnTo>
                  <a:pt x="76" y="249"/>
                </a:lnTo>
                <a:lnTo>
                  <a:pt x="78" y="258"/>
                </a:lnTo>
                <a:lnTo>
                  <a:pt x="80" y="262"/>
                </a:lnTo>
                <a:lnTo>
                  <a:pt x="82" y="264"/>
                </a:lnTo>
                <a:lnTo>
                  <a:pt x="82" y="269"/>
                </a:lnTo>
                <a:lnTo>
                  <a:pt x="85" y="275"/>
                </a:lnTo>
                <a:lnTo>
                  <a:pt x="85" y="280"/>
                </a:lnTo>
                <a:lnTo>
                  <a:pt x="87" y="288"/>
                </a:lnTo>
                <a:lnTo>
                  <a:pt x="87" y="295"/>
                </a:lnTo>
                <a:lnTo>
                  <a:pt x="87" y="306"/>
                </a:lnTo>
                <a:lnTo>
                  <a:pt x="87" y="332"/>
                </a:lnTo>
                <a:lnTo>
                  <a:pt x="87" y="366"/>
                </a:lnTo>
                <a:lnTo>
                  <a:pt x="89" y="574"/>
                </a:lnTo>
                <a:lnTo>
                  <a:pt x="357" y="574"/>
                </a:lnTo>
                <a:close/>
              </a:path>
            </a:pathLst>
          </a:custGeom>
          <a:solidFill>
            <a:srgbClr val="E39C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3" name="任意多边形 308292"/>
          <p:cNvSpPr/>
          <p:nvPr/>
        </p:nvSpPr>
        <p:spPr>
          <a:xfrm>
            <a:off x="5622925" y="3930650"/>
            <a:ext cx="708025" cy="908050"/>
          </a:xfrm>
          <a:custGeom>
            <a:rect l="0" t="0" r="0" b="0"/>
            <a:pathLst>
              <a:path w="446" h="572">
                <a:moveTo>
                  <a:pt x="355" y="572"/>
                </a:moveTo>
                <a:lnTo>
                  <a:pt x="355" y="373"/>
                </a:lnTo>
                <a:lnTo>
                  <a:pt x="355" y="351"/>
                </a:lnTo>
                <a:lnTo>
                  <a:pt x="355" y="332"/>
                </a:lnTo>
                <a:lnTo>
                  <a:pt x="355" y="317"/>
                </a:lnTo>
                <a:lnTo>
                  <a:pt x="355" y="301"/>
                </a:lnTo>
                <a:lnTo>
                  <a:pt x="355" y="295"/>
                </a:lnTo>
                <a:lnTo>
                  <a:pt x="358" y="288"/>
                </a:lnTo>
                <a:lnTo>
                  <a:pt x="358" y="282"/>
                </a:lnTo>
                <a:lnTo>
                  <a:pt x="360" y="273"/>
                </a:lnTo>
                <a:lnTo>
                  <a:pt x="362" y="267"/>
                </a:lnTo>
                <a:lnTo>
                  <a:pt x="364" y="258"/>
                </a:lnTo>
                <a:lnTo>
                  <a:pt x="366" y="249"/>
                </a:lnTo>
                <a:lnTo>
                  <a:pt x="368" y="241"/>
                </a:lnTo>
                <a:lnTo>
                  <a:pt x="375" y="226"/>
                </a:lnTo>
                <a:lnTo>
                  <a:pt x="384" y="208"/>
                </a:lnTo>
                <a:lnTo>
                  <a:pt x="392" y="189"/>
                </a:lnTo>
                <a:lnTo>
                  <a:pt x="401" y="167"/>
                </a:lnTo>
                <a:lnTo>
                  <a:pt x="412" y="145"/>
                </a:lnTo>
                <a:lnTo>
                  <a:pt x="420" y="124"/>
                </a:lnTo>
                <a:lnTo>
                  <a:pt x="429" y="106"/>
                </a:lnTo>
                <a:lnTo>
                  <a:pt x="436" y="91"/>
                </a:lnTo>
                <a:lnTo>
                  <a:pt x="436" y="89"/>
                </a:lnTo>
                <a:lnTo>
                  <a:pt x="438" y="85"/>
                </a:lnTo>
                <a:lnTo>
                  <a:pt x="440" y="80"/>
                </a:lnTo>
                <a:lnTo>
                  <a:pt x="440" y="76"/>
                </a:lnTo>
                <a:lnTo>
                  <a:pt x="442" y="67"/>
                </a:lnTo>
                <a:lnTo>
                  <a:pt x="444" y="61"/>
                </a:lnTo>
                <a:lnTo>
                  <a:pt x="444" y="52"/>
                </a:lnTo>
                <a:lnTo>
                  <a:pt x="446" y="46"/>
                </a:lnTo>
                <a:lnTo>
                  <a:pt x="444" y="37"/>
                </a:lnTo>
                <a:lnTo>
                  <a:pt x="444" y="31"/>
                </a:lnTo>
                <a:lnTo>
                  <a:pt x="444" y="28"/>
                </a:lnTo>
                <a:lnTo>
                  <a:pt x="442" y="24"/>
                </a:lnTo>
                <a:lnTo>
                  <a:pt x="442" y="22"/>
                </a:lnTo>
                <a:lnTo>
                  <a:pt x="442" y="20"/>
                </a:lnTo>
                <a:lnTo>
                  <a:pt x="440" y="15"/>
                </a:lnTo>
                <a:lnTo>
                  <a:pt x="440" y="13"/>
                </a:lnTo>
                <a:lnTo>
                  <a:pt x="438" y="11"/>
                </a:lnTo>
                <a:lnTo>
                  <a:pt x="436" y="9"/>
                </a:lnTo>
                <a:lnTo>
                  <a:pt x="436" y="7"/>
                </a:lnTo>
                <a:lnTo>
                  <a:pt x="433" y="5"/>
                </a:lnTo>
                <a:lnTo>
                  <a:pt x="431" y="5"/>
                </a:lnTo>
                <a:lnTo>
                  <a:pt x="429" y="2"/>
                </a:lnTo>
                <a:lnTo>
                  <a:pt x="427" y="2"/>
                </a:lnTo>
                <a:lnTo>
                  <a:pt x="425" y="2"/>
                </a:lnTo>
                <a:lnTo>
                  <a:pt x="423" y="0"/>
                </a:lnTo>
                <a:lnTo>
                  <a:pt x="420" y="0"/>
                </a:lnTo>
                <a:lnTo>
                  <a:pt x="410" y="0"/>
                </a:lnTo>
                <a:lnTo>
                  <a:pt x="399" y="0"/>
                </a:lnTo>
                <a:lnTo>
                  <a:pt x="386" y="2"/>
                </a:lnTo>
                <a:lnTo>
                  <a:pt x="373" y="2"/>
                </a:lnTo>
                <a:lnTo>
                  <a:pt x="364" y="2"/>
                </a:lnTo>
                <a:lnTo>
                  <a:pt x="355" y="2"/>
                </a:lnTo>
                <a:lnTo>
                  <a:pt x="349" y="2"/>
                </a:lnTo>
                <a:lnTo>
                  <a:pt x="347" y="2"/>
                </a:lnTo>
                <a:lnTo>
                  <a:pt x="338" y="2"/>
                </a:lnTo>
                <a:lnTo>
                  <a:pt x="325" y="5"/>
                </a:lnTo>
                <a:lnTo>
                  <a:pt x="117" y="5"/>
                </a:lnTo>
                <a:lnTo>
                  <a:pt x="104" y="2"/>
                </a:lnTo>
                <a:lnTo>
                  <a:pt x="93" y="5"/>
                </a:lnTo>
                <a:lnTo>
                  <a:pt x="91" y="5"/>
                </a:lnTo>
                <a:lnTo>
                  <a:pt x="87" y="2"/>
                </a:lnTo>
                <a:lnTo>
                  <a:pt x="78" y="2"/>
                </a:lnTo>
                <a:lnTo>
                  <a:pt x="70" y="2"/>
                </a:lnTo>
                <a:lnTo>
                  <a:pt x="61" y="2"/>
                </a:lnTo>
                <a:lnTo>
                  <a:pt x="50" y="2"/>
                </a:lnTo>
                <a:lnTo>
                  <a:pt x="39" y="2"/>
                </a:lnTo>
                <a:lnTo>
                  <a:pt x="28" y="5"/>
                </a:lnTo>
                <a:lnTo>
                  <a:pt x="26" y="5"/>
                </a:lnTo>
                <a:lnTo>
                  <a:pt x="24" y="5"/>
                </a:lnTo>
                <a:lnTo>
                  <a:pt x="22" y="5"/>
                </a:lnTo>
                <a:lnTo>
                  <a:pt x="20" y="5"/>
                </a:lnTo>
                <a:lnTo>
                  <a:pt x="18" y="7"/>
                </a:lnTo>
                <a:lnTo>
                  <a:pt x="15" y="7"/>
                </a:lnTo>
                <a:lnTo>
                  <a:pt x="13" y="9"/>
                </a:lnTo>
                <a:lnTo>
                  <a:pt x="13" y="11"/>
                </a:lnTo>
                <a:lnTo>
                  <a:pt x="11" y="11"/>
                </a:lnTo>
                <a:lnTo>
                  <a:pt x="9" y="13"/>
                </a:lnTo>
                <a:lnTo>
                  <a:pt x="7" y="15"/>
                </a:lnTo>
                <a:lnTo>
                  <a:pt x="7" y="18"/>
                </a:lnTo>
                <a:lnTo>
                  <a:pt x="5" y="20"/>
                </a:lnTo>
                <a:lnTo>
                  <a:pt x="5" y="22"/>
                </a:lnTo>
                <a:lnTo>
                  <a:pt x="5" y="24"/>
                </a:lnTo>
                <a:lnTo>
                  <a:pt x="2" y="26"/>
                </a:lnTo>
                <a:lnTo>
                  <a:pt x="0" y="33"/>
                </a:lnTo>
                <a:lnTo>
                  <a:pt x="0" y="37"/>
                </a:lnTo>
                <a:lnTo>
                  <a:pt x="0" y="44"/>
                </a:lnTo>
                <a:lnTo>
                  <a:pt x="0" y="50"/>
                </a:lnTo>
                <a:lnTo>
                  <a:pt x="0" y="57"/>
                </a:lnTo>
                <a:lnTo>
                  <a:pt x="0" y="63"/>
                </a:lnTo>
                <a:lnTo>
                  <a:pt x="2" y="72"/>
                </a:lnTo>
                <a:lnTo>
                  <a:pt x="5" y="78"/>
                </a:lnTo>
                <a:lnTo>
                  <a:pt x="7" y="87"/>
                </a:lnTo>
                <a:lnTo>
                  <a:pt x="9" y="93"/>
                </a:lnTo>
                <a:lnTo>
                  <a:pt x="13" y="104"/>
                </a:lnTo>
                <a:lnTo>
                  <a:pt x="15" y="113"/>
                </a:lnTo>
                <a:lnTo>
                  <a:pt x="24" y="132"/>
                </a:lnTo>
                <a:lnTo>
                  <a:pt x="33" y="154"/>
                </a:lnTo>
                <a:lnTo>
                  <a:pt x="41" y="178"/>
                </a:lnTo>
                <a:lnTo>
                  <a:pt x="52" y="200"/>
                </a:lnTo>
                <a:lnTo>
                  <a:pt x="61" y="219"/>
                </a:lnTo>
                <a:lnTo>
                  <a:pt x="70" y="239"/>
                </a:lnTo>
                <a:lnTo>
                  <a:pt x="74" y="247"/>
                </a:lnTo>
                <a:lnTo>
                  <a:pt x="78" y="256"/>
                </a:lnTo>
                <a:lnTo>
                  <a:pt x="80" y="260"/>
                </a:lnTo>
                <a:lnTo>
                  <a:pt x="83" y="262"/>
                </a:lnTo>
                <a:lnTo>
                  <a:pt x="83" y="267"/>
                </a:lnTo>
                <a:lnTo>
                  <a:pt x="85" y="273"/>
                </a:lnTo>
                <a:lnTo>
                  <a:pt x="85" y="278"/>
                </a:lnTo>
                <a:lnTo>
                  <a:pt x="85" y="284"/>
                </a:lnTo>
                <a:lnTo>
                  <a:pt x="87" y="293"/>
                </a:lnTo>
                <a:lnTo>
                  <a:pt x="87" y="304"/>
                </a:lnTo>
                <a:lnTo>
                  <a:pt x="87" y="327"/>
                </a:lnTo>
                <a:lnTo>
                  <a:pt x="87" y="362"/>
                </a:lnTo>
                <a:lnTo>
                  <a:pt x="89" y="572"/>
                </a:lnTo>
                <a:lnTo>
                  <a:pt x="355" y="572"/>
                </a:lnTo>
                <a:close/>
              </a:path>
            </a:pathLst>
          </a:custGeom>
          <a:solidFill>
            <a:srgbClr val="E39A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4" name="任意多边形 308293"/>
          <p:cNvSpPr/>
          <p:nvPr/>
        </p:nvSpPr>
        <p:spPr>
          <a:xfrm>
            <a:off x="5626100" y="3933825"/>
            <a:ext cx="701675" cy="904875"/>
          </a:xfrm>
          <a:custGeom>
            <a:rect l="0" t="0" r="0" b="0"/>
            <a:pathLst>
              <a:path w="442" h="570">
                <a:moveTo>
                  <a:pt x="353" y="570"/>
                </a:moveTo>
                <a:lnTo>
                  <a:pt x="353" y="369"/>
                </a:lnTo>
                <a:lnTo>
                  <a:pt x="353" y="347"/>
                </a:lnTo>
                <a:lnTo>
                  <a:pt x="353" y="330"/>
                </a:lnTo>
                <a:lnTo>
                  <a:pt x="353" y="312"/>
                </a:lnTo>
                <a:lnTo>
                  <a:pt x="353" y="299"/>
                </a:lnTo>
                <a:lnTo>
                  <a:pt x="353" y="293"/>
                </a:lnTo>
                <a:lnTo>
                  <a:pt x="356" y="286"/>
                </a:lnTo>
                <a:lnTo>
                  <a:pt x="356" y="280"/>
                </a:lnTo>
                <a:lnTo>
                  <a:pt x="358" y="271"/>
                </a:lnTo>
                <a:lnTo>
                  <a:pt x="360" y="265"/>
                </a:lnTo>
                <a:lnTo>
                  <a:pt x="362" y="256"/>
                </a:lnTo>
                <a:lnTo>
                  <a:pt x="364" y="247"/>
                </a:lnTo>
                <a:lnTo>
                  <a:pt x="366" y="239"/>
                </a:lnTo>
                <a:lnTo>
                  <a:pt x="373" y="224"/>
                </a:lnTo>
                <a:lnTo>
                  <a:pt x="382" y="206"/>
                </a:lnTo>
                <a:lnTo>
                  <a:pt x="388" y="187"/>
                </a:lnTo>
                <a:lnTo>
                  <a:pt x="399" y="165"/>
                </a:lnTo>
                <a:lnTo>
                  <a:pt x="408" y="143"/>
                </a:lnTo>
                <a:lnTo>
                  <a:pt x="416" y="124"/>
                </a:lnTo>
                <a:lnTo>
                  <a:pt x="425" y="107"/>
                </a:lnTo>
                <a:lnTo>
                  <a:pt x="431" y="91"/>
                </a:lnTo>
                <a:lnTo>
                  <a:pt x="434" y="87"/>
                </a:lnTo>
                <a:lnTo>
                  <a:pt x="436" y="83"/>
                </a:lnTo>
                <a:lnTo>
                  <a:pt x="436" y="78"/>
                </a:lnTo>
                <a:lnTo>
                  <a:pt x="438" y="76"/>
                </a:lnTo>
                <a:lnTo>
                  <a:pt x="440" y="68"/>
                </a:lnTo>
                <a:lnTo>
                  <a:pt x="442" y="59"/>
                </a:lnTo>
                <a:lnTo>
                  <a:pt x="442" y="52"/>
                </a:lnTo>
                <a:lnTo>
                  <a:pt x="442" y="44"/>
                </a:lnTo>
                <a:lnTo>
                  <a:pt x="442" y="37"/>
                </a:lnTo>
                <a:lnTo>
                  <a:pt x="442" y="31"/>
                </a:lnTo>
                <a:lnTo>
                  <a:pt x="440" y="26"/>
                </a:lnTo>
                <a:lnTo>
                  <a:pt x="440" y="24"/>
                </a:lnTo>
                <a:lnTo>
                  <a:pt x="440" y="22"/>
                </a:lnTo>
                <a:lnTo>
                  <a:pt x="438" y="18"/>
                </a:lnTo>
                <a:lnTo>
                  <a:pt x="438" y="16"/>
                </a:lnTo>
                <a:lnTo>
                  <a:pt x="436" y="13"/>
                </a:lnTo>
                <a:lnTo>
                  <a:pt x="436" y="11"/>
                </a:lnTo>
                <a:lnTo>
                  <a:pt x="434" y="9"/>
                </a:lnTo>
                <a:lnTo>
                  <a:pt x="431" y="7"/>
                </a:lnTo>
                <a:lnTo>
                  <a:pt x="429" y="5"/>
                </a:lnTo>
                <a:lnTo>
                  <a:pt x="429" y="5"/>
                </a:lnTo>
                <a:lnTo>
                  <a:pt x="427" y="3"/>
                </a:lnTo>
                <a:lnTo>
                  <a:pt x="425" y="3"/>
                </a:lnTo>
                <a:lnTo>
                  <a:pt x="423" y="0"/>
                </a:lnTo>
                <a:lnTo>
                  <a:pt x="421" y="0"/>
                </a:lnTo>
                <a:lnTo>
                  <a:pt x="418" y="0"/>
                </a:lnTo>
                <a:lnTo>
                  <a:pt x="408" y="0"/>
                </a:lnTo>
                <a:lnTo>
                  <a:pt x="395" y="0"/>
                </a:lnTo>
                <a:lnTo>
                  <a:pt x="384" y="0"/>
                </a:lnTo>
                <a:lnTo>
                  <a:pt x="371" y="0"/>
                </a:lnTo>
                <a:lnTo>
                  <a:pt x="360" y="3"/>
                </a:lnTo>
                <a:lnTo>
                  <a:pt x="351" y="3"/>
                </a:lnTo>
                <a:lnTo>
                  <a:pt x="347" y="3"/>
                </a:lnTo>
                <a:lnTo>
                  <a:pt x="345" y="3"/>
                </a:lnTo>
                <a:lnTo>
                  <a:pt x="334" y="3"/>
                </a:lnTo>
                <a:lnTo>
                  <a:pt x="323" y="3"/>
                </a:lnTo>
                <a:lnTo>
                  <a:pt x="115" y="3"/>
                </a:lnTo>
                <a:lnTo>
                  <a:pt x="104" y="3"/>
                </a:lnTo>
                <a:lnTo>
                  <a:pt x="91" y="3"/>
                </a:lnTo>
                <a:lnTo>
                  <a:pt x="91" y="3"/>
                </a:lnTo>
                <a:lnTo>
                  <a:pt x="85" y="3"/>
                </a:lnTo>
                <a:lnTo>
                  <a:pt x="78" y="3"/>
                </a:lnTo>
                <a:lnTo>
                  <a:pt x="70" y="3"/>
                </a:lnTo>
                <a:lnTo>
                  <a:pt x="59" y="3"/>
                </a:lnTo>
                <a:lnTo>
                  <a:pt x="48" y="3"/>
                </a:lnTo>
                <a:lnTo>
                  <a:pt x="39" y="3"/>
                </a:lnTo>
                <a:lnTo>
                  <a:pt x="29" y="3"/>
                </a:lnTo>
                <a:lnTo>
                  <a:pt x="26" y="3"/>
                </a:lnTo>
                <a:lnTo>
                  <a:pt x="24" y="5"/>
                </a:lnTo>
                <a:lnTo>
                  <a:pt x="22" y="5"/>
                </a:lnTo>
                <a:lnTo>
                  <a:pt x="20" y="5"/>
                </a:lnTo>
                <a:lnTo>
                  <a:pt x="18" y="7"/>
                </a:lnTo>
                <a:lnTo>
                  <a:pt x="16" y="7"/>
                </a:lnTo>
                <a:lnTo>
                  <a:pt x="13" y="9"/>
                </a:lnTo>
                <a:lnTo>
                  <a:pt x="13" y="9"/>
                </a:lnTo>
                <a:lnTo>
                  <a:pt x="11" y="11"/>
                </a:lnTo>
                <a:lnTo>
                  <a:pt x="9" y="13"/>
                </a:lnTo>
                <a:lnTo>
                  <a:pt x="9" y="16"/>
                </a:lnTo>
                <a:lnTo>
                  <a:pt x="7" y="18"/>
                </a:lnTo>
                <a:lnTo>
                  <a:pt x="5" y="20"/>
                </a:lnTo>
                <a:lnTo>
                  <a:pt x="5" y="22"/>
                </a:lnTo>
                <a:lnTo>
                  <a:pt x="3" y="24"/>
                </a:lnTo>
                <a:lnTo>
                  <a:pt x="3" y="26"/>
                </a:lnTo>
                <a:lnTo>
                  <a:pt x="0" y="31"/>
                </a:lnTo>
                <a:lnTo>
                  <a:pt x="0" y="37"/>
                </a:lnTo>
                <a:lnTo>
                  <a:pt x="0" y="44"/>
                </a:lnTo>
                <a:lnTo>
                  <a:pt x="0" y="50"/>
                </a:lnTo>
                <a:lnTo>
                  <a:pt x="0" y="57"/>
                </a:lnTo>
                <a:lnTo>
                  <a:pt x="0" y="63"/>
                </a:lnTo>
                <a:lnTo>
                  <a:pt x="3" y="70"/>
                </a:lnTo>
                <a:lnTo>
                  <a:pt x="5" y="76"/>
                </a:lnTo>
                <a:lnTo>
                  <a:pt x="7" y="85"/>
                </a:lnTo>
                <a:lnTo>
                  <a:pt x="9" y="94"/>
                </a:lnTo>
                <a:lnTo>
                  <a:pt x="13" y="102"/>
                </a:lnTo>
                <a:lnTo>
                  <a:pt x="16" y="111"/>
                </a:lnTo>
                <a:lnTo>
                  <a:pt x="24" y="133"/>
                </a:lnTo>
                <a:lnTo>
                  <a:pt x="33" y="154"/>
                </a:lnTo>
                <a:lnTo>
                  <a:pt x="42" y="176"/>
                </a:lnTo>
                <a:lnTo>
                  <a:pt x="52" y="198"/>
                </a:lnTo>
                <a:lnTo>
                  <a:pt x="61" y="217"/>
                </a:lnTo>
                <a:lnTo>
                  <a:pt x="70" y="237"/>
                </a:lnTo>
                <a:lnTo>
                  <a:pt x="74" y="245"/>
                </a:lnTo>
                <a:lnTo>
                  <a:pt x="78" y="254"/>
                </a:lnTo>
                <a:lnTo>
                  <a:pt x="81" y="258"/>
                </a:lnTo>
                <a:lnTo>
                  <a:pt x="81" y="260"/>
                </a:lnTo>
                <a:lnTo>
                  <a:pt x="83" y="265"/>
                </a:lnTo>
                <a:lnTo>
                  <a:pt x="83" y="271"/>
                </a:lnTo>
                <a:lnTo>
                  <a:pt x="85" y="276"/>
                </a:lnTo>
                <a:lnTo>
                  <a:pt x="85" y="282"/>
                </a:lnTo>
                <a:lnTo>
                  <a:pt x="85" y="291"/>
                </a:lnTo>
                <a:lnTo>
                  <a:pt x="85" y="302"/>
                </a:lnTo>
                <a:lnTo>
                  <a:pt x="87" y="325"/>
                </a:lnTo>
                <a:lnTo>
                  <a:pt x="87" y="360"/>
                </a:lnTo>
                <a:lnTo>
                  <a:pt x="87" y="570"/>
                </a:lnTo>
                <a:lnTo>
                  <a:pt x="353" y="570"/>
                </a:lnTo>
                <a:close/>
              </a:path>
            </a:pathLst>
          </a:custGeom>
          <a:solidFill>
            <a:srgbClr val="E399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5" name="任意多边形 308294"/>
          <p:cNvSpPr/>
          <p:nvPr/>
        </p:nvSpPr>
        <p:spPr>
          <a:xfrm>
            <a:off x="5630863" y="3938588"/>
            <a:ext cx="696912" cy="900112"/>
          </a:xfrm>
          <a:custGeom>
            <a:rect l="0" t="0" r="0" b="0"/>
            <a:pathLst>
              <a:path w="439" h="567">
                <a:moveTo>
                  <a:pt x="350" y="567"/>
                </a:moveTo>
                <a:lnTo>
                  <a:pt x="350" y="366"/>
                </a:lnTo>
                <a:lnTo>
                  <a:pt x="350" y="344"/>
                </a:lnTo>
                <a:lnTo>
                  <a:pt x="350" y="325"/>
                </a:lnTo>
                <a:lnTo>
                  <a:pt x="350" y="309"/>
                </a:lnTo>
                <a:lnTo>
                  <a:pt x="350" y="296"/>
                </a:lnTo>
                <a:lnTo>
                  <a:pt x="350" y="290"/>
                </a:lnTo>
                <a:lnTo>
                  <a:pt x="350" y="283"/>
                </a:lnTo>
                <a:lnTo>
                  <a:pt x="353" y="275"/>
                </a:lnTo>
                <a:lnTo>
                  <a:pt x="355" y="268"/>
                </a:lnTo>
                <a:lnTo>
                  <a:pt x="355" y="262"/>
                </a:lnTo>
                <a:lnTo>
                  <a:pt x="357" y="253"/>
                </a:lnTo>
                <a:lnTo>
                  <a:pt x="361" y="244"/>
                </a:lnTo>
                <a:lnTo>
                  <a:pt x="363" y="236"/>
                </a:lnTo>
                <a:lnTo>
                  <a:pt x="370" y="223"/>
                </a:lnTo>
                <a:lnTo>
                  <a:pt x="376" y="203"/>
                </a:lnTo>
                <a:lnTo>
                  <a:pt x="385" y="184"/>
                </a:lnTo>
                <a:lnTo>
                  <a:pt x="396" y="162"/>
                </a:lnTo>
                <a:lnTo>
                  <a:pt x="405" y="143"/>
                </a:lnTo>
                <a:lnTo>
                  <a:pt x="413" y="121"/>
                </a:lnTo>
                <a:lnTo>
                  <a:pt x="422" y="104"/>
                </a:lnTo>
                <a:lnTo>
                  <a:pt x="428" y="88"/>
                </a:lnTo>
                <a:lnTo>
                  <a:pt x="431" y="86"/>
                </a:lnTo>
                <a:lnTo>
                  <a:pt x="431" y="82"/>
                </a:lnTo>
                <a:lnTo>
                  <a:pt x="433" y="78"/>
                </a:lnTo>
                <a:lnTo>
                  <a:pt x="435" y="73"/>
                </a:lnTo>
                <a:lnTo>
                  <a:pt x="437" y="67"/>
                </a:lnTo>
                <a:lnTo>
                  <a:pt x="437" y="58"/>
                </a:lnTo>
                <a:lnTo>
                  <a:pt x="439" y="49"/>
                </a:lnTo>
                <a:lnTo>
                  <a:pt x="439" y="43"/>
                </a:lnTo>
                <a:lnTo>
                  <a:pt x="439" y="36"/>
                </a:lnTo>
                <a:lnTo>
                  <a:pt x="437" y="30"/>
                </a:lnTo>
                <a:lnTo>
                  <a:pt x="437" y="26"/>
                </a:lnTo>
                <a:lnTo>
                  <a:pt x="437" y="23"/>
                </a:lnTo>
                <a:lnTo>
                  <a:pt x="435" y="19"/>
                </a:lnTo>
                <a:lnTo>
                  <a:pt x="435" y="17"/>
                </a:lnTo>
                <a:lnTo>
                  <a:pt x="433" y="15"/>
                </a:lnTo>
                <a:lnTo>
                  <a:pt x="433" y="13"/>
                </a:lnTo>
                <a:lnTo>
                  <a:pt x="431" y="10"/>
                </a:lnTo>
                <a:lnTo>
                  <a:pt x="431" y="8"/>
                </a:lnTo>
                <a:lnTo>
                  <a:pt x="428" y="6"/>
                </a:lnTo>
                <a:lnTo>
                  <a:pt x="426" y="4"/>
                </a:lnTo>
                <a:lnTo>
                  <a:pt x="424" y="2"/>
                </a:lnTo>
                <a:lnTo>
                  <a:pt x="424" y="2"/>
                </a:lnTo>
                <a:lnTo>
                  <a:pt x="422" y="0"/>
                </a:lnTo>
                <a:lnTo>
                  <a:pt x="420" y="0"/>
                </a:lnTo>
                <a:lnTo>
                  <a:pt x="418" y="0"/>
                </a:lnTo>
                <a:lnTo>
                  <a:pt x="415" y="0"/>
                </a:lnTo>
                <a:lnTo>
                  <a:pt x="405" y="0"/>
                </a:lnTo>
                <a:lnTo>
                  <a:pt x="392" y="0"/>
                </a:lnTo>
                <a:lnTo>
                  <a:pt x="381" y="0"/>
                </a:lnTo>
                <a:lnTo>
                  <a:pt x="368" y="0"/>
                </a:lnTo>
                <a:lnTo>
                  <a:pt x="357" y="0"/>
                </a:lnTo>
                <a:lnTo>
                  <a:pt x="348" y="0"/>
                </a:lnTo>
                <a:lnTo>
                  <a:pt x="344" y="0"/>
                </a:lnTo>
                <a:lnTo>
                  <a:pt x="342" y="0"/>
                </a:lnTo>
                <a:lnTo>
                  <a:pt x="331" y="2"/>
                </a:lnTo>
                <a:lnTo>
                  <a:pt x="320" y="2"/>
                </a:lnTo>
                <a:lnTo>
                  <a:pt x="114" y="2"/>
                </a:lnTo>
                <a:lnTo>
                  <a:pt x="104" y="2"/>
                </a:lnTo>
                <a:lnTo>
                  <a:pt x="91" y="2"/>
                </a:lnTo>
                <a:lnTo>
                  <a:pt x="88" y="2"/>
                </a:lnTo>
                <a:lnTo>
                  <a:pt x="84" y="2"/>
                </a:lnTo>
                <a:lnTo>
                  <a:pt x="78" y="2"/>
                </a:lnTo>
                <a:lnTo>
                  <a:pt x="69" y="2"/>
                </a:lnTo>
                <a:lnTo>
                  <a:pt x="58" y="2"/>
                </a:lnTo>
                <a:lnTo>
                  <a:pt x="47" y="2"/>
                </a:lnTo>
                <a:lnTo>
                  <a:pt x="36" y="2"/>
                </a:lnTo>
                <a:lnTo>
                  <a:pt x="28" y="2"/>
                </a:lnTo>
                <a:lnTo>
                  <a:pt x="26" y="2"/>
                </a:lnTo>
                <a:lnTo>
                  <a:pt x="23" y="2"/>
                </a:lnTo>
                <a:lnTo>
                  <a:pt x="21" y="4"/>
                </a:lnTo>
                <a:lnTo>
                  <a:pt x="19" y="4"/>
                </a:lnTo>
                <a:lnTo>
                  <a:pt x="17" y="6"/>
                </a:lnTo>
                <a:lnTo>
                  <a:pt x="15" y="6"/>
                </a:lnTo>
                <a:lnTo>
                  <a:pt x="13" y="8"/>
                </a:lnTo>
                <a:lnTo>
                  <a:pt x="10" y="8"/>
                </a:lnTo>
                <a:lnTo>
                  <a:pt x="10" y="10"/>
                </a:lnTo>
                <a:lnTo>
                  <a:pt x="8" y="13"/>
                </a:lnTo>
                <a:lnTo>
                  <a:pt x="6" y="15"/>
                </a:lnTo>
                <a:lnTo>
                  <a:pt x="6" y="17"/>
                </a:lnTo>
                <a:lnTo>
                  <a:pt x="4" y="17"/>
                </a:lnTo>
                <a:lnTo>
                  <a:pt x="4" y="21"/>
                </a:lnTo>
                <a:lnTo>
                  <a:pt x="2" y="23"/>
                </a:lnTo>
                <a:lnTo>
                  <a:pt x="2" y="26"/>
                </a:lnTo>
                <a:lnTo>
                  <a:pt x="0" y="30"/>
                </a:lnTo>
                <a:lnTo>
                  <a:pt x="0" y="36"/>
                </a:lnTo>
                <a:lnTo>
                  <a:pt x="0" y="43"/>
                </a:lnTo>
                <a:lnTo>
                  <a:pt x="0" y="47"/>
                </a:lnTo>
                <a:lnTo>
                  <a:pt x="0" y="54"/>
                </a:lnTo>
                <a:lnTo>
                  <a:pt x="0" y="62"/>
                </a:lnTo>
                <a:lnTo>
                  <a:pt x="2" y="69"/>
                </a:lnTo>
                <a:lnTo>
                  <a:pt x="4" y="75"/>
                </a:lnTo>
                <a:lnTo>
                  <a:pt x="6" y="84"/>
                </a:lnTo>
                <a:lnTo>
                  <a:pt x="8" y="91"/>
                </a:lnTo>
                <a:lnTo>
                  <a:pt x="13" y="101"/>
                </a:lnTo>
                <a:lnTo>
                  <a:pt x="15" y="110"/>
                </a:lnTo>
                <a:lnTo>
                  <a:pt x="23" y="130"/>
                </a:lnTo>
                <a:lnTo>
                  <a:pt x="32" y="151"/>
                </a:lnTo>
                <a:lnTo>
                  <a:pt x="41" y="173"/>
                </a:lnTo>
                <a:lnTo>
                  <a:pt x="49" y="195"/>
                </a:lnTo>
                <a:lnTo>
                  <a:pt x="60" y="214"/>
                </a:lnTo>
                <a:lnTo>
                  <a:pt x="69" y="234"/>
                </a:lnTo>
                <a:lnTo>
                  <a:pt x="73" y="242"/>
                </a:lnTo>
                <a:lnTo>
                  <a:pt x="78" y="251"/>
                </a:lnTo>
                <a:lnTo>
                  <a:pt x="78" y="255"/>
                </a:lnTo>
                <a:lnTo>
                  <a:pt x="80" y="257"/>
                </a:lnTo>
                <a:lnTo>
                  <a:pt x="82" y="262"/>
                </a:lnTo>
                <a:lnTo>
                  <a:pt x="82" y="268"/>
                </a:lnTo>
                <a:lnTo>
                  <a:pt x="82" y="273"/>
                </a:lnTo>
                <a:lnTo>
                  <a:pt x="84" y="279"/>
                </a:lnTo>
                <a:lnTo>
                  <a:pt x="84" y="288"/>
                </a:lnTo>
                <a:lnTo>
                  <a:pt x="84" y="299"/>
                </a:lnTo>
                <a:lnTo>
                  <a:pt x="84" y="322"/>
                </a:lnTo>
                <a:lnTo>
                  <a:pt x="84" y="357"/>
                </a:lnTo>
                <a:lnTo>
                  <a:pt x="86" y="567"/>
                </a:lnTo>
                <a:lnTo>
                  <a:pt x="350" y="567"/>
                </a:lnTo>
                <a:close/>
              </a:path>
            </a:pathLst>
          </a:custGeom>
          <a:solidFill>
            <a:srgbClr val="E397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6" name="任意多边形 308295"/>
          <p:cNvSpPr/>
          <p:nvPr/>
        </p:nvSpPr>
        <p:spPr>
          <a:xfrm>
            <a:off x="5634038" y="3941763"/>
            <a:ext cx="690562" cy="896937"/>
          </a:xfrm>
          <a:custGeom>
            <a:rect l="0" t="0" r="0" b="0"/>
            <a:pathLst>
              <a:path w="435" h="565">
                <a:moveTo>
                  <a:pt x="348" y="565"/>
                </a:moveTo>
                <a:lnTo>
                  <a:pt x="348" y="364"/>
                </a:lnTo>
                <a:lnTo>
                  <a:pt x="348" y="342"/>
                </a:lnTo>
                <a:lnTo>
                  <a:pt x="348" y="323"/>
                </a:lnTo>
                <a:lnTo>
                  <a:pt x="348" y="307"/>
                </a:lnTo>
                <a:lnTo>
                  <a:pt x="348" y="294"/>
                </a:lnTo>
                <a:lnTo>
                  <a:pt x="348" y="288"/>
                </a:lnTo>
                <a:lnTo>
                  <a:pt x="348" y="279"/>
                </a:lnTo>
                <a:lnTo>
                  <a:pt x="351" y="273"/>
                </a:lnTo>
                <a:lnTo>
                  <a:pt x="351" y="266"/>
                </a:lnTo>
                <a:lnTo>
                  <a:pt x="353" y="260"/>
                </a:lnTo>
                <a:lnTo>
                  <a:pt x="355" y="251"/>
                </a:lnTo>
                <a:lnTo>
                  <a:pt x="357" y="245"/>
                </a:lnTo>
                <a:lnTo>
                  <a:pt x="361" y="234"/>
                </a:lnTo>
                <a:lnTo>
                  <a:pt x="368" y="221"/>
                </a:lnTo>
                <a:lnTo>
                  <a:pt x="374" y="201"/>
                </a:lnTo>
                <a:lnTo>
                  <a:pt x="383" y="182"/>
                </a:lnTo>
                <a:lnTo>
                  <a:pt x="392" y="162"/>
                </a:lnTo>
                <a:lnTo>
                  <a:pt x="403" y="141"/>
                </a:lnTo>
                <a:lnTo>
                  <a:pt x="411" y="121"/>
                </a:lnTo>
                <a:lnTo>
                  <a:pt x="418" y="104"/>
                </a:lnTo>
                <a:lnTo>
                  <a:pt x="424" y="89"/>
                </a:lnTo>
                <a:lnTo>
                  <a:pt x="426" y="84"/>
                </a:lnTo>
                <a:lnTo>
                  <a:pt x="429" y="80"/>
                </a:lnTo>
                <a:lnTo>
                  <a:pt x="431" y="78"/>
                </a:lnTo>
                <a:lnTo>
                  <a:pt x="431" y="73"/>
                </a:lnTo>
                <a:lnTo>
                  <a:pt x="433" y="65"/>
                </a:lnTo>
                <a:lnTo>
                  <a:pt x="435" y="58"/>
                </a:lnTo>
                <a:lnTo>
                  <a:pt x="435" y="50"/>
                </a:lnTo>
                <a:lnTo>
                  <a:pt x="435" y="43"/>
                </a:lnTo>
                <a:lnTo>
                  <a:pt x="435" y="34"/>
                </a:lnTo>
                <a:lnTo>
                  <a:pt x="435" y="28"/>
                </a:lnTo>
                <a:lnTo>
                  <a:pt x="435" y="26"/>
                </a:lnTo>
                <a:lnTo>
                  <a:pt x="433" y="21"/>
                </a:lnTo>
                <a:lnTo>
                  <a:pt x="433" y="19"/>
                </a:lnTo>
                <a:lnTo>
                  <a:pt x="433" y="17"/>
                </a:lnTo>
                <a:lnTo>
                  <a:pt x="431" y="15"/>
                </a:lnTo>
                <a:lnTo>
                  <a:pt x="429" y="13"/>
                </a:lnTo>
                <a:lnTo>
                  <a:pt x="429" y="8"/>
                </a:lnTo>
                <a:lnTo>
                  <a:pt x="426" y="8"/>
                </a:lnTo>
                <a:lnTo>
                  <a:pt x="426" y="6"/>
                </a:lnTo>
                <a:lnTo>
                  <a:pt x="424" y="4"/>
                </a:lnTo>
                <a:lnTo>
                  <a:pt x="422" y="2"/>
                </a:lnTo>
                <a:lnTo>
                  <a:pt x="420" y="2"/>
                </a:lnTo>
                <a:lnTo>
                  <a:pt x="418" y="0"/>
                </a:lnTo>
                <a:lnTo>
                  <a:pt x="416" y="0"/>
                </a:lnTo>
                <a:lnTo>
                  <a:pt x="413" y="0"/>
                </a:lnTo>
                <a:lnTo>
                  <a:pt x="411" y="0"/>
                </a:lnTo>
                <a:lnTo>
                  <a:pt x="400" y="0"/>
                </a:lnTo>
                <a:lnTo>
                  <a:pt x="390" y="0"/>
                </a:lnTo>
                <a:lnTo>
                  <a:pt x="377" y="0"/>
                </a:lnTo>
                <a:lnTo>
                  <a:pt x="366" y="0"/>
                </a:lnTo>
                <a:lnTo>
                  <a:pt x="355" y="0"/>
                </a:lnTo>
                <a:lnTo>
                  <a:pt x="346" y="0"/>
                </a:lnTo>
                <a:lnTo>
                  <a:pt x="342" y="0"/>
                </a:lnTo>
                <a:lnTo>
                  <a:pt x="340" y="0"/>
                </a:lnTo>
                <a:lnTo>
                  <a:pt x="329" y="2"/>
                </a:lnTo>
                <a:lnTo>
                  <a:pt x="318" y="2"/>
                </a:lnTo>
                <a:lnTo>
                  <a:pt x="115" y="2"/>
                </a:lnTo>
                <a:lnTo>
                  <a:pt x="102" y="2"/>
                </a:lnTo>
                <a:lnTo>
                  <a:pt x="91" y="2"/>
                </a:lnTo>
                <a:lnTo>
                  <a:pt x="89" y="2"/>
                </a:lnTo>
                <a:lnTo>
                  <a:pt x="84" y="2"/>
                </a:lnTo>
                <a:lnTo>
                  <a:pt x="76" y="2"/>
                </a:lnTo>
                <a:lnTo>
                  <a:pt x="67" y="2"/>
                </a:lnTo>
                <a:lnTo>
                  <a:pt x="58" y="2"/>
                </a:lnTo>
                <a:lnTo>
                  <a:pt x="47" y="2"/>
                </a:lnTo>
                <a:lnTo>
                  <a:pt x="37" y="2"/>
                </a:lnTo>
                <a:lnTo>
                  <a:pt x="28" y="2"/>
                </a:lnTo>
                <a:lnTo>
                  <a:pt x="26" y="2"/>
                </a:lnTo>
                <a:lnTo>
                  <a:pt x="24" y="2"/>
                </a:lnTo>
                <a:lnTo>
                  <a:pt x="21" y="4"/>
                </a:lnTo>
                <a:lnTo>
                  <a:pt x="19" y="4"/>
                </a:lnTo>
                <a:lnTo>
                  <a:pt x="17" y="4"/>
                </a:lnTo>
                <a:lnTo>
                  <a:pt x="15" y="6"/>
                </a:lnTo>
                <a:lnTo>
                  <a:pt x="13" y="6"/>
                </a:lnTo>
                <a:lnTo>
                  <a:pt x="11" y="8"/>
                </a:lnTo>
                <a:lnTo>
                  <a:pt x="11" y="11"/>
                </a:lnTo>
                <a:lnTo>
                  <a:pt x="8" y="13"/>
                </a:lnTo>
                <a:lnTo>
                  <a:pt x="6" y="13"/>
                </a:lnTo>
                <a:lnTo>
                  <a:pt x="6" y="15"/>
                </a:lnTo>
                <a:lnTo>
                  <a:pt x="4" y="17"/>
                </a:lnTo>
                <a:lnTo>
                  <a:pt x="4" y="19"/>
                </a:lnTo>
                <a:lnTo>
                  <a:pt x="2" y="21"/>
                </a:lnTo>
                <a:lnTo>
                  <a:pt x="2" y="26"/>
                </a:lnTo>
                <a:lnTo>
                  <a:pt x="0" y="30"/>
                </a:lnTo>
                <a:lnTo>
                  <a:pt x="0" y="37"/>
                </a:lnTo>
                <a:lnTo>
                  <a:pt x="0" y="41"/>
                </a:lnTo>
                <a:lnTo>
                  <a:pt x="0" y="47"/>
                </a:lnTo>
                <a:lnTo>
                  <a:pt x="0" y="54"/>
                </a:lnTo>
                <a:lnTo>
                  <a:pt x="0" y="60"/>
                </a:lnTo>
                <a:lnTo>
                  <a:pt x="2" y="67"/>
                </a:lnTo>
                <a:lnTo>
                  <a:pt x="4" y="76"/>
                </a:lnTo>
                <a:lnTo>
                  <a:pt x="6" y="82"/>
                </a:lnTo>
                <a:lnTo>
                  <a:pt x="8" y="91"/>
                </a:lnTo>
                <a:lnTo>
                  <a:pt x="11" y="99"/>
                </a:lnTo>
                <a:lnTo>
                  <a:pt x="15" y="108"/>
                </a:lnTo>
                <a:lnTo>
                  <a:pt x="24" y="130"/>
                </a:lnTo>
                <a:lnTo>
                  <a:pt x="32" y="149"/>
                </a:lnTo>
                <a:lnTo>
                  <a:pt x="41" y="171"/>
                </a:lnTo>
                <a:lnTo>
                  <a:pt x="50" y="193"/>
                </a:lnTo>
                <a:lnTo>
                  <a:pt x="58" y="212"/>
                </a:lnTo>
                <a:lnTo>
                  <a:pt x="67" y="232"/>
                </a:lnTo>
                <a:lnTo>
                  <a:pt x="73" y="240"/>
                </a:lnTo>
                <a:lnTo>
                  <a:pt x="76" y="249"/>
                </a:lnTo>
                <a:lnTo>
                  <a:pt x="78" y="253"/>
                </a:lnTo>
                <a:lnTo>
                  <a:pt x="80" y="255"/>
                </a:lnTo>
                <a:lnTo>
                  <a:pt x="80" y="260"/>
                </a:lnTo>
                <a:lnTo>
                  <a:pt x="82" y="266"/>
                </a:lnTo>
                <a:lnTo>
                  <a:pt x="82" y="271"/>
                </a:lnTo>
                <a:lnTo>
                  <a:pt x="82" y="277"/>
                </a:lnTo>
                <a:lnTo>
                  <a:pt x="84" y="286"/>
                </a:lnTo>
                <a:lnTo>
                  <a:pt x="84" y="294"/>
                </a:lnTo>
                <a:lnTo>
                  <a:pt x="84" y="320"/>
                </a:lnTo>
                <a:lnTo>
                  <a:pt x="84" y="353"/>
                </a:lnTo>
                <a:lnTo>
                  <a:pt x="86" y="565"/>
                </a:lnTo>
                <a:lnTo>
                  <a:pt x="348" y="565"/>
                </a:lnTo>
                <a:close/>
              </a:path>
            </a:pathLst>
          </a:custGeom>
          <a:solidFill>
            <a:srgbClr val="E395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7" name="任意多边形 308296"/>
          <p:cNvSpPr/>
          <p:nvPr/>
        </p:nvSpPr>
        <p:spPr>
          <a:xfrm>
            <a:off x="5637213" y="3944938"/>
            <a:ext cx="687387" cy="893762"/>
          </a:xfrm>
          <a:custGeom>
            <a:rect l="0" t="0" r="0" b="0"/>
            <a:pathLst>
              <a:path w="432" h="563">
                <a:moveTo>
                  <a:pt x="344" y="563"/>
                </a:moveTo>
                <a:lnTo>
                  <a:pt x="346" y="360"/>
                </a:lnTo>
                <a:lnTo>
                  <a:pt x="346" y="338"/>
                </a:lnTo>
                <a:lnTo>
                  <a:pt x="346" y="321"/>
                </a:lnTo>
                <a:lnTo>
                  <a:pt x="344" y="305"/>
                </a:lnTo>
                <a:lnTo>
                  <a:pt x="346" y="292"/>
                </a:lnTo>
                <a:lnTo>
                  <a:pt x="346" y="286"/>
                </a:lnTo>
                <a:lnTo>
                  <a:pt x="346" y="277"/>
                </a:lnTo>
                <a:lnTo>
                  <a:pt x="349" y="271"/>
                </a:lnTo>
                <a:lnTo>
                  <a:pt x="349" y="264"/>
                </a:lnTo>
                <a:lnTo>
                  <a:pt x="351" y="258"/>
                </a:lnTo>
                <a:lnTo>
                  <a:pt x="353" y="249"/>
                </a:lnTo>
                <a:lnTo>
                  <a:pt x="355" y="243"/>
                </a:lnTo>
                <a:lnTo>
                  <a:pt x="359" y="232"/>
                </a:lnTo>
                <a:lnTo>
                  <a:pt x="364" y="219"/>
                </a:lnTo>
                <a:lnTo>
                  <a:pt x="372" y="201"/>
                </a:lnTo>
                <a:lnTo>
                  <a:pt x="381" y="180"/>
                </a:lnTo>
                <a:lnTo>
                  <a:pt x="390" y="160"/>
                </a:lnTo>
                <a:lnTo>
                  <a:pt x="398" y="139"/>
                </a:lnTo>
                <a:lnTo>
                  <a:pt x="407" y="119"/>
                </a:lnTo>
                <a:lnTo>
                  <a:pt x="416" y="102"/>
                </a:lnTo>
                <a:lnTo>
                  <a:pt x="422" y="87"/>
                </a:lnTo>
                <a:lnTo>
                  <a:pt x="424" y="84"/>
                </a:lnTo>
                <a:lnTo>
                  <a:pt x="427" y="80"/>
                </a:lnTo>
                <a:lnTo>
                  <a:pt x="427" y="76"/>
                </a:lnTo>
                <a:lnTo>
                  <a:pt x="429" y="71"/>
                </a:lnTo>
                <a:lnTo>
                  <a:pt x="431" y="65"/>
                </a:lnTo>
                <a:lnTo>
                  <a:pt x="431" y="56"/>
                </a:lnTo>
                <a:lnTo>
                  <a:pt x="433" y="50"/>
                </a:lnTo>
                <a:lnTo>
                  <a:pt x="433" y="41"/>
                </a:lnTo>
                <a:lnTo>
                  <a:pt x="433" y="35"/>
                </a:lnTo>
                <a:lnTo>
                  <a:pt x="431" y="28"/>
                </a:lnTo>
                <a:lnTo>
                  <a:pt x="431" y="26"/>
                </a:lnTo>
                <a:lnTo>
                  <a:pt x="431" y="22"/>
                </a:lnTo>
                <a:lnTo>
                  <a:pt x="431" y="19"/>
                </a:lnTo>
                <a:lnTo>
                  <a:pt x="429" y="17"/>
                </a:lnTo>
                <a:lnTo>
                  <a:pt x="429" y="13"/>
                </a:lnTo>
                <a:lnTo>
                  <a:pt x="427" y="11"/>
                </a:lnTo>
                <a:lnTo>
                  <a:pt x="427" y="9"/>
                </a:lnTo>
                <a:lnTo>
                  <a:pt x="424" y="6"/>
                </a:lnTo>
                <a:lnTo>
                  <a:pt x="422" y="4"/>
                </a:lnTo>
                <a:lnTo>
                  <a:pt x="420" y="4"/>
                </a:lnTo>
                <a:lnTo>
                  <a:pt x="420" y="2"/>
                </a:lnTo>
                <a:lnTo>
                  <a:pt x="418" y="2"/>
                </a:lnTo>
                <a:lnTo>
                  <a:pt x="416" y="0"/>
                </a:lnTo>
                <a:lnTo>
                  <a:pt x="414" y="0"/>
                </a:lnTo>
                <a:lnTo>
                  <a:pt x="411" y="0"/>
                </a:lnTo>
                <a:lnTo>
                  <a:pt x="409" y="0"/>
                </a:lnTo>
                <a:lnTo>
                  <a:pt x="398" y="0"/>
                </a:lnTo>
                <a:lnTo>
                  <a:pt x="388" y="0"/>
                </a:lnTo>
                <a:lnTo>
                  <a:pt x="375" y="0"/>
                </a:lnTo>
                <a:lnTo>
                  <a:pt x="364" y="0"/>
                </a:lnTo>
                <a:lnTo>
                  <a:pt x="353" y="0"/>
                </a:lnTo>
                <a:lnTo>
                  <a:pt x="344" y="0"/>
                </a:lnTo>
                <a:lnTo>
                  <a:pt x="338" y="0"/>
                </a:lnTo>
                <a:lnTo>
                  <a:pt x="338" y="0"/>
                </a:lnTo>
                <a:lnTo>
                  <a:pt x="327" y="0"/>
                </a:lnTo>
                <a:lnTo>
                  <a:pt x="316" y="2"/>
                </a:lnTo>
                <a:lnTo>
                  <a:pt x="113" y="2"/>
                </a:lnTo>
                <a:lnTo>
                  <a:pt x="102" y="0"/>
                </a:lnTo>
                <a:lnTo>
                  <a:pt x="89" y="2"/>
                </a:lnTo>
                <a:lnTo>
                  <a:pt x="89" y="2"/>
                </a:lnTo>
                <a:lnTo>
                  <a:pt x="82" y="2"/>
                </a:lnTo>
                <a:lnTo>
                  <a:pt x="76" y="2"/>
                </a:lnTo>
                <a:lnTo>
                  <a:pt x="67" y="2"/>
                </a:lnTo>
                <a:lnTo>
                  <a:pt x="58" y="0"/>
                </a:lnTo>
                <a:lnTo>
                  <a:pt x="48" y="2"/>
                </a:lnTo>
                <a:lnTo>
                  <a:pt x="37" y="2"/>
                </a:lnTo>
                <a:lnTo>
                  <a:pt x="28" y="2"/>
                </a:lnTo>
                <a:lnTo>
                  <a:pt x="26" y="2"/>
                </a:lnTo>
                <a:lnTo>
                  <a:pt x="24" y="2"/>
                </a:lnTo>
                <a:lnTo>
                  <a:pt x="22" y="2"/>
                </a:lnTo>
                <a:lnTo>
                  <a:pt x="19" y="4"/>
                </a:lnTo>
                <a:lnTo>
                  <a:pt x="17" y="4"/>
                </a:lnTo>
                <a:lnTo>
                  <a:pt x="15" y="6"/>
                </a:lnTo>
                <a:lnTo>
                  <a:pt x="13" y="6"/>
                </a:lnTo>
                <a:lnTo>
                  <a:pt x="11" y="9"/>
                </a:lnTo>
                <a:lnTo>
                  <a:pt x="11" y="11"/>
                </a:lnTo>
                <a:lnTo>
                  <a:pt x="9" y="11"/>
                </a:lnTo>
                <a:lnTo>
                  <a:pt x="6" y="13"/>
                </a:lnTo>
                <a:lnTo>
                  <a:pt x="6" y="15"/>
                </a:lnTo>
                <a:lnTo>
                  <a:pt x="4" y="17"/>
                </a:lnTo>
                <a:lnTo>
                  <a:pt x="4" y="19"/>
                </a:lnTo>
                <a:lnTo>
                  <a:pt x="2" y="22"/>
                </a:lnTo>
                <a:lnTo>
                  <a:pt x="2" y="24"/>
                </a:lnTo>
                <a:lnTo>
                  <a:pt x="0" y="30"/>
                </a:lnTo>
                <a:lnTo>
                  <a:pt x="0" y="35"/>
                </a:lnTo>
                <a:lnTo>
                  <a:pt x="0" y="41"/>
                </a:lnTo>
                <a:lnTo>
                  <a:pt x="0" y="48"/>
                </a:lnTo>
                <a:lnTo>
                  <a:pt x="0" y="54"/>
                </a:lnTo>
                <a:lnTo>
                  <a:pt x="0" y="61"/>
                </a:lnTo>
                <a:lnTo>
                  <a:pt x="2" y="67"/>
                </a:lnTo>
                <a:lnTo>
                  <a:pt x="4" y="74"/>
                </a:lnTo>
                <a:lnTo>
                  <a:pt x="6" y="82"/>
                </a:lnTo>
                <a:lnTo>
                  <a:pt x="9" y="89"/>
                </a:lnTo>
                <a:lnTo>
                  <a:pt x="11" y="97"/>
                </a:lnTo>
                <a:lnTo>
                  <a:pt x="15" y="108"/>
                </a:lnTo>
                <a:lnTo>
                  <a:pt x="24" y="128"/>
                </a:lnTo>
                <a:lnTo>
                  <a:pt x="30" y="149"/>
                </a:lnTo>
                <a:lnTo>
                  <a:pt x="41" y="171"/>
                </a:lnTo>
                <a:lnTo>
                  <a:pt x="50" y="191"/>
                </a:lnTo>
                <a:lnTo>
                  <a:pt x="58" y="212"/>
                </a:lnTo>
                <a:lnTo>
                  <a:pt x="67" y="230"/>
                </a:lnTo>
                <a:lnTo>
                  <a:pt x="71" y="240"/>
                </a:lnTo>
                <a:lnTo>
                  <a:pt x="76" y="247"/>
                </a:lnTo>
                <a:lnTo>
                  <a:pt x="78" y="251"/>
                </a:lnTo>
                <a:lnTo>
                  <a:pt x="78" y="253"/>
                </a:lnTo>
                <a:lnTo>
                  <a:pt x="80" y="258"/>
                </a:lnTo>
                <a:lnTo>
                  <a:pt x="80" y="264"/>
                </a:lnTo>
                <a:lnTo>
                  <a:pt x="82" y="269"/>
                </a:lnTo>
                <a:lnTo>
                  <a:pt x="82" y="275"/>
                </a:lnTo>
                <a:lnTo>
                  <a:pt x="82" y="284"/>
                </a:lnTo>
                <a:lnTo>
                  <a:pt x="84" y="292"/>
                </a:lnTo>
                <a:lnTo>
                  <a:pt x="84" y="318"/>
                </a:lnTo>
                <a:lnTo>
                  <a:pt x="84" y="351"/>
                </a:lnTo>
                <a:lnTo>
                  <a:pt x="84" y="563"/>
                </a:lnTo>
                <a:lnTo>
                  <a:pt x="344" y="563"/>
                </a:lnTo>
                <a:close/>
              </a:path>
            </a:pathLst>
          </a:custGeom>
          <a:solidFill>
            <a:srgbClr val="E395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8" name="任意多边形 308297"/>
          <p:cNvSpPr/>
          <p:nvPr/>
        </p:nvSpPr>
        <p:spPr>
          <a:xfrm>
            <a:off x="5640388" y="3944938"/>
            <a:ext cx="684212" cy="893762"/>
          </a:xfrm>
          <a:custGeom>
            <a:rect l="0" t="0" r="0" b="0"/>
            <a:pathLst>
              <a:path w="431" h="563">
                <a:moveTo>
                  <a:pt x="342" y="563"/>
                </a:moveTo>
                <a:lnTo>
                  <a:pt x="342" y="360"/>
                </a:lnTo>
                <a:lnTo>
                  <a:pt x="344" y="338"/>
                </a:lnTo>
                <a:lnTo>
                  <a:pt x="342" y="321"/>
                </a:lnTo>
                <a:lnTo>
                  <a:pt x="342" y="305"/>
                </a:lnTo>
                <a:lnTo>
                  <a:pt x="342" y="290"/>
                </a:lnTo>
                <a:lnTo>
                  <a:pt x="344" y="284"/>
                </a:lnTo>
                <a:lnTo>
                  <a:pt x="344" y="277"/>
                </a:lnTo>
                <a:lnTo>
                  <a:pt x="347" y="271"/>
                </a:lnTo>
                <a:lnTo>
                  <a:pt x="347" y="264"/>
                </a:lnTo>
                <a:lnTo>
                  <a:pt x="349" y="258"/>
                </a:lnTo>
                <a:lnTo>
                  <a:pt x="351" y="249"/>
                </a:lnTo>
                <a:lnTo>
                  <a:pt x="353" y="243"/>
                </a:lnTo>
                <a:lnTo>
                  <a:pt x="357" y="232"/>
                </a:lnTo>
                <a:lnTo>
                  <a:pt x="362" y="219"/>
                </a:lnTo>
                <a:lnTo>
                  <a:pt x="370" y="201"/>
                </a:lnTo>
                <a:lnTo>
                  <a:pt x="379" y="182"/>
                </a:lnTo>
                <a:lnTo>
                  <a:pt x="388" y="160"/>
                </a:lnTo>
                <a:lnTo>
                  <a:pt x="396" y="141"/>
                </a:lnTo>
                <a:lnTo>
                  <a:pt x="405" y="121"/>
                </a:lnTo>
                <a:lnTo>
                  <a:pt x="414" y="104"/>
                </a:lnTo>
                <a:lnTo>
                  <a:pt x="420" y="89"/>
                </a:lnTo>
                <a:lnTo>
                  <a:pt x="422" y="84"/>
                </a:lnTo>
                <a:lnTo>
                  <a:pt x="422" y="80"/>
                </a:lnTo>
                <a:lnTo>
                  <a:pt x="425" y="78"/>
                </a:lnTo>
                <a:lnTo>
                  <a:pt x="425" y="74"/>
                </a:lnTo>
                <a:lnTo>
                  <a:pt x="427" y="65"/>
                </a:lnTo>
                <a:lnTo>
                  <a:pt x="429" y="58"/>
                </a:lnTo>
                <a:lnTo>
                  <a:pt x="429" y="50"/>
                </a:lnTo>
                <a:lnTo>
                  <a:pt x="431" y="43"/>
                </a:lnTo>
                <a:lnTo>
                  <a:pt x="429" y="37"/>
                </a:lnTo>
                <a:lnTo>
                  <a:pt x="429" y="30"/>
                </a:lnTo>
                <a:lnTo>
                  <a:pt x="429" y="26"/>
                </a:lnTo>
                <a:lnTo>
                  <a:pt x="429" y="24"/>
                </a:lnTo>
                <a:lnTo>
                  <a:pt x="427" y="22"/>
                </a:lnTo>
                <a:lnTo>
                  <a:pt x="427" y="17"/>
                </a:lnTo>
                <a:lnTo>
                  <a:pt x="425" y="15"/>
                </a:lnTo>
                <a:lnTo>
                  <a:pt x="425" y="13"/>
                </a:lnTo>
                <a:lnTo>
                  <a:pt x="422" y="11"/>
                </a:lnTo>
                <a:lnTo>
                  <a:pt x="420" y="9"/>
                </a:lnTo>
                <a:lnTo>
                  <a:pt x="420" y="6"/>
                </a:lnTo>
                <a:lnTo>
                  <a:pt x="418" y="6"/>
                </a:lnTo>
                <a:lnTo>
                  <a:pt x="416" y="4"/>
                </a:lnTo>
                <a:lnTo>
                  <a:pt x="414" y="2"/>
                </a:lnTo>
                <a:lnTo>
                  <a:pt x="414" y="2"/>
                </a:lnTo>
                <a:lnTo>
                  <a:pt x="412" y="2"/>
                </a:lnTo>
                <a:lnTo>
                  <a:pt x="409" y="0"/>
                </a:lnTo>
                <a:lnTo>
                  <a:pt x="407" y="0"/>
                </a:lnTo>
                <a:lnTo>
                  <a:pt x="396" y="0"/>
                </a:lnTo>
                <a:lnTo>
                  <a:pt x="383" y="0"/>
                </a:lnTo>
                <a:lnTo>
                  <a:pt x="373" y="2"/>
                </a:lnTo>
                <a:lnTo>
                  <a:pt x="362" y="2"/>
                </a:lnTo>
                <a:lnTo>
                  <a:pt x="351" y="2"/>
                </a:lnTo>
                <a:lnTo>
                  <a:pt x="342" y="2"/>
                </a:lnTo>
                <a:lnTo>
                  <a:pt x="336" y="2"/>
                </a:lnTo>
                <a:lnTo>
                  <a:pt x="336" y="2"/>
                </a:lnTo>
                <a:lnTo>
                  <a:pt x="325" y="2"/>
                </a:lnTo>
                <a:lnTo>
                  <a:pt x="314" y="4"/>
                </a:lnTo>
                <a:lnTo>
                  <a:pt x="113" y="4"/>
                </a:lnTo>
                <a:lnTo>
                  <a:pt x="102" y="2"/>
                </a:lnTo>
                <a:lnTo>
                  <a:pt x="89" y="4"/>
                </a:lnTo>
                <a:lnTo>
                  <a:pt x="87" y="2"/>
                </a:lnTo>
                <a:lnTo>
                  <a:pt x="82" y="2"/>
                </a:lnTo>
                <a:lnTo>
                  <a:pt x="76" y="2"/>
                </a:lnTo>
                <a:lnTo>
                  <a:pt x="67" y="2"/>
                </a:lnTo>
                <a:lnTo>
                  <a:pt x="56" y="2"/>
                </a:lnTo>
                <a:lnTo>
                  <a:pt x="48" y="2"/>
                </a:lnTo>
                <a:lnTo>
                  <a:pt x="37" y="2"/>
                </a:lnTo>
                <a:lnTo>
                  <a:pt x="28" y="4"/>
                </a:lnTo>
                <a:lnTo>
                  <a:pt x="26" y="4"/>
                </a:lnTo>
                <a:lnTo>
                  <a:pt x="24" y="4"/>
                </a:lnTo>
                <a:lnTo>
                  <a:pt x="22" y="4"/>
                </a:lnTo>
                <a:lnTo>
                  <a:pt x="20" y="6"/>
                </a:lnTo>
                <a:lnTo>
                  <a:pt x="17" y="6"/>
                </a:lnTo>
                <a:lnTo>
                  <a:pt x="15" y="6"/>
                </a:lnTo>
                <a:lnTo>
                  <a:pt x="13" y="9"/>
                </a:lnTo>
                <a:lnTo>
                  <a:pt x="11" y="11"/>
                </a:lnTo>
                <a:lnTo>
                  <a:pt x="11" y="11"/>
                </a:lnTo>
                <a:lnTo>
                  <a:pt x="9" y="13"/>
                </a:lnTo>
                <a:lnTo>
                  <a:pt x="7" y="15"/>
                </a:lnTo>
                <a:lnTo>
                  <a:pt x="7" y="17"/>
                </a:lnTo>
                <a:lnTo>
                  <a:pt x="4" y="19"/>
                </a:lnTo>
                <a:lnTo>
                  <a:pt x="4" y="22"/>
                </a:lnTo>
                <a:lnTo>
                  <a:pt x="2" y="24"/>
                </a:lnTo>
                <a:lnTo>
                  <a:pt x="2" y="26"/>
                </a:lnTo>
                <a:lnTo>
                  <a:pt x="0" y="30"/>
                </a:lnTo>
                <a:lnTo>
                  <a:pt x="0" y="37"/>
                </a:lnTo>
                <a:lnTo>
                  <a:pt x="0" y="43"/>
                </a:lnTo>
                <a:lnTo>
                  <a:pt x="0" y="50"/>
                </a:lnTo>
                <a:lnTo>
                  <a:pt x="0" y="54"/>
                </a:lnTo>
                <a:lnTo>
                  <a:pt x="0" y="63"/>
                </a:lnTo>
                <a:lnTo>
                  <a:pt x="2" y="69"/>
                </a:lnTo>
                <a:lnTo>
                  <a:pt x="4" y="76"/>
                </a:lnTo>
                <a:lnTo>
                  <a:pt x="7" y="82"/>
                </a:lnTo>
                <a:lnTo>
                  <a:pt x="9" y="91"/>
                </a:lnTo>
                <a:lnTo>
                  <a:pt x="11" y="100"/>
                </a:lnTo>
                <a:lnTo>
                  <a:pt x="15" y="108"/>
                </a:lnTo>
                <a:lnTo>
                  <a:pt x="22" y="128"/>
                </a:lnTo>
                <a:lnTo>
                  <a:pt x="30" y="149"/>
                </a:lnTo>
                <a:lnTo>
                  <a:pt x="39" y="171"/>
                </a:lnTo>
                <a:lnTo>
                  <a:pt x="50" y="193"/>
                </a:lnTo>
                <a:lnTo>
                  <a:pt x="59" y="212"/>
                </a:lnTo>
                <a:lnTo>
                  <a:pt x="67" y="230"/>
                </a:lnTo>
                <a:lnTo>
                  <a:pt x="72" y="240"/>
                </a:lnTo>
                <a:lnTo>
                  <a:pt x="76" y="247"/>
                </a:lnTo>
                <a:lnTo>
                  <a:pt x="78" y="251"/>
                </a:lnTo>
                <a:lnTo>
                  <a:pt x="78" y="253"/>
                </a:lnTo>
                <a:lnTo>
                  <a:pt x="80" y="258"/>
                </a:lnTo>
                <a:lnTo>
                  <a:pt x="80" y="264"/>
                </a:lnTo>
                <a:lnTo>
                  <a:pt x="82" y="269"/>
                </a:lnTo>
                <a:lnTo>
                  <a:pt x="82" y="275"/>
                </a:lnTo>
                <a:lnTo>
                  <a:pt x="82" y="284"/>
                </a:lnTo>
                <a:lnTo>
                  <a:pt x="82" y="292"/>
                </a:lnTo>
                <a:lnTo>
                  <a:pt x="85" y="316"/>
                </a:lnTo>
                <a:lnTo>
                  <a:pt x="85" y="351"/>
                </a:lnTo>
                <a:lnTo>
                  <a:pt x="85" y="563"/>
                </a:lnTo>
                <a:lnTo>
                  <a:pt x="342" y="563"/>
                </a:lnTo>
                <a:close/>
              </a:path>
            </a:pathLst>
          </a:custGeom>
          <a:solidFill>
            <a:srgbClr val="E39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299" name="任意多边形 308298"/>
          <p:cNvSpPr/>
          <p:nvPr/>
        </p:nvSpPr>
        <p:spPr>
          <a:xfrm>
            <a:off x="5643563" y="3948113"/>
            <a:ext cx="677862" cy="890587"/>
          </a:xfrm>
          <a:custGeom>
            <a:rect l="0" t="0" r="0" b="0"/>
            <a:pathLst>
              <a:path w="427" h="561">
                <a:moveTo>
                  <a:pt x="340" y="561"/>
                </a:moveTo>
                <a:lnTo>
                  <a:pt x="340" y="358"/>
                </a:lnTo>
                <a:lnTo>
                  <a:pt x="340" y="336"/>
                </a:lnTo>
                <a:lnTo>
                  <a:pt x="340" y="319"/>
                </a:lnTo>
                <a:lnTo>
                  <a:pt x="340" y="303"/>
                </a:lnTo>
                <a:lnTo>
                  <a:pt x="340" y="288"/>
                </a:lnTo>
                <a:lnTo>
                  <a:pt x="342" y="282"/>
                </a:lnTo>
                <a:lnTo>
                  <a:pt x="342" y="275"/>
                </a:lnTo>
                <a:lnTo>
                  <a:pt x="342" y="269"/>
                </a:lnTo>
                <a:lnTo>
                  <a:pt x="345" y="262"/>
                </a:lnTo>
                <a:lnTo>
                  <a:pt x="347" y="256"/>
                </a:lnTo>
                <a:lnTo>
                  <a:pt x="349" y="247"/>
                </a:lnTo>
                <a:lnTo>
                  <a:pt x="351" y="241"/>
                </a:lnTo>
                <a:lnTo>
                  <a:pt x="353" y="232"/>
                </a:lnTo>
                <a:lnTo>
                  <a:pt x="360" y="217"/>
                </a:lnTo>
                <a:lnTo>
                  <a:pt x="366" y="199"/>
                </a:lnTo>
                <a:lnTo>
                  <a:pt x="375" y="180"/>
                </a:lnTo>
                <a:lnTo>
                  <a:pt x="384" y="160"/>
                </a:lnTo>
                <a:lnTo>
                  <a:pt x="394" y="139"/>
                </a:lnTo>
                <a:lnTo>
                  <a:pt x="403" y="119"/>
                </a:lnTo>
                <a:lnTo>
                  <a:pt x="410" y="102"/>
                </a:lnTo>
                <a:lnTo>
                  <a:pt x="416" y="89"/>
                </a:lnTo>
                <a:lnTo>
                  <a:pt x="418" y="85"/>
                </a:lnTo>
                <a:lnTo>
                  <a:pt x="420" y="80"/>
                </a:lnTo>
                <a:lnTo>
                  <a:pt x="423" y="76"/>
                </a:lnTo>
                <a:lnTo>
                  <a:pt x="423" y="74"/>
                </a:lnTo>
                <a:lnTo>
                  <a:pt x="425" y="65"/>
                </a:lnTo>
                <a:lnTo>
                  <a:pt x="427" y="56"/>
                </a:lnTo>
                <a:lnTo>
                  <a:pt x="427" y="50"/>
                </a:lnTo>
                <a:lnTo>
                  <a:pt x="427" y="43"/>
                </a:lnTo>
                <a:lnTo>
                  <a:pt x="427" y="37"/>
                </a:lnTo>
                <a:lnTo>
                  <a:pt x="427" y="28"/>
                </a:lnTo>
                <a:lnTo>
                  <a:pt x="425" y="26"/>
                </a:lnTo>
                <a:lnTo>
                  <a:pt x="425" y="24"/>
                </a:lnTo>
                <a:lnTo>
                  <a:pt x="425" y="20"/>
                </a:lnTo>
                <a:lnTo>
                  <a:pt x="423" y="17"/>
                </a:lnTo>
                <a:lnTo>
                  <a:pt x="423" y="15"/>
                </a:lnTo>
                <a:lnTo>
                  <a:pt x="420" y="13"/>
                </a:lnTo>
                <a:lnTo>
                  <a:pt x="420" y="11"/>
                </a:lnTo>
                <a:lnTo>
                  <a:pt x="418" y="9"/>
                </a:lnTo>
                <a:lnTo>
                  <a:pt x="416" y="7"/>
                </a:lnTo>
                <a:lnTo>
                  <a:pt x="416" y="4"/>
                </a:lnTo>
                <a:lnTo>
                  <a:pt x="414" y="4"/>
                </a:lnTo>
                <a:lnTo>
                  <a:pt x="412" y="2"/>
                </a:lnTo>
                <a:lnTo>
                  <a:pt x="410" y="2"/>
                </a:lnTo>
                <a:lnTo>
                  <a:pt x="407" y="0"/>
                </a:lnTo>
                <a:lnTo>
                  <a:pt x="405" y="0"/>
                </a:lnTo>
                <a:lnTo>
                  <a:pt x="403" y="0"/>
                </a:lnTo>
                <a:lnTo>
                  <a:pt x="394" y="0"/>
                </a:lnTo>
                <a:lnTo>
                  <a:pt x="381" y="0"/>
                </a:lnTo>
                <a:lnTo>
                  <a:pt x="371" y="0"/>
                </a:lnTo>
                <a:lnTo>
                  <a:pt x="358" y="0"/>
                </a:lnTo>
                <a:lnTo>
                  <a:pt x="349" y="2"/>
                </a:lnTo>
                <a:lnTo>
                  <a:pt x="340" y="2"/>
                </a:lnTo>
                <a:lnTo>
                  <a:pt x="334" y="2"/>
                </a:lnTo>
                <a:lnTo>
                  <a:pt x="332" y="2"/>
                </a:lnTo>
                <a:lnTo>
                  <a:pt x="323" y="2"/>
                </a:lnTo>
                <a:lnTo>
                  <a:pt x="312" y="2"/>
                </a:lnTo>
                <a:lnTo>
                  <a:pt x="113" y="2"/>
                </a:lnTo>
                <a:lnTo>
                  <a:pt x="100" y="2"/>
                </a:lnTo>
                <a:lnTo>
                  <a:pt x="89" y="2"/>
                </a:lnTo>
                <a:lnTo>
                  <a:pt x="87" y="2"/>
                </a:lnTo>
                <a:lnTo>
                  <a:pt x="83" y="2"/>
                </a:lnTo>
                <a:lnTo>
                  <a:pt x="76" y="2"/>
                </a:lnTo>
                <a:lnTo>
                  <a:pt x="67" y="2"/>
                </a:lnTo>
                <a:lnTo>
                  <a:pt x="57" y="2"/>
                </a:lnTo>
                <a:lnTo>
                  <a:pt x="48" y="2"/>
                </a:lnTo>
                <a:lnTo>
                  <a:pt x="37" y="2"/>
                </a:lnTo>
                <a:lnTo>
                  <a:pt x="28" y="2"/>
                </a:lnTo>
                <a:lnTo>
                  <a:pt x="24" y="4"/>
                </a:lnTo>
                <a:lnTo>
                  <a:pt x="22" y="4"/>
                </a:lnTo>
                <a:lnTo>
                  <a:pt x="20" y="4"/>
                </a:lnTo>
                <a:lnTo>
                  <a:pt x="20" y="4"/>
                </a:lnTo>
                <a:lnTo>
                  <a:pt x="18" y="7"/>
                </a:lnTo>
                <a:lnTo>
                  <a:pt x="15" y="7"/>
                </a:lnTo>
                <a:lnTo>
                  <a:pt x="13" y="9"/>
                </a:lnTo>
                <a:lnTo>
                  <a:pt x="11" y="9"/>
                </a:lnTo>
                <a:lnTo>
                  <a:pt x="9" y="11"/>
                </a:lnTo>
                <a:lnTo>
                  <a:pt x="9" y="13"/>
                </a:lnTo>
                <a:lnTo>
                  <a:pt x="7" y="15"/>
                </a:lnTo>
                <a:lnTo>
                  <a:pt x="7" y="17"/>
                </a:lnTo>
                <a:lnTo>
                  <a:pt x="5" y="22"/>
                </a:lnTo>
                <a:lnTo>
                  <a:pt x="2" y="26"/>
                </a:lnTo>
                <a:lnTo>
                  <a:pt x="0" y="30"/>
                </a:lnTo>
                <a:lnTo>
                  <a:pt x="0" y="37"/>
                </a:lnTo>
                <a:lnTo>
                  <a:pt x="0" y="41"/>
                </a:lnTo>
                <a:lnTo>
                  <a:pt x="0" y="48"/>
                </a:lnTo>
                <a:lnTo>
                  <a:pt x="0" y="54"/>
                </a:lnTo>
                <a:lnTo>
                  <a:pt x="0" y="61"/>
                </a:lnTo>
                <a:lnTo>
                  <a:pt x="2" y="67"/>
                </a:lnTo>
                <a:lnTo>
                  <a:pt x="5" y="74"/>
                </a:lnTo>
                <a:lnTo>
                  <a:pt x="7" y="82"/>
                </a:lnTo>
                <a:lnTo>
                  <a:pt x="9" y="89"/>
                </a:lnTo>
                <a:lnTo>
                  <a:pt x="11" y="100"/>
                </a:lnTo>
                <a:lnTo>
                  <a:pt x="15" y="108"/>
                </a:lnTo>
                <a:lnTo>
                  <a:pt x="22" y="128"/>
                </a:lnTo>
                <a:lnTo>
                  <a:pt x="31" y="147"/>
                </a:lnTo>
                <a:lnTo>
                  <a:pt x="39" y="169"/>
                </a:lnTo>
                <a:lnTo>
                  <a:pt x="50" y="191"/>
                </a:lnTo>
                <a:lnTo>
                  <a:pt x="59" y="210"/>
                </a:lnTo>
                <a:lnTo>
                  <a:pt x="67" y="228"/>
                </a:lnTo>
                <a:lnTo>
                  <a:pt x="72" y="238"/>
                </a:lnTo>
                <a:lnTo>
                  <a:pt x="76" y="245"/>
                </a:lnTo>
                <a:lnTo>
                  <a:pt x="76" y="249"/>
                </a:lnTo>
                <a:lnTo>
                  <a:pt x="78" y="251"/>
                </a:lnTo>
                <a:lnTo>
                  <a:pt x="78" y="256"/>
                </a:lnTo>
                <a:lnTo>
                  <a:pt x="80" y="262"/>
                </a:lnTo>
                <a:lnTo>
                  <a:pt x="80" y="267"/>
                </a:lnTo>
                <a:lnTo>
                  <a:pt x="83" y="273"/>
                </a:lnTo>
                <a:lnTo>
                  <a:pt x="83" y="282"/>
                </a:lnTo>
                <a:lnTo>
                  <a:pt x="83" y="290"/>
                </a:lnTo>
                <a:lnTo>
                  <a:pt x="83" y="314"/>
                </a:lnTo>
                <a:lnTo>
                  <a:pt x="83" y="347"/>
                </a:lnTo>
                <a:lnTo>
                  <a:pt x="85" y="561"/>
                </a:lnTo>
                <a:lnTo>
                  <a:pt x="340" y="561"/>
                </a:lnTo>
                <a:close/>
              </a:path>
            </a:pathLst>
          </a:custGeom>
          <a:solidFill>
            <a:srgbClr val="E393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0" name="任意多边形 308299"/>
          <p:cNvSpPr/>
          <p:nvPr/>
        </p:nvSpPr>
        <p:spPr>
          <a:xfrm>
            <a:off x="5646738" y="3951288"/>
            <a:ext cx="674687" cy="887412"/>
          </a:xfrm>
          <a:custGeom>
            <a:rect l="0" t="0" r="0" b="0"/>
            <a:pathLst>
              <a:path w="425" h="559">
                <a:moveTo>
                  <a:pt x="338" y="559"/>
                </a:moveTo>
                <a:lnTo>
                  <a:pt x="338" y="353"/>
                </a:lnTo>
                <a:lnTo>
                  <a:pt x="338" y="334"/>
                </a:lnTo>
                <a:lnTo>
                  <a:pt x="338" y="317"/>
                </a:lnTo>
                <a:lnTo>
                  <a:pt x="338" y="299"/>
                </a:lnTo>
                <a:lnTo>
                  <a:pt x="338" y="286"/>
                </a:lnTo>
                <a:lnTo>
                  <a:pt x="338" y="280"/>
                </a:lnTo>
                <a:lnTo>
                  <a:pt x="340" y="273"/>
                </a:lnTo>
                <a:lnTo>
                  <a:pt x="340" y="267"/>
                </a:lnTo>
                <a:lnTo>
                  <a:pt x="343" y="260"/>
                </a:lnTo>
                <a:lnTo>
                  <a:pt x="345" y="254"/>
                </a:lnTo>
                <a:lnTo>
                  <a:pt x="347" y="245"/>
                </a:lnTo>
                <a:lnTo>
                  <a:pt x="349" y="239"/>
                </a:lnTo>
                <a:lnTo>
                  <a:pt x="351" y="230"/>
                </a:lnTo>
                <a:lnTo>
                  <a:pt x="358" y="215"/>
                </a:lnTo>
                <a:lnTo>
                  <a:pt x="364" y="197"/>
                </a:lnTo>
                <a:lnTo>
                  <a:pt x="373" y="178"/>
                </a:lnTo>
                <a:lnTo>
                  <a:pt x="382" y="158"/>
                </a:lnTo>
                <a:lnTo>
                  <a:pt x="390" y="137"/>
                </a:lnTo>
                <a:lnTo>
                  <a:pt x="399" y="119"/>
                </a:lnTo>
                <a:lnTo>
                  <a:pt x="408" y="102"/>
                </a:lnTo>
                <a:lnTo>
                  <a:pt x="414" y="87"/>
                </a:lnTo>
                <a:lnTo>
                  <a:pt x="416" y="83"/>
                </a:lnTo>
                <a:lnTo>
                  <a:pt x="416" y="80"/>
                </a:lnTo>
                <a:lnTo>
                  <a:pt x="418" y="76"/>
                </a:lnTo>
                <a:lnTo>
                  <a:pt x="421" y="72"/>
                </a:lnTo>
                <a:lnTo>
                  <a:pt x="423" y="65"/>
                </a:lnTo>
                <a:lnTo>
                  <a:pt x="423" y="57"/>
                </a:lnTo>
                <a:lnTo>
                  <a:pt x="425" y="50"/>
                </a:lnTo>
                <a:lnTo>
                  <a:pt x="425" y="41"/>
                </a:lnTo>
                <a:lnTo>
                  <a:pt x="425" y="35"/>
                </a:lnTo>
                <a:lnTo>
                  <a:pt x="423" y="28"/>
                </a:lnTo>
                <a:lnTo>
                  <a:pt x="423" y="26"/>
                </a:lnTo>
                <a:lnTo>
                  <a:pt x="423" y="22"/>
                </a:lnTo>
                <a:lnTo>
                  <a:pt x="421" y="20"/>
                </a:lnTo>
                <a:lnTo>
                  <a:pt x="421" y="18"/>
                </a:lnTo>
                <a:lnTo>
                  <a:pt x="418" y="15"/>
                </a:lnTo>
                <a:lnTo>
                  <a:pt x="418" y="13"/>
                </a:lnTo>
                <a:lnTo>
                  <a:pt x="416" y="11"/>
                </a:lnTo>
                <a:lnTo>
                  <a:pt x="416" y="9"/>
                </a:lnTo>
                <a:lnTo>
                  <a:pt x="414" y="7"/>
                </a:lnTo>
                <a:lnTo>
                  <a:pt x="412" y="5"/>
                </a:lnTo>
                <a:lnTo>
                  <a:pt x="412" y="2"/>
                </a:lnTo>
                <a:lnTo>
                  <a:pt x="410" y="2"/>
                </a:lnTo>
                <a:lnTo>
                  <a:pt x="408" y="2"/>
                </a:lnTo>
                <a:lnTo>
                  <a:pt x="405" y="0"/>
                </a:lnTo>
                <a:lnTo>
                  <a:pt x="403" y="0"/>
                </a:lnTo>
                <a:lnTo>
                  <a:pt x="401" y="0"/>
                </a:lnTo>
                <a:lnTo>
                  <a:pt x="390" y="0"/>
                </a:lnTo>
                <a:lnTo>
                  <a:pt x="379" y="0"/>
                </a:lnTo>
                <a:lnTo>
                  <a:pt x="369" y="0"/>
                </a:lnTo>
                <a:lnTo>
                  <a:pt x="356" y="0"/>
                </a:lnTo>
                <a:lnTo>
                  <a:pt x="347" y="0"/>
                </a:lnTo>
                <a:lnTo>
                  <a:pt x="338" y="2"/>
                </a:lnTo>
                <a:lnTo>
                  <a:pt x="332" y="2"/>
                </a:lnTo>
                <a:lnTo>
                  <a:pt x="330" y="2"/>
                </a:lnTo>
                <a:lnTo>
                  <a:pt x="321" y="2"/>
                </a:lnTo>
                <a:lnTo>
                  <a:pt x="310" y="2"/>
                </a:lnTo>
                <a:lnTo>
                  <a:pt x="111" y="2"/>
                </a:lnTo>
                <a:lnTo>
                  <a:pt x="100" y="2"/>
                </a:lnTo>
                <a:lnTo>
                  <a:pt x="87" y="2"/>
                </a:lnTo>
                <a:lnTo>
                  <a:pt x="87" y="2"/>
                </a:lnTo>
                <a:lnTo>
                  <a:pt x="83" y="2"/>
                </a:lnTo>
                <a:lnTo>
                  <a:pt x="74" y="2"/>
                </a:lnTo>
                <a:lnTo>
                  <a:pt x="68" y="2"/>
                </a:lnTo>
                <a:lnTo>
                  <a:pt x="57" y="2"/>
                </a:lnTo>
                <a:lnTo>
                  <a:pt x="46" y="2"/>
                </a:lnTo>
                <a:lnTo>
                  <a:pt x="37" y="2"/>
                </a:lnTo>
                <a:lnTo>
                  <a:pt x="26" y="2"/>
                </a:lnTo>
                <a:lnTo>
                  <a:pt x="24" y="2"/>
                </a:lnTo>
                <a:lnTo>
                  <a:pt x="22" y="2"/>
                </a:lnTo>
                <a:lnTo>
                  <a:pt x="20" y="5"/>
                </a:lnTo>
                <a:lnTo>
                  <a:pt x="18" y="5"/>
                </a:lnTo>
                <a:lnTo>
                  <a:pt x="18" y="7"/>
                </a:lnTo>
                <a:lnTo>
                  <a:pt x="16" y="7"/>
                </a:lnTo>
                <a:lnTo>
                  <a:pt x="13" y="9"/>
                </a:lnTo>
                <a:lnTo>
                  <a:pt x="11" y="9"/>
                </a:lnTo>
                <a:lnTo>
                  <a:pt x="11" y="11"/>
                </a:lnTo>
                <a:lnTo>
                  <a:pt x="9" y="13"/>
                </a:lnTo>
                <a:lnTo>
                  <a:pt x="7" y="13"/>
                </a:lnTo>
                <a:lnTo>
                  <a:pt x="7" y="15"/>
                </a:lnTo>
                <a:lnTo>
                  <a:pt x="5" y="20"/>
                </a:lnTo>
                <a:lnTo>
                  <a:pt x="3" y="24"/>
                </a:lnTo>
                <a:lnTo>
                  <a:pt x="0" y="31"/>
                </a:lnTo>
                <a:lnTo>
                  <a:pt x="0" y="35"/>
                </a:lnTo>
                <a:lnTo>
                  <a:pt x="0" y="41"/>
                </a:lnTo>
                <a:lnTo>
                  <a:pt x="0" y="48"/>
                </a:lnTo>
                <a:lnTo>
                  <a:pt x="0" y="54"/>
                </a:lnTo>
                <a:lnTo>
                  <a:pt x="0" y="61"/>
                </a:lnTo>
                <a:lnTo>
                  <a:pt x="3" y="67"/>
                </a:lnTo>
                <a:lnTo>
                  <a:pt x="5" y="74"/>
                </a:lnTo>
                <a:lnTo>
                  <a:pt x="7" y="80"/>
                </a:lnTo>
                <a:lnTo>
                  <a:pt x="9" y="89"/>
                </a:lnTo>
                <a:lnTo>
                  <a:pt x="11" y="98"/>
                </a:lnTo>
                <a:lnTo>
                  <a:pt x="16" y="106"/>
                </a:lnTo>
                <a:lnTo>
                  <a:pt x="22" y="126"/>
                </a:lnTo>
                <a:lnTo>
                  <a:pt x="31" y="148"/>
                </a:lnTo>
                <a:lnTo>
                  <a:pt x="39" y="167"/>
                </a:lnTo>
                <a:lnTo>
                  <a:pt x="48" y="189"/>
                </a:lnTo>
                <a:lnTo>
                  <a:pt x="57" y="208"/>
                </a:lnTo>
                <a:lnTo>
                  <a:pt x="65" y="226"/>
                </a:lnTo>
                <a:lnTo>
                  <a:pt x="72" y="236"/>
                </a:lnTo>
                <a:lnTo>
                  <a:pt x="74" y="243"/>
                </a:lnTo>
                <a:lnTo>
                  <a:pt x="76" y="247"/>
                </a:lnTo>
                <a:lnTo>
                  <a:pt x="78" y="249"/>
                </a:lnTo>
                <a:lnTo>
                  <a:pt x="78" y="254"/>
                </a:lnTo>
                <a:lnTo>
                  <a:pt x="81" y="260"/>
                </a:lnTo>
                <a:lnTo>
                  <a:pt x="81" y="265"/>
                </a:lnTo>
                <a:lnTo>
                  <a:pt x="81" y="271"/>
                </a:lnTo>
                <a:lnTo>
                  <a:pt x="81" y="280"/>
                </a:lnTo>
                <a:lnTo>
                  <a:pt x="83" y="288"/>
                </a:lnTo>
                <a:lnTo>
                  <a:pt x="83" y="312"/>
                </a:lnTo>
                <a:lnTo>
                  <a:pt x="83" y="345"/>
                </a:lnTo>
                <a:lnTo>
                  <a:pt x="85" y="559"/>
                </a:lnTo>
                <a:lnTo>
                  <a:pt x="338" y="559"/>
                </a:lnTo>
                <a:close/>
              </a:path>
            </a:pathLst>
          </a:custGeom>
          <a:solidFill>
            <a:srgbClr val="E290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1" name="任意多边形 308300"/>
          <p:cNvSpPr/>
          <p:nvPr/>
        </p:nvSpPr>
        <p:spPr>
          <a:xfrm>
            <a:off x="5651500" y="3954463"/>
            <a:ext cx="666750" cy="881062"/>
          </a:xfrm>
          <a:custGeom>
            <a:rect l="0" t="0" r="0" b="0"/>
            <a:pathLst>
              <a:path w="420" h="555">
                <a:moveTo>
                  <a:pt x="335" y="555"/>
                </a:moveTo>
                <a:lnTo>
                  <a:pt x="335" y="351"/>
                </a:lnTo>
                <a:lnTo>
                  <a:pt x="335" y="330"/>
                </a:lnTo>
                <a:lnTo>
                  <a:pt x="335" y="312"/>
                </a:lnTo>
                <a:lnTo>
                  <a:pt x="335" y="297"/>
                </a:lnTo>
                <a:lnTo>
                  <a:pt x="335" y="284"/>
                </a:lnTo>
                <a:lnTo>
                  <a:pt x="335" y="278"/>
                </a:lnTo>
                <a:lnTo>
                  <a:pt x="337" y="271"/>
                </a:lnTo>
                <a:lnTo>
                  <a:pt x="337" y="265"/>
                </a:lnTo>
                <a:lnTo>
                  <a:pt x="340" y="258"/>
                </a:lnTo>
                <a:lnTo>
                  <a:pt x="340" y="252"/>
                </a:lnTo>
                <a:lnTo>
                  <a:pt x="344" y="243"/>
                </a:lnTo>
                <a:lnTo>
                  <a:pt x="346" y="237"/>
                </a:lnTo>
                <a:lnTo>
                  <a:pt x="348" y="228"/>
                </a:lnTo>
                <a:lnTo>
                  <a:pt x="355" y="213"/>
                </a:lnTo>
                <a:lnTo>
                  <a:pt x="361" y="195"/>
                </a:lnTo>
                <a:lnTo>
                  <a:pt x="370" y="176"/>
                </a:lnTo>
                <a:lnTo>
                  <a:pt x="379" y="156"/>
                </a:lnTo>
                <a:lnTo>
                  <a:pt x="387" y="137"/>
                </a:lnTo>
                <a:lnTo>
                  <a:pt x="396" y="117"/>
                </a:lnTo>
                <a:lnTo>
                  <a:pt x="405" y="100"/>
                </a:lnTo>
                <a:lnTo>
                  <a:pt x="411" y="87"/>
                </a:lnTo>
                <a:lnTo>
                  <a:pt x="411" y="83"/>
                </a:lnTo>
                <a:lnTo>
                  <a:pt x="413" y="78"/>
                </a:lnTo>
                <a:lnTo>
                  <a:pt x="415" y="74"/>
                </a:lnTo>
                <a:lnTo>
                  <a:pt x="415" y="72"/>
                </a:lnTo>
                <a:lnTo>
                  <a:pt x="418" y="63"/>
                </a:lnTo>
                <a:lnTo>
                  <a:pt x="420" y="57"/>
                </a:lnTo>
                <a:lnTo>
                  <a:pt x="420" y="48"/>
                </a:lnTo>
                <a:lnTo>
                  <a:pt x="420" y="42"/>
                </a:lnTo>
                <a:lnTo>
                  <a:pt x="420" y="35"/>
                </a:lnTo>
                <a:lnTo>
                  <a:pt x="420" y="29"/>
                </a:lnTo>
                <a:lnTo>
                  <a:pt x="420" y="24"/>
                </a:lnTo>
                <a:lnTo>
                  <a:pt x="418" y="22"/>
                </a:lnTo>
                <a:lnTo>
                  <a:pt x="418" y="20"/>
                </a:lnTo>
                <a:lnTo>
                  <a:pt x="418" y="18"/>
                </a:lnTo>
                <a:lnTo>
                  <a:pt x="415" y="16"/>
                </a:lnTo>
                <a:lnTo>
                  <a:pt x="415" y="11"/>
                </a:lnTo>
                <a:lnTo>
                  <a:pt x="413" y="9"/>
                </a:lnTo>
                <a:lnTo>
                  <a:pt x="411" y="7"/>
                </a:lnTo>
                <a:lnTo>
                  <a:pt x="411" y="7"/>
                </a:lnTo>
                <a:lnTo>
                  <a:pt x="409" y="5"/>
                </a:lnTo>
                <a:lnTo>
                  <a:pt x="407" y="3"/>
                </a:lnTo>
                <a:lnTo>
                  <a:pt x="405" y="3"/>
                </a:lnTo>
                <a:lnTo>
                  <a:pt x="405" y="0"/>
                </a:lnTo>
                <a:lnTo>
                  <a:pt x="402" y="0"/>
                </a:lnTo>
                <a:lnTo>
                  <a:pt x="400" y="0"/>
                </a:lnTo>
                <a:lnTo>
                  <a:pt x="398" y="0"/>
                </a:lnTo>
                <a:lnTo>
                  <a:pt x="387" y="0"/>
                </a:lnTo>
                <a:lnTo>
                  <a:pt x="376" y="0"/>
                </a:lnTo>
                <a:lnTo>
                  <a:pt x="363" y="0"/>
                </a:lnTo>
                <a:lnTo>
                  <a:pt x="353" y="0"/>
                </a:lnTo>
                <a:lnTo>
                  <a:pt x="342" y="0"/>
                </a:lnTo>
                <a:lnTo>
                  <a:pt x="335" y="0"/>
                </a:lnTo>
                <a:lnTo>
                  <a:pt x="329" y="0"/>
                </a:lnTo>
                <a:lnTo>
                  <a:pt x="327" y="0"/>
                </a:lnTo>
                <a:lnTo>
                  <a:pt x="318" y="3"/>
                </a:lnTo>
                <a:lnTo>
                  <a:pt x="307" y="3"/>
                </a:lnTo>
                <a:lnTo>
                  <a:pt x="110" y="3"/>
                </a:lnTo>
                <a:lnTo>
                  <a:pt x="99" y="3"/>
                </a:lnTo>
                <a:lnTo>
                  <a:pt x="86" y="3"/>
                </a:lnTo>
                <a:lnTo>
                  <a:pt x="84" y="3"/>
                </a:lnTo>
                <a:lnTo>
                  <a:pt x="80" y="3"/>
                </a:lnTo>
                <a:lnTo>
                  <a:pt x="73" y="3"/>
                </a:lnTo>
                <a:lnTo>
                  <a:pt x="65" y="3"/>
                </a:lnTo>
                <a:lnTo>
                  <a:pt x="56" y="3"/>
                </a:lnTo>
                <a:lnTo>
                  <a:pt x="45" y="3"/>
                </a:lnTo>
                <a:lnTo>
                  <a:pt x="36" y="3"/>
                </a:lnTo>
                <a:lnTo>
                  <a:pt x="26" y="3"/>
                </a:lnTo>
                <a:lnTo>
                  <a:pt x="23" y="3"/>
                </a:lnTo>
                <a:lnTo>
                  <a:pt x="21" y="3"/>
                </a:lnTo>
                <a:lnTo>
                  <a:pt x="19" y="5"/>
                </a:lnTo>
                <a:lnTo>
                  <a:pt x="17" y="5"/>
                </a:lnTo>
                <a:lnTo>
                  <a:pt x="15" y="5"/>
                </a:lnTo>
                <a:lnTo>
                  <a:pt x="15" y="7"/>
                </a:lnTo>
                <a:lnTo>
                  <a:pt x="13" y="7"/>
                </a:lnTo>
                <a:lnTo>
                  <a:pt x="10" y="9"/>
                </a:lnTo>
                <a:lnTo>
                  <a:pt x="8" y="11"/>
                </a:lnTo>
                <a:lnTo>
                  <a:pt x="8" y="11"/>
                </a:lnTo>
                <a:lnTo>
                  <a:pt x="6" y="13"/>
                </a:lnTo>
                <a:lnTo>
                  <a:pt x="6" y="16"/>
                </a:lnTo>
                <a:lnTo>
                  <a:pt x="4" y="20"/>
                </a:lnTo>
                <a:lnTo>
                  <a:pt x="2" y="24"/>
                </a:lnTo>
                <a:lnTo>
                  <a:pt x="0" y="31"/>
                </a:lnTo>
                <a:lnTo>
                  <a:pt x="0" y="35"/>
                </a:lnTo>
                <a:lnTo>
                  <a:pt x="0" y="42"/>
                </a:lnTo>
                <a:lnTo>
                  <a:pt x="0" y="46"/>
                </a:lnTo>
                <a:lnTo>
                  <a:pt x="0" y="52"/>
                </a:lnTo>
                <a:lnTo>
                  <a:pt x="0" y="59"/>
                </a:lnTo>
                <a:lnTo>
                  <a:pt x="2" y="65"/>
                </a:lnTo>
                <a:lnTo>
                  <a:pt x="4" y="74"/>
                </a:lnTo>
                <a:lnTo>
                  <a:pt x="6" y="81"/>
                </a:lnTo>
                <a:lnTo>
                  <a:pt x="8" y="89"/>
                </a:lnTo>
                <a:lnTo>
                  <a:pt x="10" y="96"/>
                </a:lnTo>
                <a:lnTo>
                  <a:pt x="15" y="107"/>
                </a:lnTo>
                <a:lnTo>
                  <a:pt x="21" y="126"/>
                </a:lnTo>
                <a:lnTo>
                  <a:pt x="30" y="146"/>
                </a:lnTo>
                <a:lnTo>
                  <a:pt x="39" y="167"/>
                </a:lnTo>
                <a:lnTo>
                  <a:pt x="47" y="187"/>
                </a:lnTo>
                <a:lnTo>
                  <a:pt x="56" y="206"/>
                </a:lnTo>
                <a:lnTo>
                  <a:pt x="65" y="226"/>
                </a:lnTo>
                <a:lnTo>
                  <a:pt x="69" y="234"/>
                </a:lnTo>
                <a:lnTo>
                  <a:pt x="73" y="241"/>
                </a:lnTo>
                <a:lnTo>
                  <a:pt x="75" y="245"/>
                </a:lnTo>
                <a:lnTo>
                  <a:pt x="75" y="247"/>
                </a:lnTo>
                <a:lnTo>
                  <a:pt x="78" y="252"/>
                </a:lnTo>
                <a:lnTo>
                  <a:pt x="78" y="258"/>
                </a:lnTo>
                <a:lnTo>
                  <a:pt x="80" y="263"/>
                </a:lnTo>
                <a:lnTo>
                  <a:pt x="80" y="269"/>
                </a:lnTo>
                <a:lnTo>
                  <a:pt x="80" y="278"/>
                </a:lnTo>
                <a:lnTo>
                  <a:pt x="80" y="286"/>
                </a:lnTo>
                <a:lnTo>
                  <a:pt x="82" y="310"/>
                </a:lnTo>
                <a:lnTo>
                  <a:pt x="82" y="343"/>
                </a:lnTo>
                <a:lnTo>
                  <a:pt x="82" y="555"/>
                </a:lnTo>
                <a:lnTo>
                  <a:pt x="335" y="555"/>
                </a:lnTo>
                <a:close/>
              </a:path>
            </a:pathLst>
          </a:custGeom>
          <a:solidFill>
            <a:srgbClr val="E28FA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2" name="任意多边形 308301"/>
          <p:cNvSpPr/>
          <p:nvPr/>
        </p:nvSpPr>
        <p:spPr>
          <a:xfrm>
            <a:off x="5654675" y="3959225"/>
            <a:ext cx="663575" cy="876300"/>
          </a:xfrm>
          <a:custGeom>
            <a:rect l="0" t="0" r="0" b="0"/>
            <a:pathLst>
              <a:path w="418" h="552">
                <a:moveTo>
                  <a:pt x="333" y="552"/>
                </a:moveTo>
                <a:lnTo>
                  <a:pt x="333" y="348"/>
                </a:lnTo>
                <a:lnTo>
                  <a:pt x="333" y="327"/>
                </a:lnTo>
                <a:lnTo>
                  <a:pt x="333" y="309"/>
                </a:lnTo>
                <a:lnTo>
                  <a:pt x="333" y="294"/>
                </a:lnTo>
                <a:lnTo>
                  <a:pt x="333" y="281"/>
                </a:lnTo>
                <a:lnTo>
                  <a:pt x="333" y="275"/>
                </a:lnTo>
                <a:lnTo>
                  <a:pt x="335" y="268"/>
                </a:lnTo>
                <a:lnTo>
                  <a:pt x="335" y="262"/>
                </a:lnTo>
                <a:lnTo>
                  <a:pt x="338" y="255"/>
                </a:lnTo>
                <a:lnTo>
                  <a:pt x="338" y="249"/>
                </a:lnTo>
                <a:lnTo>
                  <a:pt x="340" y="240"/>
                </a:lnTo>
                <a:lnTo>
                  <a:pt x="344" y="234"/>
                </a:lnTo>
                <a:lnTo>
                  <a:pt x="346" y="225"/>
                </a:lnTo>
                <a:lnTo>
                  <a:pt x="353" y="210"/>
                </a:lnTo>
                <a:lnTo>
                  <a:pt x="359" y="192"/>
                </a:lnTo>
                <a:lnTo>
                  <a:pt x="368" y="175"/>
                </a:lnTo>
                <a:lnTo>
                  <a:pt x="377" y="153"/>
                </a:lnTo>
                <a:lnTo>
                  <a:pt x="385" y="134"/>
                </a:lnTo>
                <a:lnTo>
                  <a:pt x="394" y="114"/>
                </a:lnTo>
                <a:lnTo>
                  <a:pt x="400" y="99"/>
                </a:lnTo>
                <a:lnTo>
                  <a:pt x="407" y="84"/>
                </a:lnTo>
                <a:lnTo>
                  <a:pt x="409" y="80"/>
                </a:lnTo>
                <a:lnTo>
                  <a:pt x="411" y="78"/>
                </a:lnTo>
                <a:lnTo>
                  <a:pt x="411" y="73"/>
                </a:lnTo>
                <a:lnTo>
                  <a:pt x="413" y="69"/>
                </a:lnTo>
                <a:lnTo>
                  <a:pt x="416" y="62"/>
                </a:lnTo>
                <a:lnTo>
                  <a:pt x="416" y="54"/>
                </a:lnTo>
                <a:lnTo>
                  <a:pt x="418" y="47"/>
                </a:lnTo>
                <a:lnTo>
                  <a:pt x="418" y="41"/>
                </a:lnTo>
                <a:lnTo>
                  <a:pt x="418" y="34"/>
                </a:lnTo>
                <a:lnTo>
                  <a:pt x="416" y="28"/>
                </a:lnTo>
                <a:lnTo>
                  <a:pt x="416" y="23"/>
                </a:lnTo>
                <a:lnTo>
                  <a:pt x="416" y="21"/>
                </a:lnTo>
                <a:lnTo>
                  <a:pt x="416" y="19"/>
                </a:lnTo>
                <a:lnTo>
                  <a:pt x="413" y="15"/>
                </a:lnTo>
                <a:lnTo>
                  <a:pt x="413" y="13"/>
                </a:lnTo>
                <a:lnTo>
                  <a:pt x="411" y="10"/>
                </a:lnTo>
                <a:lnTo>
                  <a:pt x="411" y="8"/>
                </a:lnTo>
                <a:lnTo>
                  <a:pt x="409" y="6"/>
                </a:lnTo>
                <a:lnTo>
                  <a:pt x="407" y="4"/>
                </a:lnTo>
                <a:lnTo>
                  <a:pt x="407" y="4"/>
                </a:lnTo>
                <a:lnTo>
                  <a:pt x="405" y="2"/>
                </a:lnTo>
                <a:lnTo>
                  <a:pt x="403" y="2"/>
                </a:lnTo>
                <a:lnTo>
                  <a:pt x="400" y="0"/>
                </a:lnTo>
                <a:lnTo>
                  <a:pt x="398" y="0"/>
                </a:lnTo>
                <a:lnTo>
                  <a:pt x="396" y="0"/>
                </a:lnTo>
                <a:lnTo>
                  <a:pt x="394" y="0"/>
                </a:lnTo>
                <a:lnTo>
                  <a:pt x="385" y="0"/>
                </a:lnTo>
                <a:lnTo>
                  <a:pt x="372" y="0"/>
                </a:lnTo>
                <a:lnTo>
                  <a:pt x="361" y="0"/>
                </a:lnTo>
                <a:lnTo>
                  <a:pt x="351" y="0"/>
                </a:lnTo>
                <a:lnTo>
                  <a:pt x="340" y="0"/>
                </a:lnTo>
                <a:lnTo>
                  <a:pt x="331" y="0"/>
                </a:lnTo>
                <a:lnTo>
                  <a:pt x="327" y="0"/>
                </a:lnTo>
                <a:lnTo>
                  <a:pt x="325" y="0"/>
                </a:lnTo>
                <a:lnTo>
                  <a:pt x="316" y="2"/>
                </a:lnTo>
                <a:lnTo>
                  <a:pt x="305" y="2"/>
                </a:lnTo>
                <a:lnTo>
                  <a:pt x="108" y="2"/>
                </a:lnTo>
                <a:lnTo>
                  <a:pt x="97" y="2"/>
                </a:lnTo>
                <a:lnTo>
                  <a:pt x="86" y="2"/>
                </a:lnTo>
                <a:lnTo>
                  <a:pt x="84" y="2"/>
                </a:lnTo>
                <a:lnTo>
                  <a:pt x="80" y="2"/>
                </a:lnTo>
                <a:lnTo>
                  <a:pt x="73" y="2"/>
                </a:lnTo>
                <a:lnTo>
                  <a:pt x="65" y="2"/>
                </a:lnTo>
                <a:lnTo>
                  <a:pt x="56" y="2"/>
                </a:lnTo>
                <a:lnTo>
                  <a:pt x="45" y="2"/>
                </a:lnTo>
                <a:lnTo>
                  <a:pt x="34" y="2"/>
                </a:lnTo>
                <a:lnTo>
                  <a:pt x="26" y="2"/>
                </a:lnTo>
                <a:lnTo>
                  <a:pt x="24" y="2"/>
                </a:lnTo>
                <a:lnTo>
                  <a:pt x="21" y="2"/>
                </a:lnTo>
                <a:lnTo>
                  <a:pt x="19" y="2"/>
                </a:lnTo>
                <a:lnTo>
                  <a:pt x="17" y="4"/>
                </a:lnTo>
                <a:lnTo>
                  <a:pt x="15" y="4"/>
                </a:lnTo>
                <a:lnTo>
                  <a:pt x="15" y="6"/>
                </a:lnTo>
                <a:lnTo>
                  <a:pt x="13" y="6"/>
                </a:lnTo>
                <a:lnTo>
                  <a:pt x="11" y="8"/>
                </a:lnTo>
                <a:lnTo>
                  <a:pt x="8" y="8"/>
                </a:lnTo>
                <a:lnTo>
                  <a:pt x="8" y="10"/>
                </a:lnTo>
                <a:lnTo>
                  <a:pt x="6" y="13"/>
                </a:lnTo>
                <a:lnTo>
                  <a:pt x="6" y="15"/>
                </a:lnTo>
                <a:lnTo>
                  <a:pt x="4" y="19"/>
                </a:lnTo>
                <a:lnTo>
                  <a:pt x="2" y="23"/>
                </a:lnTo>
                <a:lnTo>
                  <a:pt x="0" y="28"/>
                </a:lnTo>
                <a:lnTo>
                  <a:pt x="0" y="34"/>
                </a:lnTo>
                <a:lnTo>
                  <a:pt x="0" y="39"/>
                </a:lnTo>
                <a:lnTo>
                  <a:pt x="0" y="45"/>
                </a:lnTo>
                <a:lnTo>
                  <a:pt x="0" y="52"/>
                </a:lnTo>
                <a:lnTo>
                  <a:pt x="0" y="58"/>
                </a:lnTo>
                <a:lnTo>
                  <a:pt x="2" y="65"/>
                </a:lnTo>
                <a:lnTo>
                  <a:pt x="4" y="71"/>
                </a:lnTo>
                <a:lnTo>
                  <a:pt x="6" y="78"/>
                </a:lnTo>
                <a:lnTo>
                  <a:pt x="8" y="86"/>
                </a:lnTo>
                <a:lnTo>
                  <a:pt x="11" y="95"/>
                </a:lnTo>
                <a:lnTo>
                  <a:pt x="15" y="104"/>
                </a:lnTo>
                <a:lnTo>
                  <a:pt x="21" y="123"/>
                </a:lnTo>
                <a:lnTo>
                  <a:pt x="30" y="143"/>
                </a:lnTo>
                <a:lnTo>
                  <a:pt x="39" y="164"/>
                </a:lnTo>
                <a:lnTo>
                  <a:pt x="47" y="184"/>
                </a:lnTo>
                <a:lnTo>
                  <a:pt x="56" y="203"/>
                </a:lnTo>
                <a:lnTo>
                  <a:pt x="65" y="223"/>
                </a:lnTo>
                <a:lnTo>
                  <a:pt x="69" y="231"/>
                </a:lnTo>
                <a:lnTo>
                  <a:pt x="73" y="238"/>
                </a:lnTo>
                <a:lnTo>
                  <a:pt x="73" y="242"/>
                </a:lnTo>
                <a:lnTo>
                  <a:pt x="76" y="244"/>
                </a:lnTo>
                <a:lnTo>
                  <a:pt x="78" y="249"/>
                </a:lnTo>
                <a:lnTo>
                  <a:pt x="78" y="253"/>
                </a:lnTo>
                <a:lnTo>
                  <a:pt x="78" y="260"/>
                </a:lnTo>
                <a:lnTo>
                  <a:pt x="80" y="266"/>
                </a:lnTo>
                <a:lnTo>
                  <a:pt x="80" y="273"/>
                </a:lnTo>
                <a:lnTo>
                  <a:pt x="80" y="283"/>
                </a:lnTo>
                <a:lnTo>
                  <a:pt x="80" y="307"/>
                </a:lnTo>
                <a:lnTo>
                  <a:pt x="80" y="340"/>
                </a:lnTo>
                <a:lnTo>
                  <a:pt x="82" y="552"/>
                </a:lnTo>
                <a:lnTo>
                  <a:pt x="333" y="552"/>
                </a:lnTo>
                <a:close/>
              </a:path>
            </a:pathLst>
          </a:custGeom>
          <a:solidFill>
            <a:srgbClr val="E28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3" name="任意多边形 308302"/>
          <p:cNvSpPr/>
          <p:nvPr/>
        </p:nvSpPr>
        <p:spPr>
          <a:xfrm>
            <a:off x="5657850" y="3959225"/>
            <a:ext cx="657225" cy="876300"/>
          </a:xfrm>
          <a:custGeom>
            <a:rect l="0" t="0" r="0" b="0"/>
            <a:pathLst>
              <a:path w="412" h="552">
                <a:moveTo>
                  <a:pt x="331" y="552"/>
                </a:moveTo>
                <a:lnTo>
                  <a:pt x="331" y="346"/>
                </a:lnTo>
                <a:lnTo>
                  <a:pt x="331" y="327"/>
                </a:lnTo>
                <a:lnTo>
                  <a:pt x="331" y="309"/>
                </a:lnTo>
                <a:lnTo>
                  <a:pt x="331" y="294"/>
                </a:lnTo>
                <a:lnTo>
                  <a:pt x="331" y="281"/>
                </a:lnTo>
                <a:lnTo>
                  <a:pt x="331" y="275"/>
                </a:lnTo>
                <a:lnTo>
                  <a:pt x="331" y="268"/>
                </a:lnTo>
                <a:lnTo>
                  <a:pt x="333" y="262"/>
                </a:lnTo>
                <a:lnTo>
                  <a:pt x="333" y="255"/>
                </a:lnTo>
                <a:lnTo>
                  <a:pt x="336" y="249"/>
                </a:lnTo>
                <a:lnTo>
                  <a:pt x="338" y="240"/>
                </a:lnTo>
                <a:lnTo>
                  <a:pt x="340" y="234"/>
                </a:lnTo>
                <a:lnTo>
                  <a:pt x="344" y="225"/>
                </a:lnTo>
                <a:lnTo>
                  <a:pt x="349" y="210"/>
                </a:lnTo>
                <a:lnTo>
                  <a:pt x="357" y="195"/>
                </a:lnTo>
                <a:lnTo>
                  <a:pt x="364" y="175"/>
                </a:lnTo>
                <a:lnTo>
                  <a:pt x="372" y="156"/>
                </a:lnTo>
                <a:lnTo>
                  <a:pt x="381" y="136"/>
                </a:lnTo>
                <a:lnTo>
                  <a:pt x="390" y="117"/>
                </a:lnTo>
                <a:lnTo>
                  <a:pt x="398" y="99"/>
                </a:lnTo>
                <a:lnTo>
                  <a:pt x="405" y="86"/>
                </a:lnTo>
                <a:lnTo>
                  <a:pt x="407" y="82"/>
                </a:lnTo>
                <a:lnTo>
                  <a:pt x="407" y="78"/>
                </a:lnTo>
                <a:lnTo>
                  <a:pt x="409" y="75"/>
                </a:lnTo>
                <a:lnTo>
                  <a:pt x="409" y="71"/>
                </a:lnTo>
                <a:lnTo>
                  <a:pt x="411" y="62"/>
                </a:lnTo>
                <a:lnTo>
                  <a:pt x="414" y="56"/>
                </a:lnTo>
                <a:lnTo>
                  <a:pt x="414" y="49"/>
                </a:lnTo>
                <a:lnTo>
                  <a:pt x="414" y="41"/>
                </a:lnTo>
                <a:lnTo>
                  <a:pt x="414" y="34"/>
                </a:lnTo>
                <a:lnTo>
                  <a:pt x="414" y="28"/>
                </a:lnTo>
                <a:lnTo>
                  <a:pt x="414" y="26"/>
                </a:lnTo>
                <a:lnTo>
                  <a:pt x="414" y="23"/>
                </a:lnTo>
                <a:lnTo>
                  <a:pt x="411" y="19"/>
                </a:lnTo>
                <a:lnTo>
                  <a:pt x="411" y="17"/>
                </a:lnTo>
                <a:lnTo>
                  <a:pt x="409" y="15"/>
                </a:lnTo>
                <a:lnTo>
                  <a:pt x="409" y="13"/>
                </a:lnTo>
                <a:lnTo>
                  <a:pt x="407" y="10"/>
                </a:lnTo>
                <a:lnTo>
                  <a:pt x="407" y="8"/>
                </a:lnTo>
                <a:lnTo>
                  <a:pt x="405" y="6"/>
                </a:lnTo>
                <a:lnTo>
                  <a:pt x="403" y="4"/>
                </a:lnTo>
                <a:lnTo>
                  <a:pt x="403" y="4"/>
                </a:lnTo>
                <a:lnTo>
                  <a:pt x="401" y="2"/>
                </a:lnTo>
                <a:lnTo>
                  <a:pt x="398" y="2"/>
                </a:lnTo>
                <a:lnTo>
                  <a:pt x="396" y="2"/>
                </a:lnTo>
                <a:lnTo>
                  <a:pt x="394" y="2"/>
                </a:lnTo>
                <a:lnTo>
                  <a:pt x="392" y="0"/>
                </a:lnTo>
                <a:lnTo>
                  <a:pt x="381" y="2"/>
                </a:lnTo>
                <a:lnTo>
                  <a:pt x="370" y="2"/>
                </a:lnTo>
                <a:lnTo>
                  <a:pt x="359" y="2"/>
                </a:lnTo>
                <a:lnTo>
                  <a:pt x="349" y="2"/>
                </a:lnTo>
                <a:lnTo>
                  <a:pt x="338" y="2"/>
                </a:lnTo>
                <a:lnTo>
                  <a:pt x="329" y="2"/>
                </a:lnTo>
                <a:lnTo>
                  <a:pt x="325" y="2"/>
                </a:lnTo>
                <a:lnTo>
                  <a:pt x="323" y="2"/>
                </a:lnTo>
                <a:lnTo>
                  <a:pt x="314" y="2"/>
                </a:lnTo>
                <a:lnTo>
                  <a:pt x="303" y="4"/>
                </a:lnTo>
                <a:lnTo>
                  <a:pt x="108" y="4"/>
                </a:lnTo>
                <a:lnTo>
                  <a:pt x="97" y="2"/>
                </a:lnTo>
                <a:lnTo>
                  <a:pt x="84" y="4"/>
                </a:lnTo>
                <a:lnTo>
                  <a:pt x="84" y="4"/>
                </a:lnTo>
                <a:lnTo>
                  <a:pt x="80" y="4"/>
                </a:lnTo>
                <a:lnTo>
                  <a:pt x="74" y="2"/>
                </a:lnTo>
                <a:lnTo>
                  <a:pt x="65" y="2"/>
                </a:lnTo>
                <a:lnTo>
                  <a:pt x="54" y="2"/>
                </a:lnTo>
                <a:lnTo>
                  <a:pt x="45" y="2"/>
                </a:lnTo>
                <a:lnTo>
                  <a:pt x="35" y="2"/>
                </a:lnTo>
                <a:lnTo>
                  <a:pt x="26" y="4"/>
                </a:lnTo>
                <a:lnTo>
                  <a:pt x="24" y="4"/>
                </a:lnTo>
                <a:lnTo>
                  <a:pt x="22" y="4"/>
                </a:lnTo>
                <a:lnTo>
                  <a:pt x="19" y="4"/>
                </a:lnTo>
                <a:lnTo>
                  <a:pt x="17" y="4"/>
                </a:lnTo>
                <a:lnTo>
                  <a:pt x="15" y="6"/>
                </a:lnTo>
                <a:lnTo>
                  <a:pt x="13" y="6"/>
                </a:lnTo>
                <a:lnTo>
                  <a:pt x="13" y="8"/>
                </a:lnTo>
                <a:lnTo>
                  <a:pt x="11" y="10"/>
                </a:lnTo>
                <a:lnTo>
                  <a:pt x="9" y="10"/>
                </a:lnTo>
                <a:lnTo>
                  <a:pt x="9" y="13"/>
                </a:lnTo>
                <a:lnTo>
                  <a:pt x="6" y="15"/>
                </a:lnTo>
                <a:lnTo>
                  <a:pt x="6" y="17"/>
                </a:lnTo>
                <a:lnTo>
                  <a:pt x="4" y="21"/>
                </a:lnTo>
                <a:lnTo>
                  <a:pt x="2" y="26"/>
                </a:lnTo>
                <a:lnTo>
                  <a:pt x="0" y="30"/>
                </a:lnTo>
                <a:lnTo>
                  <a:pt x="0" y="34"/>
                </a:lnTo>
                <a:lnTo>
                  <a:pt x="0" y="41"/>
                </a:lnTo>
                <a:lnTo>
                  <a:pt x="0" y="47"/>
                </a:lnTo>
                <a:lnTo>
                  <a:pt x="0" y="54"/>
                </a:lnTo>
                <a:lnTo>
                  <a:pt x="0" y="60"/>
                </a:lnTo>
                <a:lnTo>
                  <a:pt x="2" y="67"/>
                </a:lnTo>
                <a:lnTo>
                  <a:pt x="4" y="73"/>
                </a:lnTo>
                <a:lnTo>
                  <a:pt x="6" y="80"/>
                </a:lnTo>
                <a:lnTo>
                  <a:pt x="9" y="88"/>
                </a:lnTo>
                <a:lnTo>
                  <a:pt x="11" y="97"/>
                </a:lnTo>
                <a:lnTo>
                  <a:pt x="13" y="106"/>
                </a:lnTo>
                <a:lnTo>
                  <a:pt x="22" y="125"/>
                </a:lnTo>
                <a:lnTo>
                  <a:pt x="30" y="145"/>
                </a:lnTo>
                <a:lnTo>
                  <a:pt x="39" y="164"/>
                </a:lnTo>
                <a:lnTo>
                  <a:pt x="48" y="186"/>
                </a:lnTo>
                <a:lnTo>
                  <a:pt x="56" y="205"/>
                </a:lnTo>
                <a:lnTo>
                  <a:pt x="65" y="223"/>
                </a:lnTo>
                <a:lnTo>
                  <a:pt x="69" y="231"/>
                </a:lnTo>
                <a:lnTo>
                  <a:pt x="74" y="238"/>
                </a:lnTo>
                <a:lnTo>
                  <a:pt x="74" y="242"/>
                </a:lnTo>
                <a:lnTo>
                  <a:pt x="76" y="244"/>
                </a:lnTo>
                <a:lnTo>
                  <a:pt x="76" y="249"/>
                </a:lnTo>
                <a:lnTo>
                  <a:pt x="78" y="253"/>
                </a:lnTo>
                <a:lnTo>
                  <a:pt x="78" y="260"/>
                </a:lnTo>
                <a:lnTo>
                  <a:pt x="78" y="266"/>
                </a:lnTo>
                <a:lnTo>
                  <a:pt x="80" y="273"/>
                </a:lnTo>
                <a:lnTo>
                  <a:pt x="80" y="283"/>
                </a:lnTo>
                <a:lnTo>
                  <a:pt x="80" y="305"/>
                </a:lnTo>
                <a:lnTo>
                  <a:pt x="80" y="338"/>
                </a:lnTo>
                <a:lnTo>
                  <a:pt x="82" y="552"/>
                </a:lnTo>
                <a:lnTo>
                  <a:pt x="331" y="552"/>
                </a:lnTo>
                <a:close/>
              </a:path>
            </a:pathLst>
          </a:custGeom>
          <a:solidFill>
            <a:srgbClr val="E28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4" name="任意多边形 308303"/>
          <p:cNvSpPr/>
          <p:nvPr/>
        </p:nvSpPr>
        <p:spPr>
          <a:xfrm>
            <a:off x="5661025" y="3962400"/>
            <a:ext cx="654050" cy="873125"/>
          </a:xfrm>
          <a:custGeom>
            <a:rect l="0" t="0" r="0" b="0"/>
            <a:pathLst>
              <a:path w="412" h="550">
                <a:moveTo>
                  <a:pt x="329" y="550"/>
                </a:moveTo>
                <a:lnTo>
                  <a:pt x="329" y="344"/>
                </a:lnTo>
                <a:lnTo>
                  <a:pt x="329" y="325"/>
                </a:lnTo>
                <a:lnTo>
                  <a:pt x="329" y="307"/>
                </a:lnTo>
                <a:lnTo>
                  <a:pt x="329" y="292"/>
                </a:lnTo>
                <a:lnTo>
                  <a:pt x="329" y="279"/>
                </a:lnTo>
                <a:lnTo>
                  <a:pt x="329" y="273"/>
                </a:lnTo>
                <a:lnTo>
                  <a:pt x="329" y="266"/>
                </a:lnTo>
                <a:lnTo>
                  <a:pt x="331" y="260"/>
                </a:lnTo>
                <a:lnTo>
                  <a:pt x="331" y="253"/>
                </a:lnTo>
                <a:lnTo>
                  <a:pt x="334" y="247"/>
                </a:lnTo>
                <a:lnTo>
                  <a:pt x="336" y="238"/>
                </a:lnTo>
                <a:lnTo>
                  <a:pt x="338" y="232"/>
                </a:lnTo>
                <a:lnTo>
                  <a:pt x="342" y="223"/>
                </a:lnTo>
                <a:lnTo>
                  <a:pt x="347" y="210"/>
                </a:lnTo>
                <a:lnTo>
                  <a:pt x="353" y="193"/>
                </a:lnTo>
                <a:lnTo>
                  <a:pt x="362" y="173"/>
                </a:lnTo>
                <a:lnTo>
                  <a:pt x="370" y="154"/>
                </a:lnTo>
                <a:lnTo>
                  <a:pt x="379" y="134"/>
                </a:lnTo>
                <a:lnTo>
                  <a:pt x="388" y="115"/>
                </a:lnTo>
                <a:lnTo>
                  <a:pt x="396" y="99"/>
                </a:lnTo>
                <a:lnTo>
                  <a:pt x="403" y="84"/>
                </a:lnTo>
                <a:lnTo>
                  <a:pt x="403" y="82"/>
                </a:lnTo>
                <a:lnTo>
                  <a:pt x="405" y="78"/>
                </a:lnTo>
                <a:lnTo>
                  <a:pt x="407" y="73"/>
                </a:lnTo>
                <a:lnTo>
                  <a:pt x="407" y="69"/>
                </a:lnTo>
                <a:lnTo>
                  <a:pt x="409" y="63"/>
                </a:lnTo>
                <a:lnTo>
                  <a:pt x="412" y="56"/>
                </a:lnTo>
                <a:lnTo>
                  <a:pt x="412" y="47"/>
                </a:lnTo>
                <a:lnTo>
                  <a:pt x="412" y="41"/>
                </a:lnTo>
                <a:lnTo>
                  <a:pt x="412" y="34"/>
                </a:lnTo>
                <a:lnTo>
                  <a:pt x="412" y="28"/>
                </a:lnTo>
                <a:lnTo>
                  <a:pt x="409" y="26"/>
                </a:lnTo>
                <a:lnTo>
                  <a:pt x="409" y="21"/>
                </a:lnTo>
                <a:lnTo>
                  <a:pt x="409" y="19"/>
                </a:lnTo>
                <a:lnTo>
                  <a:pt x="407" y="17"/>
                </a:lnTo>
                <a:lnTo>
                  <a:pt x="407" y="15"/>
                </a:lnTo>
                <a:lnTo>
                  <a:pt x="405" y="13"/>
                </a:lnTo>
                <a:lnTo>
                  <a:pt x="405" y="11"/>
                </a:lnTo>
                <a:lnTo>
                  <a:pt x="403" y="8"/>
                </a:lnTo>
                <a:lnTo>
                  <a:pt x="403" y="6"/>
                </a:lnTo>
                <a:lnTo>
                  <a:pt x="401" y="4"/>
                </a:lnTo>
                <a:lnTo>
                  <a:pt x="399" y="4"/>
                </a:lnTo>
                <a:lnTo>
                  <a:pt x="396" y="2"/>
                </a:lnTo>
                <a:lnTo>
                  <a:pt x="396" y="2"/>
                </a:lnTo>
                <a:lnTo>
                  <a:pt x="394" y="2"/>
                </a:lnTo>
                <a:lnTo>
                  <a:pt x="392" y="0"/>
                </a:lnTo>
                <a:lnTo>
                  <a:pt x="390" y="0"/>
                </a:lnTo>
                <a:lnTo>
                  <a:pt x="379" y="0"/>
                </a:lnTo>
                <a:lnTo>
                  <a:pt x="368" y="0"/>
                </a:lnTo>
                <a:lnTo>
                  <a:pt x="357" y="0"/>
                </a:lnTo>
                <a:lnTo>
                  <a:pt x="344" y="2"/>
                </a:lnTo>
                <a:lnTo>
                  <a:pt x="336" y="2"/>
                </a:lnTo>
                <a:lnTo>
                  <a:pt x="327" y="2"/>
                </a:lnTo>
                <a:lnTo>
                  <a:pt x="323" y="2"/>
                </a:lnTo>
                <a:lnTo>
                  <a:pt x="321" y="2"/>
                </a:lnTo>
                <a:lnTo>
                  <a:pt x="312" y="2"/>
                </a:lnTo>
                <a:lnTo>
                  <a:pt x="301" y="2"/>
                </a:lnTo>
                <a:lnTo>
                  <a:pt x="108" y="2"/>
                </a:lnTo>
                <a:lnTo>
                  <a:pt x="95" y="2"/>
                </a:lnTo>
                <a:lnTo>
                  <a:pt x="85" y="2"/>
                </a:lnTo>
                <a:lnTo>
                  <a:pt x="82" y="2"/>
                </a:lnTo>
                <a:lnTo>
                  <a:pt x="78" y="2"/>
                </a:lnTo>
                <a:lnTo>
                  <a:pt x="72" y="2"/>
                </a:lnTo>
                <a:lnTo>
                  <a:pt x="65" y="2"/>
                </a:lnTo>
                <a:lnTo>
                  <a:pt x="54" y="2"/>
                </a:lnTo>
                <a:lnTo>
                  <a:pt x="46" y="2"/>
                </a:lnTo>
                <a:lnTo>
                  <a:pt x="35" y="2"/>
                </a:lnTo>
                <a:lnTo>
                  <a:pt x="26" y="2"/>
                </a:lnTo>
                <a:lnTo>
                  <a:pt x="24" y="2"/>
                </a:lnTo>
                <a:lnTo>
                  <a:pt x="22" y="4"/>
                </a:lnTo>
                <a:lnTo>
                  <a:pt x="20" y="4"/>
                </a:lnTo>
                <a:lnTo>
                  <a:pt x="17" y="4"/>
                </a:lnTo>
                <a:lnTo>
                  <a:pt x="15" y="6"/>
                </a:lnTo>
                <a:lnTo>
                  <a:pt x="13" y="6"/>
                </a:lnTo>
                <a:lnTo>
                  <a:pt x="13" y="8"/>
                </a:lnTo>
                <a:lnTo>
                  <a:pt x="11" y="8"/>
                </a:lnTo>
                <a:lnTo>
                  <a:pt x="9" y="11"/>
                </a:lnTo>
                <a:lnTo>
                  <a:pt x="9" y="13"/>
                </a:lnTo>
                <a:lnTo>
                  <a:pt x="7" y="15"/>
                </a:lnTo>
                <a:lnTo>
                  <a:pt x="4" y="15"/>
                </a:lnTo>
                <a:lnTo>
                  <a:pt x="4" y="19"/>
                </a:lnTo>
                <a:lnTo>
                  <a:pt x="2" y="24"/>
                </a:lnTo>
                <a:lnTo>
                  <a:pt x="0" y="30"/>
                </a:lnTo>
                <a:lnTo>
                  <a:pt x="0" y="34"/>
                </a:lnTo>
                <a:lnTo>
                  <a:pt x="0" y="41"/>
                </a:lnTo>
                <a:lnTo>
                  <a:pt x="0" y="45"/>
                </a:lnTo>
                <a:lnTo>
                  <a:pt x="0" y="52"/>
                </a:lnTo>
                <a:lnTo>
                  <a:pt x="0" y="58"/>
                </a:lnTo>
                <a:lnTo>
                  <a:pt x="2" y="65"/>
                </a:lnTo>
                <a:lnTo>
                  <a:pt x="4" y="71"/>
                </a:lnTo>
                <a:lnTo>
                  <a:pt x="4" y="80"/>
                </a:lnTo>
                <a:lnTo>
                  <a:pt x="9" y="86"/>
                </a:lnTo>
                <a:lnTo>
                  <a:pt x="11" y="95"/>
                </a:lnTo>
                <a:lnTo>
                  <a:pt x="13" y="104"/>
                </a:lnTo>
                <a:lnTo>
                  <a:pt x="22" y="123"/>
                </a:lnTo>
                <a:lnTo>
                  <a:pt x="30" y="143"/>
                </a:lnTo>
                <a:lnTo>
                  <a:pt x="39" y="164"/>
                </a:lnTo>
                <a:lnTo>
                  <a:pt x="48" y="184"/>
                </a:lnTo>
                <a:lnTo>
                  <a:pt x="56" y="203"/>
                </a:lnTo>
                <a:lnTo>
                  <a:pt x="63" y="221"/>
                </a:lnTo>
                <a:lnTo>
                  <a:pt x="69" y="229"/>
                </a:lnTo>
                <a:lnTo>
                  <a:pt x="72" y="236"/>
                </a:lnTo>
                <a:lnTo>
                  <a:pt x="74" y="240"/>
                </a:lnTo>
                <a:lnTo>
                  <a:pt x="76" y="242"/>
                </a:lnTo>
                <a:lnTo>
                  <a:pt x="76" y="247"/>
                </a:lnTo>
                <a:lnTo>
                  <a:pt x="76" y="251"/>
                </a:lnTo>
                <a:lnTo>
                  <a:pt x="78" y="258"/>
                </a:lnTo>
                <a:lnTo>
                  <a:pt x="78" y="264"/>
                </a:lnTo>
                <a:lnTo>
                  <a:pt x="78" y="271"/>
                </a:lnTo>
                <a:lnTo>
                  <a:pt x="78" y="281"/>
                </a:lnTo>
                <a:lnTo>
                  <a:pt x="80" y="303"/>
                </a:lnTo>
                <a:lnTo>
                  <a:pt x="80" y="336"/>
                </a:lnTo>
                <a:lnTo>
                  <a:pt x="80" y="550"/>
                </a:lnTo>
                <a:lnTo>
                  <a:pt x="329" y="550"/>
                </a:lnTo>
                <a:close/>
              </a:path>
            </a:pathLst>
          </a:custGeom>
          <a:solidFill>
            <a:srgbClr val="E28C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5" name="任意多边形 308304"/>
          <p:cNvSpPr/>
          <p:nvPr/>
        </p:nvSpPr>
        <p:spPr>
          <a:xfrm>
            <a:off x="5664200" y="3965575"/>
            <a:ext cx="650875" cy="869950"/>
          </a:xfrm>
          <a:custGeom>
            <a:rect l="0" t="0" r="0" b="0"/>
            <a:pathLst>
              <a:path w="410" h="548">
                <a:moveTo>
                  <a:pt x="327" y="548"/>
                </a:moveTo>
                <a:lnTo>
                  <a:pt x="327" y="342"/>
                </a:lnTo>
                <a:lnTo>
                  <a:pt x="327" y="321"/>
                </a:lnTo>
                <a:lnTo>
                  <a:pt x="327" y="303"/>
                </a:lnTo>
                <a:lnTo>
                  <a:pt x="327" y="290"/>
                </a:lnTo>
                <a:lnTo>
                  <a:pt x="327" y="277"/>
                </a:lnTo>
                <a:lnTo>
                  <a:pt x="327" y="271"/>
                </a:lnTo>
                <a:lnTo>
                  <a:pt x="327" y="264"/>
                </a:lnTo>
                <a:lnTo>
                  <a:pt x="329" y="258"/>
                </a:lnTo>
                <a:lnTo>
                  <a:pt x="329" y="251"/>
                </a:lnTo>
                <a:lnTo>
                  <a:pt x="332" y="245"/>
                </a:lnTo>
                <a:lnTo>
                  <a:pt x="334" y="236"/>
                </a:lnTo>
                <a:lnTo>
                  <a:pt x="336" y="230"/>
                </a:lnTo>
                <a:lnTo>
                  <a:pt x="338" y="221"/>
                </a:lnTo>
                <a:lnTo>
                  <a:pt x="345" y="208"/>
                </a:lnTo>
                <a:lnTo>
                  <a:pt x="351" y="191"/>
                </a:lnTo>
                <a:lnTo>
                  <a:pt x="360" y="171"/>
                </a:lnTo>
                <a:lnTo>
                  <a:pt x="368" y="152"/>
                </a:lnTo>
                <a:lnTo>
                  <a:pt x="377" y="132"/>
                </a:lnTo>
                <a:lnTo>
                  <a:pt x="386" y="115"/>
                </a:lnTo>
                <a:lnTo>
                  <a:pt x="392" y="97"/>
                </a:lnTo>
                <a:lnTo>
                  <a:pt x="399" y="84"/>
                </a:lnTo>
                <a:lnTo>
                  <a:pt x="403" y="76"/>
                </a:lnTo>
                <a:lnTo>
                  <a:pt x="405" y="69"/>
                </a:lnTo>
                <a:lnTo>
                  <a:pt x="407" y="63"/>
                </a:lnTo>
                <a:lnTo>
                  <a:pt x="407" y="54"/>
                </a:lnTo>
                <a:lnTo>
                  <a:pt x="410" y="48"/>
                </a:lnTo>
                <a:lnTo>
                  <a:pt x="410" y="41"/>
                </a:lnTo>
                <a:lnTo>
                  <a:pt x="410" y="35"/>
                </a:lnTo>
                <a:lnTo>
                  <a:pt x="407" y="28"/>
                </a:lnTo>
                <a:lnTo>
                  <a:pt x="407" y="22"/>
                </a:lnTo>
                <a:lnTo>
                  <a:pt x="405" y="17"/>
                </a:lnTo>
                <a:lnTo>
                  <a:pt x="405" y="15"/>
                </a:lnTo>
                <a:lnTo>
                  <a:pt x="403" y="11"/>
                </a:lnTo>
                <a:lnTo>
                  <a:pt x="403" y="11"/>
                </a:lnTo>
                <a:lnTo>
                  <a:pt x="401" y="9"/>
                </a:lnTo>
                <a:lnTo>
                  <a:pt x="399" y="6"/>
                </a:lnTo>
                <a:lnTo>
                  <a:pt x="399" y="4"/>
                </a:lnTo>
                <a:lnTo>
                  <a:pt x="397" y="4"/>
                </a:lnTo>
                <a:lnTo>
                  <a:pt x="394" y="2"/>
                </a:lnTo>
                <a:lnTo>
                  <a:pt x="392" y="2"/>
                </a:lnTo>
                <a:lnTo>
                  <a:pt x="390" y="0"/>
                </a:lnTo>
                <a:lnTo>
                  <a:pt x="388" y="0"/>
                </a:lnTo>
                <a:lnTo>
                  <a:pt x="386" y="0"/>
                </a:lnTo>
                <a:lnTo>
                  <a:pt x="377" y="0"/>
                </a:lnTo>
                <a:lnTo>
                  <a:pt x="366" y="0"/>
                </a:lnTo>
                <a:lnTo>
                  <a:pt x="353" y="0"/>
                </a:lnTo>
                <a:lnTo>
                  <a:pt x="342" y="0"/>
                </a:lnTo>
                <a:lnTo>
                  <a:pt x="334" y="0"/>
                </a:lnTo>
                <a:lnTo>
                  <a:pt x="325" y="2"/>
                </a:lnTo>
                <a:lnTo>
                  <a:pt x="321" y="2"/>
                </a:lnTo>
                <a:lnTo>
                  <a:pt x="319" y="2"/>
                </a:lnTo>
                <a:lnTo>
                  <a:pt x="310" y="2"/>
                </a:lnTo>
                <a:lnTo>
                  <a:pt x="299" y="2"/>
                </a:lnTo>
                <a:lnTo>
                  <a:pt x="106" y="2"/>
                </a:lnTo>
                <a:lnTo>
                  <a:pt x="96" y="2"/>
                </a:lnTo>
                <a:lnTo>
                  <a:pt x="85" y="2"/>
                </a:lnTo>
                <a:lnTo>
                  <a:pt x="83" y="2"/>
                </a:lnTo>
                <a:lnTo>
                  <a:pt x="78" y="2"/>
                </a:lnTo>
                <a:lnTo>
                  <a:pt x="72" y="2"/>
                </a:lnTo>
                <a:lnTo>
                  <a:pt x="63" y="2"/>
                </a:lnTo>
                <a:lnTo>
                  <a:pt x="54" y="2"/>
                </a:lnTo>
                <a:lnTo>
                  <a:pt x="46" y="2"/>
                </a:lnTo>
                <a:lnTo>
                  <a:pt x="35" y="2"/>
                </a:lnTo>
                <a:lnTo>
                  <a:pt x="26" y="2"/>
                </a:lnTo>
                <a:lnTo>
                  <a:pt x="24" y="2"/>
                </a:lnTo>
                <a:lnTo>
                  <a:pt x="22" y="4"/>
                </a:lnTo>
                <a:lnTo>
                  <a:pt x="20" y="4"/>
                </a:lnTo>
                <a:lnTo>
                  <a:pt x="18" y="4"/>
                </a:lnTo>
                <a:lnTo>
                  <a:pt x="15" y="6"/>
                </a:lnTo>
                <a:lnTo>
                  <a:pt x="13" y="6"/>
                </a:lnTo>
                <a:lnTo>
                  <a:pt x="13" y="9"/>
                </a:lnTo>
                <a:lnTo>
                  <a:pt x="11" y="9"/>
                </a:lnTo>
                <a:lnTo>
                  <a:pt x="9" y="11"/>
                </a:lnTo>
                <a:lnTo>
                  <a:pt x="9" y="13"/>
                </a:lnTo>
                <a:lnTo>
                  <a:pt x="7" y="13"/>
                </a:lnTo>
                <a:lnTo>
                  <a:pt x="5" y="15"/>
                </a:lnTo>
                <a:lnTo>
                  <a:pt x="2" y="19"/>
                </a:lnTo>
                <a:lnTo>
                  <a:pt x="2" y="24"/>
                </a:lnTo>
                <a:lnTo>
                  <a:pt x="0" y="28"/>
                </a:lnTo>
                <a:lnTo>
                  <a:pt x="0" y="35"/>
                </a:lnTo>
                <a:lnTo>
                  <a:pt x="0" y="39"/>
                </a:lnTo>
                <a:lnTo>
                  <a:pt x="0" y="45"/>
                </a:lnTo>
                <a:lnTo>
                  <a:pt x="0" y="52"/>
                </a:lnTo>
                <a:lnTo>
                  <a:pt x="0" y="58"/>
                </a:lnTo>
                <a:lnTo>
                  <a:pt x="2" y="65"/>
                </a:lnTo>
                <a:lnTo>
                  <a:pt x="2" y="71"/>
                </a:lnTo>
                <a:lnTo>
                  <a:pt x="5" y="78"/>
                </a:lnTo>
                <a:lnTo>
                  <a:pt x="9" y="87"/>
                </a:lnTo>
                <a:lnTo>
                  <a:pt x="11" y="95"/>
                </a:lnTo>
                <a:lnTo>
                  <a:pt x="13" y="104"/>
                </a:lnTo>
                <a:lnTo>
                  <a:pt x="22" y="121"/>
                </a:lnTo>
                <a:lnTo>
                  <a:pt x="28" y="141"/>
                </a:lnTo>
                <a:lnTo>
                  <a:pt x="37" y="162"/>
                </a:lnTo>
                <a:lnTo>
                  <a:pt x="46" y="182"/>
                </a:lnTo>
                <a:lnTo>
                  <a:pt x="54" y="201"/>
                </a:lnTo>
                <a:lnTo>
                  <a:pt x="63" y="219"/>
                </a:lnTo>
                <a:lnTo>
                  <a:pt x="67" y="227"/>
                </a:lnTo>
                <a:lnTo>
                  <a:pt x="72" y="234"/>
                </a:lnTo>
                <a:lnTo>
                  <a:pt x="74" y="238"/>
                </a:lnTo>
                <a:lnTo>
                  <a:pt x="74" y="240"/>
                </a:lnTo>
                <a:lnTo>
                  <a:pt x="76" y="245"/>
                </a:lnTo>
                <a:lnTo>
                  <a:pt x="76" y="249"/>
                </a:lnTo>
                <a:lnTo>
                  <a:pt x="76" y="256"/>
                </a:lnTo>
                <a:lnTo>
                  <a:pt x="78" y="262"/>
                </a:lnTo>
                <a:lnTo>
                  <a:pt x="78" y="269"/>
                </a:lnTo>
                <a:lnTo>
                  <a:pt x="78" y="277"/>
                </a:lnTo>
                <a:lnTo>
                  <a:pt x="78" y="301"/>
                </a:lnTo>
                <a:lnTo>
                  <a:pt x="80" y="334"/>
                </a:lnTo>
                <a:lnTo>
                  <a:pt x="80" y="548"/>
                </a:lnTo>
                <a:lnTo>
                  <a:pt x="327" y="548"/>
                </a:lnTo>
                <a:close/>
              </a:path>
            </a:pathLst>
          </a:custGeom>
          <a:solidFill>
            <a:srgbClr val="E28A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6" name="任意多边形 308305"/>
          <p:cNvSpPr/>
          <p:nvPr/>
        </p:nvSpPr>
        <p:spPr>
          <a:xfrm>
            <a:off x="5667375" y="3968750"/>
            <a:ext cx="642938" cy="866775"/>
          </a:xfrm>
          <a:custGeom>
            <a:rect l="0" t="0" r="0" b="0"/>
            <a:pathLst>
              <a:path w="405" h="546">
                <a:moveTo>
                  <a:pt x="323" y="546"/>
                </a:moveTo>
                <a:lnTo>
                  <a:pt x="325" y="338"/>
                </a:lnTo>
                <a:lnTo>
                  <a:pt x="325" y="319"/>
                </a:lnTo>
                <a:lnTo>
                  <a:pt x="323" y="301"/>
                </a:lnTo>
                <a:lnTo>
                  <a:pt x="323" y="288"/>
                </a:lnTo>
                <a:lnTo>
                  <a:pt x="325" y="275"/>
                </a:lnTo>
                <a:lnTo>
                  <a:pt x="325" y="269"/>
                </a:lnTo>
                <a:lnTo>
                  <a:pt x="325" y="262"/>
                </a:lnTo>
                <a:lnTo>
                  <a:pt x="325" y="256"/>
                </a:lnTo>
                <a:lnTo>
                  <a:pt x="327" y="249"/>
                </a:lnTo>
                <a:lnTo>
                  <a:pt x="330" y="243"/>
                </a:lnTo>
                <a:lnTo>
                  <a:pt x="332" y="236"/>
                </a:lnTo>
                <a:lnTo>
                  <a:pt x="334" y="228"/>
                </a:lnTo>
                <a:lnTo>
                  <a:pt x="336" y="219"/>
                </a:lnTo>
                <a:lnTo>
                  <a:pt x="343" y="206"/>
                </a:lnTo>
                <a:lnTo>
                  <a:pt x="349" y="189"/>
                </a:lnTo>
                <a:lnTo>
                  <a:pt x="358" y="171"/>
                </a:lnTo>
                <a:lnTo>
                  <a:pt x="366" y="152"/>
                </a:lnTo>
                <a:lnTo>
                  <a:pt x="375" y="132"/>
                </a:lnTo>
                <a:lnTo>
                  <a:pt x="384" y="113"/>
                </a:lnTo>
                <a:lnTo>
                  <a:pt x="390" y="98"/>
                </a:lnTo>
                <a:lnTo>
                  <a:pt x="397" y="82"/>
                </a:lnTo>
                <a:lnTo>
                  <a:pt x="399" y="76"/>
                </a:lnTo>
                <a:lnTo>
                  <a:pt x="401" y="69"/>
                </a:lnTo>
                <a:lnTo>
                  <a:pt x="403" y="61"/>
                </a:lnTo>
                <a:lnTo>
                  <a:pt x="405" y="54"/>
                </a:lnTo>
                <a:lnTo>
                  <a:pt x="405" y="48"/>
                </a:lnTo>
                <a:lnTo>
                  <a:pt x="405" y="41"/>
                </a:lnTo>
                <a:lnTo>
                  <a:pt x="405" y="33"/>
                </a:lnTo>
                <a:lnTo>
                  <a:pt x="405" y="28"/>
                </a:lnTo>
                <a:lnTo>
                  <a:pt x="403" y="22"/>
                </a:lnTo>
                <a:lnTo>
                  <a:pt x="403" y="15"/>
                </a:lnTo>
                <a:lnTo>
                  <a:pt x="401" y="13"/>
                </a:lnTo>
                <a:lnTo>
                  <a:pt x="401" y="11"/>
                </a:lnTo>
                <a:lnTo>
                  <a:pt x="399" y="9"/>
                </a:lnTo>
                <a:lnTo>
                  <a:pt x="397" y="7"/>
                </a:lnTo>
                <a:lnTo>
                  <a:pt x="397" y="7"/>
                </a:lnTo>
                <a:lnTo>
                  <a:pt x="395" y="4"/>
                </a:lnTo>
                <a:lnTo>
                  <a:pt x="392" y="2"/>
                </a:lnTo>
                <a:lnTo>
                  <a:pt x="392" y="2"/>
                </a:lnTo>
                <a:lnTo>
                  <a:pt x="390" y="0"/>
                </a:lnTo>
                <a:lnTo>
                  <a:pt x="388" y="0"/>
                </a:lnTo>
                <a:lnTo>
                  <a:pt x="386" y="0"/>
                </a:lnTo>
                <a:lnTo>
                  <a:pt x="384" y="0"/>
                </a:lnTo>
                <a:lnTo>
                  <a:pt x="373" y="0"/>
                </a:lnTo>
                <a:lnTo>
                  <a:pt x="362" y="0"/>
                </a:lnTo>
                <a:lnTo>
                  <a:pt x="351" y="0"/>
                </a:lnTo>
                <a:lnTo>
                  <a:pt x="340" y="0"/>
                </a:lnTo>
                <a:lnTo>
                  <a:pt x="332" y="0"/>
                </a:lnTo>
                <a:lnTo>
                  <a:pt x="323" y="0"/>
                </a:lnTo>
                <a:lnTo>
                  <a:pt x="319" y="0"/>
                </a:lnTo>
                <a:lnTo>
                  <a:pt x="317" y="2"/>
                </a:lnTo>
                <a:lnTo>
                  <a:pt x="308" y="2"/>
                </a:lnTo>
                <a:lnTo>
                  <a:pt x="297" y="2"/>
                </a:lnTo>
                <a:lnTo>
                  <a:pt x="107" y="2"/>
                </a:lnTo>
                <a:lnTo>
                  <a:pt x="96" y="2"/>
                </a:lnTo>
                <a:lnTo>
                  <a:pt x="85" y="2"/>
                </a:lnTo>
                <a:lnTo>
                  <a:pt x="83" y="2"/>
                </a:lnTo>
                <a:lnTo>
                  <a:pt x="78" y="2"/>
                </a:lnTo>
                <a:lnTo>
                  <a:pt x="72" y="2"/>
                </a:lnTo>
                <a:lnTo>
                  <a:pt x="63" y="2"/>
                </a:lnTo>
                <a:lnTo>
                  <a:pt x="55" y="2"/>
                </a:lnTo>
                <a:lnTo>
                  <a:pt x="44" y="2"/>
                </a:lnTo>
                <a:lnTo>
                  <a:pt x="35" y="2"/>
                </a:lnTo>
                <a:lnTo>
                  <a:pt x="26" y="2"/>
                </a:lnTo>
                <a:lnTo>
                  <a:pt x="24" y="2"/>
                </a:lnTo>
                <a:lnTo>
                  <a:pt x="22" y="2"/>
                </a:lnTo>
                <a:lnTo>
                  <a:pt x="20" y="4"/>
                </a:lnTo>
                <a:lnTo>
                  <a:pt x="18" y="4"/>
                </a:lnTo>
                <a:lnTo>
                  <a:pt x="16" y="4"/>
                </a:lnTo>
                <a:lnTo>
                  <a:pt x="13" y="7"/>
                </a:lnTo>
                <a:lnTo>
                  <a:pt x="11" y="7"/>
                </a:lnTo>
                <a:lnTo>
                  <a:pt x="11" y="9"/>
                </a:lnTo>
                <a:lnTo>
                  <a:pt x="9" y="11"/>
                </a:lnTo>
                <a:lnTo>
                  <a:pt x="7" y="11"/>
                </a:lnTo>
                <a:lnTo>
                  <a:pt x="7" y="13"/>
                </a:lnTo>
                <a:lnTo>
                  <a:pt x="5" y="15"/>
                </a:lnTo>
                <a:lnTo>
                  <a:pt x="3" y="20"/>
                </a:lnTo>
                <a:lnTo>
                  <a:pt x="3" y="24"/>
                </a:lnTo>
                <a:lnTo>
                  <a:pt x="0" y="28"/>
                </a:lnTo>
                <a:lnTo>
                  <a:pt x="0" y="35"/>
                </a:lnTo>
                <a:lnTo>
                  <a:pt x="0" y="39"/>
                </a:lnTo>
                <a:lnTo>
                  <a:pt x="0" y="46"/>
                </a:lnTo>
                <a:lnTo>
                  <a:pt x="0" y="52"/>
                </a:lnTo>
                <a:lnTo>
                  <a:pt x="0" y="59"/>
                </a:lnTo>
                <a:lnTo>
                  <a:pt x="3" y="63"/>
                </a:lnTo>
                <a:lnTo>
                  <a:pt x="3" y="69"/>
                </a:lnTo>
                <a:lnTo>
                  <a:pt x="5" y="78"/>
                </a:lnTo>
                <a:lnTo>
                  <a:pt x="7" y="85"/>
                </a:lnTo>
                <a:lnTo>
                  <a:pt x="11" y="93"/>
                </a:lnTo>
                <a:lnTo>
                  <a:pt x="13" y="102"/>
                </a:lnTo>
                <a:lnTo>
                  <a:pt x="22" y="121"/>
                </a:lnTo>
                <a:lnTo>
                  <a:pt x="29" y="141"/>
                </a:lnTo>
                <a:lnTo>
                  <a:pt x="37" y="160"/>
                </a:lnTo>
                <a:lnTo>
                  <a:pt x="46" y="180"/>
                </a:lnTo>
                <a:lnTo>
                  <a:pt x="55" y="199"/>
                </a:lnTo>
                <a:lnTo>
                  <a:pt x="63" y="217"/>
                </a:lnTo>
                <a:lnTo>
                  <a:pt x="68" y="225"/>
                </a:lnTo>
                <a:lnTo>
                  <a:pt x="72" y="232"/>
                </a:lnTo>
                <a:lnTo>
                  <a:pt x="72" y="236"/>
                </a:lnTo>
                <a:lnTo>
                  <a:pt x="74" y="238"/>
                </a:lnTo>
                <a:lnTo>
                  <a:pt x="74" y="243"/>
                </a:lnTo>
                <a:lnTo>
                  <a:pt x="76" y="247"/>
                </a:lnTo>
                <a:lnTo>
                  <a:pt x="76" y="254"/>
                </a:lnTo>
                <a:lnTo>
                  <a:pt x="78" y="260"/>
                </a:lnTo>
                <a:lnTo>
                  <a:pt x="78" y="267"/>
                </a:lnTo>
                <a:lnTo>
                  <a:pt x="78" y="275"/>
                </a:lnTo>
                <a:lnTo>
                  <a:pt x="78" y="299"/>
                </a:lnTo>
                <a:lnTo>
                  <a:pt x="78" y="329"/>
                </a:lnTo>
                <a:lnTo>
                  <a:pt x="81" y="546"/>
                </a:lnTo>
                <a:lnTo>
                  <a:pt x="323" y="546"/>
                </a:lnTo>
                <a:close/>
              </a:path>
            </a:pathLst>
          </a:custGeom>
          <a:solidFill>
            <a:srgbClr val="E288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7" name="任意多边形 308306"/>
          <p:cNvSpPr/>
          <p:nvPr/>
        </p:nvSpPr>
        <p:spPr>
          <a:xfrm>
            <a:off x="5667375" y="3971925"/>
            <a:ext cx="642938" cy="863600"/>
          </a:xfrm>
          <a:custGeom>
            <a:rect l="0" t="0" r="0" b="0"/>
            <a:pathLst>
              <a:path w="405" h="544">
                <a:moveTo>
                  <a:pt x="323" y="544"/>
                </a:moveTo>
                <a:lnTo>
                  <a:pt x="323" y="336"/>
                </a:lnTo>
                <a:lnTo>
                  <a:pt x="323" y="317"/>
                </a:lnTo>
                <a:lnTo>
                  <a:pt x="323" y="299"/>
                </a:lnTo>
                <a:lnTo>
                  <a:pt x="323" y="284"/>
                </a:lnTo>
                <a:lnTo>
                  <a:pt x="323" y="271"/>
                </a:lnTo>
                <a:lnTo>
                  <a:pt x="325" y="267"/>
                </a:lnTo>
                <a:lnTo>
                  <a:pt x="325" y="260"/>
                </a:lnTo>
                <a:lnTo>
                  <a:pt x="325" y="254"/>
                </a:lnTo>
                <a:lnTo>
                  <a:pt x="327" y="247"/>
                </a:lnTo>
                <a:lnTo>
                  <a:pt x="330" y="241"/>
                </a:lnTo>
                <a:lnTo>
                  <a:pt x="332" y="234"/>
                </a:lnTo>
                <a:lnTo>
                  <a:pt x="334" y="226"/>
                </a:lnTo>
                <a:lnTo>
                  <a:pt x="336" y="217"/>
                </a:lnTo>
                <a:lnTo>
                  <a:pt x="343" y="204"/>
                </a:lnTo>
                <a:lnTo>
                  <a:pt x="349" y="187"/>
                </a:lnTo>
                <a:lnTo>
                  <a:pt x="356" y="169"/>
                </a:lnTo>
                <a:lnTo>
                  <a:pt x="364" y="150"/>
                </a:lnTo>
                <a:lnTo>
                  <a:pt x="373" y="130"/>
                </a:lnTo>
                <a:lnTo>
                  <a:pt x="382" y="113"/>
                </a:lnTo>
                <a:lnTo>
                  <a:pt x="390" y="96"/>
                </a:lnTo>
                <a:lnTo>
                  <a:pt x="397" y="83"/>
                </a:lnTo>
                <a:lnTo>
                  <a:pt x="399" y="76"/>
                </a:lnTo>
                <a:lnTo>
                  <a:pt x="401" y="67"/>
                </a:lnTo>
                <a:lnTo>
                  <a:pt x="403" y="61"/>
                </a:lnTo>
                <a:lnTo>
                  <a:pt x="403" y="54"/>
                </a:lnTo>
                <a:lnTo>
                  <a:pt x="405" y="46"/>
                </a:lnTo>
                <a:lnTo>
                  <a:pt x="405" y="39"/>
                </a:lnTo>
                <a:lnTo>
                  <a:pt x="405" y="33"/>
                </a:lnTo>
                <a:lnTo>
                  <a:pt x="403" y="26"/>
                </a:lnTo>
                <a:lnTo>
                  <a:pt x="403" y="22"/>
                </a:lnTo>
                <a:lnTo>
                  <a:pt x="401" y="15"/>
                </a:lnTo>
                <a:lnTo>
                  <a:pt x="401" y="13"/>
                </a:lnTo>
                <a:lnTo>
                  <a:pt x="399" y="11"/>
                </a:lnTo>
                <a:lnTo>
                  <a:pt x="399" y="9"/>
                </a:lnTo>
                <a:lnTo>
                  <a:pt x="397" y="7"/>
                </a:lnTo>
                <a:lnTo>
                  <a:pt x="397" y="5"/>
                </a:lnTo>
                <a:lnTo>
                  <a:pt x="395" y="5"/>
                </a:lnTo>
                <a:lnTo>
                  <a:pt x="392" y="2"/>
                </a:lnTo>
                <a:lnTo>
                  <a:pt x="390" y="2"/>
                </a:lnTo>
                <a:lnTo>
                  <a:pt x="390" y="0"/>
                </a:lnTo>
                <a:lnTo>
                  <a:pt x="388" y="0"/>
                </a:lnTo>
                <a:lnTo>
                  <a:pt x="386" y="0"/>
                </a:lnTo>
                <a:lnTo>
                  <a:pt x="384" y="0"/>
                </a:lnTo>
                <a:lnTo>
                  <a:pt x="373" y="0"/>
                </a:lnTo>
                <a:lnTo>
                  <a:pt x="362" y="0"/>
                </a:lnTo>
                <a:lnTo>
                  <a:pt x="351" y="0"/>
                </a:lnTo>
                <a:lnTo>
                  <a:pt x="340" y="0"/>
                </a:lnTo>
                <a:lnTo>
                  <a:pt x="330" y="0"/>
                </a:lnTo>
                <a:lnTo>
                  <a:pt x="323" y="0"/>
                </a:lnTo>
                <a:lnTo>
                  <a:pt x="319" y="0"/>
                </a:lnTo>
                <a:lnTo>
                  <a:pt x="317" y="0"/>
                </a:lnTo>
                <a:lnTo>
                  <a:pt x="308" y="2"/>
                </a:lnTo>
                <a:lnTo>
                  <a:pt x="297" y="2"/>
                </a:lnTo>
                <a:lnTo>
                  <a:pt x="107" y="2"/>
                </a:lnTo>
                <a:lnTo>
                  <a:pt x="96" y="2"/>
                </a:lnTo>
                <a:lnTo>
                  <a:pt x="85" y="2"/>
                </a:lnTo>
                <a:lnTo>
                  <a:pt x="85" y="2"/>
                </a:lnTo>
                <a:lnTo>
                  <a:pt x="78" y="2"/>
                </a:lnTo>
                <a:lnTo>
                  <a:pt x="74" y="2"/>
                </a:lnTo>
                <a:lnTo>
                  <a:pt x="65" y="2"/>
                </a:lnTo>
                <a:lnTo>
                  <a:pt x="57" y="2"/>
                </a:lnTo>
                <a:lnTo>
                  <a:pt x="46" y="2"/>
                </a:lnTo>
                <a:lnTo>
                  <a:pt x="37" y="2"/>
                </a:lnTo>
                <a:lnTo>
                  <a:pt x="29" y="2"/>
                </a:lnTo>
                <a:lnTo>
                  <a:pt x="26" y="2"/>
                </a:lnTo>
                <a:lnTo>
                  <a:pt x="24" y="2"/>
                </a:lnTo>
                <a:lnTo>
                  <a:pt x="22" y="2"/>
                </a:lnTo>
                <a:lnTo>
                  <a:pt x="20" y="5"/>
                </a:lnTo>
                <a:lnTo>
                  <a:pt x="18" y="5"/>
                </a:lnTo>
                <a:lnTo>
                  <a:pt x="16" y="7"/>
                </a:lnTo>
                <a:lnTo>
                  <a:pt x="13" y="7"/>
                </a:lnTo>
                <a:lnTo>
                  <a:pt x="13" y="9"/>
                </a:lnTo>
                <a:lnTo>
                  <a:pt x="11" y="9"/>
                </a:lnTo>
                <a:lnTo>
                  <a:pt x="9" y="11"/>
                </a:lnTo>
                <a:lnTo>
                  <a:pt x="9" y="13"/>
                </a:lnTo>
                <a:lnTo>
                  <a:pt x="7" y="15"/>
                </a:lnTo>
                <a:lnTo>
                  <a:pt x="5" y="20"/>
                </a:lnTo>
                <a:lnTo>
                  <a:pt x="5" y="24"/>
                </a:lnTo>
                <a:lnTo>
                  <a:pt x="3" y="28"/>
                </a:lnTo>
                <a:lnTo>
                  <a:pt x="3" y="33"/>
                </a:lnTo>
                <a:lnTo>
                  <a:pt x="0" y="39"/>
                </a:lnTo>
                <a:lnTo>
                  <a:pt x="0" y="44"/>
                </a:lnTo>
                <a:lnTo>
                  <a:pt x="3" y="50"/>
                </a:lnTo>
                <a:lnTo>
                  <a:pt x="3" y="57"/>
                </a:lnTo>
                <a:lnTo>
                  <a:pt x="5" y="63"/>
                </a:lnTo>
                <a:lnTo>
                  <a:pt x="5" y="70"/>
                </a:lnTo>
                <a:lnTo>
                  <a:pt x="7" y="76"/>
                </a:lnTo>
                <a:lnTo>
                  <a:pt x="9" y="85"/>
                </a:lnTo>
                <a:lnTo>
                  <a:pt x="13" y="91"/>
                </a:lnTo>
                <a:lnTo>
                  <a:pt x="16" y="102"/>
                </a:lnTo>
                <a:lnTo>
                  <a:pt x="24" y="119"/>
                </a:lnTo>
                <a:lnTo>
                  <a:pt x="31" y="139"/>
                </a:lnTo>
                <a:lnTo>
                  <a:pt x="39" y="158"/>
                </a:lnTo>
                <a:lnTo>
                  <a:pt x="48" y="178"/>
                </a:lnTo>
                <a:lnTo>
                  <a:pt x="57" y="197"/>
                </a:lnTo>
                <a:lnTo>
                  <a:pt x="65" y="215"/>
                </a:lnTo>
                <a:lnTo>
                  <a:pt x="70" y="223"/>
                </a:lnTo>
                <a:lnTo>
                  <a:pt x="72" y="230"/>
                </a:lnTo>
                <a:lnTo>
                  <a:pt x="74" y="234"/>
                </a:lnTo>
                <a:lnTo>
                  <a:pt x="76" y="236"/>
                </a:lnTo>
                <a:lnTo>
                  <a:pt x="76" y="241"/>
                </a:lnTo>
                <a:lnTo>
                  <a:pt x="78" y="245"/>
                </a:lnTo>
                <a:lnTo>
                  <a:pt x="78" y="252"/>
                </a:lnTo>
                <a:lnTo>
                  <a:pt x="78" y="258"/>
                </a:lnTo>
                <a:lnTo>
                  <a:pt x="78" y="265"/>
                </a:lnTo>
                <a:lnTo>
                  <a:pt x="81" y="273"/>
                </a:lnTo>
                <a:lnTo>
                  <a:pt x="81" y="297"/>
                </a:lnTo>
                <a:lnTo>
                  <a:pt x="81" y="327"/>
                </a:lnTo>
                <a:lnTo>
                  <a:pt x="81" y="544"/>
                </a:lnTo>
                <a:lnTo>
                  <a:pt x="323" y="544"/>
                </a:lnTo>
                <a:close/>
              </a:path>
            </a:pathLst>
          </a:custGeom>
          <a:solidFill>
            <a:srgbClr val="E187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8" name="任意多边形 308307"/>
          <p:cNvSpPr/>
          <p:nvPr/>
        </p:nvSpPr>
        <p:spPr>
          <a:xfrm>
            <a:off x="5675313" y="3975100"/>
            <a:ext cx="631825" cy="860425"/>
          </a:xfrm>
          <a:custGeom>
            <a:rect l="0" t="0" r="0" b="0"/>
            <a:pathLst>
              <a:path w="398" h="542">
                <a:moveTo>
                  <a:pt x="318" y="542"/>
                </a:moveTo>
                <a:lnTo>
                  <a:pt x="318" y="334"/>
                </a:lnTo>
                <a:lnTo>
                  <a:pt x="318" y="315"/>
                </a:lnTo>
                <a:lnTo>
                  <a:pt x="318" y="297"/>
                </a:lnTo>
                <a:lnTo>
                  <a:pt x="318" y="282"/>
                </a:lnTo>
                <a:lnTo>
                  <a:pt x="318" y="269"/>
                </a:lnTo>
                <a:lnTo>
                  <a:pt x="318" y="265"/>
                </a:lnTo>
                <a:lnTo>
                  <a:pt x="320" y="258"/>
                </a:lnTo>
                <a:lnTo>
                  <a:pt x="320" y="252"/>
                </a:lnTo>
                <a:lnTo>
                  <a:pt x="322" y="245"/>
                </a:lnTo>
                <a:lnTo>
                  <a:pt x="325" y="239"/>
                </a:lnTo>
                <a:lnTo>
                  <a:pt x="325" y="232"/>
                </a:lnTo>
                <a:lnTo>
                  <a:pt x="329" y="224"/>
                </a:lnTo>
                <a:lnTo>
                  <a:pt x="331" y="215"/>
                </a:lnTo>
                <a:lnTo>
                  <a:pt x="335" y="202"/>
                </a:lnTo>
                <a:lnTo>
                  <a:pt x="344" y="187"/>
                </a:lnTo>
                <a:lnTo>
                  <a:pt x="351" y="167"/>
                </a:lnTo>
                <a:lnTo>
                  <a:pt x="359" y="148"/>
                </a:lnTo>
                <a:lnTo>
                  <a:pt x="368" y="128"/>
                </a:lnTo>
                <a:lnTo>
                  <a:pt x="377" y="111"/>
                </a:lnTo>
                <a:lnTo>
                  <a:pt x="383" y="96"/>
                </a:lnTo>
                <a:lnTo>
                  <a:pt x="390" y="81"/>
                </a:lnTo>
                <a:lnTo>
                  <a:pt x="392" y="74"/>
                </a:lnTo>
                <a:lnTo>
                  <a:pt x="396" y="68"/>
                </a:lnTo>
                <a:lnTo>
                  <a:pt x="396" y="61"/>
                </a:lnTo>
                <a:lnTo>
                  <a:pt x="398" y="52"/>
                </a:lnTo>
                <a:lnTo>
                  <a:pt x="398" y="46"/>
                </a:lnTo>
                <a:lnTo>
                  <a:pt x="398" y="39"/>
                </a:lnTo>
                <a:lnTo>
                  <a:pt x="398" y="33"/>
                </a:lnTo>
                <a:lnTo>
                  <a:pt x="398" y="26"/>
                </a:lnTo>
                <a:lnTo>
                  <a:pt x="398" y="20"/>
                </a:lnTo>
                <a:lnTo>
                  <a:pt x="396" y="16"/>
                </a:lnTo>
                <a:lnTo>
                  <a:pt x="394" y="13"/>
                </a:lnTo>
                <a:lnTo>
                  <a:pt x="394" y="11"/>
                </a:lnTo>
                <a:lnTo>
                  <a:pt x="392" y="9"/>
                </a:lnTo>
                <a:lnTo>
                  <a:pt x="392" y="7"/>
                </a:lnTo>
                <a:lnTo>
                  <a:pt x="390" y="5"/>
                </a:lnTo>
                <a:lnTo>
                  <a:pt x="387" y="5"/>
                </a:lnTo>
                <a:lnTo>
                  <a:pt x="387" y="3"/>
                </a:lnTo>
                <a:lnTo>
                  <a:pt x="385" y="3"/>
                </a:lnTo>
                <a:lnTo>
                  <a:pt x="383" y="0"/>
                </a:lnTo>
                <a:lnTo>
                  <a:pt x="381" y="0"/>
                </a:lnTo>
                <a:lnTo>
                  <a:pt x="379" y="0"/>
                </a:lnTo>
                <a:lnTo>
                  <a:pt x="379" y="0"/>
                </a:lnTo>
                <a:lnTo>
                  <a:pt x="368" y="0"/>
                </a:lnTo>
                <a:lnTo>
                  <a:pt x="357" y="0"/>
                </a:lnTo>
                <a:lnTo>
                  <a:pt x="346" y="0"/>
                </a:lnTo>
                <a:lnTo>
                  <a:pt x="335" y="0"/>
                </a:lnTo>
                <a:lnTo>
                  <a:pt x="325" y="0"/>
                </a:lnTo>
                <a:lnTo>
                  <a:pt x="318" y="0"/>
                </a:lnTo>
                <a:lnTo>
                  <a:pt x="312" y="0"/>
                </a:lnTo>
                <a:lnTo>
                  <a:pt x="312" y="0"/>
                </a:lnTo>
                <a:lnTo>
                  <a:pt x="303" y="3"/>
                </a:lnTo>
                <a:lnTo>
                  <a:pt x="292" y="3"/>
                </a:lnTo>
                <a:lnTo>
                  <a:pt x="104" y="3"/>
                </a:lnTo>
                <a:lnTo>
                  <a:pt x="93" y="3"/>
                </a:lnTo>
                <a:lnTo>
                  <a:pt x="82" y="3"/>
                </a:lnTo>
                <a:lnTo>
                  <a:pt x="80" y="3"/>
                </a:lnTo>
                <a:lnTo>
                  <a:pt x="76" y="3"/>
                </a:lnTo>
                <a:lnTo>
                  <a:pt x="69" y="3"/>
                </a:lnTo>
                <a:lnTo>
                  <a:pt x="63" y="3"/>
                </a:lnTo>
                <a:lnTo>
                  <a:pt x="52" y="0"/>
                </a:lnTo>
                <a:lnTo>
                  <a:pt x="43" y="3"/>
                </a:lnTo>
                <a:lnTo>
                  <a:pt x="34" y="3"/>
                </a:lnTo>
                <a:lnTo>
                  <a:pt x="24" y="3"/>
                </a:lnTo>
                <a:lnTo>
                  <a:pt x="24" y="3"/>
                </a:lnTo>
                <a:lnTo>
                  <a:pt x="21" y="3"/>
                </a:lnTo>
                <a:lnTo>
                  <a:pt x="19" y="3"/>
                </a:lnTo>
                <a:lnTo>
                  <a:pt x="17" y="5"/>
                </a:lnTo>
                <a:lnTo>
                  <a:pt x="15" y="5"/>
                </a:lnTo>
                <a:lnTo>
                  <a:pt x="13" y="5"/>
                </a:lnTo>
                <a:lnTo>
                  <a:pt x="11" y="7"/>
                </a:lnTo>
                <a:lnTo>
                  <a:pt x="11" y="9"/>
                </a:lnTo>
                <a:lnTo>
                  <a:pt x="8" y="9"/>
                </a:lnTo>
                <a:lnTo>
                  <a:pt x="6" y="11"/>
                </a:lnTo>
                <a:lnTo>
                  <a:pt x="6" y="13"/>
                </a:lnTo>
                <a:lnTo>
                  <a:pt x="4" y="16"/>
                </a:lnTo>
                <a:lnTo>
                  <a:pt x="2" y="18"/>
                </a:lnTo>
                <a:lnTo>
                  <a:pt x="2" y="22"/>
                </a:lnTo>
                <a:lnTo>
                  <a:pt x="0" y="29"/>
                </a:lnTo>
                <a:lnTo>
                  <a:pt x="0" y="33"/>
                </a:lnTo>
                <a:lnTo>
                  <a:pt x="0" y="37"/>
                </a:lnTo>
                <a:lnTo>
                  <a:pt x="0" y="44"/>
                </a:lnTo>
                <a:lnTo>
                  <a:pt x="0" y="50"/>
                </a:lnTo>
                <a:lnTo>
                  <a:pt x="0" y="57"/>
                </a:lnTo>
                <a:lnTo>
                  <a:pt x="2" y="63"/>
                </a:lnTo>
                <a:lnTo>
                  <a:pt x="2" y="70"/>
                </a:lnTo>
                <a:lnTo>
                  <a:pt x="4" y="76"/>
                </a:lnTo>
                <a:lnTo>
                  <a:pt x="6" y="83"/>
                </a:lnTo>
                <a:lnTo>
                  <a:pt x="11" y="91"/>
                </a:lnTo>
                <a:lnTo>
                  <a:pt x="13" y="100"/>
                </a:lnTo>
                <a:lnTo>
                  <a:pt x="19" y="117"/>
                </a:lnTo>
                <a:lnTo>
                  <a:pt x="28" y="137"/>
                </a:lnTo>
                <a:lnTo>
                  <a:pt x="37" y="159"/>
                </a:lnTo>
                <a:lnTo>
                  <a:pt x="45" y="178"/>
                </a:lnTo>
                <a:lnTo>
                  <a:pt x="54" y="195"/>
                </a:lnTo>
                <a:lnTo>
                  <a:pt x="63" y="213"/>
                </a:lnTo>
                <a:lnTo>
                  <a:pt x="67" y="221"/>
                </a:lnTo>
                <a:lnTo>
                  <a:pt x="69" y="228"/>
                </a:lnTo>
                <a:lnTo>
                  <a:pt x="71" y="232"/>
                </a:lnTo>
                <a:lnTo>
                  <a:pt x="71" y="234"/>
                </a:lnTo>
                <a:lnTo>
                  <a:pt x="73" y="239"/>
                </a:lnTo>
                <a:lnTo>
                  <a:pt x="73" y="243"/>
                </a:lnTo>
                <a:lnTo>
                  <a:pt x="76" y="250"/>
                </a:lnTo>
                <a:lnTo>
                  <a:pt x="76" y="256"/>
                </a:lnTo>
                <a:lnTo>
                  <a:pt x="76" y="263"/>
                </a:lnTo>
                <a:lnTo>
                  <a:pt x="76" y="271"/>
                </a:lnTo>
                <a:lnTo>
                  <a:pt x="78" y="295"/>
                </a:lnTo>
                <a:lnTo>
                  <a:pt x="78" y="325"/>
                </a:lnTo>
                <a:lnTo>
                  <a:pt x="78" y="542"/>
                </a:lnTo>
                <a:lnTo>
                  <a:pt x="318" y="542"/>
                </a:lnTo>
                <a:close/>
              </a:path>
            </a:pathLst>
          </a:custGeom>
          <a:solidFill>
            <a:srgbClr val="E187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09" name="任意多边形 308308"/>
          <p:cNvSpPr/>
          <p:nvPr/>
        </p:nvSpPr>
        <p:spPr>
          <a:xfrm>
            <a:off x="5675313" y="3975100"/>
            <a:ext cx="631825" cy="860425"/>
          </a:xfrm>
          <a:custGeom>
            <a:rect l="0" t="0" r="0" b="0"/>
            <a:pathLst>
              <a:path w="398" h="542">
                <a:moveTo>
                  <a:pt x="318" y="542"/>
                </a:moveTo>
                <a:lnTo>
                  <a:pt x="318" y="332"/>
                </a:lnTo>
                <a:lnTo>
                  <a:pt x="318" y="312"/>
                </a:lnTo>
                <a:lnTo>
                  <a:pt x="318" y="297"/>
                </a:lnTo>
                <a:lnTo>
                  <a:pt x="318" y="282"/>
                </a:lnTo>
                <a:lnTo>
                  <a:pt x="318" y="269"/>
                </a:lnTo>
                <a:lnTo>
                  <a:pt x="318" y="263"/>
                </a:lnTo>
                <a:lnTo>
                  <a:pt x="320" y="258"/>
                </a:lnTo>
                <a:lnTo>
                  <a:pt x="320" y="252"/>
                </a:lnTo>
                <a:lnTo>
                  <a:pt x="322" y="245"/>
                </a:lnTo>
                <a:lnTo>
                  <a:pt x="322" y="239"/>
                </a:lnTo>
                <a:lnTo>
                  <a:pt x="325" y="232"/>
                </a:lnTo>
                <a:lnTo>
                  <a:pt x="327" y="224"/>
                </a:lnTo>
                <a:lnTo>
                  <a:pt x="331" y="215"/>
                </a:lnTo>
                <a:lnTo>
                  <a:pt x="335" y="202"/>
                </a:lnTo>
                <a:lnTo>
                  <a:pt x="342" y="187"/>
                </a:lnTo>
                <a:lnTo>
                  <a:pt x="351" y="167"/>
                </a:lnTo>
                <a:lnTo>
                  <a:pt x="359" y="150"/>
                </a:lnTo>
                <a:lnTo>
                  <a:pt x="368" y="130"/>
                </a:lnTo>
                <a:lnTo>
                  <a:pt x="377" y="111"/>
                </a:lnTo>
                <a:lnTo>
                  <a:pt x="383" y="96"/>
                </a:lnTo>
                <a:lnTo>
                  <a:pt x="390" y="83"/>
                </a:lnTo>
                <a:lnTo>
                  <a:pt x="392" y="76"/>
                </a:lnTo>
                <a:lnTo>
                  <a:pt x="394" y="68"/>
                </a:lnTo>
                <a:lnTo>
                  <a:pt x="396" y="61"/>
                </a:lnTo>
                <a:lnTo>
                  <a:pt x="398" y="55"/>
                </a:lnTo>
                <a:lnTo>
                  <a:pt x="398" y="48"/>
                </a:lnTo>
                <a:lnTo>
                  <a:pt x="398" y="39"/>
                </a:lnTo>
                <a:lnTo>
                  <a:pt x="398" y="35"/>
                </a:lnTo>
                <a:lnTo>
                  <a:pt x="398" y="29"/>
                </a:lnTo>
                <a:lnTo>
                  <a:pt x="396" y="22"/>
                </a:lnTo>
                <a:lnTo>
                  <a:pt x="394" y="18"/>
                </a:lnTo>
                <a:lnTo>
                  <a:pt x="394" y="16"/>
                </a:lnTo>
                <a:lnTo>
                  <a:pt x="392" y="13"/>
                </a:lnTo>
                <a:lnTo>
                  <a:pt x="392" y="11"/>
                </a:lnTo>
                <a:lnTo>
                  <a:pt x="390" y="9"/>
                </a:lnTo>
                <a:lnTo>
                  <a:pt x="390" y="7"/>
                </a:lnTo>
                <a:lnTo>
                  <a:pt x="387" y="5"/>
                </a:lnTo>
                <a:lnTo>
                  <a:pt x="385" y="5"/>
                </a:lnTo>
                <a:lnTo>
                  <a:pt x="385" y="3"/>
                </a:lnTo>
                <a:lnTo>
                  <a:pt x="383" y="3"/>
                </a:lnTo>
                <a:lnTo>
                  <a:pt x="381" y="3"/>
                </a:lnTo>
                <a:lnTo>
                  <a:pt x="379" y="0"/>
                </a:lnTo>
                <a:lnTo>
                  <a:pt x="377" y="0"/>
                </a:lnTo>
                <a:lnTo>
                  <a:pt x="368" y="0"/>
                </a:lnTo>
                <a:lnTo>
                  <a:pt x="357" y="3"/>
                </a:lnTo>
                <a:lnTo>
                  <a:pt x="346" y="3"/>
                </a:lnTo>
                <a:lnTo>
                  <a:pt x="335" y="3"/>
                </a:lnTo>
                <a:lnTo>
                  <a:pt x="325" y="3"/>
                </a:lnTo>
                <a:lnTo>
                  <a:pt x="318" y="3"/>
                </a:lnTo>
                <a:lnTo>
                  <a:pt x="312" y="3"/>
                </a:lnTo>
                <a:lnTo>
                  <a:pt x="312" y="3"/>
                </a:lnTo>
                <a:lnTo>
                  <a:pt x="301" y="3"/>
                </a:lnTo>
                <a:lnTo>
                  <a:pt x="292" y="5"/>
                </a:lnTo>
                <a:lnTo>
                  <a:pt x="106" y="5"/>
                </a:lnTo>
                <a:lnTo>
                  <a:pt x="95" y="3"/>
                </a:lnTo>
                <a:lnTo>
                  <a:pt x="84" y="5"/>
                </a:lnTo>
                <a:lnTo>
                  <a:pt x="82" y="3"/>
                </a:lnTo>
                <a:lnTo>
                  <a:pt x="78" y="3"/>
                </a:lnTo>
                <a:lnTo>
                  <a:pt x="71" y="3"/>
                </a:lnTo>
                <a:lnTo>
                  <a:pt x="63" y="3"/>
                </a:lnTo>
                <a:lnTo>
                  <a:pt x="54" y="3"/>
                </a:lnTo>
                <a:lnTo>
                  <a:pt x="45" y="3"/>
                </a:lnTo>
                <a:lnTo>
                  <a:pt x="34" y="3"/>
                </a:lnTo>
                <a:lnTo>
                  <a:pt x="26" y="5"/>
                </a:lnTo>
                <a:lnTo>
                  <a:pt x="24" y="5"/>
                </a:lnTo>
                <a:lnTo>
                  <a:pt x="21" y="5"/>
                </a:lnTo>
                <a:lnTo>
                  <a:pt x="21" y="5"/>
                </a:lnTo>
                <a:lnTo>
                  <a:pt x="19" y="5"/>
                </a:lnTo>
                <a:lnTo>
                  <a:pt x="17" y="7"/>
                </a:lnTo>
                <a:lnTo>
                  <a:pt x="15" y="7"/>
                </a:lnTo>
                <a:lnTo>
                  <a:pt x="13" y="9"/>
                </a:lnTo>
                <a:lnTo>
                  <a:pt x="13" y="9"/>
                </a:lnTo>
                <a:lnTo>
                  <a:pt x="11" y="11"/>
                </a:lnTo>
                <a:lnTo>
                  <a:pt x="8" y="13"/>
                </a:lnTo>
                <a:lnTo>
                  <a:pt x="8" y="13"/>
                </a:lnTo>
                <a:lnTo>
                  <a:pt x="6" y="16"/>
                </a:lnTo>
                <a:lnTo>
                  <a:pt x="4" y="20"/>
                </a:lnTo>
                <a:lnTo>
                  <a:pt x="4" y="24"/>
                </a:lnTo>
                <a:lnTo>
                  <a:pt x="2" y="29"/>
                </a:lnTo>
                <a:lnTo>
                  <a:pt x="2" y="35"/>
                </a:lnTo>
                <a:lnTo>
                  <a:pt x="0" y="39"/>
                </a:lnTo>
                <a:lnTo>
                  <a:pt x="0" y="46"/>
                </a:lnTo>
                <a:lnTo>
                  <a:pt x="2" y="50"/>
                </a:lnTo>
                <a:lnTo>
                  <a:pt x="2" y="57"/>
                </a:lnTo>
                <a:lnTo>
                  <a:pt x="4" y="63"/>
                </a:lnTo>
                <a:lnTo>
                  <a:pt x="4" y="70"/>
                </a:lnTo>
                <a:lnTo>
                  <a:pt x="6" y="76"/>
                </a:lnTo>
                <a:lnTo>
                  <a:pt x="8" y="85"/>
                </a:lnTo>
                <a:lnTo>
                  <a:pt x="13" y="94"/>
                </a:lnTo>
                <a:lnTo>
                  <a:pt x="15" y="100"/>
                </a:lnTo>
                <a:lnTo>
                  <a:pt x="21" y="120"/>
                </a:lnTo>
                <a:lnTo>
                  <a:pt x="30" y="139"/>
                </a:lnTo>
                <a:lnTo>
                  <a:pt x="39" y="159"/>
                </a:lnTo>
                <a:lnTo>
                  <a:pt x="47" y="178"/>
                </a:lnTo>
                <a:lnTo>
                  <a:pt x="56" y="195"/>
                </a:lnTo>
                <a:lnTo>
                  <a:pt x="63" y="213"/>
                </a:lnTo>
                <a:lnTo>
                  <a:pt x="67" y="221"/>
                </a:lnTo>
                <a:lnTo>
                  <a:pt x="71" y="228"/>
                </a:lnTo>
                <a:lnTo>
                  <a:pt x="73" y="232"/>
                </a:lnTo>
                <a:lnTo>
                  <a:pt x="73" y="234"/>
                </a:lnTo>
                <a:lnTo>
                  <a:pt x="76" y="239"/>
                </a:lnTo>
                <a:lnTo>
                  <a:pt x="76" y="243"/>
                </a:lnTo>
                <a:lnTo>
                  <a:pt x="76" y="250"/>
                </a:lnTo>
                <a:lnTo>
                  <a:pt x="78" y="256"/>
                </a:lnTo>
                <a:lnTo>
                  <a:pt x="78" y="263"/>
                </a:lnTo>
                <a:lnTo>
                  <a:pt x="78" y="271"/>
                </a:lnTo>
                <a:lnTo>
                  <a:pt x="78" y="293"/>
                </a:lnTo>
                <a:lnTo>
                  <a:pt x="78" y="323"/>
                </a:lnTo>
                <a:lnTo>
                  <a:pt x="80" y="542"/>
                </a:lnTo>
                <a:lnTo>
                  <a:pt x="318" y="542"/>
                </a:lnTo>
                <a:close/>
              </a:path>
            </a:pathLst>
          </a:custGeom>
          <a:solidFill>
            <a:srgbClr val="E184A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0" name="任意多边形 308309"/>
          <p:cNvSpPr/>
          <p:nvPr/>
        </p:nvSpPr>
        <p:spPr>
          <a:xfrm>
            <a:off x="5678488" y="3979863"/>
            <a:ext cx="628650" cy="855662"/>
          </a:xfrm>
          <a:custGeom>
            <a:rect l="0" t="0" r="0" b="0"/>
            <a:pathLst>
              <a:path w="396" h="539">
                <a:moveTo>
                  <a:pt x="316" y="539"/>
                </a:moveTo>
                <a:lnTo>
                  <a:pt x="316" y="329"/>
                </a:lnTo>
                <a:lnTo>
                  <a:pt x="316" y="309"/>
                </a:lnTo>
                <a:lnTo>
                  <a:pt x="316" y="292"/>
                </a:lnTo>
                <a:lnTo>
                  <a:pt x="316" y="279"/>
                </a:lnTo>
                <a:lnTo>
                  <a:pt x="316" y="266"/>
                </a:lnTo>
                <a:lnTo>
                  <a:pt x="316" y="260"/>
                </a:lnTo>
                <a:lnTo>
                  <a:pt x="318" y="255"/>
                </a:lnTo>
                <a:lnTo>
                  <a:pt x="318" y="249"/>
                </a:lnTo>
                <a:lnTo>
                  <a:pt x="318" y="242"/>
                </a:lnTo>
                <a:lnTo>
                  <a:pt x="320" y="236"/>
                </a:lnTo>
                <a:lnTo>
                  <a:pt x="323" y="229"/>
                </a:lnTo>
                <a:lnTo>
                  <a:pt x="325" y="221"/>
                </a:lnTo>
                <a:lnTo>
                  <a:pt x="329" y="212"/>
                </a:lnTo>
                <a:lnTo>
                  <a:pt x="333" y="199"/>
                </a:lnTo>
                <a:lnTo>
                  <a:pt x="340" y="184"/>
                </a:lnTo>
                <a:lnTo>
                  <a:pt x="349" y="166"/>
                </a:lnTo>
                <a:lnTo>
                  <a:pt x="357" y="147"/>
                </a:lnTo>
                <a:lnTo>
                  <a:pt x="366" y="127"/>
                </a:lnTo>
                <a:lnTo>
                  <a:pt x="372" y="110"/>
                </a:lnTo>
                <a:lnTo>
                  <a:pt x="381" y="93"/>
                </a:lnTo>
                <a:lnTo>
                  <a:pt x="385" y="80"/>
                </a:lnTo>
                <a:lnTo>
                  <a:pt x="390" y="73"/>
                </a:lnTo>
                <a:lnTo>
                  <a:pt x="392" y="67"/>
                </a:lnTo>
                <a:lnTo>
                  <a:pt x="394" y="60"/>
                </a:lnTo>
                <a:lnTo>
                  <a:pt x="394" y="52"/>
                </a:lnTo>
                <a:lnTo>
                  <a:pt x="396" y="45"/>
                </a:lnTo>
                <a:lnTo>
                  <a:pt x="396" y="39"/>
                </a:lnTo>
                <a:lnTo>
                  <a:pt x="396" y="32"/>
                </a:lnTo>
                <a:lnTo>
                  <a:pt x="394" y="28"/>
                </a:lnTo>
                <a:lnTo>
                  <a:pt x="394" y="21"/>
                </a:lnTo>
                <a:lnTo>
                  <a:pt x="392" y="17"/>
                </a:lnTo>
                <a:lnTo>
                  <a:pt x="392" y="13"/>
                </a:lnTo>
                <a:lnTo>
                  <a:pt x="390" y="10"/>
                </a:lnTo>
                <a:lnTo>
                  <a:pt x="390" y="8"/>
                </a:lnTo>
                <a:lnTo>
                  <a:pt x="388" y="8"/>
                </a:lnTo>
                <a:lnTo>
                  <a:pt x="385" y="6"/>
                </a:lnTo>
                <a:lnTo>
                  <a:pt x="385" y="4"/>
                </a:lnTo>
                <a:lnTo>
                  <a:pt x="383" y="4"/>
                </a:lnTo>
                <a:lnTo>
                  <a:pt x="381" y="2"/>
                </a:lnTo>
                <a:lnTo>
                  <a:pt x="379" y="2"/>
                </a:lnTo>
                <a:lnTo>
                  <a:pt x="379" y="0"/>
                </a:lnTo>
                <a:lnTo>
                  <a:pt x="377" y="0"/>
                </a:lnTo>
                <a:lnTo>
                  <a:pt x="375" y="0"/>
                </a:lnTo>
                <a:lnTo>
                  <a:pt x="364" y="0"/>
                </a:lnTo>
                <a:lnTo>
                  <a:pt x="353" y="0"/>
                </a:lnTo>
                <a:lnTo>
                  <a:pt x="342" y="0"/>
                </a:lnTo>
                <a:lnTo>
                  <a:pt x="331" y="0"/>
                </a:lnTo>
                <a:lnTo>
                  <a:pt x="323" y="2"/>
                </a:lnTo>
                <a:lnTo>
                  <a:pt x="316" y="2"/>
                </a:lnTo>
                <a:lnTo>
                  <a:pt x="310" y="2"/>
                </a:lnTo>
                <a:lnTo>
                  <a:pt x="307" y="2"/>
                </a:lnTo>
                <a:lnTo>
                  <a:pt x="299" y="2"/>
                </a:lnTo>
                <a:lnTo>
                  <a:pt x="290" y="2"/>
                </a:lnTo>
                <a:lnTo>
                  <a:pt x="104" y="2"/>
                </a:lnTo>
                <a:lnTo>
                  <a:pt x="93" y="2"/>
                </a:lnTo>
                <a:lnTo>
                  <a:pt x="82" y="2"/>
                </a:lnTo>
                <a:lnTo>
                  <a:pt x="82" y="2"/>
                </a:lnTo>
                <a:lnTo>
                  <a:pt x="78" y="2"/>
                </a:lnTo>
                <a:lnTo>
                  <a:pt x="71" y="2"/>
                </a:lnTo>
                <a:lnTo>
                  <a:pt x="63" y="2"/>
                </a:lnTo>
                <a:lnTo>
                  <a:pt x="54" y="2"/>
                </a:lnTo>
                <a:lnTo>
                  <a:pt x="45" y="2"/>
                </a:lnTo>
                <a:lnTo>
                  <a:pt x="35" y="2"/>
                </a:lnTo>
                <a:lnTo>
                  <a:pt x="26" y="2"/>
                </a:lnTo>
                <a:lnTo>
                  <a:pt x="24" y="2"/>
                </a:lnTo>
                <a:lnTo>
                  <a:pt x="22" y="4"/>
                </a:lnTo>
                <a:lnTo>
                  <a:pt x="19" y="4"/>
                </a:lnTo>
                <a:lnTo>
                  <a:pt x="19" y="4"/>
                </a:lnTo>
                <a:lnTo>
                  <a:pt x="17" y="6"/>
                </a:lnTo>
                <a:lnTo>
                  <a:pt x="15" y="6"/>
                </a:lnTo>
                <a:lnTo>
                  <a:pt x="13" y="8"/>
                </a:lnTo>
                <a:lnTo>
                  <a:pt x="11" y="8"/>
                </a:lnTo>
                <a:lnTo>
                  <a:pt x="11" y="10"/>
                </a:lnTo>
                <a:lnTo>
                  <a:pt x="9" y="10"/>
                </a:lnTo>
                <a:lnTo>
                  <a:pt x="9" y="13"/>
                </a:lnTo>
                <a:lnTo>
                  <a:pt x="6" y="15"/>
                </a:lnTo>
                <a:lnTo>
                  <a:pt x="4" y="19"/>
                </a:lnTo>
                <a:lnTo>
                  <a:pt x="4" y="23"/>
                </a:lnTo>
                <a:lnTo>
                  <a:pt x="2" y="28"/>
                </a:lnTo>
                <a:lnTo>
                  <a:pt x="2" y="32"/>
                </a:lnTo>
                <a:lnTo>
                  <a:pt x="0" y="39"/>
                </a:lnTo>
                <a:lnTo>
                  <a:pt x="0" y="45"/>
                </a:lnTo>
                <a:lnTo>
                  <a:pt x="2" y="49"/>
                </a:lnTo>
                <a:lnTo>
                  <a:pt x="2" y="56"/>
                </a:lnTo>
                <a:lnTo>
                  <a:pt x="4" y="62"/>
                </a:lnTo>
                <a:lnTo>
                  <a:pt x="4" y="69"/>
                </a:lnTo>
                <a:lnTo>
                  <a:pt x="6" y="75"/>
                </a:lnTo>
                <a:lnTo>
                  <a:pt x="9" y="82"/>
                </a:lnTo>
                <a:lnTo>
                  <a:pt x="13" y="91"/>
                </a:lnTo>
                <a:lnTo>
                  <a:pt x="15" y="99"/>
                </a:lnTo>
                <a:lnTo>
                  <a:pt x="22" y="117"/>
                </a:lnTo>
                <a:lnTo>
                  <a:pt x="30" y="136"/>
                </a:lnTo>
                <a:lnTo>
                  <a:pt x="39" y="156"/>
                </a:lnTo>
                <a:lnTo>
                  <a:pt x="48" y="175"/>
                </a:lnTo>
                <a:lnTo>
                  <a:pt x="54" y="192"/>
                </a:lnTo>
                <a:lnTo>
                  <a:pt x="63" y="210"/>
                </a:lnTo>
                <a:lnTo>
                  <a:pt x="67" y="218"/>
                </a:lnTo>
                <a:lnTo>
                  <a:pt x="71" y="225"/>
                </a:lnTo>
                <a:lnTo>
                  <a:pt x="71" y="229"/>
                </a:lnTo>
                <a:lnTo>
                  <a:pt x="74" y="231"/>
                </a:lnTo>
                <a:lnTo>
                  <a:pt x="74" y="236"/>
                </a:lnTo>
                <a:lnTo>
                  <a:pt x="76" y="240"/>
                </a:lnTo>
                <a:lnTo>
                  <a:pt x="76" y="247"/>
                </a:lnTo>
                <a:lnTo>
                  <a:pt x="76" y="253"/>
                </a:lnTo>
                <a:lnTo>
                  <a:pt x="78" y="260"/>
                </a:lnTo>
                <a:lnTo>
                  <a:pt x="78" y="268"/>
                </a:lnTo>
                <a:lnTo>
                  <a:pt x="78" y="290"/>
                </a:lnTo>
                <a:lnTo>
                  <a:pt x="78" y="320"/>
                </a:lnTo>
                <a:lnTo>
                  <a:pt x="80" y="539"/>
                </a:lnTo>
                <a:lnTo>
                  <a:pt x="316" y="539"/>
                </a:lnTo>
                <a:close/>
              </a:path>
            </a:pathLst>
          </a:custGeom>
          <a:solidFill>
            <a:srgbClr val="E183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1" name="任意多边形 308310"/>
          <p:cNvSpPr/>
          <p:nvPr/>
        </p:nvSpPr>
        <p:spPr>
          <a:xfrm>
            <a:off x="5681663" y="3983038"/>
            <a:ext cx="622300" cy="852487"/>
          </a:xfrm>
          <a:custGeom>
            <a:rect l="0" t="0" r="0" b="0"/>
            <a:pathLst>
              <a:path w="392" h="537">
                <a:moveTo>
                  <a:pt x="314" y="537"/>
                </a:moveTo>
                <a:lnTo>
                  <a:pt x="314" y="327"/>
                </a:lnTo>
                <a:lnTo>
                  <a:pt x="314" y="307"/>
                </a:lnTo>
                <a:lnTo>
                  <a:pt x="314" y="290"/>
                </a:lnTo>
                <a:lnTo>
                  <a:pt x="314" y="277"/>
                </a:lnTo>
                <a:lnTo>
                  <a:pt x="314" y="264"/>
                </a:lnTo>
                <a:lnTo>
                  <a:pt x="314" y="258"/>
                </a:lnTo>
                <a:lnTo>
                  <a:pt x="314" y="253"/>
                </a:lnTo>
                <a:lnTo>
                  <a:pt x="316" y="247"/>
                </a:lnTo>
                <a:lnTo>
                  <a:pt x="316" y="240"/>
                </a:lnTo>
                <a:lnTo>
                  <a:pt x="318" y="234"/>
                </a:lnTo>
                <a:lnTo>
                  <a:pt x="321" y="227"/>
                </a:lnTo>
                <a:lnTo>
                  <a:pt x="323" y="219"/>
                </a:lnTo>
                <a:lnTo>
                  <a:pt x="325" y="212"/>
                </a:lnTo>
                <a:lnTo>
                  <a:pt x="331" y="197"/>
                </a:lnTo>
                <a:lnTo>
                  <a:pt x="338" y="182"/>
                </a:lnTo>
                <a:lnTo>
                  <a:pt x="347" y="164"/>
                </a:lnTo>
                <a:lnTo>
                  <a:pt x="353" y="145"/>
                </a:lnTo>
                <a:lnTo>
                  <a:pt x="362" y="128"/>
                </a:lnTo>
                <a:lnTo>
                  <a:pt x="370" y="108"/>
                </a:lnTo>
                <a:lnTo>
                  <a:pt x="377" y="93"/>
                </a:lnTo>
                <a:lnTo>
                  <a:pt x="383" y="80"/>
                </a:lnTo>
                <a:lnTo>
                  <a:pt x="386" y="73"/>
                </a:lnTo>
                <a:lnTo>
                  <a:pt x="388" y="67"/>
                </a:lnTo>
                <a:lnTo>
                  <a:pt x="390" y="58"/>
                </a:lnTo>
                <a:lnTo>
                  <a:pt x="392" y="52"/>
                </a:lnTo>
                <a:lnTo>
                  <a:pt x="392" y="45"/>
                </a:lnTo>
                <a:lnTo>
                  <a:pt x="392" y="39"/>
                </a:lnTo>
                <a:lnTo>
                  <a:pt x="392" y="32"/>
                </a:lnTo>
                <a:lnTo>
                  <a:pt x="392" y="26"/>
                </a:lnTo>
                <a:lnTo>
                  <a:pt x="390" y="21"/>
                </a:lnTo>
                <a:lnTo>
                  <a:pt x="390" y="15"/>
                </a:lnTo>
                <a:lnTo>
                  <a:pt x="388" y="13"/>
                </a:lnTo>
                <a:lnTo>
                  <a:pt x="388" y="11"/>
                </a:lnTo>
                <a:lnTo>
                  <a:pt x="386" y="8"/>
                </a:lnTo>
                <a:lnTo>
                  <a:pt x="386" y="6"/>
                </a:lnTo>
                <a:lnTo>
                  <a:pt x="383" y="6"/>
                </a:lnTo>
                <a:lnTo>
                  <a:pt x="381" y="4"/>
                </a:lnTo>
                <a:lnTo>
                  <a:pt x="381" y="2"/>
                </a:lnTo>
                <a:lnTo>
                  <a:pt x="379" y="2"/>
                </a:lnTo>
                <a:lnTo>
                  <a:pt x="377" y="0"/>
                </a:lnTo>
                <a:lnTo>
                  <a:pt x="375" y="0"/>
                </a:lnTo>
                <a:lnTo>
                  <a:pt x="373" y="0"/>
                </a:lnTo>
                <a:lnTo>
                  <a:pt x="370" y="0"/>
                </a:lnTo>
                <a:lnTo>
                  <a:pt x="362" y="0"/>
                </a:lnTo>
                <a:lnTo>
                  <a:pt x="351" y="0"/>
                </a:lnTo>
                <a:lnTo>
                  <a:pt x="340" y="0"/>
                </a:lnTo>
                <a:lnTo>
                  <a:pt x="329" y="0"/>
                </a:lnTo>
                <a:lnTo>
                  <a:pt x="321" y="0"/>
                </a:lnTo>
                <a:lnTo>
                  <a:pt x="312" y="0"/>
                </a:lnTo>
                <a:lnTo>
                  <a:pt x="308" y="0"/>
                </a:lnTo>
                <a:lnTo>
                  <a:pt x="305" y="2"/>
                </a:lnTo>
                <a:lnTo>
                  <a:pt x="297" y="2"/>
                </a:lnTo>
                <a:lnTo>
                  <a:pt x="288" y="2"/>
                </a:lnTo>
                <a:lnTo>
                  <a:pt x="104" y="2"/>
                </a:lnTo>
                <a:lnTo>
                  <a:pt x="93" y="2"/>
                </a:lnTo>
                <a:lnTo>
                  <a:pt x="82" y="2"/>
                </a:lnTo>
                <a:lnTo>
                  <a:pt x="80" y="2"/>
                </a:lnTo>
                <a:lnTo>
                  <a:pt x="76" y="2"/>
                </a:lnTo>
                <a:lnTo>
                  <a:pt x="69" y="2"/>
                </a:lnTo>
                <a:lnTo>
                  <a:pt x="63" y="2"/>
                </a:lnTo>
                <a:lnTo>
                  <a:pt x="54" y="2"/>
                </a:lnTo>
                <a:lnTo>
                  <a:pt x="43" y="2"/>
                </a:lnTo>
                <a:lnTo>
                  <a:pt x="35" y="2"/>
                </a:lnTo>
                <a:lnTo>
                  <a:pt x="26" y="2"/>
                </a:lnTo>
                <a:lnTo>
                  <a:pt x="24" y="2"/>
                </a:lnTo>
                <a:lnTo>
                  <a:pt x="22" y="2"/>
                </a:lnTo>
                <a:lnTo>
                  <a:pt x="20" y="4"/>
                </a:lnTo>
                <a:lnTo>
                  <a:pt x="20" y="4"/>
                </a:lnTo>
                <a:lnTo>
                  <a:pt x="17" y="4"/>
                </a:lnTo>
                <a:lnTo>
                  <a:pt x="15" y="6"/>
                </a:lnTo>
                <a:lnTo>
                  <a:pt x="13" y="6"/>
                </a:lnTo>
                <a:lnTo>
                  <a:pt x="13" y="8"/>
                </a:lnTo>
                <a:lnTo>
                  <a:pt x="11" y="11"/>
                </a:lnTo>
                <a:lnTo>
                  <a:pt x="9" y="11"/>
                </a:lnTo>
                <a:lnTo>
                  <a:pt x="9" y="13"/>
                </a:lnTo>
                <a:lnTo>
                  <a:pt x="7" y="15"/>
                </a:lnTo>
                <a:lnTo>
                  <a:pt x="4" y="19"/>
                </a:lnTo>
                <a:lnTo>
                  <a:pt x="2" y="24"/>
                </a:lnTo>
                <a:lnTo>
                  <a:pt x="2" y="28"/>
                </a:lnTo>
                <a:lnTo>
                  <a:pt x="2" y="32"/>
                </a:lnTo>
                <a:lnTo>
                  <a:pt x="0" y="39"/>
                </a:lnTo>
                <a:lnTo>
                  <a:pt x="0" y="43"/>
                </a:lnTo>
                <a:lnTo>
                  <a:pt x="2" y="50"/>
                </a:lnTo>
                <a:lnTo>
                  <a:pt x="2" y="56"/>
                </a:lnTo>
                <a:lnTo>
                  <a:pt x="2" y="60"/>
                </a:lnTo>
                <a:lnTo>
                  <a:pt x="4" y="67"/>
                </a:lnTo>
                <a:lnTo>
                  <a:pt x="7" y="73"/>
                </a:lnTo>
                <a:lnTo>
                  <a:pt x="9" y="82"/>
                </a:lnTo>
                <a:lnTo>
                  <a:pt x="13" y="91"/>
                </a:lnTo>
                <a:lnTo>
                  <a:pt x="15" y="97"/>
                </a:lnTo>
                <a:lnTo>
                  <a:pt x="22" y="117"/>
                </a:lnTo>
                <a:lnTo>
                  <a:pt x="30" y="134"/>
                </a:lnTo>
                <a:lnTo>
                  <a:pt x="37" y="154"/>
                </a:lnTo>
                <a:lnTo>
                  <a:pt x="46" y="173"/>
                </a:lnTo>
                <a:lnTo>
                  <a:pt x="54" y="193"/>
                </a:lnTo>
                <a:lnTo>
                  <a:pt x="63" y="208"/>
                </a:lnTo>
                <a:lnTo>
                  <a:pt x="67" y="216"/>
                </a:lnTo>
                <a:lnTo>
                  <a:pt x="69" y="223"/>
                </a:lnTo>
                <a:lnTo>
                  <a:pt x="72" y="227"/>
                </a:lnTo>
                <a:lnTo>
                  <a:pt x="74" y="232"/>
                </a:lnTo>
                <a:lnTo>
                  <a:pt x="74" y="234"/>
                </a:lnTo>
                <a:lnTo>
                  <a:pt x="74" y="238"/>
                </a:lnTo>
                <a:lnTo>
                  <a:pt x="76" y="245"/>
                </a:lnTo>
                <a:lnTo>
                  <a:pt x="76" y="249"/>
                </a:lnTo>
                <a:lnTo>
                  <a:pt x="76" y="258"/>
                </a:lnTo>
                <a:lnTo>
                  <a:pt x="76" y="266"/>
                </a:lnTo>
                <a:lnTo>
                  <a:pt x="78" y="288"/>
                </a:lnTo>
                <a:lnTo>
                  <a:pt x="78" y="318"/>
                </a:lnTo>
                <a:lnTo>
                  <a:pt x="78" y="537"/>
                </a:lnTo>
                <a:lnTo>
                  <a:pt x="314" y="537"/>
                </a:lnTo>
                <a:close/>
              </a:path>
            </a:pathLst>
          </a:custGeom>
          <a:solidFill>
            <a:srgbClr val="E082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2" name="任意多边形 308311"/>
          <p:cNvSpPr/>
          <p:nvPr/>
        </p:nvSpPr>
        <p:spPr>
          <a:xfrm>
            <a:off x="5684838" y="3986213"/>
            <a:ext cx="619125" cy="849312"/>
          </a:xfrm>
          <a:custGeom>
            <a:rect l="0" t="0" r="0" b="0"/>
            <a:pathLst>
              <a:path w="390" h="535">
                <a:moveTo>
                  <a:pt x="312" y="535"/>
                </a:moveTo>
                <a:lnTo>
                  <a:pt x="312" y="323"/>
                </a:lnTo>
                <a:lnTo>
                  <a:pt x="312" y="305"/>
                </a:lnTo>
                <a:lnTo>
                  <a:pt x="312" y="288"/>
                </a:lnTo>
                <a:lnTo>
                  <a:pt x="312" y="275"/>
                </a:lnTo>
                <a:lnTo>
                  <a:pt x="312" y="262"/>
                </a:lnTo>
                <a:lnTo>
                  <a:pt x="312" y="256"/>
                </a:lnTo>
                <a:lnTo>
                  <a:pt x="312" y="249"/>
                </a:lnTo>
                <a:lnTo>
                  <a:pt x="314" y="245"/>
                </a:lnTo>
                <a:lnTo>
                  <a:pt x="314" y="238"/>
                </a:lnTo>
                <a:lnTo>
                  <a:pt x="316" y="232"/>
                </a:lnTo>
                <a:lnTo>
                  <a:pt x="319" y="225"/>
                </a:lnTo>
                <a:lnTo>
                  <a:pt x="321" y="217"/>
                </a:lnTo>
                <a:lnTo>
                  <a:pt x="323" y="210"/>
                </a:lnTo>
                <a:lnTo>
                  <a:pt x="329" y="197"/>
                </a:lnTo>
                <a:lnTo>
                  <a:pt x="336" y="180"/>
                </a:lnTo>
                <a:lnTo>
                  <a:pt x="342" y="162"/>
                </a:lnTo>
                <a:lnTo>
                  <a:pt x="351" y="145"/>
                </a:lnTo>
                <a:lnTo>
                  <a:pt x="360" y="126"/>
                </a:lnTo>
                <a:lnTo>
                  <a:pt x="368" y="108"/>
                </a:lnTo>
                <a:lnTo>
                  <a:pt x="375" y="93"/>
                </a:lnTo>
                <a:lnTo>
                  <a:pt x="381" y="80"/>
                </a:lnTo>
                <a:lnTo>
                  <a:pt x="384" y="71"/>
                </a:lnTo>
                <a:lnTo>
                  <a:pt x="386" y="65"/>
                </a:lnTo>
                <a:lnTo>
                  <a:pt x="388" y="58"/>
                </a:lnTo>
                <a:lnTo>
                  <a:pt x="388" y="52"/>
                </a:lnTo>
                <a:lnTo>
                  <a:pt x="390" y="45"/>
                </a:lnTo>
                <a:lnTo>
                  <a:pt x="390" y="39"/>
                </a:lnTo>
                <a:lnTo>
                  <a:pt x="390" y="32"/>
                </a:lnTo>
                <a:lnTo>
                  <a:pt x="390" y="26"/>
                </a:lnTo>
                <a:lnTo>
                  <a:pt x="388" y="19"/>
                </a:lnTo>
                <a:lnTo>
                  <a:pt x="386" y="15"/>
                </a:lnTo>
                <a:lnTo>
                  <a:pt x="386" y="13"/>
                </a:lnTo>
                <a:lnTo>
                  <a:pt x="384" y="11"/>
                </a:lnTo>
                <a:lnTo>
                  <a:pt x="384" y="9"/>
                </a:lnTo>
                <a:lnTo>
                  <a:pt x="381" y="6"/>
                </a:lnTo>
                <a:lnTo>
                  <a:pt x="381" y="4"/>
                </a:lnTo>
                <a:lnTo>
                  <a:pt x="379" y="4"/>
                </a:lnTo>
                <a:lnTo>
                  <a:pt x="377" y="2"/>
                </a:lnTo>
                <a:lnTo>
                  <a:pt x="375" y="2"/>
                </a:lnTo>
                <a:lnTo>
                  <a:pt x="375" y="0"/>
                </a:lnTo>
                <a:lnTo>
                  <a:pt x="373" y="0"/>
                </a:lnTo>
                <a:lnTo>
                  <a:pt x="371" y="0"/>
                </a:lnTo>
                <a:lnTo>
                  <a:pt x="368" y="0"/>
                </a:lnTo>
                <a:lnTo>
                  <a:pt x="360" y="0"/>
                </a:lnTo>
                <a:lnTo>
                  <a:pt x="349" y="0"/>
                </a:lnTo>
                <a:lnTo>
                  <a:pt x="338" y="0"/>
                </a:lnTo>
                <a:lnTo>
                  <a:pt x="327" y="0"/>
                </a:lnTo>
                <a:lnTo>
                  <a:pt x="319" y="0"/>
                </a:lnTo>
                <a:lnTo>
                  <a:pt x="310" y="0"/>
                </a:lnTo>
                <a:lnTo>
                  <a:pt x="306" y="0"/>
                </a:lnTo>
                <a:lnTo>
                  <a:pt x="303" y="0"/>
                </a:lnTo>
                <a:lnTo>
                  <a:pt x="295" y="2"/>
                </a:lnTo>
                <a:lnTo>
                  <a:pt x="286" y="2"/>
                </a:lnTo>
                <a:lnTo>
                  <a:pt x="104" y="2"/>
                </a:lnTo>
                <a:lnTo>
                  <a:pt x="93" y="2"/>
                </a:lnTo>
                <a:lnTo>
                  <a:pt x="83" y="2"/>
                </a:lnTo>
                <a:lnTo>
                  <a:pt x="80" y="2"/>
                </a:lnTo>
                <a:lnTo>
                  <a:pt x="76" y="2"/>
                </a:lnTo>
                <a:lnTo>
                  <a:pt x="70" y="2"/>
                </a:lnTo>
                <a:lnTo>
                  <a:pt x="63" y="2"/>
                </a:lnTo>
                <a:lnTo>
                  <a:pt x="54" y="2"/>
                </a:lnTo>
                <a:lnTo>
                  <a:pt x="44" y="2"/>
                </a:lnTo>
                <a:lnTo>
                  <a:pt x="35" y="2"/>
                </a:lnTo>
                <a:lnTo>
                  <a:pt x="26" y="2"/>
                </a:lnTo>
                <a:lnTo>
                  <a:pt x="24" y="2"/>
                </a:lnTo>
                <a:lnTo>
                  <a:pt x="22" y="2"/>
                </a:lnTo>
                <a:lnTo>
                  <a:pt x="20" y="2"/>
                </a:lnTo>
                <a:lnTo>
                  <a:pt x="18" y="4"/>
                </a:lnTo>
                <a:lnTo>
                  <a:pt x="18" y="4"/>
                </a:lnTo>
                <a:lnTo>
                  <a:pt x="15" y="6"/>
                </a:lnTo>
                <a:lnTo>
                  <a:pt x="13" y="6"/>
                </a:lnTo>
                <a:lnTo>
                  <a:pt x="11" y="9"/>
                </a:lnTo>
                <a:lnTo>
                  <a:pt x="11" y="9"/>
                </a:lnTo>
                <a:lnTo>
                  <a:pt x="9" y="11"/>
                </a:lnTo>
                <a:lnTo>
                  <a:pt x="9" y="13"/>
                </a:lnTo>
                <a:lnTo>
                  <a:pt x="7" y="15"/>
                </a:lnTo>
                <a:lnTo>
                  <a:pt x="5" y="17"/>
                </a:lnTo>
                <a:lnTo>
                  <a:pt x="5" y="22"/>
                </a:lnTo>
                <a:lnTo>
                  <a:pt x="2" y="26"/>
                </a:lnTo>
                <a:lnTo>
                  <a:pt x="2" y="32"/>
                </a:lnTo>
                <a:lnTo>
                  <a:pt x="0" y="37"/>
                </a:lnTo>
                <a:lnTo>
                  <a:pt x="0" y="43"/>
                </a:lnTo>
                <a:lnTo>
                  <a:pt x="2" y="48"/>
                </a:lnTo>
                <a:lnTo>
                  <a:pt x="2" y="54"/>
                </a:lnTo>
                <a:lnTo>
                  <a:pt x="5" y="61"/>
                </a:lnTo>
                <a:lnTo>
                  <a:pt x="5" y="67"/>
                </a:lnTo>
                <a:lnTo>
                  <a:pt x="7" y="74"/>
                </a:lnTo>
                <a:lnTo>
                  <a:pt x="9" y="80"/>
                </a:lnTo>
                <a:lnTo>
                  <a:pt x="11" y="89"/>
                </a:lnTo>
                <a:lnTo>
                  <a:pt x="15" y="97"/>
                </a:lnTo>
                <a:lnTo>
                  <a:pt x="22" y="115"/>
                </a:lnTo>
                <a:lnTo>
                  <a:pt x="31" y="134"/>
                </a:lnTo>
                <a:lnTo>
                  <a:pt x="37" y="154"/>
                </a:lnTo>
                <a:lnTo>
                  <a:pt x="46" y="171"/>
                </a:lnTo>
                <a:lnTo>
                  <a:pt x="54" y="191"/>
                </a:lnTo>
                <a:lnTo>
                  <a:pt x="63" y="206"/>
                </a:lnTo>
                <a:lnTo>
                  <a:pt x="67" y="214"/>
                </a:lnTo>
                <a:lnTo>
                  <a:pt x="70" y="223"/>
                </a:lnTo>
                <a:lnTo>
                  <a:pt x="72" y="225"/>
                </a:lnTo>
                <a:lnTo>
                  <a:pt x="72" y="230"/>
                </a:lnTo>
                <a:lnTo>
                  <a:pt x="74" y="232"/>
                </a:lnTo>
                <a:lnTo>
                  <a:pt x="74" y="236"/>
                </a:lnTo>
                <a:lnTo>
                  <a:pt x="76" y="240"/>
                </a:lnTo>
                <a:lnTo>
                  <a:pt x="76" y="247"/>
                </a:lnTo>
                <a:lnTo>
                  <a:pt x="76" y="256"/>
                </a:lnTo>
                <a:lnTo>
                  <a:pt x="76" y="264"/>
                </a:lnTo>
                <a:lnTo>
                  <a:pt x="76" y="286"/>
                </a:lnTo>
                <a:lnTo>
                  <a:pt x="78" y="316"/>
                </a:lnTo>
                <a:lnTo>
                  <a:pt x="78" y="535"/>
                </a:lnTo>
                <a:lnTo>
                  <a:pt x="312" y="535"/>
                </a:lnTo>
                <a:close/>
              </a:path>
            </a:pathLst>
          </a:custGeom>
          <a:solidFill>
            <a:srgbClr val="E080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3" name="任意多边形 308312"/>
          <p:cNvSpPr/>
          <p:nvPr/>
        </p:nvSpPr>
        <p:spPr>
          <a:xfrm>
            <a:off x="5688013" y="3989388"/>
            <a:ext cx="615950" cy="846137"/>
          </a:xfrm>
          <a:custGeom>
            <a:rect l="0" t="0" r="0" b="0"/>
            <a:pathLst>
              <a:path w="388" h="533">
                <a:moveTo>
                  <a:pt x="310" y="533"/>
                </a:moveTo>
                <a:lnTo>
                  <a:pt x="310" y="321"/>
                </a:lnTo>
                <a:lnTo>
                  <a:pt x="310" y="301"/>
                </a:lnTo>
                <a:lnTo>
                  <a:pt x="310" y="286"/>
                </a:lnTo>
                <a:lnTo>
                  <a:pt x="310" y="271"/>
                </a:lnTo>
                <a:lnTo>
                  <a:pt x="310" y="260"/>
                </a:lnTo>
                <a:lnTo>
                  <a:pt x="310" y="254"/>
                </a:lnTo>
                <a:lnTo>
                  <a:pt x="310" y="247"/>
                </a:lnTo>
                <a:lnTo>
                  <a:pt x="312" y="243"/>
                </a:lnTo>
                <a:lnTo>
                  <a:pt x="312" y="236"/>
                </a:lnTo>
                <a:lnTo>
                  <a:pt x="314" y="230"/>
                </a:lnTo>
                <a:lnTo>
                  <a:pt x="317" y="223"/>
                </a:lnTo>
                <a:lnTo>
                  <a:pt x="319" y="215"/>
                </a:lnTo>
                <a:lnTo>
                  <a:pt x="321" y="208"/>
                </a:lnTo>
                <a:lnTo>
                  <a:pt x="327" y="195"/>
                </a:lnTo>
                <a:lnTo>
                  <a:pt x="334" y="178"/>
                </a:lnTo>
                <a:lnTo>
                  <a:pt x="340" y="160"/>
                </a:lnTo>
                <a:lnTo>
                  <a:pt x="349" y="143"/>
                </a:lnTo>
                <a:lnTo>
                  <a:pt x="358" y="124"/>
                </a:lnTo>
                <a:lnTo>
                  <a:pt x="364" y="106"/>
                </a:lnTo>
                <a:lnTo>
                  <a:pt x="373" y="91"/>
                </a:lnTo>
                <a:lnTo>
                  <a:pt x="377" y="78"/>
                </a:lnTo>
                <a:lnTo>
                  <a:pt x="382" y="72"/>
                </a:lnTo>
                <a:lnTo>
                  <a:pt x="384" y="65"/>
                </a:lnTo>
                <a:lnTo>
                  <a:pt x="384" y="59"/>
                </a:lnTo>
                <a:lnTo>
                  <a:pt x="386" y="50"/>
                </a:lnTo>
                <a:lnTo>
                  <a:pt x="386" y="43"/>
                </a:lnTo>
                <a:lnTo>
                  <a:pt x="388" y="37"/>
                </a:lnTo>
                <a:lnTo>
                  <a:pt x="386" y="30"/>
                </a:lnTo>
                <a:lnTo>
                  <a:pt x="386" y="26"/>
                </a:lnTo>
                <a:lnTo>
                  <a:pt x="386" y="20"/>
                </a:lnTo>
                <a:lnTo>
                  <a:pt x="384" y="15"/>
                </a:lnTo>
                <a:lnTo>
                  <a:pt x="382" y="13"/>
                </a:lnTo>
                <a:lnTo>
                  <a:pt x="382" y="11"/>
                </a:lnTo>
                <a:lnTo>
                  <a:pt x="379" y="9"/>
                </a:lnTo>
                <a:lnTo>
                  <a:pt x="379" y="7"/>
                </a:lnTo>
                <a:lnTo>
                  <a:pt x="377" y="4"/>
                </a:lnTo>
                <a:lnTo>
                  <a:pt x="377" y="4"/>
                </a:lnTo>
                <a:lnTo>
                  <a:pt x="375" y="2"/>
                </a:lnTo>
                <a:lnTo>
                  <a:pt x="373" y="2"/>
                </a:lnTo>
                <a:lnTo>
                  <a:pt x="371" y="0"/>
                </a:lnTo>
                <a:lnTo>
                  <a:pt x="371" y="0"/>
                </a:lnTo>
                <a:lnTo>
                  <a:pt x="369" y="0"/>
                </a:lnTo>
                <a:lnTo>
                  <a:pt x="366" y="0"/>
                </a:lnTo>
                <a:lnTo>
                  <a:pt x="356" y="0"/>
                </a:lnTo>
                <a:lnTo>
                  <a:pt x="347" y="0"/>
                </a:lnTo>
                <a:lnTo>
                  <a:pt x="336" y="0"/>
                </a:lnTo>
                <a:lnTo>
                  <a:pt x="325" y="0"/>
                </a:lnTo>
                <a:lnTo>
                  <a:pt x="317" y="0"/>
                </a:lnTo>
                <a:lnTo>
                  <a:pt x="308" y="0"/>
                </a:lnTo>
                <a:lnTo>
                  <a:pt x="304" y="0"/>
                </a:lnTo>
                <a:lnTo>
                  <a:pt x="301" y="0"/>
                </a:lnTo>
                <a:lnTo>
                  <a:pt x="293" y="0"/>
                </a:lnTo>
                <a:lnTo>
                  <a:pt x="284" y="2"/>
                </a:lnTo>
                <a:lnTo>
                  <a:pt x="102" y="2"/>
                </a:lnTo>
                <a:lnTo>
                  <a:pt x="91" y="0"/>
                </a:lnTo>
                <a:lnTo>
                  <a:pt x="81" y="2"/>
                </a:lnTo>
                <a:lnTo>
                  <a:pt x="81" y="2"/>
                </a:lnTo>
                <a:lnTo>
                  <a:pt x="76" y="2"/>
                </a:lnTo>
                <a:lnTo>
                  <a:pt x="70" y="2"/>
                </a:lnTo>
                <a:lnTo>
                  <a:pt x="61" y="2"/>
                </a:lnTo>
                <a:lnTo>
                  <a:pt x="52" y="0"/>
                </a:lnTo>
                <a:lnTo>
                  <a:pt x="44" y="2"/>
                </a:lnTo>
                <a:lnTo>
                  <a:pt x="35" y="2"/>
                </a:lnTo>
                <a:lnTo>
                  <a:pt x="26" y="2"/>
                </a:lnTo>
                <a:lnTo>
                  <a:pt x="24" y="2"/>
                </a:lnTo>
                <a:lnTo>
                  <a:pt x="22" y="2"/>
                </a:lnTo>
                <a:lnTo>
                  <a:pt x="20" y="2"/>
                </a:lnTo>
                <a:lnTo>
                  <a:pt x="18" y="4"/>
                </a:lnTo>
                <a:lnTo>
                  <a:pt x="16" y="4"/>
                </a:lnTo>
                <a:lnTo>
                  <a:pt x="16" y="4"/>
                </a:lnTo>
                <a:lnTo>
                  <a:pt x="13" y="7"/>
                </a:lnTo>
                <a:lnTo>
                  <a:pt x="11" y="7"/>
                </a:lnTo>
                <a:lnTo>
                  <a:pt x="11" y="9"/>
                </a:lnTo>
                <a:lnTo>
                  <a:pt x="9" y="11"/>
                </a:lnTo>
                <a:lnTo>
                  <a:pt x="9" y="13"/>
                </a:lnTo>
                <a:lnTo>
                  <a:pt x="7" y="13"/>
                </a:lnTo>
                <a:lnTo>
                  <a:pt x="5" y="17"/>
                </a:lnTo>
                <a:lnTo>
                  <a:pt x="3" y="22"/>
                </a:lnTo>
                <a:lnTo>
                  <a:pt x="3" y="26"/>
                </a:lnTo>
                <a:lnTo>
                  <a:pt x="3" y="30"/>
                </a:lnTo>
                <a:lnTo>
                  <a:pt x="0" y="37"/>
                </a:lnTo>
                <a:lnTo>
                  <a:pt x="0" y="41"/>
                </a:lnTo>
                <a:lnTo>
                  <a:pt x="3" y="48"/>
                </a:lnTo>
                <a:lnTo>
                  <a:pt x="3" y="54"/>
                </a:lnTo>
                <a:lnTo>
                  <a:pt x="3" y="61"/>
                </a:lnTo>
                <a:lnTo>
                  <a:pt x="5" y="67"/>
                </a:lnTo>
                <a:lnTo>
                  <a:pt x="7" y="74"/>
                </a:lnTo>
                <a:lnTo>
                  <a:pt x="9" y="80"/>
                </a:lnTo>
                <a:lnTo>
                  <a:pt x="11" y="87"/>
                </a:lnTo>
                <a:lnTo>
                  <a:pt x="16" y="95"/>
                </a:lnTo>
                <a:lnTo>
                  <a:pt x="22" y="115"/>
                </a:lnTo>
                <a:lnTo>
                  <a:pt x="29" y="132"/>
                </a:lnTo>
                <a:lnTo>
                  <a:pt x="37" y="152"/>
                </a:lnTo>
                <a:lnTo>
                  <a:pt x="46" y="171"/>
                </a:lnTo>
                <a:lnTo>
                  <a:pt x="55" y="189"/>
                </a:lnTo>
                <a:lnTo>
                  <a:pt x="61" y="206"/>
                </a:lnTo>
                <a:lnTo>
                  <a:pt x="65" y="212"/>
                </a:lnTo>
                <a:lnTo>
                  <a:pt x="70" y="221"/>
                </a:lnTo>
                <a:lnTo>
                  <a:pt x="70" y="223"/>
                </a:lnTo>
                <a:lnTo>
                  <a:pt x="72" y="228"/>
                </a:lnTo>
                <a:lnTo>
                  <a:pt x="72" y="230"/>
                </a:lnTo>
                <a:lnTo>
                  <a:pt x="74" y="234"/>
                </a:lnTo>
                <a:lnTo>
                  <a:pt x="74" y="238"/>
                </a:lnTo>
                <a:lnTo>
                  <a:pt x="76" y="245"/>
                </a:lnTo>
                <a:lnTo>
                  <a:pt x="76" y="254"/>
                </a:lnTo>
                <a:lnTo>
                  <a:pt x="76" y="260"/>
                </a:lnTo>
                <a:lnTo>
                  <a:pt x="76" y="284"/>
                </a:lnTo>
                <a:lnTo>
                  <a:pt x="76" y="312"/>
                </a:lnTo>
                <a:lnTo>
                  <a:pt x="78" y="533"/>
                </a:lnTo>
                <a:lnTo>
                  <a:pt x="310" y="533"/>
                </a:lnTo>
                <a:close/>
              </a:path>
            </a:pathLst>
          </a:custGeom>
          <a:solidFill>
            <a:srgbClr val="E07E9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4" name="任意多边形 308313"/>
          <p:cNvSpPr/>
          <p:nvPr/>
        </p:nvSpPr>
        <p:spPr>
          <a:xfrm>
            <a:off x="5692775" y="3989388"/>
            <a:ext cx="608013" cy="846137"/>
          </a:xfrm>
          <a:custGeom>
            <a:rect l="0" t="0" r="0" b="0"/>
            <a:pathLst>
              <a:path w="383" h="533">
                <a:moveTo>
                  <a:pt x="305" y="533"/>
                </a:moveTo>
                <a:lnTo>
                  <a:pt x="307" y="321"/>
                </a:lnTo>
                <a:lnTo>
                  <a:pt x="307" y="301"/>
                </a:lnTo>
                <a:lnTo>
                  <a:pt x="307" y="286"/>
                </a:lnTo>
                <a:lnTo>
                  <a:pt x="305" y="271"/>
                </a:lnTo>
                <a:lnTo>
                  <a:pt x="307" y="260"/>
                </a:lnTo>
                <a:lnTo>
                  <a:pt x="307" y="254"/>
                </a:lnTo>
                <a:lnTo>
                  <a:pt x="307" y="247"/>
                </a:lnTo>
                <a:lnTo>
                  <a:pt x="307" y="243"/>
                </a:lnTo>
                <a:lnTo>
                  <a:pt x="309" y="236"/>
                </a:lnTo>
                <a:lnTo>
                  <a:pt x="311" y="230"/>
                </a:lnTo>
                <a:lnTo>
                  <a:pt x="314" y="223"/>
                </a:lnTo>
                <a:lnTo>
                  <a:pt x="316" y="215"/>
                </a:lnTo>
                <a:lnTo>
                  <a:pt x="318" y="208"/>
                </a:lnTo>
                <a:lnTo>
                  <a:pt x="322" y="195"/>
                </a:lnTo>
                <a:lnTo>
                  <a:pt x="329" y="180"/>
                </a:lnTo>
                <a:lnTo>
                  <a:pt x="337" y="163"/>
                </a:lnTo>
                <a:lnTo>
                  <a:pt x="346" y="143"/>
                </a:lnTo>
                <a:lnTo>
                  <a:pt x="353" y="126"/>
                </a:lnTo>
                <a:lnTo>
                  <a:pt x="361" y="108"/>
                </a:lnTo>
                <a:lnTo>
                  <a:pt x="368" y="91"/>
                </a:lnTo>
                <a:lnTo>
                  <a:pt x="374" y="80"/>
                </a:lnTo>
                <a:lnTo>
                  <a:pt x="376" y="74"/>
                </a:lnTo>
                <a:lnTo>
                  <a:pt x="379" y="65"/>
                </a:lnTo>
                <a:lnTo>
                  <a:pt x="381" y="59"/>
                </a:lnTo>
                <a:lnTo>
                  <a:pt x="383" y="52"/>
                </a:lnTo>
                <a:lnTo>
                  <a:pt x="383" y="46"/>
                </a:lnTo>
                <a:lnTo>
                  <a:pt x="383" y="39"/>
                </a:lnTo>
                <a:lnTo>
                  <a:pt x="383" y="33"/>
                </a:lnTo>
                <a:lnTo>
                  <a:pt x="383" y="26"/>
                </a:lnTo>
                <a:lnTo>
                  <a:pt x="381" y="22"/>
                </a:lnTo>
                <a:lnTo>
                  <a:pt x="379" y="17"/>
                </a:lnTo>
                <a:lnTo>
                  <a:pt x="379" y="13"/>
                </a:lnTo>
                <a:lnTo>
                  <a:pt x="379" y="13"/>
                </a:lnTo>
                <a:lnTo>
                  <a:pt x="376" y="11"/>
                </a:lnTo>
                <a:lnTo>
                  <a:pt x="374" y="9"/>
                </a:lnTo>
                <a:lnTo>
                  <a:pt x="374" y="7"/>
                </a:lnTo>
                <a:lnTo>
                  <a:pt x="372" y="4"/>
                </a:lnTo>
                <a:lnTo>
                  <a:pt x="372" y="4"/>
                </a:lnTo>
                <a:lnTo>
                  <a:pt x="370" y="2"/>
                </a:lnTo>
                <a:lnTo>
                  <a:pt x="368" y="2"/>
                </a:lnTo>
                <a:lnTo>
                  <a:pt x="366" y="2"/>
                </a:lnTo>
                <a:lnTo>
                  <a:pt x="363" y="2"/>
                </a:lnTo>
                <a:lnTo>
                  <a:pt x="363" y="0"/>
                </a:lnTo>
                <a:lnTo>
                  <a:pt x="353" y="0"/>
                </a:lnTo>
                <a:lnTo>
                  <a:pt x="342" y="2"/>
                </a:lnTo>
                <a:lnTo>
                  <a:pt x="331" y="2"/>
                </a:lnTo>
                <a:lnTo>
                  <a:pt x="322" y="2"/>
                </a:lnTo>
                <a:lnTo>
                  <a:pt x="311" y="2"/>
                </a:lnTo>
                <a:lnTo>
                  <a:pt x="305" y="2"/>
                </a:lnTo>
                <a:lnTo>
                  <a:pt x="301" y="2"/>
                </a:lnTo>
                <a:lnTo>
                  <a:pt x="298" y="2"/>
                </a:lnTo>
                <a:lnTo>
                  <a:pt x="290" y="2"/>
                </a:lnTo>
                <a:lnTo>
                  <a:pt x="281" y="2"/>
                </a:lnTo>
                <a:lnTo>
                  <a:pt x="101" y="2"/>
                </a:lnTo>
                <a:lnTo>
                  <a:pt x="91" y="2"/>
                </a:lnTo>
                <a:lnTo>
                  <a:pt x="80" y="2"/>
                </a:lnTo>
                <a:lnTo>
                  <a:pt x="78" y="2"/>
                </a:lnTo>
                <a:lnTo>
                  <a:pt x="73" y="2"/>
                </a:lnTo>
                <a:lnTo>
                  <a:pt x="69" y="2"/>
                </a:lnTo>
                <a:lnTo>
                  <a:pt x="60" y="2"/>
                </a:lnTo>
                <a:lnTo>
                  <a:pt x="52" y="2"/>
                </a:lnTo>
                <a:lnTo>
                  <a:pt x="43" y="2"/>
                </a:lnTo>
                <a:lnTo>
                  <a:pt x="34" y="2"/>
                </a:lnTo>
                <a:lnTo>
                  <a:pt x="26" y="2"/>
                </a:lnTo>
                <a:lnTo>
                  <a:pt x="23" y="4"/>
                </a:lnTo>
                <a:lnTo>
                  <a:pt x="21" y="4"/>
                </a:lnTo>
                <a:lnTo>
                  <a:pt x="19" y="4"/>
                </a:lnTo>
                <a:lnTo>
                  <a:pt x="17" y="4"/>
                </a:lnTo>
                <a:lnTo>
                  <a:pt x="15" y="7"/>
                </a:lnTo>
                <a:lnTo>
                  <a:pt x="15" y="7"/>
                </a:lnTo>
                <a:lnTo>
                  <a:pt x="13" y="9"/>
                </a:lnTo>
                <a:lnTo>
                  <a:pt x="10" y="9"/>
                </a:lnTo>
                <a:lnTo>
                  <a:pt x="10" y="11"/>
                </a:lnTo>
                <a:lnTo>
                  <a:pt x="8" y="13"/>
                </a:lnTo>
                <a:lnTo>
                  <a:pt x="8" y="13"/>
                </a:lnTo>
                <a:lnTo>
                  <a:pt x="6" y="15"/>
                </a:lnTo>
                <a:lnTo>
                  <a:pt x="4" y="20"/>
                </a:lnTo>
                <a:lnTo>
                  <a:pt x="2" y="24"/>
                </a:lnTo>
                <a:lnTo>
                  <a:pt x="2" y="28"/>
                </a:lnTo>
                <a:lnTo>
                  <a:pt x="2" y="33"/>
                </a:lnTo>
                <a:lnTo>
                  <a:pt x="0" y="39"/>
                </a:lnTo>
                <a:lnTo>
                  <a:pt x="0" y="43"/>
                </a:lnTo>
                <a:lnTo>
                  <a:pt x="2" y="50"/>
                </a:lnTo>
                <a:lnTo>
                  <a:pt x="2" y="56"/>
                </a:lnTo>
                <a:lnTo>
                  <a:pt x="2" y="61"/>
                </a:lnTo>
                <a:lnTo>
                  <a:pt x="4" y="67"/>
                </a:lnTo>
                <a:lnTo>
                  <a:pt x="6" y="74"/>
                </a:lnTo>
                <a:lnTo>
                  <a:pt x="8" y="80"/>
                </a:lnTo>
                <a:lnTo>
                  <a:pt x="10" y="89"/>
                </a:lnTo>
                <a:lnTo>
                  <a:pt x="15" y="98"/>
                </a:lnTo>
                <a:lnTo>
                  <a:pt x="21" y="115"/>
                </a:lnTo>
                <a:lnTo>
                  <a:pt x="28" y="134"/>
                </a:lnTo>
                <a:lnTo>
                  <a:pt x="36" y="152"/>
                </a:lnTo>
                <a:lnTo>
                  <a:pt x="45" y="171"/>
                </a:lnTo>
                <a:lnTo>
                  <a:pt x="52" y="189"/>
                </a:lnTo>
                <a:lnTo>
                  <a:pt x="60" y="206"/>
                </a:lnTo>
                <a:lnTo>
                  <a:pt x="65" y="215"/>
                </a:lnTo>
                <a:lnTo>
                  <a:pt x="69" y="221"/>
                </a:lnTo>
                <a:lnTo>
                  <a:pt x="69" y="223"/>
                </a:lnTo>
                <a:lnTo>
                  <a:pt x="71" y="228"/>
                </a:lnTo>
                <a:lnTo>
                  <a:pt x="71" y="230"/>
                </a:lnTo>
                <a:lnTo>
                  <a:pt x="73" y="234"/>
                </a:lnTo>
                <a:lnTo>
                  <a:pt x="73" y="238"/>
                </a:lnTo>
                <a:lnTo>
                  <a:pt x="73" y="245"/>
                </a:lnTo>
                <a:lnTo>
                  <a:pt x="73" y="251"/>
                </a:lnTo>
                <a:lnTo>
                  <a:pt x="75" y="260"/>
                </a:lnTo>
                <a:lnTo>
                  <a:pt x="75" y="282"/>
                </a:lnTo>
                <a:lnTo>
                  <a:pt x="75" y="312"/>
                </a:lnTo>
                <a:lnTo>
                  <a:pt x="75" y="533"/>
                </a:lnTo>
                <a:lnTo>
                  <a:pt x="305" y="533"/>
                </a:lnTo>
                <a:close/>
              </a:path>
            </a:pathLst>
          </a:custGeom>
          <a:solidFill>
            <a:srgbClr val="E07D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5" name="任意多边形 308314"/>
          <p:cNvSpPr/>
          <p:nvPr/>
        </p:nvSpPr>
        <p:spPr>
          <a:xfrm>
            <a:off x="5695950" y="3992563"/>
            <a:ext cx="604838" cy="842962"/>
          </a:xfrm>
          <a:custGeom>
            <a:rect l="0" t="0" r="0" b="0"/>
            <a:pathLst>
              <a:path w="381" h="531">
                <a:moveTo>
                  <a:pt x="303" y="531"/>
                </a:moveTo>
                <a:lnTo>
                  <a:pt x="303" y="317"/>
                </a:lnTo>
                <a:lnTo>
                  <a:pt x="305" y="299"/>
                </a:lnTo>
                <a:lnTo>
                  <a:pt x="303" y="282"/>
                </a:lnTo>
                <a:lnTo>
                  <a:pt x="303" y="269"/>
                </a:lnTo>
                <a:lnTo>
                  <a:pt x="303" y="258"/>
                </a:lnTo>
                <a:lnTo>
                  <a:pt x="305" y="252"/>
                </a:lnTo>
                <a:lnTo>
                  <a:pt x="305" y="245"/>
                </a:lnTo>
                <a:lnTo>
                  <a:pt x="305" y="241"/>
                </a:lnTo>
                <a:lnTo>
                  <a:pt x="307" y="234"/>
                </a:lnTo>
                <a:lnTo>
                  <a:pt x="307" y="228"/>
                </a:lnTo>
                <a:lnTo>
                  <a:pt x="309" y="221"/>
                </a:lnTo>
                <a:lnTo>
                  <a:pt x="312" y="213"/>
                </a:lnTo>
                <a:lnTo>
                  <a:pt x="316" y="206"/>
                </a:lnTo>
                <a:lnTo>
                  <a:pt x="320" y="193"/>
                </a:lnTo>
                <a:lnTo>
                  <a:pt x="327" y="178"/>
                </a:lnTo>
                <a:lnTo>
                  <a:pt x="335" y="161"/>
                </a:lnTo>
                <a:lnTo>
                  <a:pt x="342" y="143"/>
                </a:lnTo>
                <a:lnTo>
                  <a:pt x="351" y="124"/>
                </a:lnTo>
                <a:lnTo>
                  <a:pt x="359" y="106"/>
                </a:lnTo>
                <a:lnTo>
                  <a:pt x="366" y="91"/>
                </a:lnTo>
                <a:lnTo>
                  <a:pt x="372" y="78"/>
                </a:lnTo>
                <a:lnTo>
                  <a:pt x="374" y="72"/>
                </a:lnTo>
                <a:lnTo>
                  <a:pt x="377" y="65"/>
                </a:lnTo>
                <a:lnTo>
                  <a:pt x="379" y="59"/>
                </a:lnTo>
                <a:lnTo>
                  <a:pt x="379" y="52"/>
                </a:lnTo>
                <a:lnTo>
                  <a:pt x="381" y="46"/>
                </a:lnTo>
                <a:lnTo>
                  <a:pt x="381" y="39"/>
                </a:lnTo>
                <a:lnTo>
                  <a:pt x="381" y="33"/>
                </a:lnTo>
                <a:lnTo>
                  <a:pt x="379" y="26"/>
                </a:lnTo>
                <a:lnTo>
                  <a:pt x="379" y="22"/>
                </a:lnTo>
                <a:lnTo>
                  <a:pt x="377" y="15"/>
                </a:lnTo>
                <a:lnTo>
                  <a:pt x="377" y="13"/>
                </a:lnTo>
                <a:lnTo>
                  <a:pt x="374" y="11"/>
                </a:lnTo>
                <a:lnTo>
                  <a:pt x="374" y="9"/>
                </a:lnTo>
                <a:lnTo>
                  <a:pt x="372" y="9"/>
                </a:lnTo>
                <a:lnTo>
                  <a:pt x="372" y="7"/>
                </a:lnTo>
                <a:lnTo>
                  <a:pt x="370" y="5"/>
                </a:lnTo>
                <a:lnTo>
                  <a:pt x="368" y="5"/>
                </a:lnTo>
                <a:lnTo>
                  <a:pt x="366" y="2"/>
                </a:lnTo>
                <a:lnTo>
                  <a:pt x="366" y="2"/>
                </a:lnTo>
                <a:lnTo>
                  <a:pt x="364" y="0"/>
                </a:lnTo>
                <a:lnTo>
                  <a:pt x="361" y="0"/>
                </a:lnTo>
                <a:lnTo>
                  <a:pt x="359" y="0"/>
                </a:lnTo>
                <a:lnTo>
                  <a:pt x="351" y="0"/>
                </a:lnTo>
                <a:lnTo>
                  <a:pt x="340" y="0"/>
                </a:lnTo>
                <a:lnTo>
                  <a:pt x="329" y="0"/>
                </a:lnTo>
                <a:lnTo>
                  <a:pt x="318" y="0"/>
                </a:lnTo>
                <a:lnTo>
                  <a:pt x="309" y="2"/>
                </a:lnTo>
                <a:lnTo>
                  <a:pt x="303" y="2"/>
                </a:lnTo>
                <a:lnTo>
                  <a:pt x="299" y="2"/>
                </a:lnTo>
                <a:lnTo>
                  <a:pt x="296" y="2"/>
                </a:lnTo>
                <a:lnTo>
                  <a:pt x="288" y="2"/>
                </a:lnTo>
                <a:lnTo>
                  <a:pt x="279" y="2"/>
                </a:lnTo>
                <a:lnTo>
                  <a:pt x="99" y="2"/>
                </a:lnTo>
                <a:lnTo>
                  <a:pt x="89" y="2"/>
                </a:lnTo>
                <a:lnTo>
                  <a:pt x="80" y="2"/>
                </a:lnTo>
                <a:lnTo>
                  <a:pt x="78" y="2"/>
                </a:lnTo>
                <a:lnTo>
                  <a:pt x="73" y="2"/>
                </a:lnTo>
                <a:lnTo>
                  <a:pt x="67" y="2"/>
                </a:lnTo>
                <a:lnTo>
                  <a:pt x="60" y="2"/>
                </a:lnTo>
                <a:lnTo>
                  <a:pt x="52" y="2"/>
                </a:lnTo>
                <a:lnTo>
                  <a:pt x="43" y="2"/>
                </a:lnTo>
                <a:lnTo>
                  <a:pt x="34" y="2"/>
                </a:lnTo>
                <a:lnTo>
                  <a:pt x="26" y="2"/>
                </a:lnTo>
                <a:lnTo>
                  <a:pt x="24" y="2"/>
                </a:lnTo>
                <a:lnTo>
                  <a:pt x="21" y="5"/>
                </a:lnTo>
                <a:lnTo>
                  <a:pt x="19" y="5"/>
                </a:lnTo>
                <a:lnTo>
                  <a:pt x="17" y="5"/>
                </a:lnTo>
                <a:lnTo>
                  <a:pt x="15" y="7"/>
                </a:lnTo>
                <a:lnTo>
                  <a:pt x="15" y="7"/>
                </a:lnTo>
                <a:lnTo>
                  <a:pt x="13" y="9"/>
                </a:lnTo>
                <a:lnTo>
                  <a:pt x="11" y="9"/>
                </a:lnTo>
                <a:lnTo>
                  <a:pt x="11" y="11"/>
                </a:lnTo>
                <a:lnTo>
                  <a:pt x="8" y="11"/>
                </a:lnTo>
                <a:lnTo>
                  <a:pt x="8" y="13"/>
                </a:lnTo>
                <a:lnTo>
                  <a:pt x="6" y="15"/>
                </a:lnTo>
                <a:lnTo>
                  <a:pt x="4" y="20"/>
                </a:lnTo>
                <a:lnTo>
                  <a:pt x="2" y="24"/>
                </a:lnTo>
                <a:lnTo>
                  <a:pt x="2" y="28"/>
                </a:lnTo>
                <a:lnTo>
                  <a:pt x="0" y="33"/>
                </a:lnTo>
                <a:lnTo>
                  <a:pt x="0" y="37"/>
                </a:lnTo>
                <a:lnTo>
                  <a:pt x="0" y="44"/>
                </a:lnTo>
                <a:lnTo>
                  <a:pt x="0" y="48"/>
                </a:lnTo>
                <a:lnTo>
                  <a:pt x="2" y="54"/>
                </a:lnTo>
                <a:lnTo>
                  <a:pt x="2" y="61"/>
                </a:lnTo>
                <a:lnTo>
                  <a:pt x="4" y="67"/>
                </a:lnTo>
                <a:lnTo>
                  <a:pt x="6" y="74"/>
                </a:lnTo>
                <a:lnTo>
                  <a:pt x="8" y="80"/>
                </a:lnTo>
                <a:lnTo>
                  <a:pt x="11" y="89"/>
                </a:lnTo>
                <a:lnTo>
                  <a:pt x="15" y="96"/>
                </a:lnTo>
                <a:lnTo>
                  <a:pt x="21" y="113"/>
                </a:lnTo>
                <a:lnTo>
                  <a:pt x="28" y="132"/>
                </a:lnTo>
                <a:lnTo>
                  <a:pt x="37" y="152"/>
                </a:lnTo>
                <a:lnTo>
                  <a:pt x="45" y="169"/>
                </a:lnTo>
                <a:lnTo>
                  <a:pt x="52" y="187"/>
                </a:lnTo>
                <a:lnTo>
                  <a:pt x="60" y="204"/>
                </a:lnTo>
                <a:lnTo>
                  <a:pt x="65" y="213"/>
                </a:lnTo>
                <a:lnTo>
                  <a:pt x="67" y="219"/>
                </a:lnTo>
                <a:lnTo>
                  <a:pt x="69" y="221"/>
                </a:lnTo>
                <a:lnTo>
                  <a:pt x="71" y="226"/>
                </a:lnTo>
                <a:lnTo>
                  <a:pt x="71" y="228"/>
                </a:lnTo>
                <a:lnTo>
                  <a:pt x="71" y="232"/>
                </a:lnTo>
                <a:lnTo>
                  <a:pt x="73" y="236"/>
                </a:lnTo>
                <a:lnTo>
                  <a:pt x="73" y="243"/>
                </a:lnTo>
                <a:lnTo>
                  <a:pt x="73" y="249"/>
                </a:lnTo>
                <a:lnTo>
                  <a:pt x="73" y="258"/>
                </a:lnTo>
                <a:lnTo>
                  <a:pt x="76" y="280"/>
                </a:lnTo>
                <a:lnTo>
                  <a:pt x="76" y="310"/>
                </a:lnTo>
                <a:lnTo>
                  <a:pt x="76" y="531"/>
                </a:lnTo>
                <a:lnTo>
                  <a:pt x="303" y="531"/>
                </a:lnTo>
                <a:close/>
              </a:path>
            </a:pathLst>
          </a:custGeom>
          <a:solidFill>
            <a:srgbClr val="DF7C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6" name="任意多边形 308315"/>
          <p:cNvSpPr/>
          <p:nvPr/>
        </p:nvSpPr>
        <p:spPr>
          <a:xfrm>
            <a:off x="5699125" y="3995738"/>
            <a:ext cx="598488" cy="839787"/>
          </a:xfrm>
          <a:custGeom>
            <a:rect l="0" t="0" r="0" b="0"/>
            <a:pathLst>
              <a:path w="377" h="529">
                <a:moveTo>
                  <a:pt x="301" y="529"/>
                </a:moveTo>
                <a:lnTo>
                  <a:pt x="301" y="315"/>
                </a:lnTo>
                <a:lnTo>
                  <a:pt x="301" y="295"/>
                </a:lnTo>
                <a:lnTo>
                  <a:pt x="301" y="280"/>
                </a:lnTo>
                <a:lnTo>
                  <a:pt x="301" y="267"/>
                </a:lnTo>
                <a:lnTo>
                  <a:pt x="301" y="254"/>
                </a:lnTo>
                <a:lnTo>
                  <a:pt x="303" y="250"/>
                </a:lnTo>
                <a:lnTo>
                  <a:pt x="303" y="243"/>
                </a:lnTo>
                <a:lnTo>
                  <a:pt x="303" y="239"/>
                </a:lnTo>
                <a:lnTo>
                  <a:pt x="305" y="232"/>
                </a:lnTo>
                <a:lnTo>
                  <a:pt x="305" y="226"/>
                </a:lnTo>
                <a:lnTo>
                  <a:pt x="307" y="219"/>
                </a:lnTo>
                <a:lnTo>
                  <a:pt x="310" y="211"/>
                </a:lnTo>
                <a:lnTo>
                  <a:pt x="314" y="204"/>
                </a:lnTo>
                <a:lnTo>
                  <a:pt x="318" y="191"/>
                </a:lnTo>
                <a:lnTo>
                  <a:pt x="325" y="176"/>
                </a:lnTo>
                <a:lnTo>
                  <a:pt x="331" y="159"/>
                </a:lnTo>
                <a:lnTo>
                  <a:pt x="340" y="141"/>
                </a:lnTo>
                <a:lnTo>
                  <a:pt x="349" y="122"/>
                </a:lnTo>
                <a:lnTo>
                  <a:pt x="355" y="104"/>
                </a:lnTo>
                <a:lnTo>
                  <a:pt x="364" y="91"/>
                </a:lnTo>
                <a:lnTo>
                  <a:pt x="368" y="78"/>
                </a:lnTo>
                <a:lnTo>
                  <a:pt x="370" y="72"/>
                </a:lnTo>
                <a:lnTo>
                  <a:pt x="372" y="63"/>
                </a:lnTo>
                <a:lnTo>
                  <a:pt x="375" y="57"/>
                </a:lnTo>
                <a:lnTo>
                  <a:pt x="377" y="50"/>
                </a:lnTo>
                <a:lnTo>
                  <a:pt x="377" y="44"/>
                </a:lnTo>
                <a:lnTo>
                  <a:pt x="377" y="37"/>
                </a:lnTo>
                <a:lnTo>
                  <a:pt x="377" y="31"/>
                </a:lnTo>
                <a:lnTo>
                  <a:pt x="377" y="26"/>
                </a:lnTo>
                <a:lnTo>
                  <a:pt x="375" y="20"/>
                </a:lnTo>
                <a:lnTo>
                  <a:pt x="375" y="16"/>
                </a:lnTo>
                <a:lnTo>
                  <a:pt x="372" y="13"/>
                </a:lnTo>
                <a:lnTo>
                  <a:pt x="372" y="11"/>
                </a:lnTo>
                <a:lnTo>
                  <a:pt x="370" y="9"/>
                </a:lnTo>
                <a:lnTo>
                  <a:pt x="370" y="7"/>
                </a:lnTo>
                <a:lnTo>
                  <a:pt x="368" y="7"/>
                </a:lnTo>
                <a:lnTo>
                  <a:pt x="366" y="5"/>
                </a:lnTo>
                <a:lnTo>
                  <a:pt x="366" y="3"/>
                </a:lnTo>
                <a:lnTo>
                  <a:pt x="364" y="3"/>
                </a:lnTo>
                <a:lnTo>
                  <a:pt x="362" y="3"/>
                </a:lnTo>
                <a:lnTo>
                  <a:pt x="362" y="0"/>
                </a:lnTo>
                <a:lnTo>
                  <a:pt x="359" y="0"/>
                </a:lnTo>
                <a:lnTo>
                  <a:pt x="357" y="0"/>
                </a:lnTo>
                <a:lnTo>
                  <a:pt x="349" y="0"/>
                </a:lnTo>
                <a:lnTo>
                  <a:pt x="338" y="0"/>
                </a:lnTo>
                <a:lnTo>
                  <a:pt x="327" y="0"/>
                </a:lnTo>
                <a:lnTo>
                  <a:pt x="316" y="0"/>
                </a:lnTo>
                <a:lnTo>
                  <a:pt x="307" y="0"/>
                </a:lnTo>
                <a:lnTo>
                  <a:pt x="301" y="3"/>
                </a:lnTo>
                <a:lnTo>
                  <a:pt x="297" y="3"/>
                </a:lnTo>
                <a:lnTo>
                  <a:pt x="294" y="3"/>
                </a:lnTo>
                <a:lnTo>
                  <a:pt x="286" y="3"/>
                </a:lnTo>
                <a:lnTo>
                  <a:pt x="277" y="3"/>
                </a:lnTo>
                <a:lnTo>
                  <a:pt x="100" y="3"/>
                </a:lnTo>
                <a:lnTo>
                  <a:pt x="89" y="3"/>
                </a:lnTo>
                <a:lnTo>
                  <a:pt x="78" y="3"/>
                </a:lnTo>
                <a:lnTo>
                  <a:pt x="78" y="3"/>
                </a:lnTo>
                <a:lnTo>
                  <a:pt x="74" y="3"/>
                </a:lnTo>
                <a:lnTo>
                  <a:pt x="67" y="3"/>
                </a:lnTo>
                <a:lnTo>
                  <a:pt x="61" y="3"/>
                </a:lnTo>
                <a:lnTo>
                  <a:pt x="52" y="3"/>
                </a:lnTo>
                <a:lnTo>
                  <a:pt x="43" y="3"/>
                </a:lnTo>
                <a:lnTo>
                  <a:pt x="32" y="3"/>
                </a:lnTo>
                <a:lnTo>
                  <a:pt x="26" y="3"/>
                </a:lnTo>
                <a:lnTo>
                  <a:pt x="24" y="3"/>
                </a:lnTo>
                <a:lnTo>
                  <a:pt x="22" y="3"/>
                </a:lnTo>
                <a:lnTo>
                  <a:pt x="19" y="5"/>
                </a:lnTo>
                <a:lnTo>
                  <a:pt x="17" y="5"/>
                </a:lnTo>
                <a:lnTo>
                  <a:pt x="15" y="5"/>
                </a:lnTo>
                <a:lnTo>
                  <a:pt x="15" y="7"/>
                </a:lnTo>
                <a:lnTo>
                  <a:pt x="13" y="7"/>
                </a:lnTo>
                <a:lnTo>
                  <a:pt x="11" y="9"/>
                </a:lnTo>
                <a:lnTo>
                  <a:pt x="11" y="9"/>
                </a:lnTo>
                <a:lnTo>
                  <a:pt x="9" y="11"/>
                </a:lnTo>
                <a:lnTo>
                  <a:pt x="6" y="13"/>
                </a:lnTo>
                <a:lnTo>
                  <a:pt x="6" y="16"/>
                </a:lnTo>
                <a:lnTo>
                  <a:pt x="4" y="18"/>
                </a:lnTo>
                <a:lnTo>
                  <a:pt x="2" y="22"/>
                </a:lnTo>
                <a:lnTo>
                  <a:pt x="2" y="26"/>
                </a:lnTo>
                <a:lnTo>
                  <a:pt x="2" y="33"/>
                </a:lnTo>
                <a:lnTo>
                  <a:pt x="0" y="37"/>
                </a:lnTo>
                <a:lnTo>
                  <a:pt x="0" y="42"/>
                </a:lnTo>
                <a:lnTo>
                  <a:pt x="0" y="48"/>
                </a:lnTo>
                <a:lnTo>
                  <a:pt x="2" y="55"/>
                </a:lnTo>
                <a:lnTo>
                  <a:pt x="2" y="59"/>
                </a:lnTo>
                <a:lnTo>
                  <a:pt x="4" y="65"/>
                </a:lnTo>
                <a:lnTo>
                  <a:pt x="6" y="72"/>
                </a:lnTo>
                <a:lnTo>
                  <a:pt x="9" y="81"/>
                </a:lnTo>
                <a:lnTo>
                  <a:pt x="11" y="87"/>
                </a:lnTo>
                <a:lnTo>
                  <a:pt x="15" y="96"/>
                </a:lnTo>
                <a:lnTo>
                  <a:pt x="22" y="113"/>
                </a:lnTo>
                <a:lnTo>
                  <a:pt x="28" y="130"/>
                </a:lnTo>
                <a:lnTo>
                  <a:pt x="37" y="150"/>
                </a:lnTo>
                <a:lnTo>
                  <a:pt x="43" y="167"/>
                </a:lnTo>
                <a:lnTo>
                  <a:pt x="52" y="185"/>
                </a:lnTo>
                <a:lnTo>
                  <a:pt x="61" y="202"/>
                </a:lnTo>
                <a:lnTo>
                  <a:pt x="65" y="211"/>
                </a:lnTo>
                <a:lnTo>
                  <a:pt x="67" y="217"/>
                </a:lnTo>
                <a:lnTo>
                  <a:pt x="69" y="219"/>
                </a:lnTo>
                <a:lnTo>
                  <a:pt x="69" y="224"/>
                </a:lnTo>
                <a:lnTo>
                  <a:pt x="71" y="226"/>
                </a:lnTo>
                <a:lnTo>
                  <a:pt x="71" y="230"/>
                </a:lnTo>
                <a:lnTo>
                  <a:pt x="71" y="234"/>
                </a:lnTo>
                <a:lnTo>
                  <a:pt x="74" y="241"/>
                </a:lnTo>
                <a:lnTo>
                  <a:pt x="74" y="247"/>
                </a:lnTo>
                <a:lnTo>
                  <a:pt x="74" y="256"/>
                </a:lnTo>
                <a:lnTo>
                  <a:pt x="74" y="278"/>
                </a:lnTo>
                <a:lnTo>
                  <a:pt x="74" y="306"/>
                </a:lnTo>
                <a:lnTo>
                  <a:pt x="76" y="529"/>
                </a:lnTo>
                <a:lnTo>
                  <a:pt x="301" y="529"/>
                </a:lnTo>
                <a:close/>
              </a:path>
            </a:pathLst>
          </a:custGeom>
          <a:solidFill>
            <a:srgbClr val="DF7B9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7" name="任意多边形 308316"/>
          <p:cNvSpPr/>
          <p:nvPr/>
        </p:nvSpPr>
        <p:spPr>
          <a:xfrm>
            <a:off x="5702300" y="4000500"/>
            <a:ext cx="595313" cy="835025"/>
          </a:xfrm>
          <a:custGeom>
            <a:rect l="0" t="0" r="0" b="0"/>
            <a:pathLst>
              <a:path w="375" h="526">
                <a:moveTo>
                  <a:pt x="299" y="526"/>
                </a:moveTo>
                <a:lnTo>
                  <a:pt x="299" y="312"/>
                </a:lnTo>
                <a:lnTo>
                  <a:pt x="299" y="292"/>
                </a:lnTo>
                <a:lnTo>
                  <a:pt x="299" y="277"/>
                </a:lnTo>
                <a:lnTo>
                  <a:pt x="299" y="264"/>
                </a:lnTo>
                <a:lnTo>
                  <a:pt x="299" y="251"/>
                </a:lnTo>
                <a:lnTo>
                  <a:pt x="299" y="247"/>
                </a:lnTo>
                <a:lnTo>
                  <a:pt x="301" y="240"/>
                </a:lnTo>
                <a:lnTo>
                  <a:pt x="301" y="234"/>
                </a:lnTo>
                <a:lnTo>
                  <a:pt x="303" y="229"/>
                </a:lnTo>
                <a:lnTo>
                  <a:pt x="303" y="223"/>
                </a:lnTo>
                <a:lnTo>
                  <a:pt x="305" y="216"/>
                </a:lnTo>
                <a:lnTo>
                  <a:pt x="308" y="208"/>
                </a:lnTo>
                <a:lnTo>
                  <a:pt x="312" y="201"/>
                </a:lnTo>
                <a:lnTo>
                  <a:pt x="316" y="188"/>
                </a:lnTo>
                <a:lnTo>
                  <a:pt x="323" y="173"/>
                </a:lnTo>
                <a:lnTo>
                  <a:pt x="329" y="156"/>
                </a:lnTo>
                <a:lnTo>
                  <a:pt x="338" y="138"/>
                </a:lnTo>
                <a:lnTo>
                  <a:pt x="344" y="121"/>
                </a:lnTo>
                <a:lnTo>
                  <a:pt x="353" y="104"/>
                </a:lnTo>
                <a:lnTo>
                  <a:pt x="360" y="88"/>
                </a:lnTo>
                <a:lnTo>
                  <a:pt x="366" y="75"/>
                </a:lnTo>
                <a:lnTo>
                  <a:pt x="368" y="69"/>
                </a:lnTo>
                <a:lnTo>
                  <a:pt x="370" y="62"/>
                </a:lnTo>
                <a:lnTo>
                  <a:pt x="373" y="56"/>
                </a:lnTo>
                <a:lnTo>
                  <a:pt x="373" y="49"/>
                </a:lnTo>
                <a:lnTo>
                  <a:pt x="375" y="43"/>
                </a:lnTo>
                <a:lnTo>
                  <a:pt x="375" y="36"/>
                </a:lnTo>
                <a:lnTo>
                  <a:pt x="375" y="30"/>
                </a:lnTo>
                <a:lnTo>
                  <a:pt x="375" y="23"/>
                </a:lnTo>
                <a:lnTo>
                  <a:pt x="373" y="19"/>
                </a:lnTo>
                <a:lnTo>
                  <a:pt x="370" y="15"/>
                </a:lnTo>
                <a:lnTo>
                  <a:pt x="370" y="13"/>
                </a:lnTo>
                <a:lnTo>
                  <a:pt x="368" y="10"/>
                </a:lnTo>
                <a:lnTo>
                  <a:pt x="368" y="8"/>
                </a:lnTo>
                <a:lnTo>
                  <a:pt x="366" y="6"/>
                </a:lnTo>
                <a:lnTo>
                  <a:pt x="366" y="4"/>
                </a:lnTo>
                <a:lnTo>
                  <a:pt x="364" y="4"/>
                </a:lnTo>
                <a:lnTo>
                  <a:pt x="362" y="2"/>
                </a:lnTo>
                <a:lnTo>
                  <a:pt x="362" y="2"/>
                </a:lnTo>
                <a:lnTo>
                  <a:pt x="360" y="0"/>
                </a:lnTo>
                <a:lnTo>
                  <a:pt x="357" y="0"/>
                </a:lnTo>
                <a:lnTo>
                  <a:pt x="355" y="0"/>
                </a:lnTo>
                <a:lnTo>
                  <a:pt x="353" y="0"/>
                </a:lnTo>
                <a:lnTo>
                  <a:pt x="344" y="0"/>
                </a:lnTo>
                <a:lnTo>
                  <a:pt x="336" y="0"/>
                </a:lnTo>
                <a:lnTo>
                  <a:pt x="325" y="0"/>
                </a:lnTo>
                <a:lnTo>
                  <a:pt x="314" y="0"/>
                </a:lnTo>
                <a:lnTo>
                  <a:pt x="305" y="0"/>
                </a:lnTo>
                <a:lnTo>
                  <a:pt x="299" y="0"/>
                </a:lnTo>
                <a:lnTo>
                  <a:pt x="295" y="0"/>
                </a:lnTo>
                <a:lnTo>
                  <a:pt x="292" y="0"/>
                </a:lnTo>
                <a:lnTo>
                  <a:pt x="284" y="2"/>
                </a:lnTo>
                <a:lnTo>
                  <a:pt x="275" y="2"/>
                </a:lnTo>
                <a:lnTo>
                  <a:pt x="100" y="2"/>
                </a:lnTo>
                <a:lnTo>
                  <a:pt x="89" y="2"/>
                </a:lnTo>
                <a:lnTo>
                  <a:pt x="78" y="2"/>
                </a:lnTo>
                <a:lnTo>
                  <a:pt x="78" y="2"/>
                </a:lnTo>
                <a:lnTo>
                  <a:pt x="74" y="2"/>
                </a:lnTo>
                <a:lnTo>
                  <a:pt x="67" y="2"/>
                </a:lnTo>
                <a:lnTo>
                  <a:pt x="59" y="2"/>
                </a:lnTo>
                <a:lnTo>
                  <a:pt x="50" y="2"/>
                </a:lnTo>
                <a:lnTo>
                  <a:pt x="41" y="2"/>
                </a:lnTo>
                <a:lnTo>
                  <a:pt x="33" y="2"/>
                </a:lnTo>
                <a:lnTo>
                  <a:pt x="24" y="2"/>
                </a:lnTo>
                <a:lnTo>
                  <a:pt x="24" y="2"/>
                </a:lnTo>
                <a:lnTo>
                  <a:pt x="22" y="2"/>
                </a:lnTo>
                <a:lnTo>
                  <a:pt x="20" y="4"/>
                </a:lnTo>
                <a:lnTo>
                  <a:pt x="17" y="4"/>
                </a:lnTo>
                <a:lnTo>
                  <a:pt x="15" y="4"/>
                </a:lnTo>
                <a:lnTo>
                  <a:pt x="15" y="6"/>
                </a:lnTo>
                <a:lnTo>
                  <a:pt x="13" y="6"/>
                </a:lnTo>
                <a:lnTo>
                  <a:pt x="11" y="8"/>
                </a:lnTo>
                <a:lnTo>
                  <a:pt x="11" y="8"/>
                </a:lnTo>
                <a:lnTo>
                  <a:pt x="9" y="10"/>
                </a:lnTo>
                <a:lnTo>
                  <a:pt x="7" y="13"/>
                </a:lnTo>
                <a:lnTo>
                  <a:pt x="7" y="13"/>
                </a:lnTo>
                <a:lnTo>
                  <a:pt x="4" y="17"/>
                </a:lnTo>
                <a:lnTo>
                  <a:pt x="2" y="21"/>
                </a:lnTo>
                <a:lnTo>
                  <a:pt x="2" y="26"/>
                </a:lnTo>
                <a:lnTo>
                  <a:pt x="0" y="30"/>
                </a:lnTo>
                <a:lnTo>
                  <a:pt x="0" y="36"/>
                </a:lnTo>
                <a:lnTo>
                  <a:pt x="0" y="41"/>
                </a:lnTo>
                <a:lnTo>
                  <a:pt x="0" y="47"/>
                </a:lnTo>
                <a:lnTo>
                  <a:pt x="2" y="52"/>
                </a:lnTo>
                <a:lnTo>
                  <a:pt x="2" y="58"/>
                </a:lnTo>
                <a:lnTo>
                  <a:pt x="4" y="65"/>
                </a:lnTo>
                <a:lnTo>
                  <a:pt x="7" y="71"/>
                </a:lnTo>
                <a:lnTo>
                  <a:pt x="9" y="78"/>
                </a:lnTo>
                <a:lnTo>
                  <a:pt x="11" y="86"/>
                </a:lnTo>
                <a:lnTo>
                  <a:pt x="15" y="93"/>
                </a:lnTo>
                <a:lnTo>
                  <a:pt x="22" y="110"/>
                </a:lnTo>
                <a:lnTo>
                  <a:pt x="28" y="130"/>
                </a:lnTo>
                <a:lnTo>
                  <a:pt x="37" y="147"/>
                </a:lnTo>
                <a:lnTo>
                  <a:pt x="43" y="166"/>
                </a:lnTo>
                <a:lnTo>
                  <a:pt x="52" y="184"/>
                </a:lnTo>
                <a:lnTo>
                  <a:pt x="59" y="199"/>
                </a:lnTo>
                <a:lnTo>
                  <a:pt x="63" y="208"/>
                </a:lnTo>
                <a:lnTo>
                  <a:pt x="67" y="214"/>
                </a:lnTo>
                <a:lnTo>
                  <a:pt x="67" y="216"/>
                </a:lnTo>
                <a:lnTo>
                  <a:pt x="69" y="221"/>
                </a:lnTo>
                <a:lnTo>
                  <a:pt x="69" y="223"/>
                </a:lnTo>
                <a:lnTo>
                  <a:pt x="72" y="227"/>
                </a:lnTo>
                <a:lnTo>
                  <a:pt x="72" y="231"/>
                </a:lnTo>
                <a:lnTo>
                  <a:pt x="72" y="238"/>
                </a:lnTo>
                <a:lnTo>
                  <a:pt x="74" y="244"/>
                </a:lnTo>
                <a:lnTo>
                  <a:pt x="74" y="253"/>
                </a:lnTo>
                <a:lnTo>
                  <a:pt x="74" y="275"/>
                </a:lnTo>
                <a:lnTo>
                  <a:pt x="74" y="303"/>
                </a:lnTo>
                <a:lnTo>
                  <a:pt x="74" y="526"/>
                </a:lnTo>
                <a:lnTo>
                  <a:pt x="299" y="526"/>
                </a:lnTo>
                <a:close/>
              </a:path>
            </a:pathLst>
          </a:custGeom>
          <a:solidFill>
            <a:srgbClr val="DF79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8" name="任意多边形 308317"/>
          <p:cNvSpPr/>
          <p:nvPr/>
        </p:nvSpPr>
        <p:spPr>
          <a:xfrm>
            <a:off x="5705475" y="4003675"/>
            <a:ext cx="588963" cy="831850"/>
          </a:xfrm>
          <a:custGeom>
            <a:rect l="0" t="0" r="0" b="0"/>
            <a:pathLst>
              <a:path w="371" h="524">
                <a:moveTo>
                  <a:pt x="297" y="524"/>
                </a:moveTo>
                <a:lnTo>
                  <a:pt x="297" y="307"/>
                </a:lnTo>
                <a:lnTo>
                  <a:pt x="297" y="290"/>
                </a:lnTo>
                <a:lnTo>
                  <a:pt x="297" y="275"/>
                </a:lnTo>
                <a:lnTo>
                  <a:pt x="297" y="262"/>
                </a:lnTo>
                <a:lnTo>
                  <a:pt x="297" y="249"/>
                </a:lnTo>
                <a:lnTo>
                  <a:pt x="297" y="245"/>
                </a:lnTo>
                <a:lnTo>
                  <a:pt x="299" y="238"/>
                </a:lnTo>
                <a:lnTo>
                  <a:pt x="299" y="232"/>
                </a:lnTo>
                <a:lnTo>
                  <a:pt x="299" y="227"/>
                </a:lnTo>
                <a:lnTo>
                  <a:pt x="301" y="221"/>
                </a:lnTo>
                <a:lnTo>
                  <a:pt x="303" y="214"/>
                </a:lnTo>
                <a:lnTo>
                  <a:pt x="306" y="208"/>
                </a:lnTo>
                <a:lnTo>
                  <a:pt x="308" y="199"/>
                </a:lnTo>
                <a:lnTo>
                  <a:pt x="312" y="186"/>
                </a:lnTo>
                <a:lnTo>
                  <a:pt x="321" y="171"/>
                </a:lnTo>
                <a:lnTo>
                  <a:pt x="327" y="156"/>
                </a:lnTo>
                <a:lnTo>
                  <a:pt x="334" y="136"/>
                </a:lnTo>
                <a:lnTo>
                  <a:pt x="342" y="119"/>
                </a:lnTo>
                <a:lnTo>
                  <a:pt x="351" y="102"/>
                </a:lnTo>
                <a:lnTo>
                  <a:pt x="358" y="86"/>
                </a:lnTo>
                <a:lnTo>
                  <a:pt x="362" y="76"/>
                </a:lnTo>
                <a:lnTo>
                  <a:pt x="366" y="69"/>
                </a:lnTo>
                <a:lnTo>
                  <a:pt x="368" y="63"/>
                </a:lnTo>
                <a:lnTo>
                  <a:pt x="368" y="56"/>
                </a:lnTo>
                <a:lnTo>
                  <a:pt x="371" y="50"/>
                </a:lnTo>
                <a:lnTo>
                  <a:pt x="371" y="43"/>
                </a:lnTo>
                <a:lnTo>
                  <a:pt x="371" y="37"/>
                </a:lnTo>
                <a:lnTo>
                  <a:pt x="371" y="30"/>
                </a:lnTo>
                <a:lnTo>
                  <a:pt x="371" y="24"/>
                </a:lnTo>
                <a:lnTo>
                  <a:pt x="371" y="19"/>
                </a:lnTo>
                <a:lnTo>
                  <a:pt x="368" y="15"/>
                </a:lnTo>
                <a:lnTo>
                  <a:pt x="366" y="13"/>
                </a:lnTo>
                <a:lnTo>
                  <a:pt x="366" y="11"/>
                </a:lnTo>
                <a:lnTo>
                  <a:pt x="366" y="8"/>
                </a:lnTo>
                <a:lnTo>
                  <a:pt x="364" y="6"/>
                </a:lnTo>
                <a:lnTo>
                  <a:pt x="362" y="4"/>
                </a:lnTo>
                <a:lnTo>
                  <a:pt x="362" y="4"/>
                </a:lnTo>
                <a:lnTo>
                  <a:pt x="360" y="2"/>
                </a:lnTo>
                <a:lnTo>
                  <a:pt x="358" y="2"/>
                </a:lnTo>
                <a:lnTo>
                  <a:pt x="358" y="0"/>
                </a:lnTo>
                <a:lnTo>
                  <a:pt x="355" y="0"/>
                </a:lnTo>
                <a:lnTo>
                  <a:pt x="353" y="0"/>
                </a:lnTo>
                <a:lnTo>
                  <a:pt x="351" y="0"/>
                </a:lnTo>
                <a:lnTo>
                  <a:pt x="342" y="0"/>
                </a:lnTo>
                <a:lnTo>
                  <a:pt x="332" y="0"/>
                </a:lnTo>
                <a:lnTo>
                  <a:pt x="323" y="0"/>
                </a:lnTo>
                <a:lnTo>
                  <a:pt x="312" y="0"/>
                </a:lnTo>
                <a:lnTo>
                  <a:pt x="303" y="0"/>
                </a:lnTo>
                <a:lnTo>
                  <a:pt x="297" y="0"/>
                </a:lnTo>
                <a:lnTo>
                  <a:pt x="290" y="0"/>
                </a:lnTo>
                <a:lnTo>
                  <a:pt x="290" y="0"/>
                </a:lnTo>
                <a:lnTo>
                  <a:pt x="282" y="2"/>
                </a:lnTo>
                <a:lnTo>
                  <a:pt x="273" y="2"/>
                </a:lnTo>
                <a:lnTo>
                  <a:pt x="98" y="2"/>
                </a:lnTo>
                <a:lnTo>
                  <a:pt x="87" y="2"/>
                </a:lnTo>
                <a:lnTo>
                  <a:pt x="78" y="2"/>
                </a:lnTo>
                <a:lnTo>
                  <a:pt x="76" y="2"/>
                </a:lnTo>
                <a:lnTo>
                  <a:pt x="72" y="2"/>
                </a:lnTo>
                <a:lnTo>
                  <a:pt x="67" y="2"/>
                </a:lnTo>
                <a:lnTo>
                  <a:pt x="59" y="2"/>
                </a:lnTo>
                <a:lnTo>
                  <a:pt x="50" y="2"/>
                </a:lnTo>
                <a:lnTo>
                  <a:pt x="41" y="2"/>
                </a:lnTo>
                <a:lnTo>
                  <a:pt x="33" y="2"/>
                </a:lnTo>
                <a:lnTo>
                  <a:pt x="24" y="2"/>
                </a:lnTo>
                <a:lnTo>
                  <a:pt x="22" y="2"/>
                </a:lnTo>
                <a:lnTo>
                  <a:pt x="22" y="2"/>
                </a:lnTo>
                <a:lnTo>
                  <a:pt x="20" y="2"/>
                </a:lnTo>
                <a:lnTo>
                  <a:pt x="18" y="4"/>
                </a:lnTo>
                <a:lnTo>
                  <a:pt x="15" y="4"/>
                </a:lnTo>
                <a:lnTo>
                  <a:pt x="13" y="4"/>
                </a:lnTo>
                <a:lnTo>
                  <a:pt x="13" y="6"/>
                </a:lnTo>
                <a:lnTo>
                  <a:pt x="11" y="6"/>
                </a:lnTo>
                <a:lnTo>
                  <a:pt x="9" y="8"/>
                </a:lnTo>
                <a:lnTo>
                  <a:pt x="9" y="11"/>
                </a:lnTo>
                <a:lnTo>
                  <a:pt x="7" y="11"/>
                </a:lnTo>
                <a:lnTo>
                  <a:pt x="7" y="13"/>
                </a:lnTo>
                <a:lnTo>
                  <a:pt x="5" y="17"/>
                </a:lnTo>
                <a:lnTo>
                  <a:pt x="2" y="21"/>
                </a:lnTo>
                <a:lnTo>
                  <a:pt x="2" y="26"/>
                </a:lnTo>
                <a:lnTo>
                  <a:pt x="0" y="30"/>
                </a:lnTo>
                <a:lnTo>
                  <a:pt x="0" y="34"/>
                </a:lnTo>
                <a:lnTo>
                  <a:pt x="0" y="41"/>
                </a:lnTo>
                <a:lnTo>
                  <a:pt x="0" y="45"/>
                </a:lnTo>
                <a:lnTo>
                  <a:pt x="2" y="52"/>
                </a:lnTo>
                <a:lnTo>
                  <a:pt x="2" y="58"/>
                </a:lnTo>
                <a:lnTo>
                  <a:pt x="5" y="63"/>
                </a:lnTo>
                <a:lnTo>
                  <a:pt x="7" y="69"/>
                </a:lnTo>
                <a:lnTo>
                  <a:pt x="9" y="78"/>
                </a:lnTo>
                <a:lnTo>
                  <a:pt x="11" y="84"/>
                </a:lnTo>
                <a:lnTo>
                  <a:pt x="13" y="93"/>
                </a:lnTo>
                <a:lnTo>
                  <a:pt x="20" y="110"/>
                </a:lnTo>
                <a:lnTo>
                  <a:pt x="28" y="128"/>
                </a:lnTo>
                <a:lnTo>
                  <a:pt x="35" y="145"/>
                </a:lnTo>
                <a:lnTo>
                  <a:pt x="44" y="164"/>
                </a:lnTo>
                <a:lnTo>
                  <a:pt x="52" y="182"/>
                </a:lnTo>
                <a:lnTo>
                  <a:pt x="59" y="197"/>
                </a:lnTo>
                <a:lnTo>
                  <a:pt x="63" y="206"/>
                </a:lnTo>
                <a:lnTo>
                  <a:pt x="65" y="212"/>
                </a:lnTo>
                <a:lnTo>
                  <a:pt x="67" y="214"/>
                </a:lnTo>
                <a:lnTo>
                  <a:pt x="70" y="219"/>
                </a:lnTo>
                <a:lnTo>
                  <a:pt x="70" y="221"/>
                </a:lnTo>
                <a:lnTo>
                  <a:pt x="72" y="225"/>
                </a:lnTo>
                <a:lnTo>
                  <a:pt x="72" y="229"/>
                </a:lnTo>
                <a:lnTo>
                  <a:pt x="72" y="236"/>
                </a:lnTo>
                <a:lnTo>
                  <a:pt x="72" y="242"/>
                </a:lnTo>
                <a:lnTo>
                  <a:pt x="72" y="251"/>
                </a:lnTo>
                <a:lnTo>
                  <a:pt x="74" y="273"/>
                </a:lnTo>
                <a:lnTo>
                  <a:pt x="74" y="301"/>
                </a:lnTo>
                <a:lnTo>
                  <a:pt x="74" y="524"/>
                </a:lnTo>
                <a:lnTo>
                  <a:pt x="297" y="524"/>
                </a:lnTo>
                <a:close/>
              </a:path>
            </a:pathLst>
          </a:custGeom>
          <a:solidFill>
            <a:srgbClr val="DE789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19" name="任意多边形 308318"/>
          <p:cNvSpPr/>
          <p:nvPr/>
        </p:nvSpPr>
        <p:spPr>
          <a:xfrm>
            <a:off x="5708650" y="4006850"/>
            <a:ext cx="585788" cy="828675"/>
          </a:xfrm>
          <a:custGeom>
            <a:rect l="0" t="0" r="0" b="0"/>
            <a:pathLst>
              <a:path w="369" h="522">
                <a:moveTo>
                  <a:pt x="295" y="522"/>
                </a:moveTo>
                <a:lnTo>
                  <a:pt x="295" y="305"/>
                </a:lnTo>
                <a:lnTo>
                  <a:pt x="295" y="288"/>
                </a:lnTo>
                <a:lnTo>
                  <a:pt x="295" y="273"/>
                </a:lnTo>
                <a:lnTo>
                  <a:pt x="295" y="260"/>
                </a:lnTo>
                <a:lnTo>
                  <a:pt x="295" y="247"/>
                </a:lnTo>
                <a:lnTo>
                  <a:pt x="295" y="243"/>
                </a:lnTo>
                <a:lnTo>
                  <a:pt x="295" y="236"/>
                </a:lnTo>
                <a:lnTo>
                  <a:pt x="297" y="230"/>
                </a:lnTo>
                <a:lnTo>
                  <a:pt x="297" y="225"/>
                </a:lnTo>
                <a:lnTo>
                  <a:pt x="299" y="219"/>
                </a:lnTo>
                <a:lnTo>
                  <a:pt x="301" y="212"/>
                </a:lnTo>
                <a:lnTo>
                  <a:pt x="304" y="206"/>
                </a:lnTo>
                <a:lnTo>
                  <a:pt x="306" y="197"/>
                </a:lnTo>
                <a:lnTo>
                  <a:pt x="310" y="184"/>
                </a:lnTo>
                <a:lnTo>
                  <a:pt x="317" y="169"/>
                </a:lnTo>
                <a:lnTo>
                  <a:pt x="325" y="154"/>
                </a:lnTo>
                <a:lnTo>
                  <a:pt x="332" y="136"/>
                </a:lnTo>
                <a:lnTo>
                  <a:pt x="340" y="119"/>
                </a:lnTo>
                <a:lnTo>
                  <a:pt x="347" y="102"/>
                </a:lnTo>
                <a:lnTo>
                  <a:pt x="353" y="87"/>
                </a:lnTo>
                <a:lnTo>
                  <a:pt x="360" y="74"/>
                </a:lnTo>
                <a:lnTo>
                  <a:pt x="362" y="67"/>
                </a:lnTo>
                <a:lnTo>
                  <a:pt x="364" y="61"/>
                </a:lnTo>
                <a:lnTo>
                  <a:pt x="366" y="54"/>
                </a:lnTo>
                <a:lnTo>
                  <a:pt x="369" y="48"/>
                </a:lnTo>
                <a:lnTo>
                  <a:pt x="369" y="41"/>
                </a:lnTo>
                <a:lnTo>
                  <a:pt x="369" y="35"/>
                </a:lnTo>
                <a:lnTo>
                  <a:pt x="369" y="30"/>
                </a:lnTo>
                <a:lnTo>
                  <a:pt x="369" y="24"/>
                </a:lnTo>
                <a:lnTo>
                  <a:pt x="366" y="19"/>
                </a:lnTo>
                <a:lnTo>
                  <a:pt x="366" y="13"/>
                </a:lnTo>
                <a:lnTo>
                  <a:pt x="364" y="11"/>
                </a:lnTo>
                <a:lnTo>
                  <a:pt x="364" y="9"/>
                </a:lnTo>
                <a:lnTo>
                  <a:pt x="362" y="9"/>
                </a:lnTo>
                <a:lnTo>
                  <a:pt x="362" y="6"/>
                </a:lnTo>
                <a:lnTo>
                  <a:pt x="360" y="4"/>
                </a:lnTo>
                <a:lnTo>
                  <a:pt x="358" y="2"/>
                </a:lnTo>
                <a:lnTo>
                  <a:pt x="358" y="2"/>
                </a:lnTo>
                <a:lnTo>
                  <a:pt x="356" y="0"/>
                </a:lnTo>
                <a:lnTo>
                  <a:pt x="353" y="0"/>
                </a:lnTo>
                <a:lnTo>
                  <a:pt x="353" y="0"/>
                </a:lnTo>
                <a:lnTo>
                  <a:pt x="351" y="0"/>
                </a:lnTo>
                <a:lnTo>
                  <a:pt x="349" y="0"/>
                </a:lnTo>
                <a:lnTo>
                  <a:pt x="340" y="0"/>
                </a:lnTo>
                <a:lnTo>
                  <a:pt x="330" y="0"/>
                </a:lnTo>
                <a:lnTo>
                  <a:pt x="319" y="0"/>
                </a:lnTo>
                <a:lnTo>
                  <a:pt x="310" y="0"/>
                </a:lnTo>
                <a:lnTo>
                  <a:pt x="301" y="0"/>
                </a:lnTo>
                <a:lnTo>
                  <a:pt x="293" y="0"/>
                </a:lnTo>
                <a:lnTo>
                  <a:pt x="288" y="0"/>
                </a:lnTo>
                <a:lnTo>
                  <a:pt x="286" y="0"/>
                </a:lnTo>
                <a:lnTo>
                  <a:pt x="280" y="0"/>
                </a:lnTo>
                <a:lnTo>
                  <a:pt x="271" y="2"/>
                </a:lnTo>
                <a:lnTo>
                  <a:pt x="98" y="2"/>
                </a:lnTo>
                <a:lnTo>
                  <a:pt x="87" y="0"/>
                </a:lnTo>
                <a:lnTo>
                  <a:pt x="78" y="2"/>
                </a:lnTo>
                <a:lnTo>
                  <a:pt x="76" y="2"/>
                </a:lnTo>
                <a:lnTo>
                  <a:pt x="72" y="2"/>
                </a:lnTo>
                <a:lnTo>
                  <a:pt x="65" y="0"/>
                </a:lnTo>
                <a:lnTo>
                  <a:pt x="59" y="0"/>
                </a:lnTo>
                <a:lnTo>
                  <a:pt x="50" y="0"/>
                </a:lnTo>
                <a:lnTo>
                  <a:pt x="42" y="0"/>
                </a:lnTo>
                <a:lnTo>
                  <a:pt x="33" y="0"/>
                </a:lnTo>
                <a:lnTo>
                  <a:pt x="24" y="2"/>
                </a:lnTo>
                <a:lnTo>
                  <a:pt x="22" y="2"/>
                </a:lnTo>
                <a:lnTo>
                  <a:pt x="20" y="2"/>
                </a:lnTo>
                <a:lnTo>
                  <a:pt x="20" y="2"/>
                </a:lnTo>
                <a:lnTo>
                  <a:pt x="18" y="2"/>
                </a:lnTo>
                <a:lnTo>
                  <a:pt x="16" y="4"/>
                </a:lnTo>
                <a:lnTo>
                  <a:pt x="13" y="4"/>
                </a:lnTo>
                <a:lnTo>
                  <a:pt x="13" y="6"/>
                </a:lnTo>
                <a:lnTo>
                  <a:pt x="11" y="6"/>
                </a:lnTo>
                <a:lnTo>
                  <a:pt x="9" y="11"/>
                </a:lnTo>
                <a:lnTo>
                  <a:pt x="7" y="13"/>
                </a:lnTo>
                <a:lnTo>
                  <a:pt x="5" y="17"/>
                </a:lnTo>
                <a:lnTo>
                  <a:pt x="3" y="19"/>
                </a:lnTo>
                <a:lnTo>
                  <a:pt x="3" y="24"/>
                </a:lnTo>
                <a:lnTo>
                  <a:pt x="0" y="30"/>
                </a:lnTo>
                <a:lnTo>
                  <a:pt x="0" y="35"/>
                </a:lnTo>
                <a:lnTo>
                  <a:pt x="0" y="39"/>
                </a:lnTo>
                <a:lnTo>
                  <a:pt x="0" y="45"/>
                </a:lnTo>
                <a:lnTo>
                  <a:pt x="3" y="52"/>
                </a:lnTo>
                <a:lnTo>
                  <a:pt x="3" y="56"/>
                </a:lnTo>
                <a:lnTo>
                  <a:pt x="5" y="63"/>
                </a:lnTo>
                <a:lnTo>
                  <a:pt x="7" y="69"/>
                </a:lnTo>
                <a:lnTo>
                  <a:pt x="9" y="76"/>
                </a:lnTo>
                <a:lnTo>
                  <a:pt x="11" y="84"/>
                </a:lnTo>
                <a:lnTo>
                  <a:pt x="13" y="91"/>
                </a:lnTo>
                <a:lnTo>
                  <a:pt x="20" y="108"/>
                </a:lnTo>
                <a:lnTo>
                  <a:pt x="29" y="126"/>
                </a:lnTo>
                <a:lnTo>
                  <a:pt x="35" y="145"/>
                </a:lnTo>
                <a:lnTo>
                  <a:pt x="44" y="162"/>
                </a:lnTo>
                <a:lnTo>
                  <a:pt x="50" y="180"/>
                </a:lnTo>
                <a:lnTo>
                  <a:pt x="59" y="195"/>
                </a:lnTo>
                <a:lnTo>
                  <a:pt x="63" y="204"/>
                </a:lnTo>
                <a:lnTo>
                  <a:pt x="65" y="210"/>
                </a:lnTo>
                <a:lnTo>
                  <a:pt x="68" y="212"/>
                </a:lnTo>
                <a:lnTo>
                  <a:pt x="68" y="217"/>
                </a:lnTo>
                <a:lnTo>
                  <a:pt x="70" y="219"/>
                </a:lnTo>
                <a:lnTo>
                  <a:pt x="70" y="223"/>
                </a:lnTo>
                <a:lnTo>
                  <a:pt x="72" y="227"/>
                </a:lnTo>
                <a:lnTo>
                  <a:pt x="72" y="234"/>
                </a:lnTo>
                <a:lnTo>
                  <a:pt x="72" y="240"/>
                </a:lnTo>
                <a:lnTo>
                  <a:pt x="72" y="249"/>
                </a:lnTo>
                <a:lnTo>
                  <a:pt x="72" y="269"/>
                </a:lnTo>
                <a:lnTo>
                  <a:pt x="72" y="297"/>
                </a:lnTo>
                <a:lnTo>
                  <a:pt x="74" y="522"/>
                </a:lnTo>
                <a:lnTo>
                  <a:pt x="295" y="522"/>
                </a:lnTo>
                <a:close/>
              </a:path>
            </a:pathLst>
          </a:custGeom>
          <a:solidFill>
            <a:srgbClr val="DE769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20" name="任意多边形 308319"/>
          <p:cNvSpPr/>
          <p:nvPr/>
        </p:nvSpPr>
        <p:spPr>
          <a:xfrm>
            <a:off x="5713413" y="4006850"/>
            <a:ext cx="581025" cy="828675"/>
          </a:xfrm>
          <a:custGeom>
            <a:rect l="0" t="0" r="0" b="0"/>
            <a:pathLst>
              <a:path w="366" h="522">
                <a:moveTo>
                  <a:pt x="292" y="522"/>
                </a:moveTo>
                <a:lnTo>
                  <a:pt x="292" y="305"/>
                </a:lnTo>
                <a:lnTo>
                  <a:pt x="292" y="286"/>
                </a:lnTo>
                <a:lnTo>
                  <a:pt x="292" y="271"/>
                </a:lnTo>
                <a:lnTo>
                  <a:pt x="292" y="258"/>
                </a:lnTo>
                <a:lnTo>
                  <a:pt x="292" y="247"/>
                </a:lnTo>
                <a:lnTo>
                  <a:pt x="292" y="240"/>
                </a:lnTo>
                <a:lnTo>
                  <a:pt x="292" y="236"/>
                </a:lnTo>
                <a:lnTo>
                  <a:pt x="294" y="230"/>
                </a:lnTo>
                <a:lnTo>
                  <a:pt x="294" y="225"/>
                </a:lnTo>
                <a:lnTo>
                  <a:pt x="296" y="219"/>
                </a:lnTo>
                <a:lnTo>
                  <a:pt x="298" y="212"/>
                </a:lnTo>
                <a:lnTo>
                  <a:pt x="301" y="206"/>
                </a:lnTo>
                <a:lnTo>
                  <a:pt x="303" y="197"/>
                </a:lnTo>
                <a:lnTo>
                  <a:pt x="307" y="186"/>
                </a:lnTo>
                <a:lnTo>
                  <a:pt x="314" y="171"/>
                </a:lnTo>
                <a:lnTo>
                  <a:pt x="320" y="154"/>
                </a:lnTo>
                <a:lnTo>
                  <a:pt x="329" y="136"/>
                </a:lnTo>
                <a:lnTo>
                  <a:pt x="335" y="119"/>
                </a:lnTo>
                <a:lnTo>
                  <a:pt x="344" y="102"/>
                </a:lnTo>
                <a:lnTo>
                  <a:pt x="350" y="87"/>
                </a:lnTo>
                <a:lnTo>
                  <a:pt x="357" y="76"/>
                </a:lnTo>
                <a:lnTo>
                  <a:pt x="359" y="69"/>
                </a:lnTo>
                <a:lnTo>
                  <a:pt x="361" y="63"/>
                </a:lnTo>
                <a:lnTo>
                  <a:pt x="363" y="56"/>
                </a:lnTo>
                <a:lnTo>
                  <a:pt x="363" y="50"/>
                </a:lnTo>
                <a:lnTo>
                  <a:pt x="363" y="43"/>
                </a:lnTo>
                <a:lnTo>
                  <a:pt x="366" y="37"/>
                </a:lnTo>
                <a:lnTo>
                  <a:pt x="366" y="30"/>
                </a:lnTo>
                <a:lnTo>
                  <a:pt x="363" y="26"/>
                </a:lnTo>
                <a:lnTo>
                  <a:pt x="363" y="19"/>
                </a:lnTo>
                <a:lnTo>
                  <a:pt x="361" y="15"/>
                </a:lnTo>
                <a:lnTo>
                  <a:pt x="361" y="13"/>
                </a:lnTo>
                <a:lnTo>
                  <a:pt x="359" y="11"/>
                </a:lnTo>
                <a:lnTo>
                  <a:pt x="359" y="9"/>
                </a:lnTo>
                <a:lnTo>
                  <a:pt x="357" y="9"/>
                </a:lnTo>
                <a:lnTo>
                  <a:pt x="357" y="6"/>
                </a:lnTo>
                <a:lnTo>
                  <a:pt x="355" y="4"/>
                </a:lnTo>
                <a:lnTo>
                  <a:pt x="353" y="4"/>
                </a:lnTo>
                <a:lnTo>
                  <a:pt x="353" y="2"/>
                </a:lnTo>
                <a:lnTo>
                  <a:pt x="350" y="2"/>
                </a:lnTo>
                <a:lnTo>
                  <a:pt x="348" y="2"/>
                </a:lnTo>
                <a:lnTo>
                  <a:pt x="346" y="0"/>
                </a:lnTo>
                <a:lnTo>
                  <a:pt x="346" y="0"/>
                </a:lnTo>
                <a:lnTo>
                  <a:pt x="335" y="0"/>
                </a:lnTo>
                <a:lnTo>
                  <a:pt x="327" y="0"/>
                </a:lnTo>
                <a:lnTo>
                  <a:pt x="316" y="2"/>
                </a:lnTo>
                <a:lnTo>
                  <a:pt x="307" y="2"/>
                </a:lnTo>
                <a:lnTo>
                  <a:pt x="298" y="2"/>
                </a:lnTo>
                <a:lnTo>
                  <a:pt x="290" y="2"/>
                </a:lnTo>
                <a:lnTo>
                  <a:pt x="285" y="2"/>
                </a:lnTo>
                <a:lnTo>
                  <a:pt x="283" y="2"/>
                </a:lnTo>
                <a:lnTo>
                  <a:pt x="277" y="2"/>
                </a:lnTo>
                <a:lnTo>
                  <a:pt x="266" y="2"/>
                </a:lnTo>
                <a:lnTo>
                  <a:pt x="95" y="2"/>
                </a:lnTo>
                <a:lnTo>
                  <a:pt x="86" y="2"/>
                </a:lnTo>
                <a:lnTo>
                  <a:pt x="75" y="2"/>
                </a:lnTo>
                <a:lnTo>
                  <a:pt x="75" y="2"/>
                </a:lnTo>
                <a:lnTo>
                  <a:pt x="71" y="2"/>
                </a:lnTo>
                <a:lnTo>
                  <a:pt x="65" y="2"/>
                </a:lnTo>
                <a:lnTo>
                  <a:pt x="58" y="2"/>
                </a:lnTo>
                <a:lnTo>
                  <a:pt x="49" y="2"/>
                </a:lnTo>
                <a:lnTo>
                  <a:pt x="41" y="2"/>
                </a:lnTo>
                <a:lnTo>
                  <a:pt x="32" y="2"/>
                </a:lnTo>
                <a:lnTo>
                  <a:pt x="23" y="2"/>
                </a:lnTo>
                <a:lnTo>
                  <a:pt x="21" y="2"/>
                </a:lnTo>
                <a:lnTo>
                  <a:pt x="19" y="4"/>
                </a:lnTo>
                <a:lnTo>
                  <a:pt x="17" y="4"/>
                </a:lnTo>
                <a:lnTo>
                  <a:pt x="17" y="4"/>
                </a:lnTo>
                <a:lnTo>
                  <a:pt x="15" y="6"/>
                </a:lnTo>
                <a:lnTo>
                  <a:pt x="13" y="6"/>
                </a:lnTo>
                <a:lnTo>
                  <a:pt x="13" y="6"/>
                </a:lnTo>
                <a:lnTo>
                  <a:pt x="10" y="9"/>
                </a:lnTo>
                <a:lnTo>
                  <a:pt x="8" y="11"/>
                </a:lnTo>
                <a:lnTo>
                  <a:pt x="6" y="15"/>
                </a:lnTo>
                <a:lnTo>
                  <a:pt x="4" y="17"/>
                </a:lnTo>
                <a:lnTo>
                  <a:pt x="2" y="22"/>
                </a:lnTo>
                <a:lnTo>
                  <a:pt x="2" y="26"/>
                </a:lnTo>
                <a:lnTo>
                  <a:pt x="0" y="30"/>
                </a:lnTo>
                <a:lnTo>
                  <a:pt x="0" y="37"/>
                </a:lnTo>
                <a:lnTo>
                  <a:pt x="0" y="41"/>
                </a:lnTo>
                <a:lnTo>
                  <a:pt x="0" y="48"/>
                </a:lnTo>
                <a:lnTo>
                  <a:pt x="2" y="52"/>
                </a:lnTo>
                <a:lnTo>
                  <a:pt x="2" y="58"/>
                </a:lnTo>
                <a:lnTo>
                  <a:pt x="4" y="65"/>
                </a:lnTo>
                <a:lnTo>
                  <a:pt x="6" y="69"/>
                </a:lnTo>
                <a:lnTo>
                  <a:pt x="8" y="78"/>
                </a:lnTo>
                <a:lnTo>
                  <a:pt x="10" y="84"/>
                </a:lnTo>
                <a:lnTo>
                  <a:pt x="13" y="93"/>
                </a:lnTo>
                <a:lnTo>
                  <a:pt x="19" y="108"/>
                </a:lnTo>
                <a:lnTo>
                  <a:pt x="28" y="128"/>
                </a:lnTo>
                <a:lnTo>
                  <a:pt x="34" y="145"/>
                </a:lnTo>
                <a:lnTo>
                  <a:pt x="43" y="162"/>
                </a:lnTo>
                <a:lnTo>
                  <a:pt x="49" y="180"/>
                </a:lnTo>
                <a:lnTo>
                  <a:pt x="58" y="195"/>
                </a:lnTo>
                <a:lnTo>
                  <a:pt x="60" y="204"/>
                </a:lnTo>
                <a:lnTo>
                  <a:pt x="65" y="210"/>
                </a:lnTo>
                <a:lnTo>
                  <a:pt x="67" y="212"/>
                </a:lnTo>
                <a:lnTo>
                  <a:pt x="67" y="217"/>
                </a:lnTo>
                <a:lnTo>
                  <a:pt x="69" y="219"/>
                </a:lnTo>
                <a:lnTo>
                  <a:pt x="69" y="223"/>
                </a:lnTo>
                <a:lnTo>
                  <a:pt x="69" y="227"/>
                </a:lnTo>
                <a:lnTo>
                  <a:pt x="71" y="234"/>
                </a:lnTo>
                <a:lnTo>
                  <a:pt x="71" y="240"/>
                </a:lnTo>
                <a:lnTo>
                  <a:pt x="71" y="249"/>
                </a:lnTo>
                <a:lnTo>
                  <a:pt x="71" y="269"/>
                </a:lnTo>
                <a:lnTo>
                  <a:pt x="71" y="297"/>
                </a:lnTo>
                <a:lnTo>
                  <a:pt x="73" y="522"/>
                </a:lnTo>
                <a:lnTo>
                  <a:pt x="292" y="522"/>
                </a:lnTo>
                <a:close/>
              </a:path>
            </a:pathLst>
          </a:custGeom>
          <a:solidFill>
            <a:srgbClr val="DE75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21" name="任意多边形 308320"/>
          <p:cNvSpPr/>
          <p:nvPr/>
        </p:nvSpPr>
        <p:spPr>
          <a:xfrm>
            <a:off x="5716588" y="4010025"/>
            <a:ext cx="573087" cy="825500"/>
          </a:xfrm>
          <a:custGeom>
            <a:rect l="0" t="0" r="0" b="0"/>
            <a:pathLst>
              <a:path w="361" h="520">
                <a:moveTo>
                  <a:pt x="288" y="520"/>
                </a:moveTo>
                <a:lnTo>
                  <a:pt x="290" y="301"/>
                </a:lnTo>
                <a:lnTo>
                  <a:pt x="290" y="284"/>
                </a:lnTo>
                <a:lnTo>
                  <a:pt x="290" y="269"/>
                </a:lnTo>
                <a:lnTo>
                  <a:pt x="290" y="256"/>
                </a:lnTo>
                <a:lnTo>
                  <a:pt x="290" y="245"/>
                </a:lnTo>
                <a:lnTo>
                  <a:pt x="290" y="238"/>
                </a:lnTo>
                <a:lnTo>
                  <a:pt x="290" y="234"/>
                </a:lnTo>
                <a:lnTo>
                  <a:pt x="292" y="228"/>
                </a:lnTo>
                <a:lnTo>
                  <a:pt x="292" y="223"/>
                </a:lnTo>
                <a:lnTo>
                  <a:pt x="294" y="217"/>
                </a:lnTo>
                <a:lnTo>
                  <a:pt x="294" y="210"/>
                </a:lnTo>
                <a:lnTo>
                  <a:pt x="299" y="204"/>
                </a:lnTo>
                <a:lnTo>
                  <a:pt x="301" y="195"/>
                </a:lnTo>
                <a:lnTo>
                  <a:pt x="305" y="184"/>
                </a:lnTo>
                <a:lnTo>
                  <a:pt x="312" y="169"/>
                </a:lnTo>
                <a:lnTo>
                  <a:pt x="318" y="152"/>
                </a:lnTo>
                <a:lnTo>
                  <a:pt x="327" y="134"/>
                </a:lnTo>
                <a:lnTo>
                  <a:pt x="333" y="117"/>
                </a:lnTo>
                <a:lnTo>
                  <a:pt x="342" y="102"/>
                </a:lnTo>
                <a:lnTo>
                  <a:pt x="348" y="87"/>
                </a:lnTo>
                <a:lnTo>
                  <a:pt x="353" y="74"/>
                </a:lnTo>
                <a:lnTo>
                  <a:pt x="355" y="67"/>
                </a:lnTo>
                <a:lnTo>
                  <a:pt x="359" y="61"/>
                </a:lnTo>
                <a:lnTo>
                  <a:pt x="359" y="54"/>
                </a:lnTo>
                <a:lnTo>
                  <a:pt x="361" y="48"/>
                </a:lnTo>
                <a:lnTo>
                  <a:pt x="361" y="43"/>
                </a:lnTo>
                <a:lnTo>
                  <a:pt x="361" y="37"/>
                </a:lnTo>
                <a:lnTo>
                  <a:pt x="361" y="30"/>
                </a:lnTo>
                <a:lnTo>
                  <a:pt x="361" y="26"/>
                </a:lnTo>
                <a:lnTo>
                  <a:pt x="359" y="20"/>
                </a:lnTo>
                <a:lnTo>
                  <a:pt x="359" y="15"/>
                </a:lnTo>
                <a:lnTo>
                  <a:pt x="357" y="13"/>
                </a:lnTo>
                <a:lnTo>
                  <a:pt x="357" y="11"/>
                </a:lnTo>
                <a:lnTo>
                  <a:pt x="355" y="9"/>
                </a:lnTo>
                <a:lnTo>
                  <a:pt x="355" y="7"/>
                </a:lnTo>
                <a:lnTo>
                  <a:pt x="353" y="7"/>
                </a:lnTo>
                <a:lnTo>
                  <a:pt x="353" y="4"/>
                </a:lnTo>
                <a:lnTo>
                  <a:pt x="351" y="4"/>
                </a:lnTo>
                <a:lnTo>
                  <a:pt x="348" y="2"/>
                </a:lnTo>
                <a:lnTo>
                  <a:pt x="348" y="2"/>
                </a:lnTo>
                <a:lnTo>
                  <a:pt x="346" y="0"/>
                </a:lnTo>
                <a:lnTo>
                  <a:pt x="344" y="0"/>
                </a:lnTo>
                <a:lnTo>
                  <a:pt x="342" y="0"/>
                </a:lnTo>
                <a:lnTo>
                  <a:pt x="333" y="0"/>
                </a:lnTo>
                <a:lnTo>
                  <a:pt x="325" y="0"/>
                </a:lnTo>
                <a:lnTo>
                  <a:pt x="314" y="0"/>
                </a:lnTo>
                <a:lnTo>
                  <a:pt x="303" y="0"/>
                </a:lnTo>
                <a:lnTo>
                  <a:pt x="294" y="0"/>
                </a:lnTo>
                <a:lnTo>
                  <a:pt x="288" y="2"/>
                </a:lnTo>
                <a:lnTo>
                  <a:pt x="283" y="2"/>
                </a:lnTo>
                <a:lnTo>
                  <a:pt x="281" y="2"/>
                </a:lnTo>
                <a:lnTo>
                  <a:pt x="275" y="2"/>
                </a:lnTo>
                <a:lnTo>
                  <a:pt x="264" y="2"/>
                </a:lnTo>
                <a:lnTo>
                  <a:pt x="95" y="2"/>
                </a:lnTo>
                <a:lnTo>
                  <a:pt x="84" y="2"/>
                </a:lnTo>
                <a:lnTo>
                  <a:pt x="76" y="2"/>
                </a:lnTo>
                <a:lnTo>
                  <a:pt x="73" y="2"/>
                </a:lnTo>
                <a:lnTo>
                  <a:pt x="69" y="2"/>
                </a:lnTo>
                <a:lnTo>
                  <a:pt x="65" y="2"/>
                </a:lnTo>
                <a:lnTo>
                  <a:pt x="56" y="2"/>
                </a:lnTo>
                <a:lnTo>
                  <a:pt x="50" y="2"/>
                </a:lnTo>
                <a:lnTo>
                  <a:pt x="41" y="2"/>
                </a:lnTo>
                <a:lnTo>
                  <a:pt x="32" y="2"/>
                </a:lnTo>
                <a:lnTo>
                  <a:pt x="24" y="2"/>
                </a:lnTo>
                <a:lnTo>
                  <a:pt x="21" y="2"/>
                </a:lnTo>
                <a:lnTo>
                  <a:pt x="19" y="4"/>
                </a:lnTo>
                <a:lnTo>
                  <a:pt x="17" y="4"/>
                </a:lnTo>
                <a:lnTo>
                  <a:pt x="17" y="4"/>
                </a:lnTo>
                <a:lnTo>
                  <a:pt x="15" y="4"/>
                </a:lnTo>
                <a:lnTo>
                  <a:pt x="13" y="7"/>
                </a:lnTo>
                <a:lnTo>
                  <a:pt x="13" y="7"/>
                </a:lnTo>
                <a:lnTo>
                  <a:pt x="11" y="9"/>
                </a:lnTo>
                <a:lnTo>
                  <a:pt x="8" y="11"/>
                </a:lnTo>
                <a:lnTo>
                  <a:pt x="6" y="15"/>
                </a:lnTo>
                <a:lnTo>
                  <a:pt x="4" y="17"/>
                </a:lnTo>
                <a:lnTo>
                  <a:pt x="2" y="22"/>
                </a:lnTo>
                <a:lnTo>
                  <a:pt x="2" y="26"/>
                </a:lnTo>
                <a:lnTo>
                  <a:pt x="0" y="30"/>
                </a:lnTo>
                <a:lnTo>
                  <a:pt x="0" y="35"/>
                </a:lnTo>
                <a:lnTo>
                  <a:pt x="0" y="41"/>
                </a:lnTo>
                <a:lnTo>
                  <a:pt x="0" y="46"/>
                </a:lnTo>
                <a:lnTo>
                  <a:pt x="2" y="52"/>
                </a:lnTo>
                <a:lnTo>
                  <a:pt x="2" y="56"/>
                </a:lnTo>
                <a:lnTo>
                  <a:pt x="4" y="63"/>
                </a:lnTo>
                <a:lnTo>
                  <a:pt x="6" y="69"/>
                </a:lnTo>
                <a:lnTo>
                  <a:pt x="8" y="76"/>
                </a:lnTo>
                <a:lnTo>
                  <a:pt x="11" y="85"/>
                </a:lnTo>
                <a:lnTo>
                  <a:pt x="13" y="91"/>
                </a:lnTo>
                <a:lnTo>
                  <a:pt x="19" y="108"/>
                </a:lnTo>
                <a:lnTo>
                  <a:pt x="26" y="126"/>
                </a:lnTo>
                <a:lnTo>
                  <a:pt x="34" y="143"/>
                </a:lnTo>
                <a:lnTo>
                  <a:pt x="43" y="160"/>
                </a:lnTo>
                <a:lnTo>
                  <a:pt x="50" y="178"/>
                </a:lnTo>
                <a:lnTo>
                  <a:pt x="56" y="193"/>
                </a:lnTo>
                <a:lnTo>
                  <a:pt x="60" y="202"/>
                </a:lnTo>
                <a:lnTo>
                  <a:pt x="65" y="208"/>
                </a:lnTo>
                <a:lnTo>
                  <a:pt x="65" y="210"/>
                </a:lnTo>
                <a:lnTo>
                  <a:pt x="67" y="215"/>
                </a:lnTo>
                <a:lnTo>
                  <a:pt x="67" y="217"/>
                </a:lnTo>
                <a:lnTo>
                  <a:pt x="69" y="221"/>
                </a:lnTo>
                <a:lnTo>
                  <a:pt x="69" y="225"/>
                </a:lnTo>
                <a:lnTo>
                  <a:pt x="69" y="232"/>
                </a:lnTo>
                <a:lnTo>
                  <a:pt x="69" y="238"/>
                </a:lnTo>
                <a:lnTo>
                  <a:pt x="71" y="247"/>
                </a:lnTo>
                <a:lnTo>
                  <a:pt x="71" y="267"/>
                </a:lnTo>
                <a:lnTo>
                  <a:pt x="71" y="295"/>
                </a:lnTo>
                <a:lnTo>
                  <a:pt x="71" y="520"/>
                </a:lnTo>
                <a:lnTo>
                  <a:pt x="288" y="520"/>
                </a:lnTo>
                <a:close/>
              </a:path>
            </a:pathLst>
          </a:custGeom>
          <a:solidFill>
            <a:srgbClr val="DE739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22" name="任意多边形 308321"/>
          <p:cNvSpPr/>
          <p:nvPr/>
        </p:nvSpPr>
        <p:spPr>
          <a:xfrm>
            <a:off x="5719763" y="4013200"/>
            <a:ext cx="569912" cy="822325"/>
          </a:xfrm>
          <a:custGeom>
            <a:rect l="0" t="0" r="0" b="0"/>
            <a:pathLst>
              <a:path w="359" h="518">
                <a:moveTo>
                  <a:pt x="286" y="518"/>
                </a:moveTo>
                <a:lnTo>
                  <a:pt x="288" y="299"/>
                </a:lnTo>
                <a:lnTo>
                  <a:pt x="288" y="282"/>
                </a:lnTo>
                <a:lnTo>
                  <a:pt x="286" y="267"/>
                </a:lnTo>
                <a:lnTo>
                  <a:pt x="286" y="254"/>
                </a:lnTo>
                <a:lnTo>
                  <a:pt x="288" y="243"/>
                </a:lnTo>
                <a:lnTo>
                  <a:pt x="288" y="236"/>
                </a:lnTo>
                <a:lnTo>
                  <a:pt x="288" y="232"/>
                </a:lnTo>
                <a:lnTo>
                  <a:pt x="288" y="226"/>
                </a:lnTo>
                <a:lnTo>
                  <a:pt x="290" y="221"/>
                </a:lnTo>
                <a:lnTo>
                  <a:pt x="292" y="215"/>
                </a:lnTo>
                <a:lnTo>
                  <a:pt x="292" y="208"/>
                </a:lnTo>
                <a:lnTo>
                  <a:pt x="294" y="202"/>
                </a:lnTo>
                <a:lnTo>
                  <a:pt x="299" y="193"/>
                </a:lnTo>
                <a:lnTo>
                  <a:pt x="303" y="182"/>
                </a:lnTo>
                <a:lnTo>
                  <a:pt x="310" y="167"/>
                </a:lnTo>
                <a:lnTo>
                  <a:pt x="316" y="150"/>
                </a:lnTo>
                <a:lnTo>
                  <a:pt x="323" y="135"/>
                </a:lnTo>
                <a:lnTo>
                  <a:pt x="331" y="117"/>
                </a:lnTo>
                <a:lnTo>
                  <a:pt x="338" y="100"/>
                </a:lnTo>
                <a:lnTo>
                  <a:pt x="344" y="85"/>
                </a:lnTo>
                <a:lnTo>
                  <a:pt x="351" y="74"/>
                </a:lnTo>
                <a:lnTo>
                  <a:pt x="353" y="67"/>
                </a:lnTo>
                <a:lnTo>
                  <a:pt x="355" y="61"/>
                </a:lnTo>
                <a:lnTo>
                  <a:pt x="357" y="54"/>
                </a:lnTo>
                <a:lnTo>
                  <a:pt x="357" y="48"/>
                </a:lnTo>
                <a:lnTo>
                  <a:pt x="359" y="41"/>
                </a:lnTo>
                <a:lnTo>
                  <a:pt x="359" y="35"/>
                </a:lnTo>
                <a:lnTo>
                  <a:pt x="359" y="31"/>
                </a:lnTo>
                <a:lnTo>
                  <a:pt x="357" y="24"/>
                </a:lnTo>
                <a:lnTo>
                  <a:pt x="357" y="20"/>
                </a:lnTo>
                <a:lnTo>
                  <a:pt x="355" y="15"/>
                </a:lnTo>
                <a:lnTo>
                  <a:pt x="355" y="13"/>
                </a:lnTo>
                <a:lnTo>
                  <a:pt x="353" y="11"/>
                </a:lnTo>
                <a:lnTo>
                  <a:pt x="353" y="9"/>
                </a:lnTo>
                <a:lnTo>
                  <a:pt x="353" y="7"/>
                </a:lnTo>
                <a:lnTo>
                  <a:pt x="351" y="7"/>
                </a:lnTo>
                <a:lnTo>
                  <a:pt x="349" y="5"/>
                </a:lnTo>
                <a:lnTo>
                  <a:pt x="349" y="2"/>
                </a:lnTo>
                <a:lnTo>
                  <a:pt x="346" y="2"/>
                </a:lnTo>
                <a:lnTo>
                  <a:pt x="344" y="2"/>
                </a:lnTo>
                <a:lnTo>
                  <a:pt x="342" y="0"/>
                </a:lnTo>
                <a:lnTo>
                  <a:pt x="342" y="0"/>
                </a:lnTo>
                <a:lnTo>
                  <a:pt x="340" y="0"/>
                </a:lnTo>
                <a:lnTo>
                  <a:pt x="331" y="0"/>
                </a:lnTo>
                <a:lnTo>
                  <a:pt x="320" y="0"/>
                </a:lnTo>
                <a:lnTo>
                  <a:pt x="312" y="0"/>
                </a:lnTo>
                <a:lnTo>
                  <a:pt x="301" y="0"/>
                </a:lnTo>
                <a:lnTo>
                  <a:pt x="292" y="0"/>
                </a:lnTo>
                <a:lnTo>
                  <a:pt x="286" y="0"/>
                </a:lnTo>
                <a:lnTo>
                  <a:pt x="281" y="2"/>
                </a:lnTo>
                <a:lnTo>
                  <a:pt x="279" y="2"/>
                </a:lnTo>
                <a:lnTo>
                  <a:pt x="273" y="2"/>
                </a:lnTo>
                <a:lnTo>
                  <a:pt x="262" y="2"/>
                </a:lnTo>
                <a:lnTo>
                  <a:pt x="95" y="2"/>
                </a:lnTo>
                <a:lnTo>
                  <a:pt x="84" y="2"/>
                </a:lnTo>
                <a:lnTo>
                  <a:pt x="76" y="2"/>
                </a:lnTo>
                <a:lnTo>
                  <a:pt x="74" y="2"/>
                </a:lnTo>
                <a:lnTo>
                  <a:pt x="69" y="2"/>
                </a:lnTo>
                <a:lnTo>
                  <a:pt x="63" y="2"/>
                </a:lnTo>
                <a:lnTo>
                  <a:pt x="56" y="2"/>
                </a:lnTo>
                <a:lnTo>
                  <a:pt x="48" y="2"/>
                </a:lnTo>
                <a:lnTo>
                  <a:pt x="39" y="2"/>
                </a:lnTo>
                <a:lnTo>
                  <a:pt x="32" y="2"/>
                </a:lnTo>
                <a:lnTo>
                  <a:pt x="24" y="2"/>
                </a:lnTo>
                <a:lnTo>
                  <a:pt x="22" y="2"/>
                </a:lnTo>
                <a:lnTo>
                  <a:pt x="19" y="2"/>
                </a:lnTo>
                <a:lnTo>
                  <a:pt x="17" y="2"/>
                </a:lnTo>
                <a:lnTo>
                  <a:pt x="17" y="5"/>
                </a:lnTo>
                <a:lnTo>
                  <a:pt x="15" y="5"/>
                </a:lnTo>
                <a:lnTo>
                  <a:pt x="13" y="7"/>
                </a:lnTo>
                <a:lnTo>
                  <a:pt x="11" y="7"/>
                </a:lnTo>
                <a:lnTo>
                  <a:pt x="11" y="9"/>
                </a:lnTo>
                <a:lnTo>
                  <a:pt x="9" y="11"/>
                </a:lnTo>
                <a:lnTo>
                  <a:pt x="6" y="13"/>
                </a:lnTo>
                <a:lnTo>
                  <a:pt x="4" y="18"/>
                </a:lnTo>
                <a:lnTo>
                  <a:pt x="2" y="22"/>
                </a:lnTo>
                <a:lnTo>
                  <a:pt x="2" y="26"/>
                </a:lnTo>
                <a:lnTo>
                  <a:pt x="0" y="31"/>
                </a:lnTo>
                <a:lnTo>
                  <a:pt x="0" y="35"/>
                </a:lnTo>
                <a:lnTo>
                  <a:pt x="0" y="39"/>
                </a:lnTo>
                <a:lnTo>
                  <a:pt x="0" y="46"/>
                </a:lnTo>
                <a:lnTo>
                  <a:pt x="2" y="52"/>
                </a:lnTo>
                <a:lnTo>
                  <a:pt x="2" y="57"/>
                </a:lnTo>
                <a:lnTo>
                  <a:pt x="4" y="63"/>
                </a:lnTo>
                <a:lnTo>
                  <a:pt x="6" y="70"/>
                </a:lnTo>
                <a:lnTo>
                  <a:pt x="9" y="76"/>
                </a:lnTo>
                <a:lnTo>
                  <a:pt x="11" y="83"/>
                </a:lnTo>
                <a:lnTo>
                  <a:pt x="13" y="91"/>
                </a:lnTo>
                <a:lnTo>
                  <a:pt x="19" y="106"/>
                </a:lnTo>
                <a:lnTo>
                  <a:pt x="26" y="124"/>
                </a:lnTo>
                <a:lnTo>
                  <a:pt x="35" y="141"/>
                </a:lnTo>
                <a:lnTo>
                  <a:pt x="41" y="161"/>
                </a:lnTo>
                <a:lnTo>
                  <a:pt x="50" y="176"/>
                </a:lnTo>
                <a:lnTo>
                  <a:pt x="56" y="191"/>
                </a:lnTo>
                <a:lnTo>
                  <a:pt x="61" y="200"/>
                </a:lnTo>
                <a:lnTo>
                  <a:pt x="63" y="206"/>
                </a:lnTo>
                <a:lnTo>
                  <a:pt x="65" y="208"/>
                </a:lnTo>
                <a:lnTo>
                  <a:pt x="67" y="213"/>
                </a:lnTo>
                <a:lnTo>
                  <a:pt x="67" y="215"/>
                </a:lnTo>
                <a:lnTo>
                  <a:pt x="67" y="219"/>
                </a:lnTo>
                <a:lnTo>
                  <a:pt x="69" y="223"/>
                </a:lnTo>
                <a:lnTo>
                  <a:pt x="69" y="230"/>
                </a:lnTo>
                <a:lnTo>
                  <a:pt x="69" y="236"/>
                </a:lnTo>
                <a:lnTo>
                  <a:pt x="69" y="243"/>
                </a:lnTo>
                <a:lnTo>
                  <a:pt x="71" y="265"/>
                </a:lnTo>
                <a:lnTo>
                  <a:pt x="71" y="291"/>
                </a:lnTo>
                <a:lnTo>
                  <a:pt x="71" y="518"/>
                </a:lnTo>
                <a:lnTo>
                  <a:pt x="286" y="518"/>
                </a:lnTo>
                <a:close/>
              </a:path>
            </a:pathLst>
          </a:custGeom>
          <a:solidFill>
            <a:srgbClr val="DD72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23" name="任意多边形 308322"/>
          <p:cNvSpPr/>
          <p:nvPr/>
        </p:nvSpPr>
        <p:spPr>
          <a:xfrm>
            <a:off x="5722938" y="4016375"/>
            <a:ext cx="563562" cy="819150"/>
          </a:xfrm>
          <a:custGeom>
            <a:rect l="0" t="0" r="0" b="0"/>
            <a:pathLst>
              <a:path w="355" h="516">
                <a:moveTo>
                  <a:pt x="284" y="516"/>
                </a:moveTo>
                <a:lnTo>
                  <a:pt x="284" y="297"/>
                </a:lnTo>
                <a:lnTo>
                  <a:pt x="284" y="280"/>
                </a:lnTo>
                <a:lnTo>
                  <a:pt x="284" y="265"/>
                </a:lnTo>
                <a:lnTo>
                  <a:pt x="284" y="252"/>
                </a:lnTo>
                <a:lnTo>
                  <a:pt x="284" y="241"/>
                </a:lnTo>
                <a:lnTo>
                  <a:pt x="286" y="234"/>
                </a:lnTo>
                <a:lnTo>
                  <a:pt x="286" y="230"/>
                </a:lnTo>
                <a:lnTo>
                  <a:pt x="286" y="224"/>
                </a:lnTo>
                <a:lnTo>
                  <a:pt x="288" y="219"/>
                </a:lnTo>
                <a:lnTo>
                  <a:pt x="288" y="213"/>
                </a:lnTo>
                <a:lnTo>
                  <a:pt x="290" y="206"/>
                </a:lnTo>
                <a:lnTo>
                  <a:pt x="292" y="200"/>
                </a:lnTo>
                <a:lnTo>
                  <a:pt x="295" y="191"/>
                </a:lnTo>
                <a:lnTo>
                  <a:pt x="301" y="180"/>
                </a:lnTo>
                <a:lnTo>
                  <a:pt x="305" y="165"/>
                </a:lnTo>
                <a:lnTo>
                  <a:pt x="314" y="150"/>
                </a:lnTo>
                <a:lnTo>
                  <a:pt x="321" y="133"/>
                </a:lnTo>
                <a:lnTo>
                  <a:pt x="329" y="115"/>
                </a:lnTo>
                <a:lnTo>
                  <a:pt x="336" y="100"/>
                </a:lnTo>
                <a:lnTo>
                  <a:pt x="342" y="85"/>
                </a:lnTo>
                <a:lnTo>
                  <a:pt x="349" y="72"/>
                </a:lnTo>
                <a:lnTo>
                  <a:pt x="351" y="68"/>
                </a:lnTo>
                <a:lnTo>
                  <a:pt x="353" y="61"/>
                </a:lnTo>
                <a:lnTo>
                  <a:pt x="355" y="55"/>
                </a:lnTo>
                <a:lnTo>
                  <a:pt x="355" y="48"/>
                </a:lnTo>
                <a:lnTo>
                  <a:pt x="355" y="42"/>
                </a:lnTo>
                <a:lnTo>
                  <a:pt x="355" y="35"/>
                </a:lnTo>
                <a:lnTo>
                  <a:pt x="355" y="29"/>
                </a:lnTo>
                <a:lnTo>
                  <a:pt x="355" y="24"/>
                </a:lnTo>
                <a:lnTo>
                  <a:pt x="355" y="20"/>
                </a:lnTo>
                <a:lnTo>
                  <a:pt x="353" y="13"/>
                </a:lnTo>
                <a:lnTo>
                  <a:pt x="353" y="11"/>
                </a:lnTo>
                <a:lnTo>
                  <a:pt x="351" y="11"/>
                </a:lnTo>
                <a:lnTo>
                  <a:pt x="351" y="9"/>
                </a:lnTo>
                <a:lnTo>
                  <a:pt x="349" y="7"/>
                </a:lnTo>
                <a:lnTo>
                  <a:pt x="349" y="5"/>
                </a:lnTo>
                <a:lnTo>
                  <a:pt x="347" y="5"/>
                </a:lnTo>
                <a:lnTo>
                  <a:pt x="344" y="3"/>
                </a:lnTo>
                <a:lnTo>
                  <a:pt x="344" y="3"/>
                </a:lnTo>
                <a:lnTo>
                  <a:pt x="342" y="0"/>
                </a:lnTo>
                <a:lnTo>
                  <a:pt x="340" y="0"/>
                </a:lnTo>
                <a:lnTo>
                  <a:pt x="338" y="0"/>
                </a:lnTo>
                <a:lnTo>
                  <a:pt x="338" y="0"/>
                </a:lnTo>
                <a:lnTo>
                  <a:pt x="327" y="0"/>
                </a:lnTo>
                <a:lnTo>
                  <a:pt x="318" y="0"/>
                </a:lnTo>
                <a:lnTo>
                  <a:pt x="310" y="0"/>
                </a:lnTo>
                <a:lnTo>
                  <a:pt x="299" y="0"/>
                </a:lnTo>
                <a:lnTo>
                  <a:pt x="290" y="0"/>
                </a:lnTo>
                <a:lnTo>
                  <a:pt x="284" y="0"/>
                </a:lnTo>
                <a:lnTo>
                  <a:pt x="279" y="0"/>
                </a:lnTo>
                <a:lnTo>
                  <a:pt x="277" y="0"/>
                </a:lnTo>
                <a:lnTo>
                  <a:pt x="271" y="3"/>
                </a:lnTo>
                <a:lnTo>
                  <a:pt x="260" y="3"/>
                </a:lnTo>
                <a:lnTo>
                  <a:pt x="93" y="3"/>
                </a:lnTo>
                <a:lnTo>
                  <a:pt x="82" y="3"/>
                </a:lnTo>
                <a:lnTo>
                  <a:pt x="74" y="3"/>
                </a:lnTo>
                <a:lnTo>
                  <a:pt x="74" y="3"/>
                </a:lnTo>
                <a:lnTo>
                  <a:pt x="69" y="3"/>
                </a:lnTo>
                <a:lnTo>
                  <a:pt x="63" y="3"/>
                </a:lnTo>
                <a:lnTo>
                  <a:pt x="56" y="3"/>
                </a:lnTo>
                <a:lnTo>
                  <a:pt x="48" y="3"/>
                </a:lnTo>
                <a:lnTo>
                  <a:pt x="39" y="3"/>
                </a:lnTo>
                <a:lnTo>
                  <a:pt x="30" y="3"/>
                </a:lnTo>
                <a:lnTo>
                  <a:pt x="24" y="3"/>
                </a:lnTo>
                <a:lnTo>
                  <a:pt x="22" y="3"/>
                </a:lnTo>
                <a:lnTo>
                  <a:pt x="20" y="3"/>
                </a:lnTo>
                <a:lnTo>
                  <a:pt x="17" y="3"/>
                </a:lnTo>
                <a:lnTo>
                  <a:pt x="15" y="5"/>
                </a:lnTo>
                <a:lnTo>
                  <a:pt x="15" y="5"/>
                </a:lnTo>
                <a:lnTo>
                  <a:pt x="13" y="5"/>
                </a:lnTo>
                <a:lnTo>
                  <a:pt x="11" y="7"/>
                </a:lnTo>
                <a:lnTo>
                  <a:pt x="11" y="7"/>
                </a:lnTo>
                <a:lnTo>
                  <a:pt x="9" y="11"/>
                </a:lnTo>
                <a:lnTo>
                  <a:pt x="7" y="13"/>
                </a:lnTo>
                <a:lnTo>
                  <a:pt x="4" y="18"/>
                </a:lnTo>
                <a:lnTo>
                  <a:pt x="2" y="22"/>
                </a:lnTo>
                <a:lnTo>
                  <a:pt x="2" y="24"/>
                </a:lnTo>
                <a:lnTo>
                  <a:pt x="0" y="31"/>
                </a:lnTo>
                <a:lnTo>
                  <a:pt x="0" y="35"/>
                </a:lnTo>
                <a:lnTo>
                  <a:pt x="0" y="39"/>
                </a:lnTo>
                <a:lnTo>
                  <a:pt x="0" y="46"/>
                </a:lnTo>
                <a:lnTo>
                  <a:pt x="2" y="50"/>
                </a:lnTo>
                <a:lnTo>
                  <a:pt x="2" y="57"/>
                </a:lnTo>
                <a:lnTo>
                  <a:pt x="4" y="61"/>
                </a:lnTo>
                <a:lnTo>
                  <a:pt x="9" y="74"/>
                </a:lnTo>
                <a:lnTo>
                  <a:pt x="13" y="89"/>
                </a:lnTo>
                <a:lnTo>
                  <a:pt x="20" y="107"/>
                </a:lnTo>
                <a:lnTo>
                  <a:pt x="26" y="124"/>
                </a:lnTo>
                <a:lnTo>
                  <a:pt x="35" y="141"/>
                </a:lnTo>
                <a:lnTo>
                  <a:pt x="41" y="159"/>
                </a:lnTo>
                <a:lnTo>
                  <a:pt x="50" y="174"/>
                </a:lnTo>
                <a:lnTo>
                  <a:pt x="56" y="189"/>
                </a:lnTo>
                <a:lnTo>
                  <a:pt x="61" y="198"/>
                </a:lnTo>
                <a:lnTo>
                  <a:pt x="63" y="204"/>
                </a:lnTo>
                <a:lnTo>
                  <a:pt x="65" y="206"/>
                </a:lnTo>
                <a:lnTo>
                  <a:pt x="65" y="211"/>
                </a:lnTo>
                <a:lnTo>
                  <a:pt x="67" y="213"/>
                </a:lnTo>
                <a:lnTo>
                  <a:pt x="67" y="217"/>
                </a:lnTo>
                <a:lnTo>
                  <a:pt x="67" y="221"/>
                </a:lnTo>
                <a:lnTo>
                  <a:pt x="69" y="228"/>
                </a:lnTo>
                <a:lnTo>
                  <a:pt x="69" y="234"/>
                </a:lnTo>
                <a:lnTo>
                  <a:pt x="69" y="241"/>
                </a:lnTo>
                <a:lnTo>
                  <a:pt x="69" y="263"/>
                </a:lnTo>
                <a:lnTo>
                  <a:pt x="69" y="289"/>
                </a:lnTo>
                <a:lnTo>
                  <a:pt x="72" y="516"/>
                </a:lnTo>
                <a:lnTo>
                  <a:pt x="284" y="516"/>
                </a:lnTo>
                <a:close/>
              </a:path>
            </a:pathLst>
          </a:custGeom>
          <a:solidFill>
            <a:srgbClr val="DD709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24" name="任意多边形 308323"/>
          <p:cNvSpPr/>
          <p:nvPr/>
        </p:nvSpPr>
        <p:spPr>
          <a:xfrm>
            <a:off x="5726113" y="4021138"/>
            <a:ext cx="560387" cy="814387"/>
          </a:xfrm>
          <a:custGeom>
            <a:rect l="0" t="0" r="0" b="0"/>
            <a:pathLst>
              <a:path w="353" h="513">
                <a:moveTo>
                  <a:pt x="282" y="513"/>
                </a:moveTo>
                <a:lnTo>
                  <a:pt x="282" y="292"/>
                </a:lnTo>
                <a:lnTo>
                  <a:pt x="282" y="275"/>
                </a:lnTo>
                <a:lnTo>
                  <a:pt x="282" y="262"/>
                </a:lnTo>
                <a:lnTo>
                  <a:pt x="282" y="249"/>
                </a:lnTo>
                <a:lnTo>
                  <a:pt x="282" y="238"/>
                </a:lnTo>
                <a:lnTo>
                  <a:pt x="282" y="231"/>
                </a:lnTo>
                <a:lnTo>
                  <a:pt x="284" y="227"/>
                </a:lnTo>
                <a:lnTo>
                  <a:pt x="284" y="221"/>
                </a:lnTo>
                <a:lnTo>
                  <a:pt x="286" y="216"/>
                </a:lnTo>
                <a:lnTo>
                  <a:pt x="286" y="210"/>
                </a:lnTo>
                <a:lnTo>
                  <a:pt x="288" y="203"/>
                </a:lnTo>
                <a:lnTo>
                  <a:pt x="290" y="197"/>
                </a:lnTo>
                <a:lnTo>
                  <a:pt x="293" y="188"/>
                </a:lnTo>
                <a:lnTo>
                  <a:pt x="297" y="177"/>
                </a:lnTo>
                <a:lnTo>
                  <a:pt x="303" y="162"/>
                </a:lnTo>
                <a:lnTo>
                  <a:pt x="310" y="147"/>
                </a:lnTo>
                <a:lnTo>
                  <a:pt x="319" y="130"/>
                </a:lnTo>
                <a:lnTo>
                  <a:pt x="325" y="112"/>
                </a:lnTo>
                <a:lnTo>
                  <a:pt x="334" y="97"/>
                </a:lnTo>
                <a:lnTo>
                  <a:pt x="340" y="82"/>
                </a:lnTo>
                <a:lnTo>
                  <a:pt x="345" y="71"/>
                </a:lnTo>
                <a:lnTo>
                  <a:pt x="347" y="65"/>
                </a:lnTo>
                <a:lnTo>
                  <a:pt x="349" y="58"/>
                </a:lnTo>
                <a:lnTo>
                  <a:pt x="351" y="52"/>
                </a:lnTo>
                <a:lnTo>
                  <a:pt x="353" y="45"/>
                </a:lnTo>
                <a:lnTo>
                  <a:pt x="353" y="39"/>
                </a:lnTo>
                <a:lnTo>
                  <a:pt x="353" y="34"/>
                </a:lnTo>
                <a:lnTo>
                  <a:pt x="353" y="28"/>
                </a:lnTo>
                <a:lnTo>
                  <a:pt x="353" y="23"/>
                </a:lnTo>
                <a:lnTo>
                  <a:pt x="351" y="17"/>
                </a:lnTo>
                <a:lnTo>
                  <a:pt x="351" y="13"/>
                </a:lnTo>
                <a:lnTo>
                  <a:pt x="349" y="10"/>
                </a:lnTo>
                <a:lnTo>
                  <a:pt x="349" y="8"/>
                </a:lnTo>
                <a:lnTo>
                  <a:pt x="347" y="8"/>
                </a:lnTo>
                <a:lnTo>
                  <a:pt x="347" y="6"/>
                </a:lnTo>
                <a:lnTo>
                  <a:pt x="345" y="4"/>
                </a:lnTo>
                <a:lnTo>
                  <a:pt x="345" y="2"/>
                </a:lnTo>
                <a:lnTo>
                  <a:pt x="342" y="2"/>
                </a:lnTo>
                <a:lnTo>
                  <a:pt x="340" y="2"/>
                </a:lnTo>
                <a:lnTo>
                  <a:pt x="340" y="0"/>
                </a:lnTo>
                <a:lnTo>
                  <a:pt x="338" y="0"/>
                </a:lnTo>
                <a:lnTo>
                  <a:pt x="336" y="0"/>
                </a:lnTo>
                <a:lnTo>
                  <a:pt x="334" y="0"/>
                </a:lnTo>
                <a:lnTo>
                  <a:pt x="325" y="0"/>
                </a:lnTo>
                <a:lnTo>
                  <a:pt x="316" y="0"/>
                </a:lnTo>
                <a:lnTo>
                  <a:pt x="306" y="0"/>
                </a:lnTo>
                <a:lnTo>
                  <a:pt x="297" y="0"/>
                </a:lnTo>
                <a:lnTo>
                  <a:pt x="288" y="0"/>
                </a:lnTo>
                <a:lnTo>
                  <a:pt x="282" y="0"/>
                </a:lnTo>
                <a:lnTo>
                  <a:pt x="277" y="0"/>
                </a:lnTo>
                <a:lnTo>
                  <a:pt x="275" y="0"/>
                </a:lnTo>
                <a:lnTo>
                  <a:pt x="267" y="2"/>
                </a:lnTo>
                <a:lnTo>
                  <a:pt x="258" y="2"/>
                </a:lnTo>
                <a:lnTo>
                  <a:pt x="93" y="2"/>
                </a:lnTo>
                <a:lnTo>
                  <a:pt x="83" y="2"/>
                </a:lnTo>
                <a:lnTo>
                  <a:pt x="74" y="2"/>
                </a:lnTo>
                <a:lnTo>
                  <a:pt x="72" y="2"/>
                </a:lnTo>
                <a:lnTo>
                  <a:pt x="70" y="2"/>
                </a:lnTo>
                <a:lnTo>
                  <a:pt x="63" y="2"/>
                </a:lnTo>
                <a:lnTo>
                  <a:pt x="57" y="2"/>
                </a:lnTo>
                <a:lnTo>
                  <a:pt x="48" y="2"/>
                </a:lnTo>
                <a:lnTo>
                  <a:pt x="39" y="2"/>
                </a:lnTo>
                <a:lnTo>
                  <a:pt x="31" y="2"/>
                </a:lnTo>
                <a:lnTo>
                  <a:pt x="24" y="2"/>
                </a:lnTo>
                <a:lnTo>
                  <a:pt x="22" y="2"/>
                </a:lnTo>
                <a:lnTo>
                  <a:pt x="20" y="2"/>
                </a:lnTo>
                <a:lnTo>
                  <a:pt x="18" y="2"/>
                </a:lnTo>
                <a:lnTo>
                  <a:pt x="15" y="2"/>
                </a:lnTo>
                <a:lnTo>
                  <a:pt x="15" y="4"/>
                </a:lnTo>
                <a:lnTo>
                  <a:pt x="13" y="4"/>
                </a:lnTo>
                <a:lnTo>
                  <a:pt x="11" y="6"/>
                </a:lnTo>
                <a:lnTo>
                  <a:pt x="11" y="6"/>
                </a:lnTo>
                <a:lnTo>
                  <a:pt x="9" y="8"/>
                </a:lnTo>
                <a:lnTo>
                  <a:pt x="7" y="13"/>
                </a:lnTo>
                <a:lnTo>
                  <a:pt x="5" y="15"/>
                </a:lnTo>
                <a:lnTo>
                  <a:pt x="2" y="19"/>
                </a:lnTo>
                <a:lnTo>
                  <a:pt x="2" y="23"/>
                </a:lnTo>
                <a:lnTo>
                  <a:pt x="0" y="28"/>
                </a:lnTo>
                <a:lnTo>
                  <a:pt x="0" y="32"/>
                </a:lnTo>
                <a:lnTo>
                  <a:pt x="0" y="39"/>
                </a:lnTo>
                <a:lnTo>
                  <a:pt x="0" y="43"/>
                </a:lnTo>
                <a:lnTo>
                  <a:pt x="2" y="49"/>
                </a:lnTo>
                <a:lnTo>
                  <a:pt x="2" y="54"/>
                </a:lnTo>
                <a:lnTo>
                  <a:pt x="5" y="60"/>
                </a:lnTo>
                <a:lnTo>
                  <a:pt x="9" y="73"/>
                </a:lnTo>
                <a:lnTo>
                  <a:pt x="13" y="88"/>
                </a:lnTo>
                <a:lnTo>
                  <a:pt x="20" y="104"/>
                </a:lnTo>
                <a:lnTo>
                  <a:pt x="26" y="121"/>
                </a:lnTo>
                <a:lnTo>
                  <a:pt x="35" y="138"/>
                </a:lnTo>
                <a:lnTo>
                  <a:pt x="41" y="156"/>
                </a:lnTo>
                <a:lnTo>
                  <a:pt x="48" y="173"/>
                </a:lnTo>
                <a:lnTo>
                  <a:pt x="57" y="188"/>
                </a:lnTo>
                <a:lnTo>
                  <a:pt x="59" y="195"/>
                </a:lnTo>
                <a:lnTo>
                  <a:pt x="63" y="201"/>
                </a:lnTo>
                <a:lnTo>
                  <a:pt x="63" y="203"/>
                </a:lnTo>
                <a:lnTo>
                  <a:pt x="65" y="208"/>
                </a:lnTo>
                <a:lnTo>
                  <a:pt x="67" y="210"/>
                </a:lnTo>
                <a:lnTo>
                  <a:pt x="67" y="214"/>
                </a:lnTo>
                <a:lnTo>
                  <a:pt x="67" y="218"/>
                </a:lnTo>
                <a:lnTo>
                  <a:pt x="67" y="225"/>
                </a:lnTo>
                <a:lnTo>
                  <a:pt x="70" y="231"/>
                </a:lnTo>
                <a:lnTo>
                  <a:pt x="70" y="238"/>
                </a:lnTo>
                <a:lnTo>
                  <a:pt x="70" y="257"/>
                </a:lnTo>
                <a:lnTo>
                  <a:pt x="70" y="286"/>
                </a:lnTo>
                <a:lnTo>
                  <a:pt x="70" y="513"/>
                </a:lnTo>
                <a:lnTo>
                  <a:pt x="282" y="513"/>
                </a:lnTo>
                <a:close/>
              </a:path>
            </a:pathLst>
          </a:custGeom>
          <a:solidFill>
            <a:srgbClr val="DD6F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25" name="任意多边形 308324"/>
          <p:cNvSpPr/>
          <p:nvPr/>
        </p:nvSpPr>
        <p:spPr>
          <a:xfrm>
            <a:off x="5729288" y="4024313"/>
            <a:ext cx="557212" cy="811212"/>
          </a:xfrm>
          <a:custGeom>
            <a:rect l="0" t="0" r="0" b="0"/>
            <a:pathLst>
              <a:path w="351" h="511">
                <a:moveTo>
                  <a:pt x="280" y="511"/>
                </a:moveTo>
                <a:lnTo>
                  <a:pt x="280" y="290"/>
                </a:lnTo>
                <a:lnTo>
                  <a:pt x="280" y="273"/>
                </a:lnTo>
                <a:lnTo>
                  <a:pt x="280" y="258"/>
                </a:lnTo>
                <a:lnTo>
                  <a:pt x="280" y="247"/>
                </a:lnTo>
                <a:lnTo>
                  <a:pt x="280" y="236"/>
                </a:lnTo>
                <a:lnTo>
                  <a:pt x="280" y="229"/>
                </a:lnTo>
                <a:lnTo>
                  <a:pt x="282" y="225"/>
                </a:lnTo>
                <a:lnTo>
                  <a:pt x="282" y="219"/>
                </a:lnTo>
                <a:lnTo>
                  <a:pt x="284" y="214"/>
                </a:lnTo>
                <a:lnTo>
                  <a:pt x="284" y="208"/>
                </a:lnTo>
                <a:lnTo>
                  <a:pt x="286" y="201"/>
                </a:lnTo>
                <a:lnTo>
                  <a:pt x="288" y="195"/>
                </a:lnTo>
                <a:lnTo>
                  <a:pt x="291" y="188"/>
                </a:lnTo>
                <a:lnTo>
                  <a:pt x="295" y="175"/>
                </a:lnTo>
                <a:lnTo>
                  <a:pt x="301" y="162"/>
                </a:lnTo>
                <a:lnTo>
                  <a:pt x="308" y="145"/>
                </a:lnTo>
                <a:lnTo>
                  <a:pt x="317" y="130"/>
                </a:lnTo>
                <a:lnTo>
                  <a:pt x="323" y="112"/>
                </a:lnTo>
                <a:lnTo>
                  <a:pt x="330" y="95"/>
                </a:lnTo>
                <a:lnTo>
                  <a:pt x="336" y="82"/>
                </a:lnTo>
                <a:lnTo>
                  <a:pt x="343" y="69"/>
                </a:lnTo>
                <a:lnTo>
                  <a:pt x="345" y="65"/>
                </a:lnTo>
                <a:lnTo>
                  <a:pt x="347" y="58"/>
                </a:lnTo>
                <a:lnTo>
                  <a:pt x="349" y="52"/>
                </a:lnTo>
                <a:lnTo>
                  <a:pt x="349" y="45"/>
                </a:lnTo>
                <a:lnTo>
                  <a:pt x="351" y="39"/>
                </a:lnTo>
                <a:lnTo>
                  <a:pt x="351" y="32"/>
                </a:lnTo>
                <a:lnTo>
                  <a:pt x="351" y="28"/>
                </a:lnTo>
                <a:lnTo>
                  <a:pt x="349" y="21"/>
                </a:lnTo>
                <a:lnTo>
                  <a:pt x="349" y="17"/>
                </a:lnTo>
                <a:lnTo>
                  <a:pt x="347" y="13"/>
                </a:lnTo>
                <a:lnTo>
                  <a:pt x="347" y="11"/>
                </a:lnTo>
                <a:lnTo>
                  <a:pt x="345" y="8"/>
                </a:lnTo>
                <a:lnTo>
                  <a:pt x="345" y="6"/>
                </a:lnTo>
                <a:lnTo>
                  <a:pt x="343" y="6"/>
                </a:lnTo>
                <a:lnTo>
                  <a:pt x="343" y="4"/>
                </a:lnTo>
                <a:lnTo>
                  <a:pt x="340" y="2"/>
                </a:lnTo>
                <a:lnTo>
                  <a:pt x="340" y="2"/>
                </a:lnTo>
                <a:lnTo>
                  <a:pt x="338" y="0"/>
                </a:lnTo>
                <a:lnTo>
                  <a:pt x="336" y="0"/>
                </a:lnTo>
                <a:lnTo>
                  <a:pt x="334" y="0"/>
                </a:lnTo>
                <a:lnTo>
                  <a:pt x="334" y="0"/>
                </a:lnTo>
                <a:lnTo>
                  <a:pt x="332" y="0"/>
                </a:lnTo>
                <a:lnTo>
                  <a:pt x="323" y="0"/>
                </a:lnTo>
                <a:lnTo>
                  <a:pt x="312" y="0"/>
                </a:lnTo>
                <a:lnTo>
                  <a:pt x="304" y="0"/>
                </a:lnTo>
                <a:lnTo>
                  <a:pt x="295" y="0"/>
                </a:lnTo>
                <a:lnTo>
                  <a:pt x="286" y="0"/>
                </a:lnTo>
                <a:lnTo>
                  <a:pt x="280" y="0"/>
                </a:lnTo>
                <a:lnTo>
                  <a:pt x="275" y="0"/>
                </a:lnTo>
                <a:lnTo>
                  <a:pt x="273" y="0"/>
                </a:lnTo>
                <a:lnTo>
                  <a:pt x="265" y="0"/>
                </a:lnTo>
                <a:lnTo>
                  <a:pt x="256" y="0"/>
                </a:lnTo>
                <a:lnTo>
                  <a:pt x="94" y="0"/>
                </a:lnTo>
                <a:lnTo>
                  <a:pt x="83" y="0"/>
                </a:lnTo>
                <a:lnTo>
                  <a:pt x="74" y="0"/>
                </a:lnTo>
                <a:lnTo>
                  <a:pt x="72" y="0"/>
                </a:lnTo>
                <a:lnTo>
                  <a:pt x="68" y="0"/>
                </a:lnTo>
                <a:lnTo>
                  <a:pt x="63" y="0"/>
                </a:lnTo>
                <a:lnTo>
                  <a:pt x="55" y="0"/>
                </a:lnTo>
                <a:lnTo>
                  <a:pt x="48" y="0"/>
                </a:lnTo>
                <a:lnTo>
                  <a:pt x="39" y="0"/>
                </a:lnTo>
                <a:lnTo>
                  <a:pt x="31" y="0"/>
                </a:lnTo>
                <a:lnTo>
                  <a:pt x="24" y="0"/>
                </a:lnTo>
                <a:lnTo>
                  <a:pt x="22" y="2"/>
                </a:lnTo>
                <a:lnTo>
                  <a:pt x="20" y="2"/>
                </a:lnTo>
                <a:lnTo>
                  <a:pt x="18" y="2"/>
                </a:lnTo>
                <a:lnTo>
                  <a:pt x="16" y="2"/>
                </a:lnTo>
                <a:lnTo>
                  <a:pt x="16" y="4"/>
                </a:lnTo>
                <a:lnTo>
                  <a:pt x="13" y="4"/>
                </a:lnTo>
                <a:lnTo>
                  <a:pt x="11" y="4"/>
                </a:lnTo>
                <a:lnTo>
                  <a:pt x="11" y="6"/>
                </a:lnTo>
                <a:lnTo>
                  <a:pt x="7" y="8"/>
                </a:lnTo>
                <a:lnTo>
                  <a:pt x="7" y="13"/>
                </a:lnTo>
                <a:lnTo>
                  <a:pt x="5" y="15"/>
                </a:lnTo>
                <a:lnTo>
                  <a:pt x="3" y="19"/>
                </a:lnTo>
                <a:lnTo>
                  <a:pt x="3" y="24"/>
                </a:lnTo>
                <a:lnTo>
                  <a:pt x="0" y="28"/>
                </a:lnTo>
                <a:lnTo>
                  <a:pt x="0" y="32"/>
                </a:lnTo>
                <a:lnTo>
                  <a:pt x="0" y="37"/>
                </a:lnTo>
                <a:lnTo>
                  <a:pt x="0" y="43"/>
                </a:lnTo>
                <a:lnTo>
                  <a:pt x="3" y="47"/>
                </a:lnTo>
                <a:lnTo>
                  <a:pt x="3" y="54"/>
                </a:lnTo>
                <a:lnTo>
                  <a:pt x="5" y="58"/>
                </a:lnTo>
                <a:lnTo>
                  <a:pt x="7" y="71"/>
                </a:lnTo>
                <a:lnTo>
                  <a:pt x="13" y="86"/>
                </a:lnTo>
                <a:lnTo>
                  <a:pt x="20" y="102"/>
                </a:lnTo>
                <a:lnTo>
                  <a:pt x="26" y="119"/>
                </a:lnTo>
                <a:lnTo>
                  <a:pt x="33" y="136"/>
                </a:lnTo>
                <a:lnTo>
                  <a:pt x="42" y="154"/>
                </a:lnTo>
                <a:lnTo>
                  <a:pt x="48" y="171"/>
                </a:lnTo>
                <a:lnTo>
                  <a:pt x="55" y="186"/>
                </a:lnTo>
                <a:lnTo>
                  <a:pt x="59" y="193"/>
                </a:lnTo>
                <a:lnTo>
                  <a:pt x="63" y="199"/>
                </a:lnTo>
                <a:lnTo>
                  <a:pt x="63" y="201"/>
                </a:lnTo>
                <a:lnTo>
                  <a:pt x="65" y="206"/>
                </a:lnTo>
                <a:lnTo>
                  <a:pt x="65" y="208"/>
                </a:lnTo>
                <a:lnTo>
                  <a:pt x="68" y="212"/>
                </a:lnTo>
                <a:lnTo>
                  <a:pt x="68" y="216"/>
                </a:lnTo>
                <a:lnTo>
                  <a:pt x="68" y="223"/>
                </a:lnTo>
                <a:lnTo>
                  <a:pt x="68" y="227"/>
                </a:lnTo>
                <a:lnTo>
                  <a:pt x="68" y="236"/>
                </a:lnTo>
                <a:lnTo>
                  <a:pt x="70" y="255"/>
                </a:lnTo>
                <a:lnTo>
                  <a:pt x="70" y="284"/>
                </a:lnTo>
                <a:lnTo>
                  <a:pt x="70" y="511"/>
                </a:lnTo>
                <a:lnTo>
                  <a:pt x="280" y="511"/>
                </a:lnTo>
                <a:close/>
              </a:path>
            </a:pathLst>
          </a:custGeom>
          <a:solidFill>
            <a:srgbClr val="DD6E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26" name="任意多边形 308325"/>
          <p:cNvSpPr/>
          <p:nvPr/>
        </p:nvSpPr>
        <p:spPr>
          <a:xfrm>
            <a:off x="5734050" y="4024313"/>
            <a:ext cx="549275" cy="811212"/>
          </a:xfrm>
          <a:custGeom>
            <a:rect l="0" t="0" r="0" b="0"/>
            <a:pathLst>
              <a:path w="346" h="511">
                <a:moveTo>
                  <a:pt x="277" y="511"/>
                </a:moveTo>
                <a:lnTo>
                  <a:pt x="277" y="290"/>
                </a:lnTo>
                <a:lnTo>
                  <a:pt x="277" y="273"/>
                </a:lnTo>
                <a:lnTo>
                  <a:pt x="277" y="258"/>
                </a:lnTo>
                <a:lnTo>
                  <a:pt x="277" y="247"/>
                </a:lnTo>
                <a:lnTo>
                  <a:pt x="277" y="234"/>
                </a:lnTo>
                <a:lnTo>
                  <a:pt x="277" y="229"/>
                </a:lnTo>
                <a:lnTo>
                  <a:pt x="277" y="225"/>
                </a:lnTo>
                <a:lnTo>
                  <a:pt x="279" y="219"/>
                </a:lnTo>
                <a:lnTo>
                  <a:pt x="279" y="214"/>
                </a:lnTo>
                <a:lnTo>
                  <a:pt x="281" y="208"/>
                </a:lnTo>
                <a:lnTo>
                  <a:pt x="283" y="201"/>
                </a:lnTo>
                <a:lnTo>
                  <a:pt x="285" y="195"/>
                </a:lnTo>
                <a:lnTo>
                  <a:pt x="288" y="188"/>
                </a:lnTo>
                <a:lnTo>
                  <a:pt x="292" y="175"/>
                </a:lnTo>
                <a:lnTo>
                  <a:pt x="298" y="162"/>
                </a:lnTo>
                <a:lnTo>
                  <a:pt x="305" y="147"/>
                </a:lnTo>
                <a:lnTo>
                  <a:pt x="311" y="130"/>
                </a:lnTo>
                <a:lnTo>
                  <a:pt x="320" y="112"/>
                </a:lnTo>
                <a:lnTo>
                  <a:pt x="327" y="97"/>
                </a:lnTo>
                <a:lnTo>
                  <a:pt x="333" y="82"/>
                </a:lnTo>
                <a:lnTo>
                  <a:pt x="337" y="71"/>
                </a:lnTo>
                <a:lnTo>
                  <a:pt x="342" y="65"/>
                </a:lnTo>
                <a:lnTo>
                  <a:pt x="344" y="58"/>
                </a:lnTo>
                <a:lnTo>
                  <a:pt x="344" y="52"/>
                </a:lnTo>
                <a:lnTo>
                  <a:pt x="346" y="47"/>
                </a:lnTo>
                <a:lnTo>
                  <a:pt x="346" y="41"/>
                </a:lnTo>
                <a:lnTo>
                  <a:pt x="346" y="34"/>
                </a:lnTo>
                <a:lnTo>
                  <a:pt x="346" y="30"/>
                </a:lnTo>
                <a:lnTo>
                  <a:pt x="346" y="24"/>
                </a:lnTo>
                <a:lnTo>
                  <a:pt x="344" y="19"/>
                </a:lnTo>
                <a:lnTo>
                  <a:pt x="344" y="15"/>
                </a:lnTo>
                <a:lnTo>
                  <a:pt x="342" y="13"/>
                </a:lnTo>
                <a:lnTo>
                  <a:pt x="342" y="11"/>
                </a:lnTo>
                <a:lnTo>
                  <a:pt x="342" y="8"/>
                </a:lnTo>
                <a:lnTo>
                  <a:pt x="340" y="6"/>
                </a:lnTo>
                <a:lnTo>
                  <a:pt x="337" y="6"/>
                </a:lnTo>
                <a:lnTo>
                  <a:pt x="337" y="4"/>
                </a:lnTo>
                <a:lnTo>
                  <a:pt x="335" y="2"/>
                </a:lnTo>
                <a:lnTo>
                  <a:pt x="335" y="2"/>
                </a:lnTo>
                <a:lnTo>
                  <a:pt x="333" y="2"/>
                </a:lnTo>
                <a:lnTo>
                  <a:pt x="331" y="2"/>
                </a:lnTo>
                <a:lnTo>
                  <a:pt x="329" y="0"/>
                </a:lnTo>
                <a:lnTo>
                  <a:pt x="329" y="0"/>
                </a:lnTo>
                <a:lnTo>
                  <a:pt x="320" y="0"/>
                </a:lnTo>
                <a:lnTo>
                  <a:pt x="309" y="0"/>
                </a:lnTo>
                <a:lnTo>
                  <a:pt x="301" y="0"/>
                </a:lnTo>
                <a:lnTo>
                  <a:pt x="292" y="2"/>
                </a:lnTo>
                <a:lnTo>
                  <a:pt x="283" y="2"/>
                </a:lnTo>
                <a:lnTo>
                  <a:pt x="277" y="2"/>
                </a:lnTo>
                <a:lnTo>
                  <a:pt x="272" y="2"/>
                </a:lnTo>
                <a:lnTo>
                  <a:pt x="270" y="2"/>
                </a:lnTo>
                <a:lnTo>
                  <a:pt x="262" y="2"/>
                </a:lnTo>
                <a:lnTo>
                  <a:pt x="253" y="2"/>
                </a:lnTo>
                <a:lnTo>
                  <a:pt x="91" y="2"/>
                </a:lnTo>
                <a:lnTo>
                  <a:pt x="80" y="2"/>
                </a:lnTo>
                <a:lnTo>
                  <a:pt x="71" y="2"/>
                </a:lnTo>
                <a:lnTo>
                  <a:pt x="71" y="2"/>
                </a:lnTo>
                <a:lnTo>
                  <a:pt x="67" y="2"/>
                </a:lnTo>
                <a:lnTo>
                  <a:pt x="62" y="2"/>
                </a:lnTo>
                <a:lnTo>
                  <a:pt x="54" y="2"/>
                </a:lnTo>
                <a:lnTo>
                  <a:pt x="47" y="2"/>
                </a:lnTo>
                <a:lnTo>
                  <a:pt x="39" y="2"/>
                </a:lnTo>
                <a:lnTo>
                  <a:pt x="30" y="2"/>
                </a:lnTo>
                <a:lnTo>
                  <a:pt x="23" y="2"/>
                </a:lnTo>
                <a:lnTo>
                  <a:pt x="21" y="2"/>
                </a:lnTo>
                <a:lnTo>
                  <a:pt x="19" y="2"/>
                </a:lnTo>
                <a:lnTo>
                  <a:pt x="17" y="4"/>
                </a:lnTo>
                <a:lnTo>
                  <a:pt x="15" y="4"/>
                </a:lnTo>
                <a:lnTo>
                  <a:pt x="15" y="4"/>
                </a:lnTo>
                <a:lnTo>
                  <a:pt x="13" y="6"/>
                </a:lnTo>
                <a:lnTo>
                  <a:pt x="10" y="6"/>
                </a:lnTo>
                <a:lnTo>
                  <a:pt x="10" y="8"/>
                </a:lnTo>
                <a:lnTo>
                  <a:pt x="6" y="11"/>
                </a:lnTo>
                <a:lnTo>
                  <a:pt x="4" y="13"/>
                </a:lnTo>
                <a:lnTo>
                  <a:pt x="4" y="17"/>
                </a:lnTo>
                <a:lnTo>
                  <a:pt x="2" y="21"/>
                </a:lnTo>
                <a:lnTo>
                  <a:pt x="2" y="26"/>
                </a:lnTo>
                <a:lnTo>
                  <a:pt x="0" y="30"/>
                </a:lnTo>
                <a:lnTo>
                  <a:pt x="0" y="34"/>
                </a:lnTo>
                <a:lnTo>
                  <a:pt x="0" y="39"/>
                </a:lnTo>
                <a:lnTo>
                  <a:pt x="0" y="45"/>
                </a:lnTo>
                <a:lnTo>
                  <a:pt x="2" y="50"/>
                </a:lnTo>
                <a:lnTo>
                  <a:pt x="2" y="56"/>
                </a:lnTo>
                <a:lnTo>
                  <a:pt x="4" y="60"/>
                </a:lnTo>
                <a:lnTo>
                  <a:pt x="8" y="73"/>
                </a:lnTo>
                <a:lnTo>
                  <a:pt x="13" y="86"/>
                </a:lnTo>
                <a:lnTo>
                  <a:pt x="19" y="104"/>
                </a:lnTo>
                <a:lnTo>
                  <a:pt x="26" y="121"/>
                </a:lnTo>
                <a:lnTo>
                  <a:pt x="32" y="138"/>
                </a:lnTo>
                <a:lnTo>
                  <a:pt x="41" y="154"/>
                </a:lnTo>
                <a:lnTo>
                  <a:pt x="47" y="171"/>
                </a:lnTo>
                <a:lnTo>
                  <a:pt x="54" y="186"/>
                </a:lnTo>
                <a:lnTo>
                  <a:pt x="58" y="193"/>
                </a:lnTo>
                <a:lnTo>
                  <a:pt x="60" y="199"/>
                </a:lnTo>
                <a:lnTo>
                  <a:pt x="62" y="201"/>
                </a:lnTo>
                <a:lnTo>
                  <a:pt x="62" y="206"/>
                </a:lnTo>
                <a:lnTo>
                  <a:pt x="65" y="208"/>
                </a:lnTo>
                <a:lnTo>
                  <a:pt x="65" y="212"/>
                </a:lnTo>
                <a:lnTo>
                  <a:pt x="67" y="216"/>
                </a:lnTo>
                <a:lnTo>
                  <a:pt x="67" y="221"/>
                </a:lnTo>
                <a:lnTo>
                  <a:pt x="67" y="227"/>
                </a:lnTo>
                <a:lnTo>
                  <a:pt x="67" y="236"/>
                </a:lnTo>
                <a:lnTo>
                  <a:pt x="67" y="255"/>
                </a:lnTo>
                <a:lnTo>
                  <a:pt x="67" y="281"/>
                </a:lnTo>
                <a:lnTo>
                  <a:pt x="69" y="511"/>
                </a:lnTo>
                <a:lnTo>
                  <a:pt x="277" y="511"/>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nvGrpSpPr>
          <p:cNvPr id="308327" name="组合 308326"/>
          <p:cNvGrpSpPr/>
          <p:nvPr/>
        </p:nvGrpSpPr>
        <p:grpSpPr>
          <a:xfrm>
            <a:off x="5719763" y="4010025"/>
            <a:ext cx="2327275" cy="200025"/>
            <a:chOff x="3363" y="2446"/>
            <a:chExt cx="1466" cy="126"/>
          </a:xfrm>
        </p:grpSpPr>
        <p:sp>
          <p:nvSpPr>
            <p:cNvPr id="308328" name="任意多边形 308327"/>
            <p:cNvSpPr/>
            <p:nvPr/>
          </p:nvSpPr>
          <p:spPr>
            <a:xfrm>
              <a:off x="3363" y="2450"/>
              <a:ext cx="54" cy="83"/>
            </a:xfrm>
            <a:custGeom>
              <a:rect l="0" t="0" r="0" b="0"/>
              <a:pathLst>
                <a:path w="54" h="83">
                  <a:moveTo>
                    <a:pt x="0" y="59"/>
                  </a:moveTo>
                  <a:lnTo>
                    <a:pt x="9" y="59"/>
                  </a:lnTo>
                  <a:lnTo>
                    <a:pt x="11" y="61"/>
                  </a:lnTo>
                  <a:lnTo>
                    <a:pt x="11" y="65"/>
                  </a:lnTo>
                  <a:lnTo>
                    <a:pt x="13" y="68"/>
                  </a:lnTo>
                  <a:lnTo>
                    <a:pt x="15" y="70"/>
                  </a:lnTo>
                  <a:lnTo>
                    <a:pt x="17" y="70"/>
                  </a:lnTo>
                  <a:lnTo>
                    <a:pt x="19" y="72"/>
                  </a:lnTo>
                  <a:lnTo>
                    <a:pt x="22" y="72"/>
                  </a:lnTo>
                  <a:lnTo>
                    <a:pt x="26" y="72"/>
                  </a:lnTo>
                  <a:lnTo>
                    <a:pt x="28" y="72"/>
                  </a:lnTo>
                  <a:lnTo>
                    <a:pt x="28" y="72"/>
                  </a:lnTo>
                  <a:lnTo>
                    <a:pt x="30" y="72"/>
                  </a:lnTo>
                  <a:lnTo>
                    <a:pt x="32" y="72"/>
                  </a:lnTo>
                  <a:lnTo>
                    <a:pt x="35" y="70"/>
                  </a:lnTo>
                  <a:lnTo>
                    <a:pt x="35" y="70"/>
                  </a:lnTo>
                  <a:lnTo>
                    <a:pt x="37" y="70"/>
                  </a:lnTo>
                  <a:lnTo>
                    <a:pt x="39" y="68"/>
                  </a:lnTo>
                  <a:lnTo>
                    <a:pt x="39" y="65"/>
                  </a:lnTo>
                  <a:lnTo>
                    <a:pt x="39" y="65"/>
                  </a:lnTo>
                  <a:lnTo>
                    <a:pt x="41" y="63"/>
                  </a:lnTo>
                  <a:lnTo>
                    <a:pt x="41" y="61"/>
                  </a:lnTo>
                  <a:lnTo>
                    <a:pt x="41" y="61"/>
                  </a:lnTo>
                  <a:lnTo>
                    <a:pt x="43" y="59"/>
                  </a:lnTo>
                  <a:lnTo>
                    <a:pt x="43" y="57"/>
                  </a:lnTo>
                  <a:lnTo>
                    <a:pt x="43" y="55"/>
                  </a:lnTo>
                  <a:lnTo>
                    <a:pt x="43" y="52"/>
                  </a:lnTo>
                  <a:lnTo>
                    <a:pt x="43" y="50"/>
                  </a:lnTo>
                  <a:lnTo>
                    <a:pt x="41" y="48"/>
                  </a:lnTo>
                  <a:lnTo>
                    <a:pt x="41" y="48"/>
                  </a:lnTo>
                  <a:lnTo>
                    <a:pt x="41" y="46"/>
                  </a:lnTo>
                  <a:lnTo>
                    <a:pt x="41" y="44"/>
                  </a:lnTo>
                  <a:lnTo>
                    <a:pt x="39" y="44"/>
                  </a:lnTo>
                  <a:lnTo>
                    <a:pt x="39" y="42"/>
                  </a:lnTo>
                  <a:lnTo>
                    <a:pt x="37" y="39"/>
                  </a:lnTo>
                  <a:lnTo>
                    <a:pt x="35" y="39"/>
                  </a:lnTo>
                  <a:lnTo>
                    <a:pt x="35" y="39"/>
                  </a:lnTo>
                  <a:lnTo>
                    <a:pt x="32" y="37"/>
                  </a:lnTo>
                  <a:lnTo>
                    <a:pt x="30" y="37"/>
                  </a:lnTo>
                  <a:lnTo>
                    <a:pt x="28" y="37"/>
                  </a:lnTo>
                  <a:lnTo>
                    <a:pt x="28" y="37"/>
                  </a:lnTo>
                  <a:lnTo>
                    <a:pt x="26" y="37"/>
                  </a:lnTo>
                  <a:lnTo>
                    <a:pt x="24" y="37"/>
                  </a:lnTo>
                  <a:lnTo>
                    <a:pt x="22" y="37"/>
                  </a:lnTo>
                  <a:lnTo>
                    <a:pt x="19" y="37"/>
                  </a:lnTo>
                  <a:lnTo>
                    <a:pt x="17" y="39"/>
                  </a:lnTo>
                  <a:lnTo>
                    <a:pt x="15" y="39"/>
                  </a:lnTo>
                  <a:lnTo>
                    <a:pt x="13" y="42"/>
                  </a:lnTo>
                  <a:lnTo>
                    <a:pt x="13" y="42"/>
                  </a:lnTo>
                  <a:lnTo>
                    <a:pt x="11" y="44"/>
                  </a:lnTo>
                  <a:lnTo>
                    <a:pt x="2" y="44"/>
                  </a:lnTo>
                  <a:lnTo>
                    <a:pt x="9" y="0"/>
                  </a:lnTo>
                  <a:lnTo>
                    <a:pt x="50" y="0"/>
                  </a:lnTo>
                  <a:lnTo>
                    <a:pt x="50" y="11"/>
                  </a:lnTo>
                  <a:lnTo>
                    <a:pt x="15" y="11"/>
                  </a:lnTo>
                  <a:lnTo>
                    <a:pt x="13" y="33"/>
                  </a:lnTo>
                  <a:lnTo>
                    <a:pt x="13" y="31"/>
                  </a:lnTo>
                  <a:lnTo>
                    <a:pt x="15" y="31"/>
                  </a:lnTo>
                  <a:lnTo>
                    <a:pt x="17" y="29"/>
                  </a:lnTo>
                  <a:lnTo>
                    <a:pt x="19" y="29"/>
                  </a:lnTo>
                  <a:lnTo>
                    <a:pt x="22" y="29"/>
                  </a:lnTo>
                  <a:lnTo>
                    <a:pt x="24" y="29"/>
                  </a:lnTo>
                  <a:lnTo>
                    <a:pt x="24" y="29"/>
                  </a:lnTo>
                  <a:lnTo>
                    <a:pt x="28" y="29"/>
                  </a:lnTo>
                  <a:lnTo>
                    <a:pt x="30" y="29"/>
                  </a:lnTo>
                  <a:lnTo>
                    <a:pt x="32" y="29"/>
                  </a:lnTo>
                  <a:lnTo>
                    <a:pt x="35" y="29"/>
                  </a:lnTo>
                  <a:lnTo>
                    <a:pt x="39" y="29"/>
                  </a:lnTo>
                  <a:lnTo>
                    <a:pt x="41" y="31"/>
                  </a:lnTo>
                  <a:lnTo>
                    <a:pt x="43" y="31"/>
                  </a:lnTo>
                  <a:lnTo>
                    <a:pt x="45" y="33"/>
                  </a:lnTo>
                  <a:lnTo>
                    <a:pt x="45" y="35"/>
                  </a:lnTo>
                  <a:lnTo>
                    <a:pt x="48" y="37"/>
                  </a:lnTo>
                  <a:lnTo>
                    <a:pt x="50" y="39"/>
                  </a:lnTo>
                  <a:lnTo>
                    <a:pt x="50" y="42"/>
                  </a:lnTo>
                  <a:lnTo>
                    <a:pt x="52" y="44"/>
                  </a:lnTo>
                  <a:lnTo>
                    <a:pt x="52" y="46"/>
                  </a:lnTo>
                  <a:lnTo>
                    <a:pt x="54" y="48"/>
                  </a:lnTo>
                  <a:lnTo>
                    <a:pt x="54" y="50"/>
                  </a:lnTo>
                  <a:lnTo>
                    <a:pt x="54" y="55"/>
                  </a:lnTo>
                  <a:lnTo>
                    <a:pt x="54" y="57"/>
                  </a:lnTo>
                  <a:lnTo>
                    <a:pt x="54" y="61"/>
                  </a:lnTo>
                  <a:lnTo>
                    <a:pt x="52" y="63"/>
                  </a:lnTo>
                  <a:lnTo>
                    <a:pt x="52" y="65"/>
                  </a:lnTo>
                  <a:lnTo>
                    <a:pt x="50" y="68"/>
                  </a:lnTo>
                  <a:lnTo>
                    <a:pt x="50" y="70"/>
                  </a:lnTo>
                  <a:lnTo>
                    <a:pt x="48" y="72"/>
                  </a:lnTo>
                  <a:lnTo>
                    <a:pt x="45" y="74"/>
                  </a:lnTo>
                  <a:lnTo>
                    <a:pt x="43" y="76"/>
                  </a:lnTo>
                  <a:lnTo>
                    <a:pt x="41" y="78"/>
                  </a:lnTo>
                  <a:lnTo>
                    <a:pt x="39" y="78"/>
                  </a:lnTo>
                  <a:lnTo>
                    <a:pt x="37" y="81"/>
                  </a:lnTo>
                  <a:lnTo>
                    <a:pt x="35" y="81"/>
                  </a:lnTo>
                  <a:lnTo>
                    <a:pt x="32" y="83"/>
                  </a:lnTo>
                  <a:lnTo>
                    <a:pt x="28" y="83"/>
                  </a:lnTo>
                  <a:lnTo>
                    <a:pt x="26" y="83"/>
                  </a:lnTo>
                  <a:lnTo>
                    <a:pt x="24" y="83"/>
                  </a:lnTo>
                  <a:lnTo>
                    <a:pt x="19" y="83"/>
                  </a:lnTo>
                  <a:lnTo>
                    <a:pt x="17" y="81"/>
                  </a:lnTo>
                  <a:lnTo>
                    <a:pt x="15" y="81"/>
                  </a:lnTo>
                  <a:lnTo>
                    <a:pt x="13" y="81"/>
                  </a:lnTo>
                  <a:lnTo>
                    <a:pt x="11" y="78"/>
                  </a:lnTo>
                  <a:lnTo>
                    <a:pt x="9" y="78"/>
                  </a:lnTo>
                  <a:lnTo>
                    <a:pt x="6" y="76"/>
                  </a:lnTo>
                  <a:lnTo>
                    <a:pt x="6" y="74"/>
                  </a:lnTo>
                  <a:lnTo>
                    <a:pt x="4" y="72"/>
                  </a:lnTo>
                  <a:lnTo>
                    <a:pt x="2" y="70"/>
                  </a:lnTo>
                  <a:lnTo>
                    <a:pt x="2" y="68"/>
                  </a:lnTo>
                  <a:lnTo>
                    <a:pt x="0" y="68"/>
                  </a:lnTo>
                  <a:lnTo>
                    <a:pt x="0" y="63"/>
                  </a:lnTo>
                  <a:lnTo>
                    <a:pt x="0" y="61"/>
                  </a:lnTo>
                  <a:lnTo>
                    <a:pt x="0" y="5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29" name="矩形 308328"/>
            <p:cNvSpPr/>
            <p:nvPr/>
          </p:nvSpPr>
          <p:spPr>
            <a:xfrm>
              <a:off x="3426" y="2496"/>
              <a:ext cx="26" cy="9"/>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0" name="任意多边形 308329"/>
            <p:cNvSpPr/>
            <p:nvPr/>
          </p:nvSpPr>
          <p:spPr>
            <a:xfrm>
              <a:off x="3465" y="2446"/>
              <a:ext cx="65" cy="85"/>
            </a:xfrm>
            <a:custGeom>
              <a:rect l="0" t="0" r="0" b="0"/>
              <a:pathLst>
                <a:path w="65" h="85">
                  <a:moveTo>
                    <a:pt x="0" y="85"/>
                  </a:moveTo>
                  <a:lnTo>
                    <a:pt x="0" y="0"/>
                  </a:lnTo>
                  <a:lnTo>
                    <a:pt x="11" y="0"/>
                  </a:lnTo>
                  <a:lnTo>
                    <a:pt x="11" y="35"/>
                  </a:lnTo>
                  <a:lnTo>
                    <a:pt x="54" y="35"/>
                  </a:lnTo>
                  <a:lnTo>
                    <a:pt x="54" y="0"/>
                  </a:lnTo>
                  <a:lnTo>
                    <a:pt x="65" y="0"/>
                  </a:lnTo>
                  <a:lnTo>
                    <a:pt x="65" y="85"/>
                  </a:lnTo>
                  <a:lnTo>
                    <a:pt x="54" y="85"/>
                  </a:lnTo>
                  <a:lnTo>
                    <a:pt x="54" y="46"/>
                  </a:lnTo>
                  <a:lnTo>
                    <a:pt x="11" y="46"/>
                  </a:lnTo>
                  <a:lnTo>
                    <a:pt x="11" y="85"/>
                  </a:lnTo>
                  <a:lnTo>
                    <a:pt x="0"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1" name="任意多边形 308330"/>
            <p:cNvSpPr/>
            <p:nvPr/>
          </p:nvSpPr>
          <p:spPr>
            <a:xfrm>
              <a:off x="3538" y="2446"/>
              <a:ext cx="63" cy="85"/>
            </a:xfrm>
            <a:custGeom>
              <a:rect l="0" t="0" r="0" b="0"/>
              <a:pathLst>
                <a:path w="62" h="85">
                  <a:moveTo>
                    <a:pt x="26" y="85"/>
                  </a:moveTo>
                  <a:lnTo>
                    <a:pt x="26" y="11"/>
                  </a:lnTo>
                  <a:lnTo>
                    <a:pt x="0" y="11"/>
                  </a:lnTo>
                  <a:lnTo>
                    <a:pt x="0" y="0"/>
                  </a:lnTo>
                  <a:lnTo>
                    <a:pt x="63" y="0"/>
                  </a:lnTo>
                  <a:lnTo>
                    <a:pt x="63" y="11"/>
                  </a:lnTo>
                  <a:lnTo>
                    <a:pt x="37" y="11"/>
                  </a:lnTo>
                  <a:lnTo>
                    <a:pt x="37" y="85"/>
                  </a:lnTo>
                  <a:lnTo>
                    <a:pt x="26"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2" name="任意多边形 308331"/>
            <p:cNvSpPr/>
            <p:nvPr/>
          </p:nvSpPr>
          <p:spPr>
            <a:xfrm>
              <a:off x="3610" y="2498"/>
              <a:ext cx="24" cy="65"/>
            </a:xfrm>
            <a:custGeom>
              <a:rect l="0" t="0" r="0" b="0"/>
              <a:pathLst>
                <a:path w="24" h="65">
                  <a:moveTo>
                    <a:pt x="15" y="65"/>
                  </a:moveTo>
                  <a:lnTo>
                    <a:pt x="15" y="20"/>
                  </a:lnTo>
                  <a:lnTo>
                    <a:pt x="0" y="20"/>
                  </a:lnTo>
                  <a:lnTo>
                    <a:pt x="0" y="13"/>
                  </a:lnTo>
                  <a:lnTo>
                    <a:pt x="4" y="13"/>
                  </a:lnTo>
                  <a:lnTo>
                    <a:pt x="6" y="11"/>
                  </a:lnTo>
                  <a:lnTo>
                    <a:pt x="11" y="11"/>
                  </a:lnTo>
                  <a:lnTo>
                    <a:pt x="13" y="9"/>
                  </a:lnTo>
                  <a:lnTo>
                    <a:pt x="13" y="9"/>
                  </a:lnTo>
                  <a:lnTo>
                    <a:pt x="15" y="9"/>
                  </a:lnTo>
                  <a:lnTo>
                    <a:pt x="15" y="7"/>
                  </a:lnTo>
                  <a:lnTo>
                    <a:pt x="15" y="7"/>
                  </a:lnTo>
                  <a:lnTo>
                    <a:pt x="17" y="2"/>
                  </a:lnTo>
                  <a:lnTo>
                    <a:pt x="17" y="0"/>
                  </a:lnTo>
                  <a:lnTo>
                    <a:pt x="24" y="0"/>
                  </a:lnTo>
                  <a:lnTo>
                    <a:pt x="24" y="65"/>
                  </a:lnTo>
                  <a:lnTo>
                    <a:pt x="15"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3" name="任意多边形 308332"/>
            <p:cNvSpPr/>
            <p:nvPr/>
          </p:nvSpPr>
          <p:spPr>
            <a:xfrm>
              <a:off x="3952" y="2450"/>
              <a:ext cx="54" cy="83"/>
            </a:xfrm>
            <a:custGeom>
              <a:rect l="0" t="0" r="0" b="0"/>
              <a:pathLst>
                <a:path w="54" h="83">
                  <a:moveTo>
                    <a:pt x="0" y="59"/>
                  </a:moveTo>
                  <a:lnTo>
                    <a:pt x="11" y="59"/>
                  </a:lnTo>
                  <a:lnTo>
                    <a:pt x="13" y="61"/>
                  </a:lnTo>
                  <a:lnTo>
                    <a:pt x="13" y="65"/>
                  </a:lnTo>
                  <a:lnTo>
                    <a:pt x="15" y="68"/>
                  </a:lnTo>
                  <a:lnTo>
                    <a:pt x="15" y="70"/>
                  </a:lnTo>
                  <a:lnTo>
                    <a:pt x="19" y="70"/>
                  </a:lnTo>
                  <a:lnTo>
                    <a:pt x="22" y="72"/>
                  </a:lnTo>
                  <a:lnTo>
                    <a:pt x="24" y="72"/>
                  </a:lnTo>
                  <a:lnTo>
                    <a:pt x="26" y="72"/>
                  </a:lnTo>
                  <a:lnTo>
                    <a:pt x="28" y="72"/>
                  </a:lnTo>
                  <a:lnTo>
                    <a:pt x="30" y="72"/>
                  </a:lnTo>
                  <a:lnTo>
                    <a:pt x="32" y="72"/>
                  </a:lnTo>
                  <a:lnTo>
                    <a:pt x="35" y="72"/>
                  </a:lnTo>
                  <a:lnTo>
                    <a:pt x="35" y="70"/>
                  </a:lnTo>
                  <a:lnTo>
                    <a:pt x="37" y="70"/>
                  </a:lnTo>
                  <a:lnTo>
                    <a:pt x="39" y="70"/>
                  </a:lnTo>
                  <a:lnTo>
                    <a:pt x="39" y="68"/>
                  </a:lnTo>
                  <a:lnTo>
                    <a:pt x="41" y="65"/>
                  </a:lnTo>
                  <a:lnTo>
                    <a:pt x="41" y="65"/>
                  </a:lnTo>
                  <a:lnTo>
                    <a:pt x="43" y="63"/>
                  </a:lnTo>
                  <a:lnTo>
                    <a:pt x="43" y="61"/>
                  </a:lnTo>
                  <a:lnTo>
                    <a:pt x="43" y="61"/>
                  </a:lnTo>
                  <a:lnTo>
                    <a:pt x="43" y="59"/>
                  </a:lnTo>
                  <a:lnTo>
                    <a:pt x="43" y="57"/>
                  </a:lnTo>
                  <a:lnTo>
                    <a:pt x="43" y="55"/>
                  </a:lnTo>
                  <a:lnTo>
                    <a:pt x="43" y="52"/>
                  </a:lnTo>
                  <a:lnTo>
                    <a:pt x="43" y="50"/>
                  </a:lnTo>
                  <a:lnTo>
                    <a:pt x="43" y="48"/>
                  </a:lnTo>
                  <a:lnTo>
                    <a:pt x="43" y="48"/>
                  </a:lnTo>
                  <a:lnTo>
                    <a:pt x="43" y="46"/>
                  </a:lnTo>
                  <a:lnTo>
                    <a:pt x="41" y="44"/>
                  </a:lnTo>
                  <a:lnTo>
                    <a:pt x="41" y="44"/>
                  </a:lnTo>
                  <a:lnTo>
                    <a:pt x="39" y="42"/>
                  </a:lnTo>
                  <a:lnTo>
                    <a:pt x="39" y="39"/>
                  </a:lnTo>
                  <a:lnTo>
                    <a:pt x="37" y="39"/>
                  </a:lnTo>
                  <a:lnTo>
                    <a:pt x="35" y="39"/>
                  </a:lnTo>
                  <a:lnTo>
                    <a:pt x="35" y="37"/>
                  </a:lnTo>
                  <a:lnTo>
                    <a:pt x="32" y="37"/>
                  </a:lnTo>
                  <a:lnTo>
                    <a:pt x="30" y="37"/>
                  </a:lnTo>
                  <a:lnTo>
                    <a:pt x="28" y="37"/>
                  </a:lnTo>
                  <a:lnTo>
                    <a:pt x="26" y="37"/>
                  </a:lnTo>
                  <a:lnTo>
                    <a:pt x="24" y="37"/>
                  </a:lnTo>
                  <a:lnTo>
                    <a:pt x="22" y="37"/>
                  </a:lnTo>
                  <a:lnTo>
                    <a:pt x="19" y="37"/>
                  </a:lnTo>
                  <a:lnTo>
                    <a:pt x="19" y="39"/>
                  </a:lnTo>
                  <a:lnTo>
                    <a:pt x="17" y="39"/>
                  </a:lnTo>
                  <a:lnTo>
                    <a:pt x="15" y="42"/>
                  </a:lnTo>
                  <a:lnTo>
                    <a:pt x="13" y="42"/>
                  </a:lnTo>
                  <a:lnTo>
                    <a:pt x="13" y="44"/>
                  </a:lnTo>
                  <a:lnTo>
                    <a:pt x="2" y="44"/>
                  </a:lnTo>
                  <a:lnTo>
                    <a:pt x="9" y="0"/>
                  </a:lnTo>
                  <a:lnTo>
                    <a:pt x="52" y="0"/>
                  </a:lnTo>
                  <a:lnTo>
                    <a:pt x="52" y="11"/>
                  </a:lnTo>
                  <a:lnTo>
                    <a:pt x="17" y="11"/>
                  </a:lnTo>
                  <a:lnTo>
                    <a:pt x="13" y="33"/>
                  </a:lnTo>
                  <a:lnTo>
                    <a:pt x="15" y="31"/>
                  </a:lnTo>
                  <a:lnTo>
                    <a:pt x="17" y="31"/>
                  </a:lnTo>
                  <a:lnTo>
                    <a:pt x="19" y="29"/>
                  </a:lnTo>
                  <a:lnTo>
                    <a:pt x="19" y="29"/>
                  </a:lnTo>
                  <a:lnTo>
                    <a:pt x="22" y="29"/>
                  </a:lnTo>
                  <a:lnTo>
                    <a:pt x="24" y="29"/>
                  </a:lnTo>
                  <a:lnTo>
                    <a:pt x="26" y="29"/>
                  </a:lnTo>
                  <a:lnTo>
                    <a:pt x="28" y="29"/>
                  </a:lnTo>
                  <a:lnTo>
                    <a:pt x="32" y="29"/>
                  </a:lnTo>
                  <a:lnTo>
                    <a:pt x="35" y="29"/>
                  </a:lnTo>
                  <a:lnTo>
                    <a:pt x="37" y="29"/>
                  </a:lnTo>
                  <a:lnTo>
                    <a:pt x="39" y="29"/>
                  </a:lnTo>
                  <a:lnTo>
                    <a:pt x="41" y="31"/>
                  </a:lnTo>
                  <a:lnTo>
                    <a:pt x="43" y="31"/>
                  </a:lnTo>
                  <a:lnTo>
                    <a:pt x="45" y="33"/>
                  </a:lnTo>
                  <a:lnTo>
                    <a:pt x="48" y="35"/>
                  </a:lnTo>
                  <a:lnTo>
                    <a:pt x="50" y="37"/>
                  </a:lnTo>
                  <a:lnTo>
                    <a:pt x="52" y="39"/>
                  </a:lnTo>
                  <a:lnTo>
                    <a:pt x="52" y="42"/>
                  </a:lnTo>
                  <a:lnTo>
                    <a:pt x="54" y="44"/>
                  </a:lnTo>
                  <a:lnTo>
                    <a:pt x="54" y="46"/>
                  </a:lnTo>
                  <a:lnTo>
                    <a:pt x="54" y="48"/>
                  </a:lnTo>
                  <a:lnTo>
                    <a:pt x="54" y="50"/>
                  </a:lnTo>
                  <a:lnTo>
                    <a:pt x="54" y="55"/>
                  </a:lnTo>
                  <a:lnTo>
                    <a:pt x="54" y="57"/>
                  </a:lnTo>
                  <a:lnTo>
                    <a:pt x="54" y="61"/>
                  </a:lnTo>
                  <a:lnTo>
                    <a:pt x="54" y="63"/>
                  </a:lnTo>
                  <a:lnTo>
                    <a:pt x="54" y="65"/>
                  </a:lnTo>
                  <a:lnTo>
                    <a:pt x="52" y="68"/>
                  </a:lnTo>
                  <a:lnTo>
                    <a:pt x="52" y="70"/>
                  </a:lnTo>
                  <a:lnTo>
                    <a:pt x="50" y="72"/>
                  </a:lnTo>
                  <a:lnTo>
                    <a:pt x="48" y="74"/>
                  </a:lnTo>
                  <a:lnTo>
                    <a:pt x="45" y="76"/>
                  </a:lnTo>
                  <a:lnTo>
                    <a:pt x="43" y="78"/>
                  </a:lnTo>
                  <a:lnTo>
                    <a:pt x="41" y="78"/>
                  </a:lnTo>
                  <a:lnTo>
                    <a:pt x="39" y="81"/>
                  </a:lnTo>
                  <a:lnTo>
                    <a:pt x="37" y="81"/>
                  </a:lnTo>
                  <a:lnTo>
                    <a:pt x="32" y="83"/>
                  </a:lnTo>
                  <a:lnTo>
                    <a:pt x="30" y="83"/>
                  </a:lnTo>
                  <a:lnTo>
                    <a:pt x="28" y="83"/>
                  </a:lnTo>
                  <a:lnTo>
                    <a:pt x="24" y="83"/>
                  </a:lnTo>
                  <a:lnTo>
                    <a:pt x="22" y="83"/>
                  </a:lnTo>
                  <a:lnTo>
                    <a:pt x="19" y="81"/>
                  </a:lnTo>
                  <a:lnTo>
                    <a:pt x="17" y="81"/>
                  </a:lnTo>
                  <a:lnTo>
                    <a:pt x="15" y="81"/>
                  </a:lnTo>
                  <a:lnTo>
                    <a:pt x="13" y="78"/>
                  </a:lnTo>
                  <a:lnTo>
                    <a:pt x="11" y="78"/>
                  </a:lnTo>
                  <a:lnTo>
                    <a:pt x="9" y="76"/>
                  </a:lnTo>
                  <a:lnTo>
                    <a:pt x="6" y="74"/>
                  </a:lnTo>
                  <a:lnTo>
                    <a:pt x="6" y="72"/>
                  </a:lnTo>
                  <a:lnTo>
                    <a:pt x="4" y="70"/>
                  </a:lnTo>
                  <a:lnTo>
                    <a:pt x="4" y="68"/>
                  </a:lnTo>
                  <a:lnTo>
                    <a:pt x="2" y="68"/>
                  </a:lnTo>
                  <a:lnTo>
                    <a:pt x="2" y="63"/>
                  </a:lnTo>
                  <a:lnTo>
                    <a:pt x="2" y="61"/>
                  </a:lnTo>
                  <a:lnTo>
                    <a:pt x="0" y="5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4" name="矩形 308333"/>
            <p:cNvSpPr/>
            <p:nvPr/>
          </p:nvSpPr>
          <p:spPr>
            <a:xfrm>
              <a:off x="4015" y="2496"/>
              <a:ext cx="28" cy="9"/>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5" name="任意多边形 308334"/>
            <p:cNvSpPr/>
            <p:nvPr/>
          </p:nvSpPr>
          <p:spPr>
            <a:xfrm>
              <a:off x="4056" y="2446"/>
              <a:ext cx="63" cy="85"/>
            </a:xfrm>
            <a:custGeom>
              <a:rect l="0" t="0" r="0" b="0"/>
              <a:pathLst>
                <a:path w="62" h="85">
                  <a:moveTo>
                    <a:pt x="0" y="85"/>
                  </a:moveTo>
                  <a:lnTo>
                    <a:pt x="0" y="0"/>
                  </a:lnTo>
                  <a:lnTo>
                    <a:pt x="11" y="0"/>
                  </a:lnTo>
                  <a:lnTo>
                    <a:pt x="11" y="35"/>
                  </a:lnTo>
                  <a:lnTo>
                    <a:pt x="52" y="35"/>
                  </a:lnTo>
                  <a:lnTo>
                    <a:pt x="52" y="0"/>
                  </a:lnTo>
                  <a:lnTo>
                    <a:pt x="63" y="0"/>
                  </a:lnTo>
                  <a:lnTo>
                    <a:pt x="63" y="85"/>
                  </a:lnTo>
                  <a:lnTo>
                    <a:pt x="52" y="85"/>
                  </a:lnTo>
                  <a:lnTo>
                    <a:pt x="52" y="46"/>
                  </a:lnTo>
                  <a:lnTo>
                    <a:pt x="11" y="46"/>
                  </a:lnTo>
                  <a:lnTo>
                    <a:pt x="11" y="85"/>
                  </a:lnTo>
                  <a:lnTo>
                    <a:pt x="0"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6" name="任意多边形 308335"/>
            <p:cNvSpPr/>
            <p:nvPr/>
          </p:nvSpPr>
          <p:spPr>
            <a:xfrm>
              <a:off x="4130" y="2446"/>
              <a:ext cx="62" cy="85"/>
            </a:xfrm>
            <a:custGeom>
              <a:rect l="0" t="0" r="0" b="0"/>
              <a:pathLst>
                <a:path w="62" h="85">
                  <a:moveTo>
                    <a:pt x="26" y="85"/>
                  </a:moveTo>
                  <a:lnTo>
                    <a:pt x="26" y="11"/>
                  </a:lnTo>
                  <a:lnTo>
                    <a:pt x="0" y="11"/>
                  </a:lnTo>
                  <a:lnTo>
                    <a:pt x="0" y="0"/>
                  </a:lnTo>
                  <a:lnTo>
                    <a:pt x="62" y="0"/>
                  </a:lnTo>
                  <a:lnTo>
                    <a:pt x="62" y="11"/>
                  </a:lnTo>
                  <a:lnTo>
                    <a:pt x="36" y="11"/>
                  </a:lnTo>
                  <a:lnTo>
                    <a:pt x="36" y="85"/>
                  </a:lnTo>
                  <a:lnTo>
                    <a:pt x="26"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7" name="任意多边形 308336"/>
            <p:cNvSpPr/>
            <p:nvPr/>
          </p:nvSpPr>
          <p:spPr>
            <a:xfrm>
              <a:off x="4195" y="2498"/>
              <a:ext cx="43" cy="65"/>
            </a:xfrm>
            <a:custGeom>
              <a:rect l="0" t="0" r="0" b="0"/>
              <a:pathLst>
                <a:path w="43" h="65">
                  <a:moveTo>
                    <a:pt x="0" y="65"/>
                  </a:moveTo>
                  <a:lnTo>
                    <a:pt x="0" y="63"/>
                  </a:lnTo>
                  <a:lnTo>
                    <a:pt x="2" y="61"/>
                  </a:lnTo>
                  <a:lnTo>
                    <a:pt x="2" y="59"/>
                  </a:lnTo>
                  <a:lnTo>
                    <a:pt x="2" y="56"/>
                  </a:lnTo>
                  <a:lnTo>
                    <a:pt x="2" y="54"/>
                  </a:lnTo>
                  <a:lnTo>
                    <a:pt x="2" y="52"/>
                  </a:lnTo>
                  <a:lnTo>
                    <a:pt x="4" y="52"/>
                  </a:lnTo>
                  <a:lnTo>
                    <a:pt x="4" y="50"/>
                  </a:lnTo>
                  <a:lnTo>
                    <a:pt x="6" y="48"/>
                  </a:lnTo>
                  <a:lnTo>
                    <a:pt x="6" y="46"/>
                  </a:lnTo>
                  <a:lnTo>
                    <a:pt x="8" y="46"/>
                  </a:lnTo>
                  <a:lnTo>
                    <a:pt x="8" y="43"/>
                  </a:lnTo>
                  <a:lnTo>
                    <a:pt x="10" y="41"/>
                  </a:lnTo>
                  <a:lnTo>
                    <a:pt x="15" y="39"/>
                  </a:lnTo>
                  <a:lnTo>
                    <a:pt x="19" y="35"/>
                  </a:lnTo>
                  <a:lnTo>
                    <a:pt x="26" y="33"/>
                  </a:lnTo>
                  <a:lnTo>
                    <a:pt x="28" y="30"/>
                  </a:lnTo>
                  <a:lnTo>
                    <a:pt x="30" y="30"/>
                  </a:lnTo>
                  <a:lnTo>
                    <a:pt x="30" y="28"/>
                  </a:lnTo>
                  <a:lnTo>
                    <a:pt x="32" y="26"/>
                  </a:lnTo>
                  <a:lnTo>
                    <a:pt x="34" y="26"/>
                  </a:lnTo>
                  <a:lnTo>
                    <a:pt x="34" y="24"/>
                  </a:lnTo>
                  <a:lnTo>
                    <a:pt x="34" y="22"/>
                  </a:lnTo>
                  <a:lnTo>
                    <a:pt x="34" y="20"/>
                  </a:lnTo>
                  <a:lnTo>
                    <a:pt x="34" y="17"/>
                  </a:lnTo>
                  <a:lnTo>
                    <a:pt x="34" y="15"/>
                  </a:lnTo>
                  <a:lnTo>
                    <a:pt x="32" y="13"/>
                  </a:lnTo>
                  <a:lnTo>
                    <a:pt x="30" y="11"/>
                  </a:lnTo>
                  <a:lnTo>
                    <a:pt x="30" y="9"/>
                  </a:lnTo>
                  <a:lnTo>
                    <a:pt x="28" y="9"/>
                  </a:lnTo>
                  <a:lnTo>
                    <a:pt x="26" y="9"/>
                  </a:lnTo>
                  <a:lnTo>
                    <a:pt x="21" y="9"/>
                  </a:lnTo>
                  <a:lnTo>
                    <a:pt x="19" y="9"/>
                  </a:lnTo>
                  <a:lnTo>
                    <a:pt x="17" y="9"/>
                  </a:lnTo>
                  <a:lnTo>
                    <a:pt x="17" y="9"/>
                  </a:lnTo>
                  <a:lnTo>
                    <a:pt x="15" y="11"/>
                  </a:lnTo>
                  <a:lnTo>
                    <a:pt x="15" y="11"/>
                  </a:lnTo>
                  <a:lnTo>
                    <a:pt x="13" y="11"/>
                  </a:lnTo>
                  <a:lnTo>
                    <a:pt x="13" y="13"/>
                  </a:lnTo>
                  <a:lnTo>
                    <a:pt x="10" y="17"/>
                  </a:lnTo>
                  <a:lnTo>
                    <a:pt x="10" y="20"/>
                  </a:lnTo>
                  <a:lnTo>
                    <a:pt x="10" y="22"/>
                  </a:lnTo>
                  <a:lnTo>
                    <a:pt x="10" y="24"/>
                  </a:lnTo>
                  <a:lnTo>
                    <a:pt x="2" y="24"/>
                  </a:lnTo>
                  <a:lnTo>
                    <a:pt x="2" y="22"/>
                  </a:lnTo>
                  <a:lnTo>
                    <a:pt x="2" y="20"/>
                  </a:lnTo>
                  <a:lnTo>
                    <a:pt x="2" y="17"/>
                  </a:lnTo>
                  <a:lnTo>
                    <a:pt x="2" y="15"/>
                  </a:lnTo>
                  <a:lnTo>
                    <a:pt x="4" y="13"/>
                  </a:lnTo>
                  <a:lnTo>
                    <a:pt x="4" y="11"/>
                  </a:lnTo>
                  <a:lnTo>
                    <a:pt x="6" y="9"/>
                  </a:lnTo>
                  <a:lnTo>
                    <a:pt x="6" y="9"/>
                  </a:lnTo>
                  <a:lnTo>
                    <a:pt x="8" y="7"/>
                  </a:lnTo>
                  <a:lnTo>
                    <a:pt x="8" y="4"/>
                  </a:lnTo>
                  <a:lnTo>
                    <a:pt x="10" y="4"/>
                  </a:lnTo>
                  <a:lnTo>
                    <a:pt x="13" y="2"/>
                  </a:lnTo>
                  <a:lnTo>
                    <a:pt x="15" y="2"/>
                  </a:lnTo>
                  <a:lnTo>
                    <a:pt x="17" y="2"/>
                  </a:lnTo>
                  <a:lnTo>
                    <a:pt x="17" y="0"/>
                  </a:lnTo>
                  <a:lnTo>
                    <a:pt x="19" y="0"/>
                  </a:lnTo>
                  <a:lnTo>
                    <a:pt x="23" y="0"/>
                  </a:lnTo>
                  <a:lnTo>
                    <a:pt x="26" y="0"/>
                  </a:lnTo>
                  <a:lnTo>
                    <a:pt x="28" y="0"/>
                  </a:lnTo>
                  <a:lnTo>
                    <a:pt x="30" y="2"/>
                  </a:lnTo>
                  <a:lnTo>
                    <a:pt x="30" y="2"/>
                  </a:lnTo>
                  <a:lnTo>
                    <a:pt x="32" y="2"/>
                  </a:lnTo>
                  <a:lnTo>
                    <a:pt x="34" y="2"/>
                  </a:lnTo>
                  <a:lnTo>
                    <a:pt x="36" y="4"/>
                  </a:lnTo>
                  <a:lnTo>
                    <a:pt x="36" y="4"/>
                  </a:lnTo>
                  <a:lnTo>
                    <a:pt x="39" y="7"/>
                  </a:lnTo>
                  <a:lnTo>
                    <a:pt x="41" y="9"/>
                  </a:lnTo>
                  <a:lnTo>
                    <a:pt x="41" y="11"/>
                  </a:lnTo>
                  <a:lnTo>
                    <a:pt x="41" y="11"/>
                  </a:lnTo>
                  <a:lnTo>
                    <a:pt x="43" y="13"/>
                  </a:lnTo>
                  <a:lnTo>
                    <a:pt x="43" y="15"/>
                  </a:lnTo>
                  <a:lnTo>
                    <a:pt x="43" y="17"/>
                  </a:lnTo>
                  <a:lnTo>
                    <a:pt x="43" y="20"/>
                  </a:lnTo>
                  <a:lnTo>
                    <a:pt x="43" y="22"/>
                  </a:lnTo>
                  <a:lnTo>
                    <a:pt x="43" y="26"/>
                  </a:lnTo>
                  <a:lnTo>
                    <a:pt x="41" y="28"/>
                  </a:lnTo>
                  <a:lnTo>
                    <a:pt x="39" y="30"/>
                  </a:lnTo>
                  <a:lnTo>
                    <a:pt x="39" y="33"/>
                  </a:lnTo>
                  <a:lnTo>
                    <a:pt x="36" y="35"/>
                  </a:lnTo>
                  <a:lnTo>
                    <a:pt x="32" y="37"/>
                  </a:lnTo>
                  <a:lnTo>
                    <a:pt x="30" y="39"/>
                  </a:lnTo>
                  <a:lnTo>
                    <a:pt x="23" y="41"/>
                  </a:lnTo>
                  <a:lnTo>
                    <a:pt x="21" y="43"/>
                  </a:lnTo>
                  <a:lnTo>
                    <a:pt x="19" y="46"/>
                  </a:lnTo>
                  <a:lnTo>
                    <a:pt x="17" y="48"/>
                  </a:lnTo>
                  <a:lnTo>
                    <a:pt x="15" y="50"/>
                  </a:lnTo>
                  <a:lnTo>
                    <a:pt x="13" y="50"/>
                  </a:lnTo>
                  <a:lnTo>
                    <a:pt x="10" y="52"/>
                  </a:lnTo>
                  <a:lnTo>
                    <a:pt x="10" y="54"/>
                  </a:lnTo>
                  <a:lnTo>
                    <a:pt x="10" y="56"/>
                  </a:lnTo>
                  <a:lnTo>
                    <a:pt x="43" y="56"/>
                  </a:lnTo>
                  <a:lnTo>
                    <a:pt x="43" y="65"/>
                  </a:lnTo>
                  <a:lnTo>
                    <a:pt x="0"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8" name="任意多边形 308337"/>
            <p:cNvSpPr/>
            <p:nvPr/>
          </p:nvSpPr>
          <p:spPr>
            <a:xfrm>
              <a:off x="4543" y="2459"/>
              <a:ext cx="57" cy="80"/>
            </a:xfrm>
            <a:custGeom>
              <a:rect l="0" t="0" r="0" b="0"/>
              <a:pathLst>
                <a:path w="57" h="80">
                  <a:moveTo>
                    <a:pt x="0" y="56"/>
                  </a:moveTo>
                  <a:lnTo>
                    <a:pt x="11" y="56"/>
                  </a:lnTo>
                  <a:lnTo>
                    <a:pt x="13" y="61"/>
                  </a:lnTo>
                  <a:lnTo>
                    <a:pt x="13" y="63"/>
                  </a:lnTo>
                  <a:lnTo>
                    <a:pt x="15" y="65"/>
                  </a:lnTo>
                  <a:lnTo>
                    <a:pt x="18" y="67"/>
                  </a:lnTo>
                  <a:lnTo>
                    <a:pt x="20" y="69"/>
                  </a:lnTo>
                  <a:lnTo>
                    <a:pt x="22" y="69"/>
                  </a:lnTo>
                  <a:lnTo>
                    <a:pt x="24" y="69"/>
                  </a:lnTo>
                  <a:lnTo>
                    <a:pt x="26" y="72"/>
                  </a:lnTo>
                  <a:lnTo>
                    <a:pt x="28" y="69"/>
                  </a:lnTo>
                  <a:lnTo>
                    <a:pt x="31" y="69"/>
                  </a:lnTo>
                  <a:lnTo>
                    <a:pt x="33" y="69"/>
                  </a:lnTo>
                  <a:lnTo>
                    <a:pt x="35" y="69"/>
                  </a:lnTo>
                  <a:lnTo>
                    <a:pt x="37" y="69"/>
                  </a:lnTo>
                  <a:lnTo>
                    <a:pt x="37" y="67"/>
                  </a:lnTo>
                  <a:lnTo>
                    <a:pt x="39" y="67"/>
                  </a:lnTo>
                  <a:lnTo>
                    <a:pt x="39" y="65"/>
                  </a:lnTo>
                  <a:lnTo>
                    <a:pt x="41" y="65"/>
                  </a:lnTo>
                  <a:lnTo>
                    <a:pt x="41" y="63"/>
                  </a:lnTo>
                  <a:lnTo>
                    <a:pt x="44" y="61"/>
                  </a:lnTo>
                  <a:lnTo>
                    <a:pt x="44" y="61"/>
                  </a:lnTo>
                  <a:lnTo>
                    <a:pt x="44" y="59"/>
                  </a:lnTo>
                  <a:lnTo>
                    <a:pt x="44" y="56"/>
                  </a:lnTo>
                  <a:lnTo>
                    <a:pt x="44" y="54"/>
                  </a:lnTo>
                  <a:lnTo>
                    <a:pt x="46" y="52"/>
                  </a:lnTo>
                  <a:lnTo>
                    <a:pt x="44" y="50"/>
                  </a:lnTo>
                  <a:lnTo>
                    <a:pt x="44" y="48"/>
                  </a:lnTo>
                  <a:lnTo>
                    <a:pt x="44" y="48"/>
                  </a:lnTo>
                  <a:lnTo>
                    <a:pt x="44" y="46"/>
                  </a:lnTo>
                  <a:lnTo>
                    <a:pt x="44" y="43"/>
                  </a:lnTo>
                  <a:lnTo>
                    <a:pt x="41" y="41"/>
                  </a:lnTo>
                  <a:lnTo>
                    <a:pt x="41" y="41"/>
                  </a:lnTo>
                  <a:lnTo>
                    <a:pt x="39" y="39"/>
                  </a:lnTo>
                  <a:lnTo>
                    <a:pt x="39" y="39"/>
                  </a:lnTo>
                  <a:lnTo>
                    <a:pt x="37" y="37"/>
                  </a:lnTo>
                  <a:lnTo>
                    <a:pt x="37" y="37"/>
                  </a:lnTo>
                  <a:lnTo>
                    <a:pt x="35" y="37"/>
                  </a:lnTo>
                  <a:lnTo>
                    <a:pt x="33" y="35"/>
                  </a:lnTo>
                  <a:lnTo>
                    <a:pt x="31" y="35"/>
                  </a:lnTo>
                  <a:lnTo>
                    <a:pt x="28" y="35"/>
                  </a:lnTo>
                  <a:lnTo>
                    <a:pt x="28" y="35"/>
                  </a:lnTo>
                  <a:lnTo>
                    <a:pt x="26" y="35"/>
                  </a:lnTo>
                  <a:lnTo>
                    <a:pt x="22" y="35"/>
                  </a:lnTo>
                  <a:lnTo>
                    <a:pt x="22" y="37"/>
                  </a:lnTo>
                  <a:lnTo>
                    <a:pt x="20" y="37"/>
                  </a:lnTo>
                  <a:lnTo>
                    <a:pt x="18" y="37"/>
                  </a:lnTo>
                  <a:lnTo>
                    <a:pt x="15" y="39"/>
                  </a:lnTo>
                  <a:lnTo>
                    <a:pt x="13" y="41"/>
                  </a:lnTo>
                  <a:lnTo>
                    <a:pt x="13" y="41"/>
                  </a:lnTo>
                  <a:lnTo>
                    <a:pt x="5" y="41"/>
                  </a:lnTo>
                  <a:lnTo>
                    <a:pt x="9" y="0"/>
                  </a:lnTo>
                  <a:lnTo>
                    <a:pt x="52" y="0"/>
                  </a:lnTo>
                  <a:lnTo>
                    <a:pt x="52" y="9"/>
                  </a:lnTo>
                  <a:lnTo>
                    <a:pt x="18" y="9"/>
                  </a:lnTo>
                  <a:lnTo>
                    <a:pt x="13" y="30"/>
                  </a:lnTo>
                  <a:lnTo>
                    <a:pt x="15" y="30"/>
                  </a:lnTo>
                  <a:lnTo>
                    <a:pt x="18" y="28"/>
                  </a:lnTo>
                  <a:lnTo>
                    <a:pt x="20" y="28"/>
                  </a:lnTo>
                  <a:lnTo>
                    <a:pt x="20" y="26"/>
                  </a:lnTo>
                  <a:lnTo>
                    <a:pt x="22" y="26"/>
                  </a:lnTo>
                  <a:lnTo>
                    <a:pt x="24" y="26"/>
                  </a:lnTo>
                  <a:lnTo>
                    <a:pt x="26" y="26"/>
                  </a:lnTo>
                  <a:lnTo>
                    <a:pt x="28" y="26"/>
                  </a:lnTo>
                  <a:lnTo>
                    <a:pt x="33" y="26"/>
                  </a:lnTo>
                  <a:lnTo>
                    <a:pt x="35" y="26"/>
                  </a:lnTo>
                  <a:lnTo>
                    <a:pt x="37" y="26"/>
                  </a:lnTo>
                  <a:lnTo>
                    <a:pt x="39" y="28"/>
                  </a:lnTo>
                  <a:lnTo>
                    <a:pt x="41" y="28"/>
                  </a:lnTo>
                  <a:lnTo>
                    <a:pt x="44" y="30"/>
                  </a:lnTo>
                  <a:lnTo>
                    <a:pt x="46" y="30"/>
                  </a:lnTo>
                  <a:lnTo>
                    <a:pt x="48" y="33"/>
                  </a:lnTo>
                  <a:lnTo>
                    <a:pt x="50" y="35"/>
                  </a:lnTo>
                  <a:lnTo>
                    <a:pt x="52" y="37"/>
                  </a:lnTo>
                  <a:lnTo>
                    <a:pt x="52" y="39"/>
                  </a:lnTo>
                  <a:lnTo>
                    <a:pt x="54" y="41"/>
                  </a:lnTo>
                  <a:lnTo>
                    <a:pt x="54" y="43"/>
                  </a:lnTo>
                  <a:lnTo>
                    <a:pt x="54" y="46"/>
                  </a:lnTo>
                  <a:lnTo>
                    <a:pt x="57" y="50"/>
                  </a:lnTo>
                  <a:lnTo>
                    <a:pt x="57" y="52"/>
                  </a:lnTo>
                  <a:lnTo>
                    <a:pt x="57" y="54"/>
                  </a:lnTo>
                  <a:lnTo>
                    <a:pt x="54" y="59"/>
                  </a:lnTo>
                  <a:lnTo>
                    <a:pt x="54" y="61"/>
                  </a:lnTo>
                  <a:lnTo>
                    <a:pt x="54" y="63"/>
                  </a:lnTo>
                  <a:lnTo>
                    <a:pt x="52" y="65"/>
                  </a:lnTo>
                  <a:lnTo>
                    <a:pt x="52" y="69"/>
                  </a:lnTo>
                  <a:lnTo>
                    <a:pt x="50" y="72"/>
                  </a:lnTo>
                  <a:lnTo>
                    <a:pt x="48" y="72"/>
                  </a:lnTo>
                  <a:lnTo>
                    <a:pt x="46" y="74"/>
                  </a:lnTo>
                  <a:lnTo>
                    <a:pt x="44" y="76"/>
                  </a:lnTo>
                  <a:lnTo>
                    <a:pt x="41" y="78"/>
                  </a:lnTo>
                  <a:lnTo>
                    <a:pt x="39" y="78"/>
                  </a:lnTo>
                  <a:lnTo>
                    <a:pt x="37" y="80"/>
                  </a:lnTo>
                  <a:lnTo>
                    <a:pt x="33" y="80"/>
                  </a:lnTo>
                  <a:lnTo>
                    <a:pt x="31" y="80"/>
                  </a:lnTo>
                  <a:lnTo>
                    <a:pt x="28" y="80"/>
                  </a:lnTo>
                  <a:lnTo>
                    <a:pt x="24" y="80"/>
                  </a:lnTo>
                  <a:lnTo>
                    <a:pt x="22" y="80"/>
                  </a:lnTo>
                  <a:lnTo>
                    <a:pt x="20" y="80"/>
                  </a:lnTo>
                  <a:lnTo>
                    <a:pt x="18" y="78"/>
                  </a:lnTo>
                  <a:lnTo>
                    <a:pt x="15" y="78"/>
                  </a:lnTo>
                  <a:lnTo>
                    <a:pt x="13" y="76"/>
                  </a:lnTo>
                  <a:lnTo>
                    <a:pt x="11" y="76"/>
                  </a:lnTo>
                  <a:lnTo>
                    <a:pt x="9" y="74"/>
                  </a:lnTo>
                  <a:lnTo>
                    <a:pt x="7" y="72"/>
                  </a:lnTo>
                  <a:lnTo>
                    <a:pt x="7" y="72"/>
                  </a:lnTo>
                  <a:lnTo>
                    <a:pt x="5" y="69"/>
                  </a:lnTo>
                  <a:lnTo>
                    <a:pt x="5" y="67"/>
                  </a:lnTo>
                  <a:lnTo>
                    <a:pt x="2" y="65"/>
                  </a:lnTo>
                  <a:lnTo>
                    <a:pt x="2" y="63"/>
                  </a:lnTo>
                  <a:lnTo>
                    <a:pt x="2" y="61"/>
                  </a:lnTo>
                  <a:lnTo>
                    <a:pt x="0"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39" name="矩形 308338"/>
            <p:cNvSpPr/>
            <p:nvPr/>
          </p:nvSpPr>
          <p:spPr>
            <a:xfrm>
              <a:off x="4608" y="2502"/>
              <a:ext cx="26" cy="9"/>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0" name="任意多边形 308339"/>
            <p:cNvSpPr/>
            <p:nvPr/>
          </p:nvSpPr>
          <p:spPr>
            <a:xfrm>
              <a:off x="4647" y="2455"/>
              <a:ext cx="65" cy="82"/>
            </a:xfrm>
            <a:custGeom>
              <a:rect l="0" t="0" r="0" b="0"/>
              <a:pathLst>
                <a:path w="65" h="82">
                  <a:moveTo>
                    <a:pt x="0" y="82"/>
                  </a:moveTo>
                  <a:lnTo>
                    <a:pt x="0" y="0"/>
                  </a:lnTo>
                  <a:lnTo>
                    <a:pt x="11" y="0"/>
                  </a:lnTo>
                  <a:lnTo>
                    <a:pt x="11" y="32"/>
                  </a:lnTo>
                  <a:lnTo>
                    <a:pt x="52" y="32"/>
                  </a:lnTo>
                  <a:lnTo>
                    <a:pt x="52" y="0"/>
                  </a:lnTo>
                  <a:lnTo>
                    <a:pt x="65" y="0"/>
                  </a:lnTo>
                  <a:lnTo>
                    <a:pt x="65" y="82"/>
                  </a:lnTo>
                  <a:lnTo>
                    <a:pt x="52" y="82"/>
                  </a:lnTo>
                  <a:lnTo>
                    <a:pt x="52" y="43"/>
                  </a:lnTo>
                  <a:lnTo>
                    <a:pt x="11" y="43"/>
                  </a:lnTo>
                  <a:lnTo>
                    <a:pt x="11" y="82"/>
                  </a:lnTo>
                  <a:lnTo>
                    <a:pt x="0"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1" name="任意多边形 308340"/>
            <p:cNvSpPr/>
            <p:nvPr/>
          </p:nvSpPr>
          <p:spPr>
            <a:xfrm>
              <a:off x="4721" y="2455"/>
              <a:ext cx="63" cy="82"/>
            </a:xfrm>
            <a:custGeom>
              <a:rect l="0" t="0" r="0" b="0"/>
              <a:pathLst>
                <a:path w="62" h="82">
                  <a:moveTo>
                    <a:pt x="26" y="82"/>
                  </a:moveTo>
                  <a:lnTo>
                    <a:pt x="26" y="8"/>
                  </a:lnTo>
                  <a:lnTo>
                    <a:pt x="0" y="8"/>
                  </a:lnTo>
                  <a:lnTo>
                    <a:pt x="0" y="0"/>
                  </a:lnTo>
                  <a:lnTo>
                    <a:pt x="63" y="0"/>
                  </a:lnTo>
                  <a:lnTo>
                    <a:pt x="63" y="8"/>
                  </a:lnTo>
                  <a:lnTo>
                    <a:pt x="37" y="8"/>
                  </a:lnTo>
                  <a:lnTo>
                    <a:pt x="37" y="82"/>
                  </a:lnTo>
                  <a:lnTo>
                    <a:pt x="26"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2" name="任意多边形 308341"/>
            <p:cNvSpPr/>
            <p:nvPr/>
          </p:nvSpPr>
          <p:spPr>
            <a:xfrm>
              <a:off x="4786" y="2505"/>
              <a:ext cx="43" cy="67"/>
            </a:xfrm>
            <a:custGeom>
              <a:rect l="0" t="0" r="0" b="0"/>
              <a:pathLst>
                <a:path w="43" h="67">
                  <a:moveTo>
                    <a:pt x="0" y="45"/>
                  </a:moveTo>
                  <a:lnTo>
                    <a:pt x="8" y="45"/>
                  </a:lnTo>
                  <a:lnTo>
                    <a:pt x="8" y="47"/>
                  </a:lnTo>
                  <a:lnTo>
                    <a:pt x="8" y="49"/>
                  </a:lnTo>
                  <a:lnTo>
                    <a:pt x="11" y="52"/>
                  </a:lnTo>
                  <a:lnTo>
                    <a:pt x="13" y="54"/>
                  </a:lnTo>
                  <a:lnTo>
                    <a:pt x="13" y="56"/>
                  </a:lnTo>
                  <a:lnTo>
                    <a:pt x="13" y="56"/>
                  </a:lnTo>
                  <a:lnTo>
                    <a:pt x="15" y="56"/>
                  </a:lnTo>
                  <a:lnTo>
                    <a:pt x="17" y="58"/>
                  </a:lnTo>
                  <a:lnTo>
                    <a:pt x="19" y="58"/>
                  </a:lnTo>
                  <a:lnTo>
                    <a:pt x="21" y="58"/>
                  </a:lnTo>
                  <a:lnTo>
                    <a:pt x="24" y="58"/>
                  </a:lnTo>
                  <a:lnTo>
                    <a:pt x="28" y="58"/>
                  </a:lnTo>
                  <a:lnTo>
                    <a:pt x="30" y="56"/>
                  </a:lnTo>
                  <a:lnTo>
                    <a:pt x="30" y="54"/>
                  </a:lnTo>
                  <a:lnTo>
                    <a:pt x="32" y="54"/>
                  </a:lnTo>
                  <a:lnTo>
                    <a:pt x="34" y="52"/>
                  </a:lnTo>
                  <a:lnTo>
                    <a:pt x="34" y="49"/>
                  </a:lnTo>
                  <a:lnTo>
                    <a:pt x="34" y="45"/>
                  </a:lnTo>
                  <a:lnTo>
                    <a:pt x="34" y="43"/>
                  </a:lnTo>
                  <a:lnTo>
                    <a:pt x="34" y="41"/>
                  </a:lnTo>
                  <a:lnTo>
                    <a:pt x="32" y="39"/>
                  </a:lnTo>
                  <a:lnTo>
                    <a:pt x="30" y="36"/>
                  </a:lnTo>
                  <a:lnTo>
                    <a:pt x="30" y="36"/>
                  </a:lnTo>
                  <a:lnTo>
                    <a:pt x="28" y="34"/>
                  </a:lnTo>
                  <a:lnTo>
                    <a:pt x="24" y="34"/>
                  </a:lnTo>
                  <a:lnTo>
                    <a:pt x="21" y="34"/>
                  </a:lnTo>
                  <a:lnTo>
                    <a:pt x="19" y="34"/>
                  </a:lnTo>
                  <a:lnTo>
                    <a:pt x="17" y="34"/>
                  </a:lnTo>
                  <a:lnTo>
                    <a:pt x="17" y="34"/>
                  </a:lnTo>
                  <a:lnTo>
                    <a:pt x="17" y="28"/>
                  </a:lnTo>
                  <a:lnTo>
                    <a:pt x="17" y="28"/>
                  </a:lnTo>
                  <a:lnTo>
                    <a:pt x="19" y="28"/>
                  </a:lnTo>
                  <a:lnTo>
                    <a:pt x="19" y="28"/>
                  </a:lnTo>
                  <a:lnTo>
                    <a:pt x="19" y="28"/>
                  </a:lnTo>
                  <a:lnTo>
                    <a:pt x="24" y="28"/>
                  </a:lnTo>
                  <a:lnTo>
                    <a:pt x="26" y="28"/>
                  </a:lnTo>
                  <a:lnTo>
                    <a:pt x="28" y="26"/>
                  </a:lnTo>
                  <a:lnTo>
                    <a:pt x="30" y="26"/>
                  </a:lnTo>
                  <a:lnTo>
                    <a:pt x="30" y="23"/>
                  </a:lnTo>
                  <a:lnTo>
                    <a:pt x="32" y="23"/>
                  </a:lnTo>
                  <a:lnTo>
                    <a:pt x="32" y="21"/>
                  </a:lnTo>
                  <a:lnTo>
                    <a:pt x="32" y="17"/>
                  </a:lnTo>
                  <a:lnTo>
                    <a:pt x="32" y="15"/>
                  </a:lnTo>
                  <a:lnTo>
                    <a:pt x="32" y="13"/>
                  </a:lnTo>
                  <a:lnTo>
                    <a:pt x="30" y="13"/>
                  </a:lnTo>
                  <a:lnTo>
                    <a:pt x="30" y="10"/>
                  </a:lnTo>
                  <a:lnTo>
                    <a:pt x="28" y="8"/>
                  </a:lnTo>
                  <a:lnTo>
                    <a:pt x="26" y="8"/>
                  </a:lnTo>
                  <a:lnTo>
                    <a:pt x="24" y="8"/>
                  </a:lnTo>
                  <a:lnTo>
                    <a:pt x="21" y="8"/>
                  </a:lnTo>
                  <a:lnTo>
                    <a:pt x="19" y="8"/>
                  </a:lnTo>
                  <a:lnTo>
                    <a:pt x="17" y="8"/>
                  </a:lnTo>
                  <a:lnTo>
                    <a:pt x="15" y="10"/>
                  </a:lnTo>
                  <a:lnTo>
                    <a:pt x="13" y="10"/>
                  </a:lnTo>
                  <a:lnTo>
                    <a:pt x="11" y="13"/>
                  </a:lnTo>
                  <a:lnTo>
                    <a:pt x="11" y="15"/>
                  </a:lnTo>
                  <a:lnTo>
                    <a:pt x="11" y="19"/>
                  </a:lnTo>
                  <a:lnTo>
                    <a:pt x="8" y="21"/>
                  </a:lnTo>
                  <a:lnTo>
                    <a:pt x="2" y="21"/>
                  </a:lnTo>
                  <a:lnTo>
                    <a:pt x="2" y="21"/>
                  </a:lnTo>
                  <a:lnTo>
                    <a:pt x="2" y="19"/>
                  </a:lnTo>
                  <a:lnTo>
                    <a:pt x="2" y="17"/>
                  </a:lnTo>
                  <a:lnTo>
                    <a:pt x="2" y="15"/>
                  </a:lnTo>
                  <a:lnTo>
                    <a:pt x="2" y="13"/>
                  </a:lnTo>
                  <a:lnTo>
                    <a:pt x="4" y="10"/>
                  </a:lnTo>
                  <a:lnTo>
                    <a:pt x="4" y="8"/>
                  </a:lnTo>
                  <a:lnTo>
                    <a:pt x="6" y="8"/>
                  </a:lnTo>
                  <a:lnTo>
                    <a:pt x="6" y="6"/>
                  </a:lnTo>
                  <a:lnTo>
                    <a:pt x="8" y="4"/>
                  </a:lnTo>
                  <a:lnTo>
                    <a:pt x="11" y="4"/>
                  </a:lnTo>
                  <a:lnTo>
                    <a:pt x="11" y="2"/>
                  </a:lnTo>
                  <a:lnTo>
                    <a:pt x="13" y="2"/>
                  </a:lnTo>
                  <a:lnTo>
                    <a:pt x="15" y="2"/>
                  </a:lnTo>
                  <a:lnTo>
                    <a:pt x="17" y="2"/>
                  </a:lnTo>
                  <a:lnTo>
                    <a:pt x="19" y="0"/>
                  </a:lnTo>
                  <a:lnTo>
                    <a:pt x="21" y="0"/>
                  </a:lnTo>
                  <a:lnTo>
                    <a:pt x="24" y="0"/>
                  </a:lnTo>
                  <a:lnTo>
                    <a:pt x="26" y="2"/>
                  </a:lnTo>
                  <a:lnTo>
                    <a:pt x="28" y="2"/>
                  </a:lnTo>
                  <a:lnTo>
                    <a:pt x="30" y="2"/>
                  </a:lnTo>
                  <a:lnTo>
                    <a:pt x="30" y="2"/>
                  </a:lnTo>
                  <a:lnTo>
                    <a:pt x="32" y="4"/>
                  </a:lnTo>
                  <a:lnTo>
                    <a:pt x="34" y="4"/>
                  </a:lnTo>
                  <a:lnTo>
                    <a:pt x="37" y="6"/>
                  </a:lnTo>
                  <a:lnTo>
                    <a:pt x="37" y="6"/>
                  </a:lnTo>
                  <a:lnTo>
                    <a:pt x="39" y="8"/>
                  </a:lnTo>
                  <a:lnTo>
                    <a:pt x="39" y="8"/>
                  </a:lnTo>
                  <a:lnTo>
                    <a:pt x="39" y="10"/>
                  </a:lnTo>
                  <a:lnTo>
                    <a:pt x="41" y="13"/>
                  </a:lnTo>
                  <a:lnTo>
                    <a:pt x="41" y="13"/>
                  </a:lnTo>
                  <a:lnTo>
                    <a:pt x="41" y="15"/>
                  </a:lnTo>
                  <a:lnTo>
                    <a:pt x="41" y="17"/>
                  </a:lnTo>
                  <a:lnTo>
                    <a:pt x="41" y="19"/>
                  </a:lnTo>
                  <a:lnTo>
                    <a:pt x="41" y="21"/>
                  </a:lnTo>
                  <a:lnTo>
                    <a:pt x="41" y="23"/>
                  </a:lnTo>
                  <a:lnTo>
                    <a:pt x="39" y="26"/>
                  </a:lnTo>
                  <a:lnTo>
                    <a:pt x="39" y="28"/>
                  </a:lnTo>
                  <a:lnTo>
                    <a:pt x="37" y="28"/>
                  </a:lnTo>
                  <a:lnTo>
                    <a:pt x="34" y="30"/>
                  </a:lnTo>
                  <a:lnTo>
                    <a:pt x="32" y="30"/>
                  </a:lnTo>
                  <a:lnTo>
                    <a:pt x="34" y="32"/>
                  </a:lnTo>
                  <a:lnTo>
                    <a:pt x="37" y="32"/>
                  </a:lnTo>
                  <a:lnTo>
                    <a:pt x="39" y="34"/>
                  </a:lnTo>
                  <a:lnTo>
                    <a:pt x="41" y="36"/>
                  </a:lnTo>
                  <a:lnTo>
                    <a:pt x="41" y="39"/>
                  </a:lnTo>
                  <a:lnTo>
                    <a:pt x="43" y="41"/>
                  </a:lnTo>
                  <a:lnTo>
                    <a:pt x="43" y="43"/>
                  </a:lnTo>
                  <a:lnTo>
                    <a:pt x="43" y="45"/>
                  </a:lnTo>
                  <a:lnTo>
                    <a:pt x="43" y="47"/>
                  </a:lnTo>
                  <a:lnTo>
                    <a:pt x="43" y="49"/>
                  </a:lnTo>
                  <a:lnTo>
                    <a:pt x="43" y="52"/>
                  </a:lnTo>
                  <a:lnTo>
                    <a:pt x="41" y="54"/>
                  </a:lnTo>
                  <a:lnTo>
                    <a:pt x="41" y="56"/>
                  </a:lnTo>
                  <a:lnTo>
                    <a:pt x="41" y="58"/>
                  </a:lnTo>
                  <a:lnTo>
                    <a:pt x="39" y="58"/>
                  </a:lnTo>
                  <a:lnTo>
                    <a:pt x="37" y="60"/>
                  </a:lnTo>
                  <a:lnTo>
                    <a:pt x="37" y="62"/>
                  </a:lnTo>
                  <a:lnTo>
                    <a:pt x="34" y="62"/>
                  </a:lnTo>
                  <a:lnTo>
                    <a:pt x="32" y="65"/>
                  </a:lnTo>
                  <a:lnTo>
                    <a:pt x="30" y="65"/>
                  </a:lnTo>
                  <a:lnTo>
                    <a:pt x="28" y="65"/>
                  </a:lnTo>
                  <a:lnTo>
                    <a:pt x="26" y="65"/>
                  </a:lnTo>
                  <a:lnTo>
                    <a:pt x="24" y="67"/>
                  </a:lnTo>
                  <a:lnTo>
                    <a:pt x="21" y="67"/>
                  </a:lnTo>
                  <a:lnTo>
                    <a:pt x="19" y="65"/>
                  </a:lnTo>
                  <a:lnTo>
                    <a:pt x="17" y="65"/>
                  </a:lnTo>
                  <a:lnTo>
                    <a:pt x="15" y="65"/>
                  </a:lnTo>
                  <a:lnTo>
                    <a:pt x="13" y="65"/>
                  </a:lnTo>
                  <a:lnTo>
                    <a:pt x="11" y="65"/>
                  </a:lnTo>
                  <a:lnTo>
                    <a:pt x="8" y="62"/>
                  </a:lnTo>
                  <a:lnTo>
                    <a:pt x="8" y="62"/>
                  </a:lnTo>
                  <a:lnTo>
                    <a:pt x="6" y="60"/>
                  </a:lnTo>
                  <a:lnTo>
                    <a:pt x="4" y="58"/>
                  </a:lnTo>
                  <a:lnTo>
                    <a:pt x="4" y="58"/>
                  </a:lnTo>
                  <a:lnTo>
                    <a:pt x="2" y="56"/>
                  </a:lnTo>
                  <a:lnTo>
                    <a:pt x="2" y="54"/>
                  </a:lnTo>
                  <a:lnTo>
                    <a:pt x="2" y="52"/>
                  </a:lnTo>
                  <a:lnTo>
                    <a:pt x="0" y="49"/>
                  </a:lnTo>
                  <a:lnTo>
                    <a:pt x="0" y="47"/>
                  </a:lnTo>
                  <a:lnTo>
                    <a:pt x="0" y="45"/>
                  </a:lnTo>
                  <a:lnTo>
                    <a:pt x="0"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sp>
        <p:nvSpPr>
          <p:cNvPr id="308343" name="任意多边形 308342"/>
          <p:cNvSpPr/>
          <p:nvPr/>
        </p:nvSpPr>
        <p:spPr>
          <a:xfrm>
            <a:off x="5829300" y="4240213"/>
            <a:ext cx="312738" cy="492125"/>
          </a:xfrm>
          <a:custGeom>
            <a:rect l="0" t="0" r="0" b="0"/>
            <a:pathLst>
              <a:path w="197" h="310">
                <a:moveTo>
                  <a:pt x="197" y="0"/>
                </a:moveTo>
                <a:lnTo>
                  <a:pt x="163" y="0"/>
                </a:lnTo>
                <a:lnTo>
                  <a:pt x="44" y="145"/>
                </a:lnTo>
                <a:lnTo>
                  <a:pt x="106" y="145"/>
                </a:lnTo>
                <a:lnTo>
                  <a:pt x="31" y="226"/>
                </a:lnTo>
                <a:lnTo>
                  <a:pt x="0" y="226"/>
                </a:lnTo>
                <a:lnTo>
                  <a:pt x="2" y="310"/>
                </a:lnTo>
                <a:lnTo>
                  <a:pt x="106" y="230"/>
                </a:lnTo>
                <a:lnTo>
                  <a:pt x="67" y="223"/>
                </a:lnTo>
                <a:lnTo>
                  <a:pt x="167" y="111"/>
                </a:lnTo>
                <a:lnTo>
                  <a:pt x="104" y="115"/>
                </a:lnTo>
                <a:lnTo>
                  <a:pt x="19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4" name="任意多边形 308343"/>
          <p:cNvSpPr/>
          <p:nvPr/>
        </p:nvSpPr>
        <p:spPr>
          <a:xfrm>
            <a:off x="5808663" y="4219575"/>
            <a:ext cx="309562" cy="492125"/>
          </a:xfrm>
          <a:custGeom>
            <a:rect l="0" t="0" r="0" b="0"/>
            <a:pathLst>
              <a:path w="195" h="310">
                <a:moveTo>
                  <a:pt x="195" y="0"/>
                </a:moveTo>
                <a:lnTo>
                  <a:pt x="160" y="0"/>
                </a:lnTo>
                <a:lnTo>
                  <a:pt x="44" y="145"/>
                </a:lnTo>
                <a:lnTo>
                  <a:pt x="106" y="145"/>
                </a:lnTo>
                <a:lnTo>
                  <a:pt x="31" y="228"/>
                </a:lnTo>
                <a:lnTo>
                  <a:pt x="0" y="228"/>
                </a:lnTo>
                <a:lnTo>
                  <a:pt x="2" y="310"/>
                </a:lnTo>
                <a:lnTo>
                  <a:pt x="104" y="230"/>
                </a:lnTo>
                <a:lnTo>
                  <a:pt x="65" y="223"/>
                </a:lnTo>
                <a:lnTo>
                  <a:pt x="167" y="113"/>
                </a:lnTo>
                <a:lnTo>
                  <a:pt x="102" y="115"/>
                </a:lnTo>
                <a:lnTo>
                  <a:pt x="195" y="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5" name="任意多边形 308344"/>
          <p:cNvSpPr/>
          <p:nvPr/>
        </p:nvSpPr>
        <p:spPr>
          <a:xfrm>
            <a:off x="6751638" y="4248150"/>
            <a:ext cx="312737" cy="490538"/>
          </a:xfrm>
          <a:custGeom>
            <a:rect l="0" t="0" r="0" b="0"/>
            <a:pathLst>
              <a:path w="197" h="309">
                <a:moveTo>
                  <a:pt x="197" y="0"/>
                </a:moveTo>
                <a:lnTo>
                  <a:pt x="160" y="0"/>
                </a:lnTo>
                <a:lnTo>
                  <a:pt x="43" y="143"/>
                </a:lnTo>
                <a:lnTo>
                  <a:pt x="106" y="143"/>
                </a:lnTo>
                <a:lnTo>
                  <a:pt x="30" y="225"/>
                </a:lnTo>
                <a:lnTo>
                  <a:pt x="0" y="225"/>
                </a:lnTo>
                <a:lnTo>
                  <a:pt x="2" y="309"/>
                </a:lnTo>
                <a:lnTo>
                  <a:pt x="104" y="227"/>
                </a:lnTo>
                <a:lnTo>
                  <a:pt x="65" y="221"/>
                </a:lnTo>
                <a:lnTo>
                  <a:pt x="166" y="110"/>
                </a:lnTo>
                <a:lnTo>
                  <a:pt x="104" y="114"/>
                </a:lnTo>
                <a:lnTo>
                  <a:pt x="19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6" name="任意多边形 308345"/>
          <p:cNvSpPr/>
          <p:nvPr/>
        </p:nvSpPr>
        <p:spPr>
          <a:xfrm>
            <a:off x="6726238" y="4227513"/>
            <a:ext cx="314325" cy="490537"/>
          </a:xfrm>
          <a:custGeom>
            <a:rect l="0" t="0" r="0" b="0"/>
            <a:pathLst>
              <a:path w="198" h="309">
                <a:moveTo>
                  <a:pt x="198" y="0"/>
                </a:moveTo>
                <a:lnTo>
                  <a:pt x="163" y="0"/>
                </a:lnTo>
                <a:lnTo>
                  <a:pt x="44" y="145"/>
                </a:lnTo>
                <a:lnTo>
                  <a:pt x="107" y="145"/>
                </a:lnTo>
                <a:lnTo>
                  <a:pt x="31" y="225"/>
                </a:lnTo>
                <a:lnTo>
                  <a:pt x="0" y="225"/>
                </a:lnTo>
                <a:lnTo>
                  <a:pt x="3" y="309"/>
                </a:lnTo>
                <a:lnTo>
                  <a:pt x="107" y="227"/>
                </a:lnTo>
                <a:lnTo>
                  <a:pt x="65" y="221"/>
                </a:lnTo>
                <a:lnTo>
                  <a:pt x="167" y="110"/>
                </a:lnTo>
                <a:lnTo>
                  <a:pt x="104" y="114"/>
                </a:lnTo>
                <a:lnTo>
                  <a:pt x="198" y="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7" name="任意多边形 308346"/>
          <p:cNvSpPr/>
          <p:nvPr/>
        </p:nvSpPr>
        <p:spPr>
          <a:xfrm>
            <a:off x="7662863" y="4257675"/>
            <a:ext cx="312737" cy="492125"/>
          </a:xfrm>
          <a:custGeom>
            <a:rect l="0" t="0" r="0" b="0"/>
            <a:pathLst>
              <a:path w="197" h="310">
                <a:moveTo>
                  <a:pt x="197" y="0"/>
                </a:moveTo>
                <a:lnTo>
                  <a:pt x="160" y="0"/>
                </a:lnTo>
                <a:lnTo>
                  <a:pt x="43" y="145"/>
                </a:lnTo>
                <a:lnTo>
                  <a:pt x="106" y="145"/>
                </a:lnTo>
                <a:lnTo>
                  <a:pt x="30" y="225"/>
                </a:lnTo>
                <a:lnTo>
                  <a:pt x="0" y="225"/>
                </a:lnTo>
                <a:lnTo>
                  <a:pt x="2" y="310"/>
                </a:lnTo>
                <a:lnTo>
                  <a:pt x="104" y="230"/>
                </a:lnTo>
                <a:lnTo>
                  <a:pt x="65" y="221"/>
                </a:lnTo>
                <a:lnTo>
                  <a:pt x="166" y="111"/>
                </a:lnTo>
                <a:lnTo>
                  <a:pt x="104" y="115"/>
                </a:lnTo>
                <a:lnTo>
                  <a:pt x="197"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8" name="任意多边形 308347"/>
          <p:cNvSpPr/>
          <p:nvPr/>
        </p:nvSpPr>
        <p:spPr>
          <a:xfrm>
            <a:off x="7637463" y="4237038"/>
            <a:ext cx="312737" cy="492125"/>
          </a:xfrm>
          <a:custGeom>
            <a:rect l="0" t="0" r="0" b="0"/>
            <a:pathLst>
              <a:path w="197" h="310">
                <a:moveTo>
                  <a:pt x="197" y="0"/>
                </a:moveTo>
                <a:lnTo>
                  <a:pt x="163" y="0"/>
                </a:lnTo>
                <a:lnTo>
                  <a:pt x="44" y="145"/>
                </a:lnTo>
                <a:lnTo>
                  <a:pt x="107" y="145"/>
                </a:lnTo>
                <a:lnTo>
                  <a:pt x="31" y="225"/>
                </a:lnTo>
                <a:lnTo>
                  <a:pt x="0" y="225"/>
                </a:lnTo>
                <a:lnTo>
                  <a:pt x="5" y="310"/>
                </a:lnTo>
                <a:lnTo>
                  <a:pt x="107" y="230"/>
                </a:lnTo>
                <a:lnTo>
                  <a:pt x="68" y="223"/>
                </a:lnTo>
                <a:lnTo>
                  <a:pt x="167" y="111"/>
                </a:lnTo>
                <a:lnTo>
                  <a:pt x="104" y="115"/>
                </a:lnTo>
                <a:lnTo>
                  <a:pt x="197" y="0"/>
                </a:lnTo>
                <a:close/>
              </a:path>
            </a:pathLst>
          </a:custGeom>
          <a:solidFill>
            <a:srgbClr val="F4CB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49" name="任意多边形 308348"/>
          <p:cNvSpPr/>
          <p:nvPr/>
        </p:nvSpPr>
        <p:spPr>
          <a:xfrm>
            <a:off x="5861050" y="3768725"/>
            <a:ext cx="160338" cy="161925"/>
          </a:xfrm>
          <a:custGeom>
            <a:rect l="0" t="0" r="0" b="0"/>
            <a:pathLst>
              <a:path w="100" h="102">
                <a:moveTo>
                  <a:pt x="50" y="102"/>
                </a:moveTo>
                <a:lnTo>
                  <a:pt x="56" y="102"/>
                </a:lnTo>
                <a:lnTo>
                  <a:pt x="60" y="102"/>
                </a:lnTo>
                <a:lnTo>
                  <a:pt x="65" y="100"/>
                </a:lnTo>
                <a:lnTo>
                  <a:pt x="69" y="100"/>
                </a:lnTo>
                <a:lnTo>
                  <a:pt x="73" y="96"/>
                </a:lnTo>
                <a:lnTo>
                  <a:pt x="78" y="94"/>
                </a:lnTo>
                <a:lnTo>
                  <a:pt x="82" y="91"/>
                </a:lnTo>
                <a:lnTo>
                  <a:pt x="86" y="87"/>
                </a:lnTo>
                <a:lnTo>
                  <a:pt x="88" y="85"/>
                </a:lnTo>
                <a:lnTo>
                  <a:pt x="93" y="81"/>
                </a:lnTo>
                <a:lnTo>
                  <a:pt x="95" y="76"/>
                </a:lnTo>
                <a:lnTo>
                  <a:pt x="97" y="72"/>
                </a:lnTo>
                <a:lnTo>
                  <a:pt x="97" y="68"/>
                </a:lnTo>
                <a:lnTo>
                  <a:pt x="99" y="61"/>
                </a:lnTo>
                <a:lnTo>
                  <a:pt x="99" y="57"/>
                </a:lnTo>
                <a:lnTo>
                  <a:pt x="101" y="52"/>
                </a:lnTo>
                <a:lnTo>
                  <a:pt x="99" y="46"/>
                </a:lnTo>
                <a:lnTo>
                  <a:pt x="99" y="42"/>
                </a:lnTo>
                <a:lnTo>
                  <a:pt x="97" y="37"/>
                </a:lnTo>
                <a:lnTo>
                  <a:pt x="97" y="31"/>
                </a:lnTo>
                <a:lnTo>
                  <a:pt x="95" y="26"/>
                </a:lnTo>
                <a:lnTo>
                  <a:pt x="93" y="22"/>
                </a:lnTo>
                <a:lnTo>
                  <a:pt x="88" y="18"/>
                </a:lnTo>
                <a:lnTo>
                  <a:pt x="86" y="16"/>
                </a:lnTo>
                <a:lnTo>
                  <a:pt x="82" y="11"/>
                </a:lnTo>
                <a:lnTo>
                  <a:pt x="78" y="9"/>
                </a:lnTo>
                <a:lnTo>
                  <a:pt x="73" y="7"/>
                </a:lnTo>
                <a:lnTo>
                  <a:pt x="69" y="5"/>
                </a:lnTo>
                <a:lnTo>
                  <a:pt x="65" y="3"/>
                </a:lnTo>
                <a:lnTo>
                  <a:pt x="60" y="0"/>
                </a:lnTo>
                <a:lnTo>
                  <a:pt x="56" y="0"/>
                </a:lnTo>
                <a:lnTo>
                  <a:pt x="50" y="0"/>
                </a:lnTo>
                <a:lnTo>
                  <a:pt x="45" y="0"/>
                </a:lnTo>
                <a:lnTo>
                  <a:pt x="41" y="0"/>
                </a:lnTo>
                <a:lnTo>
                  <a:pt x="34" y="3"/>
                </a:lnTo>
                <a:lnTo>
                  <a:pt x="30" y="5"/>
                </a:lnTo>
                <a:lnTo>
                  <a:pt x="26" y="7"/>
                </a:lnTo>
                <a:lnTo>
                  <a:pt x="21" y="9"/>
                </a:lnTo>
                <a:lnTo>
                  <a:pt x="19" y="11"/>
                </a:lnTo>
                <a:lnTo>
                  <a:pt x="15" y="16"/>
                </a:lnTo>
                <a:lnTo>
                  <a:pt x="13" y="18"/>
                </a:lnTo>
                <a:lnTo>
                  <a:pt x="8" y="22"/>
                </a:lnTo>
                <a:lnTo>
                  <a:pt x="6" y="26"/>
                </a:lnTo>
                <a:lnTo>
                  <a:pt x="4" y="31"/>
                </a:lnTo>
                <a:lnTo>
                  <a:pt x="2" y="37"/>
                </a:lnTo>
                <a:lnTo>
                  <a:pt x="2" y="42"/>
                </a:lnTo>
                <a:lnTo>
                  <a:pt x="0" y="46"/>
                </a:lnTo>
                <a:lnTo>
                  <a:pt x="0" y="52"/>
                </a:lnTo>
                <a:lnTo>
                  <a:pt x="0" y="57"/>
                </a:lnTo>
                <a:lnTo>
                  <a:pt x="2" y="61"/>
                </a:lnTo>
                <a:lnTo>
                  <a:pt x="2" y="68"/>
                </a:lnTo>
                <a:lnTo>
                  <a:pt x="4" y="72"/>
                </a:lnTo>
                <a:lnTo>
                  <a:pt x="6" y="76"/>
                </a:lnTo>
                <a:lnTo>
                  <a:pt x="8" y="81"/>
                </a:lnTo>
                <a:lnTo>
                  <a:pt x="13" y="85"/>
                </a:lnTo>
                <a:lnTo>
                  <a:pt x="15" y="87"/>
                </a:lnTo>
                <a:lnTo>
                  <a:pt x="19" y="91"/>
                </a:lnTo>
                <a:lnTo>
                  <a:pt x="21" y="94"/>
                </a:lnTo>
                <a:lnTo>
                  <a:pt x="26" y="96"/>
                </a:lnTo>
                <a:lnTo>
                  <a:pt x="30" y="100"/>
                </a:lnTo>
                <a:lnTo>
                  <a:pt x="34" y="100"/>
                </a:lnTo>
                <a:lnTo>
                  <a:pt x="41" y="102"/>
                </a:lnTo>
                <a:lnTo>
                  <a:pt x="45" y="102"/>
                </a:lnTo>
                <a:lnTo>
                  <a:pt x="50" y="102"/>
                </a:lnTo>
                <a:close/>
              </a:path>
            </a:pathLst>
          </a:cu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0" name="任意多边形 308349"/>
          <p:cNvSpPr/>
          <p:nvPr/>
        </p:nvSpPr>
        <p:spPr>
          <a:xfrm>
            <a:off x="6884988" y="3776663"/>
            <a:ext cx="158750" cy="165100"/>
          </a:xfrm>
          <a:custGeom>
            <a:rect l="0" t="0" r="0" b="0"/>
            <a:pathLst>
              <a:path w="100" h="104">
                <a:moveTo>
                  <a:pt x="50" y="104"/>
                </a:moveTo>
                <a:lnTo>
                  <a:pt x="54" y="104"/>
                </a:lnTo>
                <a:lnTo>
                  <a:pt x="61" y="102"/>
                </a:lnTo>
                <a:lnTo>
                  <a:pt x="65" y="102"/>
                </a:lnTo>
                <a:lnTo>
                  <a:pt x="69" y="99"/>
                </a:lnTo>
                <a:lnTo>
                  <a:pt x="74" y="97"/>
                </a:lnTo>
                <a:lnTo>
                  <a:pt x="78" y="95"/>
                </a:lnTo>
                <a:lnTo>
                  <a:pt x="82" y="91"/>
                </a:lnTo>
                <a:lnTo>
                  <a:pt x="87" y="89"/>
                </a:lnTo>
                <a:lnTo>
                  <a:pt x="89" y="84"/>
                </a:lnTo>
                <a:lnTo>
                  <a:pt x="91" y="80"/>
                </a:lnTo>
                <a:lnTo>
                  <a:pt x="93" y="76"/>
                </a:lnTo>
                <a:lnTo>
                  <a:pt x="98" y="71"/>
                </a:lnTo>
                <a:lnTo>
                  <a:pt x="98" y="67"/>
                </a:lnTo>
                <a:lnTo>
                  <a:pt x="100" y="63"/>
                </a:lnTo>
                <a:lnTo>
                  <a:pt x="100" y="56"/>
                </a:lnTo>
                <a:lnTo>
                  <a:pt x="100" y="52"/>
                </a:lnTo>
                <a:lnTo>
                  <a:pt x="100" y="47"/>
                </a:lnTo>
                <a:lnTo>
                  <a:pt x="100" y="41"/>
                </a:lnTo>
                <a:lnTo>
                  <a:pt x="98" y="37"/>
                </a:lnTo>
                <a:lnTo>
                  <a:pt x="98" y="32"/>
                </a:lnTo>
                <a:lnTo>
                  <a:pt x="93" y="28"/>
                </a:lnTo>
                <a:lnTo>
                  <a:pt x="91" y="24"/>
                </a:lnTo>
                <a:lnTo>
                  <a:pt x="89" y="19"/>
                </a:lnTo>
                <a:lnTo>
                  <a:pt x="87" y="15"/>
                </a:lnTo>
                <a:lnTo>
                  <a:pt x="82" y="13"/>
                </a:lnTo>
                <a:lnTo>
                  <a:pt x="78" y="8"/>
                </a:lnTo>
                <a:lnTo>
                  <a:pt x="74" y="6"/>
                </a:lnTo>
                <a:lnTo>
                  <a:pt x="69" y="4"/>
                </a:lnTo>
                <a:lnTo>
                  <a:pt x="65" y="2"/>
                </a:lnTo>
                <a:lnTo>
                  <a:pt x="61" y="2"/>
                </a:lnTo>
                <a:lnTo>
                  <a:pt x="54" y="0"/>
                </a:lnTo>
                <a:lnTo>
                  <a:pt x="50" y="0"/>
                </a:lnTo>
                <a:lnTo>
                  <a:pt x="46" y="0"/>
                </a:lnTo>
                <a:lnTo>
                  <a:pt x="41" y="2"/>
                </a:lnTo>
                <a:lnTo>
                  <a:pt x="35" y="2"/>
                </a:lnTo>
                <a:lnTo>
                  <a:pt x="30" y="4"/>
                </a:lnTo>
                <a:lnTo>
                  <a:pt x="26" y="6"/>
                </a:lnTo>
                <a:lnTo>
                  <a:pt x="22" y="8"/>
                </a:lnTo>
                <a:lnTo>
                  <a:pt x="17" y="13"/>
                </a:lnTo>
                <a:lnTo>
                  <a:pt x="15" y="15"/>
                </a:lnTo>
                <a:lnTo>
                  <a:pt x="11" y="19"/>
                </a:lnTo>
                <a:lnTo>
                  <a:pt x="9" y="24"/>
                </a:lnTo>
                <a:lnTo>
                  <a:pt x="7" y="28"/>
                </a:lnTo>
                <a:lnTo>
                  <a:pt x="4" y="32"/>
                </a:lnTo>
                <a:lnTo>
                  <a:pt x="2" y="37"/>
                </a:lnTo>
                <a:lnTo>
                  <a:pt x="2" y="41"/>
                </a:lnTo>
                <a:lnTo>
                  <a:pt x="0" y="47"/>
                </a:lnTo>
                <a:lnTo>
                  <a:pt x="0" y="52"/>
                </a:lnTo>
                <a:lnTo>
                  <a:pt x="0" y="56"/>
                </a:lnTo>
                <a:lnTo>
                  <a:pt x="2" y="63"/>
                </a:lnTo>
                <a:lnTo>
                  <a:pt x="2" y="67"/>
                </a:lnTo>
                <a:lnTo>
                  <a:pt x="4" y="71"/>
                </a:lnTo>
                <a:lnTo>
                  <a:pt x="7" y="76"/>
                </a:lnTo>
                <a:lnTo>
                  <a:pt x="9" y="80"/>
                </a:lnTo>
                <a:lnTo>
                  <a:pt x="11" y="84"/>
                </a:lnTo>
                <a:lnTo>
                  <a:pt x="15" y="89"/>
                </a:lnTo>
                <a:lnTo>
                  <a:pt x="17" y="91"/>
                </a:lnTo>
                <a:lnTo>
                  <a:pt x="22" y="95"/>
                </a:lnTo>
                <a:lnTo>
                  <a:pt x="26" y="97"/>
                </a:lnTo>
                <a:lnTo>
                  <a:pt x="30" y="99"/>
                </a:lnTo>
                <a:lnTo>
                  <a:pt x="35" y="102"/>
                </a:lnTo>
                <a:lnTo>
                  <a:pt x="41" y="102"/>
                </a:lnTo>
                <a:lnTo>
                  <a:pt x="46" y="104"/>
                </a:lnTo>
                <a:lnTo>
                  <a:pt x="50" y="104"/>
                </a:lnTo>
                <a:close/>
              </a:path>
            </a:pathLst>
          </a:cu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1" name="任意多边形 308350"/>
          <p:cNvSpPr/>
          <p:nvPr/>
        </p:nvSpPr>
        <p:spPr>
          <a:xfrm>
            <a:off x="7740650" y="3768725"/>
            <a:ext cx="158750" cy="165100"/>
          </a:xfrm>
          <a:custGeom>
            <a:rect l="0" t="0" r="0" b="0"/>
            <a:pathLst>
              <a:path w="100" h="104">
                <a:moveTo>
                  <a:pt x="50" y="104"/>
                </a:moveTo>
                <a:lnTo>
                  <a:pt x="57" y="104"/>
                </a:lnTo>
                <a:lnTo>
                  <a:pt x="61" y="104"/>
                </a:lnTo>
                <a:lnTo>
                  <a:pt x="65" y="102"/>
                </a:lnTo>
                <a:lnTo>
                  <a:pt x="70" y="100"/>
                </a:lnTo>
                <a:lnTo>
                  <a:pt x="74" y="98"/>
                </a:lnTo>
                <a:lnTo>
                  <a:pt x="78" y="96"/>
                </a:lnTo>
                <a:lnTo>
                  <a:pt x="83" y="94"/>
                </a:lnTo>
                <a:lnTo>
                  <a:pt x="85" y="89"/>
                </a:lnTo>
                <a:lnTo>
                  <a:pt x="89" y="85"/>
                </a:lnTo>
                <a:lnTo>
                  <a:pt x="91" y="83"/>
                </a:lnTo>
                <a:lnTo>
                  <a:pt x="96" y="78"/>
                </a:lnTo>
                <a:lnTo>
                  <a:pt x="96" y="74"/>
                </a:lnTo>
                <a:lnTo>
                  <a:pt x="98" y="68"/>
                </a:lnTo>
                <a:lnTo>
                  <a:pt x="100" y="63"/>
                </a:lnTo>
                <a:lnTo>
                  <a:pt x="100" y="59"/>
                </a:lnTo>
                <a:lnTo>
                  <a:pt x="100" y="52"/>
                </a:lnTo>
                <a:lnTo>
                  <a:pt x="100" y="48"/>
                </a:lnTo>
                <a:lnTo>
                  <a:pt x="100" y="44"/>
                </a:lnTo>
                <a:lnTo>
                  <a:pt x="98" y="37"/>
                </a:lnTo>
                <a:lnTo>
                  <a:pt x="96" y="33"/>
                </a:lnTo>
                <a:lnTo>
                  <a:pt x="96" y="29"/>
                </a:lnTo>
                <a:lnTo>
                  <a:pt x="91" y="24"/>
                </a:lnTo>
                <a:lnTo>
                  <a:pt x="89" y="20"/>
                </a:lnTo>
                <a:lnTo>
                  <a:pt x="85" y="16"/>
                </a:lnTo>
                <a:lnTo>
                  <a:pt x="83" y="13"/>
                </a:lnTo>
                <a:lnTo>
                  <a:pt x="78" y="11"/>
                </a:lnTo>
                <a:lnTo>
                  <a:pt x="74" y="7"/>
                </a:lnTo>
                <a:lnTo>
                  <a:pt x="70" y="5"/>
                </a:lnTo>
                <a:lnTo>
                  <a:pt x="65" y="5"/>
                </a:lnTo>
                <a:lnTo>
                  <a:pt x="61" y="3"/>
                </a:lnTo>
                <a:lnTo>
                  <a:pt x="57" y="3"/>
                </a:lnTo>
                <a:lnTo>
                  <a:pt x="50" y="0"/>
                </a:lnTo>
                <a:lnTo>
                  <a:pt x="46" y="3"/>
                </a:lnTo>
                <a:lnTo>
                  <a:pt x="39" y="3"/>
                </a:lnTo>
                <a:lnTo>
                  <a:pt x="35" y="5"/>
                </a:lnTo>
                <a:lnTo>
                  <a:pt x="31" y="5"/>
                </a:lnTo>
                <a:lnTo>
                  <a:pt x="26" y="7"/>
                </a:lnTo>
                <a:lnTo>
                  <a:pt x="22" y="11"/>
                </a:lnTo>
                <a:lnTo>
                  <a:pt x="18" y="13"/>
                </a:lnTo>
                <a:lnTo>
                  <a:pt x="16" y="16"/>
                </a:lnTo>
                <a:lnTo>
                  <a:pt x="11" y="20"/>
                </a:lnTo>
                <a:lnTo>
                  <a:pt x="9" y="24"/>
                </a:lnTo>
                <a:lnTo>
                  <a:pt x="7" y="29"/>
                </a:lnTo>
                <a:lnTo>
                  <a:pt x="5" y="33"/>
                </a:lnTo>
                <a:lnTo>
                  <a:pt x="3" y="37"/>
                </a:lnTo>
                <a:lnTo>
                  <a:pt x="0" y="44"/>
                </a:lnTo>
                <a:lnTo>
                  <a:pt x="0" y="48"/>
                </a:lnTo>
                <a:lnTo>
                  <a:pt x="0" y="52"/>
                </a:lnTo>
                <a:lnTo>
                  <a:pt x="0" y="59"/>
                </a:lnTo>
                <a:lnTo>
                  <a:pt x="0" y="63"/>
                </a:lnTo>
                <a:lnTo>
                  <a:pt x="3" y="68"/>
                </a:lnTo>
                <a:lnTo>
                  <a:pt x="5" y="74"/>
                </a:lnTo>
                <a:lnTo>
                  <a:pt x="7" y="78"/>
                </a:lnTo>
                <a:lnTo>
                  <a:pt x="9" y="83"/>
                </a:lnTo>
                <a:lnTo>
                  <a:pt x="11" y="85"/>
                </a:lnTo>
                <a:lnTo>
                  <a:pt x="16" y="89"/>
                </a:lnTo>
                <a:lnTo>
                  <a:pt x="18" y="94"/>
                </a:lnTo>
                <a:lnTo>
                  <a:pt x="22" y="96"/>
                </a:lnTo>
                <a:lnTo>
                  <a:pt x="26" y="98"/>
                </a:lnTo>
                <a:lnTo>
                  <a:pt x="31" y="100"/>
                </a:lnTo>
                <a:lnTo>
                  <a:pt x="35" y="102"/>
                </a:lnTo>
                <a:lnTo>
                  <a:pt x="39" y="104"/>
                </a:lnTo>
                <a:lnTo>
                  <a:pt x="46" y="104"/>
                </a:lnTo>
                <a:lnTo>
                  <a:pt x="50" y="104"/>
                </a:lnTo>
                <a:close/>
              </a:path>
            </a:pathLst>
          </a:custGeom>
          <a:solidFill>
            <a:srgbClr val="1944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2" name="任意多边形 308351"/>
          <p:cNvSpPr/>
          <p:nvPr/>
        </p:nvSpPr>
        <p:spPr>
          <a:xfrm>
            <a:off x="7745413" y="3714750"/>
            <a:ext cx="127000" cy="130175"/>
          </a:xfrm>
          <a:custGeom>
            <a:rect l="0" t="0" r="0" b="0"/>
            <a:pathLst>
              <a:path w="80" h="82">
                <a:moveTo>
                  <a:pt x="2" y="56"/>
                </a:moveTo>
                <a:lnTo>
                  <a:pt x="4" y="60"/>
                </a:lnTo>
                <a:lnTo>
                  <a:pt x="6" y="65"/>
                </a:lnTo>
                <a:lnTo>
                  <a:pt x="8" y="67"/>
                </a:lnTo>
                <a:lnTo>
                  <a:pt x="13" y="71"/>
                </a:lnTo>
                <a:lnTo>
                  <a:pt x="15" y="73"/>
                </a:lnTo>
                <a:lnTo>
                  <a:pt x="19" y="76"/>
                </a:lnTo>
                <a:lnTo>
                  <a:pt x="21" y="78"/>
                </a:lnTo>
                <a:lnTo>
                  <a:pt x="26" y="78"/>
                </a:lnTo>
                <a:lnTo>
                  <a:pt x="28" y="80"/>
                </a:lnTo>
                <a:lnTo>
                  <a:pt x="32" y="80"/>
                </a:lnTo>
                <a:lnTo>
                  <a:pt x="36" y="80"/>
                </a:lnTo>
                <a:lnTo>
                  <a:pt x="41" y="82"/>
                </a:lnTo>
                <a:lnTo>
                  <a:pt x="43" y="80"/>
                </a:lnTo>
                <a:lnTo>
                  <a:pt x="47" y="80"/>
                </a:lnTo>
                <a:lnTo>
                  <a:pt x="52" y="80"/>
                </a:lnTo>
                <a:lnTo>
                  <a:pt x="56" y="78"/>
                </a:lnTo>
                <a:lnTo>
                  <a:pt x="60" y="76"/>
                </a:lnTo>
                <a:lnTo>
                  <a:pt x="62" y="73"/>
                </a:lnTo>
                <a:lnTo>
                  <a:pt x="65" y="71"/>
                </a:lnTo>
                <a:lnTo>
                  <a:pt x="69" y="69"/>
                </a:lnTo>
                <a:lnTo>
                  <a:pt x="71" y="65"/>
                </a:lnTo>
                <a:lnTo>
                  <a:pt x="73" y="63"/>
                </a:lnTo>
                <a:lnTo>
                  <a:pt x="75" y="58"/>
                </a:lnTo>
                <a:lnTo>
                  <a:pt x="78" y="56"/>
                </a:lnTo>
                <a:lnTo>
                  <a:pt x="78" y="52"/>
                </a:lnTo>
                <a:lnTo>
                  <a:pt x="78" y="47"/>
                </a:lnTo>
                <a:lnTo>
                  <a:pt x="80" y="43"/>
                </a:lnTo>
                <a:lnTo>
                  <a:pt x="80" y="41"/>
                </a:lnTo>
                <a:lnTo>
                  <a:pt x="80" y="37"/>
                </a:lnTo>
                <a:lnTo>
                  <a:pt x="78" y="32"/>
                </a:lnTo>
                <a:lnTo>
                  <a:pt x="78" y="28"/>
                </a:lnTo>
                <a:lnTo>
                  <a:pt x="75" y="24"/>
                </a:lnTo>
                <a:lnTo>
                  <a:pt x="73" y="21"/>
                </a:lnTo>
                <a:lnTo>
                  <a:pt x="71" y="17"/>
                </a:lnTo>
                <a:lnTo>
                  <a:pt x="69" y="15"/>
                </a:lnTo>
                <a:lnTo>
                  <a:pt x="67" y="11"/>
                </a:lnTo>
                <a:lnTo>
                  <a:pt x="65" y="8"/>
                </a:lnTo>
                <a:lnTo>
                  <a:pt x="60" y="6"/>
                </a:lnTo>
                <a:lnTo>
                  <a:pt x="58" y="4"/>
                </a:lnTo>
                <a:lnTo>
                  <a:pt x="54" y="4"/>
                </a:lnTo>
                <a:lnTo>
                  <a:pt x="49" y="2"/>
                </a:lnTo>
                <a:lnTo>
                  <a:pt x="47" y="2"/>
                </a:lnTo>
                <a:lnTo>
                  <a:pt x="43" y="2"/>
                </a:lnTo>
                <a:lnTo>
                  <a:pt x="39" y="0"/>
                </a:lnTo>
                <a:lnTo>
                  <a:pt x="34" y="2"/>
                </a:lnTo>
                <a:lnTo>
                  <a:pt x="30" y="2"/>
                </a:lnTo>
                <a:lnTo>
                  <a:pt x="28" y="2"/>
                </a:lnTo>
                <a:lnTo>
                  <a:pt x="23" y="4"/>
                </a:lnTo>
                <a:lnTo>
                  <a:pt x="19" y="6"/>
                </a:lnTo>
                <a:lnTo>
                  <a:pt x="15" y="8"/>
                </a:lnTo>
                <a:lnTo>
                  <a:pt x="13" y="11"/>
                </a:lnTo>
                <a:lnTo>
                  <a:pt x="10" y="13"/>
                </a:lnTo>
                <a:lnTo>
                  <a:pt x="8" y="17"/>
                </a:lnTo>
                <a:lnTo>
                  <a:pt x="6" y="19"/>
                </a:lnTo>
                <a:lnTo>
                  <a:pt x="4" y="24"/>
                </a:lnTo>
                <a:lnTo>
                  <a:pt x="2" y="26"/>
                </a:lnTo>
                <a:lnTo>
                  <a:pt x="0" y="30"/>
                </a:lnTo>
                <a:lnTo>
                  <a:pt x="0" y="34"/>
                </a:lnTo>
                <a:lnTo>
                  <a:pt x="0" y="39"/>
                </a:lnTo>
                <a:lnTo>
                  <a:pt x="0" y="41"/>
                </a:lnTo>
                <a:lnTo>
                  <a:pt x="0" y="45"/>
                </a:lnTo>
                <a:lnTo>
                  <a:pt x="0" y="50"/>
                </a:lnTo>
                <a:lnTo>
                  <a:pt x="2" y="54"/>
                </a:lnTo>
                <a:lnTo>
                  <a:pt x="2"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3" name="任意多边形 308352"/>
          <p:cNvSpPr/>
          <p:nvPr/>
        </p:nvSpPr>
        <p:spPr>
          <a:xfrm>
            <a:off x="7745413" y="3803650"/>
            <a:ext cx="92075" cy="47625"/>
          </a:xfrm>
          <a:custGeom>
            <a:rect l="0" t="0" r="0" b="0"/>
            <a:pathLst>
              <a:path w="57" h="30">
                <a:moveTo>
                  <a:pt x="54" y="17"/>
                </a:moveTo>
                <a:lnTo>
                  <a:pt x="49" y="20"/>
                </a:lnTo>
                <a:lnTo>
                  <a:pt x="47" y="20"/>
                </a:lnTo>
                <a:lnTo>
                  <a:pt x="43" y="20"/>
                </a:lnTo>
                <a:lnTo>
                  <a:pt x="41" y="20"/>
                </a:lnTo>
                <a:lnTo>
                  <a:pt x="36" y="20"/>
                </a:lnTo>
                <a:lnTo>
                  <a:pt x="32" y="20"/>
                </a:lnTo>
                <a:lnTo>
                  <a:pt x="30" y="20"/>
                </a:lnTo>
                <a:lnTo>
                  <a:pt x="26" y="17"/>
                </a:lnTo>
                <a:lnTo>
                  <a:pt x="23" y="17"/>
                </a:lnTo>
                <a:lnTo>
                  <a:pt x="21" y="15"/>
                </a:lnTo>
                <a:lnTo>
                  <a:pt x="17" y="13"/>
                </a:lnTo>
                <a:lnTo>
                  <a:pt x="15" y="11"/>
                </a:lnTo>
                <a:lnTo>
                  <a:pt x="13" y="9"/>
                </a:lnTo>
                <a:lnTo>
                  <a:pt x="10" y="7"/>
                </a:lnTo>
                <a:lnTo>
                  <a:pt x="8" y="2"/>
                </a:lnTo>
                <a:lnTo>
                  <a:pt x="6" y="0"/>
                </a:lnTo>
                <a:lnTo>
                  <a:pt x="0" y="2"/>
                </a:lnTo>
                <a:lnTo>
                  <a:pt x="0" y="7"/>
                </a:lnTo>
                <a:lnTo>
                  <a:pt x="4" y="11"/>
                </a:lnTo>
                <a:lnTo>
                  <a:pt x="6" y="15"/>
                </a:lnTo>
                <a:lnTo>
                  <a:pt x="8" y="17"/>
                </a:lnTo>
                <a:lnTo>
                  <a:pt x="13" y="20"/>
                </a:lnTo>
                <a:lnTo>
                  <a:pt x="15" y="22"/>
                </a:lnTo>
                <a:lnTo>
                  <a:pt x="19" y="24"/>
                </a:lnTo>
                <a:lnTo>
                  <a:pt x="23" y="26"/>
                </a:lnTo>
                <a:lnTo>
                  <a:pt x="28" y="28"/>
                </a:lnTo>
                <a:lnTo>
                  <a:pt x="32" y="28"/>
                </a:lnTo>
                <a:lnTo>
                  <a:pt x="36" y="28"/>
                </a:lnTo>
                <a:lnTo>
                  <a:pt x="41" y="30"/>
                </a:lnTo>
                <a:lnTo>
                  <a:pt x="45" y="28"/>
                </a:lnTo>
                <a:lnTo>
                  <a:pt x="49" y="28"/>
                </a:lnTo>
                <a:lnTo>
                  <a:pt x="54" y="28"/>
                </a:lnTo>
                <a:lnTo>
                  <a:pt x="58" y="26"/>
                </a:lnTo>
                <a:lnTo>
                  <a:pt x="54" y="17"/>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4" name="任意多边形 308353"/>
          <p:cNvSpPr/>
          <p:nvPr/>
        </p:nvSpPr>
        <p:spPr>
          <a:xfrm>
            <a:off x="7831138" y="3752850"/>
            <a:ext cx="47625" cy="92075"/>
          </a:xfrm>
          <a:custGeom>
            <a:rect l="0" t="0" r="0" b="0"/>
            <a:pathLst>
              <a:path w="30" h="57">
                <a:moveTo>
                  <a:pt x="17" y="2"/>
                </a:moveTo>
                <a:lnTo>
                  <a:pt x="19" y="6"/>
                </a:lnTo>
                <a:lnTo>
                  <a:pt x="19" y="8"/>
                </a:lnTo>
                <a:lnTo>
                  <a:pt x="21" y="13"/>
                </a:lnTo>
                <a:lnTo>
                  <a:pt x="21" y="17"/>
                </a:lnTo>
                <a:lnTo>
                  <a:pt x="21" y="19"/>
                </a:lnTo>
                <a:lnTo>
                  <a:pt x="19" y="23"/>
                </a:lnTo>
                <a:lnTo>
                  <a:pt x="19" y="26"/>
                </a:lnTo>
                <a:lnTo>
                  <a:pt x="19" y="30"/>
                </a:lnTo>
                <a:lnTo>
                  <a:pt x="17" y="32"/>
                </a:lnTo>
                <a:lnTo>
                  <a:pt x="15" y="36"/>
                </a:lnTo>
                <a:lnTo>
                  <a:pt x="13" y="39"/>
                </a:lnTo>
                <a:lnTo>
                  <a:pt x="11" y="41"/>
                </a:lnTo>
                <a:lnTo>
                  <a:pt x="8" y="43"/>
                </a:lnTo>
                <a:lnTo>
                  <a:pt x="6" y="45"/>
                </a:lnTo>
                <a:lnTo>
                  <a:pt x="4" y="47"/>
                </a:lnTo>
                <a:lnTo>
                  <a:pt x="0" y="49"/>
                </a:lnTo>
                <a:lnTo>
                  <a:pt x="4" y="58"/>
                </a:lnTo>
                <a:lnTo>
                  <a:pt x="8" y="56"/>
                </a:lnTo>
                <a:lnTo>
                  <a:pt x="11" y="54"/>
                </a:lnTo>
                <a:lnTo>
                  <a:pt x="15" y="49"/>
                </a:lnTo>
                <a:lnTo>
                  <a:pt x="17" y="47"/>
                </a:lnTo>
                <a:lnTo>
                  <a:pt x="21" y="43"/>
                </a:lnTo>
                <a:lnTo>
                  <a:pt x="24" y="41"/>
                </a:lnTo>
                <a:lnTo>
                  <a:pt x="26" y="36"/>
                </a:lnTo>
                <a:lnTo>
                  <a:pt x="28" y="32"/>
                </a:lnTo>
                <a:lnTo>
                  <a:pt x="28" y="28"/>
                </a:lnTo>
                <a:lnTo>
                  <a:pt x="30" y="26"/>
                </a:lnTo>
                <a:lnTo>
                  <a:pt x="30" y="21"/>
                </a:lnTo>
                <a:lnTo>
                  <a:pt x="30" y="17"/>
                </a:lnTo>
                <a:lnTo>
                  <a:pt x="30" y="13"/>
                </a:lnTo>
                <a:lnTo>
                  <a:pt x="28" y="8"/>
                </a:lnTo>
                <a:lnTo>
                  <a:pt x="28" y="4"/>
                </a:lnTo>
                <a:lnTo>
                  <a:pt x="26" y="0"/>
                </a:lnTo>
                <a:lnTo>
                  <a:pt x="17" y="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5" name="任意多边形 308354"/>
          <p:cNvSpPr/>
          <p:nvPr/>
        </p:nvSpPr>
        <p:spPr>
          <a:xfrm>
            <a:off x="7778750" y="3706813"/>
            <a:ext cx="93663" cy="49212"/>
          </a:xfrm>
          <a:custGeom>
            <a:rect l="0" t="0" r="0" b="0"/>
            <a:pathLst>
              <a:path w="59" h="31">
                <a:moveTo>
                  <a:pt x="5" y="13"/>
                </a:moveTo>
                <a:lnTo>
                  <a:pt x="7" y="11"/>
                </a:lnTo>
                <a:lnTo>
                  <a:pt x="11" y="11"/>
                </a:lnTo>
                <a:lnTo>
                  <a:pt x="13" y="11"/>
                </a:lnTo>
                <a:lnTo>
                  <a:pt x="18" y="11"/>
                </a:lnTo>
                <a:lnTo>
                  <a:pt x="22" y="11"/>
                </a:lnTo>
                <a:lnTo>
                  <a:pt x="24" y="11"/>
                </a:lnTo>
                <a:lnTo>
                  <a:pt x="28" y="11"/>
                </a:lnTo>
                <a:lnTo>
                  <a:pt x="31" y="13"/>
                </a:lnTo>
                <a:lnTo>
                  <a:pt x="35" y="13"/>
                </a:lnTo>
                <a:lnTo>
                  <a:pt x="37" y="16"/>
                </a:lnTo>
                <a:lnTo>
                  <a:pt x="39" y="18"/>
                </a:lnTo>
                <a:lnTo>
                  <a:pt x="44" y="20"/>
                </a:lnTo>
                <a:lnTo>
                  <a:pt x="46" y="22"/>
                </a:lnTo>
                <a:lnTo>
                  <a:pt x="48" y="24"/>
                </a:lnTo>
                <a:lnTo>
                  <a:pt x="48" y="29"/>
                </a:lnTo>
                <a:lnTo>
                  <a:pt x="50" y="31"/>
                </a:lnTo>
                <a:lnTo>
                  <a:pt x="59" y="29"/>
                </a:lnTo>
                <a:lnTo>
                  <a:pt x="57" y="24"/>
                </a:lnTo>
                <a:lnTo>
                  <a:pt x="54" y="20"/>
                </a:lnTo>
                <a:lnTo>
                  <a:pt x="52" y="16"/>
                </a:lnTo>
                <a:lnTo>
                  <a:pt x="48" y="13"/>
                </a:lnTo>
                <a:lnTo>
                  <a:pt x="46" y="11"/>
                </a:lnTo>
                <a:lnTo>
                  <a:pt x="41" y="9"/>
                </a:lnTo>
                <a:lnTo>
                  <a:pt x="37" y="7"/>
                </a:lnTo>
                <a:lnTo>
                  <a:pt x="35" y="5"/>
                </a:lnTo>
                <a:lnTo>
                  <a:pt x="31" y="3"/>
                </a:lnTo>
                <a:lnTo>
                  <a:pt x="26" y="3"/>
                </a:lnTo>
                <a:lnTo>
                  <a:pt x="22" y="0"/>
                </a:lnTo>
                <a:lnTo>
                  <a:pt x="18" y="0"/>
                </a:lnTo>
                <a:lnTo>
                  <a:pt x="13" y="3"/>
                </a:lnTo>
                <a:lnTo>
                  <a:pt x="9" y="3"/>
                </a:lnTo>
                <a:lnTo>
                  <a:pt x="5" y="3"/>
                </a:lnTo>
                <a:lnTo>
                  <a:pt x="0" y="5"/>
                </a:lnTo>
                <a:lnTo>
                  <a:pt x="5" y="13"/>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6" name="任意多边形 308355"/>
          <p:cNvSpPr/>
          <p:nvPr/>
        </p:nvSpPr>
        <p:spPr>
          <a:xfrm>
            <a:off x="7737475" y="3714750"/>
            <a:ext cx="49213" cy="92075"/>
          </a:xfrm>
          <a:custGeom>
            <a:rect l="0" t="0" r="0" b="0"/>
            <a:pathLst>
              <a:path w="31" h="57">
                <a:moveTo>
                  <a:pt x="11" y="56"/>
                </a:moveTo>
                <a:lnTo>
                  <a:pt x="11" y="52"/>
                </a:lnTo>
                <a:lnTo>
                  <a:pt x="9" y="50"/>
                </a:lnTo>
                <a:lnTo>
                  <a:pt x="9" y="45"/>
                </a:lnTo>
                <a:lnTo>
                  <a:pt x="9" y="41"/>
                </a:lnTo>
                <a:lnTo>
                  <a:pt x="9" y="39"/>
                </a:lnTo>
                <a:lnTo>
                  <a:pt x="9" y="34"/>
                </a:lnTo>
                <a:lnTo>
                  <a:pt x="9" y="32"/>
                </a:lnTo>
                <a:lnTo>
                  <a:pt x="11" y="28"/>
                </a:lnTo>
                <a:lnTo>
                  <a:pt x="13" y="26"/>
                </a:lnTo>
                <a:lnTo>
                  <a:pt x="13" y="21"/>
                </a:lnTo>
                <a:lnTo>
                  <a:pt x="15" y="19"/>
                </a:lnTo>
                <a:lnTo>
                  <a:pt x="18" y="17"/>
                </a:lnTo>
                <a:lnTo>
                  <a:pt x="20" y="15"/>
                </a:lnTo>
                <a:lnTo>
                  <a:pt x="24" y="13"/>
                </a:lnTo>
                <a:lnTo>
                  <a:pt x="26" y="11"/>
                </a:lnTo>
                <a:lnTo>
                  <a:pt x="31" y="8"/>
                </a:lnTo>
                <a:lnTo>
                  <a:pt x="26" y="0"/>
                </a:lnTo>
                <a:lnTo>
                  <a:pt x="22" y="2"/>
                </a:lnTo>
                <a:lnTo>
                  <a:pt x="18" y="4"/>
                </a:lnTo>
                <a:lnTo>
                  <a:pt x="15" y="8"/>
                </a:lnTo>
                <a:lnTo>
                  <a:pt x="11" y="11"/>
                </a:lnTo>
                <a:lnTo>
                  <a:pt x="9" y="15"/>
                </a:lnTo>
                <a:lnTo>
                  <a:pt x="7" y="17"/>
                </a:lnTo>
                <a:lnTo>
                  <a:pt x="5" y="21"/>
                </a:lnTo>
                <a:lnTo>
                  <a:pt x="2" y="26"/>
                </a:lnTo>
                <a:lnTo>
                  <a:pt x="2" y="28"/>
                </a:lnTo>
                <a:lnTo>
                  <a:pt x="0" y="32"/>
                </a:lnTo>
                <a:lnTo>
                  <a:pt x="0" y="37"/>
                </a:lnTo>
                <a:lnTo>
                  <a:pt x="0" y="41"/>
                </a:lnTo>
                <a:lnTo>
                  <a:pt x="0" y="45"/>
                </a:lnTo>
                <a:lnTo>
                  <a:pt x="0" y="50"/>
                </a:lnTo>
                <a:lnTo>
                  <a:pt x="2" y="54"/>
                </a:lnTo>
                <a:lnTo>
                  <a:pt x="5" y="58"/>
                </a:lnTo>
                <a:lnTo>
                  <a:pt x="11"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7" name="任意多边形 308356"/>
          <p:cNvSpPr/>
          <p:nvPr/>
        </p:nvSpPr>
        <p:spPr>
          <a:xfrm>
            <a:off x="7754938" y="3756025"/>
            <a:ext cx="127000" cy="127000"/>
          </a:xfrm>
          <a:custGeom>
            <a:rect l="0" t="0" r="0" b="0"/>
            <a:pathLst>
              <a:path w="80" h="80">
                <a:moveTo>
                  <a:pt x="4" y="56"/>
                </a:moveTo>
                <a:lnTo>
                  <a:pt x="7" y="60"/>
                </a:lnTo>
                <a:lnTo>
                  <a:pt x="9" y="63"/>
                </a:lnTo>
                <a:lnTo>
                  <a:pt x="11" y="67"/>
                </a:lnTo>
                <a:lnTo>
                  <a:pt x="13" y="69"/>
                </a:lnTo>
                <a:lnTo>
                  <a:pt x="17" y="71"/>
                </a:lnTo>
                <a:lnTo>
                  <a:pt x="20" y="73"/>
                </a:lnTo>
                <a:lnTo>
                  <a:pt x="24" y="76"/>
                </a:lnTo>
                <a:lnTo>
                  <a:pt x="26" y="78"/>
                </a:lnTo>
                <a:lnTo>
                  <a:pt x="30" y="78"/>
                </a:lnTo>
                <a:lnTo>
                  <a:pt x="35" y="80"/>
                </a:lnTo>
                <a:lnTo>
                  <a:pt x="37" y="80"/>
                </a:lnTo>
                <a:lnTo>
                  <a:pt x="41" y="80"/>
                </a:lnTo>
                <a:lnTo>
                  <a:pt x="46" y="80"/>
                </a:lnTo>
                <a:lnTo>
                  <a:pt x="50" y="80"/>
                </a:lnTo>
                <a:lnTo>
                  <a:pt x="54" y="78"/>
                </a:lnTo>
                <a:lnTo>
                  <a:pt x="56" y="76"/>
                </a:lnTo>
                <a:lnTo>
                  <a:pt x="61" y="73"/>
                </a:lnTo>
                <a:lnTo>
                  <a:pt x="65" y="73"/>
                </a:lnTo>
                <a:lnTo>
                  <a:pt x="67" y="69"/>
                </a:lnTo>
                <a:lnTo>
                  <a:pt x="69" y="67"/>
                </a:lnTo>
                <a:lnTo>
                  <a:pt x="72" y="65"/>
                </a:lnTo>
                <a:lnTo>
                  <a:pt x="76" y="60"/>
                </a:lnTo>
                <a:lnTo>
                  <a:pt x="76" y="58"/>
                </a:lnTo>
                <a:lnTo>
                  <a:pt x="78" y="54"/>
                </a:lnTo>
                <a:lnTo>
                  <a:pt x="80" y="50"/>
                </a:lnTo>
                <a:lnTo>
                  <a:pt x="80" y="47"/>
                </a:lnTo>
                <a:lnTo>
                  <a:pt x="80" y="43"/>
                </a:lnTo>
                <a:lnTo>
                  <a:pt x="80" y="39"/>
                </a:lnTo>
                <a:lnTo>
                  <a:pt x="80" y="34"/>
                </a:lnTo>
                <a:lnTo>
                  <a:pt x="80" y="30"/>
                </a:lnTo>
                <a:lnTo>
                  <a:pt x="78" y="28"/>
                </a:lnTo>
                <a:lnTo>
                  <a:pt x="78" y="24"/>
                </a:lnTo>
                <a:lnTo>
                  <a:pt x="76" y="19"/>
                </a:lnTo>
                <a:lnTo>
                  <a:pt x="74" y="17"/>
                </a:lnTo>
                <a:lnTo>
                  <a:pt x="72" y="13"/>
                </a:lnTo>
                <a:lnTo>
                  <a:pt x="67" y="11"/>
                </a:lnTo>
                <a:lnTo>
                  <a:pt x="65" y="8"/>
                </a:lnTo>
                <a:lnTo>
                  <a:pt x="63" y="6"/>
                </a:lnTo>
                <a:lnTo>
                  <a:pt x="59" y="4"/>
                </a:lnTo>
                <a:lnTo>
                  <a:pt x="54" y="2"/>
                </a:lnTo>
                <a:lnTo>
                  <a:pt x="52" y="2"/>
                </a:lnTo>
                <a:lnTo>
                  <a:pt x="48" y="0"/>
                </a:lnTo>
                <a:lnTo>
                  <a:pt x="43" y="0"/>
                </a:lnTo>
                <a:lnTo>
                  <a:pt x="41" y="0"/>
                </a:lnTo>
                <a:lnTo>
                  <a:pt x="37" y="0"/>
                </a:lnTo>
                <a:lnTo>
                  <a:pt x="33" y="0"/>
                </a:lnTo>
                <a:lnTo>
                  <a:pt x="28" y="2"/>
                </a:lnTo>
                <a:lnTo>
                  <a:pt x="24" y="4"/>
                </a:lnTo>
                <a:lnTo>
                  <a:pt x="22" y="4"/>
                </a:lnTo>
                <a:lnTo>
                  <a:pt x="17" y="6"/>
                </a:lnTo>
                <a:lnTo>
                  <a:pt x="15" y="11"/>
                </a:lnTo>
                <a:lnTo>
                  <a:pt x="11" y="13"/>
                </a:lnTo>
                <a:lnTo>
                  <a:pt x="9" y="15"/>
                </a:lnTo>
                <a:lnTo>
                  <a:pt x="7" y="19"/>
                </a:lnTo>
                <a:lnTo>
                  <a:pt x="4" y="21"/>
                </a:lnTo>
                <a:lnTo>
                  <a:pt x="4" y="26"/>
                </a:lnTo>
                <a:lnTo>
                  <a:pt x="2" y="30"/>
                </a:lnTo>
                <a:lnTo>
                  <a:pt x="2" y="32"/>
                </a:lnTo>
                <a:lnTo>
                  <a:pt x="0" y="37"/>
                </a:lnTo>
                <a:lnTo>
                  <a:pt x="0" y="41"/>
                </a:lnTo>
                <a:lnTo>
                  <a:pt x="2" y="45"/>
                </a:lnTo>
                <a:lnTo>
                  <a:pt x="2" y="47"/>
                </a:lnTo>
                <a:lnTo>
                  <a:pt x="2" y="52"/>
                </a:lnTo>
                <a:lnTo>
                  <a:pt x="4" y="56"/>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8" name="任意多边形 308357"/>
          <p:cNvSpPr/>
          <p:nvPr/>
        </p:nvSpPr>
        <p:spPr>
          <a:xfrm>
            <a:off x="5843588" y="3738563"/>
            <a:ext cx="127000" cy="123825"/>
          </a:xfrm>
          <a:custGeom>
            <a:rect l="0" t="0" r="0" b="0"/>
            <a:pathLst>
              <a:path w="80" h="78">
                <a:moveTo>
                  <a:pt x="39" y="78"/>
                </a:moveTo>
                <a:lnTo>
                  <a:pt x="43" y="78"/>
                </a:lnTo>
                <a:lnTo>
                  <a:pt x="48" y="78"/>
                </a:lnTo>
                <a:lnTo>
                  <a:pt x="52" y="78"/>
                </a:lnTo>
                <a:lnTo>
                  <a:pt x="56" y="76"/>
                </a:lnTo>
                <a:lnTo>
                  <a:pt x="58" y="74"/>
                </a:lnTo>
                <a:lnTo>
                  <a:pt x="63" y="71"/>
                </a:lnTo>
                <a:lnTo>
                  <a:pt x="65" y="69"/>
                </a:lnTo>
                <a:lnTo>
                  <a:pt x="67" y="67"/>
                </a:lnTo>
                <a:lnTo>
                  <a:pt x="71" y="65"/>
                </a:lnTo>
                <a:lnTo>
                  <a:pt x="74" y="61"/>
                </a:lnTo>
                <a:lnTo>
                  <a:pt x="76" y="58"/>
                </a:lnTo>
                <a:lnTo>
                  <a:pt x="76" y="54"/>
                </a:lnTo>
                <a:lnTo>
                  <a:pt x="78" y="50"/>
                </a:lnTo>
                <a:lnTo>
                  <a:pt x="80" y="48"/>
                </a:lnTo>
                <a:lnTo>
                  <a:pt x="80" y="43"/>
                </a:lnTo>
                <a:lnTo>
                  <a:pt x="80" y="39"/>
                </a:lnTo>
                <a:lnTo>
                  <a:pt x="80" y="35"/>
                </a:lnTo>
                <a:lnTo>
                  <a:pt x="80" y="30"/>
                </a:lnTo>
                <a:lnTo>
                  <a:pt x="78" y="28"/>
                </a:lnTo>
                <a:lnTo>
                  <a:pt x="76" y="24"/>
                </a:lnTo>
                <a:lnTo>
                  <a:pt x="76" y="19"/>
                </a:lnTo>
                <a:lnTo>
                  <a:pt x="74" y="17"/>
                </a:lnTo>
                <a:lnTo>
                  <a:pt x="71" y="13"/>
                </a:lnTo>
                <a:lnTo>
                  <a:pt x="67" y="11"/>
                </a:lnTo>
                <a:lnTo>
                  <a:pt x="65" y="9"/>
                </a:lnTo>
                <a:lnTo>
                  <a:pt x="63" y="6"/>
                </a:lnTo>
                <a:lnTo>
                  <a:pt x="58" y="4"/>
                </a:lnTo>
                <a:lnTo>
                  <a:pt x="56" y="2"/>
                </a:lnTo>
                <a:lnTo>
                  <a:pt x="52" y="0"/>
                </a:lnTo>
                <a:lnTo>
                  <a:pt x="48" y="0"/>
                </a:lnTo>
                <a:lnTo>
                  <a:pt x="43" y="0"/>
                </a:lnTo>
                <a:lnTo>
                  <a:pt x="39" y="0"/>
                </a:lnTo>
                <a:lnTo>
                  <a:pt x="35" y="0"/>
                </a:lnTo>
                <a:lnTo>
                  <a:pt x="32" y="0"/>
                </a:lnTo>
                <a:lnTo>
                  <a:pt x="28" y="0"/>
                </a:lnTo>
                <a:lnTo>
                  <a:pt x="24" y="2"/>
                </a:lnTo>
                <a:lnTo>
                  <a:pt x="22" y="4"/>
                </a:lnTo>
                <a:lnTo>
                  <a:pt x="17" y="6"/>
                </a:lnTo>
                <a:lnTo>
                  <a:pt x="15" y="9"/>
                </a:lnTo>
                <a:lnTo>
                  <a:pt x="11" y="11"/>
                </a:lnTo>
                <a:lnTo>
                  <a:pt x="9" y="13"/>
                </a:lnTo>
                <a:lnTo>
                  <a:pt x="6" y="17"/>
                </a:lnTo>
                <a:lnTo>
                  <a:pt x="4" y="19"/>
                </a:lnTo>
                <a:lnTo>
                  <a:pt x="2" y="24"/>
                </a:lnTo>
                <a:lnTo>
                  <a:pt x="2" y="28"/>
                </a:lnTo>
                <a:lnTo>
                  <a:pt x="0" y="30"/>
                </a:lnTo>
                <a:lnTo>
                  <a:pt x="0" y="35"/>
                </a:lnTo>
                <a:lnTo>
                  <a:pt x="0" y="39"/>
                </a:lnTo>
                <a:lnTo>
                  <a:pt x="0" y="43"/>
                </a:lnTo>
                <a:lnTo>
                  <a:pt x="0" y="48"/>
                </a:lnTo>
                <a:lnTo>
                  <a:pt x="2" y="50"/>
                </a:lnTo>
                <a:lnTo>
                  <a:pt x="2" y="54"/>
                </a:lnTo>
                <a:lnTo>
                  <a:pt x="4" y="58"/>
                </a:lnTo>
                <a:lnTo>
                  <a:pt x="6" y="61"/>
                </a:lnTo>
                <a:lnTo>
                  <a:pt x="9" y="65"/>
                </a:lnTo>
                <a:lnTo>
                  <a:pt x="11" y="67"/>
                </a:lnTo>
                <a:lnTo>
                  <a:pt x="15" y="69"/>
                </a:lnTo>
                <a:lnTo>
                  <a:pt x="17" y="71"/>
                </a:lnTo>
                <a:lnTo>
                  <a:pt x="22" y="74"/>
                </a:lnTo>
                <a:lnTo>
                  <a:pt x="24" y="76"/>
                </a:lnTo>
                <a:lnTo>
                  <a:pt x="28" y="78"/>
                </a:lnTo>
                <a:lnTo>
                  <a:pt x="32" y="78"/>
                </a:lnTo>
                <a:lnTo>
                  <a:pt x="35" y="78"/>
                </a:lnTo>
                <a:lnTo>
                  <a:pt x="39" y="7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59" name="任意多边形 308358"/>
          <p:cNvSpPr/>
          <p:nvPr/>
        </p:nvSpPr>
        <p:spPr>
          <a:xfrm>
            <a:off x="5873750" y="3756025"/>
            <a:ext cx="127000" cy="127000"/>
          </a:xfrm>
          <a:custGeom>
            <a:rect l="0" t="0" r="0" b="0"/>
            <a:pathLst>
              <a:path w="80" h="80">
                <a:moveTo>
                  <a:pt x="39" y="80"/>
                </a:moveTo>
                <a:lnTo>
                  <a:pt x="44" y="80"/>
                </a:lnTo>
                <a:lnTo>
                  <a:pt x="48" y="80"/>
                </a:lnTo>
                <a:lnTo>
                  <a:pt x="52" y="78"/>
                </a:lnTo>
                <a:lnTo>
                  <a:pt x="55" y="78"/>
                </a:lnTo>
                <a:lnTo>
                  <a:pt x="59" y="76"/>
                </a:lnTo>
                <a:lnTo>
                  <a:pt x="61" y="73"/>
                </a:lnTo>
                <a:lnTo>
                  <a:pt x="65" y="71"/>
                </a:lnTo>
                <a:lnTo>
                  <a:pt x="67" y="69"/>
                </a:lnTo>
                <a:lnTo>
                  <a:pt x="70" y="65"/>
                </a:lnTo>
                <a:lnTo>
                  <a:pt x="72" y="63"/>
                </a:lnTo>
                <a:lnTo>
                  <a:pt x="74" y="58"/>
                </a:lnTo>
                <a:lnTo>
                  <a:pt x="76" y="56"/>
                </a:lnTo>
                <a:lnTo>
                  <a:pt x="78" y="52"/>
                </a:lnTo>
                <a:lnTo>
                  <a:pt x="78" y="47"/>
                </a:lnTo>
                <a:lnTo>
                  <a:pt x="80" y="45"/>
                </a:lnTo>
                <a:lnTo>
                  <a:pt x="80" y="41"/>
                </a:lnTo>
                <a:lnTo>
                  <a:pt x="80" y="37"/>
                </a:lnTo>
                <a:lnTo>
                  <a:pt x="78" y="32"/>
                </a:lnTo>
                <a:lnTo>
                  <a:pt x="78" y="28"/>
                </a:lnTo>
                <a:lnTo>
                  <a:pt x="76" y="24"/>
                </a:lnTo>
                <a:lnTo>
                  <a:pt x="74" y="21"/>
                </a:lnTo>
                <a:lnTo>
                  <a:pt x="72" y="17"/>
                </a:lnTo>
                <a:lnTo>
                  <a:pt x="70" y="15"/>
                </a:lnTo>
                <a:lnTo>
                  <a:pt x="67" y="13"/>
                </a:lnTo>
                <a:lnTo>
                  <a:pt x="65" y="8"/>
                </a:lnTo>
                <a:lnTo>
                  <a:pt x="61" y="6"/>
                </a:lnTo>
                <a:lnTo>
                  <a:pt x="59" y="4"/>
                </a:lnTo>
                <a:lnTo>
                  <a:pt x="55" y="4"/>
                </a:lnTo>
                <a:lnTo>
                  <a:pt x="52" y="2"/>
                </a:lnTo>
                <a:lnTo>
                  <a:pt x="48" y="2"/>
                </a:lnTo>
                <a:lnTo>
                  <a:pt x="44" y="0"/>
                </a:lnTo>
                <a:lnTo>
                  <a:pt x="39" y="0"/>
                </a:lnTo>
                <a:lnTo>
                  <a:pt x="35" y="0"/>
                </a:lnTo>
                <a:lnTo>
                  <a:pt x="31" y="2"/>
                </a:lnTo>
                <a:lnTo>
                  <a:pt x="29" y="2"/>
                </a:lnTo>
                <a:lnTo>
                  <a:pt x="24" y="4"/>
                </a:lnTo>
                <a:lnTo>
                  <a:pt x="20" y="4"/>
                </a:lnTo>
                <a:lnTo>
                  <a:pt x="18" y="6"/>
                </a:lnTo>
                <a:lnTo>
                  <a:pt x="13" y="8"/>
                </a:lnTo>
                <a:lnTo>
                  <a:pt x="11" y="13"/>
                </a:lnTo>
                <a:lnTo>
                  <a:pt x="9" y="15"/>
                </a:lnTo>
                <a:lnTo>
                  <a:pt x="7" y="17"/>
                </a:lnTo>
                <a:lnTo>
                  <a:pt x="5" y="21"/>
                </a:lnTo>
                <a:lnTo>
                  <a:pt x="3" y="24"/>
                </a:lnTo>
                <a:lnTo>
                  <a:pt x="0" y="28"/>
                </a:lnTo>
                <a:lnTo>
                  <a:pt x="0" y="32"/>
                </a:lnTo>
                <a:lnTo>
                  <a:pt x="0" y="37"/>
                </a:lnTo>
                <a:lnTo>
                  <a:pt x="0" y="41"/>
                </a:lnTo>
                <a:lnTo>
                  <a:pt x="0" y="45"/>
                </a:lnTo>
                <a:lnTo>
                  <a:pt x="0" y="47"/>
                </a:lnTo>
                <a:lnTo>
                  <a:pt x="0" y="52"/>
                </a:lnTo>
                <a:lnTo>
                  <a:pt x="3" y="56"/>
                </a:lnTo>
                <a:lnTo>
                  <a:pt x="5" y="58"/>
                </a:lnTo>
                <a:lnTo>
                  <a:pt x="7" y="63"/>
                </a:lnTo>
                <a:lnTo>
                  <a:pt x="9" y="65"/>
                </a:lnTo>
                <a:lnTo>
                  <a:pt x="11" y="69"/>
                </a:lnTo>
                <a:lnTo>
                  <a:pt x="13" y="71"/>
                </a:lnTo>
                <a:lnTo>
                  <a:pt x="18" y="73"/>
                </a:lnTo>
                <a:lnTo>
                  <a:pt x="20" y="76"/>
                </a:lnTo>
                <a:lnTo>
                  <a:pt x="24" y="78"/>
                </a:lnTo>
                <a:lnTo>
                  <a:pt x="29" y="78"/>
                </a:lnTo>
                <a:lnTo>
                  <a:pt x="31" y="80"/>
                </a:lnTo>
                <a:lnTo>
                  <a:pt x="35" y="80"/>
                </a:lnTo>
                <a:lnTo>
                  <a:pt x="39" y="80"/>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60" name="任意多边形 308359"/>
          <p:cNvSpPr/>
          <p:nvPr/>
        </p:nvSpPr>
        <p:spPr>
          <a:xfrm>
            <a:off x="6881813" y="3738563"/>
            <a:ext cx="127000" cy="127000"/>
          </a:xfrm>
          <a:custGeom>
            <a:rect l="0" t="0" r="0" b="0"/>
            <a:pathLst>
              <a:path w="80" h="80">
                <a:moveTo>
                  <a:pt x="30" y="80"/>
                </a:moveTo>
                <a:lnTo>
                  <a:pt x="35" y="80"/>
                </a:lnTo>
                <a:lnTo>
                  <a:pt x="39" y="80"/>
                </a:lnTo>
                <a:lnTo>
                  <a:pt x="41" y="80"/>
                </a:lnTo>
                <a:lnTo>
                  <a:pt x="45" y="80"/>
                </a:lnTo>
                <a:lnTo>
                  <a:pt x="50" y="80"/>
                </a:lnTo>
                <a:lnTo>
                  <a:pt x="54" y="78"/>
                </a:lnTo>
                <a:lnTo>
                  <a:pt x="56" y="78"/>
                </a:lnTo>
                <a:lnTo>
                  <a:pt x="61" y="76"/>
                </a:lnTo>
                <a:lnTo>
                  <a:pt x="63" y="74"/>
                </a:lnTo>
                <a:lnTo>
                  <a:pt x="67" y="71"/>
                </a:lnTo>
                <a:lnTo>
                  <a:pt x="69" y="69"/>
                </a:lnTo>
                <a:lnTo>
                  <a:pt x="71" y="65"/>
                </a:lnTo>
                <a:lnTo>
                  <a:pt x="74" y="63"/>
                </a:lnTo>
                <a:lnTo>
                  <a:pt x="76" y="58"/>
                </a:lnTo>
                <a:lnTo>
                  <a:pt x="78" y="54"/>
                </a:lnTo>
                <a:lnTo>
                  <a:pt x="80" y="52"/>
                </a:lnTo>
                <a:lnTo>
                  <a:pt x="80" y="48"/>
                </a:lnTo>
                <a:lnTo>
                  <a:pt x="80" y="43"/>
                </a:lnTo>
                <a:lnTo>
                  <a:pt x="80" y="39"/>
                </a:lnTo>
                <a:lnTo>
                  <a:pt x="80" y="35"/>
                </a:lnTo>
                <a:lnTo>
                  <a:pt x="80" y="32"/>
                </a:lnTo>
                <a:lnTo>
                  <a:pt x="78" y="28"/>
                </a:lnTo>
                <a:lnTo>
                  <a:pt x="78" y="24"/>
                </a:lnTo>
                <a:lnTo>
                  <a:pt x="76" y="22"/>
                </a:lnTo>
                <a:lnTo>
                  <a:pt x="74" y="17"/>
                </a:lnTo>
                <a:lnTo>
                  <a:pt x="71" y="15"/>
                </a:lnTo>
                <a:lnTo>
                  <a:pt x="69" y="11"/>
                </a:lnTo>
                <a:lnTo>
                  <a:pt x="65" y="9"/>
                </a:lnTo>
                <a:lnTo>
                  <a:pt x="63" y="6"/>
                </a:lnTo>
                <a:lnTo>
                  <a:pt x="58" y="4"/>
                </a:lnTo>
                <a:lnTo>
                  <a:pt x="54" y="4"/>
                </a:lnTo>
                <a:lnTo>
                  <a:pt x="52" y="2"/>
                </a:lnTo>
                <a:lnTo>
                  <a:pt x="48" y="2"/>
                </a:lnTo>
                <a:lnTo>
                  <a:pt x="43" y="0"/>
                </a:lnTo>
                <a:lnTo>
                  <a:pt x="39" y="0"/>
                </a:lnTo>
                <a:lnTo>
                  <a:pt x="35" y="0"/>
                </a:lnTo>
                <a:lnTo>
                  <a:pt x="32" y="2"/>
                </a:lnTo>
                <a:lnTo>
                  <a:pt x="28" y="2"/>
                </a:lnTo>
                <a:lnTo>
                  <a:pt x="24" y="4"/>
                </a:lnTo>
                <a:lnTo>
                  <a:pt x="22" y="6"/>
                </a:lnTo>
                <a:lnTo>
                  <a:pt x="17" y="9"/>
                </a:lnTo>
                <a:lnTo>
                  <a:pt x="15" y="11"/>
                </a:lnTo>
                <a:lnTo>
                  <a:pt x="11" y="13"/>
                </a:lnTo>
                <a:lnTo>
                  <a:pt x="9" y="15"/>
                </a:lnTo>
                <a:lnTo>
                  <a:pt x="6" y="19"/>
                </a:lnTo>
                <a:lnTo>
                  <a:pt x="4" y="22"/>
                </a:lnTo>
                <a:lnTo>
                  <a:pt x="4" y="26"/>
                </a:lnTo>
                <a:lnTo>
                  <a:pt x="2" y="30"/>
                </a:lnTo>
                <a:lnTo>
                  <a:pt x="2" y="35"/>
                </a:lnTo>
                <a:lnTo>
                  <a:pt x="0" y="39"/>
                </a:lnTo>
                <a:lnTo>
                  <a:pt x="0" y="41"/>
                </a:lnTo>
                <a:lnTo>
                  <a:pt x="0" y="45"/>
                </a:lnTo>
                <a:lnTo>
                  <a:pt x="2" y="50"/>
                </a:lnTo>
                <a:lnTo>
                  <a:pt x="2" y="54"/>
                </a:lnTo>
                <a:lnTo>
                  <a:pt x="4" y="56"/>
                </a:lnTo>
                <a:lnTo>
                  <a:pt x="6" y="61"/>
                </a:lnTo>
                <a:lnTo>
                  <a:pt x="9" y="63"/>
                </a:lnTo>
                <a:lnTo>
                  <a:pt x="11" y="67"/>
                </a:lnTo>
                <a:lnTo>
                  <a:pt x="13" y="69"/>
                </a:lnTo>
                <a:lnTo>
                  <a:pt x="15" y="71"/>
                </a:lnTo>
                <a:lnTo>
                  <a:pt x="19" y="74"/>
                </a:lnTo>
                <a:lnTo>
                  <a:pt x="22" y="76"/>
                </a:lnTo>
                <a:lnTo>
                  <a:pt x="26" y="78"/>
                </a:lnTo>
                <a:lnTo>
                  <a:pt x="30" y="8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61" name="任意多边形 308360"/>
          <p:cNvSpPr/>
          <p:nvPr/>
        </p:nvSpPr>
        <p:spPr>
          <a:xfrm>
            <a:off x="6926263" y="3817938"/>
            <a:ext cx="88900" cy="53975"/>
          </a:xfrm>
          <a:custGeom>
            <a:rect l="0" t="0" r="0" b="0"/>
            <a:pathLst>
              <a:path w="56" h="34">
                <a:moveTo>
                  <a:pt x="48" y="0"/>
                </a:moveTo>
                <a:lnTo>
                  <a:pt x="46" y="4"/>
                </a:lnTo>
                <a:lnTo>
                  <a:pt x="43" y="6"/>
                </a:lnTo>
                <a:lnTo>
                  <a:pt x="43" y="11"/>
                </a:lnTo>
                <a:lnTo>
                  <a:pt x="41" y="13"/>
                </a:lnTo>
                <a:lnTo>
                  <a:pt x="39" y="15"/>
                </a:lnTo>
                <a:lnTo>
                  <a:pt x="35" y="17"/>
                </a:lnTo>
                <a:lnTo>
                  <a:pt x="33" y="19"/>
                </a:lnTo>
                <a:lnTo>
                  <a:pt x="30" y="21"/>
                </a:lnTo>
                <a:lnTo>
                  <a:pt x="28" y="24"/>
                </a:lnTo>
                <a:lnTo>
                  <a:pt x="24" y="24"/>
                </a:lnTo>
                <a:lnTo>
                  <a:pt x="22" y="26"/>
                </a:lnTo>
                <a:lnTo>
                  <a:pt x="17" y="26"/>
                </a:lnTo>
                <a:lnTo>
                  <a:pt x="13" y="26"/>
                </a:lnTo>
                <a:lnTo>
                  <a:pt x="11" y="26"/>
                </a:lnTo>
                <a:lnTo>
                  <a:pt x="7" y="26"/>
                </a:lnTo>
                <a:lnTo>
                  <a:pt x="2" y="26"/>
                </a:lnTo>
                <a:lnTo>
                  <a:pt x="0" y="34"/>
                </a:lnTo>
                <a:lnTo>
                  <a:pt x="4" y="34"/>
                </a:lnTo>
                <a:lnTo>
                  <a:pt x="9" y="34"/>
                </a:lnTo>
                <a:lnTo>
                  <a:pt x="15" y="34"/>
                </a:lnTo>
                <a:lnTo>
                  <a:pt x="17" y="34"/>
                </a:lnTo>
                <a:lnTo>
                  <a:pt x="22" y="34"/>
                </a:lnTo>
                <a:lnTo>
                  <a:pt x="26" y="32"/>
                </a:lnTo>
                <a:lnTo>
                  <a:pt x="30" y="30"/>
                </a:lnTo>
                <a:lnTo>
                  <a:pt x="35" y="30"/>
                </a:lnTo>
                <a:lnTo>
                  <a:pt x="39" y="26"/>
                </a:lnTo>
                <a:lnTo>
                  <a:pt x="41" y="24"/>
                </a:lnTo>
                <a:lnTo>
                  <a:pt x="46" y="21"/>
                </a:lnTo>
                <a:lnTo>
                  <a:pt x="48" y="17"/>
                </a:lnTo>
                <a:lnTo>
                  <a:pt x="50" y="15"/>
                </a:lnTo>
                <a:lnTo>
                  <a:pt x="52" y="11"/>
                </a:lnTo>
                <a:lnTo>
                  <a:pt x="54" y="6"/>
                </a:lnTo>
                <a:lnTo>
                  <a:pt x="56" y="2"/>
                </a:lnTo>
                <a:lnTo>
                  <a:pt x="48" y="0"/>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62" name="任意多边形 308361"/>
          <p:cNvSpPr/>
          <p:nvPr/>
        </p:nvSpPr>
        <p:spPr>
          <a:xfrm>
            <a:off x="6961188" y="3735388"/>
            <a:ext cx="53975" cy="85725"/>
          </a:xfrm>
          <a:custGeom>
            <a:rect l="0" t="0" r="0" b="0"/>
            <a:pathLst>
              <a:path w="34" h="54">
                <a:moveTo>
                  <a:pt x="0" y="8"/>
                </a:moveTo>
                <a:lnTo>
                  <a:pt x="4" y="8"/>
                </a:lnTo>
                <a:lnTo>
                  <a:pt x="6" y="11"/>
                </a:lnTo>
                <a:lnTo>
                  <a:pt x="11" y="13"/>
                </a:lnTo>
                <a:lnTo>
                  <a:pt x="13" y="15"/>
                </a:lnTo>
                <a:lnTo>
                  <a:pt x="15" y="17"/>
                </a:lnTo>
                <a:lnTo>
                  <a:pt x="17" y="19"/>
                </a:lnTo>
                <a:lnTo>
                  <a:pt x="19" y="21"/>
                </a:lnTo>
                <a:lnTo>
                  <a:pt x="21" y="26"/>
                </a:lnTo>
                <a:lnTo>
                  <a:pt x="24" y="28"/>
                </a:lnTo>
                <a:lnTo>
                  <a:pt x="24" y="32"/>
                </a:lnTo>
                <a:lnTo>
                  <a:pt x="26" y="34"/>
                </a:lnTo>
                <a:lnTo>
                  <a:pt x="26" y="39"/>
                </a:lnTo>
                <a:lnTo>
                  <a:pt x="26" y="41"/>
                </a:lnTo>
                <a:lnTo>
                  <a:pt x="26" y="45"/>
                </a:lnTo>
                <a:lnTo>
                  <a:pt x="26" y="47"/>
                </a:lnTo>
                <a:lnTo>
                  <a:pt x="26" y="52"/>
                </a:lnTo>
                <a:lnTo>
                  <a:pt x="34" y="54"/>
                </a:lnTo>
                <a:lnTo>
                  <a:pt x="34" y="50"/>
                </a:lnTo>
                <a:lnTo>
                  <a:pt x="34" y="45"/>
                </a:lnTo>
                <a:lnTo>
                  <a:pt x="34" y="41"/>
                </a:lnTo>
                <a:lnTo>
                  <a:pt x="34" y="37"/>
                </a:lnTo>
                <a:lnTo>
                  <a:pt x="34" y="32"/>
                </a:lnTo>
                <a:lnTo>
                  <a:pt x="32" y="28"/>
                </a:lnTo>
                <a:lnTo>
                  <a:pt x="32" y="24"/>
                </a:lnTo>
                <a:lnTo>
                  <a:pt x="30" y="21"/>
                </a:lnTo>
                <a:lnTo>
                  <a:pt x="28" y="17"/>
                </a:lnTo>
                <a:lnTo>
                  <a:pt x="24" y="13"/>
                </a:lnTo>
                <a:lnTo>
                  <a:pt x="21" y="11"/>
                </a:lnTo>
                <a:lnTo>
                  <a:pt x="17" y="8"/>
                </a:lnTo>
                <a:lnTo>
                  <a:pt x="15" y="4"/>
                </a:lnTo>
                <a:lnTo>
                  <a:pt x="11" y="2"/>
                </a:lnTo>
                <a:lnTo>
                  <a:pt x="6" y="2"/>
                </a:lnTo>
                <a:lnTo>
                  <a:pt x="2" y="0"/>
                </a:lnTo>
                <a:lnTo>
                  <a:pt x="0" y="8"/>
                </a:lnTo>
                <a:lnTo>
                  <a:pt x="0" y="8"/>
                </a:lnTo>
                <a:lnTo>
                  <a:pt x="0" y="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63" name="任意多边形 308362"/>
          <p:cNvSpPr/>
          <p:nvPr/>
        </p:nvSpPr>
        <p:spPr>
          <a:xfrm>
            <a:off x="6878638" y="3732213"/>
            <a:ext cx="85725" cy="53975"/>
          </a:xfrm>
          <a:custGeom>
            <a:rect l="0" t="0" r="0" b="0"/>
            <a:pathLst>
              <a:path w="54" h="34">
                <a:moveTo>
                  <a:pt x="8" y="34"/>
                </a:moveTo>
                <a:lnTo>
                  <a:pt x="8" y="32"/>
                </a:lnTo>
                <a:lnTo>
                  <a:pt x="11" y="28"/>
                </a:lnTo>
                <a:lnTo>
                  <a:pt x="13" y="26"/>
                </a:lnTo>
                <a:lnTo>
                  <a:pt x="15" y="23"/>
                </a:lnTo>
                <a:lnTo>
                  <a:pt x="17" y="19"/>
                </a:lnTo>
                <a:lnTo>
                  <a:pt x="19" y="17"/>
                </a:lnTo>
                <a:lnTo>
                  <a:pt x="21" y="15"/>
                </a:lnTo>
                <a:lnTo>
                  <a:pt x="26" y="13"/>
                </a:lnTo>
                <a:lnTo>
                  <a:pt x="28" y="13"/>
                </a:lnTo>
                <a:lnTo>
                  <a:pt x="30" y="10"/>
                </a:lnTo>
                <a:lnTo>
                  <a:pt x="34" y="10"/>
                </a:lnTo>
                <a:lnTo>
                  <a:pt x="39" y="10"/>
                </a:lnTo>
                <a:lnTo>
                  <a:pt x="41" y="8"/>
                </a:lnTo>
                <a:lnTo>
                  <a:pt x="45" y="8"/>
                </a:lnTo>
                <a:lnTo>
                  <a:pt x="47" y="10"/>
                </a:lnTo>
                <a:lnTo>
                  <a:pt x="52" y="10"/>
                </a:lnTo>
                <a:lnTo>
                  <a:pt x="54" y="2"/>
                </a:lnTo>
                <a:lnTo>
                  <a:pt x="50" y="2"/>
                </a:lnTo>
                <a:lnTo>
                  <a:pt x="45" y="0"/>
                </a:lnTo>
                <a:lnTo>
                  <a:pt x="41" y="0"/>
                </a:lnTo>
                <a:lnTo>
                  <a:pt x="37" y="0"/>
                </a:lnTo>
                <a:lnTo>
                  <a:pt x="32" y="2"/>
                </a:lnTo>
                <a:lnTo>
                  <a:pt x="28" y="2"/>
                </a:lnTo>
                <a:lnTo>
                  <a:pt x="24" y="4"/>
                </a:lnTo>
                <a:lnTo>
                  <a:pt x="21" y="6"/>
                </a:lnTo>
                <a:lnTo>
                  <a:pt x="17" y="8"/>
                </a:lnTo>
                <a:lnTo>
                  <a:pt x="13" y="10"/>
                </a:lnTo>
                <a:lnTo>
                  <a:pt x="11" y="15"/>
                </a:lnTo>
                <a:lnTo>
                  <a:pt x="8" y="17"/>
                </a:lnTo>
                <a:lnTo>
                  <a:pt x="4" y="21"/>
                </a:lnTo>
                <a:lnTo>
                  <a:pt x="2" y="23"/>
                </a:lnTo>
                <a:lnTo>
                  <a:pt x="2" y="28"/>
                </a:lnTo>
                <a:lnTo>
                  <a:pt x="0" y="32"/>
                </a:lnTo>
                <a:lnTo>
                  <a:pt x="8" y="34"/>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64" name="任意多边形 308363"/>
          <p:cNvSpPr/>
          <p:nvPr/>
        </p:nvSpPr>
        <p:spPr>
          <a:xfrm>
            <a:off x="6875463" y="3783013"/>
            <a:ext cx="53975" cy="88900"/>
          </a:xfrm>
          <a:custGeom>
            <a:rect l="0" t="0" r="0" b="0"/>
            <a:pathLst>
              <a:path w="34" h="56">
                <a:moveTo>
                  <a:pt x="34" y="48"/>
                </a:moveTo>
                <a:lnTo>
                  <a:pt x="32" y="46"/>
                </a:lnTo>
                <a:lnTo>
                  <a:pt x="28" y="43"/>
                </a:lnTo>
                <a:lnTo>
                  <a:pt x="26" y="43"/>
                </a:lnTo>
                <a:lnTo>
                  <a:pt x="23" y="41"/>
                </a:lnTo>
                <a:lnTo>
                  <a:pt x="19" y="39"/>
                </a:lnTo>
                <a:lnTo>
                  <a:pt x="17" y="35"/>
                </a:lnTo>
                <a:lnTo>
                  <a:pt x="15" y="33"/>
                </a:lnTo>
                <a:lnTo>
                  <a:pt x="15" y="30"/>
                </a:lnTo>
                <a:lnTo>
                  <a:pt x="13" y="28"/>
                </a:lnTo>
                <a:lnTo>
                  <a:pt x="10" y="24"/>
                </a:lnTo>
                <a:lnTo>
                  <a:pt x="10" y="20"/>
                </a:lnTo>
                <a:lnTo>
                  <a:pt x="10" y="17"/>
                </a:lnTo>
                <a:lnTo>
                  <a:pt x="8" y="13"/>
                </a:lnTo>
                <a:lnTo>
                  <a:pt x="8" y="11"/>
                </a:lnTo>
                <a:lnTo>
                  <a:pt x="10" y="7"/>
                </a:lnTo>
                <a:lnTo>
                  <a:pt x="10" y="2"/>
                </a:lnTo>
                <a:lnTo>
                  <a:pt x="2" y="0"/>
                </a:lnTo>
                <a:lnTo>
                  <a:pt x="0" y="4"/>
                </a:lnTo>
                <a:lnTo>
                  <a:pt x="0" y="9"/>
                </a:lnTo>
                <a:lnTo>
                  <a:pt x="0" y="13"/>
                </a:lnTo>
                <a:lnTo>
                  <a:pt x="0" y="17"/>
                </a:lnTo>
                <a:lnTo>
                  <a:pt x="2" y="22"/>
                </a:lnTo>
                <a:lnTo>
                  <a:pt x="2" y="26"/>
                </a:lnTo>
                <a:lnTo>
                  <a:pt x="4" y="30"/>
                </a:lnTo>
                <a:lnTo>
                  <a:pt x="6" y="35"/>
                </a:lnTo>
                <a:lnTo>
                  <a:pt x="8" y="39"/>
                </a:lnTo>
                <a:lnTo>
                  <a:pt x="10" y="41"/>
                </a:lnTo>
                <a:lnTo>
                  <a:pt x="15" y="46"/>
                </a:lnTo>
                <a:lnTo>
                  <a:pt x="17" y="48"/>
                </a:lnTo>
                <a:lnTo>
                  <a:pt x="21" y="50"/>
                </a:lnTo>
                <a:lnTo>
                  <a:pt x="26" y="52"/>
                </a:lnTo>
                <a:lnTo>
                  <a:pt x="28" y="54"/>
                </a:lnTo>
                <a:lnTo>
                  <a:pt x="32" y="56"/>
                </a:lnTo>
                <a:lnTo>
                  <a:pt x="34" y="48"/>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65" name="任意多边形 308364"/>
          <p:cNvSpPr/>
          <p:nvPr/>
        </p:nvSpPr>
        <p:spPr>
          <a:xfrm>
            <a:off x="6902450" y="3773488"/>
            <a:ext cx="127000" cy="127000"/>
          </a:xfrm>
          <a:custGeom>
            <a:rect l="0" t="0" r="0" b="0"/>
            <a:pathLst>
              <a:path w="80" h="80">
                <a:moveTo>
                  <a:pt x="28" y="78"/>
                </a:moveTo>
                <a:lnTo>
                  <a:pt x="32" y="80"/>
                </a:lnTo>
                <a:lnTo>
                  <a:pt x="37" y="80"/>
                </a:lnTo>
                <a:lnTo>
                  <a:pt x="41" y="80"/>
                </a:lnTo>
                <a:lnTo>
                  <a:pt x="45" y="80"/>
                </a:lnTo>
                <a:lnTo>
                  <a:pt x="48" y="80"/>
                </a:lnTo>
                <a:lnTo>
                  <a:pt x="52" y="78"/>
                </a:lnTo>
                <a:lnTo>
                  <a:pt x="56" y="75"/>
                </a:lnTo>
                <a:lnTo>
                  <a:pt x="58" y="75"/>
                </a:lnTo>
                <a:lnTo>
                  <a:pt x="63" y="73"/>
                </a:lnTo>
                <a:lnTo>
                  <a:pt x="65" y="71"/>
                </a:lnTo>
                <a:lnTo>
                  <a:pt x="69" y="67"/>
                </a:lnTo>
                <a:lnTo>
                  <a:pt x="71" y="65"/>
                </a:lnTo>
                <a:lnTo>
                  <a:pt x="74" y="62"/>
                </a:lnTo>
                <a:lnTo>
                  <a:pt x="76" y="58"/>
                </a:lnTo>
                <a:lnTo>
                  <a:pt x="76" y="54"/>
                </a:lnTo>
                <a:lnTo>
                  <a:pt x="78" y="49"/>
                </a:lnTo>
                <a:lnTo>
                  <a:pt x="78" y="47"/>
                </a:lnTo>
                <a:lnTo>
                  <a:pt x="80" y="43"/>
                </a:lnTo>
                <a:lnTo>
                  <a:pt x="80" y="39"/>
                </a:lnTo>
                <a:lnTo>
                  <a:pt x="78" y="34"/>
                </a:lnTo>
                <a:lnTo>
                  <a:pt x="78" y="30"/>
                </a:lnTo>
                <a:lnTo>
                  <a:pt x="78" y="28"/>
                </a:lnTo>
                <a:lnTo>
                  <a:pt x="76" y="23"/>
                </a:lnTo>
                <a:lnTo>
                  <a:pt x="74" y="19"/>
                </a:lnTo>
                <a:lnTo>
                  <a:pt x="71" y="17"/>
                </a:lnTo>
                <a:lnTo>
                  <a:pt x="69" y="15"/>
                </a:lnTo>
                <a:lnTo>
                  <a:pt x="67" y="10"/>
                </a:lnTo>
                <a:lnTo>
                  <a:pt x="65" y="8"/>
                </a:lnTo>
                <a:lnTo>
                  <a:pt x="61" y="6"/>
                </a:lnTo>
                <a:lnTo>
                  <a:pt x="58" y="4"/>
                </a:lnTo>
                <a:lnTo>
                  <a:pt x="54" y="2"/>
                </a:lnTo>
                <a:lnTo>
                  <a:pt x="50" y="2"/>
                </a:lnTo>
                <a:lnTo>
                  <a:pt x="45" y="0"/>
                </a:lnTo>
                <a:lnTo>
                  <a:pt x="41" y="0"/>
                </a:lnTo>
                <a:lnTo>
                  <a:pt x="39" y="0"/>
                </a:lnTo>
                <a:lnTo>
                  <a:pt x="35" y="0"/>
                </a:lnTo>
                <a:lnTo>
                  <a:pt x="30" y="2"/>
                </a:lnTo>
                <a:lnTo>
                  <a:pt x="26" y="2"/>
                </a:lnTo>
                <a:lnTo>
                  <a:pt x="24" y="4"/>
                </a:lnTo>
                <a:lnTo>
                  <a:pt x="19" y="6"/>
                </a:lnTo>
                <a:lnTo>
                  <a:pt x="17" y="8"/>
                </a:lnTo>
                <a:lnTo>
                  <a:pt x="13" y="10"/>
                </a:lnTo>
                <a:lnTo>
                  <a:pt x="11" y="13"/>
                </a:lnTo>
                <a:lnTo>
                  <a:pt x="9" y="15"/>
                </a:lnTo>
                <a:lnTo>
                  <a:pt x="6" y="19"/>
                </a:lnTo>
                <a:lnTo>
                  <a:pt x="4" y="21"/>
                </a:lnTo>
                <a:lnTo>
                  <a:pt x="2" y="26"/>
                </a:lnTo>
                <a:lnTo>
                  <a:pt x="0" y="30"/>
                </a:lnTo>
                <a:lnTo>
                  <a:pt x="0" y="34"/>
                </a:lnTo>
                <a:lnTo>
                  <a:pt x="0" y="36"/>
                </a:lnTo>
                <a:lnTo>
                  <a:pt x="0" y="41"/>
                </a:lnTo>
                <a:lnTo>
                  <a:pt x="0" y="45"/>
                </a:lnTo>
                <a:lnTo>
                  <a:pt x="0" y="49"/>
                </a:lnTo>
                <a:lnTo>
                  <a:pt x="2" y="52"/>
                </a:lnTo>
                <a:lnTo>
                  <a:pt x="2" y="56"/>
                </a:lnTo>
                <a:lnTo>
                  <a:pt x="4" y="60"/>
                </a:lnTo>
                <a:lnTo>
                  <a:pt x="6" y="62"/>
                </a:lnTo>
                <a:lnTo>
                  <a:pt x="9" y="67"/>
                </a:lnTo>
                <a:lnTo>
                  <a:pt x="11" y="69"/>
                </a:lnTo>
                <a:lnTo>
                  <a:pt x="15" y="71"/>
                </a:lnTo>
                <a:lnTo>
                  <a:pt x="17" y="73"/>
                </a:lnTo>
                <a:lnTo>
                  <a:pt x="22" y="75"/>
                </a:lnTo>
                <a:lnTo>
                  <a:pt x="26" y="78"/>
                </a:lnTo>
                <a:lnTo>
                  <a:pt x="28" y="78"/>
                </a:lnTo>
                <a:close/>
              </a:path>
            </a:pathLst>
          </a:custGeom>
          <a:solidFill>
            <a:srgbClr val="DD6B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66" name="矩形 308365"/>
          <p:cNvSpPr/>
          <p:nvPr/>
        </p:nvSpPr>
        <p:spPr>
          <a:xfrm>
            <a:off x="7070725" y="1722438"/>
            <a:ext cx="209550" cy="17462"/>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8367" name="矩形 308366"/>
          <p:cNvSpPr/>
          <p:nvPr/>
        </p:nvSpPr>
        <p:spPr>
          <a:xfrm>
            <a:off x="3292475" y="1733550"/>
            <a:ext cx="333375" cy="17463"/>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0274" name="矩形 310273"/>
          <p:cNvSpPr/>
          <p:nvPr/>
        </p:nvSpPr>
        <p:spPr>
          <a:xfrm>
            <a:off x="684213" y="1196975"/>
            <a:ext cx="7920037" cy="5661025"/>
          </a:xfrm>
          <a:prstGeom prst="rect">
            <a:avLst/>
          </a:prstGeom>
          <a:solidFill>
            <a:srgbClr val="000099"/>
          </a:solidFill>
          <a:ln w="9525" cap="flat" cmpd="sng">
            <a:solidFill>
              <a:schemeClr val="tx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75" name="矩形 310274"/>
          <p:cNvSpPr/>
          <p:nvPr/>
        </p:nvSpPr>
        <p:spPr>
          <a:xfrm>
            <a:off x="1116013" y="260350"/>
            <a:ext cx="1584325" cy="647700"/>
          </a:xfrm>
          <a:prstGeom prst="rect">
            <a:avLst/>
          </a:prstGeom>
          <a:solidFill>
            <a:schemeClr val="bg1"/>
          </a:solidFill>
          <a:ln w="9525">
            <a:noFill/>
          </a:ln>
        </p:spPr>
        <p:txBody>
          <a:bodyPr lIns="92075" tIns="46038" rIns="92075" bIns="46038"/>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US" altLang="zh-CN" sz="4000" b="1">
                <a:solidFill>
                  <a:schemeClr val="tx2"/>
                </a:solidFill>
                <a:effectLst>
                  <a:outerShdw blurRad="38100" dist="38100" dir="2700000">
                    <a:srgbClr val="FFFFFF"/>
                  </a:outerShdw>
                </a:effectLst>
                <a:latin typeface="Garamond" panose="02020404030301010803" pitchFamily="18" charset="0"/>
                <a:ea typeface="宋体" panose="02010600030101010101" pitchFamily="2" charset="-122"/>
              </a:rPr>
              <a:t> </a:t>
            </a:r>
            <a:r>
              <a:rPr lang="zh-CN" altLang="en-US" sz="4000" b="1">
                <a:effectLst>
                  <a:outerShdw blurRad="38100" dist="38100" dir="2700000">
                    <a:srgbClr val="FFFFFF"/>
                  </a:outerShdw>
                </a:effectLst>
                <a:latin typeface="Garamond" panose="02020404030301010803" pitchFamily="18" charset="0"/>
                <a:ea typeface="华文宋体" panose="02010600040101010101" pitchFamily="2" charset="-122"/>
              </a:rPr>
              <a:t>抑郁</a:t>
            </a:r>
          </a:p>
        </p:txBody>
      </p:sp>
      <p:grpSp>
        <p:nvGrpSpPr>
          <p:cNvPr id="310276" name="组合 310275"/>
          <p:cNvGrpSpPr/>
          <p:nvPr/>
        </p:nvGrpSpPr>
        <p:grpSpPr>
          <a:xfrm>
            <a:off x="1425575" y="1365250"/>
            <a:ext cx="7289800" cy="5045075"/>
            <a:chOff x="626" y="780"/>
            <a:chExt cx="4592" cy="3178"/>
          </a:xfrm>
        </p:grpSpPr>
        <p:grpSp>
          <p:nvGrpSpPr>
            <p:cNvPr id="310277" name="组合 310276"/>
            <p:cNvGrpSpPr/>
            <p:nvPr/>
          </p:nvGrpSpPr>
          <p:grpSpPr>
            <a:xfrm>
              <a:off x="962" y="904"/>
              <a:ext cx="4256" cy="3054"/>
              <a:chOff x="962" y="904"/>
              <a:chExt cx="4256" cy="3054"/>
            </a:xfrm>
          </p:grpSpPr>
          <p:sp>
            <p:nvSpPr>
              <p:cNvPr id="310278" name="任意多边形 310277"/>
              <p:cNvSpPr>
                <a:spLocks noEditPoints="1"/>
              </p:cNvSpPr>
              <p:nvPr/>
            </p:nvSpPr>
            <p:spPr>
              <a:xfrm>
                <a:off x="1329" y="3110"/>
                <a:ext cx="61" cy="94"/>
              </a:xfrm>
              <a:custGeom>
                <a:rect l="0" t="0" r="0" b="0"/>
                <a:pathLst>
                  <a:path w="61" h="94">
                    <a:moveTo>
                      <a:pt x="11" y="35"/>
                    </a:moveTo>
                    <a:lnTo>
                      <a:pt x="13" y="45"/>
                    </a:lnTo>
                    <a:lnTo>
                      <a:pt x="16" y="54"/>
                    </a:lnTo>
                    <a:lnTo>
                      <a:pt x="22" y="59"/>
                    </a:lnTo>
                    <a:lnTo>
                      <a:pt x="31" y="61"/>
                    </a:lnTo>
                    <a:lnTo>
                      <a:pt x="40" y="59"/>
                    </a:lnTo>
                    <a:lnTo>
                      <a:pt x="44" y="52"/>
                    </a:lnTo>
                    <a:lnTo>
                      <a:pt x="48" y="45"/>
                    </a:lnTo>
                    <a:lnTo>
                      <a:pt x="50" y="35"/>
                    </a:lnTo>
                    <a:lnTo>
                      <a:pt x="48" y="24"/>
                    </a:lnTo>
                    <a:lnTo>
                      <a:pt x="44" y="15"/>
                    </a:lnTo>
                    <a:lnTo>
                      <a:pt x="37" y="10"/>
                    </a:lnTo>
                    <a:lnTo>
                      <a:pt x="31" y="8"/>
                    </a:lnTo>
                    <a:lnTo>
                      <a:pt x="22" y="10"/>
                    </a:lnTo>
                    <a:lnTo>
                      <a:pt x="16" y="15"/>
                    </a:lnTo>
                    <a:lnTo>
                      <a:pt x="13" y="24"/>
                    </a:lnTo>
                    <a:lnTo>
                      <a:pt x="11" y="35"/>
                    </a:lnTo>
                    <a:close/>
                    <a:moveTo>
                      <a:pt x="0" y="94"/>
                    </a:moveTo>
                    <a:lnTo>
                      <a:pt x="0" y="2"/>
                    </a:lnTo>
                    <a:lnTo>
                      <a:pt x="11" y="2"/>
                    </a:lnTo>
                    <a:lnTo>
                      <a:pt x="11" y="10"/>
                    </a:lnTo>
                    <a:lnTo>
                      <a:pt x="16" y="6"/>
                    </a:lnTo>
                    <a:lnTo>
                      <a:pt x="20" y="2"/>
                    </a:lnTo>
                    <a:lnTo>
                      <a:pt x="26" y="0"/>
                    </a:lnTo>
                    <a:lnTo>
                      <a:pt x="33" y="0"/>
                    </a:lnTo>
                    <a:lnTo>
                      <a:pt x="40" y="0"/>
                    </a:lnTo>
                    <a:lnTo>
                      <a:pt x="44" y="2"/>
                    </a:lnTo>
                    <a:lnTo>
                      <a:pt x="48" y="4"/>
                    </a:lnTo>
                    <a:lnTo>
                      <a:pt x="53" y="8"/>
                    </a:lnTo>
                    <a:lnTo>
                      <a:pt x="57" y="13"/>
                    </a:lnTo>
                    <a:lnTo>
                      <a:pt x="59" y="19"/>
                    </a:lnTo>
                    <a:lnTo>
                      <a:pt x="61" y="26"/>
                    </a:lnTo>
                    <a:lnTo>
                      <a:pt x="61" y="35"/>
                    </a:lnTo>
                    <a:lnTo>
                      <a:pt x="61" y="41"/>
                    </a:lnTo>
                    <a:lnTo>
                      <a:pt x="59" y="50"/>
                    </a:lnTo>
                    <a:lnTo>
                      <a:pt x="57" y="54"/>
                    </a:lnTo>
                    <a:lnTo>
                      <a:pt x="53" y="61"/>
                    </a:lnTo>
                    <a:lnTo>
                      <a:pt x="48" y="65"/>
                    </a:lnTo>
                    <a:lnTo>
                      <a:pt x="44" y="67"/>
                    </a:lnTo>
                    <a:lnTo>
                      <a:pt x="40" y="69"/>
                    </a:lnTo>
                    <a:lnTo>
                      <a:pt x="33" y="69"/>
                    </a:lnTo>
                    <a:lnTo>
                      <a:pt x="26" y="69"/>
                    </a:lnTo>
                    <a:lnTo>
                      <a:pt x="20" y="67"/>
                    </a:lnTo>
                    <a:lnTo>
                      <a:pt x="16" y="65"/>
                    </a:lnTo>
                    <a:lnTo>
                      <a:pt x="11" y="59"/>
                    </a:lnTo>
                    <a:lnTo>
                      <a:pt x="11" y="94"/>
                    </a:lnTo>
                    <a:lnTo>
                      <a:pt x="0" y="9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79" name="任意多边形 310278"/>
              <p:cNvSpPr>
                <a:spLocks noEditPoints="1"/>
              </p:cNvSpPr>
              <p:nvPr/>
            </p:nvSpPr>
            <p:spPr>
              <a:xfrm>
                <a:off x="1399" y="3110"/>
                <a:ext cx="63" cy="69"/>
              </a:xfrm>
              <a:custGeom>
                <a:rect l="0" t="0" r="0" b="0"/>
                <a:pathLst>
                  <a:path w="62" h="69">
                    <a:moveTo>
                      <a:pt x="13" y="35"/>
                    </a:moveTo>
                    <a:lnTo>
                      <a:pt x="13" y="45"/>
                    </a:lnTo>
                    <a:lnTo>
                      <a:pt x="18" y="54"/>
                    </a:lnTo>
                    <a:lnTo>
                      <a:pt x="24" y="59"/>
                    </a:lnTo>
                    <a:lnTo>
                      <a:pt x="33" y="61"/>
                    </a:lnTo>
                    <a:lnTo>
                      <a:pt x="42" y="59"/>
                    </a:lnTo>
                    <a:lnTo>
                      <a:pt x="46" y="54"/>
                    </a:lnTo>
                    <a:lnTo>
                      <a:pt x="50" y="45"/>
                    </a:lnTo>
                    <a:lnTo>
                      <a:pt x="53" y="35"/>
                    </a:lnTo>
                    <a:lnTo>
                      <a:pt x="50" y="24"/>
                    </a:lnTo>
                    <a:lnTo>
                      <a:pt x="46" y="15"/>
                    </a:lnTo>
                    <a:lnTo>
                      <a:pt x="42" y="10"/>
                    </a:lnTo>
                    <a:lnTo>
                      <a:pt x="33" y="8"/>
                    </a:lnTo>
                    <a:lnTo>
                      <a:pt x="24" y="10"/>
                    </a:lnTo>
                    <a:lnTo>
                      <a:pt x="18" y="15"/>
                    </a:lnTo>
                    <a:lnTo>
                      <a:pt x="13" y="24"/>
                    </a:lnTo>
                    <a:lnTo>
                      <a:pt x="13" y="35"/>
                    </a:lnTo>
                    <a:close/>
                    <a:moveTo>
                      <a:pt x="0" y="35"/>
                    </a:moveTo>
                    <a:lnTo>
                      <a:pt x="2" y="26"/>
                    </a:lnTo>
                    <a:lnTo>
                      <a:pt x="2" y="19"/>
                    </a:lnTo>
                    <a:lnTo>
                      <a:pt x="7" y="13"/>
                    </a:lnTo>
                    <a:lnTo>
                      <a:pt x="9" y="8"/>
                    </a:lnTo>
                    <a:lnTo>
                      <a:pt x="13" y="4"/>
                    </a:lnTo>
                    <a:lnTo>
                      <a:pt x="20" y="2"/>
                    </a:lnTo>
                    <a:lnTo>
                      <a:pt x="24" y="0"/>
                    </a:lnTo>
                    <a:lnTo>
                      <a:pt x="33" y="0"/>
                    </a:lnTo>
                    <a:lnTo>
                      <a:pt x="39" y="0"/>
                    </a:lnTo>
                    <a:lnTo>
                      <a:pt x="46" y="2"/>
                    </a:lnTo>
                    <a:lnTo>
                      <a:pt x="50" y="4"/>
                    </a:lnTo>
                    <a:lnTo>
                      <a:pt x="55" y="8"/>
                    </a:lnTo>
                    <a:lnTo>
                      <a:pt x="59" y="13"/>
                    </a:lnTo>
                    <a:lnTo>
                      <a:pt x="61" y="19"/>
                    </a:lnTo>
                    <a:lnTo>
                      <a:pt x="63" y="26"/>
                    </a:lnTo>
                    <a:lnTo>
                      <a:pt x="63" y="35"/>
                    </a:lnTo>
                    <a:lnTo>
                      <a:pt x="63" y="43"/>
                    </a:lnTo>
                    <a:lnTo>
                      <a:pt x="61" y="50"/>
                    </a:lnTo>
                    <a:lnTo>
                      <a:pt x="59" y="56"/>
                    </a:lnTo>
                    <a:lnTo>
                      <a:pt x="55" y="61"/>
                    </a:lnTo>
                    <a:lnTo>
                      <a:pt x="50" y="65"/>
                    </a:lnTo>
                    <a:lnTo>
                      <a:pt x="46" y="67"/>
                    </a:lnTo>
                    <a:lnTo>
                      <a:pt x="39" y="69"/>
                    </a:lnTo>
                    <a:lnTo>
                      <a:pt x="33" y="69"/>
                    </a:lnTo>
                    <a:lnTo>
                      <a:pt x="26" y="69"/>
                    </a:lnTo>
                    <a:lnTo>
                      <a:pt x="20" y="67"/>
                    </a:lnTo>
                    <a:lnTo>
                      <a:pt x="13" y="65"/>
                    </a:lnTo>
                    <a:lnTo>
                      <a:pt x="9" y="61"/>
                    </a:lnTo>
                    <a:lnTo>
                      <a:pt x="7" y="56"/>
                    </a:lnTo>
                    <a:lnTo>
                      <a:pt x="2" y="50"/>
                    </a:lnTo>
                    <a:lnTo>
                      <a:pt x="2" y="43"/>
                    </a:lnTo>
                    <a:lnTo>
                      <a:pt x="0"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0" name="任意多边形 310279"/>
              <p:cNvSpPr/>
              <p:nvPr/>
            </p:nvSpPr>
            <p:spPr>
              <a:xfrm>
                <a:off x="1471" y="3110"/>
                <a:ext cx="53" cy="69"/>
              </a:xfrm>
              <a:custGeom>
                <a:rect l="0" t="0" r="0" b="0"/>
                <a:pathLst>
                  <a:path w="52" h="69">
                    <a:moveTo>
                      <a:pt x="0" y="45"/>
                    </a:moveTo>
                    <a:lnTo>
                      <a:pt x="11" y="45"/>
                    </a:lnTo>
                    <a:lnTo>
                      <a:pt x="11" y="52"/>
                    </a:lnTo>
                    <a:lnTo>
                      <a:pt x="16" y="56"/>
                    </a:lnTo>
                    <a:lnTo>
                      <a:pt x="20" y="59"/>
                    </a:lnTo>
                    <a:lnTo>
                      <a:pt x="26" y="61"/>
                    </a:lnTo>
                    <a:lnTo>
                      <a:pt x="33" y="59"/>
                    </a:lnTo>
                    <a:lnTo>
                      <a:pt x="37" y="56"/>
                    </a:lnTo>
                    <a:lnTo>
                      <a:pt x="42" y="54"/>
                    </a:lnTo>
                    <a:lnTo>
                      <a:pt x="42" y="50"/>
                    </a:lnTo>
                    <a:lnTo>
                      <a:pt x="42" y="45"/>
                    </a:lnTo>
                    <a:lnTo>
                      <a:pt x="40" y="43"/>
                    </a:lnTo>
                    <a:lnTo>
                      <a:pt x="37" y="41"/>
                    </a:lnTo>
                    <a:lnTo>
                      <a:pt x="33" y="41"/>
                    </a:lnTo>
                    <a:lnTo>
                      <a:pt x="20" y="37"/>
                    </a:lnTo>
                    <a:lnTo>
                      <a:pt x="11" y="35"/>
                    </a:lnTo>
                    <a:lnTo>
                      <a:pt x="7" y="30"/>
                    </a:lnTo>
                    <a:lnTo>
                      <a:pt x="2" y="26"/>
                    </a:lnTo>
                    <a:lnTo>
                      <a:pt x="2" y="19"/>
                    </a:lnTo>
                    <a:lnTo>
                      <a:pt x="5" y="10"/>
                    </a:lnTo>
                    <a:lnTo>
                      <a:pt x="9" y="4"/>
                    </a:lnTo>
                    <a:lnTo>
                      <a:pt x="16" y="0"/>
                    </a:lnTo>
                    <a:lnTo>
                      <a:pt x="26" y="0"/>
                    </a:lnTo>
                    <a:lnTo>
                      <a:pt x="37" y="0"/>
                    </a:lnTo>
                    <a:lnTo>
                      <a:pt x="44" y="4"/>
                    </a:lnTo>
                    <a:lnTo>
                      <a:pt x="50" y="10"/>
                    </a:lnTo>
                    <a:lnTo>
                      <a:pt x="53" y="19"/>
                    </a:lnTo>
                    <a:lnTo>
                      <a:pt x="53" y="19"/>
                    </a:lnTo>
                    <a:lnTo>
                      <a:pt x="42" y="19"/>
                    </a:lnTo>
                    <a:lnTo>
                      <a:pt x="40" y="15"/>
                    </a:lnTo>
                    <a:lnTo>
                      <a:pt x="37" y="10"/>
                    </a:lnTo>
                    <a:lnTo>
                      <a:pt x="33" y="8"/>
                    </a:lnTo>
                    <a:lnTo>
                      <a:pt x="26" y="8"/>
                    </a:lnTo>
                    <a:lnTo>
                      <a:pt x="20" y="8"/>
                    </a:lnTo>
                    <a:lnTo>
                      <a:pt x="16" y="10"/>
                    </a:lnTo>
                    <a:lnTo>
                      <a:pt x="13" y="15"/>
                    </a:lnTo>
                    <a:lnTo>
                      <a:pt x="13" y="17"/>
                    </a:lnTo>
                    <a:lnTo>
                      <a:pt x="13" y="21"/>
                    </a:lnTo>
                    <a:lnTo>
                      <a:pt x="16" y="24"/>
                    </a:lnTo>
                    <a:lnTo>
                      <a:pt x="18" y="26"/>
                    </a:lnTo>
                    <a:lnTo>
                      <a:pt x="22" y="26"/>
                    </a:lnTo>
                    <a:lnTo>
                      <a:pt x="33" y="28"/>
                    </a:lnTo>
                    <a:lnTo>
                      <a:pt x="44" y="32"/>
                    </a:lnTo>
                    <a:lnTo>
                      <a:pt x="48" y="37"/>
                    </a:lnTo>
                    <a:lnTo>
                      <a:pt x="53" y="41"/>
                    </a:lnTo>
                    <a:lnTo>
                      <a:pt x="53" y="48"/>
                    </a:lnTo>
                    <a:lnTo>
                      <a:pt x="53" y="56"/>
                    </a:lnTo>
                    <a:lnTo>
                      <a:pt x="46" y="65"/>
                    </a:lnTo>
                    <a:lnTo>
                      <a:pt x="37" y="69"/>
                    </a:lnTo>
                    <a:lnTo>
                      <a:pt x="26" y="69"/>
                    </a:lnTo>
                    <a:lnTo>
                      <a:pt x="16" y="67"/>
                    </a:lnTo>
                    <a:lnTo>
                      <a:pt x="7" y="63"/>
                    </a:lnTo>
                    <a:lnTo>
                      <a:pt x="2" y="56"/>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1" name="任意多边形 310280"/>
              <p:cNvSpPr/>
              <p:nvPr/>
            </p:nvSpPr>
            <p:spPr>
              <a:xfrm>
                <a:off x="1530" y="3092"/>
                <a:ext cx="31" cy="87"/>
              </a:xfrm>
              <a:custGeom>
                <a:rect l="0" t="0" r="0" b="0"/>
                <a:pathLst>
                  <a:path w="31" h="87">
                    <a:moveTo>
                      <a:pt x="20" y="70"/>
                    </a:moveTo>
                    <a:lnTo>
                      <a:pt x="20" y="72"/>
                    </a:lnTo>
                    <a:lnTo>
                      <a:pt x="22" y="74"/>
                    </a:lnTo>
                    <a:lnTo>
                      <a:pt x="22" y="77"/>
                    </a:lnTo>
                    <a:lnTo>
                      <a:pt x="26" y="77"/>
                    </a:lnTo>
                    <a:lnTo>
                      <a:pt x="26" y="77"/>
                    </a:lnTo>
                    <a:lnTo>
                      <a:pt x="29" y="77"/>
                    </a:lnTo>
                    <a:lnTo>
                      <a:pt x="31" y="77"/>
                    </a:lnTo>
                    <a:lnTo>
                      <a:pt x="31" y="77"/>
                    </a:lnTo>
                    <a:lnTo>
                      <a:pt x="31" y="85"/>
                    </a:lnTo>
                    <a:lnTo>
                      <a:pt x="29" y="85"/>
                    </a:lnTo>
                    <a:lnTo>
                      <a:pt x="26" y="85"/>
                    </a:lnTo>
                    <a:lnTo>
                      <a:pt x="24" y="87"/>
                    </a:lnTo>
                    <a:lnTo>
                      <a:pt x="22" y="87"/>
                    </a:lnTo>
                    <a:lnTo>
                      <a:pt x="16" y="85"/>
                    </a:lnTo>
                    <a:lnTo>
                      <a:pt x="13" y="83"/>
                    </a:lnTo>
                    <a:lnTo>
                      <a:pt x="9" y="79"/>
                    </a:lnTo>
                    <a:lnTo>
                      <a:pt x="9" y="72"/>
                    </a:lnTo>
                    <a:lnTo>
                      <a:pt x="9" y="28"/>
                    </a:lnTo>
                    <a:lnTo>
                      <a:pt x="0" y="28"/>
                    </a:lnTo>
                    <a:lnTo>
                      <a:pt x="0" y="20"/>
                    </a:lnTo>
                    <a:lnTo>
                      <a:pt x="9" y="20"/>
                    </a:lnTo>
                    <a:lnTo>
                      <a:pt x="9" y="0"/>
                    </a:lnTo>
                    <a:lnTo>
                      <a:pt x="20" y="0"/>
                    </a:lnTo>
                    <a:lnTo>
                      <a:pt x="20" y="20"/>
                    </a:lnTo>
                    <a:lnTo>
                      <a:pt x="31" y="20"/>
                    </a:lnTo>
                    <a:lnTo>
                      <a:pt x="31" y="28"/>
                    </a:lnTo>
                    <a:lnTo>
                      <a:pt x="20" y="28"/>
                    </a:lnTo>
                    <a:lnTo>
                      <a:pt x="20"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2" name="任意多边形 310281"/>
              <p:cNvSpPr/>
              <p:nvPr/>
            </p:nvSpPr>
            <p:spPr>
              <a:xfrm>
                <a:off x="1567" y="3110"/>
                <a:ext cx="55" cy="69"/>
              </a:xfrm>
              <a:custGeom>
                <a:rect l="0" t="0" r="0" b="0"/>
                <a:pathLst>
                  <a:path w="55" h="69">
                    <a:moveTo>
                      <a:pt x="0" y="45"/>
                    </a:moveTo>
                    <a:lnTo>
                      <a:pt x="11" y="45"/>
                    </a:lnTo>
                    <a:lnTo>
                      <a:pt x="13" y="52"/>
                    </a:lnTo>
                    <a:lnTo>
                      <a:pt x="16" y="56"/>
                    </a:lnTo>
                    <a:lnTo>
                      <a:pt x="20" y="59"/>
                    </a:lnTo>
                    <a:lnTo>
                      <a:pt x="29" y="61"/>
                    </a:lnTo>
                    <a:lnTo>
                      <a:pt x="33" y="59"/>
                    </a:lnTo>
                    <a:lnTo>
                      <a:pt x="40" y="56"/>
                    </a:lnTo>
                    <a:lnTo>
                      <a:pt x="42" y="54"/>
                    </a:lnTo>
                    <a:lnTo>
                      <a:pt x="44" y="50"/>
                    </a:lnTo>
                    <a:lnTo>
                      <a:pt x="42" y="45"/>
                    </a:lnTo>
                    <a:lnTo>
                      <a:pt x="42" y="43"/>
                    </a:lnTo>
                    <a:lnTo>
                      <a:pt x="38" y="41"/>
                    </a:lnTo>
                    <a:lnTo>
                      <a:pt x="33" y="41"/>
                    </a:lnTo>
                    <a:lnTo>
                      <a:pt x="20" y="37"/>
                    </a:lnTo>
                    <a:lnTo>
                      <a:pt x="11" y="35"/>
                    </a:lnTo>
                    <a:lnTo>
                      <a:pt x="7" y="30"/>
                    </a:lnTo>
                    <a:lnTo>
                      <a:pt x="3" y="26"/>
                    </a:lnTo>
                    <a:lnTo>
                      <a:pt x="3" y="19"/>
                    </a:lnTo>
                    <a:lnTo>
                      <a:pt x="5" y="10"/>
                    </a:lnTo>
                    <a:lnTo>
                      <a:pt x="9" y="4"/>
                    </a:lnTo>
                    <a:lnTo>
                      <a:pt x="16" y="0"/>
                    </a:lnTo>
                    <a:lnTo>
                      <a:pt x="27" y="0"/>
                    </a:lnTo>
                    <a:lnTo>
                      <a:pt x="38" y="0"/>
                    </a:lnTo>
                    <a:lnTo>
                      <a:pt x="46" y="4"/>
                    </a:lnTo>
                    <a:lnTo>
                      <a:pt x="51" y="10"/>
                    </a:lnTo>
                    <a:lnTo>
                      <a:pt x="53" y="19"/>
                    </a:lnTo>
                    <a:lnTo>
                      <a:pt x="53" y="19"/>
                    </a:lnTo>
                    <a:lnTo>
                      <a:pt x="42" y="19"/>
                    </a:lnTo>
                    <a:lnTo>
                      <a:pt x="40" y="15"/>
                    </a:lnTo>
                    <a:lnTo>
                      <a:pt x="38" y="10"/>
                    </a:lnTo>
                    <a:lnTo>
                      <a:pt x="33" y="8"/>
                    </a:lnTo>
                    <a:lnTo>
                      <a:pt x="27" y="8"/>
                    </a:lnTo>
                    <a:lnTo>
                      <a:pt x="20" y="8"/>
                    </a:lnTo>
                    <a:lnTo>
                      <a:pt x="18" y="10"/>
                    </a:lnTo>
                    <a:lnTo>
                      <a:pt x="13" y="15"/>
                    </a:lnTo>
                    <a:lnTo>
                      <a:pt x="13" y="17"/>
                    </a:lnTo>
                    <a:lnTo>
                      <a:pt x="13" y="21"/>
                    </a:lnTo>
                    <a:lnTo>
                      <a:pt x="16" y="24"/>
                    </a:lnTo>
                    <a:lnTo>
                      <a:pt x="18" y="26"/>
                    </a:lnTo>
                    <a:lnTo>
                      <a:pt x="24" y="26"/>
                    </a:lnTo>
                    <a:lnTo>
                      <a:pt x="33" y="28"/>
                    </a:lnTo>
                    <a:lnTo>
                      <a:pt x="44" y="32"/>
                    </a:lnTo>
                    <a:lnTo>
                      <a:pt x="51" y="37"/>
                    </a:lnTo>
                    <a:lnTo>
                      <a:pt x="53" y="41"/>
                    </a:lnTo>
                    <a:lnTo>
                      <a:pt x="55" y="48"/>
                    </a:lnTo>
                    <a:lnTo>
                      <a:pt x="53" y="56"/>
                    </a:lnTo>
                    <a:lnTo>
                      <a:pt x="46" y="65"/>
                    </a:lnTo>
                    <a:lnTo>
                      <a:pt x="38" y="69"/>
                    </a:lnTo>
                    <a:lnTo>
                      <a:pt x="27" y="69"/>
                    </a:lnTo>
                    <a:lnTo>
                      <a:pt x="16" y="67"/>
                    </a:lnTo>
                    <a:lnTo>
                      <a:pt x="7" y="63"/>
                    </a:lnTo>
                    <a:lnTo>
                      <a:pt x="3" y="56"/>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3" name="任意多边形 310282"/>
              <p:cNvSpPr/>
              <p:nvPr/>
            </p:nvSpPr>
            <p:spPr>
              <a:xfrm>
                <a:off x="1626" y="3112"/>
                <a:ext cx="62" cy="94"/>
              </a:xfrm>
              <a:custGeom>
                <a:rect l="0" t="0" r="0" b="0"/>
                <a:pathLst>
                  <a:path w="62" h="94">
                    <a:moveTo>
                      <a:pt x="48" y="0"/>
                    </a:moveTo>
                    <a:lnTo>
                      <a:pt x="62" y="0"/>
                    </a:lnTo>
                    <a:lnTo>
                      <a:pt x="33" y="76"/>
                    </a:lnTo>
                    <a:lnTo>
                      <a:pt x="31" y="85"/>
                    </a:lnTo>
                    <a:lnTo>
                      <a:pt x="27" y="89"/>
                    </a:lnTo>
                    <a:lnTo>
                      <a:pt x="22" y="94"/>
                    </a:lnTo>
                    <a:lnTo>
                      <a:pt x="16" y="94"/>
                    </a:lnTo>
                    <a:lnTo>
                      <a:pt x="13" y="94"/>
                    </a:lnTo>
                    <a:lnTo>
                      <a:pt x="11" y="94"/>
                    </a:lnTo>
                    <a:lnTo>
                      <a:pt x="9" y="94"/>
                    </a:lnTo>
                    <a:lnTo>
                      <a:pt x="9" y="94"/>
                    </a:lnTo>
                    <a:lnTo>
                      <a:pt x="9" y="83"/>
                    </a:lnTo>
                    <a:lnTo>
                      <a:pt x="9" y="83"/>
                    </a:lnTo>
                    <a:lnTo>
                      <a:pt x="11" y="83"/>
                    </a:lnTo>
                    <a:lnTo>
                      <a:pt x="13" y="83"/>
                    </a:lnTo>
                    <a:lnTo>
                      <a:pt x="13" y="83"/>
                    </a:lnTo>
                    <a:lnTo>
                      <a:pt x="18" y="83"/>
                    </a:lnTo>
                    <a:lnTo>
                      <a:pt x="20" y="81"/>
                    </a:lnTo>
                    <a:lnTo>
                      <a:pt x="22" y="81"/>
                    </a:lnTo>
                    <a:lnTo>
                      <a:pt x="22" y="78"/>
                    </a:lnTo>
                    <a:lnTo>
                      <a:pt x="24" y="70"/>
                    </a:lnTo>
                    <a:lnTo>
                      <a:pt x="0" y="0"/>
                    </a:lnTo>
                    <a:lnTo>
                      <a:pt x="13" y="0"/>
                    </a:lnTo>
                    <a:lnTo>
                      <a:pt x="31" y="52"/>
                    </a:lnTo>
                    <a:lnTo>
                      <a:pt x="48"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4" name="任意多边形 310283"/>
              <p:cNvSpPr/>
              <p:nvPr/>
            </p:nvSpPr>
            <p:spPr>
              <a:xfrm>
                <a:off x="1696" y="3110"/>
                <a:ext cx="55" cy="67"/>
              </a:xfrm>
              <a:custGeom>
                <a:rect l="0" t="0" r="0" b="0"/>
                <a:pathLst>
                  <a:path w="55" h="67">
                    <a:moveTo>
                      <a:pt x="44" y="67"/>
                    </a:moveTo>
                    <a:lnTo>
                      <a:pt x="44" y="26"/>
                    </a:lnTo>
                    <a:lnTo>
                      <a:pt x="44" y="19"/>
                    </a:lnTo>
                    <a:lnTo>
                      <a:pt x="42" y="13"/>
                    </a:lnTo>
                    <a:lnTo>
                      <a:pt x="37" y="10"/>
                    </a:lnTo>
                    <a:lnTo>
                      <a:pt x="31" y="8"/>
                    </a:lnTo>
                    <a:lnTo>
                      <a:pt x="22" y="10"/>
                    </a:lnTo>
                    <a:lnTo>
                      <a:pt x="18" y="15"/>
                    </a:lnTo>
                    <a:lnTo>
                      <a:pt x="13" y="21"/>
                    </a:lnTo>
                    <a:lnTo>
                      <a:pt x="11" y="30"/>
                    </a:lnTo>
                    <a:lnTo>
                      <a:pt x="11" y="67"/>
                    </a:lnTo>
                    <a:lnTo>
                      <a:pt x="0" y="67"/>
                    </a:lnTo>
                    <a:lnTo>
                      <a:pt x="0" y="2"/>
                    </a:lnTo>
                    <a:lnTo>
                      <a:pt x="11" y="2"/>
                    </a:lnTo>
                    <a:lnTo>
                      <a:pt x="11" y="10"/>
                    </a:lnTo>
                    <a:lnTo>
                      <a:pt x="16" y="6"/>
                    </a:lnTo>
                    <a:lnTo>
                      <a:pt x="20" y="2"/>
                    </a:lnTo>
                    <a:lnTo>
                      <a:pt x="26" y="0"/>
                    </a:lnTo>
                    <a:lnTo>
                      <a:pt x="33" y="0"/>
                    </a:lnTo>
                    <a:lnTo>
                      <a:pt x="40" y="0"/>
                    </a:lnTo>
                    <a:lnTo>
                      <a:pt x="44" y="2"/>
                    </a:lnTo>
                    <a:lnTo>
                      <a:pt x="48" y="4"/>
                    </a:lnTo>
                    <a:lnTo>
                      <a:pt x="53" y="8"/>
                    </a:lnTo>
                    <a:lnTo>
                      <a:pt x="53" y="10"/>
                    </a:lnTo>
                    <a:lnTo>
                      <a:pt x="55" y="15"/>
                    </a:lnTo>
                    <a:lnTo>
                      <a:pt x="55" y="19"/>
                    </a:lnTo>
                    <a:lnTo>
                      <a:pt x="55" y="24"/>
                    </a:lnTo>
                    <a:lnTo>
                      <a:pt x="55" y="28"/>
                    </a:lnTo>
                    <a:lnTo>
                      <a:pt x="55" y="67"/>
                    </a:lnTo>
                    <a:lnTo>
                      <a:pt x="44"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5" name="任意多边形 310284"/>
              <p:cNvSpPr>
                <a:spLocks noEditPoints="1"/>
              </p:cNvSpPr>
              <p:nvPr/>
            </p:nvSpPr>
            <p:spPr>
              <a:xfrm>
                <a:off x="1764" y="3110"/>
                <a:ext cx="61" cy="69"/>
              </a:xfrm>
              <a:custGeom>
                <a:rect l="0" t="0" r="0" b="0"/>
                <a:pathLst>
                  <a:path w="61" h="69">
                    <a:moveTo>
                      <a:pt x="44" y="59"/>
                    </a:moveTo>
                    <a:lnTo>
                      <a:pt x="39" y="63"/>
                    </a:lnTo>
                    <a:lnTo>
                      <a:pt x="33" y="67"/>
                    </a:lnTo>
                    <a:lnTo>
                      <a:pt x="26" y="69"/>
                    </a:lnTo>
                    <a:lnTo>
                      <a:pt x="20" y="69"/>
                    </a:lnTo>
                    <a:lnTo>
                      <a:pt x="11" y="69"/>
                    </a:lnTo>
                    <a:lnTo>
                      <a:pt x="4" y="65"/>
                    </a:lnTo>
                    <a:lnTo>
                      <a:pt x="0" y="59"/>
                    </a:lnTo>
                    <a:lnTo>
                      <a:pt x="0" y="50"/>
                    </a:lnTo>
                    <a:lnTo>
                      <a:pt x="0" y="41"/>
                    </a:lnTo>
                    <a:lnTo>
                      <a:pt x="4" y="35"/>
                    </a:lnTo>
                    <a:lnTo>
                      <a:pt x="13" y="32"/>
                    </a:lnTo>
                    <a:lnTo>
                      <a:pt x="22" y="28"/>
                    </a:lnTo>
                    <a:lnTo>
                      <a:pt x="26" y="28"/>
                    </a:lnTo>
                    <a:lnTo>
                      <a:pt x="31" y="28"/>
                    </a:lnTo>
                    <a:lnTo>
                      <a:pt x="37" y="28"/>
                    </a:lnTo>
                    <a:lnTo>
                      <a:pt x="39" y="26"/>
                    </a:lnTo>
                    <a:lnTo>
                      <a:pt x="42" y="26"/>
                    </a:lnTo>
                    <a:lnTo>
                      <a:pt x="42" y="24"/>
                    </a:lnTo>
                    <a:lnTo>
                      <a:pt x="44" y="21"/>
                    </a:lnTo>
                    <a:lnTo>
                      <a:pt x="44" y="19"/>
                    </a:lnTo>
                    <a:lnTo>
                      <a:pt x="42" y="15"/>
                    </a:lnTo>
                    <a:lnTo>
                      <a:pt x="39" y="10"/>
                    </a:lnTo>
                    <a:lnTo>
                      <a:pt x="35" y="10"/>
                    </a:lnTo>
                    <a:lnTo>
                      <a:pt x="28" y="8"/>
                    </a:lnTo>
                    <a:lnTo>
                      <a:pt x="22" y="10"/>
                    </a:lnTo>
                    <a:lnTo>
                      <a:pt x="17" y="13"/>
                    </a:lnTo>
                    <a:lnTo>
                      <a:pt x="13" y="15"/>
                    </a:lnTo>
                    <a:lnTo>
                      <a:pt x="13" y="21"/>
                    </a:lnTo>
                    <a:lnTo>
                      <a:pt x="2" y="21"/>
                    </a:lnTo>
                    <a:lnTo>
                      <a:pt x="2" y="21"/>
                    </a:lnTo>
                    <a:lnTo>
                      <a:pt x="4" y="13"/>
                    </a:lnTo>
                    <a:lnTo>
                      <a:pt x="9" y="4"/>
                    </a:lnTo>
                    <a:lnTo>
                      <a:pt x="17" y="0"/>
                    </a:lnTo>
                    <a:lnTo>
                      <a:pt x="28" y="0"/>
                    </a:lnTo>
                    <a:lnTo>
                      <a:pt x="39" y="0"/>
                    </a:lnTo>
                    <a:lnTo>
                      <a:pt x="48" y="4"/>
                    </a:lnTo>
                    <a:lnTo>
                      <a:pt x="52" y="10"/>
                    </a:lnTo>
                    <a:lnTo>
                      <a:pt x="55" y="19"/>
                    </a:lnTo>
                    <a:lnTo>
                      <a:pt x="55" y="52"/>
                    </a:lnTo>
                    <a:lnTo>
                      <a:pt x="55" y="56"/>
                    </a:lnTo>
                    <a:lnTo>
                      <a:pt x="55" y="59"/>
                    </a:lnTo>
                    <a:lnTo>
                      <a:pt x="57" y="59"/>
                    </a:lnTo>
                    <a:lnTo>
                      <a:pt x="59" y="61"/>
                    </a:lnTo>
                    <a:lnTo>
                      <a:pt x="59" y="61"/>
                    </a:lnTo>
                    <a:lnTo>
                      <a:pt x="59" y="61"/>
                    </a:lnTo>
                    <a:lnTo>
                      <a:pt x="59" y="59"/>
                    </a:lnTo>
                    <a:lnTo>
                      <a:pt x="61" y="59"/>
                    </a:lnTo>
                    <a:lnTo>
                      <a:pt x="61" y="67"/>
                    </a:lnTo>
                    <a:lnTo>
                      <a:pt x="59" y="69"/>
                    </a:lnTo>
                    <a:lnTo>
                      <a:pt x="57" y="69"/>
                    </a:lnTo>
                    <a:lnTo>
                      <a:pt x="57" y="69"/>
                    </a:lnTo>
                    <a:lnTo>
                      <a:pt x="55" y="69"/>
                    </a:lnTo>
                    <a:lnTo>
                      <a:pt x="50" y="69"/>
                    </a:lnTo>
                    <a:lnTo>
                      <a:pt x="46" y="67"/>
                    </a:lnTo>
                    <a:lnTo>
                      <a:pt x="44" y="63"/>
                    </a:lnTo>
                    <a:lnTo>
                      <a:pt x="44" y="59"/>
                    </a:lnTo>
                    <a:lnTo>
                      <a:pt x="44" y="59"/>
                    </a:lnTo>
                    <a:close/>
                    <a:moveTo>
                      <a:pt x="44" y="35"/>
                    </a:moveTo>
                    <a:lnTo>
                      <a:pt x="37" y="37"/>
                    </a:lnTo>
                    <a:lnTo>
                      <a:pt x="28" y="37"/>
                    </a:lnTo>
                    <a:lnTo>
                      <a:pt x="24" y="39"/>
                    </a:lnTo>
                    <a:lnTo>
                      <a:pt x="22" y="39"/>
                    </a:lnTo>
                    <a:lnTo>
                      <a:pt x="17" y="39"/>
                    </a:lnTo>
                    <a:lnTo>
                      <a:pt x="13" y="41"/>
                    </a:lnTo>
                    <a:lnTo>
                      <a:pt x="11" y="45"/>
                    </a:lnTo>
                    <a:lnTo>
                      <a:pt x="11" y="50"/>
                    </a:lnTo>
                    <a:lnTo>
                      <a:pt x="11" y="54"/>
                    </a:lnTo>
                    <a:lnTo>
                      <a:pt x="13" y="56"/>
                    </a:lnTo>
                    <a:lnTo>
                      <a:pt x="17" y="59"/>
                    </a:lnTo>
                    <a:lnTo>
                      <a:pt x="22" y="61"/>
                    </a:lnTo>
                    <a:lnTo>
                      <a:pt x="31" y="59"/>
                    </a:lnTo>
                    <a:lnTo>
                      <a:pt x="37" y="56"/>
                    </a:lnTo>
                    <a:lnTo>
                      <a:pt x="42" y="50"/>
                    </a:lnTo>
                    <a:lnTo>
                      <a:pt x="44" y="43"/>
                    </a:lnTo>
                    <a:lnTo>
                      <a:pt x="44"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6" name="任意多边形 310285"/>
              <p:cNvSpPr>
                <a:spLocks noEditPoints="1"/>
              </p:cNvSpPr>
              <p:nvPr/>
            </p:nvSpPr>
            <p:spPr>
              <a:xfrm>
                <a:off x="1836" y="3110"/>
                <a:ext cx="59" cy="94"/>
              </a:xfrm>
              <a:custGeom>
                <a:rect l="0" t="0" r="0" b="0"/>
                <a:pathLst>
                  <a:path w="59" h="94">
                    <a:moveTo>
                      <a:pt x="9" y="35"/>
                    </a:moveTo>
                    <a:lnTo>
                      <a:pt x="11" y="45"/>
                    </a:lnTo>
                    <a:lnTo>
                      <a:pt x="15" y="54"/>
                    </a:lnTo>
                    <a:lnTo>
                      <a:pt x="20" y="59"/>
                    </a:lnTo>
                    <a:lnTo>
                      <a:pt x="28" y="61"/>
                    </a:lnTo>
                    <a:lnTo>
                      <a:pt x="37" y="59"/>
                    </a:lnTo>
                    <a:lnTo>
                      <a:pt x="44" y="52"/>
                    </a:lnTo>
                    <a:lnTo>
                      <a:pt x="46" y="45"/>
                    </a:lnTo>
                    <a:lnTo>
                      <a:pt x="48" y="35"/>
                    </a:lnTo>
                    <a:lnTo>
                      <a:pt x="46" y="24"/>
                    </a:lnTo>
                    <a:lnTo>
                      <a:pt x="44" y="15"/>
                    </a:lnTo>
                    <a:lnTo>
                      <a:pt x="37" y="10"/>
                    </a:lnTo>
                    <a:lnTo>
                      <a:pt x="28" y="8"/>
                    </a:lnTo>
                    <a:lnTo>
                      <a:pt x="20" y="10"/>
                    </a:lnTo>
                    <a:lnTo>
                      <a:pt x="15" y="15"/>
                    </a:lnTo>
                    <a:lnTo>
                      <a:pt x="11" y="24"/>
                    </a:lnTo>
                    <a:lnTo>
                      <a:pt x="9" y="35"/>
                    </a:lnTo>
                    <a:close/>
                    <a:moveTo>
                      <a:pt x="0" y="94"/>
                    </a:moveTo>
                    <a:lnTo>
                      <a:pt x="0" y="2"/>
                    </a:lnTo>
                    <a:lnTo>
                      <a:pt x="11" y="2"/>
                    </a:lnTo>
                    <a:lnTo>
                      <a:pt x="11" y="10"/>
                    </a:lnTo>
                    <a:lnTo>
                      <a:pt x="13" y="6"/>
                    </a:lnTo>
                    <a:lnTo>
                      <a:pt x="20" y="2"/>
                    </a:lnTo>
                    <a:lnTo>
                      <a:pt x="24" y="0"/>
                    </a:lnTo>
                    <a:lnTo>
                      <a:pt x="31" y="0"/>
                    </a:lnTo>
                    <a:lnTo>
                      <a:pt x="37" y="0"/>
                    </a:lnTo>
                    <a:lnTo>
                      <a:pt x="44" y="2"/>
                    </a:lnTo>
                    <a:lnTo>
                      <a:pt x="48" y="4"/>
                    </a:lnTo>
                    <a:lnTo>
                      <a:pt x="53" y="8"/>
                    </a:lnTo>
                    <a:lnTo>
                      <a:pt x="55" y="13"/>
                    </a:lnTo>
                    <a:lnTo>
                      <a:pt x="57" y="19"/>
                    </a:lnTo>
                    <a:lnTo>
                      <a:pt x="59" y="26"/>
                    </a:lnTo>
                    <a:lnTo>
                      <a:pt x="59" y="35"/>
                    </a:lnTo>
                    <a:lnTo>
                      <a:pt x="59" y="41"/>
                    </a:lnTo>
                    <a:lnTo>
                      <a:pt x="57" y="50"/>
                    </a:lnTo>
                    <a:lnTo>
                      <a:pt x="55" y="54"/>
                    </a:lnTo>
                    <a:lnTo>
                      <a:pt x="53" y="61"/>
                    </a:lnTo>
                    <a:lnTo>
                      <a:pt x="48" y="65"/>
                    </a:lnTo>
                    <a:lnTo>
                      <a:pt x="42" y="67"/>
                    </a:lnTo>
                    <a:lnTo>
                      <a:pt x="37" y="69"/>
                    </a:lnTo>
                    <a:lnTo>
                      <a:pt x="31" y="69"/>
                    </a:lnTo>
                    <a:lnTo>
                      <a:pt x="24" y="69"/>
                    </a:lnTo>
                    <a:lnTo>
                      <a:pt x="20" y="67"/>
                    </a:lnTo>
                    <a:lnTo>
                      <a:pt x="13" y="65"/>
                    </a:lnTo>
                    <a:lnTo>
                      <a:pt x="11" y="59"/>
                    </a:lnTo>
                    <a:lnTo>
                      <a:pt x="11" y="94"/>
                    </a:lnTo>
                    <a:lnTo>
                      <a:pt x="0" y="9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7" name="任意多边形 310286"/>
              <p:cNvSpPr/>
              <p:nvPr/>
            </p:nvSpPr>
            <p:spPr>
              <a:xfrm>
                <a:off x="1902" y="3092"/>
                <a:ext cx="32" cy="87"/>
              </a:xfrm>
              <a:custGeom>
                <a:rect l="0" t="0" r="0" b="0"/>
                <a:pathLst>
                  <a:path w="32" h="87">
                    <a:moveTo>
                      <a:pt x="19" y="70"/>
                    </a:moveTo>
                    <a:lnTo>
                      <a:pt x="19" y="72"/>
                    </a:lnTo>
                    <a:lnTo>
                      <a:pt x="21" y="74"/>
                    </a:lnTo>
                    <a:lnTo>
                      <a:pt x="24" y="77"/>
                    </a:lnTo>
                    <a:lnTo>
                      <a:pt x="26" y="77"/>
                    </a:lnTo>
                    <a:lnTo>
                      <a:pt x="26" y="77"/>
                    </a:lnTo>
                    <a:lnTo>
                      <a:pt x="28" y="77"/>
                    </a:lnTo>
                    <a:lnTo>
                      <a:pt x="30" y="77"/>
                    </a:lnTo>
                    <a:lnTo>
                      <a:pt x="32" y="77"/>
                    </a:lnTo>
                    <a:lnTo>
                      <a:pt x="32" y="85"/>
                    </a:lnTo>
                    <a:lnTo>
                      <a:pt x="28" y="85"/>
                    </a:lnTo>
                    <a:lnTo>
                      <a:pt x="26" y="85"/>
                    </a:lnTo>
                    <a:lnTo>
                      <a:pt x="24" y="87"/>
                    </a:lnTo>
                    <a:lnTo>
                      <a:pt x="24" y="87"/>
                    </a:lnTo>
                    <a:lnTo>
                      <a:pt x="17" y="85"/>
                    </a:lnTo>
                    <a:lnTo>
                      <a:pt x="13" y="83"/>
                    </a:lnTo>
                    <a:lnTo>
                      <a:pt x="11" y="79"/>
                    </a:lnTo>
                    <a:lnTo>
                      <a:pt x="8" y="72"/>
                    </a:lnTo>
                    <a:lnTo>
                      <a:pt x="8" y="28"/>
                    </a:lnTo>
                    <a:lnTo>
                      <a:pt x="0" y="28"/>
                    </a:lnTo>
                    <a:lnTo>
                      <a:pt x="0" y="20"/>
                    </a:lnTo>
                    <a:lnTo>
                      <a:pt x="8" y="20"/>
                    </a:lnTo>
                    <a:lnTo>
                      <a:pt x="8" y="0"/>
                    </a:lnTo>
                    <a:lnTo>
                      <a:pt x="19" y="0"/>
                    </a:lnTo>
                    <a:lnTo>
                      <a:pt x="19" y="20"/>
                    </a:lnTo>
                    <a:lnTo>
                      <a:pt x="32" y="20"/>
                    </a:lnTo>
                    <a:lnTo>
                      <a:pt x="32" y="28"/>
                    </a:lnTo>
                    <a:lnTo>
                      <a:pt x="19" y="28"/>
                    </a:lnTo>
                    <a:lnTo>
                      <a:pt x="19"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8" name="任意多边形 310287"/>
              <p:cNvSpPr>
                <a:spLocks noEditPoints="1"/>
              </p:cNvSpPr>
              <p:nvPr/>
            </p:nvSpPr>
            <p:spPr>
              <a:xfrm>
                <a:off x="1943" y="3086"/>
                <a:ext cx="11" cy="91"/>
              </a:xfrm>
              <a:custGeom>
                <a:rect l="0" t="0" r="0" b="0"/>
                <a:pathLst>
                  <a:path w="11" h="91">
                    <a:moveTo>
                      <a:pt x="0" y="13"/>
                    </a:moveTo>
                    <a:lnTo>
                      <a:pt x="0" y="0"/>
                    </a:lnTo>
                    <a:lnTo>
                      <a:pt x="11" y="0"/>
                    </a:lnTo>
                    <a:lnTo>
                      <a:pt x="11" y="13"/>
                    </a:lnTo>
                    <a:lnTo>
                      <a:pt x="0" y="13"/>
                    </a:lnTo>
                    <a:close/>
                    <a:moveTo>
                      <a:pt x="0" y="91"/>
                    </a:moveTo>
                    <a:lnTo>
                      <a:pt x="0" y="26"/>
                    </a:lnTo>
                    <a:lnTo>
                      <a:pt x="11" y="26"/>
                    </a:lnTo>
                    <a:lnTo>
                      <a:pt x="11"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89" name="任意多边形 310288"/>
              <p:cNvSpPr/>
              <p:nvPr/>
            </p:nvSpPr>
            <p:spPr>
              <a:xfrm>
                <a:off x="1967" y="3110"/>
                <a:ext cx="59" cy="69"/>
              </a:xfrm>
              <a:custGeom>
                <a:rect l="0" t="0" r="0" b="0"/>
                <a:pathLst>
                  <a:path w="59" h="69">
                    <a:moveTo>
                      <a:pt x="48" y="24"/>
                    </a:moveTo>
                    <a:lnTo>
                      <a:pt x="46" y="17"/>
                    </a:lnTo>
                    <a:lnTo>
                      <a:pt x="42" y="13"/>
                    </a:lnTo>
                    <a:lnTo>
                      <a:pt x="37" y="10"/>
                    </a:lnTo>
                    <a:lnTo>
                      <a:pt x="31" y="8"/>
                    </a:lnTo>
                    <a:lnTo>
                      <a:pt x="22" y="10"/>
                    </a:lnTo>
                    <a:lnTo>
                      <a:pt x="18" y="15"/>
                    </a:lnTo>
                    <a:lnTo>
                      <a:pt x="13" y="24"/>
                    </a:lnTo>
                    <a:lnTo>
                      <a:pt x="13" y="35"/>
                    </a:lnTo>
                    <a:lnTo>
                      <a:pt x="13" y="45"/>
                    </a:lnTo>
                    <a:lnTo>
                      <a:pt x="18" y="52"/>
                    </a:lnTo>
                    <a:lnTo>
                      <a:pt x="22" y="59"/>
                    </a:lnTo>
                    <a:lnTo>
                      <a:pt x="31" y="59"/>
                    </a:lnTo>
                    <a:lnTo>
                      <a:pt x="37" y="59"/>
                    </a:lnTo>
                    <a:lnTo>
                      <a:pt x="42" y="56"/>
                    </a:lnTo>
                    <a:lnTo>
                      <a:pt x="46" y="50"/>
                    </a:lnTo>
                    <a:lnTo>
                      <a:pt x="48" y="43"/>
                    </a:lnTo>
                    <a:lnTo>
                      <a:pt x="59" y="43"/>
                    </a:lnTo>
                    <a:lnTo>
                      <a:pt x="57" y="54"/>
                    </a:lnTo>
                    <a:lnTo>
                      <a:pt x="50" y="63"/>
                    </a:lnTo>
                    <a:lnTo>
                      <a:pt x="42" y="67"/>
                    </a:lnTo>
                    <a:lnTo>
                      <a:pt x="29" y="69"/>
                    </a:lnTo>
                    <a:lnTo>
                      <a:pt x="24" y="69"/>
                    </a:lnTo>
                    <a:lnTo>
                      <a:pt x="18" y="67"/>
                    </a:lnTo>
                    <a:lnTo>
                      <a:pt x="13" y="65"/>
                    </a:lnTo>
                    <a:lnTo>
                      <a:pt x="9" y="61"/>
                    </a:lnTo>
                    <a:lnTo>
                      <a:pt x="5" y="56"/>
                    </a:lnTo>
                    <a:lnTo>
                      <a:pt x="2" y="50"/>
                    </a:lnTo>
                    <a:lnTo>
                      <a:pt x="2" y="43"/>
                    </a:lnTo>
                    <a:lnTo>
                      <a:pt x="0" y="35"/>
                    </a:lnTo>
                    <a:lnTo>
                      <a:pt x="2" y="26"/>
                    </a:lnTo>
                    <a:lnTo>
                      <a:pt x="2" y="19"/>
                    </a:lnTo>
                    <a:lnTo>
                      <a:pt x="5" y="13"/>
                    </a:lnTo>
                    <a:lnTo>
                      <a:pt x="9" y="8"/>
                    </a:lnTo>
                    <a:lnTo>
                      <a:pt x="13" y="4"/>
                    </a:lnTo>
                    <a:lnTo>
                      <a:pt x="18" y="2"/>
                    </a:lnTo>
                    <a:lnTo>
                      <a:pt x="24" y="0"/>
                    </a:lnTo>
                    <a:lnTo>
                      <a:pt x="31" y="0"/>
                    </a:lnTo>
                    <a:lnTo>
                      <a:pt x="42" y="0"/>
                    </a:lnTo>
                    <a:lnTo>
                      <a:pt x="50" y="6"/>
                    </a:lnTo>
                    <a:lnTo>
                      <a:pt x="57" y="13"/>
                    </a:lnTo>
                    <a:lnTo>
                      <a:pt x="59" y="24"/>
                    </a:lnTo>
                    <a:lnTo>
                      <a:pt x="48"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0" name="任意多边形 310289"/>
              <p:cNvSpPr/>
              <p:nvPr/>
            </p:nvSpPr>
            <p:spPr>
              <a:xfrm>
                <a:off x="1178" y="3219"/>
                <a:ext cx="70" cy="92"/>
              </a:xfrm>
              <a:custGeom>
                <a:rect l="0" t="0" r="0" b="0"/>
                <a:pathLst>
                  <a:path w="70" h="92">
                    <a:moveTo>
                      <a:pt x="0" y="92"/>
                    </a:moveTo>
                    <a:lnTo>
                      <a:pt x="0" y="0"/>
                    </a:lnTo>
                    <a:lnTo>
                      <a:pt x="14" y="0"/>
                    </a:lnTo>
                    <a:lnTo>
                      <a:pt x="55" y="65"/>
                    </a:lnTo>
                    <a:lnTo>
                      <a:pt x="57" y="68"/>
                    </a:lnTo>
                    <a:lnTo>
                      <a:pt x="57" y="70"/>
                    </a:lnTo>
                    <a:lnTo>
                      <a:pt x="59" y="72"/>
                    </a:lnTo>
                    <a:lnTo>
                      <a:pt x="59" y="74"/>
                    </a:lnTo>
                    <a:lnTo>
                      <a:pt x="59" y="0"/>
                    </a:lnTo>
                    <a:lnTo>
                      <a:pt x="70" y="0"/>
                    </a:lnTo>
                    <a:lnTo>
                      <a:pt x="70" y="92"/>
                    </a:lnTo>
                    <a:lnTo>
                      <a:pt x="57" y="92"/>
                    </a:lnTo>
                    <a:lnTo>
                      <a:pt x="16" y="24"/>
                    </a:lnTo>
                    <a:lnTo>
                      <a:pt x="14" y="22"/>
                    </a:lnTo>
                    <a:lnTo>
                      <a:pt x="14" y="19"/>
                    </a:lnTo>
                    <a:lnTo>
                      <a:pt x="11" y="17"/>
                    </a:lnTo>
                    <a:lnTo>
                      <a:pt x="11" y="17"/>
                    </a:lnTo>
                    <a:lnTo>
                      <a:pt x="11" y="92"/>
                    </a:lnTo>
                    <a:lnTo>
                      <a:pt x="0" y="92"/>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1" name="任意多边形 310290"/>
              <p:cNvSpPr>
                <a:spLocks noEditPoints="1"/>
              </p:cNvSpPr>
              <p:nvPr/>
            </p:nvSpPr>
            <p:spPr>
              <a:xfrm>
                <a:off x="1257" y="3219"/>
                <a:ext cx="81" cy="92"/>
              </a:xfrm>
              <a:custGeom>
                <a:rect l="0" t="0" r="0" b="0"/>
                <a:pathLst>
                  <a:path w="81" h="92">
                    <a:moveTo>
                      <a:pt x="26" y="52"/>
                    </a:moveTo>
                    <a:lnTo>
                      <a:pt x="55" y="52"/>
                    </a:lnTo>
                    <a:lnTo>
                      <a:pt x="42" y="13"/>
                    </a:lnTo>
                    <a:lnTo>
                      <a:pt x="26" y="52"/>
                    </a:lnTo>
                    <a:close/>
                    <a:moveTo>
                      <a:pt x="0" y="92"/>
                    </a:moveTo>
                    <a:lnTo>
                      <a:pt x="35" y="0"/>
                    </a:lnTo>
                    <a:lnTo>
                      <a:pt x="48" y="0"/>
                    </a:lnTo>
                    <a:lnTo>
                      <a:pt x="81" y="92"/>
                    </a:lnTo>
                    <a:lnTo>
                      <a:pt x="68" y="92"/>
                    </a:lnTo>
                    <a:lnTo>
                      <a:pt x="59" y="63"/>
                    </a:lnTo>
                    <a:lnTo>
                      <a:pt x="22" y="63"/>
                    </a:lnTo>
                    <a:lnTo>
                      <a:pt x="13" y="92"/>
                    </a:lnTo>
                    <a:lnTo>
                      <a:pt x="0" y="92"/>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2" name="任意多边形 310291"/>
              <p:cNvSpPr/>
              <p:nvPr/>
            </p:nvSpPr>
            <p:spPr>
              <a:xfrm>
                <a:off x="1373" y="3225"/>
                <a:ext cx="31" cy="86"/>
              </a:xfrm>
              <a:custGeom>
                <a:rect l="0" t="0" r="0" b="0"/>
                <a:pathLst>
                  <a:path w="31" h="86">
                    <a:moveTo>
                      <a:pt x="20" y="68"/>
                    </a:moveTo>
                    <a:lnTo>
                      <a:pt x="20" y="72"/>
                    </a:lnTo>
                    <a:lnTo>
                      <a:pt x="22" y="75"/>
                    </a:lnTo>
                    <a:lnTo>
                      <a:pt x="22" y="75"/>
                    </a:lnTo>
                    <a:lnTo>
                      <a:pt x="26" y="75"/>
                    </a:lnTo>
                    <a:lnTo>
                      <a:pt x="26" y="75"/>
                    </a:lnTo>
                    <a:lnTo>
                      <a:pt x="28" y="75"/>
                    </a:lnTo>
                    <a:lnTo>
                      <a:pt x="28" y="75"/>
                    </a:lnTo>
                    <a:lnTo>
                      <a:pt x="31" y="75"/>
                    </a:lnTo>
                    <a:lnTo>
                      <a:pt x="31" y="86"/>
                    </a:lnTo>
                    <a:lnTo>
                      <a:pt x="28" y="86"/>
                    </a:lnTo>
                    <a:lnTo>
                      <a:pt x="26" y="86"/>
                    </a:lnTo>
                    <a:lnTo>
                      <a:pt x="24" y="86"/>
                    </a:lnTo>
                    <a:lnTo>
                      <a:pt x="22" y="86"/>
                    </a:lnTo>
                    <a:lnTo>
                      <a:pt x="15" y="86"/>
                    </a:lnTo>
                    <a:lnTo>
                      <a:pt x="11" y="83"/>
                    </a:lnTo>
                    <a:lnTo>
                      <a:pt x="9" y="79"/>
                    </a:lnTo>
                    <a:lnTo>
                      <a:pt x="9" y="72"/>
                    </a:lnTo>
                    <a:lnTo>
                      <a:pt x="9" y="27"/>
                    </a:lnTo>
                    <a:lnTo>
                      <a:pt x="0" y="27"/>
                    </a:lnTo>
                    <a:lnTo>
                      <a:pt x="0" y="18"/>
                    </a:lnTo>
                    <a:lnTo>
                      <a:pt x="9" y="18"/>
                    </a:lnTo>
                    <a:lnTo>
                      <a:pt x="9" y="0"/>
                    </a:lnTo>
                    <a:lnTo>
                      <a:pt x="20" y="0"/>
                    </a:lnTo>
                    <a:lnTo>
                      <a:pt x="20" y="18"/>
                    </a:lnTo>
                    <a:lnTo>
                      <a:pt x="31" y="18"/>
                    </a:lnTo>
                    <a:lnTo>
                      <a:pt x="31" y="27"/>
                    </a:lnTo>
                    <a:lnTo>
                      <a:pt x="20" y="27"/>
                    </a:lnTo>
                    <a:lnTo>
                      <a:pt x="20"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3" name="任意多边形 310292"/>
              <p:cNvSpPr>
                <a:spLocks noEditPoints="1"/>
              </p:cNvSpPr>
              <p:nvPr/>
            </p:nvSpPr>
            <p:spPr>
              <a:xfrm>
                <a:off x="1410" y="3241"/>
                <a:ext cx="61" cy="72"/>
              </a:xfrm>
              <a:custGeom>
                <a:rect l="0" t="0" r="0" b="0"/>
                <a:pathLst>
                  <a:path w="61" h="72">
                    <a:moveTo>
                      <a:pt x="44" y="61"/>
                    </a:moveTo>
                    <a:lnTo>
                      <a:pt x="39" y="65"/>
                    </a:lnTo>
                    <a:lnTo>
                      <a:pt x="35" y="67"/>
                    </a:lnTo>
                    <a:lnTo>
                      <a:pt x="28" y="70"/>
                    </a:lnTo>
                    <a:lnTo>
                      <a:pt x="22" y="72"/>
                    </a:lnTo>
                    <a:lnTo>
                      <a:pt x="13" y="70"/>
                    </a:lnTo>
                    <a:lnTo>
                      <a:pt x="7" y="65"/>
                    </a:lnTo>
                    <a:lnTo>
                      <a:pt x="2" y="59"/>
                    </a:lnTo>
                    <a:lnTo>
                      <a:pt x="0" y="50"/>
                    </a:lnTo>
                    <a:lnTo>
                      <a:pt x="2" y="43"/>
                    </a:lnTo>
                    <a:lnTo>
                      <a:pt x="7" y="37"/>
                    </a:lnTo>
                    <a:lnTo>
                      <a:pt x="13" y="32"/>
                    </a:lnTo>
                    <a:lnTo>
                      <a:pt x="22" y="30"/>
                    </a:lnTo>
                    <a:lnTo>
                      <a:pt x="26" y="30"/>
                    </a:lnTo>
                    <a:lnTo>
                      <a:pt x="31" y="28"/>
                    </a:lnTo>
                    <a:lnTo>
                      <a:pt x="37" y="28"/>
                    </a:lnTo>
                    <a:lnTo>
                      <a:pt x="42" y="28"/>
                    </a:lnTo>
                    <a:lnTo>
                      <a:pt x="42" y="26"/>
                    </a:lnTo>
                    <a:lnTo>
                      <a:pt x="44" y="26"/>
                    </a:lnTo>
                    <a:lnTo>
                      <a:pt x="44" y="24"/>
                    </a:lnTo>
                    <a:lnTo>
                      <a:pt x="44" y="19"/>
                    </a:lnTo>
                    <a:lnTo>
                      <a:pt x="44" y="15"/>
                    </a:lnTo>
                    <a:lnTo>
                      <a:pt x="39" y="13"/>
                    </a:lnTo>
                    <a:lnTo>
                      <a:pt x="35" y="11"/>
                    </a:lnTo>
                    <a:lnTo>
                      <a:pt x="28" y="11"/>
                    </a:lnTo>
                    <a:lnTo>
                      <a:pt x="22" y="11"/>
                    </a:lnTo>
                    <a:lnTo>
                      <a:pt x="18" y="13"/>
                    </a:lnTo>
                    <a:lnTo>
                      <a:pt x="15" y="17"/>
                    </a:lnTo>
                    <a:lnTo>
                      <a:pt x="13" y="22"/>
                    </a:lnTo>
                    <a:lnTo>
                      <a:pt x="4" y="22"/>
                    </a:lnTo>
                    <a:lnTo>
                      <a:pt x="4" y="22"/>
                    </a:lnTo>
                    <a:lnTo>
                      <a:pt x="4" y="13"/>
                    </a:lnTo>
                    <a:lnTo>
                      <a:pt x="11" y="6"/>
                    </a:lnTo>
                    <a:lnTo>
                      <a:pt x="20" y="2"/>
                    </a:lnTo>
                    <a:lnTo>
                      <a:pt x="31" y="0"/>
                    </a:lnTo>
                    <a:lnTo>
                      <a:pt x="42" y="2"/>
                    </a:lnTo>
                    <a:lnTo>
                      <a:pt x="48" y="4"/>
                    </a:lnTo>
                    <a:lnTo>
                      <a:pt x="52" y="11"/>
                    </a:lnTo>
                    <a:lnTo>
                      <a:pt x="55" y="22"/>
                    </a:lnTo>
                    <a:lnTo>
                      <a:pt x="55" y="54"/>
                    </a:lnTo>
                    <a:lnTo>
                      <a:pt x="55" y="56"/>
                    </a:lnTo>
                    <a:lnTo>
                      <a:pt x="57" y="59"/>
                    </a:lnTo>
                    <a:lnTo>
                      <a:pt x="57" y="61"/>
                    </a:lnTo>
                    <a:lnTo>
                      <a:pt x="59" y="61"/>
                    </a:lnTo>
                    <a:lnTo>
                      <a:pt x="59" y="61"/>
                    </a:lnTo>
                    <a:lnTo>
                      <a:pt x="61" y="61"/>
                    </a:lnTo>
                    <a:lnTo>
                      <a:pt x="61" y="61"/>
                    </a:lnTo>
                    <a:lnTo>
                      <a:pt x="61" y="61"/>
                    </a:lnTo>
                    <a:lnTo>
                      <a:pt x="61" y="70"/>
                    </a:lnTo>
                    <a:lnTo>
                      <a:pt x="59" y="70"/>
                    </a:lnTo>
                    <a:lnTo>
                      <a:pt x="59" y="70"/>
                    </a:lnTo>
                    <a:lnTo>
                      <a:pt x="57" y="70"/>
                    </a:lnTo>
                    <a:lnTo>
                      <a:pt x="55" y="70"/>
                    </a:lnTo>
                    <a:lnTo>
                      <a:pt x="50" y="70"/>
                    </a:lnTo>
                    <a:lnTo>
                      <a:pt x="48" y="67"/>
                    </a:lnTo>
                    <a:lnTo>
                      <a:pt x="46" y="65"/>
                    </a:lnTo>
                    <a:lnTo>
                      <a:pt x="44" y="61"/>
                    </a:lnTo>
                    <a:lnTo>
                      <a:pt x="44" y="61"/>
                    </a:lnTo>
                    <a:close/>
                    <a:moveTo>
                      <a:pt x="44" y="35"/>
                    </a:moveTo>
                    <a:lnTo>
                      <a:pt x="37" y="37"/>
                    </a:lnTo>
                    <a:lnTo>
                      <a:pt x="28" y="39"/>
                    </a:lnTo>
                    <a:lnTo>
                      <a:pt x="26" y="39"/>
                    </a:lnTo>
                    <a:lnTo>
                      <a:pt x="24" y="39"/>
                    </a:lnTo>
                    <a:lnTo>
                      <a:pt x="18" y="41"/>
                    </a:lnTo>
                    <a:lnTo>
                      <a:pt x="15" y="43"/>
                    </a:lnTo>
                    <a:lnTo>
                      <a:pt x="13" y="46"/>
                    </a:lnTo>
                    <a:lnTo>
                      <a:pt x="11" y="50"/>
                    </a:lnTo>
                    <a:lnTo>
                      <a:pt x="13" y="54"/>
                    </a:lnTo>
                    <a:lnTo>
                      <a:pt x="15" y="59"/>
                    </a:lnTo>
                    <a:lnTo>
                      <a:pt x="20" y="61"/>
                    </a:lnTo>
                    <a:lnTo>
                      <a:pt x="24" y="61"/>
                    </a:lnTo>
                    <a:lnTo>
                      <a:pt x="31" y="61"/>
                    </a:lnTo>
                    <a:lnTo>
                      <a:pt x="37" y="56"/>
                    </a:lnTo>
                    <a:lnTo>
                      <a:pt x="42" y="52"/>
                    </a:lnTo>
                    <a:lnTo>
                      <a:pt x="44" y="46"/>
                    </a:lnTo>
                    <a:lnTo>
                      <a:pt x="44"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4" name="任意多边形 310293"/>
              <p:cNvSpPr/>
              <p:nvPr/>
            </p:nvSpPr>
            <p:spPr>
              <a:xfrm>
                <a:off x="1482" y="3241"/>
                <a:ext cx="31" cy="70"/>
              </a:xfrm>
              <a:custGeom>
                <a:rect l="0" t="0" r="0" b="0"/>
                <a:pathLst>
                  <a:path w="31" h="70">
                    <a:moveTo>
                      <a:pt x="0" y="70"/>
                    </a:moveTo>
                    <a:lnTo>
                      <a:pt x="0" y="2"/>
                    </a:lnTo>
                    <a:lnTo>
                      <a:pt x="11" y="2"/>
                    </a:lnTo>
                    <a:lnTo>
                      <a:pt x="11" y="15"/>
                    </a:lnTo>
                    <a:lnTo>
                      <a:pt x="13" y="8"/>
                    </a:lnTo>
                    <a:lnTo>
                      <a:pt x="18" y="4"/>
                    </a:lnTo>
                    <a:lnTo>
                      <a:pt x="22" y="2"/>
                    </a:lnTo>
                    <a:lnTo>
                      <a:pt x="29" y="0"/>
                    </a:lnTo>
                    <a:lnTo>
                      <a:pt x="31" y="0"/>
                    </a:lnTo>
                    <a:lnTo>
                      <a:pt x="31" y="0"/>
                    </a:lnTo>
                    <a:lnTo>
                      <a:pt x="31" y="2"/>
                    </a:lnTo>
                    <a:lnTo>
                      <a:pt x="31" y="2"/>
                    </a:lnTo>
                    <a:lnTo>
                      <a:pt x="31" y="13"/>
                    </a:lnTo>
                    <a:lnTo>
                      <a:pt x="31" y="13"/>
                    </a:lnTo>
                    <a:lnTo>
                      <a:pt x="31" y="13"/>
                    </a:lnTo>
                    <a:lnTo>
                      <a:pt x="31" y="13"/>
                    </a:lnTo>
                    <a:lnTo>
                      <a:pt x="29" y="13"/>
                    </a:lnTo>
                    <a:lnTo>
                      <a:pt x="22" y="13"/>
                    </a:lnTo>
                    <a:lnTo>
                      <a:pt x="15" y="17"/>
                    </a:lnTo>
                    <a:lnTo>
                      <a:pt x="11" y="24"/>
                    </a:lnTo>
                    <a:lnTo>
                      <a:pt x="11" y="32"/>
                    </a:lnTo>
                    <a:lnTo>
                      <a:pt x="11" y="70"/>
                    </a:lnTo>
                    <a:lnTo>
                      <a:pt x="0"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5" name="任意多边形 310294"/>
              <p:cNvSpPr>
                <a:spLocks noEditPoints="1"/>
              </p:cNvSpPr>
              <p:nvPr/>
            </p:nvSpPr>
            <p:spPr>
              <a:xfrm>
                <a:off x="1519" y="3241"/>
                <a:ext cx="61" cy="96"/>
              </a:xfrm>
              <a:custGeom>
                <a:rect l="0" t="0" r="0" b="0"/>
                <a:pathLst>
                  <a:path w="61" h="96">
                    <a:moveTo>
                      <a:pt x="31" y="11"/>
                    </a:moveTo>
                    <a:lnTo>
                      <a:pt x="24" y="13"/>
                    </a:lnTo>
                    <a:lnTo>
                      <a:pt x="18" y="17"/>
                    </a:lnTo>
                    <a:lnTo>
                      <a:pt x="13" y="24"/>
                    </a:lnTo>
                    <a:lnTo>
                      <a:pt x="13" y="35"/>
                    </a:lnTo>
                    <a:lnTo>
                      <a:pt x="13" y="46"/>
                    </a:lnTo>
                    <a:lnTo>
                      <a:pt x="18" y="54"/>
                    </a:lnTo>
                    <a:lnTo>
                      <a:pt x="24" y="59"/>
                    </a:lnTo>
                    <a:lnTo>
                      <a:pt x="31" y="61"/>
                    </a:lnTo>
                    <a:lnTo>
                      <a:pt x="40" y="59"/>
                    </a:lnTo>
                    <a:lnTo>
                      <a:pt x="46" y="54"/>
                    </a:lnTo>
                    <a:lnTo>
                      <a:pt x="51" y="48"/>
                    </a:lnTo>
                    <a:lnTo>
                      <a:pt x="51" y="37"/>
                    </a:lnTo>
                    <a:lnTo>
                      <a:pt x="51" y="24"/>
                    </a:lnTo>
                    <a:lnTo>
                      <a:pt x="46" y="17"/>
                    </a:lnTo>
                    <a:lnTo>
                      <a:pt x="40" y="13"/>
                    </a:lnTo>
                    <a:lnTo>
                      <a:pt x="31" y="11"/>
                    </a:lnTo>
                    <a:close/>
                    <a:moveTo>
                      <a:pt x="51" y="61"/>
                    </a:moveTo>
                    <a:lnTo>
                      <a:pt x="46" y="65"/>
                    </a:lnTo>
                    <a:lnTo>
                      <a:pt x="42" y="67"/>
                    </a:lnTo>
                    <a:lnTo>
                      <a:pt x="37" y="70"/>
                    </a:lnTo>
                    <a:lnTo>
                      <a:pt x="31" y="72"/>
                    </a:lnTo>
                    <a:lnTo>
                      <a:pt x="24" y="70"/>
                    </a:lnTo>
                    <a:lnTo>
                      <a:pt x="18" y="70"/>
                    </a:lnTo>
                    <a:lnTo>
                      <a:pt x="13" y="65"/>
                    </a:lnTo>
                    <a:lnTo>
                      <a:pt x="9" y="61"/>
                    </a:lnTo>
                    <a:lnTo>
                      <a:pt x="5" y="56"/>
                    </a:lnTo>
                    <a:lnTo>
                      <a:pt x="2" y="50"/>
                    </a:lnTo>
                    <a:lnTo>
                      <a:pt x="2" y="43"/>
                    </a:lnTo>
                    <a:lnTo>
                      <a:pt x="0" y="35"/>
                    </a:lnTo>
                    <a:lnTo>
                      <a:pt x="2" y="28"/>
                    </a:lnTo>
                    <a:lnTo>
                      <a:pt x="2" y="22"/>
                    </a:lnTo>
                    <a:lnTo>
                      <a:pt x="7" y="15"/>
                    </a:lnTo>
                    <a:lnTo>
                      <a:pt x="9" y="11"/>
                    </a:lnTo>
                    <a:lnTo>
                      <a:pt x="13" y="6"/>
                    </a:lnTo>
                    <a:lnTo>
                      <a:pt x="18" y="2"/>
                    </a:lnTo>
                    <a:lnTo>
                      <a:pt x="24" y="0"/>
                    </a:lnTo>
                    <a:lnTo>
                      <a:pt x="31" y="0"/>
                    </a:lnTo>
                    <a:lnTo>
                      <a:pt x="37" y="0"/>
                    </a:lnTo>
                    <a:lnTo>
                      <a:pt x="42" y="2"/>
                    </a:lnTo>
                    <a:lnTo>
                      <a:pt x="46" y="6"/>
                    </a:lnTo>
                    <a:lnTo>
                      <a:pt x="51" y="11"/>
                    </a:lnTo>
                    <a:lnTo>
                      <a:pt x="51" y="2"/>
                    </a:lnTo>
                    <a:lnTo>
                      <a:pt x="61" y="2"/>
                    </a:lnTo>
                    <a:lnTo>
                      <a:pt x="61" y="67"/>
                    </a:lnTo>
                    <a:lnTo>
                      <a:pt x="61" y="74"/>
                    </a:lnTo>
                    <a:lnTo>
                      <a:pt x="59" y="81"/>
                    </a:lnTo>
                    <a:lnTo>
                      <a:pt x="57" y="85"/>
                    </a:lnTo>
                    <a:lnTo>
                      <a:pt x="55" y="89"/>
                    </a:lnTo>
                    <a:lnTo>
                      <a:pt x="51" y="94"/>
                    </a:lnTo>
                    <a:lnTo>
                      <a:pt x="46" y="96"/>
                    </a:lnTo>
                    <a:lnTo>
                      <a:pt x="40" y="96"/>
                    </a:lnTo>
                    <a:lnTo>
                      <a:pt x="31" y="96"/>
                    </a:lnTo>
                    <a:lnTo>
                      <a:pt x="20" y="96"/>
                    </a:lnTo>
                    <a:lnTo>
                      <a:pt x="11" y="91"/>
                    </a:lnTo>
                    <a:lnTo>
                      <a:pt x="5" y="85"/>
                    </a:lnTo>
                    <a:lnTo>
                      <a:pt x="5" y="76"/>
                    </a:lnTo>
                    <a:lnTo>
                      <a:pt x="5" y="76"/>
                    </a:lnTo>
                    <a:lnTo>
                      <a:pt x="16" y="76"/>
                    </a:lnTo>
                    <a:lnTo>
                      <a:pt x="16" y="76"/>
                    </a:lnTo>
                    <a:lnTo>
                      <a:pt x="16" y="81"/>
                    </a:lnTo>
                    <a:lnTo>
                      <a:pt x="18" y="85"/>
                    </a:lnTo>
                    <a:lnTo>
                      <a:pt x="24" y="87"/>
                    </a:lnTo>
                    <a:lnTo>
                      <a:pt x="31" y="87"/>
                    </a:lnTo>
                    <a:lnTo>
                      <a:pt x="40" y="87"/>
                    </a:lnTo>
                    <a:lnTo>
                      <a:pt x="46" y="83"/>
                    </a:lnTo>
                    <a:lnTo>
                      <a:pt x="51" y="78"/>
                    </a:lnTo>
                    <a:lnTo>
                      <a:pt x="51" y="70"/>
                    </a:lnTo>
                    <a:lnTo>
                      <a:pt x="51" y="6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6" name="任意多边形 310295"/>
              <p:cNvSpPr>
                <a:spLocks noEditPoints="1"/>
              </p:cNvSpPr>
              <p:nvPr/>
            </p:nvSpPr>
            <p:spPr>
              <a:xfrm>
                <a:off x="1594" y="3241"/>
                <a:ext cx="59" cy="72"/>
              </a:xfrm>
              <a:custGeom>
                <a:rect l="0" t="0" r="0" b="0"/>
                <a:pathLst>
                  <a:path w="59" h="72">
                    <a:moveTo>
                      <a:pt x="13" y="30"/>
                    </a:moveTo>
                    <a:lnTo>
                      <a:pt x="48" y="30"/>
                    </a:lnTo>
                    <a:lnTo>
                      <a:pt x="45" y="22"/>
                    </a:lnTo>
                    <a:lnTo>
                      <a:pt x="43" y="15"/>
                    </a:lnTo>
                    <a:lnTo>
                      <a:pt x="37" y="11"/>
                    </a:lnTo>
                    <a:lnTo>
                      <a:pt x="30" y="11"/>
                    </a:lnTo>
                    <a:lnTo>
                      <a:pt x="24" y="11"/>
                    </a:lnTo>
                    <a:lnTo>
                      <a:pt x="17" y="15"/>
                    </a:lnTo>
                    <a:lnTo>
                      <a:pt x="13" y="22"/>
                    </a:lnTo>
                    <a:lnTo>
                      <a:pt x="13" y="30"/>
                    </a:lnTo>
                    <a:close/>
                    <a:moveTo>
                      <a:pt x="48" y="48"/>
                    </a:moveTo>
                    <a:lnTo>
                      <a:pt x="59" y="48"/>
                    </a:lnTo>
                    <a:lnTo>
                      <a:pt x="54" y="56"/>
                    </a:lnTo>
                    <a:lnTo>
                      <a:pt x="48" y="65"/>
                    </a:lnTo>
                    <a:lnTo>
                      <a:pt x="39" y="70"/>
                    </a:lnTo>
                    <a:lnTo>
                      <a:pt x="30" y="72"/>
                    </a:lnTo>
                    <a:lnTo>
                      <a:pt x="24" y="70"/>
                    </a:lnTo>
                    <a:lnTo>
                      <a:pt x="17" y="70"/>
                    </a:lnTo>
                    <a:lnTo>
                      <a:pt x="13" y="65"/>
                    </a:lnTo>
                    <a:lnTo>
                      <a:pt x="8" y="61"/>
                    </a:lnTo>
                    <a:lnTo>
                      <a:pt x="4" y="56"/>
                    </a:lnTo>
                    <a:lnTo>
                      <a:pt x="2" y="50"/>
                    </a:lnTo>
                    <a:lnTo>
                      <a:pt x="2" y="43"/>
                    </a:lnTo>
                    <a:lnTo>
                      <a:pt x="0" y="37"/>
                    </a:lnTo>
                    <a:lnTo>
                      <a:pt x="2" y="28"/>
                    </a:lnTo>
                    <a:lnTo>
                      <a:pt x="2" y="22"/>
                    </a:lnTo>
                    <a:lnTo>
                      <a:pt x="4" y="15"/>
                    </a:lnTo>
                    <a:lnTo>
                      <a:pt x="8" y="11"/>
                    </a:lnTo>
                    <a:lnTo>
                      <a:pt x="13" y="6"/>
                    </a:lnTo>
                    <a:lnTo>
                      <a:pt x="17" y="2"/>
                    </a:lnTo>
                    <a:lnTo>
                      <a:pt x="24" y="0"/>
                    </a:lnTo>
                    <a:lnTo>
                      <a:pt x="30" y="0"/>
                    </a:lnTo>
                    <a:lnTo>
                      <a:pt x="37" y="0"/>
                    </a:lnTo>
                    <a:lnTo>
                      <a:pt x="41" y="2"/>
                    </a:lnTo>
                    <a:lnTo>
                      <a:pt x="48" y="4"/>
                    </a:lnTo>
                    <a:lnTo>
                      <a:pt x="52" y="8"/>
                    </a:lnTo>
                    <a:lnTo>
                      <a:pt x="54" y="13"/>
                    </a:lnTo>
                    <a:lnTo>
                      <a:pt x="56" y="19"/>
                    </a:lnTo>
                    <a:lnTo>
                      <a:pt x="59" y="26"/>
                    </a:lnTo>
                    <a:lnTo>
                      <a:pt x="59" y="35"/>
                    </a:lnTo>
                    <a:lnTo>
                      <a:pt x="59" y="35"/>
                    </a:lnTo>
                    <a:lnTo>
                      <a:pt x="59" y="37"/>
                    </a:lnTo>
                    <a:lnTo>
                      <a:pt x="59" y="37"/>
                    </a:lnTo>
                    <a:lnTo>
                      <a:pt x="59" y="39"/>
                    </a:lnTo>
                    <a:lnTo>
                      <a:pt x="13" y="39"/>
                    </a:lnTo>
                    <a:lnTo>
                      <a:pt x="13" y="48"/>
                    </a:lnTo>
                    <a:lnTo>
                      <a:pt x="17" y="54"/>
                    </a:lnTo>
                    <a:lnTo>
                      <a:pt x="24" y="59"/>
                    </a:lnTo>
                    <a:lnTo>
                      <a:pt x="30" y="61"/>
                    </a:lnTo>
                    <a:lnTo>
                      <a:pt x="37" y="61"/>
                    </a:lnTo>
                    <a:lnTo>
                      <a:pt x="41" y="56"/>
                    </a:lnTo>
                    <a:lnTo>
                      <a:pt x="45" y="52"/>
                    </a:lnTo>
                    <a:lnTo>
                      <a:pt x="48"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7" name="任意多边形 310296"/>
              <p:cNvSpPr/>
              <p:nvPr/>
            </p:nvSpPr>
            <p:spPr>
              <a:xfrm>
                <a:off x="1657" y="3225"/>
                <a:ext cx="33" cy="86"/>
              </a:xfrm>
              <a:custGeom>
                <a:rect l="0" t="0" r="0" b="0"/>
                <a:pathLst>
                  <a:path w="33" h="86">
                    <a:moveTo>
                      <a:pt x="22" y="68"/>
                    </a:moveTo>
                    <a:lnTo>
                      <a:pt x="22" y="72"/>
                    </a:lnTo>
                    <a:lnTo>
                      <a:pt x="22" y="75"/>
                    </a:lnTo>
                    <a:lnTo>
                      <a:pt x="24" y="75"/>
                    </a:lnTo>
                    <a:lnTo>
                      <a:pt x="26" y="75"/>
                    </a:lnTo>
                    <a:lnTo>
                      <a:pt x="28" y="75"/>
                    </a:lnTo>
                    <a:lnTo>
                      <a:pt x="28" y="75"/>
                    </a:lnTo>
                    <a:lnTo>
                      <a:pt x="31" y="75"/>
                    </a:lnTo>
                    <a:lnTo>
                      <a:pt x="33" y="75"/>
                    </a:lnTo>
                    <a:lnTo>
                      <a:pt x="33" y="86"/>
                    </a:lnTo>
                    <a:lnTo>
                      <a:pt x="31" y="86"/>
                    </a:lnTo>
                    <a:lnTo>
                      <a:pt x="28" y="86"/>
                    </a:lnTo>
                    <a:lnTo>
                      <a:pt x="26" y="86"/>
                    </a:lnTo>
                    <a:lnTo>
                      <a:pt x="24" y="86"/>
                    </a:lnTo>
                    <a:lnTo>
                      <a:pt x="17" y="86"/>
                    </a:lnTo>
                    <a:lnTo>
                      <a:pt x="13" y="83"/>
                    </a:lnTo>
                    <a:lnTo>
                      <a:pt x="11" y="79"/>
                    </a:lnTo>
                    <a:lnTo>
                      <a:pt x="11" y="72"/>
                    </a:lnTo>
                    <a:lnTo>
                      <a:pt x="11" y="27"/>
                    </a:lnTo>
                    <a:lnTo>
                      <a:pt x="0" y="27"/>
                    </a:lnTo>
                    <a:lnTo>
                      <a:pt x="0" y="18"/>
                    </a:lnTo>
                    <a:lnTo>
                      <a:pt x="11" y="18"/>
                    </a:lnTo>
                    <a:lnTo>
                      <a:pt x="11" y="0"/>
                    </a:lnTo>
                    <a:lnTo>
                      <a:pt x="22" y="0"/>
                    </a:lnTo>
                    <a:lnTo>
                      <a:pt x="22" y="18"/>
                    </a:lnTo>
                    <a:lnTo>
                      <a:pt x="33" y="18"/>
                    </a:lnTo>
                    <a:lnTo>
                      <a:pt x="33" y="27"/>
                    </a:lnTo>
                    <a:lnTo>
                      <a:pt x="22" y="27"/>
                    </a:lnTo>
                    <a:lnTo>
                      <a:pt x="22"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8" name="任意多边形 310297"/>
              <p:cNvSpPr/>
              <p:nvPr/>
            </p:nvSpPr>
            <p:spPr>
              <a:xfrm>
                <a:off x="1733" y="3241"/>
                <a:ext cx="55" cy="70"/>
              </a:xfrm>
              <a:custGeom>
                <a:rect l="0" t="0" r="0" b="0"/>
                <a:pathLst>
                  <a:path w="55" h="70">
                    <a:moveTo>
                      <a:pt x="44" y="70"/>
                    </a:moveTo>
                    <a:lnTo>
                      <a:pt x="44" y="28"/>
                    </a:lnTo>
                    <a:lnTo>
                      <a:pt x="44" y="19"/>
                    </a:lnTo>
                    <a:lnTo>
                      <a:pt x="42" y="15"/>
                    </a:lnTo>
                    <a:lnTo>
                      <a:pt x="38" y="11"/>
                    </a:lnTo>
                    <a:lnTo>
                      <a:pt x="31" y="11"/>
                    </a:lnTo>
                    <a:lnTo>
                      <a:pt x="22" y="13"/>
                    </a:lnTo>
                    <a:lnTo>
                      <a:pt x="18" y="15"/>
                    </a:lnTo>
                    <a:lnTo>
                      <a:pt x="14" y="22"/>
                    </a:lnTo>
                    <a:lnTo>
                      <a:pt x="11" y="30"/>
                    </a:lnTo>
                    <a:lnTo>
                      <a:pt x="11" y="70"/>
                    </a:lnTo>
                    <a:lnTo>
                      <a:pt x="0" y="70"/>
                    </a:lnTo>
                    <a:lnTo>
                      <a:pt x="0" y="2"/>
                    </a:lnTo>
                    <a:lnTo>
                      <a:pt x="11" y="2"/>
                    </a:lnTo>
                    <a:lnTo>
                      <a:pt x="11" y="13"/>
                    </a:lnTo>
                    <a:lnTo>
                      <a:pt x="16" y="6"/>
                    </a:lnTo>
                    <a:lnTo>
                      <a:pt x="20" y="4"/>
                    </a:lnTo>
                    <a:lnTo>
                      <a:pt x="27" y="2"/>
                    </a:lnTo>
                    <a:lnTo>
                      <a:pt x="33" y="0"/>
                    </a:lnTo>
                    <a:lnTo>
                      <a:pt x="40" y="2"/>
                    </a:lnTo>
                    <a:lnTo>
                      <a:pt x="44" y="2"/>
                    </a:lnTo>
                    <a:lnTo>
                      <a:pt x="48" y="6"/>
                    </a:lnTo>
                    <a:lnTo>
                      <a:pt x="53" y="11"/>
                    </a:lnTo>
                    <a:lnTo>
                      <a:pt x="55" y="13"/>
                    </a:lnTo>
                    <a:lnTo>
                      <a:pt x="55" y="15"/>
                    </a:lnTo>
                    <a:lnTo>
                      <a:pt x="55" y="19"/>
                    </a:lnTo>
                    <a:lnTo>
                      <a:pt x="55" y="26"/>
                    </a:lnTo>
                    <a:lnTo>
                      <a:pt x="55" y="28"/>
                    </a:lnTo>
                    <a:lnTo>
                      <a:pt x="55" y="70"/>
                    </a:lnTo>
                    <a:lnTo>
                      <a:pt x="44"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299" name="任意多边形 310298"/>
              <p:cNvSpPr>
                <a:spLocks noEditPoints="1"/>
              </p:cNvSpPr>
              <p:nvPr/>
            </p:nvSpPr>
            <p:spPr>
              <a:xfrm>
                <a:off x="1801" y="3241"/>
                <a:ext cx="59" cy="72"/>
              </a:xfrm>
              <a:custGeom>
                <a:rect l="0" t="0" r="0" b="0"/>
                <a:pathLst>
                  <a:path w="59" h="72">
                    <a:moveTo>
                      <a:pt x="13" y="30"/>
                    </a:moveTo>
                    <a:lnTo>
                      <a:pt x="48" y="30"/>
                    </a:lnTo>
                    <a:lnTo>
                      <a:pt x="46" y="22"/>
                    </a:lnTo>
                    <a:lnTo>
                      <a:pt x="44" y="15"/>
                    </a:lnTo>
                    <a:lnTo>
                      <a:pt x="37" y="11"/>
                    </a:lnTo>
                    <a:lnTo>
                      <a:pt x="31" y="11"/>
                    </a:lnTo>
                    <a:lnTo>
                      <a:pt x="24" y="11"/>
                    </a:lnTo>
                    <a:lnTo>
                      <a:pt x="18" y="15"/>
                    </a:lnTo>
                    <a:lnTo>
                      <a:pt x="13" y="22"/>
                    </a:lnTo>
                    <a:lnTo>
                      <a:pt x="13" y="30"/>
                    </a:lnTo>
                    <a:close/>
                    <a:moveTo>
                      <a:pt x="48" y="48"/>
                    </a:moveTo>
                    <a:lnTo>
                      <a:pt x="59" y="48"/>
                    </a:lnTo>
                    <a:lnTo>
                      <a:pt x="55" y="56"/>
                    </a:lnTo>
                    <a:lnTo>
                      <a:pt x="48" y="65"/>
                    </a:lnTo>
                    <a:lnTo>
                      <a:pt x="39" y="70"/>
                    </a:lnTo>
                    <a:lnTo>
                      <a:pt x="31" y="72"/>
                    </a:lnTo>
                    <a:lnTo>
                      <a:pt x="24" y="70"/>
                    </a:lnTo>
                    <a:lnTo>
                      <a:pt x="18" y="70"/>
                    </a:lnTo>
                    <a:lnTo>
                      <a:pt x="13" y="65"/>
                    </a:lnTo>
                    <a:lnTo>
                      <a:pt x="9" y="61"/>
                    </a:lnTo>
                    <a:lnTo>
                      <a:pt x="5" y="56"/>
                    </a:lnTo>
                    <a:lnTo>
                      <a:pt x="2" y="50"/>
                    </a:lnTo>
                    <a:lnTo>
                      <a:pt x="2" y="43"/>
                    </a:lnTo>
                    <a:lnTo>
                      <a:pt x="0" y="37"/>
                    </a:lnTo>
                    <a:lnTo>
                      <a:pt x="2" y="28"/>
                    </a:lnTo>
                    <a:lnTo>
                      <a:pt x="2" y="22"/>
                    </a:lnTo>
                    <a:lnTo>
                      <a:pt x="5" y="15"/>
                    </a:lnTo>
                    <a:lnTo>
                      <a:pt x="9" y="11"/>
                    </a:lnTo>
                    <a:lnTo>
                      <a:pt x="13" y="6"/>
                    </a:lnTo>
                    <a:lnTo>
                      <a:pt x="18" y="2"/>
                    </a:lnTo>
                    <a:lnTo>
                      <a:pt x="24" y="0"/>
                    </a:lnTo>
                    <a:lnTo>
                      <a:pt x="31" y="0"/>
                    </a:lnTo>
                    <a:lnTo>
                      <a:pt x="37" y="0"/>
                    </a:lnTo>
                    <a:lnTo>
                      <a:pt x="42" y="2"/>
                    </a:lnTo>
                    <a:lnTo>
                      <a:pt x="48" y="4"/>
                    </a:lnTo>
                    <a:lnTo>
                      <a:pt x="53" y="8"/>
                    </a:lnTo>
                    <a:lnTo>
                      <a:pt x="55" y="13"/>
                    </a:lnTo>
                    <a:lnTo>
                      <a:pt x="57" y="19"/>
                    </a:lnTo>
                    <a:lnTo>
                      <a:pt x="59" y="26"/>
                    </a:lnTo>
                    <a:lnTo>
                      <a:pt x="59" y="35"/>
                    </a:lnTo>
                    <a:lnTo>
                      <a:pt x="59" y="35"/>
                    </a:lnTo>
                    <a:lnTo>
                      <a:pt x="59" y="37"/>
                    </a:lnTo>
                    <a:lnTo>
                      <a:pt x="59" y="37"/>
                    </a:lnTo>
                    <a:lnTo>
                      <a:pt x="59" y="39"/>
                    </a:lnTo>
                    <a:lnTo>
                      <a:pt x="13" y="39"/>
                    </a:lnTo>
                    <a:lnTo>
                      <a:pt x="13" y="48"/>
                    </a:lnTo>
                    <a:lnTo>
                      <a:pt x="18" y="54"/>
                    </a:lnTo>
                    <a:lnTo>
                      <a:pt x="24" y="59"/>
                    </a:lnTo>
                    <a:lnTo>
                      <a:pt x="31" y="61"/>
                    </a:lnTo>
                    <a:lnTo>
                      <a:pt x="37" y="61"/>
                    </a:lnTo>
                    <a:lnTo>
                      <a:pt x="42" y="56"/>
                    </a:lnTo>
                    <a:lnTo>
                      <a:pt x="46" y="52"/>
                    </a:lnTo>
                    <a:lnTo>
                      <a:pt x="48"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0" name="任意多边形 310299"/>
              <p:cNvSpPr/>
              <p:nvPr/>
            </p:nvSpPr>
            <p:spPr>
              <a:xfrm>
                <a:off x="1873" y="3243"/>
                <a:ext cx="55" cy="68"/>
              </a:xfrm>
              <a:custGeom>
                <a:rect l="0" t="0" r="0" b="0"/>
                <a:pathLst>
                  <a:path w="55" h="68">
                    <a:moveTo>
                      <a:pt x="11" y="0"/>
                    </a:moveTo>
                    <a:lnTo>
                      <a:pt x="11" y="41"/>
                    </a:lnTo>
                    <a:lnTo>
                      <a:pt x="11" y="50"/>
                    </a:lnTo>
                    <a:lnTo>
                      <a:pt x="13" y="54"/>
                    </a:lnTo>
                    <a:lnTo>
                      <a:pt x="18" y="57"/>
                    </a:lnTo>
                    <a:lnTo>
                      <a:pt x="24" y="59"/>
                    </a:lnTo>
                    <a:lnTo>
                      <a:pt x="33" y="57"/>
                    </a:lnTo>
                    <a:lnTo>
                      <a:pt x="37" y="52"/>
                    </a:lnTo>
                    <a:lnTo>
                      <a:pt x="42" y="46"/>
                    </a:lnTo>
                    <a:lnTo>
                      <a:pt x="44" y="37"/>
                    </a:lnTo>
                    <a:lnTo>
                      <a:pt x="44" y="0"/>
                    </a:lnTo>
                    <a:lnTo>
                      <a:pt x="55" y="0"/>
                    </a:lnTo>
                    <a:lnTo>
                      <a:pt x="55" y="68"/>
                    </a:lnTo>
                    <a:lnTo>
                      <a:pt x="44" y="68"/>
                    </a:lnTo>
                    <a:lnTo>
                      <a:pt x="44" y="57"/>
                    </a:lnTo>
                    <a:lnTo>
                      <a:pt x="40" y="61"/>
                    </a:lnTo>
                    <a:lnTo>
                      <a:pt x="35" y="65"/>
                    </a:lnTo>
                    <a:lnTo>
                      <a:pt x="29" y="68"/>
                    </a:lnTo>
                    <a:lnTo>
                      <a:pt x="22" y="68"/>
                    </a:lnTo>
                    <a:lnTo>
                      <a:pt x="16" y="68"/>
                    </a:lnTo>
                    <a:lnTo>
                      <a:pt x="11" y="65"/>
                    </a:lnTo>
                    <a:lnTo>
                      <a:pt x="7" y="63"/>
                    </a:lnTo>
                    <a:lnTo>
                      <a:pt x="2" y="59"/>
                    </a:lnTo>
                    <a:lnTo>
                      <a:pt x="0" y="57"/>
                    </a:lnTo>
                    <a:lnTo>
                      <a:pt x="0" y="54"/>
                    </a:lnTo>
                    <a:lnTo>
                      <a:pt x="0" y="50"/>
                    </a:lnTo>
                    <a:lnTo>
                      <a:pt x="0" y="44"/>
                    </a:lnTo>
                    <a:lnTo>
                      <a:pt x="0" y="39"/>
                    </a:lnTo>
                    <a:lnTo>
                      <a:pt x="0" y="0"/>
                    </a:lnTo>
                    <a:lnTo>
                      <a:pt x="11"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1" name="任意多边形 310300"/>
              <p:cNvSpPr/>
              <p:nvPr/>
            </p:nvSpPr>
            <p:spPr>
              <a:xfrm>
                <a:off x="1943" y="3241"/>
                <a:ext cx="33" cy="70"/>
              </a:xfrm>
              <a:custGeom>
                <a:rect l="0" t="0" r="0" b="0"/>
                <a:pathLst>
                  <a:path w="33" h="70">
                    <a:moveTo>
                      <a:pt x="0" y="70"/>
                    </a:moveTo>
                    <a:lnTo>
                      <a:pt x="0" y="2"/>
                    </a:lnTo>
                    <a:lnTo>
                      <a:pt x="11" y="2"/>
                    </a:lnTo>
                    <a:lnTo>
                      <a:pt x="11" y="15"/>
                    </a:lnTo>
                    <a:lnTo>
                      <a:pt x="13" y="8"/>
                    </a:lnTo>
                    <a:lnTo>
                      <a:pt x="18" y="4"/>
                    </a:lnTo>
                    <a:lnTo>
                      <a:pt x="24" y="2"/>
                    </a:lnTo>
                    <a:lnTo>
                      <a:pt x="29" y="0"/>
                    </a:lnTo>
                    <a:lnTo>
                      <a:pt x="31" y="0"/>
                    </a:lnTo>
                    <a:lnTo>
                      <a:pt x="31" y="0"/>
                    </a:lnTo>
                    <a:lnTo>
                      <a:pt x="31" y="2"/>
                    </a:lnTo>
                    <a:lnTo>
                      <a:pt x="33" y="2"/>
                    </a:lnTo>
                    <a:lnTo>
                      <a:pt x="33" y="13"/>
                    </a:lnTo>
                    <a:lnTo>
                      <a:pt x="31" y="13"/>
                    </a:lnTo>
                    <a:lnTo>
                      <a:pt x="31" y="13"/>
                    </a:lnTo>
                    <a:lnTo>
                      <a:pt x="31" y="13"/>
                    </a:lnTo>
                    <a:lnTo>
                      <a:pt x="29" y="13"/>
                    </a:lnTo>
                    <a:lnTo>
                      <a:pt x="22" y="13"/>
                    </a:lnTo>
                    <a:lnTo>
                      <a:pt x="15" y="17"/>
                    </a:lnTo>
                    <a:lnTo>
                      <a:pt x="13" y="24"/>
                    </a:lnTo>
                    <a:lnTo>
                      <a:pt x="11" y="32"/>
                    </a:lnTo>
                    <a:lnTo>
                      <a:pt x="11" y="70"/>
                    </a:lnTo>
                    <a:lnTo>
                      <a:pt x="0"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2" name="任意多边形 310301"/>
              <p:cNvSpPr>
                <a:spLocks noEditPoints="1"/>
              </p:cNvSpPr>
              <p:nvPr/>
            </p:nvSpPr>
            <p:spPr>
              <a:xfrm>
                <a:off x="1982" y="3241"/>
                <a:ext cx="62" cy="72"/>
              </a:xfrm>
              <a:custGeom>
                <a:rect l="0" t="0" r="0" b="0"/>
                <a:pathLst>
                  <a:path w="62" h="72">
                    <a:moveTo>
                      <a:pt x="11" y="35"/>
                    </a:moveTo>
                    <a:lnTo>
                      <a:pt x="11" y="46"/>
                    </a:lnTo>
                    <a:lnTo>
                      <a:pt x="16" y="54"/>
                    </a:lnTo>
                    <a:lnTo>
                      <a:pt x="22" y="59"/>
                    </a:lnTo>
                    <a:lnTo>
                      <a:pt x="31" y="61"/>
                    </a:lnTo>
                    <a:lnTo>
                      <a:pt x="40" y="59"/>
                    </a:lnTo>
                    <a:lnTo>
                      <a:pt x="46" y="54"/>
                    </a:lnTo>
                    <a:lnTo>
                      <a:pt x="49" y="46"/>
                    </a:lnTo>
                    <a:lnTo>
                      <a:pt x="51" y="35"/>
                    </a:lnTo>
                    <a:lnTo>
                      <a:pt x="49" y="24"/>
                    </a:lnTo>
                    <a:lnTo>
                      <a:pt x="46" y="17"/>
                    </a:lnTo>
                    <a:lnTo>
                      <a:pt x="40" y="11"/>
                    </a:lnTo>
                    <a:lnTo>
                      <a:pt x="31" y="11"/>
                    </a:lnTo>
                    <a:lnTo>
                      <a:pt x="22" y="11"/>
                    </a:lnTo>
                    <a:lnTo>
                      <a:pt x="16" y="17"/>
                    </a:lnTo>
                    <a:lnTo>
                      <a:pt x="11" y="24"/>
                    </a:lnTo>
                    <a:lnTo>
                      <a:pt x="11" y="35"/>
                    </a:lnTo>
                    <a:close/>
                    <a:moveTo>
                      <a:pt x="0" y="35"/>
                    </a:moveTo>
                    <a:lnTo>
                      <a:pt x="0" y="28"/>
                    </a:lnTo>
                    <a:lnTo>
                      <a:pt x="0" y="22"/>
                    </a:lnTo>
                    <a:lnTo>
                      <a:pt x="5" y="15"/>
                    </a:lnTo>
                    <a:lnTo>
                      <a:pt x="7" y="8"/>
                    </a:lnTo>
                    <a:lnTo>
                      <a:pt x="11" y="6"/>
                    </a:lnTo>
                    <a:lnTo>
                      <a:pt x="18" y="2"/>
                    </a:lnTo>
                    <a:lnTo>
                      <a:pt x="24" y="0"/>
                    </a:lnTo>
                    <a:lnTo>
                      <a:pt x="31" y="0"/>
                    </a:lnTo>
                    <a:lnTo>
                      <a:pt x="38" y="0"/>
                    </a:lnTo>
                    <a:lnTo>
                      <a:pt x="44" y="2"/>
                    </a:lnTo>
                    <a:lnTo>
                      <a:pt x="49" y="6"/>
                    </a:lnTo>
                    <a:lnTo>
                      <a:pt x="53" y="8"/>
                    </a:lnTo>
                    <a:lnTo>
                      <a:pt x="57" y="15"/>
                    </a:lnTo>
                    <a:lnTo>
                      <a:pt x="59" y="22"/>
                    </a:lnTo>
                    <a:lnTo>
                      <a:pt x="62" y="28"/>
                    </a:lnTo>
                    <a:lnTo>
                      <a:pt x="62" y="35"/>
                    </a:lnTo>
                    <a:lnTo>
                      <a:pt x="62" y="43"/>
                    </a:lnTo>
                    <a:lnTo>
                      <a:pt x="59" y="50"/>
                    </a:lnTo>
                    <a:lnTo>
                      <a:pt x="57" y="56"/>
                    </a:lnTo>
                    <a:lnTo>
                      <a:pt x="53" y="61"/>
                    </a:lnTo>
                    <a:lnTo>
                      <a:pt x="49" y="65"/>
                    </a:lnTo>
                    <a:lnTo>
                      <a:pt x="44" y="70"/>
                    </a:lnTo>
                    <a:lnTo>
                      <a:pt x="38" y="70"/>
                    </a:lnTo>
                    <a:lnTo>
                      <a:pt x="31" y="72"/>
                    </a:lnTo>
                    <a:lnTo>
                      <a:pt x="24" y="70"/>
                    </a:lnTo>
                    <a:lnTo>
                      <a:pt x="18" y="70"/>
                    </a:lnTo>
                    <a:lnTo>
                      <a:pt x="11" y="65"/>
                    </a:lnTo>
                    <a:lnTo>
                      <a:pt x="7" y="61"/>
                    </a:lnTo>
                    <a:lnTo>
                      <a:pt x="5" y="56"/>
                    </a:lnTo>
                    <a:lnTo>
                      <a:pt x="0" y="50"/>
                    </a:lnTo>
                    <a:lnTo>
                      <a:pt x="0" y="43"/>
                    </a:lnTo>
                    <a:lnTo>
                      <a:pt x="0"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3" name="任意多边形 310302"/>
              <p:cNvSpPr/>
              <p:nvPr/>
            </p:nvSpPr>
            <p:spPr>
              <a:xfrm>
                <a:off x="2057" y="3241"/>
                <a:ext cx="54" cy="70"/>
              </a:xfrm>
              <a:custGeom>
                <a:rect l="0" t="0" r="0" b="0"/>
                <a:pathLst>
                  <a:path w="54" h="70">
                    <a:moveTo>
                      <a:pt x="43" y="70"/>
                    </a:moveTo>
                    <a:lnTo>
                      <a:pt x="43" y="28"/>
                    </a:lnTo>
                    <a:lnTo>
                      <a:pt x="43" y="19"/>
                    </a:lnTo>
                    <a:lnTo>
                      <a:pt x="41" y="15"/>
                    </a:lnTo>
                    <a:lnTo>
                      <a:pt x="37" y="11"/>
                    </a:lnTo>
                    <a:lnTo>
                      <a:pt x="30" y="11"/>
                    </a:lnTo>
                    <a:lnTo>
                      <a:pt x="22" y="13"/>
                    </a:lnTo>
                    <a:lnTo>
                      <a:pt x="15" y="15"/>
                    </a:lnTo>
                    <a:lnTo>
                      <a:pt x="13" y="22"/>
                    </a:lnTo>
                    <a:lnTo>
                      <a:pt x="11" y="30"/>
                    </a:lnTo>
                    <a:lnTo>
                      <a:pt x="11" y="70"/>
                    </a:lnTo>
                    <a:lnTo>
                      <a:pt x="0" y="70"/>
                    </a:lnTo>
                    <a:lnTo>
                      <a:pt x="0" y="2"/>
                    </a:lnTo>
                    <a:lnTo>
                      <a:pt x="11" y="2"/>
                    </a:lnTo>
                    <a:lnTo>
                      <a:pt x="11" y="13"/>
                    </a:lnTo>
                    <a:lnTo>
                      <a:pt x="15" y="6"/>
                    </a:lnTo>
                    <a:lnTo>
                      <a:pt x="19" y="4"/>
                    </a:lnTo>
                    <a:lnTo>
                      <a:pt x="26" y="2"/>
                    </a:lnTo>
                    <a:lnTo>
                      <a:pt x="30" y="0"/>
                    </a:lnTo>
                    <a:lnTo>
                      <a:pt x="39" y="2"/>
                    </a:lnTo>
                    <a:lnTo>
                      <a:pt x="43" y="2"/>
                    </a:lnTo>
                    <a:lnTo>
                      <a:pt x="48" y="6"/>
                    </a:lnTo>
                    <a:lnTo>
                      <a:pt x="52" y="11"/>
                    </a:lnTo>
                    <a:lnTo>
                      <a:pt x="52" y="13"/>
                    </a:lnTo>
                    <a:lnTo>
                      <a:pt x="54" y="15"/>
                    </a:lnTo>
                    <a:lnTo>
                      <a:pt x="54" y="19"/>
                    </a:lnTo>
                    <a:lnTo>
                      <a:pt x="54" y="26"/>
                    </a:lnTo>
                    <a:lnTo>
                      <a:pt x="54" y="28"/>
                    </a:lnTo>
                    <a:lnTo>
                      <a:pt x="54" y="70"/>
                    </a:lnTo>
                    <a:lnTo>
                      <a:pt x="43"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4" name="任意多边形 310303"/>
              <p:cNvSpPr/>
              <p:nvPr/>
            </p:nvSpPr>
            <p:spPr>
              <a:xfrm>
                <a:off x="2122" y="3241"/>
                <a:ext cx="55" cy="72"/>
              </a:xfrm>
              <a:custGeom>
                <a:rect l="0" t="0" r="0" b="0"/>
                <a:pathLst>
                  <a:path w="55" h="72">
                    <a:moveTo>
                      <a:pt x="0" y="48"/>
                    </a:moveTo>
                    <a:lnTo>
                      <a:pt x="11" y="48"/>
                    </a:lnTo>
                    <a:lnTo>
                      <a:pt x="13" y="52"/>
                    </a:lnTo>
                    <a:lnTo>
                      <a:pt x="16" y="56"/>
                    </a:lnTo>
                    <a:lnTo>
                      <a:pt x="22" y="61"/>
                    </a:lnTo>
                    <a:lnTo>
                      <a:pt x="29" y="61"/>
                    </a:lnTo>
                    <a:lnTo>
                      <a:pt x="35" y="61"/>
                    </a:lnTo>
                    <a:lnTo>
                      <a:pt x="40" y="59"/>
                    </a:lnTo>
                    <a:lnTo>
                      <a:pt x="42" y="54"/>
                    </a:lnTo>
                    <a:lnTo>
                      <a:pt x="44" y="50"/>
                    </a:lnTo>
                    <a:lnTo>
                      <a:pt x="44" y="48"/>
                    </a:lnTo>
                    <a:lnTo>
                      <a:pt x="42" y="46"/>
                    </a:lnTo>
                    <a:lnTo>
                      <a:pt x="37" y="43"/>
                    </a:lnTo>
                    <a:lnTo>
                      <a:pt x="33" y="41"/>
                    </a:lnTo>
                    <a:lnTo>
                      <a:pt x="22" y="39"/>
                    </a:lnTo>
                    <a:lnTo>
                      <a:pt x="13" y="35"/>
                    </a:lnTo>
                    <a:lnTo>
                      <a:pt x="7" y="30"/>
                    </a:lnTo>
                    <a:lnTo>
                      <a:pt x="5" y="26"/>
                    </a:lnTo>
                    <a:lnTo>
                      <a:pt x="2" y="19"/>
                    </a:lnTo>
                    <a:lnTo>
                      <a:pt x="5" y="11"/>
                    </a:lnTo>
                    <a:lnTo>
                      <a:pt x="9" y="6"/>
                    </a:lnTo>
                    <a:lnTo>
                      <a:pt x="18" y="2"/>
                    </a:lnTo>
                    <a:lnTo>
                      <a:pt x="27" y="0"/>
                    </a:lnTo>
                    <a:lnTo>
                      <a:pt x="37" y="2"/>
                    </a:lnTo>
                    <a:lnTo>
                      <a:pt x="46" y="6"/>
                    </a:lnTo>
                    <a:lnTo>
                      <a:pt x="51" y="13"/>
                    </a:lnTo>
                    <a:lnTo>
                      <a:pt x="53" y="22"/>
                    </a:lnTo>
                    <a:lnTo>
                      <a:pt x="53" y="22"/>
                    </a:lnTo>
                    <a:lnTo>
                      <a:pt x="42" y="22"/>
                    </a:lnTo>
                    <a:lnTo>
                      <a:pt x="42" y="17"/>
                    </a:lnTo>
                    <a:lnTo>
                      <a:pt x="37" y="13"/>
                    </a:lnTo>
                    <a:lnTo>
                      <a:pt x="33" y="11"/>
                    </a:lnTo>
                    <a:lnTo>
                      <a:pt x="27" y="11"/>
                    </a:lnTo>
                    <a:lnTo>
                      <a:pt x="22" y="11"/>
                    </a:lnTo>
                    <a:lnTo>
                      <a:pt x="18" y="13"/>
                    </a:lnTo>
                    <a:lnTo>
                      <a:pt x="16" y="15"/>
                    </a:lnTo>
                    <a:lnTo>
                      <a:pt x="13" y="19"/>
                    </a:lnTo>
                    <a:lnTo>
                      <a:pt x="13" y="22"/>
                    </a:lnTo>
                    <a:lnTo>
                      <a:pt x="16" y="24"/>
                    </a:lnTo>
                    <a:lnTo>
                      <a:pt x="20" y="26"/>
                    </a:lnTo>
                    <a:lnTo>
                      <a:pt x="24" y="28"/>
                    </a:lnTo>
                    <a:lnTo>
                      <a:pt x="35" y="30"/>
                    </a:lnTo>
                    <a:lnTo>
                      <a:pt x="44" y="32"/>
                    </a:lnTo>
                    <a:lnTo>
                      <a:pt x="51" y="37"/>
                    </a:lnTo>
                    <a:lnTo>
                      <a:pt x="53" y="41"/>
                    </a:lnTo>
                    <a:lnTo>
                      <a:pt x="55" y="50"/>
                    </a:lnTo>
                    <a:lnTo>
                      <a:pt x="53" y="59"/>
                    </a:lnTo>
                    <a:lnTo>
                      <a:pt x="48" y="65"/>
                    </a:lnTo>
                    <a:lnTo>
                      <a:pt x="40" y="70"/>
                    </a:lnTo>
                    <a:lnTo>
                      <a:pt x="27" y="72"/>
                    </a:lnTo>
                    <a:lnTo>
                      <a:pt x="16" y="70"/>
                    </a:lnTo>
                    <a:lnTo>
                      <a:pt x="9" y="65"/>
                    </a:lnTo>
                    <a:lnTo>
                      <a:pt x="2" y="56"/>
                    </a:lnTo>
                    <a:lnTo>
                      <a:pt x="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5" name="任意多边形 310304"/>
              <p:cNvSpPr>
                <a:spLocks noEditPoints="1"/>
              </p:cNvSpPr>
              <p:nvPr/>
            </p:nvSpPr>
            <p:spPr>
              <a:xfrm>
                <a:off x="3202" y="3110"/>
                <a:ext cx="59" cy="94"/>
              </a:xfrm>
              <a:custGeom>
                <a:rect l="0" t="0" r="0" b="0"/>
                <a:pathLst>
                  <a:path w="59" h="94">
                    <a:moveTo>
                      <a:pt x="10" y="35"/>
                    </a:moveTo>
                    <a:lnTo>
                      <a:pt x="10" y="45"/>
                    </a:lnTo>
                    <a:lnTo>
                      <a:pt x="15" y="54"/>
                    </a:lnTo>
                    <a:lnTo>
                      <a:pt x="21" y="59"/>
                    </a:lnTo>
                    <a:lnTo>
                      <a:pt x="28" y="59"/>
                    </a:lnTo>
                    <a:lnTo>
                      <a:pt x="37" y="59"/>
                    </a:lnTo>
                    <a:lnTo>
                      <a:pt x="43" y="52"/>
                    </a:lnTo>
                    <a:lnTo>
                      <a:pt x="48" y="43"/>
                    </a:lnTo>
                    <a:lnTo>
                      <a:pt x="48" y="32"/>
                    </a:lnTo>
                    <a:lnTo>
                      <a:pt x="48" y="24"/>
                    </a:lnTo>
                    <a:lnTo>
                      <a:pt x="43" y="15"/>
                    </a:lnTo>
                    <a:lnTo>
                      <a:pt x="37" y="10"/>
                    </a:lnTo>
                    <a:lnTo>
                      <a:pt x="28" y="8"/>
                    </a:lnTo>
                    <a:lnTo>
                      <a:pt x="21" y="10"/>
                    </a:lnTo>
                    <a:lnTo>
                      <a:pt x="15" y="15"/>
                    </a:lnTo>
                    <a:lnTo>
                      <a:pt x="10" y="24"/>
                    </a:lnTo>
                    <a:lnTo>
                      <a:pt x="10" y="35"/>
                    </a:lnTo>
                    <a:close/>
                    <a:moveTo>
                      <a:pt x="0" y="94"/>
                    </a:moveTo>
                    <a:lnTo>
                      <a:pt x="0" y="2"/>
                    </a:lnTo>
                    <a:lnTo>
                      <a:pt x="10" y="2"/>
                    </a:lnTo>
                    <a:lnTo>
                      <a:pt x="10" y="10"/>
                    </a:lnTo>
                    <a:lnTo>
                      <a:pt x="15" y="4"/>
                    </a:lnTo>
                    <a:lnTo>
                      <a:pt x="19" y="2"/>
                    </a:lnTo>
                    <a:lnTo>
                      <a:pt x="24" y="0"/>
                    </a:lnTo>
                    <a:lnTo>
                      <a:pt x="30" y="0"/>
                    </a:lnTo>
                    <a:lnTo>
                      <a:pt x="37" y="0"/>
                    </a:lnTo>
                    <a:lnTo>
                      <a:pt x="43" y="2"/>
                    </a:lnTo>
                    <a:lnTo>
                      <a:pt x="48" y="4"/>
                    </a:lnTo>
                    <a:lnTo>
                      <a:pt x="52" y="8"/>
                    </a:lnTo>
                    <a:lnTo>
                      <a:pt x="54" y="13"/>
                    </a:lnTo>
                    <a:lnTo>
                      <a:pt x="59" y="19"/>
                    </a:lnTo>
                    <a:lnTo>
                      <a:pt x="59" y="26"/>
                    </a:lnTo>
                    <a:lnTo>
                      <a:pt x="59" y="35"/>
                    </a:lnTo>
                    <a:lnTo>
                      <a:pt x="59" y="41"/>
                    </a:lnTo>
                    <a:lnTo>
                      <a:pt x="59" y="48"/>
                    </a:lnTo>
                    <a:lnTo>
                      <a:pt x="54" y="54"/>
                    </a:lnTo>
                    <a:lnTo>
                      <a:pt x="52" y="61"/>
                    </a:lnTo>
                    <a:lnTo>
                      <a:pt x="48" y="65"/>
                    </a:lnTo>
                    <a:lnTo>
                      <a:pt x="43" y="67"/>
                    </a:lnTo>
                    <a:lnTo>
                      <a:pt x="37" y="69"/>
                    </a:lnTo>
                    <a:lnTo>
                      <a:pt x="30" y="69"/>
                    </a:lnTo>
                    <a:lnTo>
                      <a:pt x="24" y="69"/>
                    </a:lnTo>
                    <a:lnTo>
                      <a:pt x="19" y="67"/>
                    </a:lnTo>
                    <a:lnTo>
                      <a:pt x="15" y="63"/>
                    </a:lnTo>
                    <a:lnTo>
                      <a:pt x="10" y="59"/>
                    </a:lnTo>
                    <a:lnTo>
                      <a:pt x="10" y="94"/>
                    </a:lnTo>
                    <a:lnTo>
                      <a:pt x="0" y="9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6" name="任意多边形 310305"/>
              <p:cNvSpPr>
                <a:spLocks noEditPoints="1"/>
              </p:cNvSpPr>
              <p:nvPr/>
            </p:nvSpPr>
            <p:spPr>
              <a:xfrm>
                <a:off x="3271" y="3110"/>
                <a:ext cx="62" cy="69"/>
              </a:xfrm>
              <a:custGeom>
                <a:rect l="0" t="0" r="0" b="0"/>
                <a:pathLst>
                  <a:path w="62" h="69">
                    <a:moveTo>
                      <a:pt x="11" y="35"/>
                    </a:moveTo>
                    <a:lnTo>
                      <a:pt x="14" y="45"/>
                    </a:lnTo>
                    <a:lnTo>
                      <a:pt x="16" y="52"/>
                    </a:lnTo>
                    <a:lnTo>
                      <a:pt x="22" y="59"/>
                    </a:lnTo>
                    <a:lnTo>
                      <a:pt x="31" y="59"/>
                    </a:lnTo>
                    <a:lnTo>
                      <a:pt x="40" y="59"/>
                    </a:lnTo>
                    <a:lnTo>
                      <a:pt x="46" y="52"/>
                    </a:lnTo>
                    <a:lnTo>
                      <a:pt x="51" y="45"/>
                    </a:lnTo>
                    <a:lnTo>
                      <a:pt x="51" y="35"/>
                    </a:lnTo>
                    <a:lnTo>
                      <a:pt x="51" y="24"/>
                    </a:lnTo>
                    <a:lnTo>
                      <a:pt x="46" y="15"/>
                    </a:lnTo>
                    <a:lnTo>
                      <a:pt x="40" y="10"/>
                    </a:lnTo>
                    <a:lnTo>
                      <a:pt x="31" y="8"/>
                    </a:lnTo>
                    <a:lnTo>
                      <a:pt x="22" y="10"/>
                    </a:lnTo>
                    <a:lnTo>
                      <a:pt x="16" y="15"/>
                    </a:lnTo>
                    <a:lnTo>
                      <a:pt x="14" y="24"/>
                    </a:lnTo>
                    <a:lnTo>
                      <a:pt x="11" y="35"/>
                    </a:lnTo>
                    <a:close/>
                    <a:moveTo>
                      <a:pt x="0" y="35"/>
                    </a:moveTo>
                    <a:lnTo>
                      <a:pt x="0" y="26"/>
                    </a:lnTo>
                    <a:lnTo>
                      <a:pt x="3" y="19"/>
                    </a:lnTo>
                    <a:lnTo>
                      <a:pt x="5" y="13"/>
                    </a:lnTo>
                    <a:lnTo>
                      <a:pt x="9" y="8"/>
                    </a:lnTo>
                    <a:lnTo>
                      <a:pt x="14" y="4"/>
                    </a:lnTo>
                    <a:lnTo>
                      <a:pt x="18" y="2"/>
                    </a:lnTo>
                    <a:lnTo>
                      <a:pt x="24" y="0"/>
                    </a:lnTo>
                    <a:lnTo>
                      <a:pt x="31" y="0"/>
                    </a:lnTo>
                    <a:lnTo>
                      <a:pt x="38" y="0"/>
                    </a:lnTo>
                    <a:lnTo>
                      <a:pt x="44" y="2"/>
                    </a:lnTo>
                    <a:lnTo>
                      <a:pt x="51" y="4"/>
                    </a:lnTo>
                    <a:lnTo>
                      <a:pt x="55" y="8"/>
                    </a:lnTo>
                    <a:lnTo>
                      <a:pt x="57" y="13"/>
                    </a:lnTo>
                    <a:lnTo>
                      <a:pt x="62" y="19"/>
                    </a:lnTo>
                    <a:lnTo>
                      <a:pt x="62" y="26"/>
                    </a:lnTo>
                    <a:lnTo>
                      <a:pt x="62" y="35"/>
                    </a:lnTo>
                    <a:lnTo>
                      <a:pt x="62" y="41"/>
                    </a:lnTo>
                    <a:lnTo>
                      <a:pt x="62" y="50"/>
                    </a:lnTo>
                    <a:lnTo>
                      <a:pt x="57" y="54"/>
                    </a:lnTo>
                    <a:lnTo>
                      <a:pt x="55" y="61"/>
                    </a:lnTo>
                    <a:lnTo>
                      <a:pt x="51" y="65"/>
                    </a:lnTo>
                    <a:lnTo>
                      <a:pt x="44" y="67"/>
                    </a:lnTo>
                    <a:lnTo>
                      <a:pt x="38" y="69"/>
                    </a:lnTo>
                    <a:lnTo>
                      <a:pt x="31" y="69"/>
                    </a:lnTo>
                    <a:lnTo>
                      <a:pt x="24" y="69"/>
                    </a:lnTo>
                    <a:lnTo>
                      <a:pt x="18" y="67"/>
                    </a:lnTo>
                    <a:lnTo>
                      <a:pt x="14" y="65"/>
                    </a:lnTo>
                    <a:lnTo>
                      <a:pt x="9" y="61"/>
                    </a:lnTo>
                    <a:lnTo>
                      <a:pt x="5" y="54"/>
                    </a:lnTo>
                    <a:lnTo>
                      <a:pt x="3" y="50"/>
                    </a:lnTo>
                    <a:lnTo>
                      <a:pt x="0" y="41"/>
                    </a:lnTo>
                    <a:lnTo>
                      <a:pt x="0"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7" name="任意多边形 310306"/>
              <p:cNvSpPr/>
              <p:nvPr/>
            </p:nvSpPr>
            <p:spPr>
              <a:xfrm>
                <a:off x="3344" y="3110"/>
                <a:ext cx="52" cy="69"/>
              </a:xfrm>
              <a:custGeom>
                <a:rect l="0" t="0" r="0" b="0"/>
                <a:pathLst>
                  <a:path w="52" h="69">
                    <a:moveTo>
                      <a:pt x="0" y="45"/>
                    </a:moveTo>
                    <a:lnTo>
                      <a:pt x="8" y="45"/>
                    </a:lnTo>
                    <a:lnTo>
                      <a:pt x="10" y="52"/>
                    </a:lnTo>
                    <a:lnTo>
                      <a:pt x="15" y="56"/>
                    </a:lnTo>
                    <a:lnTo>
                      <a:pt x="19" y="59"/>
                    </a:lnTo>
                    <a:lnTo>
                      <a:pt x="26" y="59"/>
                    </a:lnTo>
                    <a:lnTo>
                      <a:pt x="32" y="59"/>
                    </a:lnTo>
                    <a:lnTo>
                      <a:pt x="37" y="56"/>
                    </a:lnTo>
                    <a:lnTo>
                      <a:pt x="39" y="54"/>
                    </a:lnTo>
                    <a:lnTo>
                      <a:pt x="41" y="50"/>
                    </a:lnTo>
                    <a:lnTo>
                      <a:pt x="41" y="45"/>
                    </a:lnTo>
                    <a:lnTo>
                      <a:pt x="39" y="43"/>
                    </a:lnTo>
                    <a:lnTo>
                      <a:pt x="37" y="41"/>
                    </a:lnTo>
                    <a:lnTo>
                      <a:pt x="30" y="39"/>
                    </a:lnTo>
                    <a:lnTo>
                      <a:pt x="19" y="37"/>
                    </a:lnTo>
                    <a:lnTo>
                      <a:pt x="10" y="35"/>
                    </a:lnTo>
                    <a:lnTo>
                      <a:pt x="4" y="30"/>
                    </a:lnTo>
                    <a:lnTo>
                      <a:pt x="2" y="26"/>
                    </a:lnTo>
                    <a:lnTo>
                      <a:pt x="0" y="17"/>
                    </a:lnTo>
                    <a:lnTo>
                      <a:pt x="2" y="10"/>
                    </a:lnTo>
                    <a:lnTo>
                      <a:pt x="6" y="4"/>
                    </a:lnTo>
                    <a:lnTo>
                      <a:pt x="15" y="0"/>
                    </a:lnTo>
                    <a:lnTo>
                      <a:pt x="24" y="0"/>
                    </a:lnTo>
                    <a:lnTo>
                      <a:pt x="35" y="0"/>
                    </a:lnTo>
                    <a:lnTo>
                      <a:pt x="43" y="4"/>
                    </a:lnTo>
                    <a:lnTo>
                      <a:pt x="48" y="10"/>
                    </a:lnTo>
                    <a:lnTo>
                      <a:pt x="50" y="19"/>
                    </a:lnTo>
                    <a:lnTo>
                      <a:pt x="50" y="19"/>
                    </a:lnTo>
                    <a:lnTo>
                      <a:pt x="39" y="19"/>
                    </a:lnTo>
                    <a:lnTo>
                      <a:pt x="39" y="15"/>
                    </a:lnTo>
                    <a:lnTo>
                      <a:pt x="35" y="10"/>
                    </a:lnTo>
                    <a:lnTo>
                      <a:pt x="30" y="8"/>
                    </a:lnTo>
                    <a:lnTo>
                      <a:pt x="24" y="8"/>
                    </a:lnTo>
                    <a:lnTo>
                      <a:pt x="19" y="8"/>
                    </a:lnTo>
                    <a:lnTo>
                      <a:pt x="15" y="10"/>
                    </a:lnTo>
                    <a:lnTo>
                      <a:pt x="13" y="13"/>
                    </a:lnTo>
                    <a:lnTo>
                      <a:pt x="10" y="17"/>
                    </a:lnTo>
                    <a:lnTo>
                      <a:pt x="13" y="21"/>
                    </a:lnTo>
                    <a:lnTo>
                      <a:pt x="13" y="24"/>
                    </a:lnTo>
                    <a:lnTo>
                      <a:pt x="17" y="24"/>
                    </a:lnTo>
                    <a:lnTo>
                      <a:pt x="21" y="26"/>
                    </a:lnTo>
                    <a:lnTo>
                      <a:pt x="32" y="28"/>
                    </a:lnTo>
                    <a:lnTo>
                      <a:pt x="41" y="32"/>
                    </a:lnTo>
                    <a:lnTo>
                      <a:pt x="48" y="35"/>
                    </a:lnTo>
                    <a:lnTo>
                      <a:pt x="50" y="41"/>
                    </a:lnTo>
                    <a:lnTo>
                      <a:pt x="52" y="48"/>
                    </a:lnTo>
                    <a:lnTo>
                      <a:pt x="50" y="56"/>
                    </a:lnTo>
                    <a:lnTo>
                      <a:pt x="45" y="63"/>
                    </a:lnTo>
                    <a:lnTo>
                      <a:pt x="37" y="67"/>
                    </a:lnTo>
                    <a:lnTo>
                      <a:pt x="24" y="69"/>
                    </a:lnTo>
                    <a:lnTo>
                      <a:pt x="13" y="67"/>
                    </a:lnTo>
                    <a:lnTo>
                      <a:pt x="6" y="63"/>
                    </a:lnTo>
                    <a:lnTo>
                      <a:pt x="0" y="56"/>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8" name="任意多边形 310307"/>
              <p:cNvSpPr/>
              <p:nvPr/>
            </p:nvSpPr>
            <p:spPr>
              <a:xfrm>
                <a:off x="3400" y="3092"/>
                <a:ext cx="33" cy="85"/>
              </a:xfrm>
              <a:custGeom>
                <a:rect l="0" t="0" r="0" b="0"/>
                <a:pathLst>
                  <a:path w="33" h="85">
                    <a:moveTo>
                      <a:pt x="22" y="68"/>
                    </a:moveTo>
                    <a:lnTo>
                      <a:pt x="22" y="72"/>
                    </a:lnTo>
                    <a:lnTo>
                      <a:pt x="22" y="74"/>
                    </a:lnTo>
                    <a:lnTo>
                      <a:pt x="24" y="77"/>
                    </a:lnTo>
                    <a:lnTo>
                      <a:pt x="27" y="77"/>
                    </a:lnTo>
                    <a:lnTo>
                      <a:pt x="29" y="77"/>
                    </a:lnTo>
                    <a:lnTo>
                      <a:pt x="29" y="77"/>
                    </a:lnTo>
                    <a:lnTo>
                      <a:pt x="31" y="77"/>
                    </a:lnTo>
                    <a:lnTo>
                      <a:pt x="33" y="77"/>
                    </a:lnTo>
                    <a:lnTo>
                      <a:pt x="33" y="85"/>
                    </a:lnTo>
                    <a:lnTo>
                      <a:pt x="31" y="85"/>
                    </a:lnTo>
                    <a:lnTo>
                      <a:pt x="29" y="85"/>
                    </a:lnTo>
                    <a:lnTo>
                      <a:pt x="27" y="85"/>
                    </a:lnTo>
                    <a:lnTo>
                      <a:pt x="24" y="85"/>
                    </a:lnTo>
                    <a:lnTo>
                      <a:pt x="18" y="85"/>
                    </a:lnTo>
                    <a:lnTo>
                      <a:pt x="13" y="83"/>
                    </a:lnTo>
                    <a:lnTo>
                      <a:pt x="11" y="79"/>
                    </a:lnTo>
                    <a:lnTo>
                      <a:pt x="11" y="72"/>
                    </a:lnTo>
                    <a:lnTo>
                      <a:pt x="11" y="28"/>
                    </a:lnTo>
                    <a:lnTo>
                      <a:pt x="0" y="28"/>
                    </a:lnTo>
                    <a:lnTo>
                      <a:pt x="0" y="20"/>
                    </a:lnTo>
                    <a:lnTo>
                      <a:pt x="11" y="20"/>
                    </a:lnTo>
                    <a:lnTo>
                      <a:pt x="11" y="0"/>
                    </a:lnTo>
                    <a:lnTo>
                      <a:pt x="22" y="0"/>
                    </a:lnTo>
                    <a:lnTo>
                      <a:pt x="22" y="20"/>
                    </a:lnTo>
                    <a:lnTo>
                      <a:pt x="33" y="20"/>
                    </a:lnTo>
                    <a:lnTo>
                      <a:pt x="33" y="28"/>
                    </a:lnTo>
                    <a:lnTo>
                      <a:pt x="22" y="28"/>
                    </a:lnTo>
                    <a:lnTo>
                      <a:pt x="22"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09" name="任意多边形 310308"/>
              <p:cNvSpPr/>
              <p:nvPr/>
            </p:nvSpPr>
            <p:spPr>
              <a:xfrm>
                <a:off x="3440" y="3110"/>
                <a:ext cx="52" cy="69"/>
              </a:xfrm>
              <a:custGeom>
                <a:rect l="0" t="0" r="0" b="0"/>
                <a:pathLst>
                  <a:path w="52" h="69">
                    <a:moveTo>
                      <a:pt x="0" y="45"/>
                    </a:moveTo>
                    <a:lnTo>
                      <a:pt x="11" y="45"/>
                    </a:lnTo>
                    <a:lnTo>
                      <a:pt x="11" y="52"/>
                    </a:lnTo>
                    <a:lnTo>
                      <a:pt x="15" y="56"/>
                    </a:lnTo>
                    <a:lnTo>
                      <a:pt x="19" y="59"/>
                    </a:lnTo>
                    <a:lnTo>
                      <a:pt x="26" y="59"/>
                    </a:lnTo>
                    <a:lnTo>
                      <a:pt x="32" y="59"/>
                    </a:lnTo>
                    <a:lnTo>
                      <a:pt x="37" y="56"/>
                    </a:lnTo>
                    <a:lnTo>
                      <a:pt x="41" y="54"/>
                    </a:lnTo>
                    <a:lnTo>
                      <a:pt x="41" y="50"/>
                    </a:lnTo>
                    <a:lnTo>
                      <a:pt x="41" y="45"/>
                    </a:lnTo>
                    <a:lnTo>
                      <a:pt x="39" y="43"/>
                    </a:lnTo>
                    <a:lnTo>
                      <a:pt x="37" y="41"/>
                    </a:lnTo>
                    <a:lnTo>
                      <a:pt x="32" y="39"/>
                    </a:lnTo>
                    <a:lnTo>
                      <a:pt x="19" y="37"/>
                    </a:lnTo>
                    <a:lnTo>
                      <a:pt x="11" y="35"/>
                    </a:lnTo>
                    <a:lnTo>
                      <a:pt x="4" y="30"/>
                    </a:lnTo>
                    <a:lnTo>
                      <a:pt x="2" y="26"/>
                    </a:lnTo>
                    <a:lnTo>
                      <a:pt x="2" y="17"/>
                    </a:lnTo>
                    <a:lnTo>
                      <a:pt x="2" y="10"/>
                    </a:lnTo>
                    <a:lnTo>
                      <a:pt x="6" y="4"/>
                    </a:lnTo>
                    <a:lnTo>
                      <a:pt x="15" y="0"/>
                    </a:lnTo>
                    <a:lnTo>
                      <a:pt x="26" y="0"/>
                    </a:lnTo>
                    <a:lnTo>
                      <a:pt x="35" y="0"/>
                    </a:lnTo>
                    <a:lnTo>
                      <a:pt x="43" y="4"/>
                    </a:lnTo>
                    <a:lnTo>
                      <a:pt x="48" y="10"/>
                    </a:lnTo>
                    <a:lnTo>
                      <a:pt x="50" y="19"/>
                    </a:lnTo>
                    <a:lnTo>
                      <a:pt x="50" y="19"/>
                    </a:lnTo>
                    <a:lnTo>
                      <a:pt x="39" y="19"/>
                    </a:lnTo>
                    <a:lnTo>
                      <a:pt x="39" y="15"/>
                    </a:lnTo>
                    <a:lnTo>
                      <a:pt x="35" y="10"/>
                    </a:lnTo>
                    <a:lnTo>
                      <a:pt x="30" y="8"/>
                    </a:lnTo>
                    <a:lnTo>
                      <a:pt x="26" y="8"/>
                    </a:lnTo>
                    <a:lnTo>
                      <a:pt x="19" y="8"/>
                    </a:lnTo>
                    <a:lnTo>
                      <a:pt x="15" y="10"/>
                    </a:lnTo>
                    <a:lnTo>
                      <a:pt x="13" y="13"/>
                    </a:lnTo>
                    <a:lnTo>
                      <a:pt x="13" y="17"/>
                    </a:lnTo>
                    <a:lnTo>
                      <a:pt x="13" y="21"/>
                    </a:lnTo>
                    <a:lnTo>
                      <a:pt x="13" y="24"/>
                    </a:lnTo>
                    <a:lnTo>
                      <a:pt x="17" y="24"/>
                    </a:lnTo>
                    <a:lnTo>
                      <a:pt x="22" y="26"/>
                    </a:lnTo>
                    <a:lnTo>
                      <a:pt x="32" y="28"/>
                    </a:lnTo>
                    <a:lnTo>
                      <a:pt x="41" y="32"/>
                    </a:lnTo>
                    <a:lnTo>
                      <a:pt x="48" y="35"/>
                    </a:lnTo>
                    <a:lnTo>
                      <a:pt x="52" y="41"/>
                    </a:lnTo>
                    <a:lnTo>
                      <a:pt x="52" y="48"/>
                    </a:lnTo>
                    <a:lnTo>
                      <a:pt x="50" y="56"/>
                    </a:lnTo>
                    <a:lnTo>
                      <a:pt x="46" y="63"/>
                    </a:lnTo>
                    <a:lnTo>
                      <a:pt x="37" y="67"/>
                    </a:lnTo>
                    <a:lnTo>
                      <a:pt x="26" y="69"/>
                    </a:lnTo>
                    <a:lnTo>
                      <a:pt x="15" y="67"/>
                    </a:lnTo>
                    <a:lnTo>
                      <a:pt x="6" y="63"/>
                    </a:lnTo>
                    <a:lnTo>
                      <a:pt x="2" y="56"/>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0" name="任意多边形 310309"/>
              <p:cNvSpPr/>
              <p:nvPr/>
            </p:nvSpPr>
            <p:spPr>
              <a:xfrm>
                <a:off x="3499" y="3112"/>
                <a:ext cx="59" cy="94"/>
              </a:xfrm>
              <a:custGeom>
                <a:rect l="0" t="0" r="0" b="0"/>
                <a:pathLst>
                  <a:path w="59" h="94">
                    <a:moveTo>
                      <a:pt x="48" y="0"/>
                    </a:moveTo>
                    <a:lnTo>
                      <a:pt x="59" y="0"/>
                    </a:lnTo>
                    <a:lnTo>
                      <a:pt x="32" y="76"/>
                    </a:lnTo>
                    <a:lnTo>
                      <a:pt x="28" y="85"/>
                    </a:lnTo>
                    <a:lnTo>
                      <a:pt x="24" y="89"/>
                    </a:lnTo>
                    <a:lnTo>
                      <a:pt x="19" y="92"/>
                    </a:lnTo>
                    <a:lnTo>
                      <a:pt x="13" y="94"/>
                    </a:lnTo>
                    <a:lnTo>
                      <a:pt x="11" y="94"/>
                    </a:lnTo>
                    <a:lnTo>
                      <a:pt x="11" y="94"/>
                    </a:lnTo>
                    <a:lnTo>
                      <a:pt x="8" y="94"/>
                    </a:lnTo>
                    <a:lnTo>
                      <a:pt x="6" y="92"/>
                    </a:lnTo>
                    <a:lnTo>
                      <a:pt x="6" y="81"/>
                    </a:lnTo>
                    <a:lnTo>
                      <a:pt x="8" y="83"/>
                    </a:lnTo>
                    <a:lnTo>
                      <a:pt x="11" y="83"/>
                    </a:lnTo>
                    <a:lnTo>
                      <a:pt x="11" y="83"/>
                    </a:lnTo>
                    <a:lnTo>
                      <a:pt x="13" y="83"/>
                    </a:lnTo>
                    <a:lnTo>
                      <a:pt x="15" y="83"/>
                    </a:lnTo>
                    <a:lnTo>
                      <a:pt x="17" y="81"/>
                    </a:lnTo>
                    <a:lnTo>
                      <a:pt x="19" y="81"/>
                    </a:lnTo>
                    <a:lnTo>
                      <a:pt x="22" y="76"/>
                    </a:lnTo>
                    <a:lnTo>
                      <a:pt x="24" y="70"/>
                    </a:lnTo>
                    <a:lnTo>
                      <a:pt x="0" y="0"/>
                    </a:lnTo>
                    <a:lnTo>
                      <a:pt x="11" y="0"/>
                    </a:lnTo>
                    <a:lnTo>
                      <a:pt x="30" y="52"/>
                    </a:lnTo>
                    <a:lnTo>
                      <a:pt x="48"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1" name="任意多边形 310310"/>
              <p:cNvSpPr/>
              <p:nvPr/>
            </p:nvSpPr>
            <p:spPr>
              <a:xfrm>
                <a:off x="3569" y="3110"/>
                <a:ext cx="54" cy="67"/>
              </a:xfrm>
              <a:custGeom>
                <a:rect l="0" t="0" r="0" b="0"/>
                <a:pathLst>
                  <a:path w="54" h="67">
                    <a:moveTo>
                      <a:pt x="43" y="67"/>
                    </a:moveTo>
                    <a:lnTo>
                      <a:pt x="43" y="26"/>
                    </a:lnTo>
                    <a:lnTo>
                      <a:pt x="41" y="17"/>
                    </a:lnTo>
                    <a:lnTo>
                      <a:pt x="39" y="13"/>
                    </a:lnTo>
                    <a:lnTo>
                      <a:pt x="35" y="10"/>
                    </a:lnTo>
                    <a:lnTo>
                      <a:pt x="30" y="8"/>
                    </a:lnTo>
                    <a:lnTo>
                      <a:pt x="21" y="10"/>
                    </a:lnTo>
                    <a:lnTo>
                      <a:pt x="15" y="15"/>
                    </a:lnTo>
                    <a:lnTo>
                      <a:pt x="11" y="21"/>
                    </a:lnTo>
                    <a:lnTo>
                      <a:pt x="11" y="30"/>
                    </a:lnTo>
                    <a:lnTo>
                      <a:pt x="11" y="67"/>
                    </a:lnTo>
                    <a:lnTo>
                      <a:pt x="0" y="67"/>
                    </a:lnTo>
                    <a:lnTo>
                      <a:pt x="0" y="2"/>
                    </a:lnTo>
                    <a:lnTo>
                      <a:pt x="11" y="2"/>
                    </a:lnTo>
                    <a:lnTo>
                      <a:pt x="11" y="10"/>
                    </a:lnTo>
                    <a:lnTo>
                      <a:pt x="13" y="6"/>
                    </a:lnTo>
                    <a:lnTo>
                      <a:pt x="19" y="2"/>
                    </a:lnTo>
                    <a:lnTo>
                      <a:pt x="24" y="0"/>
                    </a:lnTo>
                    <a:lnTo>
                      <a:pt x="30" y="0"/>
                    </a:lnTo>
                    <a:lnTo>
                      <a:pt x="37" y="0"/>
                    </a:lnTo>
                    <a:lnTo>
                      <a:pt x="43" y="2"/>
                    </a:lnTo>
                    <a:lnTo>
                      <a:pt x="48" y="4"/>
                    </a:lnTo>
                    <a:lnTo>
                      <a:pt x="50" y="8"/>
                    </a:lnTo>
                    <a:lnTo>
                      <a:pt x="52" y="10"/>
                    </a:lnTo>
                    <a:lnTo>
                      <a:pt x="52" y="15"/>
                    </a:lnTo>
                    <a:lnTo>
                      <a:pt x="54" y="17"/>
                    </a:lnTo>
                    <a:lnTo>
                      <a:pt x="54" y="24"/>
                    </a:lnTo>
                    <a:lnTo>
                      <a:pt x="54" y="28"/>
                    </a:lnTo>
                    <a:lnTo>
                      <a:pt x="54" y="67"/>
                    </a:lnTo>
                    <a:lnTo>
                      <a:pt x="43"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2" name="任意多边形 310311"/>
              <p:cNvSpPr>
                <a:spLocks noEditPoints="1"/>
              </p:cNvSpPr>
              <p:nvPr/>
            </p:nvSpPr>
            <p:spPr>
              <a:xfrm>
                <a:off x="3634" y="3110"/>
                <a:ext cx="61" cy="69"/>
              </a:xfrm>
              <a:custGeom>
                <a:rect l="0" t="0" r="0" b="0"/>
                <a:pathLst>
                  <a:path w="61" h="69">
                    <a:moveTo>
                      <a:pt x="46" y="59"/>
                    </a:moveTo>
                    <a:lnTo>
                      <a:pt x="39" y="63"/>
                    </a:lnTo>
                    <a:lnTo>
                      <a:pt x="35" y="67"/>
                    </a:lnTo>
                    <a:lnTo>
                      <a:pt x="29" y="69"/>
                    </a:lnTo>
                    <a:lnTo>
                      <a:pt x="22" y="69"/>
                    </a:lnTo>
                    <a:lnTo>
                      <a:pt x="13" y="67"/>
                    </a:lnTo>
                    <a:lnTo>
                      <a:pt x="7" y="65"/>
                    </a:lnTo>
                    <a:lnTo>
                      <a:pt x="2" y="59"/>
                    </a:lnTo>
                    <a:lnTo>
                      <a:pt x="0" y="50"/>
                    </a:lnTo>
                    <a:lnTo>
                      <a:pt x="2" y="41"/>
                    </a:lnTo>
                    <a:lnTo>
                      <a:pt x="7" y="35"/>
                    </a:lnTo>
                    <a:lnTo>
                      <a:pt x="13" y="30"/>
                    </a:lnTo>
                    <a:lnTo>
                      <a:pt x="24" y="28"/>
                    </a:lnTo>
                    <a:lnTo>
                      <a:pt x="26" y="28"/>
                    </a:lnTo>
                    <a:lnTo>
                      <a:pt x="31" y="28"/>
                    </a:lnTo>
                    <a:lnTo>
                      <a:pt x="37" y="26"/>
                    </a:lnTo>
                    <a:lnTo>
                      <a:pt x="42" y="26"/>
                    </a:lnTo>
                    <a:lnTo>
                      <a:pt x="42" y="26"/>
                    </a:lnTo>
                    <a:lnTo>
                      <a:pt x="44" y="24"/>
                    </a:lnTo>
                    <a:lnTo>
                      <a:pt x="44" y="21"/>
                    </a:lnTo>
                    <a:lnTo>
                      <a:pt x="44" y="19"/>
                    </a:lnTo>
                    <a:lnTo>
                      <a:pt x="44" y="15"/>
                    </a:lnTo>
                    <a:lnTo>
                      <a:pt x="39" y="10"/>
                    </a:lnTo>
                    <a:lnTo>
                      <a:pt x="35" y="8"/>
                    </a:lnTo>
                    <a:lnTo>
                      <a:pt x="29" y="8"/>
                    </a:lnTo>
                    <a:lnTo>
                      <a:pt x="22" y="8"/>
                    </a:lnTo>
                    <a:lnTo>
                      <a:pt x="18" y="13"/>
                    </a:lnTo>
                    <a:lnTo>
                      <a:pt x="15" y="15"/>
                    </a:lnTo>
                    <a:lnTo>
                      <a:pt x="13" y="21"/>
                    </a:lnTo>
                    <a:lnTo>
                      <a:pt x="5" y="21"/>
                    </a:lnTo>
                    <a:lnTo>
                      <a:pt x="5" y="21"/>
                    </a:lnTo>
                    <a:lnTo>
                      <a:pt x="7" y="10"/>
                    </a:lnTo>
                    <a:lnTo>
                      <a:pt x="11" y="4"/>
                    </a:lnTo>
                    <a:lnTo>
                      <a:pt x="20" y="0"/>
                    </a:lnTo>
                    <a:lnTo>
                      <a:pt x="31" y="0"/>
                    </a:lnTo>
                    <a:lnTo>
                      <a:pt x="42" y="0"/>
                    </a:lnTo>
                    <a:lnTo>
                      <a:pt x="48" y="4"/>
                    </a:lnTo>
                    <a:lnTo>
                      <a:pt x="55" y="10"/>
                    </a:lnTo>
                    <a:lnTo>
                      <a:pt x="55" y="19"/>
                    </a:lnTo>
                    <a:lnTo>
                      <a:pt x="55" y="52"/>
                    </a:lnTo>
                    <a:lnTo>
                      <a:pt x="55" y="56"/>
                    </a:lnTo>
                    <a:lnTo>
                      <a:pt x="57" y="59"/>
                    </a:lnTo>
                    <a:lnTo>
                      <a:pt x="57" y="59"/>
                    </a:lnTo>
                    <a:lnTo>
                      <a:pt x="59" y="59"/>
                    </a:lnTo>
                    <a:lnTo>
                      <a:pt x="59" y="59"/>
                    </a:lnTo>
                    <a:lnTo>
                      <a:pt x="61" y="59"/>
                    </a:lnTo>
                    <a:lnTo>
                      <a:pt x="61" y="59"/>
                    </a:lnTo>
                    <a:lnTo>
                      <a:pt x="61" y="59"/>
                    </a:lnTo>
                    <a:lnTo>
                      <a:pt x="61" y="67"/>
                    </a:lnTo>
                    <a:lnTo>
                      <a:pt x="61" y="67"/>
                    </a:lnTo>
                    <a:lnTo>
                      <a:pt x="59" y="69"/>
                    </a:lnTo>
                    <a:lnTo>
                      <a:pt x="57" y="69"/>
                    </a:lnTo>
                    <a:lnTo>
                      <a:pt x="57" y="69"/>
                    </a:lnTo>
                    <a:lnTo>
                      <a:pt x="50" y="67"/>
                    </a:lnTo>
                    <a:lnTo>
                      <a:pt x="48" y="67"/>
                    </a:lnTo>
                    <a:lnTo>
                      <a:pt x="46" y="63"/>
                    </a:lnTo>
                    <a:lnTo>
                      <a:pt x="46" y="59"/>
                    </a:lnTo>
                    <a:lnTo>
                      <a:pt x="46" y="59"/>
                    </a:lnTo>
                    <a:close/>
                    <a:moveTo>
                      <a:pt x="44" y="35"/>
                    </a:moveTo>
                    <a:lnTo>
                      <a:pt x="37" y="37"/>
                    </a:lnTo>
                    <a:lnTo>
                      <a:pt x="29" y="37"/>
                    </a:lnTo>
                    <a:lnTo>
                      <a:pt x="26" y="37"/>
                    </a:lnTo>
                    <a:lnTo>
                      <a:pt x="24" y="39"/>
                    </a:lnTo>
                    <a:lnTo>
                      <a:pt x="18" y="39"/>
                    </a:lnTo>
                    <a:lnTo>
                      <a:pt x="15" y="41"/>
                    </a:lnTo>
                    <a:lnTo>
                      <a:pt x="13" y="45"/>
                    </a:lnTo>
                    <a:lnTo>
                      <a:pt x="13" y="50"/>
                    </a:lnTo>
                    <a:lnTo>
                      <a:pt x="13" y="54"/>
                    </a:lnTo>
                    <a:lnTo>
                      <a:pt x="15" y="56"/>
                    </a:lnTo>
                    <a:lnTo>
                      <a:pt x="20" y="59"/>
                    </a:lnTo>
                    <a:lnTo>
                      <a:pt x="24" y="59"/>
                    </a:lnTo>
                    <a:lnTo>
                      <a:pt x="33" y="59"/>
                    </a:lnTo>
                    <a:lnTo>
                      <a:pt x="37" y="54"/>
                    </a:lnTo>
                    <a:lnTo>
                      <a:pt x="42" y="50"/>
                    </a:lnTo>
                    <a:lnTo>
                      <a:pt x="44" y="43"/>
                    </a:lnTo>
                    <a:lnTo>
                      <a:pt x="44"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3" name="任意多边形 310312"/>
              <p:cNvSpPr>
                <a:spLocks noEditPoints="1"/>
              </p:cNvSpPr>
              <p:nvPr/>
            </p:nvSpPr>
            <p:spPr>
              <a:xfrm>
                <a:off x="3706" y="3110"/>
                <a:ext cx="61" cy="94"/>
              </a:xfrm>
              <a:custGeom>
                <a:rect l="0" t="0" r="0" b="0"/>
                <a:pathLst>
                  <a:path w="61" h="94">
                    <a:moveTo>
                      <a:pt x="11" y="35"/>
                    </a:moveTo>
                    <a:lnTo>
                      <a:pt x="11" y="45"/>
                    </a:lnTo>
                    <a:lnTo>
                      <a:pt x="16" y="54"/>
                    </a:lnTo>
                    <a:lnTo>
                      <a:pt x="22" y="59"/>
                    </a:lnTo>
                    <a:lnTo>
                      <a:pt x="31" y="59"/>
                    </a:lnTo>
                    <a:lnTo>
                      <a:pt x="37" y="59"/>
                    </a:lnTo>
                    <a:lnTo>
                      <a:pt x="44" y="52"/>
                    </a:lnTo>
                    <a:lnTo>
                      <a:pt x="48" y="43"/>
                    </a:lnTo>
                    <a:lnTo>
                      <a:pt x="50" y="32"/>
                    </a:lnTo>
                    <a:lnTo>
                      <a:pt x="48" y="24"/>
                    </a:lnTo>
                    <a:lnTo>
                      <a:pt x="44" y="15"/>
                    </a:lnTo>
                    <a:lnTo>
                      <a:pt x="37" y="10"/>
                    </a:lnTo>
                    <a:lnTo>
                      <a:pt x="31" y="8"/>
                    </a:lnTo>
                    <a:lnTo>
                      <a:pt x="22" y="10"/>
                    </a:lnTo>
                    <a:lnTo>
                      <a:pt x="16" y="15"/>
                    </a:lnTo>
                    <a:lnTo>
                      <a:pt x="11" y="24"/>
                    </a:lnTo>
                    <a:lnTo>
                      <a:pt x="11" y="35"/>
                    </a:lnTo>
                    <a:close/>
                    <a:moveTo>
                      <a:pt x="0" y="94"/>
                    </a:moveTo>
                    <a:lnTo>
                      <a:pt x="0" y="2"/>
                    </a:lnTo>
                    <a:lnTo>
                      <a:pt x="11" y="2"/>
                    </a:lnTo>
                    <a:lnTo>
                      <a:pt x="11" y="10"/>
                    </a:lnTo>
                    <a:lnTo>
                      <a:pt x="16" y="4"/>
                    </a:lnTo>
                    <a:lnTo>
                      <a:pt x="20" y="2"/>
                    </a:lnTo>
                    <a:lnTo>
                      <a:pt x="26" y="0"/>
                    </a:lnTo>
                    <a:lnTo>
                      <a:pt x="33" y="0"/>
                    </a:lnTo>
                    <a:lnTo>
                      <a:pt x="40" y="0"/>
                    </a:lnTo>
                    <a:lnTo>
                      <a:pt x="44" y="2"/>
                    </a:lnTo>
                    <a:lnTo>
                      <a:pt x="48" y="4"/>
                    </a:lnTo>
                    <a:lnTo>
                      <a:pt x="53" y="8"/>
                    </a:lnTo>
                    <a:lnTo>
                      <a:pt x="57" y="13"/>
                    </a:lnTo>
                    <a:lnTo>
                      <a:pt x="59" y="19"/>
                    </a:lnTo>
                    <a:lnTo>
                      <a:pt x="61" y="26"/>
                    </a:lnTo>
                    <a:lnTo>
                      <a:pt x="61" y="35"/>
                    </a:lnTo>
                    <a:lnTo>
                      <a:pt x="61" y="41"/>
                    </a:lnTo>
                    <a:lnTo>
                      <a:pt x="59" y="48"/>
                    </a:lnTo>
                    <a:lnTo>
                      <a:pt x="57" y="54"/>
                    </a:lnTo>
                    <a:lnTo>
                      <a:pt x="53" y="61"/>
                    </a:lnTo>
                    <a:lnTo>
                      <a:pt x="48" y="65"/>
                    </a:lnTo>
                    <a:lnTo>
                      <a:pt x="44" y="67"/>
                    </a:lnTo>
                    <a:lnTo>
                      <a:pt x="37" y="69"/>
                    </a:lnTo>
                    <a:lnTo>
                      <a:pt x="33" y="69"/>
                    </a:lnTo>
                    <a:lnTo>
                      <a:pt x="26" y="69"/>
                    </a:lnTo>
                    <a:lnTo>
                      <a:pt x="20" y="67"/>
                    </a:lnTo>
                    <a:lnTo>
                      <a:pt x="16" y="63"/>
                    </a:lnTo>
                    <a:lnTo>
                      <a:pt x="11" y="59"/>
                    </a:lnTo>
                    <a:lnTo>
                      <a:pt x="11" y="94"/>
                    </a:lnTo>
                    <a:lnTo>
                      <a:pt x="0" y="9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4" name="任意多边形 310313"/>
              <p:cNvSpPr/>
              <p:nvPr/>
            </p:nvSpPr>
            <p:spPr>
              <a:xfrm>
                <a:off x="3772" y="3092"/>
                <a:ext cx="33" cy="85"/>
              </a:xfrm>
              <a:custGeom>
                <a:rect l="0" t="0" r="0" b="0"/>
                <a:pathLst>
                  <a:path w="33" h="85">
                    <a:moveTo>
                      <a:pt x="22" y="68"/>
                    </a:moveTo>
                    <a:lnTo>
                      <a:pt x="22" y="72"/>
                    </a:lnTo>
                    <a:lnTo>
                      <a:pt x="22" y="74"/>
                    </a:lnTo>
                    <a:lnTo>
                      <a:pt x="24" y="77"/>
                    </a:lnTo>
                    <a:lnTo>
                      <a:pt x="26" y="77"/>
                    </a:lnTo>
                    <a:lnTo>
                      <a:pt x="28" y="77"/>
                    </a:lnTo>
                    <a:lnTo>
                      <a:pt x="28" y="77"/>
                    </a:lnTo>
                    <a:lnTo>
                      <a:pt x="30" y="77"/>
                    </a:lnTo>
                    <a:lnTo>
                      <a:pt x="33" y="77"/>
                    </a:lnTo>
                    <a:lnTo>
                      <a:pt x="33" y="85"/>
                    </a:lnTo>
                    <a:lnTo>
                      <a:pt x="30" y="85"/>
                    </a:lnTo>
                    <a:lnTo>
                      <a:pt x="28" y="85"/>
                    </a:lnTo>
                    <a:lnTo>
                      <a:pt x="26" y="85"/>
                    </a:lnTo>
                    <a:lnTo>
                      <a:pt x="24" y="85"/>
                    </a:lnTo>
                    <a:lnTo>
                      <a:pt x="17" y="85"/>
                    </a:lnTo>
                    <a:lnTo>
                      <a:pt x="13" y="83"/>
                    </a:lnTo>
                    <a:lnTo>
                      <a:pt x="11" y="79"/>
                    </a:lnTo>
                    <a:lnTo>
                      <a:pt x="11" y="72"/>
                    </a:lnTo>
                    <a:lnTo>
                      <a:pt x="11" y="28"/>
                    </a:lnTo>
                    <a:lnTo>
                      <a:pt x="0" y="28"/>
                    </a:lnTo>
                    <a:lnTo>
                      <a:pt x="0" y="20"/>
                    </a:lnTo>
                    <a:lnTo>
                      <a:pt x="11" y="20"/>
                    </a:lnTo>
                    <a:lnTo>
                      <a:pt x="11" y="0"/>
                    </a:lnTo>
                    <a:lnTo>
                      <a:pt x="22" y="0"/>
                    </a:lnTo>
                    <a:lnTo>
                      <a:pt x="22" y="20"/>
                    </a:lnTo>
                    <a:lnTo>
                      <a:pt x="33" y="20"/>
                    </a:lnTo>
                    <a:lnTo>
                      <a:pt x="33" y="28"/>
                    </a:lnTo>
                    <a:lnTo>
                      <a:pt x="22" y="28"/>
                    </a:lnTo>
                    <a:lnTo>
                      <a:pt x="22"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5" name="任意多边形 310314"/>
              <p:cNvSpPr>
                <a:spLocks noEditPoints="1"/>
              </p:cNvSpPr>
              <p:nvPr/>
            </p:nvSpPr>
            <p:spPr>
              <a:xfrm>
                <a:off x="3815" y="3086"/>
                <a:ext cx="11" cy="91"/>
              </a:xfrm>
              <a:custGeom>
                <a:rect l="0" t="0" r="0" b="0"/>
                <a:pathLst>
                  <a:path w="11" h="91">
                    <a:moveTo>
                      <a:pt x="0" y="13"/>
                    </a:moveTo>
                    <a:lnTo>
                      <a:pt x="0" y="0"/>
                    </a:lnTo>
                    <a:lnTo>
                      <a:pt x="11" y="0"/>
                    </a:lnTo>
                    <a:lnTo>
                      <a:pt x="11" y="13"/>
                    </a:lnTo>
                    <a:lnTo>
                      <a:pt x="0" y="13"/>
                    </a:lnTo>
                    <a:close/>
                    <a:moveTo>
                      <a:pt x="0" y="91"/>
                    </a:moveTo>
                    <a:lnTo>
                      <a:pt x="0" y="26"/>
                    </a:lnTo>
                    <a:lnTo>
                      <a:pt x="11" y="26"/>
                    </a:lnTo>
                    <a:lnTo>
                      <a:pt x="11"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6" name="任意多边形 310315"/>
              <p:cNvSpPr/>
              <p:nvPr/>
            </p:nvSpPr>
            <p:spPr>
              <a:xfrm>
                <a:off x="3840" y="3110"/>
                <a:ext cx="56" cy="69"/>
              </a:xfrm>
              <a:custGeom>
                <a:rect l="0" t="0" r="0" b="0"/>
                <a:pathLst>
                  <a:path w="56" h="69">
                    <a:moveTo>
                      <a:pt x="45" y="24"/>
                    </a:moveTo>
                    <a:lnTo>
                      <a:pt x="45" y="17"/>
                    </a:lnTo>
                    <a:lnTo>
                      <a:pt x="41" y="13"/>
                    </a:lnTo>
                    <a:lnTo>
                      <a:pt x="37" y="10"/>
                    </a:lnTo>
                    <a:lnTo>
                      <a:pt x="30" y="8"/>
                    </a:lnTo>
                    <a:lnTo>
                      <a:pt x="21" y="10"/>
                    </a:lnTo>
                    <a:lnTo>
                      <a:pt x="15" y="15"/>
                    </a:lnTo>
                    <a:lnTo>
                      <a:pt x="13" y="24"/>
                    </a:lnTo>
                    <a:lnTo>
                      <a:pt x="10" y="35"/>
                    </a:lnTo>
                    <a:lnTo>
                      <a:pt x="13" y="45"/>
                    </a:lnTo>
                    <a:lnTo>
                      <a:pt x="15" y="52"/>
                    </a:lnTo>
                    <a:lnTo>
                      <a:pt x="21" y="59"/>
                    </a:lnTo>
                    <a:lnTo>
                      <a:pt x="28" y="59"/>
                    </a:lnTo>
                    <a:lnTo>
                      <a:pt x="34" y="59"/>
                    </a:lnTo>
                    <a:lnTo>
                      <a:pt x="41" y="54"/>
                    </a:lnTo>
                    <a:lnTo>
                      <a:pt x="45" y="50"/>
                    </a:lnTo>
                    <a:lnTo>
                      <a:pt x="45" y="43"/>
                    </a:lnTo>
                    <a:lnTo>
                      <a:pt x="56" y="43"/>
                    </a:lnTo>
                    <a:lnTo>
                      <a:pt x="54" y="54"/>
                    </a:lnTo>
                    <a:lnTo>
                      <a:pt x="48" y="63"/>
                    </a:lnTo>
                    <a:lnTo>
                      <a:pt x="39" y="67"/>
                    </a:lnTo>
                    <a:lnTo>
                      <a:pt x="28" y="69"/>
                    </a:lnTo>
                    <a:lnTo>
                      <a:pt x="21" y="69"/>
                    </a:lnTo>
                    <a:lnTo>
                      <a:pt x="17" y="67"/>
                    </a:lnTo>
                    <a:lnTo>
                      <a:pt x="10" y="65"/>
                    </a:lnTo>
                    <a:lnTo>
                      <a:pt x="6" y="61"/>
                    </a:lnTo>
                    <a:lnTo>
                      <a:pt x="4" y="54"/>
                    </a:lnTo>
                    <a:lnTo>
                      <a:pt x="2" y="50"/>
                    </a:lnTo>
                    <a:lnTo>
                      <a:pt x="0" y="41"/>
                    </a:lnTo>
                    <a:lnTo>
                      <a:pt x="0" y="35"/>
                    </a:lnTo>
                    <a:lnTo>
                      <a:pt x="0" y="26"/>
                    </a:lnTo>
                    <a:lnTo>
                      <a:pt x="2" y="19"/>
                    </a:lnTo>
                    <a:lnTo>
                      <a:pt x="4" y="13"/>
                    </a:lnTo>
                    <a:lnTo>
                      <a:pt x="8" y="8"/>
                    </a:lnTo>
                    <a:lnTo>
                      <a:pt x="13" y="4"/>
                    </a:lnTo>
                    <a:lnTo>
                      <a:pt x="17" y="2"/>
                    </a:lnTo>
                    <a:lnTo>
                      <a:pt x="24" y="0"/>
                    </a:lnTo>
                    <a:lnTo>
                      <a:pt x="30" y="0"/>
                    </a:lnTo>
                    <a:lnTo>
                      <a:pt x="41" y="0"/>
                    </a:lnTo>
                    <a:lnTo>
                      <a:pt x="50" y="6"/>
                    </a:lnTo>
                    <a:lnTo>
                      <a:pt x="54" y="13"/>
                    </a:lnTo>
                    <a:lnTo>
                      <a:pt x="56" y="24"/>
                    </a:lnTo>
                    <a:lnTo>
                      <a:pt x="45"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7" name="任意多边形 310316"/>
              <p:cNvSpPr/>
              <p:nvPr/>
            </p:nvSpPr>
            <p:spPr>
              <a:xfrm>
                <a:off x="3938" y="3090"/>
                <a:ext cx="59" cy="89"/>
              </a:xfrm>
              <a:custGeom>
                <a:rect l="0" t="0" r="0" b="0"/>
                <a:pathLst>
                  <a:path w="59" h="89">
                    <a:moveTo>
                      <a:pt x="0" y="63"/>
                    </a:moveTo>
                    <a:lnTo>
                      <a:pt x="11" y="63"/>
                    </a:lnTo>
                    <a:lnTo>
                      <a:pt x="13" y="70"/>
                    </a:lnTo>
                    <a:lnTo>
                      <a:pt x="15" y="74"/>
                    </a:lnTo>
                    <a:lnTo>
                      <a:pt x="22" y="79"/>
                    </a:lnTo>
                    <a:lnTo>
                      <a:pt x="28" y="79"/>
                    </a:lnTo>
                    <a:lnTo>
                      <a:pt x="35" y="79"/>
                    </a:lnTo>
                    <a:lnTo>
                      <a:pt x="41" y="74"/>
                    </a:lnTo>
                    <a:lnTo>
                      <a:pt x="46" y="68"/>
                    </a:lnTo>
                    <a:lnTo>
                      <a:pt x="48" y="59"/>
                    </a:lnTo>
                    <a:lnTo>
                      <a:pt x="46" y="50"/>
                    </a:lnTo>
                    <a:lnTo>
                      <a:pt x="41" y="46"/>
                    </a:lnTo>
                    <a:lnTo>
                      <a:pt x="35" y="41"/>
                    </a:lnTo>
                    <a:lnTo>
                      <a:pt x="28" y="39"/>
                    </a:lnTo>
                    <a:lnTo>
                      <a:pt x="24" y="39"/>
                    </a:lnTo>
                    <a:lnTo>
                      <a:pt x="19" y="41"/>
                    </a:lnTo>
                    <a:lnTo>
                      <a:pt x="15" y="44"/>
                    </a:lnTo>
                    <a:lnTo>
                      <a:pt x="11" y="48"/>
                    </a:lnTo>
                    <a:lnTo>
                      <a:pt x="2" y="48"/>
                    </a:lnTo>
                    <a:lnTo>
                      <a:pt x="9" y="0"/>
                    </a:lnTo>
                    <a:lnTo>
                      <a:pt x="54" y="0"/>
                    </a:lnTo>
                    <a:lnTo>
                      <a:pt x="54" y="11"/>
                    </a:lnTo>
                    <a:lnTo>
                      <a:pt x="17" y="11"/>
                    </a:lnTo>
                    <a:lnTo>
                      <a:pt x="13" y="35"/>
                    </a:lnTo>
                    <a:lnTo>
                      <a:pt x="17" y="33"/>
                    </a:lnTo>
                    <a:lnTo>
                      <a:pt x="19" y="30"/>
                    </a:lnTo>
                    <a:lnTo>
                      <a:pt x="24" y="30"/>
                    </a:lnTo>
                    <a:lnTo>
                      <a:pt x="30" y="28"/>
                    </a:lnTo>
                    <a:lnTo>
                      <a:pt x="37" y="30"/>
                    </a:lnTo>
                    <a:lnTo>
                      <a:pt x="41" y="30"/>
                    </a:lnTo>
                    <a:lnTo>
                      <a:pt x="46" y="35"/>
                    </a:lnTo>
                    <a:lnTo>
                      <a:pt x="50" y="37"/>
                    </a:lnTo>
                    <a:lnTo>
                      <a:pt x="54" y="41"/>
                    </a:lnTo>
                    <a:lnTo>
                      <a:pt x="57" y="46"/>
                    </a:lnTo>
                    <a:lnTo>
                      <a:pt x="59" y="52"/>
                    </a:lnTo>
                    <a:lnTo>
                      <a:pt x="59" y="59"/>
                    </a:lnTo>
                    <a:lnTo>
                      <a:pt x="59" y="65"/>
                    </a:lnTo>
                    <a:lnTo>
                      <a:pt x="57" y="72"/>
                    </a:lnTo>
                    <a:lnTo>
                      <a:pt x="54" y="76"/>
                    </a:lnTo>
                    <a:lnTo>
                      <a:pt x="50" y="81"/>
                    </a:lnTo>
                    <a:lnTo>
                      <a:pt x="46" y="85"/>
                    </a:lnTo>
                    <a:lnTo>
                      <a:pt x="41" y="87"/>
                    </a:lnTo>
                    <a:lnTo>
                      <a:pt x="35" y="89"/>
                    </a:lnTo>
                    <a:lnTo>
                      <a:pt x="28" y="89"/>
                    </a:lnTo>
                    <a:lnTo>
                      <a:pt x="17" y="87"/>
                    </a:lnTo>
                    <a:lnTo>
                      <a:pt x="9" y="83"/>
                    </a:lnTo>
                    <a:lnTo>
                      <a:pt x="2" y="74"/>
                    </a:lnTo>
                    <a:lnTo>
                      <a:pt x="0" y="63"/>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8" name="矩形 310317"/>
              <p:cNvSpPr/>
              <p:nvPr/>
            </p:nvSpPr>
            <p:spPr>
              <a:xfrm>
                <a:off x="4006" y="3138"/>
                <a:ext cx="30" cy="11"/>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19" name="任意多边形 310318"/>
              <p:cNvSpPr/>
              <p:nvPr/>
            </p:nvSpPr>
            <p:spPr>
              <a:xfrm>
                <a:off x="4049" y="3086"/>
                <a:ext cx="72" cy="91"/>
              </a:xfrm>
              <a:custGeom>
                <a:rect l="0" t="0" r="0" b="0"/>
                <a:pathLst>
                  <a:path w="72" h="91">
                    <a:moveTo>
                      <a:pt x="0" y="91"/>
                    </a:moveTo>
                    <a:lnTo>
                      <a:pt x="0" y="0"/>
                    </a:lnTo>
                    <a:lnTo>
                      <a:pt x="13" y="0"/>
                    </a:lnTo>
                    <a:lnTo>
                      <a:pt x="13" y="37"/>
                    </a:lnTo>
                    <a:lnTo>
                      <a:pt x="59" y="37"/>
                    </a:lnTo>
                    <a:lnTo>
                      <a:pt x="59" y="0"/>
                    </a:lnTo>
                    <a:lnTo>
                      <a:pt x="72" y="0"/>
                    </a:lnTo>
                    <a:lnTo>
                      <a:pt x="72" y="91"/>
                    </a:lnTo>
                    <a:lnTo>
                      <a:pt x="59" y="91"/>
                    </a:lnTo>
                    <a:lnTo>
                      <a:pt x="59" y="48"/>
                    </a:lnTo>
                    <a:lnTo>
                      <a:pt x="13" y="48"/>
                    </a:lnTo>
                    <a:lnTo>
                      <a:pt x="13"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0" name="任意多边形 310319"/>
              <p:cNvSpPr/>
              <p:nvPr/>
            </p:nvSpPr>
            <p:spPr>
              <a:xfrm>
                <a:off x="4132" y="3086"/>
                <a:ext cx="68" cy="91"/>
              </a:xfrm>
              <a:custGeom>
                <a:rect l="0" t="0" r="0" b="0"/>
                <a:pathLst>
                  <a:path w="68" h="91">
                    <a:moveTo>
                      <a:pt x="29" y="91"/>
                    </a:moveTo>
                    <a:lnTo>
                      <a:pt x="29" y="10"/>
                    </a:lnTo>
                    <a:lnTo>
                      <a:pt x="0" y="10"/>
                    </a:lnTo>
                    <a:lnTo>
                      <a:pt x="0" y="0"/>
                    </a:lnTo>
                    <a:lnTo>
                      <a:pt x="68" y="0"/>
                    </a:lnTo>
                    <a:lnTo>
                      <a:pt x="68" y="10"/>
                    </a:lnTo>
                    <a:lnTo>
                      <a:pt x="40" y="10"/>
                    </a:lnTo>
                    <a:lnTo>
                      <a:pt x="40" y="91"/>
                    </a:lnTo>
                    <a:lnTo>
                      <a:pt x="29"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1" name="任意多边形 310320"/>
              <p:cNvSpPr/>
              <p:nvPr/>
            </p:nvSpPr>
            <p:spPr>
              <a:xfrm>
                <a:off x="4235" y="3092"/>
                <a:ext cx="33" cy="85"/>
              </a:xfrm>
              <a:custGeom>
                <a:rect l="0" t="0" r="0" b="0"/>
                <a:pathLst>
                  <a:path w="33" h="85">
                    <a:moveTo>
                      <a:pt x="22" y="68"/>
                    </a:moveTo>
                    <a:lnTo>
                      <a:pt x="22" y="72"/>
                    </a:lnTo>
                    <a:lnTo>
                      <a:pt x="22" y="74"/>
                    </a:lnTo>
                    <a:lnTo>
                      <a:pt x="24" y="77"/>
                    </a:lnTo>
                    <a:lnTo>
                      <a:pt x="28" y="77"/>
                    </a:lnTo>
                    <a:lnTo>
                      <a:pt x="28" y="77"/>
                    </a:lnTo>
                    <a:lnTo>
                      <a:pt x="31" y="77"/>
                    </a:lnTo>
                    <a:lnTo>
                      <a:pt x="31" y="77"/>
                    </a:lnTo>
                    <a:lnTo>
                      <a:pt x="33" y="77"/>
                    </a:lnTo>
                    <a:lnTo>
                      <a:pt x="33" y="85"/>
                    </a:lnTo>
                    <a:lnTo>
                      <a:pt x="31" y="85"/>
                    </a:lnTo>
                    <a:lnTo>
                      <a:pt x="28" y="85"/>
                    </a:lnTo>
                    <a:lnTo>
                      <a:pt x="26" y="85"/>
                    </a:lnTo>
                    <a:lnTo>
                      <a:pt x="24" y="85"/>
                    </a:lnTo>
                    <a:lnTo>
                      <a:pt x="17" y="85"/>
                    </a:lnTo>
                    <a:lnTo>
                      <a:pt x="13" y="83"/>
                    </a:lnTo>
                    <a:lnTo>
                      <a:pt x="11" y="79"/>
                    </a:lnTo>
                    <a:lnTo>
                      <a:pt x="11" y="72"/>
                    </a:lnTo>
                    <a:lnTo>
                      <a:pt x="11" y="28"/>
                    </a:lnTo>
                    <a:lnTo>
                      <a:pt x="0" y="28"/>
                    </a:lnTo>
                    <a:lnTo>
                      <a:pt x="0" y="20"/>
                    </a:lnTo>
                    <a:lnTo>
                      <a:pt x="11" y="20"/>
                    </a:lnTo>
                    <a:lnTo>
                      <a:pt x="11" y="0"/>
                    </a:lnTo>
                    <a:lnTo>
                      <a:pt x="22" y="0"/>
                    </a:lnTo>
                    <a:lnTo>
                      <a:pt x="22" y="20"/>
                    </a:lnTo>
                    <a:lnTo>
                      <a:pt x="33" y="20"/>
                    </a:lnTo>
                    <a:lnTo>
                      <a:pt x="33" y="28"/>
                    </a:lnTo>
                    <a:lnTo>
                      <a:pt x="22" y="28"/>
                    </a:lnTo>
                    <a:lnTo>
                      <a:pt x="22"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2" name="任意多边形 310321"/>
              <p:cNvSpPr>
                <a:spLocks noEditPoints="1"/>
              </p:cNvSpPr>
              <p:nvPr/>
            </p:nvSpPr>
            <p:spPr>
              <a:xfrm>
                <a:off x="4274" y="3110"/>
                <a:ext cx="61" cy="69"/>
              </a:xfrm>
              <a:custGeom>
                <a:rect l="0" t="0" r="0" b="0"/>
                <a:pathLst>
                  <a:path w="61" h="69">
                    <a:moveTo>
                      <a:pt x="44" y="59"/>
                    </a:moveTo>
                    <a:lnTo>
                      <a:pt x="40" y="63"/>
                    </a:lnTo>
                    <a:lnTo>
                      <a:pt x="33" y="67"/>
                    </a:lnTo>
                    <a:lnTo>
                      <a:pt x="29" y="69"/>
                    </a:lnTo>
                    <a:lnTo>
                      <a:pt x="22" y="69"/>
                    </a:lnTo>
                    <a:lnTo>
                      <a:pt x="13" y="67"/>
                    </a:lnTo>
                    <a:lnTo>
                      <a:pt x="7" y="65"/>
                    </a:lnTo>
                    <a:lnTo>
                      <a:pt x="2" y="59"/>
                    </a:lnTo>
                    <a:lnTo>
                      <a:pt x="0" y="50"/>
                    </a:lnTo>
                    <a:lnTo>
                      <a:pt x="2" y="41"/>
                    </a:lnTo>
                    <a:lnTo>
                      <a:pt x="7" y="35"/>
                    </a:lnTo>
                    <a:lnTo>
                      <a:pt x="13" y="30"/>
                    </a:lnTo>
                    <a:lnTo>
                      <a:pt x="22" y="28"/>
                    </a:lnTo>
                    <a:lnTo>
                      <a:pt x="26" y="28"/>
                    </a:lnTo>
                    <a:lnTo>
                      <a:pt x="31" y="28"/>
                    </a:lnTo>
                    <a:lnTo>
                      <a:pt x="37" y="26"/>
                    </a:lnTo>
                    <a:lnTo>
                      <a:pt x="42" y="26"/>
                    </a:lnTo>
                    <a:lnTo>
                      <a:pt x="42" y="26"/>
                    </a:lnTo>
                    <a:lnTo>
                      <a:pt x="44" y="24"/>
                    </a:lnTo>
                    <a:lnTo>
                      <a:pt x="44" y="21"/>
                    </a:lnTo>
                    <a:lnTo>
                      <a:pt x="44" y="19"/>
                    </a:lnTo>
                    <a:lnTo>
                      <a:pt x="44" y="15"/>
                    </a:lnTo>
                    <a:lnTo>
                      <a:pt x="40" y="10"/>
                    </a:lnTo>
                    <a:lnTo>
                      <a:pt x="35" y="8"/>
                    </a:lnTo>
                    <a:lnTo>
                      <a:pt x="29" y="8"/>
                    </a:lnTo>
                    <a:lnTo>
                      <a:pt x="22" y="8"/>
                    </a:lnTo>
                    <a:lnTo>
                      <a:pt x="18" y="13"/>
                    </a:lnTo>
                    <a:lnTo>
                      <a:pt x="16" y="15"/>
                    </a:lnTo>
                    <a:lnTo>
                      <a:pt x="13" y="21"/>
                    </a:lnTo>
                    <a:lnTo>
                      <a:pt x="5" y="21"/>
                    </a:lnTo>
                    <a:lnTo>
                      <a:pt x="5" y="21"/>
                    </a:lnTo>
                    <a:lnTo>
                      <a:pt x="5" y="10"/>
                    </a:lnTo>
                    <a:lnTo>
                      <a:pt x="11" y="4"/>
                    </a:lnTo>
                    <a:lnTo>
                      <a:pt x="20" y="0"/>
                    </a:lnTo>
                    <a:lnTo>
                      <a:pt x="29" y="0"/>
                    </a:lnTo>
                    <a:lnTo>
                      <a:pt x="42" y="0"/>
                    </a:lnTo>
                    <a:lnTo>
                      <a:pt x="48" y="4"/>
                    </a:lnTo>
                    <a:lnTo>
                      <a:pt x="53" y="10"/>
                    </a:lnTo>
                    <a:lnTo>
                      <a:pt x="55" y="19"/>
                    </a:lnTo>
                    <a:lnTo>
                      <a:pt x="55" y="52"/>
                    </a:lnTo>
                    <a:lnTo>
                      <a:pt x="55" y="56"/>
                    </a:lnTo>
                    <a:lnTo>
                      <a:pt x="55" y="59"/>
                    </a:lnTo>
                    <a:lnTo>
                      <a:pt x="57" y="59"/>
                    </a:lnTo>
                    <a:lnTo>
                      <a:pt x="59" y="59"/>
                    </a:lnTo>
                    <a:lnTo>
                      <a:pt x="59" y="59"/>
                    </a:lnTo>
                    <a:lnTo>
                      <a:pt x="61" y="59"/>
                    </a:lnTo>
                    <a:lnTo>
                      <a:pt x="61" y="59"/>
                    </a:lnTo>
                    <a:lnTo>
                      <a:pt x="61" y="59"/>
                    </a:lnTo>
                    <a:lnTo>
                      <a:pt x="61" y="67"/>
                    </a:lnTo>
                    <a:lnTo>
                      <a:pt x="59" y="67"/>
                    </a:lnTo>
                    <a:lnTo>
                      <a:pt x="59" y="69"/>
                    </a:lnTo>
                    <a:lnTo>
                      <a:pt x="57" y="69"/>
                    </a:lnTo>
                    <a:lnTo>
                      <a:pt x="55" y="69"/>
                    </a:lnTo>
                    <a:lnTo>
                      <a:pt x="51" y="67"/>
                    </a:lnTo>
                    <a:lnTo>
                      <a:pt x="48" y="67"/>
                    </a:lnTo>
                    <a:lnTo>
                      <a:pt x="46" y="63"/>
                    </a:lnTo>
                    <a:lnTo>
                      <a:pt x="44" y="59"/>
                    </a:lnTo>
                    <a:lnTo>
                      <a:pt x="44" y="59"/>
                    </a:lnTo>
                    <a:close/>
                    <a:moveTo>
                      <a:pt x="44" y="35"/>
                    </a:moveTo>
                    <a:lnTo>
                      <a:pt x="37" y="37"/>
                    </a:lnTo>
                    <a:lnTo>
                      <a:pt x="29" y="37"/>
                    </a:lnTo>
                    <a:lnTo>
                      <a:pt x="26" y="37"/>
                    </a:lnTo>
                    <a:lnTo>
                      <a:pt x="22" y="39"/>
                    </a:lnTo>
                    <a:lnTo>
                      <a:pt x="18" y="39"/>
                    </a:lnTo>
                    <a:lnTo>
                      <a:pt x="16" y="41"/>
                    </a:lnTo>
                    <a:lnTo>
                      <a:pt x="13" y="45"/>
                    </a:lnTo>
                    <a:lnTo>
                      <a:pt x="11" y="50"/>
                    </a:lnTo>
                    <a:lnTo>
                      <a:pt x="13" y="54"/>
                    </a:lnTo>
                    <a:lnTo>
                      <a:pt x="16" y="56"/>
                    </a:lnTo>
                    <a:lnTo>
                      <a:pt x="18" y="59"/>
                    </a:lnTo>
                    <a:lnTo>
                      <a:pt x="24" y="59"/>
                    </a:lnTo>
                    <a:lnTo>
                      <a:pt x="31" y="59"/>
                    </a:lnTo>
                    <a:lnTo>
                      <a:pt x="37" y="54"/>
                    </a:lnTo>
                    <a:lnTo>
                      <a:pt x="42" y="50"/>
                    </a:lnTo>
                    <a:lnTo>
                      <a:pt x="44" y="43"/>
                    </a:lnTo>
                    <a:lnTo>
                      <a:pt x="44"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3" name="任意多边形 310322"/>
              <p:cNvSpPr/>
              <p:nvPr/>
            </p:nvSpPr>
            <p:spPr>
              <a:xfrm>
                <a:off x="4346" y="3110"/>
                <a:ext cx="31" cy="67"/>
              </a:xfrm>
              <a:custGeom>
                <a:rect l="0" t="0" r="0" b="0"/>
                <a:pathLst>
                  <a:path w="31" h="67">
                    <a:moveTo>
                      <a:pt x="0" y="67"/>
                    </a:moveTo>
                    <a:lnTo>
                      <a:pt x="0" y="2"/>
                    </a:lnTo>
                    <a:lnTo>
                      <a:pt x="11" y="2"/>
                    </a:lnTo>
                    <a:lnTo>
                      <a:pt x="11" y="13"/>
                    </a:lnTo>
                    <a:lnTo>
                      <a:pt x="13" y="6"/>
                    </a:lnTo>
                    <a:lnTo>
                      <a:pt x="18" y="2"/>
                    </a:lnTo>
                    <a:lnTo>
                      <a:pt x="22" y="0"/>
                    </a:lnTo>
                    <a:lnTo>
                      <a:pt x="29" y="0"/>
                    </a:lnTo>
                    <a:lnTo>
                      <a:pt x="29" y="0"/>
                    </a:lnTo>
                    <a:lnTo>
                      <a:pt x="31" y="0"/>
                    </a:lnTo>
                    <a:lnTo>
                      <a:pt x="31" y="0"/>
                    </a:lnTo>
                    <a:lnTo>
                      <a:pt x="31" y="0"/>
                    </a:lnTo>
                    <a:lnTo>
                      <a:pt x="31" y="10"/>
                    </a:lnTo>
                    <a:lnTo>
                      <a:pt x="31" y="10"/>
                    </a:lnTo>
                    <a:lnTo>
                      <a:pt x="31" y="10"/>
                    </a:lnTo>
                    <a:lnTo>
                      <a:pt x="31" y="10"/>
                    </a:lnTo>
                    <a:lnTo>
                      <a:pt x="29" y="10"/>
                    </a:lnTo>
                    <a:lnTo>
                      <a:pt x="22" y="13"/>
                    </a:lnTo>
                    <a:lnTo>
                      <a:pt x="16" y="17"/>
                    </a:lnTo>
                    <a:lnTo>
                      <a:pt x="11" y="21"/>
                    </a:lnTo>
                    <a:lnTo>
                      <a:pt x="11" y="30"/>
                    </a:lnTo>
                    <a:lnTo>
                      <a:pt x="11" y="67"/>
                    </a:lnTo>
                    <a:lnTo>
                      <a:pt x="0"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4" name="任意多边形 310323"/>
              <p:cNvSpPr>
                <a:spLocks noEditPoints="1"/>
              </p:cNvSpPr>
              <p:nvPr/>
            </p:nvSpPr>
            <p:spPr>
              <a:xfrm>
                <a:off x="4384" y="3110"/>
                <a:ext cx="61" cy="96"/>
              </a:xfrm>
              <a:custGeom>
                <a:rect l="0" t="0" r="0" b="0"/>
                <a:pathLst>
                  <a:path w="61" h="96">
                    <a:moveTo>
                      <a:pt x="30" y="8"/>
                    </a:moveTo>
                    <a:lnTo>
                      <a:pt x="24" y="10"/>
                    </a:lnTo>
                    <a:lnTo>
                      <a:pt x="17" y="15"/>
                    </a:lnTo>
                    <a:lnTo>
                      <a:pt x="13" y="24"/>
                    </a:lnTo>
                    <a:lnTo>
                      <a:pt x="13" y="35"/>
                    </a:lnTo>
                    <a:lnTo>
                      <a:pt x="13" y="45"/>
                    </a:lnTo>
                    <a:lnTo>
                      <a:pt x="17" y="52"/>
                    </a:lnTo>
                    <a:lnTo>
                      <a:pt x="24" y="59"/>
                    </a:lnTo>
                    <a:lnTo>
                      <a:pt x="30" y="59"/>
                    </a:lnTo>
                    <a:lnTo>
                      <a:pt x="39" y="59"/>
                    </a:lnTo>
                    <a:lnTo>
                      <a:pt x="45" y="54"/>
                    </a:lnTo>
                    <a:lnTo>
                      <a:pt x="50" y="45"/>
                    </a:lnTo>
                    <a:lnTo>
                      <a:pt x="50" y="35"/>
                    </a:lnTo>
                    <a:lnTo>
                      <a:pt x="50" y="24"/>
                    </a:lnTo>
                    <a:lnTo>
                      <a:pt x="45" y="15"/>
                    </a:lnTo>
                    <a:lnTo>
                      <a:pt x="39" y="10"/>
                    </a:lnTo>
                    <a:lnTo>
                      <a:pt x="30" y="8"/>
                    </a:lnTo>
                    <a:close/>
                    <a:moveTo>
                      <a:pt x="50" y="59"/>
                    </a:moveTo>
                    <a:lnTo>
                      <a:pt x="45" y="63"/>
                    </a:lnTo>
                    <a:lnTo>
                      <a:pt x="41" y="67"/>
                    </a:lnTo>
                    <a:lnTo>
                      <a:pt x="37" y="69"/>
                    </a:lnTo>
                    <a:lnTo>
                      <a:pt x="30" y="69"/>
                    </a:lnTo>
                    <a:lnTo>
                      <a:pt x="24" y="69"/>
                    </a:lnTo>
                    <a:lnTo>
                      <a:pt x="17" y="67"/>
                    </a:lnTo>
                    <a:lnTo>
                      <a:pt x="13" y="65"/>
                    </a:lnTo>
                    <a:lnTo>
                      <a:pt x="8" y="61"/>
                    </a:lnTo>
                    <a:lnTo>
                      <a:pt x="4" y="54"/>
                    </a:lnTo>
                    <a:lnTo>
                      <a:pt x="2" y="48"/>
                    </a:lnTo>
                    <a:lnTo>
                      <a:pt x="2" y="41"/>
                    </a:lnTo>
                    <a:lnTo>
                      <a:pt x="0" y="35"/>
                    </a:lnTo>
                    <a:lnTo>
                      <a:pt x="2" y="26"/>
                    </a:lnTo>
                    <a:lnTo>
                      <a:pt x="2" y="19"/>
                    </a:lnTo>
                    <a:lnTo>
                      <a:pt x="4" y="13"/>
                    </a:lnTo>
                    <a:lnTo>
                      <a:pt x="8" y="8"/>
                    </a:lnTo>
                    <a:lnTo>
                      <a:pt x="13" y="4"/>
                    </a:lnTo>
                    <a:lnTo>
                      <a:pt x="17" y="2"/>
                    </a:lnTo>
                    <a:lnTo>
                      <a:pt x="24" y="0"/>
                    </a:lnTo>
                    <a:lnTo>
                      <a:pt x="30" y="0"/>
                    </a:lnTo>
                    <a:lnTo>
                      <a:pt x="37" y="0"/>
                    </a:lnTo>
                    <a:lnTo>
                      <a:pt x="41" y="2"/>
                    </a:lnTo>
                    <a:lnTo>
                      <a:pt x="45" y="4"/>
                    </a:lnTo>
                    <a:lnTo>
                      <a:pt x="50" y="8"/>
                    </a:lnTo>
                    <a:lnTo>
                      <a:pt x="50" y="2"/>
                    </a:lnTo>
                    <a:lnTo>
                      <a:pt x="61" y="2"/>
                    </a:lnTo>
                    <a:lnTo>
                      <a:pt x="61" y="65"/>
                    </a:lnTo>
                    <a:lnTo>
                      <a:pt x="61" y="74"/>
                    </a:lnTo>
                    <a:lnTo>
                      <a:pt x="58" y="78"/>
                    </a:lnTo>
                    <a:lnTo>
                      <a:pt x="56" y="85"/>
                    </a:lnTo>
                    <a:lnTo>
                      <a:pt x="54" y="89"/>
                    </a:lnTo>
                    <a:lnTo>
                      <a:pt x="50" y="91"/>
                    </a:lnTo>
                    <a:lnTo>
                      <a:pt x="43" y="94"/>
                    </a:lnTo>
                    <a:lnTo>
                      <a:pt x="39" y="96"/>
                    </a:lnTo>
                    <a:lnTo>
                      <a:pt x="30" y="96"/>
                    </a:lnTo>
                    <a:lnTo>
                      <a:pt x="19" y="94"/>
                    </a:lnTo>
                    <a:lnTo>
                      <a:pt x="10" y="89"/>
                    </a:lnTo>
                    <a:lnTo>
                      <a:pt x="4" y="85"/>
                    </a:lnTo>
                    <a:lnTo>
                      <a:pt x="4" y="76"/>
                    </a:lnTo>
                    <a:lnTo>
                      <a:pt x="4" y="76"/>
                    </a:lnTo>
                    <a:lnTo>
                      <a:pt x="13" y="76"/>
                    </a:lnTo>
                    <a:lnTo>
                      <a:pt x="13" y="76"/>
                    </a:lnTo>
                    <a:lnTo>
                      <a:pt x="15" y="80"/>
                    </a:lnTo>
                    <a:lnTo>
                      <a:pt x="17" y="83"/>
                    </a:lnTo>
                    <a:lnTo>
                      <a:pt x="24" y="85"/>
                    </a:lnTo>
                    <a:lnTo>
                      <a:pt x="30" y="85"/>
                    </a:lnTo>
                    <a:lnTo>
                      <a:pt x="39" y="85"/>
                    </a:lnTo>
                    <a:lnTo>
                      <a:pt x="45" y="83"/>
                    </a:lnTo>
                    <a:lnTo>
                      <a:pt x="50" y="76"/>
                    </a:lnTo>
                    <a:lnTo>
                      <a:pt x="50" y="69"/>
                    </a:lnTo>
                    <a:lnTo>
                      <a:pt x="50" y="59"/>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5" name="任意多边形 310324"/>
              <p:cNvSpPr>
                <a:spLocks noEditPoints="1"/>
              </p:cNvSpPr>
              <p:nvPr/>
            </p:nvSpPr>
            <p:spPr>
              <a:xfrm>
                <a:off x="4458" y="3110"/>
                <a:ext cx="59" cy="69"/>
              </a:xfrm>
              <a:custGeom>
                <a:rect l="0" t="0" r="0" b="0"/>
                <a:pathLst>
                  <a:path w="59" h="69">
                    <a:moveTo>
                      <a:pt x="11" y="28"/>
                    </a:moveTo>
                    <a:lnTo>
                      <a:pt x="48" y="28"/>
                    </a:lnTo>
                    <a:lnTo>
                      <a:pt x="46" y="19"/>
                    </a:lnTo>
                    <a:lnTo>
                      <a:pt x="43" y="13"/>
                    </a:lnTo>
                    <a:lnTo>
                      <a:pt x="37" y="10"/>
                    </a:lnTo>
                    <a:lnTo>
                      <a:pt x="30" y="8"/>
                    </a:lnTo>
                    <a:lnTo>
                      <a:pt x="22" y="10"/>
                    </a:lnTo>
                    <a:lnTo>
                      <a:pt x="17" y="13"/>
                    </a:lnTo>
                    <a:lnTo>
                      <a:pt x="13" y="19"/>
                    </a:lnTo>
                    <a:lnTo>
                      <a:pt x="11" y="28"/>
                    </a:lnTo>
                    <a:close/>
                    <a:moveTo>
                      <a:pt x="48" y="45"/>
                    </a:moveTo>
                    <a:lnTo>
                      <a:pt x="59" y="45"/>
                    </a:lnTo>
                    <a:lnTo>
                      <a:pt x="54" y="56"/>
                    </a:lnTo>
                    <a:lnTo>
                      <a:pt x="48" y="63"/>
                    </a:lnTo>
                    <a:lnTo>
                      <a:pt x="39" y="67"/>
                    </a:lnTo>
                    <a:lnTo>
                      <a:pt x="30" y="69"/>
                    </a:lnTo>
                    <a:lnTo>
                      <a:pt x="24" y="69"/>
                    </a:lnTo>
                    <a:lnTo>
                      <a:pt x="17" y="67"/>
                    </a:lnTo>
                    <a:lnTo>
                      <a:pt x="13" y="65"/>
                    </a:lnTo>
                    <a:lnTo>
                      <a:pt x="9" y="61"/>
                    </a:lnTo>
                    <a:lnTo>
                      <a:pt x="4" y="54"/>
                    </a:lnTo>
                    <a:lnTo>
                      <a:pt x="2" y="50"/>
                    </a:lnTo>
                    <a:lnTo>
                      <a:pt x="0" y="43"/>
                    </a:lnTo>
                    <a:lnTo>
                      <a:pt x="0" y="35"/>
                    </a:lnTo>
                    <a:lnTo>
                      <a:pt x="0" y="26"/>
                    </a:lnTo>
                    <a:lnTo>
                      <a:pt x="2" y="19"/>
                    </a:lnTo>
                    <a:lnTo>
                      <a:pt x="4" y="13"/>
                    </a:lnTo>
                    <a:lnTo>
                      <a:pt x="9" y="8"/>
                    </a:lnTo>
                    <a:lnTo>
                      <a:pt x="13" y="4"/>
                    </a:lnTo>
                    <a:lnTo>
                      <a:pt x="17" y="2"/>
                    </a:lnTo>
                    <a:lnTo>
                      <a:pt x="24" y="0"/>
                    </a:lnTo>
                    <a:lnTo>
                      <a:pt x="30" y="0"/>
                    </a:lnTo>
                    <a:lnTo>
                      <a:pt x="37" y="0"/>
                    </a:lnTo>
                    <a:lnTo>
                      <a:pt x="41" y="2"/>
                    </a:lnTo>
                    <a:lnTo>
                      <a:pt x="48" y="4"/>
                    </a:lnTo>
                    <a:lnTo>
                      <a:pt x="52" y="8"/>
                    </a:lnTo>
                    <a:lnTo>
                      <a:pt x="54" y="13"/>
                    </a:lnTo>
                    <a:lnTo>
                      <a:pt x="57" y="17"/>
                    </a:lnTo>
                    <a:lnTo>
                      <a:pt x="59" y="26"/>
                    </a:lnTo>
                    <a:lnTo>
                      <a:pt x="59" y="32"/>
                    </a:lnTo>
                    <a:lnTo>
                      <a:pt x="59" y="35"/>
                    </a:lnTo>
                    <a:lnTo>
                      <a:pt x="59" y="35"/>
                    </a:lnTo>
                    <a:lnTo>
                      <a:pt x="59" y="37"/>
                    </a:lnTo>
                    <a:lnTo>
                      <a:pt x="59" y="37"/>
                    </a:lnTo>
                    <a:lnTo>
                      <a:pt x="11" y="37"/>
                    </a:lnTo>
                    <a:lnTo>
                      <a:pt x="13" y="48"/>
                    </a:lnTo>
                    <a:lnTo>
                      <a:pt x="17" y="54"/>
                    </a:lnTo>
                    <a:lnTo>
                      <a:pt x="24" y="59"/>
                    </a:lnTo>
                    <a:lnTo>
                      <a:pt x="30" y="59"/>
                    </a:lnTo>
                    <a:lnTo>
                      <a:pt x="37" y="59"/>
                    </a:lnTo>
                    <a:lnTo>
                      <a:pt x="41" y="56"/>
                    </a:lnTo>
                    <a:lnTo>
                      <a:pt x="46" y="52"/>
                    </a:lnTo>
                    <a:lnTo>
                      <a:pt x="48"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6" name="任意多边形 310325"/>
              <p:cNvSpPr/>
              <p:nvPr/>
            </p:nvSpPr>
            <p:spPr>
              <a:xfrm>
                <a:off x="4521" y="3092"/>
                <a:ext cx="33" cy="85"/>
              </a:xfrm>
              <a:custGeom>
                <a:rect l="0" t="0" r="0" b="0"/>
                <a:pathLst>
                  <a:path w="33" h="85">
                    <a:moveTo>
                      <a:pt x="22" y="68"/>
                    </a:moveTo>
                    <a:lnTo>
                      <a:pt x="22" y="72"/>
                    </a:lnTo>
                    <a:lnTo>
                      <a:pt x="22" y="74"/>
                    </a:lnTo>
                    <a:lnTo>
                      <a:pt x="24" y="77"/>
                    </a:lnTo>
                    <a:lnTo>
                      <a:pt x="26" y="77"/>
                    </a:lnTo>
                    <a:lnTo>
                      <a:pt x="29" y="77"/>
                    </a:lnTo>
                    <a:lnTo>
                      <a:pt x="29" y="77"/>
                    </a:lnTo>
                    <a:lnTo>
                      <a:pt x="31" y="77"/>
                    </a:lnTo>
                    <a:lnTo>
                      <a:pt x="33" y="77"/>
                    </a:lnTo>
                    <a:lnTo>
                      <a:pt x="33" y="85"/>
                    </a:lnTo>
                    <a:lnTo>
                      <a:pt x="31" y="85"/>
                    </a:lnTo>
                    <a:lnTo>
                      <a:pt x="29" y="85"/>
                    </a:lnTo>
                    <a:lnTo>
                      <a:pt x="26" y="85"/>
                    </a:lnTo>
                    <a:lnTo>
                      <a:pt x="24" y="85"/>
                    </a:lnTo>
                    <a:lnTo>
                      <a:pt x="18" y="85"/>
                    </a:lnTo>
                    <a:lnTo>
                      <a:pt x="13" y="83"/>
                    </a:lnTo>
                    <a:lnTo>
                      <a:pt x="11" y="79"/>
                    </a:lnTo>
                    <a:lnTo>
                      <a:pt x="11" y="72"/>
                    </a:lnTo>
                    <a:lnTo>
                      <a:pt x="11" y="28"/>
                    </a:lnTo>
                    <a:lnTo>
                      <a:pt x="0" y="28"/>
                    </a:lnTo>
                    <a:lnTo>
                      <a:pt x="0" y="20"/>
                    </a:lnTo>
                    <a:lnTo>
                      <a:pt x="11" y="20"/>
                    </a:lnTo>
                    <a:lnTo>
                      <a:pt x="11" y="0"/>
                    </a:lnTo>
                    <a:lnTo>
                      <a:pt x="22" y="0"/>
                    </a:lnTo>
                    <a:lnTo>
                      <a:pt x="22" y="20"/>
                    </a:lnTo>
                    <a:lnTo>
                      <a:pt x="33" y="20"/>
                    </a:lnTo>
                    <a:lnTo>
                      <a:pt x="33" y="28"/>
                    </a:lnTo>
                    <a:lnTo>
                      <a:pt x="22" y="28"/>
                    </a:lnTo>
                    <a:lnTo>
                      <a:pt x="22"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7" name="任意多边形 310326"/>
              <p:cNvSpPr/>
              <p:nvPr/>
            </p:nvSpPr>
            <p:spPr>
              <a:xfrm>
                <a:off x="4598" y="3110"/>
                <a:ext cx="54" cy="67"/>
              </a:xfrm>
              <a:custGeom>
                <a:rect l="0" t="0" r="0" b="0"/>
                <a:pathLst>
                  <a:path w="54" h="67">
                    <a:moveTo>
                      <a:pt x="43" y="67"/>
                    </a:moveTo>
                    <a:lnTo>
                      <a:pt x="43" y="26"/>
                    </a:lnTo>
                    <a:lnTo>
                      <a:pt x="43" y="17"/>
                    </a:lnTo>
                    <a:lnTo>
                      <a:pt x="41" y="13"/>
                    </a:lnTo>
                    <a:lnTo>
                      <a:pt x="37" y="10"/>
                    </a:lnTo>
                    <a:lnTo>
                      <a:pt x="30" y="8"/>
                    </a:lnTo>
                    <a:lnTo>
                      <a:pt x="21" y="10"/>
                    </a:lnTo>
                    <a:lnTo>
                      <a:pt x="17" y="15"/>
                    </a:lnTo>
                    <a:lnTo>
                      <a:pt x="13" y="21"/>
                    </a:lnTo>
                    <a:lnTo>
                      <a:pt x="11" y="30"/>
                    </a:lnTo>
                    <a:lnTo>
                      <a:pt x="11" y="67"/>
                    </a:lnTo>
                    <a:lnTo>
                      <a:pt x="0" y="67"/>
                    </a:lnTo>
                    <a:lnTo>
                      <a:pt x="0" y="2"/>
                    </a:lnTo>
                    <a:lnTo>
                      <a:pt x="11" y="2"/>
                    </a:lnTo>
                    <a:lnTo>
                      <a:pt x="11" y="10"/>
                    </a:lnTo>
                    <a:lnTo>
                      <a:pt x="15" y="6"/>
                    </a:lnTo>
                    <a:lnTo>
                      <a:pt x="19" y="2"/>
                    </a:lnTo>
                    <a:lnTo>
                      <a:pt x="26" y="0"/>
                    </a:lnTo>
                    <a:lnTo>
                      <a:pt x="32" y="0"/>
                    </a:lnTo>
                    <a:lnTo>
                      <a:pt x="39" y="0"/>
                    </a:lnTo>
                    <a:lnTo>
                      <a:pt x="43" y="2"/>
                    </a:lnTo>
                    <a:lnTo>
                      <a:pt x="48" y="4"/>
                    </a:lnTo>
                    <a:lnTo>
                      <a:pt x="52" y="8"/>
                    </a:lnTo>
                    <a:lnTo>
                      <a:pt x="52" y="10"/>
                    </a:lnTo>
                    <a:lnTo>
                      <a:pt x="54" y="15"/>
                    </a:lnTo>
                    <a:lnTo>
                      <a:pt x="54" y="17"/>
                    </a:lnTo>
                    <a:lnTo>
                      <a:pt x="54" y="24"/>
                    </a:lnTo>
                    <a:lnTo>
                      <a:pt x="54" y="28"/>
                    </a:lnTo>
                    <a:lnTo>
                      <a:pt x="54" y="67"/>
                    </a:lnTo>
                    <a:lnTo>
                      <a:pt x="43"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8" name="任意多边形 310327"/>
              <p:cNvSpPr>
                <a:spLocks noEditPoints="1"/>
              </p:cNvSpPr>
              <p:nvPr/>
            </p:nvSpPr>
            <p:spPr>
              <a:xfrm>
                <a:off x="4665" y="3110"/>
                <a:ext cx="59" cy="69"/>
              </a:xfrm>
              <a:custGeom>
                <a:rect l="0" t="0" r="0" b="0"/>
                <a:pathLst>
                  <a:path w="59" h="69">
                    <a:moveTo>
                      <a:pt x="11" y="28"/>
                    </a:moveTo>
                    <a:lnTo>
                      <a:pt x="48" y="28"/>
                    </a:lnTo>
                    <a:lnTo>
                      <a:pt x="46" y="19"/>
                    </a:lnTo>
                    <a:lnTo>
                      <a:pt x="44" y="13"/>
                    </a:lnTo>
                    <a:lnTo>
                      <a:pt x="37" y="10"/>
                    </a:lnTo>
                    <a:lnTo>
                      <a:pt x="31" y="8"/>
                    </a:lnTo>
                    <a:lnTo>
                      <a:pt x="22" y="10"/>
                    </a:lnTo>
                    <a:lnTo>
                      <a:pt x="18" y="13"/>
                    </a:lnTo>
                    <a:lnTo>
                      <a:pt x="13" y="19"/>
                    </a:lnTo>
                    <a:lnTo>
                      <a:pt x="11" y="28"/>
                    </a:lnTo>
                    <a:close/>
                    <a:moveTo>
                      <a:pt x="48" y="45"/>
                    </a:moveTo>
                    <a:lnTo>
                      <a:pt x="59" y="45"/>
                    </a:lnTo>
                    <a:lnTo>
                      <a:pt x="55" y="56"/>
                    </a:lnTo>
                    <a:lnTo>
                      <a:pt x="48" y="63"/>
                    </a:lnTo>
                    <a:lnTo>
                      <a:pt x="40" y="67"/>
                    </a:lnTo>
                    <a:lnTo>
                      <a:pt x="31" y="69"/>
                    </a:lnTo>
                    <a:lnTo>
                      <a:pt x="24" y="69"/>
                    </a:lnTo>
                    <a:lnTo>
                      <a:pt x="18" y="67"/>
                    </a:lnTo>
                    <a:lnTo>
                      <a:pt x="13" y="65"/>
                    </a:lnTo>
                    <a:lnTo>
                      <a:pt x="9" y="61"/>
                    </a:lnTo>
                    <a:lnTo>
                      <a:pt x="5" y="54"/>
                    </a:lnTo>
                    <a:lnTo>
                      <a:pt x="3" y="50"/>
                    </a:lnTo>
                    <a:lnTo>
                      <a:pt x="0" y="43"/>
                    </a:lnTo>
                    <a:lnTo>
                      <a:pt x="0" y="35"/>
                    </a:lnTo>
                    <a:lnTo>
                      <a:pt x="0" y="26"/>
                    </a:lnTo>
                    <a:lnTo>
                      <a:pt x="3" y="19"/>
                    </a:lnTo>
                    <a:lnTo>
                      <a:pt x="5" y="13"/>
                    </a:lnTo>
                    <a:lnTo>
                      <a:pt x="9" y="8"/>
                    </a:lnTo>
                    <a:lnTo>
                      <a:pt x="13" y="4"/>
                    </a:lnTo>
                    <a:lnTo>
                      <a:pt x="18" y="2"/>
                    </a:lnTo>
                    <a:lnTo>
                      <a:pt x="24" y="0"/>
                    </a:lnTo>
                    <a:lnTo>
                      <a:pt x="31" y="0"/>
                    </a:lnTo>
                    <a:lnTo>
                      <a:pt x="37" y="0"/>
                    </a:lnTo>
                    <a:lnTo>
                      <a:pt x="42" y="2"/>
                    </a:lnTo>
                    <a:lnTo>
                      <a:pt x="48" y="4"/>
                    </a:lnTo>
                    <a:lnTo>
                      <a:pt x="53" y="8"/>
                    </a:lnTo>
                    <a:lnTo>
                      <a:pt x="55" y="13"/>
                    </a:lnTo>
                    <a:lnTo>
                      <a:pt x="57" y="17"/>
                    </a:lnTo>
                    <a:lnTo>
                      <a:pt x="59" y="26"/>
                    </a:lnTo>
                    <a:lnTo>
                      <a:pt x="59" y="32"/>
                    </a:lnTo>
                    <a:lnTo>
                      <a:pt x="59" y="35"/>
                    </a:lnTo>
                    <a:lnTo>
                      <a:pt x="59" y="35"/>
                    </a:lnTo>
                    <a:lnTo>
                      <a:pt x="59" y="37"/>
                    </a:lnTo>
                    <a:lnTo>
                      <a:pt x="59" y="37"/>
                    </a:lnTo>
                    <a:lnTo>
                      <a:pt x="13" y="37"/>
                    </a:lnTo>
                    <a:lnTo>
                      <a:pt x="13" y="48"/>
                    </a:lnTo>
                    <a:lnTo>
                      <a:pt x="18" y="54"/>
                    </a:lnTo>
                    <a:lnTo>
                      <a:pt x="24" y="59"/>
                    </a:lnTo>
                    <a:lnTo>
                      <a:pt x="31" y="59"/>
                    </a:lnTo>
                    <a:lnTo>
                      <a:pt x="37" y="59"/>
                    </a:lnTo>
                    <a:lnTo>
                      <a:pt x="42" y="56"/>
                    </a:lnTo>
                    <a:lnTo>
                      <a:pt x="46" y="52"/>
                    </a:lnTo>
                    <a:lnTo>
                      <a:pt x="48"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29" name="任意多边形 310328"/>
              <p:cNvSpPr/>
              <p:nvPr/>
            </p:nvSpPr>
            <p:spPr>
              <a:xfrm>
                <a:off x="4737" y="3112"/>
                <a:ext cx="55" cy="67"/>
              </a:xfrm>
              <a:custGeom>
                <a:rect l="0" t="0" r="0" b="0"/>
                <a:pathLst>
                  <a:path w="55" h="67">
                    <a:moveTo>
                      <a:pt x="11" y="0"/>
                    </a:moveTo>
                    <a:lnTo>
                      <a:pt x="11" y="39"/>
                    </a:lnTo>
                    <a:lnTo>
                      <a:pt x="11" y="48"/>
                    </a:lnTo>
                    <a:lnTo>
                      <a:pt x="14" y="54"/>
                    </a:lnTo>
                    <a:lnTo>
                      <a:pt x="18" y="57"/>
                    </a:lnTo>
                    <a:lnTo>
                      <a:pt x="24" y="57"/>
                    </a:lnTo>
                    <a:lnTo>
                      <a:pt x="33" y="57"/>
                    </a:lnTo>
                    <a:lnTo>
                      <a:pt x="38" y="52"/>
                    </a:lnTo>
                    <a:lnTo>
                      <a:pt x="42" y="43"/>
                    </a:lnTo>
                    <a:lnTo>
                      <a:pt x="44" y="35"/>
                    </a:lnTo>
                    <a:lnTo>
                      <a:pt x="44" y="0"/>
                    </a:lnTo>
                    <a:lnTo>
                      <a:pt x="55" y="0"/>
                    </a:lnTo>
                    <a:lnTo>
                      <a:pt x="55" y="65"/>
                    </a:lnTo>
                    <a:lnTo>
                      <a:pt x="44" y="65"/>
                    </a:lnTo>
                    <a:lnTo>
                      <a:pt x="44" y="54"/>
                    </a:lnTo>
                    <a:lnTo>
                      <a:pt x="40" y="61"/>
                    </a:lnTo>
                    <a:lnTo>
                      <a:pt x="35" y="63"/>
                    </a:lnTo>
                    <a:lnTo>
                      <a:pt x="29" y="65"/>
                    </a:lnTo>
                    <a:lnTo>
                      <a:pt x="22" y="67"/>
                    </a:lnTo>
                    <a:lnTo>
                      <a:pt x="16" y="67"/>
                    </a:lnTo>
                    <a:lnTo>
                      <a:pt x="9" y="65"/>
                    </a:lnTo>
                    <a:lnTo>
                      <a:pt x="5" y="61"/>
                    </a:lnTo>
                    <a:lnTo>
                      <a:pt x="3" y="59"/>
                    </a:lnTo>
                    <a:lnTo>
                      <a:pt x="0" y="54"/>
                    </a:lnTo>
                    <a:lnTo>
                      <a:pt x="0" y="52"/>
                    </a:lnTo>
                    <a:lnTo>
                      <a:pt x="0" y="48"/>
                    </a:lnTo>
                    <a:lnTo>
                      <a:pt x="0" y="41"/>
                    </a:lnTo>
                    <a:lnTo>
                      <a:pt x="0" y="39"/>
                    </a:lnTo>
                    <a:lnTo>
                      <a:pt x="0" y="0"/>
                    </a:lnTo>
                    <a:lnTo>
                      <a:pt x="11"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0" name="任意多边形 310329"/>
              <p:cNvSpPr/>
              <p:nvPr/>
            </p:nvSpPr>
            <p:spPr>
              <a:xfrm>
                <a:off x="4807" y="3110"/>
                <a:ext cx="33" cy="67"/>
              </a:xfrm>
              <a:custGeom>
                <a:rect l="0" t="0" r="0" b="0"/>
                <a:pathLst>
                  <a:path w="33" h="67">
                    <a:moveTo>
                      <a:pt x="0" y="67"/>
                    </a:moveTo>
                    <a:lnTo>
                      <a:pt x="0" y="2"/>
                    </a:lnTo>
                    <a:lnTo>
                      <a:pt x="11" y="2"/>
                    </a:lnTo>
                    <a:lnTo>
                      <a:pt x="11" y="13"/>
                    </a:lnTo>
                    <a:lnTo>
                      <a:pt x="13" y="6"/>
                    </a:lnTo>
                    <a:lnTo>
                      <a:pt x="18" y="2"/>
                    </a:lnTo>
                    <a:lnTo>
                      <a:pt x="22" y="0"/>
                    </a:lnTo>
                    <a:lnTo>
                      <a:pt x="29" y="0"/>
                    </a:lnTo>
                    <a:lnTo>
                      <a:pt x="31" y="0"/>
                    </a:lnTo>
                    <a:lnTo>
                      <a:pt x="31" y="0"/>
                    </a:lnTo>
                    <a:lnTo>
                      <a:pt x="31" y="0"/>
                    </a:lnTo>
                    <a:lnTo>
                      <a:pt x="33" y="0"/>
                    </a:lnTo>
                    <a:lnTo>
                      <a:pt x="33" y="10"/>
                    </a:lnTo>
                    <a:lnTo>
                      <a:pt x="31" y="10"/>
                    </a:lnTo>
                    <a:lnTo>
                      <a:pt x="31" y="10"/>
                    </a:lnTo>
                    <a:lnTo>
                      <a:pt x="31" y="10"/>
                    </a:lnTo>
                    <a:lnTo>
                      <a:pt x="29" y="10"/>
                    </a:lnTo>
                    <a:lnTo>
                      <a:pt x="22" y="13"/>
                    </a:lnTo>
                    <a:lnTo>
                      <a:pt x="16" y="17"/>
                    </a:lnTo>
                    <a:lnTo>
                      <a:pt x="13" y="21"/>
                    </a:lnTo>
                    <a:lnTo>
                      <a:pt x="11" y="30"/>
                    </a:lnTo>
                    <a:lnTo>
                      <a:pt x="11" y="67"/>
                    </a:lnTo>
                    <a:lnTo>
                      <a:pt x="0"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1" name="任意多边形 310330"/>
              <p:cNvSpPr>
                <a:spLocks noEditPoints="1"/>
              </p:cNvSpPr>
              <p:nvPr/>
            </p:nvSpPr>
            <p:spPr>
              <a:xfrm>
                <a:off x="4844" y="3110"/>
                <a:ext cx="64" cy="69"/>
              </a:xfrm>
              <a:custGeom>
                <a:rect l="0" t="0" r="0" b="0"/>
                <a:pathLst>
                  <a:path w="64" h="69">
                    <a:moveTo>
                      <a:pt x="14" y="35"/>
                    </a:moveTo>
                    <a:lnTo>
                      <a:pt x="14" y="45"/>
                    </a:lnTo>
                    <a:lnTo>
                      <a:pt x="18" y="52"/>
                    </a:lnTo>
                    <a:lnTo>
                      <a:pt x="25" y="59"/>
                    </a:lnTo>
                    <a:lnTo>
                      <a:pt x="33" y="59"/>
                    </a:lnTo>
                    <a:lnTo>
                      <a:pt x="42" y="59"/>
                    </a:lnTo>
                    <a:lnTo>
                      <a:pt x="46" y="52"/>
                    </a:lnTo>
                    <a:lnTo>
                      <a:pt x="51" y="45"/>
                    </a:lnTo>
                    <a:lnTo>
                      <a:pt x="53" y="35"/>
                    </a:lnTo>
                    <a:lnTo>
                      <a:pt x="51" y="24"/>
                    </a:lnTo>
                    <a:lnTo>
                      <a:pt x="46" y="15"/>
                    </a:lnTo>
                    <a:lnTo>
                      <a:pt x="42" y="10"/>
                    </a:lnTo>
                    <a:lnTo>
                      <a:pt x="33" y="8"/>
                    </a:lnTo>
                    <a:lnTo>
                      <a:pt x="25" y="10"/>
                    </a:lnTo>
                    <a:lnTo>
                      <a:pt x="18" y="15"/>
                    </a:lnTo>
                    <a:lnTo>
                      <a:pt x="14" y="24"/>
                    </a:lnTo>
                    <a:lnTo>
                      <a:pt x="14" y="35"/>
                    </a:lnTo>
                    <a:close/>
                    <a:moveTo>
                      <a:pt x="0" y="35"/>
                    </a:moveTo>
                    <a:lnTo>
                      <a:pt x="3" y="26"/>
                    </a:lnTo>
                    <a:lnTo>
                      <a:pt x="3" y="19"/>
                    </a:lnTo>
                    <a:lnTo>
                      <a:pt x="7" y="13"/>
                    </a:lnTo>
                    <a:lnTo>
                      <a:pt x="9" y="8"/>
                    </a:lnTo>
                    <a:lnTo>
                      <a:pt x="14" y="4"/>
                    </a:lnTo>
                    <a:lnTo>
                      <a:pt x="20" y="2"/>
                    </a:lnTo>
                    <a:lnTo>
                      <a:pt x="27" y="0"/>
                    </a:lnTo>
                    <a:lnTo>
                      <a:pt x="33" y="0"/>
                    </a:lnTo>
                    <a:lnTo>
                      <a:pt x="40" y="0"/>
                    </a:lnTo>
                    <a:lnTo>
                      <a:pt x="46" y="2"/>
                    </a:lnTo>
                    <a:lnTo>
                      <a:pt x="51" y="4"/>
                    </a:lnTo>
                    <a:lnTo>
                      <a:pt x="55" y="8"/>
                    </a:lnTo>
                    <a:lnTo>
                      <a:pt x="59" y="13"/>
                    </a:lnTo>
                    <a:lnTo>
                      <a:pt x="62" y="19"/>
                    </a:lnTo>
                    <a:lnTo>
                      <a:pt x="64" y="26"/>
                    </a:lnTo>
                    <a:lnTo>
                      <a:pt x="64" y="35"/>
                    </a:lnTo>
                    <a:lnTo>
                      <a:pt x="64" y="41"/>
                    </a:lnTo>
                    <a:lnTo>
                      <a:pt x="62" y="50"/>
                    </a:lnTo>
                    <a:lnTo>
                      <a:pt x="59" y="54"/>
                    </a:lnTo>
                    <a:lnTo>
                      <a:pt x="55" y="61"/>
                    </a:lnTo>
                    <a:lnTo>
                      <a:pt x="51" y="65"/>
                    </a:lnTo>
                    <a:lnTo>
                      <a:pt x="46" y="67"/>
                    </a:lnTo>
                    <a:lnTo>
                      <a:pt x="40" y="69"/>
                    </a:lnTo>
                    <a:lnTo>
                      <a:pt x="33" y="69"/>
                    </a:lnTo>
                    <a:lnTo>
                      <a:pt x="27" y="69"/>
                    </a:lnTo>
                    <a:lnTo>
                      <a:pt x="20" y="67"/>
                    </a:lnTo>
                    <a:lnTo>
                      <a:pt x="14" y="65"/>
                    </a:lnTo>
                    <a:lnTo>
                      <a:pt x="9" y="61"/>
                    </a:lnTo>
                    <a:lnTo>
                      <a:pt x="7" y="54"/>
                    </a:lnTo>
                    <a:lnTo>
                      <a:pt x="3" y="50"/>
                    </a:lnTo>
                    <a:lnTo>
                      <a:pt x="3" y="41"/>
                    </a:lnTo>
                    <a:lnTo>
                      <a:pt x="0"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2" name="任意多边形 310331"/>
              <p:cNvSpPr/>
              <p:nvPr/>
            </p:nvSpPr>
            <p:spPr>
              <a:xfrm>
                <a:off x="4921" y="3110"/>
                <a:ext cx="55" cy="67"/>
              </a:xfrm>
              <a:custGeom>
                <a:rect l="0" t="0" r="0" b="0"/>
                <a:pathLst>
                  <a:path w="55" h="67">
                    <a:moveTo>
                      <a:pt x="44" y="67"/>
                    </a:moveTo>
                    <a:lnTo>
                      <a:pt x="44" y="26"/>
                    </a:lnTo>
                    <a:lnTo>
                      <a:pt x="44" y="17"/>
                    </a:lnTo>
                    <a:lnTo>
                      <a:pt x="41" y="13"/>
                    </a:lnTo>
                    <a:lnTo>
                      <a:pt x="37" y="10"/>
                    </a:lnTo>
                    <a:lnTo>
                      <a:pt x="31" y="8"/>
                    </a:lnTo>
                    <a:lnTo>
                      <a:pt x="22" y="10"/>
                    </a:lnTo>
                    <a:lnTo>
                      <a:pt x="15" y="15"/>
                    </a:lnTo>
                    <a:lnTo>
                      <a:pt x="13" y="21"/>
                    </a:lnTo>
                    <a:lnTo>
                      <a:pt x="11" y="30"/>
                    </a:lnTo>
                    <a:lnTo>
                      <a:pt x="11" y="67"/>
                    </a:lnTo>
                    <a:lnTo>
                      <a:pt x="0" y="67"/>
                    </a:lnTo>
                    <a:lnTo>
                      <a:pt x="0" y="2"/>
                    </a:lnTo>
                    <a:lnTo>
                      <a:pt x="11" y="2"/>
                    </a:lnTo>
                    <a:lnTo>
                      <a:pt x="11" y="10"/>
                    </a:lnTo>
                    <a:lnTo>
                      <a:pt x="15" y="6"/>
                    </a:lnTo>
                    <a:lnTo>
                      <a:pt x="20" y="2"/>
                    </a:lnTo>
                    <a:lnTo>
                      <a:pt x="24" y="0"/>
                    </a:lnTo>
                    <a:lnTo>
                      <a:pt x="31" y="0"/>
                    </a:lnTo>
                    <a:lnTo>
                      <a:pt x="37" y="0"/>
                    </a:lnTo>
                    <a:lnTo>
                      <a:pt x="44" y="2"/>
                    </a:lnTo>
                    <a:lnTo>
                      <a:pt x="48" y="4"/>
                    </a:lnTo>
                    <a:lnTo>
                      <a:pt x="52" y="8"/>
                    </a:lnTo>
                    <a:lnTo>
                      <a:pt x="52" y="10"/>
                    </a:lnTo>
                    <a:lnTo>
                      <a:pt x="55" y="15"/>
                    </a:lnTo>
                    <a:lnTo>
                      <a:pt x="55" y="17"/>
                    </a:lnTo>
                    <a:lnTo>
                      <a:pt x="55" y="24"/>
                    </a:lnTo>
                    <a:lnTo>
                      <a:pt x="55" y="28"/>
                    </a:lnTo>
                    <a:lnTo>
                      <a:pt x="55" y="67"/>
                    </a:lnTo>
                    <a:lnTo>
                      <a:pt x="44"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3" name="任意多边形 310332"/>
              <p:cNvSpPr/>
              <p:nvPr/>
            </p:nvSpPr>
            <p:spPr>
              <a:xfrm>
                <a:off x="4986" y="3110"/>
                <a:ext cx="55" cy="69"/>
              </a:xfrm>
              <a:custGeom>
                <a:rect l="0" t="0" r="0" b="0"/>
                <a:pathLst>
                  <a:path w="55" h="69">
                    <a:moveTo>
                      <a:pt x="0" y="45"/>
                    </a:moveTo>
                    <a:lnTo>
                      <a:pt x="11" y="45"/>
                    </a:lnTo>
                    <a:lnTo>
                      <a:pt x="14" y="52"/>
                    </a:lnTo>
                    <a:lnTo>
                      <a:pt x="16" y="56"/>
                    </a:lnTo>
                    <a:lnTo>
                      <a:pt x="22" y="59"/>
                    </a:lnTo>
                    <a:lnTo>
                      <a:pt x="29" y="59"/>
                    </a:lnTo>
                    <a:lnTo>
                      <a:pt x="35" y="59"/>
                    </a:lnTo>
                    <a:lnTo>
                      <a:pt x="40" y="56"/>
                    </a:lnTo>
                    <a:lnTo>
                      <a:pt x="42" y="54"/>
                    </a:lnTo>
                    <a:lnTo>
                      <a:pt x="44" y="50"/>
                    </a:lnTo>
                    <a:lnTo>
                      <a:pt x="42" y="45"/>
                    </a:lnTo>
                    <a:lnTo>
                      <a:pt x="42" y="43"/>
                    </a:lnTo>
                    <a:lnTo>
                      <a:pt x="38" y="41"/>
                    </a:lnTo>
                    <a:lnTo>
                      <a:pt x="33" y="39"/>
                    </a:lnTo>
                    <a:lnTo>
                      <a:pt x="22" y="37"/>
                    </a:lnTo>
                    <a:lnTo>
                      <a:pt x="14" y="35"/>
                    </a:lnTo>
                    <a:lnTo>
                      <a:pt x="7" y="30"/>
                    </a:lnTo>
                    <a:lnTo>
                      <a:pt x="5" y="26"/>
                    </a:lnTo>
                    <a:lnTo>
                      <a:pt x="3" y="17"/>
                    </a:lnTo>
                    <a:lnTo>
                      <a:pt x="5" y="10"/>
                    </a:lnTo>
                    <a:lnTo>
                      <a:pt x="9" y="4"/>
                    </a:lnTo>
                    <a:lnTo>
                      <a:pt x="18" y="0"/>
                    </a:lnTo>
                    <a:lnTo>
                      <a:pt x="27" y="0"/>
                    </a:lnTo>
                    <a:lnTo>
                      <a:pt x="38" y="0"/>
                    </a:lnTo>
                    <a:lnTo>
                      <a:pt x="46" y="4"/>
                    </a:lnTo>
                    <a:lnTo>
                      <a:pt x="51" y="10"/>
                    </a:lnTo>
                    <a:lnTo>
                      <a:pt x="53" y="19"/>
                    </a:lnTo>
                    <a:lnTo>
                      <a:pt x="53" y="19"/>
                    </a:lnTo>
                    <a:lnTo>
                      <a:pt x="42" y="19"/>
                    </a:lnTo>
                    <a:lnTo>
                      <a:pt x="40" y="15"/>
                    </a:lnTo>
                    <a:lnTo>
                      <a:pt x="38" y="10"/>
                    </a:lnTo>
                    <a:lnTo>
                      <a:pt x="33" y="8"/>
                    </a:lnTo>
                    <a:lnTo>
                      <a:pt x="27" y="8"/>
                    </a:lnTo>
                    <a:lnTo>
                      <a:pt x="22" y="8"/>
                    </a:lnTo>
                    <a:lnTo>
                      <a:pt x="18" y="10"/>
                    </a:lnTo>
                    <a:lnTo>
                      <a:pt x="16" y="13"/>
                    </a:lnTo>
                    <a:lnTo>
                      <a:pt x="14" y="17"/>
                    </a:lnTo>
                    <a:lnTo>
                      <a:pt x="14" y="21"/>
                    </a:lnTo>
                    <a:lnTo>
                      <a:pt x="16" y="24"/>
                    </a:lnTo>
                    <a:lnTo>
                      <a:pt x="20" y="24"/>
                    </a:lnTo>
                    <a:lnTo>
                      <a:pt x="25" y="26"/>
                    </a:lnTo>
                    <a:lnTo>
                      <a:pt x="35" y="28"/>
                    </a:lnTo>
                    <a:lnTo>
                      <a:pt x="44" y="32"/>
                    </a:lnTo>
                    <a:lnTo>
                      <a:pt x="51" y="35"/>
                    </a:lnTo>
                    <a:lnTo>
                      <a:pt x="53" y="41"/>
                    </a:lnTo>
                    <a:lnTo>
                      <a:pt x="55" y="48"/>
                    </a:lnTo>
                    <a:lnTo>
                      <a:pt x="53" y="56"/>
                    </a:lnTo>
                    <a:lnTo>
                      <a:pt x="46" y="63"/>
                    </a:lnTo>
                    <a:lnTo>
                      <a:pt x="40" y="67"/>
                    </a:lnTo>
                    <a:lnTo>
                      <a:pt x="27" y="69"/>
                    </a:lnTo>
                    <a:lnTo>
                      <a:pt x="16" y="67"/>
                    </a:lnTo>
                    <a:lnTo>
                      <a:pt x="9" y="63"/>
                    </a:lnTo>
                    <a:lnTo>
                      <a:pt x="3" y="56"/>
                    </a:lnTo>
                    <a:lnTo>
                      <a:pt x="0" y="4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4" name="任意多边形 310333"/>
              <p:cNvSpPr>
                <a:spLocks noEditPoints="1"/>
              </p:cNvSpPr>
              <p:nvPr/>
            </p:nvSpPr>
            <p:spPr>
              <a:xfrm>
                <a:off x="2133" y="929"/>
                <a:ext cx="61" cy="96"/>
              </a:xfrm>
              <a:custGeom>
                <a:rect l="0" t="0" r="0" b="0"/>
                <a:pathLst>
                  <a:path w="61" h="96">
                    <a:moveTo>
                      <a:pt x="11" y="37"/>
                    </a:moveTo>
                    <a:lnTo>
                      <a:pt x="11" y="48"/>
                    </a:lnTo>
                    <a:lnTo>
                      <a:pt x="16" y="54"/>
                    </a:lnTo>
                    <a:lnTo>
                      <a:pt x="22" y="59"/>
                    </a:lnTo>
                    <a:lnTo>
                      <a:pt x="31" y="61"/>
                    </a:lnTo>
                    <a:lnTo>
                      <a:pt x="37" y="59"/>
                    </a:lnTo>
                    <a:lnTo>
                      <a:pt x="44" y="54"/>
                    </a:lnTo>
                    <a:lnTo>
                      <a:pt x="48" y="45"/>
                    </a:lnTo>
                    <a:lnTo>
                      <a:pt x="48" y="34"/>
                    </a:lnTo>
                    <a:lnTo>
                      <a:pt x="48" y="24"/>
                    </a:lnTo>
                    <a:lnTo>
                      <a:pt x="44" y="17"/>
                    </a:lnTo>
                    <a:lnTo>
                      <a:pt x="37" y="13"/>
                    </a:lnTo>
                    <a:lnTo>
                      <a:pt x="29" y="10"/>
                    </a:lnTo>
                    <a:lnTo>
                      <a:pt x="22" y="13"/>
                    </a:lnTo>
                    <a:lnTo>
                      <a:pt x="16" y="17"/>
                    </a:lnTo>
                    <a:lnTo>
                      <a:pt x="11" y="26"/>
                    </a:lnTo>
                    <a:lnTo>
                      <a:pt x="11" y="37"/>
                    </a:lnTo>
                    <a:close/>
                    <a:moveTo>
                      <a:pt x="0" y="96"/>
                    </a:moveTo>
                    <a:lnTo>
                      <a:pt x="0" y="2"/>
                    </a:lnTo>
                    <a:lnTo>
                      <a:pt x="11" y="2"/>
                    </a:lnTo>
                    <a:lnTo>
                      <a:pt x="11" y="10"/>
                    </a:lnTo>
                    <a:lnTo>
                      <a:pt x="16" y="6"/>
                    </a:lnTo>
                    <a:lnTo>
                      <a:pt x="20" y="2"/>
                    </a:lnTo>
                    <a:lnTo>
                      <a:pt x="26" y="0"/>
                    </a:lnTo>
                    <a:lnTo>
                      <a:pt x="33" y="0"/>
                    </a:lnTo>
                    <a:lnTo>
                      <a:pt x="37" y="0"/>
                    </a:lnTo>
                    <a:lnTo>
                      <a:pt x="44" y="2"/>
                    </a:lnTo>
                    <a:lnTo>
                      <a:pt x="48" y="6"/>
                    </a:lnTo>
                    <a:lnTo>
                      <a:pt x="53" y="10"/>
                    </a:lnTo>
                    <a:lnTo>
                      <a:pt x="57" y="15"/>
                    </a:lnTo>
                    <a:lnTo>
                      <a:pt x="59" y="21"/>
                    </a:lnTo>
                    <a:lnTo>
                      <a:pt x="59" y="28"/>
                    </a:lnTo>
                    <a:lnTo>
                      <a:pt x="61" y="34"/>
                    </a:lnTo>
                    <a:lnTo>
                      <a:pt x="59" y="43"/>
                    </a:lnTo>
                    <a:lnTo>
                      <a:pt x="59" y="50"/>
                    </a:lnTo>
                    <a:lnTo>
                      <a:pt x="57" y="56"/>
                    </a:lnTo>
                    <a:lnTo>
                      <a:pt x="53" y="61"/>
                    </a:lnTo>
                    <a:lnTo>
                      <a:pt x="48" y="65"/>
                    </a:lnTo>
                    <a:lnTo>
                      <a:pt x="44" y="69"/>
                    </a:lnTo>
                    <a:lnTo>
                      <a:pt x="37" y="69"/>
                    </a:lnTo>
                    <a:lnTo>
                      <a:pt x="31" y="72"/>
                    </a:lnTo>
                    <a:lnTo>
                      <a:pt x="26" y="69"/>
                    </a:lnTo>
                    <a:lnTo>
                      <a:pt x="20" y="67"/>
                    </a:lnTo>
                    <a:lnTo>
                      <a:pt x="16" y="65"/>
                    </a:lnTo>
                    <a:lnTo>
                      <a:pt x="11" y="61"/>
                    </a:lnTo>
                    <a:lnTo>
                      <a:pt x="11" y="96"/>
                    </a:lnTo>
                    <a:lnTo>
                      <a:pt x="0" y="9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5" name="任意多边形 310334"/>
              <p:cNvSpPr/>
              <p:nvPr/>
            </p:nvSpPr>
            <p:spPr>
              <a:xfrm>
                <a:off x="2207" y="931"/>
                <a:ext cx="31" cy="67"/>
              </a:xfrm>
              <a:custGeom>
                <a:rect l="0" t="0" r="0" b="0"/>
                <a:pathLst>
                  <a:path w="31" h="67">
                    <a:moveTo>
                      <a:pt x="0" y="67"/>
                    </a:moveTo>
                    <a:lnTo>
                      <a:pt x="0" y="0"/>
                    </a:lnTo>
                    <a:lnTo>
                      <a:pt x="9" y="0"/>
                    </a:lnTo>
                    <a:lnTo>
                      <a:pt x="9" y="13"/>
                    </a:lnTo>
                    <a:lnTo>
                      <a:pt x="14" y="6"/>
                    </a:lnTo>
                    <a:lnTo>
                      <a:pt x="18" y="2"/>
                    </a:lnTo>
                    <a:lnTo>
                      <a:pt x="22" y="0"/>
                    </a:lnTo>
                    <a:lnTo>
                      <a:pt x="29" y="0"/>
                    </a:lnTo>
                    <a:lnTo>
                      <a:pt x="29" y="0"/>
                    </a:lnTo>
                    <a:lnTo>
                      <a:pt x="31" y="0"/>
                    </a:lnTo>
                    <a:lnTo>
                      <a:pt x="31" y="0"/>
                    </a:lnTo>
                    <a:lnTo>
                      <a:pt x="31" y="0"/>
                    </a:lnTo>
                    <a:lnTo>
                      <a:pt x="31" y="11"/>
                    </a:lnTo>
                    <a:lnTo>
                      <a:pt x="31" y="11"/>
                    </a:lnTo>
                    <a:lnTo>
                      <a:pt x="31" y="11"/>
                    </a:lnTo>
                    <a:lnTo>
                      <a:pt x="29" y="11"/>
                    </a:lnTo>
                    <a:lnTo>
                      <a:pt x="29" y="11"/>
                    </a:lnTo>
                    <a:lnTo>
                      <a:pt x="20" y="13"/>
                    </a:lnTo>
                    <a:lnTo>
                      <a:pt x="16" y="15"/>
                    </a:lnTo>
                    <a:lnTo>
                      <a:pt x="11" y="22"/>
                    </a:lnTo>
                    <a:lnTo>
                      <a:pt x="11" y="30"/>
                    </a:lnTo>
                    <a:lnTo>
                      <a:pt x="11" y="67"/>
                    </a:lnTo>
                    <a:lnTo>
                      <a:pt x="0"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6" name="任意多边形 310335"/>
              <p:cNvSpPr>
                <a:spLocks noEditPoints="1"/>
              </p:cNvSpPr>
              <p:nvPr/>
            </p:nvSpPr>
            <p:spPr>
              <a:xfrm>
                <a:off x="2245" y="929"/>
                <a:ext cx="59" cy="72"/>
              </a:xfrm>
              <a:custGeom>
                <a:rect l="0" t="0" r="0" b="0"/>
                <a:pathLst>
                  <a:path w="59" h="72">
                    <a:moveTo>
                      <a:pt x="11" y="30"/>
                    </a:moveTo>
                    <a:lnTo>
                      <a:pt x="48" y="30"/>
                    </a:lnTo>
                    <a:lnTo>
                      <a:pt x="46" y="21"/>
                    </a:lnTo>
                    <a:lnTo>
                      <a:pt x="43" y="15"/>
                    </a:lnTo>
                    <a:lnTo>
                      <a:pt x="37" y="10"/>
                    </a:lnTo>
                    <a:lnTo>
                      <a:pt x="30" y="10"/>
                    </a:lnTo>
                    <a:lnTo>
                      <a:pt x="21" y="10"/>
                    </a:lnTo>
                    <a:lnTo>
                      <a:pt x="17" y="15"/>
                    </a:lnTo>
                    <a:lnTo>
                      <a:pt x="13" y="21"/>
                    </a:lnTo>
                    <a:lnTo>
                      <a:pt x="11" y="30"/>
                    </a:lnTo>
                    <a:close/>
                    <a:moveTo>
                      <a:pt x="48" y="48"/>
                    </a:moveTo>
                    <a:lnTo>
                      <a:pt x="59" y="48"/>
                    </a:lnTo>
                    <a:lnTo>
                      <a:pt x="54" y="56"/>
                    </a:lnTo>
                    <a:lnTo>
                      <a:pt x="48" y="65"/>
                    </a:lnTo>
                    <a:lnTo>
                      <a:pt x="39" y="69"/>
                    </a:lnTo>
                    <a:lnTo>
                      <a:pt x="28" y="72"/>
                    </a:lnTo>
                    <a:lnTo>
                      <a:pt x="24" y="69"/>
                    </a:lnTo>
                    <a:lnTo>
                      <a:pt x="17" y="69"/>
                    </a:lnTo>
                    <a:lnTo>
                      <a:pt x="13" y="65"/>
                    </a:lnTo>
                    <a:lnTo>
                      <a:pt x="8" y="61"/>
                    </a:lnTo>
                    <a:lnTo>
                      <a:pt x="4" y="56"/>
                    </a:lnTo>
                    <a:lnTo>
                      <a:pt x="2" y="50"/>
                    </a:lnTo>
                    <a:lnTo>
                      <a:pt x="0" y="43"/>
                    </a:lnTo>
                    <a:lnTo>
                      <a:pt x="0" y="37"/>
                    </a:lnTo>
                    <a:lnTo>
                      <a:pt x="0" y="28"/>
                    </a:lnTo>
                    <a:lnTo>
                      <a:pt x="2" y="21"/>
                    </a:lnTo>
                    <a:lnTo>
                      <a:pt x="4" y="15"/>
                    </a:lnTo>
                    <a:lnTo>
                      <a:pt x="8" y="10"/>
                    </a:lnTo>
                    <a:lnTo>
                      <a:pt x="13" y="6"/>
                    </a:lnTo>
                    <a:lnTo>
                      <a:pt x="17" y="2"/>
                    </a:lnTo>
                    <a:lnTo>
                      <a:pt x="24" y="0"/>
                    </a:lnTo>
                    <a:lnTo>
                      <a:pt x="28" y="0"/>
                    </a:lnTo>
                    <a:lnTo>
                      <a:pt x="37" y="0"/>
                    </a:lnTo>
                    <a:lnTo>
                      <a:pt x="41" y="2"/>
                    </a:lnTo>
                    <a:lnTo>
                      <a:pt x="46" y="4"/>
                    </a:lnTo>
                    <a:lnTo>
                      <a:pt x="50" y="8"/>
                    </a:lnTo>
                    <a:lnTo>
                      <a:pt x="54" y="13"/>
                    </a:lnTo>
                    <a:lnTo>
                      <a:pt x="56" y="19"/>
                    </a:lnTo>
                    <a:lnTo>
                      <a:pt x="59" y="26"/>
                    </a:lnTo>
                    <a:lnTo>
                      <a:pt x="59" y="34"/>
                    </a:lnTo>
                    <a:lnTo>
                      <a:pt x="59" y="34"/>
                    </a:lnTo>
                    <a:lnTo>
                      <a:pt x="59" y="37"/>
                    </a:lnTo>
                    <a:lnTo>
                      <a:pt x="59" y="37"/>
                    </a:lnTo>
                    <a:lnTo>
                      <a:pt x="59" y="39"/>
                    </a:lnTo>
                    <a:lnTo>
                      <a:pt x="11" y="39"/>
                    </a:lnTo>
                    <a:lnTo>
                      <a:pt x="13" y="48"/>
                    </a:lnTo>
                    <a:lnTo>
                      <a:pt x="17" y="54"/>
                    </a:lnTo>
                    <a:lnTo>
                      <a:pt x="21" y="59"/>
                    </a:lnTo>
                    <a:lnTo>
                      <a:pt x="30" y="61"/>
                    </a:lnTo>
                    <a:lnTo>
                      <a:pt x="37" y="61"/>
                    </a:lnTo>
                    <a:lnTo>
                      <a:pt x="41" y="56"/>
                    </a:lnTo>
                    <a:lnTo>
                      <a:pt x="46" y="52"/>
                    </a:lnTo>
                    <a:lnTo>
                      <a:pt x="48"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7" name="任意多边形 310336"/>
              <p:cNvSpPr/>
              <p:nvPr/>
            </p:nvSpPr>
            <p:spPr>
              <a:xfrm>
                <a:off x="2312" y="929"/>
                <a:ext cx="53" cy="72"/>
              </a:xfrm>
              <a:custGeom>
                <a:rect l="0" t="0" r="0" b="0"/>
                <a:pathLst>
                  <a:path w="52" h="72">
                    <a:moveTo>
                      <a:pt x="0" y="48"/>
                    </a:moveTo>
                    <a:lnTo>
                      <a:pt x="9" y="48"/>
                    </a:lnTo>
                    <a:lnTo>
                      <a:pt x="11" y="52"/>
                    </a:lnTo>
                    <a:lnTo>
                      <a:pt x="16" y="56"/>
                    </a:lnTo>
                    <a:lnTo>
                      <a:pt x="20" y="61"/>
                    </a:lnTo>
                    <a:lnTo>
                      <a:pt x="27" y="61"/>
                    </a:lnTo>
                    <a:lnTo>
                      <a:pt x="33" y="61"/>
                    </a:lnTo>
                    <a:lnTo>
                      <a:pt x="38" y="59"/>
                    </a:lnTo>
                    <a:lnTo>
                      <a:pt x="40" y="54"/>
                    </a:lnTo>
                    <a:lnTo>
                      <a:pt x="42" y="50"/>
                    </a:lnTo>
                    <a:lnTo>
                      <a:pt x="42" y="48"/>
                    </a:lnTo>
                    <a:lnTo>
                      <a:pt x="40" y="45"/>
                    </a:lnTo>
                    <a:lnTo>
                      <a:pt x="38" y="43"/>
                    </a:lnTo>
                    <a:lnTo>
                      <a:pt x="31" y="41"/>
                    </a:lnTo>
                    <a:lnTo>
                      <a:pt x="20" y="39"/>
                    </a:lnTo>
                    <a:lnTo>
                      <a:pt x="11" y="34"/>
                    </a:lnTo>
                    <a:lnTo>
                      <a:pt x="5" y="32"/>
                    </a:lnTo>
                    <a:lnTo>
                      <a:pt x="3" y="26"/>
                    </a:lnTo>
                    <a:lnTo>
                      <a:pt x="0" y="19"/>
                    </a:lnTo>
                    <a:lnTo>
                      <a:pt x="3" y="10"/>
                    </a:lnTo>
                    <a:lnTo>
                      <a:pt x="7" y="6"/>
                    </a:lnTo>
                    <a:lnTo>
                      <a:pt x="16" y="2"/>
                    </a:lnTo>
                    <a:lnTo>
                      <a:pt x="27" y="0"/>
                    </a:lnTo>
                    <a:lnTo>
                      <a:pt x="35" y="2"/>
                    </a:lnTo>
                    <a:lnTo>
                      <a:pt x="44" y="6"/>
                    </a:lnTo>
                    <a:lnTo>
                      <a:pt x="48" y="13"/>
                    </a:lnTo>
                    <a:lnTo>
                      <a:pt x="51" y="21"/>
                    </a:lnTo>
                    <a:lnTo>
                      <a:pt x="51" y="21"/>
                    </a:lnTo>
                    <a:lnTo>
                      <a:pt x="40" y="21"/>
                    </a:lnTo>
                    <a:lnTo>
                      <a:pt x="40" y="17"/>
                    </a:lnTo>
                    <a:lnTo>
                      <a:pt x="35" y="13"/>
                    </a:lnTo>
                    <a:lnTo>
                      <a:pt x="31" y="10"/>
                    </a:lnTo>
                    <a:lnTo>
                      <a:pt x="27" y="10"/>
                    </a:lnTo>
                    <a:lnTo>
                      <a:pt x="20" y="10"/>
                    </a:lnTo>
                    <a:lnTo>
                      <a:pt x="16" y="13"/>
                    </a:lnTo>
                    <a:lnTo>
                      <a:pt x="13" y="15"/>
                    </a:lnTo>
                    <a:lnTo>
                      <a:pt x="11" y="19"/>
                    </a:lnTo>
                    <a:lnTo>
                      <a:pt x="13" y="21"/>
                    </a:lnTo>
                    <a:lnTo>
                      <a:pt x="13" y="24"/>
                    </a:lnTo>
                    <a:lnTo>
                      <a:pt x="18" y="26"/>
                    </a:lnTo>
                    <a:lnTo>
                      <a:pt x="22" y="28"/>
                    </a:lnTo>
                    <a:lnTo>
                      <a:pt x="33" y="30"/>
                    </a:lnTo>
                    <a:lnTo>
                      <a:pt x="42" y="32"/>
                    </a:lnTo>
                    <a:lnTo>
                      <a:pt x="48" y="37"/>
                    </a:lnTo>
                    <a:lnTo>
                      <a:pt x="51" y="41"/>
                    </a:lnTo>
                    <a:lnTo>
                      <a:pt x="53" y="50"/>
                    </a:lnTo>
                    <a:lnTo>
                      <a:pt x="51" y="59"/>
                    </a:lnTo>
                    <a:lnTo>
                      <a:pt x="46" y="65"/>
                    </a:lnTo>
                    <a:lnTo>
                      <a:pt x="38" y="69"/>
                    </a:lnTo>
                    <a:lnTo>
                      <a:pt x="27" y="72"/>
                    </a:lnTo>
                    <a:lnTo>
                      <a:pt x="16" y="69"/>
                    </a:lnTo>
                    <a:lnTo>
                      <a:pt x="7" y="65"/>
                    </a:lnTo>
                    <a:lnTo>
                      <a:pt x="0" y="56"/>
                    </a:lnTo>
                    <a:lnTo>
                      <a:pt x="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8" name="任意多边形 310337"/>
              <p:cNvSpPr/>
              <p:nvPr/>
            </p:nvSpPr>
            <p:spPr>
              <a:xfrm>
                <a:off x="2371" y="931"/>
                <a:ext cx="59" cy="94"/>
              </a:xfrm>
              <a:custGeom>
                <a:rect l="0" t="0" r="0" b="0"/>
                <a:pathLst>
                  <a:path w="59" h="94">
                    <a:moveTo>
                      <a:pt x="48" y="0"/>
                    </a:moveTo>
                    <a:lnTo>
                      <a:pt x="59" y="0"/>
                    </a:lnTo>
                    <a:lnTo>
                      <a:pt x="33" y="76"/>
                    </a:lnTo>
                    <a:lnTo>
                      <a:pt x="29" y="87"/>
                    </a:lnTo>
                    <a:lnTo>
                      <a:pt x="24" y="92"/>
                    </a:lnTo>
                    <a:lnTo>
                      <a:pt x="20" y="94"/>
                    </a:lnTo>
                    <a:lnTo>
                      <a:pt x="13" y="94"/>
                    </a:lnTo>
                    <a:lnTo>
                      <a:pt x="11" y="94"/>
                    </a:lnTo>
                    <a:lnTo>
                      <a:pt x="9" y="94"/>
                    </a:lnTo>
                    <a:lnTo>
                      <a:pt x="9" y="94"/>
                    </a:lnTo>
                    <a:lnTo>
                      <a:pt x="7" y="94"/>
                    </a:lnTo>
                    <a:lnTo>
                      <a:pt x="7" y="83"/>
                    </a:lnTo>
                    <a:lnTo>
                      <a:pt x="9" y="83"/>
                    </a:lnTo>
                    <a:lnTo>
                      <a:pt x="9" y="83"/>
                    </a:lnTo>
                    <a:lnTo>
                      <a:pt x="11" y="83"/>
                    </a:lnTo>
                    <a:lnTo>
                      <a:pt x="13" y="85"/>
                    </a:lnTo>
                    <a:lnTo>
                      <a:pt x="16" y="83"/>
                    </a:lnTo>
                    <a:lnTo>
                      <a:pt x="18" y="83"/>
                    </a:lnTo>
                    <a:lnTo>
                      <a:pt x="20" y="81"/>
                    </a:lnTo>
                    <a:lnTo>
                      <a:pt x="22" y="78"/>
                    </a:lnTo>
                    <a:lnTo>
                      <a:pt x="24" y="70"/>
                    </a:lnTo>
                    <a:lnTo>
                      <a:pt x="0" y="0"/>
                    </a:lnTo>
                    <a:lnTo>
                      <a:pt x="11" y="0"/>
                    </a:lnTo>
                    <a:lnTo>
                      <a:pt x="29" y="54"/>
                    </a:lnTo>
                    <a:lnTo>
                      <a:pt x="48"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39" name="任意多边形 310338"/>
              <p:cNvSpPr/>
              <p:nvPr/>
            </p:nvSpPr>
            <p:spPr>
              <a:xfrm>
                <a:off x="2441" y="929"/>
                <a:ext cx="55" cy="69"/>
              </a:xfrm>
              <a:custGeom>
                <a:rect l="0" t="0" r="0" b="0"/>
                <a:pathLst>
                  <a:path w="55" h="69">
                    <a:moveTo>
                      <a:pt x="44" y="69"/>
                    </a:moveTo>
                    <a:lnTo>
                      <a:pt x="44" y="28"/>
                    </a:lnTo>
                    <a:lnTo>
                      <a:pt x="42" y="19"/>
                    </a:lnTo>
                    <a:lnTo>
                      <a:pt x="40" y="15"/>
                    </a:lnTo>
                    <a:lnTo>
                      <a:pt x="35" y="10"/>
                    </a:lnTo>
                    <a:lnTo>
                      <a:pt x="31" y="10"/>
                    </a:lnTo>
                    <a:lnTo>
                      <a:pt x="22" y="13"/>
                    </a:lnTo>
                    <a:lnTo>
                      <a:pt x="16" y="15"/>
                    </a:lnTo>
                    <a:lnTo>
                      <a:pt x="11" y="21"/>
                    </a:lnTo>
                    <a:lnTo>
                      <a:pt x="11" y="30"/>
                    </a:lnTo>
                    <a:lnTo>
                      <a:pt x="11" y="69"/>
                    </a:lnTo>
                    <a:lnTo>
                      <a:pt x="0" y="69"/>
                    </a:lnTo>
                    <a:lnTo>
                      <a:pt x="0" y="2"/>
                    </a:lnTo>
                    <a:lnTo>
                      <a:pt x="9" y="2"/>
                    </a:lnTo>
                    <a:lnTo>
                      <a:pt x="9" y="13"/>
                    </a:lnTo>
                    <a:lnTo>
                      <a:pt x="13" y="6"/>
                    </a:lnTo>
                    <a:lnTo>
                      <a:pt x="20" y="4"/>
                    </a:lnTo>
                    <a:lnTo>
                      <a:pt x="24" y="2"/>
                    </a:lnTo>
                    <a:lnTo>
                      <a:pt x="31" y="0"/>
                    </a:lnTo>
                    <a:lnTo>
                      <a:pt x="37" y="2"/>
                    </a:lnTo>
                    <a:lnTo>
                      <a:pt x="44" y="2"/>
                    </a:lnTo>
                    <a:lnTo>
                      <a:pt x="48" y="6"/>
                    </a:lnTo>
                    <a:lnTo>
                      <a:pt x="51" y="10"/>
                    </a:lnTo>
                    <a:lnTo>
                      <a:pt x="53" y="13"/>
                    </a:lnTo>
                    <a:lnTo>
                      <a:pt x="53" y="15"/>
                    </a:lnTo>
                    <a:lnTo>
                      <a:pt x="53" y="19"/>
                    </a:lnTo>
                    <a:lnTo>
                      <a:pt x="55" y="26"/>
                    </a:lnTo>
                    <a:lnTo>
                      <a:pt x="55" y="28"/>
                    </a:lnTo>
                    <a:lnTo>
                      <a:pt x="55" y="69"/>
                    </a:lnTo>
                    <a:lnTo>
                      <a:pt x="44" y="69"/>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0" name="任意多边形 310339"/>
              <p:cNvSpPr>
                <a:spLocks noEditPoints="1"/>
              </p:cNvSpPr>
              <p:nvPr/>
            </p:nvSpPr>
            <p:spPr>
              <a:xfrm>
                <a:off x="2507" y="929"/>
                <a:ext cx="61" cy="72"/>
              </a:xfrm>
              <a:custGeom>
                <a:rect l="0" t="0" r="0" b="0"/>
                <a:pathLst>
                  <a:path w="61" h="72">
                    <a:moveTo>
                      <a:pt x="44" y="61"/>
                    </a:moveTo>
                    <a:lnTo>
                      <a:pt x="39" y="65"/>
                    </a:lnTo>
                    <a:lnTo>
                      <a:pt x="33" y="67"/>
                    </a:lnTo>
                    <a:lnTo>
                      <a:pt x="28" y="69"/>
                    </a:lnTo>
                    <a:lnTo>
                      <a:pt x="22" y="72"/>
                    </a:lnTo>
                    <a:lnTo>
                      <a:pt x="13" y="69"/>
                    </a:lnTo>
                    <a:lnTo>
                      <a:pt x="6" y="65"/>
                    </a:lnTo>
                    <a:lnTo>
                      <a:pt x="2" y="59"/>
                    </a:lnTo>
                    <a:lnTo>
                      <a:pt x="0" y="50"/>
                    </a:lnTo>
                    <a:lnTo>
                      <a:pt x="2" y="43"/>
                    </a:lnTo>
                    <a:lnTo>
                      <a:pt x="6" y="37"/>
                    </a:lnTo>
                    <a:lnTo>
                      <a:pt x="13" y="32"/>
                    </a:lnTo>
                    <a:lnTo>
                      <a:pt x="22" y="30"/>
                    </a:lnTo>
                    <a:lnTo>
                      <a:pt x="26" y="30"/>
                    </a:lnTo>
                    <a:lnTo>
                      <a:pt x="30" y="28"/>
                    </a:lnTo>
                    <a:lnTo>
                      <a:pt x="37" y="28"/>
                    </a:lnTo>
                    <a:lnTo>
                      <a:pt x="41" y="28"/>
                    </a:lnTo>
                    <a:lnTo>
                      <a:pt x="41" y="26"/>
                    </a:lnTo>
                    <a:lnTo>
                      <a:pt x="44" y="26"/>
                    </a:lnTo>
                    <a:lnTo>
                      <a:pt x="44" y="24"/>
                    </a:lnTo>
                    <a:lnTo>
                      <a:pt x="44" y="19"/>
                    </a:lnTo>
                    <a:lnTo>
                      <a:pt x="44" y="15"/>
                    </a:lnTo>
                    <a:lnTo>
                      <a:pt x="39" y="13"/>
                    </a:lnTo>
                    <a:lnTo>
                      <a:pt x="35" y="10"/>
                    </a:lnTo>
                    <a:lnTo>
                      <a:pt x="28" y="10"/>
                    </a:lnTo>
                    <a:lnTo>
                      <a:pt x="22" y="10"/>
                    </a:lnTo>
                    <a:lnTo>
                      <a:pt x="17" y="13"/>
                    </a:lnTo>
                    <a:lnTo>
                      <a:pt x="15" y="17"/>
                    </a:lnTo>
                    <a:lnTo>
                      <a:pt x="13" y="21"/>
                    </a:lnTo>
                    <a:lnTo>
                      <a:pt x="4" y="21"/>
                    </a:lnTo>
                    <a:lnTo>
                      <a:pt x="4" y="21"/>
                    </a:lnTo>
                    <a:lnTo>
                      <a:pt x="4" y="13"/>
                    </a:lnTo>
                    <a:lnTo>
                      <a:pt x="11" y="6"/>
                    </a:lnTo>
                    <a:lnTo>
                      <a:pt x="19" y="2"/>
                    </a:lnTo>
                    <a:lnTo>
                      <a:pt x="30" y="0"/>
                    </a:lnTo>
                    <a:lnTo>
                      <a:pt x="41" y="2"/>
                    </a:lnTo>
                    <a:lnTo>
                      <a:pt x="48" y="4"/>
                    </a:lnTo>
                    <a:lnTo>
                      <a:pt x="52" y="10"/>
                    </a:lnTo>
                    <a:lnTo>
                      <a:pt x="54" y="21"/>
                    </a:lnTo>
                    <a:lnTo>
                      <a:pt x="54" y="54"/>
                    </a:lnTo>
                    <a:lnTo>
                      <a:pt x="54" y="59"/>
                    </a:lnTo>
                    <a:lnTo>
                      <a:pt x="57" y="59"/>
                    </a:lnTo>
                    <a:lnTo>
                      <a:pt x="57" y="61"/>
                    </a:lnTo>
                    <a:lnTo>
                      <a:pt x="59" y="61"/>
                    </a:lnTo>
                    <a:lnTo>
                      <a:pt x="59" y="61"/>
                    </a:lnTo>
                    <a:lnTo>
                      <a:pt x="61" y="61"/>
                    </a:lnTo>
                    <a:lnTo>
                      <a:pt x="61" y="61"/>
                    </a:lnTo>
                    <a:lnTo>
                      <a:pt x="61" y="61"/>
                    </a:lnTo>
                    <a:lnTo>
                      <a:pt x="61" y="69"/>
                    </a:lnTo>
                    <a:lnTo>
                      <a:pt x="59" y="69"/>
                    </a:lnTo>
                    <a:lnTo>
                      <a:pt x="59" y="69"/>
                    </a:lnTo>
                    <a:lnTo>
                      <a:pt x="57" y="69"/>
                    </a:lnTo>
                    <a:lnTo>
                      <a:pt x="54" y="69"/>
                    </a:lnTo>
                    <a:lnTo>
                      <a:pt x="50" y="69"/>
                    </a:lnTo>
                    <a:lnTo>
                      <a:pt x="48" y="67"/>
                    </a:lnTo>
                    <a:lnTo>
                      <a:pt x="46" y="65"/>
                    </a:lnTo>
                    <a:lnTo>
                      <a:pt x="44" y="61"/>
                    </a:lnTo>
                    <a:lnTo>
                      <a:pt x="44" y="61"/>
                    </a:lnTo>
                    <a:close/>
                    <a:moveTo>
                      <a:pt x="44" y="34"/>
                    </a:moveTo>
                    <a:lnTo>
                      <a:pt x="37" y="37"/>
                    </a:lnTo>
                    <a:lnTo>
                      <a:pt x="28" y="39"/>
                    </a:lnTo>
                    <a:lnTo>
                      <a:pt x="26" y="39"/>
                    </a:lnTo>
                    <a:lnTo>
                      <a:pt x="24" y="39"/>
                    </a:lnTo>
                    <a:lnTo>
                      <a:pt x="17" y="41"/>
                    </a:lnTo>
                    <a:lnTo>
                      <a:pt x="15" y="43"/>
                    </a:lnTo>
                    <a:lnTo>
                      <a:pt x="13" y="45"/>
                    </a:lnTo>
                    <a:lnTo>
                      <a:pt x="11" y="50"/>
                    </a:lnTo>
                    <a:lnTo>
                      <a:pt x="13" y="54"/>
                    </a:lnTo>
                    <a:lnTo>
                      <a:pt x="15" y="59"/>
                    </a:lnTo>
                    <a:lnTo>
                      <a:pt x="17" y="61"/>
                    </a:lnTo>
                    <a:lnTo>
                      <a:pt x="24" y="61"/>
                    </a:lnTo>
                    <a:lnTo>
                      <a:pt x="30" y="61"/>
                    </a:lnTo>
                    <a:lnTo>
                      <a:pt x="37" y="56"/>
                    </a:lnTo>
                    <a:lnTo>
                      <a:pt x="41" y="52"/>
                    </a:lnTo>
                    <a:lnTo>
                      <a:pt x="44" y="45"/>
                    </a:lnTo>
                    <a:lnTo>
                      <a:pt x="44" y="3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1" name="任意多边形 310340"/>
              <p:cNvSpPr>
                <a:spLocks noEditPoints="1"/>
              </p:cNvSpPr>
              <p:nvPr/>
            </p:nvSpPr>
            <p:spPr>
              <a:xfrm>
                <a:off x="2579" y="929"/>
                <a:ext cx="61" cy="96"/>
              </a:xfrm>
              <a:custGeom>
                <a:rect l="0" t="0" r="0" b="0"/>
                <a:pathLst>
                  <a:path w="61" h="96">
                    <a:moveTo>
                      <a:pt x="11" y="37"/>
                    </a:moveTo>
                    <a:lnTo>
                      <a:pt x="11" y="48"/>
                    </a:lnTo>
                    <a:lnTo>
                      <a:pt x="15" y="54"/>
                    </a:lnTo>
                    <a:lnTo>
                      <a:pt x="22" y="59"/>
                    </a:lnTo>
                    <a:lnTo>
                      <a:pt x="30" y="61"/>
                    </a:lnTo>
                    <a:lnTo>
                      <a:pt x="37" y="59"/>
                    </a:lnTo>
                    <a:lnTo>
                      <a:pt x="44" y="54"/>
                    </a:lnTo>
                    <a:lnTo>
                      <a:pt x="48" y="45"/>
                    </a:lnTo>
                    <a:lnTo>
                      <a:pt x="48" y="34"/>
                    </a:lnTo>
                    <a:lnTo>
                      <a:pt x="48" y="24"/>
                    </a:lnTo>
                    <a:lnTo>
                      <a:pt x="44" y="17"/>
                    </a:lnTo>
                    <a:lnTo>
                      <a:pt x="37" y="13"/>
                    </a:lnTo>
                    <a:lnTo>
                      <a:pt x="30" y="10"/>
                    </a:lnTo>
                    <a:lnTo>
                      <a:pt x="22" y="13"/>
                    </a:lnTo>
                    <a:lnTo>
                      <a:pt x="15" y="17"/>
                    </a:lnTo>
                    <a:lnTo>
                      <a:pt x="11" y="26"/>
                    </a:lnTo>
                    <a:lnTo>
                      <a:pt x="11" y="37"/>
                    </a:lnTo>
                    <a:close/>
                    <a:moveTo>
                      <a:pt x="0" y="96"/>
                    </a:moveTo>
                    <a:lnTo>
                      <a:pt x="0" y="2"/>
                    </a:lnTo>
                    <a:lnTo>
                      <a:pt x="11" y="2"/>
                    </a:lnTo>
                    <a:lnTo>
                      <a:pt x="11" y="10"/>
                    </a:lnTo>
                    <a:lnTo>
                      <a:pt x="15" y="6"/>
                    </a:lnTo>
                    <a:lnTo>
                      <a:pt x="20" y="2"/>
                    </a:lnTo>
                    <a:lnTo>
                      <a:pt x="26" y="0"/>
                    </a:lnTo>
                    <a:lnTo>
                      <a:pt x="33" y="0"/>
                    </a:lnTo>
                    <a:lnTo>
                      <a:pt x="37" y="0"/>
                    </a:lnTo>
                    <a:lnTo>
                      <a:pt x="44" y="2"/>
                    </a:lnTo>
                    <a:lnTo>
                      <a:pt x="48" y="6"/>
                    </a:lnTo>
                    <a:lnTo>
                      <a:pt x="52" y="10"/>
                    </a:lnTo>
                    <a:lnTo>
                      <a:pt x="57" y="15"/>
                    </a:lnTo>
                    <a:lnTo>
                      <a:pt x="59" y="21"/>
                    </a:lnTo>
                    <a:lnTo>
                      <a:pt x="59" y="28"/>
                    </a:lnTo>
                    <a:lnTo>
                      <a:pt x="61" y="34"/>
                    </a:lnTo>
                    <a:lnTo>
                      <a:pt x="59" y="43"/>
                    </a:lnTo>
                    <a:lnTo>
                      <a:pt x="59" y="50"/>
                    </a:lnTo>
                    <a:lnTo>
                      <a:pt x="57" y="56"/>
                    </a:lnTo>
                    <a:lnTo>
                      <a:pt x="52" y="61"/>
                    </a:lnTo>
                    <a:lnTo>
                      <a:pt x="48" y="65"/>
                    </a:lnTo>
                    <a:lnTo>
                      <a:pt x="44" y="69"/>
                    </a:lnTo>
                    <a:lnTo>
                      <a:pt x="37" y="69"/>
                    </a:lnTo>
                    <a:lnTo>
                      <a:pt x="33" y="72"/>
                    </a:lnTo>
                    <a:lnTo>
                      <a:pt x="26" y="69"/>
                    </a:lnTo>
                    <a:lnTo>
                      <a:pt x="20" y="67"/>
                    </a:lnTo>
                    <a:lnTo>
                      <a:pt x="15" y="65"/>
                    </a:lnTo>
                    <a:lnTo>
                      <a:pt x="11" y="61"/>
                    </a:lnTo>
                    <a:lnTo>
                      <a:pt x="11" y="96"/>
                    </a:lnTo>
                    <a:lnTo>
                      <a:pt x="0" y="9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2" name="任意多边形 310341"/>
              <p:cNvSpPr/>
              <p:nvPr/>
            </p:nvSpPr>
            <p:spPr>
              <a:xfrm>
                <a:off x="2644" y="913"/>
                <a:ext cx="33" cy="85"/>
              </a:xfrm>
              <a:custGeom>
                <a:rect l="0" t="0" r="0" b="0"/>
                <a:pathLst>
                  <a:path w="33" h="85">
                    <a:moveTo>
                      <a:pt x="22" y="68"/>
                    </a:moveTo>
                    <a:lnTo>
                      <a:pt x="22" y="72"/>
                    </a:lnTo>
                    <a:lnTo>
                      <a:pt x="22" y="75"/>
                    </a:lnTo>
                    <a:lnTo>
                      <a:pt x="24" y="75"/>
                    </a:lnTo>
                    <a:lnTo>
                      <a:pt x="27" y="75"/>
                    </a:lnTo>
                    <a:lnTo>
                      <a:pt x="29" y="75"/>
                    </a:lnTo>
                    <a:lnTo>
                      <a:pt x="29" y="75"/>
                    </a:lnTo>
                    <a:lnTo>
                      <a:pt x="31" y="75"/>
                    </a:lnTo>
                    <a:lnTo>
                      <a:pt x="33" y="75"/>
                    </a:lnTo>
                    <a:lnTo>
                      <a:pt x="33" y="85"/>
                    </a:lnTo>
                    <a:lnTo>
                      <a:pt x="31" y="85"/>
                    </a:lnTo>
                    <a:lnTo>
                      <a:pt x="29" y="85"/>
                    </a:lnTo>
                    <a:lnTo>
                      <a:pt x="27" y="85"/>
                    </a:lnTo>
                    <a:lnTo>
                      <a:pt x="24" y="85"/>
                    </a:lnTo>
                    <a:lnTo>
                      <a:pt x="18" y="85"/>
                    </a:lnTo>
                    <a:lnTo>
                      <a:pt x="14" y="83"/>
                    </a:lnTo>
                    <a:lnTo>
                      <a:pt x="11" y="79"/>
                    </a:lnTo>
                    <a:lnTo>
                      <a:pt x="11" y="72"/>
                    </a:lnTo>
                    <a:lnTo>
                      <a:pt x="11" y="26"/>
                    </a:lnTo>
                    <a:lnTo>
                      <a:pt x="0" y="26"/>
                    </a:lnTo>
                    <a:lnTo>
                      <a:pt x="0" y="18"/>
                    </a:lnTo>
                    <a:lnTo>
                      <a:pt x="11" y="18"/>
                    </a:lnTo>
                    <a:lnTo>
                      <a:pt x="11" y="0"/>
                    </a:lnTo>
                    <a:lnTo>
                      <a:pt x="22" y="0"/>
                    </a:lnTo>
                    <a:lnTo>
                      <a:pt x="22" y="18"/>
                    </a:lnTo>
                    <a:lnTo>
                      <a:pt x="33" y="18"/>
                    </a:lnTo>
                    <a:lnTo>
                      <a:pt x="33" y="26"/>
                    </a:lnTo>
                    <a:lnTo>
                      <a:pt x="22" y="26"/>
                    </a:lnTo>
                    <a:lnTo>
                      <a:pt x="22"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3" name="任意多边形 310342"/>
              <p:cNvSpPr>
                <a:spLocks noEditPoints="1"/>
              </p:cNvSpPr>
              <p:nvPr/>
            </p:nvSpPr>
            <p:spPr>
              <a:xfrm>
                <a:off x="2688" y="907"/>
                <a:ext cx="11" cy="91"/>
              </a:xfrm>
              <a:custGeom>
                <a:rect l="0" t="0" r="0" b="0"/>
                <a:pathLst>
                  <a:path w="11" h="91">
                    <a:moveTo>
                      <a:pt x="0" y="13"/>
                    </a:moveTo>
                    <a:lnTo>
                      <a:pt x="0" y="0"/>
                    </a:lnTo>
                    <a:lnTo>
                      <a:pt x="11" y="0"/>
                    </a:lnTo>
                    <a:lnTo>
                      <a:pt x="11" y="13"/>
                    </a:lnTo>
                    <a:lnTo>
                      <a:pt x="0" y="13"/>
                    </a:lnTo>
                    <a:close/>
                    <a:moveTo>
                      <a:pt x="0" y="91"/>
                    </a:moveTo>
                    <a:lnTo>
                      <a:pt x="0" y="24"/>
                    </a:lnTo>
                    <a:lnTo>
                      <a:pt x="11" y="24"/>
                    </a:lnTo>
                    <a:lnTo>
                      <a:pt x="11" y="91"/>
                    </a:lnTo>
                    <a:lnTo>
                      <a:pt x="0" y="91"/>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4" name="任意多边形 310343"/>
              <p:cNvSpPr/>
              <p:nvPr/>
            </p:nvSpPr>
            <p:spPr>
              <a:xfrm>
                <a:off x="2712" y="929"/>
                <a:ext cx="57" cy="72"/>
              </a:xfrm>
              <a:custGeom>
                <a:rect l="0" t="0" r="0" b="0"/>
                <a:pathLst>
                  <a:path w="57" h="72">
                    <a:moveTo>
                      <a:pt x="46" y="24"/>
                    </a:moveTo>
                    <a:lnTo>
                      <a:pt x="44" y="19"/>
                    </a:lnTo>
                    <a:lnTo>
                      <a:pt x="42" y="13"/>
                    </a:lnTo>
                    <a:lnTo>
                      <a:pt x="37" y="10"/>
                    </a:lnTo>
                    <a:lnTo>
                      <a:pt x="29" y="10"/>
                    </a:lnTo>
                    <a:lnTo>
                      <a:pt x="22" y="13"/>
                    </a:lnTo>
                    <a:lnTo>
                      <a:pt x="15" y="17"/>
                    </a:lnTo>
                    <a:lnTo>
                      <a:pt x="13" y="24"/>
                    </a:lnTo>
                    <a:lnTo>
                      <a:pt x="11" y="34"/>
                    </a:lnTo>
                    <a:lnTo>
                      <a:pt x="13" y="45"/>
                    </a:lnTo>
                    <a:lnTo>
                      <a:pt x="15" y="54"/>
                    </a:lnTo>
                    <a:lnTo>
                      <a:pt x="22" y="59"/>
                    </a:lnTo>
                    <a:lnTo>
                      <a:pt x="29" y="61"/>
                    </a:lnTo>
                    <a:lnTo>
                      <a:pt x="35" y="59"/>
                    </a:lnTo>
                    <a:lnTo>
                      <a:pt x="42" y="56"/>
                    </a:lnTo>
                    <a:lnTo>
                      <a:pt x="44" y="52"/>
                    </a:lnTo>
                    <a:lnTo>
                      <a:pt x="46" y="45"/>
                    </a:lnTo>
                    <a:lnTo>
                      <a:pt x="57" y="45"/>
                    </a:lnTo>
                    <a:lnTo>
                      <a:pt x="55" y="56"/>
                    </a:lnTo>
                    <a:lnTo>
                      <a:pt x="48" y="63"/>
                    </a:lnTo>
                    <a:lnTo>
                      <a:pt x="39" y="69"/>
                    </a:lnTo>
                    <a:lnTo>
                      <a:pt x="29" y="72"/>
                    </a:lnTo>
                    <a:lnTo>
                      <a:pt x="22" y="69"/>
                    </a:lnTo>
                    <a:lnTo>
                      <a:pt x="15" y="69"/>
                    </a:lnTo>
                    <a:lnTo>
                      <a:pt x="11" y="65"/>
                    </a:lnTo>
                    <a:lnTo>
                      <a:pt x="7" y="61"/>
                    </a:lnTo>
                    <a:lnTo>
                      <a:pt x="5" y="56"/>
                    </a:lnTo>
                    <a:lnTo>
                      <a:pt x="2" y="50"/>
                    </a:lnTo>
                    <a:lnTo>
                      <a:pt x="0" y="43"/>
                    </a:lnTo>
                    <a:lnTo>
                      <a:pt x="0" y="37"/>
                    </a:lnTo>
                    <a:lnTo>
                      <a:pt x="0" y="28"/>
                    </a:lnTo>
                    <a:lnTo>
                      <a:pt x="2" y="21"/>
                    </a:lnTo>
                    <a:lnTo>
                      <a:pt x="5" y="15"/>
                    </a:lnTo>
                    <a:lnTo>
                      <a:pt x="7" y="10"/>
                    </a:lnTo>
                    <a:lnTo>
                      <a:pt x="11" y="6"/>
                    </a:lnTo>
                    <a:lnTo>
                      <a:pt x="18" y="2"/>
                    </a:lnTo>
                    <a:lnTo>
                      <a:pt x="22" y="0"/>
                    </a:lnTo>
                    <a:lnTo>
                      <a:pt x="29" y="0"/>
                    </a:lnTo>
                    <a:lnTo>
                      <a:pt x="42" y="2"/>
                    </a:lnTo>
                    <a:lnTo>
                      <a:pt x="48" y="6"/>
                    </a:lnTo>
                    <a:lnTo>
                      <a:pt x="55" y="15"/>
                    </a:lnTo>
                    <a:lnTo>
                      <a:pt x="57" y="24"/>
                    </a:lnTo>
                    <a:lnTo>
                      <a:pt x="46" y="2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5" name="任意多边形 310344"/>
              <p:cNvSpPr/>
              <p:nvPr/>
            </p:nvSpPr>
            <p:spPr>
              <a:xfrm>
                <a:off x="2133" y="1062"/>
                <a:ext cx="72" cy="92"/>
              </a:xfrm>
              <a:custGeom>
                <a:rect l="0" t="0" r="0" b="0"/>
                <a:pathLst>
                  <a:path w="72" h="92">
                    <a:moveTo>
                      <a:pt x="0" y="92"/>
                    </a:moveTo>
                    <a:lnTo>
                      <a:pt x="0" y="0"/>
                    </a:lnTo>
                    <a:lnTo>
                      <a:pt x="13" y="0"/>
                    </a:lnTo>
                    <a:lnTo>
                      <a:pt x="57" y="65"/>
                    </a:lnTo>
                    <a:lnTo>
                      <a:pt x="57" y="68"/>
                    </a:lnTo>
                    <a:lnTo>
                      <a:pt x="59" y="70"/>
                    </a:lnTo>
                    <a:lnTo>
                      <a:pt x="59" y="72"/>
                    </a:lnTo>
                    <a:lnTo>
                      <a:pt x="59" y="74"/>
                    </a:lnTo>
                    <a:lnTo>
                      <a:pt x="59" y="0"/>
                    </a:lnTo>
                    <a:lnTo>
                      <a:pt x="72" y="0"/>
                    </a:lnTo>
                    <a:lnTo>
                      <a:pt x="72" y="92"/>
                    </a:lnTo>
                    <a:lnTo>
                      <a:pt x="59" y="92"/>
                    </a:lnTo>
                    <a:lnTo>
                      <a:pt x="16" y="24"/>
                    </a:lnTo>
                    <a:lnTo>
                      <a:pt x="16" y="22"/>
                    </a:lnTo>
                    <a:lnTo>
                      <a:pt x="13" y="20"/>
                    </a:lnTo>
                    <a:lnTo>
                      <a:pt x="13" y="17"/>
                    </a:lnTo>
                    <a:lnTo>
                      <a:pt x="13" y="17"/>
                    </a:lnTo>
                    <a:lnTo>
                      <a:pt x="13" y="92"/>
                    </a:lnTo>
                    <a:lnTo>
                      <a:pt x="0" y="92"/>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6" name="任意多边形 310345"/>
              <p:cNvSpPr>
                <a:spLocks noEditPoints="1"/>
              </p:cNvSpPr>
              <p:nvPr/>
            </p:nvSpPr>
            <p:spPr>
              <a:xfrm>
                <a:off x="2214" y="1062"/>
                <a:ext cx="79" cy="92"/>
              </a:xfrm>
              <a:custGeom>
                <a:rect l="0" t="0" r="0" b="0"/>
                <a:pathLst>
                  <a:path w="79" h="92">
                    <a:moveTo>
                      <a:pt x="26" y="52"/>
                    </a:moveTo>
                    <a:lnTo>
                      <a:pt x="52" y="52"/>
                    </a:lnTo>
                    <a:lnTo>
                      <a:pt x="39" y="13"/>
                    </a:lnTo>
                    <a:lnTo>
                      <a:pt x="26" y="52"/>
                    </a:lnTo>
                    <a:close/>
                    <a:moveTo>
                      <a:pt x="0" y="92"/>
                    </a:moveTo>
                    <a:lnTo>
                      <a:pt x="33" y="0"/>
                    </a:lnTo>
                    <a:lnTo>
                      <a:pt x="46" y="0"/>
                    </a:lnTo>
                    <a:lnTo>
                      <a:pt x="79" y="92"/>
                    </a:lnTo>
                    <a:lnTo>
                      <a:pt x="66" y="92"/>
                    </a:lnTo>
                    <a:lnTo>
                      <a:pt x="57" y="63"/>
                    </a:lnTo>
                    <a:lnTo>
                      <a:pt x="22" y="63"/>
                    </a:lnTo>
                    <a:lnTo>
                      <a:pt x="13" y="92"/>
                    </a:lnTo>
                    <a:lnTo>
                      <a:pt x="0" y="92"/>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7" name="任意多边形 310346"/>
              <p:cNvSpPr/>
              <p:nvPr/>
            </p:nvSpPr>
            <p:spPr>
              <a:xfrm>
                <a:off x="2336" y="1084"/>
                <a:ext cx="55" cy="70"/>
              </a:xfrm>
              <a:custGeom>
                <a:rect l="0" t="0" r="0" b="0"/>
                <a:pathLst>
                  <a:path w="55" h="70">
                    <a:moveTo>
                      <a:pt x="44" y="70"/>
                    </a:moveTo>
                    <a:lnTo>
                      <a:pt x="44" y="28"/>
                    </a:lnTo>
                    <a:lnTo>
                      <a:pt x="42" y="19"/>
                    </a:lnTo>
                    <a:lnTo>
                      <a:pt x="40" y="15"/>
                    </a:lnTo>
                    <a:lnTo>
                      <a:pt x="35" y="11"/>
                    </a:lnTo>
                    <a:lnTo>
                      <a:pt x="31" y="11"/>
                    </a:lnTo>
                    <a:lnTo>
                      <a:pt x="22" y="11"/>
                    </a:lnTo>
                    <a:lnTo>
                      <a:pt x="16" y="15"/>
                    </a:lnTo>
                    <a:lnTo>
                      <a:pt x="11" y="22"/>
                    </a:lnTo>
                    <a:lnTo>
                      <a:pt x="11" y="30"/>
                    </a:lnTo>
                    <a:lnTo>
                      <a:pt x="11" y="70"/>
                    </a:lnTo>
                    <a:lnTo>
                      <a:pt x="0" y="70"/>
                    </a:lnTo>
                    <a:lnTo>
                      <a:pt x="0" y="2"/>
                    </a:lnTo>
                    <a:lnTo>
                      <a:pt x="9" y="2"/>
                    </a:lnTo>
                    <a:lnTo>
                      <a:pt x="9" y="11"/>
                    </a:lnTo>
                    <a:lnTo>
                      <a:pt x="14" y="6"/>
                    </a:lnTo>
                    <a:lnTo>
                      <a:pt x="20" y="4"/>
                    </a:lnTo>
                    <a:lnTo>
                      <a:pt x="24" y="2"/>
                    </a:lnTo>
                    <a:lnTo>
                      <a:pt x="31" y="0"/>
                    </a:lnTo>
                    <a:lnTo>
                      <a:pt x="38" y="0"/>
                    </a:lnTo>
                    <a:lnTo>
                      <a:pt x="44" y="2"/>
                    </a:lnTo>
                    <a:lnTo>
                      <a:pt x="48" y="6"/>
                    </a:lnTo>
                    <a:lnTo>
                      <a:pt x="51" y="8"/>
                    </a:lnTo>
                    <a:lnTo>
                      <a:pt x="53" y="13"/>
                    </a:lnTo>
                    <a:lnTo>
                      <a:pt x="53" y="15"/>
                    </a:lnTo>
                    <a:lnTo>
                      <a:pt x="53" y="19"/>
                    </a:lnTo>
                    <a:lnTo>
                      <a:pt x="55" y="26"/>
                    </a:lnTo>
                    <a:lnTo>
                      <a:pt x="55" y="28"/>
                    </a:lnTo>
                    <a:lnTo>
                      <a:pt x="55" y="70"/>
                    </a:lnTo>
                    <a:lnTo>
                      <a:pt x="44"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8" name="任意多边形 310347"/>
              <p:cNvSpPr>
                <a:spLocks noEditPoints="1"/>
              </p:cNvSpPr>
              <p:nvPr/>
            </p:nvSpPr>
            <p:spPr>
              <a:xfrm>
                <a:off x="2404" y="1084"/>
                <a:ext cx="57" cy="72"/>
              </a:xfrm>
              <a:custGeom>
                <a:rect l="0" t="0" r="0" b="0"/>
                <a:pathLst>
                  <a:path w="57" h="72">
                    <a:moveTo>
                      <a:pt x="11" y="28"/>
                    </a:moveTo>
                    <a:lnTo>
                      <a:pt x="46" y="28"/>
                    </a:lnTo>
                    <a:lnTo>
                      <a:pt x="46" y="22"/>
                    </a:lnTo>
                    <a:lnTo>
                      <a:pt x="42" y="15"/>
                    </a:lnTo>
                    <a:lnTo>
                      <a:pt x="37" y="11"/>
                    </a:lnTo>
                    <a:lnTo>
                      <a:pt x="29" y="11"/>
                    </a:lnTo>
                    <a:lnTo>
                      <a:pt x="22" y="11"/>
                    </a:lnTo>
                    <a:lnTo>
                      <a:pt x="15" y="15"/>
                    </a:lnTo>
                    <a:lnTo>
                      <a:pt x="13" y="22"/>
                    </a:lnTo>
                    <a:lnTo>
                      <a:pt x="11" y="28"/>
                    </a:lnTo>
                    <a:close/>
                    <a:moveTo>
                      <a:pt x="46" y="48"/>
                    </a:moveTo>
                    <a:lnTo>
                      <a:pt x="57" y="48"/>
                    </a:lnTo>
                    <a:lnTo>
                      <a:pt x="55" y="57"/>
                    </a:lnTo>
                    <a:lnTo>
                      <a:pt x="48" y="65"/>
                    </a:lnTo>
                    <a:lnTo>
                      <a:pt x="39" y="70"/>
                    </a:lnTo>
                    <a:lnTo>
                      <a:pt x="29" y="72"/>
                    </a:lnTo>
                    <a:lnTo>
                      <a:pt x="22" y="70"/>
                    </a:lnTo>
                    <a:lnTo>
                      <a:pt x="15" y="67"/>
                    </a:lnTo>
                    <a:lnTo>
                      <a:pt x="11" y="65"/>
                    </a:lnTo>
                    <a:lnTo>
                      <a:pt x="7" y="61"/>
                    </a:lnTo>
                    <a:lnTo>
                      <a:pt x="4" y="57"/>
                    </a:lnTo>
                    <a:lnTo>
                      <a:pt x="2" y="50"/>
                    </a:lnTo>
                    <a:lnTo>
                      <a:pt x="0" y="43"/>
                    </a:lnTo>
                    <a:lnTo>
                      <a:pt x="0" y="37"/>
                    </a:lnTo>
                    <a:lnTo>
                      <a:pt x="0" y="28"/>
                    </a:lnTo>
                    <a:lnTo>
                      <a:pt x="2" y="22"/>
                    </a:lnTo>
                    <a:lnTo>
                      <a:pt x="4" y="15"/>
                    </a:lnTo>
                    <a:lnTo>
                      <a:pt x="7" y="8"/>
                    </a:lnTo>
                    <a:lnTo>
                      <a:pt x="11" y="4"/>
                    </a:lnTo>
                    <a:lnTo>
                      <a:pt x="15" y="2"/>
                    </a:lnTo>
                    <a:lnTo>
                      <a:pt x="22" y="0"/>
                    </a:lnTo>
                    <a:lnTo>
                      <a:pt x="29" y="0"/>
                    </a:lnTo>
                    <a:lnTo>
                      <a:pt x="35" y="0"/>
                    </a:lnTo>
                    <a:lnTo>
                      <a:pt x="42" y="2"/>
                    </a:lnTo>
                    <a:lnTo>
                      <a:pt x="46" y="4"/>
                    </a:lnTo>
                    <a:lnTo>
                      <a:pt x="50" y="8"/>
                    </a:lnTo>
                    <a:lnTo>
                      <a:pt x="53" y="13"/>
                    </a:lnTo>
                    <a:lnTo>
                      <a:pt x="57" y="19"/>
                    </a:lnTo>
                    <a:lnTo>
                      <a:pt x="57" y="26"/>
                    </a:lnTo>
                    <a:lnTo>
                      <a:pt x="57" y="32"/>
                    </a:lnTo>
                    <a:lnTo>
                      <a:pt x="57" y="35"/>
                    </a:lnTo>
                    <a:lnTo>
                      <a:pt x="57" y="37"/>
                    </a:lnTo>
                    <a:lnTo>
                      <a:pt x="57" y="37"/>
                    </a:lnTo>
                    <a:lnTo>
                      <a:pt x="57" y="39"/>
                    </a:lnTo>
                    <a:lnTo>
                      <a:pt x="11" y="39"/>
                    </a:lnTo>
                    <a:lnTo>
                      <a:pt x="13" y="48"/>
                    </a:lnTo>
                    <a:lnTo>
                      <a:pt x="15" y="54"/>
                    </a:lnTo>
                    <a:lnTo>
                      <a:pt x="22" y="59"/>
                    </a:lnTo>
                    <a:lnTo>
                      <a:pt x="29" y="61"/>
                    </a:lnTo>
                    <a:lnTo>
                      <a:pt x="35" y="59"/>
                    </a:lnTo>
                    <a:lnTo>
                      <a:pt x="42" y="57"/>
                    </a:lnTo>
                    <a:lnTo>
                      <a:pt x="44" y="52"/>
                    </a:lnTo>
                    <a:lnTo>
                      <a:pt x="46"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49" name="任意多边形 310348"/>
              <p:cNvSpPr/>
              <p:nvPr/>
            </p:nvSpPr>
            <p:spPr>
              <a:xfrm>
                <a:off x="2474" y="1086"/>
                <a:ext cx="55" cy="68"/>
              </a:xfrm>
              <a:custGeom>
                <a:rect l="0" t="0" r="0" b="0"/>
                <a:pathLst>
                  <a:path w="55" h="68">
                    <a:moveTo>
                      <a:pt x="11" y="0"/>
                    </a:moveTo>
                    <a:lnTo>
                      <a:pt x="11" y="41"/>
                    </a:lnTo>
                    <a:lnTo>
                      <a:pt x="11" y="50"/>
                    </a:lnTo>
                    <a:lnTo>
                      <a:pt x="13" y="55"/>
                    </a:lnTo>
                    <a:lnTo>
                      <a:pt x="18" y="57"/>
                    </a:lnTo>
                    <a:lnTo>
                      <a:pt x="24" y="59"/>
                    </a:lnTo>
                    <a:lnTo>
                      <a:pt x="33" y="57"/>
                    </a:lnTo>
                    <a:lnTo>
                      <a:pt x="39" y="52"/>
                    </a:lnTo>
                    <a:lnTo>
                      <a:pt x="42" y="46"/>
                    </a:lnTo>
                    <a:lnTo>
                      <a:pt x="44" y="35"/>
                    </a:lnTo>
                    <a:lnTo>
                      <a:pt x="44" y="0"/>
                    </a:lnTo>
                    <a:lnTo>
                      <a:pt x="55" y="0"/>
                    </a:lnTo>
                    <a:lnTo>
                      <a:pt x="55" y="68"/>
                    </a:lnTo>
                    <a:lnTo>
                      <a:pt x="44" y="68"/>
                    </a:lnTo>
                    <a:lnTo>
                      <a:pt x="44" y="57"/>
                    </a:lnTo>
                    <a:lnTo>
                      <a:pt x="39" y="61"/>
                    </a:lnTo>
                    <a:lnTo>
                      <a:pt x="35" y="65"/>
                    </a:lnTo>
                    <a:lnTo>
                      <a:pt x="28" y="68"/>
                    </a:lnTo>
                    <a:lnTo>
                      <a:pt x="22" y="68"/>
                    </a:lnTo>
                    <a:lnTo>
                      <a:pt x="15" y="68"/>
                    </a:lnTo>
                    <a:lnTo>
                      <a:pt x="11" y="65"/>
                    </a:lnTo>
                    <a:lnTo>
                      <a:pt x="7" y="63"/>
                    </a:lnTo>
                    <a:lnTo>
                      <a:pt x="2" y="59"/>
                    </a:lnTo>
                    <a:lnTo>
                      <a:pt x="2" y="57"/>
                    </a:lnTo>
                    <a:lnTo>
                      <a:pt x="0" y="55"/>
                    </a:lnTo>
                    <a:lnTo>
                      <a:pt x="0" y="50"/>
                    </a:lnTo>
                    <a:lnTo>
                      <a:pt x="0" y="44"/>
                    </a:lnTo>
                    <a:lnTo>
                      <a:pt x="0" y="39"/>
                    </a:lnTo>
                    <a:lnTo>
                      <a:pt x="0" y="0"/>
                    </a:lnTo>
                    <a:lnTo>
                      <a:pt x="11"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0" name="任意多边形 310349"/>
              <p:cNvSpPr/>
              <p:nvPr/>
            </p:nvSpPr>
            <p:spPr>
              <a:xfrm>
                <a:off x="2546" y="1084"/>
                <a:ext cx="31" cy="70"/>
              </a:xfrm>
              <a:custGeom>
                <a:rect l="0" t="0" r="0" b="0"/>
                <a:pathLst>
                  <a:path w="31" h="70">
                    <a:moveTo>
                      <a:pt x="0" y="70"/>
                    </a:moveTo>
                    <a:lnTo>
                      <a:pt x="0" y="2"/>
                    </a:lnTo>
                    <a:lnTo>
                      <a:pt x="9" y="2"/>
                    </a:lnTo>
                    <a:lnTo>
                      <a:pt x="9" y="13"/>
                    </a:lnTo>
                    <a:lnTo>
                      <a:pt x="13" y="8"/>
                    </a:lnTo>
                    <a:lnTo>
                      <a:pt x="18" y="4"/>
                    </a:lnTo>
                    <a:lnTo>
                      <a:pt x="22" y="2"/>
                    </a:lnTo>
                    <a:lnTo>
                      <a:pt x="29" y="0"/>
                    </a:lnTo>
                    <a:lnTo>
                      <a:pt x="29" y="0"/>
                    </a:lnTo>
                    <a:lnTo>
                      <a:pt x="29" y="0"/>
                    </a:lnTo>
                    <a:lnTo>
                      <a:pt x="31" y="0"/>
                    </a:lnTo>
                    <a:lnTo>
                      <a:pt x="31" y="0"/>
                    </a:lnTo>
                    <a:lnTo>
                      <a:pt x="31" y="13"/>
                    </a:lnTo>
                    <a:lnTo>
                      <a:pt x="31" y="13"/>
                    </a:lnTo>
                    <a:lnTo>
                      <a:pt x="29" y="13"/>
                    </a:lnTo>
                    <a:lnTo>
                      <a:pt x="29" y="13"/>
                    </a:lnTo>
                    <a:lnTo>
                      <a:pt x="29" y="13"/>
                    </a:lnTo>
                    <a:lnTo>
                      <a:pt x="20" y="13"/>
                    </a:lnTo>
                    <a:lnTo>
                      <a:pt x="15" y="17"/>
                    </a:lnTo>
                    <a:lnTo>
                      <a:pt x="11" y="24"/>
                    </a:lnTo>
                    <a:lnTo>
                      <a:pt x="11" y="32"/>
                    </a:lnTo>
                    <a:lnTo>
                      <a:pt x="11" y="70"/>
                    </a:lnTo>
                    <a:lnTo>
                      <a:pt x="0"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1" name="任意多边形 310350"/>
              <p:cNvSpPr>
                <a:spLocks noEditPoints="1"/>
              </p:cNvSpPr>
              <p:nvPr/>
            </p:nvSpPr>
            <p:spPr>
              <a:xfrm>
                <a:off x="2583" y="1084"/>
                <a:ext cx="61" cy="70"/>
              </a:xfrm>
              <a:custGeom>
                <a:rect l="0" t="0" r="0" b="0"/>
                <a:pathLst>
                  <a:path w="61" h="70">
                    <a:moveTo>
                      <a:pt x="11" y="35"/>
                    </a:moveTo>
                    <a:lnTo>
                      <a:pt x="13" y="46"/>
                    </a:lnTo>
                    <a:lnTo>
                      <a:pt x="16" y="54"/>
                    </a:lnTo>
                    <a:lnTo>
                      <a:pt x="22" y="59"/>
                    </a:lnTo>
                    <a:lnTo>
                      <a:pt x="31" y="61"/>
                    </a:lnTo>
                    <a:lnTo>
                      <a:pt x="40" y="59"/>
                    </a:lnTo>
                    <a:lnTo>
                      <a:pt x="46" y="54"/>
                    </a:lnTo>
                    <a:lnTo>
                      <a:pt x="51" y="46"/>
                    </a:lnTo>
                    <a:lnTo>
                      <a:pt x="51" y="35"/>
                    </a:lnTo>
                    <a:lnTo>
                      <a:pt x="51" y="24"/>
                    </a:lnTo>
                    <a:lnTo>
                      <a:pt x="46" y="17"/>
                    </a:lnTo>
                    <a:lnTo>
                      <a:pt x="40" y="11"/>
                    </a:lnTo>
                    <a:lnTo>
                      <a:pt x="31" y="11"/>
                    </a:lnTo>
                    <a:lnTo>
                      <a:pt x="22" y="11"/>
                    </a:lnTo>
                    <a:lnTo>
                      <a:pt x="16" y="17"/>
                    </a:lnTo>
                    <a:lnTo>
                      <a:pt x="13" y="24"/>
                    </a:lnTo>
                    <a:lnTo>
                      <a:pt x="11" y="35"/>
                    </a:lnTo>
                    <a:close/>
                    <a:moveTo>
                      <a:pt x="0" y="35"/>
                    </a:moveTo>
                    <a:lnTo>
                      <a:pt x="0" y="28"/>
                    </a:lnTo>
                    <a:lnTo>
                      <a:pt x="2" y="19"/>
                    </a:lnTo>
                    <a:lnTo>
                      <a:pt x="5" y="15"/>
                    </a:lnTo>
                    <a:lnTo>
                      <a:pt x="9" y="8"/>
                    </a:lnTo>
                    <a:lnTo>
                      <a:pt x="13" y="4"/>
                    </a:lnTo>
                    <a:lnTo>
                      <a:pt x="18" y="2"/>
                    </a:lnTo>
                    <a:lnTo>
                      <a:pt x="24" y="0"/>
                    </a:lnTo>
                    <a:lnTo>
                      <a:pt x="31" y="0"/>
                    </a:lnTo>
                    <a:lnTo>
                      <a:pt x="37" y="0"/>
                    </a:lnTo>
                    <a:lnTo>
                      <a:pt x="44" y="2"/>
                    </a:lnTo>
                    <a:lnTo>
                      <a:pt x="51" y="4"/>
                    </a:lnTo>
                    <a:lnTo>
                      <a:pt x="55" y="8"/>
                    </a:lnTo>
                    <a:lnTo>
                      <a:pt x="57" y="15"/>
                    </a:lnTo>
                    <a:lnTo>
                      <a:pt x="59" y="19"/>
                    </a:lnTo>
                    <a:lnTo>
                      <a:pt x="61" y="28"/>
                    </a:lnTo>
                    <a:lnTo>
                      <a:pt x="61" y="35"/>
                    </a:lnTo>
                    <a:lnTo>
                      <a:pt x="61" y="43"/>
                    </a:lnTo>
                    <a:lnTo>
                      <a:pt x="59" y="50"/>
                    </a:lnTo>
                    <a:lnTo>
                      <a:pt x="57" y="57"/>
                    </a:lnTo>
                    <a:lnTo>
                      <a:pt x="55" y="61"/>
                    </a:lnTo>
                    <a:lnTo>
                      <a:pt x="51" y="65"/>
                    </a:lnTo>
                    <a:lnTo>
                      <a:pt x="44" y="67"/>
                    </a:lnTo>
                    <a:lnTo>
                      <a:pt x="37" y="70"/>
                    </a:lnTo>
                    <a:lnTo>
                      <a:pt x="31" y="70"/>
                    </a:lnTo>
                    <a:lnTo>
                      <a:pt x="24" y="70"/>
                    </a:lnTo>
                    <a:lnTo>
                      <a:pt x="18" y="67"/>
                    </a:lnTo>
                    <a:lnTo>
                      <a:pt x="13" y="65"/>
                    </a:lnTo>
                    <a:lnTo>
                      <a:pt x="9" y="61"/>
                    </a:lnTo>
                    <a:lnTo>
                      <a:pt x="5" y="57"/>
                    </a:lnTo>
                    <a:lnTo>
                      <a:pt x="2" y="50"/>
                    </a:lnTo>
                    <a:lnTo>
                      <a:pt x="0" y="43"/>
                    </a:lnTo>
                    <a:lnTo>
                      <a:pt x="0"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2" name="任意多边形 310351"/>
              <p:cNvSpPr/>
              <p:nvPr/>
            </p:nvSpPr>
            <p:spPr>
              <a:xfrm>
                <a:off x="2658" y="1084"/>
                <a:ext cx="54" cy="70"/>
              </a:xfrm>
              <a:custGeom>
                <a:rect l="0" t="0" r="0" b="0"/>
                <a:pathLst>
                  <a:path w="54" h="70">
                    <a:moveTo>
                      <a:pt x="43" y="70"/>
                    </a:moveTo>
                    <a:lnTo>
                      <a:pt x="43" y="28"/>
                    </a:lnTo>
                    <a:lnTo>
                      <a:pt x="43" y="19"/>
                    </a:lnTo>
                    <a:lnTo>
                      <a:pt x="41" y="15"/>
                    </a:lnTo>
                    <a:lnTo>
                      <a:pt x="37" y="11"/>
                    </a:lnTo>
                    <a:lnTo>
                      <a:pt x="30" y="11"/>
                    </a:lnTo>
                    <a:lnTo>
                      <a:pt x="24" y="11"/>
                    </a:lnTo>
                    <a:lnTo>
                      <a:pt x="17" y="15"/>
                    </a:lnTo>
                    <a:lnTo>
                      <a:pt x="13" y="22"/>
                    </a:lnTo>
                    <a:lnTo>
                      <a:pt x="10" y="30"/>
                    </a:lnTo>
                    <a:lnTo>
                      <a:pt x="10" y="70"/>
                    </a:lnTo>
                    <a:lnTo>
                      <a:pt x="0" y="70"/>
                    </a:lnTo>
                    <a:lnTo>
                      <a:pt x="0" y="2"/>
                    </a:lnTo>
                    <a:lnTo>
                      <a:pt x="10" y="2"/>
                    </a:lnTo>
                    <a:lnTo>
                      <a:pt x="10" y="11"/>
                    </a:lnTo>
                    <a:lnTo>
                      <a:pt x="15" y="6"/>
                    </a:lnTo>
                    <a:lnTo>
                      <a:pt x="19" y="4"/>
                    </a:lnTo>
                    <a:lnTo>
                      <a:pt x="26" y="2"/>
                    </a:lnTo>
                    <a:lnTo>
                      <a:pt x="32" y="0"/>
                    </a:lnTo>
                    <a:lnTo>
                      <a:pt x="39" y="0"/>
                    </a:lnTo>
                    <a:lnTo>
                      <a:pt x="43" y="2"/>
                    </a:lnTo>
                    <a:lnTo>
                      <a:pt x="48" y="6"/>
                    </a:lnTo>
                    <a:lnTo>
                      <a:pt x="52" y="8"/>
                    </a:lnTo>
                    <a:lnTo>
                      <a:pt x="54" y="13"/>
                    </a:lnTo>
                    <a:lnTo>
                      <a:pt x="54" y="15"/>
                    </a:lnTo>
                    <a:lnTo>
                      <a:pt x="54" y="19"/>
                    </a:lnTo>
                    <a:lnTo>
                      <a:pt x="54" y="26"/>
                    </a:lnTo>
                    <a:lnTo>
                      <a:pt x="54" y="28"/>
                    </a:lnTo>
                    <a:lnTo>
                      <a:pt x="54" y="70"/>
                    </a:lnTo>
                    <a:lnTo>
                      <a:pt x="43" y="7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3" name="任意多边形 310352"/>
              <p:cNvSpPr/>
              <p:nvPr/>
            </p:nvSpPr>
            <p:spPr>
              <a:xfrm>
                <a:off x="2725" y="1084"/>
                <a:ext cx="53" cy="70"/>
              </a:xfrm>
              <a:custGeom>
                <a:rect l="0" t="0" r="0" b="0"/>
                <a:pathLst>
                  <a:path w="52" h="70">
                    <a:moveTo>
                      <a:pt x="0" y="48"/>
                    </a:moveTo>
                    <a:lnTo>
                      <a:pt x="11" y="48"/>
                    </a:lnTo>
                    <a:lnTo>
                      <a:pt x="11" y="52"/>
                    </a:lnTo>
                    <a:lnTo>
                      <a:pt x="16" y="57"/>
                    </a:lnTo>
                    <a:lnTo>
                      <a:pt x="20" y="59"/>
                    </a:lnTo>
                    <a:lnTo>
                      <a:pt x="26" y="61"/>
                    </a:lnTo>
                    <a:lnTo>
                      <a:pt x="33" y="61"/>
                    </a:lnTo>
                    <a:lnTo>
                      <a:pt x="37" y="59"/>
                    </a:lnTo>
                    <a:lnTo>
                      <a:pt x="42" y="54"/>
                    </a:lnTo>
                    <a:lnTo>
                      <a:pt x="42" y="50"/>
                    </a:lnTo>
                    <a:lnTo>
                      <a:pt x="42" y="48"/>
                    </a:lnTo>
                    <a:lnTo>
                      <a:pt x="40" y="43"/>
                    </a:lnTo>
                    <a:lnTo>
                      <a:pt x="37" y="43"/>
                    </a:lnTo>
                    <a:lnTo>
                      <a:pt x="33" y="41"/>
                    </a:lnTo>
                    <a:lnTo>
                      <a:pt x="20" y="37"/>
                    </a:lnTo>
                    <a:lnTo>
                      <a:pt x="11" y="35"/>
                    </a:lnTo>
                    <a:lnTo>
                      <a:pt x="5" y="30"/>
                    </a:lnTo>
                    <a:lnTo>
                      <a:pt x="2" y="26"/>
                    </a:lnTo>
                    <a:lnTo>
                      <a:pt x="2" y="19"/>
                    </a:lnTo>
                    <a:lnTo>
                      <a:pt x="2" y="11"/>
                    </a:lnTo>
                    <a:lnTo>
                      <a:pt x="9" y="4"/>
                    </a:lnTo>
                    <a:lnTo>
                      <a:pt x="16" y="2"/>
                    </a:lnTo>
                    <a:lnTo>
                      <a:pt x="26" y="0"/>
                    </a:lnTo>
                    <a:lnTo>
                      <a:pt x="35" y="2"/>
                    </a:lnTo>
                    <a:lnTo>
                      <a:pt x="44" y="6"/>
                    </a:lnTo>
                    <a:lnTo>
                      <a:pt x="51" y="13"/>
                    </a:lnTo>
                    <a:lnTo>
                      <a:pt x="51" y="19"/>
                    </a:lnTo>
                    <a:lnTo>
                      <a:pt x="51" y="22"/>
                    </a:lnTo>
                    <a:lnTo>
                      <a:pt x="40" y="22"/>
                    </a:lnTo>
                    <a:lnTo>
                      <a:pt x="40" y="15"/>
                    </a:lnTo>
                    <a:lnTo>
                      <a:pt x="37" y="13"/>
                    </a:lnTo>
                    <a:lnTo>
                      <a:pt x="31" y="11"/>
                    </a:lnTo>
                    <a:lnTo>
                      <a:pt x="26" y="8"/>
                    </a:lnTo>
                    <a:lnTo>
                      <a:pt x="20" y="11"/>
                    </a:lnTo>
                    <a:lnTo>
                      <a:pt x="16" y="13"/>
                    </a:lnTo>
                    <a:lnTo>
                      <a:pt x="13" y="15"/>
                    </a:lnTo>
                    <a:lnTo>
                      <a:pt x="13" y="19"/>
                    </a:lnTo>
                    <a:lnTo>
                      <a:pt x="13" y="22"/>
                    </a:lnTo>
                    <a:lnTo>
                      <a:pt x="16" y="24"/>
                    </a:lnTo>
                    <a:lnTo>
                      <a:pt x="18" y="26"/>
                    </a:lnTo>
                    <a:lnTo>
                      <a:pt x="22" y="26"/>
                    </a:lnTo>
                    <a:lnTo>
                      <a:pt x="33" y="30"/>
                    </a:lnTo>
                    <a:lnTo>
                      <a:pt x="42" y="32"/>
                    </a:lnTo>
                    <a:lnTo>
                      <a:pt x="48" y="37"/>
                    </a:lnTo>
                    <a:lnTo>
                      <a:pt x="53" y="41"/>
                    </a:lnTo>
                    <a:lnTo>
                      <a:pt x="53" y="48"/>
                    </a:lnTo>
                    <a:lnTo>
                      <a:pt x="51" y="59"/>
                    </a:lnTo>
                    <a:lnTo>
                      <a:pt x="46" y="65"/>
                    </a:lnTo>
                    <a:lnTo>
                      <a:pt x="37" y="70"/>
                    </a:lnTo>
                    <a:lnTo>
                      <a:pt x="26" y="70"/>
                    </a:lnTo>
                    <a:lnTo>
                      <a:pt x="16" y="70"/>
                    </a:lnTo>
                    <a:lnTo>
                      <a:pt x="7" y="65"/>
                    </a:lnTo>
                    <a:lnTo>
                      <a:pt x="2" y="57"/>
                    </a:lnTo>
                    <a:lnTo>
                      <a:pt x="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4" name="任意多边形 310353"/>
              <p:cNvSpPr>
                <a:spLocks noEditPoints="1"/>
              </p:cNvSpPr>
              <p:nvPr/>
            </p:nvSpPr>
            <p:spPr>
              <a:xfrm>
                <a:off x="4475" y="926"/>
                <a:ext cx="61" cy="97"/>
              </a:xfrm>
              <a:custGeom>
                <a:rect l="0" t="0" r="0" b="0"/>
                <a:pathLst>
                  <a:path w="61" h="97">
                    <a:moveTo>
                      <a:pt x="11" y="37"/>
                    </a:moveTo>
                    <a:lnTo>
                      <a:pt x="11" y="48"/>
                    </a:lnTo>
                    <a:lnTo>
                      <a:pt x="16" y="55"/>
                    </a:lnTo>
                    <a:lnTo>
                      <a:pt x="22" y="62"/>
                    </a:lnTo>
                    <a:lnTo>
                      <a:pt x="31" y="62"/>
                    </a:lnTo>
                    <a:lnTo>
                      <a:pt x="37" y="59"/>
                    </a:lnTo>
                    <a:lnTo>
                      <a:pt x="44" y="55"/>
                    </a:lnTo>
                    <a:lnTo>
                      <a:pt x="48" y="46"/>
                    </a:lnTo>
                    <a:lnTo>
                      <a:pt x="48" y="35"/>
                    </a:lnTo>
                    <a:lnTo>
                      <a:pt x="48" y="27"/>
                    </a:lnTo>
                    <a:lnTo>
                      <a:pt x="44" y="18"/>
                    </a:lnTo>
                    <a:lnTo>
                      <a:pt x="37" y="13"/>
                    </a:lnTo>
                    <a:lnTo>
                      <a:pt x="31" y="11"/>
                    </a:lnTo>
                    <a:lnTo>
                      <a:pt x="22" y="13"/>
                    </a:lnTo>
                    <a:lnTo>
                      <a:pt x="16" y="18"/>
                    </a:lnTo>
                    <a:lnTo>
                      <a:pt x="11" y="27"/>
                    </a:lnTo>
                    <a:lnTo>
                      <a:pt x="11" y="37"/>
                    </a:lnTo>
                    <a:close/>
                    <a:moveTo>
                      <a:pt x="0" y="97"/>
                    </a:moveTo>
                    <a:lnTo>
                      <a:pt x="0" y="3"/>
                    </a:lnTo>
                    <a:lnTo>
                      <a:pt x="11" y="3"/>
                    </a:lnTo>
                    <a:lnTo>
                      <a:pt x="11" y="13"/>
                    </a:lnTo>
                    <a:lnTo>
                      <a:pt x="16" y="7"/>
                    </a:lnTo>
                    <a:lnTo>
                      <a:pt x="20" y="5"/>
                    </a:lnTo>
                    <a:lnTo>
                      <a:pt x="26" y="3"/>
                    </a:lnTo>
                    <a:lnTo>
                      <a:pt x="33" y="0"/>
                    </a:lnTo>
                    <a:lnTo>
                      <a:pt x="37" y="3"/>
                    </a:lnTo>
                    <a:lnTo>
                      <a:pt x="44" y="3"/>
                    </a:lnTo>
                    <a:lnTo>
                      <a:pt x="48" y="7"/>
                    </a:lnTo>
                    <a:lnTo>
                      <a:pt x="53" y="11"/>
                    </a:lnTo>
                    <a:lnTo>
                      <a:pt x="57" y="16"/>
                    </a:lnTo>
                    <a:lnTo>
                      <a:pt x="59" y="22"/>
                    </a:lnTo>
                    <a:lnTo>
                      <a:pt x="59" y="29"/>
                    </a:lnTo>
                    <a:lnTo>
                      <a:pt x="61" y="37"/>
                    </a:lnTo>
                    <a:lnTo>
                      <a:pt x="59" y="44"/>
                    </a:lnTo>
                    <a:lnTo>
                      <a:pt x="59" y="51"/>
                    </a:lnTo>
                    <a:lnTo>
                      <a:pt x="57" y="57"/>
                    </a:lnTo>
                    <a:lnTo>
                      <a:pt x="53" y="62"/>
                    </a:lnTo>
                    <a:lnTo>
                      <a:pt x="48" y="66"/>
                    </a:lnTo>
                    <a:lnTo>
                      <a:pt x="44" y="70"/>
                    </a:lnTo>
                    <a:lnTo>
                      <a:pt x="37" y="72"/>
                    </a:lnTo>
                    <a:lnTo>
                      <a:pt x="33" y="72"/>
                    </a:lnTo>
                    <a:lnTo>
                      <a:pt x="26" y="72"/>
                    </a:lnTo>
                    <a:lnTo>
                      <a:pt x="20" y="70"/>
                    </a:lnTo>
                    <a:lnTo>
                      <a:pt x="16" y="66"/>
                    </a:lnTo>
                    <a:lnTo>
                      <a:pt x="11" y="62"/>
                    </a:lnTo>
                    <a:lnTo>
                      <a:pt x="11" y="97"/>
                    </a:lnTo>
                    <a:lnTo>
                      <a:pt x="0" y="9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5" name="任意多边形 310354"/>
              <p:cNvSpPr/>
              <p:nvPr/>
            </p:nvSpPr>
            <p:spPr>
              <a:xfrm>
                <a:off x="4550" y="929"/>
                <a:ext cx="30" cy="67"/>
              </a:xfrm>
              <a:custGeom>
                <a:rect l="0" t="0" r="0" b="0"/>
                <a:pathLst>
                  <a:path w="30" h="67">
                    <a:moveTo>
                      <a:pt x="0" y="67"/>
                    </a:moveTo>
                    <a:lnTo>
                      <a:pt x="0" y="0"/>
                    </a:lnTo>
                    <a:lnTo>
                      <a:pt x="10" y="0"/>
                    </a:lnTo>
                    <a:lnTo>
                      <a:pt x="10" y="13"/>
                    </a:lnTo>
                    <a:lnTo>
                      <a:pt x="13" y="6"/>
                    </a:lnTo>
                    <a:lnTo>
                      <a:pt x="17" y="2"/>
                    </a:lnTo>
                    <a:lnTo>
                      <a:pt x="21" y="0"/>
                    </a:lnTo>
                    <a:lnTo>
                      <a:pt x="28" y="0"/>
                    </a:lnTo>
                    <a:lnTo>
                      <a:pt x="28" y="0"/>
                    </a:lnTo>
                    <a:lnTo>
                      <a:pt x="30" y="0"/>
                    </a:lnTo>
                    <a:lnTo>
                      <a:pt x="30" y="0"/>
                    </a:lnTo>
                    <a:lnTo>
                      <a:pt x="30" y="0"/>
                    </a:lnTo>
                    <a:lnTo>
                      <a:pt x="30" y="10"/>
                    </a:lnTo>
                    <a:lnTo>
                      <a:pt x="30" y="10"/>
                    </a:lnTo>
                    <a:lnTo>
                      <a:pt x="30" y="10"/>
                    </a:lnTo>
                    <a:lnTo>
                      <a:pt x="28" y="10"/>
                    </a:lnTo>
                    <a:lnTo>
                      <a:pt x="28" y="10"/>
                    </a:lnTo>
                    <a:lnTo>
                      <a:pt x="19" y="13"/>
                    </a:lnTo>
                    <a:lnTo>
                      <a:pt x="15" y="15"/>
                    </a:lnTo>
                    <a:lnTo>
                      <a:pt x="10" y="21"/>
                    </a:lnTo>
                    <a:lnTo>
                      <a:pt x="10" y="30"/>
                    </a:lnTo>
                    <a:lnTo>
                      <a:pt x="10" y="67"/>
                    </a:lnTo>
                    <a:lnTo>
                      <a:pt x="0"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6" name="任意多边形 310355"/>
              <p:cNvSpPr>
                <a:spLocks noEditPoints="1"/>
              </p:cNvSpPr>
              <p:nvPr/>
            </p:nvSpPr>
            <p:spPr>
              <a:xfrm>
                <a:off x="4587" y="926"/>
                <a:ext cx="59" cy="72"/>
              </a:xfrm>
              <a:custGeom>
                <a:rect l="0" t="0" r="0" b="0"/>
                <a:pathLst>
                  <a:path w="59" h="72">
                    <a:moveTo>
                      <a:pt x="11" y="31"/>
                    </a:moveTo>
                    <a:lnTo>
                      <a:pt x="48" y="31"/>
                    </a:lnTo>
                    <a:lnTo>
                      <a:pt x="46" y="22"/>
                    </a:lnTo>
                    <a:lnTo>
                      <a:pt x="43" y="16"/>
                    </a:lnTo>
                    <a:lnTo>
                      <a:pt x="37" y="13"/>
                    </a:lnTo>
                    <a:lnTo>
                      <a:pt x="30" y="11"/>
                    </a:lnTo>
                    <a:lnTo>
                      <a:pt x="22" y="13"/>
                    </a:lnTo>
                    <a:lnTo>
                      <a:pt x="17" y="16"/>
                    </a:lnTo>
                    <a:lnTo>
                      <a:pt x="13" y="22"/>
                    </a:lnTo>
                    <a:lnTo>
                      <a:pt x="11" y="31"/>
                    </a:lnTo>
                    <a:close/>
                    <a:moveTo>
                      <a:pt x="48" y="48"/>
                    </a:moveTo>
                    <a:lnTo>
                      <a:pt x="59" y="48"/>
                    </a:lnTo>
                    <a:lnTo>
                      <a:pt x="54" y="59"/>
                    </a:lnTo>
                    <a:lnTo>
                      <a:pt x="48" y="66"/>
                    </a:lnTo>
                    <a:lnTo>
                      <a:pt x="39" y="70"/>
                    </a:lnTo>
                    <a:lnTo>
                      <a:pt x="30" y="72"/>
                    </a:lnTo>
                    <a:lnTo>
                      <a:pt x="24" y="72"/>
                    </a:lnTo>
                    <a:lnTo>
                      <a:pt x="17" y="70"/>
                    </a:lnTo>
                    <a:lnTo>
                      <a:pt x="13" y="66"/>
                    </a:lnTo>
                    <a:lnTo>
                      <a:pt x="8" y="64"/>
                    </a:lnTo>
                    <a:lnTo>
                      <a:pt x="4" y="57"/>
                    </a:lnTo>
                    <a:lnTo>
                      <a:pt x="2" y="53"/>
                    </a:lnTo>
                    <a:lnTo>
                      <a:pt x="0" y="44"/>
                    </a:lnTo>
                    <a:lnTo>
                      <a:pt x="0" y="37"/>
                    </a:lnTo>
                    <a:lnTo>
                      <a:pt x="0" y="29"/>
                    </a:lnTo>
                    <a:lnTo>
                      <a:pt x="2" y="22"/>
                    </a:lnTo>
                    <a:lnTo>
                      <a:pt x="4" y="16"/>
                    </a:lnTo>
                    <a:lnTo>
                      <a:pt x="8" y="11"/>
                    </a:lnTo>
                    <a:lnTo>
                      <a:pt x="13" y="7"/>
                    </a:lnTo>
                    <a:lnTo>
                      <a:pt x="17" y="3"/>
                    </a:lnTo>
                    <a:lnTo>
                      <a:pt x="24" y="3"/>
                    </a:lnTo>
                    <a:lnTo>
                      <a:pt x="30" y="0"/>
                    </a:lnTo>
                    <a:lnTo>
                      <a:pt x="37" y="3"/>
                    </a:lnTo>
                    <a:lnTo>
                      <a:pt x="41" y="3"/>
                    </a:lnTo>
                    <a:lnTo>
                      <a:pt x="48" y="7"/>
                    </a:lnTo>
                    <a:lnTo>
                      <a:pt x="50" y="9"/>
                    </a:lnTo>
                    <a:lnTo>
                      <a:pt x="54" y="16"/>
                    </a:lnTo>
                    <a:lnTo>
                      <a:pt x="56" y="20"/>
                    </a:lnTo>
                    <a:lnTo>
                      <a:pt x="59" y="27"/>
                    </a:lnTo>
                    <a:lnTo>
                      <a:pt x="59" y="35"/>
                    </a:lnTo>
                    <a:lnTo>
                      <a:pt x="59" y="37"/>
                    </a:lnTo>
                    <a:lnTo>
                      <a:pt x="59" y="37"/>
                    </a:lnTo>
                    <a:lnTo>
                      <a:pt x="59" y="40"/>
                    </a:lnTo>
                    <a:lnTo>
                      <a:pt x="59" y="40"/>
                    </a:lnTo>
                    <a:lnTo>
                      <a:pt x="11" y="40"/>
                    </a:lnTo>
                    <a:lnTo>
                      <a:pt x="13" y="48"/>
                    </a:lnTo>
                    <a:lnTo>
                      <a:pt x="17" y="57"/>
                    </a:lnTo>
                    <a:lnTo>
                      <a:pt x="22" y="62"/>
                    </a:lnTo>
                    <a:lnTo>
                      <a:pt x="30" y="62"/>
                    </a:lnTo>
                    <a:lnTo>
                      <a:pt x="37" y="62"/>
                    </a:lnTo>
                    <a:lnTo>
                      <a:pt x="41" y="59"/>
                    </a:lnTo>
                    <a:lnTo>
                      <a:pt x="46" y="55"/>
                    </a:lnTo>
                    <a:lnTo>
                      <a:pt x="48"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7" name="任意多边形 310356"/>
              <p:cNvSpPr/>
              <p:nvPr/>
            </p:nvSpPr>
            <p:spPr>
              <a:xfrm>
                <a:off x="4654" y="926"/>
                <a:ext cx="53" cy="72"/>
              </a:xfrm>
              <a:custGeom>
                <a:rect l="0" t="0" r="0" b="0"/>
                <a:pathLst>
                  <a:path w="52" h="72">
                    <a:moveTo>
                      <a:pt x="0" y="48"/>
                    </a:moveTo>
                    <a:lnTo>
                      <a:pt x="11" y="48"/>
                    </a:lnTo>
                    <a:lnTo>
                      <a:pt x="11" y="55"/>
                    </a:lnTo>
                    <a:lnTo>
                      <a:pt x="16" y="59"/>
                    </a:lnTo>
                    <a:lnTo>
                      <a:pt x="20" y="62"/>
                    </a:lnTo>
                    <a:lnTo>
                      <a:pt x="27" y="62"/>
                    </a:lnTo>
                    <a:lnTo>
                      <a:pt x="33" y="62"/>
                    </a:lnTo>
                    <a:lnTo>
                      <a:pt x="38" y="59"/>
                    </a:lnTo>
                    <a:lnTo>
                      <a:pt x="42" y="55"/>
                    </a:lnTo>
                    <a:lnTo>
                      <a:pt x="42" y="51"/>
                    </a:lnTo>
                    <a:lnTo>
                      <a:pt x="42" y="48"/>
                    </a:lnTo>
                    <a:lnTo>
                      <a:pt x="40" y="46"/>
                    </a:lnTo>
                    <a:lnTo>
                      <a:pt x="38" y="44"/>
                    </a:lnTo>
                    <a:lnTo>
                      <a:pt x="31" y="42"/>
                    </a:lnTo>
                    <a:lnTo>
                      <a:pt x="20" y="40"/>
                    </a:lnTo>
                    <a:lnTo>
                      <a:pt x="11" y="35"/>
                    </a:lnTo>
                    <a:lnTo>
                      <a:pt x="5" y="33"/>
                    </a:lnTo>
                    <a:lnTo>
                      <a:pt x="3" y="27"/>
                    </a:lnTo>
                    <a:lnTo>
                      <a:pt x="0" y="20"/>
                    </a:lnTo>
                    <a:lnTo>
                      <a:pt x="3" y="13"/>
                    </a:lnTo>
                    <a:lnTo>
                      <a:pt x="7" y="7"/>
                    </a:lnTo>
                    <a:lnTo>
                      <a:pt x="16" y="3"/>
                    </a:lnTo>
                    <a:lnTo>
                      <a:pt x="27" y="0"/>
                    </a:lnTo>
                    <a:lnTo>
                      <a:pt x="35" y="3"/>
                    </a:lnTo>
                    <a:lnTo>
                      <a:pt x="44" y="7"/>
                    </a:lnTo>
                    <a:lnTo>
                      <a:pt x="48" y="13"/>
                    </a:lnTo>
                    <a:lnTo>
                      <a:pt x="51" y="22"/>
                    </a:lnTo>
                    <a:lnTo>
                      <a:pt x="51" y="22"/>
                    </a:lnTo>
                    <a:lnTo>
                      <a:pt x="40" y="22"/>
                    </a:lnTo>
                    <a:lnTo>
                      <a:pt x="40" y="18"/>
                    </a:lnTo>
                    <a:lnTo>
                      <a:pt x="35" y="13"/>
                    </a:lnTo>
                    <a:lnTo>
                      <a:pt x="31" y="11"/>
                    </a:lnTo>
                    <a:lnTo>
                      <a:pt x="27" y="11"/>
                    </a:lnTo>
                    <a:lnTo>
                      <a:pt x="20" y="11"/>
                    </a:lnTo>
                    <a:lnTo>
                      <a:pt x="16" y="13"/>
                    </a:lnTo>
                    <a:lnTo>
                      <a:pt x="14" y="16"/>
                    </a:lnTo>
                    <a:lnTo>
                      <a:pt x="11" y="20"/>
                    </a:lnTo>
                    <a:lnTo>
                      <a:pt x="14" y="22"/>
                    </a:lnTo>
                    <a:lnTo>
                      <a:pt x="14" y="24"/>
                    </a:lnTo>
                    <a:lnTo>
                      <a:pt x="18" y="27"/>
                    </a:lnTo>
                    <a:lnTo>
                      <a:pt x="22" y="29"/>
                    </a:lnTo>
                    <a:lnTo>
                      <a:pt x="33" y="31"/>
                    </a:lnTo>
                    <a:lnTo>
                      <a:pt x="42" y="33"/>
                    </a:lnTo>
                    <a:lnTo>
                      <a:pt x="48" y="37"/>
                    </a:lnTo>
                    <a:lnTo>
                      <a:pt x="53" y="44"/>
                    </a:lnTo>
                    <a:lnTo>
                      <a:pt x="53" y="51"/>
                    </a:lnTo>
                    <a:lnTo>
                      <a:pt x="51" y="59"/>
                    </a:lnTo>
                    <a:lnTo>
                      <a:pt x="46" y="66"/>
                    </a:lnTo>
                    <a:lnTo>
                      <a:pt x="38" y="70"/>
                    </a:lnTo>
                    <a:lnTo>
                      <a:pt x="27" y="72"/>
                    </a:lnTo>
                    <a:lnTo>
                      <a:pt x="16" y="70"/>
                    </a:lnTo>
                    <a:lnTo>
                      <a:pt x="7" y="66"/>
                    </a:lnTo>
                    <a:lnTo>
                      <a:pt x="3" y="59"/>
                    </a:lnTo>
                    <a:lnTo>
                      <a:pt x="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8" name="任意多边形 310357"/>
              <p:cNvSpPr/>
              <p:nvPr/>
            </p:nvSpPr>
            <p:spPr>
              <a:xfrm>
                <a:off x="4713" y="929"/>
                <a:ext cx="59" cy="96"/>
              </a:xfrm>
              <a:custGeom>
                <a:rect l="0" t="0" r="0" b="0"/>
                <a:pathLst>
                  <a:path w="59" h="96">
                    <a:moveTo>
                      <a:pt x="48" y="0"/>
                    </a:moveTo>
                    <a:lnTo>
                      <a:pt x="59" y="0"/>
                    </a:lnTo>
                    <a:lnTo>
                      <a:pt x="33" y="78"/>
                    </a:lnTo>
                    <a:lnTo>
                      <a:pt x="29" y="87"/>
                    </a:lnTo>
                    <a:lnTo>
                      <a:pt x="24" y="91"/>
                    </a:lnTo>
                    <a:lnTo>
                      <a:pt x="20" y="94"/>
                    </a:lnTo>
                    <a:lnTo>
                      <a:pt x="14" y="96"/>
                    </a:lnTo>
                    <a:lnTo>
                      <a:pt x="11" y="96"/>
                    </a:lnTo>
                    <a:lnTo>
                      <a:pt x="11" y="96"/>
                    </a:lnTo>
                    <a:lnTo>
                      <a:pt x="9" y="94"/>
                    </a:lnTo>
                    <a:lnTo>
                      <a:pt x="7" y="94"/>
                    </a:lnTo>
                    <a:lnTo>
                      <a:pt x="7" y="83"/>
                    </a:lnTo>
                    <a:lnTo>
                      <a:pt x="9" y="83"/>
                    </a:lnTo>
                    <a:lnTo>
                      <a:pt x="11" y="85"/>
                    </a:lnTo>
                    <a:lnTo>
                      <a:pt x="11" y="85"/>
                    </a:lnTo>
                    <a:lnTo>
                      <a:pt x="14" y="85"/>
                    </a:lnTo>
                    <a:lnTo>
                      <a:pt x="16" y="85"/>
                    </a:lnTo>
                    <a:lnTo>
                      <a:pt x="18" y="83"/>
                    </a:lnTo>
                    <a:lnTo>
                      <a:pt x="20" y="80"/>
                    </a:lnTo>
                    <a:lnTo>
                      <a:pt x="22" y="78"/>
                    </a:lnTo>
                    <a:lnTo>
                      <a:pt x="24" y="72"/>
                    </a:lnTo>
                    <a:lnTo>
                      <a:pt x="0" y="0"/>
                    </a:lnTo>
                    <a:lnTo>
                      <a:pt x="11" y="0"/>
                    </a:lnTo>
                    <a:lnTo>
                      <a:pt x="31" y="54"/>
                    </a:lnTo>
                    <a:lnTo>
                      <a:pt x="48"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59" name="任意多边形 310358"/>
              <p:cNvSpPr/>
              <p:nvPr/>
            </p:nvSpPr>
            <p:spPr>
              <a:xfrm>
                <a:off x="4783" y="929"/>
                <a:ext cx="55" cy="67"/>
              </a:xfrm>
              <a:custGeom>
                <a:rect l="0" t="0" r="0" b="0"/>
                <a:pathLst>
                  <a:path w="55" h="67">
                    <a:moveTo>
                      <a:pt x="44" y="67"/>
                    </a:moveTo>
                    <a:lnTo>
                      <a:pt x="44" y="26"/>
                    </a:lnTo>
                    <a:lnTo>
                      <a:pt x="42" y="17"/>
                    </a:lnTo>
                    <a:lnTo>
                      <a:pt x="40" y="13"/>
                    </a:lnTo>
                    <a:lnTo>
                      <a:pt x="35" y="10"/>
                    </a:lnTo>
                    <a:lnTo>
                      <a:pt x="31" y="8"/>
                    </a:lnTo>
                    <a:lnTo>
                      <a:pt x="22" y="10"/>
                    </a:lnTo>
                    <a:lnTo>
                      <a:pt x="16" y="15"/>
                    </a:lnTo>
                    <a:lnTo>
                      <a:pt x="11" y="21"/>
                    </a:lnTo>
                    <a:lnTo>
                      <a:pt x="11" y="30"/>
                    </a:lnTo>
                    <a:lnTo>
                      <a:pt x="11" y="67"/>
                    </a:lnTo>
                    <a:lnTo>
                      <a:pt x="0" y="67"/>
                    </a:lnTo>
                    <a:lnTo>
                      <a:pt x="0" y="0"/>
                    </a:lnTo>
                    <a:lnTo>
                      <a:pt x="11" y="0"/>
                    </a:lnTo>
                    <a:lnTo>
                      <a:pt x="11" y="10"/>
                    </a:lnTo>
                    <a:lnTo>
                      <a:pt x="13" y="6"/>
                    </a:lnTo>
                    <a:lnTo>
                      <a:pt x="20" y="2"/>
                    </a:lnTo>
                    <a:lnTo>
                      <a:pt x="24" y="0"/>
                    </a:lnTo>
                    <a:lnTo>
                      <a:pt x="31" y="0"/>
                    </a:lnTo>
                    <a:lnTo>
                      <a:pt x="37" y="0"/>
                    </a:lnTo>
                    <a:lnTo>
                      <a:pt x="44" y="2"/>
                    </a:lnTo>
                    <a:lnTo>
                      <a:pt x="48" y="4"/>
                    </a:lnTo>
                    <a:lnTo>
                      <a:pt x="51" y="8"/>
                    </a:lnTo>
                    <a:lnTo>
                      <a:pt x="53" y="10"/>
                    </a:lnTo>
                    <a:lnTo>
                      <a:pt x="53" y="13"/>
                    </a:lnTo>
                    <a:lnTo>
                      <a:pt x="55" y="17"/>
                    </a:lnTo>
                    <a:lnTo>
                      <a:pt x="55" y="24"/>
                    </a:lnTo>
                    <a:lnTo>
                      <a:pt x="55" y="28"/>
                    </a:lnTo>
                    <a:lnTo>
                      <a:pt x="55" y="67"/>
                    </a:lnTo>
                    <a:lnTo>
                      <a:pt x="44" y="6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0" name="任意多边形 310359"/>
              <p:cNvSpPr>
                <a:spLocks noEditPoints="1"/>
              </p:cNvSpPr>
              <p:nvPr/>
            </p:nvSpPr>
            <p:spPr>
              <a:xfrm>
                <a:off x="4849" y="926"/>
                <a:ext cx="61" cy="72"/>
              </a:xfrm>
              <a:custGeom>
                <a:rect l="0" t="0" r="0" b="0"/>
                <a:pathLst>
                  <a:path w="61" h="72">
                    <a:moveTo>
                      <a:pt x="46" y="62"/>
                    </a:moveTo>
                    <a:lnTo>
                      <a:pt x="39" y="66"/>
                    </a:lnTo>
                    <a:lnTo>
                      <a:pt x="35" y="70"/>
                    </a:lnTo>
                    <a:lnTo>
                      <a:pt x="28" y="72"/>
                    </a:lnTo>
                    <a:lnTo>
                      <a:pt x="22" y="72"/>
                    </a:lnTo>
                    <a:lnTo>
                      <a:pt x="13" y="70"/>
                    </a:lnTo>
                    <a:lnTo>
                      <a:pt x="6" y="66"/>
                    </a:lnTo>
                    <a:lnTo>
                      <a:pt x="2" y="59"/>
                    </a:lnTo>
                    <a:lnTo>
                      <a:pt x="0" y="53"/>
                    </a:lnTo>
                    <a:lnTo>
                      <a:pt x="2" y="44"/>
                    </a:lnTo>
                    <a:lnTo>
                      <a:pt x="6" y="37"/>
                    </a:lnTo>
                    <a:lnTo>
                      <a:pt x="13" y="33"/>
                    </a:lnTo>
                    <a:lnTo>
                      <a:pt x="22" y="31"/>
                    </a:lnTo>
                    <a:lnTo>
                      <a:pt x="26" y="31"/>
                    </a:lnTo>
                    <a:lnTo>
                      <a:pt x="30" y="31"/>
                    </a:lnTo>
                    <a:lnTo>
                      <a:pt x="37" y="29"/>
                    </a:lnTo>
                    <a:lnTo>
                      <a:pt x="41" y="29"/>
                    </a:lnTo>
                    <a:lnTo>
                      <a:pt x="41" y="29"/>
                    </a:lnTo>
                    <a:lnTo>
                      <a:pt x="44" y="27"/>
                    </a:lnTo>
                    <a:lnTo>
                      <a:pt x="44" y="24"/>
                    </a:lnTo>
                    <a:lnTo>
                      <a:pt x="44" y="22"/>
                    </a:lnTo>
                    <a:lnTo>
                      <a:pt x="44" y="18"/>
                    </a:lnTo>
                    <a:lnTo>
                      <a:pt x="39" y="13"/>
                    </a:lnTo>
                    <a:lnTo>
                      <a:pt x="35" y="11"/>
                    </a:lnTo>
                    <a:lnTo>
                      <a:pt x="28" y="11"/>
                    </a:lnTo>
                    <a:lnTo>
                      <a:pt x="22" y="11"/>
                    </a:lnTo>
                    <a:lnTo>
                      <a:pt x="17" y="13"/>
                    </a:lnTo>
                    <a:lnTo>
                      <a:pt x="15" y="18"/>
                    </a:lnTo>
                    <a:lnTo>
                      <a:pt x="13" y="24"/>
                    </a:lnTo>
                    <a:lnTo>
                      <a:pt x="4" y="24"/>
                    </a:lnTo>
                    <a:lnTo>
                      <a:pt x="4" y="22"/>
                    </a:lnTo>
                    <a:lnTo>
                      <a:pt x="4" y="13"/>
                    </a:lnTo>
                    <a:lnTo>
                      <a:pt x="11" y="7"/>
                    </a:lnTo>
                    <a:lnTo>
                      <a:pt x="20" y="3"/>
                    </a:lnTo>
                    <a:lnTo>
                      <a:pt x="30" y="0"/>
                    </a:lnTo>
                    <a:lnTo>
                      <a:pt x="41" y="3"/>
                    </a:lnTo>
                    <a:lnTo>
                      <a:pt x="48" y="7"/>
                    </a:lnTo>
                    <a:lnTo>
                      <a:pt x="52" y="13"/>
                    </a:lnTo>
                    <a:lnTo>
                      <a:pt x="54" y="22"/>
                    </a:lnTo>
                    <a:lnTo>
                      <a:pt x="54" y="55"/>
                    </a:lnTo>
                    <a:lnTo>
                      <a:pt x="54" y="59"/>
                    </a:lnTo>
                    <a:lnTo>
                      <a:pt x="57" y="62"/>
                    </a:lnTo>
                    <a:lnTo>
                      <a:pt x="57" y="62"/>
                    </a:lnTo>
                    <a:lnTo>
                      <a:pt x="59" y="62"/>
                    </a:lnTo>
                    <a:lnTo>
                      <a:pt x="59" y="62"/>
                    </a:lnTo>
                    <a:lnTo>
                      <a:pt x="61" y="62"/>
                    </a:lnTo>
                    <a:lnTo>
                      <a:pt x="61" y="62"/>
                    </a:lnTo>
                    <a:lnTo>
                      <a:pt x="61" y="62"/>
                    </a:lnTo>
                    <a:lnTo>
                      <a:pt x="61" y="70"/>
                    </a:lnTo>
                    <a:lnTo>
                      <a:pt x="61" y="70"/>
                    </a:lnTo>
                    <a:lnTo>
                      <a:pt x="59" y="70"/>
                    </a:lnTo>
                    <a:lnTo>
                      <a:pt x="57" y="70"/>
                    </a:lnTo>
                    <a:lnTo>
                      <a:pt x="57" y="70"/>
                    </a:lnTo>
                    <a:lnTo>
                      <a:pt x="50" y="70"/>
                    </a:lnTo>
                    <a:lnTo>
                      <a:pt x="48" y="68"/>
                    </a:lnTo>
                    <a:lnTo>
                      <a:pt x="46" y="66"/>
                    </a:lnTo>
                    <a:lnTo>
                      <a:pt x="46" y="62"/>
                    </a:lnTo>
                    <a:lnTo>
                      <a:pt x="46" y="62"/>
                    </a:lnTo>
                    <a:close/>
                    <a:moveTo>
                      <a:pt x="44" y="35"/>
                    </a:moveTo>
                    <a:lnTo>
                      <a:pt x="37" y="37"/>
                    </a:lnTo>
                    <a:lnTo>
                      <a:pt x="28" y="40"/>
                    </a:lnTo>
                    <a:lnTo>
                      <a:pt x="26" y="40"/>
                    </a:lnTo>
                    <a:lnTo>
                      <a:pt x="24" y="40"/>
                    </a:lnTo>
                    <a:lnTo>
                      <a:pt x="17" y="42"/>
                    </a:lnTo>
                    <a:lnTo>
                      <a:pt x="15" y="44"/>
                    </a:lnTo>
                    <a:lnTo>
                      <a:pt x="13" y="48"/>
                    </a:lnTo>
                    <a:lnTo>
                      <a:pt x="11" y="53"/>
                    </a:lnTo>
                    <a:lnTo>
                      <a:pt x="13" y="57"/>
                    </a:lnTo>
                    <a:lnTo>
                      <a:pt x="15" y="59"/>
                    </a:lnTo>
                    <a:lnTo>
                      <a:pt x="20" y="62"/>
                    </a:lnTo>
                    <a:lnTo>
                      <a:pt x="24" y="62"/>
                    </a:lnTo>
                    <a:lnTo>
                      <a:pt x="33" y="62"/>
                    </a:lnTo>
                    <a:lnTo>
                      <a:pt x="37" y="57"/>
                    </a:lnTo>
                    <a:lnTo>
                      <a:pt x="41" y="53"/>
                    </a:lnTo>
                    <a:lnTo>
                      <a:pt x="44" y="46"/>
                    </a:lnTo>
                    <a:lnTo>
                      <a:pt x="44"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1" name="任意多边形 310360"/>
              <p:cNvSpPr>
                <a:spLocks noEditPoints="1"/>
              </p:cNvSpPr>
              <p:nvPr/>
            </p:nvSpPr>
            <p:spPr>
              <a:xfrm>
                <a:off x="4921" y="926"/>
                <a:ext cx="61" cy="97"/>
              </a:xfrm>
              <a:custGeom>
                <a:rect l="0" t="0" r="0" b="0"/>
                <a:pathLst>
                  <a:path w="61" h="97">
                    <a:moveTo>
                      <a:pt x="11" y="37"/>
                    </a:moveTo>
                    <a:lnTo>
                      <a:pt x="11" y="48"/>
                    </a:lnTo>
                    <a:lnTo>
                      <a:pt x="15" y="55"/>
                    </a:lnTo>
                    <a:lnTo>
                      <a:pt x="22" y="62"/>
                    </a:lnTo>
                    <a:lnTo>
                      <a:pt x="31" y="62"/>
                    </a:lnTo>
                    <a:lnTo>
                      <a:pt x="37" y="59"/>
                    </a:lnTo>
                    <a:lnTo>
                      <a:pt x="44" y="55"/>
                    </a:lnTo>
                    <a:lnTo>
                      <a:pt x="48" y="46"/>
                    </a:lnTo>
                    <a:lnTo>
                      <a:pt x="48" y="35"/>
                    </a:lnTo>
                    <a:lnTo>
                      <a:pt x="48" y="27"/>
                    </a:lnTo>
                    <a:lnTo>
                      <a:pt x="44" y="18"/>
                    </a:lnTo>
                    <a:lnTo>
                      <a:pt x="37" y="13"/>
                    </a:lnTo>
                    <a:lnTo>
                      <a:pt x="31" y="11"/>
                    </a:lnTo>
                    <a:lnTo>
                      <a:pt x="22" y="13"/>
                    </a:lnTo>
                    <a:lnTo>
                      <a:pt x="15" y="18"/>
                    </a:lnTo>
                    <a:lnTo>
                      <a:pt x="11" y="27"/>
                    </a:lnTo>
                    <a:lnTo>
                      <a:pt x="11" y="37"/>
                    </a:lnTo>
                    <a:close/>
                    <a:moveTo>
                      <a:pt x="0" y="97"/>
                    </a:moveTo>
                    <a:lnTo>
                      <a:pt x="0" y="3"/>
                    </a:lnTo>
                    <a:lnTo>
                      <a:pt x="11" y="3"/>
                    </a:lnTo>
                    <a:lnTo>
                      <a:pt x="11" y="13"/>
                    </a:lnTo>
                    <a:lnTo>
                      <a:pt x="15" y="7"/>
                    </a:lnTo>
                    <a:lnTo>
                      <a:pt x="20" y="5"/>
                    </a:lnTo>
                    <a:lnTo>
                      <a:pt x="26" y="3"/>
                    </a:lnTo>
                    <a:lnTo>
                      <a:pt x="33" y="0"/>
                    </a:lnTo>
                    <a:lnTo>
                      <a:pt x="39" y="3"/>
                    </a:lnTo>
                    <a:lnTo>
                      <a:pt x="44" y="3"/>
                    </a:lnTo>
                    <a:lnTo>
                      <a:pt x="48" y="7"/>
                    </a:lnTo>
                    <a:lnTo>
                      <a:pt x="52" y="11"/>
                    </a:lnTo>
                    <a:lnTo>
                      <a:pt x="57" y="16"/>
                    </a:lnTo>
                    <a:lnTo>
                      <a:pt x="59" y="22"/>
                    </a:lnTo>
                    <a:lnTo>
                      <a:pt x="61" y="29"/>
                    </a:lnTo>
                    <a:lnTo>
                      <a:pt x="61" y="37"/>
                    </a:lnTo>
                    <a:lnTo>
                      <a:pt x="61" y="44"/>
                    </a:lnTo>
                    <a:lnTo>
                      <a:pt x="59" y="51"/>
                    </a:lnTo>
                    <a:lnTo>
                      <a:pt x="57" y="57"/>
                    </a:lnTo>
                    <a:lnTo>
                      <a:pt x="52" y="62"/>
                    </a:lnTo>
                    <a:lnTo>
                      <a:pt x="48" y="66"/>
                    </a:lnTo>
                    <a:lnTo>
                      <a:pt x="44" y="70"/>
                    </a:lnTo>
                    <a:lnTo>
                      <a:pt x="37" y="72"/>
                    </a:lnTo>
                    <a:lnTo>
                      <a:pt x="33" y="72"/>
                    </a:lnTo>
                    <a:lnTo>
                      <a:pt x="26" y="72"/>
                    </a:lnTo>
                    <a:lnTo>
                      <a:pt x="20" y="70"/>
                    </a:lnTo>
                    <a:lnTo>
                      <a:pt x="15" y="66"/>
                    </a:lnTo>
                    <a:lnTo>
                      <a:pt x="11" y="62"/>
                    </a:lnTo>
                    <a:lnTo>
                      <a:pt x="11" y="97"/>
                    </a:lnTo>
                    <a:lnTo>
                      <a:pt x="0" y="9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2" name="任意多边形 310361"/>
              <p:cNvSpPr/>
              <p:nvPr/>
            </p:nvSpPr>
            <p:spPr>
              <a:xfrm>
                <a:off x="4986" y="911"/>
                <a:ext cx="33" cy="85"/>
              </a:xfrm>
              <a:custGeom>
                <a:rect l="0" t="0" r="0" b="0"/>
                <a:pathLst>
                  <a:path w="33" h="85">
                    <a:moveTo>
                      <a:pt x="22" y="68"/>
                    </a:moveTo>
                    <a:lnTo>
                      <a:pt x="22" y="72"/>
                    </a:lnTo>
                    <a:lnTo>
                      <a:pt x="22" y="74"/>
                    </a:lnTo>
                    <a:lnTo>
                      <a:pt x="25" y="74"/>
                    </a:lnTo>
                    <a:lnTo>
                      <a:pt x="27" y="77"/>
                    </a:lnTo>
                    <a:lnTo>
                      <a:pt x="29" y="77"/>
                    </a:lnTo>
                    <a:lnTo>
                      <a:pt x="29" y="77"/>
                    </a:lnTo>
                    <a:lnTo>
                      <a:pt x="31" y="77"/>
                    </a:lnTo>
                    <a:lnTo>
                      <a:pt x="33" y="74"/>
                    </a:lnTo>
                    <a:lnTo>
                      <a:pt x="33" y="85"/>
                    </a:lnTo>
                    <a:lnTo>
                      <a:pt x="31" y="85"/>
                    </a:lnTo>
                    <a:lnTo>
                      <a:pt x="29" y="85"/>
                    </a:lnTo>
                    <a:lnTo>
                      <a:pt x="27" y="85"/>
                    </a:lnTo>
                    <a:lnTo>
                      <a:pt x="25" y="85"/>
                    </a:lnTo>
                    <a:lnTo>
                      <a:pt x="18" y="85"/>
                    </a:lnTo>
                    <a:lnTo>
                      <a:pt x="14" y="83"/>
                    </a:lnTo>
                    <a:lnTo>
                      <a:pt x="11" y="79"/>
                    </a:lnTo>
                    <a:lnTo>
                      <a:pt x="11" y="72"/>
                    </a:lnTo>
                    <a:lnTo>
                      <a:pt x="11" y="26"/>
                    </a:lnTo>
                    <a:lnTo>
                      <a:pt x="0" y="26"/>
                    </a:lnTo>
                    <a:lnTo>
                      <a:pt x="0" y="18"/>
                    </a:lnTo>
                    <a:lnTo>
                      <a:pt x="11" y="18"/>
                    </a:lnTo>
                    <a:lnTo>
                      <a:pt x="11" y="0"/>
                    </a:lnTo>
                    <a:lnTo>
                      <a:pt x="22" y="0"/>
                    </a:lnTo>
                    <a:lnTo>
                      <a:pt x="22" y="18"/>
                    </a:lnTo>
                    <a:lnTo>
                      <a:pt x="33" y="18"/>
                    </a:lnTo>
                    <a:lnTo>
                      <a:pt x="33" y="26"/>
                    </a:lnTo>
                    <a:lnTo>
                      <a:pt x="22" y="26"/>
                    </a:lnTo>
                    <a:lnTo>
                      <a:pt x="22"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3" name="任意多边形 310362"/>
              <p:cNvSpPr>
                <a:spLocks noEditPoints="1"/>
              </p:cNvSpPr>
              <p:nvPr/>
            </p:nvSpPr>
            <p:spPr>
              <a:xfrm>
                <a:off x="5030" y="904"/>
                <a:ext cx="11" cy="92"/>
              </a:xfrm>
              <a:custGeom>
                <a:rect l="0" t="0" r="0" b="0"/>
                <a:pathLst>
                  <a:path w="11" h="92">
                    <a:moveTo>
                      <a:pt x="0" y="14"/>
                    </a:moveTo>
                    <a:lnTo>
                      <a:pt x="0" y="0"/>
                    </a:lnTo>
                    <a:lnTo>
                      <a:pt x="11" y="0"/>
                    </a:lnTo>
                    <a:lnTo>
                      <a:pt x="11" y="14"/>
                    </a:lnTo>
                    <a:lnTo>
                      <a:pt x="0" y="14"/>
                    </a:lnTo>
                    <a:close/>
                    <a:moveTo>
                      <a:pt x="0" y="92"/>
                    </a:moveTo>
                    <a:lnTo>
                      <a:pt x="0" y="25"/>
                    </a:lnTo>
                    <a:lnTo>
                      <a:pt x="11" y="25"/>
                    </a:lnTo>
                    <a:lnTo>
                      <a:pt x="11" y="92"/>
                    </a:lnTo>
                    <a:lnTo>
                      <a:pt x="0" y="92"/>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4" name="任意多边形 310363"/>
              <p:cNvSpPr/>
              <p:nvPr/>
            </p:nvSpPr>
            <p:spPr>
              <a:xfrm>
                <a:off x="5054" y="926"/>
                <a:ext cx="57" cy="72"/>
              </a:xfrm>
              <a:custGeom>
                <a:rect l="0" t="0" r="0" b="0"/>
                <a:pathLst>
                  <a:path w="57" h="72">
                    <a:moveTo>
                      <a:pt x="46" y="27"/>
                    </a:moveTo>
                    <a:lnTo>
                      <a:pt x="46" y="20"/>
                    </a:lnTo>
                    <a:lnTo>
                      <a:pt x="42" y="16"/>
                    </a:lnTo>
                    <a:lnTo>
                      <a:pt x="37" y="11"/>
                    </a:lnTo>
                    <a:lnTo>
                      <a:pt x="31" y="11"/>
                    </a:lnTo>
                    <a:lnTo>
                      <a:pt x="22" y="13"/>
                    </a:lnTo>
                    <a:lnTo>
                      <a:pt x="16" y="18"/>
                    </a:lnTo>
                    <a:lnTo>
                      <a:pt x="13" y="27"/>
                    </a:lnTo>
                    <a:lnTo>
                      <a:pt x="11" y="37"/>
                    </a:lnTo>
                    <a:lnTo>
                      <a:pt x="13" y="46"/>
                    </a:lnTo>
                    <a:lnTo>
                      <a:pt x="16" y="55"/>
                    </a:lnTo>
                    <a:lnTo>
                      <a:pt x="22" y="59"/>
                    </a:lnTo>
                    <a:lnTo>
                      <a:pt x="29" y="62"/>
                    </a:lnTo>
                    <a:lnTo>
                      <a:pt x="35" y="62"/>
                    </a:lnTo>
                    <a:lnTo>
                      <a:pt x="42" y="57"/>
                    </a:lnTo>
                    <a:lnTo>
                      <a:pt x="44" y="53"/>
                    </a:lnTo>
                    <a:lnTo>
                      <a:pt x="46" y="46"/>
                    </a:lnTo>
                    <a:lnTo>
                      <a:pt x="57" y="46"/>
                    </a:lnTo>
                    <a:lnTo>
                      <a:pt x="55" y="57"/>
                    </a:lnTo>
                    <a:lnTo>
                      <a:pt x="48" y="66"/>
                    </a:lnTo>
                    <a:lnTo>
                      <a:pt x="40" y="70"/>
                    </a:lnTo>
                    <a:lnTo>
                      <a:pt x="29" y="72"/>
                    </a:lnTo>
                    <a:lnTo>
                      <a:pt x="22" y="72"/>
                    </a:lnTo>
                    <a:lnTo>
                      <a:pt x="18" y="70"/>
                    </a:lnTo>
                    <a:lnTo>
                      <a:pt x="11" y="66"/>
                    </a:lnTo>
                    <a:lnTo>
                      <a:pt x="7" y="64"/>
                    </a:lnTo>
                    <a:lnTo>
                      <a:pt x="5" y="57"/>
                    </a:lnTo>
                    <a:lnTo>
                      <a:pt x="2" y="51"/>
                    </a:lnTo>
                    <a:lnTo>
                      <a:pt x="0" y="44"/>
                    </a:lnTo>
                    <a:lnTo>
                      <a:pt x="0" y="37"/>
                    </a:lnTo>
                    <a:lnTo>
                      <a:pt x="0" y="29"/>
                    </a:lnTo>
                    <a:lnTo>
                      <a:pt x="2" y="22"/>
                    </a:lnTo>
                    <a:lnTo>
                      <a:pt x="5" y="16"/>
                    </a:lnTo>
                    <a:lnTo>
                      <a:pt x="9" y="11"/>
                    </a:lnTo>
                    <a:lnTo>
                      <a:pt x="13" y="7"/>
                    </a:lnTo>
                    <a:lnTo>
                      <a:pt x="18" y="3"/>
                    </a:lnTo>
                    <a:lnTo>
                      <a:pt x="24" y="3"/>
                    </a:lnTo>
                    <a:lnTo>
                      <a:pt x="31" y="0"/>
                    </a:lnTo>
                    <a:lnTo>
                      <a:pt x="42" y="3"/>
                    </a:lnTo>
                    <a:lnTo>
                      <a:pt x="50" y="7"/>
                    </a:lnTo>
                    <a:lnTo>
                      <a:pt x="55" y="16"/>
                    </a:lnTo>
                    <a:lnTo>
                      <a:pt x="57" y="27"/>
                    </a:lnTo>
                    <a:lnTo>
                      <a:pt x="46" y="27"/>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5" name="任意多边形 310364"/>
              <p:cNvSpPr/>
              <p:nvPr/>
            </p:nvSpPr>
            <p:spPr>
              <a:xfrm>
                <a:off x="4471" y="1082"/>
                <a:ext cx="59" cy="89"/>
              </a:xfrm>
              <a:custGeom>
                <a:rect l="0" t="0" r="0" b="0"/>
                <a:pathLst>
                  <a:path w="59" h="89">
                    <a:moveTo>
                      <a:pt x="0" y="65"/>
                    </a:moveTo>
                    <a:lnTo>
                      <a:pt x="11" y="65"/>
                    </a:lnTo>
                    <a:lnTo>
                      <a:pt x="13" y="69"/>
                    </a:lnTo>
                    <a:lnTo>
                      <a:pt x="15" y="74"/>
                    </a:lnTo>
                    <a:lnTo>
                      <a:pt x="22" y="78"/>
                    </a:lnTo>
                    <a:lnTo>
                      <a:pt x="28" y="78"/>
                    </a:lnTo>
                    <a:lnTo>
                      <a:pt x="35" y="78"/>
                    </a:lnTo>
                    <a:lnTo>
                      <a:pt x="41" y="74"/>
                    </a:lnTo>
                    <a:lnTo>
                      <a:pt x="46" y="67"/>
                    </a:lnTo>
                    <a:lnTo>
                      <a:pt x="48" y="59"/>
                    </a:lnTo>
                    <a:lnTo>
                      <a:pt x="46" y="50"/>
                    </a:lnTo>
                    <a:lnTo>
                      <a:pt x="41" y="45"/>
                    </a:lnTo>
                    <a:lnTo>
                      <a:pt x="35" y="41"/>
                    </a:lnTo>
                    <a:lnTo>
                      <a:pt x="28" y="39"/>
                    </a:lnTo>
                    <a:lnTo>
                      <a:pt x="24" y="39"/>
                    </a:lnTo>
                    <a:lnTo>
                      <a:pt x="20" y="41"/>
                    </a:lnTo>
                    <a:lnTo>
                      <a:pt x="15" y="43"/>
                    </a:lnTo>
                    <a:lnTo>
                      <a:pt x="11" y="48"/>
                    </a:lnTo>
                    <a:lnTo>
                      <a:pt x="2" y="48"/>
                    </a:lnTo>
                    <a:lnTo>
                      <a:pt x="9" y="0"/>
                    </a:lnTo>
                    <a:lnTo>
                      <a:pt x="55" y="0"/>
                    </a:lnTo>
                    <a:lnTo>
                      <a:pt x="55" y="10"/>
                    </a:lnTo>
                    <a:lnTo>
                      <a:pt x="17" y="10"/>
                    </a:lnTo>
                    <a:lnTo>
                      <a:pt x="13" y="34"/>
                    </a:lnTo>
                    <a:lnTo>
                      <a:pt x="17" y="32"/>
                    </a:lnTo>
                    <a:lnTo>
                      <a:pt x="22" y="30"/>
                    </a:lnTo>
                    <a:lnTo>
                      <a:pt x="26" y="30"/>
                    </a:lnTo>
                    <a:lnTo>
                      <a:pt x="30" y="30"/>
                    </a:lnTo>
                    <a:lnTo>
                      <a:pt x="37" y="30"/>
                    </a:lnTo>
                    <a:lnTo>
                      <a:pt x="41" y="30"/>
                    </a:lnTo>
                    <a:lnTo>
                      <a:pt x="46" y="34"/>
                    </a:lnTo>
                    <a:lnTo>
                      <a:pt x="50" y="37"/>
                    </a:lnTo>
                    <a:lnTo>
                      <a:pt x="55" y="41"/>
                    </a:lnTo>
                    <a:lnTo>
                      <a:pt x="57" y="45"/>
                    </a:lnTo>
                    <a:lnTo>
                      <a:pt x="59" y="52"/>
                    </a:lnTo>
                    <a:lnTo>
                      <a:pt x="59" y="59"/>
                    </a:lnTo>
                    <a:lnTo>
                      <a:pt x="59" y="65"/>
                    </a:lnTo>
                    <a:lnTo>
                      <a:pt x="57" y="72"/>
                    </a:lnTo>
                    <a:lnTo>
                      <a:pt x="55" y="76"/>
                    </a:lnTo>
                    <a:lnTo>
                      <a:pt x="50" y="80"/>
                    </a:lnTo>
                    <a:lnTo>
                      <a:pt x="46" y="85"/>
                    </a:lnTo>
                    <a:lnTo>
                      <a:pt x="41" y="87"/>
                    </a:lnTo>
                    <a:lnTo>
                      <a:pt x="35" y="89"/>
                    </a:lnTo>
                    <a:lnTo>
                      <a:pt x="28" y="89"/>
                    </a:lnTo>
                    <a:lnTo>
                      <a:pt x="17" y="87"/>
                    </a:lnTo>
                    <a:lnTo>
                      <a:pt x="9" y="83"/>
                    </a:lnTo>
                    <a:lnTo>
                      <a:pt x="2" y="74"/>
                    </a:lnTo>
                    <a:lnTo>
                      <a:pt x="0" y="6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6" name="矩形 310365"/>
              <p:cNvSpPr/>
              <p:nvPr/>
            </p:nvSpPr>
            <p:spPr>
              <a:xfrm>
                <a:off x="4539" y="1130"/>
                <a:ext cx="30" cy="11"/>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7" name="任意多边形 310366"/>
              <p:cNvSpPr/>
              <p:nvPr/>
            </p:nvSpPr>
            <p:spPr>
              <a:xfrm>
                <a:off x="4582" y="1077"/>
                <a:ext cx="72" cy="92"/>
              </a:xfrm>
              <a:custGeom>
                <a:rect l="0" t="0" r="0" b="0"/>
                <a:pathLst>
                  <a:path w="72" h="92">
                    <a:moveTo>
                      <a:pt x="0" y="92"/>
                    </a:moveTo>
                    <a:lnTo>
                      <a:pt x="0" y="0"/>
                    </a:lnTo>
                    <a:lnTo>
                      <a:pt x="13" y="0"/>
                    </a:lnTo>
                    <a:lnTo>
                      <a:pt x="13" y="37"/>
                    </a:lnTo>
                    <a:lnTo>
                      <a:pt x="59" y="37"/>
                    </a:lnTo>
                    <a:lnTo>
                      <a:pt x="59" y="0"/>
                    </a:lnTo>
                    <a:lnTo>
                      <a:pt x="72" y="0"/>
                    </a:lnTo>
                    <a:lnTo>
                      <a:pt x="72" y="92"/>
                    </a:lnTo>
                    <a:lnTo>
                      <a:pt x="59" y="92"/>
                    </a:lnTo>
                    <a:lnTo>
                      <a:pt x="59" y="48"/>
                    </a:lnTo>
                    <a:lnTo>
                      <a:pt x="13" y="48"/>
                    </a:lnTo>
                    <a:lnTo>
                      <a:pt x="13" y="92"/>
                    </a:lnTo>
                    <a:lnTo>
                      <a:pt x="0" y="92"/>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8" name="任意多边形 310367"/>
              <p:cNvSpPr/>
              <p:nvPr/>
            </p:nvSpPr>
            <p:spPr>
              <a:xfrm>
                <a:off x="4665" y="1077"/>
                <a:ext cx="68" cy="92"/>
              </a:xfrm>
              <a:custGeom>
                <a:rect l="0" t="0" r="0" b="0"/>
                <a:pathLst>
                  <a:path w="68" h="92">
                    <a:moveTo>
                      <a:pt x="29" y="92"/>
                    </a:moveTo>
                    <a:lnTo>
                      <a:pt x="29" y="11"/>
                    </a:lnTo>
                    <a:lnTo>
                      <a:pt x="0" y="11"/>
                    </a:lnTo>
                    <a:lnTo>
                      <a:pt x="0" y="0"/>
                    </a:lnTo>
                    <a:lnTo>
                      <a:pt x="68" y="0"/>
                    </a:lnTo>
                    <a:lnTo>
                      <a:pt x="68" y="11"/>
                    </a:lnTo>
                    <a:lnTo>
                      <a:pt x="40" y="11"/>
                    </a:lnTo>
                    <a:lnTo>
                      <a:pt x="40" y="92"/>
                    </a:lnTo>
                    <a:lnTo>
                      <a:pt x="29" y="92"/>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69" name="任意多边形 310368"/>
              <p:cNvSpPr/>
              <p:nvPr/>
            </p:nvSpPr>
            <p:spPr>
              <a:xfrm>
                <a:off x="4777" y="1101"/>
                <a:ext cx="54" cy="68"/>
              </a:xfrm>
              <a:custGeom>
                <a:rect l="0" t="0" r="0" b="0"/>
                <a:pathLst>
                  <a:path w="54" h="68">
                    <a:moveTo>
                      <a:pt x="43" y="68"/>
                    </a:moveTo>
                    <a:lnTo>
                      <a:pt x="43" y="26"/>
                    </a:lnTo>
                    <a:lnTo>
                      <a:pt x="43" y="18"/>
                    </a:lnTo>
                    <a:lnTo>
                      <a:pt x="41" y="13"/>
                    </a:lnTo>
                    <a:lnTo>
                      <a:pt x="37" y="11"/>
                    </a:lnTo>
                    <a:lnTo>
                      <a:pt x="30" y="9"/>
                    </a:lnTo>
                    <a:lnTo>
                      <a:pt x="22" y="11"/>
                    </a:lnTo>
                    <a:lnTo>
                      <a:pt x="15" y="15"/>
                    </a:lnTo>
                    <a:lnTo>
                      <a:pt x="13" y="22"/>
                    </a:lnTo>
                    <a:lnTo>
                      <a:pt x="11" y="31"/>
                    </a:lnTo>
                    <a:lnTo>
                      <a:pt x="11" y="68"/>
                    </a:lnTo>
                    <a:lnTo>
                      <a:pt x="0" y="68"/>
                    </a:lnTo>
                    <a:lnTo>
                      <a:pt x="0" y="2"/>
                    </a:lnTo>
                    <a:lnTo>
                      <a:pt x="11" y="2"/>
                    </a:lnTo>
                    <a:lnTo>
                      <a:pt x="11" y="11"/>
                    </a:lnTo>
                    <a:lnTo>
                      <a:pt x="15" y="7"/>
                    </a:lnTo>
                    <a:lnTo>
                      <a:pt x="19" y="2"/>
                    </a:lnTo>
                    <a:lnTo>
                      <a:pt x="24" y="0"/>
                    </a:lnTo>
                    <a:lnTo>
                      <a:pt x="30" y="0"/>
                    </a:lnTo>
                    <a:lnTo>
                      <a:pt x="39" y="0"/>
                    </a:lnTo>
                    <a:lnTo>
                      <a:pt x="43" y="2"/>
                    </a:lnTo>
                    <a:lnTo>
                      <a:pt x="48" y="5"/>
                    </a:lnTo>
                    <a:lnTo>
                      <a:pt x="52" y="9"/>
                    </a:lnTo>
                    <a:lnTo>
                      <a:pt x="52" y="11"/>
                    </a:lnTo>
                    <a:lnTo>
                      <a:pt x="54" y="15"/>
                    </a:lnTo>
                    <a:lnTo>
                      <a:pt x="54" y="18"/>
                    </a:lnTo>
                    <a:lnTo>
                      <a:pt x="54" y="24"/>
                    </a:lnTo>
                    <a:lnTo>
                      <a:pt x="54" y="29"/>
                    </a:lnTo>
                    <a:lnTo>
                      <a:pt x="54" y="68"/>
                    </a:lnTo>
                    <a:lnTo>
                      <a:pt x="43"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70" name="任意多边形 310369"/>
              <p:cNvSpPr>
                <a:spLocks noEditPoints="1"/>
              </p:cNvSpPr>
              <p:nvPr/>
            </p:nvSpPr>
            <p:spPr>
              <a:xfrm>
                <a:off x="4844" y="1101"/>
                <a:ext cx="59" cy="70"/>
              </a:xfrm>
              <a:custGeom>
                <a:rect l="0" t="0" r="0" b="0"/>
                <a:pathLst>
                  <a:path w="59" h="70">
                    <a:moveTo>
                      <a:pt x="11" y="29"/>
                    </a:moveTo>
                    <a:lnTo>
                      <a:pt x="49" y="29"/>
                    </a:lnTo>
                    <a:lnTo>
                      <a:pt x="46" y="20"/>
                    </a:lnTo>
                    <a:lnTo>
                      <a:pt x="42" y="13"/>
                    </a:lnTo>
                    <a:lnTo>
                      <a:pt x="38" y="11"/>
                    </a:lnTo>
                    <a:lnTo>
                      <a:pt x="31" y="9"/>
                    </a:lnTo>
                    <a:lnTo>
                      <a:pt x="22" y="11"/>
                    </a:lnTo>
                    <a:lnTo>
                      <a:pt x="18" y="13"/>
                    </a:lnTo>
                    <a:lnTo>
                      <a:pt x="14" y="20"/>
                    </a:lnTo>
                    <a:lnTo>
                      <a:pt x="11" y="29"/>
                    </a:lnTo>
                    <a:close/>
                    <a:moveTo>
                      <a:pt x="46" y="46"/>
                    </a:moveTo>
                    <a:lnTo>
                      <a:pt x="57" y="46"/>
                    </a:lnTo>
                    <a:lnTo>
                      <a:pt x="55" y="57"/>
                    </a:lnTo>
                    <a:lnTo>
                      <a:pt x="49" y="64"/>
                    </a:lnTo>
                    <a:lnTo>
                      <a:pt x="40" y="68"/>
                    </a:lnTo>
                    <a:lnTo>
                      <a:pt x="29" y="70"/>
                    </a:lnTo>
                    <a:lnTo>
                      <a:pt x="22" y="70"/>
                    </a:lnTo>
                    <a:lnTo>
                      <a:pt x="18" y="68"/>
                    </a:lnTo>
                    <a:lnTo>
                      <a:pt x="14" y="66"/>
                    </a:lnTo>
                    <a:lnTo>
                      <a:pt x="9" y="61"/>
                    </a:lnTo>
                    <a:lnTo>
                      <a:pt x="5" y="55"/>
                    </a:lnTo>
                    <a:lnTo>
                      <a:pt x="3" y="50"/>
                    </a:lnTo>
                    <a:lnTo>
                      <a:pt x="0" y="44"/>
                    </a:lnTo>
                    <a:lnTo>
                      <a:pt x="0" y="35"/>
                    </a:lnTo>
                    <a:lnTo>
                      <a:pt x="0" y="26"/>
                    </a:lnTo>
                    <a:lnTo>
                      <a:pt x="3" y="20"/>
                    </a:lnTo>
                    <a:lnTo>
                      <a:pt x="5" y="13"/>
                    </a:lnTo>
                    <a:lnTo>
                      <a:pt x="9" y="9"/>
                    </a:lnTo>
                    <a:lnTo>
                      <a:pt x="14" y="5"/>
                    </a:lnTo>
                    <a:lnTo>
                      <a:pt x="18" y="2"/>
                    </a:lnTo>
                    <a:lnTo>
                      <a:pt x="22" y="0"/>
                    </a:lnTo>
                    <a:lnTo>
                      <a:pt x="29" y="0"/>
                    </a:lnTo>
                    <a:lnTo>
                      <a:pt x="35" y="0"/>
                    </a:lnTo>
                    <a:lnTo>
                      <a:pt x="42" y="2"/>
                    </a:lnTo>
                    <a:lnTo>
                      <a:pt x="46" y="5"/>
                    </a:lnTo>
                    <a:lnTo>
                      <a:pt x="51" y="9"/>
                    </a:lnTo>
                    <a:lnTo>
                      <a:pt x="55" y="13"/>
                    </a:lnTo>
                    <a:lnTo>
                      <a:pt x="57" y="18"/>
                    </a:lnTo>
                    <a:lnTo>
                      <a:pt x="59" y="26"/>
                    </a:lnTo>
                    <a:lnTo>
                      <a:pt x="59" y="33"/>
                    </a:lnTo>
                    <a:lnTo>
                      <a:pt x="59" y="35"/>
                    </a:lnTo>
                    <a:lnTo>
                      <a:pt x="59" y="35"/>
                    </a:lnTo>
                    <a:lnTo>
                      <a:pt x="59" y="37"/>
                    </a:lnTo>
                    <a:lnTo>
                      <a:pt x="59" y="37"/>
                    </a:lnTo>
                    <a:lnTo>
                      <a:pt x="11" y="37"/>
                    </a:lnTo>
                    <a:lnTo>
                      <a:pt x="14" y="48"/>
                    </a:lnTo>
                    <a:lnTo>
                      <a:pt x="18" y="55"/>
                    </a:lnTo>
                    <a:lnTo>
                      <a:pt x="22" y="59"/>
                    </a:lnTo>
                    <a:lnTo>
                      <a:pt x="31" y="59"/>
                    </a:lnTo>
                    <a:lnTo>
                      <a:pt x="38" y="59"/>
                    </a:lnTo>
                    <a:lnTo>
                      <a:pt x="42" y="57"/>
                    </a:lnTo>
                    <a:lnTo>
                      <a:pt x="46" y="53"/>
                    </a:lnTo>
                    <a:lnTo>
                      <a:pt x="46" y="4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71" name="任意多边形 310370"/>
              <p:cNvSpPr/>
              <p:nvPr/>
            </p:nvSpPr>
            <p:spPr>
              <a:xfrm>
                <a:off x="4914" y="1103"/>
                <a:ext cx="55" cy="68"/>
              </a:xfrm>
              <a:custGeom>
                <a:rect l="0" t="0" r="0" b="0"/>
                <a:pathLst>
                  <a:path w="55" h="68">
                    <a:moveTo>
                      <a:pt x="11" y="0"/>
                    </a:moveTo>
                    <a:lnTo>
                      <a:pt x="11" y="40"/>
                    </a:lnTo>
                    <a:lnTo>
                      <a:pt x="14" y="48"/>
                    </a:lnTo>
                    <a:lnTo>
                      <a:pt x="16" y="55"/>
                    </a:lnTo>
                    <a:lnTo>
                      <a:pt x="20" y="57"/>
                    </a:lnTo>
                    <a:lnTo>
                      <a:pt x="27" y="57"/>
                    </a:lnTo>
                    <a:lnTo>
                      <a:pt x="33" y="57"/>
                    </a:lnTo>
                    <a:lnTo>
                      <a:pt x="40" y="53"/>
                    </a:lnTo>
                    <a:lnTo>
                      <a:pt x="44" y="44"/>
                    </a:lnTo>
                    <a:lnTo>
                      <a:pt x="44" y="35"/>
                    </a:lnTo>
                    <a:lnTo>
                      <a:pt x="44" y="0"/>
                    </a:lnTo>
                    <a:lnTo>
                      <a:pt x="55" y="0"/>
                    </a:lnTo>
                    <a:lnTo>
                      <a:pt x="55" y="66"/>
                    </a:lnTo>
                    <a:lnTo>
                      <a:pt x="46" y="66"/>
                    </a:lnTo>
                    <a:lnTo>
                      <a:pt x="46" y="57"/>
                    </a:lnTo>
                    <a:lnTo>
                      <a:pt x="42" y="62"/>
                    </a:lnTo>
                    <a:lnTo>
                      <a:pt x="38" y="66"/>
                    </a:lnTo>
                    <a:lnTo>
                      <a:pt x="31" y="68"/>
                    </a:lnTo>
                    <a:lnTo>
                      <a:pt x="24" y="68"/>
                    </a:lnTo>
                    <a:lnTo>
                      <a:pt x="18" y="68"/>
                    </a:lnTo>
                    <a:lnTo>
                      <a:pt x="11" y="66"/>
                    </a:lnTo>
                    <a:lnTo>
                      <a:pt x="7" y="62"/>
                    </a:lnTo>
                    <a:lnTo>
                      <a:pt x="5" y="59"/>
                    </a:lnTo>
                    <a:lnTo>
                      <a:pt x="3" y="55"/>
                    </a:lnTo>
                    <a:lnTo>
                      <a:pt x="3" y="53"/>
                    </a:lnTo>
                    <a:lnTo>
                      <a:pt x="3" y="48"/>
                    </a:lnTo>
                    <a:lnTo>
                      <a:pt x="0" y="42"/>
                    </a:lnTo>
                    <a:lnTo>
                      <a:pt x="0" y="40"/>
                    </a:lnTo>
                    <a:lnTo>
                      <a:pt x="0" y="0"/>
                    </a:lnTo>
                    <a:lnTo>
                      <a:pt x="11" y="0"/>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72" name="任意多边形 310371"/>
              <p:cNvSpPr/>
              <p:nvPr/>
            </p:nvSpPr>
            <p:spPr>
              <a:xfrm>
                <a:off x="4986" y="1101"/>
                <a:ext cx="31" cy="68"/>
              </a:xfrm>
              <a:custGeom>
                <a:rect l="0" t="0" r="0" b="0"/>
                <a:pathLst>
                  <a:path w="31" h="68">
                    <a:moveTo>
                      <a:pt x="0" y="68"/>
                    </a:moveTo>
                    <a:lnTo>
                      <a:pt x="0" y="2"/>
                    </a:lnTo>
                    <a:lnTo>
                      <a:pt x="11" y="2"/>
                    </a:lnTo>
                    <a:lnTo>
                      <a:pt x="11" y="13"/>
                    </a:lnTo>
                    <a:lnTo>
                      <a:pt x="14" y="7"/>
                    </a:lnTo>
                    <a:lnTo>
                      <a:pt x="18" y="2"/>
                    </a:lnTo>
                    <a:lnTo>
                      <a:pt x="22" y="0"/>
                    </a:lnTo>
                    <a:lnTo>
                      <a:pt x="29" y="0"/>
                    </a:lnTo>
                    <a:lnTo>
                      <a:pt x="29" y="0"/>
                    </a:lnTo>
                    <a:lnTo>
                      <a:pt x="31" y="0"/>
                    </a:lnTo>
                    <a:lnTo>
                      <a:pt x="31" y="0"/>
                    </a:lnTo>
                    <a:lnTo>
                      <a:pt x="31" y="0"/>
                    </a:lnTo>
                    <a:lnTo>
                      <a:pt x="31" y="11"/>
                    </a:lnTo>
                    <a:lnTo>
                      <a:pt x="31" y="11"/>
                    </a:lnTo>
                    <a:lnTo>
                      <a:pt x="31" y="11"/>
                    </a:lnTo>
                    <a:lnTo>
                      <a:pt x="31" y="11"/>
                    </a:lnTo>
                    <a:lnTo>
                      <a:pt x="29" y="11"/>
                    </a:lnTo>
                    <a:lnTo>
                      <a:pt x="22" y="13"/>
                    </a:lnTo>
                    <a:lnTo>
                      <a:pt x="16" y="18"/>
                    </a:lnTo>
                    <a:lnTo>
                      <a:pt x="11" y="22"/>
                    </a:lnTo>
                    <a:lnTo>
                      <a:pt x="11" y="31"/>
                    </a:lnTo>
                    <a:lnTo>
                      <a:pt x="11" y="68"/>
                    </a:lnTo>
                    <a:lnTo>
                      <a:pt x="0"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73" name="任意多边形 310372"/>
              <p:cNvSpPr>
                <a:spLocks noEditPoints="1"/>
              </p:cNvSpPr>
              <p:nvPr/>
            </p:nvSpPr>
            <p:spPr>
              <a:xfrm>
                <a:off x="5024" y="1101"/>
                <a:ext cx="63" cy="70"/>
              </a:xfrm>
              <a:custGeom>
                <a:rect l="0" t="0" r="0" b="0"/>
                <a:pathLst>
                  <a:path w="62" h="70">
                    <a:moveTo>
                      <a:pt x="11" y="35"/>
                    </a:moveTo>
                    <a:lnTo>
                      <a:pt x="13" y="46"/>
                    </a:lnTo>
                    <a:lnTo>
                      <a:pt x="17" y="53"/>
                    </a:lnTo>
                    <a:lnTo>
                      <a:pt x="24" y="59"/>
                    </a:lnTo>
                    <a:lnTo>
                      <a:pt x="32" y="59"/>
                    </a:lnTo>
                    <a:lnTo>
                      <a:pt x="39" y="59"/>
                    </a:lnTo>
                    <a:lnTo>
                      <a:pt x="46" y="53"/>
                    </a:lnTo>
                    <a:lnTo>
                      <a:pt x="50" y="46"/>
                    </a:lnTo>
                    <a:lnTo>
                      <a:pt x="52" y="35"/>
                    </a:lnTo>
                    <a:lnTo>
                      <a:pt x="50" y="24"/>
                    </a:lnTo>
                    <a:lnTo>
                      <a:pt x="46" y="15"/>
                    </a:lnTo>
                    <a:lnTo>
                      <a:pt x="39" y="11"/>
                    </a:lnTo>
                    <a:lnTo>
                      <a:pt x="32" y="9"/>
                    </a:lnTo>
                    <a:lnTo>
                      <a:pt x="24" y="11"/>
                    </a:lnTo>
                    <a:lnTo>
                      <a:pt x="17" y="15"/>
                    </a:lnTo>
                    <a:lnTo>
                      <a:pt x="13" y="24"/>
                    </a:lnTo>
                    <a:lnTo>
                      <a:pt x="11" y="35"/>
                    </a:lnTo>
                    <a:close/>
                    <a:moveTo>
                      <a:pt x="0" y="35"/>
                    </a:moveTo>
                    <a:lnTo>
                      <a:pt x="0" y="26"/>
                    </a:lnTo>
                    <a:lnTo>
                      <a:pt x="2" y="20"/>
                    </a:lnTo>
                    <a:lnTo>
                      <a:pt x="4" y="13"/>
                    </a:lnTo>
                    <a:lnTo>
                      <a:pt x="8" y="9"/>
                    </a:lnTo>
                    <a:lnTo>
                      <a:pt x="13" y="5"/>
                    </a:lnTo>
                    <a:lnTo>
                      <a:pt x="17" y="2"/>
                    </a:lnTo>
                    <a:lnTo>
                      <a:pt x="24" y="0"/>
                    </a:lnTo>
                    <a:lnTo>
                      <a:pt x="30" y="0"/>
                    </a:lnTo>
                    <a:lnTo>
                      <a:pt x="39" y="0"/>
                    </a:lnTo>
                    <a:lnTo>
                      <a:pt x="46" y="2"/>
                    </a:lnTo>
                    <a:lnTo>
                      <a:pt x="50" y="5"/>
                    </a:lnTo>
                    <a:lnTo>
                      <a:pt x="54" y="9"/>
                    </a:lnTo>
                    <a:lnTo>
                      <a:pt x="59" y="13"/>
                    </a:lnTo>
                    <a:lnTo>
                      <a:pt x="61" y="20"/>
                    </a:lnTo>
                    <a:lnTo>
                      <a:pt x="63" y="26"/>
                    </a:lnTo>
                    <a:lnTo>
                      <a:pt x="63" y="35"/>
                    </a:lnTo>
                    <a:lnTo>
                      <a:pt x="63" y="42"/>
                    </a:lnTo>
                    <a:lnTo>
                      <a:pt x="61" y="50"/>
                    </a:lnTo>
                    <a:lnTo>
                      <a:pt x="59" y="55"/>
                    </a:lnTo>
                    <a:lnTo>
                      <a:pt x="54" y="61"/>
                    </a:lnTo>
                    <a:lnTo>
                      <a:pt x="50" y="66"/>
                    </a:lnTo>
                    <a:lnTo>
                      <a:pt x="46" y="68"/>
                    </a:lnTo>
                    <a:lnTo>
                      <a:pt x="39" y="70"/>
                    </a:lnTo>
                    <a:lnTo>
                      <a:pt x="32" y="70"/>
                    </a:lnTo>
                    <a:lnTo>
                      <a:pt x="24" y="70"/>
                    </a:lnTo>
                    <a:lnTo>
                      <a:pt x="19" y="68"/>
                    </a:lnTo>
                    <a:lnTo>
                      <a:pt x="13" y="66"/>
                    </a:lnTo>
                    <a:lnTo>
                      <a:pt x="8" y="61"/>
                    </a:lnTo>
                    <a:lnTo>
                      <a:pt x="4" y="55"/>
                    </a:lnTo>
                    <a:lnTo>
                      <a:pt x="2" y="50"/>
                    </a:lnTo>
                    <a:lnTo>
                      <a:pt x="0" y="42"/>
                    </a:lnTo>
                    <a:lnTo>
                      <a:pt x="0" y="3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74" name="任意多边形 310373"/>
              <p:cNvSpPr/>
              <p:nvPr/>
            </p:nvSpPr>
            <p:spPr>
              <a:xfrm>
                <a:off x="5100" y="1101"/>
                <a:ext cx="55" cy="68"/>
              </a:xfrm>
              <a:custGeom>
                <a:rect l="0" t="0" r="0" b="0"/>
                <a:pathLst>
                  <a:path w="55" h="68">
                    <a:moveTo>
                      <a:pt x="44" y="68"/>
                    </a:moveTo>
                    <a:lnTo>
                      <a:pt x="44" y="26"/>
                    </a:lnTo>
                    <a:lnTo>
                      <a:pt x="42" y="18"/>
                    </a:lnTo>
                    <a:lnTo>
                      <a:pt x="39" y="13"/>
                    </a:lnTo>
                    <a:lnTo>
                      <a:pt x="35" y="11"/>
                    </a:lnTo>
                    <a:lnTo>
                      <a:pt x="31" y="9"/>
                    </a:lnTo>
                    <a:lnTo>
                      <a:pt x="22" y="11"/>
                    </a:lnTo>
                    <a:lnTo>
                      <a:pt x="15" y="15"/>
                    </a:lnTo>
                    <a:lnTo>
                      <a:pt x="11" y="22"/>
                    </a:lnTo>
                    <a:lnTo>
                      <a:pt x="11" y="31"/>
                    </a:lnTo>
                    <a:lnTo>
                      <a:pt x="11" y="68"/>
                    </a:lnTo>
                    <a:lnTo>
                      <a:pt x="0" y="68"/>
                    </a:lnTo>
                    <a:lnTo>
                      <a:pt x="0" y="2"/>
                    </a:lnTo>
                    <a:lnTo>
                      <a:pt x="11" y="2"/>
                    </a:lnTo>
                    <a:lnTo>
                      <a:pt x="11" y="11"/>
                    </a:lnTo>
                    <a:lnTo>
                      <a:pt x="13" y="7"/>
                    </a:lnTo>
                    <a:lnTo>
                      <a:pt x="20" y="2"/>
                    </a:lnTo>
                    <a:lnTo>
                      <a:pt x="24" y="0"/>
                    </a:lnTo>
                    <a:lnTo>
                      <a:pt x="31" y="0"/>
                    </a:lnTo>
                    <a:lnTo>
                      <a:pt x="37" y="0"/>
                    </a:lnTo>
                    <a:lnTo>
                      <a:pt x="44" y="2"/>
                    </a:lnTo>
                    <a:lnTo>
                      <a:pt x="48" y="5"/>
                    </a:lnTo>
                    <a:lnTo>
                      <a:pt x="50" y="9"/>
                    </a:lnTo>
                    <a:lnTo>
                      <a:pt x="53" y="11"/>
                    </a:lnTo>
                    <a:lnTo>
                      <a:pt x="53" y="15"/>
                    </a:lnTo>
                    <a:lnTo>
                      <a:pt x="55" y="18"/>
                    </a:lnTo>
                    <a:lnTo>
                      <a:pt x="55" y="24"/>
                    </a:lnTo>
                    <a:lnTo>
                      <a:pt x="55" y="29"/>
                    </a:lnTo>
                    <a:lnTo>
                      <a:pt x="55" y="68"/>
                    </a:lnTo>
                    <a:lnTo>
                      <a:pt x="44" y="6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75" name="任意多边形 310374"/>
              <p:cNvSpPr/>
              <p:nvPr/>
            </p:nvSpPr>
            <p:spPr>
              <a:xfrm>
                <a:off x="5166" y="1101"/>
                <a:ext cx="52" cy="70"/>
              </a:xfrm>
              <a:custGeom>
                <a:rect l="0" t="0" r="0" b="0"/>
                <a:pathLst>
                  <a:path w="52" h="70">
                    <a:moveTo>
                      <a:pt x="0" y="46"/>
                    </a:moveTo>
                    <a:lnTo>
                      <a:pt x="11" y="46"/>
                    </a:lnTo>
                    <a:lnTo>
                      <a:pt x="13" y="53"/>
                    </a:lnTo>
                    <a:lnTo>
                      <a:pt x="15" y="57"/>
                    </a:lnTo>
                    <a:lnTo>
                      <a:pt x="19" y="59"/>
                    </a:lnTo>
                    <a:lnTo>
                      <a:pt x="28" y="59"/>
                    </a:lnTo>
                    <a:lnTo>
                      <a:pt x="32" y="59"/>
                    </a:lnTo>
                    <a:lnTo>
                      <a:pt x="39" y="57"/>
                    </a:lnTo>
                    <a:lnTo>
                      <a:pt x="41" y="55"/>
                    </a:lnTo>
                    <a:lnTo>
                      <a:pt x="43" y="50"/>
                    </a:lnTo>
                    <a:lnTo>
                      <a:pt x="41" y="46"/>
                    </a:lnTo>
                    <a:lnTo>
                      <a:pt x="41" y="44"/>
                    </a:lnTo>
                    <a:lnTo>
                      <a:pt x="37" y="42"/>
                    </a:lnTo>
                    <a:lnTo>
                      <a:pt x="32" y="40"/>
                    </a:lnTo>
                    <a:lnTo>
                      <a:pt x="19" y="37"/>
                    </a:lnTo>
                    <a:lnTo>
                      <a:pt x="11" y="35"/>
                    </a:lnTo>
                    <a:lnTo>
                      <a:pt x="6" y="31"/>
                    </a:lnTo>
                    <a:lnTo>
                      <a:pt x="2" y="26"/>
                    </a:lnTo>
                    <a:lnTo>
                      <a:pt x="2" y="18"/>
                    </a:lnTo>
                    <a:lnTo>
                      <a:pt x="4" y="11"/>
                    </a:lnTo>
                    <a:lnTo>
                      <a:pt x="8" y="5"/>
                    </a:lnTo>
                    <a:lnTo>
                      <a:pt x="15" y="0"/>
                    </a:lnTo>
                    <a:lnTo>
                      <a:pt x="26" y="0"/>
                    </a:lnTo>
                    <a:lnTo>
                      <a:pt x="37" y="0"/>
                    </a:lnTo>
                    <a:lnTo>
                      <a:pt x="46" y="5"/>
                    </a:lnTo>
                    <a:lnTo>
                      <a:pt x="50" y="11"/>
                    </a:lnTo>
                    <a:lnTo>
                      <a:pt x="52" y="20"/>
                    </a:lnTo>
                    <a:lnTo>
                      <a:pt x="52" y="20"/>
                    </a:lnTo>
                    <a:lnTo>
                      <a:pt x="41" y="20"/>
                    </a:lnTo>
                    <a:lnTo>
                      <a:pt x="39" y="15"/>
                    </a:lnTo>
                    <a:lnTo>
                      <a:pt x="37" y="11"/>
                    </a:lnTo>
                    <a:lnTo>
                      <a:pt x="32" y="9"/>
                    </a:lnTo>
                    <a:lnTo>
                      <a:pt x="26" y="9"/>
                    </a:lnTo>
                    <a:lnTo>
                      <a:pt x="19" y="9"/>
                    </a:lnTo>
                    <a:lnTo>
                      <a:pt x="17" y="11"/>
                    </a:lnTo>
                    <a:lnTo>
                      <a:pt x="13" y="13"/>
                    </a:lnTo>
                    <a:lnTo>
                      <a:pt x="13" y="18"/>
                    </a:lnTo>
                    <a:lnTo>
                      <a:pt x="13" y="22"/>
                    </a:lnTo>
                    <a:lnTo>
                      <a:pt x="15" y="24"/>
                    </a:lnTo>
                    <a:lnTo>
                      <a:pt x="17" y="24"/>
                    </a:lnTo>
                    <a:lnTo>
                      <a:pt x="24" y="26"/>
                    </a:lnTo>
                    <a:lnTo>
                      <a:pt x="32" y="29"/>
                    </a:lnTo>
                    <a:lnTo>
                      <a:pt x="43" y="33"/>
                    </a:lnTo>
                    <a:lnTo>
                      <a:pt x="50" y="35"/>
                    </a:lnTo>
                    <a:lnTo>
                      <a:pt x="52" y="42"/>
                    </a:lnTo>
                    <a:lnTo>
                      <a:pt x="52" y="48"/>
                    </a:lnTo>
                    <a:lnTo>
                      <a:pt x="52" y="57"/>
                    </a:lnTo>
                    <a:lnTo>
                      <a:pt x="46" y="64"/>
                    </a:lnTo>
                    <a:lnTo>
                      <a:pt x="37" y="68"/>
                    </a:lnTo>
                    <a:lnTo>
                      <a:pt x="26" y="70"/>
                    </a:lnTo>
                    <a:lnTo>
                      <a:pt x="15" y="68"/>
                    </a:lnTo>
                    <a:lnTo>
                      <a:pt x="6" y="64"/>
                    </a:lnTo>
                    <a:lnTo>
                      <a:pt x="2" y="57"/>
                    </a:lnTo>
                    <a:lnTo>
                      <a:pt x="0" y="4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76" name="矩形 310375"/>
              <p:cNvSpPr/>
              <p:nvPr/>
            </p:nvSpPr>
            <p:spPr>
              <a:xfrm>
                <a:off x="1132" y="3544"/>
                <a:ext cx="781"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err="1">
                    <a:solidFill>
                      <a:srgbClr val="FFFFFF"/>
                    </a:solidFill>
                    <a:latin typeface="Arial" pitchFamily="34" charset="0"/>
                    <a:ea typeface="宋体" panose="02010600030101010101" pitchFamily="2" charset="-122"/>
                  </a:rPr>
                  <a:t>noradrenaline</a:t>
                </a:r>
                <a:endParaRPr lang="en-US" altLang="zh-CN" sz="4000" b="1">
                  <a:solidFill>
                    <a:srgbClr val="FFFF00"/>
                  </a:solidFill>
                  <a:latin typeface="Arial" pitchFamily="34" charset="0"/>
                  <a:ea typeface="宋体" panose="02010600030101010101" pitchFamily="2" charset="-122"/>
                </a:endParaRPr>
              </a:p>
            </p:txBody>
          </p:sp>
          <p:sp>
            <p:nvSpPr>
              <p:cNvPr id="310377" name="矩形 310376"/>
              <p:cNvSpPr/>
              <p:nvPr/>
            </p:nvSpPr>
            <p:spPr>
              <a:xfrm>
                <a:off x="3957" y="3538"/>
                <a:ext cx="654"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a:solidFill>
                      <a:srgbClr val="FFFFFF"/>
                    </a:solidFill>
                    <a:latin typeface="Arial" pitchFamily="34" charset="0"/>
                    <a:ea typeface="宋体" panose="02010600030101010101" pitchFamily="2" charset="-122"/>
                  </a:rPr>
                  <a:t>increase in </a:t>
                </a:r>
                <a:endParaRPr lang="en-US" altLang="zh-CN" sz="4000" b="1">
                  <a:solidFill>
                    <a:srgbClr val="FFFF00"/>
                  </a:solidFill>
                  <a:latin typeface="Arial" pitchFamily="34" charset="0"/>
                  <a:ea typeface="宋体" panose="02010600030101010101" pitchFamily="2" charset="-122"/>
                </a:endParaRPr>
              </a:p>
            </p:txBody>
          </p:sp>
          <p:sp>
            <p:nvSpPr>
              <p:cNvPr id="310378" name="矩形 310377"/>
              <p:cNvSpPr/>
              <p:nvPr/>
            </p:nvSpPr>
            <p:spPr>
              <a:xfrm>
                <a:off x="3956" y="3687"/>
                <a:ext cx="1045"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a:solidFill>
                      <a:srgbClr val="FFFFFF"/>
                    </a:solidFill>
                    <a:latin typeface="Arial" pitchFamily="34" charset="0"/>
                    <a:ea typeface="宋体" panose="02010600030101010101" pitchFamily="2" charset="-122"/>
                  </a:rPr>
                  <a:t>neurotransmission</a:t>
                </a:r>
                <a:endParaRPr lang="en-US" altLang="zh-CN" sz="4000" b="1">
                  <a:solidFill>
                    <a:srgbClr val="FFFF00"/>
                  </a:solidFill>
                  <a:latin typeface="Arial" pitchFamily="34" charset="0"/>
                  <a:ea typeface="宋体" panose="02010600030101010101" pitchFamily="2" charset="-122"/>
                </a:endParaRPr>
              </a:p>
            </p:txBody>
          </p:sp>
          <p:sp>
            <p:nvSpPr>
              <p:cNvPr id="310379" name="矩形 310378"/>
              <p:cNvSpPr/>
              <p:nvPr/>
            </p:nvSpPr>
            <p:spPr>
              <a:xfrm>
                <a:off x="2621" y="3540"/>
                <a:ext cx="897"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a:solidFill>
                      <a:srgbClr val="FFFFFF"/>
                    </a:solidFill>
                    <a:latin typeface="Arial" pitchFamily="34" charset="0"/>
                    <a:ea typeface="宋体" panose="02010600030101010101" pitchFamily="2" charset="-122"/>
                  </a:rPr>
                  <a:t>re-uptake pump</a:t>
                </a:r>
                <a:endParaRPr lang="en-US" altLang="zh-CN" sz="4000" b="1">
                  <a:solidFill>
                    <a:srgbClr val="FFFF00"/>
                  </a:solidFill>
                  <a:latin typeface="Arial" pitchFamily="34" charset="0"/>
                  <a:ea typeface="宋体" panose="02010600030101010101" pitchFamily="2" charset="-122"/>
                </a:endParaRPr>
              </a:p>
            </p:txBody>
          </p:sp>
          <p:sp>
            <p:nvSpPr>
              <p:cNvPr id="310380" name="任意多边形 310379"/>
              <p:cNvSpPr/>
              <p:nvPr/>
            </p:nvSpPr>
            <p:spPr>
              <a:xfrm>
                <a:off x="962" y="3566"/>
                <a:ext cx="96" cy="81"/>
              </a:xfrm>
              <a:custGeom>
                <a:rect l="0" t="0" r="0" b="0"/>
                <a:pathLst>
                  <a:path w="96" h="81">
                    <a:moveTo>
                      <a:pt x="0" y="0"/>
                    </a:moveTo>
                    <a:lnTo>
                      <a:pt x="96" y="0"/>
                    </a:lnTo>
                    <a:lnTo>
                      <a:pt x="53" y="81"/>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81" name="任意多边形 310380"/>
              <p:cNvSpPr/>
              <p:nvPr/>
            </p:nvSpPr>
            <p:spPr>
              <a:xfrm>
                <a:off x="967" y="3571"/>
                <a:ext cx="96" cy="78"/>
              </a:xfrm>
              <a:custGeom>
                <a:rect l="0" t="0" r="0" b="0"/>
                <a:pathLst>
                  <a:path w="96" h="78">
                    <a:moveTo>
                      <a:pt x="0" y="0"/>
                    </a:moveTo>
                    <a:lnTo>
                      <a:pt x="96" y="0"/>
                    </a:lnTo>
                    <a:lnTo>
                      <a:pt x="52" y="78"/>
                    </a:lnTo>
                    <a:lnTo>
                      <a:pt x="0"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82" name="矩形 310381"/>
              <p:cNvSpPr/>
              <p:nvPr/>
            </p:nvSpPr>
            <p:spPr>
              <a:xfrm>
                <a:off x="1127" y="3804"/>
                <a:ext cx="526" cy="154"/>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defTabSz="762000" eaLnBrk="0" hangingPunct="0"/>
                <a:r>
                  <a:rPr lang="en-US" altLang="zh-CN" sz="1600">
                    <a:solidFill>
                      <a:srgbClr val="FFFFFF"/>
                    </a:solidFill>
                    <a:latin typeface="Arial" pitchFamily="34" charset="0"/>
                    <a:ea typeface="宋体" panose="02010600030101010101" pitchFamily="2" charset="-122"/>
                  </a:rPr>
                  <a:t>serotonin</a:t>
                </a:r>
                <a:endParaRPr lang="en-US" altLang="zh-CN" sz="4000" b="1">
                  <a:solidFill>
                    <a:srgbClr val="FFFF00"/>
                  </a:solidFill>
                  <a:latin typeface="Arial" pitchFamily="34" charset="0"/>
                  <a:ea typeface="宋体" panose="02010600030101010101" pitchFamily="2" charset="-122"/>
                </a:endParaRPr>
              </a:p>
            </p:txBody>
          </p:sp>
          <p:sp>
            <p:nvSpPr>
              <p:cNvPr id="310383" name="任意多边形 310382"/>
              <p:cNvSpPr/>
              <p:nvPr/>
            </p:nvSpPr>
            <p:spPr>
              <a:xfrm>
                <a:off x="962" y="3835"/>
                <a:ext cx="90" cy="88"/>
              </a:xfrm>
              <a:custGeom>
                <a:rect l="0" t="0" r="0" b="0"/>
                <a:pathLst>
                  <a:path w="90" h="88">
                    <a:moveTo>
                      <a:pt x="46" y="88"/>
                    </a:moveTo>
                    <a:lnTo>
                      <a:pt x="55" y="88"/>
                    </a:lnTo>
                    <a:lnTo>
                      <a:pt x="64" y="85"/>
                    </a:lnTo>
                    <a:lnTo>
                      <a:pt x="70" y="81"/>
                    </a:lnTo>
                    <a:lnTo>
                      <a:pt x="77" y="74"/>
                    </a:lnTo>
                    <a:lnTo>
                      <a:pt x="83" y="68"/>
                    </a:lnTo>
                    <a:lnTo>
                      <a:pt x="88" y="61"/>
                    </a:lnTo>
                    <a:lnTo>
                      <a:pt x="90" y="53"/>
                    </a:lnTo>
                    <a:lnTo>
                      <a:pt x="90" y="44"/>
                    </a:lnTo>
                    <a:lnTo>
                      <a:pt x="90" y="35"/>
                    </a:lnTo>
                    <a:lnTo>
                      <a:pt x="88" y="26"/>
                    </a:lnTo>
                    <a:lnTo>
                      <a:pt x="83" y="20"/>
                    </a:lnTo>
                    <a:lnTo>
                      <a:pt x="77" y="13"/>
                    </a:lnTo>
                    <a:lnTo>
                      <a:pt x="70" y="7"/>
                    </a:lnTo>
                    <a:lnTo>
                      <a:pt x="64" y="2"/>
                    </a:lnTo>
                    <a:lnTo>
                      <a:pt x="55" y="0"/>
                    </a:lnTo>
                    <a:lnTo>
                      <a:pt x="46" y="0"/>
                    </a:lnTo>
                    <a:lnTo>
                      <a:pt x="37" y="0"/>
                    </a:lnTo>
                    <a:lnTo>
                      <a:pt x="29" y="2"/>
                    </a:lnTo>
                    <a:lnTo>
                      <a:pt x="20" y="7"/>
                    </a:lnTo>
                    <a:lnTo>
                      <a:pt x="13" y="13"/>
                    </a:lnTo>
                    <a:lnTo>
                      <a:pt x="9" y="20"/>
                    </a:lnTo>
                    <a:lnTo>
                      <a:pt x="5" y="26"/>
                    </a:lnTo>
                    <a:lnTo>
                      <a:pt x="2" y="35"/>
                    </a:lnTo>
                    <a:lnTo>
                      <a:pt x="0" y="44"/>
                    </a:lnTo>
                    <a:lnTo>
                      <a:pt x="2" y="53"/>
                    </a:lnTo>
                    <a:lnTo>
                      <a:pt x="5" y="61"/>
                    </a:lnTo>
                    <a:lnTo>
                      <a:pt x="9" y="68"/>
                    </a:lnTo>
                    <a:lnTo>
                      <a:pt x="13" y="74"/>
                    </a:lnTo>
                    <a:lnTo>
                      <a:pt x="20" y="81"/>
                    </a:lnTo>
                    <a:lnTo>
                      <a:pt x="29" y="85"/>
                    </a:lnTo>
                    <a:lnTo>
                      <a:pt x="37" y="88"/>
                    </a:lnTo>
                    <a:lnTo>
                      <a:pt x="46" y="8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84" name="任意多边形 310383"/>
              <p:cNvSpPr/>
              <p:nvPr/>
            </p:nvSpPr>
            <p:spPr>
              <a:xfrm>
                <a:off x="971" y="3842"/>
                <a:ext cx="90" cy="87"/>
              </a:xfrm>
              <a:custGeom>
                <a:rect l="0" t="0" r="0" b="0"/>
                <a:pathLst>
                  <a:path w="90" h="87">
                    <a:moveTo>
                      <a:pt x="44" y="87"/>
                    </a:moveTo>
                    <a:lnTo>
                      <a:pt x="52" y="87"/>
                    </a:lnTo>
                    <a:lnTo>
                      <a:pt x="61" y="85"/>
                    </a:lnTo>
                    <a:lnTo>
                      <a:pt x="70" y="81"/>
                    </a:lnTo>
                    <a:lnTo>
                      <a:pt x="76" y="76"/>
                    </a:lnTo>
                    <a:lnTo>
                      <a:pt x="81" y="67"/>
                    </a:lnTo>
                    <a:lnTo>
                      <a:pt x="85" y="61"/>
                    </a:lnTo>
                    <a:lnTo>
                      <a:pt x="87" y="52"/>
                    </a:lnTo>
                    <a:lnTo>
                      <a:pt x="90" y="43"/>
                    </a:lnTo>
                    <a:lnTo>
                      <a:pt x="87" y="35"/>
                    </a:lnTo>
                    <a:lnTo>
                      <a:pt x="85" y="26"/>
                    </a:lnTo>
                    <a:lnTo>
                      <a:pt x="81" y="19"/>
                    </a:lnTo>
                    <a:lnTo>
                      <a:pt x="76" y="13"/>
                    </a:lnTo>
                    <a:lnTo>
                      <a:pt x="70" y="6"/>
                    </a:lnTo>
                    <a:lnTo>
                      <a:pt x="61" y="2"/>
                    </a:lnTo>
                    <a:lnTo>
                      <a:pt x="52" y="0"/>
                    </a:lnTo>
                    <a:lnTo>
                      <a:pt x="44" y="0"/>
                    </a:lnTo>
                    <a:lnTo>
                      <a:pt x="35" y="0"/>
                    </a:lnTo>
                    <a:lnTo>
                      <a:pt x="26" y="2"/>
                    </a:lnTo>
                    <a:lnTo>
                      <a:pt x="20" y="6"/>
                    </a:lnTo>
                    <a:lnTo>
                      <a:pt x="13" y="13"/>
                    </a:lnTo>
                    <a:lnTo>
                      <a:pt x="6" y="19"/>
                    </a:lnTo>
                    <a:lnTo>
                      <a:pt x="4" y="26"/>
                    </a:lnTo>
                    <a:lnTo>
                      <a:pt x="0" y="35"/>
                    </a:lnTo>
                    <a:lnTo>
                      <a:pt x="0" y="43"/>
                    </a:lnTo>
                    <a:lnTo>
                      <a:pt x="0" y="52"/>
                    </a:lnTo>
                    <a:lnTo>
                      <a:pt x="4" y="61"/>
                    </a:lnTo>
                    <a:lnTo>
                      <a:pt x="6" y="67"/>
                    </a:lnTo>
                    <a:lnTo>
                      <a:pt x="13" y="76"/>
                    </a:lnTo>
                    <a:lnTo>
                      <a:pt x="20" y="81"/>
                    </a:lnTo>
                    <a:lnTo>
                      <a:pt x="26" y="85"/>
                    </a:lnTo>
                    <a:lnTo>
                      <a:pt x="35" y="87"/>
                    </a:lnTo>
                    <a:lnTo>
                      <a:pt x="44" y="87"/>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85" name="任意多边形 310384"/>
              <p:cNvSpPr/>
              <p:nvPr/>
            </p:nvSpPr>
            <p:spPr>
              <a:xfrm>
                <a:off x="2391" y="3560"/>
                <a:ext cx="85" cy="87"/>
              </a:xfrm>
              <a:custGeom>
                <a:rect l="0" t="0" r="0" b="0"/>
                <a:pathLst>
                  <a:path w="85" h="87">
                    <a:moveTo>
                      <a:pt x="68" y="78"/>
                    </a:moveTo>
                    <a:lnTo>
                      <a:pt x="74" y="72"/>
                    </a:lnTo>
                    <a:lnTo>
                      <a:pt x="81" y="65"/>
                    </a:lnTo>
                    <a:lnTo>
                      <a:pt x="83" y="59"/>
                    </a:lnTo>
                    <a:lnTo>
                      <a:pt x="85" y="50"/>
                    </a:lnTo>
                    <a:lnTo>
                      <a:pt x="85" y="41"/>
                    </a:lnTo>
                    <a:lnTo>
                      <a:pt x="85" y="33"/>
                    </a:lnTo>
                    <a:lnTo>
                      <a:pt x="81" y="26"/>
                    </a:lnTo>
                    <a:lnTo>
                      <a:pt x="76" y="17"/>
                    </a:lnTo>
                    <a:lnTo>
                      <a:pt x="72" y="11"/>
                    </a:lnTo>
                    <a:lnTo>
                      <a:pt x="66" y="6"/>
                    </a:lnTo>
                    <a:lnTo>
                      <a:pt x="57" y="2"/>
                    </a:lnTo>
                    <a:lnTo>
                      <a:pt x="48" y="0"/>
                    </a:lnTo>
                    <a:lnTo>
                      <a:pt x="42" y="0"/>
                    </a:lnTo>
                    <a:lnTo>
                      <a:pt x="33" y="2"/>
                    </a:lnTo>
                    <a:lnTo>
                      <a:pt x="24" y="4"/>
                    </a:lnTo>
                    <a:lnTo>
                      <a:pt x="17" y="8"/>
                    </a:lnTo>
                    <a:lnTo>
                      <a:pt x="11" y="15"/>
                    </a:lnTo>
                    <a:lnTo>
                      <a:pt x="4" y="22"/>
                    </a:lnTo>
                    <a:lnTo>
                      <a:pt x="2" y="28"/>
                    </a:lnTo>
                    <a:lnTo>
                      <a:pt x="0" y="37"/>
                    </a:lnTo>
                    <a:lnTo>
                      <a:pt x="0" y="46"/>
                    </a:lnTo>
                    <a:lnTo>
                      <a:pt x="0" y="54"/>
                    </a:lnTo>
                    <a:lnTo>
                      <a:pt x="2" y="61"/>
                    </a:lnTo>
                    <a:lnTo>
                      <a:pt x="7" y="70"/>
                    </a:lnTo>
                    <a:lnTo>
                      <a:pt x="13" y="76"/>
                    </a:lnTo>
                    <a:lnTo>
                      <a:pt x="20" y="81"/>
                    </a:lnTo>
                    <a:lnTo>
                      <a:pt x="28" y="85"/>
                    </a:lnTo>
                    <a:lnTo>
                      <a:pt x="35" y="87"/>
                    </a:lnTo>
                    <a:lnTo>
                      <a:pt x="44" y="87"/>
                    </a:lnTo>
                    <a:lnTo>
                      <a:pt x="52" y="85"/>
                    </a:lnTo>
                    <a:lnTo>
                      <a:pt x="61" y="83"/>
                    </a:lnTo>
                    <a:lnTo>
                      <a:pt x="68" y="7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86" name="任意多边形 310385"/>
              <p:cNvSpPr/>
              <p:nvPr/>
            </p:nvSpPr>
            <p:spPr>
              <a:xfrm>
                <a:off x="2496" y="3571"/>
                <a:ext cx="24" cy="54"/>
              </a:xfrm>
              <a:custGeom>
                <a:rect l="0" t="0" r="0" b="0"/>
                <a:pathLst>
                  <a:path w="24" h="54">
                    <a:moveTo>
                      <a:pt x="4" y="2"/>
                    </a:moveTo>
                    <a:lnTo>
                      <a:pt x="0" y="8"/>
                    </a:lnTo>
                    <a:lnTo>
                      <a:pt x="11" y="54"/>
                    </a:lnTo>
                    <a:lnTo>
                      <a:pt x="24" y="50"/>
                    </a:lnTo>
                    <a:lnTo>
                      <a:pt x="13" y="6"/>
                    </a:lnTo>
                    <a:lnTo>
                      <a:pt x="4" y="2"/>
                    </a:lnTo>
                    <a:lnTo>
                      <a:pt x="13" y="6"/>
                    </a:lnTo>
                    <a:lnTo>
                      <a:pt x="11" y="0"/>
                    </a:lnTo>
                    <a:lnTo>
                      <a:pt x="4"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87" name="任意多边形 310386"/>
              <p:cNvSpPr/>
              <p:nvPr/>
            </p:nvSpPr>
            <p:spPr>
              <a:xfrm>
                <a:off x="2457" y="3573"/>
                <a:ext cx="48" cy="22"/>
              </a:xfrm>
              <a:custGeom>
                <a:rect l="0" t="0" r="0" b="0"/>
                <a:pathLst>
                  <a:path w="48" h="22">
                    <a:moveTo>
                      <a:pt x="4" y="22"/>
                    </a:moveTo>
                    <a:lnTo>
                      <a:pt x="48" y="13"/>
                    </a:lnTo>
                    <a:lnTo>
                      <a:pt x="43" y="0"/>
                    </a:lnTo>
                    <a:lnTo>
                      <a:pt x="0" y="9"/>
                    </a:lnTo>
                    <a:lnTo>
                      <a:pt x="4"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88" name="任意多边形 310387"/>
              <p:cNvSpPr/>
              <p:nvPr/>
            </p:nvSpPr>
            <p:spPr>
              <a:xfrm>
                <a:off x="2334" y="3647"/>
                <a:ext cx="50" cy="35"/>
              </a:xfrm>
              <a:custGeom>
                <a:rect l="0" t="0" r="0" b="0"/>
                <a:pathLst>
                  <a:path w="50" h="35">
                    <a:moveTo>
                      <a:pt x="50" y="29"/>
                    </a:moveTo>
                    <a:lnTo>
                      <a:pt x="46" y="20"/>
                    </a:lnTo>
                    <a:lnTo>
                      <a:pt x="7" y="0"/>
                    </a:lnTo>
                    <a:lnTo>
                      <a:pt x="0" y="13"/>
                    </a:lnTo>
                    <a:lnTo>
                      <a:pt x="42" y="33"/>
                    </a:lnTo>
                    <a:lnTo>
                      <a:pt x="50" y="29"/>
                    </a:lnTo>
                    <a:lnTo>
                      <a:pt x="42" y="33"/>
                    </a:lnTo>
                    <a:lnTo>
                      <a:pt x="46" y="35"/>
                    </a:lnTo>
                    <a:lnTo>
                      <a:pt x="50"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89" name="任意多边形 310388"/>
              <p:cNvSpPr/>
              <p:nvPr/>
            </p:nvSpPr>
            <p:spPr>
              <a:xfrm>
                <a:off x="2371" y="3630"/>
                <a:ext cx="33" cy="46"/>
              </a:xfrm>
              <a:custGeom>
                <a:rect l="0" t="0" r="0" b="0"/>
                <a:pathLst>
                  <a:path w="33" h="46">
                    <a:moveTo>
                      <a:pt x="20" y="0"/>
                    </a:moveTo>
                    <a:lnTo>
                      <a:pt x="0" y="41"/>
                    </a:lnTo>
                    <a:lnTo>
                      <a:pt x="13" y="46"/>
                    </a:lnTo>
                    <a:lnTo>
                      <a:pt x="33" y="6"/>
                    </a:lnTo>
                    <a:lnTo>
                      <a:pt x="2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0" name="任意多边形 310389"/>
              <p:cNvSpPr/>
              <p:nvPr/>
            </p:nvSpPr>
            <p:spPr>
              <a:xfrm>
                <a:off x="2354" y="3490"/>
                <a:ext cx="50" cy="37"/>
              </a:xfrm>
              <a:custGeom>
                <a:rect l="0" t="0" r="0" b="0"/>
                <a:pathLst>
                  <a:path w="50" h="37">
                    <a:moveTo>
                      <a:pt x="2" y="37"/>
                    </a:moveTo>
                    <a:lnTo>
                      <a:pt x="13" y="37"/>
                    </a:lnTo>
                    <a:lnTo>
                      <a:pt x="50" y="11"/>
                    </a:lnTo>
                    <a:lnTo>
                      <a:pt x="41" y="0"/>
                    </a:lnTo>
                    <a:lnTo>
                      <a:pt x="4" y="26"/>
                    </a:lnTo>
                    <a:lnTo>
                      <a:pt x="2" y="37"/>
                    </a:lnTo>
                    <a:lnTo>
                      <a:pt x="4" y="26"/>
                    </a:lnTo>
                    <a:lnTo>
                      <a:pt x="0" y="30"/>
                    </a:lnTo>
                    <a:lnTo>
                      <a:pt x="2"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1" name="任意多边形 310390"/>
              <p:cNvSpPr/>
              <p:nvPr/>
            </p:nvSpPr>
            <p:spPr>
              <a:xfrm>
                <a:off x="2356" y="3518"/>
                <a:ext cx="39" cy="46"/>
              </a:xfrm>
              <a:custGeom>
                <a:rect l="0" t="0" r="0" b="0"/>
                <a:pathLst>
                  <a:path w="39" h="46">
                    <a:moveTo>
                      <a:pt x="39" y="37"/>
                    </a:moveTo>
                    <a:lnTo>
                      <a:pt x="11" y="0"/>
                    </a:lnTo>
                    <a:lnTo>
                      <a:pt x="0" y="9"/>
                    </a:lnTo>
                    <a:lnTo>
                      <a:pt x="28" y="46"/>
                    </a:lnTo>
                    <a:lnTo>
                      <a:pt x="39"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2" name="任意多边形 310391"/>
              <p:cNvSpPr/>
              <p:nvPr/>
            </p:nvSpPr>
            <p:spPr>
              <a:xfrm>
                <a:off x="2199" y="3562"/>
                <a:ext cx="85" cy="87"/>
              </a:xfrm>
              <a:custGeom>
                <a:rect l="0" t="0" r="0" b="0"/>
                <a:pathLst>
                  <a:path w="85" h="87">
                    <a:moveTo>
                      <a:pt x="76" y="70"/>
                    </a:moveTo>
                    <a:lnTo>
                      <a:pt x="81" y="63"/>
                    </a:lnTo>
                    <a:lnTo>
                      <a:pt x="85" y="55"/>
                    </a:lnTo>
                    <a:lnTo>
                      <a:pt x="85" y="46"/>
                    </a:lnTo>
                    <a:lnTo>
                      <a:pt x="85" y="37"/>
                    </a:lnTo>
                    <a:lnTo>
                      <a:pt x="83" y="31"/>
                    </a:lnTo>
                    <a:lnTo>
                      <a:pt x="81" y="22"/>
                    </a:lnTo>
                    <a:lnTo>
                      <a:pt x="76" y="15"/>
                    </a:lnTo>
                    <a:lnTo>
                      <a:pt x="70" y="9"/>
                    </a:lnTo>
                    <a:lnTo>
                      <a:pt x="61" y="4"/>
                    </a:lnTo>
                    <a:lnTo>
                      <a:pt x="54" y="2"/>
                    </a:lnTo>
                    <a:lnTo>
                      <a:pt x="46" y="0"/>
                    </a:lnTo>
                    <a:lnTo>
                      <a:pt x="37" y="0"/>
                    </a:lnTo>
                    <a:lnTo>
                      <a:pt x="30" y="2"/>
                    </a:lnTo>
                    <a:lnTo>
                      <a:pt x="22" y="6"/>
                    </a:lnTo>
                    <a:lnTo>
                      <a:pt x="15" y="11"/>
                    </a:lnTo>
                    <a:lnTo>
                      <a:pt x="8" y="17"/>
                    </a:lnTo>
                    <a:lnTo>
                      <a:pt x="4" y="24"/>
                    </a:lnTo>
                    <a:lnTo>
                      <a:pt x="2" y="33"/>
                    </a:lnTo>
                    <a:lnTo>
                      <a:pt x="0" y="41"/>
                    </a:lnTo>
                    <a:lnTo>
                      <a:pt x="0" y="48"/>
                    </a:lnTo>
                    <a:lnTo>
                      <a:pt x="2" y="57"/>
                    </a:lnTo>
                    <a:lnTo>
                      <a:pt x="6" y="63"/>
                    </a:lnTo>
                    <a:lnTo>
                      <a:pt x="11" y="72"/>
                    </a:lnTo>
                    <a:lnTo>
                      <a:pt x="17" y="76"/>
                    </a:lnTo>
                    <a:lnTo>
                      <a:pt x="24" y="83"/>
                    </a:lnTo>
                    <a:lnTo>
                      <a:pt x="33" y="85"/>
                    </a:lnTo>
                    <a:lnTo>
                      <a:pt x="39" y="87"/>
                    </a:lnTo>
                    <a:lnTo>
                      <a:pt x="48" y="85"/>
                    </a:lnTo>
                    <a:lnTo>
                      <a:pt x="57" y="85"/>
                    </a:lnTo>
                    <a:lnTo>
                      <a:pt x="63" y="81"/>
                    </a:lnTo>
                    <a:lnTo>
                      <a:pt x="72" y="76"/>
                    </a:lnTo>
                    <a:lnTo>
                      <a:pt x="76"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3" name="任意多边形 310392"/>
              <p:cNvSpPr/>
              <p:nvPr/>
            </p:nvSpPr>
            <p:spPr>
              <a:xfrm>
                <a:off x="2199" y="3564"/>
                <a:ext cx="85" cy="83"/>
              </a:xfrm>
              <a:custGeom>
                <a:rect l="0" t="0" r="0" b="0"/>
                <a:pathLst>
                  <a:path w="85" h="83">
                    <a:moveTo>
                      <a:pt x="76" y="68"/>
                    </a:moveTo>
                    <a:lnTo>
                      <a:pt x="81" y="61"/>
                    </a:lnTo>
                    <a:lnTo>
                      <a:pt x="85" y="53"/>
                    </a:lnTo>
                    <a:lnTo>
                      <a:pt x="85" y="44"/>
                    </a:lnTo>
                    <a:lnTo>
                      <a:pt x="85" y="37"/>
                    </a:lnTo>
                    <a:lnTo>
                      <a:pt x="83" y="29"/>
                    </a:lnTo>
                    <a:lnTo>
                      <a:pt x="81" y="22"/>
                    </a:lnTo>
                    <a:lnTo>
                      <a:pt x="74" y="13"/>
                    </a:lnTo>
                    <a:lnTo>
                      <a:pt x="70" y="9"/>
                    </a:lnTo>
                    <a:lnTo>
                      <a:pt x="61" y="4"/>
                    </a:lnTo>
                    <a:lnTo>
                      <a:pt x="54" y="0"/>
                    </a:lnTo>
                    <a:lnTo>
                      <a:pt x="46" y="0"/>
                    </a:lnTo>
                    <a:lnTo>
                      <a:pt x="37" y="0"/>
                    </a:lnTo>
                    <a:lnTo>
                      <a:pt x="30" y="2"/>
                    </a:lnTo>
                    <a:lnTo>
                      <a:pt x="22" y="4"/>
                    </a:lnTo>
                    <a:lnTo>
                      <a:pt x="15" y="9"/>
                    </a:lnTo>
                    <a:lnTo>
                      <a:pt x="8" y="15"/>
                    </a:lnTo>
                    <a:lnTo>
                      <a:pt x="4" y="22"/>
                    </a:lnTo>
                    <a:lnTo>
                      <a:pt x="2" y="31"/>
                    </a:lnTo>
                    <a:lnTo>
                      <a:pt x="0" y="39"/>
                    </a:lnTo>
                    <a:lnTo>
                      <a:pt x="0" y="46"/>
                    </a:lnTo>
                    <a:lnTo>
                      <a:pt x="2" y="55"/>
                    </a:lnTo>
                    <a:lnTo>
                      <a:pt x="6" y="63"/>
                    </a:lnTo>
                    <a:lnTo>
                      <a:pt x="11" y="70"/>
                    </a:lnTo>
                    <a:lnTo>
                      <a:pt x="17" y="74"/>
                    </a:lnTo>
                    <a:lnTo>
                      <a:pt x="24" y="79"/>
                    </a:lnTo>
                    <a:lnTo>
                      <a:pt x="33" y="83"/>
                    </a:lnTo>
                    <a:lnTo>
                      <a:pt x="39" y="83"/>
                    </a:lnTo>
                    <a:lnTo>
                      <a:pt x="48" y="83"/>
                    </a:lnTo>
                    <a:lnTo>
                      <a:pt x="57" y="83"/>
                    </a:lnTo>
                    <a:lnTo>
                      <a:pt x="63" y="79"/>
                    </a:lnTo>
                    <a:lnTo>
                      <a:pt x="70" y="74"/>
                    </a:lnTo>
                    <a:lnTo>
                      <a:pt x="76" y="6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4" name="任意多边形 310393"/>
              <p:cNvSpPr/>
              <p:nvPr/>
            </p:nvSpPr>
            <p:spPr>
              <a:xfrm>
                <a:off x="2199" y="3564"/>
                <a:ext cx="85" cy="83"/>
              </a:xfrm>
              <a:custGeom>
                <a:rect l="0" t="0" r="0" b="0"/>
                <a:pathLst>
                  <a:path w="85" h="83">
                    <a:moveTo>
                      <a:pt x="76" y="68"/>
                    </a:moveTo>
                    <a:lnTo>
                      <a:pt x="81" y="61"/>
                    </a:lnTo>
                    <a:lnTo>
                      <a:pt x="83" y="53"/>
                    </a:lnTo>
                    <a:lnTo>
                      <a:pt x="85" y="46"/>
                    </a:lnTo>
                    <a:lnTo>
                      <a:pt x="85" y="37"/>
                    </a:lnTo>
                    <a:lnTo>
                      <a:pt x="83" y="29"/>
                    </a:lnTo>
                    <a:lnTo>
                      <a:pt x="78" y="22"/>
                    </a:lnTo>
                    <a:lnTo>
                      <a:pt x="74" y="15"/>
                    </a:lnTo>
                    <a:lnTo>
                      <a:pt x="67" y="9"/>
                    </a:lnTo>
                    <a:lnTo>
                      <a:pt x="61" y="4"/>
                    </a:lnTo>
                    <a:lnTo>
                      <a:pt x="54" y="2"/>
                    </a:lnTo>
                    <a:lnTo>
                      <a:pt x="46" y="0"/>
                    </a:lnTo>
                    <a:lnTo>
                      <a:pt x="37" y="0"/>
                    </a:lnTo>
                    <a:lnTo>
                      <a:pt x="30" y="2"/>
                    </a:lnTo>
                    <a:lnTo>
                      <a:pt x="22" y="4"/>
                    </a:lnTo>
                    <a:lnTo>
                      <a:pt x="15" y="11"/>
                    </a:lnTo>
                    <a:lnTo>
                      <a:pt x="8" y="15"/>
                    </a:lnTo>
                    <a:lnTo>
                      <a:pt x="4" y="24"/>
                    </a:lnTo>
                    <a:lnTo>
                      <a:pt x="2" y="31"/>
                    </a:lnTo>
                    <a:lnTo>
                      <a:pt x="0" y="39"/>
                    </a:lnTo>
                    <a:lnTo>
                      <a:pt x="2" y="48"/>
                    </a:lnTo>
                    <a:lnTo>
                      <a:pt x="2" y="55"/>
                    </a:lnTo>
                    <a:lnTo>
                      <a:pt x="6" y="63"/>
                    </a:lnTo>
                    <a:lnTo>
                      <a:pt x="11" y="70"/>
                    </a:lnTo>
                    <a:lnTo>
                      <a:pt x="17" y="74"/>
                    </a:lnTo>
                    <a:lnTo>
                      <a:pt x="24" y="79"/>
                    </a:lnTo>
                    <a:lnTo>
                      <a:pt x="33" y="83"/>
                    </a:lnTo>
                    <a:lnTo>
                      <a:pt x="39" y="83"/>
                    </a:lnTo>
                    <a:lnTo>
                      <a:pt x="48" y="83"/>
                    </a:lnTo>
                    <a:lnTo>
                      <a:pt x="57" y="81"/>
                    </a:lnTo>
                    <a:lnTo>
                      <a:pt x="63" y="79"/>
                    </a:lnTo>
                    <a:lnTo>
                      <a:pt x="70" y="74"/>
                    </a:lnTo>
                    <a:lnTo>
                      <a:pt x="76" y="6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5" name="任意多边形 310394"/>
              <p:cNvSpPr/>
              <p:nvPr/>
            </p:nvSpPr>
            <p:spPr>
              <a:xfrm>
                <a:off x="2201" y="3564"/>
                <a:ext cx="83" cy="83"/>
              </a:xfrm>
              <a:custGeom>
                <a:rect l="0" t="0" r="0" b="0"/>
                <a:pathLst>
                  <a:path w="83" h="83">
                    <a:moveTo>
                      <a:pt x="74" y="68"/>
                    </a:moveTo>
                    <a:lnTo>
                      <a:pt x="79" y="61"/>
                    </a:lnTo>
                    <a:lnTo>
                      <a:pt x="81" y="53"/>
                    </a:lnTo>
                    <a:lnTo>
                      <a:pt x="83" y="46"/>
                    </a:lnTo>
                    <a:lnTo>
                      <a:pt x="83" y="37"/>
                    </a:lnTo>
                    <a:lnTo>
                      <a:pt x="81" y="29"/>
                    </a:lnTo>
                    <a:lnTo>
                      <a:pt x="76" y="22"/>
                    </a:lnTo>
                    <a:lnTo>
                      <a:pt x="72" y="15"/>
                    </a:lnTo>
                    <a:lnTo>
                      <a:pt x="65" y="9"/>
                    </a:lnTo>
                    <a:lnTo>
                      <a:pt x="59" y="4"/>
                    </a:lnTo>
                    <a:lnTo>
                      <a:pt x="50" y="2"/>
                    </a:lnTo>
                    <a:lnTo>
                      <a:pt x="44" y="0"/>
                    </a:lnTo>
                    <a:lnTo>
                      <a:pt x="35" y="2"/>
                    </a:lnTo>
                    <a:lnTo>
                      <a:pt x="28" y="2"/>
                    </a:lnTo>
                    <a:lnTo>
                      <a:pt x="20" y="7"/>
                    </a:lnTo>
                    <a:lnTo>
                      <a:pt x="13" y="11"/>
                    </a:lnTo>
                    <a:lnTo>
                      <a:pt x="6" y="18"/>
                    </a:lnTo>
                    <a:lnTo>
                      <a:pt x="2" y="24"/>
                    </a:lnTo>
                    <a:lnTo>
                      <a:pt x="0" y="31"/>
                    </a:lnTo>
                    <a:lnTo>
                      <a:pt x="0" y="39"/>
                    </a:lnTo>
                    <a:lnTo>
                      <a:pt x="0" y="48"/>
                    </a:lnTo>
                    <a:lnTo>
                      <a:pt x="2" y="55"/>
                    </a:lnTo>
                    <a:lnTo>
                      <a:pt x="4" y="63"/>
                    </a:lnTo>
                    <a:lnTo>
                      <a:pt x="9" y="70"/>
                    </a:lnTo>
                    <a:lnTo>
                      <a:pt x="15" y="74"/>
                    </a:lnTo>
                    <a:lnTo>
                      <a:pt x="22" y="79"/>
                    </a:lnTo>
                    <a:lnTo>
                      <a:pt x="31" y="83"/>
                    </a:lnTo>
                    <a:lnTo>
                      <a:pt x="37" y="83"/>
                    </a:lnTo>
                    <a:lnTo>
                      <a:pt x="46" y="83"/>
                    </a:lnTo>
                    <a:lnTo>
                      <a:pt x="55" y="81"/>
                    </a:lnTo>
                    <a:lnTo>
                      <a:pt x="61" y="79"/>
                    </a:lnTo>
                    <a:lnTo>
                      <a:pt x="68" y="74"/>
                    </a:lnTo>
                    <a:lnTo>
                      <a:pt x="74" y="6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6" name="任意多边形 310395"/>
              <p:cNvSpPr/>
              <p:nvPr/>
            </p:nvSpPr>
            <p:spPr>
              <a:xfrm>
                <a:off x="2201" y="3566"/>
                <a:ext cx="81" cy="81"/>
              </a:xfrm>
              <a:custGeom>
                <a:rect l="0" t="0" r="0" b="0"/>
                <a:pathLst>
                  <a:path w="81" h="81">
                    <a:moveTo>
                      <a:pt x="74" y="66"/>
                    </a:moveTo>
                    <a:lnTo>
                      <a:pt x="79" y="59"/>
                    </a:lnTo>
                    <a:lnTo>
                      <a:pt x="81" y="51"/>
                    </a:lnTo>
                    <a:lnTo>
                      <a:pt x="81" y="44"/>
                    </a:lnTo>
                    <a:lnTo>
                      <a:pt x="81" y="35"/>
                    </a:lnTo>
                    <a:lnTo>
                      <a:pt x="79" y="29"/>
                    </a:lnTo>
                    <a:lnTo>
                      <a:pt x="76" y="20"/>
                    </a:lnTo>
                    <a:lnTo>
                      <a:pt x="72" y="13"/>
                    </a:lnTo>
                    <a:lnTo>
                      <a:pt x="65" y="9"/>
                    </a:lnTo>
                    <a:lnTo>
                      <a:pt x="59" y="5"/>
                    </a:lnTo>
                    <a:lnTo>
                      <a:pt x="50" y="0"/>
                    </a:lnTo>
                    <a:lnTo>
                      <a:pt x="44" y="0"/>
                    </a:lnTo>
                    <a:lnTo>
                      <a:pt x="35" y="0"/>
                    </a:lnTo>
                    <a:lnTo>
                      <a:pt x="28" y="2"/>
                    </a:lnTo>
                    <a:lnTo>
                      <a:pt x="20" y="5"/>
                    </a:lnTo>
                    <a:lnTo>
                      <a:pt x="13" y="9"/>
                    </a:lnTo>
                    <a:lnTo>
                      <a:pt x="9" y="16"/>
                    </a:lnTo>
                    <a:lnTo>
                      <a:pt x="4" y="22"/>
                    </a:lnTo>
                    <a:lnTo>
                      <a:pt x="0" y="31"/>
                    </a:lnTo>
                    <a:lnTo>
                      <a:pt x="0" y="37"/>
                    </a:lnTo>
                    <a:lnTo>
                      <a:pt x="0" y="46"/>
                    </a:lnTo>
                    <a:lnTo>
                      <a:pt x="2" y="53"/>
                    </a:lnTo>
                    <a:lnTo>
                      <a:pt x="4" y="61"/>
                    </a:lnTo>
                    <a:lnTo>
                      <a:pt x="9" y="68"/>
                    </a:lnTo>
                    <a:lnTo>
                      <a:pt x="15" y="72"/>
                    </a:lnTo>
                    <a:lnTo>
                      <a:pt x="22" y="77"/>
                    </a:lnTo>
                    <a:lnTo>
                      <a:pt x="31" y="81"/>
                    </a:lnTo>
                    <a:lnTo>
                      <a:pt x="39" y="81"/>
                    </a:lnTo>
                    <a:lnTo>
                      <a:pt x="46" y="81"/>
                    </a:lnTo>
                    <a:lnTo>
                      <a:pt x="55" y="79"/>
                    </a:lnTo>
                    <a:lnTo>
                      <a:pt x="61" y="77"/>
                    </a:lnTo>
                    <a:lnTo>
                      <a:pt x="68" y="72"/>
                    </a:lnTo>
                    <a:lnTo>
                      <a:pt x="74" y="6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7" name="任意多边形 310396"/>
              <p:cNvSpPr/>
              <p:nvPr/>
            </p:nvSpPr>
            <p:spPr>
              <a:xfrm>
                <a:off x="2201" y="3566"/>
                <a:ext cx="81" cy="81"/>
              </a:xfrm>
              <a:custGeom>
                <a:rect l="0" t="0" r="0" b="0"/>
                <a:pathLst>
                  <a:path w="81" h="81">
                    <a:moveTo>
                      <a:pt x="72" y="66"/>
                    </a:moveTo>
                    <a:lnTo>
                      <a:pt x="76" y="59"/>
                    </a:lnTo>
                    <a:lnTo>
                      <a:pt x="81" y="51"/>
                    </a:lnTo>
                    <a:lnTo>
                      <a:pt x="81" y="44"/>
                    </a:lnTo>
                    <a:lnTo>
                      <a:pt x="81" y="35"/>
                    </a:lnTo>
                    <a:lnTo>
                      <a:pt x="79" y="29"/>
                    </a:lnTo>
                    <a:lnTo>
                      <a:pt x="76" y="22"/>
                    </a:lnTo>
                    <a:lnTo>
                      <a:pt x="72" y="16"/>
                    </a:lnTo>
                    <a:lnTo>
                      <a:pt x="65" y="9"/>
                    </a:lnTo>
                    <a:lnTo>
                      <a:pt x="59" y="5"/>
                    </a:lnTo>
                    <a:lnTo>
                      <a:pt x="50" y="2"/>
                    </a:lnTo>
                    <a:lnTo>
                      <a:pt x="44" y="0"/>
                    </a:lnTo>
                    <a:lnTo>
                      <a:pt x="35" y="0"/>
                    </a:lnTo>
                    <a:lnTo>
                      <a:pt x="26" y="2"/>
                    </a:lnTo>
                    <a:lnTo>
                      <a:pt x="20" y="7"/>
                    </a:lnTo>
                    <a:lnTo>
                      <a:pt x="13" y="11"/>
                    </a:lnTo>
                    <a:lnTo>
                      <a:pt x="9" y="16"/>
                    </a:lnTo>
                    <a:lnTo>
                      <a:pt x="4" y="24"/>
                    </a:lnTo>
                    <a:lnTo>
                      <a:pt x="0" y="31"/>
                    </a:lnTo>
                    <a:lnTo>
                      <a:pt x="0" y="37"/>
                    </a:lnTo>
                    <a:lnTo>
                      <a:pt x="0" y="46"/>
                    </a:lnTo>
                    <a:lnTo>
                      <a:pt x="2" y="53"/>
                    </a:lnTo>
                    <a:lnTo>
                      <a:pt x="4" y="61"/>
                    </a:lnTo>
                    <a:lnTo>
                      <a:pt x="11" y="68"/>
                    </a:lnTo>
                    <a:lnTo>
                      <a:pt x="15" y="72"/>
                    </a:lnTo>
                    <a:lnTo>
                      <a:pt x="24" y="77"/>
                    </a:lnTo>
                    <a:lnTo>
                      <a:pt x="31" y="81"/>
                    </a:lnTo>
                    <a:lnTo>
                      <a:pt x="39" y="81"/>
                    </a:lnTo>
                    <a:lnTo>
                      <a:pt x="46" y="81"/>
                    </a:lnTo>
                    <a:lnTo>
                      <a:pt x="55" y="79"/>
                    </a:lnTo>
                    <a:lnTo>
                      <a:pt x="61" y="77"/>
                    </a:lnTo>
                    <a:lnTo>
                      <a:pt x="68" y="72"/>
                    </a:lnTo>
                    <a:lnTo>
                      <a:pt x="72" y="6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8" name="任意多边形 310397"/>
              <p:cNvSpPr/>
              <p:nvPr/>
            </p:nvSpPr>
            <p:spPr>
              <a:xfrm>
                <a:off x="2201" y="3568"/>
                <a:ext cx="81" cy="79"/>
              </a:xfrm>
              <a:custGeom>
                <a:rect l="0" t="0" r="0" b="0"/>
                <a:pathLst>
                  <a:path w="81" h="79">
                    <a:moveTo>
                      <a:pt x="72" y="64"/>
                    </a:moveTo>
                    <a:lnTo>
                      <a:pt x="76" y="57"/>
                    </a:lnTo>
                    <a:lnTo>
                      <a:pt x="79" y="51"/>
                    </a:lnTo>
                    <a:lnTo>
                      <a:pt x="81" y="42"/>
                    </a:lnTo>
                    <a:lnTo>
                      <a:pt x="81" y="35"/>
                    </a:lnTo>
                    <a:lnTo>
                      <a:pt x="79" y="27"/>
                    </a:lnTo>
                    <a:lnTo>
                      <a:pt x="76" y="20"/>
                    </a:lnTo>
                    <a:lnTo>
                      <a:pt x="70" y="14"/>
                    </a:lnTo>
                    <a:lnTo>
                      <a:pt x="65" y="7"/>
                    </a:lnTo>
                    <a:lnTo>
                      <a:pt x="57" y="3"/>
                    </a:lnTo>
                    <a:lnTo>
                      <a:pt x="50" y="0"/>
                    </a:lnTo>
                    <a:lnTo>
                      <a:pt x="41" y="0"/>
                    </a:lnTo>
                    <a:lnTo>
                      <a:pt x="35" y="0"/>
                    </a:lnTo>
                    <a:lnTo>
                      <a:pt x="26" y="3"/>
                    </a:lnTo>
                    <a:lnTo>
                      <a:pt x="20" y="5"/>
                    </a:lnTo>
                    <a:lnTo>
                      <a:pt x="13" y="9"/>
                    </a:lnTo>
                    <a:lnTo>
                      <a:pt x="9" y="16"/>
                    </a:lnTo>
                    <a:lnTo>
                      <a:pt x="4" y="22"/>
                    </a:lnTo>
                    <a:lnTo>
                      <a:pt x="2" y="29"/>
                    </a:lnTo>
                    <a:lnTo>
                      <a:pt x="0" y="38"/>
                    </a:lnTo>
                    <a:lnTo>
                      <a:pt x="0" y="44"/>
                    </a:lnTo>
                    <a:lnTo>
                      <a:pt x="2" y="53"/>
                    </a:lnTo>
                    <a:lnTo>
                      <a:pt x="6" y="59"/>
                    </a:lnTo>
                    <a:lnTo>
                      <a:pt x="11" y="66"/>
                    </a:lnTo>
                    <a:lnTo>
                      <a:pt x="15" y="70"/>
                    </a:lnTo>
                    <a:lnTo>
                      <a:pt x="24" y="75"/>
                    </a:lnTo>
                    <a:lnTo>
                      <a:pt x="31" y="79"/>
                    </a:lnTo>
                    <a:lnTo>
                      <a:pt x="39" y="79"/>
                    </a:lnTo>
                    <a:lnTo>
                      <a:pt x="46" y="79"/>
                    </a:lnTo>
                    <a:lnTo>
                      <a:pt x="55" y="77"/>
                    </a:lnTo>
                    <a:lnTo>
                      <a:pt x="61" y="75"/>
                    </a:lnTo>
                    <a:lnTo>
                      <a:pt x="68" y="70"/>
                    </a:lnTo>
                    <a:lnTo>
                      <a:pt x="72" y="6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399" name="任意多边形 310398"/>
              <p:cNvSpPr/>
              <p:nvPr/>
            </p:nvSpPr>
            <p:spPr>
              <a:xfrm>
                <a:off x="2201" y="3568"/>
                <a:ext cx="81" cy="79"/>
              </a:xfrm>
              <a:custGeom>
                <a:rect l="0" t="0" r="0" b="0"/>
                <a:pathLst>
                  <a:path w="81" h="79">
                    <a:moveTo>
                      <a:pt x="72" y="64"/>
                    </a:moveTo>
                    <a:lnTo>
                      <a:pt x="76" y="57"/>
                    </a:lnTo>
                    <a:lnTo>
                      <a:pt x="79" y="51"/>
                    </a:lnTo>
                    <a:lnTo>
                      <a:pt x="81" y="42"/>
                    </a:lnTo>
                    <a:lnTo>
                      <a:pt x="81" y="35"/>
                    </a:lnTo>
                    <a:lnTo>
                      <a:pt x="79" y="27"/>
                    </a:lnTo>
                    <a:lnTo>
                      <a:pt x="74" y="20"/>
                    </a:lnTo>
                    <a:lnTo>
                      <a:pt x="70" y="14"/>
                    </a:lnTo>
                    <a:lnTo>
                      <a:pt x="63" y="9"/>
                    </a:lnTo>
                    <a:lnTo>
                      <a:pt x="57" y="5"/>
                    </a:lnTo>
                    <a:lnTo>
                      <a:pt x="50" y="3"/>
                    </a:lnTo>
                    <a:lnTo>
                      <a:pt x="41" y="0"/>
                    </a:lnTo>
                    <a:lnTo>
                      <a:pt x="35" y="0"/>
                    </a:lnTo>
                    <a:lnTo>
                      <a:pt x="26" y="3"/>
                    </a:lnTo>
                    <a:lnTo>
                      <a:pt x="20" y="5"/>
                    </a:lnTo>
                    <a:lnTo>
                      <a:pt x="13" y="9"/>
                    </a:lnTo>
                    <a:lnTo>
                      <a:pt x="9" y="16"/>
                    </a:lnTo>
                    <a:lnTo>
                      <a:pt x="4" y="22"/>
                    </a:lnTo>
                    <a:lnTo>
                      <a:pt x="2" y="29"/>
                    </a:lnTo>
                    <a:lnTo>
                      <a:pt x="0" y="38"/>
                    </a:lnTo>
                    <a:lnTo>
                      <a:pt x="0" y="44"/>
                    </a:lnTo>
                    <a:lnTo>
                      <a:pt x="2" y="53"/>
                    </a:lnTo>
                    <a:lnTo>
                      <a:pt x="6" y="59"/>
                    </a:lnTo>
                    <a:lnTo>
                      <a:pt x="11" y="66"/>
                    </a:lnTo>
                    <a:lnTo>
                      <a:pt x="17" y="70"/>
                    </a:lnTo>
                    <a:lnTo>
                      <a:pt x="24" y="75"/>
                    </a:lnTo>
                    <a:lnTo>
                      <a:pt x="31" y="77"/>
                    </a:lnTo>
                    <a:lnTo>
                      <a:pt x="39" y="79"/>
                    </a:lnTo>
                    <a:lnTo>
                      <a:pt x="46" y="79"/>
                    </a:lnTo>
                    <a:lnTo>
                      <a:pt x="55" y="77"/>
                    </a:lnTo>
                    <a:lnTo>
                      <a:pt x="61" y="75"/>
                    </a:lnTo>
                    <a:lnTo>
                      <a:pt x="68" y="70"/>
                    </a:lnTo>
                    <a:lnTo>
                      <a:pt x="72" y="6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0" name="任意多边形 310399"/>
              <p:cNvSpPr/>
              <p:nvPr/>
            </p:nvSpPr>
            <p:spPr>
              <a:xfrm>
                <a:off x="2201" y="3568"/>
                <a:ext cx="81" cy="79"/>
              </a:xfrm>
              <a:custGeom>
                <a:rect l="0" t="0" r="0" b="0"/>
                <a:pathLst>
                  <a:path w="81" h="79">
                    <a:moveTo>
                      <a:pt x="72" y="64"/>
                    </a:moveTo>
                    <a:lnTo>
                      <a:pt x="76" y="57"/>
                    </a:lnTo>
                    <a:lnTo>
                      <a:pt x="79" y="51"/>
                    </a:lnTo>
                    <a:lnTo>
                      <a:pt x="81" y="42"/>
                    </a:lnTo>
                    <a:lnTo>
                      <a:pt x="79" y="35"/>
                    </a:lnTo>
                    <a:lnTo>
                      <a:pt x="79" y="29"/>
                    </a:lnTo>
                    <a:lnTo>
                      <a:pt x="74" y="20"/>
                    </a:lnTo>
                    <a:lnTo>
                      <a:pt x="70" y="16"/>
                    </a:lnTo>
                    <a:lnTo>
                      <a:pt x="63" y="9"/>
                    </a:lnTo>
                    <a:lnTo>
                      <a:pt x="57" y="5"/>
                    </a:lnTo>
                    <a:lnTo>
                      <a:pt x="50" y="3"/>
                    </a:lnTo>
                    <a:lnTo>
                      <a:pt x="41" y="0"/>
                    </a:lnTo>
                    <a:lnTo>
                      <a:pt x="35" y="3"/>
                    </a:lnTo>
                    <a:lnTo>
                      <a:pt x="26" y="3"/>
                    </a:lnTo>
                    <a:lnTo>
                      <a:pt x="20" y="7"/>
                    </a:lnTo>
                    <a:lnTo>
                      <a:pt x="13" y="11"/>
                    </a:lnTo>
                    <a:lnTo>
                      <a:pt x="9" y="16"/>
                    </a:lnTo>
                    <a:lnTo>
                      <a:pt x="4" y="22"/>
                    </a:lnTo>
                    <a:lnTo>
                      <a:pt x="2" y="31"/>
                    </a:lnTo>
                    <a:lnTo>
                      <a:pt x="0" y="38"/>
                    </a:lnTo>
                    <a:lnTo>
                      <a:pt x="2" y="44"/>
                    </a:lnTo>
                    <a:lnTo>
                      <a:pt x="2" y="53"/>
                    </a:lnTo>
                    <a:lnTo>
                      <a:pt x="6" y="59"/>
                    </a:lnTo>
                    <a:lnTo>
                      <a:pt x="11" y="66"/>
                    </a:lnTo>
                    <a:lnTo>
                      <a:pt x="17" y="70"/>
                    </a:lnTo>
                    <a:lnTo>
                      <a:pt x="24" y="75"/>
                    </a:lnTo>
                    <a:lnTo>
                      <a:pt x="31" y="77"/>
                    </a:lnTo>
                    <a:lnTo>
                      <a:pt x="39" y="79"/>
                    </a:lnTo>
                    <a:lnTo>
                      <a:pt x="46" y="79"/>
                    </a:lnTo>
                    <a:lnTo>
                      <a:pt x="52" y="77"/>
                    </a:lnTo>
                    <a:lnTo>
                      <a:pt x="61" y="75"/>
                    </a:lnTo>
                    <a:lnTo>
                      <a:pt x="68" y="70"/>
                    </a:lnTo>
                    <a:lnTo>
                      <a:pt x="72" y="6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1" name="任意多边形 310400"/>
              <p:cNvSpPr/>
              <p:nvPr/>
            </p:nvSpPr>
            <p:spPr>
              <a:xfrm>
                <a:off x="2203" y="3571"/>
                <a:ext cx="77" cy="76"/>
              </a:xfrm>
              <a:custGeom>
                <a:rect l="0" t="0" r="0" b="0"/>
                <a:pathLst>
                  <a:path w="77" h="76">
                    <a:moveTo>
                      <a:pt x="70" y="61"/>
                    </a:moveTo>
                    <a:lnTo>
                      <a:pt x="74" y="54"/>
                    </a:lnTo>
                    <a:lnTo>
                      <a:pt x="77" y="48"/>
                    </a:lnTo>
                    <a:lnTo>
                      <a:pt x="77" y="39"/>
                    </a:lnTo>
                    <a:lnTo>
                      <a:pt x="77" y="32"/>
                    </a:lnTo>
                    <a:lnTo>
                      <a:pt x="74" y="26"/>
                    </a:lnTo>
                    <a:lnTo>
                      <a:pt x="72" y="19"/>
                    </a:lnTo>
                    <a:lnTo>
                      <a:pt x="68" y="13"/>
                    </a:lnTo>
                    <a:lnTo>
                      <a:pt x="61" y="6"/>
                    </a:lnTo>
                    <a:lnTo>
                      <a:pt x="55" y="4"/>
                    </a:lnTo>
                    <a:lnTo>
                      <a:pt x="48" y="0"/>
                    </a:lnTo>
                    <a:lnTo>
                      <a:pt x="39" y="0"/>
                    </a:lnTo>
                    <a:lnTo>
                      <a:pt x="33" y="0"/>
                    </a:lnTo>
                    <a:lnTo>
                      <a:pt x="24" y="2"/>
                    </a:lnTo>
                    <a:lnTo>
                      <a:pt x="18" y="4"/>
                    </a:lnTo>
                    <a:lnTo>
                      <a:pt x="11" y="8"/>
                    </a:lnTo>
                    <a:lnTo>
                      <a:pt x="7" y="15"/>
                    </a:lnTo>
                    <a:lnTo>
                      <a:pt x="2" y="22"/>
                    </a:lnTo>
                    <a:lnTo>
                      <a:pt x="0" y="28"/>
                    </a:lnTo>
                    <a:lnTo>
                      <a:pt x="0" y="35"/>
                    </a:lnTo>
                    <a:lnTo>
                      <a:pt x="0" y="43"/>
                    </a:lnTo>
                    <a:lnTo>
                      <a:pt x="2" y="50"/>
                    </a:lnTo>
                    <a:lnTo>
                      <a:pt x="4" y="56"/>
                    </a:lnTo>
                    <a:lnTo>
                      <a:pt x="9" y="63"/>
                    </a:lnTo>
                    <a:lnTo>
                      <a:pt x="15" y="67"/>
                    </a:lnTo>
                    <a:lnTo>
                      <a:pt x="22" y="72"/>
                    </a:lnTo>
                    <a:lnTo>
                      <a:pt x="29" y="74"/>
                    </a:lnTo>
                    <a:lnTo>
                      <a:pt x="37" y="76"/>
                    </a:lnTo>
                    <a:lnTo>
                      <a:pt x="44" y="76"/>
                    </a:lnTo>
                    <a:lnTo>
                      <a:pt x="50" y="74"/>
                    </a:lnTo>
                    <a:lnTo>
                      <a:pt x="59" y="72"/>
                    </a:lnTo>
                    <a:lnTo>
                      <a:pt x="63" y="67"/>
                    </a:lnTo>
                    <a:lnTo>
                      <a:pt x="70" y="6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2" name="任意多边形 310401"/>
              <p:cNvSpPr/>
              <p:nvPr/>
            </p:nvSpPr>
            <p:spPr>
              <a:xfrm>
                <a:off x="2203" y="3571"/>
                <a:ext cx="77" cy="76"/>
              </a:xfrm>
              <a:custGeom>
                <a:rect l="0" t="0" r="0" b="0"/>
                <a:pathLst>
                  <a:path w="77" h="76">
                    <a:moveTo>
                      <a:pt x="70" y="61"/>
                    </a:moveTo>
                    <a:lnTo>
                      <a:pt x="72" y="54"/>
                    </a:lnTo>
                    <a:lnTo>
                      <a:pt x="77" y="48"/>
                    </a:lnTo>
                    <a:lnTo>
                      <a:pt x="77" y="41"/>
                    </a:lnTo>
                    <a:lnTo>
                      <a:pt x="77" y="32"/>
                    </a:lnTo>
                    <a:lnTo>
                      <a:pt x="74" y="26"/>
                    </a:lnTo>
                    <a:lnTo>
                      <a:pt x="72" y="19"/>
                    </a:lnTo>
                    <a:lnTo>
                      <a:pt x="68" y="13"/>
                    </a:lnTo>
                    <a:lnTo>
                      <a:pt x="61" y="8"/>
                    </a:lnTo>
                    <a:lnTo>
                      <a:pt x="55" y="4"/>
                    </a:lnTo>
                    <a:lnTo>
                      <a:pt x="46" y="2"/>
                    </a:lnTo>
                    <a:lnTo>
                      <a:pt x="39" y="0"/>
                    </a:lnTo>
                    <a:lnTo>
                      <a:pt x="33" y="0"/>
                    </a:lnTo>
                    <a:lnTo>
                      <a:pt x="24" y="2"/>
                    </a:lnTo>
                    <a:lnTo>
                      <a:pt x="18" y="4"/>
                    </a:lnTo>
                    <a:lnTo>
                      <a:pt x="13" y="8"/>
                    </a:lnTo>
                    <a:lnTo>
                      <a:pt x="7" y="15"/>
                    </a:lnTo>
                    <a:lnTo>
                      <a:pt x="2" y="22"/>
                    </a:lnTo>
                    <a:lnTo>
                      <a:pt x="0" y="28"/>
                    </a:lnTo>
                    <a:lnTo>
                      <a:pt x="0" y="35"/>
                    </a:lnTo>
                    <a:lnTo>
                      <a:pt x="0" y="43"/>
                    </a:lnTo>
                    <a:lnTo>
                      <a:pt x="2" y="50"/>
                    </a:lnTo>
                    <a:lnTo>
                      <a:pt x="4" y="56"/>
                    </a:lnTo>
                    <a:lnTo>
                      <a:pt x="9" y="63"/>
                    </a:lnTo>
                    <a:lnTo>
                      <a:pt x="15" y="67"/>
                    </a:lnTo>
                    <a:lnTo>
                      <a:pt x="22" y="72"/>
                    </a:lnTo>
                    <a:lnTo>
                      <a:pt x="29" y="74"/>
                    </a:lnTo>
                    <a:lnTo>
                      <a:pt x="37" y="76"/>
                    </a:lnTo>
                    <a:lnTo>
                      <a:pt x="44" y="76"/>
                    </a:lnTo>
                    <a:lnTo>
                      <a:pt x="50" y="74"/>
                    </a:lnTo>
                    <a:lnTo>
                      <a:pt x="57" y="72"/>
                    </a:lnTo>
                    <a:lnTo>
                      <a:pt x="63" y="67"/>
                    </a:lnTo>
                    <a:lnTo>
                      <a:pt x="70" y="6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3" name="任意多边形 310402"/>
              <p:cNvSpPr/>
              <p:nvPr/>
            </p:nvSpPr>
            <p:spPr>
              <a:xfrm>
                <a:off x="2203" y="3573"/>
                <a:ext cx="77" cy="74"/>
              </a:xfrm>
              <a:custGeom>
                <a:rect l="0" t="0" r="0" b="0"/>
                <a:pathLst>
                  <a:path w="77" h="74">
                    <a:moveTo>
                      <a:pt x="68" y="59"/>
                    </a:moveTo>
                    <a:lnTo>
                      <a:pt x="72" y="52"/>
                    </a:lnTo>
                    <a:lnTo>
                      <a:pt x="74" y="46"/>
                    </a:lnTo>
                    <a:lnTo>
                      <a:pt x="77" y="39"/>
                    </a:lnTo>
                    <a:lnTo>
                      <a:pt x="77" y="30"/>
                    </a:lnTo>
                    <a:lnTo>
                      <a:pt x="74" y="24"/>
                    </a:lnTo>
                    <a:lnTo>
                      <a:pt x="70" y="17"/>
                    </a:lnTo>
                    <a:lnTo>
                      <a:pt x="66" y="11"/>
                    </a:lnTo>
                    <a:lnTo>
                      <a:pt x="61" y="6"/>
                    </a:lnTo>
                    <a:lnTo>
                      <a:pt x="55" y="2"/>
                    </a:lnTo>
                    <a:lnTo>
                      <a:pt x="46" y="0"/>
                    </a:lnTo>
                    <a:lnTo>
                      <a:pt x="39" y="0"/>
                    </a:lnTo>
                    <a:lnTo>
                      <a:pt x="33" y="0"/>
                    </a:lnTo>
                    <a:lnTo>
                      <a:pt x="24" y="0"/>
                    </a:lnTo>
                    <a:lnTo>
                      <a:pt x="18" y="4"/>
                    </a:lnTo>
                    <a:lnTo>
                      <a:pt x="13" y="9"/>
                    </a:lnTo>
                    <a:lnTo>
                      <a:pt x="7" y="13"/>
                    </a:lnTo>
                    <a:lnTo>
                      <a:pt x="2" y="20"/>
                    </a:lnTo>
                    <a:lnTo>
                      <a:pt x="0" y="26"/>
                    </a:lnTo>
                    <a:lnTo>
                      <a:pt x="0" y="35"/>
                    </a:lnTo>
                    <a:lnTo>
                      <a:pt x="0" y="41"/>
                    </a:lnTo>
                    <a:lnTo>
                      <a:pt x="2" y="48"/>
                    </a:lnTo>
                    <a:lnTo>
                      <a:pt x="4" y="54"/>
                    </a:lnTo>
                    <a:lnTo>
                      <a:pt x="9" y="61"/>
                    </a:lnTo>
                    <a:lnTo>
                      <a:pt x="15" y="65"/>
                    </a:lnTo>
                    <a:lnTo>
                      <a:pt x="22" y="70"/>
                    </a:lnTo>
                    <a:lnTo>
                      <a:pt x="29" y="72"/>
                    </a:lnTo>
                    <a:lnTo>
                      <a:pt x="37" y="74"/>
                    </a:lnTo>
                    <a:lnTo>
                      <a:pt x="44" y="74"/>
                    </a:lnTo>
                    <a:lnTo>
                      <a:pt x="50" y="72"/>
                    </a:lnTo>
                    <a:lnTo>
                      <a:pt x="57" y="68"/>
                    </a:lnTo>
                    <a:lnTo>
                      <a:pt x="63" y="65"/>
                    </a:lnTo>
                    <a:lnTo>
                      <a:pt x="68" y="5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4" name="任意多边形 310403"/>
              <p:cNvSpPr/>
              <p:nvPr/>
            </p:nvSpPr>
            <p:spPr>
              <a:xfrm>
                <a:off x="2203" y="3573"/>
                <a:ext cx="77" cy="74"/>
              </a:xfrm>
              <a:custGeom>
                <a:rect l="0" t="0" r="0" b="0"/>
                <a:pathLst>
                  <a:path w="77" h="74">
                    <a:moveTo>
                      <a:pt x="68" y="59"/>
                    </a:moveTo>
                    <a:lnTo>
                      <a:pt x="72" y="52"/>
                    </a:lnTo>
                    <a:lnTo>
                      <a:pt x="74" y="46"/>
                    </a:lnTo>
                    <a:lnTo>
                      <a:pt x="77" y="39"/>
                    </a:lnTo>
                    <a:lnTo>
                      <a:pt x="74" y="33"/>
                    </a:lnTo>
                    <a:lnTo>
                      <a:pt x="74" y="24"/>
                    </a:lnTo>
                    <a:lnTo>
                      <a:pt x="70" y="17"/>
                    </a:lnTo>
                    <a:lnTo>
                      <a:pt x="66" y="13"/>
                    </a:lnTo>
                    <a:lnTo>
                      <a:pt x="59" y="6"/>
                    </a:lnTo>
                    <a:lnTo>
                      <a:pt x="53" y="4"/>
                    </a:lnTo>
                    <a:lnTo>
                      <a:pt x="46" y="0"/>
                    </a:lnTo>
                    <a:lnTo>
                      <a:pt x="39" y="0"/>
                    </a:lnTo>
                    <a:lnTo>
                      <a:pt x="33" y="0"/>
                    </a:lnTo>
                    <a:lnTo>
                      <a:pt x="24" y="2"/>
                    </a:lnTo>
                    <a:lnTo>
                      <a:pt x="18" y="4"/>
                    </a:lnTo>
                    <a:lnTo>
                      <a:pt x="13" y="9"/>
                    </a:lnTo>
                    <a:lnTo>
                      <a:pt x="7" y="15"/>
                    </a:lnTo>
                    <a:lnTo>
                      <a:pt x="4" y="20"/>
                    </a:lnTo>
                    <a:lnTo>
                      <a:pt x="0" y="28"/>
                    </a:lnTo>
                    <a:lnTo>
                      <a:pt x="0" y="35"/>
                    </a:lnTo>
                    <a:lnTo>
                      <a:pt x="0" y="41"/>
                    </a:lnTo>
                    <a:lnTo>
                      <a:pt x="2" y="48"/>
                    </a:lnTo>
                    <a:lnTo>
                      <a:pt x="7" y="54"/>
                    </a:lnTo>
                    <a:lnTo>
                      <a:pt x="11" y="61"/>
                    </a:lnTo>
                    <a:lnTo>
                      <a:pt x="15" y="65"/>
                    </a:lnTo>
                    <a:lnTo>
                      <a:pt x="22" y="70"/>
                    </a:lnTo>
                    <a:lnTo>
                      <a:pt x="29" y="72"/>
                    </a:lnTo>
                    <a:lnTo>
                      <a:pt x="37" y="74"/>
                    </a:lnTo>
                    <a:lnTo>
                      <a:pt x="44" y="74"/>
                    </a:lnTo>
                    <a:lnTo>
                      <a:pt x="50" y="72"/>
                    </a:lnTo>
                    <a:lnTo>
                      <a:pt x="57" y="68"/>
                    </a:lnTo>
                    <a:lnTo>
                      <a:pt x="63" y="65"/>
                    </a:lnTo>
                    <a:lnTo>
                      <a:pt x="68" y="5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5" name="任意多边形 310404"/>
              <p:cNvSpPr/>
              <p:nvPr/>
            </p:nvSpPr>
            <p:spPr>
              <a:xfrm>
                <a:off x="2203" y="3573"/>
                <a:ext cx="74" cy="74"/>
              </a:xfrm>
              <a:custGeom>
                <a:rect l="0" t="0" r="0" b="0"/>
                <a:pathLst>
                  <a:path w="74" h="74">
                    <a:moveTo>
                      <a:pt x="68" y="59"/>
                    </a:moveTo>
                    <a:lnTo>
                      <a:pt x="72" y="52"/>
                    </a:lnTo>
                    <a:lnTo>
                      <a:pt x="74" y="46"/>
                    </a:lnTo>
                    <a:lnTo>
                      <a:pt x="74" y="39"/>
                    </a:lnTo>
                    <a:lnTo>
                      <a:pt x="74" y="33"/>
                    </a:lnTo>
                    <a:lnTo>
                      <a:pt x="72" y="26"/>
                    </a:lnTo>
                    <a:lnTo>
                      <a:pt x="70" y="20"/>
                    </a:lnTo>
                    <a:lnTo>
                      <a:pt x="66" y="13"/>
                    </a:lnTo>
                    <a:lnTo>
                      <a:pt x="59" y="9"/>
                    </a:lnTo>
                    <a:lnTo>
                      <a:pt x="53" y="4"/>
                    </a:lnTo>
                    <a:lnTo>
                      <a:pt x="46" y="2"/>
                    </a:lnTo>
                    <a:lnTo>
                      <a:pt x="39" y="0"/>
                    </a:lnTo>
                    <a:lnTo>
                      <a:pt x="33" y="0"/>
                    </a:lnTo>
                    <a:lnTo>
                      <a:pt x="24" y="2"/>
                    </a:lnTo>
                    <a:lnTo>
                      <a:pt x="18" y="6"/>
                    </a:lnTo>
                    <a:lnTo>
                      <a:pt x="13" y="9"/>
                    </a:lnTo>
                    <a:lnTo>
                      <a:pt x="7" y="15"/>
                    </a:lnTo>
                    <a:lnTo>
                      <a:pt x="4" y="22"/>
                    </a:lnTo>
                    <a:lnTo>
                      <a:pt x="2" y="28"/>
                    </a:lnTo>
                    <a:lnTo>
                      <a:pt x="0" y="35"/>
                    </a:lnTo>
                    <a:lnTo>
                      <a:pt x="0" y="41"/>
                    </a:lnTo>
                    <a:lnTo>
                      <a:pt x="2" y="48"/>
                    </a:lnTo>
                    <a:lnTo>
                      <a:pt x="7" y="54"/>
                    </a:lnTo>
                    <a:lnTo>
                      <a:pt x="11" y="61"/>
                    </a:lnTo>
                    <a:lnTo>
                      <a:pt x="15" y="65"/>
                    </a:lnTo>
                    <a:lnTo>
                      <a:pt x="22" y="70"/>
                    </a:lnTo>
                    <a:lnTo>
                      <a:pt x="31" y="72"/>
                    </a:lnTo>
                    <a:lnTo>
                      <a:pt x="37" y="74"/>
                    </a:lnTo>
                    <a:lnTo>
                      <a:pt x="44" y="72"/>
                    </a:lnTo>
                    <a:lnTo>
                      <a:pt x="50" y="72"/>
                    </a:lnTo>
                    <a:lnTo>
                      <a:pt x="57" y="68"/>
                    </a:lnTo>
                    <a:lnTo>
                      <a:pt x="63" y="63"/>
                    </a:lnTo>
                    <a:lnTo>
                      <a:pt x="68" y="5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6" name="任意多边形 310405"/>
              <p:cNvSpPr/>
              <p:nvPr/>
            </p:nvSpPr>
            <p:spPr>
              <a:xfrm>
                <a:off x="2203" y="3575"/>
                <a:ext cx="74" cy="70"/>
              </a:xfrm>
              <a:custGeom>
                <a:rect l="0" t="0" r="0" b="0"/>
                <a:pathLst>
                  <a:path w="74" h="70">
                    <a:moveTo>
                      <a:pt x="68" y="57"/>
                    </a:moveTo>
                    <a:lnTo>
                      <a:pt x="72" y="50"/>
                    </a:lnTo>
                    <a:lnTo>
                      <a:pt x="74" y="44"/>
                    </a:lnTo>
                    <a:lnTo>
                      <a:pt x="74" y="37"/>
                    </a:lnTo>
                    <a:lnTo>
                      <a:pt x="74" y="31"/>
                    </a:lnTo>
                    <a:lnTo>
                      <a:pt x="72" y="24"/>
                    </a:lnTo>
                    <a:lnTo>
                      <a:pt x="70" y="18"/>
                    </a:lnTo>
                    <a:lnTo>
                      <a:pt x="66" y="11"/>
                    </a:lnTo>
                    <a:lnTo>
                      <a:pt x="59" y="7"/>
                    </a:lnTo>
                    <a:lnTo>
                      <a:pt x="53" y="2"/>
                    </a:lnTo>
                    <a:lnTo>
                      <a:pt x="46" y="0"/>
                    </a:lnTo>
                    <a:lnTo>
                      <a:pt x="39" y="0"/>
                    </a:lnTo>
                    <a:lnTo>
                      <a:pt x="31" y="0"/>
                    </a:lnTo>
                    <a:lnTo>
                      <a:pt x="24" y="2"/>
                    </a:lnTo>
                    <a:lnTo>
                      <a:pt x="18" y="4"/>
                    </a:lnTo>
                    <a:lnTo>
                      <a:pt x="13" y="9"/>
                    </a:lnTo>
                    <a:lnTo>
                      <a:pt x="9" y="13"/>
                    </a:lnTo>
                    <a:lnTo>
                      <a:pt x="4" y="20"/>
                    </a:lnTo>
                    <a:lnTo>
                      <a:pt x="2" y="26"/>
                    </a:lnTo>
                    <a:lnTo>
                      <a:pt x="0" y="33"/>
                    </a:lnTo>
                    <a:lnTo>
                      <a:pt x="2" y="39"/>
                    </a:lnTo>
                    <a:lnTo>
                      <a:pt x="2" y="46"/>
                    </a:lnTo>
                    <a:lnTo>
                      <a:pt x="7" y="52"/>
                    </a:lnTo>
                    <a:lnTo>
                      <a:pt x="11" y="59"/>
                    </a:lnTo>
                    <a:lnTo>
                      <a:pt x="15" y="63"/>
                    </a:lnTo>
                    <a:lnTo>
                      <a:pt x="22" y="68"/>
                    </a:lnTo>
                    <a:lnTo>
                      <a:pt x="31" y="70"/>
                    </a:lnTo>
                    <a:lnTo>
                      <a:pt x="37" y="70"/>
                    </a:lnTo>
                    <a:lnTo>
                      <a:pt x="44" y="70"/>
                    </a:lnTo>
                    <a:lnTo>
                      <a:pt x="50" y="70"/>
                    </a:lnTo>
                    <a:lnTo>
                      <a:pt x="57" y="66"/>
                    </a:lnTo>
                    <a:lnTo>
                      <a:pt x="63" y="61"/>
                    </a:lnTo>
                    <a:lnTo>
                      <a:pt x="68" y="5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7" name="任意多边形 310406"/>
              <p:cNvSpPr/>
              <p:nvPr/>
            </p:nvSpPr>
            <p:spPr>
              <a:xfrm>
                <a:off x="2205" y="3575"/>
                <a:ext cx="72" cy="70"/>
              </a:xfrm>
              <a:custGeom>
                <a:rect l="0" t="0" r="0" b="0"/>
                <a:pathLst>
                  <a:path w="72" h="70">
                    <a:moveTo>
                      <a:pt x="66" y="57"/>
                    </a:moveTo>
                    <a:lnTo>
                      <a:pt x="70" y="50"/>
                    </a:lnTo>
                    <a:lnTo>
                      <a:pt x="72" y="44"/>
                    </a:lnTo>
                    <a:lnTo>
                      <a:pt x="72" y="37"/>
                    </a:lnTo>
                    <a:lnTo>
                      <a:pt x="72" y="31"/>
                    </a:lnTo>
                    <a:lnTo>
                      <a:pt x="70" y="24"/>
                    </a:lnTo>
                    <a:lnTo>
                      <a:pt x="66" y="18"/>
                    </a:lnTo>
                    <a:lnTo>
                      <a:pt x="61" y="13"/>
                    </a:lnTo>
                    <a:lnTo>
                      <a:pt x="57" y="7"/>
                    </a:lnTo>
                    <a:lnTo>
                      <a:pt x="51" y="4"/>
                    </a:lnTo>
                    <a:lnTo>
                      <a:pt x="44" y="2"/>
                    </a:lnTo>
                    <a:lnTo>
                      <a:pt x="37" y="0"/>
                    </a:lnTo>
                    <a:lnTo>
                      <a:pt x="29" y="0"/>
                    </a:lnTo>
                    <a:lnTo>
                      <a:pt x="22" y="2"/>
                    </a:lnTo>
                    <a:lnTo>
                      <a:pt x="16" y="4"/>
                    </a:lnTo>
                    <a:lnTo>
                      <a:pt x="11" y="9"/>
                    </a:lnTo>
                    <a:lnTo>
                      <a:pt x="7" y="15"/>
                    </a:lnTo>
                    <a:lnTo>
                      <a:pt x="2" y="20"/>
                    </a:lnTo>
                    <a:lnTo>
                      <a:pt x="0" y="26"/>
                    </a:lnTo>
                    <a:lnTo>
                      <a:pt x="0" y="33"/>
                    </a:lnTo>
                    <a:lnTo>
                      <a:pt x="0" y="39"/>
                    </a:lnTo>
                    <a:lnTo>
                      <a:pt x="2" y="48"/>
                    </a:lnTo>
                    <a:lnTo>
                      <a:pt x="5" y="52"/>
                    </a:lnTo>
                    <a:lnTo>
                      <a:pt x="9" y="59"/>
                    </a:lnTo>
                    <a:lnTo>
                      <a:pt x="16" y="63"/>
                    </a:lnTo>
                    <a:lnTo>
                      <a:pt x="22" y="68"/>
                    </a:lnTo>
                    <a:lnTo>
                      <a:pt x="29" y="70"/>
                    </a:lnTo>
                    <a:lnTo>
                      <a:pt x="35" y="70"/>
                    </a:lnTo>
                    <a:lnTo>
                      <a:pt x="42" y="70"/>
                    </a:lnTo>
                    <a:lnTo>
                      <a:pt x="48" y="70"/>
                    </a:lnTo>
                    <a:lnTo>
                      <a:pt x="55" y="66"/>
                    </a:lnTo>
                    <a:lnTo>
                      <a:pt x="61" y="61"/>
                    </a:lnTo>
                    <a:lnTo>
                      <a:pt x="66" y="5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8" name="任意多边形 310407"/>
              <p:cNvSpPr/>
              <p:nvPr/>
            </p:nvSpPr>
            <p:spPr>
              <a:xfrm>
                <a:off x="2205" y="3577"/>
                <a:ext cx="72" cy="68"/>
              </a:xfrm>
              <a:custGeom>
                <a:rect l="0" t="0" r="0" b="0"/>
                <a:pathLst>
                  <a:path w="72" h="68">
                    <a:moveTo>
                      <a:pt x="66" y="55"/>
                    </a:moveTo>
                    <a:lnTo>
                      <a:pt x="68" y="48"/>
                    </a:lnTo>
                    <a:lnTo>
                      <a:pt x="70" y="42"/>
                    </a:lnTo>
                    <a:lnTo>
                      <a:pt x="72" y="35"/>
                    </a:lnTo>
                    <a:lnTo>
                      <a:pt x="70" y="29"/>
                    </a:lnTo>
                    <a:lnTo>
                      <a:pt x="70" y="22"/>
                    </a:lnTo>
                    <a:lnTo>
                      <a:pt x="66" y="16"/>
                    </a:lnTo>
                    <a:lnTo>
                      <a:pt x="61" y="11"/>
                    </a:lnTo>
                    <a:lnTo>
                      <a:pt x="57" y="7"/>
                    </a:lnTo>
                    <a:lnTo>
                      <a:pt x="51" y="2"/>
                    </a:lnTo>
                    <a:lnTo>
                      <a:pt x="44" y="0"/>
                    </a:lnTo>
                    <a:lnTo>
                      <a:pt x="37" y="0"/>
                    </a:lnTo>
                    <a:lnTo>
                      <a:pt x="29" y="0"/>
                    </a:lnTo>
                    <a:lnTo>
                      <a:pt x="22" y="0"/>
                    </a:lnTo>
                    <a:lnTo>
                      <a:pt x="16" y="5"/>
                    </a:lnTo>
                    <a:lnTo>
                      <a:pt x="11" y="7"/>
                    </a:lnTo>
                    <a:lnTo>
                      <a:pt x="7" y="13"/>
                    </a:lnTo>
                    <a:lnTo>
                      <a:pt x="2" y="20"/>
                    </a:lnTo>
                    <a:lnTo>
                      <a:pt x="0" y="26"/>
                    </a:lnTo>
                    <a:lnTo>
                      <a:pt x="0" y="33"/>
                    </a:lnTo>
                    <a:lnTo>
                      <a:pt x="0" y="40"/>
                    </a:lnTo>
                    <a:lnTo>
                      <a:pt x="2" y="46"/>
                    </a:lnTo>
                    <a:lnTo>
                      <a:pt x="5" y="50"/>
                    </a:lnTo>
                    <a:lnTo>
                      <a:pt x="9" y="57"/>
                    </a:lnTo>
                    <a:lnTo>
                      <a:pt x="16" y="61"/>
                    </a:lnTo>
                    <a:lnTo>
                      <a:pt x="22" y="66"/>
                    </a:lnTo>
                    <a:lnTo>
                      <a:pt x="29" y="68"/>
                    </a:lnTo>
                    <a:lnTo>
                      <a:pt x="35" y="68"/>
                    </a:lnTo>
                    <a:lnTo>
                      <a:pt x="42" y="68"/>
                    </a:lnTo>
                    <a:lnTo>
                      <a:pt x="48" y="68"/>
                    </a:lnTo>
                    <a:lnTo>
                      <a:pt x="55" y="64"/>
                    </a:lnTo>
                    <a:lnTo>
                      <a:pt x="61" y="59"/>
                    </a:lnTo>
                    <a:lnTo>
                      <a:pt x="66" y="5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09" name="任意多边形 310408"/>
              <p:cNvSpPr/>
              <p:nvPr/>
            </p:nvSpPr>
            <p:spPr>
              <a:xfrm>
                <a:off x="2205" y="3577"/>
                <a:ext cx="70" cy="68"/>
              </a:xfrm>
              <a:custGeom>
                <a:rect l="0" t="0" r="0" b="0"/>
                <a:pathLst>
                  <a:path w="70" h="68">
                    <a:moveTo>
                      <a:pt x="66" y="55"/>
                    </a:moveTo>
                    <a:lnTo>
                      <a:pt x="68" y="48"/>
                    </a:lnTo>
                    <a:lnTo>
                      <a:pt x="70" y="42"/>
                    </a:lnTo>
                    <a:lnTo>
                      <a:pt x="70" y="35"/>
                    </a:lnTo>
                    <a:lnTo>
                      <a:pt x="70" y="29"/>
                    </a:lnTo>
                    <a:lnTo>
                      <a:pt x="68" y="24"/>
                    </a:lnTo>
                    <a:lnTo>
                      <a:pt x="66" y="18"/>
                    </a:lnTo>
                    <a:lnTo>
                      <a:pt x="61" y="11"/>
                    </a:lnTo>
                    <a:lnTo>
                      <a:pt x="55" y="7"/>
                    </a:lnTo>
                    <a:lnTo>
                      <a:pt x="51" y="2"/>
                    </a:lnTo>
                    <a:lnTo>
                      <a:pt x="44" y="0"/>
                    </a:lnTo>
                    <a:lnTo>
                      <a:pt x="35" y="0"/>
                    </a:lnTo>
                    <a:lnTo>
                      <a:pt x="29" y="0"/>
                    </a:lnTo>
                    <a:lnTo>
                      <a:pt x="22" y="2"/>
                    </a:lnTo>
                    <a:lnTo>
                      <a:pt x="16" y="5"/>
                    </a:lnTo>
                    <a:lnTo>
                      <a:pt x="11" y="9"/>
                    </a:lnTo>
                    <a:lnTo>
                      <a:pt x="7" y="13"/>
                    </a:lnTo>
                    <a:lnTo>
                      <a:pt x="2" y="20"/>
                    </a:lnTo>
                    <a:lnTo>
                      <a:pt x="0" y="26"/>
                    </a:lnTo>
                    <a:lnTo>
                      <a:pt x="0" y="33"/>
                    </a:lnTo>
                    <a:lnTo>
                      <a:pt x="0" y="40"/>
                    </a:lnTo>
                    <a:lnTo>
                      <a:pt x="2" y="46"/>
                    </a:lnTo>
                    <a:lnTo>
                      <a:pt x="5" y="50"/>
                    </a:lnTo>
                    <a:lnTo>
                      <a:pt x="9" y="57"/>
                    </a:lnTo>
                    <a:lnTo>
                      <a:pt x="16" y="61"/>
                    </a:lnTo>
                    <a:lnTo>
                      <a:pt x="22" y="66"/>
                    </a:lnTo>
                    <a:lnTo>
                      <a:pt x="29" y="68"/>
                    </a:lnTo>
                    <a:lnTo>
                      <a:pt x="35" y="68"/>
                    </a:lnTo>
                    <a:lnTo>
                      <a:pt x="42" y="68"/>
                    </a:lnTo>
                    <a:lnTo>
                      <a:pt x="48" y="66"/>
                    </a:lnTo>
                    <a:lnTo>
                      <a:pt x="55" y="64"/>
                    </a:lnTo>
                    <a:lnTo>
                      <a:pt x="59" y="59"/>
                    </a:lnTo>
                    <a:lnTo>
                      <a:pt x="66" y="5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0" name="任意多边形 310409"/>
              <p:cNvSpPr/>
              <p:nvPr/>
            </p:nvSpPr>
            <p:spPr>
              <a:xfrm>
                <a:off x="2205" y="3577"/>
                <a:ext cx="70" cy="68"/>
              </a:xfrm>
              <a:custGeom>
                <a:rect l="0" t="0" r="0" b="0"/>
                <a:pathLst>
                  <a:path w="70" h="68">
                    <a:moveTo>
                      <a:pt x="64" y="55"/>
                    </a:moveTo>
                    <a:lnTo>
                      <a:pt x="68" y="48"/>
                    </a:lnTo>
                    <a:lnTo>
                      <a:pt x="70" y="44"/>
                    </a:lnTo>
                    <a:lnTo>
                      <a:pt x="70" y="37"/>
                    </a:lnTo>
                    <a:lnTo>
                      <a:pt x="70" y="31"/>
                    </a:lnTo>
                    <a:lnTo>
                      <a:pt x="68" y="24"/>
                    </a:lnTo>
                    <a:lnTo>
                      <a:pt x="66" y="18"/>
                    </a:lnTo>
                    <a:lnTo>
                      <a:pt x="61" y="13"/>
                    </a:lnTo>
                    <a:lnTo>
                      <a:pt x="55" y="7"/>
                    </a:lnTo>
                    <a:lnTo>
                      <a:pt x="48" y="5"/>
                    </a:lnTo>
                    <a:lnTo>
                      <a:pt x="42" y="2"/>
                    </a:lnTo>
                    <a:lnTo>
                      <a:pt x="35" y="0"/>
                    </a:lnTo>
                    <a:lnTo>
                      <a:pt x="29" y="0"/>
                    </a:lnTo>
                    <a:lnTo>
                      <a:pt x="22" y="2"/>
                    </a:lnTo>
                    <a:lnTo>
                      <a:pt x="18" y="5"/>
                    </a:lnTo>
                    <a:lnTo>
                      <a:pt x="11" y="9"/>
                    </a:lnTo>
                    <a:lnTo>
                      <a:pt x="7" y="13"/>
                    </a:lnTo>
                    <a:lnTo>
                      <a:pt x="2" y="20"/>
                    </a:lnTo>
                    <a:lnTo>
                      <a:pt x="0" y="26"/>
                    </a:lnTo>
                    <a:lnTo>
                      <a:pt x="0" y="33"/>
                    </a:lnTo>
                    <a:lnTo>
                      <a:pt x="0" y="40"/>
                    </a:lnTo>
                    <a:lnTo>
                      <a:pt x="2" y="46"/>
                    </a:lnTo>
                    <a:lnTo>
                      <a:pt x="7" y="53"/>
                    </a:lnTo>
                    <a:lnTo>
                      <a:pt x="11" y="57"/>
                    </a:lnTo>
                    <a:lnTo>
                      <a:pt x="16" y="61"/>
                    </a:lnTo>
                    <a:lnTo>
                      <a:pt x="22" y="66"/>
                    </a:lnTo>
                    <a:lnTo>
                      <a:pt x="29" y="68"/>
                    </a:lnTo>
                    <a:lnTo>
                      <a:pt x="35" y="68"/>
                    </a:lnTo>
                    <a:lnTo>
                      <a:pt x="42" y="68"/>
                    </a:lnTo>
                    <a:lnTo>
                      <a:pt x="48" y="66"/>
                    </a:lnTo>
                    <a:lnTo>
                      <a:pt x="55" y="64"/>
                    </a:lnTo>
                    <a:lnTo>
                      <a:pt x="59" y="59"/>
                    </a:lnTo>
                    <a:lnTo>
                      <a:pt x="64" y="5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1" name="任意多边形 310410"/>
              <p:cNvSpPr/>
              <p:nvPr/>
            </p:nvSpPr>
            <p:spPr>
              <a:xfrm>
                <a:off x="2205" y="3579"/>
                <a:ext cx="70" cy="66"/>
              </a:xfrm>
              <a:custGeom>
                <a:rect l="0" t="0" r="0" b="0"/>
                <a:pathLst>
                  <a:path w="70" h="66">
                    <a:moveTo>
                      <a:pt x="64" y="53"/>
                    </a:moveTo>
                    <a:lnTo>
                      <a:pt x="68" y="46"/>
                    </a:lnTo>
                    <a:lnTo>
                      <a:pt x="70" y="42"/>
                    </a:lnTo>
                    <a:lnTo>
                      <a:pt x="70" y="35"/>
                    </a:lnTo>
                    <a:lnTo>
                      <a:pt x="70" y="29"/>
                    </a:lnTo>
                    <a:lnTo>
                      <a:pt x="68" y="22"/>
                    </a:lnTo>
                    <a:lnTo>
                      <a:pt x="64" y="16"/>
                    </a:lnTo>
                    <a:lnTo>
                      <a:pt x="61" y="11"/>
                    </a:lnTo>
                    <a:lnTo>
                      <a:pt x="55" y="7"/>
                    </a:lnTo>
                    <a:lnTo>
                      <a:pt x="48" y="3"/>
                    </a:lnTo>
                    <a:lnTo>
                      <a:pt x="42" y="0"/>
                    </a:lnTo>
                    <a:lnTo>
                      <a:pt x="35" y="0"/>
                    </a:lnTo>
                    <a:lnTo>
                      <a:pt x="29" y="0"/>
                    </a:lnTo>
                    <a:lnTo>
                      <a:pt x="22" y="3"/>
                    </a:lnTo>
                    <a:lnTo>
                      <a:pt x="18" y="5"/>
                    </a:lnTo>
                    <a:lnTo>
                      <a:pt x="11" y="9"/>
                    </a:lnTo>
                    <a:lnTo>
                      <a:pt x="7" y="14"/>
                    </a:lnTo>
                    <a:lnTo>
                      <a:pt x="2" y="18"/>
                    </a:lnTo>
                    <a:lnTo>
                      <a:pt x="2" y="24"/>
                    </a:lnTo>
                    <a:lnTo>
                      <a:pt x="0" y="31"/>
                    </a:lnTo>
                    <a:lnTo>
                      <a:pt x="2" y="38"/>
                    </a:lnTo>
                    <a:lnTo>
                      <a:pt x="2" y="44"/>
                    </a:lnTo>
                    <a:lnTo>
                      <a:pt x="7" y="51"/>
                    </a:lnTo>
                    <a:lnTo>
                      <a:pt x="11" y="55"/>
                    </a:lnTo>
                    <a:lnTo>
                      <a:pt x="16" y="59"/>
                    </a:lnTo>
                    <a:lnTo>
                      <a:pt x="22" y="64"/>
                    </a:lnTo>
                    <a:lnTo>
                      <a:pt x="29" y="66"/>
                    </a:lnTo>
                    <a:lnTo>
                      <a:pt x="35" y="66"/>
                    </a:lnTo>
                    <a:lnTo>
                      <a:pt x="42" y="66"/>
                    </a:lnTo>
                    <a:lnTo>
                      <a:pt x="48" y="64"/>
                    </a:lnTo>
                    <a:lnTo>
                      <a:pt x="55" y="62"/>
                    </a:lnTo>
                    <a:lnTo>
                      <a:pt x="59" y="57"/>
                    </a:lnTo>
                    <a:lnTo>
                      <a:pt x="64" y="5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2" name="任意多边形 310411"/>
              <p:cNvSpPr/>
              <p:nvPr/>
            </p:nvSpPr>
            <p:spPr>
              <a:xfrm>
                <a:off x="2205" y="3579"/>
                <a:ext cx="70" cy="66"/>
              </a:xfrm>
              <a:custGeom>
                <a:rect l="0" t="0" r="0" b="0"/>
                <a:pathLst>
                  <a:path w="70" h="66">
                    <a:moveTo>
                      <a:pt x="64" y="53"/>
                    </a:moveTo>
                    <a:lnTo>
                      <a:pt x="68" y="46"/>
                    </a:lnTo>
                    <a:lnTo>
                      <a:pt x="68" y="42"/>
                    </a:lnTo>
                    <a:lnTo>
                      <a:pt x="70" y="35"/>
                    </a:lnTo>
                    <a:lnTo>
                      <a:pt x="68" y="29"/>
                    </a:lnTo>
                    <a:lnTo>
                      <a:pt x="68" y="22"/>
                    </a:lnTo>
                    <a:lnTo>
                      <a:pt x="64" y="18"/>
                    </a:lnTo>
                    <a:lnTo>
                      <a:pt x="59" y="11"/>
                    </a:lnTo>
                    <a:lnTo>
                      <a:pt x="55" y="7"/>
                    </a:lnTo>
                    <a:lnTo>
                      <a:pt x="48" y="5"/>
                    </a:lnTo>
                    <a:lnTo>
                      <a:pt x="42" y="3"/>
                    </a:lnTo>
                    <a:lnTo>
                      <a:pt x="35" y="0"/>
                    </a:lnTo>
                    <a:lnTo>
                      <a:pt x="29" y="0"/>
                    </a:lnTo>
                    <a:lnTo>
                      <a:pt x="22" y="3"/>
                    </a:lnTo>
                    <a:lnTo>
                      <a:pt x="18" y="5"/>
                    </a:lnTo>
                    <a:lnTo>
                      <a:pt x="11" y="9"/>
                    </a:lnTo>
                    <a:lnTo>
                      <a:pt x="7" y="14"/>
                    </a:lnTo>
                    <a:lnTo>
                      <a:pt x="5" y="20"/>
                    </a:lnTo>
                    <a:lnTo>
                      <a:pt x="2" y="24"/>
                    </a:lnTo>
                    <a:lnTo>
                      <a:pt x="0" y="31"/>
                    </a:lnTo>
                    <a:lnTo>
                      <a:pt x="2" y="38"/>
                    </a:lnTo>
                    <a:lnTo>
                      <a:pt x="5" y="44"/>
                    </a:lnTo>
                    <a:lnTo>
                      <a:pt x="7" y="51"/>
                    </a:lnTo>
                    <a:lnTo>
                      <a:pt x="11" y="55"/>
                    </a:lnTo>
                    <a:lnTo>
                      <a:pt x="16" y="59"/>
                    </a:lnTo>
                    <a:lnTo>
                      <a:pt x="22" y="64"/>
                    </a:lnTo>
                    <a:lnTo>
                      <a:pt x="29" y="66"/>
                    </a:lnTo>
                    <a:lnTo>
                      <a:pt x="35" y="66"/>
                    </a:lnTo>
                    <a:lnTo>
                      <a:pt x="42" y="66"/>
                    </a:lnTo>
                    <a:lnTo>
                      <a:pt x="48" y="64"/>
                    </a:lnTo>
                    <a:lnTo>
                      <a:pt x="55" y="62"/>
                    </a:lnTo>
                    <a:lnTo>
                      <a:pt x="59" y="57"/>
                    </a:lnTo>
                    <a:lnTo>
                      <a:pt x="64" y="5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3" name="任意多边形 310412"/>
              <p:cNvSpPr/>
              <p:nvPr/>
            </p:nvSpPr>
            <p:spPr>
              <a:xfrm>
                <a:off x="2207" y="3582"/>
                <a:ext cx="68" cy="63"/>
              </a:xfrm>
              <a:custGeom>
                <a:rect l="0" t="0" r="0" b="0"/>
                <a:pathLst>
                  <a:path w="68" h="62">
                    <a:moveTo>
                      <a:pt x="62" y="50"/>
                    </a:moveTo>
                    <a:lnTo>
                      <a:pt x="64" y="45"/>
                    </a:lnTo>
                    <a:lnTo>
                      <a:pt x="66" y="39"/>
                    </a:lnTo>
                    <a:lnTo>
                      <a:pt x="68" y="32"/>
                    </a:lnTo>
                    <a:lnTo>
                      <a:pt x="66" y="26"/>
                    </a:lnTo>
                    <a:lnTo>
                      <a:pt x="64" y="19"/>
                    </a:lnTo>
                    <a:lnTo>
                      <a:pt x="62" y="15"/>
                    </a:lnTo>
                    <a:lnTo>
                      <a:pt x="57" y="8"/>
                    </a:lnTo>
                    <a:lnTo>
                      <a:pt x="53" y="4"/>
                    </a:lnTo>
                    <a:lnTo>
                      <a:pt x="46" y="2"/>
                    </a:lnTo>
                    <a:lnTo>
                      <a:pt x="40" y="0"/>
                    </a:lnTo>
                    <a:lnTo>
                      <a:pt x="33" y="0"/>
                    </a:lnTo>
                    <a:lnTo>
                      <a:pt x="27" y="0"/>
                    </a:lnTo>
                    <a:lnTo>
                      <a:pt x="20" y="0"/>
                    </a:lnTo>
                    <a:lnTo>
                      <a:pt x="16" y="4"/>
                    </a:lnTo>
                    <a:lnTo>
                      <a:pt x="9" y="6"/>
                    </a:lnTo>
                    <a:lnTo>
                      <a:pt x="5" y="11"/>
                    </a:lnTo>
                    <a:lnTo>
                      <a:pt x="3" y="17"/>
                    </a:lnTo>
                    <a:lnTo>
                      <a:pt x="0" y="24"/>
                    </a:lnTo>
                    <a:lnTo>
                      <a:pt x="0" y="30"/>
                    </a:lnTo>
                    <a:lnTo>
                      <a:pt x="0" y="35"/>
                    </a:lnTo>
                    <a:lnTo>
                      <a:pt x="3" y="41"/>
                    </a:lnTo>
                    <a:lnTo>
                      <a:pt x="5" y="48"/>
                    </a:lnTo>
                    <a:lnTo>
                      <a:pt x="9" y="52"/>
                    </a:lnTo>
                    <a:lnTo>
                      <a:pt x="14" y="56"/>
                    </a:lnTo>
                    <a:lnTo>
                      <a:pt x="20" y="61"/>
                    </a:lnTo>
                    <a:lnTo>
                      <a:pt x="27" y="63"/>
                    </a:lnTo>
                    <a:lnTo>
                      <a:pt x="33" y="63"/>
                    </a:lnTo>
                    <a:lnTo>
                      <a:pt x="40" y="63"/>
                    </a:lnTo>
                    <a:lnTo>
                      <a:pt x="46" y="61"/>
                    </a:lnTo>
                    <a:lnTo>
                      <a:pt x="53" y="59"/>
                    </a:lnTo>
                    <a:lnTo>
                      <a:pt x="57" y="54"/>
                    </a:lnTo>
                    <a:lnTo>
                      <a:pt x="62" y="5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4" name="任意多边形 310413"/>
              <p:cNvSpPr/>
              <p:nvPr/>
            </p:nvSpPr>
            <p:spPr>
              <a:xfrm>
                <a:off x="2207" y="3582"/>
                <a:ext cx="66" cy="63"/>
              </a:xfrm>
              <a:custGeom>
                <a:rect l="0" t="0" r="0" b="0"/>
                <a:pathLst>
                  <a:path w="66" h="62">
                    <a:moveTo>
                      <a:pt x="62" y="50"/>
                    </a:moveTo>
                    <a:lnTo>
                      <a:pt x="64" y="45"/>
                    </a:lnTo>
                    <a:lnTo>
                      <a:pt x="66" y="39"/>
                    </a:lnTo>
                    <a:lnTo>
                      <a:pt x="66" y="32"/>
                    </a:lnTo>
                    <a:lnTo>
                      <a:pt x="66" y="26"/>
                    </a:lnTo>
                    <a:lnTo>
                      <a:pt x="64" y="21"/>
                    </a:lnTo>
                    <a:lnTo>
                      <a:pt x="62" y="15"/>
                    </a:lnTo>
                    <a:lnTo>
                      <a:pt x="57" y="11"/>
                    </a:lnTo>
                    <a:lnTo>
                      <a:pt x="51" y="6"/>
                    </a:lnTo>
                    <a:lnTo>
                      <a:pt x="46" y="2"/>
                    </a:lnTo>
                    <a:lnTo>
                      <a:pt x="40" y="0"/>
                    </a:lnTo>
                    <a:lnTo>
                      <a:pt x="33" y="0"/>
                    </a:lnTo>
                    <a:lnTo>
                      <a:pt x="27" y="0"/>
                    </a:lnTo>
                    <a:lnTo>
                      <a:pt x="20" y="2"/>
                    </a:lnTo>
                    <a:lnTo>
                      <a:pt x="16" y="4"/>
                    </a:lnTo>
                    <a:lnTo>
                      <a:pt x="9" y="8"/>
                    </a:lnTo>
                    <a:lnTo>
                      <a:pt x="5" y="13"/>
                    </a:lnTo>
                    <a:lnTo>
                      <a:pt x="3" y="17"/>
                    </a:lnTo>
                    <a:lnTo>
                      <a:pt x="0" y="24"/>
                    </a:lnTo>
                    <a:lnTo>
                      <a:pt x="0" y="30"/>
                    </a:lnTo>
                    <a:lnTo>
                      <a:pt x="0" y="37"/>
                    </a:lnTo>
                    <a:lnTo>
                      <a:pt x="3" y="41"/>
                    </a:lnTo>
                    <a:lnTo>
                      <a:pt x="5" y="48"/>
                    </a:lnTo>
                    <a:lnTo>
                      <a:pt x="9" y="52"/>
                    </a:lnTo>
                    <a:lnTo>
                      <a:pt x="16" y="56"/>
                    </a:lnTo>
                    <a:lnTo>
                      <a:pt x="20" y="61"/>
                    </a:lnTo>
                    <a:lnTo>
                      <a:pt x="27" y="63"/>
                    </a:lnTo>
                    <a:lnTo>
                      <a:pt x="33" y="63"/>
                    </a:lnTo>
                    <a:lnTo>
                      <a:pt x="40" y="63"/>
                    </a:lnTo>
                    <a:lnTo>
                      <a:pt x="46" y="61"/>
                    </a:lnTo>
                    <a:lnTo>
                      <a:pt x="51" y="59"/>
                    </a:lnTo>
                    <a:lnTo>
                      <a:pt x="57" y="54"/>
                    </a:lnTo>
                    <a:lnTo>
                      <a:pt x="62" y="5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5" name="任意多边形 310414"/>
              <p:cNvSpPr/>
              <p:nvPr/>
            </p:nvSpPr>
            <p:spPr>
              <a:xfrm>
                <a:off x="2207" y="3582"/>
                <a:ext cx="66" cy="63"/>
              </a:xfrm>
              <a:custGeom>
                <a:rect l="0" t="0" r="0" b="0"/>
                <a:pathLst>
                  <a:path w="66" h="62">
                    <a:moveTo>
                      <a:pt x="62" y="50"/>
                    </a:moveTo>
                    <a:lnTo>
                      <a:pt x="64" y="45"/>
                    </a:lnTo>
                    <a:lnTo>
                      <a:pt x="66" y="39"/>
                    </a:lnTo>
                    <a:lnTo>
                      <a:pt x="66" y="32"/>
                    </a:lnTo>
                    <a:lnTo>
                      <a:pt x="66" y="26"/>
                    </a:lnTo>
                    <a:lnTo>
                      <a:pt x="64" y="21"/>
                    </a:lnTo>
                    <a:lnTo>
                      <a:pt x="62" y="15"/>
                    </a:lnTo>
                    <a:lnTo>
                      <a:pt x="57" y="11"/>
                    </a:lnTo>
                    <a:lnTo>
                      <a:pt x="51" y="6"/>
                    </a:lnTo>
                    <a:lnTo>
                      <a:pt x="46" y="4"/>
                    </a:lnTo>
                    <a:lnTo>
                      <a:pt x="40" y="2"/>
                    </a:lnTo>
                    <a:lnTo>
                      <a:pt x="33" y="0"/>
                    </a:lnTo>
                    <a:lnTo>
                      <a:pt x="27" y="0"/>
                    </a:lnTo>
                    <a:lnTo>
                      <a:pt x="20" y="2"/>
                    </a:lnTo>
                    <a:lnTo>
                      <a:pt x="16" y="4"/>
                    </a:lnTo>
                    <a:lnTo>
                      <a:pt x="9" y="8"/>
                    </a:lnTo>
                    <a:lnTo>
                      <a:pt x="5" y="13"/>
                    </a:lnTo>
                    <a:lnTo>
                      <a:pt x="3" y="19"/>
                    </a:lnTo>
                    <a:lnTo>
                      <a:pt x="0" y="24"/>
                    </a:lnTo>
                    <a:lnTo>
                      <a:pt x="0" y="30"/>
                    </a:lnTo>
                    <a:lnTo>
                      <a:pt x="0" y="37"/>
                    </a:lnTo>
                    <a:lnTo>
                      <a:pt x="3" y="41"/>
                    </a:lnTo>
                    <a:lnTo>
                      <a:pt x="5" y="48"/>
                    </a:lnTo>
                    <a:lnTo>
                      <a:pt x="9" y="52"/>
                    </a:lnTo>
                    <a:lnTo>
                      <a:pt x="16" y="56"/>
                    </a:lnTo>
                    <a:lnTo>
                      <a:pt x="20" y="61"/>
                    </a:lnTo>
                    <a:lnTo>
                      <a:pt x="27" y="61"/>
                    </a:lnTo>
                    <a:lnTo>
                      <a:pt x="33" y="63"/>
                    </a:lnTo>
                    <a:lnTo>
                      <a:pt x="40" y="63"/>
                    </a:lnTo>
                    <a:lnTo>
                      <a:pt x="46" y="61"/>
                    </a:lnTo>
                    <a:lnTo>
                      <a:pt x="51" y="59"/>
                    </a:lnTo>
                    <a:lnTo>
                      <a:pt x="57" y="54"/>
                    </a:lnTo>
                    <a:lnTo>
                      <a:pt x="62" y="5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6" name="任意多边形 310415"/>
              <p:cNvSpPr/>
              <p:nvPr/>
            </p:nvSpPr>
            <p:spPr>
              <a:xfrm>
                <a:off x="2207" y="3584"/>
                <a:ext cx="66" cy="61"/>
              </a:xfrm>
              <a:custGeom>
                <a:rect l="0" t="0" r="0" b="0"/>
                <a:pathLst>
                  <a:path w="66" h="61">
                    <a:moveTo>
                      <a:pt x="59" y="48"/>
                    </a:moveTo>
                    <a:lnTo>
                      <a:pt x="64" y="43"/>
                    </a:lnTo>
                    <a:lnTo>
                      <a:pt x="66" y="37"/>
                    </a:lnTo>
                    <a:lnTo>
                      <a:pt x="66" y="30"/>
                    </a:lnTo>
                    <a:lnTo>
                      <a:pt x="66" y="26"/>
                    </a:lnTo>
                    <a:lnTo>
                      <a:pt x="64" y="19"/>
                    </a:lnTo>
                    <a:lnTo>
                      <a:pt x="59" y="15"/>
                    </a:lnTo>
                    <a:lnTo>
                      <a:pt x="55" y="9"/>
                    </a:lnTo>
                    <a:lnTo>
                      <a:pt x="51" y="4"/>
                    </a:lnTo>
                    <a:lnTo>
                      <a:pt x="44" y="2"/>
                    </a:lnTo>
                    <a:lnTo>
                      <a:pt x="40" y="0"/>
                    </a:lnTo>
                    <a:lnTo>
                      <a:pt x="33" y="0"/>
                    </a:lnTo>
                    <a:lnTo>
                      <a:pt x="27" y="0"/>
                    </a:lnTo>
                    <a:lnTo>
                      <a:pt x="20" y="0"/>
                    </a:lnTo>
                    <a:lnTo>
                      <a:pt x="16" y="4"/>
                    </a:lnTo>
                    <a:lnTo>
                      <a:pt x="9" y="6"/>
                    </a:lnTo>
                    <a:lnTo>
                      <a:pt x="7" y="11"/>
                    </a:lnTo>
                    <a:lnTo>
                      <a:pt x="3" y="17"/>
                    </a:lnTo>
                    <a:lnTo>
                      <a:pt x="0" y="22"/>
                    </a:lnTo>
                    <a:lnTo>
                      <a:pt x="0" y="28"/>
                    </a:lnTo>
                    <a:lnTo>
                      <a:pt x="0" y="35"/>
                    </a:lnTo>
                    <a:lnTo>
                      <a:pt x="3" y="39"/>
                    </a:lnTo>
                    <a:lnTo>
                      <a:pt x="7" y="46"/>
                    </a:lnTo>
                    <a:lnTo>
                      <a:pt x="9" y="50"/>
                    </a:lnTo>
                    <a:lnTo>
                      <a:pt x="16" y="54"/>
                    </a:lnTo>
                    <a:lnTo>
                      <a:pt x="20" y="57"/>
                    </a:lnTo>
                    <a:lnTo>
                      <a:pt x="27" y="59"/>
                    </a:lnTo>
                    <a:lnTo>
                      <a:pt x="33" y="61"/>
                    </a:lnTo>
                    <a:lnTo>
                      <a:pt x="40" y="61"/>
                    </a:lnTo>
                    <a:lnTo>
                      <a:pt x="46" y="59"/>
                    </a:lnTo>
                    <a:lnTo>
                      <a:pt x="51" y="57"/>
                    </a:lnTo>
                    <a:lnTo>
                      <a:pt x="57" y="52"/>
                    </a:lnTo>
                    <a:lnTo>
                      <a:pt x="59"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7" name="任意多边形 310416"/>
              <p:cNvSpPr/>
              <p:nvPr/>
            </p:nvSpPr>
            <p:spPr>
              <a:xfrm>
                <a:off x="2207" y="3584"/>
                <a:ext cx="66" cy="61"/>
              </a:xfrm>
              <a:custGeom>
                <a:rect l="0" t="0" r="0" b="0"/>
                <a:pathLst>
                  <a:path w="66" h="61">
                    <a:moveTo>
                      <a:pt x="59" y="48"/>
                    </a:moveTo>
                    <a:lnTo>
                      <a:pt x="64" y="43"/>
                    </a:lnTo>
                    <a:lnTo>
                      <a:pt x="64" y="37"/>
                    </a:lnTo>
                    <a:lnTo>
                      <a:pt x="66" y="30"/>
                    </a:lnTo>
                    <a:lnTo>
                      <a:pt x="64" y="26"/>
                    </a:lnTo>
                    <a:lnTo>
                      <a:pt x="62" y="19"/>
                    </a:lnTo>
                    <a:lnTo>
                      <a:pt x="59" y="15"/>
                    </a:lnTo>
                    <a:lnTo>
                      <a:pt x="55" y="11"/>
                    </a:lnTo>
                    <a:lnTo>
                      <a:pt x="51" y="6"/>
                    </a:lnTo>
                    <a:lnTo>
                      <a:pt x="44" y="2"/>
                    </a:lnTo>
                    <a:lnTo>
                      <a:pt x="38" y="0"/>
                    </a:lnTo>
                    <a:lnTo>
                      <a:pt x="33" y="0"/>
                    </a:lnTo>
                    <a:lnTo>
                      <a:pt x="27" y="0"/>
                    </a:lnTo>
                    <a:lnTo>
                      <a:pt x="20" y="2"/>
                    </a:lnTo>
                    <a:lnTo>
                      <a:pt x="16" y="4"/>
                    </a:lnTo>
                    <a:lnTo>
                      <a:pt x="9" y="9"/>
                    </a:lnTo>
                    <a:lnTo>
                      <a:pt x="7" y="13"/>
                    </a:lnTo>
                    <a:lnTo>
                      <a:pt x="3" y="17"/>
                    </a:lnTo>
                    <a:lnTo>
                      <a:pt x="0" y="24"/>
                    </a:lnTo>
                    <a:lnTo>
                      <a:pt x="0" y="28"/>
                    </a:lnTo>
                    <a:lnTo>
                      <a:pt x="3" y="35"/>
                    </a:lnTo>
                    <a:lnTo>
                      <a:pt x="3" y="41"/>
                    </a:lnTo>
                    <a:lnTo>
                      <a:pt x="7" y="46"/>
                    </a:lnTo>
                    <a:lnTo>
                      <a:pt x="11" y="50"/>
                    </a:lnTo>
                    <a:lnTo>
                      <a:pt x="16" y="54"/>
                    </a:lnTo>
                    <a:lnTo>
                      <a:pt x="22" y="57"/>
                    </a:lnTo>
                    <a:lnTo>
                      <a:pt x="27" y="59"/>
                    </a:lnTo>
                    <a:lnTo>
                      <a:pt x="33" y="61"/>
                    </a:lnTo>
                    <a:lnTo>
                      <a:pt x="40" y="61"/>
                    </a:lnTo>
                    <a:lnTo>
                      <a:pt x="46" y="59"/>
                    </a:lnTo>
                    <a:lnTo>
                      <a:pt x="51" y="57"/>
                    </a:lnTo>
                    <a:lnTo>
                      <a:pt x="55" y="52"/>
                    </a:lnTo>
                    <a:lnTo>
                      <a:pt x="59"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8" name="任意多边形 310417"/>
              <p:cNvSpPr/>
              <p:nvPr/>
            </p:nvSpPr>
            <p:spPr>
              <a:xfrm>
                <a:off x="2207" y="3584"/>
                <a:ext cx="64" cy="61"/>
              </a:xfrm>
              <a:custGeom>
                <a:rect l="0" t="0" r="0" b="0"/>
                <a:pathLst>
                  <a:path w="64" h="61">
                    <a:moveTo>
                      <a:pt x="59" y="48"/>
                    </a:moveTo>
                    <a:lnTo>
                      <a:pt x="62" y="43"/>
                    </a:lnTo>
                    <a:lnTo>
                      <a:pt x="64" y="37"/>
                    </a:lnTo>
                    <a:lnTo>
                      <a:pt x="64" y="33"/>
                    </a:lnTo>
                    <a:lnTo>
                      <a:pt x="64" y="26"/>
                    </a:lnTo>
                    <a:lnTo>
                      <a:pt x="62" y="19"/>
                    </a:lnTo>
                    <a:lnTo>
                      <a:pt x="59" y="15"/>
                    </a:lnTo>
                    <a:lnTo>
                      <a:pt x="55" y="11"/>
                    </a:lnTo>
                    <a:lnTo>
                      <a:pt x="51" y="6"/>
                    </a:lnTo>
                    <a:lnTo>
                      <a:pt x="44" y="4"/>
                    </a:lnTo>
                    <a:lnTo>
                      <a:pt x="38" y="2"/>
                    </a:lnTo>
                    <a:lnTo>
                      <a:pt x="33" y="0"/>
                    </a:lnTo>
                    <a:lnTo>
                      <a:pt x="27" y="2"/>
                    </a:lnTo>
                    <a:lnTo>
                      <a:pt x="20" y="2"/>
                    </a:lnTo>
                    <a:lnTo>
                      <a:pt x="16" y="4"/>
                    </a:lnTo>
                    <a:lnTo>
                      <a:pt x="11" y="9"/>
                    </a:lnTo>
                    <a:lnTo>
                      <a:pt x="7" y="13"/>
                    </a:lnTo>
                    <a:lnTo>
                      <a:pt x="3" y="17"/>
                    </a:lnTo>
                    <a:lnTo>
                      <a:pt x="3" y="24"/>
                    </a:lnTo>
                    <a:lnTo>
                      <a:pt x="0" y="28"/>
                    </a:lnTo>
                    <a:lnTo>
                      <a:pt x="3" y="35"/>
                    </a:lnTo>
                    <a:lnTo>
                      <a:pt x="5" y="41"/>
                    </a:lnTo>
                    <a:lnTo>
                      <a:pt x="7" y="46"/>
                    </a:lnTo>
                    <a:lnTo>
                      <a:pt x="11" y="50"/>
                    </a:lnTo>
                    <a:lnTo>
                      <a:pt x="16" y="54"/>
                    </a:lnTo>
                    <a:lnTo>
                      <a:pt x="22" y="57"/>
                    </a:lnTo>
                    <a:lnTo>
                      <a:pt x="27" y="59"/>
                    </a:lnTo>
                    <a:lnTo>
                      <a:pt x="33" y="61"/>
                    </a:lnTo>
                    <a:lnTo>
                      <a:pt x="40" y="59"/>
                    </a:lnTo>
                    <a:lnTo>
                      <a:pt x="46" y="59"/>
                    </a:lnTo>
                    <a:lnTo>
                      <a:pt x="51" y="57"/>
                    </a:lnTo>
                    <a:lnTo>
                      <a:pt x="55" y="52"/>
                    </a:lnTo>
                    <a:lnTo>
                      <a:pt x="59"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19" name="任意多边形 310418"/>
              <p:cNvSpPr/>
              <p:nvPr/>
            </p:nvSpPr>
            <p:spPr>
              <a:xfrm>
                <a:off x="2210" y="3586"/>
                <a:ext cx="61" cy="59"/>
              </a:xfrm>
              <a:custGeom>
                <a:rect l="0" t="0" r="0" b="0"/>
                <a:pathLst>
                  <a:path w="61" h="59">
                    <a:moveTo>
                      <a:pt x="56" y="46"/>
                    </a:moveTo>
                    <a:lnTo>
                      <a:pt x="59" y="41"/>
                    </a:lnTo>
                    <a:lnTo>
                      <a:pt x="61" y="35"/>
                    </a:lnTo>
                    <a:lnTo>
                      <a:pt x="61" y="31"/>
                    </a:lnTo>
                    <a:lnTo>
                      <a:pt x="61" y="24"/>
                    </a:lnTo>
                    <a:lnTo>
                      <a:pt x="59" y="20"/>
                    </a:lnTo>
                    <a:lnTo>
                      <a:pt x="56" y="13"/>
                    </a:lnTo>
                    <a:lnTo>
                      <a:pt x="52" y="9"/>
                    </a:lnTo>
                    <a:lnTo>
                      <a:pt x="48" y="4"/>
                    </a:lnTo>
                    <a:lnTo>
                      <a:pt x="41" y="2"/>
                    </a:lnTo>
                    <a:lnTo>
                      <a:pt x="35" y="0"/>
                    </a:lnTo>
                    <a:lnTo>
                      <a:pt x="28" y="0"/>
                    </a:lnTo>
                    <a:lnTo>
                      <a:pt x="24" y="0"/>
                    </a:lnTo>
                    <a:lnTo>
                      <a:pt x="17" y="2"/>
                    </a:lnTo>
                    <a:lnTo>
                      <a:pt x="13" y="4"/>
                    </a:lnTo>
                    <a:lnTo>
                      <a:pt x="8" y="7"/>
                    </a:lnTo>
                    <a:lnTo>
                      <a:pt x="4" y="11"/>
                    </a:lnTo>
                    <a:lnTo>
                      <a:pt x="0" y="17"/>
                    </a:lnTo>
                    <a:lnTo>
                      <a:pt x="0" y="22"/>
                    </a:lnTo>
                    <a:lnTo>
                      <a:pt x="0" y="28"/>
                    </a:lnTo>
                    <a:lnTo>
                      <a:pt x="0" y="33"/>
                    </a:lnTo>
                    <a:lnTo>
                      <a:pt x="2" y="39"/>
                    </a:lnTo>
                    <a:lnTo>
                      <a:pt x="4" y="44"/>
                    </a:lnTo>
                    <a:lnTo>
                      <a:pt x="8" y="48"/>
                    </a:lnTo>
                    <a:lnTo>
                      <a:pt x="13" y="52"/>
                    </a:lnTo>
                    <a:lnTo>
                      <a:pt x="19" y="55"/>
                    </a:lnTo>
                    <a:lnTo>
                      <a:pt x="26" y="57"/>
                    </a:lnTo>
                    <a:lnTo>
                      <a:pt x="30" y="59"/>
                    </a:lnTo>
                    <a:lnTo>
                      <a:pt x="37" y="57"/>
                    </a:lnTo>
                    <a:lnTo>
                      <a:pt x="43" y="57"/>
                    </a:lnTo>
                    <a:lnTo>
                      <a:pt x="48" y="55"/>
                    </a:lnTo>
                    <a:lnTo>
                      <a:pt x="52" y="50"/>
                    </a:lnTo>
                    <a:lnTo>
                      <a:pt x="56"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0" name="任意多边形 310419"/>
              <p:cNvSpPr/>
              <p:nvPr/>
            </p:nvSpPr>
            <p:spPr>
              <a:xfrm>
                <a:off x="2210" y="3586"/>
                <a:ext cx="61" cy="57"/>
              </a:xfrm>
              <a:custGeom>
                <a:rect l="0" t="0" r="0" b="0"/>
                <a:pathLst>
                  <a:path w="61" h="57">
                    <a:moveTo>
                      <a:pt x="56" y="46"/>
                    </a:moveTo>
                    <a:lnTo>
                      <a:pt x="59" y="41"/>
                    </a:lnTo>
                    <a:lnTo>
                      <a:pt x="61" y="35"/>
                    </a:lnTo>
                    <a:lnTo>
                      <a:pt x="61" y="31"/>
                    </a:lnTo>
                    <a:lnTo>
                      <a:pt x="61" y="24"/>
                    </a:lnTo>
                    <a:lnTo>
                      <a:pt x="59" y="20"/>
                    </a:lnTo>
                    <a:lnTo>
                      <a:pt x="54" y="15"/>
                    </a:lnTo>
                    <a:lnTo>
                      <a:pt x="52" y="11"/>
                    </a:lnTo>
                    <a:lnTo>
                      <a:pt x="46" y="7"/>
                    </a:lnTo>
                    <a:lnTo>
                      <a:pt x="35" y="2"/>
                    </a:lnTo>
                    <a:lnTo>
                      <a:pt x="24" y="0"/>
                    </a:lnTo>
                    <a:lnTo>
                      <a:pt x="17" y="2"/>
                    </a:lnTo>
                    <a:lnTo>
                      <a:pt x="13" y="4"/>
                    </a:lnTo>
                    <a:lnTo>
                      <a:pt x="8" y="9"/>
                    </a:lnTo>
                    <a:lnTo>
                      <a:pt x="4" y="13"/>
                    </a:lnTo>
                    <a:lnTo>
                      <a:pt x="2" y="17"/>
                    </a:lnTo>
                    <a:lnTo>
                      <a:pt x="0" y="22"/>
                    </a:lnTo>
                    <a:lnTo>
                      <a:pt x="0" y="28"/>
                    </a:lnTo>
                    <a:lnTo>
                      <a:pt x="0" y="33"/>
                    </a:lnTo>
                    <a:lnTo>
                      <a:pt x="2" y="39"/>
                    </a:lnTo>
                    <a:lnTo>
                      <a:pt x="4" y="44"/>
                    </a:lnTo>
                    <a:lnTo>
                      <a:pt x="8" y="48"/>
                    </a:lnTo>
                    <a:lnTo>
                      <a:pt x="13" y="52"/>
                    </a:lnTo>
                    <a:lnTo>
                      <a:pt x="26" y="57"/>
                    </a:lnTo>
                    <a:lnTo>
                      <a:pt x="37" y="57"/>
                    </a:lnTo>
                    <a:lnTo>
                      <a:pt x="43" y="57"/>
                    </a:lnTo>
                    <a:lnTo>
                      <a:pt x="48" y="55"/>
                    </a:lnTo>
                    <a:lnTo>
                      <a:pt x="52" y="50"/>
                    </a:lnTo>
                    <a:lnTo>
                      <a:pt x="56"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1" name="任意多边形 310420"/>
              <p:cNvSpPr/>
              <p:nvPr/>
            </p:nvSpPr>
            <p:spPr>
              <a:xfrm>
                <a:off x="2210" y="3588"/>
                <a:ext cx="61" cy="55"/>
              </a:xfrm>
              <a:custGeom>
                <a:rect l="0" t="0" r="0" b="0"/>
                <a:pathLst>
                  <a:path w="61" h="55">
                    <a:moveTo>
                      <a:pt x="56" y="44"/>
                    </a:moveTo>
                    <a:lnTo>
                      <a:pt x="59" y="39"/>
                    </a:lnTo>
                    <a:lnTo>
                      <a:pt x="61" y="33"/>
                    </a:lnTo>
                    <a:lnTo>
                      <a:pt x="61" y="29"/>
                    </a:lnTo>
                    <a:lnTo>
                      <a:pt x="59" y="24"/>
                    </a:lnTo>
                    <a:lnTo>
                      <a:pt x="54" y="13"/>
                    </a:lnTo>
                    <a:lnTo>
                      <a:pt x="46" y="5"/>
                    </a:lnTo>
                    <a:lnTo>
                      <a:pt x="35" y="0"/>
                    </a:lnTo>
                    <a:lnTo>
                      <a:pt x="24" y="0"/>
                    </a:lnTo>
                    <a:lnTo>
                      <a:pt x="17" y="0"/>
                    </a:lnTo>
                    <a:lnTo>
                      <a:pt x="13" y="2"/>
                    </a:lnTo>
                    <a:lnTo>
                      <a:pt x="8" y="7"/>
                    </a:lnTo>
                    <a:lnTo>
                      <a:pt x="4" y="11"/>
                    </a:lnTo>
                    <a:lnTo>
                      <a:pt x="2" y="15"/>
                    </a:lnTo>
                    <a:lnTo>
                      <a:pt x="0" y="22"/>
                    </a:lnTo>
                    <a:lnTo>
                      <a:pt x="0" y="26"/>
                    </a:lnTo>
                    <a:lnTo>
                      <a:pt x="0" y="33"/>
                    </a:lnTo>
                    <a:lnTo>
                      <a:pt x="2" y="37"/>
                    </a:lnTo>
                    <a:lnTo>
                      <a:pt x="4" y="42"/>
                    </a:lnTo>
                    <a:lnTo>
                      <a:pt x="8" y="46"/>
                    </a:lnTo>
                    <a:lnTo>
                      <a:pt x="13" y="50"/>
                    </a:lnTo>
                    <a:lnTo>
                      <a:pt x="26" y="55"/>
                    </a:lnTo>
                    <a:lnTo>
                      <a:pt x="37" y="55"/>
                    </a:lnTo>
                    <a:lnTo>
                      <a:pt x="41" y="55"/>
                    </a:lnTo>
                    <a:lnTo>
                      <a:pt x="48" y="53"/>
                    </a:lnTo>
                    <a:lnTo>
                      <a:pt x="52" y="48"/>
                    </a:lnTo>
                    <a:lnTo>
                      <a:pt x="56"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2" name="任意多边形 310421"/>
              <p:cNvSpPr/>
              <p:nvPr/>
            </p:nvSpPr>
            <p:spPr>
              <a:xfrm>
                <a:off x="2210" y="3588"/>
                <a:ext cx="59" cy="55"/>
              </a:xfrm>
              <a:custGeom>
                <a:rect l="0" t="0" r="0" b="0"/>
                <a:pathLst>
                  <a:path w="59" h="55">
                    <a:moveTo>
                      <a:pt x="54" y="44"/>
                    </a:moveTo>
                    <a:lnTo>
                      <a:pt x="59" y="39"/>
                    </a:lnTo>
                    <a:lnTo>
                      <a:pt x="59" y="35"/>
                    </a:lnTo>
                    <a:lnTo>
                      <a:pt x="59" y="29"/>
                    </a:lnTo>
                    <a:lnTo>
                      <a:pt x="59" y="24"/>
                    </a:lnTo>
                    <a:lnTo>
                      <a:pt x="54" y="13"/>
                    </a:lnTo>
                    <a:lnTo>
                      <a:pt x="46" y="5"/>
                    </a:lnTo>
                    <a:lnTo>
                      <a:pt x="35" y="0"/>
                    </a:lnTo>
                    <a:lnTo>
                      <a:pt x="24" y="0"/>
                    </a:lnTo>
                    <a:lnTo>
                      <a:pt x="17" y="2"/>
                    </a:lnTo>
                    <a:lnTo>
                      <a:pt x="13" y="5"/>
                    </a:lnTo>
                    <a:lnTo>
                      <a:pt x="8" y="7"/>
                    </a:lnTo>
                    <a:lnTo>
                      <a:pt x="4" y="11"/>
                    </a:lnTo>
                    <a:lnTo>
                      <a:pt x="2" y="15"/>
                    </a:lnTo>
                    <a:lnTo>
                      <a:pt x="0" y="22"/>
                    </a:lnTo>
                    <a:lnTo>
                      <a:pt x="0" y="26"/>
                    </a:lnTo>
                    <a:lnTo>
                      <a:pt x="0" y="33"/>
                    </a:lnTo>
                    <a:lnTo>
                      <a:pt x="6" y="42"/>
                    </a:lnTo>
                    <a:lnTo>
                      <a:pt x="15" y="50"/>
                    </a:lnTo>
                    <a:lnTo>
                      <a:pt x="26" y="55"/>
                    </a:lnTo>
                    <a:lnTo>
                      <a:pt x="37" y="55"/>
                    </a:lnTo>
                    <a:lnTo>
                      <a:pt x="41" y="55"/>
                    </a:lnTo>
                    <a:lnTo>
                      <a:pt x="48" y="53"/>
                    </a:lnTo>
                    <a:lnTo>
                      <a:pt x="52" y="48"/>
                    </a:lnTo>
                    <a:lnTo>
                      <a:pt x="54"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3" name="任意多边形 310422"/>
              <p:cNvSpPr/>
              <p:nvPr/>
            </p:nvSpPr>
            <p:spPr>
              <a:xfrm>
                <a:off x="2210" y="3590"/>
                <a:ext cx="59" cy="53"/>
              </a:xfrm>
              <a:custGeom>
                <a:rect l="0" t="0" r="0" b="0"/>
                <a:pathLst>
                  <a:path w="59" h="52">
                    <a:moveTo>
                      <a:pt x="54" y="42"/>
                    </a:moveTo>
                    <a:lnTo>
                      <a:pt x="56" y="37"/>
                    </a:lnTo>
                    <a:lnTo>
                      <a:pt x="59" y="33"/>
                    </a:lnTo>
                    <a:lnTo>
                      <a:pt x="59" y="27"/>
                    </a:lnTo>
                    <a:lnTo>
                      <a:pt x="59" y="22"/>
                    </a:lnTo>
                    <a:lnTo>
                      <a:pt x="54" y="11"/>
                    </a:lnTo>
                    <a:lnTo>
                      <a:pt x="46" y="5"/>
                    </a:lnTo>
                    <a:lnTo>
                      <a:pt x="35" y="0"/>
                    </a:lnTo>
                    <a:lnTo>
                      <a:pt x="24" y="0"/>
                    </a:lnTo>
                    <a:lnTo>
                      <a:pt x="17" y="0"/>
                    </a:lnTo>
                    <a:lnTo>
                      <a:pt x="13" y="3"/>
                    </a:lnTo>
                    <a:lnTo>
                      <a:pt x="8" y="7"/>
                    </a:lnTo>
                    <a:lnTo>
                      <a:pt x="4" y="11"/>
                    </a:lnTo>
                    <a:lnTo>
                      <a:pt x="2" y="16"/>
                    </a:lnTo>
                    <a:lnTo>
                      <a:pt x="0" y="20"/>
                    </a:lnTo>
                    <a:lnTo>
                      <a:pt x="0" y="24"/>
                    </a:lnTo>
                    <a:lnTo>
                      <a:pt x="2" y="31"/>
                    </a:lnTo>
                    <a:lnTo>
                      <a:pt x="6" y="40"/>
                    </a:lnTo>
                    <a:lnTo>
                      <a:pt x="15" y="48"/>
                    </a:lnTo>
                    <a:lnTo>
                      <a:pt x="26" y="53"/>
                    </a:lnTo>
                    <a:lnTo>
                      <a:pt x="37" y="53"/>
                    </a:lnTo>
                    <a:lnTo>
                      <a:pt x="41" y="51"/>
                    </a:lnTo>
                    <a:lnTo>
                      <a:pt x="48" y="48"/>
                    </a:lnTo>
                    <a:lnTo>
                      <a:pt x="52" y="46"/>
                    </a:lnTo>
                    <a:lnTo>
                      <a:pt x="54" y="4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4" name="任意多边形 310423"/>
              <p:cNvSpPr/>
              <p:nvPr/>
            </p:nvSpPr>
            <p:spPr>
              <a:xfrm>
                <a:off x="2210" y="3590"/>
                <a:ext cx="59" cy="53"/>
              </a:xfrm>
              <a:custGeom>
                <a:rect l="0" t="0" r="0" b="0"/>
                <a:pathLst>
                  <a:path w="59" h="52">
                    <a:moveTo>
                      <a:pt x="54" y="42"/>
                    </a:moveTo>
                    <a:lnTo>
                      <a:pt x="56" y="37"/>
                    </a:lnTo>
                    <a:lnTo>
                      <a:pt x="59" y="33"/>
                    </a:lnTo>
                    <a:lnTo>
                      <a:pt x="59" y="27"/>
                    </a:lnTo>
                    <a:lnTo>
                      <a:pt x="59" y="22"/>
                    </a:lnTo>
                    <a:lnTo>
                      <a:pt x="52" y="13"/>
                    </a:lnTo>
                    <a:lnTo>
                      <a:pt x="46" y="5"/>
                    </a:lnTo>
                    <a:lnTo>
                      <a:pt x="35" y="0"/>
                    </a:lnTo>
                    <a:lnTo>
                      <a:pt x="22" y="0"/>
                    </a:lnTo>
                    <a:lnTo>
                      <a:pt x="13" y="5"/>
                    </a:lnTo>
                    <a:lnTo>
                      <a:pt x="4" y="11"/>
                    </a:lnTo>
                    <a:lnTo>
                      <a:pt x="2" y="16"/>
                    </a:lnTo>
                    <a:lnTo>
                      <a:pt x="2" y="20"/>
                    </a:lnTo>
                    <a:lnTo>
                      <a:pt x="0" y="27"/>
                    </a:lnTo>
                    <a:lnTo>
                      <a:pt x="2" y="31"/>
                    </a:lnTo>
                    <a:lnTo>
                      <a:pt x="6" y="40"/>
                    </a:lnTo>
                    <a:lnTo>
                      <a:pt x="15" y="48"/>
                    </a:lnTo>
                    <a:lnTo>
                      <a:pt x="26" y="53"/>
                    </a:lnTo>
                    <a:lnTo>
                      <a:pt x="37" y="53"/>
                    </a:lnTo>
                    <a:lnTo>
                      <a:pt x="48" y="48"/>
                    </a:lnTo>
                    <a:lnTo>
                      <a:pt x="54" y="4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5" name="任意多边形 310424"/>
              <p:cNvSpPr/>
              <p:nvPr/>
            </p:nvSpPr>
            <p:spPr>
              <a:xfrm>
                <a:off x="2212" y="3590"/>
                <a:ext cx="57" cy="53"/>
              </a:xfrm>
              <a:custGeom>
                <a:rect l="0" t="0" r="0" b="0"/>
                <a:pathLst>
                  <a:path w="57" h="52">
                    <a:moveTo>
                      <a:pt x="52" y="42"/>
                    </a:moveTo>
                    <a:lnTo>
                      <a:pt x="54" y="37"/>
                    </a:lnTo>
                    <a:lnTo>
                      <a:pt x="57" y="33"/>
                    </a:lnTo>
                    <a:lnTo>
                      <a:pt x="57" y="27"/>
                    </a:lnTo>
                    <a:lnTo>
                      <a:pt x="54" y="22"/>
                    </a:lnTo>
                    <a:lnTo>
                      <a:pt x="50" y="13"/>
                    </a:lnTo>
                    <a:lnTo>
                      <a:pt x="41" y="5"/>
                    </a:lnTo>
                    <a:lnTo>
                      <a:pt x="30" y="0"/>
                    </a:lnTo>
                    <a:lnTo>
                      <a:pt x="20" y="0"/>
                    </a:lnTo>
                    <a:lnTo>
                      <a:pt x="11" y="5"/>
                    </a:lnTo>
                    <a:lnTo>
                      <a:pt x="2" y="11"/>
                    </a:lnTo>
                    <a:lnTo>
                      <a:pt x="0" y="16"/>
                    </a:lnTo>
                    <a:lnTo>
                      <a:pt x="0" y="22"/>
                    </a:lnTo>
                    <a:lnTo>
                      <a:pt x="0" y="27"/>
                    </a:lnTo>
                    <a:lnTo>
                      <a:pt x="0" y="31"/>
                    </a:lnTo>
                    <a:lnTo>
                      <a:pt x="4" y="40"/>
                    </a:lnTo>
                    <a:lnTo>
                      <a:pt x="13" y="48"/>
                    </a:lnTo>
                    <a:lnTo>
                      <a:pt x="24" y="53"/>
                    </a:lnTo>
                    <a:lnTo>
                      <a:pt x="35" y="53"/>
                    </a:lnTo>
                    <a:lnTo>
                      <a:pt x="44" y="48"/>
                    </a:lnTo>
                    <a:lnTo>
                      <a:pt x="52" y="4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6" name="任意多边形 310425"/>
              <p:cNvSpPr/>
              <p:nvPr/>
            </p:nvSpPr>
            <p:spPr>
              <a:xfrm>
                <a:off x="2212" y="3593"/>
                <a:ext cx="54" cy="50"/>
              </a:xfrm>
              <a:custGeom>
                <a:rect l="0" t="0" r="0" b="0"/>
                <a:pathLst>
                  <a:path w="54" h="50">
                    <a:moveTo>
                      <a:pt x="52" y="39"/>
                    </a:moveTo>
                    <a:lnTo>
                      <a:pt x="54" y="30"/>
                    </a:lnTo>
                    <a:lnTo>
                      <a:pt x="54" y="19"/>
                    </a:lnTo>
                    <a:lnTo>
                      <a:pt x="50" y="10"/>
                    </a:lnTo>
                    <a:lnTo>
                      <a:pt x="41" y="4"/>
                    </a:lnTo>
                    <a:lnTo>
                      <a:pt x="30" y="0"/>
                    </a:lnTo>
                    <a:lnTo>
                      <a:pt x="20" y="0"/>
                    </a:lnTo>
                    <a:lnTo>
                      <a:pt x="11" y="2"/>
                    </a:lnTo>
                    <a:lnTo>
                      <a:pt x="2" y="10"/>
                    </a:lnTo>
                    <a:lnTo>
                      <a:pt x="0" y="19"/>
                    </a:lnTo>
                    <a:lnTo>
                      <a:pt x="0" y="28"/>
                    </a:lnTo>
                    <a:lnTo>
                      <a:pt x="4" y="37"/>
                    </a:lnTo>
                    <a:lnTo>
                      <a:pt x="13" y="45"/>
                    </a:lnTo>
                    <a:lnTo>
                      <a:pt x="24" y="50"/>
                    </a:lnTo>
                    <a:lnTo>
                      <a:pt x="35" y="50"/>
                    </a:lnTo>
                    <a:lnTo>
                      <a:pt x="44" y="45"/>
                    </a:lnTo>
                    <a:lnTo>
                      <a:pt x="52"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7" name="任意多边形 310426"/>
              <p:cNvSpPr/>
              <p:nvPr/>
            </p:nvSpPr>
            <p:spPr>
              <a:xfrm>
                <a:off x="2212" y="3593"/>
                <a:ext cx="54" cy="50"/>
              </a:xfrm>
              <a:custGeom>
                <a:rect l="0" t="0" r="0" b="0"/>
                <a:pathLst>
                  <a:path w="54" h="50">
                    <a:moveTo>
                      <a:pt x="52" y="39"/>
                    </a:moveTo>
                    <a:lnTo>
                      <a:pt x="54" y="30"/>
                    </a:lnTo>
                    <a:lnTo>
                      <a:pt x="54" y="21"/>
                    </a:lnTo>
                    <a:lnTo>
                      <a:pt x="50" y="10"/>
                    </a:lnTo>
                    <a:lnTo>
                      <a:pt x="41" y="4"/>
                    </a:lnTo>
                    <a:lnTo>
                      <a:pt x="30" y="0"/>
                    </a:lnTo>
                    <a:lnTo>
                      <a:pt x="20" y="0"/>
                    </a:lnTo>
                    <a:lnTo>
                      <a:pt x="11" y="4"/>
                    </a:lnTo>
                    <a:lnTo>
                      <a:pt x="4" y="10"/>
                    </a:lnTo>
                    <a:lnTo>
                      <a:pt x="0" y="19"/>
                    </a:lnTo>
                    <a:lnTo>
                      <a:pt x="0" y="28"/>
                    </a:lnTo>
                    <a:lnTo>
                      <a:pt x="4" y="39"/>
                    </a:lnTo>
                    <a:lnTo>
                      <a:pt x="13" y="45"/>
                    </a:lnTo>
                    <a:lnTo>
                      <a:pt x="24" y="50"/>
                    </a:lnTo>
                    <a:lnTo>
                      <a:pt x="35" y="50"/>
                    </a:lnTo>
                    <a:lnTo>
                      <a:pt x="44" y="45"/>
                    </a:lnTo>
                    <a:lnTo>
                      <a:pt x="52"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8" name="任意多边形 310427"/>
              <p:cNvSpPr/>
              <p:nvPr/>
            </p:nvSpPr>
            <p:spPr>
              <a:xfrm>
                <a:off x="2212" y="3595"/>
                <a:ext cx="54" cy="48"/>
              </a:xfrm>
              <a:custGeom>
                <a:rect l="0" t="0" r="0" b="0"/>
                <a:pathLst>
                  <a:path w="54" h="48">
                    <a:moveTo>
                      <a:pt x="50" y="37"/>
                    </a:moveTo>
                    <a:lnTo>
                      <a:pt x="54" y="28"/>
                    </a:lnTo>
                    <a:lnTo>
                      <a:pt x="54" y="19"/>
                    </a:lnTo>
                    <a:lnTo>
                      <a:pt x="50" y="11"/>
                    </a:lnTo>
                    <a:lnTo>
                      <a:pt x="41" y="2"/>
                    </a:lnTo>
                    <a:lnTo>
                      <a:pt x="30" y="0"/>
                    </a:lnTo>
                    <a:lnTo>
                      <a:pt x="20" y="0"/>
                    </a:lnTo>
                    <a:lnTo>
                      <a:pt x="11" y="2"/>
                    </a:lnTo>
                    <a:lnTo>
                      <a:pt x="4" y="8"/>
                    </a:lnTo>
                    <a:lnTo>
                      <a:pt x="0" y="17"/>
                    </a:lnTo>
                    <a:lnTo>
                      <a:pt x="0" y="28"/>
                    </a:lnTo>
                    <a:lnTo>
                      <a:pt x="6" y="37"/>
                    </a:lnTo>
                    <a:lnTo>
                      <a:pt x="13" y="43"/>
                    </a:lnTo>
                    <a:lnTo>
                      <a:pt x="24" y="48"/>
                    </a:lnTo>
                    <a:lnTo>
                      <a:pt x="35" y="48"/>
                    </a:lnTo>
                    <a:lnTo>
                      <a:pt x="44" y="43"/>
                    </a:lnTo>
                    <a:lnTo>
                      <a:pt x="50"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29" name="任意多边形 310428"/>
              <p:cNvSpPr/>
              <p:nvPr/>
            </p:nvSpPr>
            <p:spPr>
              <a:xfrm>
                <a:off x="2212" y="3595"/>
                <a:ext cx="54" cy="48"/>
              </a:xfrm>
              <a:custGeom>
                <a:rect l="0" t="0" r="0" b="0"/>
                <a:pathLst>
                  <a:path w="54" h="48">
                    <a:moveTo>
                      <a:pt x="50" y="37"/>
                    </a:moveTo>
                    <a:lnTo>
                      <a:pt x="54" y="28"/>
                    </a:lnTo>
                    <a:lnTo>
                      <a:pt x="52" y="19"/>
                    </a:lnTo>
                    <a:lnTo>
                      <a:pt x="48" y="11"/>
                    </a:lnTo>
                    <a:lnTo>
                      <a:pt x="41" y="4"/>
                    </a:lnTo>
                    <a:lnTo>
                      <a:pt x="30" y="0"/>
                    </a:lnTo>
                    <a:lnTo>
                      <a:pt x="20" y="0"/>
                    </a:lnTo>
                    <a:lnTo>
                      <a:pt x="11" y="2"/>
                    </a:lnTo>
                    <a:lnTo>
                      <a:pt x="4" y="8"/>
                    </a:lnTo>
                    <a:lnTo>
                      <a:pt x="0" y="17"/>
                    </a:lnTo>
                    <a:lnTo>
                      <a:pt x="2" y="28"/>
                    </a:lnTo>
                    <a:lnTo>
                      <a:pt x="6" y="37"/>
                    </a:lnTo>
                    <a:lnTo>
                      <a:pt x="15" y="43"/>
                    </a:lnTo>
                    <a:lnTo>
                      <a:pt x="24" y="48"/>
                    </a:lnTo>
                    <a:lnTo>
                      <a:pt x="35" y="48"/>
                    </a:lnTo>
                    <a:lnTo>
                      <a:pt x="44" y="43"/>
                    </a:lnTo>
                    <a:lnTo>
                      <a:pt x="50"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0" name="任意多边形 310429"/>
              <p:cNvSpPr/>
              <p:nvPr/>
            </p:nvSpPr>
            <p:spPr>
              <a:xfrm>
                <a:off x="2212" y="3595"/>
                <a:ext cx="54" cy="48"/>
              </a:xfrm>
              <a:custGeom>
                <a:rect l="0" t="0" r="0" b="0"/>
                <a:pathLst>
                  <a:path w="54" h="48">
                    <a:moveTo>
                      <a:pt x="50" y="37"/>
                    </a:moveTo>
                    <a:lnTo>
                      <a:pt x="54" y="28"/>
                    </a:lnTo>
                    <a:lnTo>
                      <a:pt x="52" y="19"/>
                    </a:lnTo>
                    <a:lnTo>
                      <a:pt x="48" y="11"/>
                    </a:lnTo>
                    <a:lnTo>
                      <a:pt x="39" y="4"/>
                    </a:lnTo>
                    <a:lnTo>
                      <a:pt x="30" y="0"/>
                    </a:lnTo>
                    <a:lnTo>
                      <a:pt x="20" y="0"/>
                    </a:lnTo>
                    <a:lnTo>
                      <a:pt x="11" y="4"/>
                    </a:lnTo>
                    <a:lnTo>
                      <a:pt x="4" y="11"/>
                    </a:lnTo>
                    <a:lnTo>
                      <a:pt x="0" y="19"/>
                    </a:lnTo>
                    <a:lnTo>
                      <a:pt x="2" y="28"/>
                    </a:lnTo>
                    <a:lnTo>
                      <a:pt x="6" y="37"/>
                    </a:lnTo>
                    <a:lnTo>
                      <a:pt x="15" y="43"/>
                    </a:lnTo>
                    <a:lnTo>
                      <a:pt x="24" y="48"/>
                    </a:lnTo>
                    <a:lnTo>
                      <a:pt x="35" y="48"/>
                    </a:lnTo>
                    <a:lnTo>
                      <a:pt x="44" y="43"/>
                    </a:lnTo>
                    <a:lnTo>
                      <a:pt x="50"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1" name="任意多边形 310430"/>
              <p:cNvSpPr/>
              <p:nvPr/>
            </p:nvSpPr>
            <p:spPr>
              <a:xfrm>
                <a:off x="2214" y="3597"/>
                <a:ext cx="50" cy="46"/>
              </a:xfrm>
              <a:custGeom>
                <a:rect l="0" t="0" r="0" b="0"/>
                <a:pathLst>
                  <a:path w="50" h="46">
                    <a:moveTo>
                      <a:pt x="48" y="35"/>
                    </a:moveTo>
                    <a:lnTo>
                      <a:pt x="50" y="26"/>
                    </a:lnTo>
                    <a:lnTo>
                      <a:pt x="50" y="17"/>
                    </a:lnTo>
                    <a:lnTo>
                      <a:pt x="46" y="9"/>
                    </a:lnTo>
                    <a:lnTo>
                      <a:pt x="37" y="2"/>
                    </a:lnTo>
                    <a:lnTo>
                      <a:pt x="28" y="0"/>
                    </a:lnTo>
                    <a:lnTo>
                      <a:pt x="18" y="0"/>
                    </a:lnTo>
                    <a:lnTo>
                      <a:pt x="9" y="2"/>
                    </a:lnTo>
                    <a:lnTo>
                      <a:pt x="2" y="9"/>
                    </a:lnTo>
                    <a:lnTo>
                      <a:pt x="0" y="17"/>
                    </a:lnTo>
                    <a:lnTo>
                      <a:pt x="0" y="26"/>
                    </a:lnTo>
                    <a:lnTo>
                      <a:pt x="4" y="35"/>
                    </a:lnTo>
                    <a:lnTo>
                      <a:pt x="13" y="41"/>
                    </a:lnTo>
                    <a:lnTo>
                      <a:pt x="22" y="44"/>
                    </a:lnTo>
                    <a:lnTo>
                      <a:pt x="33" y="46"/>
                    </a:lnTo>
                    <a:lnTo>
                      <a:pt x="42" y="41"/>
                    </a:lnTo>
                    <a:lnTo>
                      <a:pt x="48"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2" name="任意多边形 310431"/>
              <p:cNvSpPr/>
              <p:nvPr/>
            </p:nvSpPr>
            <p:spPr>
              <a:xfrm>
                <a:off x="2214" y="3597"/>
                <a:ext cx="50" cy="44"/>
              </a:xfrm>
              <a:custGeom>
                <a:rect l="0" t="0" r="0" b="0"/>
                <a:pathLst>
                  <a:path w="50" h="44">
                    <a:moveTo>
                      <a:pt x="48" y="35"/>
                    </a:moveTo>
                    <a:lnTo>
                      <a:pt x="50" y="26"/>
                    </a:lnTo>
                    <a:lnTo>
                      <a:pt x="50" y="17"/>
                    </a:lnTo>
                    <a:lnTo>
                      <a:pt x="46" y="11"/>
                    </a:lnTo>
                    <a:lnTo>
                      <a:pt x="37" y="4"/>
                    </a:lnTo>
                    <a:lnTo>
                      <a:pt x="26" y="0"/>
                    </a:lnTo>
                    <a:lnTo>
                      <a:pt x="18" y="0"/>
                    </a:lnTo>
                    <a:lnTo>
                      <a:pt x="9" y="4"/>
                    </a:lnTo>
                    <a:lnTo>
                      <a:pt x="2" y="9"/>
                    </a:lnTo>
                    <a:lnTo>
                      <a:pt x="0" y="17"/>
                    </a:lnTo>
                    <a:lnTo>
                      <a:pt x="0" y="26"/>
                    </a:lnTo>
                    <a:lnTo>
                      <a:pt x="4" y="35"/>
                    </a:lnTo>
                    <a:lnTo>
                      <a:pt x="13" y="41"/>
                    </a:lnTo>
                    <a:lnTo>
                      <a:pt x="22" y="44"/>
                    </a:lnTo>
                    <a:lnTo>
                      <a:pt x="33" y="44"/>
                    </a:lnTo>
                    <a:lnTo>
                      <a:pt x="42" y="41"/>
                    </a:lnTo>
                    <a:lnTo>
                      <a:pt x="48"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3" name="任意多边形 310432"/>
              <p:cNvSpPr/>
              <p:nvPr/>
            </p:nvSpPr>
            <p:spPr>
              <a:xfrm>
                <a:off x="2214" y="3597"/>
                <a:ext cx="50" cy="44"/>
              </a:xfrm>
              <a:custGeom>
                <a:rect l="0" t="0" r="0" b="0"/>
                <a:pathLst>
                  <a:path w="50" h="44">
                    <a:moveTo>
                      <a:pt x="48" y="35"/>
                    </a:moveTo>
                    <a:lnTo>
                      <a:pt x="50" y="26"/>
                    </a:lnTo>
                    <a:lnTo>
                      <a:pt x="48" y="20"/>
                    </a:lnTo>
                    <a:lnTo>
                      <a:pt x="44" y="11"/>
                    </a:lnTo>
                    <a:lnTo>
                      <a:pt x="37" y="4"/>
                    </a:lnTo>
                    <a:lnTo>
                      <a:pt x="26" y="2"/>
                    </a:lnTo>
                    <a:lnTo>
                      <a:pt x="18" y="0"/>
                    </a:lnTo>
                    <a:lnTo>
                      <a:pt x="9" y="4"/>
                    </a:lnTo>
                    <a:lnTo>
                      <a:pt x="2" y="11"/>
                    </a:lnTo>
                    <a:lnTo>
                      <a:pt x="0" y="17"/>
                    </a:lnTo>
                    <a:lnTo>
                      <a:pt x="0" y="26"/>
                    </a:lnTo>
                    <a:lnTo>
                      <a:pt x="4" y="35"/>
                    </a:lnTo>
                    <a:lnTo>
                      <a:pt x="13" y="41"/>
                    </a:lnTo>
                    <a:lnTo>
                      <a:pt x="22" y="44"/>
                    </a:lnTo>
                    <a:lnTo>
                      <a:pt x="33" y="44"/>
                    </a:lnTo>
                    <a:lnTo>
                      <a:pt x="42" y="41"/>
                    </a:lnTo>
                    <a:lnTo>
                      <a:pt x="48"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4" name="任意多边形 310433"/>
              <p:cNvSpPr/>
              <p:nvPr/>
            </p:nvSpPr>
            <p:spPr>
              <a:xfrm>
                <a:off x="2214" y="3599"/>
                <a:ext cx="50" cy="42"/>
              </a:xfrm>
              <a:custGeom>
                <a:rect l="0" t="0" r="0" b="0"/>
                <a:pathLst>
                  <a:path w="50" h="42">
                    <a:moveTo>
                      <a:pt x="48" y="33"/>
                    </a:moveTo>
                    <a:lnTo>
                      <a:pt x="50" y="26"/>
                    </a:lnTo>
                    <a:lnTo>
                      <a:pt x="48" y="18"/>
                    </a:lnTo>
                    <a:lnTo>
                      <a:pt x="44" y="9"/>
                    </a:lnTo>
                    <a:lnTo>
                      <a:pt x="37" y="2"/>
                    </a:lnTo>
                    <a:lnTo>
                      <a:pt x="26" y="0"/>
                    </a:lnTo>
                    <a:lnTo>
                      <a:pt x="18" y="0"/>
                    </a:lnTo>
                    <a:lnTo>
                      <a:pt x="9" y="2"/>
                    </a:lnTo>
                    <a:lnTo>
                      <a:pt x="2" y="9"/>
                    </a:lnTo>
                    <a:lnTo>
                      <a:pt x="0" y="18"/>
                    </a:lnTo>
                    <a:lnTo>
                      <a:pt x="2" y="24"/>
                    </a:lnTo>
                    <a:lnTo>
                      <a:pt x="7" y="33"/>
                    </a:lnTo>
                    <a:lnTo>
                      <a:pt x="13" y="39"/>
                    </a:lnTo>
                    <a:lnTo>
                      <a:pt x="24" y="42"/>
                    </a:lnTo>
                    <a:lnTo>
                      <a:pt x="33" y="42"/>
                    </a:lnTo>
                    <a:lnTo>
                      <a:pt x="42" y="39"/>
                    </a:lnTo>
                    <a:lnTo>
                      <a:pt x="48"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5" name="任意多边形 310434"/>
              <p:cNvSpPr/>
              <p:nvPr/>
            </p:nvSpPr>
            <p:spPr>
              <a:xfrm>
                <a:off x="2214" y="3599"/>
                <a:ext cx="50" cy="42"/>
              </a:xfrm>
              <a:custGeom>
                <a:rect l="0" t="0" r="0" b="0"/>
                <a:pathLst>
                  <a:path w="50" h="42">
                    <a:moveTo>
                      <a:pt x="46" y="33"/>
                    </a:moveTo>
                    <a:lnTo>
                      <a:pt x="50" y="26"/>
                    </a:lnTo>
                    <a:lnTo>
                      <a:pt x="48" y="18"/>
                    </a:lnTo>
                    <a:lnTo>
                      <a:pt x="44" y="9"/>
                    </a:lnTo>
                    <a:lnTo>
                      <a:pt x="35" y="4"/>
                    </a:lnTo>
                    <a:lnTo>
                      <a:pt x="26" y="0"/>
                    </a:lnTo>
                    <a:lnTo>
                      <a:pt x="18" y="0"/>
                    </a:lnTo>
                    <a:lnTo>
                      <a:pt x="9" y="4"/>
                    </a:lnTo>
                    <a:lnTo>
                      <a:pt x="2" y="9"/>
                    </a:lnTo>
                    <a:lnTo>
                      <a:pt x="0" y="18"/>
                    </a:lnTo>
                    <a:lnTo>
                      <a:pt x="2" y="26"/>
                    </a:lnTo>
                    <a:lnTo>
                      <a:pt x="7" y="33"/>
                    </a:lnTo>
                    <a:lnTo>
                      <a:pt x="13" y="39"/>
                    </a:lnTo>
                    <a:lnTo>
                      <a:pt x="24" y="42"/>
                    </a:lnTo>
                    <a:lnTo>
                      <a:pt x="33" y="42"/>
                    </a:lnTo>
                    <a:lnTo>
                      <a:pt x="42" y="39"/>
                    </a:lnTo>
                    <a:lnTo>
                      <a:pt x="46"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6" name="任意多边形 310435"/>
              <p:cNvSpPr/>
              <p:nvPr/>
            </p:nvSpPr>
            <p:spPr>
              <a:xfrm>
                <a:off x="2214" y="3601"/>
                <a:ext cx="48" cy="40"/>
              </a:xfrm>
              <a:custGeom>
                <a:rect l="0" t="0" r="0" b="0"/>
                <a:pathLst>
                  <a:path w="48" h="40">
                    <a:moveTo>
                      <a:pt x="46" y="31"/>
                    </a:moveTo>
                    <a:lnTo>
                      <a:pt x="48" y="24"/>
                    </a:lnTo>
                    <a:lnTo>
                      <a:pt x="48" y="16"/>
                    </a:lnTo>
                    <a:lnTo>
                      <a:pt x="44" y="9"/>
                    </a:lnTo>
                    <a:lnTo>
                      <a:pt x="35" y="2"/>
                    </a:lnTo>
                    <a:lnTo>
                      <a:pt x="26" y="0"/>
                    </a:lnTo>
                    <a:lnTo>
                      <a:pt x="18" y="0"/>
                    </a:lnTo>
                    <a:lnTo>
                      <a:pt x="9" y="2"/>
                    </a:lnTo>
                    <a:lnTo>
                      <a:pt x="2" y="9"/>
                    </a:lnTo>
                    <a:lnTo>
                      <a:pt x="0" y="16"/>
                    </a:lnTo>
                    <a:lnTo>
                      <a:pt x="2" y="24"/>
                    </a:lnTo>
                    <a:lnTo>
                      <a:pt x="7" y="31"/>
                    </a:lnTo>
                    <a:lnTo>
                      <a:pt x="13" y="37"/>
                    </a:lnTo>
                    <a:lnTo>
                      <a:pt x="24" y="40"/>
                    </a:lnTo>
                    <a:lnTo>
                      <a:pt x="33" y="40"/>
                    </a:lnTo>
                    <a:lnTo>
                      <a:pt x="42" y="37"/>
                    </a:lnTo>
                    <a:lnTo>
                      <a:pt x="46"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7" name="任意多边形 310436"/>
              <p:cNvSpPr/>
              <p:nvPr/>
            </p:nvSpPr>
            <p:spPr>
              <a:xfrm>
                <a:off x="2214" y="3601"/>
                <a:ext cx="48" cy="40"/>
              </a:xfrm>
              <a:custGeom>
                <a:rect l="0" t="0" r="0" b="0"/>
                <a:pathLst>
                  <a:path w="48" h="40">
                    <a:moveTo>
                      <a:pt x="46" y="31"/>
                    </a:moveTo>
                    <a:lnTo>
                      <a:pt x="48" y="24"/>
                    </a:lnTo>
                    <a:lnTo>
                      <a:pt x="48" y="16"/>
                    </a:lnTo>
                    <a:lnTo>
                      <a:pt x="42" y="9"/>
                    </a:lnTo>
                    <a:lnTo>
                      <a:pt x="35" y="2"/>
                    </a:lnTo>
                    <a:lnTo>
                      <a:pt x="26" y="0"/>
                    </a:lnTo>
                    <a:lnTo>
                      <a:pt x="18" y="0"/>
                    </a:lnTo>
                    <a:lnTo>
                      <a:pt x="9" y="2"/>
                    </a:lnTo>
                    <a:lnTo>
                      <a:pt x="4" y="9"/>
                    </a:lnTo>
                    <a:lnTo>
                      <a:pt x="0" y="16"/>
                    </a:lnTo>
                    <a:lnTo>
                      <a:pt x="2" y="24"/>
                    </a:lnTo>
                    <a:lnTo>
                      <a:pt x="7" y="31"/>
                    </a:lnTo>
                    <a:lnTo>
                      <a:pt x="15" y="37"/>
                    </a:lnTo>
                    <a:lnTo>
                      <a:pt x="24" y="40"/>
                    </a:lnTo>
                    <a:lnTo>
                      <a:pt x="33" y="40"/>
                    </a:lnTo>
                    <a:lnTo>
                      <a:pt x="39" y="37"/>
                    </a:lnTo>
                    <a:lnTo>
                      <a:pt x="46"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8" name="任意多边形 310437"/>
              <p:cNvSpPr/>
              <p:nvPr/>
            </p:nvSpPr>
            <p:spPr>
              <a:xfrm>
                <a:off x="2216" y="3601"/>
                <a:ext cx="46" cy="40"/>
              </a:xfrm>
              <a:custGeom>
                <a:rect l="0" t="0" r="0" b="0"/>
                <a:pathLst>
                  <a:path w="46" h="40">
                    <a:moveTo>
                      <a:pt x="44" y="31"/>
                    </a:moveTo>
                    <a:lnTo>
                      <a:pt x="46" y="24"/>
                    </a:lnTo>
                    <a:lnTo>
                      <a:pt x="44" y="16"/>
                    </a:lnTo>
                    <a:lnTo>
                      <a:pt x="40" y="9"/>
                    </a:lnTo>
                    <a:lnTo>
                      <a:pt x="33" y="5"/>
                    </a:lnTo>
                    <a:lnTo>
                      <a:pt x="24" y="0"/>
                    </a:lnTo>
                    <a:lnTo>
                      <a:pt x="16" y="0"/>
                    </a:lnTo>
                    <a:lnTo>
                      <a:pt x="7" y="5"/>
                    </a:lnTo>
                    <a:lnTo>
                      <a:pt x="2" y="9"/>
                    </a:lnTo>
                    <a:lnTo>
                      <a:pt x="0" y="18"/>
                    </a:lnTo>
                    <a:lnTo>
                      <a:pt x="0" y="24"/>
                    </a:lnTo>
                    <a:lnTo>
                      <a:pt x="5" y="31"/>
                    </a:lnTo>
                    <a:lnTo>
                      <a:pt x="13" y="37"/>
                    </a:lnTo>
                    <a:lnTo>
                      <a:pt x="22" y="40"/>
                    </a:lnTo>
                    <a:lnTo>
                      <a:pt x="31" y="40"/>
                    </a:lnTo>
                    <a:lnTo>
                      <a:pt x="37" y="37"/>
                    </a:lnTo>
                    <a:lnTo>
                      <a:pt x="44"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39" name="任意多边形 310438"/>
              <p:cNvSpPr/>
              <p:nvPr/>
            </p:nvSpPr>
            <p:spPr>
              <a:xfrm>
                <a:off x="2216" y="3603"/>
                <a:ext cx="46" cy="38"/>
              </a:xfrm>
              <a:custGeom>
                <a:rect l="0" t="0" r="0" b="0"/>
                <a:pathLst>
                  <a:path w="46" h="38">
                    <a:moveTo>
                      <a:pt x="44" y="29"/>
                    </a:moveTo>
                    <a:lnTo>
                      <a:pt x="46" y="22"/>
                    </a:lnTo>
                    <a:lnTo>
                      <a:pt x="44" y="16"/>
                    </a:lnTo>
                    <a:lnTo>
                      <a:pt x="40" y="9"/>
                    </a:lnTo>
                    <a:lnTo>
                      <a:pt x="33" y="3"/>
                    </a:lnTo>
                    <a:lnTo>
                      <a:pt x="24" y="0"/>
                    </a:lnTo>
                    <a:lnTo>
                      <a:pt x="16" y="0"/>
                    </a:lnTo>
                    <a:lnTo>
                      <a:pt x="7" y="3"/>
                    </a:lnTo>
                    <a:lnTo>
                      <a:pt x="2" y="9"/>
                    </a:lnTo>
                    <a:lnTo>
                      <a:pt x="0" y="16"/>
                    </a:lnTo>
                    <a:lnTo>
                      <a:pt x="0" y="22"/>
                    </a:lnTo>
                    <a:lnTo>
                      <a:pt x="7" y="29"/>
                    </a:lnTo>
                    <a:lnTo>
                      <a:pt x="13" y="35"/>
                    </a:lnTo>
                    <a:lnTo>
                      <a:pt x="22" y="38"/>
                    </a:lnTo>
                    <a:lnTo>
                      <a:pt x="31" y="38"/>
                    </a:lnTo>
                    <a:lnTo>
                      <a:pt x="37" y="35"/>
                    </a:lnTo>
                    <a:lnTo>
                      <a:pt x="44"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0" name="任意多边形 310439"/>
              <p:cNvSpPr/>
              <p:nvPr/>
            </p:nvSpPr>
            <p:spPr>
              <a:xfrm>
                <a:off x="2216" y="3603"/>
                <a:ext cx="44" cy="38"/>
              </a:xfrm>
              <a:custGeom>
                <a:rect l="0" t="0" r="0" b="0"/>
                <a:pathLst>
                  <a:path w="44" h="38">
                    <a:moveTo>
                      <a:pt x="44" y="29"/>
                    </a:moveTo>
                    <a:lnTo>
                      <a:pt x="44" y="22"/>
                    </a:lnTo>
                    <a:lnTo>
                      <a:pt x="44" y="16"/>
                    </a:lnTo>
                    <a:lnTo>
                      <a:pt x="40" y="9"/>
                    </a:lnTo>
                    <a:lnTo>
                      <a:pt x="31" y="3"/>
                    </a:lnTo>
                    <a:lnTo>
                      <a:pt x="22" y="0"/>
                    </a:lnTo>
                    <a:lnTo>
                      <a:pt x="16" y="0"/>
                    </a:lnTo>
                    <a:lnTo>
                      <a:pt x="7" y="5"/>
                    </a:lnTo>
                    <a:lnTo>
                      <a:pt x="2" y="9"/>
                    </a:lnTo>
                    <a:lnTo>
                      <a:pt x="0" y="16"/>
                    </a:lnTo>
                    <a:lnTo>
                      <a:pt x="2" y="22"/>
                    </a:lnTo>
                    <a:lnTo>
                      <a:pt x="7" y="29"/>
                    </a:lnTo>
                    <a:lnTo>
                      <a:pt x="13" y="35"/>
                    </a:lnTo>
                    <a:lnTo>
                      <a:pt x="22" y="38"/>
                    </a:lnTo>
                    <a:lnTo>
                      <a:pt x="31" y="38"/>
                    </a:lnTo>
                    <a:lnTo>
                      <a:pt x="37" y="35"/>
                    </a:lnTo>
                    <a:lnTo>
                      <a:pt x="44"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1" name="任意多边形 310440"/>
              <p:cNvSpPr/>
              <p:nvPr/>
            </p:nvSpPr>
            <p:spPr>
              <a:xfrm>
                <a:off x="2216" y="3606"/>
                <a:ext cx="44" cy="35"/>
              </a:xfrm>
              <a:custGeom>
                <a:rect l="0" t="0" r="0" b="0"/>
                <a:pathLst>
                  <a:path w="44" h="35">
                    <a:moveTo>
                      <a:pt x="42" y="26"/>
                    </a:moveTo>
                    <a:lnTo>
                      <a:pt x="44" y="19"/>
                    </a:lnTo>
                    <a:lnTo>
                      <a:pt x="44" y="13"/>
                    </a:lnTo>
                    <a:lnTo>
                      <a:pt x="37" y="6"/>
                    </a:lnTo>
                    <a:lnTo>
                      <a:pt x="31" y="2"/>
                    </a:lnTo>
                    <a:lnTo>
                      <a:pt x="22" y="0"/>
                    </a:lnTo>
                    <a:lnTo>
                      <a:pt x="16" y="0"/>
                    </a:lnTo>
                    <a:lnTo>
                      <a:pt x="7" y="2"/>
                    </a:lnTo>
                    <a:lnTo>
                      <a:pt x="2" y="6"/>
                    </a:lnTo>
                    <a:lnTo>
                      <a:pt x="0" y="13"/>
                    </a:lnTo>
                    <a:lnTo>
                      <a:pt x="2" y="19"/>
                    </a:lnTo>
                    <a:lnTo>
                      <a:pt x="7" y="26"/>
                    </a:lnTo>
                    <a:lnTo>
                      <a:pt x="13" y="32"/>
                    </a:lnTo>
                    <a:lnTo>
                      <a:pt x="22" y="35"/>
                    </a:lnTo>
                    <a:lnTo>
                      <a:pt x="31" y="35"/>
                    </a:lnTo>
                    <a:lnTo>
                      <a:pt x="37" y="32"/>
                    </a:lnTo>
                    <a:lnTo>
                      <a:pt x="42"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2" name="任意多边形 310441"/>
              <p:cNvSpPr/>
              <p:nvPr/>
            </p:nvSpPr>
            <p:spPr>
              <a:xfrm>
                <a:off x="2216" y="3606"/>
                <a:ext cx="44" cy="35"/>
              </a:xfrm>
              <a:custGeom>
                <a:rect l="0" t="0" r="0" b="0"/>
                <a:pathLst>
                  <a:path w="44" h="35">
                    <a:moveTo>
                      <a:pt x="42" y="26"/>
                    </a:moveTo>
                    <a:lnTo>
                      <a:pt x="44" y="19"/>
                    </a:lnTo>
                    <a:lnTo>
                      <a:pt x="42" y="13"/>
                    </a:lnTo>
                    <a:lnTo>
                      <a:pt x="37" y="6"/>
                    </a:lnTo>
                    <a:lnTo>
                      <a:pt x="31" y="2"/>
                    </a:lnTo>
                    <a:lnTo>
                      <a:pt x="22" y="0"/>
                    </a:lnTo>
                    <a:lnTo>
                      <a:pt x="13" y="0"/>
                    </a:lnTo>
                    <a:lnTo>
                      <a:pt x="7" y="2"/>
                    </a:lnTo>
                    <a:lnTo>
                      <a:pt x="2" y="8"/>
                    </a:lnTo>
                    <a:lnTo>
                      <a:pt x="0" y="15"/>
                    </a:lnTo>
                    <a:lnTo>
                      <a:pt x="2" y="21"/>
                    </a:lnTo>
                    <a:lnTo>
                      <a:pt x="7" y="26"/>
                    </a:lnTo>
                    <a:lnTo>
                      <a:pt x="13" y="32"/>
                    </a:lnTo>
                    <a:lnTo>
                      <a:pt x="22" y="35"/>
                    </a:lnTo>
                    <a:lnTo>
                      <a:pt x="31" y="35"/>
                    </a:lnTo>
                    <a:lnTo>
                      <a:pt x="37" y="30"/>
                    </a:lnTo>
                    <a:lnTo>
                      <a:pt x="42"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3" name="任意多边形 310442"/>
              <p:cNvSpPr/>
              <p:nvPr/>
            </p:nvSpPr>
            <p:spPr>
              <a:xfrm>
                <a:off x="2216" y="3606"/>
                <a:ext cx="44" cy="35"/>
              </a:xfrm>
              <a:custGeom>
                <a:rect l="0" t="0" r="0" b="0"/>
                <a:pathLst>
                  <a:path w="44" h="35">
                    <a:moveTo>
                      <a:pt x="42" y="26"/>
                    </a:moveTo>
                    <a:lnTo>
                      <a:pt x="44" y="19"/>
                    </a:lnTo>
                    <a:lnTo>
                      <a:pt x="42" y="13"/>
                    </a:lnTo>
                    <a:lnTo>
                      <a:pt x="37" y="8"/>
                    </a:lnTo>
                    <a:lnTo>
                      <a:pt x="31" y="2"/>
                    </a:lnTo>
                    <a:lnTo>
                      <a:pt x="22" y="0"/>
                    </a:lnTo>
                    <a:lnTo>
                      <a:pt x="13" y="0"/>
                    </a:lnTo>
                    <a:lnTo>
                      <a:pt x="7" y="4"/>
                    </a:lnTo>
                    <a:lnTo>
                      <a:pt x="2" y="8"/>
                    </a:lnTo>
                    <a:lnTo>
                      <a:pt x="0" y="15"/>
                    </a:lnTo>
                    <a:lnTo>
                      <a:pt x="2" y="21"/>
                    </a:lnTo>
                    <a:lnTo>
                      <a:pt x="7" y="26"/>
                    </a:lnTo>
                    <a:lnTo>
                      <a:pt x="13" y="32"/>
                    </a:lnTo>
                    <a:lnTo>
                      <a:pt x="22" y="35"/>
                    </a:lnTo>
                    <a:lnTo>
                      <a:pt x="31" y="35"/>
                    </a:lnTo>
                    <a:lnTo>
                      <a:pt x="37" y="30"/>
                    </a:lnTo>
                    <a:lnTo>
                      <a:pt x="42"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4" name="任意多边形 310443"/>
              <p:cNvSpPr/>
              <p:nvPr/>
            </p:nvSpPr>
            <p:spPr>
              <a:xfrm>
                <a:off x="2218" y="3608"/>
                <a:ext cx="42" cy="33"/>
              </a:xfrm>
              <a:custGeom>
                <a:rect l="0" t="0" r="0" b="0"/>
                <a:pathLst>
                  <a:path w="42" h="33">
                    <a:moveTo>
                      <a:pt x="40" y="24"/>
                    </a:moveTo>
                    <a:lnTo>
                      <a:pt x="42" y="17"/>
                    </a:lnTo>
                    <a:lnTo>
                      <a:pt x="40" y="11"/>
                    </a:lnTo>
                    <a:lnTo>
                      <a:pt x="35" y="6"/>
                    </a:lnTo>
                    <a:lnTo>
                      <a:pt x="29" y="2"/>
                    </a:lnTo>
                    <a:lnTo>
                      <a:pt x="20" y="0"/>
                    </a:lnTo>
                    <a:lnTo>
                      <a:pt x="11" y="0"/>
                    </a:lnTo>
                    <a:lnTo>
                      <a:pt x="5" y="2"/>
                    </a:lnTo>
                    <a:lnTo>
                      <a:pt x="0" y="6"/>
                    </a:lnTo>
                    <a:lnTo>
                      <a:pt x="0" y="13"/>
                    </a:lnTo>
                    <a:lnTo>
                      <a:pt x="0" y="19"/>
                    </a:lnTo>
                    <a:lnTo>
                      <a:pt x="5" y="26"/>
                    </a:lnTo>
                    <a:lnTo>
                      <a:pt x="14" y="30"/>
                    </a:lnTo>
                    <a:lnTo>
                      <a:pt x="20" y="33"/>
                    </a:lnTo>
                    <a:lnTo>
                      <a:pt x="29" y="33"/>
                    </a:lnTo>
                    <a:lnTo>
                      <a:pt x="35" y="28"/>
                    </a:lnTo>
                    <a:lnTo>
                      <a:pt x="40"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5" name="任意多边形 310444"/>
              <p:cNvSpPr/>
              <p:nvPr/>
            </p:nvSpPr>
            <p:spPr>
              <a:xfrm>
                <a:off x="2218" y="3608"/>
                <a:ext cx="40" cy="33"/>
              </a:xfrm>
              <a:custGeom>
                <a:rect l="0" t="0" r="0" b="0"/>
                <a:pathLst>
                  <a:path w="40" h="33">
                    <a:moveTo>
                      <a:pt x="40" y="24"/>
                    </a:moveTo>
                    <a:lnTo>
                      <a:pt x="40" y="17"/>
                    </a:lnTo>
                    <a:lnTo>
                      <a:pt x="40" y="13"/>
                    </a:lnTo>
                    <a:lnTo>
                      <a:pt x="35" y="6"/>
                    </a:lnTo>
                    <a:lnTo>
                      <a:pt x="27" y="2"/>
                    </a:lnTo>
                    <a:lnTo>
                      <a:pt x="20" y="0"/>
                    </a:lnTo>
                    <a:lnTo>
                      <a:pt x="11" y="0"/>
                    </a:lnTo>
                    <a:lnTo>
                      <a:pt x="5" y="2"/>
                    </a:lnTo>
                    <a:lnTo>
                      <a:pt x="0" y="6"/>
                    </a:lnTo>
                    <a:lnTo>
                      <a:pt x="0" y="13"/>
                    </a:lnTo>
                    <a:lnTo>
                      <a:pt x="0" y="19"/>
                    </a:lnTo>
                    <a:lnTo>
                      <a:pt x="7" y="26"/>
                    </a:lnTo>
                    <a:lnTo>
                      <a:pt x="14" y="30"/>
                    </a:lnTo>
                    <a:lnTo>
                      <a:pt x="20" y="33"/>
                    </a:lnTo>
                    <a:lnTo>
                      <a:pt x="29" y="30"/>
                    </a:lnTo>
                    <a:lnTo>
                      <a:pt x="35" y="28"/>
                    </a:lnTo>
                    <a:lnTo>
                      <a:pt x="40"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6" name="任意多边形 310445"/>
              <p:cNvSpPr/>
              <p:nvPr/>
            </p:nvSpPr>
            <p:spPr>
              <a:xfrm>
                <a:off x="2218" y="3608"/>
                <a:ext cx="40" cy="33"/>
              </a:xfrm>
              <a:custGeom>
                <a:rect l="0" t="0" r="0" b="0"/>
                <a:pathLst>
                  <a:path w="40" h="33">
                    <a:moveTo>
                      <a:pt x="40" y="24"/>
                    </a:moveTo>
                    <a:lnTo>
                      <a:pt x="40" y="19"/>
                    </a:lnTo>
                    <a:lnTo>
                      <a:pt x="38" y="13"/>
                    </a:lnTo>
                    <a:lnTo>
                      <a:pt x="33" y="6"/>
                    </a:lnTo>
                    <a:lnTo>
                      <a:pt x="27" y="2"/>
                    </a:lnTo>
                    <a:lnTo>
                      <a:pt x="20" y="0"/>
                    </a:lnTo>
                    <a:lnTo>
                      <a:pt x="11" y="2"/>
                    </a:lnTo>
                    <a:lnTo>
                      <a:pt x="5" y="4"/>
                    </a:lnTo>
                    <a:lnTo>
                      <a:pt x="0" y="9"/>
                    </a:lnTo>
                    <a:lnTo>
                      <a:pt x="0" y="13"/>
                    </a:lnTo>
                    <a:lnTo>
                      <a:pt x="3" y="19"/>
                    </a:lnTo>
                    <a:lnTo>
                      <a:pt x="7" y="26"/>
                    </a:lnTo>
                    <a:lnTo>
                      <a:pt x="14" y="30"/>
                    </a:lnTo>
                    <a:lnTo>
                      <a:pt x="20" y="33"/>
                    </a:lnTo>
                    <a:lnTo>
                      <a:pt x="29" y="30"/>
                    </a:lnTo>
                    <a:lnTo>
                      <a:pt x="35" y="28"/>
                    </a:lnTo>
                    <a:lnTo>
                      <a:pt x="40"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7" name="任意多边形 310446"/>
              <p:cNvSpPr/>
              <p:nvPr/>
            </p:nvSpPr>
            <p:spPr>
              <a:xfrm>
                <a:off x="2218" y="3610"/>
                <a:ext cx="40" cy="28"/>
              </a:xfrm>
              <a:custGeom>
                <a:rect l="0" t="0" r="0" b="0"/>
                <a:pathLst>
                  <a:path w="40" h="28">
                    <a:moveTo>
                      <a:pt x="38" y="22"/>
                    </a:moveTo>
                    <a:lnTo>
                      <a:pt x="40" y="17"/>
                    </a:lnTo>
                    <a:lnTo>
                      <a:pt x="38" y="11"/>
                    </a:lnTo>
                    <a:lnTo>
                      <a:pt x="33" y="7"/>
                    </a:lnTo>
                    <a:lnTo>
                      <a:pt x="27" y="2"/>
                    </a:lnTo>
                    <a:lnTo>
                      <a:pt x="20" y="0"/>
                    </a:lnTo>
                    <a:lnTo>
                      <a:pt x="11" y="0"/>
                    </a:lnTo>
                    <a:lnTo>
                      <a:pt x="5" y="2"/>
                    </a:lnTo>
                    <a:lnTo>
                      <a:pt x="3" y="7"/>
                    </a:lnTo>
                    <a:lnTo>
                      <a:pt x="0" y="13"/>
                    </a:lnTo>
                    <a:lnTo>
                      <a:pt x="3" y="17"/>
                    </a:lnTo>
                    <a:lnTo>
                      <a:pt x="7" y="24"/>
                    </a:lnTo>
                    <a:lnTo>
                      <a:pt x="14" y="28"/>
                    </a:lnTo>
                    <a:lnTo>
                      <a:pt x="20" y="28"/>
                    </a:lnTo>
                    <a:lnTo>
                      <a:pt x="29" y="28"/>
                    </a:lnTo>
                    <a:lnTo>
                      <a:pt x="35" y="26"/>
                    </a:lnTo>
                    <a:lnTo>
                      <a:pt x="38"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8" name="任意多边形 310447"/>
              <p:cNvSpPr/>
              <p:nvPr/>
            </p:nvSpPr>
            <p:spPr>
              <a:xfrm>
                <a:off x="2218" y="3610"/>
                <a:ext cx="40" cy="28"/>
              </a:xfrm>
              <a:custGeom>
                <a:rect l="0" t="0" r="0" b="0"/>
                <a:pathLst>
                  <a:path w="40" h="28">
                    <a:moveTo>
                      <a:pt x="38" y="22"/>
                    </a:moveTo>
                    <a:lnTo>
                      <a:pt x="40" y="17"/>
                    </a:lnTo>
                    <a:lnTo>
                      <a:pt x="38" y="11"/>
                    </a:lnTo>
                    <a:lnTo>
                      <a:pt x="33" y="7"/>
                    </a:lnTo>
                    <a:lnTo>
                      <a:pt x="27" y="2"/>
                    </a:lnTo>
                    <a:lnTo>
                      <a:pt x="18" y="0"/>
                    </a:lnTo>
                    <a:lnTo>
                      <a:pt x="11" y="0"/>
                    </a:lnTo>
                    <a:lnTo>
                      <a:pt x="5" y="2"/>
                    </a:lnTo>
                    <a:lnTo>
                      <a:pt x="3" y="7"/>
                    </a:lnTo>
                    <a:lnTo>
                      <a:pt x="0" y="13"/>
                    </a:lnTo>
                    <a:lnTo>
                      <a:pt x="3" y="17"/>
                    </a:lnTo>
                    <a:lnTo>
                      <a:pt x="7" y="24"/>
                    </a:lnTo>
                    <a:lnTo>
                      <a:pt x="14" y="28"/>
                    </a:lnTo>
                    <a:lnTo>
                      <a:pt x="22" y="28"/>
                    </a:lnTo>
                    <a:lnTo>
                      <a:pt x="29" y="28"/>
                    </a:lnTo>
                    <a:lnTo>
                      <a:pt x="33" y="26"/>
                    </a:lnTo>
                    <a:lnTo>
                      <a:pt x="38"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49" name="任意多边形 310448"/>
              <p:cNvSpPr/>
              <p:nvPr/>
            </p:nvSpPr>
            <p:spPr>
              <a:xfrm>
                <a:off x="2218" y="3612"/>
                <a:ext cx="40" cy="26"/>
              </a:xfrm>
              <a:custGeom>
                <a:rect l="0" t="0" r="0" b="0"/>
                <a:pathLst>
                  <a:path w="40" h="26">
                    <a:moveTo>
                      <a:pt x="38" y="20"/>
                    </a:moveTo>
                    <a:lnTo>
                      <a:pt x="40" y="15"/>
                    </a:lnTo>
                    <a:lnTo>
                      <a:pt x="38" y="9"/>
                    </a:lnTo>
                    <a:lnTo>
                      <a:pt x="33" y="5"/>
                    </a:lnTo>
                    <a:lnTo>
                      <a:pt x="27" y="0"/>
                    </a:lnTo>
                    <a:lnTo>
                      <a:pt x="18" y="0"/>
                    </a:lnTo>
                    <a:lnTo>
                      <a:pt x="11" y="0"/>
                    </a:lnTo>
                    <a:lnTo>
                      <a:pt x="5" y="2"/>
                    </a:lnTo>
                    <a:lnTo>
                      <a:pt x="3" y="7"/>
                    </a:lnTo>
                    <a:lnTo>
                      <a:pt x="0" y="11"/>
                    </a:lnTo>
                    <a:lnTo>
                      <a:pt x="3" y="18"/>
                    </a:lnTo>
                    <a:lnTo>
                      <a:pt x="7" y="22"/>
                    </a:lnTo>
                    <a:lnTo>
                      <a:pt x="14" y="26"/>
                    </a:lnTo>
                    <a:lnTo>
                      <a:pt x="22" y="26"/>
                    </a:lnTo>
                    <a:lnTo>
                      <a:pt x="29" y="26"/>
                    </a:lnTo>
                    <a:lnTo>
                      <a:pt x="33" y="24"/>
                    </a:lnTo>
                    <a:lnTo>
                      <a:pt x="38"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0" name="任意多边形 310449"/>
              <p:cNvSpPr/>
              <p:nvPr/>
            </p:nvSpPr>
            <p:spPr>
              <a:xfrm>
                <a:off x="2218" y="3612"/>
                <a:ext cx="38" cy="26"/>
              </a:xfrm>
              <a:custGeom>
                <a:rect l="0" t="0" r="0" b="0"/>
                <a:pathLst>
                  <a:path w="38" h="26">
                    <a:moveTo>
                      <a:pt x="38" y="20"/>
                    </a:moveTo>
                    <a:lnTo>
                      <a:pt x="38" y="15"/>
                    </a:lnTo>
                    <a:lnTo>
                      <a:pt x="35" y="11"/>
                    </a:lnTo>
                    <a:lnTo>
                      <a:pt x="31" y="5"/>
                    </a:lnTo>
                    <a:lnTo>
                      <a:pt x="24" y="2"/>
                    </a:lnTo>
                    <a:lnTo>
                      <a:pt x="18" y="0"/>
                    </a:lnTo>
                    <a:lnTo>
                      <a:pt x="11" y="0"/>
                    </a:lnTo>
                    <a:lnTo>
                      <a:pt x="5" y="2"/>
                    </a:lnTo>
                    <a:lnTo>
                      <a:pt x="3" y="7"/>
                    </a:lnTo>
                    <a:lnTo>
                      <a:pt x="0" y="11"/>
                    </a:lnTo>
                    <a:lnTo>
                      <a:pt x="3" y="18"/>
                    </a:lnTo>
                    <a:lnTo>
                      <a:pt x="7" y="22"/>
                    </a:lnTo>
                    <a:lnTo>
                      <a:pt x="14" y="24"/>
                    </a:lnTo>
                    <a:lnTo>
                      <a:pt x="22" y="26"/>
                    </a:lnTo>
                    <a:lnTo>
                      <a:pt x="29" y="26"/>
                    </a:lnTo>
                    <a:lnTo>
                      <a:pt x="33" y="24"/>
                    </a:lnTo>
                    <a:lnTo>
                      <a:pt x="38"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1" name="任意多边形 310450"/>
              <p:cNvSpPr/>
              <p:nvPr/>
            </p:nvSpPr>
            <p:spPr>
              <a:xfrm>
                <a:off x="2221" y="3612"/>
                <a:ext cx="35" cy="26"/>
              </a:xfrm>
              <a:custGeom>
                <a:rect l="0" t="0" r="0" b="0"/>
                <a:pathLst>
                  <a:path w="35" h="26">
                    <a:moveTo>
                      <a:pt x="35" y="20"/>
                    </a:moveTo>
                    <a:lnTo>
                      <a:pt x="35" y="15"/>
                    </a:lnTo>
                    <a:lnTo>
                      <a:pt x="32" y="11"/>
                    </a:lnTo>
                    <a:lnTo>
                      <a:pt x="28" y="7"/>
                    </a:lnTo>
                    <a:lnTo>
                      <a:pt x="21" y="2"/>
                    </a:lnTo>
                    <a:lnTo>
                      <a:pt x="15" y="0"/>
                    </a:lnTo>
                    <a:lnTo>
                      <a:pt x="8" y="2"/>
                    </a:lnTo>
                    <a:lnTo>
                      <a:pt x="2" y="5"/>
                    </a:lnTo>
                    <a:lnTo>
                      <a:pt x="0" y="7"/>
                    </a:lnTo>
                    <a:lnTo>
                      <a:pt x="0" y="13"/>
                    </a:lnTo>
                    <a:lnTo>
                      <a:pt x="2" y="18"/>
                    </a:lnTo>
                    <a:lnTo>
                      <a:pt x="6" y="22"/>
                    </a:lnTo>
                    <a:lnTo>
                      <a:pt x="11" y="24"/>
                    </a:lnTo>
                    <a:lnTo>
                      <a:pt x="19" y="26"/>
                    </a:lnTo>
                    <a:lnTo>
                      <a:pt x="26" y="26"/>
                    </a:lnTo>
                    <a:lnTo>
                      <a:pt x="30" y="24"/>
                    </a:lnTo>
                    <a:lnTo>
                      <a:pt x="35"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2" name="任意多边形 310451"/>
              <p:cNvSpPr/>
              <p:nvPr/>
            </p:nvSpPr>
            <p:spPr>
              <a:xfrm>
                <a:off x="2221" y="3614"/>
                <a:ext cx="35" cy="24"/>
              </a:xfrm>
              <a:custGeom>
                <a:rect l="0" t="0" r="0" b="0"/>
                <a:pathLst>
                  <a:path w="35" h="24">
                    <a:moveTo>
                      <a:pt x="35" y="18"/>
                    </a:moveTo>
                    <a:lnTo>
                      <a:pt x="35" y="13"/>
                    </a:lnTo>
                    <a:lnTo>
                      <a:pt x="32" y="9"/>
                    </a:lnTo>
                    <a:lnTo>
                      <a:pt x="28" y="5"/>
                    </a:lnTo>
                    <a:lnTo>
                      <a:pt x="21" y="0"/>
                    </a:lnTo>
                    <a:lnTo>
                      <a:pt x="15" y="0"/>
                    </a:lnTo>
                    <a:lnTo>
                      <a:pt x="8" y="0"/>
                    </a:lnTo>
                    <a:lnTo>
                      <a:pt x="2" y="3"/>
                    </a:lnTo>
                    <a:lnTo>
                      <a:pt x="0" y="7"/>
                    </a:lnTo>
                    <a:lnTo>
                      <a:pt x="0" y="11"/>
                    </a:lnTo>
                    <a:lnTo>
                      <a:pt x="2" y="16"/>
                    </a:lnTo>
                    <a:lnTo>
                      <a:pt x="6" y="20"/>
                    </a:lnTo>
                    <a:lnTo>
                      <a:pt x="13" y="22"/>
                    </a:lnTo>
                    <a:lnTo>
                      <a:pt x="19" y="24"/>
                    </a:lnTo>
                    <a:lnTo>
                      <a:pt x="26" y="24"/>
                    </a:lnTo>
                    <a:lnTo>
                      <a:pt x="30" y="22"/>
                    </a:lnTo>
                    <a:lnTo>
                      <a:pt x="35"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3" name="任意多边形 310452"/>
              <p:cNvSpPr/>
              <p:nvPr/>
            </p:nvSpPr>
            <p:spPr>
              <a:xfrm>
                <a:off x="2221" y="3614"/>
                <a:ext cx="35" cy="24"/>
              </a:xfrm>
              <a:custGeom>
                <a:rect l="0" t="0" r="0" b="0"/>
                <a:pathLst>
                  <a:path w="35" h="24">
                    <a:moveTo>
                      <a:pt x="32" y="18"/>
                    </a:moveTo>
                    <a:lnTo>
                      <a:pt x="35" y="13"/>
                    </a:lnTo>
                    <a:lnTo>
                      <a:pt x="32" y="9"/>
                    </a:lnTo>
                    <a:lnTo>
                      <a:pt x="28" y="5"/>
                    </a:lnTo>
                    <a:lnTo>
                      <a:pt x="21" y="3"/>
                    </a:lnTo>
                    <a:lnTo>
                      <a:pt x="15" y="0"/>
                    </a:lnTo>
                    <a:lnTo>
                      <a:pt x="8" y="0"/>
                    </a:lnTo>
                    <a:lnTo>
                      <a:pt x="4" y="3"/>
                    </a:lnTo>
                    <a:lnTo>
                      <a:pt x="0" y="7"/>
                    </a:lnTo>
                    <a:lnTo>
                      <a:pt x="0" y="11"/>
                    </a:lnTo>
                    <a:lnTo>
                      <a:pt x="2" y="16"/>
                    </a:lnTo>
                    <a:lnTo>
                      <a:pt x="6" y="20"/>
                    </a:lnTo>
                    <a:lnTo>
                      <a:pt x="13" y="22"/>
                    </a:lnTo>
                    <a:lnTo>
                      <a:pt x="19" y="24"/>
                    </a:lnTo>
                    <a:lnTo>
                      <a:pt x="26" y="24"/>
                    </a:lnTo>
                    <a:lnTo>
                      <a:pt x="30" y="22"/>
                    </a:lnTo>
                    <a:lnTo>
                      <a:pt x="32"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4" name="任意多边形 310453"/>
              <p:cNvSpPr/>
              <p:nvPr/>
            </p:nvSpPr>
            <p:spPr>
              <a:xfrm>
                <a:off x="2221" y="3617"/>
                <a:ext cx="32" cy="21"/>
              </a:xfrm>
              <a:custGeom>
                <a:rect l="0" t="0" r="0" b="0"/>
                <a:pathLst>
                  <a:path w="32" h="21">
                    <a:moveTo>
                      <a:pt x="32" y="15"/>
                    </a:moveTo>
                    <a:lnTo>
                      <a:pt x="32" y="10"/>
                    </a:lnTo>
                    <a:lnTo>
                      <a:pt x="30" y="6"/>
                    </a:lnTo>
                    <a:lnTo>
                      <a:pt x="26" y="2"/>
                    </a:lnTo>
                    <a:lnTo>
                      <a:pt x="21" y="0"/>
                    </a:lnTo>
                    <a:lnTo>
                      <a:pt x="15" y="0"/>
                    </a:lnTo>
                    <a:lnTo>
                      <a:pt x="8" y="0"/>
                    </a:lnTo>
                    <a:lnTo>
                      <a:pt x="4" y="2"/>
                    </a:lnTo>
                    <a:lnTo>
                      <a:pt x="0" y="4"/>
                    </a:lnTo>
                    <a:lnTo>
                      <a:pt x="0" y="8"/>
                    </a:lnTo>
                    <a:lnTo>
                      <a:pt x="2" y="13"/>
                    </a:lnTo>
                    <a:lnTo>
                      <a:pt x="6" y="17"/>
                    </a:lnTo>
                    <a:lnTo>
                      <a:pt x="13" y="19"/>
                    </a:lnTo>
                    <a:lnTo>
                      <a:pt x="19" y="21"/>
                    </a:lnTo>
                    <a:lnTo>
                      <a:pt x="26" y="21"/>
                    </a:lnTo>
                    <a:lnTo>
                      <a:pt x="30" y="19"/>
                    </a:lnTo>
                    <a:lnTo>
                      <a:pt x="32"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5" name="任意多边形 310454"/>
              <p:cNvSpPr/>
              <p:nvPr/>
            </p:nvSpPr>
            <p:spPr>
              <a:xfrm>
                <a:off x="2221" y="3617"/>
                <a:ext cx="32" cy="21"/>
              </a:xfrm>
              <a:custGeom>
                <a:rect l="0" t="0" r="0" b="0"/>
                <a:pathLst>
                  <a:path w="32" h="21">
                    <a:moveTo>
                      <a:pt x="32" y="15"/>
                    </a:moveTo>
                    <a:lnTo>
                      <a:pt x="32" y="10"/>
                    </a:lnTo>
                    <a:lnTo>
                      <a:pt x="30" y="6"/>
                    </a:lnTo>
                    <a:lnTo>
                      <a:pt x="26" y="4"/>
                    </a:lnTo>
                    <a:lnTo>
                      <a:pt x="19" y="0"/>
                    </a:lnTo>
                    <a:lnTo>
                      <a:pt x="13" y="0"/>
                    </a:lnTo>
                    <a:lnTo>
                      <a:pt x="8" y="0"/>
                    </a:lnTo>
                    <a:lnTo>
                      <a:pt x="4" y="2"/>
                    </a:lnTo>
                    <a:lnTo>
                      <a:pt x="0" y="6"/>
                    </a:lnTo>
                    <a:lnTo>
                      <a:pt x="0" y="10"/>
                    </a:lnTo>
                    <a:lnTo>
                      <a:pt x="2" y="13"/>
                    </a:lnTo>
                    <a:lnTo>
                      <a:pt x="6" y="17"/>
                    </a:lnTo>
                    <a:lnTo>
                      <a:pt x="13" y="19"/>
                    </a:lnTo>
                    <a:lnTo>
                      <a:pt x="19" y="21"/>
                    </a:lnTo>
                    <a:lnTo>
                      <a:pt x="26" y="21"/>
                    </a:lnTo>
                    <a:lnTo>
                      <a:pt x="30" y="19"/>
                    </a:lnTo>
                    <a:lnTo>
                      <a:pt x="32"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6" name="任意多边形 310455"/>
              <p:cNvSpPr/>
              <p:nvPr/>
            </p:nvSpPr>
            <p:spPr>
              <a:xfrm>
                <a:off x="2221" y="3617"/>
                <a:ext cx="32" cy="21"/>
              </a:xfrm>
              <a:custGeom>
                <a:rect l="0" t="0" r="0" b="0"/>
                <a:pathLst>
                  <a:path w="32" h="21">
                    <a:moveTo>
                      <a:pt x="32" y="15"/>
                    </a:moveTo>
                    <a:lnTo>
                      <a:pt x="32" y="10"/>
                    </a:lnTo>
                    <a:lnTo>
                      <a:pt x="30" y="8"/>
                    </a:lnTo>
                    <a:lnTo>
                      <a:pt x="26" y="4"/>
                    </a:lnTo>
                    <a:lnTo>
                      <a:pt x="19" y="2"/>
                    </a:lnTo>
                    <a:lnTo>
                      <a:pt x="13" y="0"/>
                    </a:lnTo>
                    <a:lnTo>
                      <a:pt x="8" y="2"/>
                    </a:lnTo>
                    <a:lnTo>
                      <a:pt x="4" y="2"/>
                    </a:lnTo>
                    <a:lnTo>
                      <a:pt x="0" y="6"/>
                    </a:lnTo>
                    <a:lnTo>
                      <a:pt x="0" y="10"/>
                    </a:lnTo>
                    <a:lnTo>
                      <a:pt x="2" y="15"/>
                    </a:lnTo>
                    <a:lnTo>
                      <a:pt x="6" y="17"/>
                    </a:lnTo>
                    <a:lnTo>
                      <a:pt x="13" y="19"/>
                    </a:lnTo>
                    <a:lnTo>
                      <a:pt x="19" y="21"/>
                    </a:lnTo>
                    <a:lnTo>
                      <a:pt x="26" y="21"/>
                    </a:lnTo>
                    <a:lnTo>
                      <a:pt x="30" y="19"/>
                    </a:lnTo>
                    <a:lnTo>
                      <a:pt x="32"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7" name="任意多边形 310456"/>
              <p:cNvSpPr/>
              <p:nvPr/>
            </p:nvSpPr>
            <p:spPr>
              <a:xfrm>
                <a:off x="2221" y="3619"/>
                <a:ext cx="32" cy="19"/>
              </a:xfrm>
              <a:custGeom>
                <a:rect l="0" t="0" r="0" b="0"/>
                <a:pathLst>
                  <a:path w="32" h="19">
                    <a:moveTo>
                      <a:pt x="32" y="13"/>
                    </a:moveTo>
                    <a:lnTo>
                      <a:pt x="32" y="8"/>
                    </a:lnTo>
                    <a:lnTo>
                      <a:pt x="30" y="6"/>
                    </a:lnTo>
                    <a:lnTo>
                      <a:pt x="26" y="2"/>
                    </a:lnTo>
                    <a:lnTo>
                      <a:pt x="19" y="0"/>
                    </a:lnTo>
                    <a:lnTo>
                      <a:pt x="13" y="0"/>
                    </a:lnTo>
                    <a:lnTo>
                      <a:pt x="8" y="0"/>
                    </a:lnTo>
                    <a:lnTo>
                      <a:pt x="4" y="2"/>
                    </a:lnTo>
                    <a:lnTo>
                      <a:pt x="0" y="4"/>
                    </a:lnTo>
                    <a:lnTo>
                      <a:pt x="2" y="8"/>
                    </a:lnTo>
                    <a:lnTo>
                      <a:pt x="4" y="13"/>
                    </a:lnTo>
                    <a:lnTo>
                      <a:pt x="8" y="15"/>
                    </a:lnTo>
                    <a:lnTo>
                      <a:pt x="13" y="17"/>
                    </a:lnTo>
                    <a:lnTo>
                      <a:pt x="19" y="19"/>
                    </a:lnTo>
                    <a:lnTo>
                      <a:pt x="26" y="19"/>
                    </a:lnTo>
                    <a:lnTo>
                      <a:pt x="30" y="17"/>
                    </a:lnTo>
                    <a:lnTo>
                      <a:pt x="32"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8" name="任意多边形 310457"/>
              <p:cNvSpPr/>
              <p:nvPr/>
            </p:nvSpPr>
            <p:spPr>
              <a:xfrm>
                <a:off x="2223" y="3619"/>
                <a:ext cx="30" cy="19"/>
              </a:xfrm>
              <a:custGeom>
                <a:rect l="0" t="0" r="0" b="0"/>
                <a:pathLst>
                  <a:path w="30" h="19">
                    <a:moveTo>
                      <a:pt x="30" y="13"/>
                    </a:moveTo>
                    <a:lnTo>
                      <a:pt x="30" y="11"/>
                    </a:lnTo>
                    <a:lnTo>
                      <a:pt x="26" y="6"/>
                    </a:lnTo>
                    <a:lnTo>
                      <a:pt x="24" y="2"/>
                    </a:lnTo>
                    <a:lnTo>
                      <a:pt x="17" y="0"/>
                    </a:lnTo>
                    <a:lnTo>
                      <a:pt x="11" y="0"/>
                    </a:lnTo>
                    <a:lnTo>
                      <a:pt x="6" y="0"/>
                    </a:lnTo>
                    <a:lnTo>
                      <a:pt x="2" y="2"/>
                    </a:lnTo>
                    <a:lnTo>
                      <a:pt x="0" y="6"/>
                    </a:lnTo>
                    <a:lnTo>
                      <a:pt x="0" y="8"/>
                    </a:lnTo>
                    <a:lnTo>
                      <a:pt x="2" y="13"/>
                    </a:lnTo>
                    <a:lnTo>
                      <a:pt x="6" y="15"/>
                    </a:lnTo>
                    <a:lnTo>
                      <a:pt x="11" y="17"/>
                    </a:lnTo>
                    <a:lnTo>
                      <a:pt x="17" y="19"/>
                    </a:lnTo>
                    <a:lnTo>
                      <a:pt x="24" y="17"/>
                    </a:lnTo>
                    <a:lnTo>
                      <a:pt x="28" y="17"/>
                    </a:lnTo>
                    <a:lnTo>
                      <a:pt x="30"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59" name="任意多边形 310458"/>
              <p:cNvSpPr/>
              <p:nvPr/>
            </p:nvSpPr>
            <p:spPr>
              <a:xfrm>
                <a:off x="2223" y="3619"/>
                <a:ext cx="30" cy="19"/>
              </a:xfrm>
              <a:custGeom>
                <a:rect l="0" t="0" r="0" b="0"/>
                <a:pathLst>
                  <a:path w="30" h="19">
                    <a:moveTo>
                      <a:pt x="30" y="13"/>
                    </a:moveTo>
                    <a:lnTo>
                      <a:pt x="28" y="11"/>
                    </a:lnTo>
                    <a:lnTo>
                      <a:pt x="26" y="6"/>
                    </a:lnTo>
                    <a:lnTo>
                      <a:pt x="22" y="4"/>
                    </a:lnTo>
                    <a:lnTo>
                      <a:pt x="17" y="2"/>
                    </a:lnTo>
                    <a:lnTo>
                      <a:pt x="11" y="0"/>
                    </a:lnTo>
                    <a:lnTo>
                      <a:pt x="4" y="2"/>
                    </a:lnTo>
                    <a:lnTo>
                      <a:pt x="2" y="4"/>
                    </a:lnTo>
                    <a:lnTo>
                      <a:pt x="0" y="6"/>
                    </a:lnTo>
                    <a:lnTo>
                      <a:pt x="0" y="11"/>
                    </a:lnTo>
                    <a:lnTo>
                      <a:pt x="2" y="13"/>
                    </a:lnTo>
                    <a:lnTo>
                      <a:pt x="6" y="15"/>
                    </a:lnTo>
                    <a:lnTo>
                      <a:pt x="13" y="17"/>
                    </a:lnTo>
                    <a:lnTo>
                      <a:pt x="17" y="19"/>
                    </a:lnTo>
                    <a:lnTo>
                      <a:pt x="24" y="17"/>
                    </a:lnTo>
                    <a:lnTo>
                      <a:pt x="28" y="17"/>
                    </a:lnTo>
                    <a:lnTo>
                      <a:pt x="30"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0" name="任意多边形 310459"/>
              <p:cNvSpPr/>
              <p:nvPr/>
            </p:nvSpPr>
            <p:spPr>
              <a:xfrm>
                <a:off x="2223" y="3621"/>
                <a:ext cx="28" cy="17"/>
              </a:xfrm>
              <a:custGeom>
                <a:rect l="0" t="0" r="0" b="0"/>
                <a:pathLst>
                  <a:path w="28" h="17">
                    <a:moveTo>
                      <a:pt x="28" y="11"/>
                    </a:moveTo>
                    <a:lnTo>
                      <a:pt x="28" y="9"/>
                    </a:lnTo>
                    <a:lnTo>
                      <a:pt x="26" y="4"/>
                    </a:lnTo>
                    <a:lnTo>
                      <a:pt x="22" y="2"/>
                    </a:lnTo>
                    <a:lnTo>
                      <a:pt x="15" y="0"/>
                    </a:lnTo>
                    <a:lnTo>
                      <a:pt x="11" y="0"/>
                    </a:lnTo>
                    <a:lnTo>
                      <a:pt x="4" y="0"/>
                    </a:lnTo>
                    <a:lnTo>
                      <a:pt x="2" y="2"/>
                    </a:lnTo>
                    <a:lnTo>
                      <a:pt x="0" y="4"/>
                    </a:lnTo>
                    <a:lnTo>
                      <a:pt x="0" y="9"/>
                    </a:lnTo>
                    <a:lnTo>
                      <a:pt x="2" y="11"/>
                    </a:lnTo>
                    <a:lnTo>
                      <a:pt x="6" y="13"/>
                    </a:lnTo>
                    <a:lnTo>
                      <a:pt x="13" y="15"/>
                    </a:lnTo>
                    <a:lnTo>
                      <a:pt x="17" y="17"/>
                    </a:lnTo>
                    <a:lnTo>
                      <a:pt x="24" y="15"/>
                    </a:lnTo>
                    <a:lnTo>
                      <a:pt x="26" y="15"/>
                    </a:lnTo>
                    <a:lnTo>
                      <a:pt x="28"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1" name="任意多边形 310460"/>
              <p:cNvSpPr/>
              <p:nvPr/>
            </p:nvSpPr>
            <p:spPr>
              <a:xfrm>
                <a:off x="2223" y="3621"/>
                <a:ext cx="28" cy="17"/>
              </a:xfrm>
              <a:custGeom>
                <a:rect l="0" t="0" r="0" b="0"/>
                <a:pathLst>
                  <a:path w="28" h="17">
                    <a:moveTo>
                      <a:pt x="28" y="11"/>
                    </a:moveTo>
                    <a:lnTo>
                      <a:pt x="28" y="9"/>
                    </a:lnTo>
                    <a:lnTo>
                      <a:pt x="26" y="4"/>
                    </a:lnTo>
                    <a:lnTo>
                      <a:pt x="22" y="2"/>
                    </a:lnTo>
                    <a:lnTo>
                      <a:pt x="15" y="0"/>
                    </a:lnTo>
                    <a:lnTo>
                      <a:pt x="11" y="0"/>
                    </a:lnTo>
                    <a:lnTo>
                      <a:pt x="4" y="2"/>
                    </a:lnTo>
                    <a:lnTo>
                      <a:pt x="2" y="2"/>
                    </a:lnTo>
                    <a:lnTo>
                      <a:pt x="0" y="6"/>
                    </a:lnTo>
                    <a:lnTo>
                      <a:pt x="0" y="9"/>
                    </a:lnTo>
                    <a:lnTo>
                      <a:pt x="2" y="11"/>
                    </a:lnTo>
                    <a:lnTo>
                      <a:pt x="6" y="15"/>
                    </a:lnTo>
                    <a:lnTo>
                      <a:pt x="13" y="15"/>
                    </a:lnTo>
                    <a:lnTo>
                      <a:pt x="17" y="17"/>
                    </a:lnTo>
                    <a:lnTo>
                      <a:pt x="24" y="15"/>
                    </a:lnTo>
                    <a:lnTo>
                      <a:pt x="26" y="13"/>
                    </a:lnTo>
                    <a:lnTo>
                      <a:pt x="28"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2" name="任意多边形 310461"/>
              <p:cNvSpPr/>
              <p:nvPr/>
            </p:nvSpPr>
            <p:spPr>
              <a:xfrm>
                <a:off x="2153" y="3503"/>
                <a:ext cx="35" cy="44"/>
              </a:xfrm>
              <a:custGeom>
                <a:rect l="0" t="0" r="0" b="0"/>
                <a:pathLst>
                  <a:path w="35" h="44">
                    <a:moveTo>
                      <a:pt x="15" y="41"/>
                    </a:moveTo>
                    <a:lnTo>
                      <a:pt x="15" y="41"/>
                    </a:lnTo>
                    <a:lnTo>
                      <a:pt x="15" y="35"/>
                    </a:lnTo>
                    <a:lnTo>
                      <a:pt x="15" y="31"/>
                    </a:lnTo>
                    <a:lnTo>
                      <a:pt x="17" y="26"/>
                    </a:lnTo>
                    <a:lnTo>
                      <a:pt x="20" y="24"/>
                    </a:lnTo>
                    <a:lnTo>
                      <a:pt x="22" y="20"/>
                    </a:lnTo>
                    <a:lnTo>
                      <a:pt x="26" y="17"/>
                    </a:lnTo>
                    <a:lnTo>
                      <a:pt x="28" y="15"/>
                    </a:lnTo>
                    <a:lnTo>
                      <a:pt x="35" y="13"/>
                    </a:lnTo>
                    <a:lnTo>
                      <a:pt x="33" y="0"/>
                    </a:lnTo>
                    <a:lnTo>
                      <a:pt x="24" y="2"/>
                    </a:lnTo>
                    <a:lnTo>
                      <a:pt x="17" y="6"/>
                    </a:lnTo>
                    <a:lnTo>
                      <a:pt x="13" y="11"/>
                    </a:lnTo>
                    <a:lnTo>
                      <a:pt x="9" y="15"/>
                    </a:lnTo>
                    <a:lnTo>
                      <a:pt x="4" y="22"/>
                    </a:lnTo>
                    <a:lnTo>
                      <a:pt x="2" y="28"/>
                    </a:lnTo>
                    <a:lnTo>
                      <a:pt x="0" y="35"/>
                    </a:lnTo>
                    <a:lnTo>
                      <a:pt x="0" y="44"/>
                    </a:lnTo>
                    <a:lnTo>
                      <a:pt x="0" y="44"/>
                    </a:lnTo>
                    <a:lnTo>
                      <a:pt x="15" y="4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3" name="任意多边形 310462"/>
              <p:cNvSpPr/>
              <p:nvPr/>
            </p:nvSpPr>
            <p:spPr>
              <a:xfrm>
                <a:off x="2153" y="3544"/>
                <a:ext cx="44" cy="33"/>
              </a:xfrm>
              <a:custGeom>
                <a:rect l="0" t="0" r="0" b="0"/>
                <a:pathLst>
                  <a:path w="44" h="33">
                    <a:moveTo>
                      <a:pt x="41" y="20"/>
                    </a:moveTo>
                    <a:lnTo>
                      <a:pt x="37" y="20"/>
                    </a:lnTo>
                    <a:lnTo>
                      <a:pt x="33" y="18"/>
                    </a:lnTo>
                    <a:lnTo>
                      <a:pt x="28" y="18"/>
                    </a:lnTo>
                    <a:lnTo>
                      <a:pt x="24" y="16"/>
                    </a:lnTo>
                    <a:lnTo>
                      <a:pt x="20" y="11"/>
                    </a:lnTo>
                    <a:lnTo>
                      <a:pt x="17" y="9"/>
                    </a:lnTo>
                    <a:lnTo>
                      <a:pt x="15" y="5"/>
                    </a:lnTo>
                    <a:lnTo>
                      <a:pt x="15" y="0"/>
                    </a:lnTo>
                    <a:lnTo>
                      <a:pt x="0" y="3"/>
                    </a:lnTo>
                    <a:lnTo>
                      <a:pt x="2" y="9"/>
                    </a:lnTo>
                    <a:lnTo>
                      <a:pt x="6" y="16"/>
                    </a:lnTo>
                    <a:lnTo>
                      <a:pt x="11" y="22"/>
                    </a:lnTo>
                    <a:lnTo>
                      <a:pt x="15" y="27"/>
                    </a:lnTo>
                    <a:lnTo>
                      <a:pt x="22" y="29"/>
                    </a:lnTo>
                    <a:lnTo>
                      <a:pt x="28" y="31"/>
                    </a:lnTo>
                    <a:lnTo>
                      <a:pt x="35" y="33"/>
                    </a:lnTo>
                    <a:lnTo>
                      <a:pt x="44" y="33"/>
                    </a:lnTo>
                    <a:lnTo>
                      <a:pt x="41"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4" name="任意多边形 310463"/>
              <p:cNvSpPr/>
              <p:nvPr/>
            </p:nvSpPr>
            <p:spPr>
              <a:xfrm>
                <a:off x="2295" y="3553"/>
                <a:ext cx="30" cy="46"/>
              </a:xfrm>
              <a:custGeom>
                <a:rect l="0" t="0" r="0" b="0"/>
                <a:pathLst>
                  <a:path w="30" h="46">
                    <a:moveTo>
                      <a:pt x="0" y="13"/>
                    </a:moveTo>
                    <a:lnTo>
                      <a:pt x="0" y="13"/>
                    </a:lnTo>
                    <a:lnTo>
                      <a:pt x="4" y="15"/>
                    </a:lnTo>
                    <a:lnTo>
                      <a:pt x="9" y="18"/>
                    </a:lnTo>
                    <a:lnTo>
                      <a:pt x="11" y="22"/>
                    </a:lnTo>
                    <a:lnTo>
                      <a:pt x="15" y="24"/>
                    </a:lnTo>
                    <a:lnTo>
                      <a:pt x="15" y="29"/>
                    </a:lnTo>
                    <a:lnTo>
                      <a:pt x="17" y="33"/>
                    </a:lnTo>
                    <a:lnTo>
                      <a:pt x="17" y="37"/>
                    </a:lnTo>
                    <a:lnTo>
                      <a:pt x="15" y="44"/>
                    </a:lnTo>
                    <a:lnTo>
                      <a:pt x="28" y="46"/>
                    </a:lnTo>
                    <a:lnTo>
                      <a:pt x="30" y="40"/>
                    </a:lnTo>
                    <a:lnTo>
                      <a:pt x="30" y="33"/>
                    </a:lnTo>
                    <a:lnTo>
                      <a:pt x="28" y="26"/>
                    </a:lnTo>
                    <a:lnTo>
                      <a:pt x="26" y="20"/>
                    </a:lnTo>
                    <a:lnTo>
                      <a:pt x="22" y="13"/>
                    </a:lnTo>
                    <a:lnTo>
                      <a:pt x="17" y="7"/>
                    </a:lnTo>
                    <a:lnTo>
                      <a:pt x="11" y="5"/>
                    </a:lnTo>
                    <a:lnTo>
                      <a:pt x="4" y="0"/>
                    </a:lnTo>
                    <a:lnTo>
                      <a:pt x="4" y="0"/>
                    </a:lnTo>
                    <a:lnTo>
                      <a:pt x="0"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5" name="任意多边形 310464"/>
              <p:cNvSpPr/>
              <p:nvPr/>
            </p:nvSpPr>
            <p:spPr>
              <a:xfrm>
                <a:off x="2253" y="3551"/>
                <a:ext cx="46" cy="31"/>
              </a:xfrm>
              <a:custGeom>
                <a:rect l="0" t="0" r="0" b="0"/>
                <a:pathLst>
                  <a:path w="46" h="31">
                    <a:moveTo>
                      <a:pt x="13" y="31"/>
                    </a:moveTo>
                    <a:lnTo>
                      <a:pt x="16" y="26"/>
                    </a:lnTo>
                    <a:lnTo>
                      <a:pt x="18" y="22"/>
                    </a:lnTo>
                    <a:lnTo>
                      <a:pt x="20" y="20"/>
                    </a:lnTo>
                    <a:lnTo>
                      <a:pt x="24" y="17"/>
                    </a:lnTo>
                    <a:lnTo>
                      <a:pt x="29" y="15"/>
                    </a:lnTo>
                    <a:lnTo>
                      <a:pt x="33" y="15"/>
                    </a:lnTo>
                    <a:lnTo>
                      <a:pt x="38" y="15"/>
                    </a:lnTo>
                    <a:lnTo>
                      <a:pt x="42" y="15"/>
                    </a:lnTo>
                    <a:lnTo>
                      <a:pt x="46" y="2"/>
                    </a:lnTo>
                    <a:lnTo>
                      <a:pt x="40" y="0"/>
                    </a:lnTo>
                    <a:lnTo>
                      <a:pt x="33" y="0"/>
                    </a:lnTo>
                    <a:lnTo>
                      <a:pt x="24" y="2"/>
                    </a:lnTo>
                    <a:lnTo>
                      <a:pt x="18" y="4"/>
                    </a:lnTo>
                    <a:lnTo>
                      <a:pt x="13" y="9"/>
                    </a:lnTo>
                    <a:lnTo>
                      <a:pt x="7" y="13"/>
                    </a:lnTo>
                    <a:lnTo>
                      <a:pt x="3" y="20"/>
                    </a:lnTo>
                    <a:lnTo>
                      <a:pt x="0" y="26"/>
                    </a:lnTo>
                    <a:lnTo>
                      <a:pt x="13"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6" name="任意多边形 310465"/>
              <p:cNvSpPr/>
              <p:nvPr/>
            </p:nvSpPr>
            <p:spPr>
              <a:xfrm>
                <a:off x="2162" y="3667"/>
                <a:ext cx="50" cy="22"/>
              </a:xfrm>
              <a:custGeom>
                <a:rect l="0" t="0" r="0" b="0"/>
                <a:pathLst>
                  <a:path w="50" h="22">
                    <a:moveTo>
                      <a:pt x="43" y="4"/>
                    </a:moveTo>
                    <a:lnTo>
                      <a:pt x="43" y="4"/>
                    </a:lnTo>
                    <a:lnTo>
                      <a:pt x="39" y="6"/>
                    </a:lnTo>
                    <a:lnTo>
                      <a:pt x="35" y="9"/>
                    </a:lnTo>
                    <a:lnTo>
                      <a:pt x="30" y="9"/>
                    </a:lnTo>
                    <a:lnTo>
                      <a:pt x="26" y="9"/>
                    </a:lnTo>
                    <a:lnTo>
                      <a:pt x="21" y="6"/>
                    </a:lnTo>
                    <a:lnTo>
                      <a:pt x="17" y="6"/>
                    </a:lnTo>
                    <a:lnTo>
                      <a:pt x="13" y="2"/>
                    </a:lnTo>
                    <a:lnTo>
                      <a:pt x="11" y="0"/>
                    </a:lnTo>
                    <a:lnTo>
                      <a:pt x="0" y="6"/>
                    </a:lnTo>
                    <a:lnTo>
                      <a:pt x="4" y="13"/>
                    </a:lnTo>
                    <a:lnTo>
                      <a:pt x="11" y="17"/>
                    </a:lnTo>
                    <a:lnTo>
                      <a:pt x="17" y="19"/>
                    </a:lnTo>
                    <a:lnTo>
                      <a:pt x="24" y="22"/>
                    </a:lnTo>
                    <a:lnTo>
                      <a:pt x="30" y="22"/>
                    </a:lnTo>
                    <a:lnTo>
                      <a:pt x="37" y="22"/>
                    </a:lnTo>
                    <a:lnTo>
                      <a:pt x="43" y="19"/>
                    </a:lnTo>
                    <a:lnTo>
                      <a:pt x="50" y="17"/>
                    </a:lnTo>
                    <a:lnTo>
                      <a:pt x="50" y="17"/>
                    </a:lnTo>
                    <a:lnTo>
                      <a:pt x="43"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7" name="任意多边形 310466"/>
              <p:cNvSpPr/>
              <p:nvPr/>
            </p:nvSpPr>
            <p:spPr>
              <a:xfrm>
                <a:off x="2205" y="3632"/>
                <a:ext cx="24" cy="52"/>
              </a:xfrm>
              <a:custGeom>
                <a:rect l="0" t="0" r="0" b="0"/>
                <a:pathLst>
                  <a:path w="24" h="52">
                    <a:moveTo>
                      <a:pt x="7" y="9"/>
                    </a:moveTo>
                    <a:lnTo>
                      <a:pt x="9" y="13"/>
                    </a:lnTo>
                    <a:lnTo>
                      <a:pt x="9" y="17"/>
                    </a:lnTo>
                    <a:lnTo>
                      <a:pt x="11" y="22"/>
                    </a:lnTo>
                    <a:lnTo>
                      <a:pt x="9" y="26"/>
                    </a:lnTo>
                    <a:lnTo>
                      <a:pt x="9" y="30"/>
                    </a:lnTo>
                    <a:lnTo>
                      <a:pt x="7" y="33"/>
                    </a:lnTo>
                    <a:lnTo>
                      <a:pt x="5" y="37"/>
                    </a:lnTo>
                    <a:lnTo>
                      <a:pt x="0" y="39"/>
                    </a:lnTo>
                    <a:lnTo>
                      <a:pt x="7" y="52"/>
                    </a:lnTo>
                    <a:lnTo>
                      <a:pt x="13" y="46"/>
                    </a:lnTo>
                    <a:lnTo>
                      <a:pt x="18" y="41"/>
                    </a:lnTo>
                    <a:lnTo>
                      <a:pt x="22" y="35"/>
                    </a:lnTo>
                    <a:lnTo>
                      <a:pt x="24" y="28"/>
                    </a:lnTo>
                    <a:lnTo>
                      <a:pt x="24" y="22"/>
                    </a:lnTo>
                    <a:lnTo>
                      <a:pt x="24" y="13"/>
                    </a:lnTo>
                    <a:lnTo>
                      <a:pt x="22" y="6"/>
                    </a:lnTo>
                    <a:lnTo>
                      <a:pt x="18" y="0"/>
                    </a:lnTo>
                    <a:lnTo>
                      <a:pt x="7"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8" name="任意多边形 310467"/>
              <p:cNvSpPr/>
              <p:nvPr/>
            </p:nvSpPr>
            <p:spPr>
              <a:xfrm>
                <a:off x="2207" y="3571"/>
                <a:ext cx="88" cy="87"/>
              </a:xfrm>
              <a:custGeom>
                <a:rect l="0" t="0" r="0" b="0"/>
                <a:pathLst>
                  <a:path w="88" h="87">
                    <a:moveTo>
                      <a:pt x="77" y="70"/>
                    </a:moveTo>
                    <a:lnTo>
                      <a:pt x="84" y="63"/>
                    </a:lnTo>
                    <a:lnTo>
                      <a:pt x="86" y="54"/>
                    </a:lnTo>
                    <a:lnTo>
                      <a:pt x="88" y="46"/>
                    </a:lnTo>
                    <a:lnTo>
                      <a:pt x="86" y="39"/>
                    </a:lnTo>
                    <a:lnTo>
                      <a:pt x="86" y="30"/>
                    </a:lnTo>
                    <a:lnTo>
                      <a:pt x="81" y="22"/>
                    </a:lnTo>
                    <a:lnTo>
                      <a:pt x="77" y="15"/>
                    </a:lnTo>
                    <a:lnTo>
                      <a:pt x="70" y="11"/>
                    </a:lnTo>
                    <a:lnTo>
                      <a:pt x="64" y="4"/>
                    </a:lnTo>
                    <a:lnTo>
                      <a:pt x="55" y="2"/>
                    </a:lnTo>
                    <a:lnTo>
                      <a:pt x="46" y="0"/>
                    </a:lnTo>
                    <a:lnTo>
                      <a:pt x="38" y="2"/>
                    </a:lnTo>
                    <a:lnTo>
                      <a:pt x="31" y="2"/>
                    </a:lnTo>
                    <a:lnTo>
                      <a:pt x="22" y="6"/>
                    </a:lnTo>
                    <a:lnTo>
                      <a:pt x="16" y="11"/>
                    </a:lnTo>
                    <a:lnTo>
                      <a:pt x="9" y="17"/>
                    </a:lnTo>
                    <a:lnTo>
                      <a:pt x="5" y="24"/>
                    </a:lnTo>
                    <a:lnTo>
                      <a:pt x="3" y="32"/>
                    </a:lnTo>
                    <a:lnTo>
                      <a:pt x="0" y="41"/>
                    </a:lnTo>
                    <a:lnTo>
                      <a:pt x="0" y="48"/>
                    </a:lnTo>
                    <a:lnTo>
                      <a:pt x="3" y="56"/>
                    </a:lnTo>
                    <a:lnTo>
                      <a:pt x="7" y="65"/>
                    </a:lnTo>
                    <a:lnTo>
                      <a:pt x="11" y="72"/>
                    </a:lnTo>
                    <a:lnTo>
                      <a:pt x="18" y="78"/>
                    </a:lnTo>
                    <a:lnTo>
                      <a:pt x="25" y="83"/>
                    </a:lnTo>
                    <a:lnTo>
                      <a:pt x="33" y="85"/>
                    </a:lnTo>
                    <a:lnTo>
                      <a:pt x="42" y="87"/>
                    </a:lnTo>
                    <a:lnTo>
                      <a:pt x="49" y="87"/>
                    </a:lnTo>
                    <a:lnTo>
                      <a:pt x="57" y="85"/>
                    </a:lnTo>
                    <a:lnTo>
                      <a:pt x="64" y="81"/>
                    </a:lnTo>
                    <a:lnTo>
                      <a:pt x="73" y="76"/>
                    </a:lnTo>
                    <a:lnTo>
                      <a:pt x="77" y="70"/>
                    </a:lnTo>
                    <a:close/>
                  </a:path>
                </a:pathLst>
              </a:custGeom>
              <a:solidFill>
                <a:srgbClr val="FAD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69" name="任意多边形 310468"/>
              <p:cNvSpPr/>
              <p:nvPr/>
            </p:nvSpPr>
            <p:spPr>
              <a:xfrm>
                <a:off x="2207" y="3573"/>
                <a:ext cx="86" cy="85"/>
              </a:xfrm>
              <a:custGeom>
                <a:rect l="0" t="0" r="0" b="0"/>
                <a:pathLst>
                  <a:path w="86" h="85">
                    <a:moveTo>
                      <a:pt x="77" y="68"/>
                    </a:moveTo>
                    <a:lnTo>
                      <a:pt x="81" y="61"/>
                    </a:lnTo>
                    <a:lnTo>
                      <a:pt x="86" y="52"/>
                    </a:lnTo>
                    <a:lnTo>
                      <a:pt x="86" y="46"/>
                    </a:lnTo>
                    <a:lnTo>
                      <a:pt x="86" y="37"/>
                    </a:lnTo>
                    <a:lnTo>
                      <a:pt x="84" y="28"/>
                    </a:lnTo>
                    <a:lnTo>
                      <a:pt x="81" y="22"/>
                    </a:lnTo>
                    <a:lnTo>
                      <a:pt x="77" y="15"/>
                    </a:lnTo>
                    <a:lnTo>
                      <a:pt x="70" y="9"/>
                    </a:lnTo>
                    <a:lnTo>
                      <a:pt x="62" y="4"/>
                    </a:lnTo>
                    <a:lnTo>
                      <a:pt x="55" y="0"/>
                    </a:lnTo>
                    <a:lnTo>
                      <a:pt x="46" y="0"/>
                    </a:lnTo>
                    <a:lnTo>
                      <a:pt x="38" y="0"/>
                    </a:lnTo>
                    <a:lnTo>
                      <a:pt x="31" y="2"/>
                    </a:lnTo>
                    <a:lnTo>
                      <a:pt x="22" y="4"/>
                    </a:lnTo>
                    <a:lnTo>
                      <a:pt x="16" y="9"/>
                    </a:lnTo>
                    <a:lnTo>
                      <a:pt x="9" y="15"/>
                    </a:lnTo>
                    <a:lnTo>
                      <a:pt x="5" y="24"/>
                    </a:lnTo>
                    <a:lnTo>
                      <a:pt x="3" y="30"/>
                    </a:lnTo>
                    <a:lnTo>
                      <a:pt x="0" y="39"/>
                    </a:lnTo>
                    <a:lnTo>
                      <a:pt x="3" y="48"/>
                    </a:lnTo>
                    <a:lnTo>
                      <a:pt x="3" y="54"/>
                    </a:lnTo>
                    <a:lnTo>
                      <a:pt x="7" y="63"/>
                    </a:lnTo>
                    <a:lnTo>
                      <a:pt x="11" y="70"/>
                    </a:lnTo>
                    <a:lnTo>
                      <a:pt x="18" y="76"/>
                    </a:lnTo>
                    <a:lnTo>
                      <a:pt x="25" y="81"/>
                    </a:lnTo>
                    <a:lnTo>
                      <a:pt x="33" y="83"/>
                    </a:lnTo>
                    <a:lnTo>
                      <a:pt x="42" y="85"/>
                    </a:lnTo>
                    <a:lnTo>
                      <a:pt x="49" y="83"/>
                    </a:lnTo>
                    <a:lnTo>
                      <a:pt x="57" y="83"/>
                    </a:lnTo>
                    <a:lnTo>
                      <a:pt x="64" y="79"/>
                    </a:lnTo>
                    <a:lnTo>
                      <a:pt x="73" y="74"/>
                    </a:lnTo>
                    <a:lnTo>
                      <a:pt x="77" y="68"/>
                    </a:lnTo>
                    <a:close/>
                  </a:path>
                </a:pathLst>
              </a:custGeom>
              <a:solidFill>
                <a:srgbClr val="FAD00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70" name="任意多边形 310469"/>
              <p:cNvSpPr/>
              <p:nvPr/>
            </p:nvSpPr>
            <p:spPr>
              <a:xfrm>
                <a:off x="2210" y="3573"/>
                <a:ext cx="83" cy="85"/>
              </a:xfrm>
              <a:custGeom>
                <a:rect l="0" t="0" r="0" b="0"/>
                <a:pathLst>
                  <a:path w="83" h="85">
                    <a:moveTo>
                      <a:pt x="74" y="68"/>
                    </a:moveTo>
                    <a:lnTo>
                      <a:pt x="78" y="61"/>
                    </a:lnTo>
                    <a:lnTo>
                      <a:pt x="81" y="52"/>
                    </a:lnTo>
                    <a:lnTo>
                      <a:pt x="83" y="46"/>
                    </a:lnTo>
                    <a:lnTo>
                      <a:pt x="83" y="37"/>
                    </a:lnTo>
                    <a:lnTo>
                      <a:pt x="81" y="28"/>
                    </a:lnTo>
                    <a:lnTo>
                      <a:pt x="78" y="22"/>
                    </a:lnTo>
                    <a:lnTo>
                      <a:pt x="72" y="15"/>
                    </a:lnTo>
                    <a:lnTo>
                      <a:pt x="67" y="9"/>
                    </a:lnTo>
                    <a:lnTo>
                      <a:pt x="59" y="4"/>
                    </a:lnTo>
                    <a:lnTo>
                      <a:pt x="52" y="2"/>
                    </a:lnTo>
                    <a:lnTo>
                      <a:pt x="43" y="0"/>
                    </a:lnTo>
                    <a:lnTo>
                      <a:pt x="35" y="0"/>
                    </a:lnTo>
                    <a:lnTo>
                      <a:pt x="28" y="2"/>
                    </a:lnTo>
                    <a:lnTo>
                      <a:pt x="19" y="6"/>
                    </a:lnTo>
                    <a:lnTo>
                      <a:pt x="13" y="11"/>
                    </a:lnTo>
                    <a:lnTo>
                      <a:pt x="8" y="17"/>
                    </a:lnTo>
                    <a:lnTo>
                      <a:pt x="2" y="24"/>
                    </a:lnTo>
                    <a:lnTo>
                      <a:pt x="0" y="30"/>
                    </a:lnTo>
                    <a:lnTo>
                      <a:pt x="0" y="39"/>
                    </a:lnTo>
                    <a:lnTo>
                      <a:pt x="0" y="48"/>
                    </a:lnTo>
                    <a:lnTo>
                      <a:pt x="2" y="54"/>
                    </a:lnTo>
                    <a:lnTo>
                      <a:pt x="4" y="63"/>
                    </a:lnTo>
                    <a:lnTo>
                      <a:pt x="8" y="70"/>
                    </a:lnTo>
                    <a:lnTo>
                      <a:pt x="15" y="76"/>
                    </a:lnTo>
                    <a:lnTo>
                      <a:pt x="22" y="81"/>
                    </a:lnTo>
                    <a:lnTo>
                      <a:pt x="30" y="83"/>
                    </a:lnTo>
                    <a:lnTo>
                      <a:pt x="39" y="85"/>
                    </a:lnTo>
                    <a:lnTo>
                      <a:pt x="46" y="83"/>
                    </a:lnTo>
                    <a:lnTo>
                      <a:pt x="54" y="83"/>
                    </a:lnTo>
                    <a:lnTo>
                      <a:pt x="61" y="79"/>
                    </a:lnTo>
                    <a:lnTo>
                      <a:pt x="67" y="74"/>
                    </a:lnTo>
                    <a:lnTo>
                      <a:pt x="74" y="68"/>
                    </a:lnTo>
                    <a:close/>
                  </a:path>
                </a:pathLst>
              </a:custGeom>
              <a:solidFill>
                <a:srgbClr val="FAD11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71" name="任意多边形 310470"/>
              <p:cNvSpPr/>
              <p:nvPr/>
            </p:nvSpPr>
            <p:spPr>
              <a:xfrm>
                <a:off x="2210" y="3575"/>
                <a:ext cx="83" cy="81"/>
              </a:xfrm>
              <a:custGeom>
                <a:rect l="0" t="0" r="0" b="0"/>
                <a:pathLst>
                  <a:path w="83" h="81">
                    <a:moveTo>
                      <a:pt x="74" y="66"/>
                    </a:moveTo>
                    <a:lnTo>
                      <a:pt x="78" y="59"/>
                    </a:lnTo>
                    <a:lnTo>
                      <a:pt x="81" y="50"/>
                    </a:lnTo>
                    <a:lnTo>
                      <a:pt x="83" y="44"/>
                    </a:lnTo>
                    <a:lnTo>
                      <a:pt x="83" y="35"/>
                    </a:lnTo>
                    <a:lnTo>
                      <a:pt x="81" y="28"/>
                    </a:lnTo>
                    <a:lnTo>
                      <a:pt x="76" y="20"/>
                    </a:lnTo>
                    <a:lnTo>
                      <a:pt x="72" y="13"/>
                    </a:lnTo>
                    <a:lnTo>
                      <a:pt x="65" y="9"/>
                    </a:lnTo>
                    <a:lnTo>
                      <a:pt x="59" y="4"/>
                    </a:lnTo>
                    <a:lnTo>
                      <a:pt x="52" y="0"/>
                    </a:lnTo>
                    <a:lnTo>
                      <a:pt x="43" y="0"/>
                    </a:lnTo>
                    <a:lnTo>
                      <a:pt x="35" y="0"/>
                    </a:lnTo>
                    <a:lnTo>
                      <a:pt x="28" y="2"/>
                    </a:lnTo>
                    <a:lnTo>
                      <a:pt x="19" y="4"/>
                    </a:lnTo>
                    <a:lnTo>
                      <a:pt x="13" y="9"/>
                    </a:lnTo>
                    <a:lnTo>
                      <a:pt x="8" y="15"/>
                    </a:lnTo>
                    <a:lnTo>
                      <a:pt x="4" y="22"/>
                    </a:lnTo>
                    <a:lnTo>
                      <a:pt x="0" y="31"/>
                    </a:lnTo>
                    <a:lnTo>
                      <a:pt x="0" y="37"/>
                    </a:lnTo>
                    <a:lnTo>
                      <a:pt x="0" y="46"/>
                    </a:lnTo>
                    <a:lnTo>
                      <a:pt x="2" y="52"/>
                    </a:lnTo>
                    <a:lnTo>
                      <a:pt x="4" y="61"/>
                    </a:lnTo>
                    <a:lnTo>
                      <a:pt x="8" y="68"/>
                    </a:lnTo>
                    <a:lnTo>
                      <a:pt x="15" y="74"/>
                    </a:lnTo>
                    <a:lnTo>
                      <a:pt x="22" y="79"/>
                    </a:lnTo>
                    <a:lnTo>
                      <a:pt x="30" y="81"/>
                    </a:lnTo>
                    <a:lnTo>
                      <a:pt x="39" y="81"/>
                    </a:lnTo>
                    <a:lnTo>
                      <a:pt x="46" y="81"/>
                    </a:lnTo>
                    <a:lnTo>
                      <a:pt x="54" y="81"/>
                    </a:lnTo>
                    <a:lnTo>
                      <a:pt x="61" y="77"/>
                    </a:lnTo>
                    <a:lnTo>
                      <a:pt x="67" y="72"/>
                    </a:lnTo>
                    <a:lnTo>
                      <a:pt x="74" y="66"/>
                    </a:lnTo>
                    <a:close/>
                  </a:path>
                </a:pathLst>
              </a:custGeom>
              <a:solidFill>
                <a:srgbClr val="FAD11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72" name="任意多边形 310471"/>
              <p:cNvSpPr/>
              <p:nvPr/>
            </p:nvSpPr>
            <p:spPr>
              <a:xfrm>
                <a:off x="2210" y="3575"/>
                <a:ext cx="83" cy="81"/>
              </a:xfrm>
              <a:custGeom>
                <a:rect l="0" t="0" r="0" b="0"/>
                <a:pathLst>
                  <a:path w="83" h="81">
                    <a:moveTo>
                      <a:pt x="74" y="66"/>
                    </a:moveTo>
                    <a:lnTo>
                      <a:pt x="78" y="59"/>
                    </a:lnTo>
                    <a:lnTo>
                      <a:pt x="81" y="52"/>
                    </a:lnTo>
                    <a:lnTo>
                      <a:pt x="83" y="44"/>
                    </a:lnTo>
                    <a:lnTo>
                      <a:pt x="81" y="35"/>
                    </a:lnTo>
                    <a:lnTo>
                      <a:pt x="81" y="28"/>
                    </a:lnTo>
                    <a:lnTo>
                      <a:pt x="76" y="22"/>
                    </a:lnTo>
                    <a:lnTo>
                      <a:pt x="72" y="15"/>
                    </a:lnTo>
                    <a:lnTo>
                      <a:pt x="65" y="9"/>
                    </a:lnTo>
                    <a:lnTo>
                      <a:pt x="59" y="4"/>
                    </a:lnTo>
                    <a:lnTo>
                      <a:pt x="50" y="2"/>
                    </a:lnTo>
                    <a:lnTo>
                      <a:pt x="43" y="0"/>
                    </a:lnTo>
                    <a:lnTo>
                      <a:pt x="35" y="0"/>
                    </a:lnTo>
                    <a:lnTo>
                      <a:pt x="28" y="2"/>
                    </a:lnTo>
                    <a:lnTo>
                      <a:pt x="19" y="4"/>
                    </a:lnTo>
                    <a:lnTo>
                      <a:pt x="13" y="9"/>
                    </a:lnTo>
                    <a:lnTo>
                      <a:pt x="8" y="15"/>
                    </a:lnTo>
                    <a:lnTo>
                      <a:pt x="4" y="22"/>
                    </a:lnTo>
                    <a:lnTo>
                      <a:pt x="0" y="31"/>
                    </a:lnTo>
                    <a:lnTo>
                      <a:pt x="0" y="37"/>
                    </a:lnTo>
                    <a:lnTo>
                      <a:pt x="0" y="46"/>
                    </a:lnTo>
                    <a:lnTo>
                      <a:pt x="2" y="55"/>
                    </a:lnTo>
                    <a:lnTo>
                      <a:pt x="4" y="61"/>
                    </a:lnTo>
                    <a:lnTo>
                      <a:pt x="11" y="68"/>
                    </a:lnTo>
                    <a:lnTo>
                      <a:pt x="15" y="72"/>
                    </a:lnTo>
                    <a:lnTo>
                      <a:pt x="24" y="79"/>
                    </a:lnTo>
                    <a:lnTo>
                      <a:pt x="30" y="81"/>
                    </a:lnTo>
                    <a:lnTo>
                      <a:pt x="39" y="81"/>
                    </a:lnTo>
                    <a:lnTo>
                      <a:pt x="46" y="81"/>
                    </a:lnTo>
                    <a:lnTo>
                      <a:pt x="54" y="79"/>
                    </a:lnTo>
                    <a:lnTo>
                      <a:pt x="61" y="77"/>
                    </a:lnTo>
                    <a:lnTo>
                      <a:pt x="67" y="72"/>
                    </a:lnTo>
                    <a:lnTo>
                      <a:pt x="74" y="66"/>
                    </a:lnTo>
                    <a:close/>
                  </a:path>
                </a:pathLst>
              </a:custGeom>
              <a:solidFill>
                <a:srgbClr val="FAD12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73" name="任意多边形 310472"/>
              <p:cNvSpPr/>
              <p:nvPr/>
            </p:nvSpPr>
            <p:spPr>
              <a:xfrm>
                <a:off x="2210" y="3575"/>
                <a:ext cx="81" cy="81"/>
              </a:xfrm>
              <a:custGeom>
                <a:rect l="0" t="0" r="0" b="0"/>
                <a:pathLst>
                  <a:path w="81" h="81">
                    <a:moveTo>
                      <a:pt x="74" y="66"/>
                    </a:moveTo>
                    <a:lnTo>
                      <a:pt x="78" y="59"/>
                    </a:lnTo>
                    <a:lnTo>
                      <a:pt x="81" y="52"/>
                    </a:lnTo>
                    <a:lnTo>
                      <a:pt x="81" y="44"/>
                    </a:lnTo>
                    <a:lnTo>
                      <a:pt x="81" y="37"/>
                    </a:lnTo>
                    <a:lnTo>
                      <a:pt x="78" y="28"/>
                    </a:lnTo>
                    <a:lnTo>
                      <a:pt x="76" y="22"/>
                    </a:lnTo>
                    <a:lnTo>
                      <a:pt x="72" y="15"/>
                    </a:lnTo>
                    <a:lnTo>
                      <a:pt x="65" y="9"/>
                    </a:lnTo>
                    <a:lnTo>
                      <a:pt x="59" y="4"/>
                    </a:lnTo>
                    <a:lnTo>
                      <a:pt x="50" y="2"/>
                    </a:lnTo>
                    <a:lnTo>
                      <a:pt x="43" y="0"/>
                    </a:lnTo>
                    <a:lnTo>
                      <a:pt x="35" y="2"/>
                    </a:lnTo>
                    <a:lnTo>
                      <a:pt x="28" y="2"/>
                    </a:lnTo>
                    <a:lnTo>
                      <a:pt x="19" y="7"/>
                    </a:lnTo>
                    <a:lnTo>
                      <a:pt x="13" y="11"/>
                    </a:lnTo>
                    <a:lnTo>
                      <a:pt x="8" y="18"/>
                    </a:lnTo>
                    <a:lnTo>
                      <a:pt x="4" y="24"/>
                    </a:lnTo>
                    <a:lnTo>
                      <a:pt x="2" y="31"/>
                    </a:lnTo>
                    <a:lnTo>
                      <a:pt x="0" y="39"/>
                    </a:lnTo>
                    <a:lnTo>
                      <a:pt x="0" y="46"/>
                    </a:lnTo>
                    <a:lnTo>
                      <a:pt x="2" y="55"/>
                    </a:lnTo>
                    <a:lnTo>
                      <a:pt x="6" y="61"/>
                    </a:lnTo>
                    <a:lnTo>
                      <a:pt x="11" y="68"/>
                    </a:lnTo>
                    <a:lnTo>
                      <a:pt x="15" y="72"/>
                    </a:lnTo>
                    <a:lnTo>
                      <a:pt x="24" y="77"/>
                    </a:lnTo>
                    <a:lnTo>
                      <a:pt x="30" y="81"/>
                    </a:lnTo>
                    <a:lnTo>
                      <a:pt x="39" y="81"/>
                    </a:lnTo>
                    <a:lnTo>
                      <a:pt x="46" y="81"/>
                    </a:lnTo>
                    <a:lnTo>
                      <a:pt x="54" y="79"/>
                    </a:lnTo>
                    <a:lnTo>
                      <a:pt x="61" y="77"/>
                    </a:lnTo>
                    <a:lnTo>
                      <a:pt x="67" y="72"/>
                    </a:lnTo>
                    <a:lnTo>
                      <a:pt x="74" y="66"/>
                    </a:lnTo>
                    <a:close/>
                  </a:path>
                </a:pathLst>
              </a:custGeom>
              <a:solidFill>
                <a:srgbClr val="FAD22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74" name="任意多边形 310473"/>
              <p:cNvSpPr/>
              <p:nvPr/>
            </p:nvSpPr>
            <p:spPr>
              <a:xfrm>
                <a:off x="2210" y="3577"/>
                <a:ext cx="81" cy="79"/>
              </a:xfrm>
              <a:custGeom>
                <a:rect l="0" t="0" r="0" b="0"/>
                <a:pathLst>
                  <a:path w="81" h="79">
                    <a:moveTo>
                      <a:pt x="72" y="64"/>
                    </a:moveTo>
                    <a:lnTo>
                      <a:pt x="76" y="57"/>
                    </a:lnTo>
                    <a:lnTo>
                      <a:pt x="81" y="50"/>
                    </a:lnTo>
                    <a:lnTo>
                      <a:pt x="81" y="42"/>
                    </a:lnTo>
                    <a:lnTo>
                      <a:pt x="81" y="35"/>
                    </a:lnTo>
                    <a:lnTo>
                      <a:pt x="78" y="26"/>
                    </a:lnTo>
                    <a:lnTo>
                      <a:pt x="76" y="20"/>
                    </a:lnTo>
                    <a:lnTo>
                      <a:pt x="72" y="13"/>
                    </a:lnTo>
                    <a:lnTo>
                      <a:pt x="65" y="9"/>
                    </a:lnTo>
                    <a:lnTo>
                      <a:pt x="59" y="5"/>
                    </a:lnTo>
                    <a:lnTo>
                      <a:pt x="50" y="0"/>
                    </a:lnTo>
                    <a:lnTo>
                      <a:pt x="43" y="0"/>
                    </a:lnTo>
                    <a:lnTo>
                      <a:pt x="35" y="0"/>
                    </a:lnTo>
                    <a:lnTo>
                      <a:pt x="28" y="2"/>
                    </a:lnTo>
                    <a:lnTo>
                      <a:pt x="19" y="5"/>
                    </a:lnTo>
                    <a:lnTo>
                      <a:pt x="13" y="9"/>
                    </a:lnTo>
                    <a:lnTo>
                      <a:pt x="8" y="16"/>
                    </a:lnTo>
                    <a:lnTo>
                      <a:pt x="4" y="22"/>
                    </a:lnTo>
                    <a:lnTo>
                      <a:pt x="2" y="29"/>
                    </a:lnTo>
                    <a:lnTo>
                      <a:pt x="0" y="37"/>
                    </a:lnTo>
                    <a:lnTo>
                      <a:pt x="0" y="44"/>
                    </a:lnTo>
                    <a:lnTo>
                      <a:pt x="2" y="53"/>
                    </a:lnTo>
                    <a:lnTo>
                      <a:pt x="6" y="59"/>
                    </a:lnTo>
                    <a:lnTo>
                      <a:pt x="11" y="66"/>
                    </a:lnTo>
                    <a:lnTo>
                      <a:pt x="17" y="70"/>
                    </a:lnTo>
                    <a:lnTo>
                      <a:pt x="24" y="75"/>
                    </a:lnTo>
                    <a:lnTo>
                      <a:pt x="30" y="79"/>
                    </a:lnTo>
                    <a:lnTo>
                      <a:pt x="39" y="79"/>
                    </a:lnTo>
                    <a:lnTo>
                      <a:pt x="46" y="79"/>
                    </a:lnTo>
                    <a:lnTo>
                      <a:pt x="54" y="77"/>
                    </a:lnTo>
                    <a:lnTo>
                      <a:pt x="61" y="75"/>
                    </a:lnTo>
                    <a:lnTo>
                      <a:pt x="67" y="70"/>
                    </a:lnTo>
                    <a:lnTo>
                      <a:pt x="72" y="64"/>
                    </a:lnTo>
                    <a:close/>
                  </a:path>
                </a:pathLst>
              </a:custGeom>
              <a:solidFill>
                <a:srgbClr val="FAD22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75" name="任意多边形 310474"/>
              <p:cNvSpPr/>
              <p:nvPr/>
            </p:nvSpPr>
            <p:spPr>
              <a:xfrm>
                <a:off x="2210" y="3577"/>
                <a:ext cx="81" cy="79"/>
              </a:xfrm>
              <a:custGeom>
                <a:rect l="0" t="0" r="0" b="0"/>
                <a:pathLst>
                  <a:path w="81" h="79">
                    <a:moveTo>
                      <a:pt x="72" y="64"/>
                    </a:moveTo>
                    <a:lnTo>
                      <a:pt x="76" y="57"/>
                    </a:lnTo>
                    <a:lnTo>
                      <a:pt x="78" y="50"/>
                    </a:lnTo>
                    <a:lnTo>
                      <a:pt x="81" y="42"/>
                    </a:lnTo>
                    <a:lnTo>
                      <a:pt x="81" y="35"/>
                    </a:lnTo>
                    <a:lnTo>
                      <a:pt x="78" y="26"/>
                    </a:lnTo>
                    <a:lnTo>
                      <a:pt x="74" y="20"/>
                    </a:lnTo>
                    <a:lnTo>
                      <a:pt x="70" y="13"/>
                    </a:lnTo>
                    <a:lnTo>
                      <a:pt x="65" y="9"/>
                    </a:lnTo>
                    <a:lnTo>
                      <a:pt x="56" y="5"/>
                    </a:lnTo>
                    <a:lnTo>
                      <a:pt x="50" y="2"/>
                    </a:lnTo>
                    <a:lnTo>
                      <a:pt x="43" y="0"/>
                    </a:lnTo>
                    <a:lnTo>
                      <a:pt x="35" y="0"/>
                    </a:lnTo>
                    <a:lnTo>
                      <a:pt x="28" y="2"/>
                    </a:lnTo>
                    <a:lnTo>
                      <a:pt x="19" y="5"/>
                    </a:lnTo>
                    <a:lnTo>
                      <a:pt x="15" y="11"/>
                    </a:lnTo>
                    <a:lnTo>
                      <a:pt x="8" y="16"/>
                    </a:lnTo>
                    <a:lnTo>
                      <a:pt x="4" y="22"/>
                    </a:lnTo>
                    <a:lnTo>
                      <a:pt x="2" y="31"/>
                    </a:lnTo>
                    <a:lnTo>
                      <a:pt x="0" y="37"/>
                    </a:lnTo>
                    <a:lnTo>
                      <a:pt x="2" y="44"/>
                    </a:lnTo>
                    <a:lnTo>
                      <a:pt x="2" y="53"/>
                    </a:lnTo>
                    <a:lnTo>
                      <a:pt x="6" y="59"/>
                    </a:lnTo>
                    <a:lnTo>
                      <a:pt x="11" y="66"/>
                    </a:lnTo>
                    <a:lnTo>
                      <a:pt x="17" y="70"/>
                    </a:lnTo>
                    <a:lnTo>
                      <a:pt x="24" y="75"/>
                    </a:lnTo>
                    <a:lnTo>
                      <a:pt x="30" y="79"/>
                    </a:lnTo>
                    <a:lnTo>
                      <a:pt x="39" y="79"/>
                    </a:lnTo>
                    <a:lnTo>
                      <a:pt x="46" y="79"/>
                    </a:lnTo>
                    <a:lnTo>
                      <a:pt x="54" y="77"/>
                    </a:lnTo>
                    <a:lnTo>
                      <a:pt x="61" y="75"/>
                    </a:lnTo>
                    <a:lnTo>
                      <a:pt x="67" y="70"/>
                    </a:lnTo>
                    <a:lnTo>
                      <a:pt x="72" y="64"/>
                    </a:lnTo>
                    <a:close/>
                  </a:path>
                </a:pathLst>
              </a:custGeom>
              <a:solidFill>
                <a:srgbClr val="FAD33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76" name="任意多边形 310475"/>
              <p:cNvSpPr/>
              <p:nvPr/>
            </p:nvSpPr>
            <p:spPr>
              <a:xfrm>
                <a:off x="2212" y="3579"/>
                <a:ext cx="79" cy="77"/>
              </a:xfrm>
              <a:custGeom>
                <a:rect l="0" t="0" r="0" b="0"/>
                <a:pathLst>
                  <a:path w="79" h="77">
                    <a:moveTo>
                      <a:pt x="70" y="62"/>
                    </a:moveTo>
                    <a:lnTo>
                      <a:pt x="74" y="55"/>
                    </a:lnTo>
                    <a:lnTo>
                      <a:pt x="76" y="48"/>
                    </a:lnTo>
                    <a:lnTo>
                      <a:pt x="79" y="40"/>
                    </a:lnTo>
                    <a:lnTo>
                      <a:pt x="79" y="33"/>
                    </a:lnTo>
                    <a:lnTo>
                      <a:pt x="76" y="27"/>
                    </a:lnTo>
                    <a:lnTo>
                      <a:pt x="72" y="20"/>
                    </a:lnTo>
                    <a:lnTo>
                      <a:pt x="68" y="14"/>
                    </a:lnTo>
                    <a:lnTo>
                      <a:pt x="61" y="7"/>
                    </a:lnTo>
                    <a:lnTo>
                      <a:pt x="54" y="3"/>
                    </a:lnTo>
                    <a:lnTo>
                      <a:pt x="48" y="0"/>
                    </a:lnTo>
                    <a:lnTo>
                      <a:pt x="39" y="0"/>
                    </a:lnTo>
                    <a:lnTo>
                      <a:pt x="33" y="0"/>
                    </a:lnTo>
                    <a:lnTo>
                      <a:pt x="26" y="0"/>
                    </a:lnTo>
                    <a:lnTo>
                      <a:pt x="17" y="5"/>
                    </a:lnTo>
                    <a:lnTo>
                      <a:pt x="13" y="9"/>
                    </a:lnTo>
                    <a:lnTo>
                      <a:pt x="6" y="14"/>
                    </a:lnTo>
                    <a:lnTo>
                      <a:pt x="2" y="22"/>
                    </a:lnTo>
                    <a:lnTo>
                      <a:pt x="0" y="29"/>
                    </a:lnTo>
                    <a:lnTo>
                      <a:pt x="0" y="35"/>
                    </a:lnTo>
                    <a:lnTo>
                      <a:pt x="0" y="44"/>
                    </a:lnTo>
                    <a:lnTo>
                      <a:pt x="2" y="51"/>
                    </a:lnTo>
                    <a:lnTo>
                      <a:pt x="4" y="57"/>
                    </a:lnTo>
                    <a:lnTo>
                      <a:pt x="9" y="64"/>
                    </a:lnTo>
                    <a:lnTo>
                      <a:pt x="15" y="68"/>
                    </a:lnTo>
                    <a:lnTo>
                      <a:pt x="22" y="73"/>
                    </a:lnTo>
                    <a:lnTo>
                      <a:pt x="28" y="77"/>
                    </a:lnTo>
                    <a:lnTo>
                      <a:pt x="37" y="77"/>
                    </a:lnTo>
                    <a:lnTo>
                      <a:pt x="44" y="77"/>
                    </a:lnTo>
                    <a:lnTo>
                      <a:pt x="52" y="75"/>
                    </a:lnTo>
                    <a:lnTo>
                      <a:pt x="59" y="73"/>
                    </a:lnTo>
                    <a:lnTo>
                      <a:pt x="65" y="68"/>
                    </a:lnTo>
                    <a:lnTo>
                      <a:pt x="70" y="62"/>
                    </a:lnTo>
                    <a:close/>
                  </a:path>
                </a:pathLst>
              </a:custGeom>
              <a:solidFill>
                <a:srgbClr val="FAD33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77" name="任意多边形 310476"/>
              <p:cNvSpPr/>
              <p:nvPr/>
            </p:nvSpPr>
            <p:spPr>
              <a:xfrm>
                <a:off x="2212" y="3579"/>
                <a:ext cx="76" cy="77"/>
              </a:xfrm>
              <a:custGeom>
                <a:rect l="0" t="0" r="0" b="0"/>
                <a:pathLst>
                  <a:path w="76" h="77">
                    <a:moveTo>
                      <a:pt x="70" y="62"/>
                    </a:moveTo>
                    <a:lnTo>
                      <a:pt x="74" y="55"/>
                    </a:lnTo>
                    <a:lnTo>
                      <a:pt x="76" y="48"/>
                    </a:lnTo>
                    <a:lnTo>
                      <a:pt x="76" y="42"/>
                    </a:lnTo>
                    <a:lnTo>
                      <a:pt x="76" y="33"/>
                    </a:lnTo>
                    <a:lnTo>
                      <a:pt x="74" y="27"/>
                    </a:lnTo>
                    <a:lnTo>
                      <a:pt x="72" y="20"/>
                    </a:lnTo>
                    <a:lnTo>
                      <a:pt x="68" y="14"/>
                    </a:lnTo>
                    <a:lnTo>
                      <a:pt x="61" y="9"/>
                    </a:lnTo>
                    <a:lnTo>
                      <a:pt x="54" y="5"/>
                    </a:lnTo>
                    <a:lnTo>
                      <a:pt x="48" y="3"/>
                    </a:lnTo>
                    <a:lnTo>
                      <a:pt x="39" y="0"/>
                    </a:lnTo>
                    <a:lnTo>
                      <a:pt x="33" y="0"/>
                    </a:lnTo>
                    <a:lnTo>
                      <a:pt x="26" y="3"/>
                    </a:lnTo>
                    <a:lnTo>
                      <a:pt x="17" y="5"/>
                    </a:lnTo>
                    <a:lnTo>
                      <a:pt x="13" y="9"/>
                    </a:lnTo>
                    <a:lnTo>
                      <a:pt x="6" y="16"/>
                    </a:lnTo>
                    <a:lnTo>
                      <a:pt x="2" y="22"/>
                    </a:lnTo>
                    <a:lnTo>
                      <a:pt x="0" y="29"/>
                    </a:lnTo>
                    <a:lnTo>
                      <a:pt x="0" y="35"/>
                    </a:lnTo>
                    <a:lnTo>
                      <a:pt x="0" y="44"/>
                    </a:lnTo>
                    <a:lnTo>
                      <a:pt x="2" y="51"/>
                    </a:lnTo>
                    <a:lnTo>
                      <a:pt x="4" y="57"/>
                    </a:lnTo>
                    <a:lnTo>
                      <a:pt x="9" y="64"/>
                    </a:lnTo>
                    <a:lnTo>
                      <a:pt x="15" y="68"/>
                    </a:lnTo>
                    <a:lnTo>
                      <a:pt x="22" y="73"/>
                    </a:lnTo>
                    <a:lnTo>
                      <a:pt x="28" y="75"/>
                    </a:lnTo>
                    <a:lnTo>
                      <a:pt x="37" y="77"/>
                    </a:lnTo>
                    <a:lnTo>
                      <a:pt x="44" y="77"/>
                    </a:lnTo>
                    <a:lnTo>
                      <a:pt x="52" y="75"/>
                    </a:lnTo>
                    <a:lnTo>
                      <a:pt x="59" y="73"/>
                    </a:lnTo>
                    <a:lnTo>
                      <a:pt x="65" y="68"/>
                    </a:lnTo>
                    <a:lnTo>
                      <a:pt x="70" y="62"/>
                    </a:lnTo>
                    <a:close/>
                  </a:path>
                </a:pathLst>
              </a:custGeom>
              <a:solidFill>
                <a:srgbClr val="FAD53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10478" name="组合 310477"/>
            <p:cNvGrpSpPr/>
            <p:nvPr/>
          </p:nvGrpSpPr>
          <p:grpSpPr>
            <a:xfrm>
              <a:off x="809" y="786"/>
              <a:ext cx="4167" cy="2988"/>
              <a:chOff x="809" y="786"/>
              <a:chExt cx="4167" cy="2988"/>
            </a:xfrm>
          </p:grpSpPr>
          <p:sp>
            <p:nvSpPr>
              <p:cNvPr id="310479" name="任意多边形 310478"/>
              <p:cNvSpPr/>
              <p:nvPr/>
            </p:nvSpPr>
            <p:spPr>
              <a:xfrm>
                <a:off x="2212" y="3579"/>
                <a:ext cx="76" cy="77"/>
              </a:xfrm>
              <a:custGeom>
                <a:rect l="0" t="0" r="0" b="0"/>
                <a:pathLst>
                  <a:path w="76" h="77">
                    <a:moveTo>
                      <a:pt x="70" y="62"/>
                    </a:moveTo>
                    <a:lnTo>
                      <a:pt x="74" y="55"/>
                    </a:lnTo>
                    <a:lnTo>
                      <a:pt x="76" y="48"/>
                    </a:lnTo>
                    <a:lnTo>
                      <a:pt x="76" y="42"/>
                    </a:lnTo>
                    <a:lnTo>
                      <a:pt x="76" y="33"/>
                    </a:lnTo>
                    <a:lnTo>
                      <a:pt x="74" y="27"/>
                    </a:lnTo>
                    <a:lnTo>
                      <a:pt x="72" y="20"/>
                    </a:lnTo>
                    <a:lnTo>
                      <a:pt x="68" y="14"/>
                    </a:lnTo>
                    <a:lnTo>
                      <a:pt x="61" y="9"/>
                    </a:lnTo>
                    <a:lnTo>
                      <a:pt x="54" y="5"/>
                    </a:lnTo>
                    <a:lnTo>
                      <a:pt x="48" y="3"/>
                    </a:lnTo>
                    <a:lnTo>
                      <a:pt x="39" y="0"/>
                    </a:lnTo>
                    <a:lnTo>
                      <a:pt x="33" y="0"/>
                    </a:lnTo>
                    <a:lnTo>
                      <a:pt x="26" y="3"/>
                    </a:lnTo>
                    <a:lnTo>
                      <a:pt x="17" y="7"/>
                    </a:lnTo>
                    <a:lnTo>
                      <a:pt x="13" y="11"/>
                    </a:lnTo>
                    <a:lnTo>
                      <a:pt x="6" y="16"/>
                    </a:lnTo>
                    <a:lnTo>
                      <a:pt x="2" y="22"/>
                    </a:lnTo>
                    <a:lnTo>
                      <a:pt x="0" y="29"/>
                    </a:lnTo>
                    <a:lnTo>
                      <a:pt x="0" y="38"/>
                    </a:lnTo>
                    <a:lnTo>
                      <a:pt x="0" y="44"/>
                    </a:lnTo>
                    <a:lnTo>
                      <a:pt x="2" y="51"/>
                    </a:lnTo>
                    <a:lnTo>
                      <a:pt x="4" y="57"/>
                    </a:lnTo>
                    <a:lnTo>
                      <a:pt x="9" y="64"/>
                    </a:lnTo>
                    <a:lnTo>
                      <a:pt x="15" y="68"/>
                    </a:lnTo>
                    <a:lnTo>
                      <a:pt x="22" y="73"/>
                    </a:lnTo>
                    <a:lnTo>
                      <a:pt x="28" y="75"/>
                    </a:lnTo>
                    <a:lnTo>
                      <a:pt x="37" y="77"/>
                    </a:lnTo>
                    <a:lnTo>
                      <a:pt x="44" y="77"/>
                    </a:lnTo>
                    <a:lnTo>
                      <a:pt x="52" y="75"/>
                    </a:lnTo>
                    <a:lnTo>
                      <a:pt x="59" y="73"/>
                    </a:lnTo>
                    <a:lnTo>
                      <a:pt x="63" y="68"/>
                    </a:lnTo>
                    <a:lnTo>
                      <a:pt x="70" y="62"/>
                    </a:lnTo>
                    <a:close/>
                  </a:path>
                </a:pathLst>
              </a:custGeom>
              <a:solidFill>
                <a:srgbClr val="FAD54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0" name="任意多边形 310479"/>
              <p:cNvSpPr/>
              <p:nvPr/>
            </p:nvSpPr>
            <p:spPr>
              <a:xfrm>
                <a:off x="2212" y="3582"/>
                <a:ext cx="76" cy="74"/>
              </a:xfrm>
              <a:custGeom>
                <a:rect l="0" t="0" r="0" b="0"/>
                <a:pathLst>
                  <a:path w="76" h="74">
                    <a:moveTo>
                      <a:pt x="70" y="59"/>
                    </a:moveTo>
                    <a:lnTo>
                      <a:pt x="72" y="52"/>
                    </a:lnTo>
                    <a:lnTo>
                      <a:pt x="76" y="45"/>
                    </a:lnTo>
                    <a:lnTo>
                      <a:pt x="76" y="39"/>
                    </a:lnTo>
                    <a:lnTo>
                      <a:pt x="76" y="32"/>
                    </a:lnTo>
                    <a:lnTo>
                      <a:pt x="74" y="24"/>
                    </a:lnTo>
                    <a:lnTo>
                      <a:pt x="72" y="17"/>
                    </a:lnTo>
                    <a:lnTo>
                      <a:pt x="65" y="13"/>
                    </a:lnTo>
                    <a:lnTo>
                      <a:pt x="61" y="6"/>
                    </a:lnTo>
                    <a:lnTo>
                      <a:pt x="54" y="2"/>
                    </a:lnTo>
                    <a:lnTo>
                      <a:pt x="48" y="0"/>
                    </a:lnTo>
                    <a:lnTo>
                      <a:pt x="39" y="0"/>
                    </a:lnTo>
                    <a:lnTo>
                      <a:pt x="33" y="0"/>
                    </a:lnTo>
                    <a:lnTo>
                      <a:pt x="26" y="2"/>
                    </a:lnTo>
                    <a:lnTo>
                      <a:pt x="20" y="4"/>
                    </a:lnTo>
                    <a:lnTo>
                      <a:pt x="13" y="8"/>
                    </a:lnTo>
                    <a:lnTo>
                      <a:pt x="6" y="13"/>
                    </a:lnTo>
                    <a:lnTo>
                      <a:pt x="4" y="19"/>
                    </a:lnTo>
                    <a:lnTo>
                      <a:pt x="2" y="28"/>
                    </a:lnTo>
                    <a:lnTo>
                      <a:pt x="0" y="35"/>
                    </a:lnTo>
                    <a:lnTo>
                      <a:pt x="0" y="41"/>
                    </a:lnTo>
                    <a:lnTo>
                      <a:pt x="2" y="48"/>
                    </a:lnTo>
                    <a:lnTo>
                      <a:pt x="6" y="54"/>
                    </a:lnTo>
                    <a:lnTo>
                      <a:pt x="11" y="61"/>
                    </a:lnTo>
                    <a:lnTo>
                      <a:pt x="15" y="65"/>
                    </a:lnTo>
                    <a:lnTo>
                      <a:pt x="22" y="70"/>
                    </a:lnTo>
                    <a:lnTo>
                      <a:pt x="30" y="72"/>
                    </a:lnTo>
                    <a:lnTo>
                      <a:pt x="37" y="74"/>
                    </a:lnTo>
                    <a:lnTo>
                      <a:pt x="44" y="74"/>
                    </a:lnTo>
                    <a:lnTo>
                      <a:pt x="50" y="72"/>
                    </a:lnTo>
                    <a:lnTo>
                      <a:pt x="59" y="70"/>
                    </a:lnTo>
                    <a:lnTo>
                      <a:pt x="63" y="65"/>
                    </a:lnTo>
                    <a:lnTo>
                      <a:pt x="70" y="59"/>
                    </a:lnTo>
                    <a:close/>
                  </a:path>
                </a:pathLst>
              </a:custGeom>
              <a:solidFill>
                <a:srgbClr val="FAD5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1" name="任意多边形 310480"/>
              <p:cNvSpPr/>
              <p:nvPr/>
            </p:nvSpPr>
            <p:spPr>
              <a:xfrm>
                <a:off x="2212" y="3582"/>
                <a:ext cx="76" cy="74"/>
              </a:xfrm>
              <a:custGeom>
                <a:rect l="0" t="0" r="0" b="0"/>
                <a:pathLst>
                  <a:path w="76" h="74">
                    <a:moveTo>
                      <a:pt x="70" y="59"/>
                    </a:moveTo>
                    <a:lnTo>
                      <a:pt x="72" y="52"/>
                    </a:lnTo>
                    <a:lnTo>
                      <a:pt x="74" y="45"/>
                    </a:lnTo>
                    <a:lnTo>
                      <a:pt x="76" y="39"/>
                    </a:lnTo>
                    <a:lnTo>
                      <a:pt x="76" y="32"/>
                    </a:lnTo>
                    <a:lnTo>
                      <a:pt x="74" y="26"/>
                    </a:lnTo>
                    <a:lnTo>
                      <a:pt x="70" y="19"/>
                    </a:lnTo>
                    <a:lnTo>
                      <a:pt x="65" y="13"/>
                    </a:lnTo>
                    <a:lnTo>
                      <a:pt x="61" y="8"/>
                    </a:lnTo>
                    <a:lnTo>
                      <a:pt x="54" y="4"/>
                    </a:lnTo>
                    <a:lnTo>
                      <a:pt x="46" y="2"/>
                    </a:lnTo>
                    <a:lnTo>
                      <a:pt x="39" y="0"/>
                    </a:lnTo>
                    <a:lnTo>
                      <a:pt x="33" y="0"/>
                    </a:lnTo>
                    <a:lnTo>
                      <a:pt x="26" y="2"/>
                    </a:lnTo>
                    <a:lnTo>
                      <a:pt x="20" y="4"/>
                    </a:lnTo>
                    <a:lnTo>
                      <a:pt x="13" y="8"/>
                    </a:lnTo>
                    <a:lnTo>
                      <a:pt x="9" y="15"/>
                    </a:lnTo>
                    <a:lnTo>
                      <a:pt x="4" y="21"/>
                    </a:lnTo>
                    <a:lnTo>
                      <a:pt x="2" y="28"/>
                    </a:lnTo>
                    <a:lnTo>
                      <a:pt x="0" y="35"/>
                    </a:lnTo>
                    <a:lnTo>
                      <a:pt x="0" y="41"/>
                    </a:lnTo>
                    <a:lnTo>
                      <a:pt x="2" y="48"/>
                    </a:lnTo>
                    <a:lnTo>
                      <a:pt x="6" y="54"/>
                    </a:lnTo>
                    <a:lnTo>
                      <a:pt x="11" y="61"/>
                    </a:lnTo>
                    <a:lnTo>
                      <a:pt x="15" y="65"/>
                    </a:lnTo>
                    <a:lnTo>
                      <a:pt x="22" y="70"/>
                    </a:lnTo>
                    <a:lnTo>
                      <a:pt x="30" y="72"/>
                    </a:lnTo>
                    <a:lnTo>
                      <a:pt x="37" y="74"/>
                    </a:lnTo>
                    <a:lnTo>
                      <a:pt x="44" y="74"/>
                    </a:lnTo>
                    <a:lnTo>
                      <a:pt x="50" y="72"/>
                    </a:lnTo>
                    <a:lnTo>
                      <a:pt x="57" y="70"/>
                    </a:lnTo>
                    <a:lnTo>
                      <a:pt x="63" y="65"/>
                    </a:lnTo>
                    <a:lnTo>
                      <a:pt x="70" y="59"/>
                    </a:lnTo>
                    <a:close/>
                  </a:path>
                </a:pathLst>
              </a:custGeom>
              <a:solidFill>
                <a:srgbClr val="FAD64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2" name="任意多边形 310481"/>
              <p:cNvSpPr/>
              <p:nvPr/>
            </p:nvSpPr>
            <p:spPr>
              <a:xfrm>
                <a:off x="2212" y="3584"/>
                <a:ext cx="76" cy="72"/>
              </a:xfrm>
              <a:custGeom>
                <a:rect l="0" t="0" r="0" b="0"/>
                <a:pathLst>
                  <a:path w="76" h="72">
                    <a:moveTo>
                      <a:pt x="68" y="57"/>
                    </a:moveTo>
                    <a:lnTo>
                      <a:pt x="72" y="50"/>
                    </a:lnTo>
                    <a:lnTo>
                      <a:pt x="74" y="43"/>
                    </a:lnTo>
                    <a:lnTo>
                      <a:pt x="76" y="37"/>
                    </a:lnTo>
                    <a:lnTo>
                      <a:pt x="74" y="30"/>
                    </a:lnTo>
                    <a:lnTo>
                      <a:pt x="72" y="24"/>
                    </a:lnTo>
                    <a:lnTo>
                      <a:pt x="70" y="17"/>
                    </a:lnTo>
                    <a:lnTo>
                      <a:pt x="65" y="11"/>
                    </a:lnTo>
                    <a:lnTo>
                      <a:pt x="59" y="6"/>
                    </a:lnTo>
                    <a:lnTo>
                      <a:pt x="52" y="2"/>
                    </a:lnTo>
                    <a:lnTo>
                      <a:pt x="46" y="0"/>
                    </a:lnTo>
                    <a:lnTo>
                      <a:pt x="39" y="0"/>
                    </a:lnTo>
                    <a:lnTo>
                      <a:pt x="33" y="0"/>
                    </a:lnTo>
                    <a:lnTo>
                      <a:pt x="26" y="0"/>
                    </a:lnTo>
                    <a:lnTo>
                      <a:pt x="20" y="4"/>
                    </a:lnTo>
                    <a:lnTo>
                      <a:pt x="13" y="9"/>
                    </a:lnTo>
                    <a:lnTo>
                      <a:pt x="9" y="13"/>
                    </a:lnTo>
                    <a:lnTo>
                      <a:pt x="4" y="19"/>
                    </a:lnTo>
                    <a:lnTo>
                      <a:pt x="2" y="26"/>
                    </a:lnTo>
                    <a:lnTo>
                      <a:pt x="0" y="33"/>
                    </a:lnTo>
                    <a:lnTo>
                      <a:pt x="2" y="39"/>
                    </a:lnTo>
                    <a:lnTo>
                      <a:pt x="2" y="46"/>
                    </a:lnTo>
                    <a:lnTo>
                      <a:pt x="6" y="52"/>
                    </a:lnTo>
                    <a:lnTo>
                      <a:pt x="11" y="59"/>
                    </a:lnTo>
                    <a:lnTo>
                      <a:pt x="17" y="63"/>
                    </a:lnTo>
                    <a:lnTo>
                      <a:pt x="24" y="68"/>
                    </a:lnTo>
                    <a:lnTo>
                      <a:pt x="30" y="70"/>
                    </a:lnTo>
                    <a:lnTo>
                      <a:pt x="37" y="72"/>
                    </a:lnTo>
                    <a:lnTo>
                      <a:pt x="44" y="72"/>
                    </a:lnTo>
                    <a:lnTo>
                      <a:pt x="50" y="70"/>
                    </a:lnTo>
                    <a:lnTo>
                      <a:pt x="57" y="68"/>
                    </a:lnTo>
                    <a:lnTo>
                      <a:pt x="63" y="63"/>
                    </a:lnTo>
                    <a:lnTo>
                      <a:pt x="68" y="57"/>
                    </a:lnTo>
                    <a:close/>
                  </a:path>
                </a:pathLst>
              </a:custGeom>
              <a:solidFill>
                <a:srgbClr val="FAD6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3" name="任意多边形 310482"/>
              <p:cNvSpPr/>
              <p:nvPr/>
            </p:nvSpPr>
            <p:spPr>
              <a:xfrm>
                <a:off x="2214" y="3584"/>
                <a:ext cx="72" cy="72"/>
              </a:xfrm>
              <a:custGeom>
                <a:rect l="0" t="0" r="0" b="0"/>
                <a:pathLst>
                  <a:path w="72" h="72">
                    <a:moveTo>
                      <a:pt x="66" y="57"/>
                    </a:moveTo>
                    <a:lnTo>
                      <a:pt x="70" y="50"/>
                    </a:lnTo>
                    <a:lnTo>
                      <a:pt x="72" y="43"/>
                    </a:lnTo>
                    <a:lnTo>
                      <a:pt x="72" y="37"/>
                    </a:lnTo>
                    <a:lnTo>
                      <a:pt x="72" y="30"/>
                    </a:lnTo>
                    <a:lnTo>
                      <a:pt x="70" y="24"/>
                    </a:lnTo>
                    <a:lnTo>
                      <a:pt x="68" y="17"/>
                    </a:lnTo>
                    <a:lnTo>
                      <a:pt x="63" y="13"/>
                    </a:lnTo>
                    <a:lnTo>
                      <a:pt x="57" y="6"/>
                    </a:lnTo>
                    <a:lnTo>
                      <a:pt x="50" y="4"/>
                    </a:lnTo>
                    <a:lnTo>
                      <a:pt x="44" y="0"/>
                    </a:lnTo>
                    <a:lnTo>
                      <a:pt x="37" y="0"/>
                    </a:lnTo>
                    <a:lnTo>
                      <a:pt x="31" y="0"/>
                    </a:lnTo>
                    <a:lnTo>
                      <a:pt x="24" y="2"/>
                    </a:lnTo>
                    <a:lnTo>
                      <a:pt x="18" y="4"/>
                    </a:lnTo>
                    <a:lnTo>
                      <a:pt x="11" y="9"/>
                    </a:lnTo>
                    <a:lnTo>
                      <a:pt x="7" y="13"/>
                    </a:lnTo>
                    <a:lnTo>
                      <a:pt x="2" y="19"/>
                    </a:lnTo>
                    <a:lnTo>
                      <a:pt x="0" y="26"/>
                    </a:lnTo>
                    <a:lnTo>
                      <a:pt x="0" y="33"/>
                    </a:lnTo>
                    <a:lnTo>
                      <a:pt x="0" y="41"/>
                    </a:lnTo>
                    <a:lnTo>
                      <a:pt x="2" y="48"/>
                    </a:lnTo>
                    <a:lnTo>
                      <a:pt x="4" y="52"/>
                    </a:lnTo>
                    <a:lnTo>
                      <a:pt x="9" y="59"/>
                    </a:lnTo>
                    <a:lnTo>
                      <a:pt x="15" y="63"/>
                    </a:lnTo>
                    <a:lnTo>
                      <a:pt x="22" y="68"/>
                    </a:lnTo>
                    <a:lnTo>
                      <a:pt x="28" y="70"/>
                    </a:lnTo>
                    <a:lnTo>
                      <a:pt x="35" y="72"/>
                    </a:lnTo>
                    <a:lnTo>
                      <a:pt x="42" y="72"/>
                    </a:lnTo>
                    <a:lnTo>
                      <a:pt x="48" y="70"/>
                    </a:lnTo>
                    <a:lnTo>
                      <a:pt x="55" y="68"/>
                    </a:lnTo>
                    <a:lnTo>
                      <a:pt x="61" y="63"/>
                    </a:lnTo>
                    <a:lnTo>
                      <a:pt x="66" y="57"/>
                    </a:lnTo>
                    <a:close/>
                  </a:path>
                </a:pathLst>
              </a:custGeom>
              <a:solidFill>
                <a:srgbClr val="FAD64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4" name="任意多边形 310483"/>
              <p:cNvSpPr/>
              <p:nvPr/>
            </p:nvSpPr>
            <p:spPr>
              <a:xfrm>
                <a:off x="2214" y="3584"/>
                <a:ext cx="72" cy="72"/>
              </a:xfrm>
              <a:custGeom>
                <a:rect l="0" t="0" r="0" b="0"/>
                <a:pathLst>
                  <a:path w="72" h="72">
                    <a:moveTo>
                      <a:pt x="66" y="57"/>
                    </a:moveTo>
                    <a:lnTo>
                      <a:pt x="70" y="50"/>
                    </a:lnTo>
                    <a:lnTo>
                      <a:pt x="72" y="43"/>
                    </a:lnTo>
                    <a:lnTo>
                      <a:pt x="72" y="37"/>
                    </a:lnTo>
                    <a:lnTo>
                      <a:pt x="72" y="30"/>
                    </a:lnTo>
                    <a:lnTo>
                      <a:pt x="70" y="24"/>
                    </a:lnTo>
                    <a:lnTo>
                      <a:pt x="68" y="17"/>
                    </a:lnTo>
                    <a:lnTo>
                      <a:pt x="63" y="13"/>
                    </a:lnTo>
                    <a:lnTo>
                      <a:pt x="57" y="9"/>
                    </a:lnTo>
                    <a:lnTo>
                      <a:pt x="50" y="4"/>
                    </a:lnTo>
                    <a:lnTo>
                      <a:pt x="44" y="2"/>
                    </a:lnTo>
                    <a:lnTo>
                      <a:pt x="37" y="0"/>
                    </a:lnTo>
                    <a:lnTo>
                      <a:pt x="31" y="0"/>
                    </a:lnTo>
                    <a:lnTo>
                      <a:pt x="22" y="2"/>
                    </a:lnTo>
                    <a:lnTo>
                      <a:pt x="18" y="4"/>
                    </a:lnTo>
                    <a:lnTo>
                      <a:pt x="11" y="9"/>
                    </a:lnTo>
                    <a:lnTo>
                      <a:pt x="7" y="15"/>
                    </a:lnTo>
                    <a:lnTo>
                      <a:pt x="2" y="19"/>
                    </a:lnTo>
                    <a:lnTo>
                      <a:pt x="0" y="26"/>
                    </a:lnTo>
                    <a:lnTo>
                      <a:pt x="0" y="35"/>
                    </a:lnTo>
                    <a:lnTo>
                      <a:pt x="0" y="41"/>
                    </a:lnTo>
                    <a:lnTo>
                      <a:pt x="2" y="48"/>
                    </a:lnTo>
                    <a:lnTo>
                      <a:pt x="4" y="54"/>
                    </a:lnTo>
                    <a:lnTo>
                      <a:pt x="9" y="59"/>
                    </a:lnTo>
                    <a:lnTo>
                      <a:pt x="15" y="63"/>
                    </a:lnTo>
                    <a:lnTo>
                      <a:pt x="22" y="68"/>
                    </a:lnTo>
                    <a:lnTo>
                      <a:pt x="28" y="70"/>
                    </a:lnTo>
                    <a:lnTo>
                      <a:pt x="35" y="72"/>
                    </a:lnTo>
                    <a:lnTo>
                      <a:pt x="42" y="70"/>
                    </a:lnTo>
                    <a:lnTo>
                      <a:pt x="48" y="70"/>
                    </a:lnTo>
                    <a:lnTo>
                      <a:pt x="55" y="65"/>
                    </a:lnTo>
                    <a:lnTo>
                      <a:pt x="61" y="63"/>
                    </a:lnTo>
                    <a:lnTo>
                      <a:pt x="66" y="57"/>
                    </a:lnTo>
                    <a:close/>
                  </a:path>
                </a:pathLst>
              </a:custGeom>
              <a:solidFill>
                <a:srgbClr val="FAD75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5" name="任意多边形 310484"/>
              <p:cNvSpPr/>
              <p:nvPr/>
            </p:nvSpPr>
            <p:spPr>
              <a:xfrm>
                <a:off x="2214" y="3586"/>
                <a:ext cx="72" cy="70"/>
              </a:xfrm>
              <a:custGeom>
                <a:rect l="0" t="0" r="0" b="0"/>
                <a:pathLst>
                  <a:path w="72" h="70">
                    <a:moveTo>
                      <a:pt x="66" y="55"/>
                    </a:moveTo>
                    <a:lnTo>
                      <a:pt x="68" y="48"/>
                    </a:lnTo>
                    <a:lnTo>
                      <a:pt x="70" y="44"/>
                    </a:lnTo>
                    <a:lnTo>
                      <a:pt x="72" y="35"/>
                    </a:lnTo>
                    <a:lnTo>
                      <a:pt x="72" y="28"/>
                    </a:lnTo>
                    <a:lnTo>
                      <a:pt x="70" y="22"/>
                    </a:lnTo>
                    <a:lnTo>
                      <a:pt x="66" y="17"/>
                    </a:lnTo>
                    <a:lnTo>
                      <a:pt x="61" y="11"/>
                    </a:lnTo>
                    <a:lnTo>
                      <a:pt x="57" y="7"/>
                    </a:lnTo>
                    <a:lnTo>
                      <a:pt x="50" y="2"/>
                    </a:lnTo>
                    <a:lnTo>
                      <a:pt x="44" y="0"/>
                    </a:lnTo>
                    <a:lnTo>
                      <a:pt x="37" y="0"/>
                    </a:lnTo>
                    <a:lnTo>
                      <a:pt x="31" y="0"/>
                    </a:lnTo>
                    <a:lnTo>
                      <a:pt x="22" y="2"/>
                    </a:lnTo>
                    <a:lnTo>
                      <a:pt x="18" y="4"/>
                    </a:lnTo>
                    <a:lnTo>
                      <a:pt x="11" y="9"/>
                    </a:lnTo>
                    <a:lnTo>
                      <a:pt x="7" y="13"/>
                    </a:lnTo>
                    <a:lnTo>
                      <a:pt x="2" y="20"/>
                    </a:lnTo>
                    <a:lnTo>
                      <a:pt x="0" y="26"/>
                    </a:lnTo>
                    <a:lnTo>
                      <a:pt x="0" y="33"/>
                    </a:lnTo>
                    <a:lnTo>
                      <a:pt x="0" y="39"/>
                    </a:lnTo>
                    <a:lnTo>
                      <a:pt x="2" y="46"/>
                    </a:lnTo>
                    <a:lnTo>
                      <a:pt x="4" y="52"/>
                    </a:lnTo>
                    <a:lnTo>
                      <a:pt x="9" y="57"/>
                    </a:lnTo>
                    <a:lnTo>
                      <a:pt x="15" y="61"/>
                    </a:lnTo>
                    <a:lnTo>
                      <a:pt x="22" y="66"/>
                    </a:lnTo>
                    <a:lnTo>
                      <a:pt x="28" y="68"/>
                    </a:lnTo>
                    <a:lnTo>
                      <a:pt x="35" y="70"/>
                    </a:lnTo>
                    <a:lnTo>
                      <a:pt x="42" y="68"/>
                    </a:lnTo>
                    <a:lnTo>
                      <a:pt x="48" y="68"/>
                    </a:lnTo>
                    <a:lnTo>
                      <a:pt x="55" y="63"/>
                    </a:lnTo>
                    <a:lnTo>
                      <a:pt x="61" y="61"/>
                    </a:lnTo>
                    <a:lnTo>
                      <a:pt x="66" y="55"/>
                    </a:lnTo>
                    <a:close/>
                  </a:path>
                </a:pathLst>
              </a:custGeom>
              <a:solidFill>
                <a:srgbClr val="FAD85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6" name="任意多边形 310485"/>
              <p:cNvSpPr/>
              <p:nvPr/>
            </p:nvSpPr>
            <p:spPr>
              <a:xfrm>
                <a:off x="2214" y="3586"/>
                <a:ext cx="72" cy="68"/>
              </a:xfrm>
              <a:custGeom>
                <a:rect l="0" t="0" r="0" b="0"/>
                <a:pathLst>
                  <a:path w="72" h="68">
                    <a:moveTo>
                      <a:pt x="66" y="55"/>
                    </a:moveTo>
                    <a:lnTo>
                      <a:pt x="68" y="50"/>
                    </a:lnTo>
                    <a:lnTo>
                      <a:pt x="70" y="44"/>
                    </a:lnTo>
                    <a:lnTo>
                      <a:pt x="72" y="37"/>
                    </a:lnTo>
                    <a:lnTo>
                      <a:pt x="70" y="31"/>
                    </a:lnTo>
                    <a:lnTo>
                      <a:pt x="70" y="24"/>
                    </a:lnTo>
                    <a:lnTo>
                      <a:pt x="66" y="17"/>
                    </a:lnTo>
                    <a:lnTo>
                      <a:pt x="61" y="11"/>
                    </a:lnTo>
                    <a:lnTo>
                      <a:pt x="57" y="7"/>
                    </a:lnTo>
                    <a:lnTo>
                      <a:pt x="50" y="4"/>
                    </a:lnTo>
                    <a:lnTo>
                      <a:pt x="44" y="2"/>
                    </a:lnTo>
                    <a:lnTo>
                      <a:pt x="37" y="0"/>
                    </a:lnTo>
                    <a:lnTo>
                      <a:pt x="28" y="0"/>
                    </a:lnTo>
                    <a:lnTo>
                      <a:pt x="22" y="2"/>
                    </a:lnTo>
                    <a:lnTo>
                      <a:pt x="18" y="4"/>
                    </a:lnTo>
                    <a:lnTo>
                      <a:pt x="11" y="9"/>
                    </a:lnTo>
                    <a:lnTo>
                      <a:pt x="7" y="13"/>
                    </a:lnTo>
                    <a:lnTo>
                      <a:pt x="2" y="20"/>
                    </a:lnTo>
                    <a:lnTo>
                      <a:pt x="0" y="26"/>
                    </a:lnTo>
                    <a:lnTo>
                      <a:pt x="0" y="33"/>
                    </a:lnTo>
                    <a:lnTo>
                      <a:pt x="0" y="39"/>
                    </a:lnTo>
                    <a:lnTo>
                      <a:pt x="2" y="46"/>
                    </a:lnTo>
                    <a:lnTo>
                      <a:pt x="7" y="52"/>
                    </a:lnTo>
                    <a:lnTo>
                      <a:pt x="11" y="57"/>
                    </a:lnTo>
                    <a:lnTo>
                      <a:pt x="15" y="61"/>
                    </a:lnTo>
                    <a:lnTo>
                      <a:pt x="22" y="66"/>
                    </a:lnTo>
                    <a:lnTo>
                      <a:pt x="28" y="68"/>
                    </a:lnTo>
                    <a:lnTo>
                      <a:pt x="35" y="68"/>
                    </a:lnTo>
                    <a:lnTo>
                      <a:pt x="42" y="68"/>
                    </a:lnTo>
                    <a:lnTo>
                      <a:pt x="48" y="68"/>
                    </a:lnTo>
                    <a:lnTo>
                      <a:pt x="55" y="63"/>
                    </a:lnTo>
                    <a:lnTo>
                      <a:pt x="61" y="61"/>
                    </a:lnTo>
                    <a:lnTo>
                      <a:pt x="66" y="55"/>
                    </a:lnTo>
                    <a:close/>
                  </a:path>
                </a:pathLst>
              </a:custGeom>
              <a:solidFill>
                <a:srgbClr val="FAD85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7" name="任意多边形 310486"/>
              <p:cNvSpPr/>
              <p:nvPr/>
            </p:nvSpPr>
            <p:spPr>
              <a:xfrm>
                <a:off x="2214" y="3586"/>
                <a:ext cx="70" cy="68"/>
              </a:xfrm>
              <a:custGeom>
                <a:rect l="0" t="0" r="0" b="0"/>
                <a:pathLst>
                  <a:path w="70" h="68">
                    <a:moveTo>
                      <a:pt x="66" y="55"/>
                    </a:moveTo>
                    <a:lnTo>
                      <a:pt x="68" y="50"/>
                    </a:lnTo>
                    <a:lnTo>
                      <a:pt x="70" y="44"/>
                    </a:lnTo>
                    <a:lnTo>
                      <a:pt x="70" y="37"/>
                    </a:lnTo>
                    <a:lnTo>
                      <a:pt x="70" y="31"/>
                    </a:lnTo>
                    <a:lnTo>
                      <a:pt x="68" y="24"/>
                    </a:lnTo>
                    <a:lnTo>
                      <a:pt x="66" y="17"/>
                    </a:lnTo>
                    <a:lnTo>
                      <a:pt x="61" y="13"/>
                    </a:lnTo>
                    <a:lnTo>
                      <a:pt x="55" y="9"/>
                    </a:lnTo>
                    <a:lnTo>
                      <a:pt x="50" y="4"/>
                    </a:lnTo>
                    <a:lnTo>
                      <a:pt x="44" y="2"/>
                    </a:lnTo>
                    <a:lnTo>
                      <a:pt x="35" y="0"/>
                    </a:lnTo>
                    <a:lnTo>
                      <a:pt x="28" y="2"/>
                    </a:lnTo>
                    <a:lnTo>
                      <a:pt x="22" y="2"/>
                    </a:lnTo>
                    <a:lnTo>
                      <a:pt x="18" y="7"/>
                    </a:lnTo>
                    <a:lnTo>
                      <a:pt x="11" y="9"/>
                    </a:lnTo>
                    <a:lnTo>
                      <a:pt x="7" y="15"/>
                    </a:lnTo>
                    <a:lnTo>
                      <a:pt x="4" y="20"/>
                    </a:lnTo>
                    <a:lnTo>
                      <a:pt x="2" y="26"/>
                    </a:lnTo>
                    <a:lnTo>
                      <a:pt x="0" y="33"/>
                    </a:lnTo>
                    <a:lnTo>
                      <a:pt x="2" y="39"/>
                    </a:lnTo>
                    <a:lnTo>
                      <a:pt x="2" y="46"/>
                    </a:lnTo>
                    <a:lnTo>
                      <a:pt x="7" y="52"/>
                    </a:lnTo>
                    <a:lnTo>
                      <a:pt x="11" y="57"/>
                    </a:lnTo>
                    <a:lnTo>
                      <a:pt x="15" y="61"/>
                    </a:lnTo>
                    <a:lnTo>
                      <a:pt x="22" y="66"/>
                    </a:lnTo>
                    <a:lnTo>
                      <a:pt x="28" y="68"/>
                    </a:lnTo>
                    <a:lnTo>
                      <a:pt x="35" y="68"/>
                    </a:lnTo>
                    <a:lnTo>
                      <a:pt x="42" y="68"/>
                    </a:lnTo>
                    <a:lnTo>
                      <a:pt x="48" y="68"/>
                    </a:lnTo>
                    <a:lnTo>
                      <a:pt x="55" y="63"/>
                    </a:lnTo>
                    <a:lnTo>
                      <a:pt x="59" y="61"/>
                    </a:lnTo>
                    <a:lnTo>
                      <a:pt x="66" y="55"/>
                    </a:lnTo>
                    <a:close/>
                  </a:path>
                </a:pathLst>
              </a:custGeom>
              <a:solidFill>
                <a:srgbClr val="FAD85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8" name="任意多边形 310487"/>
              <p:cNvSpPr/>
              <p:nvPr/>
            </p:nvSpPr>
            <p:spPr>
              <a:xfrm>
                <a:off x="2214" y="3588"/>
                <a:ext cx="70" cy="66"/>
              </a:xfrm>
              <a:custGeom>
                <a:rect l="0" t="0" r="0" b="0"/>
                <a:pathLst>
                  <a:path w="70" h="66">
                    <a:moveTo>
                      <a:pt x="63" y="53"/>
                    </a:moveTo>
                    <a:lnTo>
                      <a:pt x="68" y="48"/>
                    </a:lnTo>
                    <a:lnTo>
                      <a:pt x="70" y="42"/>
                    </a:lnTo>
                    <a:lnTo>
                      <a:pt x="70" y="35"/>
                    </a:lnTo>
                    <a:lnTo>
                      <a:pt x="70" y="29"/>
                    </a:lnTo>
                    <a:lnTo>
                      <a:pt x="68" y="22"/>
                    </a:lnTo>
                    <a:lnTo>
                      <a:pt x="66" y="15"/>
                    </a:lnTo>
                    <a:lnTo>
                      <a:pt x="61" y="11"/>
                    </a:lnTo>
                    <a:lnTo>
                      <a:pt x="55" y="7"/>
                    </a:lnTo>
                    <a:lnTo>
                      <a:pt x="48" y="2"/>
                    </a:lnTo>
                    <a:lnTo>
                      <a:pt x="42" y="0"/>
                    </a:lnTo>
                    <a:lnTo>
                      <a:pt x="35" y="0"/>
                    </a:lnTo>
                    <a:lnTo>
                      <a:pt x="28" y="0"/>
                    </a:lnTo>
                    <a:lnTo>
                      <a:pt x="22" y="2"/>
                    </a:lnTo>
                    <a:lnTo>
                      <a:pt x="18" y="5"/>
                    </a:lnTo>
                    <a:lnTo>
                      <a:pt x="11" y="9"/>
                    </a:lnTo>
                    <a:lnTo>
                      <a:pt x="7" y="13"/>
                    </a:lnTo>
                    <a:lnTo>
                      <a:pt x="4" y="20"/>
                    </a:lnTo>
                    <a:lnTo>
                      <a:pt x="2" y="24"/>
                    </a:lnTo>
                    <a:lnTo>
                      <a:pt x="0" y="31"/>
                    </a:lnTo>
                    <a:lnTo>
                      <a:pt x="2" y="37"/>
                    </a:lnTo>
                    <a:lnTo>
                      <a:pt x="4" y="44"/>
                    </a:lnTo>
                    <a:lnTo>
                      <a:pt x="7" y="50"/>
                    </a:lnTo>
                    <a:lnTo>
                      <a:pt x="11" y="55"/>
                    </a:lnTo>
                    <a:lnTo>
                      <a:pt x="15" y="59"/>
                    </a:lnTo>
                    <a:lnTo>
                      <a:pt x="22" y="64"/>
                    </a:lnTo>
                    <a:lnTo>
                      <a:pt x="28" y="66"/>
                    </a:lnTo>
                    <a:lnTo>
                      <a:pt x="35" y="66"/>
                    </a:lnTo>
                    <a:lnTo>
                      <a:pt x="42" y="66"/>
                    </a:lnTo>
                    <a:lnTo>
                      <a:pt x="48" y="64"/>
                    </a:lnTo>
                    <a:lnTo>
                      <a:pt x="55" y="61"/>
                    </a:lnTo>
                    <a:lnTo>
                      <a:pt x="59" y="57"/>
                    </a:lnTo>
                    <a:lnTo>
                      <a:pt x="63" y="53"/>
                    </a:lnTo>
                    <a:close/>
                  </a:path>
                </a:pathLst>
              </a:custGeom>
              <a:solidFill>
                <a:srgbClr val="FADA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89" name="任意多边形 310488"/>
              <p:cNvSpPr/>
              <p:nvPr/>
            </p:nvSpPr>
            <p:spPr>
              <a:xfrm>
                <a:off x="2216" y="3588"/>
                <a:ext cx="68" cy="66"/>
              </a:xfrm>
              <a:custGeom>
                <a:rect l="0" t="0" r="0" b="0"/>
                <a:pathLst>
                  <a:path w="68" h="66">
                    <a:moveTo>
                      <a:pt x="61" y="53"/>
                    </a:moveTo>
                    <a:lnTo>
                      <a:pt x="66" y="48"/>
                    </a:lnTo>
                    <a:lnTo>
                      <a:pt x="68" y="42"/>
                    </a:lnTo>
                    <a:lnTo>
                      <a:pt x="68" y="35"/>
                    </a:lnTo>
                    <a:lnTo>
                      <a:pt x="68" y="29"/>
                    </a:lnTo>
                    <a:lnTo>
                      <a:pt x="66" y="22"/>
                    </a:lnTo>
                    <a:lnTo>
                      <a:pt x="61" y="18"/>
                    </a:lnTo>
                    <a:lnTo>
                      <a:pt x="57" y="11"/>
                    </a:lnTo>
                    <a:lnTo>
                      <a:pt x="53" y="7"/>
                    </a:lnTo>
                    <a:lnTo>
                      <a:pt x="46" y="5"/>
                    </a:lnTo>
                    <a:lnTo>
                      <a:pt x="40" y="2"/>
                    </a:lnTo>
                    <a:lnTo>
                      <a:pt x="33" y="0"/>
                    </a:lnTo>
                    <a:lnTo>
                      <a:pt x="26" y="0"/>
                    </a:lnTo>
                    <a:lnTo>
                      <a:pt x="20" y="2"/>
                    </a:lnTo>
                    <a:lnTo>
                      <a:pt x="16" y="5"/>
                    </a:lnTo>
                    <a:lnTo>
                      <a:pt x="9" y="9"/>
                    </a:lnTo>
                    <a:lnTo>
                      <a:pt x="5" y="13"/>
                    </a:lnTo>
                    <a:lnTo>
                      <a:pt x="2" y="20"/>
                    </a:lnTo>
                    <a:lnTo>
                      <a:pt x="0" y="26"/>
                    </a:lnTo>
                    <a:lnTo>
                      <a:pt x="0" y="33"/>
                    </a:lnTo>
                    <a:lnTo>
                      <a:pt x="0" y="37"/>
                    </a:lnTo>
                    <a:lnTo>
                      <a:pt x="2" y="44"/>
                    </a:lnTo>
                    <a:lnTo>
                      <a:pt x="5" y="50"/>
                    </a:lnTo>
                    <a:lnTo>
                      <a:pt x="9" y="55"/>
                    </a:lnTo>
                    <a:lnTo>
                      <a:pt x="13" y="59"/>
                    </a:lnTo>
                    <a:lnTo>
                      <a:pt x="20" y="64"/>
                    </a:lnTo>
                    <a:lnTo>
                      <a:pt x="26" y="66"/>
                    </a:lnTo>
                    <a:lnTo>
                      <a:pt x="33" y="66"/>
                    </a:lnTo>
                    <a:lnTo>
                      <a:pt x="40" y="66"/>
                    </a:lnTo>
                    <a:lnTo>
                      <a:pt x="46" y="64"/>
                    </a:lnTo>
                    <a:lnTo>
                      <a:pt x="53" y="61"/>
                    </a:lnTo>
                    <a:lnTo>
                      <a:pt x="57" y="57"/>
                    </a:lnTo>
                    <a:lnTo>
                      <a:pt x="61" y="53"/>
                    </a:lnTo>
                    <a:close/>
                  </a:path>
                </a:pathLst>
              </a:custGeom>
              <a:solidFill>
                <a:srgbClr val="FADA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0" name="任意多边形 310489"/>
              <p:cNvSpPr/>
              <p:nvPr/>
            </p:nvSpPr>
            <p:spPr>
              <a:xfrm>
                <a:off x="2216" y="3590"/>
                <a:ext cx="68" cy="64"/>
              </a:xfrm>
              <a:custGeom>
                <a:rect l="0" t="0" r="0" b="0"/>
                <a:pathLst>
                  <a:path w="68" h="64">
                    <a:moveTo>
                      <a:pt x="61" y="51"/>
                    </a:moveTo>
                    <a:lnTo>
                      <a:pt x="66" y="46"/>
                    </a:lnTo>
                    <a:lnTo>
                      <a:pt x="66" y="40"/>
                    </a:lnTo>
                    <a:lnTo>
                      <a:pt x="68" y="33"/>
                    </a:lnTo>
                    <a:lnTo>
                      <a:pt x="66" y="27"/>
                    </a:lnTo>
                    <a:lnTo>
                      <a:pt x="66" y="22"/>
                    </a:lnTo>
                    <a:lnTo>
                      <a:pt x="61" y="16"/>
                    </a:lnTo>
                    <a:lnTo>
                      <a:pt x="57" y="11"/>
                    </a:lnTo>
                    <a:lnTo>
                      <a:pt x="53" y="7"/>
                    </a:lnTo>
                    <a:lnTo>
                      <a:pt x="46" y="3"/>
                    </a:lnTo>
                    <a:lnTo>
                      <a:pt x="40" y="0"/>
                    </a:lnTo>
                    <a:lnTo>
                      <a:pt x="33" y="0"/>
                    </a:lnTo>
                    <a:lnTo>
                      <a:pt x="26" y="0"/>
                    </a:lnTo>
                    <a:lnTo>
                      <a:pt x="20" y="0"/>
                    </a:lnTo>
                    <a:lnTo>
                      <a:pt x="16" y="5"/>
                    </a:lnTo>
                    <a:lnTo>
                      <a:pt x="9" y="7"/>
                    </a:lnTo>
                    <a:lnTo>
                      <a:pt x="5" y="13"/>
                    </a:lnTo>
                    <a:lnTo>
                      <a:pt x="2" y="18"/>
                    </a:lnTo>
                    <a:lnTo>
                      <a:pt x="0" y="24"/>
                    </a:lnTo>
                    <a:lnTo>
                      <a:pt x="0" y="31"/>
                    </a:lnTo>
                    <a:lnTo>
                      <a:pt x="0" y="37"/>
                    </a:lnTo>
                    <a:lnTo>
                      <a:pt x="2" y="42"/>
                    </a:lnTo>
                    <a:lnTo>
                      <a:pt x="5" y="48"/>
                    </a:lnTo>
                    <a:lnTo>
                      <a:pt x="9" y="53"/>
                    </a:lnTo>
                    <a:lnTo>
                      <a:pt x="16" y="57"/>
                    </a:lnTo>
                    <a:lnTo>
                      <a:pt x="20" y="62"/>
                    </a:lnTo>
                    <a:lnTo>
                      <a:pt x="26" y="64"/>
                    </a:lnTo>
                    <a:lnTo>
                      <a:pt x="33" y="64"/>
                    </a:lnTo>
                    <a:lnTo>
                      <a:pt x="40" y="64"/>
                    </a:lnTo>
                    <a:lnTo>
                      <a:pt x="46" y="62"/>
                    </a:lnTo>
                    <a:lnTo>
                      <a:pt x="53" y="59"/>
                    </a:lnTo>
                    <a:lnTo>
                      <a:pt x="57" y="55"/>
                    </a:lnTo>
                    <a:lnTo>
                      <a:pt x="61" y="51"/>
                    </a:lnTo>
                    <a:close/>
                  </a:path>
                </a:pathLst>
              </a:custGeom>
              <a:solidFill>
                <a:srgbClr val="FADA6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1" name="任意多边形 310490"/>
              <p:cNvSpPr/>
              <p:nvPr/>
            </p:nvSpPr>
            <p:spPr>
              <a:xfrm>
                <a:off x="2216" y="3590"/>
                <a:ext cx="66" cy="64"/>
              </a:xfrm>
              <a:custGeom>
                <a:rect l="0" t="0" r="0" b="0"/>
                <a:pathLst>
                  <a:path w="66" h="64">
                    <a:moveTo>
                      <a:pt x="61" y="51"/>
                    </a:moveTo>
                    <a:lnTo>
                      <a:pt x="64" y="46"/>
                    </a:lnTo>
                    <a:lnTo>
                      <a:pt x="66" y="40"/>
                    </a:lnTo>
                    <a:lnTo>
                      <a:pt x="66" y="33"/>
                    </a:lnTo>
                    <a:lnTo>
                      <a:pt x="66" y="27"/>
                    </a:lnTo>
                    <a:lnTo>
                      <a:pt x="64" y="22"/>
                    </a:lnTo>
                    <a:lnTo>
                      <a:pt x="61" y="16"/>
                    </a:lnTo>
                    <a:lnTo>
                      <a:pt x="57" y="11"/>
                    </a:lnTo>
                    <a:lnTo>
                      <a:pt x="53" y="7"/>
                    </a:lnTo>
                    <a:lnTo>
                      <a:pt x="46" y="3"/>
                    </a:lnTo>
                    <a:lnTo>
                      <a:pt x="40" y="0"/>
                    </a:lnTo>
                    <a:lnTo>
                      <a:pt x="33" y="0"/>
                    </a:lnTo>
                    <a:lnTo>
                      <a:pt x="26" y="0"/>
                    </a:lnTo>
                    <a:lnTo>
                      <a:pt x="20" y="3"/>
                    </a:lnTo>
                    <a:lnTo>
                      <a:pt x="16" y="5"/>
                    </a:lnTo>
                    <a:lnTo>
                      <a:pt x="9" y="9"/>
                    </a:lnTo>
                    <a:lnTo>
                      <a:pt x="5" y="13"/>
                    </a:lnTo>
                    <a:lnTo>
                      <a:pt x="2" y="18"/>
                    </a:lnTo>
                    <a:lnTo>
                      <a:pt x="0" y="24"/>
                    </a:lnTo>
                    <a:lnTo>
                      <a:pt x="0" y="31"/>
                    </a:lnTo>
                    <a:lnTo>
                      <a:pt x="0" y="37"/>
                    </a:lnTo>
                    <a:lnTo>
                      <a:pt x="2" y="42"/>
                    </a:lnTo>
                    <a:lnTo>
                      <a:pt x="5" y="48"/>
                    </a:lnTo>
                    <a:lnTo>
                      <a:pt x="9" y="53"/>
                    </a:lnTo>
                    <a:lnTo>
                      <a:pt x="16" y="57"/>
                    </a:lnTo>
                    <a:lnTo>
                      <a:pt x="20" y="62"/>
                    </a:lnTo>
                    <a:lnTo>
                      <a:pt x="26" y="64"/>
                    </a:lnTo>
                    <a:lnTo>
                      <a:pt x="33" y="64"/>
                    </a:lnTo>
                    <a:lnTo>
                      <a:pt x="40" y="64"/>
                    </a:lnTo>
                    <a:lnTo>
                      <a:pt x="46" y="62"/>
                    </a:lnTo>
                    <a:lnTo>
                      <a:pt x="53" y="59"/>
                    </a:lnTo>
                    <a:lnTo>
                      <a:pt x="57" y="55"/>
                    </a:lnTo>
                    <a:lnTo>
                      <a:pt x="61" y="51"/>
                    </a:lnTo>
                    <a:close/>
                  </a:path>
                </a:pathLst>
              </a:custGeom>
              <a:solidFill>
                <a:srgbClr val="FBDB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2" name="任意多边形 310491"/>
              <p:cNvSpPr/>
              <p:nvPr/>
            </p:nvSpPr>
            <p:spPr>
              <a:xfrm>
                <a:off x="2216" y="3590"/>
                <a:ext cx="66" cy="64"/>
              </a:xfrm>
              <a:custGeom>
                <a:rect l="0" t="0" r="0" b="0"/>
                <a:pathLst>
                  <a:path w="66" h="64">
                    <a:moveTo>
                      <a:pt x="61" y="51"/>
                    </a:moveTo>
                    <a:lnTo>
                      <a:pt x="64" y="46"/>
                    </a:lnTo>
                    <a:lnTo>
                      <a:pt x="66" y="40"/>
                    </a:lnTo>
                    <a:lnTo>
                      <a:pt x="66" y="33"/>
                    </a:lnTo>
                    <a:lnTo>
                      <a:pt x="66" y="29"/>
                    </a:lnTo>
                    <a:lnTo>
                      <a:pt x="64" y="22"/>
                    </a:lnTo>
                    <a:lnTo>
                      <a:pt x="61" y="16"/>
                    </a:lnTo>
                    <a:lnTo>
                      <a:pt x="57" y="11"/>
                    </a:lnTo>
                    <a:lnTo>
                      <a:pt x="50" y="7"/>
                    </a:lnTo>
                    <a:lnTo>
                      <a:pt x="46" y="5"/>
                    </a:lnTo>
                    <a:lnTo>
                      <a:pt x="40" y="3"/>
                    </a:lnTo>
                    <a:lnTo>
                      <a:pt x="33" y="0"/>
                    </a:lnTo>
                    <a:lnTo>
                      <a:pt x="26" y="3"/>
                    </a:lnTo>
                    <a:lnTo>
                      <a:pt x="20" y="3"/>
                    </a:lnTo>
                    <a:lnTo>
                      <a:pt x="16" y="5"/>
                    </a:lnTo>
                    <a:lnTo>
                      <a:pt x="11" y="9"/>
                    </a:lnTo>
                    <a:lnTo>
                      <a:pt x="7" y="13"/>
                    </a:lnTo>
                    <a:lnTo>
                      <a:pt x="2" y="20"/>
                    </a:lnTo>
                    <a:lnTo>
                      <a:pt x="0" y="24"/>
                    </a:lnTo>
                    <a:lnTo>
                      <a:pt x="0" y="31"/>
                    </a:lnTo>
                    <a:lnTo>
                      <a:pt x="0" y="37"/>
                    </a:lnTo>
                    <a:lnTo>
                      <a:pt x="2" y="42"/>
                    </a:lnTo>
                    <a:lnTo>
                      <a:pt x="7" y="48"/>
                    </a:lnTo>
                    <a:lnTo>
                      <a:pt x="9" y="53"/>
                    </a:lnTo>
                    <a:lnTo>
                      <a:pt x="16" y="57"/>
                    </a:lnTo>
                    <a:lnTo>
                      <a:pt x="22" y="62"/>
                    </a:lnTo>
                    <a:lnTo>
                      <a:pt x="26" y="64"/>
                    </a:lnTo>
                    <a:lnTo>
                      <a:pt x="33" y="64"/>
                    </a:lnTo>
                    <a:lnTo>
                      <a:pt x="40" y="64"/>
                    </a:lnTo>
                    <a:lnTo>
                      <a:pt x="46" y="62"/>
                    </a:lnTo>
                    <a:lnTo>
                      <a:pt x="53" y="59"/>
                    </a:lnTo>
                    <a:lnTo>
                      <a:pt x="57" y="55"/>
                    </a:lnTo>
                    <a:lnTo>
                      <a:pt x="61" y="51"/>
                    </a:lnTo>
                    <a:close/>
                  </a:path>
                </a:pathLst>
              </a:custGeom>
              <a:solidFill>
                <a:srgbClr val="FBDC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3" name="任意多边形 310492"/>
              <p:cNvSpPr/>
              <p:nvPr/>
            </p:nvSpPr>
            <p:spPr>
              <a:xfrm>
                <a:off x="2216" y="3593"/>
                <a:ext cx="66" cy="61"/>
              </a:xfrm>
              <a:custGeom>
                <a:rect l="0" t="0" r="0" b="0"/>
                <a:pathLst>
                  <a:path w="66" h="61">
                    <a:moveTo>
                      <a:pt x="61" y="48"/>
                    </a:moveTo>
                    <a:lnTo>
                      <a:pt x="64" y="43"/>
                    </a:lnTo>
                    <a:lnTo>
                      <a:pt x="66" y="37"/>
                    </a:lnTo>
                    <a:lnTo>
                      <a:pt x="66" y="30"/>
                    </a:lnTo>
                    <a:lnTo>
                      <a:pt x="66" y="26"/>
                    </a:lnTo>
                    <a:lnTo>
                      <a:pt x="64" y="19"/>
                    </a:lnTo>
                    <a:lnTo>
                      <a:pt x="59" y="15"/>
                    </a:lnTo>
                    <a:lnTo>
                      <a:pt x="57" y="8"/>
                    </a:lnTo>
                    <a:lnTo>
                      <a:pt x="50" y="6"/>
                    </a:lnTo>
                    <a:lnTo>
                      <a:pt x="46" y="2"/>
                    </a:lnTo>
                    <a:lnTo>
                      <a:pt x="40" y="0"/>
                    </a:lnTo>
                    <a:lnTo>
                      <a:pt x="33" y="0"/>
                    </a:lnTo>
                    <a:lnTo>
                      <a:pt x="26" y="0"/>
                    </a:lnTo>
                    <a:lnTo>
                      <a:pt x="20" y="2"/>
                    </a:lnTo>
                    <a:lnTo>
                      <a:pt x="16" y="4"/>
                    </a:lnTo>
                    <a:lnTo>
                      <a:pt x="11" y="6"/>
                    </a:lnTo>
                    <a:lnTo>
                      <a:pt x="7" y="13"/>
                    </a:lnTo>
                    <a:lnTo>
                      <a:pt x="2" y="17"/>
                    </a:lnTo>
                    <a:lnTo>
                      <a:pt x="0" y="24"/>
                    </a:lnTo>
                    <a:lnTo>
                      <a:pt x="0" y="28"/>
                    </a:lnTo>
                    <a:lnTo>
                      <a:pt x="2" y="34"/>
                    </a:lnTo>
                    <a:lnTo>
                      <a:pt x="2" y="41"/>
                    </a:lnTo>
                    <a:lnTo>
                      <a:pt x="7" y="45"/>
                    </a:lnTo>
                    <a:lnTo>
                      <a:pt x="11" y="50"/>
                    </a:lnTo>
                    <a:lnTo>
                      <a:pt x="16" y="54"/>
                    </a:lnTo>
                    <a:lnTo>
                      <a:pt x="22" y="59"/>
                    </a:lnTo>
                    <a:lnTo>
                      <a:pt x="26" y="61"/>
                    </a:lnTo>
                    <a:lnTo>
                      <a:pt x="33" y="61"/>
                    </a:lnTo>
                    <a:lnTo>
                      <a:pt x="40" y="61"/>
                    </a:lnTo>
                    <a:lnTo>
                      <a:pt x="46" y="59"/>
                    </a:lnTo>
                    <a:lnTo>
                      <a:pt x="50" y="56"/>
                    </a:lnTo>
                    <a:lnTo>
                      <a:pt x="57" y="52"/>
                    </a:lnTo>
                    <a:lnTo>
                      <a:pt x="61" y="48"/>
                    </a:lnTo>
                    <a:close/>
                  </a:path>
                </a:pathLst>
              </a:custGeom>
              <a:solidFill>
                <a:srgbClr val="FBD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4" name="任意多边形 310493"/>
              <p:cNvSpPr/>
              <p:nvPr/>
            </p:nvSpPr>
            <p:spPr>
              <a:xfrm>
                <a:off x="2216" y="3593"/>
                <a:ext cx="66" cy="61"/>
              </a:xfrm>
              <a:custGeom>
                <a:rect l="0" t="0" r="0" b="0"/>
                <a:pathLst>
                  <a:path w="66" h="61">
                    <a:moveTo>
                      <a:pt x="59" y="48"/>
                    </a:moveTo>
                    <a:lnTo>
                      <a:pt x="64" y="43"/>
                    </a:lnTo>
                    <a:lnTo>
                      <a:pt x="66" y="37"/>
                    </a:lnTo>
                    <a:lnTo>
                      <a:pt x="66" y="32"/>
                    </a:lnTo>
                    <a:lnTo>
                      <a:pt x="64" y="26"/>
                    </a:lnTo>
                    <a:lnTo>
                      <a:pt x="64" y="19"/>
                    </a:lnTo>
                    <a:lnTo>
                      <a:pt x="59" y="15"/>
                    </a:lnTo>
                    <a:lnTo>
                      <a:pt x="55" y="10"/>
                    </a:lnTo>
                    <a:lnTo>
                      <a:pt x="50" y="6"/>
                    </a:lnTo>
                    <a:lnTo>
                      <a:pt x="44" y="2"/>
                    </a:lnTo>
                    <a:lnTo>
                      <a:pt x="40" y="2"/>
                    </a:lnTo>
                    <a:lnTo>
                      <a:pt x="33" y="0"/>
                    </a:lnTo>
                    <a:lnTo>
                      <a:pt x="26" y="0"/>
                    </a:lnTo>
                    <a:lnTo>
                      <a:pt x="20" y="2"/>
                    </a:lnTo>
                    <a:lnTo>
                      <a:pt x="16" y="4"/>
                    </a:lnTo>
                    <a:lnTo>
                      <a:pt x="11" y="8"/>
                    </a:lnTo>
                    <a:lnTo>
                      <a:pt x="7" y="13"/>
                    </a:lnTo>
                    <a:lnTo>
                      <a:pt x="2" y="17"/>
                    </a:lnTo>
                    <a:lnTo>
                      <a:pt x="2" y="24"/>
                    </a:lnTo>
                    <a:lnTo>
                      <a:pt x="0" y="28"/>
                    </a:lnTo>
                    <a:lnTo>
                      <a:pt x="2" y="34"/>
                    </a:lnTo>
                    <a:lnTo>
                      <a:pt x="5" y="41"/>
                    </a:lnTo>
                    <a:lnTo>
                      <a:pt x="7" y="45"/>
                    </a:lnTo>
                    <a:lnTo>
                      <a:pt x="11" y="50"/>
                    </a:lnTo>
                    <a:lnTo>
                      <a:pt x="16" y="54"/>
                    </a:lnTo>
                    <a:lnTo>
                      <a:pt x="22" y="59"/>
                    </a:lnTo>
                    <a:lnTo>
                      <a:pt x="29" y="59"/>
                    </a:lnTo>
                    <a:lnTo>
                      <a:pt x="33" y="61"/>
                    </a:lnTo>
                    <a:lnTo>
                      <a:pt x="40" y="61"/>
                    </a:lnTo>
                    <a:lnTo>
                      <a:pt x="46" y="59"/>
                    </a:lnTo>
                    <a:lnTo>
                      <a:pt x="50" y="56"/>
                    </a:lnTo>
                    <a:lnTo>
                      <a:pt x="57" y="52"/>
                    </a:lnTo>
                    <a:lnTo>
                      <a:pt x="59" y="48"/>
                    </a:lnTo>
                    <a:close/>
                  </a:path>
                </a:pathLst>
              </a:custGeom>
              <a:solidFill>
                <a:srgbClr val="FBDC6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5" name="任意多边形 310494"/>
              <p:cNvSpPr/>
              <p:nvPr/>
            </p:nvSpPr>
            <p:spPr>
              <a:xfrm>
                <a:off x="2218" y="3595"/>
                <a:ext cx="64" cy="59"/>
              </a:xfrm>
              <a:custGeom>
                <a:rect l="0" t="0" r="0" b="0"/>
                <a:pathLst>
                  <a:path w="64" h="59">
                    <a:moveTo>
                      <a:pt x="57" y="46"/>
                    </a:moveTo>
                    <a:lnTo>
                      <a:pt x="62" y="41"/>
                    </a:lnTo>
                    <a:lnTo>
                      <a:pt x="62" y="35"/>
                    </a:lnTo>
                    <a:lnTo>
                      <a:pt x="64" y="30"/>
                    </a:lnTo>
                    <a:lnTo>
                      <a:pt x="62" y="24"/>
                    </a:lnTo>
                    <a:lnTo>
                      <a:pt x="59" y="19"/>
                    </a:lnTo>
                    <a:lnTo>
                      <a:pt x="57" y="13"/>
                    </a:lnTo>
                    <a:lnTo>
                      <a:pt x="53" y="8"/>
                    </a:lnTo>
                    <a:lnTo>
                      <a:pt x="48" y="4"/>
                    </a:lnTo>
                    <a:lnTo>
                      <a:pt x="42" y="2"/>
                    </a:lnTo>
                    <a:lnTo>
                      <a:pt x="38" y="0"/>
                    </a:lnTo>
                    <a:lnTo>
                      <a:pt x="31" y="0"/>
                    </a:lnTo>
                    <a:lnTo>
                      <a:pt x="24" y="0"/>
                    </a:lnTo>
                    <a:lnTo>
                      <a:pt x="18" y="0"/>
                    </a:lnTo>
                    <a:lnTo>
                      <a:pt x="14" y="4"/>
                    </a:lnTo>
                    <a:lnTo>
                      <a:pt x="9" y="6"/>
                    </a:lnTo>
                    <a:lnTo>
                      <a:pt x="5" y="11"/>
                    </a:lnTo>
                    <a:lnTo>
                      <a:pt x="3" y="17"/>
                    </a:lnTo>
                    <a:lnTo>
                      <a:pt x="0" y="22"/>
                    </a:lnTo>
                    <a:lnTo>
                      <a:pt x="0" y="28"/>
                    </a:lnTo>
                    <a:lnTo>
                      <a:pt x="0" y="32"/>
                    </a:lnTo>
                    <a:lnTo>
                      <a:pt x="3" y="39"/>
                    </a:lnTo>
                    <a:lnTo>
                      <a:pt x="5" y="43"/>
                    </a:lnTo>
                    <a:lnTo>
                      <a:pt x="9" y="48"/>
                    </a:lnTo>
                    <a:lnTo>
                      <a:pt x="14" y="52"/>
                    </a:lnTo>
                    <a:lnTo>
                      <a:pt x="20" y="57"/>
                    </a:lnTo>
                    <a:lnTo>
                      <a:pt x="27" y="57"/>
                    </a:lnTo>
                    <a:lnTo>
                      <a:pt x="31" y="59"/>
                    </a:lnTo>
                    <a:lnTo>
                      <a:pt x="38" y="59"/>
                    </a:lnTo>
                    <a:lnTo>
                      <a:pt x="44" y="57"/>
                    </a:lnTo>
                    <a:lnTo>
                      <a:pt x="48" y="54"/>
                    </a:lnTo>
                    <a:lnTo>
                      <a:pt x="53" y="50"/>
                    </a:lnTo>
                    <a:lnTo>
                      <a:pt x="57" y="46"/>
                    </a:lnTo>
                    <a:close/>
                  </a:path>
                </a:pathLst>
              </a:custGeom>
              <a:solidFill>
                <a:srgbClr val="FBDD6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6" name="任意多边形 310495"/>
              <p:cNvSpPr/>
              <p:nvPr/>
            </p:nvSpPr>
            <p:spPr>
              <a:xfrm>
                <a:off x="2218" y="3595"/>
                <a:ext cx="62" cy="59"/>
              </a:xfrm>
              <a:custGeom>
                <a:rect l="0" t="0" r="0" b="0"/>
                <a:pathLst>
                  <a:path w="62" h="59">
                    <a:moveTo>
                      <a:pt x="57" y="46"/>
                    </a:moveTo>
                    <a:lnTo>
                      <a:pt x="59" y="41"/>
                    </a:lnTo>
                    <a:lnTo>
                      <a:pt x="62" y="35"/>
                    </a:lnTo>
                    <a:lnTo>
                      <a:pt x="62" y="30"/>
                    </a:lnTo>
                    <a:lnTo>
                      <a:pt x="62" y="24"/>
                    </a:lnTo>
                    <a:lnTo>
                      <a:pt x="59" y="19"/>
                    </a:lnTo>
                    <a:lnTo>
                      <a:pt x="57" y="15"/>
                    </a:lnTo>
                    <a:lnTo>
                      <a:pt x="53" y="8"/>
                    </a:lnTo>
                    <a:lnTo>
                      <a:pt x="48" y="6"/>
                    </a:lnTo>
                    <a:lnTo>
                      <a:pt x="42" y="2"/>
                    </a:lnTo>
                    <a:lnTo>
                      <a:pt x="35" y="0"/>
                    </a:lnTo>
                    <a:lnTo>
                      <a:pt x="31" y="0"/>
                    </a:lnTo>
                    <a:lnTo>
                      <a:pt x="24" y="0"/>
                    </a:lnTo>
                    <a:lnTo>
                      <a:pt x="18" y="2"/>
                    </a:lnTo>
                    <a:lnTo>
                      <a:pt x="14" y="4"/>
                    </a:lnTo>
                    <a:lnTo>
                      <a:pt x="9" y="6"/>
                    </a:lnTo>
                    <a:lnTo>
                      <a:pt x="5" y="11"/>
                    </a:lnTo>
                    <a:lnTo>
                      <a:pt x="3" y="17"/>
                    </a:lnTo>
                    <a:lnTo>
                      <a:pt x="0" y="22"/>
                    </a:lnTo>
                    <a:lnTo>
                      <a:pt x="0" y="28"/>
                    </a:lnTo>
                    <a:lnTo>
                      <a:pt x="0" y="32"/>
                    </a:lnTo>
                    <a:lnTo>
                      <a:pt x="3" y="39"/>
                    </a:lnTo>
                    <a:lnTo>
                      <a:pt x="5" y="43"/>
                    </a:lnTo>
                    <a:lnTo>
                      <a:pt x="9" y="48"/>
                    </a:lnTo>
                    <a:lnTo>
                      <a:pt x="14" y="52"/>
                    </a:lnTo>
                    <a:lnTo>
                      <a:pt x="20" y="57"/>
                    </a:lnTo>
                    <a:lnTo>
                      <a:pt x="27" y="57"/>
                    </a:lnTo>
                    <a:lnTo>
                      <a:pt x="31" y="59"/>
                    </a:lnTo>
                    <a:lnTo>
                      <a:pt x="38" y="59"/>
                    </a:lnTo>
                    <a:lnTo>
                      <a:pt x="44" y="57"/>
                    </a:lnTo>
                    <a:lnTo>
                      <a:pt x="48" y="54"/>
                    </a:lnTo>
                    <a:lnTo>
                      <a:pt x="53" y="50"/>
                    </a:lnTo>
                    <a:lnTo>
                      <a:pt x="57" y="46"/>
                    </a:lnTo>
                    <a:close/>
                  </a:path>
                </a:pathLst>
              </a:custGeom>
              <a:solidFill>
                <a:srgbClr val="FBDD6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7" name="任意多边形 310496"/>
              <p:cNvSpPr/>
              <p:nvPr/>
            </p:nvSpPr>
            <p:spPr>
              <a:xfrm>
                <a:off x="2218" y="3597"/>
                <a:ext cx="62" cy="55"/>
              </a:xfrm>
              <a:custGeom>
                <a:rect l="0" t="0" r="0" b="0"/>
                <a:pathLst>
                  <a:path w="62" h="55">
                    <a:moveTo>
                      <a:pt x="57" y="44"/>
                    </a:moveTo>
                    <a:lnTo>
                      <a:pt x="59" y="39"/>
                    </a:lnTo>
                    <a:lnTo>
                      <a:pt x="62" y="35"/>
                    </a:lnTo>
                    <a:lnTo>
                      <a:pt x="62" y="28"/>
                    </a:lnTo>
                    <a:lnTo>
                      <a:pt x="62" y="22"/>
                    </a:lnTo>
                    <a:lnTo>
                      <a:pt x="59" y="17"/>
                    </a:lnTo>
                    <a:lnTo>
                      <a:pt x="57" y="13"/>
                    </a:lnTo>
                    <a:lnTo>
                      <a:pt x="53" y="9"/>
                    </a:lnTo>
                    <a:lnTo>
                      <a:pt x="46" y="4"/>
                    </a:lnTo>
                    <a:lnTo>
                      <a:pt x="35" y="0"/>
                    </a:lnTo>
                    <a:lnTo>
                      <a:pt x="24" y="0"/>
                    </a:lnTo>
                    <a:lnTo>
                      <a:pt x="18" y="0"/>
                    </a:lnTo>
                    <a:lnTo>
                      <a:pt x="14" y="2"/>
                    </a:lnTo>
                    <a:lnTo>
                      <a:pt x="9" y="6"/>
                    </a:lnTo>
                    <a:lnTo>
                      <a:pt x="5" y="11"/>
                    </a:lnTo>
                    <a:lnTo>
                      <a:pt x="3" y="15"/>
                    </a:lnTo>
                    <a:lnTo>
                      <a:pt x="0" y="22"/>
                    </a:lnTo>
                    <a:lnTo>
                      <a:pt x="0" y="26"/>
                    </a:lnTo>
                    <a:lnTo>
                      <a:pt x="0" y="33"/>
                    </a:lnTo>
                    <a:lnTo>
                      <a:pt x="3" y="37"/>
                    </a:lnTo>
                    <a:lnTo>
                      <a:pt x="5" y="41"/>
                    </a:lnTo>
                    <a:lnTo>
                      <a:pt x="9" y="46"/>
                    </a:lnTo>
                    <a:lnTo>
                      <a:pt x="16" y="50"/>
                    </a:lnTo>
                    <a:lnTo>
                      <a:pt x="27" y="55"/>
                    </a:lnTo>
                    <a:lnTo>
                      <a:pt x="38" y="55"/>
                    </a:lnTo>
                    <a:lnTo>
                      <a:pt x="44" y="55"/>
                    </a:lnTo>
                    <a:lnTo>
                      <a:pt x="48" y="52"/>
                    </a:lnTo>
                    <a:lnTo>
                      <a:pt x="53" y="48"/>
                    </a:lnTo>
                    <a:lnTo>
                      <a:pt x="57" y="44"/>
                    </a:lnTo>
                    <a:close/>
                  </a:path>
                </a:pathLst>
              </a:custGeom>
              <a:solidFill>
                <a:srgbClr val="FBDF6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8" name="任意多边形 310497"/>
              <p:cNvSpPr/>
              <p:nvPr/>
            </p:nvSpPr>
            <p:spPr>
              <a:xfrm>
                <a:off x="2218" y="3597"/>
                <a:ext cx="62" cy="55"/>
              </a:xfrm>
              <a:custGeom>
                <a:rect l="0" t="0" r="0" b="0"/>
                <a:pathLst>
                  <a:path w="62" h="55">
                    <a:moveTo>
                      <a:pt x="57" y="44"/>
                    </a:moveTo>
                    <a:lnTo>
                      <a:pt x="59" y="39"/>
                    </a:lnTo>
                    <a:lnTo>
                      <a:pt x="62" y="35"/>
                    </a:lnTo>
                    <a:lnTo>
                      <a:pt x="62" y="28"/>
                    </a:lnTo>
                    <a:lnTo>
                      <a:pt x="59" y="24"/>
                    </a:lnTo>
                    <a:lnTo>
                      <a:pt x="55" y="13"/>
                    </a:lnTo>
                    <a:lnTo>
                      <a:pt x="46" y="4"/>
                    </a:lnTo>
                    <a:lnTo>
                      <a:pt x="35" y="0"/>
                    </a:lnTo>
                    <a:lnTo>
                      <a:pt x="24" y="0"/>
                    </a:lnTo>
                    <a:lnTo>
                      <a:pt x="18" y="2"/>
                    </a:lnTo>
                    <a:lnTo>
                      <a:pt x="14" y="4"/>
                    </a:lnTo>
                    <a:lnTo>
                      <a:pt x="9" y="6"/>
                    </a:lnTo>
                    <a:lnTo>
                      <a:pt x="5" y="11"/>
                    </a:lnTo>
                    <a:lnTo>
                      <a:pt x="3" y="15"/>
                    </a:lnTo>
                    <a:lnTo>
                      <a:pt x="0" y="22"/>
                    </a:lnTo>
                    <a:lnTo>
                      <a:pt x="0" y="26"/>
                    </a:lnTo>
                    <a:lnTo>
                      <a:pt x="0" y="33"/>
                    </a:lnTo>
                    <a:lnTo>
                      <a:pt x="3" y="37"/>
                    </a:lnTo>
                    <a:lnTo>
                      <a:pt x="7" y="41"/>
                    </a:lnTo>
                    <a:lnTo>
                      <a:pt x="9" y="46"/>
                    </a:lnTo>
                    <a:lnTo>
                      <a:pt x="16" y="50"/>
                    </a:lnTo>
                    <a:lnTo>
                      <a:pt x="27" y="55"/>
                    </a:lnTo>
                    <a:lnTo>
                      <a:pt x="38" y="55"/>
                    </a:lnTo>
                    <a:lnTo>
                      <a:pt x="44" y="55"/>
                    </a:lnTo>
                    <a:lnTo>
                      <a:pt x="48" y="52"/>
                    </a:lnTo>
                    <a:lnTo>
                      <a:pt x="53" y="48"/>
                    </a:lnTo>
                    <a:lnTo>
                      <a:pt x="57" y="44"/>
                    </a:lnTo>
                    <a:close/>
                  </a:path>
                </a:pathLst>
              </a:custGeom>
              <a:solidFill>
                <a:srgbClr val="FBDF7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499" name="任意多边形 310498"/>
              <p:cNvSpPr/>
              <p:nvPr/>
            </p:nvSpPr>
            <p:spPr>
              <a:xfrm>
                <a:off x="2218" y="3597"/>
                <a:ext cx="62" cy="55"/>
              </a:xfrm>
              <a:custGeom>
                <a:rect l="0" t="0" r="0" b="0"/>
                <a:pathLst>
                  <a:path w="62" h="55">
                    <a:moveTo>
                      <a:pt x="57" y="44"/>
                    </a:moveTo>
                    <a:lnTo>
                      <a:pt x="59" y="39"/>
                    </a:lnTo>
                    <a:lnTo>
                      <a:pt x="59" y="35"/>
                    </a:lnTo>
                    <a:lnTo>
                      <a:pt x="62" y="28"/>
                    </a:lnTo>
                    <a:lnTo>
                      <a:pt x="59" y="24"/>
                    </a:lnTo>
                    <a:lnTo>
                      <a:pt x="55" y="13"/>
                    </a:lnTo>
                    <a:lnTo>
                      <a:pt x="46" y="6"/>
                    </a:lnTo>
                    <a:lnTo>
                      <a:pt x="35" y="2"/>
                    </a:lnTo>
                    <a:lnTo>
                      <a:pt x="24" y="0"/>
                    </a:lnTo>
                    <a:lnTo>
                      <a:pt x="18" y="2"/>
                    </a:lnTo>
                    <a:lnTo>
                      <a:pt x="14" y="4"/>
                    </a:lnTo>
                    <a:lnTo>
                      <a:pt x="9" y="9"/>
                    </a:lnTo>
                    <a:lnTo>
                      <a:pt x="5" y="11"/>
                    </a:lnTo>
                    <a:lnTo>
                      <a:pt x="3" y="17"/>
                    </a:lnTo>
                    <a:lnTo>
                      <a:pt x="0" y="22"/>
                    </a:lnTo>
                    <a:lnTo>
                      <a:pt x="0" y="26"/>
                    </a:lnTo>
                    <a:lnTo>
                      <a:pt x="3" y="33"/>
                    </a:lnTo>
                    <a:lnTo>
                      <a:pt x="7" y="41"/>
                    </a:lnTo>
                    <a:lnTo>
                      <a:pt x="16" y="50"/>
                    </a:lnTo>
                    <a:lnTo>
                      <a:pt x="27" y="55"/>
                    </a:lnTo>
                    <a:lnTo>
                      <a:pt x="38" y="55"/>
                    </a:lnTo>
                    <a:lnTo>
                      <a:pt x="44" y="55"/>
                    </a:lnTo>
                    <a:lnTo>
                      <a:pt x="48" y="52"/>
                    </a:lnTo>
                    <a:lnTo>
                      <a:pt x="53" y="48"/>
                    </a:lnTo>
                    <a:lnTo>
                      <a:pt x="57" y="44"/>
                    </a:lnTo>
                    <a:close/>
                  </a:path>
                </a:pathLst>
              </a:custGeom>
              <a:solidFill>
                <a:srgbClr val="FBDF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0" name="任意多边形 310499"/>
              <p:cNvSpPr/>
              <p:nvPr/>
            </p:nvSpPr>
            <p:spPr>
              <a:xfrm>
                <a:off x="2218" y="3599"/>
                <a:ext cx="59" cy="53"/>
              </a:xfrm>
              <a:custGeom>
                <a:rect l="0" t="0" r="0" b="0"/>
                <a:pathLst>
                  <a:path w="59" h="52">
                    <a:moveTo>
                      <a:pt x="55" y="42"/>
                    </a:moveTo>
                    <a:lnTo>
                      <a:pt x="59" y="37"/>
                    </a:lnTo>
                    <a:lnTo>
                      <a:pt x="59" y="33"/>
                    </a:lnTo>
                    <a:lnTo>
                      <a:pt x="59" y="26"/>
                    </a:lnTo>
                    <a:lnTo>
                      <a:pt x="59" y="22"/>
                    </a:lnTo>
                    <a:lnTo>
                      <a:pt x="55" y="13"/>
                    </a:lnTo>
                    <a:lnTo>
                      <a:pt x="46" y="4"/>
                    </a:lnTo>
                    <a:lnTo>
                      <a:pt x="35" y="0"/>
                    </a:lnTo>
                    <a:lnTo>
                      <a:pt x="24" y="0"/>
                    </a:lnTo>
                    <a:lnTo>
                      <a:pt x="18" y="0"/>
                    </a:lnTo>
                    <a:lnTo>
                      <a:pt x="14" y="2"/>
                    </a:lnTo>
                    <a:lnTo>
                      <a:pt x="9" y="7"/>
                    </a:lnTo>
                    <a:lnTo>
                      <a:pt x="5" y="11"/>
                    </a:lnTo>
                    <a:lnTo>
                      <a:pt x="3" y="15"/>
                    </a:lnTo>
                    <a:lnTo>
                      <a:pt x="3" y="20"/>
                    </a:lnTo>
                    <a:lnTo>
                      <a:pt x="0" y="26"/>
                    </a:lnTo>
                    <a:lnTo>
                      <a:pt x="3" y="31"/>
                    </a:lnTo>
                    <a:lnTo>
                      <a:pt x="7" y="39"/>
                    </a:lnTo>
                    <a:lnTo>
                      <a:pt x="16" y="48"/>
                    </a:lnTo>
                    <a:lnTo>
                      <a:pt x="27" y="53"/>
                    </a:lnTo>
                    <a:lnTo>
                      <a:pt x="38" y="53"/>
                    </a:lnTo>
                    <a:lnTo>
                      <a:pt x="44" y="53"/>
                    </a:lnTo>
                    <a:lnTo>
                      <a:pt x="48" y="50"/>
                    </a:lnTo>
                    <a:lnTo>
                      <a:pt x="53" y="46"/>
                    </a:lnTo>
                    <a:lnTo>
                      <a:pt x="55" y="42"/>
                    </a:lnTo>
                    <a:close/>
                  </a:path>
                </a:pathLst>
              </a:custGeom>
              <a:solidFill>
                <a:srgbClr val="FBE07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1" name="任意多边形 310500"/>
              <p:cNvSpPr/>
              <p:nvPr/>
            </p:nvSpPr>
            <p:spPr>
              <a:xfrm>
                <a:off x="2221" y="3599"/>
                <a:ext cx="56" cy="53"/>
              </a:xfrm>
              <a:custGeom>
                <a:rect l="0" t="0" r="0" b="0"/>
                <a:pathLst>
                  <a:path w="56" h="52">
                    <a:moveTo>
                      <a:pt x="52" y="42"/>
                    </a:moveTo>
                    <a:lnTo>
                      <a:pt x="54" y="37"/>
                    </a:lnTo>
                    <a:lnTo>
                      <a:pt x="56" y="33"/>
                    </a:lnTo>
                    <a:lnTo>
                      <a:pt x="56" y="28"/>
                    </a:lnTo>
                    <a:lnTo>
                      <a:pt x="56" y="22"/>
                    </a:lnTo>
                    <a:lnTo>
                      <a:pt x="52" y="13"/>
                    </a:lnTo>
                    <a:lnTo>
                      <a:pt x="43" y="4"/>
                    </a:lnTo>
                    <a:lnTo>
                      <a:pt x="32" y="0"/>
                    </a:lnTo>
                    <a:lnTo>
                      <a:pt x="21" y="0"/>
                    </a:lnTo>
                    <a:lnTo>
                      <a:pt x="11" y="4"/>
                    </a:lnTo>
                    <a:lnTo>
                      <a:pt x="2" y="11"/>
                    </a:lnTo>
                    <a:lnTo>
                      <a:pt x="0" y="15"/>
                    </a:lnTo>
                    <a:lnTo>
                      <a:pt x="0" y="20"/>
                    </a:lnTo>
                    <a:lnTo>
                      <a:pt x="0" y="26"/>
                    </a:lnTo>
                    <a:lnTo>
                      <a:pt x="0" y="31"/>
                    </a:lnTo>
                    <a:lnTo>
                      <a:pt x="4" y="42"/>
                    </a:lnTo>
                    <a:lnTo>
                      <a:pt x="13" y="48"/>
                    </a:lnTo>
                    <a:lnTo>
                      <a:pt x="24" y="53"/>
                    </a:lnTo>
                    <a:lnTo>
                      <a:pt x="35" y="53"/>
                    </a:lnTo>
                    <a:lnTo>
                      <a:pt x="45" y="50"/>
                    </a:lnTo>
                    <a:lnTo>
                      <a:pt x="52" y="42"/>
                    </a:lnTo>
                    <a:close/>
                  </a:path>
                </a:pathLst>
              </a:custGeom>
              <a:solidFill>
                <a:srgbClr val="FBE07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2" name="任意多边形 310501"/>
              <p:cNvSpPr/>
              <p:nvPr/>
            </p:nvSpPr>
            <p:spPr>
              <a:xfrm>
                <a:off x="2221" y="3601"/>
                <a:ext cx="56" cy="51"/>
              </a:xfrm>
              <a:custGeom>
                <a:rect l="0" t="0" r="0" b="0"/>
                <a:pathLst>
                  <a:path w="56" h="51">
                    <a:moveTo>
                      <a:pt x="52" y="40"/>
                    </a:moveTo>
                    <a:lnTo>
                      <a:pt x="54" y="35"/>
                    </a:lnTo>
                    <a:lnTo>
                      <a:pt x="56" y="31"/>
                    </a:lnTo>
                    <a:lnTo>
                      <a:pt x="56" y="26"/>
                    </a:lnTo>
                    <a:lnTo>
                      <a:pt x="56" y="20"/>
                    </a:lnTo>
                    <a:lnTo>
                      <a:pt x="50" y="11"/>
                    </a:lnTo>
                    <a:lnTo>
                      <a:pt x="43" y="5"/>
                    </a:lnTo>
                    <a:lnTo>
                      <a:pt x="32" y="0"/>
                    </a:lnTo>
                    <a:lnTo>
                      <a:pt x="21" y="0"/>
                    </a:lnTo>
                    <a:lnTo>
                      <a:pt x="11" y="2"/>
                    </a:lnTo>
                    <a:lnTo>
                      <a:pt x="4" y="9"/>
                    </a:lnTo>
                    <a:lnTo>
                      <a:pt x="0" y="13"/>
                    </a:lnTo>
                    <a:lnTo>
                      <a:pt x="0" y="20"/>
                    </a:lnTo>
                    <a:lnTo>
                      <a:pt x="0" y="24"/>
                    </a:lnTo>
                    <a:lnTo>
                      <a:pt x="0" y="29"/>
                    </a:lnTo>
                    <a:lnTo>
                      <a:pt x="4" y="40"/>
                    </a:lnTo>
                    <a:lnTo>
                      <a:pt x="13" y="46"/>
                    </a:lnTo>
                    <a:lnTo>
                      <a:pt x="24" y="51"/>
                    </a:lnTo>
                    <a:lnTo>
                      <a:pt x="35" y="51"/>
                    </a:lnTo>
                    <a:lnTo>
                      <a:pt x="45" y="48"/>
                    </a:lnTo>
                    <a:lnTo>
                      <a:pt x="52" y="40"/>
                    </a:lnTo>
                    <a:close/>
                  </a:path>
                </a:pathLst>
              </a:custGeom>
              <a:solidFill>
                <a:srgbClr val="FBE1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3" name="任意多边形 310502"/>
              <p:cNvSpPr/>
              <p:nvPr/>
            </p:nvSpPr>
            <p:spPr>
              <a:xfrm>
                <a:off x="2221" y="3601"/>
                <a:ext cx="56" cy="51"/>
              </a:xfrm>
              <a:custGeom>
                <a:rect l="0" t="0" r="0" b="0"/>
                <a:pathLst>
                  <a:path w="56" h="51">
                    <a:moveTo>
                      <a:pt x="52" y="40"/>
                    </a:moveTo>
                    <a:lnTo>
                      <a:pt x="56" y="31"/>
                    </a:lnTo>
                    <a:lnTo>
                      <a:pt x="54" y="22"/>
                    </a:lnTo>
                    <a:lnTo>
                      <a:pt x="50" y="11"/>
                    </a:lnTo>
                    <a:lnTo>
                      <a:pt x="41" y="5"/>
                    </a:lnTo>
                    <a:lnTo>
                      <a:pt x="30" y="0"/>
                    </a:lnTo>
                    <a:lnTo>
                      <a:pt x="21" y="0"/>
                    </a:lnTo>
                    <a:lnTo>
                      <a:pt x="11" y="2"/>
                    </a:lnTo>
                    <a:lnTo>
                      <a:pt x="4" y="11"/>
                    </a:lnTo>
                    <a:lnTo>
                      <a:pt x="0" y="20"/>
                    </a:lnTo>
                    <a:lnTo>
                      <a:pt x="0" y="29"/>
                    </a:lnTo>
                    <a:lnTo>
                      <a:pt x="4" y="40"/>
                    </a:lnTo>
                    <a:lnTo>
                      <a:pt x="13" y="46"/>
                    </a:lnTo>
                    <a:lnTo>
                      <a:pt x="24" y="51"/>
                    </a:lnTo>
                    <a:lnTo>
                      <a:pt x="35" y="51"/>
                    </a:lnTo>
                    <a:lnTo>
                      <a:pt x="45" y="46"/>
                    </a:lnTo>
                    <a:lnTo>
                      <a:pt x="52" y="40"/>
                    </a:lnTo>
                    <a:close/>
                  </a:path>
                </a:pathLst>
              </a:custGeom>
              <a:solidFill>
                <a:srgbClr val="FBE17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4" name="任意多边形 310503"/>
              <p:cNvSpPr/>
              <p:nvPr/>
            </p:nvSpPr>
            <p:spPr>
              <a:xfrm>
                <a:off x="2221" y="3601"/>
                <a:ext cx="54" cy="51"/>
              </a:xfrm>
              <a:custGeom>
                <a:rect l="0" t="0" r="0" b="0"/>
                <a:pathLst>
                  <a:path w="54" h="51">
                    <a:moveTo>
                      <a:pt x="52" y="40"/>
                    </a:moveTo>
                    <a:lnTo>
                      <a:pt x="54" y="31"/>
                    </a:lnTo>
                    <a:lnTo>
                      <a:pt x="54" y="22"/>
                    </a:lnTo>
                    <a:lnTo>
                      <a:pt x="50" y="13"/>
                    </a:lnTo>
                    <a:lnTo>
                      <a:pt x="41" y="5"/>
                    </a:lnTo>
                    <a:lnTo>
                      <a:pt x="30" y="0"/>
                    </a:lnTo>
                    <a:lnTo>
                      <a:pt x="19" y="0"/>
                    </a:lnTo>
                    <a:lnTo>
                      <a:pt x="11" y="5"/>
                    </a:lnTo>
                    <a:lnTo>
                      <a:pt x="4" y="11"/>
                    </a:lnTo>
                    <a:lnTo>
                      <a:pt x="0" y="20"/>
                    </a:lnTo>
                    <a:lnTo>
                      <a:pt x="0" y="31"/>
                    </a:lnTo>
                    <a:lnTo>
                      <a:pt x="6" y="40"/>
                    </a:lnTo>
                    <a:lnTo>
                      <a:pt x="13" y="46"/>
                    </a:lnTo>
                    <a:lnTo>
                      <a:pt x="24" y="51"/>
                    </a:lnTo>
                    <a:lnTo>
                      <a:pt x="35" y="51"/>
                    </a:lnTo>
                    <a:lnTo>
                      <a:pt x="43" y="46"/>
                    </a:lnTo>
                    <a:lnTo>
                      <a:pt x="52" y="40"/>
                    </a:lnTo>
                    <a:close/>
                  </a:path>
                </a:pathLst>
              </a:custGeom>
              <a:solidFill>
                <a:srgbClr val="FBE2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5" name="任意多边形 310504"/>
              <p:cNvSpPr/>
              <p:nvPr/>
            </p:nvSpPr>
            <p:spPr>
              <a:xfrm>
                <a:off x="2221" y="3603"/>
                <a:ext cx="54" cy="49"/>
              </a:xfrm>
              <a:custGeom>
                <a:rect l="0" t="0" r="0" b="0"/>
                <a:pathLst>
                  <a:path w="54" h="49">
                    <a:moveTo>
                      <a:pt x="52" y="38"/>
                    </a:moveTo>
                    <a:lnTo>
                      <a:pt x="54" y="29"/>
                    </a:lnTo>
                    <a:lnTo>
                      <a:pt x="54" y="20"/>
                    </a:lnTo>
                    <a:lnTo>
                      <a:pt x="50" y="11"/>
                    </a:lnTo>
                    <a:lnTo>
                      <a:pt x="41" y="5"/>
                    </a:lnTo>
                    <a:lnTo>
                      <a:pt x="30" y="0"/>
                    </a:lnTo>
                    <a:lnTo>
                      <a:pt x="19" y="0"/>
                    </a:lnTo>
                    <a:lnTo>
                      <a:pt x="11" y="3"/>
                    </a:lnTo>
                    <a:lnTo>
                      <a:pt x="4" y="9"/>
                    </a:lnTo>
                    <a:lnTo>
                      <a:pt x="0" y="18"/>
                    </a:lnTo>
                    <a:lnTo>
                      <a:pt x="2" y="29"/>
                    </a:lnTo>
                    <a:lnTo>
                      <a:pt x="6" y="38"/>
                    </a:lnTo>
                    <a:lnTo>
                      <a:pt x="15" y="44"/>
                    </a:lnTo>
                    <a:lnTo>
                      <a:pt x="24" y="49"/>
                    </a:lnTo>
                    <a:lnTo>
                      <a:pt x="35" y="49"/>
                    </a:lnTo>
                    <a:lnTo>
                      <a:pt x="43" y="44"/>
                    </a:lnTo>
                    <a:lnTo>
                      <a:pt x="52" y="38"/>
                    </a:lnTo>
                    <a:close/>
                  </a:path>
                </a:pathLst>
              </a:custGeom>
              <a:solidFill>
                <a:srgbClr val="FBE2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6" name="任意多边形 310505"/>
              <p:cNvSpPr/>
              <p:nvPr/>
            </p:nvSpPr>
            <p:spPr>
              <a:xfrm>
                <a:off x="2221" y="3603"/>
                <a:ext cx="54" cy="49"/>
              </a:xfrm>
              <a:custGeom>
                <a:rect l="0" t="0" r="0" b="0"/>
                <a:pathLst>
                  <a:path w="54" h="49">
                    <a:moveTo>
                      <a:pt x="50" y="38"/>
                    </a:moveTo>
                    <a:lnTo>
                      <a:pt x="54" y="29"/>
                    </a:lnTo>
                    <a:lnTo>
                      <a:pt x="54" y="20"/>
                    </a:lnTo>
                    <a:lnTo>
                      <a:pt x="48" y="11"/>
                    </a:lnTo>
                    <a:lnTo>
                      <a:pt x="41" y="5"/>
                    </a:lnTo>
                    <a:lnTo>
                      <a:pt x="30" y="0"/>
                    </a:lnTo>
                    <a:lnTo>
                      <a:pt x="19" y="0"/>
                    </a:lnTo>
                    <a:lnTo>
                      <a:pt x="11" y="5"/>
                    </a:lnTo>
                    <a:lnTo>
                      <a:pt x="4" y="11"/>
                    </a:lnTo>
                    <a:lnTo>
                      <a:pt x="0" y="20"/>
                    </a:lnTo>
                    <a:lnTo>
                      <a:pt x="2" y="29"/>
                    </a:lnTo>
                    <a:lnTo>
                      <a:pt x="6" y="38"/>
                    </a:lnTo>
                    <a:lnTo>
                      <a:pt x="15" y="44"/>
                    </a:lnTo>
                    <a:lnTo>
                      <a:pt x="24" y="49"/>
                    </a:lnTo>
                    <a:lnTo>
                      <a:pt x="35" y="49"/>
                    </a:lnTo>
                    <a:lnTo>
                      <a:pt x="43" y="44"/>
                    </a:lnTo>
                    <a:lnTo>
                      <a:pt x="50" y="38"/>
                    </a:lnTo>
                    <a:close/>
                  </a:path>
                </a:pathLst>
              </a:custGeom>
              <a:solidFill>
                <a:srgbClr val="FBE3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7" name="任意多边形 310506"/>
              <p:cNvSpPr/>
              <p:nvPr/>
            </p:nvSpPr>
            <p:spPr>
              <a:xfrm>
                <a:off x="2223" y="3603"/>
                <a:ext cx="52" cy="49"/>
              </a:xfrm>
              <a:custGeom>
                <a:rect l="0" t="0" r="0" b="0"/>
                <a:pathLst>
                  <a:path w="52" h="49">
                    <a:moveTo>
                      <a:pt x="48" y="38"/>
                    </a:moveTo>
                    <a:lnTo>
                      <a:pt x="52" y="29"/>
                    </a:lnTo>
                    <a:lnTo>
                      <a:pt x="50" y="20"/>
                    </a:lnTo>
                    <a:lnTo>
                      <a:pt x="46" y="11"/>
                    </a:lnTo>
                    <a:lnTo>
                      <a:pt x="39" y="5"/>
                    </a:lnTo>
                    <a:lnTo>
                      <a:pt x="28" y="3"/>
                    </a:lnTo>
                    <a:lnTo>
                      <a:pt x="17" y="0"/>
                    </a:lnTo>
                    <a:lnTo>
                      <a:pt x="9" y="5"/>
                    </a:lnTo>
                    <a:lnTo>
                      <a:pt x="2" y="11"/>
                    </a:lnTo>
                    <a:lnTo>
                      <a:pt x="0" y="20"/>
                    </a:lnTo>
                    <a:lnTo>
                      <a:pt x="0" y="29"/>
                    </a:lnTo>
                    <a:lnTo>
                      <a:pt x="4" y="38"/>
                    </a:lnTo>
                    <a:lnTo>
                      <a:pt x="13" y="44"/>
                    </a:lnTo>
                    <a:lnTo>
                      <a:pt x="22" y="49"/>
                    </a:lnTo>
                    <a:lnTo>
                      <a:pt x="33" y="49"/>
                    </a:lnTo>
                    <a:lnTo>
                      <a:pt x="41" y="44"/>
                    </a:lnTo>
                    <a:lnTo>
                      <a:pt x="48" y="38"/>
                    </a:lnTo>
                    <a:close/>
                  </a:path>
                </a:pathLst>
              </a:custGeom>
              <a:solidFill>
                <a:srgbClr val="FBE48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8" name="任意多边形 310507"/>
              <p:cNvSpPr/>
              <p:nvPr/>
            </p:nvSpPr>
            <p:spPr>
              <a:xfrm>
                <a:off x="2223" y="3606"/>
                <a:ext cx="52" cy="46"/>
              </a:xfrm>
              <a:custGeom>
                <a:rect l="0" t="0" r="0" b="0"/>
                <a:pathLst>
                  <a:path w="52" h="46">
                    <a:moveTo>
                      <a:pt x="48" y="35"/>
                    </a:moveTo>
                    <a:lnTo>
                      <a:pt x="52" y="26"/>
                    </a:lnTo>
                    <a:lnTo>
                      <a:pt x="50" y="17"/>
                    </a:lnTo>
                    <a:lnTo>
                      <a:pt x="46" y="11"/>
                    </a:lnTo>
                    <a:lnTo>
                      <a:pt x="37" y="4"/>
                    </a:lnTo>
                    <a:lnTo>
                      <a:pt x="28" y="0"/>
                    </a:lnTo>
                    <a:lnTo>
                      <a:pt x="17" y="0"/>
                    </a:lnTo>
                    <a:lnTo>
                      <a:pt x="9" y="2"/>
                    </a:lnTo>
                    <a:lnTo>
                      <a:pt x="2" y="8"/>
                    </a:lnTo>
                    <a:lnTo>
                      <a:pt x="0" y="17"/>
                    </a:lnTo>
                    <a:lnTo>
                      <a:pt x="0" y="26"/>
                    </a:lnTo>
                    <a:lnTo>
                      <a:pt x="4" y="35"/>
                    </a:lnTo>
                    <a:lnTo>
                      <a:pt x="13" y="41"/>
                    </a:lnTo>
                    <a:lnTo>
                      <a:pt x="24" y="46"/>
                    </a:lnTo>
                    <a:lnTo>
                      <a:pt x="33" y="46"/>
                    </a:lnTo>
                    <a:lnTo>
                      <a:pt x="41" y="41"/>
                    </a:lnTo>
                    <a:lnTo>
                      <a:pt x="48" y="35"/>
                    </a:lnTo>
                    <a:close/>
                  </a:path>
                </a:pathLst>
              </a:custGeom>
              <a:solidFill>
                <a:srgbClr val="FBE48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09" name="任意多边形 310508"/>
              <p:cNvSpPr/>
              <p:nvPr/>
            </p:nvSpPr>
            <p:spPr>
              <a:xfrm>
                <a:off x="2223" y="3606"/>
                <a:ext cx="50" cy="46"/>
              </a:xfrm>
              <a:custGeom>
                <a:rect l="0" t="0" r="0" b="0"/>
                <a:pathLst>
                  <a:path w="50" h="46">
                    <a:moveTo>
                      <a:pt x="48" y="35"/>
                    </a:moveTo>
                    <a:lnTo>
                      <a:pt x="50" y="28"/>
                    </a:lnTo>
                    <a:lnTo>
                      <a:pt x="50" y="19"/>
                    </a:lnTo>
                    <a:lnTo>
                      <a:pt x="46" y="11"/>
                    </a:lnTo>
                    <a:lnTo>
                      <a:pt x="37" y="4"/>
                    </a:lnTo>
                    <a:lnTo>
                      <a:pt x="28" y="0"/>
                    </a:lnTo>
                    <a:lnTo>
                      <a:pt x="17" y="0"/>
                    </a:lnTo>
                    <a:lnTo>
                      <a:pt x="9" y="4"/>
                    </a:lnTo>
                    <a:lnTo>
                      <a:pt x="2" y="11"/>
                    </a:lnTo>
                    <a:lnTo>
                      <a:pt x="0" y="17"/>
                    </a:lnTo>
                    <a:lnTo>
                      <a:pt x="0" y="26"/>
                    </a:lnTo>
                    <a:lnTo>
                      <a:pt x="4" y="35"/>
                    </a:lnTo>
                    <a:lnTo>
                      <a:pt x="13" y="41"/>
                    </a:lnTo>
                    <a:lnTo>
                      <a:pt x="24" y="46"/>
                    </a:lnTo>
                    <a:lnTo>
                      <a:pt x="33" y="46"/>
                    </a:lnTo>
                    <a:lnTo>
                      <a:pt x="41" y="41"/>
                    </a:lnTo>
                    <a:lnTo>
                      <a:pt x="48" y="35"/>
                    </a:lnTo>
                    <a:close/>
                  </a:path>
                </a:pathLst>
              </a:custGeom>
              <a:solidFill>
                <a:srgbClr val="FBE5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0" name="任意多边形 310509"/>
              <p:cNvSpPr/>
              <p:nvPr/>
            </p:nvSpPr>
            <p:spPr>
              <a:xfrm>
                <a:off x="2223" y="3608"/>
                <a:ext cx="50" cy="44"/>
              </a:xfrm>
              <a:custGeom>
                <a:rect l="0" t="0" r="0" b="0"/>
                <a:pathLst>
                  <a:path w="50" h="44">
                    <a:moveTo>
                      <a:pt x="48" y="33"/>
                    </a:moveTo>
                    <a:lnTo>
                      <a:pt x="50" y="26"/>
                    </a:lnTo>
                    <a:lnTo>
                      <a:pt x="50" y="17"/>
                    </a:lnTo>
                    <a:lnTo>
                      <a:pt x="46" y="9"/>
                    </a:lnTo>
                    <a:lnTo>
                      <a:pt x="37" y="2"/>
                    </a:lnTo>
                    <a:lnTo>
                      <a:pt x="28" y="0"/>
                    </a:lnTo>
                    <a:lnTo>
                      <a:pt x="17" y="0"/>
                    </a:lnTo>
                    <a:lnTo>
                      <a:pt x="9" y="2"/>
                    </a:lnTo>
                    <a:lnTo>
                      <a:pt x="2" y="9"/>
                    </a:lnTo>
                    <a:lnTo>
                      <a:pt x="0" y="17"/>
                    </a:lnTo>
                    <a:lnTo>
                      <a:pt x="2" y="24"/>
                    </a:lnTo>
                    <a:lnTo>
                      <a:pt x="6" y="33"/>
                    </a:lnTo>
                    <a:lnTo>
                      <a:pt x="13" y="39"/>
                    </a:lnTo>
                    <a:lnTo>
                      <a:pt x="24" y="41"/>
                    </a:lnTo>
                    <a:lnTo>
                      <a:pt x="33" y="44"/>
                    </a:lnTo>
                    <a:lnTo>
                      <a:pt x="41" y="39"/>
                    </a:lnTo>
                    <a:lnTo>
                      <a:pt x="48" y="33"/>
                    </a:lnTo>
                    <a:close/>
                  </a:path>
                </a:pathLst>
              </a:custGeom>
              <a:solidFill>
                <a:srgbClr val="FBE58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1" name="任意多边形 310510"/>
              <p:cNvSpPr/>
              <p:nvPr/>
            </p:nvSpPr>
            <p:spPr>
              <a:xfrm>
                <a:off x="2223" y="3608"/>
                <a:ext cx="50" cy="41"/>
              </a:xfrm>
              <a:custGeom>
                <a:rect l="0" t="0" r="0" b="0"/>
                <a:pathLst>
                  <a:path w="50" h="41">
                    <a:moveTo>
                      <a:pt x="48" y="33"/>
                    </a:moveTo>
                    <a:lnTo>
                      <a:pt x="50" y="26"/>
                    </a:lnTo>
                    <a:lnTo>
                      <a:pt x="48" y="17"/>
                    </a:lnTo>
                    <a:lnTo>
                      <a:pt x="43" y="9"/>
                    </a:lnTo>
                    <a:lnTo>
                      <a:pt x="37" y="4"/>
                    </a:lnTo>
                    <a:lnTo>
                      <a:pt x="26" y="0"/>
                    </a:lnTo>
                    <a:lnTo>
                      <a:pt x="17" y="0"/>
                    </a:lnTo>
                    <a:lnTo>
                      <a:pt x="9" y="2"/>
                    </a:lnTo>
                    <a:lnTo>
                      <a:pt x="2" y="9"/>
                    </a:lnTo>
                    <a:lnTo>
                      <a:pt x="0" y="17"/>
                    </a:lnTo>
                    <a:lnTo>
                      <a:pt x="2" y="26"/>
                    </a:lnTo>
                    <a:lnTo>
                      <a:pt x="6" y="33"/>
                    </a:lnTo>
                    <a:lnTo>
                      <a:pt x="13" y="39"/>
                    </a:lnTo>
                    <a:lnTo>
                      <a:pt x="24" y="41"/>
                    </a:lnTo>
                    <a:lnTo>
                      <a:pt x="33" y="41"/>
                    </a:lnTo>
                    <a:lnTo>
                      <a:pt x="41" y="39"/>
                    </a:lnTo>
                    <a:lnTo>
                      <a:pt x="48" y="33"/>
                    </a:lnTo>
                    <a:close/>
                  </a:path>
                </a:pathLst>
              </a:custGeom>
              <a:solidFill>
                <a:srgbClr val="FBE6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2" name="任意多边形 310511"/>
              <p:cNvSpPr/>
              <p:nvPr/>
            </p:nvSpPr>
            <p:spPr>
              <a:xfrm>
                <a:off x="2223" y="3608"/>
                <a:ext cx="50" cy="41"/>
              </a:xfrm>
              <a:custGeom>
                <a:rect l="0" t="0" r="0" b="0"/>
                <a:pathLst>
                  <a:path w="50" h="41">
                    <a:moveTo>
                      <a:pt x="48" y="33"/>
                    </a:moveTo>
                    <a:lnTo>
                      <a:pt x="50" y="26"/>
                    </a:lnTo>
                    <a:lnTo>
                      <a:pt x="48" y="17"/>
                    </a:lnTo>
                    <a:lnTo>
                      <a:pt x="43" y="11"/>
                    </a:lnTo>
                    <a:lnTo>
                      <a:pt x="37" y="4"/>
                    </a:lnTo>
                    <a:lnTo>
                      <a:pt x="26" y="0"/>
                    </a:lnTo>
                    <a:lnTo>
                      <a:pt x="17" y="0"/>
                    </a:lnTo>
                    <a:lnTo>
                      <a:pt x="9" y="4"/>
                    </a:lnTo>
                    <a:lnTo>
                      <a:pt x="4" y="11"/>
                    </a:lnTo>
                    <a:lnTo>
                      <a:pt x="0" y="17"/>
                    </a:lnTo>
                    <a:lnTo>
                      <a:pt x="2" y="26"/>
                    </a:lnTo>
                    <a:lnTo>
                      <a:pt x="6" y="33"/>
                    </a:lnTo>
                    <a:lnTo>
                      <a:pt x="13" y="39"/>
                    </a:lnTo>
                    <a:lnTo>
                      <a:pt x="24" y="41"/>
                    </a:lnTo>
                    <a:lnTo>
                      <a:pt x="33" y="41"/>
                    </a:lnTo>
                    <a:lnTo>
                      <a:pt x="41" y="39"/>
                    </a:lnTo>
                    <a:lnTo>
                      <a:pt x="48" y="33"/>
                    </a:lnTo>
                    <a:close/>
                  </a:path>
                </a:pathLst>
              </a:custGeom>
              <a:solidFill>
                <a:srgbClr val="FBE68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3" name="任意多边形 310512"/>
              <p:cNvSpPr/>
              <p:nvPr/>
            </p:nvSpPr>
            <p:spPr>
              <a:xfrm>
                <a:off x="2225" y="3610"/>
                <a:ext cx="46" cy="39"/>
              </a:xfrm>
              <a:custGeom>
                <a:rect l="0" t="0" r="0" b="0"/>
                <a:pathLst>
                  <a:path w="46" h="39">
                    <a:moveTo>
                      <a:pt x="44" y="31"/>
                    </a:moveTo>
                    <a:lnTo>
                      <a:pt x="46" y="24"/>
                    </a:lnTo>
                    <a:lnTo>
                      <a:pt x="46" y="15"/>
                    </a:lnTo>
                    <a:lnTo>
                      <a:pt x="41" y="9"/>
                    </a:lnTo>
                    <a:lnTo>
                      <a:pt x="33" y="2"/>
                    </a:lnTo>
                    <a:lnTo>
                      <a:pt x="24" y="0"/>
                    </a:lnTo>
                    <a:lnTo>
                      <a:pt x="15" y="0"/>
                    </a:lnTo>
                    <a:lnTo>
                      <a:pt x="7" y="2"/>
                    </a:lnTo>
                    <a:lnTo>
                      <a:pt x="2" y="9"/>
                    </a:lnTo>
                    <a:lnTo>
                      <a:pt x="0" y="15"/>
                    </a:lnTo>
                    <a:lnTo>
                      <a:pt x="0" y="24"/>
                    </a:lnTo>
                    <a:lnTo>
                      <a:pt x="4" y="31"/>
                    </a:lnTo>
                    <a:lnTo>
                      <a:pt x="13" y="37"/>
                    </a:lnTo>
                    <a:lnTo>
                      <a:pt x="22" y="39"/>
                    </a:lnTo>
                    <a:lnTo>
                      <a:pt x="31" y="39"/>
                    </a:lnTo>
                    <a:lnTo>
                      <a:pt x="39" y="37"/>
                    </a:lnTo>
                    <a:lnTo>
                      <a:pt x="44" y="31"/>
                    </a:lnTo>
                    <a:close/>
                  </a:path>
                </a:pathLst>
              </a:custGeom>
              <a:solidFill>
                <a:srgbClr val="FBE68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4" name="任意多边形 310513"/>
              <p:cNvSpPr/>
              <p:nvPr/>
            </p:nvSpPr>
            <p:spPr>
              <a:xfrm>
                <a:off x="2225" y="3610"/>
                <a:ext cx="46" cy="39"/>
              </a:xfrm>
              <a:custGeom>
                <a:rect l="0" t="0" r="0" b="0"/>
                <a:pathLst>
                  <a:path w="46" h="39">
                    <a:moveTo>
                      <a:pt x="44" y="31"/>
                    </a:moveTo>
                    <a:lnTo>
                      <a:pt x="46" y="24"/>
                    </a:lnTo>
                    <a:lnTo>
                      <a:pt x="46" y="15"/>
                    </a:lnTo>
                    <a:lnTo>
                      <a:pt x="41" y="9"/>
                    </a:lnTo>
                    <a:lnTo>
                      <a:pt x="33" y="4"/>
                    </a:lnTo>
                    <a:lnTo>
                      <a:pt x="24" y="0"/>
                    </a:lnTo>
                    <a:lnTo>
                      <a:pt x="15" y="0"/>
                    </a:lnTo>
                    <a:lnTo>
                      <a:pt x="7" y="4"/>
                    </a:lnTo>
                    <a:lnTo>
                      <a:pt x="2" y="9"/>
                    </a:lnTo>
                    <a:lnTo>
                      <a:pt x="0" y="17"/>
                    </a:lnTo>
                    <a:lnTo>
                      <a:pt x="0" y="24"/>
                    </a:lnTo>
                    <a:lnTo>
                      <a:pt x="4" y="31"/>
                    </a:lnTo>
                    <a:lnTo>
                      <a:pt x="13" y="37"/>
                    </a:lnTo>
                    <a:lnTo>
                      <a:pt x="22" y="39"/>
                    </a:lnTo>
                    <a:lnTo>
                      <a:pt x="31" y="39"/>
                    </a:lnTo>
                    <a:lnTo>
                      <a:pt x="39" y="37"/>
                    </a:lnTo>
                    <a:lnTo>
                      <a:pt x="44" y="31"/>
                    </a:lnTo>
                    <a:close/>
                  </a:path>
                </a:pathLst>
              </a:custGeom>
              <a:solidFill>
                <a:srgbClr val="FBE79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5" name="任意多边形 310514"/>
              <p:cNvSpPr/>
              <p:nvPr/>
            </p:nvSpPr>
            <p:spPr>
              <a:xfrm>
                <a:off x="2225" y="3612"/>
                <a:ext cx="46" cy="37"/>
              </a:xfrm>
              <a:custGeom>
                <a:rect l="0" t="0" r="0" b="0"/>
                <a:pathLst>
                  <a:path w="46" h="37">
                    <a:moveTo>
                      <a:pt x="44" y="29"/>
                    </a:moveTo>
                    <a:lnTo>
                      <a:pt x="46" y="22"/>
                    </a:lnTo>
                    <a:lnTo>
                      <a:pt x="44" y="15"/>
                    </a:lnTo>
                    <a:lnTo>
                      <a:pt x="39" y="7"/>
                    </a:lnTo>
                    <a:lnTo>
                      <a:pt x="33" y="2"/>
                    </a:lnTo>
                    <a:lnTo>
                      <a:pt x="24" y="0"/>
                    </a:lnTo>
                    <a:lnTo>
                      <a:pt x="15" y="0"/>
                    </a:lnTo>
                    <a:lnTo>
                      <a:pt x="7" y="2"/>
                    </a:lnTo>
                    <a:lnTo>
                      <a:pt x="2" y="7"/>
                    </a:lnTo>
                    <a:lnTo>
                      <a:pt x="0" y="15"/>
                    </a:lnTo>
                    <a:lnTo>
                      <a:pt x="0" y="22"/>
                    </a:lnTo>
                    <a:lnTo>
                      <a:pt x="7" y="29"/>
                    </a:lnTo>
                    <a:lnTo>
                      <a:pt x="13" y="35"/>
                    </a:lnTo>
                    <a:lnTo>
                      <a:pt x="22" y="37"/>
                    </a:lnTo>
                    <a:lnTo>
                      <a:pt x="31" y="37"/>
                    </a:lnTo>
                    <a:lnTo>
                      <a:pt x="39" y="35"/>
                    </a:lnTo>
                    <a:lnTo>
                      <a:pt x="44" y="29"/>
                    </a:lnTo>
                    <a:close/>
                  </a:path>
                </a:pathLst>
              </a:custGeom>
              <a:solidFill>
                <a:srgbClr val="FBE7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6" name="任意多边形 310515"/>
              <p:cNvSpPr/>
              <p:nvPr/>
            </p:nvSpPr>
            <p:spPr>
              <a:xfrm>
                <a:off x="2225" y="3612"/>
                <a:ext cx="46" cy="37"/>
              </a:xfrm>
              <a:custGeom>
                <a:rect l="0" t="0" r="0" b="0"/>
                <a:pathLst>
                  <a:path w="46" h="37">
                    <a:moveTo>
                      <a:pt x="44" y="29"/>
                    </a:moveTo>
                    <a:lnTo>
                      <a:pt x="46" y="22"/>
                    </a:lnTo>
                    <a:lnTo>
                      <a:pt x="44" y="15"/>
                    </a:lnTo>
                    <a:lnTo>
                      <a:pt x="39" y="9"/>
                    </a:lnTo>
                    <a:lnTo>
                      <a:pt x="33" y="2"/>
                    </a:lnTo>
                    <a:lnTo>
                      <a:pt x="24" y="0"/>
                    </a:lnTo>
                    <a:lnTo>
                      <a:pt x="15" y="0"/>
                    </a:lnTo>
                    <a:lnTo>
                      <a:pt x="7" y="2"/>
                    </a:lnTo>
                    <a:lnTo>
                      <a:pt x="2" y="9"/>
                    </a:lnTo>
                    <a:lnTo>
                      <a:pt x="0" y="15"/>
                    </a:lnTo>
                    <a:lnTo>
                      <a:pt x="2" y="22"/>
                    </a:lnTo>
                    <a:lnTo>
                      <a:pt x="7" y="29"/>
                    </a:lnTo>
                    <a:lnTo>
                      <a:pt x="13" y="35"/>
                    </a:lnTo>
                    <a:lnTo>
                      <a:pt x="22" y="37"/>
                    </a:lnTo>
                    <a:lnTo>
                      <a:pt x="31" y="37"/>
                    </a:lnTo>
                    <a:lnTo>
                      <a:pt x="37" y="35"/>
                    </a:lnTo>
                    <a:lnTo>
                      <a:pt x="44" y="29"/>
                    </a:lnTo>
                    <a:close/>
                  </a:path>
                </a:pathLst>
              </a:custGeom>
              <a:solidFill>
                <a:srgbClr val="FCE9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7" name="任意多边形 310516"/>
              <p:cNvSpPr/>
              <p:nvPr/>
            </p:nvSpPr>
            <p:spPr>
              <a:xfrm>
                <a:off x="2225" y="3612"/>
                <a:ext cx="46" cy="37"/>
              </a:xfrm>
              <a:custGeom>
                <a:rect l="0" t="0" r="0" b="0"/>
                <a:pathLst>
                  <a:path w="46" h="37">
                    <a:moveTo>
                      <a:pt x="44" y="29"/>
                    </a:moveTo>
                    <a:lnTo>
                      <a:pt x="46" y="22"/>
                    </a:lnTo>
                    <a:lnTo>
                      <a:pt x="44" y="15"/>
                    </a:lnTo>
                    <a:lnTo>
                      <a:pt x="39" y="9"/>
                    </a:lnTo>
                    <a:lnTo>
                      <a:pt x="33" y="5"/>
                    </a:lnTo>
                    <a:lnTo>
                      <a:pt x="24" y="0"/>
                    </a:lnTo>
                    <a:lnTo>
                      <a:pt x="15" y="0"/>
                    </a:lnTo>
                    <a:lnTo>
                      <a:pt x="7" y="5"/>
                    </a:lnTo>
                    <a:lnTo>
                      <a:pt x="2" y="9"/>
                    </a:lnTo>
                    <a:lnTo>
                      <a:pt x="0" y="15"/>
                    </a:lnTo>
                    <a:lnTo>
                      <a:pt x="2" y="22"/>
                    </a:lnTo>
                    <a:lnTo>
                      <a:pt x="7" y="29"/>
                    </a:lnTo>
                    <a:lnTo>
                      <a:pt x="13" y="35"/>
                    </a:lnTo>
                    <a:lnTo>
                      <a:pt x="22" y="37"/>
                    </a:lnTo>
                    <a:lnTo>
                      <a:pt x="31" y="37"/>
                    </a:lnTo>
                    <a:lnTo>
                      <a:pt x="37" y="35"/>
                    </a:lnTo>
                    <a:lnTo>
                      <a:pt x="44" y="29"/>
                    </a:lnTo>
                    <a:close/>
                  </a:path>
                </a:pathLst>
              </a:custGeom>
              <a:solidFill>
                <a:srgbClr val="FCE9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8" name="任意多边形 310517"/>
              <p:cNvSpPr/>
              <p:nvPr/>
            </p:nvSpPr>
            <p:spPr>
              <a:xfrm>
                <a:off x="2225" y="3614"/>
                <a:ext cx="44" cy="35"/>
              </a:xfrm>
              <a:custGeom>
                <a:rect l="0" t="0" r="0" b="0"/>
                <a:pathLst>
                  <a:path w="44" h="35">
                    <a:moveTo>
                      <a:pt x="44" y="27"/>
                    </a:moveTo>
                    <a:lnTo>
                      <a:pt x="44" y="20"/>
                    </a:lnTo>
                    <a:lnTo>
                      <a:pt x="44" y="13"/>
                    </a:lnTo>
                    <a:lnTo>
                      <a:pt x="39" y="7"/>
                    </a:lnTo>
                    <a:lnTo>
                      <a:pt x="31" y="3"/>
                    </a:lnTo>
                    <a:lnTo>
                      <a:pt x="22" y="0"/>
                    </a:lnTo>
                    <a:lnTo>
                      <a:pt x="15" y="0"/>
                    </a:lnTo>
                    <a:lnTo>
                      <a:pt x="7" y="3"/>
                    </a:lnTo>
                    <a:lnTo>
                      <a:pt x="2" y="7"/>
                    </a:lnTo>
                    <a:lnTo>
                      <a:pt x="0" y="13"/>
                    </a:lnTo>
                    <a:lnTo>
                      <a:pt x="2" y="22"/>
                    </a:lnTo>
                    <a:lnTo>
                      <a:pt x="7" y="29"/>
                    </a:lnTo>
                    <a:lnTo>
                      <a:pt x="13" y="33"/>
                    </a:lnTo>
                    <a:lnTo>
                      <a:pt x="22" y="35"/>
                    </a:lnTo>
                    <a:lnTo>
                      <a:pt x="31" y="35"/>
                    </a:lnTo>
                    <a:lnTo>
                      <a:pt x="37" y="33"/>
                    </a:lnTo>
                    <a:lnTo>
                      <a:pt x="44" y="27"/>
                    </a:lnTo>
                    <a:close/>
                  </a:path>
                </a:pathLst>
              </a:custGeom>
              <a:solidFill>
                <a:srgbClr val="FCEA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19" name="任意多边形 310518"/>
              <p:cNvSpPr/>
              <p:nvPr/>
            </p:nvSpPr>
            <p:spPr>
              <a:xfrm>
                <a:off x="2225" y="3614"/>
                <a:ext cx="44" cy="35"/>
              </a:xfrm>
              <a:custGeom>
                <a:rect l="0" t="0" r="0" b="0"/>
                <a:pathLst>
                  <a:path w="44" h="35">
                    <a:moveTo>
                      <a:pt x="41" y="27"/>
                    </a:moveTo>
                    <a:lnTo>
                      <a:pt x="44" y="20"/>
                    </a:lnTo>
                    <a:lnTo>
                      <a:pt x="41" y="13"/>
                    </a:lnTo>
                    <a:lnTo>
                      <a:pt x="37" y="7"/>
                    </a:lnTo>
                    <a:lnTo>
                      <a:pt x="31" y="3"/>
                    </a:lnTo>
                    <a:lnTo>
                      <a:pt x="22" y="0"/>
                    </a:lnTo>
                    <a:lnTo>
                      <a:pt x="15" y="0"/>
                    </a:lnTo>
                    <a:lnTo>
                      <a:pt x="7" y="3"/>
                    </a:lnTo>
                    <a:lnTo>
                      <a:pt x="2" y="9"/>
                    </a:lnTo>
                    <a:lnTo>
                      <a:pt x="0" y="16"/>
                    </a:lnTo>
                    <a:lnTo>
                      <a:pt x="2" y="22"/>
                    </a:lnTo>
                    <a:lnTo>
                      <a:pt x="7" y="29"/>
                    </a:lnTo>
                    <a:lnTo>
                      <a:pt x="13" y="33"/>
                    </a:lnTo>
                    <a:lnTo>
                      <a:pt x="22" y="35"/>
                    </a:lnTo>
                    <a:lnTo>
                      <a:pt x="31" y="35"/>
                    </a:lnTo>
                    <a:lnTo>
                      <a:pt x="37" y="33"/>
                    </a:lnTo>
                    <a:lnTo>
                      <a:pt x="41" y="27"/>
                    </a:lnTo>
                    <a:close/>
                  </a:path>
                </a:pathLst>
              </a:custGeom>
              <a:solidFill>
                <a:srgbClr val="FCEA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0" name="任意多边形 310519"/>
              <p:cNvSpPr/>
              <p:nvPr/>
            </p:nvSpPr>
            <p:spPr>
              <a:xfrm>
                <a:off x="2227" y="3617"/>
                <a:ext cx="42" cy="32"/>
              </a:xfrm>
              <a:custGeom>
                <a:rect l="0" t="0" r="0" b="0"/>
                <a:pathLst>
                  <a:path w="42" h="32">
                    <a:moveTo>
                      <a:pt x="39" y="24"/>
                    </a:moveTo>
                    <a:lnTo>
                      <a:pt x="42" y="17"/>
                    </a:lnTo>
                    <a:lnTo>
                      <a:pt x="39" y="10"/>
                    </a:lnTo>
                    <a:lnTo>
                      <a:pt x="35" y="6"/>
                    </a:lnTo>
                    <a:lnTo>
                      <a:pt x="29" y="2"/>
                    </a:lnTo>
                    <a:lnTo>
                      <a:pt x="20" y="0"/>
                    </a:lnTo>
                    <a:lnTo>
                      <a:pt x="13" y="0"/>
                    </a:lnTo>
                    <a:lnTo>
                      <a:pt x="5" y="2"/>
                    </a:lnTo>
                    <a:lnTo>
                      <a:pt x="0" y="6"/>
                    </a:lnTo>
                    <a:lnTo>
                      <a:pt x="0" y="13"/>
                    </a:lnTo>
                    <a:lnTo>
                      <a:pt x="0" y="19"/>
                    </a:lnTo>
                    <a:lnTo>
                      <a:pt x="5" y="26"/>
                    </a:lnTo>
                    <a:lnTo>
                      <a:pt x="13" y="30"/>
                    </a:lnTo>
                    <a:lnTo>
                      <a:pt x="20" y="32"/>
                    </a:lnTo>
                    <a:lnTo>
                      <a:pt x="29" y="32"/>
                    </a:lnTo>
                    <a:lnTo>
                      <a:pt x="35" y="30"/>
                    </a:lnTo>
                    <a:lnTo>
                      <a:pt x="39" y="24"/>
                    </a:lnTo>
                    <a:close/>
                  </a:path>
                </a:pathLst>
              </a:custGeom>
              <a:solidFill>
                <a:srgbClr val="FCEA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1" name="任意多边形 310520"/>
              <p:cNvSpPr/>
              <p:nvPr/>
            </p:nvSpPr>
            <p:spPr>
              <a:xfrm>
                <a:off x="2227" y="3617"/>
                <a:ext cx="42" cy="32"/>
              </a:xfrm>
              <a:custGeom>
                <a:rect l="0" t="0" r="0" b="0"/>
                <a:pathLst>
                  <a:path w="42" h="32">
                    <a:moveTo>
                      <a:pt x="39" y="24"/>
                    </a:moveTo>
                    <a:lnTo>
                      <a:pt x="42" y="19"/>
                    </a:lnTo>
                    <a:lnTo>
                      <a:pt x="39" y="13"/>
                    </a:lnTo>
                    <a:lnTo>
                      <a:pt x="35" y="6"/>
                    </a:lnTo>
                    <a:lnTo>
                      <a:pt x="29" y="2"/>
                    </a:lnTo>
                    <a:lnTo>
                      <a:pt x="20" y="0"/>
                    </a:lnTo>
                    <a:lnTo>
                      <a:pt x="13" y="0"/>
                    </a:lnTo>
                    <a:lnTo>
                      <a:pt x="5" y="2"/>
                    </a:lnTo>
                    <a:lnTo>
                      <a:pt x="0" y="6"/>
                    </a:lnTo>
                    <a:lnTo>
                      <a:pt x="0" y="13"/>
                    </a:lnTo>
                    <a:lnTo>
                      <a:pt x="0" y="19"/>
                    </a:lnTo>
                    <a:lnTo>
                      <a:pt x="7" y="26"/>
                    </a:lnTo>
                    <a:lnTo>
                      <a:pt x="13" y="30"/>
                    </a:lnTo>
                    <a:lnTo>
                      <a:pt x="20" y="32"/>
                    </a:lnTo>
                    <a:lnTo>
                      <a:pt x="29" y="32"/>
                    </a:lnTo>
                    <a:lnTo>
                      <a:pt x="35" y="30"/>
                    </a:lnTo>
                    <a:lnTo>
                      <a:pt x="39" y="24"/>
                    </a:lnTo>
                    <a:close/>
                  </a:path>
                </a:pathLst>
              </a:custGeom>
              <a:solidFill>
                <a:srgbClr val="FCEB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2" name="任意多边形 310521"/>
              <p:cNvSpPr/>
              <p:nvPr/>
            </p:nvSpPr>
            <p:spPr>
              <a:xfrm>
                <a:off x="2227" y="3617"/>
                <a:ext cx="42" cy="32"/>
              </a:xfrm>
              <a:custGeom>
                <a:rect l="0" t="0" r="0" b="0"/>
                <a:pathLst>
                  <a:path w="42" h="32">
                    <a:moveTo>
                      <a:pt x="39" y="24"/>
                    </a:moveTo>
                    <a:lnTo>
                      <a:pt x="42" y="19"/>
                    </a:lnTo>
                    <a:lnTo>
                      <a:pt x="39" y="13"/>
                    </a:lnTo>
                    <a:lnTo>
                      <a:pt x="35" y="6"/>
                    </a:lnTo>
                    <a:lnTo>
                      <a:pt x="29" y="2"/>
                    </a:lnTo>
                    <a:lnTo>
                      <a:pt x="20" y="0"/>
                    </a:lnTo>
                    <a:lnTo>
                      <a:pt x="11" y="0"/>
                    </a:lnTo>
                    <a:lnTo>
                      <a:pt x="5" y="4"/>
                    </a:lnTo>
                    <a:lnTo>
                      <a:pt x="0" y="8"/>
                    </a:lnTo>
                    <a:lnTo>
                      <a:pt x="0" y="13"/>
                    </a:lnTo>
                    <a:lnTo>
                      <a:pt x="2" y="19"/>
                    </a:lnTo>
                    <a:lnTo>
                      <a:pt x="7" y="26"/>
                    </a:lnTo>
                    <a:lnTo>
                      <a:pt x="13" y="30"/>
                    </a:lnTo>
                    <a:lnTo>
                      <a:pt x="20" y="32"/>
                    </a:lnTo>
                    <a:lnTo>
                      <a:pt x="29" y="32"/>
                    </a:lnTo>
                    <a:lnTo>
                      <a:pt x="35" y="28"/>
                    </a:lnTo>
                    <a:lnTo>
                      <a:pt x="39" y="24"/>
                    </a:lnTo>
                    <a:close/>
                  </a:path>
                </a:pathLst>
              </a:custGeom>
              <a:solidFill>
                <a:srgbClr val="FCEB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3" name="任意多边形 310522"/>
              <p:cNvSpPr/>
              <p:nvPr/>
            </p:nvSpPr>
            <p:spPr>
              <a:xfrm>
                <a:off x="2227" y="3619"/>
                <a:ext cx="39" cy="30"/>
              </a:xfrm>
              <a:custGeom>
                <a:rect l="0" t="0" r="0" b="0"/>
                <a:pathLst>
                  <a:path w="39" h="30">
                    <a:moveTo>
                      <a:pt x="39" y="22"/>
                    </a:moveTo>
                    <a:lnTo>
                      <a:pt x="39" y="17"/>
                    </a:lnTo>
                    <a:lnTo>
                      <a:pt x="39" y="11"/>
                    </a:lnTo>
                    <a:lnTo>
                      <a:pt x="33" y="6"/>
                    </a:lnTo>
                    <a:lnTo>
                      <a:pt x="26" y="2"/>
                    </a:lnTo>
                    <a:lnTo>
                      <a:pt x="20" y="0"/>
                    </a:lnTo>
                    <a:lnTo>
                      <a:pt x="11" y="0"/>
                    </a:lnTo>
                    <a:lnTo>
                      <a:pt x="7" y="2"/>
                    </a:lnTo>
                    <a:lnTo>
                      <a:pt x="2" y="6"/>
                    </a:lnTo>
                    <a:lnTo>
                      <a:pt x="0" y="13"/>
                    </a:lnTo>
                    <a:lnTo>
                      <a:pt x="2" y="17"/>
                    </a:lnTo>
                    <a:lnTo>
                      <a:pt x="7" y="24"/>
                    </a:lnTo>
                    <a:lnTo>
                      <a:pt x="13" y="28"/>
                    </a:lnTo>
                    <a:lnTo>
                      <a:pt x="22" y="30"/>
                    </a:lnTo>
                    <a:lnTo>
                      <a:pt x="29" y="30"/>
                    </a:lnTo>
                    <a:lnTo>
                      <a:pt x="35" y="26"/>
                    </a:lnTo>
                    <a:lnTo>
                      <a:pt x="39" y="22"/>
                    </a:lnTo>
                    <a:close/>
                  </a:path>
                </a:pathLst>
              </a:custGeom>
              <a:solidFill>
                <a:srgbClr val="FCEC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4" name="任意多边形 310523"/>
              <p:cNvSpPr/>
              <p:nvPr/>
            </p:nvSpPr>
            <p:spPr>
              <a:xfrm>
                <a:off x="2227" y="3619"/>
                <a:ext cx="39" cy="30"/>
              </a:xfrm>
              <a:custGeom>
                <a:rect l="0" t="0" r="0" b="0"/>
                <a:pathLst>
                  <a:path w="39" h="30">
                    <a:moveTo>
                      <a:pt x="39" y="22"/>
                    </a:moveTo>
                    <a:lnTo>
                      <a:pt x="39" y="17"/>
                    </a:lnTo>
                    <a:lnTo>
                      <a:pt x="37" y="11"/>
                    </a:lnTo>
                    <a:lnTo>
                      <a:pt x="33" y="6"/>
                    </a:lnTo>
                    <a:lnTo>
                      <a:pt x="26" y="2"/>
                    </a:lnTo>
                    <a:lnTo>
                      <a:pt x="20" y="0"/>
                    </a:lnTo>
                    <a:lnTo>
                      <a:pt x="11" y="0"/>
                    </a:lnTo>
                    <a:lnTo>
                      <a:pt x="7" y="2"/>
                    </a:lnTo>
                    <a:lnTo>
                      <a:pt x="2" y="6"/>
                    </a:lnTo>
                    <a:lnTo>
                      <a:pt x="0" y="13"/>
                    </a:lnTo>
                    <a:lnTo>
                      <a:pt x="2" y="17"/>
                    </a:lnTo>
                    <a:lnTo>
                      <a:pt x="7" y="24"/>
                    </a:lnTo>
                    <a:lnTo>
                      <a:pt x="13" y="28"/>
                    </a:lnTo>
                    <a:lnTo>
                      <a:pt x="22" y="30"/>
                    </a:lnTo>
                    <a:lnTo>
                      <a:pt x="29" y="28"/>
                    </a:lnTo>
                    <a:lnTo>
                      <a:pt x="35" y="26"/>
                    </a:lnTo>
                    <a:lnTo>
                      <a:pt x="39" y="22"/>
                    </a:lnTo>
                    <a:close/>
                  </a:path>
                </a:pathLst>
              </a:custGeom>
              <a:solidFill>
                <a:srgbClr val="FCED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5" name="任意多边形 310524"/>
              <p:cNvSpPr/>
              <p:nvPr/>
            </p:nvSpPr>
            <p:spPr>
              <a:xfrm>
                <a:off x="2227" y="3619"/>
                <a:ext cx="39" cy="30"/>
              </a:xfrm>
              <a:custGeom>
                <a:rect l="0" t="0" r="0" b="0"/>
                <a:pathLst>
                  <a:path w="39" h="30">
                    <a:moveTo>
                      <a:pt x="37" y="22"/>
                    </a:moveTo>
                    <a:lnTo>
                      <a:pt x="39" y="17"/>
                    </a:lnTo>
                    <a:lnTo>
                      <a:pt x="37" y="11"/>
                    </a:lnTo>
                    <a:lnTo>
                      <a:pt x="33" y="6"/>
                    </a:lnTo>
                    <a:lnTo>
                      <a:pt x="26" y="2"/>
                    </a:lnTo>
                    <a:lnTo>
                      <a:pt x="20" y="0"/>
                    </a:lnTo>
                    <a:lnTo>
                      <a:pt x="11" y="2"/>
                    </a:lnTo>
                    <a:lnTo>
                      <a:pt x="7" y="4"/>
                    </a:lnTo>
                    <a:lnTo>
                      <a:pt x="2" y="8"/>
                    </a:lnTo>
                    <a:lnTo>
                      <a:pt x="0" y="13"/>
                    </a:lnTo>
                    <a:lnTo>
                      <a:pt x="2" y="19"/>
                    </a:lnTo>
                    <a:lnTo>
                      <a:pt x="7" y="24"/>
                    </a:lnTo>
                    <a:lnTo>
                      <a:pt x="13" y="28"/>
                    </a:lnTo>
                    <a:lnTo>
                      <a:pt x="22" y="30"/>
                    </a:lnTo>
                    <a:lnTo>
                      <a:pt x="29" y="28"/>
                    </a:lnTo>
                    <a:lnTo>
                      <a:pt x="35" y="26"/>
                    </a:lnTo>
                    <a:lnTo>
                      <a:pt x="37" y="22"/>
                    </a:lnTo>
                    <a:close/>
                  </a:path>
                </a:pathLst>
              </a:custGeom>
              <a:solidFill>
                <a:srgbClr val="FDE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6" name="任意多边形 310525"/>
              <p:cNvSpPr/>
              <p:nvPr/>
            </p:nvSpPr>
            <p:spPr>
              <a:xfrm>
                <a:off x="2227" y="3621"/>
                <a:ext cx="39" cy="26"/>
              </a:xfrm>
              <a:custGeom>
                <a:rect l="0" t="0" r="0" b="0"/>
                <a:pathLst>
                  <a:path w="39" h="26">
                    <a:moveTo>
                      <a:pt x="37" y="20"/>
                    </a:moveTo>
                    <a:lnTo>
                      <a:pt x="39" y="15"/>
                    </a:lnTo>
                    <a:lnTo>
                      <a:pt x="37" y="11"/>
                    </a:lnTo>
                    <a:lnTo>
                      <a:pt x="33" y="4"/>
                    </a:lnTo>
                    <a:lnTo>
                      <a:pt x="26" y="2"/>
                    </a:lnTo>
                    <a:lnTo>
                      <a:pt x="18" y="0"/>
                    </a:lnTo>
                    <a:lnTo>
                      <a:pt x="11" y="0"/>
                    </a:lnTo>
                    <a:lnTo>
                      <a:pt x="7" y="2"/>
                    </a:lnTo>
                    <a:lnTo>
                      <a:pt x="2" y="6"/>
                    </a:lnTo>
                    <a:lnTo>
                      <a:pt x="0" y="11"/>
                    </a:lnTo>
                    <a:lnTo>
                      <a:pt x="2" y="17"/>
                    </a:lnTo>
                    <a:lnTo>
                      <a:pt x="7" y="22"/>
                    </a:lnTo>
                    <a:lnTo>
                      <a:pt x="13" y="26"/>
                    </a:lnTo>
                    <a:lnTo>
                      <a:pt x="22" y="26"/>
                    </a:lnTo>
                    <a:lnTo>
                      <a:pt x="29" y="26"/>
                    </a:lnTo>
                    <a:lnTo>
                      <a:pt x="35" y="24"/>
                    </a:lnTo>
                    <a:lnTo>
                      <a:pt x="37" y="20"/>
                    </a:lnTo>
                    <a:close/>
                  </a:path>
                </a:pathLst>
              </a:custGeom>
              <a:solidFill>
                <a:srgbClr val="FCEE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7" name="任意多边形 310526"/>
              <p:cNvSpPr/>
              <p:nvPr/>
            </p:nvSpPr>
            <p:spPr>
              <a:xfrm>
                <a:off x="2229" y="3621"/>
                <a:ext cx="35" cy="26"/>
              </a:xfrm>
              <a:custGeom>
                <a:rect l="0" t="0" r="0" b="0"/>
                <a:pathLst>
                  <a:path w="35" h="26">
                    <a:moveTo>
                      <a:pt x="35" y="20"/>
                    </a:moveTo>
                    <a:lnTo>
                      <a:pt x="35" y="15"/>
                    </a:lnTo>
                    <a:lnTo>
                      <a:pt x="35" y="11"/>
                    </a:lnTo>
                    <a:lnTo>
                      <a:pt x="31" y="6"/>
                    </a:lnTo>
                    <a:lnTo>
                      <a:pt x="24" y="2"/>
                    </a:lnTo>
                    <a:lnTo>
                      <a:pt x="16" y="0"/>
                    </a:lnTo>
                    <a:lnTo>
                      <a:pt x="9" y="0"/>
                    </a:lnTo>
                    <a:lnTo>
                      <a:pt x="5" y="2"/>
                    </a:lnTo>
                    <a:lnTo>
                      <a:pt x="0" y="6"/>
                    </a:lnTo>
                    <a:lnTo>
                      <a:pt x="0" y="13"/>
                    </a:lnTo>
                    <a:lnTo>
                      <a:pt x="3" y="17"/>
                    </a:lnTo>
                    <a:lnTo>
                      <a:pt x="7" y="22"/>
                    </a:lnTo>
                    <a:lnTo>
                      <a:pt x="11" y="26"/>
                    </a:lnTo>
                    <a:lnTo>
                      <a:pt x="20" y="26"/>
                    </a:lnTo>
                    <a:lnTo>
                      <a:pt x="27" y="26"/>
                    </a:lnTo>
                    <a:lnTo>
                      <a:pt x="31" y="24"/>
                    </a:lnTo>
                    <a:lnTo>
                      <a:pt x="35" y="20"/>
                    </a:lnTo>
                    <a:close/>
                  </a:path>
                </a:pathLst>
              </a:custGeom>
              <a:solidFill>
                <a:srgbClr val="FCEE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8" name="任意多边形 310527"/>
              <p:cNvSpPr/>
              <p:nvPr/>
            </p:nvSpPr>
            <p:spPr>
              <a:xfrm>
                <a:off x="2229" y="3623"/>
                <a:ext cx="35" cy="24"/>
              </a:xfrm>
              <a:custGeom>
                <a:rect l="0" t="0" r="0" b="0"/>
                <a:pathLst>
                  <a:path w="35" h="24">
                    <a:moveTo>
                      <a:pt x="35" y="18"/>
                    </a:moveTo>
                    <a:lnTo>
                      <a:pt x="35" y="13"/>
                    </a:lnTo>
                    <a:lnTo>
                      <a:pt x="33" y="9"/>
                    </a:lnTo>
                    <a:lnTo>
                      <a:pt x="29" y="4"/>
                    </a:lnTo>
                    <a:lnTo>
                      <a:pt x="22" y="0"/>
                    </a:lnTo>
                    <a:lnTo>
                      <a:pt x="16" y="0"/>
                    </a:lnTo>
                    <a:lnTo>
                      <a:pt x="9" y="0"/>
                    </a:lnTo>
                    <a:lnTo>
                      <a:pt x="5" y="2"/>
                    </a:lnTo>
                    <a:lnTo>
                      <a:pt x="0" y="7"/>
                    </a:lnTo>
                    <a:lnTo>
                      <a:pt x="0" y="11"/>
                    </a:lnTo>
                    <a:lnTo>
                      <a:pt x="3" y="15"/>
                    </a:lnTo>
                    <a:lnTo>
                      <a:pt x="7" y="20"/>
                    </a:lnTo>
                    <a:lnTo>
                      <a:pt x="13" y="24"/>
                    </a:lnTo>
                    <a:lnTo>
                      <a:pt x="20" y="24"/>
                    </a:lnTo>
                    <a:lnTo>
                      <a:pt x="27" y="24"/>
                    </a:lnTo>
                    <a:lnTo>
                      <a:pt x="31" y="22"/>
                    </a:lnTo>
                    <a:lnTo>
                      <a:pt x="35" y="18"/>
                    </a:lnTo>
                    <a:close/>
                  </a:path>
                </a:pathLst>
              </a:custGeom>
              <a:solidFill>
                <a:srgbClr val="FDEF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29" name="任意多边形 310528"/>
              <p:cNvSpPr/>
              <p:nvPr/>
            </p:nvSpPr>
            <p:spPr>
              <a:xfrm>
                <a:off x="2229" y="3623"/>
                <a:ext cx="35" cy="24"/>
              </a:xfrm>
              <a:custGeom>
                <a:rect l="0" t="0" r="0" b="0"/>
                <a:pathLst>
                  <a:path w="35" h="24">
                    <a:moveTo>
                      <a:pt x="35" y="18"/>
                    </a:moveTo>
                    <a:lnTo>
                      <a:pt x="35" y="13"/>
                    </a:lnTo>
                    <a:lnTo>
                      <a:pt x="33" y="9"/>
                    </a:lnTo>
                    <a:lnTo>
                      <a:pt x="29" y="4"/>
                    </a:lnTo>
                    <a:lnTo>
                      <a:pt x="22" y="2"/>
                    </a:lnTo>
                    <a:lnTo>
                      <a:pt x="16" y="0"/>
                    </a:lnTo>
                    <a:lnTo>
                      <a:pt x="9" y="0"/>
                    </a:lnTo>
                    <a:lnTo>
                      <a:pt x="5" y="2"/>
                    </a:lnTo>
                    <a:lnTo>
                      <a:pt x="0" y="7"/>
                    </a:lnTo>
                    <a:lnTo>
                      <a:pt x="0" y="11"/>
                    </a:lnTo>
                    <a:lnTo>
                      <a:pt x="3" y="15"/>
                    </a:lnTo>
                    <a:lnTo>
                      <a:pt x="7" y="20"/>
                    </a:lnTo>
                    <a:lnTo>
                      <a:pt x="13" y="24"/>
                    </a:lnTo>
                    <a:lnTo>
                      <a:pt x="20" y="24"/>
                    </a:lnTo>
                    <a:lnTo>
                      <a:pt x="27" y="24"/>
                    </a:lnTo>
                    <a:lnTo>
                      <a:pt x="31" y="22"/>
                    </a:lnTo>
                    <a:lnTo>
                      <a:pt x="35" y="18"/>
                    </a:lnTo>
                    <a:close/>
                  </a:path>
                </a:pathLst>
              </a:custGeom>
              <a:solidFill>
                <a:srgbClr val="FDEF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0" name="任意多边形 310529"/>
              <p:cNvSpPr/>
              <p:nvPr/>
            </p:nvSpPr>
            <p:spPr>
              <a:xfrm>
                <a:off x="2229" y="3623"/>
                <a:ext cx="35" cy="24"/>
              </a:xfrm>
              <a:custGeom>
                <a:rect l="0" t="0" r="0" b="0"/>
                <a:pathLst>
                  <a:path w="35" h="24">
                    <a:moveTo>
                      <a:pt x="35" y="18"/>
                    </a:moveTo>
                    <a:lnTo>
                      <a:pt x="35" y="13"/>
                    </a:lnTo>
                    <a:lnTo>
                      <a:pt x="33" y="9"/>
                    </a:lnTo>
                    <a:lnTo>
                      <a:pt x="29" y="4"/>
                    </a:lnTo>
                    <a:lnTo>
                      <a:pt x="22" y="2"/>
                    </a:lnTo>
                    <a:lnTo>
                      <a:pt x="16" y="0"/>
                    </a:lnTo>
                    <a:lnTo>
                      <a:pt x="9" y="2"/>
                    </a:lnTo>
                    <a:lnTo>
                      <a:pt x="5" y="4"/>
                    </a:lnTo>
                    <a:lnTo>
                      <a:pt x="0" y="7"/>
                    </a:lnTo>
                    <a:lnTo>
                      <a:pt x="0" y="11"/>
                    </a:lnTo>
                    <a:lnTo>
                      <a:pt x="3" y="15"/>
                    </a:lnTo>
                    <a:lnTo>
                      <a:pt x="7" y="20"/>
                    </a:lnTo>
                    <a:lnTo>
                      <a:pt x="13" y="24"/>
                    </a:lnTo>
                    <a:lnTo>
                      <a:pt x="20" y="24"/>
                    </a:lnTo>
                    <a:lnTo>
                      <a:pt x="27" y="24"/>
                    </a:lnTo>
                    <a:lnTo>
                      <a:pt x="31" y="22"/>
                    </a:lnTo>
                    <a:lnTo>
                      <a:pt x="35" y="18"/>
                    </a:lnTo>
                    <a:close/>
                  </a:path>
                </a:pathLst>
              </a:custGeom>
              <a:solidFill>
                <a:srgbClr val="FDF0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1" name="任意多边形 310530"/>
              <p:cNvSpPr/>
              <p:nvPr/>
            </p:nvSpPr>
            <p:spPr>
              <a:xfrm>
                <a:off x="2229" y="3625"/>
                <a:ext cx="35" cy="22"/>
              </a:xfrm>
              <a:custGeom>
                <a:rect l="0" t="0" r="0" b="0"/>
                <a:pathLst>
                  <a:path w="35" h="22">
                    <a:moveTo>
                      <a:pt x="33" y="16"/>
                    </a:moveTo>
                    <a:lnTo>
                      <a:pt x="35" y="11"/>
                    </a:lnTo>
                    <a:lnTo>
                      <a:pt x="33" y="7"/>
                    </a:lnTo>
                    <a:lnTo>
                      <a:pt x="29" y="5"/>
                    </a:lnTo>
                    <a:lnTo>
                      <a:pt x="22" y="0"/>
                    </a:lnTo>
                    <a:lnTo>
                      <a:pt x="16" y="0"/>
                    </a:lnTo>
                    <a:lnTo>
                      <a:pt x="9" y="0"/>
                    </a:lnTo>
                    <a:lnTo>
                      <a:pt x="5" y="2"/>
                    </a:lnTo>
                    <a:lnTo>
                      <a:pt x="0" y="7"/>
                    </a:lnTo>
                    <a:lnTo>
                      <a:pt x="0" y="11"/>
                    </a:lnTo>
                    <a:lnTo>
                      <a:pt x="3" y="16"/>
                    </a:lnTo>
                    <a:lnTo>
                      <a:pt x="7" y="18"/>
                    </a:lnTo>
                    <a:lnTo>
                      <a:pt x="13" y="22"/>
                    </a:lnTo>
                    <a:lnTo>
                      <a:pt x="20" y="22"/>
                    </a:lnTo>
                    <a:lnTo>
                      <a:pt x="27" y="22"/>
                    </a:lnTo>
                    <a:lnTo>
                      <a:pt x="31" y="20"/>
                    </a:lnTo>
                    <a:lnTo>
                      <a:pt x="33" y="16"/>
                    </a:lnTo>
                    <a:close/>
                  </a:path>
                </a:pathLst>
              </a:custGeom>
              <a:solidFill>
                <a:srgbClr val="FDF0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2" name="任意多边形 310531"/>
              <p:cNvSpPr/>
              <p:nvPr/>
            </p:nvSpPr>
            <p:spPr>
              <a:xfrm>
                <a:off x="2229" y="3625"/>
                <a:ext cx="33" cy="22"/>
              </a:xfrm>
              <a:custGeom>
                <a:rect l="0" t="0" r="0" b="0"/>
                <a:pathLst>
                  <a:path w="33" h="22">
                    <a:moveTo>
                      <a:pt x="33" y="16"/>
                    </a:moveTo>
                    <a:lnTo>
                      <a:pt x="33" y="11"/>
                    </a:lnTo>
                    <a:lnTo>
                      <a:pt x="31" y="9"/>
                    </a:lnTo>
                    <a:lnTo>
                      <a:pt x="27" y="5"/>
                    </a:lnTo>
                    <a:lnTo>
                      <a:pt x="22" y="2"/>
                    </a:lnTo>
                    <a:lnTo>
                      <a:pt x="16" y="0"/>
                    </a:lnTo>
                    <a:lnTo>
                      <a:pt x="9" y="0"/>
                    </a:lnTo>
                    <a:lnTo>
                      <a:pt x="5" y="2"/>
                    </a:lnTo>
                    <a:lnTo>
                      <a:pt x="0" y="7"/>
                    </a:lnTo>
                    <a:lnTo>
                      <a:pt x="0" y="11"/>
                    </a:lnTo>
                    <a:lnTo>
                      <a:pt x="3" y="16"/>
                    </a:lnTo>
                    <a:lnTo>
                      <a:pt x="7" y="18"/>
                    </a:lnTo>
                    <a:lnTo>
                      <a:pt x="13" y="22"/>
                    </a:lnTo>
                    <a:lnTo>
                      <a:pt x="20" y="22"/>
                    </a:lnTo>
                    <a:lnTo>
                      <a:pt x="27" y="22"/>
                    </a:lnTo>
                    <a:lnTo>
                      <a:pt x="31" y="20"/>
                    </a:lnTo>
                    <a:lnTo>
                      <a:pt x="33" y="16"/>
                    </a:lnTo>
                    <a:close/>
                  </a:path>
                </a:pathLst>
              </a:custGeom>
              <a:solidFill>
                <a:srgbClr val="FDF2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3" name="任意多边形 310532"/>
              <p:cNvSpPr/>
              <p:nvPr/>
            </p:nvSpPr>
            <p:spPr>
              <a:xfrm>
                <a:off x="2232" y="3625"/>
                <a:ext cx="30" cy="22"/>
              </a:xfrm>
              <a:custGeom>
                <a:rect l="0" t="0" r="0" b="0"/>
                <a:pathLst>
                  <a:path w="30" h="22">
                    <a:moveTo>
                      <a:pt x="30" y="16"/>
                    </a:moveTo>
                    <a:lnTo>
                      <a:pt x="30" y="13"/>
                    </a:lnTo>
                    <a:lnTo>
                      <a:pt x="28" y="9"/>
                    </a:lnTo>
                    <a:lnTo>
                      <a:pt x="24" y="5"/>
                    </a:lnTo>
                    <a:lnTo>
                      <a:pt x="17" y="2"/>
                    </a:lnTo>
                    <a:lnTo>
                      <a:pt x="10" y="0"/>
                    </a:lnTo>
                    <a:lnTo>
                      <a:pt x="6" y="2"/>
                    </a:lnTo>
                    <a:lnTo>
                      <a:pt x="2" y="5"/>
                    </a:lnTo>
                    <a:lnTo>
                      <a:pt x="0" y="7"/>
                    </a:lnTo>
                    <a:lnTo>
                      <a:pt x="0" y="11"/>
                    </a:lnTo>
                    <a:lnTo>
                      <a:pt x="2" y="16"/>
                    </a:lnTo>
                    <a:lnTo>
                      <a:pt x="6" y="18"/>
                    </a:lnTo>
                    <a:lnTo>
                      <a:pt x="10" y="22"/>
                    </a:lnTo>
                    <a:lnTo>
                      <a:pt x="17" y="22"/>
                    </a:lnTo>
                    <a:lnTo>
                      <a:pt x="24" y="22"/>
                    </a:lnTo>
                    <a:lnTo>
                      <a:pt x="28" y="20"/>
                    </a:lnTo>
                    <a:lnTo>
                      <a:pt x="30" y="16"/>
                    </a:lnTo>
                    <a:close/>
                  </a:path>
                </a:pathLst>
              </a:custGeom>
              <a:solidFill>
                <a:srgbClr val="FDF2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4" name="任意多边形 310533"/>
              <p:cNvSpPr/>
              <p:nvPr/>
            </p:nvSpPr>
            <p:spPr>
              <a:xfrm>
                <a:off x="2232" y="3627"/>
                <a:ext cx="30" cy="20"/>
              </a:xfrm>
              <a:custGeom>
                <a:rect l="0" t="0" r="0" b="0"/>
                <a:pathLst>
                  <a:path w="30" h="20">
                    <a:moveTo>
                      <a:pt x="30" y="14"/>
                    </a:moveTo>
                    <a:lnTo>
                      <a:pt x="30" y="11"/>
                    </a:lnTo>
                    <a:lnTo>
                      <a:pt x="28" y="7"/>
                    </a:lnTo>
                    <a:lnTo>
                      <a:pt x="24" y="3"/>
                    </a:lnTo>
                    <a:lnTo>
                      <a:pt x="17" y="0"/>
                    </a:lnTo>
                    <a:lnTo>
                      <a:pt x="10" y="0"/>
                    </a:lnTo>
                    <a:lnTo>
                      <a:pt x="6" y="0"/>
                    </a:lnTo>
                    <a:lnTo>
                      <a:pt x="2" y="3"/>
                    </a:lnTo>
                    <a:lnTo>
                      <a:pt x="0" y="5"/>
                    </a:lnTo>
                    <a:lnTo>
                      <a:pt x="0" y="9"/>
                    </a:lnTo>
                    <a:lnTo>
                      <a:pt x="2" y="14"/>
                    </a:lnTo>
                    <a:lnTo>
                      <a:pt x="6" y="16"/>
                    </a:lnTo>
                    <a:lnTo>
                      <a:pt x="10" y="20"/>
                    </a:lnTo>
                    <a:lnTo>
                      <a:pt x="17" y="20"/>
                    </a:lnTo>
                    <a:lnTo>
                      <a:pt x="24" y="20"/>
                    </a:lnTo>
                    <a:lnTo>
                      <a:pt x="28" y="18"/>
                    </a:lnTo>
                    <a:lnTo>
                      <a:pt x="30" y="14"/>
                    </a:lnTo>
                    <a:close/>
                  </a:path>
                </a:pathLst>
              </a:custGeom>
              <a:solidFill>
                <a:srgbClr val="FDF2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5" name="任意多边形 310534"/>
              <p:cNvSpPr/>
              <p:nvPr/>
            </p:nvSpPr>
            <p:spPr>
              <a:xfrm>
                <a:off x="2232" y="3627"/>
                <a:ext cx="30" cy="20"/>
              </a:xfrm>
              <a:custGeom>
                <a:rect l="0" t="0" r="0" b="0"/>
                <a:pathLst>
                  <a:path w="30" h="20">
                    <a:moveTo>
                      <a:pt x="30" y="14"/>
                    </a:moveTo>
                    <a:lnTo>
                      <a:pt x="30" y="11"/>
                    </a:lnTo>
                    <a:lnTo>
                      <a:pt x="28" y="7"/>
                    </a:lnTo>
                    <a:lnTo>
                      <a:pt x="24" y="5"/>
                    </a:lnTo>
                    <a:lnTo>
                      <a:pt x="17" y="3"/>
                    </a:lnTo>
                    <a:lnTo>
                      <a:pt x="10" y="0"/>
                    </a:lnTo>
                    <a:lnTo>
                      <a:pt x="6" y="0"/>
                    </a:lnTo>
                    <a:lnTo>
                      <a:pt x="2" y="3"/>
                    </a:lnTo>
                    <a:lnTo>
                      <a:pt x="0" y="7"/>
                    </a:lnTo>
                    <a:lnTo>
                      <a:pt x="0" y="9"/>
                    </a:lnTo>
                    <a:lnTo>
                      <a:pt x="2" y="14"/>
                    </a:lnTo>
                    <a:lnTo>
                      <a:pt x="6" y="18"/>
                    </a:lnTo>
                    <a:lnTo>
                      <a:pt x="13" y="20"/>
                    </a:lnTo>
                    <a:lnTo>
                      <a:pt x="17" y="20"/>
                    </a:lnTo>
                    <a:lnTo>
                      <a:pt x="24" y="20"/>
                    </a:lnTo>
                    <a:lnTo>
                      <a:pt x="28" y="18"/>
                    </a:lnTo>
                    <a:lnTo>
                      <a:pt x="30" y="14"/>
                    </a:lnTo>
                    <a:close/>
                  </a:path>
                </a:pathLst>
              </a:custGeom>
              <a:solidFill>
                <a:srgbClr val="FDF3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6" name="任意多边形 310535"/>
              <p:cNvSpPr/>
              <p:nvPr/>
            </p:nvSpPr>
            <p:spPr>
              <a:xfrm>
                <a:off x="2232" y="3630"/>
                <a:ext cx="30" cy="17"/>
              </a:xfrm>
              <a:custGeom>
                <a:rect l="0" t="0" r="0" b="0"/>
                <a:pathLst>
                  <a:path w="30" h="17">
                    <a:moveTo>
                      <a:pt x="30" y="11"/>
                    </a:moveTo>
                    <a:lnTo>
                      <a:pt x="30" y="8"/>
                    </a:lnTo>
                    <a:lnTo>
                      <a:pt x="26" y="4"/>
                    </a:lnTo>
                    <a:lnTo>
                      <a:pt x="21" y="2"/>
                    </a:lnTo>
                    <a:lnTo>
                      <a:pt x="17" y="0"/>
                    </a:lnTo>
                    <a:lnTo>
                      <a:pt x="10" y="0"/>
                    </a:lnTo>
                    <a:lnTo>
                      <a:pt x="6" y="0"/>
                    </a:lnTo>
                    <a:lnTo>
                      <a:pt x="2" y="2"/>
                    </a:lnTo>
                    <a:lnTo>
                      <a:pt x="0" y="4"/>
                    </a:lnTo>
                    <a:lnTo>
                      <a:pt x="0" y="8"/>
                    </a:lnTo>
                    <a:lnTo>
                      <a:pt x="2" y="11"/>
                    </a:lnTo>
                    <a:lnTo>
                      <a:pt x="6" y="15"/>
                    </a:lnTo>
                    <a:lnTo>
                      <a:pt x="13" y="17"/>
                    </a:lnTo>
                    <a:lnTo>
                      <a:pt x="17" y="17"/>
                    </a:lnTo>
                    <a:lnTo>
                      <a:pt x="24" y="17"/>
                    </a:lnTo>
                    <a:lnTo>
                      <a:pt x="28" y="15"/>
                    </a:lnTo>
                    <a:lnTo>
                      <a:pt x="30" y="11"/>
                    </a:lnTo>
                    <a:close/>
                  </a:path>
                </a:pathLst>
              </a:custGeom>
              <a:solidFill>
                <a:srgbClr val="FDF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7" name="任意多边形 310536"/>
              <p:cNvSpPr/>
              <p:nvPr/>
            </p:nvSpPr>
            <p:spPr>
              <a:xfrm>
                <a:off x="2232" y="3630"/>
                <a:ext cx="30" cy="17"/>
              </a:xfrm>
              <a:custGeom>
                <a:rect l="0" t="0" r="0" b="0"/>
                <a:pathLst>
                  <a:path w="30" h="17">
                    <a:moveTo>
                      <a:pt x="30" y="11"/>
                    </a:moveTo>
                    <a:lnTo>
                      <a:pt x="28" y="8"/>
                    </a:lnTo>
                    <a:lnTo>
                      <a:pt x="26" y="4"/>
                    </a:lnTo>
                    <a:lnTo>
                      <a:pt x="21" y="2"/>
                    </a:lnTo>
                    <a:lnTo>
                      <a:pt x="17" y="0"/>
                    </a:lnTo>
                    <a:lnTo>
                      <a:pt x="10" y="0"/>
                    </a:lnTo>
                    <a:lnTo>
                      <a:pt x="6" y="0"/>
                    </a:lnTo>
                    <a:lnTo>
                      <a:pt x="2" y="2"/>
                    </a:lnTo>
                    <a:lnTo>
                      <a:pt x="0" y="4"/>
                    </a:lnTo>
                    <a:lnTo>
                      <a:pt x="0" y="8"/>
                    </a:lnTo>
                    <a:lnTo>
                      <a:pt x="2" y="11"/>
                    </a:lnTo>
                    <a:lnTo>
                      <a:pt x="6" y="15"/>
                    </a:lnTo>
                    <a:lnTo>
                      <a:pt x="13" y="17"/>
                    </a:lnTo>
                    <a:lnTo>
                      <a:pt x="19" y="17"/>
                    </a:lnTo>
                    <a:lnTo>
                      <a:pt x="24" y="17"/>
                    </a:lnTo>
                    <a:lnTo>
                      <a:pt x="28" y="15"/>
                    </a:lnTo>
                    <a:lnTo>
                      <a:pt x="30" y="11"/>
                    </a:lnTo>
                    <a:close/>
                  </a:path>
                </a:pathLst>
              </a:custGeom>
              <a:solidFill>
                <a:srgbClr val="FDF4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8" name="任意多边形 310537"/>
              <p:cNvSpPr/>
              <p:nvPr/>
            </p:nvSpPr>
            <p:spPr>
              <a:xfrm>
                <a:off x="2232" y="3630"/>
                <a:ext cx="28" cy="17"/>
              </a:xfrm>
              <a:custGeom>
                <a:rect l="0" t="0" r="0" b="0"/>
                <a:pathLst>
                  <a:path w="28" h="17">
                    <a:moveTo>
                      <a:pt x="28" y="11"/>
                    </a:moveTo>
                    <a:lnTo>
                      <a:pt x="28" y="8"/>
                    </a:lnTo>
                    <a:lnTo>
                      <a:pt x="26" y="6"/>
                    </a:lnTo>
                    <a:lnTo>
                      <a:pt x="21" y="2"/>
                    </a:lnTo>
                    <a:lnTo>
                      <a:pt x="15" y="2"/>
                    </a:lnTo>
                    <a:lnTo>
                      <a:pt x="10" y="0"/>
                    </a:lnTo>
                    <a:lnTo>
                      <a:pt x="6" y="2"/>
                    </a:lnTo>
                    <a:lnTo>
                      <a:pt x="2" y="2"/>
                    </a:lnTo>
                    <a:lnTo>
                      <a:pt x="0" y="6"/>
                    </a:lnTo>
                    <a:lnTo>
                      <a:pt x="0" y="8"/>
                    </a:lnTo>
                    <a:lnTo>
                      <a:pt x="2" y="13"/>
                    </a:lnTo>
                    <a:lnTo>
                      <a:pt x="6" y="15"/>
                    </a:lnTo>
                    <a:lnTo>
                      <a:pt x="13" y="15"/>
                    </a:lnTo>
                    <a:lnTo>
                      <a:pt x="19" y="17"/>
                    </a:lnTo>
                    <a:lnTo>
                      <a:pt x="24" y="15"/>
                    </a:lnTo>
                    <a:lnTo>
                      <a:pt x="28" y="15"/>
                    </a:lnTo>
                    <a:lnTo>
                      <a:pt x="28" y="11"/>
                    </a:lnTo>
                    <a:close/>
                  </a:path>
                </a:pathLst>
              </a:custGeom>
              <a:solidFill>
                <a:srgbClr val="FDF4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39" name="任意多边形 310538"/>
              <p:cNvSpPr/>
              <p:nvPr/>
            </p:nvSpPr>
            <p:spPr>
              <a:xfrm>
                <a:off x="2181" y="3523"/>
                <a:ext cx="33" cy="41"/>
              </a:xfrm>
              <a:custGeom>
                <a:rect l="0" t="0" r="0" b="0"/>
                <a:pathLst>
                  <a:path w="33" h="41">
                    <a:moveTo>
                      <a:pt x="13" y="39"/>
                    </a:moveTo>
                    <a:lnTo>
                      <a:pt x="13" y="39"/>
                    </a:lnTo>
                    <a:lnTo>
                      <a:pt x="13" y="35"/>
                    </a:lnTo>
                    <a:lnTo>
                      <a:pt x="13" y="30"/>
                    </a:lnTo>
                    <a:lnTo>
                      <a:pt x="16" y="26"/>
                    </a:lnTo>
                    <a:lnTo>
                      <a:pt x="18" y="21"/>
                    </a:lnTo>
                    <a:lnTo>
                      <a:pt x="20" y="19"/>
                    </a:lnTo>
                    <a:lnTo>
                      <a:pt x="24" y="15"/>
                    </a:lnTo>
                    <a:lnTo>
                      <a:pt x="29" y="13"/>
                    </a:lnTo>
                    <a:lnTo>
                      <a:pt x="33" y="13"/>
                    </a:lnTo>
                    <a:lnTo>
                      <a:pt x="31" y="0"/>
                    </a:lnTo>
                    <a:lnTo>
                      <a:pt x="24" y="0"/>
                    </a:lnTo>
                    <a:lnTo>
                      <a:pt x="18" y="4"/>
                    </a:lnTo>
                    <a:lnTo>
                      <a:pt x="11" y="8"/>
                    </a:lnTo>
                    <a:lnTo>
                      <a:pt x="7" y="13"/>
                    </a:lnTo>
                    <a:lnTo>
                      <a:pt x="2" y="19"/>
                    </a:lnTo>
                    <a:lnTo>
                      <a:pt x="0" y="26"/>
                    </a:lnTo>
                    <a:lnTo>
                      <a:pt x="0" y="35"/>
                    </a:lnTo>
                    <a:lnTo>
                      <a:pt x="0" y="41"/>
                    </a:lnTo>
                    <a:lnTo>
                      <a:pt x="0" y="41"/>
                    </a:lnTo>
                    <a:lnTo>
                      <a:pt x="13" y="39"/>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0" name="任意多边形 310539"/>
              <p:cNvSpPr/>
              <p:nvPr/>
            </p:nvSpPr>
            <p:spPr>
              <a:xfrm>
                <a:off x="2181" y="3562"/>
                <a:ext cx="42" cy="33"/>
              </a:xfrm>
              <a:custGeom>
                <a:rect l="0" t="0" r="0" b="0"/>
                <a:pathLst>
                  <a:path w="42" h="33">
                    <a:moveTo>
                      <a:pt x="40" y="20"/>
                    </a:moveTo>
                    <a:lnTo>
                      <a:pt x="35" y="20"/>
                    </a:lnTo>
                    <a:lnTo>
                      <a:pt x="31" y="20"/>
                    </a:lnTo>
                    <a:lnTo>
                      <a:pt x="26" y="17"/>
                    </a:lnTo>
                    <a:lnTo>
                      <a:pt x="22" y="15"/>
                    </a:lnTo>
                    <a:lnTo>
                      <a:pt x="20" y="13"/>
                    </a:lnTo>
                    <a:lnTo>
                      <a:pt x="18" y="9"/>
                    </a:lnTo>
                    <a:lnTo>
                      <a:pt x="16" y="4"/>
                    </a:lnTo>
                    <a:lnTo>
                      <a:pt x="13" y="0"/>
                    </a:lnTo>
                    <a:lnTo>
                      <a:pt x="0" y="2"/>
                    </a:lnTo>
                    <a:lnTo>
                      <a:pt x="2" y="9"/>
                    </a:lnTo>
                    <a:lnTo>
                      <a:pt x="5" y="15"/>
                    </a:lnTo>
                    <a:lnTo>
                      <a:pt x="9" y="22"/>
                    </a:lnTo>
                    <a:lnTo>
                      <a:pt x="16" y="26"/>
                    </a:lnTo>
                    <a:lnTo>
                      <a:pt x="22" y="31"/>
                    </a:lnTo>
                    <a:lnTo>
                      <a:pt x="29" y="33"/>
                    </a:lnTo>
                    <a:lnTo>
                      <a:pt x="35" y="33"/>
                    </a:lnTo>
                    <a:lnTo>
                      <a:pt x="42" y="33"/>
                    </a:lnTo>
                    <a:lnTo>
                      <a:pt x="40" y="2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1" name="任意多边形 310540"/>
              <p:cNvSpPr/>
              <p:nvPr/>
            </p:nvSpPr>
            <p:spPr>
              <a:xfrm>
                <a:off x="2323" y="3571"/>
                <a:ext cx="29" cy="48"/>
              </a:xfrm>
              <a:custGeom>
                <a:rect l="0" t="0" r="0" b="0"/>
                <a:pathLst>
                  <a:path w="28" h="48">
                    <a:moveTo>
                      <a:pt x="0" y="13"/>
                    </a:moveTo>
                    <a:lnTo>
                      <a:pt x="0" y="13"/>
                    </a:lnTo>
                    <a:lnTo>
                      <a:pt x="5" y="15"/>
                    </a:lnTo>
                    <a:lnTo>
                      <a:pt x="9" y="19"/>
                    </a:lnTo>
                    <a:lnTo>
                      <a:pt x="11" y="22"/>
                    </a:lnTo>
                    <a:lnTo>
                      <a:pt x="13" y="26"/>
                    </a:lnTo>
                    <a:lnTo>
                      <a:pt x="16" y="30"/>
                    </a:lnTo>
                    <a:lnTo>
                      <a:pt x="16" y="35"/>
                    </a:lnTo>
                    <a:lnTo>
                      <a:pt x="16" y="39"/>
                    </a:lnTo>
                    <a:lnTo>
                      <a:pt x="16" y="43"/>
                    </a:lnTo>
                    <a:lnTo>
                      <a:pt x="29" y="48"/>
                    </a:lnTo>
                    <a:lnTo>
                      <a:pt x="29" y="39"/>
                    </a:lnTo>
                    <a:lnTo>
                      <a:pt x="29" y="32"/>
                    </a:lnTo>
                    <a:lnTo>
                      <a:pt x="29" y="26"/>
                    </a:lnTo>
                    <a:lnTo>
                      <a:pt x="27" y="19"/>
                    </a:lnTo>
                    <a:lnTo>
                      <a:pt x="22" y="13"/>
                    </a:lnTo>
                    <a:lnTo>
                      <a:pt x="18" y="8"/>
                    </a:lnTo>
                    <a:lnTo>
                      <a:pt x="11" y="4"/>
                    </a:lnTo>
                    <a:lnTo>
                      <a:pt x="5" y="0"/>
                    </a:lnTo>
                    <a:lnTo>
                      <a:pt x="5" y="0"/>
                    </a:lnTo>
                    <a:lnTo>
                      <a:pt x="0" y="13"/>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2" name="任意多边形 310541"/>
              <p:cNvSpPr/>
              <p:nvPr/>
            </p:nvSpPr>
            <p:spPr>
              <a:xfrm>
                <a:off x="2280" y="3571"/>
                <a:ext cx="48" cy="28"/>
              </a:xfrm>
              <a:custGeom>
                <a:rect l="0" t="0" r="0" b="0"/>
                <a:pathLst>
                  <a:path w="48" h="28">
                    <a:moveTo>
                      <a:pt x="13" y="28"/>
                    </a:moveTo>
                    <a:lnTo>
                      <a:pt x="15" y="24"/>
                    </a:lnTo>
                    <a:lnTo>
                      <a:pt x="17" y="22"/>
                    </a:lnTo>
                    <a:lnTo>
                      <a:pt x="21" y="17"/>
                    </a:lnTo>
                    <a:lnTo>
                      <a:pt x="26" y="15"/>
                    </a:lnTo>
                    <a:lnTo>
                      <a:pt x="30" y="13"/>
                    </a:lnTo>
                    <a:lnTo>
                      <a:pt x="35" y="13"/>
                    </a:lnTo>
                    <a:lnTo>
                      <a:pt x="39" y="13"/>
                    </a:lnTo>
                    <a:lnTo>
                      <a:pt x="43" y="13"/>
                    </a:lnTo>
                    <a:lnTo>
                      <a:pt x="48" y="0"/>
                    </a:lnTo>
                    <a:lnTo>
                      <a:pt x="39" y="0"/>
                    </a:lnTo>
                    <a:lnTo>
                      <a:pt x="32" y="0"/>
                    </a:lnTo>
                    <a:lnTo>
                      <a:pt x="26" y="0"/>
                    </a:lnTo>
                    <a:lnTo>
                      <a:pt x="19" y="4"/>
                    </a:lnTo>
                    <a:lnTo>
                      <a:pt x="13" y="6"/>
                    </a:lnTo>
                    <a:lnTo>
                      <a:pt x="8" y="13"/>
                    </a:lnTo>
                    <a:lnTo>
                      <a:pt x="4" y="17"/>
                    </a:lnTo>
                    <a:lnTo>
                      <a:pt x="0" y="24"/>
                    </a:lnTo>
                    <a:lnTo>
                      <a:pt x="13" y="28"/>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3" name="任意多边形 310542"/>
              <p:cNvSpPr/>
              <p:nvPr/>
            </p:nvSpPr>
            <p:spPr>
              <a:xfrm>
                <a:off x="2188" y="3684"/>
                <a:ext cx="52" cy="24"/>
              </a:xfrm>
              <a:custGeom>
                <a:rect l="0" t="0" r="0" b="0"/>
                <a:pathLst>
                  <a:path w="52" h="24">
                    <a:moveTo>
                      <a:pt x="44" y="7"/>
                    </a:moveTo>
                    <a:lnTo>
                      <a:pt x="44" y="7"/>
                    </a:lnTo>
                    <a:lnTo>
                      <a:pt x="41" y="9"/>
                    </a:lnTo>
                    <a:lnTo>
                      <a:pt x="37" y="9"/>
                    </a:lnTo>
                    <a:lnTo>
                      <a:pt x="30" y="11"/>
                    </a:lnTo>
                    <a:lnTo>
                      <a:pt x="26" y="9"/>
                    </a:lnTo>
                    <a:lnTo>
                      <a:pt x="22" y="9"/>
                    </a:lnTo>
                    <a:lnTo>
                      <a:pt x="19" y="7"/>
                    </a:lnTo>
                    <a:lnTo>
                      <a:pt x="15" y="5"/>
                    </a:lnTo>
                    <a:lnTo>
                      <a:pt x="13" y="0"/>
                    </a:lnTo>
                    <a:lnTo>
                      <a:pt x="0" y="7"/>
                    </a:lnTo>
                    <a:lnTo>
                      <a:pt x="6" y="13"/>
                    </a:lnTo>
                    <a:lnTo>
                      <a:pt x="11" y="18"/>
                    </a:lnTo>
                    <a:lnTo>
                      <a:pt x="17" y="22"/>
                    </a:lnTo>
                    <a:lnTo>
                      <a:pt x="24" y="24"/>
                    </a:lnTo>
                    <a:lnTo>
                      <a:pt x="30" y="24"/>
                    </a:lnTo>
                    <a:lnTo>
                      <a:pt x="39" y="24"/>
                    </a:lnTo>
                    <a:lnTo>
                      <a:pt x="46" y="22"/>
                    </a:lnTo>
                    <a:lnTo>
                      <a:pt x="52" y="18"/>
                    </a:lnTo>
                    <a:lnTo>
                      <a:pt x="52" y="18"/>
                    </a:lnTo>
                    <a:lnTo>
                      <a:pt x="44" y="7"/>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4" name="任意多边形 310543"/>
              <p:cNvSpPr/>
              <p:nvPr/>
            </p:nvSpPr>
            <p:spPr>
              <a:xfrm>
                <a:off x="2232" y="3649"/>
                <a:ext cx="24" cy="53"/>
              </a:xfrm>
              <a:custGeom>
                <a:rect l="0" t="0" r="0" b="0"/>
                <a:pathLst>
                  <a:path w="24" h="52">
                    <a:moveTo>
                      <a:pt x="6" y="9"/>
                    </a:moveTo>
                    <a:lnTo>
                      <a:pt x="8" y="13"/>
                    </a:lnTo>
                    <a:lnTo>
                      <a:pt x="10" y="18"/>
                    </a:lnTo>
                    <a:lnTo>
                      <a:pt x="10" y="22"/>
                    </a:lnTo>
                    <a:lnTo>
                      <a:pt x="10" y="27"/>
                    </a:lnTo>
                    <a:lnTo>
                      <a:pt x="8" y="31"/>
                    </a:lnTo>
                    <a:lnTo>
                      <a:pt x="6" y="35"/>
                    </a:lnTo>
                    <a:lnTo>
                      <a:pt x="4" y="37"/>
                    </a:lnTo>
                    <a:lnTo>
                      <a:pt x="0" y="42"/>
                    </a:lnTo>
                    <a:lnTo>
                      <a:pt x="8" y="53"/>
                    </a:lnTo>
                    <a:lnTo>
                      <a:pt x="15" y="48"/>
                    </a:lnTo>
                    <a:lnTo>
                      <a:pt x="19" y="42"/>
                    </a:lnTo>
                    <a:lnTo>
                      <a:pt x="21" y="35"/>
                    </a:lnTo>
                    <a:lnTo>
                      <a:pt x="24" y="29"/>
                    </a:lnTo>
                    <a:lnTo>
                      <a:pt x="24" y="22"/>
                    </a:lnTo>
                    <a:lnTo>
                      <a:pt x="24" y="16"/>
                    </a:lnTo>
                    <a:lnTo>
                      <a:pt x="21" y="7"/>
                    </a:lnTo>
                    <a:lnTo>
                      <a:pt x="19" y="0"/>
                    </a:lnTo>
                    <a:lnTo>
                      <a:pt x="6" y="9"/>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5" name="任意多边形 310544"/>
              <p:cNvSpPr/>
              <p:nvPr/>
            </p:nvSpPr>
            <p:spPr>
              <a:xfrm>
                <a:off x="2400" y="3568"/>
                <a:ext cx="85" cy="88"/>
              </a:xfrm>
              <a:custGeom>
                <a:rect l="0" t="0" r="0" b="0"/>
                <a:pathLst>
                  <a:path w="85" h="88">
                    <a:moveTo>
                      <a:pt x="67" y="79"/>
                    </a:moveTo>
                    <a:lnTo>
                      <a:pt x="74" y="75"/>
                    </a:lnTo>
                    <a:lnTo>
                      <a:pt x="81" y="66"/>
                    </a:lnTo>
                    <a:lnTo>
                      <a:pt x="83" y="59"/>
                    </a:lnTo>
                    <a:lnTo>
                      <a:pt x="85" y="51"/>
                    </a:lnTo>
                    <a:lnTo>
                      <a:pt x="85" y="42"/>
                    </a:lnTo>
                    <a:lnTo>
                      <a:pt x="85" y="35"/>
                    </a:lnTo>
                    <a:lnTo>
                      <a:pt x="83" y="27"/>
                    </a:lnTo>
                    <a:lnTo>
                      <a:pt x="78" y="18"/>
                    </a:lnTo>
                    <a:lnTo>
                      <a:pt x="72" y="11"/>
                    </a:lnTo>
                    <a:lnTo>
                      <a:pt x="65" y="7"/>
                    </a:lnTo>
                    <a:lnTo>
                      <a:pt x="57" y="5"/>
                    </a:lnTo>
                    <a:lnTo>
                      <a:pt x="50" y="3"/>
                    </a:lnTo>
                    <a:lnTo>
                      <a:pt x="41" y="0"/>
                    </a:lnTo>
                    <a:lnTo>
                      <a:pt x="33" y="3"/>
                    </a:lnTo>
                    <a:lnTo>
                      <a:pt x="24" y="5"/>
                    </a:lnTo>
                    <a:lnTo>
                      <a:pt x="17" y="9"/>
                    </a:lnTo>
                    <a:lnTo>
                      <a:pt x="11" y="16"/>
                    </a:lnTo>
                    <a:lnTo>
                      <a:pt x="4" y="22"/>
                    </a:lnTo>
                    <a:lnTo>
                      <a:pt x="2" y="31"/>
                    </a:lnTo>
                    <a:lnTo>
                      <a:pt x="0" y="38"/>
                    </a:lnTo>
                    <a:lnTo>
                      <a:pt x="0" y="46"/>
                    </a:lnTo>
                    <a:lnTo>
                      <a:pt x="0" y="55"/>
                    </a:lnTo>
                    <a:lnTo>
                      <a:pt x="4" y="64"/>
                    </a:lnTo>
                    <a:lnTo>
                      <a:pt x="8" y="70"/>
                    </a:lnTo>
                    <a:lnTo>
                      <a:pt x="13" y="77"/>
                    </a:lnTo>
                    <a:lnTo>
                      <a:pt x="19" y="81"/>
                    </a:lnTo>
                    <a:lnTo>
                      <a:pt x="28" y="86"/>
                    </a:lnTo>
                    <a:lnTo>
                      <a:pt x="37" y="88"/>
                    </a:lnTo>
                    <a:lnTo>
                      <a:pt x="43" y="88"/>
                    </a:lnTo>
                    <a:lnTo>
                      <a:pt x="52" y="88"/>
                    </a:lnTo>
                    <a:lnTo>
                      <a:pt x="61" y="84"/>
                    </a:lnTo>
                    <a:lnTo>
                      <a:pt x="67" y="79"/>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6" name="任意多边形 310545"/>
              <p:cNvSpPr/>
              <p:nvPr/>
            </p:nvSpPr>
            <p:spPr>
              <a:xfrm>
                <a:off x="2524" y="3588"/>
                <a:ext cx="22" cy="55"/>
              </a:xfrm>
              <a:custGeom>
                <a:rect l="0" t="0" r="0" b="0"/>
                <a:pathLst>
                  <a:path w="22" h="55">
                    <a:moveTo>
                      <a:pt x="5" y="2"/>
                    </a:moveTo>
                    <a:lnTo>
                      <a:pt x="0" y="11"/>
                    </a:lnTo>
                    <a:lnTo>
                      <a:pt x="9" y="55"/>
                    </a:lnTo>
                    <a:lnTo>
                      <a:pt x="22" y="50"/>
                    </a:lnTo>
                    <a:lnTo>
                      <a:pt x="13" y="7"/>
                    </a:lnTo>
                    <a:lnTo>
                      <a:pt x="5" y="2"/>
                    </a:lnTo>
                    <a:lnTo>
                      <a:pt x="13" y="7"/>
                    </a:lnTo>
                    <a:lnTo>
                      <a:pt x="11" y="0"/>
                    </a:lnTo>
                    <a:lnTo>
                      <a:pt x="5" y="2"/>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7" name="任意多边形 310546"/>
              <p:cNvSpPr/>
              <p:nvPr/>
            </p:nvSpPr>
            <p:spPr>
              <a:xfrm>
                <a:off x="2485" y="3590"/>
                <a:ext cx="46" cy="24"/>
              </a:xfrm>
              <a:custGeom>
                <a:rect l="0" t="0" r="0" b="0"/>
                <a:pathLst>
                  <a:path w="46" h="24">
                    <a:moveTo>
                      <a:pt x="2" y="24"/>
                    </a:moveTo>
                    <a:lnTo>
                      <a:pt x="46" y="13"/>
                    </a:lnTo>
                    <a:lnTo>
                      <a:pt x="44" y="0"/>
                    </a:lnTo>
                    <a:lnTo>
                      <a:pt x="0" y="9"/>
                    </a:lnTo>
                    <a:lnTo>
                      <a:pt x="2" y="24"/>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8" name="任意多边形 310547"/>
              <p:cNvSpPr/>
              <p:nvPr/>
            </p:nvSpPr>
            <p:spPr>
              <a:xfrm>
                <a:off x="2363" y="3665"/>
                <a:ext cx="48" cy="37"/>
              </a:xfrm>
              <a:custGeom>
                <a:rect l="0" t="0" r="0" b="0"/>
                <a:pathLst>
                  <a:path w="48" h="37">
                    <a:moveTo>
                      <a:pt x="48" y="30"/>
                    </a:moveTo>
                    <a:lnTo>
                      <a:pt x="45" y="21"/>
                    </a:lnTo>
                    <a:lnTo>
                      <a:pt x="4" y="0"/>
                    </a:lnTo>
                    <a:lnTo>
                      <a:pt x="0" y="13"/>
                    </a:lnTo>
                    <a:lnTo>
                      <a:pt x="39" y="32"/>
                    </a:lnTo>
                    <a:lnTo>
                      <a:pt x="48" y="30"/>
                    </a:lnTo>
                    <a:lnTo>
                      <a:pt x="39" y="32"/>
                    </a:lnTo>
                    <a:lnTo>
                      <a:pt x="45" y="37"/>
                    </a:lnTo>
                    <a:lnTo>
                      <a:pt x="48" y="3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49" name="任意多边形 310548"/>
              <p:cNvSpPr/>
              <p:nvPr/>
            </p:nvSpPr>
            <p:spPr>
              <a:xfrm>
                <a:off x="2400" y="3647"/>
                <a:ext cx="30" cy="48"/>
              </a:xfrm>
              <a:custGeom>
                <a:rect l="0" t="0" r="0" b="0"/>
                <a:pathLst>
                  <a:path w="30" h="48">
                    <a:moveTo>
                      <a:pt x="19" y="0"/>
                    </a:moveTo>
                    <a:lnTo>
                      <a:pt x="0" y="42"/>
                    </a:lnTo>
                    <a:lnTo>
                      <a:pt x="11" y="48"/>
                    </a:lnTo>
                    <a:lnTo>
                      <a:pt x="30" y="7"/>
                    </a:lnTo>
                    <a:lnTo>
                      <a:pt x="19" y="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0" name="任意多边形 310549"/>
              <p:cNvSpPr/>
              <p:nvPr/>
            </p:nvSpPr>
            <p:spPr>
              <a:xfrm>
                <a:off x="2380" y="3509"/>
                <a:ext cx="50" cy="38"/>
              </a:xfrm>
              <a:custGeom>
                <a:rect l="0" t="0" r="0" b="0"/>
                <a:pathLst>
                  <a:path w="50" h="38">
                    <a:moveTo>
                      <a:pt x="4" y="35"/>
                    </a:moveTo>
                    <a:lnTo>
                      <a:pt x="13" y="38"/>
                    </a:lnTo>
                    <a:lnTo>
                      <a:pt x="50" y="11"/>
                    </a:lnTo>
                    <a:lnTo>
                      <a:pt x="42" y="0"/>
                    </a:lnTo>
                    <a:lnTo>
                      <a:pt x="7" y="27"/>
                    </a:lnTo>
                    <a:lnTo>
                      <a:pt x="4" y="35"/>
                    </a:lnTo>
                    <a:lnTo>
                      <a:pt x="7" y="27"/>
                    </a:lnTo>
                    <a:lnTo>
                      <a:pt x="0" y="31"/>
                    </a:lnTo>
                    <a:lnTo>
                      <a:pt x="4" y="35"/>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1" name="任意多边形 310550"/>
              <p:cNvSpPr/>
              <p:nvPr/>
            </p:nvSpPr>
            <p:spPr>
              <a:xfrm>
                <a:off x="2384" y="3536"/>
                <a:ext cx="38" cy="46"/>
              </a:xfrm>
              <a:custGeom>
                <a:rect l="0" t="0" r="0" b="0"/>
                <a:pathLst>
                  <a:path w="38" h="46">
                    <a:moveTo>
                      <a:pt x="38" y="37"/>
                    </a:moveTo>
                    <a:lnTo>
                      <a:pt x="11" y="0"/>
                    </a:lnTo>
                    <a:lnTo>
                      <a:pt x="0" y="8"/>
                    </a:lnTo>
                    <a:lnTo>
                      <a:pt x="27" y="46"/>
                    </a:lnTo>
                    <a:lnTo>
                      <a:pt x="38" y="37"/>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2" name="任意多边形 310551"/>
              <p:cNvSpPr/>
              <p:nvPr/>
            </p:nvSpPr>
            <p:spPr>
              <a:xfrm>
                <a:off x="2400" y="3571"/>
                <a:ext cx="85" cy="85"/>
              </a:xfrm>
              <a:custGeom>
                <a:rect l="0" t="0" r="0" b="0"/>
                <a:pathLst>
                  <a:path w="85" h="85">
                    <a:moveTo>
                      <a:pt x="67" y="76"/>
                    </a:moveTo>
                    <a:lnTo>
                      <a:pt x="74" y="72"/>
                    </a:lnTo>
                    <a:lnTo>
                      <a:pt x="78" y="63"/>
                    </a:lnTo>
                    <a:lnTo>
                      <a:pt x="83" y="56"/>
                    </a:lnTo>
                    <a:lnTo>
                      <a:pt x="85" y="48"/>
                    </a:lnTo>
                    <a:lnTo>
                      <a:pt x="85" y="41"/>
                    </a:lnTo>
                    <a:lnTo>
                      <a:pt x="85" y="32"/>
                    </a:lnTo>
                    <a:lnTo>
                      <a:pt x="81" y="24"/>
                    </a:lnTo>
                    <a:lnTo>
                      <a:pt x="76" y="17"/>
                    </a:lnTo>
                    <a:lnTo>
                      <a:pt x="72" y="11"/>
                    </a:lnTo>
                    <a:lnTo>
                      <a:pt x="63" y="4"/>
                    </a:lnTo>
                    <a:lnTo>
                      <a:pt x="57" y="2"/>
                    </a:lnTo>
                    <a:lnTo>
                      <a:pt x="48" y="0"/>
                    </a:lnTo>
                    <a:lnTo>
                      <a:pt x="41" y="0"/>
                    </a:lnTo>
                    <a:lnTo>
                      <a:pt x="33" y="0"/>
                    </a:lnTo>
                    <a:lnTo>
                      <a:pt x="24" y="4"/>
                    </a:lnTo>
                    <a:lnTo>
                      <a:pt x="17" y="8"/>
                    </a:lnTo>
                    <a:lnTo>
                      <a:pt x="11" y="13"/>
                    </a:lnTo>
                    <a:lnTo>
                      <a:pt x="6" y="19"/>
                    </a:lnTo>
                    <a:lnTo>
                      <a:pt x="2" y="28"/>
                    </a:lnTo>
                    <a:lnTo>
                      <a:pt x="0" y="37"/>
                    </a:lnTo>
                    <a:lnTo>
                      <a:pt x="0" y="43"/>
                    </a:lnTo>
                    <a:lnTo>
                      <a:pt x="0" y="52"/>
                    </a:lnTo>
                    <a:lnTo>
                      <a:pt x="4" y="61"/>
                    </a:lnTo>
                    <a:lnTo>
                      <a:pt x="8" y="67"/>
                    </a:lnTo>
                    <a:lnTo>
                      <a:pt x="13" y="74"/>
                    </a:lnTo>
                    <a:lnTo>
                      <a:pt x="22" y="78"/>
                    </a:lnTo>
                    <a:lnTo>
                      <a:pt x="28" y="83"/>
                    </a:lnTo>
                    <a:lnTo>
                      <a:pt x="37" y="85"/>
                    </a:lnTo>
                    <a:lnTo>
                      <a:pt x="43" y="85"/>
                    </a:lnTo>
                    <a:lnTo>
                      <a:pt x="52" y="85"/>
                    </a:lnTo>
                    <a:lnTo>
                      <a:pt x="61" y="81"/>
                    </a:lnTo>
                    <a:lnTo>
                      <a:pt x="67" y="76"/>
                    </a:lnTo>
                    <a:close/>
                  </a:path>
                </a:pathLst>
              </a:custGeom>
              <a:solidFill>
                <a:srgbClr val="FAD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3" name="任意多边形 310552"/>
              <p:cNvSpPr/>
              <p:nvPr/>
            </p:nvSpPr>
            <p:spPr>
              <a:xfrm>
                <a:off x="2400" y="3571"/>
                <a:ext cx="85" cy="85"/>
              </a:xfrm>
              <a:custGeom>
                <a:rect l="0" t="0" r="0" b="0"/>
                <a:pathLst>
                  <a:path w="85" h="85">
                    <a:moveTo>
                      <a:pt x="67" y="76"/>
                    </a:moveTo>
                    <a:lnTo>
                      <a:pt x="74" y="72"/>
                    </a:lnTo>
                    <a:lnTo>
                      <a:pt x="78" y="63"/>
                    </a:lnTo>
                    <a:lnTo>
                      <a:pt x="83" y="56"/>
                    </a:lnTo>
                    <a:lnTo>
                      <a:pt x="85" y="48"/>
                    </a:lnTo>
                    <a:lnTo>
                      <a:pt x="85" y="41"/>
                    </a:lnTo>
                    <a:lnTo>
                      <a:pt x="83" y="32"/>
                    </a:lnTo>
                    <a:lnTo>
                      <a:pt x="81" y="24"/>
                    </a:lnTo>
                    <a:lnTo>
                      <a:pt x="76" y="17"/>
                    </a:lnTo>
                    <a:lnTo>
                      <a:pt x="70" y="11"/>
                    </a:lnTo>
                    <a:lnTo>
                      <a:pt x="63" y="6"/>
                    </a:lnTo>
                    <a:lnTo>
                      <a:pt x="57" y="2"/>
                    </a:lnTo>
                    <a:lnTo>
                      <a:pt x="48" y="0"/>
                    </a:lnTo>
                    <a:lnTo>
                      <a:pt x="39" y="0"/>
                    </a:lnTo>
                    <a:lnTo>
                      <a:pt x="33" y="2"/>
                    </a:lnTo>
                    <a:lnTo>
                      <a:pt x="24" y="4"/>
                    </a:lnTo>
                    <a:lnTo>
                      <a:pt x="17" y="8"/>
                    </a:lnTo>
                    <a:lnTo>
                      <a:pt x="11" y="15"/>
                    </a:lnTo>
                    <a:lnTo>
                      <a:pt x="6" y="22"/>
                    </a:lnTo>
                    <a:lnTo>
                      <a:pt x="2" y="28"/>
                    </a:lnTo>
                    <a:lnTo>
                      <a:pt x="0" y="37"/>
                    </a:lnTo>
                    <a:lnTo>
                      <a:pt x="0" y="43"/>
                    </a:lnTo>
                    <a:lnTo>
                      <a:pt x="2" y="52"/>
                    </a:lnTo>
                    <a:lnTo>
                      <a:pt x="4" y="61"/>
                    </a:lnTo>
                    <a:lnTo>
                      <a:pt x="8" y="67"/>
                    </a:lnTo>
                    <a:lnTo>
                      <a:pt x="15" y="74"/>
                    </a:lnTo>
                    <a:lnTo>
                      <a:pt x="22" y="78"/>
                    </a:lnTo>
                    <a:lnTo>
                      <a:pt x="28" y="83"/>
                    </a:lnTo>
                    <a:lnTo>
                      <a:pt x="37" y="85"/>
                    </a:lnTo>
                    <a:lnTo>
                      <a:pt x="43" y="85"/>
                    </a:lnTo>
                    <a:lnTo>
                      <a:pt x="52" y="83"/>
                    </a:lnTo>
                    <a:lnTo>
                      <a:pt x="61" y="81"/>
                    </a:lnTo>
                    <a:lnTo>
                      <a:pt x="67" y="76"/>
                    </a:lnTo>
                    <a:close/>
                  </a:path>
                </a:pathLst>
              </a:custGeom>
              <a:solidFill>
                <a:srgbClr val="FAD00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4" name="任意多边形 310553"/>
              <p:cNvSpPr/>
              <p:nvPr/>
            </p:nvSpPr>
            <p:spPr>
              <a:xfrm>
                <a:off x="2400" y="3573"/>
                <a:ext cx="85" cy="83"/>
              </a:xfrm>
              <a:custGeom>
                <a:rect l="0" t="0" r="0" b="0"/>
                <a:pathLst>
                  <a:path w="85" h="83">
                    <a:moveTo>
                      <a:pt x="67" y="74"/>
                    </a:moveTo>
                    <a:lnTo>
                      <a:pt x="74" y="70"/>
                    </a:lnTo>
                    <a:lnTo>
                      <a:pt x="78" y="61"/>
                    </a:lnTo>
                    <a:lnTo>
                      <a:pt x="83" y="54"/>
                    </a:lnTo>
                    <a:lnTo>
                      <a:pt x="83" y="48"/>
                    </a:lnTo>
                    <a:lnTo>
                      <a:pt x="85" y="39"/>
                    </a:lnTo>
                    <a:lnTo>
                      <a:pt x="83" y="30"/>
                    </a:lnTo>
                    <a:lnTo>
                      <a:pt x="81" y="24"/>
                    </a:lnTo>
                    <a:lnTo>
                      <a:pt x="76" y="15"/>
                    </a:lnTo>
                    <a:lnTo>
                      <a:pt x="70" y="9"/>
                    </a:lnTo>
                    <a:lnTo>
                      <a:pt x="63" y="4"/>
                    </a:lnTo>
                    <a:lnTo>
                      <a:pt x="57" y="2"/>
                    </a:lnTo>
                    <a:lnTo>
                      <a:pt x="48" y="0"/>
                    </a:lnTo>
                    <a:lnTo>
                      <a:pt x="39" y="0"/>
                    </a:lnTo>
                    <a:lnTo>
                      <a:pt x="33" y="0"/>
                    </a:lnTo>
                    <a:lnTo>
                      <a:pt x="24" y="2"/>
                    </a:lnTo>
                    <a:lnTo>
                      <a:pt x="17" y="6"/>
                    </a:lnTo>
                    <a:lnTo>
                      <a:pt x="11" y="13"/>
                    </a:lnTo>
                    <a:lnTo>
                      <a:pt x="6" y="20"/>
                    </a:lnTo>
                    <a:lnTo>
                      <a:pt x="2" y="26"/>
                    </a:lnTo>
                    <a:lnTo>
                      <a:pt x="0" y="35"/>
                    </a:lnTo>
                    <a:lnTo>
                      <a:pt x="0" y="44"/>
                    </a:lnTo>
                    <a:lnTo>
                      <a:pt x="2" y="50"/>
                    </a:lnTo>
                    <a:lnTo>
                      <a:pt x="4" y="59"/>
                    </a:lnTo>
                    <a:lnTo>
                      <a:pt x="8" y="65"/>
                    </a:lnTo>
                    <a:lnTo>
                      <a:pt x="15" y="72"/>
                    </a:lnTo>
                    <a:lnTo>
                      <a:pt x="22" y="76"/>
                    </a:lnTo>
                    <a:lnTo>
                      <a:pt x="28" y="81"/>
                    </a:lnTo>
                    <a:lnTo>
                      <a:pt x="37" y="83"/>
                    </a:lnTo>
                    <a:lnTo>
                      <a:pt x="43" y="83"/>
                    </a:lnTo>
                    <a:lnTo>
                      <a:pt x="52" y="81"/>
                    </a:lnTo>
                    <a:lnTo>
                      <a:pt x="61" y="79"/>
                    </a:lnTo>
                    <a:lnTo>
                      <a:pt x="67" y="74"/>
                    </a:lnTo>
                    <a:close/>
                  </a:path>
                </a:pathLst>
              </a:custGeom>
              <a:solidFill>
                <a:srgbClr val="FAD11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5" name="任意多边形 310554"/>
              <p:cNvSpPr/>
              <p:nvPr/>
            </p:nvSpPr>
            <p:spPr>
              <a:xfrm>
                <a:off x="2400" y="3573"/>
                <a:ext cx="83" cy="83"/>
              </a:xfrm>
              <a:custGeom>
                <a:rect l="0" t="0" r="0" b="0"/>
                <a:pathLst>
                  <a:path w="83" h="83">
                    <a:moveTo>
                      <a:pt x="67" y="74"/>
                    </a:moveTo>
                    <a:lnTo>
                      <a:pt x="74" y="70"/>
                    </a:lnTo>
                    <a:lnTo>
                      <a:pt x="78" y="63"/>
                    </a:lnTo>
                    <a:lnTo>
                      <a:pt x="81" y="54"/>
                    </a:lnTo>
                    <a:lnTo>
                      <a:pt x="83" y="48"/>
                    </a:lnTo>
                    <a:lnTo>
                      <a:pt x="83" y="39"/>
                    </a:lnTo>
                    <a:lnTo>
                      <a:pt x="83" y="30"/>
                    </a:lnTo>
                    <a:lnTo>
                      <a:pt x="78" y="24"/>
                    </a:lnTo>
                    <a:lnTo>
                      <a:pt x="74" y="17"/>
                    </a:lnTo>
                    <a:lnTo>
                      <a:pt x="70" y="11"/>
                    </a:lnTo>
                    <a:lnTo>
                      <a:pt x="63" y="4"/>
                    </a:lnTo>
                    <a:lnTo>
                      <a:pt x="54" y="2"/>
                    </a:lnTo>
                    <a:lnTo>
                      <a:pt x="48" y="0"/>
                    </a:lnTo>
                    <a:lnTo>
                      <a:pt x="39" y="0"/>
                    </a:lnTo>
                    <a:lnTo>
                      <a:pt x="33" y="0"/>
                    </a:lnTo>
                    <a:lnTo>
                      <a:pt x="24" y="4"/>
                    </a:lnTo>
                    <a:lnTo>
                      <a:pt x="17" y="9"/>
                    </a:lnTo>
                    <a:lnTo>
                      <a:pt x="11" y="13"/>
                    </a:lnTo>
                    <a:lnTo>
                      <a:pt x="6" y="20"/>
                    </a:lnTo>
                    <a:lnTo>
                      <a:pt x="2" y="28"/>
                    </a:lnTo>
                    <a:lnTo>
                      <a:pt x="0" y="35"/>
                    </a:lnTo>
                    <a:lnTo>
                      <a:pt x="0" y="44"/>
                    </a:lnTo>
                    <a:lnTo>
                      <a:pt x="2" y="50"/>
                    </a:lnTo>
                    <a:lnTo>
                      <a:pt x="4" y="59"/>
                    </a:lnTo>
                    <a:lnTo>
                      <a:pt x="8" y="65"/>
                    </a:lnTo>
                    <a:lnTo>
                      <a:pt x="15" y="72"/>
                    </a:lnTo>
                    <a:lnTo>
                      <a:pt x="22" y="76"/>
                    </a:lnTo>
                    <a:lnTo>
                      <a:pt x="28" y="81"/>
                    </a:lnTo>
                    <a:lnTo>
                      <a:pt x="37" y="83"/>
                    </a:lnTo>
                    <a:lnTo>
                      <a:pt x="43" y="83"/>
                    </a:lnTo>
                    <a:lnTo>
                      <a:pt x="52" y="81"/>
                    </a:lnTo>
                    <a:lnTo>
                      <a:pt x="61" y="79"/>
                    </a:lnTo>
                    <a:lnTo>
                      <a:pt x="67" y="74"/>
                    </a:lnTo>
                    <a:close/>
                  </a:path>
                </a:pathLst>
              </a:custGeom>
              <a:solidFill>
                <a:srgbClr val="FAD11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6" name="任意多边形 310555"/>
              <p:cNvSpPr/>
              <p:nvPr/>
            </p:nvSpPr>
            <p:spPr>
              <a:xfrm>
                <a:off x="2400" y="3573"/>
                <a:ext cx="83" cy="83"/>
              </a:xfrm>
              <a:custGeom>
                <a:rect l="0" t="0" r="0" b="0"/>
                <a:pathLst>
                  <a:path w="83" h="83">
                    <a:moveTo>
                      <a:pt x="67" y="74"/>
                    </a:moveTo>
                    <a:lnTo>
                      <a:pt x="72" y="70"/>
                    </a:lnTo>
                    <a:lnTo>
                      <a:pt x="78" y="63"/>
                    </a:lnTo>
                    <a:lnTo>
                      <a:pt x="81" y="54"/>
                    </a:lnTo>
                    <a:lnTo>
                      <a:pt x="83" y="48"/>
                    </a:lnTo>
                    <a:lnTo>
                      <a:pt x="83" y="39"/>
                    </a:lnTo>
                    <a:lnTo>
                      <a:pt x="81" y="33"/>
                    </a:lnTo>
                    <a:lnTo>
                      <a:pt x="78" y="24"/>
                    </a:lnTo>
                    <a:lnTo>
                      <a:pt x="74" y="17"/>
                    </a:lnTo>
                    <a:lnTo>
                      <a:pt x="70" y="11"/>
                    </a:lnTo>
                    <a:lnTo>
                      <a:pt x="63" y="6"/>
                    </a:lnTo>
                    <a:lnTo>
                      <a:pt x="54" y="2"/>
                    </a:lnTo>
                    <a:lnTo>
                      <a:pt x="48" y="0"/>
                    </a:lnTo>
                    <a:lnTo>
                      <a:pt x="39" y="0"/>
                    </a:lnTo>
                    <a:lnTo>
                      <a:pt x="33" y="2"/>
                    </a:lnTo>
                    <a:lnTo>
                      <a:pt x="24" y="4"/>
                    </a:lnTo>
                    <a:lnTo>
                      <a:pt x="17" y="9"/>
                    </a:lnTo>
                    <a:lnTo>
                      <a:pt x="11" y="15"/>
                    </a:lnTo>
                    <a:lnTo>
                      <a:pt x="6" y="20"/>
                    </a:lnTo>
                    <a:lnTo>
                      <a:pt x="2" y="28"/>
                    </a:lnTo>
                    <a:lnTo>
                      <a:pt x="2" y="35"/>
                    </a:lnTo>
                    <a:lnTo>
                      <a:pt x="0" y="44"/>
                    </a:lnTo>
                    <a:lnTo>
                      <a:pt x="2" y="50"/>
                    </a:lnTo>
                    <a:lnTo>
                      <a:pt x="4" y="59"/>
                    </a:lnTo>
                    <a:lnTo>
                      <a:pt x="8" y="65"/>
                    </a:lnTo>
                    <a:lnTo>
                      <a:pt x="15" y="72"/>
                    </a:lnTo>
                    <a:lnTo>
                      <a:pt x="22" y="76"/>
                    </a:lnTo>
                    <a:lnTo>
                      <a:pt x="28" y="81"/>
                    </a:lnTo>
                    <a:lnTo>
                      <a:pt x="37" y="83"/>
                    </a:lnTo>
                    <a:lnTo>
                      <a:pt x="43" y="83"/>
                    </a:lnTo>
                    <a:lnTo>
                      <a:pt x="52" y="81"/>
                    </a:lnTo>
                    <a:lnTo>
                      <a:pt x="59" y="79"/>
                    </a:lnTo>
                    <a:lnTo>
                      <a:pt x="67" y="74"/>
                    </a:lnTo>
                    <a:close/>
                  </a:path>
                </a:pathLst>
              </a:custGeom>
              <a:solidFill>
                <a:srgbClr val="FAD12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7" name="任意多边形 310556"/>
              <p:cNvSpPr/>
              <p:nvPr/>
            </p:nvSpPr>
            <p:spPr>
              <a:xfrm>
                <a:off x="2402" y="3575"/>
                <a:ext cx="81" cy="81"/>
              </a:xfrm>
              <a:custGeom>
                <a:rect l="0" t="0" r="0" b="0"/>
                <a:pathLst>
                  <a:path w="81" h="81">
                    <a:moveTo>
                      <a:pt x="63" y="72"/>
                    </a:moveTo>
                    <a:lnTo>
                      <a:pt x="70" y="66"/>
                    </a:lnTo>
                    <a:lnTo>
                      <a:pt x="74" y="61"/>
                    </a:lnTo>
                    <a:lnTo>
                      <a:pt x="79" y="52"/>
                    </a:lnTo>
                    <a:lnTo>
                      <a:pt x="81" y="46"/>
                    </a:lnTo>
                    <a:lnTo>
                      <a:pt x="81" y="37"/>
                    </a:lnTo>
                    <a:lnTo>
                      <a:pt x="79" y="31"/>
                    </a:lnTo>
                    <a:lnTo>
                      <a:pt x="76" y="22"/>
                    </a:lnTo>
                    <a:lnTo>
                      <a:pt x="72" y="15"/>
                    </a:lnTo>
                    <a:lnTo>
                      <a:pt x="65" y="9"/>
                    </a:lnTo>
                    <a:lnTo>
                      <a:pt x="59" y="4"/>
                    </a:lnTo>
                    <a:lnTo>
                      <a:pt x="52" y="2"/>
                    </a:lnTo>
                    <a:lnTo>
                      <a:pt x="46" y="0"/>
                    </a:lnTo>
                    <a:lnTo>
                      <a:pt x="37" y="0"/>
                    </a:lnTo>
                    <a:lnTo>
                      <a:pt x="28" y="0"/>
                    </a:lnTo>
                    <a:lnTo>
                      <a:pt x="22" y="2"/>
                    </a:lnTo>
                    <a:lnTo>
                      <a:pt x="15" y="7"/>
                    </a:lnTo>
                    <a:lnTo>
                      <a:pt x="9" y="13"/>
                    </a:lnTo>
                    <a:lnTo>
                      <a:pt x="4" y="20"/>
                    </a:lnTo>
                    <a:lnTo>
                      <a:pt x="0" y="26"/>
                    </a:lnTo>
                    <a:lnTo>
                      <a:pt x="0" y="33"/>
                    </a:lnTo>
                    <a:lnTo>
                      <a:pt x="0" y="42"/>
                    </a:lnTo>
                    <a:lnTo>
                      <a:pt x="0" y="50"/>
                    </a:lnTo>
                    <a:lnTo>
                      <a:pt x="2" y="57"/>
                    </a:lnTo>
                    <a:lnTo>
                      <a:pt x="6" y="63"/>
                    </a:lnTo>
                    <a:lnTo>
                      <a:pt x="13" y="70"/>
                    </a:lnTo>
                    <a:lnTo>
                      <a:pt x="20" y="74"/>
                    </a:lnTo>
                    <a:lnTo>
                      <a:pt x="26" y="79"/>
                    </a:lnTo>
                    <a:lnTo>
                      <a:pt x="35" y="81"/>
                    </a:lnTo>
                    <a:lnTo>
                      <a:pt x="41" y="81"/>
                    </a:lnTo>
                    <a:lnTo>
                      <a:pt x="50" y="79"/>
                    </a:lnTo>
                    <a:lnTo>
                      <a:pt x="57" y="77"/>
                    </a:lnTo>
                    <a:lnTo>
                      <a:pt x="63" y="72"/>
                    </a:lnTo>
                    <a:close/>
                  </a:path>
                </a:pathLst>
              </a:custGeom>
              <a:solidFill>
                <a:srgbClr val="FAD22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8" name="任意多边形 310557"/>
              <p:cNvSpPr/>
              <p:nvPr/>
            </p:nvSpPr>
            <p:spPr>
              <a:xfrm>
                <a:off x="2402" y="3575"/>
                <a:ext cx="79" cy="81"/>
              </a:xfrm>
              <a:custGeom>
                <a:rect l="0" t="0" r="0" b="0"/>
                <a:pathLst>
                  <a:path w="79" h="81">
                    <a:moveTo>
                      <a:pt x="63" y="72"/>
                    </a:moveTo>
                    <a:lnTo>
                      <a:pt x="70" y="66"/>
                    </a:lnTo>
                    <a:lnTo>
                      <a:pt x="74" y="61"/>
                    </a:lnTo>
                    <a:lnTo>
                      <a:pt x="79" y="52"/>
                    </a:lnTo>
                    <a:lnTo>
                      <a:pt x="79" y="46"/>
                    </a:lnTo>
                    <a:lnTo>
                      <a:pt x="79" y="37"/>
                    </a:lnTo>
                    <a:lnTo>
                      <a:pt x="79" y="31"/>
                    </a:lnTo>
                    <a:lnTo>
                      <a:pt x="76" y="24"/>
                    </a:lnTo>
                    <a:lnTo>
                      <a:pt x="72" y="15"/>
                    </a:lnTo>
                    <a:lnTo>
                      <a:pt x="65" y="11"/>
                    </a:lnTo>
                    <a:lnTo>
                      <a:pt x="59" y="4"/>
                    </a:lnTo>
                    <a:lnTo>
                      <a:pt x="52" y="2"/>
                    </a:lnTo>
                    <a:lnTo>
                      <a:pt x="44" y="0"/>
                    </a:lnTo>
                    <a:lnTo>
                      <a:pt x="37" y="0"/>
                    </a:lnTo>
                    <a:lnTo>
                      <a:pt x="28" y="0"/>
                    </a:lnTo>
                    <a:lnTo>
                      <a:pt x="22" y="4"/>
                    </a:lnTo>
                    <a:lnTo>
                      <a:pt x="15" y="9"/>
                    </a:lnTo>
                    <a:lnTo>
                      <a:pt x="9" y="13"/>
                    </a:lnTo>
                    <a:lnTo>
                      <a:pt x="4" y="20"/>
                    </a:lnTo>
                    <a:lnTo>
                      <a:pt x="2" y="26"/>
                    </a:lnTo>
                    <a:lnTo>
                      <a:pt x="0" y="35"/>
                    </a:lnTo>
                    <a:lnTo>
                      <a:pt x="0" y="42"/>
                    </a:lnTo>
                    <a:lnTo>
                      <a:pt x="0" y="50"/>
                    </a:lnTo>
                    <a:lnTo>
                      <a:pt x="4" y="57"/>
                    </a:lnTo>
                    <a:lnTo>
                      <a:pt x="9" y="63"/>
                    </a:lnTo>
                    <a:lnTo>
                      <a:pt x="13" y="70"/>
                    </a:lnTo>
                    <a:lnTo>
                      <a:pt x="20" y="74"/>
                    </a:lnTo>
                    <a:lnTo>
                      <a:pt x="26" y="79"/>
                    </a:lnTo>
                    <a:lnTo>
                      <a:pt x="35" y="79"/>
                    </a:lnTo>
                    <a:lnTo>
                      <a:pt x="41" y="81"/>
                    </a:lnTo>
                    <a:lnTo>
                      <a:pt x="50" y="79"/>
                    </a:lnTo>
                    <a:lnTo>
                      <a:pt x="57" y="77"/>
                    </a:lnTo>
                    <a:lnTo>
                      <a:pt x="63" y="72"/>
                    </a:lnTo>
                    <a:close/>
                  </a:path>
                </a:pathLst>
              </a:custGeom>
              <a:solidFill>
                <a:srgbClr val="FAD22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59" name="任意多边形 310558"/>
              <p:cNvSpPr/>
              <p:nvPr/>
            </p:nvSpPr>
            <p:spPr>
              <a:xfrm>
                <a:off x="2402" y="3575"/>
                <a:ext cx="79" cy="81"/>
              </a:xfrm>
              <a:custGeom>
                <a:rect l="0" t="0" r="0" b="0"/>
                <a:pathLst>
                  <a:path w="79" h="81">
                    <a:moveTo>
                      <a:pt x="63" y="72"/>
                    </a:moveTo>
                    <a:lnTo>
                      <a:pt x="70" y="66"/>
                    </a:lnTo>
                    <a:lnTo>
                      <a:pt x="74" y="61"/>
                    </a:lnTo>
                    <a:lnTo>
                      <a:pt x="76" y="52"/>
                    </a:lnTo>
                    <a:lnTo>
                      <a:pt x="79" y="46"/>
                    </a:lnTo>
                    <a:lnTo>
                      <a:pt x="79" y="39"/>
                    </a:lnTo>
                    <a:lnTo>
                      <a:pt x="79" y="31"/>
                    </a:lnTo>
                    <a:lnTo>
                      <a:pt x="74" y="24"/>
                    </a:lnTo>
                    <a:lnTo>
                      <a:pt x="70" y="18"/>
                    </a:lnTo>
                    <a:lnTo>
                      <a:pt x="65" y="11"/>
                    </a:lnTo>
                    <a:lnTo>
                      <a:pt x="59" y="7"/>
                    </a:lnTo>
                    <a:lnTo>
                      <a:pt x="52" y="2"/>
                    </a:lnTo>
                    <a:lnTo>
                      <a:pt x="44" y="2"/>
                    </a:lnTo>
                    <a:lnTo>
                      <a:pt x="37" y="0"/>
                    </a:lnTo>
                    <a:lnTo>
                      <a:pt x="28" y="2"/>
                    </a:lnTo>
                    <a:lnTo>
                      <a:pt x="22" y="4"/>
                    </a:lnTo>
                    <a:lnTo>
                      <a:pt x="15" y="9"/>
                    </a:lnTo>
                    <a:lnTo>
                      <a:pt x="9" y="13"/>
                    </a:lnTo>
                    <a:lnTo>
                      <a:pt x="4" y="20"/>
                    </a:lnTo>
                    <a:lnTo>
                      <a:pt x="2" y="26"/>
                    </a:lnTo>
                    <a:lnTo>
                      <a:pt x="0" y="35"/>
                    </a:lnTo>
                    <a:lnTo>
                      <a:pt x="0" y="42"/>
                    </a:lnTo>
                    <a:lnTo>
                      <a:pt x="0" y="50"/>
                    </a:lnTo>
                    <a:lnTo>
                      <a:pt x="4" y="57"/>
                    </a:lnTo>
                    <a:lnTo>
                      <a:pt x="9" y="63"/>
                    </a:lnTo>
                    <a:lnTo>
                      <a:pt x="13" y="70"/>
                    </a:lnTo>
                    <a:lnTo>
                      <a:pt x="20" y="74"/>
                    </a:lnTo>
                    <a:lnTo>
                      <a:pt x="26" y="79"/>
                    </a:lnTo>
                    <a:lnTo>
                      <a:pt x="35" y="79"/>
                    </a:lnTo>
                    <a:lnTo>
                      <a:pt x="41" y="81"/>
                    </a:lnTo>
                    <a:lnTo>
                      <a:pt x="50" y="79"/>
                    </a:lnTo>
                    <a:lnTo>
                      <a:pt x="57" y="77"/>
                    </a:lnTo>
                    <a:lnTo>
                      <a:pt x="63" y="72"/>
                    </a:lnTo>
                    <a:close/>
                  </a:path>
                </a:pathLst>
              </a:custGeom>
              <a:solidFill>
                <a:srgbClr val="FAD33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0" name="任意多边形 310559"/>
              <p:cNvSpPr/>
              <p:nvPr/>
            </p:nvSpPr>
            <p:spPr>
              <a:xfrm>
                <a:off x="2402" y="3577"/>
                <a:ext cx="79" cy="77"/>
              </a:xfrm>
              <a:custGeom>
                <a:rect l="0" t="0" r="0" b="0"/>
                <a:pathLst>
                  <a:path w="79" h="77">
                    <a:moveTo>
                      <a:pt x="63" y="70"/>
                    </a:moveTo>
                    <a:lnTo>
                      <a:pt x="70" y="64"/>
                    </a:lnTo>
                    <a:lnTo>
                      <a:pt x="74" y="59"/>
                    </a:lnTo>
                    <a:lnTo>
                      <a:pt x="76" y="50"/>
                    </a:lnTo>
                    <a:lnTo>
                      <a:pt x="79" y="44"/>
                    </a:lnTo>
                    <a:lnTo>
                      <a:pt x="79" y="37"/>
                    </a:lnTo>
                    <a:lnTo>
                      <a:pt x="76" y="29"/>
                    </a:lnTo>
                    <a:lnTo>
                      <a:pt x="74" y="22"/>
                    </a:lnTo>
                    <a:lnTo>
                      <a:pt x="70" y="16"/>
                    </a:lnTo>
                    <a:lnTo>
                      <a:pt x="65" y="9"/>
                    </a:lnTo>
                    <a:lnTo>
                      <a:pt x="59" y="5"/>
                    </a:lnTo>
                    <a:lnTo>
                      <a:pt x="50" y="2"/>
                    </a:lnTo>
                    <a:lnTo>
                      <a:pt x="44" y="0"/>
                    </a:lnTo>
                    <a:lnTo>
                      <a:pt x="37" y="0"/>
                    </a:lnTo>
                    <a:lnTo>
                      <a:pt x="28" y="0"/>
                    </a:lnTo>
                    <a:lnTo>
                      <a:pt x="22" y="2"/>
                    </a:lnTo>
                    <a:lnTo>
                      <a:pt x="15" y="7"/>
                    </a:lnTo>
                    <a:lnTo>
                      <a:pt x="9" y="13"/>
                    </a:lnTo>
                    <a:lnTo>
                      <a:pt x="4" y="20"/>
                    </a:lnTo>
                    <a:lnTo>
                      <a:pt x="2" y="26"/>
                    </a:lnTo>
                    <a:lnTo>
                      <a:pt x="0" y="33"/>
                    </a:lnTo>
                    <a:lnTo>
                      <a:pt x="0" y="40"/>
                    </a:lnTo>
                    <a:lnTo>
                      <a:pt x="2" y="48"/>
                    </a:lnTo>
                    <a:lnTo>
                      <a:pt x="4" y="55"/>
                    </a:lnTo>
                    <a:lnTo>
                      <a:pt x="9" y="61"/>
                    </a:lnTo>
                    <a:lnTo>
                      <a:pt x="13" y="68"/>
                    </a:lnTo>
                    <a:lnTo>
                      <a:pt x="20" y="72"/>
                    </a:lnTo>
                    <a:lnTo>
                      <a:pt x="26" y="75"/>
                    </a:lnTo>
                    <a:lnTo>
                      <a:pt x="35" y="77"/>
                    </a:lnTo>
                    <a:lnTo>
                      <a:pt x="41" y="77"/>
                    </a:lnTo>
                    <a:lnTo>
                      <a:pt x="50" y="77"/>
                    </a:lnTo>
                    <a:lnTo>
                      <a:pt x="57" y="75"/>
                    </a:lnTo>
                    <a:lnTo>
                      <a:pt x="63" y="70"/>
                    </a:lnTo>
                    <a:close/>
                  </a:path>
                </a:pathLst>
              </a:custGeom>
              <a:solidFill>
                <a:srgbClr val="FAD33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1" name="任意多边形 310560"/>
              <p:cNvSpPr/>
              <p:nvPr/>
            </p:nvSpPr>
            <p:spPr>
              <a:xfrm>
                <a:off x="2402" y="3577"/>
                <a:ext cx="79" cy="77"/>
              </a:xfrm>
              <a:custGeom>
                <a:rect l="0" t="0" r="0" b="0"/>
                <a:pathLst>
                  <a:path w="79" h="77">
                    <a:moveTo>
                      <a:pt x="63" y="70"/>
                    </a:moveTo>
                    <a:lnTo>
                      <a:pt x="68" y="64"/>
                    </a:lnTo>
                    <a:lnTo>
                      <a:pt x="72" y="59"/>
                    </a:lnTo>
                    <a:lnTo>
                      <a:pt x="76" y="53"/>
                    </a:lnTo>
                    <a:lnTo>
                      <a:pt x="79" y="44"/>
                    </a:lnTo>
                    <a:lnTo>
                      <a:pt x="79" y="37"/>
                    </a:lnTo>
                    <a:lnTo>
                      <a:pt x="76" y="29"/>
                    </a:lnTo>
                    <a:lnTo>
                      <a:pt x="74" y="22"/>
                    </a:lnTo>
                    <a:lnTo>
                      <a:pt x="70" y="16"/>
                    </a:lnTo>
                    <a:lnTo>
                      <a:pt x="63" y="11"/>
                    </a:lnTo>
                    <a:lnTo>
                      <a:pt x="57" y="5"/>
                    </a:lnTo>
                    <a:lnTo>
                      <a:pt x="50" y="2"/>
                    </a:lnTo>
                    <a:lnTo>
                      <a:pt x="44" y="0"/>
                    </a:lnTo>
                    <a:lnTo>
                      <a:pt x="37" y="0"/>
                    </a:lnTo>
                    <a:lnTo>
                      <a:pt x="28" y="2"/>
                    </a:lnTo>
                    <a:lnTo>
                      <a:pt x="22" y="5"/>
                    </a:lnTo>
                    <a:lnTo>
                      <a:pt x="15" y="9"/>
                    </a:lnTo>
                    <a:lnTo>
                      <a:pt x="9" y="13"/>
                    </a:lnTo>
                    <a:lnTo>
                      <a:pt x="4" y="20"/>
                    </a:lnTo>
                    <a:lnTo>
                      <a:pt x="2" y="26"/>
                    </a:lnTo>
                    <a:lnTo>
                      <a:pt x="0" y="33"/>
                    </a:lnTo>
                    <a:lnTo>
                      <a:pt x="0" y="42"/>
                    </a:lnTo>
                    <a:lnTo>
                      <a:pt x="2" y="48"/>
                    </a:lnTo>
                    <a:lnTo>
                      <a:pt x="4" y="55"/>
                    </a:lnTo>
                    <a:lnTo>
                      <a:pt x="9" y="61"/>
                    </a:lnTo>
                    <a:lnTo>
                      <a:pt x="13" y="68"/>
                    </a:lnTo>
                    <a:lnTo>
                      <a:pt x="20" y="72"/>
                    </a:lnTo>
                    <a:lnTo>
                      <a:pt x="26" y="75"/>
                    </a:lnTo>
                    <a:lnTo>
                      <a:pt x="35" y="77"/>
                    </a:lnTo>
                    <a:lnTo>
                      <a:pt x="41" y="77"/>
                    </a:lnTo>
                    <a:lnTo>
                      <a:pt x="50" y="77"/>
                    </a:lnTo>
                    <a:lnTo>
                      <a:pt x="57" y="75"/>
                    </a:lnTo>
                    <a:lnTo>
                      <a:pt x="63" y="70"/>
                    </a:lnTo>
                    <a:close/>
                  </a:path>
                </a:pathLst>
              </a:custGeom>
              <a:solidFill>
                <a:srgbClr val="FAD53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2" name="任意多边形 310561"/>
              <p:cNvSpPr/>
              <p:nvPr/>
            </p:nvSpPr>
            <p:spPr>
              <a:xfrm>
                <a:off x="2402" y="3577"/>
                <a:ext cx="76" cy="77"/>
              </a:xfrm>
              <a:custGeom>
                <a:rect l="0" t="0" r="0" b="0"/>
                <a:pathLst>
                  <a:path w="76" h="77">
                    <a:moveTo>
                      <a:pt x="63" y="70"/>
                    </a:moveTo>
                    <a:lnTo>
                      <a:pt x="68" y="64"/>
                    </a:lnTo>
                    <a:lnTo>
                      <a:pt x="72" y="59"/>
                    </a:lnTo>
                    <a:lnTo>
                      <a:pt x="76" y="53"/>
                    </a:lnTo>
                    <a:lnTo>
                      <a:pt x="76" y="44"/>
                    </a:lnTo>
                    <a:lnTo>
                      <a:pt x="76" y="37"/>
                    </a:lnTo>
                    <a:lnTo>
                      <a:pt x="76" y="31"/>
                    </a:lnTo>
                    <a:lnTo>
                      <a:pt x="72" y="22"/>
                    </a:lnTo>
                    <a:lnTo>
                      <a:pt x="70" y="16"/>
                    </a:lnTo>
                    <a:lnTo>
                      <a:pt x="63" y="11"/>
                    </a:lnTo>
                    <a:lnTo>
                      <a:pt x="57" y="7"/>
                    </a:lnTo>
                    <a:lnTo>
                      <a:pt x="50" y="2"/>
                    </a:lnTo>
                    <a:lnTo>
                      <a:pt x="44" y="2"/>
                    </a:lnTo>
                    <a:lnTo>
                      <a:pt x="35" y="0"/>
                    </a:lnTo>
                    <a:lnTo>
                      <a:pt x="28" y="2"/>
                    </a:lnTo>
                    <a:lnTo>
                      <a:pt x="22" y="5"/>
                    </a:lnTo>
                    <a:lnTo>
                      <a:pt x="15" y="9"/>
                    </a:lnTo>
                    <a:lnTo>
                      <a:pt x="9" y="13"/>
                    </a:lnTo>
                    <a:lnTo>
                      <a:pt x="4" y="20"/>
                    </a:lnTo>
                    <a:lnTo>
                      <a:pt x="2" y="26"/>
                    </a:lnTo>
                    <a:lnTo>
                      <a:pt x="0" y="33"/>
                    </a:lnTo>
                    <a:lnTo>
                      <a:pt x="0" y="42"/>
                    </a:lnTo>
                    <a:lnTo>
                      <a:pt x="2" y="48"/>
                    </a:lnTo>
                    <a:lnTo>
                      <a:pt x="4" y="55"/>
                    </a:lnTo>
                    <a:lnTo>
                      <a:pt x="9" y="61"/>
                    </a:lnTo>
                    <a:lnTo>
                      <a:pt x="15" y="68"/>
                    </a:lnTo>
                    <a:lnTo>
                      <a:pt x="20" y="72"/>
                    </a:lnTo>
                    <a:lnTo>
                      <a:pt x="28" y="75"/>
                    </a:lnTo>
                    <a:lnTo>
                      <a:pt x="35" y="77"/>
                    </a:lnTo>
                    <a:lnTo>
                      <a:pt x="41" y="77"/>
                    </a:lnTo>
                    <a:lnTo>
                      <a:pt x="50" y="77"/>
                    </a:lnTo>
                    <a:lnTo>
                      <a:pt x="57" y="75"/>
                    </a:lnTo>
                    <a:lnTo>
                      <a:pt x="63" y="70"/>
                    </a:lnTo>
                    <a:close/>
                  </a:path>
                </a:pathLst>
              </a:custGeom>
              <a:solidFill>
                <a:srgbClr val="FAD54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3" name="任意多边形 310562"/>
              <p:cNvSpPr/>
              <p:nvPr/>
            </p:nvSpPr>
            <p:spPr>
              <a:xfrm>
                <a:off x="2402" y="3579"/>
                <a:ext cx="76" cy="75"/>
              </a:xfrm>
              <a:custGeom>
                <a:rect l="0" t="0" r="0" b="0"/>
                <a:pathLst>
                  <a:path w="76" h="75">
                    <a:moveTo>
                      <a:pt x="63" y="68"/>
                    </a:moveTo>
                    <a:lnTo>
                      <a:pt x="68" y="62"/>
                    </a:lnTo>
                    <a:lnTo>
                      <a:pt x="72" y="57"/>
                    </a:lnTo>
                    <a:lnTo>
                      <a:pt x="74" y="51"/>
                    </a:lnTo>
                    <a:lnTo>
                      <a:pt x="76" y="42"/>
                    </a:lnTo>
                    <a:lnTo>
                      <a:pt x="76" y="35"/>
                    </a:lnTo>
                    <a:lnTo>
                      <a:pt x="74" y="29"/>
                    </a:lnTo>
                    <a:lnTo>
                      <a:pt x="72" y="22"/>
                    </a:lnTo>
                    <a:lnTo>
                      <a:pt x="68" y="16"/>
                    </a:lnTo>
                    <a:lnTo>
                      <a:pt x="63" y="9"/>
                    </a:lnTo>
                    <a:lnTo>
                      <a:pt x="57" y="5"/>
                    </a:lnTo>
                    <a:lnTo>
                      <a:pt x="50" y="3"/>
                    </a:lnTo>
                    <a:lnTo>
                      <a:pt x="44" y="0"/>
                    </a:lnTo>
                    <a:lnTo>
                      <a:pt x="35" y="0"/>
                    </a:lnTo>
                    <a:lnTo>
                      <a:pt x="28" y="0"/>
                    </a:lnTo>
                    <a:lnTo>
                      <a:pt x="22" y="3"/>
                    </a:lnTo>
                    <a:lnTo>
                      <a:pt x="15" y="7"/>
                    </a:lnTo>
                    <a:lnTo>
                      <a:pt x="9" y="14"/>
                    </a:lnTo>
                    <a:lnTo>
                      <a:pt x="4" y="18"/>
                    </a:lnTo>
                    <a:lnTo>
                      <a:pt x="2" y="24"/>
                    </a:lnTo>
                    <a:lnTo>
                      <a:pt x="0" y="33"/>
                    </a:lnTo>
                    <a:lnTo>
                      <a:pt x="0" y="40"/>
                    </a:lnTo>
                    <a:lnTo>
                      <a:pt x="2" y="46"/>
                    </a:lnTo>
                    <a:lnTo>
                      <a:pt x="4" y="53"/>
                    </a:lnTo>
                    <a:lnTo>
                      <a:pt x="9" y="59"/>
                    </a:lnTo>
                    <a:lnTo>
                      <a:pt x="15" y="66"/>
                    </a:lnTo>
                    <a:lnTo>
                      <a:pt x="20" y="70"/>
                    </a:lnTo>
                    <a:lnTo>
                      <a:pt x="28" y="73"/>
                    </a:lnTo>
                    <a:lnTo>
                      <a:pt x="35" y="75"/>
                    </a:lnTo>
                    <a:lnTo>
                      <a:pt x="41" y="75"/>
                    </a:lnTo>
                    <a:lnTo>
                      <a:pt x="48" y="75"/>
                    </a:lnTo>
                    <a:lnTo>
                      <a:pt x="57" y="73"/>
                    </a:lnTo>
                    <a:lnTo>
                      <a:pt x="63" y="68"/>
                    </a:lnTo>
                    <a:close/>
                  </a:path>
                </a:pathLst>
              </a:custGeom>
              <a:solidFill>
                <a:srgbClr val="FAD5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4" name="任意多边形 310563"/>
              <p:cNvSpPr/>
              <p:nvPr/>
            </p:nvSpPr>
            <p:spPr>
              <a:xfrm>
                <a:off x="2404" y="3579"/>
                <a:ext cx="74" cy="75"/>
              </a:xfrm>
              <a:custGeom>
                <a:rect l="0" t="0" r="0" b="0"/>
                <a:pathLst>
                  <a:path w="74" h="75">
                    <a:moveTo>
                      <a:pt x="59" y="68"/>
                    </a:moveTo>
                    <a:lnTo>
                      <a:pt x="66" y="62"/>
                    </a:lnTo>
                    <a:lnTo>
                      <a:pt x="70" y="57"/>
                    </a:lnTo>
                    <a:lnTo>
                      <a:pt x="72" y="51"/>
                    </a:lnTo>
                    <a:lnTo>
                      <a:pt x="74" y="44"/>
                    </a:lnTo>
                    <a:lnTo>
                      <a:pt x="74" y="35"/>
                    </a:lnTo>
                    <a:lnTo>
                      <a:pt x="72" y="29"/>
                    </a:lnTo>
                    <a:lnTo>
                      <a:pt x="70" y="22"/>
                    </a:lnTo>
                    <a:lnTo>
                      <a:pt x="66" y="16"/>
                    </a:lnTo>
                    <a:lnTo>
                      <a:pt x="61" y="9"/>
                    </a:lnTo>
                    <a:lnTo>
                      <a:pt x="55" y="5"/>
                    </a:lnTo>
                    <a:lnTo>
                      <a:pt x="48" y="3"/>
                    </a:lnTo>
                    <a:lnTo>
                      <a:pt x="39" y="0"/>
                    </a:lnTo>
                    <a:lnTo>
                      <a:pt x="33" y="0"/>
                    </a:lnTo>
                    <a:lnTo>
                      <a:pt x="26" y="3"/>
                    </a:lnTo>
                    <a:lnTo>
                      <a:pt x="20" y="5"/>
                    </a:lnTo>
                    <a:lnTo>
                      <a:pt x="13" y="9"/>
                    </a:lnTo>
                    <a:lnTo>
                      <a:pt x="7" y="14"/>
                    </a:lnTo>
                    <a:lnTo>
                      <a:pt x="4" y="20"/>
                    </a:lnTo>
                    <a:lnTo>
                      <a:pt x="0" y="27"/>
                    </a:lnTo>
                    <a:lnTo>
                      <a:pt x="0" y="33"/>
                    </a:lnTo>
                    <a:lnTo>
                      <a:pt x="0" y="40"/>
                    </a:lnTo>
                    <a:lnTo>
                      <a:pt x="0" y="46"/>
                    </a:lnTo>
                    <a:lnTo>
                      <a:pt x="2" y="53"/>
                    </a:lnTo>
                    <a:lnTo>
                      <a:pt x="7" y="59"/>
                    </a:lnTo>
                    <a:lnTo>
                      <a:pt x="13" y="66"/>
                    </a:lnTo>
                    <a:lnTo>
                      <a:pt x="20" y="70"/>
                    </a:lnTo>
                    <a:lnTo>
                      <a:pt x="26" y="73"/>
                    </a:lnTo>
                    <a:lnTo>
                      <a:pt x="33" y="75"/>
                    </a:lnTo>
                    <a:lnTo>
                      <a:pt x="39" y="75"/>
                    </a:lnTo>
                    <a:lnTo>
                      <a:pt x="46" y="75"/>
                    </a:lnTo>
                    <a:lnTo>
                      <a:pt x="53" y="73"/>
                    </a:lnTo>
                    <a:lnTo>
                      <a:pt x="59" y="68"/>
                    </a:lnTo>
                    <a:close/>
                  </a:path>
                </a:pathLst>
              </a:custGeom>
              <a:solidFill>
                <a:srgbClr val="FAD64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5" name="任意多边形 310564"/>
              <p:cNvSpPr/>
              <p:nvPr/>
            </p:nvSpPr>
            <p:spPr>
              <a:xfrm>
                <a:off x="2404" y="3582"/>
                <a:ext cx="72" cy="72"/>
              </a:xfrm>
              <a:custGeom>
                <a:rect l="0" t="0" r="0" b="0"/>
                <a:pathLst>
                  <a:path w="72" h="72">
                    <a:moveTo>
                      <a:pt x="59" y="65"/>
                    </a:moveTo>
                    <a:lnTo>
                      <a:pt x="66" y="59"/>
                    </a:lnTo>
                    <a:lnTo>
                      <a:pt x="70" y="54"/>
                    </a:lnTo>
                    <a:lnTo>
                      <a:pt x="72" y="48"/>
                    </a:lnTo>
                    <a:lnTo>
                      <a:pt x="72" y="41"/>
                    </a:lnTo>
                    <a:lnTo>
                      <a:pt x="72" y="32"/>
                    </a:lnTo>
                    <a:lnTo>
                      <a:pt x="72" y="26"/>
                    </a:lnTo>
                    <a:lnTo>
                      <a:pt x="70" y="19"/>
                    </a:lnTo>
                    <a:lnTo>
                      <a:pt x="66" y="13"/>
                    </a:lnTo>
                    <a:lnTo>
                      <a:pt x="59" y="8"/>
                    </a:lnTo>
                    <a:lnTo>
                      <a:pt x="55" y="4"/>
                    </a:lnTo>
                    <a:lnTo>
                      <a:pt x="46" y="0"/>
                    </a:lnTo>
                    <a:lnTo>
                      <a:pt x="39" y="0"/>
                    </a:lnTo>
                    <a:lnTo>
                      <a:pt x="33" y="0"/>
                    </a:lnTo>
                    <a:lnTo>
                      <a:pt x="26" y="0"/>
                    </a:lnTo>
                    <a:lnTo>
                      <a:pt x="20" y="2"/>
                    </a:lnTo>
                    <a:lnTo>
                      <a:pt x="13" y="6"/>
                    </a:lnTo>
                    <a:lnTo>
                      <a:pt x="7" y="11"/>
                    </a:lnTo>
                    <a:lnTo>
                      <a:pt x="4" y="17"/>
                    </a:lnTo>
                    <a:lnTo>
                      <a:pt x="0" y="24"/>
                    </a:lnTo>
                    <a:lnTo>
                      <a:pt x="0" y="30"/>
                    </a:lnTo>
                    <a:lnTo>
                      <a:pt x="0" y="37"/>
                    </a:lnTo>
                    <a:lnTo>
                      <a:pt x="0" y="43"/>
                    </a:lnTo>
                    <a:lnTo>
                      <a:pt x="4" y="50"/>
                    </a:lnTo>
                    <a:lnTo>
                      <a:pt x="7" y="56"/>
                    </a:lnTo>
                    <a:lnTo>
                      <a:pt x="13" y="63"/>
                    </a:lnTo>
                    <a:lnTo>
                      <a:pt x="20" y="67"/>
                    </a:lnTo>
                    <a:lnTo>
                      <a:pt x="26" y="70"/>
                    </a:lnTo>
                    <a:lnTo>
                      <a:pt x="33" y="72"/>
                    </a:lnTo>
                    <a:lnTo>
                      <a:pt x="39" y="72"/>
                    </a:lnTo>
                    <a:lnTo>
                      <a:pt x="46" y="72"/>
                    </a:lnTo>
                    <a:lnTo>
                      <a:pt x="53" y="67"/>
                    </a:lnTo>
                    <a:lnTo>
                      <a:pt x="59" y="65"/>
                    </a:lnTo>
                    <a:close/>
                  </a:path>
                </a:pathLst>
              </a:custGeom>
              <a:solidFill>
                <a:srgbClr val="FAD6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6" name="任意多边形 310565"/>
              <p:cNvSpPr/>
              <p:nvPr/>
            </p:nvSpPr>
            <p:spPr>
              <a:xfrm>
                <a:off x="2404" y="3582"/>
                <a:ext cx="72" cy="72"/>
              </a:xfrm>
              <a:custGeom>
                <a:rect l="0" t="0" r="0" b="0"/>
                <a:pathLst>
                  <a:path w="72" h="72">
                    <a:moveTo>
                      <a:pt x="59" y="65"/>
                    </a:moveTo>
                    <a:lnTo>
                      <a:pt x="63" y="59"/>
                    </a:lnTo>
                    <a:lnTo>
                      <a:pt x="68" y="54"/>
                    </a:lnTo>
                    <a:lnTo>
                      <a:pt x="72" y="48"/>
                    </a:lnTo>
                    <a:lnTo>
                      <a:pt x="72" y="41"/>
                    </a:lnTo>
                    <a:lnTo>
                      <a:pt x="72" y="35"/>
                    </a:lnTo>
                    <a:lnTo>
                      <a:pt x="72" y="26"/>
                    </a:lnTo>
                    <a:lnTo>
                      <a:pt x="68" y="19"/>
                    </a:lnTo>
                    <a:lnTo>
                      <a:pt x="63" y="13"/>
                    </a:lnTo>
                    <a:lnTo>
                      <a:pt x="59" y="8"/>
                    </a:lnTo>
                    <a:lnTo>
                      <a:pt x="53" y="4"/>
                    </a:lnTo>
                    <a:lnTo>
                      <a:pt x="46" y="2"/>
                    </a:lnTo>
                    <a:lnTo>
                      <a:pt x="39" y="0"/>
                    </a:lnTo>
                    <a:lnTo>
                      <a:pt x="33" y="0"/>
                    </a:lnTo>
                    <a:lnTo>
                      <a:pt x="26" y="0"/>
                    </a:lnTo>
                    <a:lnTo>
                      <a:pt x="20" y="4"/>
                    </a:lnTo>
                    <a:lnTo>
                      <a:pt x="13" y="6"/>
                    </a:lnTo>
                    <a:lnTo>
                      <a:pt x="9" y="13"/>
                    </a:lnTo>
                    <a:lnTo>
                      <a:pt x="4" y="17"/>
                    </a:lnTo>
                    <a:lnTo>
                      <a:pt x="0" y="24"/>
                    </a:lnTo>
                    <a:lnTo>
                      <a:pt x="0" y="30"/>
                    </a:lnTo>
                    <a:lnTo>
                      <a:pt x="0" y="37"/>
                    </a:lnTo>
                    <a:lnTo>
                      <a:pt x="0" y="43"/>
                    </a:lnTo>
                    <a:lnTo>
                      <a:pt x="4" y="52"/>
                    </a:lnTo>
                    <a:lnTo>
                      <a:pt x="9" y="56"/>
                    </a:lnTo>
                    <a:lnTo>
                      <a:pt x="13" y="63"/>
                    </a:lnTo>
                    <a:lnTo>
                      <a:pt x="20" y="67"/>
                    </a:lnTo>
                    <a:lnTo>
                      <a:pt x="26" y="70"/>
                    </a:lnTo>
                    <a:lnTo>
                      <a:pt x="33" y="72"/>
                    </a:lnTo>
                    <a:lnTo>
                      <a:pt x="39" y="72"/>
                    </a:lnTo>
                    <a:lnTo>
                      <a:pt x="46" y="72"/>
                    </a:lnTo>
                    <a:lnTo>
                      <a:pt x="53" y="67"/>
                    </a:lnTo>
                    <a:lnTo>
                      <a:pt x="59" y="65"/>
                    </a:lnTo>
                    <a:close/>
                  </a:path>
                </a:pathLst>
              </a:custGeom>
              <a:solidFill>
                <a:srgbClr val="FAD64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7" name="任意多边形 310566"/>
              <p:cNvSpPr/>
              <p:nvPr/>
            </p:nvSpPr>
            <p:spPr>
              <a:xfrm>
                <a:off x="2404" y="3582"/>
                <a:ext cx="72" cy="72"/>
              </a:xfrm>
              <a:custGeom>
                <a:rect l="0" t="0" r="0" b="0"/>
                <a:pathLst>
                  <a:path w="72" h="72">
                    <a:moveTo>
                      <a:pt x="59" y="65"/>
                    </a:moveTo>
                    <a:lnTo>
                      <a:pt x="63" y="59"/>
                    </a:lnTo>
                    <a:lnTo>
                      <a:pt x="68" y="54"/>
                    </a:lnTo>
                    <a:lnTo>
                      <a:pt x="70" y="48"/>
                    </a:lnTo>
                    <a:lnTo>
                      <a:pt x="72" y="41"/>
                    </a:lnTo>
                    <a:lnTo>
                      <a:pt x="72" y="35"/>
                    </a:lnTo>
                    <a:lnTo>
                      <a:pt x="70" y="28"/>
                    </a:lnTo>
                    <a:lnTo>
                      <a:pt x="68" y="21"/>
                    </a:lnTo>
                    <a:lnTo>
                      <a:pt x="63" y="15"/>
                    </a:lnTo>
                    <a:lnTo>
                      <a:pt x="59" y="8"/>
                    </a:lnTo>
                    <a:lnTo>
                      <a:pt x="53" y="4"/>
                    </a:lnTo>
                    <a:lnTo>
                      <a:pt x="46" y="2"/>
                    </a:lnTo>
                    <a:lnTo>
                      <a:pt x="39" y="0"/>
                    </a:lnTo>
                    <a:lnTo>
                      <a:pt x="33" y="0"/>
                    </a:lnTo>
                    <a:lnTo>
                      <a:pt x="26" y="2"/>
                    </a:lnTo>
                    <a:lnTo>
                      <a:pt x="20" y="4"/>
                    </a:lnTo>
                    <a:lnTo>
                      <a:pt x="13" y="8"/>
                    </a:lnTo>
                    <a:lnTo>
                      <a:pt x="9" y="13"/>
                    </a:lnTo>
                    <a:lnTo>
                      <a:pt x="4" y="17"/>
                    </a:lnTo>
                    <a:lnTo>
                      <a:pt x="2" y="24"/>
                    </a:lnTo>
                    <a:lnTo>
                      <a:pt x="0" y="30"/>
                    </a:lnTo>
                    <a:lnTo>
                      <a:pt x="0" y="37"/>
                    </a:lnTo>
                    <a:lnTo>
                      <a:pt x="2" y="45"/>
                    </a:lnTo>
                    <a:lnTo>
                      <a:pt x="4" y="52"/>
                    </a:lnTo>
                    <a:lnTo>
                      <a:pt x="9" y="56"/>
                    </a:lnTo>
                    <a:lnTo>
                      <a:pt x="13" y="63"/>
                    </a:lnTo>
                    <a:lnTo>
                      <a:pt x="20" y="67"/>
                    </a:lnTo>
                    <a:lnTo>
                      <a:pt x="26" y="70"/>
                    </a:lnTo>
                    <a:lnTo>
                      <a:pt x="33" y="72"/>
                    </a:lnTo>
                    <a:lnTo>
                      <a:pt x="39" y="72"/>
                    </a:lnTo>
                    <a:lnTo>
                      <a:pt x="46" y="70"/>
                    </a:lnTo>
                    <a:lnTo>
                      <a:pt x="53" y="67"/>
                    </a:lnTo>
                    <a:lnTo>
                      <a:pt x="59" y="65"/>
                    </a:lnTo>
                    <a:close/>
                  </a:path>
                </a:pathLst>
              </a:custGeom>
              <a:solidFill>
                <a:srgbClr val="FAD75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8" name="任意多边形 310567"/>
              <p:cNvSpPr/>
              <p:nvPr/>
            </p:nvSpPr>
            <p:spPr>
              <a:xfrm>
                <a:off x="2404" y="3584"/>
                <a:ext cx="72" cy="70"/>
              </a:xfrm>
              <a:custGeom>
                <a:rect l="0" t="0" r="0" b="0"/>
                <a:pathLst>
                  <a:path w="72" h="70">
                    <a:moveTo>
                      <a:pt x="59" y="63"/>
                    </a:moveTo>
                    <a:lnTo>
                      <a:pt x="63" y="57"/>
                    </a:lnTo>
                    <a:lnTo>
                      <a:pt x="68" y="52"/>
                    </a:lnTo>
                    <a:lnTo>
                      <a:pt x="70" y="46"/>
                    </a:lnTo>
                    <a:lnTo>
                      <a:pt x="72" y="39"/>
                    </a:lnTo>
                    <a:lnTo>
                      <a:pt x="72" y="33"/>
                    </a:lnTo>
                    <a:lnTo>
                      <a:pt x="70" y="26"/>
                    </a:lnTo>
                    <a:lnTo>
                      <a:pt x="68" y="19"/>
                    </a:lnTo>
                    <a:lnTo>
                      <a:pt x="63" y="13"/>
                    </a:lnTo>
                    <a:lnTo>
                      <a:pt x="59" y="9"/>
                    </a:lnTo>
                    <a:lnTo>
                      <a:pt x="53" y="4"/>
                    </a:lnTo>
                    <a:lnTo>
                      <a:pt x="46" y="2"/>
                    </a:lnTo>
                    <a:lnTo>
                      <a:pt x="39" y="0"/>
                    </a:lnTo>
                    <a:lnTo>
                      <a:pt x="33" y="0"/>
                    </a:lnTo>
                    <a:lnTo>
                      <a:pt x="26" y="0"/>
                    </a:lnTo>
                    <a:lnTo>
                      <a:pt x="20" y="2"/>
                    </a:lnTo>
                    <a:lnTo>
                      <a:pt x="13" y="6"/>
                    </a:lnTo>
                    <a:lnTo>
                      <a:pt x="9" y="11"/>
                    </a:lnTo>
                    <a:lnTo>
                      <a:pt x="4" y="17"/>
                    </a:lnTo>
                    <a:lnTo>
                      <a:pt x="2" y="24"/>
                    </a:lnTo>
                    <a:lnTo>
                      <a:pt x="0" y="30"/>
                    </a:lnTo>
                    <a:lnTo>
                      <a:pt x="0" y="37"/>
                    </a:lnTo>
                    <a:lnTo>
                      <a:pt x="2" y="43"/>
                    </a:lnTo>
                    <a:lnTo>
                      <a:pt x="4" y="50"/>
                    </a:lnTo>
                    <a:lnTo>
                      <a:pt x="9" y="54"/>
                    </a:lnTo>
                    <a:lnTo>
                      <a:pt x="13" y="61"/>
                    </a:lnTo>
                    <a:lnTo>
                      <a:pt x="20" y="65"/>
                    </a:lnTo>
                    <a:lnTo>
                      <a:pt x="26" y="68"/>
                    </a:lnTo>
                    <a:lnTo>
                      <a:pt x="33" y="70"/>
                    </a:lnTo>
                    <a:lnTo>
                      <a:pt x="39" y="70"/>
                    </a:lnTo>
                    <a:lnTo>
                      <a:pt x="46" y="68"/>
                    </a:lnTo>
                    <a:lnTo>
                      <a:pt x="53" y="65"/>
                    </a:lnTo>
                    <a:lnTo>
                      <a:pt x="59" y="63"/>
                    </a:lnTo>
                    <a:close/>
                  </a:path>
                </a:pathLst>
              </a:custGeom>
              <a:solidFill>
                <a:srgbClr val="FAD85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69" name="任意多边形 310568"/>
              <p:cNvSpPr/>
              <p:nvPr/>
            </p:nvSpPr>
            <p:spPr>
              <a:xfrm>
                <a:off x="2404" y="3584"/>
                <a:ext cx="70" cy="70"/>
              </a:xfrm>
              <a:custGeom>
                <a:rect l="0" t="0" r="0" b="0"/>
                <a:pathLst>
                  <a:path w="70" h="70">
                    <a:moveTo>
                      <a:pt x="59" y="63"/>
                    </a:moveTo>
                    <a:lnTo>
                      <a:pt x="63" y="57"/>
                    </a:lnTo>
                    <a:lnTo>
                      <a:pt x="68" y="52"/>
                    </a:lnTo>
                    <a:lnTo>
                      <a:pt x="70" y="46"/>
                    </a:lnTo>
                    <a:lnTo>
                      <a:pt x="70" y="39"/>
                    </a:lnTo>
                    <a:lnTo>
                      <a:pt x="70" y="33"/>
                    </a:lnTo>
                    <a:lnTo>
                      <a:pt x="70" y="26"/>
                    </a:lnTo>
                    <a:lnTo>
                      <a:pt x="66" y="19"/>
                    </a:lnTo>
                    <a:lnTo>
                      <a:pt x="63" y="13"/>
                    </a:lnTo>
                    <a:lnTo>
                      <a:pt x="57" y="9"/>
                    </a:lnTo>
                    <a:lnTo>
                      <a:pt x="53" y="4"/>
                    </a:lnTo>
                    <a:lnTo>
                      <a:pt x="46" y="2"/>
                    </a:lnTo>
                    <a:lnTo>
                      <a:pt x="39" y="0"/>
                    </a:lnTo>
                    <a:lnTo>
                      <a:pt x="33" y="0"/>
                    </a:lnTo>
                    <a:lnTo>
                      <a:pt x="26" y="0"/>
                    </a:lnTo>
                    <a:lnTo>
                      <a:pt x="20" y="4"/>
                    </a:lnTo>
                    <a:lnTo>
                      <a:pt x="13" y="6"/>
                    </a:lnTo>
                    <a:lnTo>
                      <a:pt x="9" y="11"/>
                    </a:lnTo>
                    <a:lnTo>
                      <a:pt x="4" y="17"/>
                    </a:lnTo>
                    <a:lnTo>
                      <a:pt x="2" y="24"/>
                    </a:lnTo>
                    <a:lnTo>
                      <a:pt x="0" y="30"/>
                    </a:lnTo>
                    <a:lnTo>
                      <a:pt x="0" y="37"/>
                    </a:lnTo>
                    <a:lnTo>
                      <a:pt x="2" y="43"/>
                    </a:lnTo>
                    <a:lnTo>
                      <a:pt x="4" y="50"/>
                    </a:lnTo>
                    <a:lnTo>
                      <a:pt x="9" y="54"/>
                    </a:lnTo>
                    <a:lnTo>
                      <a:pt x="13" y="61"/>
                    </a:lnTo>
                    <a:lnTo>
                      <a:pt x="20" y="65"/>
                    </a:lnTo>
                    <a:lnTo>
                      <a:pt x="26" y="68"/>
                    </a:lnTo>
                    <a:lnTo>
                      <a:pt x="33" y="70"/>
                    </a:lnTo>
                    <a:lnTo>
                      <a:pt x="39" y="70"/>
                    </a:lnTo>
                    <a:lnTo>
                      <a:pt x="46" y="68"/>
                    </a:lnTo>
                    <a:lnTo>
                      <a:pt x="53" y="65"/>
                    </a:lnTo>
                    <a:lnTo>
                      <a:pt x="59" y="63"/>
                    </a:lnTo>
                    <a:close/>
                  </a:path>
                </a:pathLst>
              </a:custGeom>
              <a:solidFill>
                <a:srgbClr val="FAD85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0" name="任意多边形 310569"/>
              <p:cNvSpPr/>
              <p:nvPr/>
            </p:nvSpPr>
            <p:spPr>
              <a:xfrm>
                <a:off x="2404" y="3584"/>
                <a:ext cx="70" cy="70"/>
              </a:xfrm>
              <a:custGeom>
                <a:rect l="0" t="0" r="0" b="0"/>
                <a:pathLst>
                  <a:path w="70" h="70">
                    <a:moveTo>
                      <a:pt x="57" y="63"/>
                    </a:moveTo>
                    <a:lnTo>
                      <a:pt x="63" y="57"/>
                    </a:lnTo>
                    <a:lnTo>
                      <a:pt x="66" y="52"/>
                    </a:lnTo>
                    <a:lnTo>
                      <a:pt x="68" y="46"/>
                    </a:lnTo>
                    <a:lnTo>
                      <a:pt x="70" y="39"/>
                    </a:lnTo>
                    <a:lnTo>
                      <a:pt x="70" y="33"/>
                    </a:lnTo>
                    <a:lnTo>
                      <a:pt x="68" y="26"/>
                    </a:lnTo>
                    <a:lnTo>
                      <a:pt x="66" y="19"/>
                    </a:lnTo>
                    <a:lnTo>
                      <a:pt x="61" y="15"/>
                    </a:lnTo>
                    <a:lnTo>
                      <a:pt x="57" y="9"/>
                    </a:lnTo>
                    <a:lnTo>
                      <a:pt x="50" y="4"/>
                    </a:lnTo>
                    <a:lnTo>
                      <a:pt x="44" y="2"/>
                    </a:lnTo>
                    <a:lnTo>
                      <a:pt x="37" y="2"/>
                    </a:lnTo>
                    <a:lnTo>
                      <a:pt x="31" y="0"/>
                    </a:lnTo>
                    <a:lnTo>
                      <a:pt x="24" y="2"/>
                    </a:lnTo>
                    <a:lnTo>
                      <a:pt x="20" y="4"/>
                    </a:lnTo>
                    <a:lnTo>
                      <a:pt x="13" y="9"/>
                    </a:lnTo>
                    <a:lnTo>
                      <a:pt x="9" y="13"/>
                    </a:lnTo>
                    <a:lnTo>
                      <a:pt x="4" y="17"/>
                    </a:lnTo>
                    <a:lnTo>
                      <a:pt x="2" y="24"/>
                    </a:lnTo>
                    <a:lnTo>
                      <a:pt x="0" y="30"/>
                    </a:lnTo>
                    <a:lnTo>
                      <a:pt x="0" y="37"/>
                    </a:lnTo>
                    <a:lnTo>
                      <a:pt x="2" y="43"/>
                    </a:lnTo>
                    <a:lnTo>
                      <a:pt x="4" y="50"/>
                    </a:lnTo>
                    <a:lnTo>
                      <a:pt x="9" y="57"/>
                    </a:lnTo>
                    <a:lnTo>
                      <a:pt x="13" y="61"/>
                    </a:lnTo>
                    <a:lnTo>
                      <a:pt x="20" y="65"/>
                    </a:lnTo>
                    <a:lnTo>
                      <a:pt x="26" y="68"/>
                    </a:lnTo>
                    <a:lnTo>
                      <a:pt x="33" y="70"/>
                    </a:lnTo>
                    <a:lnTo>
                      <a:pt x="39" y="70"/>
                    </a:lnTo>
                    <a:lnTo>
                      <a:pt x="46" y="68"/>
                    </a:lnTo>
                    <a:lnTo>
                      <a:pt x="53" y="65"/>
                    </a:lnTo>
                    <a:lnTo>
                      <a:pt x="57" y="63"/>
                    </a:lnTo>
                    <a:close/>
                  </a:path>
                </a:pathLst>
              </a:custGeom>
              <a:solidFill>
                <a:srgbClr val="FAD85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1" name="任意多边形 310570"/>
              <p:cNvSpPr/>
              <p:nvPr/>
            </p:nvSpPr>
            <p:spPr>
              <a:xfrm>
                <a:off x="2406" y="3586"/>
                <a:ext cx="68" cy="68"/>
              </a:xfrm>
              <a:custGeom>
                <a:rect l="0" t="0" r="0" b="0"/>
                <a:pathLst>
                  <a:path w="68" h="68">
                    <a:moveTo>
                      <a:pt x="55" y="59"/>
                    </a:moveTo>
                    <a:lnTo>
                      <a:pt x="61" y="55"/>
                    </a:lnTo>
                    <a:lnTo>
                      <a:pt x="64" y="50"/>
                    </a:lnTo>
                    <a:lnTo>
                      <a:pt x="66" y="44"/>
                    </a:lnTo>
                    <a:lnTo>
                      <a:pt x="68" y="37"/>
                    </a:lnTo>
                    <a:lnTo>
                      <a:pt x="68" y="31"/>
                    </a:lnTo>
                    <a:lnTo>
                      <a:pt x="66" y="24"/>
                    </a:lnTo>
                    <a:lnTo>
                      <a:pt x="64" y="20"/>
                    </a:lnTo>
                    <a:lnTo>
                      <a:pt x="59" y="13"/>
                    </a:lnTo>
                    <a:lnTo>
                      <a:pt x="55" y="9"/>
                    </a:lnTo>
                    <a:lnTo>
                      <a:pt x="48" y="4"/>
                    </a:lnTo>
                    <a:lnTo>
                      <a:pt x="42" y="2"/>
                    </a:lnTo>
                    <a:lnTo>
                      <a:pt x="35" y="0"/>
                    </a:lnTo>
                    <a:lnTo>
                      <a:pt x="29" y="0"/>
                    </a:lnTo>
                    <a:lnTo>
                      <a:pt x="22" y="0"/>
                    </a:lnTo>
                    <a:lnTo>
                      <a:pt x="18" y="2"/>
                    </a:lnTo>
                    <a:lnTo>
                      <a:pt x="11" y="7"/>
                    </a:lnTo>
                    <a:lnTo>
                      <a:pt x="7" y="11"/>
                    </a:lnTo>
                    <a:lnTo>
                      <a:pt x="2" y="15"/>
                    </a:lnTo>
                    <a:lnTo>
                      <a:pt x="0" y="22"/>
                    </a:lnTo>
                    <a:lnTo>
                      <a:pt x="0" y="28"/>
                    </a:lnTo>
                    <a:lnTo>
                      <a:pt x="0" y="35"/>
                    </a:lnTo>
                    <a:lnTo>
                      <a:pt x="0" y="41"/>
                    </a:lnTo>
                    <a:lnTo>
                      <a:pt x="2" y="48"/>
                    </a:lnTo>
                    <a:lnTo>
                      <a:pt x="7" y="55"/>
                    </a:lnTo>
                    <a:lnTo>
                      <a:pt x="13" y="59"/>
                    </a:lnTo>
                    <a:lnTo>
                      <a:pt x="18" y="63"/>
                    </a:lnTo>
                    <a:lnTo>
                      <a:pt x="24" y="66"/>
                    </a:lnTo>
                    <a:lnTo>
                      <a:pt x="31" y="66"/>
                    </a:lnTo>
                    <a:lnTo>
                      <a:pt x="37" y="68"/>
                    </a:lnTo>
                    <a:lnTo>
                      <a:pt x="44" y="66"/>
                    </a:lnTo>
                    <a:lnTo>
                      <a:pt x="51" y="63"/>
                    </a:lnTo>
                    <a:lnTo>
                      <a:pt x="55" y="59"/>
                    </a:lnTo>
                    <a:close/>
                  </a:path>
                </a:pathLst>
              </a:custGeom>
              <a:solidFill>
                <a:srgbClr val="FADA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2" name="任意多边形 310571"/>
              <p:cNvSpPr/>
              <p:nvPr/>
            </p:nvSpPr>
            <p:spPr>
              <a:xfrm>
                <a:off x="2406" y="3586"/>
                <a:ext cx="66" cy="68"/>
              </a:xfrm>
              <a:custGeom>
                <a:rect l="0" t="0" r="0" b="0"/>
                <a:pathLst>
                  <a:path w="66" h="68">
                    <a:moveTo>
                      <a:pt x="55" y="59"/>
                    </a:moveTo>
                    <a:lnTo>
                      <a:pt x="59" y="55"/>
                    </a:lnTo>
                    <a:lnTo>
                      <a:pt x="64" y="50"/>
                    </a:lnTo>
                    <a:lnTo>
                      <a:pt x="66" y="44"/>
                    </a:lnTo>
                    <a:lnTo>
                      <a:pt x="66" y="37"/>
                    </a:lnTo>
                    <a:lnTo>
                      <a:pt x="66" y="31"/>
                    </a:lnTo>
                    <a:lnTo>
                      <a:pt x="66" y="26"/>
                    </a:lnTo>
                    <a:lnTo>
                      <a:pt x="64" y="20"/>
                    </a:lnTo>
                    <a:lnTo>
                      <a:pt x="59" y="13"/>
                    </a:lnTo>
                    <a:lnTo>
                      <a:pt x="53" y="9"/>
                    </a:lnTo>
                    <a:lnTo>
                      <a:pt x="48" y="4"/>
                    </a:lnTo>
                    <a:lnTo>
                      <a:pt x="42" y="2"/>
                    </a:lnTo>
                    <a:lnTo>
                      <a:pt x="35" y="0"/>
                    </a:lnTo>
                    <a:lnTo>
                      <a:pt x="29" y="0"/>
                    </a:lnTo>
                    <a:lnTo>
                      <a:pt x="22" y="2"/>
                    </a:lnTo>
                    <a:lnTo>
                      <a:pt x="18" y="4"/>
                    </a:lnTo>
                    <a:lnTo>
                      <a:pt x="11" y="7"/>
                    </a:lnTo>
                    <a:lnTo>
                      <a:pt x="7" y="11"/>
                    </a:lnTo>
                    <a:lnTo>
                      <a:pt x="2" y="17"/>
                    </a:lnTo>
                    <a:lnTo>
                      <a:pt x="0" y="22"/>
                    </a:lnTo>
                    <a:lnTo>
                      <a:pt x="0" y="28"/>
                    </a:lnTo>
                    <a:lnTo>
                      <a:pt x="0" y="35"/>
                    </a:lnTo>
                    <a:lnTo>
                      <a:pt x="0" y="41"/>
                    </a:lnTo>
                    <a:lnTo>
                      <a:pt x="5" y="48"/>
                    </a:lnTo>
                    <a:lnTo>
                      <a:pt x="7" y="55"/>
                    </a:lnTo>
                    <a:lnTo>
                      <a:pt x="13" y="59"/>
                    </a:lnTo>
                    <a:lnTo>
                      <a:pt x="18" y="63"/>
                    </a:lnTo>
                    <a:lnTo>
                      <a:pt x="24" y="66"/>
                    </a:lnTo>
                    <a:lnTo>
                      <a:pt x="31" y="66"/>
                    </a:lnTo>
                    <a:lnTo>
                      <a:pt x="37" y="68"/>
                    </a:lnTo>
                    <a:lnTo>
                      <a:pt x="44" y="66"/>
                    </a:lnTo>
                    <a:lnTo>
                      <a:pt x="51" y="63"/>
                    </a:lnTo>
                    <a:lnTo>
                      <a:pt x="55" y="59"/>
                    </a:lnTo>
                    <a:close/>
                  </a:path>
                </a:pathLst>
              </a:custGeom>
              <a:solidFill>
                <a:srgbClr val="FADA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3" name="任意多边形 310572"/>
              <p:cNvSpPr/>
              <p:nvPr/>
            </p:nvSpPr>
            <p:spPr>
              <a:xfrm>
                <a:off x="2406" y="3588"/>
                <a:ext cx="66" cy="64"/>
              </a:xfrm>
              <a:custGeom>
                <a:rect l="0" t="0" r="0" b="0"/>
                <a:pathLst>
                  <a:path w="66" h="64">
                    <a:moveTo>
                      <a:pt x="55" y="57"/>
                    </a:moveTo>
                    <a:lnTo>
                      <a:pt x="59" y="53"/>
                    </a:lnTo>
                    <a:lnTo>
                      <a:pt x="64" y="48"/>
                    </a:lnTo>
                    <a:lnTo>
                      <a:pt x="66" y="42"/>
                    </a:lnTo>
                    <a:lnTo>
                      <a:pt x="66" y="35"/>
                    </a:lnTo>
                    <a:lnTo>
                      <a:pt x="66" y="31"/>
                    </a:lnTo>
                    <a:lnTo>
                      <a:pt x="64" y="24"/>
                    </a:lnTo>
                    <a:lnTo>
                      <a:pt x="61" y="18"/>
                    </a:lnTo>
                    <a:lnTo>
                      <a:pt x="57" y="11"/>
                    </a:lnTo>
                    <a:lnTo>
                      <a:pt x="53" y="7"/>
                    </a:lnTo>
                    <a:lnTo>
                      <a:pt x="48" y="2"/>
                    </a:lnTo>
                    <a:lnTo>
                      <a:pt x="42" y="0"/>
                    </a:lnTo>
                    <a:lnTo>
                      <a:pt x="35" y="0"/>
                    </a:lnTo>
                    <a:lnTo>
                      <a:pt x="29" y="0"/>
                    </a:lnTo>
                    <a:lnTo>
                      <a:pt x="22" y="0"/>
                    </a:lnTo>
                    <a:lnTo>
                      <a:pt x="16" y="2"/>
                    </a:lnTo>
                    <a:lnTo>
                      <a:pt x="11" y="7"/>
                    </a:lnTo>
                    <a:lnTo>
                      <a:pt x="7" y="11"/>
                    </a:lnTo>
                    <a:lnTo>
                      <a:pt x="2" y="15"/>
                    </a:lnTo>
                    <a:lnTo>
                      <a:pt x="0" y="22"/>
                    </a:lnTo>
                    <a:lnTo>
                      <a:pt x="0" y="26"/>
                    </a:lnTo>
                    <a:lnTo>
                      <a:pt x="0" y="33"/>
                    </a:lnTo>
                    <a:lnTo>
                      <a:pt x="2" y="39"/>
                    </a:lnTo>
                    <a:lnTo>
                      <a:pt x="5" y="46"/>
                    </a:lnTo>
                    <a:lnTo>
                      <a:pt x="7" y="53"/>
                    </a:lnTo>
                    <a:lnTo>
                      <a:pt x="13" y="57"/>
                    </a:lnTo>
                    <a:lnTo>
                      <a:pt x="18" y="59"/>
                    </a:lnTo>
                    <a:lnTo>
                      <a:pt x="24" y="64"/>
                    </a:lnTo>
                    <a:lnTo>
                      <a:pt x="31" y="64"/>
                    </a:lnTo>
                    <a:lnTo>
                      <a:pt x="37" y="64"/>
                    </a:lnTo>
                    <a:lnTo>
                      <a:pt x="44" y="64"/>
                    </a:lnTo>
                    <a:lnTo>
                      <a:pt x="48" y="61"/>
                    </a:lnTo>
                    <a:lnTo>
                      <a:pt x="55" y="57"/>
                    </a:lnTo>
                    <a:close/>
                  </a:path>
                </a:pathLst>
              </a:custGeom>
              <a:solidFill>
                <a:srgbClr val="FADA6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4" name="任意多边形 310573"/>
              <p:cNvSpPr/>
              <p:nvPr/>
            </p:nvSpPr>
            <p:spPr>
              <a:xfrm>
                <a:off x="2406" y="3588"/>
                <a:ext cx="66" cy="64"/>
              </a:xfrm>
              <a:custGeom>
                <a:rect l="0" t="0" r="0" b="0"/>
                <a:pathLst>
                  <a:path w="66" h="64">
                    <a:moveTo>
                      <a:pt x="55" y="57"/>
                    </a:moveTo>
                    <a:lnTo>
                      <a:pt x="59" y="53"/>
                    </a:lnTo>
                    <a:lnTo>
                      <a:pt x="61" y="48"/>
                    </a:lnTo>
                    <a:lnTo>
                      <a:pt x="64" y="42"/>
                    </a:lnTo>
                    <a:lnTo>
                      <a:pt x="66" y="37"/>
                    </a:lnTo>
                    <a:lnTo>
                      <a:pt x="66" y="31"/>
                    </a:lnTo>
                    <a:lnTo>
                      <a:pt x="64" y="24"/>
                    </a:lnTo>
                    <a:lnTo>
                      <a:pt x="61" y="18"/>
                    </a:lnTo>
                    <a:lnTo>
                      <a:pt x="57" y="13"/>
                    </a:lnTo>
                    <a:lnTo>
                      <a:pt x="53" y="7"/>
                    </a:lnTo>
                    <a:lnTo>
                      <a:pt x="46" y="5"/>
                    </a:lnTo>
                    <a:lnTo>
                      <a:pt x="42" y="2"/>
                    </a:lnTo>
                    <a:lnTo>
                      <a:pt x="35" y="0"/>
                    </a:lnTo>
                    <a:lnTo>
                      <a:pt x="29" y="0"/>
                    </a:lnTo>
                    <a:lnTo>
                      <a:pt x="22" y="0"/>
                    </a:lnTo>
                    <a:lnTo>
                      <a:pt x="16" y="2"/>
                    </a:lnTo>
                    <a:lnTo>
                      <a:pt x="11" y="7"/>
                    </a:lnTo>
                    <a:lnTo>
                      <a:pt x="7" y="11"/>
                    </a:lnTo>
                    <a:lnTo>
                      <a:pt x="2" y="15"/>
                    </a:lnTo>
                    <a:lnTo>
                      <a:pt x="0" y="22"/>
                    </a:lnTo>
                    <a:lnTo>
                      <a:pt x="0" y="29"/>
                    </a:lnTo>
                    <a:lnTo>
                      <a:pt x="0" y="33"/>
                    </a:lnTo>
                    <a:lnTo>
                      <a:pt x="2" y="39"/>
                    </a:lnTo>
                    <a:lnTo>
                      <a:pt x="5" y="46"/>
                    </a:lnTo>
                    <a:lnTo>
                      <a:pt x="9" y="53"/>
                    </a:lnTo>
                    <a:lnTo>
                      <a:pt x="13" y="57"/>
                    </a:lnTo>
                    <a:lnTo>
                      <a:pt x="18" y="59"/>
                    </a:lnTo>
                    <a:lnTo>
                      <a:pt x="24" y="64"/>
                    </a:lnTo>
                    <a:lnTo>
                      <a:pt x="31" y="64"/>
                    </a:lnTo>
                    <a:lnTo>
                      <a:pt x="37" y="64"/>
                    </a:lnTo>
                    <a:lnTo>
                      <a:pt x="44" y="64"/>
                    </a:lnTo>
                    <a:lnTo>
                      <a:pt x="48" y="61"/>
                    </a:lnTo>
                    <a:lnTo>
                      <a:pt x="55" y="57"/>
                    </a:lnTo>
                    <a:close/>
                  </a:path>
                </a:pathLst>
              </a:custGeom>
              <a:solidFill>
                <a:srgbClr val="FBDB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5" name="任意多边形 310574"/>
              <p:cNvSpPr/>
              <p:nvPr/>
            </p:nvSpPr>
            <p:spPr>
              <a:xfrm>
                <a:off x="2406" y="3588"/>
                <a:ext cx="66" cy="64"/>
              </a:xfrm>
              <a:custGeom>
                <a:rect l="0" t="0" r="0" b="0"/>
                <a:pathLst>
                  <a:path w="66" h="64">
                    <a:moveTo>
                      <a:pt x="55" y="57"/>
                    </a:moveTo>
                    <a:lnTo>
                      <a:pt x="59" y="53"/>
                    </a:lnTo>
                    <a:lnTo>
                      <a:pt x="61" y="48"/>
                    </a:lnTo>
                    <a:lnTo>
                      <a:pt x="64" y="42"/>
                    </a:lnTo>
                    <a:lnTo>
                      <a:pt x="66" y="37"/>
                    </a:lnTo>
                    <a:lnTo>
                      <a:pt x="66" y="31"/>
                    </a:lnTo>
                    <a:lnTo>
                      <a:pt x="64" y="24"/>
                    </a:lnTo>
                    <a:lnTo>
                      <a:pt x="61" y="18"/>
                    </a:lnTo>
                    <a:lnTo>
                      <a:pt x="57" y="13"/>
                    </a:lnTo>
                    <a:lnTo>
                      <a:pt x="53" y="9"/>
                    </a:lnTo>
                    <a:lnTo>
                      <a:pt x="46" y="5"/>
                    </a:lnTo>
                    <a:lnTo>
                      <a:pt x="42" y="2"/>
                    </a:lnTo>
                    <a:lnTo>
                      <a:pt x="35" y="0"/>
                    </a:lnTo>
                    <a:lnTo>
                      <a:pt x="29" y="0"/>
                    </a:lnTo>
                    <a:lnTo>
                      <a:pt x="22" y="2"/>
                    </a:lnTo>
                    <a:lnTo>
                      <a:pt x="16" y="5"/>
                    </a:lnTo>
                    <a:lnTo>
                      <a:pt x="11" y="7"/>
                    </a:lnTo>
                    <a:lnTo>
                      <a:pt x="7" y="11"/>
                    </a:lnTo>
                    <a:lnTo>
                      <a:pt x="2" y="18"/>
                    </a:lnTo>
                    <a:lnTo>
                      <a:pt x="0" y="22"/>
                    </a:lnTo>
                    <a:lnTo>
                      <a:pt x="0" y="29"/>
                    </a:lnTo>
                    <a:lnTo>
                      <a:pt x="0" y="35"/>
                    </a:lnTo>
                    <a:lnTo>
                      <a:pt x="2" y="39"/>
                    </a:lnTo>
                    <a:lnTo>
                      <a:pt x="5" y="46"/>
                    </a:lnTo>
                    <a:lnTo>
                      <a:pt x="9" y="53"/>
                    </a:lnTo>
                    <a:lnTo>
                      <a:pt x="13" y="57"/>
                    </a:lnTo>
                    <a:lnTo>
                      <a:pt x="18" y="59"/>
                    </a:lnTo>
                    <a:lnTo>
                      <a:pt x="24" y="64"/>
                    </a:lnTo>
                    <a:lnTo>
                      <a:pt x="31" y="64"/>
                    </a:lnTo>
                    <a:lnTo>
                      <a:pt x="37" y="64"/>
                    </a:lnTo>
                    <a:lnTo>
                      <a:pt x="44" y="64"/>
                    </a:lnTo>
                    <a:lnTo>
                      <a:pt x="48" y="61"/>
                    </a:lnTo>
                    <a:lnTo>
                      <a:pt x="55" y="57"/>
                    </a:lnTo>
                    <a:close/>
                  </a:path>
                </a:pathLst>
              </a:custGeom>
              <a:solidFill>
                <a:srgbClr val="FBDC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6" name="任意多边形 310575"/>
              <p:cNvSpPr/>
              <p:nvPr/>
            </p:nvSpPr>
            <p:spPr>
              <a:xfrm>
                <a:off x="2406" y="3590"/>
                <a:ext cx="64" cy="62"/>
              </a:xfrm>
              <a:custGeom>
                <a:rect l="0" t="0" r="0" b="0"/>
                <a:pathLst>
                  <a:path w="64" h="62">
                    <a:moveTo>
                      <a:pt x="55" y="55"/>
                    </a:moveTo>
                    <a:lnTo>
                      <a:pt x="59" y="51"/>
                    </a:lnTo>
                    <a:lnTo>
                      <a:pt x="61" y="46"/>
                    </a:lnTo>
                    <a:lnTo>
                      <a:pt x="64" y="40"/>
                    </a:lnTo>
                    <a:lnTo>
                      <a:pt x="64" y="35"/>
                    </a:lnTo>
                    <a:lnTo>
                      <a:pt x="64" y="29"/>
                    </a:lnTo>
                    <a:lnTo>
                      <a:pt x="64" y="22"/>
                    </a:lnTo>
                    <a:lnTo>
                      <a:pt x="59" y="18"/>
                    </a:lnTo>
                    <a:lnTo>
                      <a:pt x="57" y="11"/>
                    </a:lnTo>
                    <a:lnTo>
                      <a:pt x="51" y="7"/>
                    </a:lnTo>
                    <a:lnTo>
                      <a:pt x="46" y="3"/>
                    </a:lnTo>
                    <a:lnTo>
                      <a:pt x="40" y="0"/>
                    </a:lnTo>
                    <a:lnTo>
                      <a:pt x="35" y="0"/>
                    </a:lnTo>
                    <a:lnTo>
                      <a:pt x="29" y="0"/>
                    </a:lnTo>
                    <a:lnTo>
                      <a:pt x="22" y="0"/>
                    </a:lnTo>
                    <a:lnTo>
                      <a:pt x="16" y="3"/>
                    </a:lnTo>
                    <a:lnTo>
                      <a:pt x="11" y="7"/>
                    </a:lnTo>
                    <a:lnTo>
                      <a:pt x="7" y="11"/>
                    </a:lnTo>
                    <a:lnTo>
                      <a:pt x="5" y="16"/>
                    </a:lnTo>
                    <a:lnTo>
                      <a:pt x="2" y="20"/>
                    </a:lnTo>
                    <a:lnTo>
                      <a:pt x="0" y="27"/>
                    </a:lnTo>
                    <a:lnTo>
                      <a:pt x="0" y="33"/>
                    </a:lnTo>
                    <a:lnTo>
                      <a:pt x="2" y="40"/>
                    </a:lnTo>
                    <a:lnTo>
                      <a:pt x="5" y="44"/>
                    </a:lnTo>
                    <a:lnTo>
                      <a:pt x="9" y="51"/>
                    </a:lnTo>
                    <a:lnTo>
                      <a:pt x="13" y="55"/>
                    </a:lnTo>
                    <a:lnTo>
                      <a:pt x="20" y="57"/>
                    </a:lnTo>
                    <a:lnTo>
                      <a:pt x="24" y="62"/>
                    </a:lnTo>
                    <a:lnTo>
                      <a:pt x="31" y="62"/>
                    </a:lnTo>
                    <a:lnTo>
                      <a:pt x="37" y="62"/>
                    </a:lnTo>
                    <a:lnTo>
                      <a:pt x="44" y="62"/>
                    </a:lnTo>
                    <a:lnTo>
                      <a:pt x="48" y="59"/>
                    </a:lnTo>
                    <a:lnTo>
                      <a:pt x="55" y="55"/>
                    </a:lnTo>
                    <a:close/>
                  </a:path>
                </a:pathLst>
              </a:custGeom>
              <a:solidFill>
                <a:srgbClr val="FBD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7" name="任意多边形 310576"/>
              <p:cNvSpPr/>
              <p:nvPr/>
            </p:nvSpPr>
            <p:spPr>
              <a:xfrm>
                <a:off x="2406" y="3590"/>
                <a:ext cx="64" cy="62"/>
              </a:xfrm>
              <a:custGeom>
                <a:rect l="0" t="0" r="0" b="0"/>
                <a:pathLst>
                  <a:path w="64" h="62">
                    <a:moveTo>
                      <a:pt x="53" y="55"/>
                    </a:moveTo>
                    <a:lnTo>
                      <a:pt x="57" y="51"/>
                    </a:lnTo>
                    <a:lnTo>
                      <a:pt x="61" y="46"/>
                    </a:lnTo>
                    <a:lnTo>
                      <a:pt x="64" y="42"/>
                    </a:lnTo>
                    <a:lnTo>
                      <a:pt x="64" y="35"/>
                    </a:lnTo>
                    <a:lnTo>
                      <a:pt x="64" y="29"/>
                    </a:lnTo>
                    <a:lnTo>
                      <a:pt x="61" y="22"/>
                    </a:lnTo>
                    <a:lnTo>
                      <a:pt x="59" y="18"/>
                    </a:lnTo>
                    <a:lnTo>
                      <a:pt x="55" y="11"/>
                    </a:lnTo>
                    <a:lnTo>
                      <a:pt x="51" y="7"/>
                    </a:lnTo>
                    <a:lnTo>
                      <a:pt x="46" y="5"/>
                    </a:lnTo>
                    <a:lnTo>
                      <a:pt x="40" y="3"/>
                    </a:lnTo>
                    <a:lnTo>
                      <a:pt x="33" y="0"/>
                    </a:lnTo>
                    <a:lnTo>
                      <a:pt x="29" y="0"/>
                    </a:lnTo>
                    <a:lnTo>
                      <a:pt x="22" y="0"/>
                    </a:lnTo>
                    <a:lnTo>
                      <a:pt x="16" y="3"/>
                    </a:lnTo>
                    <a:lnTo>
                      <a:pt x="11" y="7"/>
                    </a:lnTo>
                    <a:lnTo>
                      <a:pt x="7" y="11"/>
                    </a:lnTo>
                    <a:lnTo>
                      <a:pt x="5" y="16"/>
                    </a:lnTo>
                    <a:lnTo>
                      <a:pt x="2" y="22"/>
                    </a:lnTo>
                    <a:lnTo>
                      <a:pt x="0" y="27"/>
                    </a:lnTo>
                    <a:lnTo>
                      <a:pt x="0" y="33"/>
                    </a:lnTo>
                    <a:lnTo>
                      <a:pt x="2" y="40"/>
                    </a:lnTo>
                    <a:lnTo>
                      <a:pt x="5" y="44"/>
                    </a:lnTo>
                    <a:lnTo>
                      <a:pt x="9" y="51"/>
                    </a:lnTo>
                    <a:lnTo>
                      <a:pt x="13" y="55"/>
                    </a:lnTo>
                    <a:lnTo>
                      <a:pt x="20" y="57"/>
                    </a:lnTo>
                    <a:lnTo>
                      <a:pt x="24" y="59"/>
                    </a:lnTo>
                    <a:lnTo>
                      <a:pt x="31" y="62"/>
                    </a:lnTo>
                    <a:lnTo>
                      <a:pt x="37" y="62"/>
                    </a:lnTo>
                    <a:lnTo>
                      <a:pt x="42" y="62"/>
                    </a:lnTo>
                    <a:lnTo>
                      <a:pt x="48" y="59"/>
                    </a:lnTo>
                    <a:lnTo>
                      <a:pt x="53" y="55"/>
                    </a:lnTo>
                    <a:close/>
                  </a:path>
                </a:pathLst>
              </a:custGeom>
              <a:solidFill>
                <a:srgbClr val="FBDC6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8" name="任意多边形 310577"/>
              <p:cNvSpPr/>
              <p:nvPr/>
            </p:nvSpPr>
            <p:spPr>
              <a:xfrm>
                <a:off x="2406" y="3590"/>
                <a:ext cx="64" cy="62"/>
              </a:xfrm>
              <a:custGeom>
                <a:rect l="0" t="0" r="0" b="0"/>
                <a:pathLst>
                  <a:path w="64" h="62">
                    <a:moveTo>
                      <a:pt x="53" y="55"/>
                    </a:moveTo>
                    <a:lnTo>
                      <a:pt x="57" y="51"/>
                    </a:lnTo>
                    <a:lnTo>
                      <a:pt x="61" y="46"/>
                    </a:lnTo>
                    <a:lnTo>
                      <a:pt x="61" y="42"/>
                    </a:lnTo>
                    <a:lnTo>
                      <a:pt x="64" y="35"/>
                    </a:lnTo>
                    <a:lnTo>
                      <a:pt x="64" y="29"/>
                    </a:lnTo>
                    <a:lnTo>
                      <a:pt x="61" y="24"/>
                    </a:lnTo>
                    <a:lnTo>
                      <a:pt x="59" y="18"/>
                    </a:lnTo>
                    <a:lnTo>
                      <a:pt x="55" y="13"/>
                    </a:lnTo>
                    <a:lnTo>
                      <a:pt x="51" y="9"/>
                    </a:lnTo>
                    <a:lnTo>
                      <a:pt x="46" y="5"/>
                    </a:lnTo>
                    <a:lnTo>
                      <a:pt x="40" y="3"/>
                    </a:lnTo>
                    <a:lnTo>
                      <a:pt x="33" y="0"/>
                    </a:lnTo>
                    <a:lnTo>
                      <a:pt x="29" y="0"/>
                    </a:lnTo>
                    <a:lnTo>
                      <a:pt x="22" y="3"/>
                    </a:lnTo>
                    <a:lnTo>
                      <a:pt x="16" y="5"/>
                    </a:lnTo>
                    <a:lnTo>
                      <a:pt x="11" y="7"/>
                    </a:lnTo>
                    <a:lnTo>
                      <a:pt x="7" y="11"/>
                    </a:lnTo>
                    <a:lnTo>
                      <a:pt x="5" y="16"/>
                    </a:lnTo>
                    <a:lnTo>
                      <a:pt x="2" y="22"/>
                    </a:lnTo>
                    <a:lnTo>
                      <a:pt x="0" y="27"/>
                    </a:lnTo>
                    <a:lnTo>
                      <a:pt x="2" y="33"/>
                    </a:lnTo>
                    <a:lnTo>
                      <a:pt x="2" y="40"/>
                    </a:lnTo>
                    <a:lnTo>
                      <a:pt x="5" y="44"/>
                    </a:lnTo>
                    <a:lnTo>
                      <a:pt x="9" y="51"/>
                    </a:lnTo>
                    <a:lnTo>
                      <a:pt x="13" y="55"/>
                    </a:lnTo>
                    <a:lnTo>
                      <a:pt x="20" y="57"/>
                    </a:lnTo>
                    <a:lnTo>
                      <a:pt x="24" y="59"/>
                    </a:lnTo>
                    <a:lnTo>
                      <a:pt x="31" y="62"/>
                    </a:lnTo>
                    <a:lnTo>
                      <a:pt x="37" y="62"/>
                    </a:lnTo>
                    <a:lnTo>
                      <a:pt x="42" y="62"/>
                    </a:lnTo>
                    <a:lnTo>
                      <a:pt x="48" y="59"/>
                    </a:lnTo>
                    <a:lnTo>
                      <a:pt x="53" y="55"/>
                    </a:lnTo>
                    <a:close/>
                  </a:path>
                </a:pathLst>
              </a:custGeom>
              <a:solidFill>
                <a:srgbClr val="FBDD6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79" name="任意多边形 310578"/>
              <p:cNvSpPr/>
              <p:nvPr/>
            </p:nvSpPr>
            <p:spPr>
              <a:xfrm>
                <a:off x="2408" y="3593"/>
                <a:ext cx="62" cy="59"/>
              </a:xfrm>
              <a:custGeom>
                <a:rect l="0" t="0" r="0" b="0"/>
                <a:pathLst>
                  <a:path w="62" h="59">
                    <a:moveTo>
                      <a:pt x="51" y="52"/>
                    </a:moveTo>
                    <a:lnTo>
                      <a:pt x="55" y="48"/>
                    </a:lnTo>
                    <a:lnTo>
                      <a:pt x="57" y="43"/>
                    </a:lnTo>
                    <a:lnTo>
                      <a:pt x="59" y="39"/>
                    </a:lnTo>
                    <a:lnTo>
                      <a:pt x="62" y="32"/>
                    </a:lnTo>
                    <a:lnTo>
                      <a:pt x="59" y="26"/>
                    </a:lnTo>
                    <a:lnTo>
                      <a:pt x="59" y="21"/>
                    </a:lnTo>
                    <a:lnTo>
                      <a:pt x="57" y="15"/>
                    </a:lnTo>
                    <a:lnTo>
                      <a:pt x="53" y="10"/>
                    </a:lnTo>
                    <a:lnTo>
                      <a:pt x="49" y="6"/>
                    </a:lnTo>
                    <a:lnTo>
                      <a:pt x="42" y="2"/>
                    </a:lnTo>
                    <a:lnTo>
                      <a:pt x="38" y="0"/>
                    </a:lnTo>
                    <a:lnTo>
                      <a:pt x="31" y="0"/>
                    </a:lnTo>
                    <a:lnTo>
                      <a:pt x="25" y="0"/>
                    </a:lnTo>
                    <a:lnTo>
                      <a:pt x="20" y="0"/>
                    </a:lnTo>
                    <a:lnTo>
                      <a:pt x="14" y="2"/>
                    </a:lnTo>
                    <a:lnTo>
                      <a:pt x="9" y="6"/>
                    </a:lnTo>
                    <a:lnTo>
                      <a:pt x="5" y="8"/>
                    </a:lnTo>
                    <a:lnTo>
                      <a:pt x="3" y="15"/>
                    </a:lnTo>
                    <a:lnTo>
                      <a:pt x="0" y="19"/>
                    </a:lnTo>
                    <a:lnTo>
                      <a:pt x="0" y="26"/>
                    </a:lnTo>
                    <a:lnTo>
                      <a:pt x="0" y="30"/>
                    </a:lnTo>
                    <a:lnTo>
                      <a:pt x="0" y="37"/>
                    </a:lnTo>
                    <a:lnTo>
                      <a:pt x="5" y="41"/>
                    </a:lnTo>
                    <a:lnTo>
                      <a:pt x="7" y="48"/>
                    </a:lnTo>
                    <a:lnTo>
                      <a:pt x="11" y="52"/>
                    </a:lnTo>
                    <a:lnTo>
                      <a:pt x="18" y="54"/>
                    </a:lnTo>
                    <a:lnTo>
                      <a:pt x="22" y="56"/>
                    </a:lnTo>
                    <a:lnTo>
                      <a:pt x="29" y="59"/>
                    </a:lnTo>
                    <a:lnTo>
                      <a:pt x="35" y="59"/>
                    </a:lnTo>
                    <a:lnTo>
                      <a:pt x="40" y="59"/>
                    </a:lnTo>
                    <a:lnTo>
                      <a:pt x="46" y="56"/>
                    </a:lnTo>
                    <a:lnTo>
                      <a:pt x="51" y="52"/>
                    </a:lnTo>
                    <a:close/>
                  </a:path>
                </a:pathLst>
              </a:custGeom>
              <a:solidFill>
                <a:srgbClr val="FBDD6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0" name="任意多边形 310579"/>
              <p:cNvSpPr/>
              <p:nvPr/>
            </p:nvSpPr>
            <p:spPr>
              <a:xfrm>
                <a:off x="2408" y="3593"/>
                <a:ext cx="59" cy="59"/>
              </a:xfrm>
              <a:custGeom>
                <a:rect l="0" t="0" r="0" b="0"/>
                <a:pathLst>
                  <a:path w="59" h="59">
                    <a:moveTo>
                      <a:pt x="51" y="52"/>
                    </a:moveTo>
                    <a:lnTo>
                      <a:pt x="55" y="48"/>
                    </a:lnTo>
                    <a:lnTo>
                      <a:pt x="57" y="43"/>
                    </a:lnTo>
                    <a:lnTo>
                      <a:pt x="59" y="39"/>
                    </a:lnTo>
                    <a:lnTo>
                      <a:pt x="59" y="32"/>
                    </a:lnTo>
                    <a:lnTo>
                      <a:pt x="59" y="28"/>
                    </a:lnTo>
                    <a:lnTo>
                      <a:pt x="57" y="21"/>
                    </a:lnTo>
                    <a:lnTo>
                      <a:pt x="55" y="17"/>
                    </a:lnTo>
                    <a:lnTo>
                      <a:pt x="53" y="10"/>
                    </a:lnTo>
                    <a:lnTo>
                      <a:pt x="42" y="4"/>
                    </a:lnTo>
                    <a:lnTo>
                      <a:pt x="31" y="0"/>
                    </a:lnTo>
                    <a:lnTo>
                      <a:pt x="25" y="0"/>
                    </a:lnTo>
                    <a:lnTo>
                      <a:pt x="20" y="0"/>
                    </a:lnTo>
                    <a:lnTo>
                      <a:pt x="14" y="2"/>
                    </a:lnTo>
                    <a:lnTo>
                      <a:pt x="9" y="6"/>
                    </a:lnTo>
                    <a:lnTo>
                      <a:pt x="5" y="10"/>
                    </a:lnTo>
                    <a:lnTo>
                      <a:pt x="3" y="15"/>
                    </a:lnTo>
                    <a:lnTo>
                      <a:pt x="0" y="19"/>
                    </a:lnTo>
                    <a:lnTo>
                      <a:pt x="0" y="26"/>
                    </a:lnTo>
                    <a:lnTo>
                      <a:pt x="0" y="30"/>
                    </a:lnTo>
                    <a:lnTo>
                      <a:pt x="3" y="37"/>
                    </a:lnTo>
                    <a:lnTo>
                      <a:pt x="5" y="41"/>
                    </a:lnTo>
                    <a:lnTo>
                      <a:pt x="7" y="48"/>
                    </a:lnTo>
                    <a:lnTo>
                      <a:pt x="18" y="54"/>
                    </a:lnTo>
                    <a:lnTo>
                      <a:pt x="29" y="59"/>
                    </a:lnTo>
                    <a:lnTo>
                      <a:pt x="35" y="59"/>
                    </a:lnTo>
                    <a:lnTo>
                      <a:pt x="40" y="56"/>
                    </a:lnTo>
                    <a:lnTo>
                      <a:pt x="46" y="56"/>
                    </a:lnTo>
                    <a:lnTo>
                      <a:pt x="51" y="52"/>
                    </a:lnTo>
                    <a:close/>
                  </a:path>
                </a:pathLst>
              </a:custGeom>
              <a:solidFill>
                <a:srgbClr val="FBDF6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1" name="任意多边形 310580"/>
              <p:cNvSpPr/>
              <p:nvPr/>
            </p:nvSpPr>
            <p:spPr>
              <a:xfrm>
                <a:off x="2408" y="3593"/>
                <a:ext cx="59" cy="59"/>
              </a:xfrm>
              <a:custGeom>
                <a:rect l="0" t="0" r="0" b="0"/>
                <a:pathLst>
                  <a:path w="59" h="59">
                    <a:moveTo>
                      <a:pt x="51" y="52"/>
                    </a:moveTo>
                    <a:lnTo>
                      <a:pt x="55" y="48"/>
                    </a:lnTo>
                    <a:lnTo>
                      <a:pt x="57" y="43"/>
                    </a:lnTo>
                    <a:lnTo>
                      <a:pt x="59" y="39"/>
                    </a:lnTo>
                    <a:lnTo>
                      <a:pt x="59" y="32"/>
                    </a:lnTo>
                    <a:lnTo>
                      <a:pt x="57" y="21"/>
                    </a:lnTo>
                    <a:lnTo>
                      <a:pt x="51" y="13"/>
                    </a:lnTo>
                    <a:lnTo>
                      <a:pt x="42" y="4"/>
                    </a:lnTo>
                    <a:lnTo>
                      <a:pt x="31" y="2"/>
                    </a:lnTo>
                    <a:lnTo>
                      <a:pt x="25" y="0"/>
                    </a:lnTo>
                    <a:lnTo>
                      <a:pt x="20" y="2"/>
                    </a:lnTo>
                    <a:lnTo>
                      <a:pt x="14" y="4"/>
                    </a:lnTo>
                    <a:lnTo>
                      <a:pt x="9" y="6"/>
                    </a:lnTo>
                    <a:lnTo>
                      <a:pt x="5" y="10"/>
                    </a:lnTo>
                    <a:lnTo>
                      <a:pt x="3" y="15"/>
                    </a:lnTo>
                    <a:lnTo>
                      <a:pt x="0" y="19"/>
                    </a:lnTo>
                    <a:lnTo>
                      <a:pt x="0" y="26"/>
                    </a:lnTo>
                    <a:lnTo>
                      <a:pt x="0" y="32"/>
                    </a:lnTo>
                    <a:lnTo>
                      <a:pt x="3" y="37"/>
                    </a:lnTo>
                    <a:lnTo>
                      <a:pt x="5" y="41"/>
                    </a:lnTo>
                    <a:lnTo>
                      <a:pt x="9" y="48"/>
                    </a:lnTo>
                    <a:lnTo>
                      <a:pt x="18" y="54"/>
                    </a:lnTo>
                    <a:lnTo>
                      <a:pt x="29" y="59"/>
                    </a:lnTo>
                    <a:lnTo>
                      <a:pt x="35" y="59"/>
                    </a:lnTo>
                    <a:lnTo>
                      <a:pt x="40" y="56"/>
                    </a:lnTo>
                    <a:lnTo>
                      <a:pt x="46" y="56"/>
                    </a:lnTo>
                    <a:lnTo>
                      <a:pt x="51" y="52"/>
                    </a:lnTo>
                    <a:close/>
                  </a:path>
                </a:pathLst>
              </a:custGeom>
              <a:solidFill>
                <a:srgbClr val="FBDF7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2" name="任意多边形 310581"/>
              <p:cNvSpPr/>
              <p:nvPr/>
            </p:nvSpPr>
            <p:spPr>
              <a:xfrm>
                <a:off x="2408" y="3595"/>
                <a:ext cx="59" cy="57"/>
              </a:xfrm>
              <a:custGeom>
                <a:rect l="0" t="0" r="0" b="0"/>
                <a:pathLst>
                  <a:path w="59" h="57">
                    <a:moveTo>
                      <a:pt x="51" y="50"/>
                    </a:moveTo>
                    <a:lnTo>
                      <a:pt x="53" y="46"/>
                    </a:lnTo>
                    <a:lnTo>
                      <a:pt x="57" y="41"/>
                    </a:lnTo>
                    <a:lnTo>
                      <a:pt x="57" y="37"/>
                    </a:lnTo>
                    <a:lnTo>
                      <a:pt x="59" y="30"/>
                    </a:lnTo>
                    <a:lnTo>
                      <a:pt x="57" y="19"/>
                    </a:lnTo>
                    <a:lnTo>
                      <a:pt x="51" y="11"/>
                    </a:lnTo>
                    <a:lnTo>
                      <a:pt x="42" y="2"/>
                    </a:lnTo>
                    <a:lnTo>
                      <a:pt x="31" y="0"/>
                    </a:lnTo>
                    <a:lnTo>
                      <a:pt x="25" y="0"/>
                    </a:lnTo>
                    <a:lnTo>
                      <a:pt x="20" y="0"/>
                    </a:lnTo>
                    <a:lnTo>
                      <a:pt x="14" y="2"/>
                    </a:lnTo>
                    <a:lnTo>
                      <a:pt x="9" y="6"/>
                    </a:lnTo>
                    <a:lnTo>
                      <a:pt x="5" y="8"/>
                    </a:lnTo>
                    <a:lnTo>
                      <a:pt x="3" y="13"/>
                    </a:lnTo>
                    <a:lnTo>
                      <a:pt x="0" y="19"/>
                    </a:lnTo>
                    <a:lnTo>
                      <a:pt x="0" y="24"/>
                    </a:lnTo>
                    <a:lnTo>
                      <a:pt x="3" y="35"/>
                    </a:lnTo>
                    <a:lnTo>
                      <a:pt x="9" y="46"/>
                    </a:lnTo>
                    <a:lnTo>
                      <a:pt x="18" y="52"/>
                    </a:lnTo>
                    <a:lnTo>
                      <a:pt x="29" y="57"/>
                    </a:lnTo>
                    <a:lnTo>
                      <a:pt x="35" y="57"/>
                    </a:lnTo>
                    <a:lnTo>
                      <a:pt x="40" y="54"/>
                    </a:lnTo>
                    <a:lnTo>
                      <a:pt x="44" y="52"/>
                    </a:lnTo>
                    <a:lnTo>
                      <a:pt x="51" y="50"/>
                    </a:lnTo>
                    <a:close/>
                  </a:path>
                </a:pathLst>
              </a:custGeom>
              <a:solidFill>
                <a:srgbClr val="FBDF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3" name="任意多边形 310582"/>
              <p:cNvSpPr/>
              <p:nvPr/>
            </p:nvSpPr>
            <p:spPr>
              <a:xfrm>
                <a:off x="2408" y="3595"/>
                <a:ext cx="57" cy="57"/>
              </a:xfrm>
              <a:custGeom>
                <a:rect l="0" t="0" r="0" b="0"/>
                <a:pathLst>
                  <a:path w="57" h="57">
                    <a:moveTo>
                      <a:pt x="49" y="50"/>
                    </a:moveTo>
                    <a:lnTo>
                      <a:pt x="53" y="46"/>
                    </a:lnTo>
                    <a:lnTo>
                      <a:pt x="55" y="41"/>
                    </a:lnTo>
                    <a:lnTo>
                      <a:pt x="57" y="37"/>
                    </a:lnTo>
                    <a:lnTo>
                      <a:pt x="57" y="32"/>
                    </a:lnTo>
                    <a:lnTo>
                      <a:pt x="57" y="22"/>
                    </a:lnTo>
                    <a:lnTo>
                      <a:pt x="51" y="11"/>
                    </a:lnTo>
                    <a:lnTo>
                      <a:pt x="40" y="4"/>
                    </a:lnTo>
                    <a:lnTo>
                      <a:pt x="29" y="0"/>
                    </a:lnTo>
                    <a:lnTo>
                      <a:pt x="25" y="0"/>
                    </a:lnTo>
                    <a:lnTo>
                      <a:pt x="18" y="2"/>
                    </a:lnTo>
                    <a:lnTo>
                      <a:pt x="14" y="2"/>
                    </a:lnTo>
                    <a:lnTo>
                      <a:pt x="9" y="6"/>
                    </a:lnTo>
                    <a:lnTo>
                      <a:pt x="5" y="11"/>
                    </a:lnTo>
                    <a:lnTo>
                      <a:pt x="3" y="15"/>
                    </a:lnTo>
                    <a:lnTo>
                      <a:pt x="0" y="19"/>
                    </a:lnTo>
                    <a:lnTo>
                      <a:pt x="0" y="24"/>
                    </a:lnTo>
                    <a:lnTo>
                      <a:pt x="3" y="35"/>
                    </a:lnTo>
                    <a:lnTo>
                      <a:pt x="9" y="46"/>
                    </a:lnTo>
                    <a:lnTo>
                      <a:pt x="18" y="52"/>
                    </a:lnTo>
                    <a:lnTo>
                      <a:pt x="29" y="57"/>
                    </a:lnTo>
                    <a:lnTo>
                      <a:pt x="35" y="57"/>
                    </a:lnTo>
                    <a:lnTo>
                      <a:pt x="40" y="54"/>
                    </a:lnTo>
                    <a:lnTo>
                      <a:pt x="44" y="52"/>
                    </a:lnTo>
                    <a:lnTo>
                      <a:pt x="49" y="50"/>
                    </a:lnTo>
                    <a:close/>
                  </a:path>
                </a:pathLst>
              </a:custGeom>
              <a:solidFill>
                <a:srgbClr val="FBE07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4" name="任意多边形 310583"/>
              <p:cNvSpPr/>
              <p:nvPr/>
            </p:nvSpPr>
            <p:spPr>
              <a:xfrm>
                <a:off x="2408" y="3597"/>
                <a:ext cx="57" cy="55"/>
              </a:xfrm>
              <a:custGeom>
                <a:rect l="0" t="0" r="0" b="0"/>
                <a:pathLst>
                  <a:path w="57" h="55">
                    <a:moveTo>
                      <a:pt x="49" y="48"/>
                    </a:moveTo>
                    <a:lnTo>
                      <a:pt x="53" y="44"/>
                    </a:lnTo>
                    <a:lnTo>
                      <a:pt x="55" y="39"/>
                    </a:lnTo>
                    <a:lnTo>
                      <a:pt x="57" y="35"/>
                    </a:lnTo>
                    <a:lnTo>
                      <a:pt x="57" y="30"/>
                    </a:lnTo>
                    <a:lnTo>
                      <a:pt x="55" y="20"/>
                    </a:lnTo>
                    <a:lnTo>
                      <a:pt x="49" y="9"/>
                    </a:lnTo>
                    <a:lnTo>
                      <a:pt x="40" y="2"/>
                    </a:lnTo>
                    <a:lnTo>
                      <a:pt x="29" y="0"/>
                    </a:lnTo>
                    <a:lnTo>
                      <a:pt x="18" y="0"/>
                    </a:lnTo>
                    <a:lnTo>
                      <a:pt x="9" y="4"/>
                    </a:lnTo>
                    <a:lnTo>
                      <a:pt x="5" y="9"/>
                    </a:lnTo>
                    <a:lnTo>
                      <a:pt x="3" y="13"/>
                    </a:lnTo>
                    <a:lnTo>
                      <a:pt x="0" y="17"/>
                    </a:lnTo>
                    <a:lnTo>
                      <a:pt x="0" y="24"/>
                    </a:lnTo>
                    <a:lnTo>
                      <a:pt x="3" y="33"/>
                    </a:lnTo>
                    <a:lnTo>
                      <a:pt x="9" y="44"/>
                    </a:lnTo>
                    <a:lnTo>
                      <a:pt x="18" y="50"/>
                    </a:lnTo>
                    <a:lnTo>
                      <a:pt x="29" y="55"/>
                    </a:lnTo>
                    <a:lnTo>
                      <a:pt x="40" y="52"/>
                    </a:lnTo>
                    <a:lnTo>
                      <a:pt x="49" y="48"/>
                    </a:lnTo>
                    <a:close/>
                  </a:path>
                </a:pathLst>
              </a:custGeom>
              <a:solidFill>
                <a:srgbClr val="FBE07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5" name="任意多边形 310584"/>
              <p:cNvSpPr/>
              <p:nvPr/>
            </p:nvSpPr>
            <p:spPr>
              <a:xfrm>
                <a:off x="2408" y="3597"/>
                <a:ext cx="57" cy="52"/>
              </a:xfrm>
              <a:custGeom>
                <a:rect l="0" t="0" r="0" b="0"/>
                <a:pathLst>
                  <a:path w="57" h="52">
                    <a:moveTo>
                      <a:pt x="49" y="48"/>
                    </a:moveTo>
                    <a:lnTo>
                      <a:pt x="53" y="44"/>
                    </a:lnTo>
                    <a:lnTo>
                      <a:pt x="55" y="39"/>
                    </a:lnTo>
                    <a:lnTo>
                      <a:pt x="57" y="35"/>
                    </a:lnTo>
                    <a:lnTo>
                      <a:pt x="57" y="30"/>
                    </a:lnTo>
                    <a:lnTo>
                      <a:pt x="55" y="20"/>
                    </a:lnTo>
                    <a:lnTo>
                      <a:pt x="49" y="11"/>
                    </a:lnTo>
                    <a:lnTo>
                      <a:pt x="40" y="2"/>
                    </a:lnTo>
                    <a:lnTo>
                      <a:pt x="29" y="0"/>
                    </a:lnTo>
                    <a:lnTo>
                      <a:pt x="18" y="0"/>
                    </a:lnTo>
                    <a:lnTo>
                      <a:pt x="9" y="6"/>
                    </a:lnTo>
                    <a:lnTo>
                      <a:pt x="5" y="9"/>
                    </a:lnTo>
                    <a:lnTo>
                      <a:pt x="3" y="13"/>
                    </a:lnTo>
                    <a:lnTo>
                      <a:pt x="3" y="17"/>
                    </a:lnTo>
                    <a:lnTo>
                      <a:pt x="0" y="24"/>
                    </a:lnTo>
                    <a:lnTo>
                      <a:pt x="3" y="33"/>
                    </a:lnTo>
                    <a:lnTo>
                      <a:pt x="9" y="44"/>
                    </a:lnTo>
                    <a:lnTo>
                      <a:pt x="18" y="50"/>
                    </a:lnTo>
                    <a:lnTo>
                      <a:pt x="29" y="52"/>
                    </a:lnTo>
                    <a:lnTo>
                      <a:pt x="40" y="52"/>
                    </a:lnTo>
                    <a:lnTo>
                      <a:pt x="49" y="48"/>
                    </a:lnTo>
                    <a:close/>
                  </a:path>
                </a:pathLst>
              </a:custGeom>
              <a:solidFill>
                <a:srgbClr val="FBE1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6" name="任意多边形 310585"/>
              <p:cNvSpPr/>
              <p:nvPr/>
            </p:nvSpPr>
            <p:spPr>
              <a:xfrm>
                <a:off x="2408" y="3597"/>
                <a:ext cx="57" cy="52"/>
              </a:xfrm>
              <a:custGeom>
                <a:rect l="0" t="0" r="0" b="0"/>
                <a:pathLst>
                  <a:path w="57" h="52">
                    <a:moveTo>
                      <a:pt x="49" y="48"/>
                    </a:moveTo>
                    <a:lnTo>
                      <a:pt x="55" y="39"/>
                    </a:lnTo>
                    <a:lnTo>
                      <a:pt x="57" y="30"/>
                    </a:lnTo>
                    <a:lnTo>
                      <a:pt x="55" y="20"/>
                    </a:lnTo>
                    <a:lnTo>
                      <a:pt x="49" y="11"/>
                    </a:lnTo>
                    <a:lnTo>
                      <a:pt x="40" y="4"/>
                    </a:lnTo>
                    <a:lnTo>
                      <a:pt x="29" y="0"/>
                    </a:lnTo>
                    <a:lnTo>
                      <a:pt x="18" y="2"/>
                    </a:lnTo>
                    <a:lnTo>
                      <a:pt x="9" y="6"/>
                    </a:lnTo>
                    <a:lnTo>
                      <a:pt x="3" y="13"/>
                    </a:lnTo>
                    <a:lnTo>
                      <a:pt x="0" y="24"/>
                    </a:lnTo>
                    <a:lnTo>
                      <a:pt x="3" y="35"/>
                    </a:lnTo>
                    <a:lnTo>
                      <a:pt x="9" y="44"/>
                    </a:lnTo>
                    <a:lnTo>
                      <a:pt x="18" y="50"/>
                    </a:lnTo>
                    <a:lnTo>
                      <a:pt x="29" y="52"/>
                    </a:lnTo>
                    <a:lnTo>
                      <a:pt x="40" y="52"/>
                    </a:lnTo>
                    <a:lnTo>
                      <a:pt x="49" y="48"/>
                    </a:lnTo>
                    <a:close/>
                  </a:path>
                </a:pathLst>
              </a:custGeom>
              <a:solidFill>
                <a:srgbClr val="FBE17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7" name="任意多边形 310586"/>
              <p:cNvSpPr/>
              <p:nvPr/>
            </p:nvSpPr>
            <p:spPr>
              <a:xfrm>
                <a:off x="2411" y="3599"/>
                <a:ext cx="52" cy="50"/>
              </a:xfrm>
              <a:custGeom>
                <a:rect l="0" t="0" r="0" b="0"/>
                <a:pathLst>
                  <a:path w="52" h="50">
                    <a:moveTo>
                      <a:pt x="46" y="46"/>
                    </a:moveTo>
                    <a:lnTo>
                      <a:pt x="50" y="37"/>
                    </a:lnTo>
                    <a:lnTo>
                      <a:pt x="52" y="28"/>
                    </a:lnTo>
                    <a:lnTo>
                      <a:pt x="50" y="18"/>
                    </a:lnTo>
                    <a:lnTo>
                      <a:pt x="46" y="9"/>
                    </a:lnTo>
                    <a:lnTo>
                      <a:pt x="35" y="2"/>
                    </a:lnTo>
                    <a:lnTo>
                      <a:pt x="26" y="0"/>
                    </a:lnTo>
                    <a:lnTo>
                      <a:pt x="15" y="0"/>
                    </a:lnTo>
                    <a:lnTo>
                      <a:pt x="6" y="4"/>
                    </a:lnTo>
                    <a:lnTo>
                      <a:pt x="0" y="13"/>
                    </a:lnTo>
                    <a:lnTo>
                      <a:pt x="0" y="22"/>
                    </a:lnTo>
                    <a:lnTo>
                      <a:pt x="2" y="33"/>
                    </a:lnTo>
                    <a:lnTo>
                      <a:pt x="6" y="42"/>
                    </a:lnTo>
                    <a:lnTo>
                      <a:pt x="15" y="48"/>
                    </a:lnTo>
                    <a:lnTo>
                      <a:pt x="26" y="50"/>
                    </a:lnTo>
                    <a:lnTo>
                      <a:pt x="37" y="50"/>
                    </a:lnTo>
                    <a:lnTo>
                      <a:pt x="46" y="46"/>
                    </a:lnTo>
                    <a:close/>
                  </a:path>
                </a:pathLst>
              </a:custGeom>
              <a:solidFill>
                <a:srgbClr val="FBE2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8" name="任意多边形 310587"/>
              <p:cNvSpPr/>
              <p:nvPr/>
            </p:nvSpPr>
            <p:spPr>
              <a:xfrm>
                <a:off x="2411" y="3599"/>
                <a:ext cx="52" cy="50"/>
              </a:xfrm>
              <a:custGeom>
                <a:rect l="0" t="0" r="0" b="0"/>
                <a:pathLst>
                  <a:path w="52" h="50">
                    <a:moveTo>
                      <a:pt x="46" y="46"/>
                    </a:moveTo>
                    <a:lnTo>
                      <a:pt x="50" y="37"/>
                    </a:lnTo>
                    <a:lnTo>
                      <a:pt x="52" y="28"/>
                    </a:lnTo>
                    <a:lnTo>
                      <a:pt x="50" y="20"/>
                    </a:lnTo>
                    <a:lnTo>
                      <a:pt x="43" y="9"/>
                    </a:lnTo>
                    <a:lnTo>
                      <a:pt x="35" y="2"/>
                    </a:lnTo>
                    <a:lnTo>
                      <a:pt x="26" y="0"/>
                    </a:lnTo>
                    <a:lnTo>
                      <a:pt x="15" y="0"/>
                    </a:lnTo>
                    <a:lnTo>
                      <a:pt x="6" y="4"/>
                    </a:lnTo>
                    <a:lnTo>
                      <a:pt x="2" y="13"/>
                    </a:lnTo>
                    <a:lnTo>
                      <a:pt x="0" y="22"/>
                    </a:lnTo>
                    <a:lnTo>
                      <a:pt x="2" y="33"/>
                    </a:lnTo>
                    <a:lnTo>
                      <a:pt x="6" y="42"/>
                    </a:lnTo>
                    <a:lnTo>
                      <a:pt x="17" y="48"/>
                    </a:lnTo>
                    <a:lnTo>
                      <a:pt x="26" y="50"/>
                    </a:lnTo>
                    <a:lnTo>
                      <a:pt x="37" y="50"/>
                    </a:lnTo>
                    <a:lnTo>
                      <a:pt x="46" y="46"/>
                    </a:lnTo>
                    <a:close/>
                  </a:path>
                </a:pathLst>
              </a:custGeom>
              <a:solidFill>
                <a:srgbClr val="FBE2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89" name="任意多边形 310588"/>
              <p:cNvSpPr/>
              <p:nvPr/>
            </p:nvSpPr>
            <p:spPr>
              <a:xfrm>
                <a:off x="2411" y="3599"/>
                <a:ext cx="52" cy="50"/>
              </a:xfrm>
              <a:custGeom>
                <a:rect l="0" t="0" r="0" b="0"/>
                <a:pathLst>
                  <a:path w="52" h="50">
                    <a:moveTo>
                      <a:pt x="46" y="46"/>
                    </a:moveTo>
                    <a:lnTo>
                      <a:pt x="50" y="37"/>
                    </a:lnTo>
                    <a:lnTo>
                      <a:pt x="52" y="28"/>
                    </a:lnTo>
                    <a:lnTo>
                      <a:pt x="50" y="20"/>
                    </a:lnTo>
                    <a:lnTo>
                      <a:pt x="43" y="11"/>
                    </a:lnTo>
                    <a:lnTo>
                      <a:pt x="35" y="4"/>
                    </a:lnTo>
                    <a:lnTo>
                      <a:pt x="24" y="0"/>
                    </a:lnTo>
                    <a:lnTo>
                      <a:pt x="15" y="2"/>
                    </a:lnTo>
                    <a:lnTo>
                      <a:pt x="6" y="7"/>
                    </a:lnTo>
                    <a:lnTo>
                      <a:pt x="2" y="13"/>
                    </a:lnTo>
                    <a:lnTo>
                      <a:pt x="0" y="22"/>
                    </a:lnTo>
                    <a:lnTo>
                      <a:pt x="2" y="33"/>
                    </a:lnTo>
                    <a:lnTo>
                      <a:pt x="8" y="42"/>
                    </a:lnTo>
                    <a:lnTo>
                      <a:pt x="17" y="48"/>
                    </a:lnTo>
                    <a:lnTo>
                      <a:pt x="26" y="50"/>
                    </a:lnTo>
                    <a:lnTo>
                      <a:pt x="37" y="50"/>
                    </a:lnTo>
                    <a:lnTo>
                      <a:pt x="46" y="46"/>
                    </a:lnTo>
                    <a:close/>
                  </a:path>
                </a:pathLst>
              </a:custGeom>
              <a:solidFill>
                <a:srgbClr val="FBE3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0" name="任意多边形 310589"/>
              <p:cNvSpPr/>
              <p:nvPr/>
            </p:nvSpPr>
            <p:spPr>
              <a:xfrm>
                <a:off x="2411" y="3601"/>
                <a:ext cx="50" cy="48"/>
              </a:xfrm>
              <a:custGeom>
                <a:rect l="0" t="0" r="0" b="0"/>
                <a:pathLst>
                  <a:path w="50" h="48">
                    <a:moveTo>
                      <a:pt x="43" y="44"/>
                    </a:moveTo>
                    <a:lnTo>
                      <a:pt x="50" y="35"/>
                    </a:lnTo>
                    <a:lnTo>
                      <a:pt x="50" y="26"/>
                    </a:lnTo>
                    <a:lnTo>
                      <a:pt x="48" y="18"/>
                    </a:lnTo>
                    <a:lnTo>
                      <a:pt x="43" y="9"/>
                    </a:lnTo>
                    <a:lnTo>
                      <a:pt x="35" y="2"/>
                    </a:lnTo>
                    <a:lnTo>
                      <a:pt x="24" y="0"/>
                    </a:lnTo>
                    <a:lnTo>
                      <a:pt x="15" y="0"/>
                    </a:lnTo>
                    <a:lnTo>
                      <a:pt x="6" y="5"/>
                    </a:lnTo>
                    <a:lnTo>
                      <a:pt x="2" y="13"/>
                    </a:lnTo>
                    <a:lnTo>
                      <a:pt x="0" y="22"/>
                    </a:lnTo>
                    <a:lnTo>
                      <a:pt x="2" y="31"/>
                    </a:lnTo>
                    <a:lnTo>
                      <a:pt x="8" y="40"/>
                    </a:lnTo>
                    <a:lnTo>
                      <a:pt x="17" y="46"/>
                    </a:lnTo>
                    <a:lnTo>
                      <a:pt x="26" y="48"/>
                    </a:lnTo>
                    <a:lnTo>
                      <a:pt x="37" y="48"/>
                    </a:lnTo>
                    <a:lnTo>
                      <a:pt x="43" y="44"/>
                    </a:lnTo>
                    <a:close/>
                  </a:path>
                </a:pathLst>
              </a:custGeom>
              <a:solidFill>
                <a:srgbClr val="FBE48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1" name="任意多边形 310590"/>
              <p:cNvSpPr/>
              <p:nvPr/>
            </p:nvSpPr>
            <p:spPr>
              <a:xfrm>
                <a:off x="2411" y="3601"/>
                <a:ext cx="50" cy="48"/>
              </a:xfrm>
              <a:custGeom>
                <a:rect l="0" t="0" r="0" b="0"/>
                <a:pathLst>
                  <a:path w="50" h="48">
                    <a:moveTo>
                      <a:pt x="43" y="44"/>
                    </a:moveTo>
                    <a:lnTo>
                      <a:pt x="50" y="35"/>
                    </a:lnTo>
                    <a:lnTo>
                      <a:pt x="50" y="26"/>
                    </a:lnTo>
                    <a:lnTo>
                      <a:pt x="48" y="18"/>
                    </a:lnTo>
                    <a:lnTo>
                      <a:pt x="41" y="9"/>
                    </a:lnTo>
                    <a:lnTo>
                      <a:pt x="35" y="2"/>
                    </a:lnTo>
                    <a:lnTo>
                      <a:pt x="24" y="0"/>
                    </a:lnTo>
                    <a:lnTo>
                      <a:pt x="15" y="0"/>
                    </a:lnTo>
                    <a:lnTo>
                      <a:pt x="6" y="5"/>
                    </a:lnTo>
                    <a:lnTo>
                      <a:pt x="2" y="13"/>
                    </a:lnTo>
                    <a:lnTo>
                      <a:pt x="0" y="22"/>
                    </a:lnTo>
                    <a:lnTo>
                      <a:pt x="2" y="31"/>
                    </a:lnTo>
                    <a:lnTo>
                      <a:pt x="8" y="40"/>
                    </a:lnTo>
                    <a:lnTo>
                      <a:pt x="17" y="46"/>
                    </a:lnTo>
                    <a:lnTo>
                      <a:pt x="26" y="48"/>
                    </a:lnTo>
                    <a:lnTo>
                      <a:pt x="35" y="48"/>
                    </a:lnTo>
                    <a:lnTo>
                      <a:pt x="43" y="44"/>
                    </a:lnTo>
                    <a:close/>
                  </a:path>
                </a:pathLst>
              </a:custGeom>
              <a:solidFill>
                <a:srgbClr val="FBE48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2" name="任意多边形 310591"/>
              <p:cNvSpPr/>
              <p:nvPr/>
            </p:nvSpPr>
            <p:spPr>
              <a:xfrm>
                <a:off x="2411" y="3603"/>
                <a:ext cx="50" cy="46"/>
              </a:xfrm>
              <a:custGeom>
                <a:rect l="0" t="0" r="0" b="0"/>
                <a:pathLst>
                  <a:path w="50" h="46">
                    <a:moveTo>
                      <a:pt x="43" y="42"/>
                    </a:moveTo>
                    <a:lnTo>
                      <a:pt x="48" y="33"/>
                    </a:lnTo>
                    <a:lnTo>
                      <a:pt x="50" y="24"/>
                    </a:lnTo>
                    <a:lnTo>
                      <a:pt x="48" y="16"/>
                    </a:lnTo>
                    <a:lnTo>
                      <a:pt x="41" y="9"/>
                    </a:lnTo>
                    <a:lnTo>
                      <a:pt x="32" y="3"/>
                    </a:lnTo>
                    <a:lnTo>
                      <a:pt x="24" y="0"/>
                    </a:lnTo>
                    <a:lnTo>
                      <a:pt x="15" y="0"/>
                    </a:lnTo>
                    <a:lnTo>
                      <a:pt x="6" y="5"/>
                    </a:lnTo>
                    <a:lnTo>
                      <a:pt x="2" y="11"/>
                    </a:lnTo>
                    <a:lnTo>
                      <a:pt x="0" y="20"/>
                    </a:lnTo>
                    <a:lnTo>
                      <a:pt x="2" y="29"/>
                    </a:lnTo>
                    <a:lnTo>
                      <a:pt x="8" y="38"/>
                    </a:lnTo>
                    <a:lnTo>
                      <a:pt x="17" y="44"/>
                    </a:lnTo>
                    <a:lnTo>
                      <a:pt x="26" y="46"/>
                    </a:lnTo>
                    <a:lnTo>
                      <a:pt x="35" y="46"/>
                    </a:lnTo>
                    <a:lnTo>
                      <a:pt x="43" y="42"/>
                    </a:lnTo>
                    <a:close/>
                  </a:path>
                </a:pathLst>
              </a:custGeom>
              <a:solidFill>
                <a:srgbClr val="FBE5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3" name="任意多边形 310592"/>
              <p:cNvSpPr/>
              <p:nvPr/>
            </p:nvSpPr>
            <p:spPr>
              <a:xfrm>
                <a:off x="2411" y="3603"/>
                <a:ext cx="50" cy="46"/>
              </a:xfrm>
              <a:custGeom>
                <a:rect l="0" t="0" r="0" b="0"/>
                <a:pathLst>
                  <a:path w="50" h="46">
                    <a:moveTo>
                      <a:pt x="43" y="42"/>
                    </a:moveTo>
                    <a:lnTo>
                      <a:pt x="48" y="33"/>
                    </a:lnTo>
                    <a:lnTo>
                      <a:pt x="50" y="27"/>
                    </a:lnTo>
                    <a:lnTo>
                      <a:pt x="48" y="18"/>
                    </a:lnTo>
                    <a:lnTo>
                      <a:pt x="41" y="9"/>
                    </a:lnTo>
                    <a:lnTo>
                      <a:pt x="32" y="3"/>
                    </a:lnTo>
                    <a:lnTo>
                      <a:pt x="24" y="0"/>
                    </a:lnTo>
                    <a:lnTo>
                      <a:pt x="15" y="0"/>
                    </a:lnTo>
                    <a:lnTo>
                      <a:pt x="6" y="5"/>
                    </a:lnTo>
                    <a:lnTo>
                      <a:pt x="2" y="11"/>
                    </a:lnTo>
                    <a:lnTo>
                      <a:pt x="0" y="20"/>
                    </a:lnTo>
                    <a:lnTo>
                      <a:pt x="2" y="29"/>
                    </a:lnTo>
                    <a:lnTo>
                      <a:pt x="8" y="38"/>
                    </a:lnTo>
                    <a:lnTo>
                      <a:pt x="17" y="44"/>
                    </a:lnTo>
                    <a:lnTo>
                      <a:pt x="26" y="46"/>
                    </a:lnTo>
                    <a:lnTo>
                      <a:pt x="35" y="46"/>
                    </a:lnTo>
                    <a:lnTo>
                      <a:pt x="43" y="42"/>
                    </a:lnTo>
                    <a:close/>
                  </a:path>
                </a:pathLst>
              </a:custGeom>
              <a:solidFill>
                <a:srgbClr val="FBE58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4" name="任意多边形 310593"/>
              <p:cNvSpPr/>
              <p:nvPr/>
            </p:nvSpPr>
            <p:spPr>
              <a:xfrm>
                <a:off x="2413" y="3603"/>
                <a:ext cx="46" cy="46"/>
              </a:xfrm>
              <a:custGeom>
                <a:rect l="0" t="0" r="0" b="0"/>
                <a:pathLst>
                  <a:path w="46" h="46">
                    <a:moveTo>
                      <a:pt x="41" y="42"/>
                    </a:moveTo>
                    <a:lnTo>
                      <a:pt x="46" y="33"/>
                    </a:lnTo>
                    <a:lnTo>
                      <a:pt x="46" y="27"/>
                    </a:lnTo>
                    <a:lnTo>
                      <a:pt x="44" y="18"/>
                    </a:lnTo>
                    <a:lnTo>
                      <a:pt x="39" y="9"/>
                    </a:lnTo>
                    <a:lnTo>
                      <a:pt x="30" y="3"/>
                    </a:lnTo>
                    <a:lnTo>
                      <a:pt x="22" y="0"/>
                    </a:lnTo>
                    <a:lnTo>
                      <a:pt x="13" y="3"/>
                    </a:lnTo>
                    <a:lnTo>
                      <a:pt x="4" y="5"/>
                    </a:lnTo>
                    <a:lnTo>
                      <a:pt x="0" y="14"/>
                    </a:lnTo>
                    <a:lnTo>
                      <a:pt x="0" y="20"/>
                    </a:lnTo>
                    <a:lnTo>
                      <a:pt x="2" y="29"/>
                    </a:lnTo>
                    <a:lnTo>
                      <a:pt x="6" y="38"/>
                    </a:lnTo>
                    <a:lnTo>
                      <a:pt x="15" y="44"/>
                    </a:lnTo>
                    <a:lnTo>
                      <a:pt x="24" y="46"/>
                    </a:lnTo>
                    <a:lnTo>
                      <a:pt x="33" y="44"/>
                    </a:lnTo>
                    <a:lnTo>
                      <a:pt x="41" y="42"/>
                    </a:lnTo>
                    <a:close/>
                  </a:path>
                </a:pathLst>
              </a:custGeom>
              <a:solidFill>
                <a:srgbClr val="FBE6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5" name="任意多边形 310594"/>
              <p:cNvSpPr/>
              <p:nvPr/>
            </p:nvSpPr>
            <p:spPr>
              <a:xfrm>
                <a:off x="2413" y="3606"/>
                <a:ext cx="46" cy="43"/>
              </a:xfrm>
              <a:custGeom>
                <a:rect l="0" t="0" r="0" b="0"/>
                <a:pathLst>
                  <a:path w="46" h="43">
                    <a:moveTo>
                      <a:pt x="41" y="39"/>
                    </a:moveTo>
                    <a:lnTo>
                      <a:pt x="46" y="30"/>
                    </a:lnTo>
                    <a:lnTo>
                      <a:pt x="46" y="24"/>
                    </a:lnTo>
                    <a:lnTo>
                      <a:pt x="44" y="15"/>
                    </a:lnTo>
                    <a:lnTo>
                      <a:pt x="37" y="6"/>
                    </a:lnTo>
                    <a:lnTo>
                      <a:pt x="30" y="2"/>
                    </a:lnTo>
                    <a:lnTo>
                      <a:pt x="22" y="0"/>
                    </a:lnTo>
                    <a:lnTo>
                      <a:pt x="13" y="0"/>
                    </a:lnTo>
                    <a:lnTo>
                      <a:pt x="4" y="4"/>
                    </a:lnTo>
                    <a:lnTo>
                      <a:pt x="0" y="11"/>
                    </a:lnTo>
                    <a:lnTo>
                      <a:pt x="0" y="19"/>
                    </a:lnTo>
                    <a:lnTo>
                      <a:pt x="2" y="26"/>
                    </a:lnTo>
                    <a:lnTo>
                      <a:pt x="6" y="35"/>
                    </a:lnTo>
                    <a:lnTo>
                      <a:pt x="15" y="41"/>
                    </a:lnTo>
                    <a:lnTo>
                      <a:pt x="24" y="43"/>
                    </a:lnTo>
                    <a:lnTo>
                      <a:pt x="33" y="41"/>
                    </a:lnTo>
                    <a:lnTo>
                      <a:pt x="41" y="39"/>
                    </a:lnTo>
                    <a:close/>
                  </a:path>
                </a:pathLst>
              </a:custGeom>
              <a:solidFill>
                <a:srgbClr val="FBE68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6" name="任意多边形 310595"/>
              <p:cNvSpPr/>
              <p:nvPr/>
            </p:nvSpPr>
            <p:spPr>
              <a:xfrm>
                <a:off x="2413" y="3606"/>
                <a:ext cx="46" cy="43"/>
              </a:xfrm>
              <a:custGeom>
                <a:rect l="0" t="0" r="0" b="0"/>
                <a:pathLst>
                  <a:path w="46" h="43">
                    <a:moveTo>
                      <a:pt x="39" y="39"/>
                    </a:moveTo>
                    <a:lnTo>
                      <a:pt x="44" y="30"/>
                    </a:lnTo>
                    <a:lnTo>
                      <a:pt x="46" y="24"/>
                    </a:lnTo>
                    <a:lnTo>
                      <a:pt x="44" y="15"/>
                    </a:lnTo>
                    <a:lnTo>
                      <a:pt x="37" y="8"/>
                    </a:lnTo>
                    <a:lnTo>
                      <a:pt x="28" y="2"/>
                    </a:lnTo>
                    <a:lnTo>
                      <a:pt x="20" y="0"/>
                    </a:lnTo>
                    <a:lnTo>
                      <a:pt x="11" y="0"/>
                    </a:lnTo>
                    <a:lnTo>
                      <a:pt x="4" y="4"/>
                    </a:lnTo>
                    <a:lnTo>
                      <a:pt x="0" y="11"/>
                    </a:lnTo>
                    <a:lnTo>
                      <a:pt x="0" y="19"/>
                    </a:lnTo>
                    <a:lnTo>
                      <a:pt x="2" y="28"/>
                    </a:lnTo>
                    <a:lnTo>
                      <a:pt x="9" y="35"/>
                    </a:lnTo>
                    <a:lnTo>
                      <a:pt x="15" y="41"/>
                    </a:lnTo>
                    <a:lnTo>
                      <a:pt x="24" y="43"/>
                    </a:lnTo>
                    <a:lnTo>
                      <a:pt x="33" y="41"/>
                    </a:lnTo>
                    <a:lnTo>
                      <a:pt x="39" y="39"/>
                    </a:lnTo>
                    <a:close/>
                  </a:path>
                </a:pathLst>
              </a:custGeom>
              <a:solidFill>
                <a:srgbClr val="FBE68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7" name="任意多边形 310596"/>
              <p:cNvSpPr/>
              <p:nvPr/>
            </p:nvSpPr>
            <p:spPr>
              <a:xfrm>
                <a:off x="2413" y="3606"/>
                <a:ext cx="46" cy="43"/>
              </a:xfrm>
              <a:custGeom>
                <a:rect l="0" t="0" r="0" b="0"/>
                <a:pathLst>
                  <a:path w="46" h="43">
                    <a:moveTo>
                      <a:pt x="39" y="37"/>
                    </a:moveTo>
                    <a:lnTo>
                      <a:pt x="44" y="32"/>
                    </a:lnTo>
                    <a:lnTo>
                      <a:pt x="46" y="24"/>
                    </a:lnTo>
                    <a:lnTo>
                      <a:pt x="41" y="15"/>
                    </a:lnTo>
                    <a:lnTo>
                      <a:pt x="37" y="8"/>
                    </a:lnTo>
                    <a:lnTo>
                      <a:pt x="28" y="2"/>
                    </a:lnTo>
                    <a:lnTo>
                      <a:pt x="20" y="0"/>
                    </a:lnTo>
                    <a:lnTo>
                      <a:pt x="11" y="2"/>
                    </a:lnTo>
                    <a:lnTo>
                      <a:pt x="4" y="4"/>
                    </a:lnTo>
                    <a:lnTo>
                      <a:pt x="0" y="11"/>
                    </a:lnTo>
                    <a:lnTo>
                      <a:pt x="0" y="19"/>
                    </a:lnTo>
                    <a:lnTo>
                      <a:pt x="2" y="28"/>
                    </a:lnTo>
                    <a:lnTo>
                      <a:pt x="9" y="35"/>
                    </a:lnTo>
                    <a:lnTo>
                      <a:pt x="15" y="41"/>
                    </a:lnTo>
                    <a:lnTo>
                      <a:pt x="24" y="43"/>
                    </a:lnTo>
                    <a:lnTo>
                      <a:pt x="33" y="41"/>
                    </a:lnTo>
                    <a:lnTo>
                      <a:pt x="39" y="37"/>
                    </a:lnTo>
                    <a:close/>
                  </a:path>
                </a:pathLst>
              </a:custGeom>
              <a:solidFill>
                <a:srgbClr val="FBE79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8" name="任意多边形 310597"/>
              <p:cNvSpPr/>
              <p:nvPr/>
            </p:nvSpPr>
            <p:spPr>
              <a:xfrm>
                <a:off x="2413" y="3608"/>
                <a:ext cx="44" cy="41"/>
              </a:xfrm>
              <a:custGeom>
                <a:rect l="0" t="0" r="0" b="0"/>
                <a:pathLst>
                  <a:path w="44" h="41">
                    <a:moveTo>
                      <a:pt x="39" y="35"/>
                    </a:moveTo>
                    <a:lnTo>
                      <a:pt x="44" y="30"/>
                    </a:lnTo>
                    <a:lnTo>
                      <a:pt x="44" y="22"/>
                    </a:lnTo>
                    <a:lnTo>
                      <a:pt x="41" y="13"/>
                    </a:lnTo>
                    <a:lnTo>
                      <a:pt x="37" y="6"/>
                    </a:lnTo>
                    <a:lnTo>
                      <a:pt x="28" y="2"/>
                    </a:lnTo>
                    <a:lnTo>
                      <a:pt x="20" y="0"/>
                    </a:lnTo>
                    <a:lnTo>
                      <a:pt x="11" y="0"/>
                    </a:lnTo>
                    <a:lnTo>
                      <a:pt x="4" y="4"/>
                    </a:lnTo>
                    <a:lnTo>
                      <a:pt x="0" y="11"/>
                    </a:lnTo>
                    <a:lnTo>
                      <a:pt x="0" y="17"/>
                    </a:lnTo>
                    <a:lnTo>
                      <a:pt x="2" y="26"/>
                    </a:lnTo>
                    <a:lnTo>
                      <a:pt x="9" y="33"/>
                    </a:lnTo>
                    <a:lnTo>
                      <a:pt x="15" y="37"/>
                    </a:lnTo>
                    <a:lnTo>
                      <a:pt x="24" y="41"/>
                    </a:lnTo>
                    <a:lnTo>
                      <a:pt x="33" y="39"/>
                    </a:lnTo>
                    <a:lnTo>
                      <a:pt x="39" y="35"/>
                    </a:lnTo>
                    <a:close/>
                  </a:path>
                </a:pathLst>
              </a:custGeom>
              <a:solidFill>
                <a:srgbClr val="FBE7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599" name="任意多边形 310598"/>
              <p:cNvSpPr/>
              <p:nvPr/>
            </p:nvSpPr>
            <p:spPr>
              <a:xfrm>
                <a:off x="2413" y="3608"/>
                <a:ext cx="44" cy="39"/>
              </a:xfrm>
              <a:custGeom>
                <a:rect l="0" t="0" r="0" b="0"/>
                <a:pathLst>
                  <a:path w="44" h="39">
                    <a:moveTo>
                      <a:pt x="39" y="35"/>
                    </a:moveTo>
                    <a:lnTo>
                      <a:pt x="44" y="30"/>
                    </a:lnTo>
                    <a:lnTo>
                      <a:pt x="44" y="22"/>
                    </a:lnTo>
                    <a:lnTo>
                      <a:pt x="41" y="15"/>
                    </a:lnTo>
                    <a:lnTo>
                      <a:pt x="35" y="6"/>
                    </a:lnTo>
                    <a:lnTo>
                      <a:pt x="28" y="2"/>
                    </a:lnTo>
                    <a:lnTo>
                      <a:pt x="20" y="0"/>
                    </a:lnTo>
                    <a:lnTo>
                      <a:pt x="11" y="0"/>
                    </a:lnTo>
                    <a:lnTo>
                      <a:pt x="4" y="4"/>
                    </a:lnTo>
                    <a:lnTo>
                      <a:pt x="0" y="11"/>
                    </a:lnTo>
                    <a:lnTo>
                      <a:pt x="0" y="17"/>
                    </a:lnTo>
                    <a:lnTo>
                      <a:pt x="2" y="26"/>
                    </a:lnTo>
                    <a:lnTo>
                      <a:pt x="9" y="33"/>
                    </a:lnTo>
                    <a:lnTo>
                      <a:pt x="15" y="37"/>
                    </a:lnTo>
                    <a:lnTo>
                      <a:pt x="24" y="39"/>
                    </a:lnTo>
                    <a:lnTo>
                      <a:pt x="33" y="39"/>
                    </a:lnTo>
                    <a:lnTo>
                      <a:pt x="39" y="35"/>
                    </a:lnTo>
                    <a:close/>
                  </a:path>
                </a:pathLst>
              </a:custGeom>
              <a:solidFill>
                <a:srgbClr val="FCE9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0" name="任意多边形 310599"/>
              <p:cNvSpPr/>
              <p:nvPr/>
            </p:nvSpPr>
            <p:spPr>
              <a:xfrm>
                <a:off x="2413" y="3608"/>
                <a:ext cx="44" cy="39"/>
              </a:xfrm>
              <a:custGeom>
                <a:rect l="0" t="0" r="0" b="0"/>
                <a:pathLst>
                  <a:path w="44" h="39">
                    <a:moveTo>
                      <a:pt x="39" y="35"/>
                    </a:moveTo>
                    <a:lnTo>
                      <a:pt x="44" y="30"/>
                    </a:lnTo>
                    <a:lnTo>
                      <a:pt x="44" y="22"/>
                    </a:lnTo>
                    <a:lnTo>
                      <a:pt x="41" y="15"/>
                    </a:lnTo>
                    <a:lnTo>
                      <a:pt x="35" y="9"/>
                    </a:lnTo>
                    <a:lnTo>
                      <a:pt x="26" y="2"/>
                    </a:lnTo>
                    <a:lnTo>
                      <a:pt x="20" y="0"/>
                    </a:lnTo>
                    <a:lnTo>
                      <a:pt x="11" y="2"/>
                    </a:lnTo>
                    <a:lnTo>
                      <a:pt x="4" y="4"/>
                    </a:lnTo>
                    <a:lnTo>
                      <a:pt x="2" y="11"/>
                    </a:lnTo>
                    <a:lnTo>
                      <a:pt x="0" y="19"/>
                    </a:lnTo>
                    <a:lnTo>
                      <a:pt x="2" y="26"/>
                    </a:lnTo>
                    <a:lnTo>
                      <a:pt x="9" y="33"/>
                    </a:lnTo>
                    <a:lnTo>
                      <a:pt x="17" y="37"/>
                    </a:lnTo>
                    <a:lnTo>
                      <a:pt x="24" y="39"/>
                    </a:lnTo>
                    <a:lnTo>
                      <a:pt x="33" y="39"/>
                    </a:lnTo>
                    <a:lnTo>
                      <a:pt x="39" y="35"/>
                    </a:lnTo>
                    <a:close/>
                  </a:path>
                </a:pathLst>
              </a:custGeom>
              <a:solidFill>
                <a:srgbClr val="FCE9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1" name="任意多边形 310600"/>
              <p:cNvSpPr/>
              <p:nvPr/>
            </p:nvSpPr>
            <p:spPr>
              <a:xfrm>
                <a:off x="2413" y="3610"/>
                <a:ext cx="41" cy="37"/>
              </a:xfrm>
              <a:custGeom>
                <a:rect l="0" t="0" r="0" b="0"/>
                <a:pathLst>
                  <a:path w="41" h="37">
                    <a:moveTo>
                      <a:pt x="39" y="33"/>
                    </a:moveTo>
                    <a:lnTo>
                      <a:pt x="41" y="28"/>
                    </a:lnTo>
                    <a:lnTo>
                      <a:pt x="41" y="20"/>
                    </a:lnTo>
                    <a:lnTo>
                      <a:pt x="39" y="13"/>
                    </a:lnTo>
                    <a:lnTo>
                      <a:pt x="35" y="7"/>
                    </a:lnTo>
                    <a:lnTo>
                      <a:pt x="26" y="2"/>
                    </a:lnTo>
                    <a:lnTo>
                      <a:pt x="20" y="0"/>
                    </a:lnTo>
                    <a:lnTo>
                      <a:pt x="11" y="0"/>
                    </a:lnTo>
                    <a:lnTo>
                      <a:pt x="4" y="4"/>
                    </a:lnTo>
                    <a:lnTo>
                      <a:pt x="2" y="9"/>
                    </a:lnTo>
                    <a:lnTo>
                      <a:pt x="0" y="17"/>
                    </a:lnTo>
                    <a:lnTo>
                      <a:pt x="4" y="24"/>
                    </a:lnTo>
                    <a:lnTo>
                      <a:pt x="9" y="31"/>
                    </a:lnTo>
                    <a:lnTo>
                      <a:pt x="17" y="35"/>
                    </a:lnTo>
                    <a:lnTo>
                      <a:pt x="24" y="37"/>
                    </a:lnTo>
                    <a:lnTo>
                      <a:pt x="33" y="37"/>
                    </a:lnTo>
                    <a:lnTo>
                      <a:pt x="39" y="33"/>
                    </a:lnTo>
                    <a:close/>
                  </a:path>
                </a:pathLst>
              </a:custGeom>
              <a:solidFill>
                <a:srgbClr val="FCEA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2" name="任意多边形 310601"/>
              <p:cNvSpPr/>
              <p:nvPr/>
            </p:nvSpPr>
            <p:spPr>
              <a:xfrm>
                <a:off x="2415" y="3610"/>
                <a:ext cx="39" cy="37"/>
              </a:xfrm>
              <a:custGeom>
                <a:rect l="0" t="0" r="0" b="0"/>
                <a:pathLst>
                  <a:path w="39" h="37">
                    <a:moveTo>
                      <a:pt x="35" y="33"/>
                    </a:moveTo>
                    <a:lnTo>
                      <a:pt x="39" y="28"/>
                    </a:lnTo>
                    <a:lnTo>
                      <a:pt x="39" y="20"/>
                    </a:lnTo>
                    <a:lnTo>
                      <a:pt x="37" y="13"/>
                    </a:lnTo>
                    <a:lnTo>
                      <a:pt x="31" y="7"/>
                    </a:lnTo>
                    <a:lnTo>
                      <a:pt x="24" y="2"/>
                    </a:lnTo>
                    <a:lnTo>
                      <a:pt x="15" y="0"/>
                    </a:lnTo>
                    <a:lnTo>
                      <a:pt x="9" y="0"/>
                    </a:lnTo>
                    <a:lnTo>
                      <a:pt x="2" y="4"/>
                    </a:lnTo>
                    <a:lnTo>
                      <a:pt x="0" y="11"/>
                    </a:lnTo>
                    <a:lnTo>
                      <a:pt x="0" y="17"/>
                    </a:lnTo>
                    <a:lnTo>
                      <a:pt x="2" y="24"/>
                    </a:lnTo>
                    <a:lnTo>
                      <a:pt x="7" y="31"/>
                    </a:lnTo>
                    <a:lnTo>
                      <a:pt x="15" y="35"/>
                    </a:lnTo>
                    <a:lnTo>
                      <a:pt x="22" y="37"/>
                    </a:lnTo>
                    <a:lnTo>
                      <a:pt x="31" y="37"/>
                    </a:lnTo>
                    <a:lnTo>
                      <a:pt x="35" y="33"/>
                    </a:lnTo>
                    <a:close/>
                  </a:path>
                </a:pathLst>
              </a:custGeom>
              <a:solidFill>
                <a:srgbClr val="FCEA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3" name="任意多边形 310602"/>
              <p:cNvSpPr/>
              <p:nvPr/>
            </p:nvSpPr>
            <p:spPr>
              <a:xfrm>
                <a:off x="2415" y="3612"/>
                <a:ext cx="39" cy="35"/>
              </a:xfrm>
              <a:custGeom>
                <a:rect l="0" t="0" r="0" b="0"/>
                <a:pathLst>
                  <a:path w="39" h="35">
                    <a:moveTo>
                      <a:pt x="35" y="31"/>
                    </a:moveTo>
                    <a:lnTo>
                      <a:pt x="39" y="26"/>
                    </a:lnTo>
                    <a:lnTo>
                      <a:pt x="39" y="20"/>
                    </a:lnTo>
                    <a:lnTo>
                      <a:pt x="37" y="11"/>
                    </a:lnTo>
                    <a:lnTo>
                      <a:pt x="31" y="5"/>
                    </a:lnTo>
                    <a:lnTo>
                      <a:pt x="24" y="0"/>
                    </a:lnTo>
                    <a:lnTo>
                      <a:pt x="15" y="0"/>
                    </a:lnTo>
                    <a:lnTo>
                      <a:pt x="9" y="0"/>
                    </a:lnTo>
                    <a:lnTo>
                      <a:pt x="2" y="2"/>
                    </a:lnTo>
                    <a:lnTo>
                      <a:pt x="0" y="9"/>
                    </a:lnTo>
                    <a:lnTo>
                      <a:pt x="0" y="15"/>
                    </a:lnTo>
                    <a:lnTo>
                      <a:pt x="2" y="22"/>
                    </a:lnTo>
                    <a:lnTo>
                      <a:pt x="7" y="29"/>
                    </a:lnTo>
                    <a:lnTo>
                      <a:pt x="15" y="33"/>
                    </a:lnTo>
                    <a:lnTo>
                      <a:pt x="22" y="35"/>
                    </a:lnTo>
                    <a:lnTo>
                      <a:pt x="31" y="35"/>
                    </a:lnTo>
                    <a:lnTo>
                      <a:pt x="35" y="31"/>
                    </a:lnTo>
                    <a:close/>
                  </a:path>
                </a:pathLst>
              </a:custGeom>
              <a:solidFill>
                <a:srgbClr val="FCEA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4" name="任意多边形 310603"/>
              <p:cNvSpPr/>
              <p:nvPr/>
            </p:nvSpPr>
            <p:spPr>
              <a:xfrm>
                <a:off x="2415" y="3612"/>
                <a:ext cx="39" cy="35"/>
              </a:xfrm>
              <a:custGeom>
                <a:rect l="0" t="0" r="0" b="0"/>
                <a:pathLst>
                  <a:path w="39" h="35">
                    <a:moveTo>
                      <a:pt x="35" y="31"/>
                    </a:moveTo>
                    <a:lnTo>
                      <a:pt x="39" y="26"/>
                    </a:lnTo>
                    <a:lnTo>
                      <a:pt x="39" y="20"/>
                    </a:lnTo>
                    <a:lnTo>
                      <a:pt x="35" y="13"/>
                    </a:lnTo>
                    <a:lnTo>
                      <a:pt x="31" y="7"/>
                    </a:lnTo>
                    <a:lnTo>
                      <a:pt x="24" y="2"/>
                    </a:lnTo>
                    <a:lnTo>
                      <a:pt x="15" y="0"/>
                    </a:lnTo>
                    <a:lnTo>
                      <a:pt x="9" y="0"/>
                    </a:lnTo>
                    <a:lnTo>
                      <a:pt x="2" y="5"/>
                    </a:lnTo>
                    <a:lnTo>
                      <a:pt x="0" y="9"/>
                    </a:lnTo>
                    <a:lnTo>
                      <a:pt x="0" y="15"/>
                    </a:lnTo>
                    <a:lnTo>
                      <a:pt x="2" y="22"/>
                    </a:lnTo>
                    <a:lnTo>
                      <a:pt x="9" y="29"/>
                    </a:lnTo>
                    <a:lnTo>
                      <a:pt x="15" y="33"/>
                    </a:lnTo>
                    <a:lnTo>
                      <a:pt x="22" y="35"/>
                    </a:lnTo>
                    <a:lnTo>
                      <a:pt x="31" y="35"/>
                    </a:lnTo>
                    <a:lnTo>
                      <a:pt x="35" y="31"/>
                    </a:lnTo>
                    <a:close/>
                  </a:path>
                </a:pathLst>
              </a:custGeom>
              <a:solidFill>
                <a:srgbClr val="FCEB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5" name="任意多边形 310604"/>
              <p:cNvSpPr/>
              <p:nvPr/>
            </p:nvSpPr>
            <p:spPr>
              <a:xfrm>
                <a:off x="2415" y="3612"/>
                <a:ext cx="37" cy="35"/>
              </a:xfrm>
              <a:custGeom>
                <a:rect l="0" t="0" r="0" b="0"/>
                <a:pathLst>
                  <a:path w="37" h="35">
                    <a:moveTo>
                      <a:pt x="35" y="31"/>
                    </a:moveTo>
                    <a:lnTo>
                      <a:pt x="37" y="26"/>
                    </a:lnTo>
                    <a:lnTo>
                      <a:pt x="37" y="20"/>
                    </a:lnTo>
                    <a:lnTo>
                      <a:pt x="35" y="13"/>
                    </a:lnTo>
                    <a:lnTo>
                      <a:pt x="31" y="7"/>
                    </a:lnTo>
                    <a:lnTo>
                      <a:pt x="22" y="2"/>
                    </a:lnTo>
                    <a:lnTo>
                      <a:pt x="15" y="0"/>
                    </a:lnTo>
                    <a:lnTo>
                      <a:pt x="9" y="2"/>
                    </a:lnTo>
                    <a:lnTo>
                      <a:pt x="2" y="5"/>
                    </a:lnTo>
                    <a:lnTo>
                      <a:pt x="0" y="11"/>
                    </a:lnTo>
                    <a:lnTo>
                      <a:pt x="0" y="15"/>
                    </a:lnTo>
                    <a:lnTo>
                      <a:pt x="2" y="22"/>
                    </a:lnTo>
                    <a:lnTo>
                      <a:pt x="9" y="29"/>
                    </a:lnTo>
                    <a:lnTo>
                      <a:pt x="15" y="33"/>
                    </a:lnTo>
                    <a:lnTo>
                      <a:pt x="22" y="35"/>
                    </a:lnTo>
                    <a:lnTo>
                      <a:pt x="31" y="35"/>
                    </a:lnTo>
                    <a:lnTo>
                      <a:pt x="35" y="31"/>
                    </a:lnTo>
                    <a:close/>
                  </a:path>
                </a:pathLst>
              </a:custGeom>
              <a:solidFill>
                <a:srgbClr val="FCEB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6" name="任意多边形 310605"/>
              <p:cNvSpPr/>
              <p:nvPr/>
            </p:nvSpPr>
            <p:spPr>
              <a:xfrm>
                <a:off x="2415" y="3614"/>
                <a:ext cx="37" cy="33"/>
              </a:xfrm>
              <a:custGeom>
                <a:rect l="0" t="0" r="0" b="0"/>
                <a:pathLst>
                  <a:path w="37" h="33">
                    <a:moveTo>
                      <a:pt x="35" y="29"/>
                    </a:moveTo>
                    <a:lnTo>
                      <a:pt x="37" y="24"/>
                    </a:lnTo>
                    <a:lnTo>
                      <a:pt x="37" y="18"/>
                    </a:lnTo>
                    <a:lnTo>
                      <a:pt x="35" y="11"/>
                    </a:lnTo>
                    <a:lnTo>
                      <a:pt x="28" y="5"/>
                    </a:lnTo>
                    <a:lnTo>
                      <a:pt x="22" y="0"/>
                    </a:lnTo>
                    <a:lnTo>
                      <a:pt x="15" y="0"/>
                    </a:lnTo>
                    <a:lnTo>
                      <a:pt x="9" y="0"/>
                    </a:lnTo>
                    <a:lnTo>
                      <a:pt x="2" y="3"/>
                    </a:lnTo>
                    <a:lnTo>
                      <a:pt x="0" y="9"/>
                    </a:lnTo>
                    <a:lnTo>
                      <a:pt x="0" y="16"/>
                    </a:lnTo>
                    <a:lnTo>
                      <a:pt x="2" y="22"/>
                    </a:lnTo>
                    <a:lnTo>
                      <a:pt x="9" y="27"/>
                    </a:lnTo>
                    <a:lnTo>
                      <a:pt x="15" y="31"/>
                    </a:lnTo>
                    <a:lnTo>
                      <a:pt x="22" y="33"/>
                    </a:lnTo>
                    <a:lnTo>
                      <a:pt x="28" y="33"/>
                    </a:lnTo>
                    <a:lnTo>
                      <a:pt x="35" y="29"/>
                    </a:lnTo>
                    <a:close/>
                  </a:path>
                </a:pathLst>
              </a:custGeom>
              <a:solidFill>
                <a:srgbClr val="FCEC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7" name="任意多边形 310606"/>
              <p:cNvSpPr/>
              <p:nvPr/>
            </p:nvSpPr>
            <p:spPr>
              <a:xfrm>
                <a:off x="2415" y="3614"/>
                <a:ext cx="37" cy="33"/>
              </a:xfrm>
              <a:custGeom>
                <a:rect l="0" t="0" r="0" b="0"/>
                <a:pathLst>
                  <a:path w="37" h="33">
                    <a:moveTo>
                      <a:pt x="35" y="29"/>
                    </a:moveTo>
                    <a:lnTo>
                      <a:pt x="37" y="24"/>
                    </a:lnTo>
                    <a:lnTo>
                      <a:pt x="37" y="18"/>
                    </a:lnTo>
                    <a:lnTo>
                      <a:pt x="33" y="11"/>
                    </a:lnTo>
                    <a:lnTo>
                      <a:pt x="28" y="7"/>
                    </a:lnTo>
                    <a:lnTo>
                      <a:pt x="22" y="3"/>
                    </a:lnTo>
                    <a:lnTo>
                      <a:pt x="15" y="0"/>
                    </a:lnTo>
                    <a:lnTo>
                      <a:pt x="9" y="0"/>
                    </a:lnTo>
                    <a:lnTo>
                      <a:pt x="2" y="5"/>
                    </a:lnTo>
                    <a:lnTo>
                      <a:pt x="0" y="9"/>
                    </a:lnTo>
                    <a:lnTo>
                      <a:pt x="0" y="16"/>
                    </a:lnTo>
                    <a:lnTo>
                      <a:pt x="4" y="22"/>
                    </a:lnTo>
                    <a:lnTo>
                      <a:pt x="9" y="27"/>
                    </a:lnTo>
                    <a:lnTo>
                      <a:pt x="15" y="31"/>
                    </a:lnTo>
                    <a:lnTo>
                      <a:pt x="22" y="33"/>
                    </a:lnTo>
                    <a:lnTo>
                      <a:pt x="28" y="33"/>
                    </a:lnTo>
                    <a:lnTo>
                      <a:pt x="35" y="29"/>
                    </a:lnTo>
                    <a:close/>
                  </a:path>
                </a:pathLst>
              </a:custGeom>
              <a:solidFill>
                <a:srgbClr val="FCED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8" name="任意多边形 310607"/>
              <p:cNvSpPr/>
              <p:nvPr/>
            </p:nvSpPr>
            <p:spPr>
              <a:xfrm>
                <a:off x="2415" y="3614"/>
                <a:ext cx="37" cy="33"/>
              </a:xfrm>
              <a:custGeom>
                <a:rect l="0" t="0" r="0" b="0"/>
                <a:pathLst>
                  <a:path w="37" h="33">
                    <a:moveTo>
                      <a:pt x="35" y="29"/>
                    </a:moveTo>
                    <a:lnTo>
                      <a:pt x="37" y="24"/>
                    </a:lnTo>
                    <a:lnTo>
                      <a:pt x="37" y="18"/>
                    </a:lnTo>
                    <a:lnTo>
                      <a:pt x="33" y="11"/>
                    </a:lnTo>
                    <a:lnTo>
                      <a:pt x="28" y="7"/>
                    </a:lnTo>
                    <a:lnTo>
                      <a:pt x="22" y="3"/>
                    </a:lnTo>
                    <a:lnTo>
                      <a:pt x="13" y="0"/>
                    </a:lnTo>
                    <a:lnTo>
                      <a:pt x="9" y="3"/>
                    </a:lnTo>
                    <a:lnTo>
                      <a:pt x="2" y="5"/>
                    </a:lnTo>
                    <a:lnTo>
                      <a:pt x="0" y="9"/>
                    </a:lnTo>
                    <a:lnTo>
                      <a:pt x="0" y="16"/>
                    </a:lnTo>
                    <a:lnTo>
                      <a:pt x="4" y="22"/>
                    </a:lnTo>
                    <a:lnTo>
                      <a:pt x="9" y="27"/>
                    </a:lnTo>
                    <a:lnTo>
                      <a:pt x="15" y="31"/>
                    </a:lnTo>
                    <a:lnTo>
                      <a:pt x="22" y="33"/>
                    </a:lnTo>
                    <a:lnTo>
                      <a:pt x="28" y="31"/>
                    </a:lnTo>
                    <a:lnTo>
                      <a:pt x="35" y="29"/>
                    </a:lnTo>
                    <a:close/>
                  </a:path>
                </a:pathLst>
              </a:custGeom>
              <a:solidFill>
                <a:srgbClr val="FDE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09" name="任意多边形 310608"/>
              <p:cNvSpPr/>
              <p:nvPr/>
            </p:nvSpPr>
            <p:spPr>
              <a:xfrm>
                <a:off x="2415" y="3617"/>
                <a:ext cx="35" cy="30"/>
              </a:xfrm>
              <a:custGeom>
                <a:rect l="0" t="0" r="0" b="0"/>
                <a:pathLst>
                  <a:path w="35" h="30">
                    <a:moveTo>
                      <a:pt x="33" y="26"/>
                    </a:moveTo>
                    <a:lnTo>
                      <a:pt x="35" y="21"/>
                    </a:lnTo>
                    <a:lnTo>
                      <a:pt x="35" y="15"/>
                    </a:lnTo>
                    <a:lnTo>
                      <a:pt x="33" y="10"/>
                    </a:lnTo>
                    <a:lnTo>
                      <a:pt x="26" y="4"/>
                    </a:lnTo>
                    <a:lnTo>
                      <a:pt x="20" y="0"/>
                    </a:lnTo>
                    <a:lnTo>
                      <a:pt x="13" y="0"/>
                    </a:lnTo>
                    <a:lnTo>
                      <a:pt x="7" y="0"/>
                    </a:lnTo>
                    <a:lnTo>
                      <a:pt x="2" y="2"/>
                    </a:lnTo>
                    <a:lnTo>
                      <a:pt x="0" y="8"/>
                    </a:lnTo>
                    <a:lnTo>
                      <a:pt x="0" y="13"/>
                    </a:lnTo>
                    <a:lnTo>
                      <a:pt x="4" y="19"/>
                    </a:lnTo>
                    <a:lnTo>
                      <a:pt x="9" y="24"/>
                    </a:lnTo>
                    <a:lnTo>
                      <a:pt x="15" y="28"/>
                    </a:lnTo>
                    <a:lnTo>
                      <a:pt x="22" y="30"/>
                    </a:lnTo>
                    <a:lnTo>
                      <a:pt x="28" y="28"/>
                    </a:lnTo>
                    <a:lnTo>
                      <a:pt x="33" y="26"/>
                    </a:lnTo>
                    <a:close/>
                  </a:path>
                </a:pathLst>
              </a:custGeom>
              <a:solidFill>
                <a:srgbClr val="FCEE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0" name="任意多边形 310609"/>
              <p:cNvSpPr/>
              <p:nvPr/>
            </p:nvSpPr>
            <p:spPr>
              <a:xfrm>
                <a:off x="2415" y="3617"/>
                <a:ext cx="35" cy="30"/>
              </a:xfrm>
              <a:custGeom>
                <a:rect l="0" t="0" r="0" b="0"/>
                <a:pathLst>
                  <a:path w="35" h="30">
                    <a:moveTo>
                      <a:pt x="33" y="26"/>
                    </a:moveTo>
                    <a:lnTo>
                      <a:pt x="35" y="21"/>
                    </a:lnTo>
                    <a:lnTo>
                      <a:pt x="35" y="15"/>
                    </a:lnTo>
                    <a:lnTo>
                      <a:pt x="33" y="10"/>
                    </a:lnTo>
                    <a:lnTo>
                      <a:pt x="26" y="4"/>
                    </a:lnTo>
                    <a:lnTo>
                      <a:pt x="20" y="2"/>
                    </a:lnTo>
                    <a:lnTo>
                      <a:pt x="13" y="0"/>
                    </a:lnTo>
                    <a:lnTo>
                      <a:pt x="7" y="0"/>
                    </a:lnTo>
                    <a:lnTo>
                      <a:pt x="2" y="4"/>
                    </a:lnTo>
                    <a:lnTo>
                      <a:pt x="0" y="8"/>
                    </a:lnTo>
                    <a:lnTo>
                      <a:pt x="2" y="13"/>
                    </a:lnTo>
                    <a:lnTo>
                      <a:pt x="4" y="19"/>
                    </a:lnTo>
                    <a:lnTo>
                      <a:pt x="9" y="24"/>
                    </a:lnTo>
                    <a:lnTo>
                      <a:pt x="15" y="28"/>
                    </a:lnTo>
                    <a:lnTo>
                      <a:pt x="22" y="30"/>
                    </a:lnTo>
                    <a:lnTo>
                      <a:pt x="28" y="28"/>
                    </a:lnTo>
                    <a:lnTo>
                      <a:pt x="33" y="26"/>
                    </a:lnTo>
                    <a:close/>
                  </a:path>
                </a:pathLst>
              </a:custGeom>
              <a:solidFill>
                <a:srgbClr val="FCEE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1" name="任意多边形 310610"/>
              <p:cNvSpPr/>
              <p:nvPr/>
            </p:nvSpPr>
            <p:spPr>
              <a:xfrm>
                <a:off x="2415" y="3617"/>
                <a:ext cx="35" cy="30"/>
              </a:xfrm>
              <a:custGeom>
                <a:rect l="0" t="0" r="0" b="0"/>
                <a:pathLst>
                  <a:path w="35" h="30">
                    <a:moveTo>
                      <a:pt x="33" y="26"/>
                    </a:moveTo>
                    <a:lnTo>
                      <a:pt x="35" y="21"/>
                    </a:lnTo>
                    <a:lnTo>
                      <a:pt x="35" y="15"/>
                    </a:lnTo>
                    <a:lnTo>
                      <a:pt x="31" y="10"/>
                    </a:lnTo>
                    <a:lnTo>
                      <a:pt x="26" y="6"/>
                    </a:lnTo>
                    <a:lnTo>
                      <a:pt x="20" y="2"/>
                    </a:lnTo>
                    <a:lnTo>
                      <a:pt x="13" y="0"/>
                    </a:lnTo>
                    <a:lnTo>
                      <a:pt x="7" y="2"/>
                    </a:lnTo>
                    <a:lnTo>
                      <a:pt x="2" y="4"/>
                    </a:lnTo>
                    <a:lnTo>
                      <a:pt x="0" y="8"/>
                    </a:lnTo>
                    <a:lnTo>
                      <a:pt x="2" y="15"/>
                    </a:lnTo>
                    <a:lnTo>
                      <a:pt x="4" y="19"/>
                    </a:lnTo>
                    <a:lnTo>
                      <a:pt x="11" y="24"/>
                    </a:lnTo>
                    <a:lnTo>
                      <a:pt x="15" y="28"/>
                    </a:lnTo>
                    <a:lnTo>
                      <a:pt x="22" y="30"/>
                    </a:lnTo>
                    <a:lnTo>
                      <a:pt x="28" y="28"/>
                    </a:lnTo>
                    <a:lnTo>
                      <a:pt x="33" y="26"/>
                    </a:lnTo>
                    <a:close/>
                  </a:path>
                </a:pathLst>
              </a:custGeom>
              <a:solidFill>
                <a:srgbClr val="FDEF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2" name="任意多边形 310611"/>
              <p:cNvSpPr/>
              <p:nvPr/>
            </p:nvSpPr>
            <p:spPr>
              <a:xfrm>
                <a:off x="2417" y="3619"/>
                <a:ext cx="33" cy="26"/>
              </a:xfrm>
              <a:custGeom>
                <a:rect l="0" t="0" r="0" b="0"/>
                <a:pathLst>
                  <a:path w="33" h="26">
                    <a:moveTo>
                      <a:pt x="31" y="24"/>
                    </a:moveTo>
                    <a:lnTo>
                      <a:pt x="33" y="19"/>
                    </a:lnTo>
                    <a:lnTo>
                      <a:pt x="31" y="13"/>
                    </a:lnTo>
                    <a:lnTo>
                      <a:pt x="29" y="8"/>
                    </a:lnTo>
                    <a:lnTo>
                      <a:pt x="24" y="4"/>
                    </a:lnTo>
                    <a:lnTo>
                      <a:pt x="18" y="0"/>
                    </a:lnTo>
                    <a:lnTo>
                      <a:pt x="11" y="0"/>
                    </a:lnTo>
                    <a:lnTo>
                      <a:pt x="5" y="0"/>
                    </a:lnTo>
                    <a:lnTo>
                      <a:pt x="0" y="2"/>
                    </a:lnTo>
                    <a:lnTo>
                      <a:pt x="0" y="6"/>
                    </a:lnTo>
                    <a:lnTo>
                      <a:pt x="0" y="13"/>
                    </a:lnTo>
                    <a:lnTo>
                      <a:pt x="2" y="17"/>
                    </a:lnTo>
                    <a:lnTo>
                      <a:pt x="9" y="22"/>
                    </a:lnTo>
                    <a:lnTo>
                      <a:pt x="16" y="26"/>
                    </a:lnTo>
                    <a:lnTo>
                      <a:pt x="20" y="26"/>
                    </a:lnTo>
                    <a:lnTo>
                      <a:pt x="26" y="26"/>
                    </a:lnTo>
                    <a:lnTo>
                      <a:pt x="31" y="24"/>
                    </a:lnTo>
                    <a:close/>
                  </a:path>
                </a:pathLst>
              </a:custGeom>
              <a:solidFill>
                <a:srgbClr val="FDEF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3" name="任意多边形 310612"/>
              <p:cNvSpPr/>
              <p:nvPr/>
            </p:nvSpPr>
            <p:spPr>
              <a:xfrm>
                <a:off x="2417" y="3619"/>
                <a:ext cx="33" cy="26"/>
              </a:xfrm>
              <a:custGeom>
                <a:rect l="0" t="0" r="0" b="0"/>
                <a:pathLst>
                  <a:path w="33" h="26">
                    <a:moveTo>
                      <a:pt x="31" y="24"/>
                    </a:moveTo>
                    <a:lnTo>
                      <a:pt x="33" y="19"/>
                    </a:lnTo>
                    <a:lnTo>
                      <a:pt x="31" y="15"/>
                    </a:lnTo>
                    <a:lnTo>
                      <a:pt x="29" y="8"/>
                    </a:lnTo>
                    <a:lnTo>
                      <a:pt x="22" y="4"/>
                    </a:lnTo>
                    <a:lnTo>
                      <a:pt x="16" y="2"/>
                    </a:lnTo>
                    <a:lnTo>
                      <a:pt x="11" y="0"/>
                    </a:lnTo>
                    <a:lnTo>
                      <a:pt x="5" y="0"/>
                    </a:lnTo>
                    <a:lnTo>
                      <a:pt x="0" y="4"/>
                    </a:lnTo>
                    <a:lnTo>
                      <a:pt x="0" y="8"/>
                    </a:lnTo>
                    <a:lnTo>
                      <a:pt x="0" y="13"/>
                    </a:lnTo>
                    <a:lnTo>
                      <a:pt x="2" y="17"/>
                    </a:lnTo>
                    <a:lnTo>
                      <a:pt x="9" y="22"/>
                    </a:lnTo>
                    <a:lnTo>
                      <a:pt x="16" y="26"/>
                    </a:lnTo>
                    <a:lnTo>
                      <a:pt x="20" y="26"/>
                    </a:lnTo>
                    <a:lnTo>
                      <a:pt x="26" y="26"/>
                    </a:lnTo>
                    <a:lnTo>
                      <a:pt x="31" y="24"/>
                    </a:lnTo>
                    <a:close/>
                  </a:path>
                </a:pathLst>
              </a:custGeom>
              <a:solidFill>
                <a:srgbClr val="FDF0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4" name="任意多边形 310613"/>
              <p:cNvSpPr/>
              <p:nvPr/>
            </p:nvSpPr>
            <p:spPr>
              <a:xfrm>
                <a:off x="2417" y="3621"/>
                <a:ext cx="31" cy="24"/>
              </a:xfrm>
              <a:custGeom>
                <a:rect l="0" t="0" r="0" b="0"/>
                <a:pathLst>
                  <a:path w="31" h="24">
                    <a:moveTo>
                      <a:pt x="31" y="22"/>
                    </a:moveTo>
                    <a:lnTo>
                      <a:pt x="31" y="17"/>
                    </a:lnTo>
                    <a:lnTo>
                      <a:pt x="31" y="13"/>
                    </a:lnTo>
                    <a:lnTo>
                      <a:pt x="26" y="6"/>
                    </a:lnTo>
                    <a:lnTo>
                      <a:pt x="22" y="2"/>
                    </a:lnTo>
                    <a:lnTo>
                      <a:pt x="16" y="0"/>
                    </a:lnTo>
                    <a:lnTo>
                      <a:pt x="9" y="0"/>
                    </a:lnTo>
                    <a:lnTo>
                      <a:pt x="5" y="0"/>
                    </a:lnTo>
                    <a:lnTo>
                      <a:pt x="0" y="2"/>
                    </a:lnTo>
                    <a:lnTo>
                      <a:pt x="0" y="6"/>
                    </a:lnTo>
                    <a:lnTo>
                      <a:pt x="0" y="11"/>
                    </a:lnTo>
                    <a:lnTo>
                      <a:pt x="5" y="15"/>
                    </a:lnTo>
                    <a:lnTo>
                      <a:pt x="9" y="20"/>
                    </a:lnTo>
                    <a:lnTo>
                      <a:pt x="16" y="24"/>
                    </a:lnTo>
                    <a:lnTo>
                      <a:pt x="22" y="24"/>
                    </a:lnTo>
                    <a:lnTo>
                      <a:pt x="26" y="24"/>
                    </a:lnTo>
                    <a:lnTo>
                      <a:pt x="31" y="22"/>
                    </a:lnTo>
                    <a:close/>
                  </a:path>
                </a:pathLst>
              </a:custGeom>
              <a:solidFill>
                <a:srgbClr val="FDF0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5" name="任意多边形 310614"/>
              <p:cNvSpPr/>
              <p:nvPr/>
            </p:nvSpPr>
            <p:spPr>
              <a:xfrm>
                <a:off x="2417" y="3621"/>
                <a:ext cx="31" cy="24"/>
              </a:xfrm>
              <a:custGeom>
                <a:rect l="0" t="0" r="0" b="0"/>
                <a:pathLst>
                  <a:path w="31" h="24">
                    <a:moveTo>
                      <a:pt x="29" y="22"/>
                    </a:moveTo>
                    <a:lnTo>
                      <a:pt x="31" y="17"/>
                    </a:lnTo>
                    <a:lnTo>
                      <a:pt x="31" y="13"/>
                    </a:lnTo>
                    <a:lnTo>
                      <a:pt x="26" y="9"/>
                    </a:lnTo>
                    <a:lnTo>
                      <a:pt x="22" y="4"/>
                    </a:lnTo>
                    <a:lnTo>
                      <a:pt x="16" y="0"/>
                    </a:lnTo>
                    <a:lnTo>
                      <a:pt x="9" y="0"/>
                    </a:lnTo>
                    <a:lnTo>
                      <a:pt x="5" y="0"/>
                    </a:lnTo>
                    <a:lnTo>
                      <a:pt x="0" y="2"/>
                    </a:lnTo>
                    <a:lnTo>
                      <a:pt x="0" y="6"/>
                    </a:lnTo>
                    <a:lnTo>
                      <a:pt x="0" y="11"/>
                    </a:lnTo>
                    <a:lnTo>
                      <a:pt x="5" y="17"/>
                    </a:lnTo>
                    <a:lnTo>
                      <a:pt x="9" y="20"/>
                    </a:lnTo>
                    <a:lnTo>
                      <a:pt x="16" y="24"/>
                    </a:lnTo>
                    <a:lnTo>
                      <a:pt x="22" y="24"/>
                    </a:lnTo>
                    <a:lnTo>
                      <a:pt x="26" y="24"/>
                    </a:lnTo>
                    <a:lnTo>
                      <a:pt x="29" y="22"/>
                    </a:lnTo>
                    <a:close/>
                  </a:path>
                </a:pathLst>
              </a:custGeom>
              <a:solidFill>
                <a:srgbClr val="FDF2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6" name="任意多边形 310615"/>
              <p:cNvSpPr/>
              <p:nvPr/>
            </p:nvSpPr>
            <p:spPr>
              <a:xfrm>
                <a:off x="2417" y="3621"/>
                <a:ext cx="31" cy="24"/>
              </a:xfrm>
              <a:custGeom>
                <a:rect l="0" t="0" r="0" b="0"/>
                <a:pathLst>
                  <a:path w="31" h="24">
                    <a:moveTo>
                      <a:pt x="29" y="22"/>
                    </a:moveTo>
                    <a:lnTo>
                      <a:pt x="31" y="17"/>
                    </a:lnTo>
                    <a:lnTo>
                      <a:pt x="29" y="13"/>
                    </a:lnTo>
                    <a:lnTo>
                      <a:pt x="26" y="9"/>
                    </a:lnTo>
                    <a:lnTo>
                      <a:pt x="22" y="4"/>
                    </a:lnTo>
                    <a:lnTo>
                      <a:pt x="16" y="2"/>
                    </a:lnTo>
                    <a:lnTo>
                      <a:pt x="9" y="0"/>
                    </a:lnTo>
                    <a:lnTo>
                      <a:pt x="5" y="2"/>
                    </a:lnTo>
                    <a:lnTo>
                      <a:pt x="0" y="4"/>
                    </a:lnTo>
                    <a:lnTo>
                      <a:pt x="0" y="6"/>
                    </a:lnTo>
                    <a:lnTo>
                      <a:pt x="0" y="13"/>
                    </a:lnTo>
                    <a:lnTo>
                      <a:pt x="5" y="17"/>
                    </a:lnTo>
                    <a:lnTo>
                      <a:pt x="9" y="20"/>
                    </a:lnTo>
                    <a:lnTo>
                      <a:pt x="16" y="24"/>
                    </a:lnTo>
                    <a:lnTo>
                      <a:pt x="22" y="24"/>
                    </a:lnTo>
                    <a:lnTo>
                      <a:pt x="26" y="24"/>
                    </a:lnTo>
                    <a:lnTo>
                      <a:pt x="29" y="22"/>
                    </a:lnTo>
                    <a:close/>
                  </a:path>
                </a:pathLst>
              </a:custGeom>
              <a:solidFill>
                <a:srgbClr val="FDF2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7" name="任意多边形 310616"/>
              <p:cNvSpPr/>
              <p:nvPr/>
            </p:nvSpPr>
            <p:spPr>
              <a:xfrm>
                <a:off x="2417" y="3623"/>
                <a:ext cx="31" cy="22"/>
              </a:xfrm>
              <a:custGeom>
                <a:rect l="0" t="0" r="0" b="0"/>
                <a:pathLst>
                  <a:path w="31" h="22">
                    <a:moveTo>
                      <a:pt x="29" y="20"/>
                    </a:moveTo>
                    <a:lnTo>
                      <a:pt x="31" y="15"/>
                    </a:lnTo>
                    <a:lnTo>
                      <a:pt x="29" y="11"/>
                    </a:lnTo>
                    <a:lnTo>
                      <a:pt x="26" y="7"/>
                    </a:lnTo>
                    <a:lnTo>
                      <a:pt x="20" y="2"/>
                    </a:lnTo>
                    <a:lnTo>
                      <a:pt x="16" y="0"/>
                    </a:lnTo>
                    <a:lnTo>
                      <a:pt x="9" y="0"/>
                    </a:lnTo>
                    <a:lnTo>
                      <a:pt x="5" y="0"/>
                    </a:lnTo>
                    <a:lnTo>
                      <a:pt x="0" y="2"/>
                    </a:lnTo>
                    <a:lnTo>
                      <a:pt x="0" y="7"/>
                    </a:lnTo>
                    <a:lnTo>
                      <a:pt x="2" y="11"/>
                    </a:lnTo>
                    <a:lnTo>
                      <a:pt x="5" y="15"/>
                    </a:lnTo>
                    <a:lnTo>
                      <a:pt x="9" y="18"/>
                    </a:lnTo>
                    <a:lnTo>
                      <a:pt x="16" y="22"/>
                    </a:lnTo>
                    <a:lnTo>
                      <a:pt x="22" y="22"/>
                    </a:lnTo>
                    <a:lnTo>
                      <a:pt x="26" y="22"/>
                    </a:lnTo>
                    <a:lnTo>
                      <a:pt x="29" y="20"/>
                    </a:lnTo>
                    <a:close/>
                  </a:path>
                </a:pathLst>
              </a:custGeom>
              <a:solidFill>
                <a:srgbClr val="FDF2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8" name="任意多边形 310617"/>
              <p:cNvSpPr/>
              <p:nvPr/>
            </p:nvSpPr>
            <p:spPr>
              <a:xfrm>
                <a:off x="2417" y="3623"/>
                <a:ext cx="29" cy="22"/>
              </a:xfrm>
              <a:custGeom>
                <a:rect l="0" t="0" r="0" b="0"/>
                <a:pathLst>
                  <a:path w="28" h="22">
                    <a:moveTo>
                      <a:pt x="29" y="20"/>
                    </a:moveTo>
                    <a:lnTo>
                      <a:pt x="29" y="15"/>
                    </a:lnTo>
                    <a:lnTo>
                      <a:pt x="29" y="11"/>
                    </a:lnTo>
                    <a:lnTo>
                      <a:pt x="24" y="7"/>
                    </a:lnTo>
                    <a:lnTo>
                      <a:pt x="20" y="4"/>
                    </a:lnTo>
                    <a:lnTo>
                      <a:pt x="13" y="0"/>
                    </a:lnTo>
                    <a:lnTo>
                      <a:pt x="9" y="0"/>
                    </a:lnTo>
                    <a:lnTo>
                      <a:pt x="5" y="0"/>
                    </a:lnTo>
                    <a:lnTo>
                      <a:pt x="0" y="2"/>
                    </a:lnTo>
                    <a:lnTo>
                      <a:pt x="0" y="7"/>
                    </a:lnTo>
                    <a:lnTo>
                      <a:pt x="2" y="11"/>
                    </a:lnTo>
                    <a:lnTo>
                      <a:pt x="5" y="15"/>
                    </a:lnTo>
                    <a:lnTo>
                      <a:pt x="9" y="18"/>
                    </a:lnTo>
                    <a:lnTo>
                      <a:pt x="16" y="22"/>
                    </a:lnTo>
                    <a:lnTo>
                      <a:pt x="22" y="22"/>
                    </a:lnTo>
                    <a:lnTo>
                      <a:pt x="26" y="22"/>
                    </a:lnTo>
                    <a:lnTo>
                      <a:pt x="29" y="20"/>
                    </a:lnTo>
                    <a:close/>
                  </a:path>
                </a:pathLst>
              </a:custGeom>
              <a:solidFill>
                <a:srgbClr val="FDF3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19" name="任意多边形 310618"/>
              <p:cNvSpPr/>
              <p:nvPr/>
            </p:nvSpPr>
            <p:spPr>
              <a:xfrm>
                <a:off x="2417" y="3623"/>
                <a:ext cx="29" cy="22"/>
              </a:xfrm>
              <a:custGeom>
                <a:rect l="0" t="0" r="0" b="0"/>
                <a:pathLst>
                  <a:path w="28" h="22">
                    <a:moveTo>
                      <a:pt x="29" y="20"/>
                    </a:moveTo>
                    <a:lnTo>
                      <a:pt x="29" y="15"/>
                    </a:lnTo>
                    <a:lnTo>
                      <a:pt x="26" y="11"/>
                    </a:lnTo>
                    <a:lnTo>
                      <a:pt x="24" y="7"/>
                    </a:lnTo>
                    <a:lnTo>
                      <a:pt x="20" y="4"/>
                    </a:lnTo>
                    <a:lnTo>
                      <a:pt x="13" y="2"/>
                    </a:lnTo>
                    <a:lnTo>
                      <a:pt x="9" y="0"/>
                    </a:lnTo>
                    <a:lnTo>
                      <a:pt x="5" y="2"/>
                    </a:lnTo>
                    <a:lnTo>
                      <a:pt x="0" y="4"/>
                    </a:lnTo>
                    <a:lnTo>
                      <a:pt x="0" y="7"/>
                    </a:lnTo>
                    <a:lnTo>
                      <a:pt x="2" y="11"/>
                    </a:lnTo>
                    <a:lnTo>
                      <a:pt x="5" y="15"/>
                    </a:lnTo>
                    <a:lnTo>
                      <a:pt x="11" y="20"/>
                    </a:lnTo>
                    <a:lnTo>
                      <a:pt x="16" y="22"/>
                    </a:lnTo>
                    <a:lnTo>
                      <a:pt x="22" y="22"/>
                    </a:lnTo>
                    <a:lnTo>
                      <a:pt x="26" y="22"/>
                    </a:lnTo>
                    <a:lnTo>
                      <a:pt x="29" y="20"/>
                    </a:lnTo>
                    <a:close/>
                  </a:path>
                </a:pathLst>
              </a:custGeom>
              <a:solidFill>
                <a:srgbClr val="FDF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0" name="任意多边形 310619"/>
              <p:cNvSpPr/>
              <p:nvPr/>
            </p:nvSpPr>
            <p:spPr>
              <a:xfrm>
                <a:off x="2417" y="3625"/>
                <a:ext cx="29" cy="20"/>
              </a:xfrm>
              <a:custGeom>
                <a:rect l="0" t="0" r="0" b="0"/>
                <a:pathLst>
                  <a:path w="28" h="20">
                    <a:moveTo>
                      <a:pt x="29" y="18"/>
                    </a:moveTo>
                    <a:lnTo>
                      <a:pt x="29" y="13"/>
                    </a:lnTo>
                    <a:lnTo>
                      <a:pt x="26" y="9"/>
                    </a:lnTo>
                    <a:lnTo>
                      <a:pt x="24" y="7"/>
                    </a:lnTo>
                    <a:lnTo>
                      <a:pt x="18" y="2"/>
                    </a:lnTo>
                    <a:lnTo>
                      <a:pt x="13" y="0"/>
                    </a:lnTo>
                    <a:lnTo>
                      <a:pt x="9" y="0"/>
                    </a:lnTo>
                    <a:lnTo>
                      <a:pt x="5" y="0"/>
                    </a:lnTo>
                    <a:lnTo>
                      <a:pt x="0" y="2"/>
                    </a:lnTo>
                    <a:lnTo>
                      <a:pt x="0" y="7"/>
                    </a:lnTo>
                    <a:lnTo>
                      <a:pt x="2" y="9"/>
                    </a:lnTo>
                    <a:lnTo>
                      <a:pt x="5" y="13"/>
                    </a:lnTo>
                    <a:lnTo>
                      <a:pt x="11" y="18"/>
                    </a:lnTo>
                    <a:lnTo>
                      <a:pt x="16" y="20"/>
                    </a:lnTo>
                    <a:lnTo>
                      <a:pt x="22" y="20"/>
                    </a:lnTo>
                    <a:lnTo>
                      <a:pt x="24" y="20"/>
                    </a:lnTo>
                    <a:lnTo>
                      <a:pt x="29" y="18"/>
                    </a:lnTo>
                    <a:close/>
                  </a:path>
                </a:pathLst>
              </a:custGeom>
              <a:solidFill>
                <a:srgbClr val="FDF4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1" name="任意多边形 310620"/>
              <p:cNvSpPr/>
              <p:nvPr/>
            </p:nvSpPr>
            <p:spPr>
              <a:xfrm>
                <a:off x="2417" y="3625"/>
                <a:ext cx="29" cy="20"/>
              </a:xfrm>
              <a:custGeom>
                <a:rect l="0" t="0" r="0" b="0"/>
                <a:pathLst>
                  <a:path w="28" h="20">
                    <a:moveTo>
                      <a:pt x="29" y="18"/>
                    </a:moveTo>
                    <a:lnTo>
                      <a:pt x="29" y="13"/>
                    </a:lnTo>
                    <a:lnTo>
                      <a:pt x="26" y="9"/>
                    </a:lnTo>
                    <a:lnTo>
                      <a:pt x="22" y="7"/>
                    </a:lnTo>
                    <a:lnTo>
                      <a:pt x="18" y="2"/>
                    </a:lnTo>
                    <a:lnTo>
                      <a:pt x="13" y="0"/>
                    </a:lnTo>
                    <a:lnTo>
                      <a:pt x="7" y="0"/>
                    </a:lnTo>
                    <a:lnTo>
                      <a:pt x="5" y="0"/>
                    </a:lnTo>
                    <a:lnTo>
                      <a:pt x="0" y="2"/>
                    </a:lnTo>
                    <a:lnTo>
                      <a:pt x="0" y="7"/>
                    </a:lnTo>
                    <a:lnTo>
                      <a:pt x="2" y="9"/>
                    </a:lnTo>
                    <a:lnTo>
                      <a:pt x="7" y="13"/>
                    </a:lnTo>
                    <a:lnTo>
                      <a:pt x="11" y="18"/>
                    </a:lnTo>
                    <a:lnTo>
                      <a:pt x="16" y="20"/>
                    </a:lnTo>
                    <a:lnTo>
                      <a:pt x="22" y="20"/>
                    </a:lnTo>
                    <a:lnTo>
                      <a:pt x="24" y="18"/>
                    </a:lnTo>
                    <a:lnTo>
                      <a:pt x="29" y="18"/>
                    </a:lnTo>
                    <a:close/>
                  </a:path>
                </a:pathLst>
              </a:custGeom>
              <a:solidFill>
                <a:srgbClr val="FDF4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2" name="任意多边形 310621"/>
              <p:cNvSpPr/>
              <p:nvPr/>
            </p:nvSpPr>
            <p:spPr>
              <a:xfrm>
                <a:off x="2417" y="3625"/>
                <a:ext cx="26" cy="20"/>
              </a:xfrm>
              <a:custGeom>
                <a:rect l="0" t="0" r="0" b="0"/>
                <a:pathLst>
                  <a:path w="26" h="20">
                    <a:moveTo>
                      <a:pt x="11" y="18"/>
                    </a:moveTo>
                    <a:lnTo>
                      <a:pt x="16" y="18"/>
                    </a:lnTo>
                    <a:lnTo>
                      <a:pt x="22" y="20"/>
                    </a:lnTo>
                    <a:lnTo>
                      <a:pt x="24" y="18"/>
                    </a:lnTo>
                    <a:lnTo>
                      <a:pt x="26" y="16"/>
                    </a:lnTo>
                    <a:lnTo>
                      <a:pt x="26" y="13"/>
                    </a:lnTo>
                    <a:lnTo>
                      <a:pt x="26" y="11"/>
                    </a:lnTo>
                    <a:lnTo>
                      <a:pt x="22" y="7"/>
                    </a:lnTo>
                    <a:lnTo>
                      <a:pt x="18" y="5"/>
                    </a:lnTo>
                    <a:lnTo>
                      <a:pt x="11" y="2"/>
                    </a:lnTo>
                    <a:lnTo>
                      <a:pt x="7" y="0"/>
                    </a:lnTo>
                    <a:lnTo>
                      <a:pt x="2" y="2"/>
                    </a:lnTo>
                    <a:lnTo>
                      <a:pt x="0" y="5"/>
                    </a:lnTo>
                    <a:lnTo>
                      <a:pt x="0" y="7"/>
                    </a:lnTo>
                    <a:lnTo>
                      <a:pt x="2" y="11"/>
                    </a:lnTo>
                    <a:lnTo>
                      <a:pt x="7" y="13"/>
                    </a:lnTo>
                    <a:lnTo>
                      <a:pt x="11" y="18"/>
                    </a:lnTo>
                    <a:close/>
                  </a:path>
                </a:pathLst>
              </a:custGeom>
              <a:solidFill>
                <a:srgbClr val="FEF6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3" name="任意多边形 310622"/>
              <p:cNvSpPr/>
              <p:nvPr/>
            </p:nvSpPr>
            <p:spPr>
              <a:xfrm>
                <a:off x="3765" y="3582"/>
                <a:ext cx="125" cy="192"/>
              </a:xfrm>
              <a:custGeom>
                <a:rect l="0" t="0" r="0" b="0"/>
                <a:pathLst>
                  <a:path w="125" h="192">
                    <a:moveTo>
                      <a:pt x="125" y="0"/>
                    </a:moveTo>
                    <a:lnTo>
                      <a:pt x="103" y="0"/>
                    </a:lnTo>
                    <a:lnTo>
                      <a:pt x="26" y="89"/>
                    </a:lnTo>
                    <a:lnTo>
                      <a:pt x="68" y="89"/>
                    </a:lnTo>
                    <a:lnTo>
                      <a:pt x="20" y="139"/>
                    </a:lnTo>
                    <a:lnTo>
                      <a:pt x="0" y="139"/>
                    </a:lnTo>
                    <a:lnTo>
                      <a:pt x="2" y="192"/>
                    </a:lnTo>
                    <a:lnTo>
                      <a:pt x="66" y="142"/>
                    </a:lnTo>
                    <a:lnTo>
                      <a:pt x="42" y="137"/>
                    </a:lnTo>
                    <a:lnTo>
                      <a:pt x="105" y="70"/>
                    </a:lnTo>
                    <a:lnTo>
                      <a:pt x="66" y="72"/>
                    </a:lnTo>
                    <a:lnTo>
                      <a:pt x="12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4" name="任意多边形 310623"/>
              <p:cNvSpPr/>
              <p:nvPr/>
            </p:nvSpPr>
            <p:spPr>
              <a:xfrm>
                <a:off x="3750" y="3575"/>
                <a:ext cx="124" cy="192"/>
              </a:xfrm>
              <a:custGeom>
                <a:rect l="0" t="0" r="0" b="0"/>
                <a:pathLst>
                  <a:path w="124" h="192">
                    <a:moveTo>
                      <a:pt x="124" y="0"/>
                    </a:moveTo>
                    <a:lnTo>
                      <a:pt x="103" y="0"/>
                    </a:lnTo>
                    <a:lnTo>
                      <a:pt x="28" y="90"/>
                    </a:lnTo>
                    <a:lnTo>
                      <a:pt x="68" y="90"/>
                    </a:lnTo>
                    <a:lnTo>
                      <a:pt x="20" y="140"/>
                    </a:lnTo>
                    <a:lnTo>
                      <a:pt x="0" y="140"/>
                    </a:lnTo>
                    <a:lnTo>
                      <a:pt x="2" y="192"/>
                    </a:lnTo>
                    <a:lnTo>
                      <a:pt x="68" y="142"/>
                    </a:lnTo>
                    <a:lnTo>
                      <a:pt x="41" y="138"/>
                    </a:lnTo>
                    <a:lnTo>
                      <a:pt x="105" y="68"/>
                    </a:lnTo>
                    <a:lnTo>
                      <a:pt x="65" y="70"/>
                    </a:lnTo>
                    <a:lnTo>
                      <a:pt x="124" y="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5" name="任意多边形 310624"/>
              <p:cNvSpPr/>
              <p:nvPr/>
            </p:nvSpPr>
            <p:spPr>
              <a:xfrm>
                <a:off x="4451" y="2353"/>
                <a:ext cx="520" cy="619"/>
              </a:xfrm>
              <a:custGeom>
                <a:rect l="0" t="0" r="0" b="0"/>
                <a:pathLst>
                  <a:path w="520" h="619">
                    <a:moveTo>
                      <a:pt x="415" y="619"/>
                    </a:moveTo>
                    <a:lnTo>
                      <a:pt x="415" y="433"/>
                    </a:lnTo>
                    <a:lnTo>
                      <a:pt x="415" y="385"/>
                    </a:lnTo>
                    <a:lnTo>
                      <a:pt x="415" y="350"/>
                    </a:lnTo>
                    <a:lnTo>
                      <a:pt x="418" y="335"/>
                    </a:lnTo>
                    <a:lnTo>
                      <a:pt x="420" y="319"/>
                    </a:lnTo>
                    <a:lnTo>
                      <a:pt x="424" y="302"/>
                    </a:lnTo>
                    <a:lnTo>
                      <a:pt x="431" y="280"/>
                    </a:lnTo>
                    <a:lnTo>
                      <a:pt x="448" y="243"/>
                    </a:lnTo>
                    <a:lnTo>
                      <a:pt x="468" y="195"/>
                    </a:lnTo>
                    <a:lnTo>
                      <a:pt x="490" y="145"/>
                    </a:lnTo>
                    <a:lnTo>
                      <a:pt x="507" y="107"/>
                    </a:lnTo>
                    <a:lnTo>
                      <a:pt x="514" y="88"/>
                    </a:lnTo>
                    <a:lnTo>
                      <a:pt x="518" y="70"/>
                    </a:lnTo>
                    <a:lnTo>
                      <a:pt x="520" y="53"/>
                    </a:lnTo>
                    <a:lnTo>
                      <a:pt x="518" y="35"/>
                    </a:lnTo>
                    <a:lnTo>
                      <a:pt x="516" y="22"/>
                    </a:lnTo>
                    <a:lnTo>
                      <a:pt x="509" y="11"/>
                    </a:lnTo>
                    <a:lnTo>
                      <a:pt x="505" y="7"/>
                    </a:lnTo>
                    <a:lnTo>
                      <a:pt x="501" y="3"/>
                    </a:lnTo>
                    <a:lnTo>
                      <a:pt x="496" y="3"/>
                    </a:lnTo>
                    <a:lnTo>
                      <a:pt x="492" y="0"/>
                    </a:lnTo>
                    <a:lnTo>
                      <a:pt x="466" y="0"/>
                    </a:lnTo>
                    <a:lnTo>
                      <a:pt x="437" y="3"/>
                    </a:lnTo>
                    <a:lnTo>
                      <a:pt x="413" y="3"/>
                    </a:lnTo>
                    <a:lnTo>
                      <a:pt x="404" y="3"/>
                    </a:lnTo>
                    <a:lnTo>
                      <a:pt x="393" y="3"/>
                    </a:lnTo>
                    <a:lnTo>
                      <a:pt x="380" y="5"/>
                    </a:lnTo>
                    <a:lnTo>
                      <a:pt x="138" y="5"/>
                    </a:lnTo>
                    <a:lnTo>
                      <a:pt x="125" y="3"/>
                    </a:lnTo>
                    <a:lnTo>
                      <a:pt x="109" y="5"/>
                    </a:lnTo>
                    <a:lnTo>
                      <a:pt x="101" y="5"/>
                    </a:lnTo>
                    <a:lnTo>
                      <a:pt x="83" y="3"/>
                    </a:lnTo>
                    <a:lnTo>
                      <a:pt x="59" y="3"/>
                    </a:lnTo>
                    <a:lnTo>
                      <a:pt x="35" y="5"/>
                    </a:lnTo>
                    <a:lnTo>
                      <a:pt x="24" y="7"/>
                    </a:lnTo>
                    <a:lnTo>
                      <a:pt x="16" y="11"/>
                    </a:lnTo>
                    <a:lnTo>
                      <a:pt x="9" y="20"/>
                    </a:lnTo>
                    <a:lnTo>
                      <a:pt x="5" y="31"/>
                    </a:lnTo>
                    <a:lnTo>
                      <a:pt x="2" y="44"/>
                    </a:lnTo>
                    <a:lnTo>
                      <a:pt x="0" y="59"/>
                    </a:lnTo>
                    <a:lnTo>
                      <a:pt x="2" y="75"/>
                    </a:lnTo>
                    <a:lnTo>
                      <a:pt x="7" y="90"/>
                    </a:lnTo>
                    <a:lnTo>
                      <a:pt x="20" y="132"/>
                    </a:lnTo>
                    <a:lnTo>
                      <a:pt x="40" y="180"/>
                    </a:lnTo>
                    <a:lnTo>
                      <a:pt x="61" y="232"/>
                    </a:lnTo>
                    <a:lnTo>
                      <a:pt x="83" y="278"/>
                    </a:lnTo>
                    <a:lnTo>
                      <a:pt x="92" y="298"/>
                    </a:lnTo>
                    <a:lnTo>
                      <a:pt x="99" y="317"/>
                    </a:lnTo>
                    <a:lnTo>
                      <a:pt x="103" y="352"/>
                    </a:lnTo>
                    <a:lnTo>
                      <a:pt x="103" y="422"/>
                    </a:lnTo>
                    <a:lnTo>
                      <a:pt x="103" y="619"/>
                    </a:lnTo>
                    <a:lnTo>
                      <a:pt x="415" y="61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6" name="任意多边形 310625"/>
              <p:cNvSpPr/>
              <p:nvPr/>
            </p:nvSpPr>
            <p:spPr>
              <a:xfrm>
                <a:off x="4862" y="2786"/>
                <a:ext cx="9" cy="186"/>
              </a:xfrm>
              <a:custGeom>
                <a:rect l="0" t="0" r="0" b="0"/>
                <a:pathLst>
                  <a:path w="9" h="186">
                    <a:moveTo>
                      <a:pt x="0" y="0"/>
                    </a:moveTo>
                    <a:lnTo>
                      <a:pt x="0" y="0"/>
                    </a:lnTo>
                    <a:lnTo>
                      <a:pt x="0" y="186"/>
                    </a:lnTo>
                    <a:lnTo>
                      <a:pt x="9" y="186"/>
                    </a:lnTo>
                    <a:lnTo>
                      <a:pt x="9" y="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7" name="任意多边形 310626"/>
              <p:cNvSpPr/>
              <p:nvPr/>
            </p:nvSpPr>
            <p:spPr>
              <a:xfrm>
                <a:off x="4862" y="2633"/>
                <a:ext cx="24" cy="153"/>
              </a:xfrm>
              <a:custGeom>
                <a:rect l="0" t="0" r="0" b="0"/>
                <a:pathLst>
                  <a:path w="24" h="153">
                    <a:moveTo>
                      <a:pt x="15" y="0"/>
                    </a:moveTo>
                    <a:lnTo>
                      <a:pt x="15" y="0"/>
                    </a:lnTo>
                    <a:lnTo>
                      <a:pt x="9" y="20"/>
                    </a:lnTo>
                    <a:lnTo>
                      <a:pt x="4" y="37"/>
                    </a:lnTo>
                    <a:lnTo>
                      <a:pt x="2" y="55"/>
                    </a:lnTo>
                    <a:lnTo>
                      <a:pt x="0" y="70"/>
                    </a:lnTo>
                    <a:lnTo>
                      <a:pt x="0" y="105"/>
                    </a:lnTo>
                    <a:lnTo>
                      <a:pt x="0" y="153"/>
                    </a:lnTo>
                    <a:lnTo>
                      <a:pt x="9" y="153"/>
                    </a:lnTo>
                    <a:lnTo>
                      <a:pt x="9" y="105"/>
                    </a:lnTo>
                    <a:lnTo>
                      <a:pt x="9" y="72"/>
                    </a:lnTo>
                    <a:lnTo>
                      <a:pt x="11" y="57"/>
                    </a:lnTo>
                    <a:lnTo>
                      <a:pt x="13" y="39"/>
                    </a:lnTo>
                    <a:lnTo>
                      <a:pt x="17" y="22"/>
                    </a:lnTo>
                    <a:lnTo>
                      <a:pt x="24" y="2"/>
                    </a:lnTo>
                    <a:lnTo>
                      <a:pt x="24" y="2"/>
                    </a:lnTo>
                    <a:lnTo>
                      <a:pt x="1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8" name="任意多边形 310627"/>
              <p:cNvSpPr/>
              <p:nvPr/>
            </p:nvSpPr>
            <p:spPr>
              <a:xfrm>
                <a:off x="4877" y="2458"/>
                <a:ext cx="85" cy="177"/>
              </a:xfrm>
              <a:custGeom>
                <a:rect l="0" t="0" r="0" b="0"/>
                <a:pathLst>
                  <a:path w="85" h="177">
                    <a:moveTo>
                      <a:pt x="77" y="0"/>
                    </a:moveTo>
                    <a:lnTo>
                      <a:pt x="77" y="0"/>
                    </a:lnTo>
                    <a:lnTo>
                      <a:pt x="59" y="40"/>
                    </a:lnTo>
                    <a:lnTo>
                      <a:pt x="37" y="88"/>
                    </a:lnTo>
                    <a:lnTo>
                      <a:pt x="18" y="136"/>
                    </a:lnTo>
                    <a:lnTo>
                      <a:pt x="0" y="175"/>
                    </a:lnTo>
                    <a:lnTo>
                      <a:pt x="9" y="177"/>
                    </a:lnTo>
                    <a:lnTo>
                      <a:pt x="24" y="138"/>
                    </a:lnTo>
                    <a:lnTo>
                      <a:pt x="46" y="90"/>
                    </a:lnTo>
                    <a:lnTo>
                      <a:pt x="68" y="42"/>
                    </a:lnTo>
                    <a:lnTo>
                      <a:pt x="85" y="5"/>
                    </a:lnTo>
                    <a:lnTo>
                      <a:pt x="85" y="5"/>
                    </a:lnTo>
                    <a:lnTo>
                      <a:pt x="7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29" name="任意多边形 310628"/>
              <p:cNvSpPr/>
              <p:nvPr/>
            </p:nvSpPr>
            <p:spPr>
              <a:xfrm>
                <a:off x="4943" y="2349"/>
                <a:ext cx="33" cy="114"/>
              </a:xfrm>
              <a:custGeom>
                <a:rect l="0" t="0" r="0" b="0"/>
                <a:pathLst>
                  <a:path w="33" h="114">
                    <a:moveTo>
                      <a:pt x="0" y="9"/>
                    </a:moveTo>
                    <a:lnTo>
                      <a:pt x="0" y="9"/>
                    </a:lnTo>
                    <a:lnTo>
                      <a:pt x="4" y="11"/>
                    </a:lnTo>
                    <a:lnTo>
                      <a:pt x="6" y="11"/>
                    </a:lnTo>
                    <a:lnTo>
                      <a:pt x="11" y="13"/>
                    </a:lnTo>
                    <a:lnTo>
                      <a:pt x="13" y="18"/>
                    </a:lnTo>
                    <a:lnTo>
                      <a:pt x="19" y="28"/>
                    </a:lnTo>
                    <a:lnTo>
                      <a:pt x="22" y="42"/>
                    </a:lnTo>
                    <a:lnTo>
                      <a:pt x="24" y="57"/>
                    </a:lnTo>
                    <a:lnTo>
                      <a:pt x="22" y="74"/>
                    </a:lnTo>
                    <a:lnTo>
                      <a:pt x="17" y="92"/>
                    </a:lnTo>
                    <a:lnTo>
                      <a:pt x="11" y="109"/>
                    </a:lnTo>
                    <a:lnTo>
                      <a:pt x="19" y="114"/>
                    </a:lnTo>
                    <a:lnTo>
                      <a:pt x="26" y="94"/>
                    </a:lnTo>
                    <a:lnTo>
                      <a:pt x="30" y="74"/>
                    </a:lnTo>
                    <a:lnTo>
                      <a:pt x="33" y="57"/>
                    </a:lnTo>
                    <a:lnTo>
                      <a:pt x="30" y="39"/>
                    </a:lnTo>
                    <a:lnTo>
                      <a:pt x="28" y="24"/>
                    </a:lnTo>
                    <a:lnTo>
                      <a:pt x="22" y="13"/>
                    </a:lnTo>
                    <a:lnTo>
                      <a:pt x="17" y="7"/>
                    </a:lnTo>
                    <a:lnTo>
                      <a:pt x="11" y="4"/>
                    </a:lnTo>
                    <a:lnTo>
                      <a:pt x="6" y="2"/>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0" name="任意多边形 310629"/>
              <p:cNvSpPr/>
              <p:nvPr/>
            </p:nvSpPr>
            <p:spPr>
              <a:xfrm>
                <a:off x="4855" y="2349"/>
                <a:ext cx="88" cy="11"/>
              </a:xfrm>
              <a:custGeom>
                <a:rect l="0" t="0" r="0" b="0"/>
                <a:pathLst>
                  <a:path w="88" h="11">
                    <a:moveTo>
                      <a:pt x="0" y="11"/>
                    </a:moveTo>
                    <a:lnTo>
                      <a:pt x="0" y="11"/>
                    </a:lnTo>
                    <a:lnTo>
                      <a:pt x="11" y="11"/>
                    </a:lnTo>
                    <a:lnTo>
                      <a:pt x="33" y="11"/>
                    </a:lnTo>
                    <a:lnTo>
                      <a:pt x="62" y="9"/>
                    </a:lnTo>
                    <a:lnTo>
                      <a:pt x="88" y="9"/>
                    </a:lnTo>
                    <a:lnTo>
                      <a:pt x="88" y="0"/>
                    </a:lnTo>
                    <a:lnTo>
                      <a:pt x="62" y="0"/>
                    </a:lnTo>
                    <a:lnTo>
                      <a:pt x="33" y="2"/>
                    </a:lnTo>
                    <a:lnTo>
                      <a:pt x="9" y="2"/>
                    </a:lnTo>
                    <a:lnTo>
                      <a:pt x="0" y="2"/>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1" name="任意多边形 310630"/>
              <p:cNvSpPr/>
              <p:nvPr/>
            </p:nvSpPr>
            <p:spPr>
              <a:xfrm>
                <a:off x="4844" y="2351"/>
                <a:ext cx="11" cy="11"/>
              </a:xfrm>
              <a:custGeom>
                <a:rect l="0" t="0" r="0" b="0"/>
                <a:pathLst>
                  <a:path w="11" h="11">
                    <a:moveTo>
                      <a:pt x="0" y="11"/>
                    </a:moveTo>
                    <a:lnTo>
                      <a:pt x="0" y="11"/>
                    </a:lnTo>
                    <a:lnTo>
                      <a:pt x="11" y="9"/>
                    </a:lnTo>
                    <a:lnTo>
                      <a:pt x="11"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2" name="任意多边形 310631"/>
              <p:cNvSpPr/>
              <p:nvPr/>
            </p:nvSpPr>
            <p:spPr>
              <a:xfrm>
                <a:off x="4831" y="2351"/>
                <a:ext cx="13" cy="11"/>
              </a:xfrm>
              <a:custGeom>
                <a:rect l="0" t="0" r="0" b="0"/>
                <a:pathLst>
                  <a:path w="13" h="11">
                    <a:moveTo>
                      <a:pt x="0" y="11"/>
                    </a:moveTo>
                    <a:lnTo>
                      <a:pt x="0" y="11"/>
                    </a:lnTo>
                    <a:lnTo>
                      <a:pt x="13" y="11"/>
                    </a:lnTo>
                    <a:lnTo>
                      <a:pt x="13" y="0"/>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3" name="任意多边形 310632"/>
              <p:cNvSpPr/>
              <p:nvPr/>
            </p:nvSpPr>
            <p:spPr>
              <a:xfrm>
                <a:off x="4589" y="2353"/>
                <a:ext cx="242" cy="9"/>
              </a:xfrm>
              <a:custGeom>
                <a:rect l="0" t="0" r="0" b="0"/>
                <a:pathLst>
                  <a:path w="241" h="9">
                    <a:moveTo>
                      <a:pt x="0" y="9"/>
                    </a:moveTo>
                    <a:lnTo>
                      <a:pt x="0" y="9"/>
                    </a:lnTo>
                    <a:lnTo>
                      <a:pt x="242" y="9"/>
                    </a:lnTo>
                    <a:lnTo>
                      <a:pt x="242"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4" name="任意多边形 310633"/>
              <p:cNvSpPr/>
              <p:nvPr/>
            </p:nvSpPr>
            <p:spPr>
              <a:xfrm>
                <a:off x="4576" y="2351"/>
                <a:ext cx="13" cy="11"/>
              </a:xfrm>
              <a:custGeom>
                <a:rect l="0" t="0" r="0" b="0"/>
                <a:pathLst>
                  <a:path w="13" h="11">
                    <a:moveTo>
                      <a:pt x="0" y="0"/>
                    </a:moveTo>
                    <a:lnTo>
                      <a:pt x="0" y="11"/>
                    </a:lnTo>
                    <a:lnTo>
                      <a:pt x="13" y="11"/>
                    </a:lnTo>
                    <a:lnTo>
                      <a:pt x="13" y="2"/>
                    </a:lnTo>
                    <a:lnTo>
                      <a:pt x="0" y="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5" name="任意多边形 310634"/>
              <p:cNvSpPr/>
              <p:nvPr/>
            </p:nvSpPr>
            <p:spPr>
              <a:xfrm>
                <a:off x="4560" y="2351"/>
                <a:ext cx="16" cy="11"/>
              </a:xfrm>
              <a:custGeom>
                <a:rect l="0" t="0" r="0" b="0"/>
                <a:pathLst>
                  <a:path w="16" h="11">
                    <a:moveTo>
                      <a:pt x="0" y="11"/>
                    </a:moveTo>
                    <a:lnTo>
                      <a:pt x="0" y="11"/>
                    </a:lnTo>
                    <a:lnTo>
                      <a:pt x="16" y="11"/>
                    </a:lnTo>
                    <a:lnTo>
                      <a:pt x="16" y="0"/>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6" name="任意多边形 310635"/>
              <p:cNvSpPr/>
              <p:nvPr/>
            </p:nvSpPr>
            <p:spPr>
              <a:xfrm>
                <a:off x="4486" y="2351"/>
                <a:ext cx="74" cy="11"/>
              </a:xfrm>
              <a:custGeom>
                <a:rect l="0" t="0" r="0" b="0"/>
                <a:pathLst>
                  <a:path w="74" h="11">
                    <a:moveTo>
                      <a:pt x="0" y="11"/>
                    </a:moveTo>
                    <a:lnTo>
                      <a:pt x="0" y="11"/>
                    </a:lnTo>
                    <a:lnTo>
                      <a:pt x="24" y="11"/>
                    </a:lnTo>
                    <a:lnTo>
                      <a:pt x="48" y="11"/>
                    </a:lnTo>
                    <a:lnTo>
                      <a:pt x="66" y="11"/>
                    </a:lnTo>
                    <a:lnTo>
                      <a:pt x="74" y="11"/>
                    </a:lnTo>
                    <a:lnTo>
                      <a:pt x="74" y="2"/>
                    </a:lnTo>
                    <a:lnTo>
                      <a:pt x="66" y="2"/>
                    </a:lnTo>
                    <a:lnTo>
                      <a:pt x="48" y="0"/>
                    </a:lnTo>
                    <a:lnTo>
                      <a:pt x="24" y="0"/>
                    </a:lnTo>
                    <a:lnTo>
                      <a:pt x="0" y="2"/>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7" name="任意多边形 310636"/>
              <p:cNvSpPr/>
              <p:nvPr/>
            </p:nvSpPr>
            <p:spPr>
              <a:xfrm>
                <a:off x="4447" y="2353"/>
                <a:ext cx="39" cy="92"/>
              </a:xfrm>
              <a:custGeom>
                <a:rect l="0" t="0" r="0" b="0"/>
                <a:pathLst>
                  <a:path w="39" h="92">
                    <a:moveTo>
                      <a:pt x="15" y="90"/>
                    </a:moveTo>
                    <a:lnTo>
                      <a:pt x="15" y="90"/>
                    </a:lnTo>
                    <a:lnTo>
                      <a:pt x="11" y="75"/>
                    </a:lnTo>
                    <a:lnTo>
                      <a:pt x="9" y="59"/>
                    </a:lnTo>
                    <a:lnTo>
                      <a:pt x="11" y="44"/>
                    </a:lnTo>
                    <a:lnTo>
                      <a:pt x="13" y="33"/>
                    </a:lnTo>
                    <a:lnTo>
                      <a:pt x="17" y="22"/>
                    </a:lnTo>
                    <a:lnTo>
                      <a:pt x="22" y="16"/>
                    </a:lnTo>
                    <a:lnTo>
                      <a:pt x="30" y="11"/>
                    </a:lnTo>
                    <a:lnTo>
                      <a:pt x="39" y="9"/>
                    </a:lnTo>
                    <a:lnTo>
                      <a:pt x="39" y="0"/>
                    </a:lnTo>
                    <a:lnTo>
                      <a:pt x="26" y="3"/>
                    </a:lnTo>
                    <a:lnTo>
                      <a:pt x="17" y="9"/>
                    </a:lnTo>
                    <a:lnTo>
                      <a:pt x="9" y="18"/>
                    </a:lnTo>
                    <a:lnTo>
                      <a:pt x="4" y="31"/>
                    </a:lnTo>
                    <a:lnTo>
                      <a:pt x="2" y="44"/>
                    </a:lnTo>
                    <a:lnTo>
                      <a:pt x="0" y="59"/>
                    </a:lnTo>
                    <a:lnTo>
                      <a:pt x="2" y="75"/>
                    </a:lnTo>
                    <a:lnTo>
                      <a:pt x="6" y="92"/>
                    </a:lnTo>
                    <a:lnTo>
                      <a:pt x="6" y="92"/>
                    </a:lnTo>
                    <a:lnTo>
                      <a:pt x="15" y="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8" name="任意多边形 310637"/>
              <p:cNvSpPr/>
              <p:nvPr/>
            </p:nvSpPr>
            <p:spPr>
              <a:xfrm>
                <a:off x="4453" y="2443"/>
                <a:ext cx="86" cy="190"/>
              </a:xfrm>
              <a:custGeom>
                <a:rect l="0" t="0" r="0" b="0"/>
                <a:pathLst>
                  <a:path w="86" h="190">
                    <a:moveTo>
                      <a:pt x="86" y="186"/>
                    </a:moveTo>
                    <a:lnTo>
                      <a:pt x="86" y="186"/>
                    </a:lnTo>
                    <a:lnTo>
                      <a:pt x="64" y="140"/>
                    </a:lnTo>
                    <a:lnTo>
                      <a:pt x="42" y="90"/>
                    </a:lnTo>
                    <a:lnTo>
                      <a:pt x="22" y="39"/>
                    </a:lnTo>
                    <a:lnTo>
                      <a:pt x="9" y="0"/>
                    </a:lnTo>
                    <a:lnTo>
                      <a:pt x="0" y="2"/>
                    </a:lnTo>
                    <a:lnTo>
                      <a:pt x="14" y="44"/>
                    </a:lnTo>
                    <a:lnTo>
                      <a:pt x="33" y="92"/>
                    </a:lnTo>
                    <a:lnTo>
                      <a:pt x="55" y="144"/>
                    </a:lnTo>
                    <a:lnTo>
                      <a:pt x="77" y="190"/>
                    </a:lnTo>
                    <a:lnTo>
                      <a:pt x="77" y="190"/>
                    </a:lnTo>
                    <a:lnTo>
                      <a:pt x="86" y="18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39" name="任意多边形 310638"/>
              <p:cNvSpPr/>
              <p:nvPr/>
            </p:nvSpPr>
            <p:spPr>
              <a:xfrm>
                <a:off x="4530" y="2629"/>
                <a:ext cx="28" cy="146"/>
              </a:xfrm>
              <a:custGeom>
                <a:rect l="0" t="0" r="0" b="0"/>
                <a:pathLst>
                  <a:path w="28" h="146">
                    <a:moveTo>
                      <a:pt x="28" y="146"/>
                    </a:moveTo>
                    <a:lnTo>
                      <a:pt x="28" y="146"/>
                    </a:lnTo>
                    <a:lnTo>
                      <a:pt x="28" y="76"/>
                    </a:lnTo>
                    <a:lnTo>
                      <a:pt x="24" y="41"/>
                    </a:lnTo>
                    <a:lnTo>
                      <a:pt x="17" y="19"/>
                    </a:lnTo>
                    <a:lnTo>
                      <a:pt x="9" y="0"/>
                    </a:lnTo>
                    <a:lnTo>
                      <a:pt x="0" y="4"/>
                    </a:lnTo>
                    <a:lnTo>
                      <a:pt x="9" y="24"/>
                    </a:lnTo>
                    <a:lnTo>
                      <a:pt x="15" y="41"/>
                    </a:lnTo>
                    <a:lnTo>
                      <a:pt x="17" y="76"/>
                    </a:lnTo>
                    <a:lnTo>
                      <a:pt x="20" y="146"/>
                    </a:lnTo>
                    <a:lnTo>
                      <a:pt x="20" y="146"/>
                    </a:lnTo>
                    <a:lnTo>
                      <a:pt x="28" y="1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0" name="任意多边形 310639"/>
              <p:cNvSpPr/>
              <p:nvPr/>
            </p:nvSpPr>
            <p:spPr>
              <a:xfrm>
                <a:off x="4550" y="2775"/>
                <a:ext cx="8" cy="201"/>
              </a:xfrm>
              <a:custGeom>
                <a:rect l="0" t="0" r="0" b="0"/>
                <a:pathLst>
                  <a:path w="8" h="201">
                    <a:moveTo>
                      <a:pt x="4" y="201"/>
                    </a:moveTo>
                    <a:lnTo>
                      <a:pt x="8" y="197"/>
                    </a:lnTo>
                    <a:lnTo>
                      <a:pt x="8" y="0"/>
                    </a:lnTo>
                    <a:lnTo>
                      <a:pt x="0" y="0"/>
                    </a:lnTo>
                    <a:lnTo>
                      <a:pt x="0" y="197"/>
                    </a:lnTo>
                    <a:lnTo>
                      <a:pt x="4" y="201"/>
                    </a:lnTo>
                    <a:lnTo>
                      <a:pt x="0" y="197"/>
                    </a:lnTo>
                    <a:lnTo>
                      <a:pt x="0" y="201"/>
                    </a:lnTo>
                    <a:lnTo>
                      <a:pt x="4" y="20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1" name="任意多边形 310640"/>
              <p:cNvSpPr/>
              <p:nvPr/>
            </p:nvSpPr>
            <p:spPr>
              <a:xfrm>
                <a:off x="4554" y="2968"/>
                <a:ext cx="317" cy="8"/>
              </a:xfrm>
              <a:custGeom>
                <a:rect l="0" t="0" r="0" b="0"/>
                <a:pathLst>
                  <a:path w="317" h="8">
                    <a:moveTo>
                      <a:pt x="317" y="4"/>
                    </a:moveTo>
                    <a:lnTo>
                      <a:pt x="312" y="0"/>
                    </a:lnTo>
                    <a:lnTo>
                      <a:pt x="0" y="0"/>
                    </a:lnTo>
                    <a:lnTo>
                      <a:pt x="0" y="8"/>
                    </a:lnTo>
                    <a:lnTo>
                      <a:pt x="312" y="8"/>
                    </a:lnTo>
                    <a:lnTo>
                      <a:pt x="317" y="4"/>
                    </a:lnTo>
                    <a:lnTo>
                      <a:pt x="312" y="8"/>
                    </a:lnTo>
                    <a:lnTo>
                      <a:pt x="317" y="8"/>
                    </a:lnTo>
                    <a:lnTo>
                      <a:pt x="317"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2" name="任意多边形 310641"/>
              <p:cNvSpPr/>
              <p:nvPr/>
            </p:nvSpPr>
            <p:spPr>
              <a:xfrm>
                <a:off x="3861" y="2351"/>
                <a:ext cx="520" cy="621"/>
              </a:xfrm>
              <a:custGeom>
                <a:rect l="0" t="0" r="0" b="0"/>
                <a:pathLst>
                  <a:path w="520" h="621">
                    <a:moveTo>
                      <a:pt x="415" y="621"/>
                    </a:moveTo>
                    <a:lnTo>
                      <a:pt x="415" y="435"/>
                    </a:lnTo>
                    <a:lnTo>
                      <a:pt x="415" y="389"/>
                    </a:lnTo>
                    <a:lnTo>
                      <a:pt x="415" y="354"/>
                    </a:lnTo>
                    <a:lnTo>
                      <a:pt x="418" y="337"/>
                    </a:lnTo>
                    <a:lnTo>
                      <a:pt x="420" y="321"/>
                    </a:lnTo>
                    <a:lnTo>
                      <a:pt x="426" y="304"/>
                    </a:lnTo>
                    <a:lnTo>
                      <a:pt x="433" y="282"/>
                    </a:lnTo>
                    <a:lnTo>
                      <a:pt x="448" y="243"/>
                    </a:lnTo>
                    <a:lnTo>
                      <a:pt x="470" y="195"/>
                    </a:lnTo>
                    <a:lnTo>
                      <a:pt x="492" y="147"/>
                    </a:lnTo>
                    <a:lnTo>
                      <a:pt x="509" y="107"/>
                    </a:lnTo>
                    <a:lnTo>
                      <a:pt x="516" y="90"/>
                    </a:lnTo>
                    <a:lnTo>
                      <a:pt x="520" y="70"/>
                    </a:lnTo>
                    <a:lnTo>
                      <a:pt x="520" y="53"/>
                    </a:lnTo>
                    <a:lnTo>
                      <a:pt x="520" y="37"/>
                    </a:lnTo>
                    <a:lnTo>
                      <a:pt x="516" y="22"/>
                    </a:lnTo>
                    <a:lnTo>
                      <a:pt x="512" y="11"/>
                    </a:lnTo>
                    <a:lnTo>
                      <a:pt x="507" y="7"/>
                    </a:lnTo>
                    <a:lnTo>
                      <a:pt x="503" y="5"/>
                    </a:lnTo>
                    <a:lnTo>
                      <a:pt x="498" y="2"/>
                    </a:lnTo>
                    <a:lnTo>
                      <a:pt x="494" y="0"/>
                    </a:lnTo>
                    <a:lnTo>
                      <a:pt x="466" y="2"/>
                    </a:lnTo>
                    <a:lnTo>
                      <a:pt x="437" y="2"/>
                    </a:lnTo>
                    <a:lnTo>
                      <a:pt x="415" y="2"/>
                    </a:lnTo>
                    <a:lnTo>
                      <a:pt x="407" y="2"/>
                    </a:lnTo>
                    <a:lnTo>
                      <a:pt x="394" y="5"/>
                    </a:lnTo>
                    <a:lnTo>
                      <a:pt x="380" y="5"/>
                    </a:lnTo>
                    <a:lnTo>
                      <a:pt x="136" y="5"/>
                    </a:lnTo>
                    <a:lnTo>
                      <a:pt x="123" y="5"/>
                    </a:lnTo>
                    <a:lnTo>
                      <a:pt x="107" y="5"/>
                    </a:lnTo>
                    <a:lnTo>
                      <a:pt x="101" y="5"/>
                    </a:lnTo>
                    <a:lnTo>
                      <a:pt x="81" y="5"/>
                    </a:lnTo>
                    <a:lnTo>
                      <a:pt x="57" y="5"/>
                    </a:lnTo>
                    <a:lnTo>
                      <a:pt x="33" y="5"/>
                    </a:lnTo>
                    <a:lnTo>
                      <a:pt x="22" y="7"/>
                    </a:lnTo>
                    <a:lnTo>
                      <a:pt x="13" y="13"/>
                    </a:lnTo>
                    <a:lnTo>
                      <a:pt x="7" y="20"/>
                    </a:lnTo>
                    <a:lnTo>
                      <a:pt x="3" y="31"/>
                    </a:lnTo>
                    <a:lnTo>
                      <a:pt x="0" y="44"/>
                    </a:lnTo>
                    <a:lnTo>
                      <a:pt x="0" y="59"/>
                    </a:lnTo>
                    <a:lnTo>
                      <a:pt x="0" y="75"/>
                    </a:lnTo>
                    <a:lnTo>
                      <a:pt x="5" y="92"/>
                    </a:lnTo>
                    <a:lnTo>
                      <a:pt x="18" y="131"/>
                    </a:lnTo>
                    <a:lnTo>
                      <a:pt x="37" y="182"/>
                    </a:lnTo>
                    <a:lnTo>
                      <a:pt x="59" y="232"/>
                    </a:lnTo>
                    <a:lnTo>
                      <a:pt x="81" y="280"/>
                    </a:lnTo>
                    <a:lnTo>
                      <a:pt x="92" y="300"/>
                    </a:lnTo>
                    <a:lnTo>
                      <a:pt x="99" y="319"/>
                    </a:lnTo>
                    <a:lnTo>
                      <a:pt x="101" y="354"/>
                    </a:lnTo>
                    <a:lnTo>
                      <a:pt x="101" y="424"/>
                    </a:lnTo>
                    <a:lnTo>
                      <a:pt x="103" y="621"/>
                    </a:lnTo>
                    <a:lnTo>
                      <a:pt x="415" y="62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3" name="任意多边形 310642"/>
              <p:cNvSpPr/>
              <p:nvPr/>
            </p:nvSpPr>
            <p:spPr>
              <a:xfrm>
                <a:off x="4272" y="2786"/>
                <a:ext cx="11" cy="186"/>
              </a:xfrm>
              <a:custGeom>
                <a:rect l="0" t="0" r="0" b="0"/>
                <a:pathLst>
                  <a:path w="11" h="186">
                    <a:moveTo>
                      <a:pt x="0" y="0"/>
                    </a:moveTo>
                    <a:lnTo>
                      <a:pt x="0" y="0"/>
                    </a:lnTo>
                    <a:lnTo>
                      <a:pt x="0" y="186"/>
                    </a:lnTo>
                    <a:lnTo>
                      <a:pt x="11" y="186"/>
                    </a:lnTo>
                    <a:lnTo>
                      <a:pt x="11" y="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4" name="任意多边形 310643"/>
              <p:cNvSpPr/>
              <p:nvPr/>
            </p:nvSpPr>
            <p:spPr>
              <a:xfrm>
                <a:off x="4272" y="2631"/>
                <a:ext cx="26" cy="157"/>
              </a:xfrm>
              <a:custGeom>
                <a:rect l="0" t="0" r="0" b="0"/>
                <a:pathLst>
                  <a:path w="26" h="157">
                    <a:moveTo>
                      <a:pt x="18" y="0"/>
                    </a:moveTo>
                    <a:lnTo>
                      <a:pt x="18" y="0"/>
                    </a:lnTo>
                    <a:lnTo>
                      <a:pt x="11" y="22"/>
                    </a:lnTo>
                    <a:lnTo>
                      <a:pt x="4" y="39"/>
                    </a:lnTo>
                    <a:lnTo>
                      <a:pt x="2" y="57"/>
                    </a:lnTo>
                    <a:lnTo>
                      <a:pt x="0" y="74"/>
                    </a:lnTo>
                    <a:lnTo>
                      <a:pt x="0" y="109"/>
                    </a:lnTo>
                    <a:lnTo>
                      <a:pt x="0" y="155"/>
                    </a:lnTo>
                    <a:lnTo>
                      <a:pt x="11" y="157"/>
                    </a:lnTo>
                    <a:lnTo>
                      <a:pt x="9" y="109"/>
                    </a:lnTo>
                    <a:lnTo>
                      <a:pt x="11" y="74"/>
                    </a:lnTo>
                    <a:lnTo>
                      <a:pt x="11" y="59"/>
                    </a:lnTo>
                    <a:lnTo>
                      <a:pt x="13" y="41"/>
                    </a:lnTo>
                    <a:lnTo>
                      <a:pt x="20" y="24"/>
                    </a:lnTo>
                    <a:lnTo>
                      <a:pt x="26" y="4"/>
                    </a:lnTo>
                    <a:lnTo>
                      <a:pt x="26" y="4"/>
                    </a:lnTo>
                    <a:lnTo>
                      <a:pt x="1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5" name="任意多边形 310644"/>
              <p:cNvSpPr/>
              <p:nvPr/>
            </p:nvSpPr>
            <p:spPr>
              <a:xfrm>
                <a:off x="4290" y="2456"/>
                <a:ext cx="85" cy="179"/>
              </a:xfrm>
              <a:custGeom>
                <a:rect l="0" t="0" r="0" b="0"/>
                <a:pathLst>
                  <a:path w="85" h="179">
                    <a:moveTo>
                      <a:pt x="76" y="0"/>
                    </a:moveTo>
                    <a:lnTo>
                      <a:pt x="76" y="0"/>
                    </a:lnTo>
                    <a:lnTo>
                      <a:pt x="59" y="39"/>
                    </a:lnTo>
                    <a:lnTo>
                      <a:pt x="37" y="88"/>
                    </a:lnTo>
                    <a:lnTo>
                      <a:pt x="15" y="138"/>
                    </a:lnTo>
                    <a:lnTo>
                      <a:pt x="0" y="175"/>
                    </a:lnTo>
                    <a:lnTo>
                      <a:pt x="8" y="179"/>
                    </a:lnTo>
                    <a:lnTo>
                      <a:pt x="24" y="140"/>
                    </a:lnTo>
                    <a:lnTo>
                      <a:pt x="45" y="92"/>
                    </a:lnTo>
                    <a:lnTo>
                      <a:pt x="67" y="44"/>
                    </a:lnTo>
                    <a:lnTo>
                      <a:pt x="85" y="4"/>
                    </a:lnTo>
                    <a:lnTo>
                      <a:pt x="85" y="4"/>
                    </a:lnTo>
                    <a:lnTo>
                      <a:pt x="7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6" name="任意多边形 310645"/>
              <p:cNvSpPr/>
              <p:nvPr/>
            </p:nvSpPr>
            <p:spPr>
              <a:xfrm>
                <a:off x="4355" y="2347"/>
                <a:ext cx="33" cy="113"/>
              </a:xfrm>
              <a:custGeom>
                <a:rect l="0" t="0" r="0" b="0"/>
                <a:pathLst>
                  <a:path w="33" h="113">
                    <a:moveTo>
                      <a:pt x="0" y="11"/>
                    </a:moveTo>
                    <a:lnTo>
                      <a:pt x="0" y="11"/>
                    </a:lnTo>
                    <a:lnTo>
                      <a:pt x="2" y="11"/>
                    </a:lnTo>
                    <a:lnTo>
                      <a:pt x="7" y="11"/>
                    </a:lnTo>
                    <a:lnTo>
                      <a:pt x="11" y="15"/>
                    </a:lnTo>
                    <a:lnTo>
                      <a:pt x="13" y="17"/>
                    </a:lnTo>
                    <a:lnTo>
                      <a:pt x="18" y="28"/>
                    </a:lnTo>
                    <a:lnTo>
                      <a:pt x="22" y="41"/>
                    </a:lnTo>
                    <a:lnTo>
                      <a:pt x="22" y="57"/>
                    </a:lnTo>
                    <a:lnTo>
                      <a:pt x="22" y="74"/>
                    </a:lnTo>
                    <a:lnTo>
                      <a:pt x="18" y="92"/>
                    </a:lnTo>
                    <a:lnTo>
                      <a:pt x="11" y="109"/>
                    </a:lnTo>
                    <a:lnTo>
                      <a:pt x="20" y="113"/>
                    </a:lnTo>
                    <a:lnTo>
                      <a:pt x="26" y="94"/>
                    </a:lnTo>
                    <a:lnTo>
                      <a:pt x="31" y="76"/>
                    </a:lnTo>
                    <a:lnTo>
                      <a:pt x="33" y="57"/>
                    </a:lnTo>
                    <a:lnTo>
                      <a:pt x="31" y="39"/>
                    </a:lnTo>
                    <a:lnTo>
                      <a:pt x="26" y="24"/>
                    </a:lnTo>
                    <a:lnTo>
                      <a:pt x="20" y="13"/>
                    </a:lnTo>
                    <a:lnTo>
                      <a:pt x="15" y="9"/>
                    </a:lnTo>
                    <a:lnTo>
                      <a:pt x="11" y="4"/>
                    </a:lnTo>
                    <a:lnTo>
                      <a:pt x="4" y="2"/>
                    </a:lnTo>
                    <a:lnTo>
                      <a:pt x="0"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7" name="任意多边形 310646"/>
              <p:cNvSpPr/>
              <p:nvPr/>
            </p:nvSpPr>
            <p:spPr>
              <a:xfrm>
                <a:off x="4266" y="2347"/>
                <a:ext cx="89" cy="11"/>
              </a:xfrm>
              <a:custGeom>
                <a:rect l="0" t="0" r="0" b="0"/>
                <a:pathLst>
                  <a:path w="89" h="11">
                    <a:moveTo>
                      <a:pt x="2" y="11"/>
                    </a:moveTo>
                    <a:lnTo>
                      <a:pt x="2" y="11"/>
                    </a:lnTo>
                    <a:lnTo>
                      <a:pt x="10" y="11"/>
                    </a:lnTo>
                    <a:lnTo>
                      <a:pt x="32" y="11"/>
                    </a:lnTo>
                    <a:lnTo>
                      <a:pt x="61" y="11"/>
                    </a:lnTo>
                    <a:lnTo>
                      <a:pt x="89" y="11"/>
                    </a:lnTo>
                    <a:lnTo>
                      <a:pt x="89" y="0"/>
                    </a:lnTo>
                    <a:lnTo>
                      <a:pt x="61" y="2"/>
                    </a:lnTo>
                    <a:lnTo>
                      <a:pt x="32" y="2"/>
                    </a:lnTo>
                    <a:lnTo>
                      <a:pt x="10" y="2"/>
                    </a:lnTo>
                    <a:lnTo>
                      <a:pt x="2" y="2"/>
                    </a:lnTo>
                    <a:lnTo>
                      <a:pt x="0" y="2"/>
                    </a:lnTo>
                    <a:lnTo>
                      <a:pt x="2"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8" name="任意多边形 310647"/>
              <p:cNvSpPr/>
              <p:nvPr/>
            </p:nvSpPr>
            <p:spPr>
              <a:xfrm>
                <a:off x="4255" y="2349"/>
                <a:ext cx="13" cy="11"/>
              </a:xfrm>
              <a:custGeom>
                <a:rect l="0" t="0" r="0" b="0"/>
                <a:pathLst>
                  <a:path w="13" h="11">
                    <a:moveTo>
                      <a:pt x="2" y="11"/>
                    </a:moveTo>
                    <a:lnTo>
                      <a:pt x="2" y="11"/>
                    </a:lnTo>
                    <a:lnTo>
                      <a:pt x="13" y="9"/>
                    </a:lnTo>
                    <a:lnTo>
                      <a:pt x="11" y="0"/>
                    </a:lnTo>
                    <a:lnTo>
                      <a:pt x="0" y="2"/>
                    </a:lnTo>
                    <a:lnTo>
                      <a:pt x="2"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49" name="任意多边形 310648"/>
              <p:cNvSpPr/>
              <p:nvPr/>
            </p:nvSpPr>
            <p:spPr>
              <a:xfrm>
                <a:off x="4241" y="2351"/>
                <a:ext cx="16" cy="9"/>
              </a:xfrm>
              <a:custGeom>
                <a:rect l="0" t="0" r="0" b="0"/>
                <a:pathLst>
                  <a:path w="16" h="9">
                    <a:moveTo>
                      <a:pt x="0" y="9"/>
                    </a:moveTo>
                    <a:lnTo>
                      <a:pt x="0" y="9"/>
                    </a:lnTo>
                    <a:lnTo>
                      <a:pt x="16" y="9"/>
                    </a:lnTo>
                    <a:lnTo>
                      <a:pt x="14"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0" name="任意多边形 310649"/>
              <p:cNvSpPr/>
              <p:nvPr/>
            </p:nvSpPr>
            <p:spPr>
              <a:xfrm>
                <a:off x="3997" y="2351"/>
                <a:ext cx="244" cy="9"/>
              </a:xfrm>
              <a:custGeom>
                <a:rect l="0" t="0" r="0" b="0"/>
                <a:pathLst>
                  <a:path w="244" h="9">
                    <a:moveTo>
                      <a:pt x="0" y="9"/>
                    </a:moveTo>
                    <a:lnTo>
                      <a:pt x="0" y="9"/>
                    </a:lnTo>
                    <a:lnTo>
                      <a:pt x="244" y="9"/>
                    </a:lnTo>
                    <a:lnTo>
                      <a:pt x="244"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1" name="任意多边形 310650"/>
              <p:cNvSpPr/>
              <p:nvPr/>
            </p:nvSpPr>
            <p:spPr>
              <a:xfrm>
                <a:off x="3984" y="2351"/>
                <a:ext cx="15" cy="9"/>
              </a:xfrm>
              <a:custGeom>
                <a:rect l="0" t="0" r="0" b="0"/>
                <a:pathLst>
                  <a:path w="15" h="9">
                    <a:moveTo>
                      <a:pt x="0" y="0"/>
                    </a:moveTo>
                    <a:lnTo>
                      <a:pt x="0" y="9"/>
                    </a:lnTo>
                    <a:lnTo>
                      <a:pt x="13" y="9"/>
                    </a:lnTo>
                    <a:lnTo>
                      <a:pt x="15" y="0"/>
                    </a:lnTo>
                    <a:lnTo>
                      <a:pt x="2" y="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2" name="任意多边形 310651"/>
              <p:cNvSpPr/>
              <p:nvPr/>
            </p:nvSpPr>
            <p:spPr>
              <a:xfrm>
                <a:off x="3968" y="2351"/>
                <a:ext cx="18" cy="9"/>
              </a:xfrm>
              <a:custGeom>
                <a:rect l="0" t="0" r="0" b="0"/>
                <a:pathLst>
                  <a:path w="18" h="9">
                    <a:moveTo>
                      <a:pt x="0" y="9"/>
                    </a:moveTo>
                    <a:lnTo>
                      <a:pt x="0" y="9"/>
                    </a:lnTo>
                    <a:lnTo>
                      <a:pt x="18" y="9"/>
                    </a:lnTo>
                    <a:lnTo>
                      <a:pt x="16"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3" name="任意多边形 310652"/>
              <p:cNvSpPr/>
              <p:nvPr/>
            </p:nvSpPr>
            <p:spPr>
              <a:xfrm>
                <a:off x="3894" y="2351"/>
                <a:ext cx="74" cy="9"/>
              </a:xfrm>
              <a:custGeom>
                <a:rect l="0" t="0" r="0" b="0"/>
                <a:pathLst>
                  <a:path w="74" h="9">
                    <a:moveTo>
                      <a:pt x="0" y="9"/>
                    </a:moveTo>
                    <a:lnTo>
                      <a:pt x="0" y="9"/>
                    </a:lnTo>
                    <a:lnTo>
                      <a:pt x="24" y="9"/>
                    </a:lnTo>
                    <a:lnTo>
                      <a:pt x="48" y="9"/>
                    </a:lnTo>
                    <a:lnTo>
                      <a:pt x="68" y="9"/>
                    </a:lnTo>
                    <a:lnTo>
                      <a:pt x="74" y="9"/>
                    </a:lnTo>
                    <a:lnTo>
                      <a:pt x="74" y="0"/>
                    </a:lnTo>
                    <a:lnTo>
                      <a:pt x="68" y="0"/>
                    </a:lnTo>
                    <a:lnTo>
                      <a:pt x="48" y="0"/>
                    </a:lnTo>
                    <a:lnTo>
                      <a:pt x="24" y="0"/>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4" name="任意多边形 310653"/>
              <p:cNvSpPr/>
              <p:nvPr/>
            </p:nvSpPr>
            <p:spPr>
              <a:xfrm>
                <a:off x="3857" y="2351"/>
                <a:ext cx="37" cy="92"/>
              </a:xfrm>
              <a:custGeom>
                <a:rect l="0" t="0" r="0" b="0"/>
                <a:pathLst>
                  <a:path w="37" h="92">
                    <a:moveTo>
                      <a:pt x="13" y="90"/>
                    </a:moveTo>
                    <a:lnTo>
                      <a:pt x="13" y="90"/>
                    </a:lnTo>
                    <a:lnTo>
                      <a:pt x="9" y="75"/>
                    </a:lnTo>
                    <a:lnTo>
                      <a:pt x="9" y="59"/>
                    </a:lnTo>
                    <a:lnTo>
                      <a:pt x="9" y="46"/>
                    </a:lnTo>
                    <a:lnTo>
                      <a:pt x="11" y="33"/>
                    </a:lnTo>
                    <a:lnTo>
                      <a:pt x="15" y="24"/>
                    </a:lnTo>
                    <a:lnTo>
                      <a:pt x="22" y="16"/>
                    </a:lnTo>
                    <a:lnTo>
                      <a:pt x="28" y="11"/>
                    </a:lnTo>
                    <a:lnTo>
                      <a:pt x="37" y="9"/>
                    </a:lnTo>
                    <a:lnTo>
                      <a:pt x="37" y="0"/>
                    </a:lnTo>
                    <a:lnTo>
                      <a:pt x="26" y="2"/>
                    </a:lnTo>
                    <a:lnTo>
                      <a:pt x="15" y="9"/>
                    </a:lnTo>
                    <a:lnTo>
                      <a:pt x="7" y="18"/>
                    </a:lnTo>
                    <a:lnTo>
                      <a:pt x="2" y="31"/>
                    </a:lnTo>
                    <a:lnTo>
                      <a:pt x="0" y="44"/>
                    </a:lnTo>
                    <a:lnTo>
                      <a:pt x="0" y="59"/>
                    </a:lnTo>
                    <a:lnTo>
                      <a:pt x="0" y="77"/>
                    </a:lnTo>
                    <a:lnTo>
                      <a:pt x="4" y="92"/>
                    </a:lnTo>
                    <a:lnTo>
                      <a:pt x="4" y="92"/>
                    </a:lnTo>
                    <a:lnTo>
                      <a:pt x="13" y="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5" name="任意多边形 310654"/>
              <p:cNvSpPr/>
              <p:nvPr/>
            </p:nvSpPr>
            <p:spPr>
              <a:xfrm>
                <a:off x="3861" y="2441"/>
                <a:ext cx="86" cy="192"/>
              </a:xfrm>
              <a:custGeom>
                <a:rect l="0" t="0" r="0" b="0"/>
                <a:pathLst>
                  <a:path w="86" h="192">
                    <a:moveTo>
                      <a:pt x="86" y="188"/>
                    </a:moveTo>
                    <a:lnTo>
                      <a:pt x="86" y="188"/>
                    </a:lnTo>
                    <a:lnTo>
                      <a:pt x="64" y="142"/>
                    </a:lnTo>
                    <a:lnTo>
                      <a:pt x="42" y="89"/>
                    </a:lnTo>
                    <a:lnTo>
                      <a:pt x="22" y="41"/>
                    </a:lnTo>
                    <a:lnTo>
                      <a:pt x="9" y="0"/>
                    </a:lnTo>
                    <a:lnTo>
                      <a:pt x="0" y="2"/>
                    </a:lnTo>
                    <a:lnTo>
                      <a:pt x="13" y="44"/>
                    </a:lnTo>
                    <a:lnTo>
                      <a:pt x="33" y="94"/>
                    </a:lnTo>
                    <a:lnTo>
                      <a:pt x="55" y="144"/>
                    </a:lnTo>
                    <a:lnTo>
                      <a:pt x="77" y="192"/>
                    </a:lnTo>
                    <a:lnTo>
                      <a:pt x="77" y="192"/>
                    </a:lnTo>
                    <a:lnTo>
                      <a:pt x="86" y="18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6" name="任意多边形 310655"/>
              <p:cNvSpPr/>
              <p:nvPr/>
            </p:nvSpPr>
            <p:spPr>
              <a:xfrm>
                <a:off x="3938" y="2629"/>
                <a:ext cx="28" cy="146"/>
              </a:xfrm>
              <a:custGeom>
                <a:rect l="0" t="0" r="0" b="0"/>
                <a:pathLst>
                  <a:path w="28" h="146">
                    <a:moveTo>
                      <a:pt x="28" y="146"/>
                    </a:moveTo>
                    <a:lnTo>
                      <a:pt x="28" y="146"/>
                    </a:lnTo>
                    <a:lnTo>
                      <a:pt x="28" y="76"/>
                    </a:lnTo>
                    <a:lnTo>
                      <a:pt x="26" y="41"/>
                    </a:lnTo>
                    <a:lnTo>
                      <a:pt x="19" y="19"/>
                    </a:lnTo>
                    <a:lnTo>
                      <a:pt x="9" y="0"/>
                    </a:lnTo>
                    <a:lnTo>
                      <a:pt x="0" y="4"/>
                    </a:lnTo>
                    <a:lnTo>
                      <a:pt x="11" y="24"/>
                    </a:lnTo>
                    <a:lnTo>
                      <a:pt x="17" y="41"/>
                    </a:lnTo>
                    <a:lnTo>
                      <a:pt x="19" y="78"/>
                    </a:lnTo>
                    <a:lnTo>
                      <a:pt x="19" y="146"/>
                    </a:lnTo>
                    <a:lnTo>
                      <a:pt x="19" y="146"/>
                    </a:lnTo>
                    <a:lnTo>
                      <a:pt x="28" y="1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7" name="任意多边形 310656"/>
              <p:cNvSpPr/>
              <p:nvPr/>
            </p:nvSpPr>
            <p:spPr>
              <a:xfrm>
                <a:off x="3957" y="2775"/>
                <a:ext cx="11" cy="201"/>
              </a:xfrm>
              <a:custGeom>
                <a:rect l="0" t="0" r="0" b="0"/>
                <a:pathLst>
                  <a:path w="11" h="201">
                    <a:moveTo>
                      <a:pt x="7" y="201"/>
                    </a:moveTo>
                    <a:lnTo>
                      <a:pt x="11" y="197"/>
                    </a:lnTo>
                    <a:lnTo>
                      <a:pt x="9" y="0"/>
                    </a:lnTo>
                    <a:lnTo>
                      <a:pt x="0" y="0"/>
                    </a:lnTo>
                    <a:lnTo>
                      <a:pt x="3" y="197"/>
                    </a:lnTo>
                    <a:lnTo>
                      <a:pt x="7" y="201"/>
                    </a:lnTo>
                    <a:lnTo>
                      <a:pt x="3" y="197"/>
                    </a:lnTo>
                    <a:lnTo>
                      <a:pt x="3" y="201"/>
                    </a:lnTo>
                    <a:lnTo>
                      <a:pt x="7" y="20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8" name="任意多边形 310657"/>
              <p:cNvSpPr/>
              <p:nvPr/>
            </p:nvSpPr>
            <p:spPr>
              <a:xfrm>
                <a:off x="3964" y="2968"/>
                <a:ext cx="319" cy="8"/>
              </a:xfrm>
              <a:custGeom>
                <a:rect l="0" t="0" r="0" b="0"/>
                <a:pathLst>
                  <a:path w="319" h="8">
                    <a:moveTo>
                      <a:pt x="319" y="4"/>
                    </a:moveTo>
                    <a:lnTo>
                      <a:pt x="312" y="0"/>
                    </a:lnTo>
                    <a:lnTo>
                      <a:pt x="0" y="0"/>
                    </a:lnTo>
                    <a:lnTo>
                      <a:pt x="0" y="8"/>
                    </a:lnTo>
                    <a:lnTo>
                      <a:pt x="312" y="8"/>
                    </a:lnTo>
                    <a:lnTo>
                      <a:pt x="319" y="4"/>
                    </a:lnTo>
                    <a:lnTo>
                      <a:pt x="312" y="8"/>
                    </a:lnTo>
                    <a:lnTo>
                      <a:pt x="319" y="8"/>
                    </a:lnTo>
                    <a:lnTo>
                      <a:pt x="319"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59" name="任意多边形 310658"/>
              <p:cNvSpPr/>
              <p:nvPr/>
            </p:nvSpPr>
            <p:spPr>
              <a:xfrm>
                <a:off x="814" y="791"/>
                <a:ext cx="1859" cy="1208"/>
              </a:xfrm>
              <a:custGeom>
                <a:rect l="0" t="0" r="0" b="0"/>
                <a:pathLst>
                  <a:path w="1859" h="1208">
                    <a:moveTo>
                      <a:pt x="1020" y="0"/>
                    </a:moveTo>
                    <a:lnTo>
                      <a:pt x="1020" y="529"/>
                    </a:lnTo>
                    <a:lnTo>
                      <a:pt x="1859" y="1208"/>
                    </a:lnTo>
                    <a:lnTo>
                      <a:pt x="900" y="817"/>
                    </a:lnTo>
                    <a:lnTo>
                      <a:pt x="0" y="1208"/>
                    </a:lnTo>
                    <a:lnTo>
                      <a:pt x="791" y="540"/>
                    </a:lnTo>
                    <a:lnTo>
                      <a:pt x="788" y="0"/>
                    </a:lnTo>
                    <a:lnTo>
                      <a:pt x="102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0" name="任意多边形 310659"/>
              <p:cNvSpPr/>
              <p:nvPr/>
            </p:nvSpPr>
            <p:spPr>
              <a:xfrm>
                <a:off x="1830" y="791"/>
                <a:ext cx="8" cy="531"/>
              </a:xfrm>
              <a:custGeom>
                <a:rect l="0" t="0" r="0" b="0"/>
                <a:pathLst>
                  <a:path w="8" h="531">
                    <a:moveTo>
                      <a:pt x="2" y="531"/>
                    </a:moveTo>
                    <a:lnTo>
                      <a:pt x="8" y="529"/>
                    </a:lnTo>
                    <a:lnTo>
                      <a:pt x="8" y="0"/>
                    </a:lnTo>
                    <a:lnTo>
                      <a:pt x="0" y="0"/>
                    </a:lnTo>
                    <a:lnTo>
                      <a:pt x="0" y="529"/>
                    </a:lnTo>
                    <a:lnTo>
                      <a:pt x="2" y="531"/>
                    </a:lnTo>
                    <a:lnTo>
                      <a:pt x="0" y="529"/>
                    </a:lnTo>
                    <a:lnTo>
                      <a:pt x="0" y="531"/>
                    </a:lnTo>
                    <a:lnTo>
                      <a:pt x="2" y="5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1" name="任意多边形 310660"/>
              <p:cNvSpPr/>
              <p:nvPr/>
            </p:nvSpPr>
            <p:spPr>
              <a:xfrm>
                <a:off x="1832" y="1315"/>
                <a:ext cx="845" cy="689"/>
              </a:xfrm>
              <a:custGeom>
                <a:rect l="0" t="0" r="0" b="0"/>
                <a:pathLst>
                  <a:path w="845" h="689">
                    <a:moveTo>
                      <a:pt x="841" y="689"/>
                    </a:moveTo>
                    <a:lnTo>
                      <a:pt x="845" y="682"/>
                    </a:lnTo>
                    <a:lnTo>
                      <a:pt x="4" y="0"/>
                    </a:lnTo>
                    <a:lnTo>
                      <a:pt x="0" y="7"/>
                    </a:lnTo>
                    <a:lnTo>
                      <a:pt x="839" y="689"/>
                    </a:lnTo>
                    <a:lnTo>
                      <a:pt x="841" y="68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2" name="任意多边形 310661"/>
              <p:cNvSpPr/>
              <p:nvPr/>
            </p:nvSpPr>
            <p:spPr>
              <a:xfrm>
                <a:off x="1712" y="1602"/>
                <a:ext cx="963" cy="402"/>
              </a:xfrm>
              <a:custGeom>
                <a:rect l="0" t="0" r="0" b="0"/>
                <a:pathLst>
                  <a:path w="963" h="402">
                    <a:moveTo>
                      <a:pt x="0" y="2"/>
                    </a:moveTo>
                    <a:lnTo>
                      <a:pt x="0" y="8"/>
                    </a:lnTo>
                    <a:lnTo>
                      <a:pt x="961" y="402"/>
                    </a:lnTo>
                    <a:lnTo>
                      <a:pt x="963" y="395"/>
                    </a:lnTo>
                    <a:lnTo>
                      <a:pt x="2" y="2"/>
                    </a:lnTo>
                    <a:lnTo>
                      <a:pt x="0" y="2"/>
                    </a:lnTo>
                    <a:lnTo>
                      <a:pt x="2" y="2"/>
                    </a:lnTo>
                    <a:lnTo>
                      <a:pt x="2" y="0"/>
                    </a:lnTo>
                    <a:lnTo>
                      <a:pt x="0"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3" name="任意多边形 310662"/>
              <p:cNvSpPr/>
              <p:nvPr/>
            </p:nvSpPr>
            <p:spPr>
              <a:xfrm>
                <a:off x="809" y="1604"/>
                <a:ext cx="905" cy="400"/>
              </a:xfrm>
              <a:custGeom>
                <a:rect l="0" t="0" r="0" b="0"/>
                <a:pathLst>
                  <a:path w="905" h="400">
                    <a:moveTo>
                      <a:pt x="0" y="393"/>
                    </a:moveTo>
                    <a:lnTo>
                      <a:pt x="5" y="400"/>
                    </a:lnTo>
                    <a:lnTo>
                      <a:pt x="905" y="6"/>
                    </a:lnTo>
                    <a:lnTo>
                      <a:pt x="903" y="0"/>
                    </a:lnTo>
                    <a:lnTo>
                      <a:pt x="2" y="391"/>
                    </a:lnTo>
                    <a:lnTo>
                      <a:pt x="0" y="39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4" name="任意多边形 310663"/>
              <p:cNvSpPr/>
              <p:nvPr/>
            </p:nvSpPr>
            <p:spPr>
              <a:xfrm>
                <a:off x="809" y="1326"/>
                <a:ext cx="800" cy="678"/>
              </a:xfrm>
              <a:custGeom>
                <a:rect l="0" t="0" r="0" b="0"/>
                <a:pathLst>
                  <a:path w="800" h="678">
                    <a:moveTo>
                      <a:pt x="800" y="5"/>
                    </a:moveTo>
                    <a:lnTo>
                      <a:pt x="793" y="0"/>
                    </a:lnTo>
                    <a:lnTo>
                      <a:pt x="0" y="671"/>
                    </a:lnTo>
                    <a:lnTo>
                      <a:pt x="7" y="678"/>
                    </a:lnTo>
                    <a:lnTo>
                      <a:pt x="798" y="7"/>
                    </a:lnTo>
                    <a:lnTo>
                      <a:pt x="800" y="5"/>
                    </a:lnTo>
                    <a:lnTo>
                      <a:pt x="798" y="7"/>
                    </a:lnTo>
                    <a:lnTo>
                      <a:pt x="800" y="7"/>
                    </a:lnTo>
                    <a:lnTo>
                      <a:pt x="800" y="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5" name="任意多边形 310664"/>
              <p:cNvSpPr/>
              <p:nvPr/>
            </p:nvSpPr>
            <p:spPr>
              <a:xfrm>
                <a:off x="1598" y="786"/>
                <a:ext cx="11" cy="545"/>
              </a:xfrm>
              <a:custGeom>
                <a:rect l="0" t="0" r="0" b="0"/>
                <a:pathLst>
                  <a:path w="11" h="545">
                    <a:moveTo>
                      <a:pt x="4" y="0"/>
                    </a:moveTo>
                    <a:lnTo>
                      <a:pt x="0" y="5"/>
                    </a:lnTo>
                    <a:lnTo>
                      <a:pt x="2" y="545"/>
                    </a:lnTo>
                    <a:lnTo>
                      <a:pt x="11" y="545"/>
                    </a:lnTo>
                    <a:lnTo>
                      <a:pt x="9" y="5"/>
                    </a:lnTo>
                    <a:lnTo>
                      <a:pt x="4" y="0"/>
                    </a:lnTo>
                    <a:lnTo>
                      <a:pt x="4" y="0"/>
                    </a:lnTo>
                    <a:lnTo>
                      <a:pt x="0" y="0"/>
                    </a:lnTo>
                    <a:lnTo>
                      <a:pt x="0" y="5"/>
                    </a:lnTo>
                    <a:lnTo>
                      <a:pt x="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6" name="任意多边形 310665"/>
              <p:cNvSpPr/>
              <p:nvPr/>
            </p:nvSpPr>
            <p:spPr>
              <a:xfrm>
                <a:off x="1602" y="786"/>
                <a:ext cx="236" cy="9"/>
              </a:xfrm>
              <a:custGeom>
                <a:rect l="0" t="0" r="0" b="0"/>
                <a:pathLst>
                  <a:path w="236" h="9">
                    <a:moveTo>
                      <a:pt x="236" y="5"/>
                    </a:moveTo>
                    <a:lnTo>
                      <a:pt x="232" y="0"/>
                    </a:lnTo>
                    <a:lnTo>
                      <a:pt x="0" y="0"/>
                    </a:lnTo>
                    <a:lnTo>
                      <a:pt x="0" y="9"/>
                    </a:lnTo>
                    <a:lnTo>
                      <a:pt x="232" y="9"/>
                    </a:lnTo>
                    <a:lnTo>
                      <a:pt x="236" y="5"/>
                    </a:lnTo>
                    <a:lnTo>
                      <a:pt x="236" y="5"/>
                    </a:lnTo>
                    <a:lnTo>
                      <a:pt x="236" y="0"/>
                    </a:lnTo>
                    <a:lnTo>
                      <a:pt x="232" y="0"/>
                    </a:lnTo>
                    <a:lnTo>
                      <a:pt x="236" y="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7" name="任意多边形 310666"/>
              <p:cNvSpPr/>
              <p:nvPr/>
            </p:nvSpPr>
            <p:spPr>
              <a:xfrm>
                <a:off x="969" y="808"/>
                <a:ext cx="1501" cy="1084"/>
              </a:xfrm>
              <a:custGeom>
                <a:rect l="0" t="0" r="0" b="0"/>
                <a:pathLst>
                  <a:path w="1501" h="1084">
                    <a:moveTo>
                      <a:pt x="760" y="0"/>
                    </a:moveTo>
                    <a:lnTo>
                      <a:pt x="753" y="540"/>
                    </a:lnTo>
                    <a:lnTo>
                      <a:pt x="1501" y="1084"/>
                    </a:lnTo>
                    <a:lnTo>
                      <a:pt x="701" y="658"/>
                    </a:lnTo>
                    <a:lnTo>
                      <a:pt x="0" y="1073"/>
                    </a:lnTo>
                    <a:lnTo>
                      <a:pt x="670" y="540"/>
                    </a:lnTo>
                    <a:lnTo>
                      <a:pt x="686" y="0"/>
                    </a:lnTo>
                    <a:lnTo>
                      <a:pt x="76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8" name="任意多边形 310667"/>
              <p:cNvSpPr/>
              <p:nvPr/>
            </p:nvSpPr>
            <p:spPr>
              <a:xfrm>
                <a:off x="1718" y="806"/>
                <a:ext cx="15" cy="546"/>
              </a:xfrm>
              <a:custGeom>
                <a:rect l="0" t="0" r="0" b="0"/>
                <a:pathLst>
                  <a:path w="15" h="546">
                    <a:moveTo>
                      <a:pt x="2" y="546"/>
                    </a:moveTo>
                    <a:lnTo>
                      <a:pt x="9" y="542"/>
                    </a:lnTo>
                    <a:lnTo>
                      <a:pt x="15" y="2"/>
                    </a:lnTo>
                    <a:lnTo>
                      <a:pt x="7" y="0"/>
                    </a:lnTo>
                    <a:lnTo>
                      <a:pt x="0" y="542"/>
                    </a:lnTo>
                    <a:lnTo>
                      <a:pt x="2" y="546"/>
                    </a:lnTo>
                    <a:lnTo>
                      <a:pt x="0" y="542"/>
                    </a:lnTo>
                    <a:lnTo>
                      <a:pt x="0" y="544"/>
                    </a:lnTo>
                    <a:lnTo>
                      <a:pt x="2" y="5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69" name="任意多边形 310668"/>
              <p:cNvSpPr/>
              <p:nvPr/>
            </p:nvSpPr>
            <p:spPr>
              <a:xfrm>
                <a:off x="1720" y="1344"/>
                <a:ext cx="752" cy="553"/>
              </a:xfrm>
              <a:custGeom>
                <a:rect l="0" t="0" r="0" b="0"/>
                <a:pathLst>
                  <a:path w="752" h="553">
                    <a:moveTo>
                      <a:pt x="747" y="553"/>
                    </a:moveTo>
                    <a:lnTo>
                      <a:pt x="752" y="544"/>
                    </a:lnTo>
                    <a:lnTo>
                      <a:pt x="5" y="0"/>
                    </a:lnTo>
                    <a:lnTo>
                      <a:pt x="0" y="8"/>
                    </a:lnTo>
                    <a:lnTo>
                      <a:pt x="747" y="553"/>
                    </a:lnTo>
                    <a:lnTo>
                      <a:pt x="747" y="55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0" name="任意多边形 310669"/>
              <p:cNvSpPr/>
              <p:nvPr/>
            </p:nvSpPr>
            <p:spPr>
              <a:xfrm>
                <a:off x="1668" y="1462"/>
                <a:ext cx="804" cy="435"/>
              </a:xfrm>
              <a:custGeom>
                <a:rect l="0" t="0" r="0" b="0"/>
                <a:pathLst>
                  <a:path w="804" h="435">
                    <a:moveTo>
                      <a:pt x="0" y="0"/>
                    </a:moveTo>
                    <a:lnTo>
                      <a:pt x="0" y="9"/>
                    </a:lnTo>
                    <a:lnTo>
                      <a:pt x="799" y="435"/>
                    </a:lnTo>
                    <a:lnTo>
                      <a:pt x="804" y="426"/>
                    </a:lnTo>
                    <a:lnTo>
                      <a:pt x="4" y="0"/>
                    </a:lnTo>
                    <a:lnTo>
                      <a:pt x="0" y="0"/>
                    </a:lnTo>
                    <a:lnTo>
                      <a:pt x="4" y="0"/>
                    </a:lnTo>
                    <a:lnTo>
                      <a:pt x="2" y="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1" name="任意多边形 310670"/>
              <p:cNvSpPr/>
              <p:nvPr/>
            </p:nvSpPr>
            <p:spPr>
              <a:xfrm>
                <a:off x="967" y="1462"/>
                <a:ext cx="705" cy="424"/>
              </a:xfrm>
              <a:custGeom>
                <a:rect l="0" t="0" r="0" b="0"/>
                <a:pathLst>
                  <a:path w="705" h="422">
                    <a:moveTo>
                      <a:pt x="0" y="415"/>
                    </a:moveTo>
                    <a:lnTo>
                      <a:pt x="4" y="424"/>
                    </a:lnTo>
                    <a:lnTo>
                      <a:pt x="705" y="9"/>
                    </a:lnTo>
                    <a:lnTo>
                      <a:pt x="701" y="0"/>
                    </a:lnTo>
                    <a:lnTo>
                      <a:pt x="0" y="415"/>
                    </a:lnTo>
                    <a:lnTo>
                      <a:pt x="0" y="4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2" name="任意多边形 310671"/>
              <p:cNvSpPr/>
              <p:nvPr/>
            </p:nvSpPr>
            <p:spPr>
              <a:xfrm>
                <a:off x="967" y="1344"/>
                <a:ext cx="677" cy="542"/>
              </a:xfrm>
              <a:custGeom>
                <a:rect l="0" t="0" r="0" b="0"/>
                <a:pathLst>
                  <a:path w="677" h="542">
                    <a:moveTo>
                      <a:pt x="677" y="4"/>
                    </a:moveTo>
                    <a:lnTo>
                      <a:pt x="668" y="0"/>
                    </a:lnTo>
                    <a:lnTo>
                      <a:pt x="0" y="533"/>
                    </a:lnTo>
                    <a:lnTo>
                      <a:pt x="4" y="542"/>
                    </a:lnTo>
                    <a:lnTo>
                      <a:pt x="675" y="6"/>
                    </a:lnTo>
                    <a:lnTo>
                      <a:pt x="677" y="4"/>
                    </a:lnTo>
                    <a:lnTo>
                      <a:pt x="675" y="6"/>
                    </a:lnTo>
                    <a:lnTo>
                      <a:pt x="677" y="6"/>
                    </a:lnTo>
                    <a:lnTo>
                      <a:pt x="677"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3" name="任意多边形 310672"/>
              <p:cNvSpPr/>
              <p:nvPr/>
            </p:nvSpPr>
            <p:spPr>
              <a:xfrm>
                <a:off x="1633" y="804"/>
                <a:ext cx="26" cy="544"/>
              </a:xfrm>
              <a:custGeom>
                <a:rect l="0" t="0" r="0" b="0"/>
                <a:pathLst>
                  <a:path w="26" h="544">
                    <a:moveTo>
                      <a:pt x="22" y="0"/>
                    </a:moveTo>
                    <a:lnTo>
                      <a:pt x="17" y="4"/>
                    </a:lnTo>
                    <a:lnTo>
                      <a:pt x="0" y="544"/>
                    </a:lnTo>
                    <a:lnTo>
                      <a:pt x="11" y="544"/>
                    </a:lnTo>
                    <a:lnTo>
                      <a:pt x="26" y="4"/>
                    </a:lnTo>
                    <a:lnTo>
                      <a:pt x="22" y="0"/>
                    </a:lnTo>
                    <a:lnTo>
                      <a:pt x="22" y="0"/>
                    </a:lnTo>
                    <a:lnTo>
                      <a:pt x="17" y="0"/>
                    </a:lnTo>
                    <a:lnTo>
                      <a:pt x="17" y="4"/>
                    </a:lnTo>
                    <a:lnTo>
                      <a:pt x="2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4" name="任意多边形 310673"/>
              <p:cNvSpPr/>
              <p:nvPr/>
            </p:nvSpPr>
            <p:spPr>
              <a:xfrm>
                <a:off x="1655" y="802"/>
                <a:ext cx="78" cy="11"/>
              </a:xfrm>
              <a:custGeom>
                <a:rect l="0" t="0" r="0" b="0"/>
                <a:pathLst>
                  <a:path w="78" h="11">
                    <a:moveTo>
                      <a:pt x="78" y="6"/>
                    </a:moveTo>
                    <a:lnTo>
                      <a:pt x="74" y="0"/>
                    </a:lnTo>
                    <a:lnTo>
                      <a:pt x="0" y="2"/>
                    </a:lnTo>
                    <a:lnTo>
                      <a:pt x="0" y="11"/>
                    </a:lnTo>
                    <a:lnTo>
                      <a:pt x="74" y="11"/>
                    </a:lnTo>
                    <a:lnTo>
                      <a:pt x="78" y="6"/>
                    </a:lnTo>
                    <a:lnTo>
                      <a:pt x="78" y="6"/>
                    </a:lnTo>
                    <a:lnTo>
                      <a:pt x="78" y="0"/>
                    </a:lnTo>
                    <a:lnTo>
                      <a:pt x="74" y="0"/>
                    </a:lnTo>
                    <a:lnTo>
                      <a:pt x="78"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5" name="任意多边形 310674"/>
              <p:cNvSpPr/>
              <p:nvPr/>
            </p:nvSpPr>
            <p:spPr>
              <a:xfrm>
                <a:off x="4381" y="2146"/>
                <a:ext cx="81" cy="81"/>
              </a:xfrm>
              <a:custGeom>
                <a:rect l="0" t="0" r="0" b="0"/>
                <a:pathLst>
                  <a:path w="81" h="81">
                    <a:moveTo>
                      <a:pt x="42" y="81"/>
                    </a:moveTo>
                    <a:lnTo>
                      <a:pt x="51" y="81"/>
                    </a:lnTo>
                    <a:lnTo>
                      <a:pt x="57" y="78"/>
                    </a:lnTo>
                    <a:lnTo>
                      <a:pt x="64" y="74"/>
                    </a:lnTo>
                    <a:lnTo>
                      <a:pt x="70" y="70"/>
                    </a:lnTo>
                    <a:lnTo>
                      <a:pt x="75" y="63"/>
                    </a:lnTo>
                    <a:lnTo>
                      <a:pt x="79" y="57"/>
                    </a:lnTo>
                    <a:lnTo>
                      <a:pt x="81" y="48"/>
                    </a:lnTo>
                    <a:lnTo>
                      <a:pt x="81" y="41"/>
                    </a:lnTo>
                    <a:lnTo>
                      <a:pt x="81" y="33"/>
                    </a:lnTo>
                    <a:lnTo>
                      <a:pt x="79" y="24"/>
                    </a:lnTo>
                    <a:lnTo>
                      <a:pt x="75" y="17"/>
                    </a:lnTo>
                    <a:lnTo>
                      <a:pt x="70" y="13"/>
                    </a:lnTo>
                    <a:lnTo>
                      <a:pt x="64" y="6"/>
                    </a:lnTo>
                    <a:lnTo>
                      <a:pt x="57" y="4"/>
                    </a:lnTo>
                    <a:lnTo>
                      <a:pt x="51" y="2"/>
                    </a:lnTo>
                    <a:lnTo>
                      <a:pt x="42" y="0"/>
                    </a:lnTo>
                    <a:lnTo>
                      <a:pt x="33" y="2"/>
                    </a:lnTo>
                    <a:lnTo>
                      <a:pt x="27" y="4"/>
                    </a:lnTo>
                    <a:lnTo>
                      <a:pt x="20" y="6"/>
                    </a:lnTo>
                    <a:lnTo>
                      <a:pt x="13" y="13"/>
                    </a:lnTo>
                    <a:lnTo>
                      <a:pt x="9" y="17"/>
                    </a:lnTo>
                    <a:lnTo>
                      <a:pt x="5" y="24"/>
                    </a:lnTo>
                    <a:lnTo>
                      <a:pt x="3" y="33"/>
                    </a:lnTo>
                    <a:lnTo>
                      <a:pt x="0" y="41"/>
                    </a:lnTo>
                    <a:lnTo>
                      <a:pt x="3" y="48"/>
                    </a:lnTo>
                    <a:lnTo>
                      <a:pt x="5" y="57"/>
                    </a:lnTo>
                    <a:lnTo>
                      <a:pt x="9" y="63"/>
                    </a:lnTo>
                    <a:lnTo>
                      <a:pt x="13" y="70"/>
                    </a:lnTo>
                    <a:lnTo>
                      <a:pt x="20" y="74"/>
                    </a:lnTo>
                    <a:lnTo>
                      <a:pt x="27" y="78"/>
                    </a:lnTo>
                    <a:lnTo>
                      <a:pt x="33" y="81"/>
                    </a:lnTo>
                    <a:lnTo>
                      <a:pt x="42"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6" name="任意多边形 310675"/>
              <p:cNvSpPr/>
              <p:nvPr/>
            </p:nvSpPr>
            <p:spPr>
              <a:xfrm>
                <a:off x="4423" y="2187"/>
                <a:ext cx="44" cy="44"/>
              </a:xfrm>
              <a:custGeom>
                <a:rect l="0" t="0" r="0" b="0"/>
                <a:pathLst>
                  <a:path w="44" h="44">
                    <a:moveTo>
                      <a:pt x="35" y="0"/>
                    </a:moveTo>
                    <a:lnTo>
                      <a:pt x="35" y="0"/>
                    </a:lnTo>
                    <a:lnTo>
                      <a:pt x="35" y="7"/>
                    </a:lnTo>
                    <a:lnTo>
                      <a:pt x="33" y="13"/>
                    </a:lnTo>
                    <a:lnTo>
                      <a:pt x="28" y="20"/>
                    </a:lnTo>
                    <a:lnTo>
                      <a:pt x="26" y="24"/>
                    </a:lnTo>
                    <a:lnTo>
                      <a:pt x="19" y="29"/>
                    </a:lnTo>
                    <a:lnTo>
                      <a:pt x="13" y="33"/>
                    </a:lnTo>
                    <a:lnTo>
                      <a:pt x="6" y="35"/>
                    </a:lnTo>
                    <a:lnTo>
                      <a:pt x="0" y="35"/>
                    </a:lnTo>
                    <a:lnTo>
                      <a:pt x="0" y="44"/>
                    </a:lnTo>
                    <a:lnTo>
                      <a:pt x="9" y="44"/>
                    </a:lnTo>
                    <a:lnTo>
                      <a:pt x="17" y="42"/>
                    </a:lnTo>
                    <a:lnTo>
                      <a:pt x="24" y="37"/>
                    </a:lnTo>
                    <a:lnTo>
                      <a:pt x="30" y="31"/>
                    </a:lnTo>
                    <a:lnTo>
                      <a:pt x="37" y="24"/>
                    </a:lnTo>
                    <a:lnTo>
                      <a:pt x="41" y="18"/>
                    </a:lnTo>
                    <a:lnTo>
                      <a:pt x="44" y="9"/>
                    </a:lnTo>
                    <a:lnTo>
                      <a:pt x="44" y="0"/>
                    </a:lnTo>
                    <a:lnTo>
                      <a:pt x="44" y="0"/>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7" name="任意多边形 310676"/>
              <p:cNvSpPr/>
              <p:nvPr/>
            </p:nvSpPr>
            <p:spPr>
              <a:xfrm>
                <a:off x="4423" y="2141"/>
                <a:ext cx="44" cy="46"/>
              </a:xfrm>
              <a:custGeom>
                <a:rect l="0" t="0" r="0" b="0"/>
                <a:pathLst>
                  <a:path w="44" h="46">
                    <a:moveTo>
                      <a:pt x="0" y="9"/>
                    </a:moveTo>
                    <a:lnTo>
                      <a:pt x="0" y="9"/>
                    </a:lnTo>
                    <a:lnTo>
                      <a:pt x="6" y="11"/>
                    </a:lnTo>
                    <a:lnTo>
                      <a:pt x="13" y="14"/>
                    </a:lnTo>
                    <a:lnTo>
                      <a:pt x="19" y="16"/>
                    </a:lnTo>
                    <a:lnTo>
                      <a:pt x="26" y="20"/>
                    </a:lnTo>
                    <a:lnTo>
                      <a:pt x="28" y="24"/>
                    </a:lnTo>
                    <a:lnTo>
                      <a:pt x="33" y="31"/>
                    </a:lnTo>
                    <a:lnTo>
                      <a:pt x="35" y="38"/>
                    </a:lnTo>
                    <a:lnTo>
                      <a:pt x="35" y="46"/>
                    </a:lnTo>
                    <a:lnTo>
                      <a:pt x="44" y="46"/>
                    </a:lnTo>
                    <a:lnTo>
                      <a:pt x="44" y="35"/>
                    </a:lnTo>
                    <a:lnTo>
                      <a:pt x="41" y="29"/>
                    </a:lnTo>
                    <a:lnTo>
                      <a:pt x="37" y="20"/>
                    </a:lnTo>
                    <a:lnTo>
                      <a:pt x="30" y="14"/>
                    </a:lnTo>
                    <a:lnTo>
                      <a:pt x="24" y="9"/>
                    </a:lnTo>
                    <a:lnTo>
                      <a:pt x="17" y="5"/>
                    </a:lnTo>
                    <a:lnTo>
                      <a:pt x="9" y="0"/>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78" name="任意多边形 310677"/>
              <p:cNvSpPr/>
              <p:nvPr/>
            </p:nvSpPr>
            <p:spPr>
              <a:xfrm>
                <a:off x="4377" y="2141"/>
                <a:ext cx="46" cy="46"/>
              </a:xfrm>
              <a:custGeom>
                <a:rect l="0" t="0" r="0" b="0"/>
                <a:pathLst>
                  <a:path w="46" h="46">
                    <a:moveTo>
                      <a:pt x="11" y="46"/>
                    </a:moveTo>
                    <a:lnTo>
                      <a:pt x="11" y="46"/>
                    </a:lnTo>
                    <a:lnTo>
                      <a:pt x="11" y="38"/>
                    </a:lnTo>
                    <a:lnTo>
                      <a:pt x="13" y="31"/>
                    </a:lnTo>
                    <a:lnTo>
                      <a:pt x="15" y="24"/>
                    </a:lnTo>
                    <a:lnTo>
                      <a:pt x="20" y="20"/>
                    </a:lnTo>
                    <a:lnTo>
                      <a:pt x="26" y="16"/>
                    </a:lnTo>
                    <a:lnTo>
                      <a:pt x="33" y="14"/>
                    </a:lnTo>
                    <a:lnTo>
                      <a:pt x="39" y="11"/>
                    </a:lnTo>
                    <a:lnTo>
                      <a:pt x="46" y="9"/>
                    </a:lnTo>
                    <a:lnTo>
                      <a:pt x="46" y="0"/>
                    </a:lnTo>
                    <a:lnTo>
                      <a:pt x="37" y="0"/>
                    </a:lnTo>
                    <a:lnTo>
                      <a:pt x="28" y="5"/>
                    </a:lnTo>
                    <a:lnTo>
                      <a:pt x="20" y="9"/>
                    </a:lnTo>
                    <a:lnTo>
                      <a:pt x="13" y="14"/>
                    </a:lnTo>
                    <a:lnTo>
                      <a:pt x="9" y="20"/>
                    </a:lnTo>
                    <a:lnTo>
                      <a:pt x="4" y="29"/>
                    </a:lnTo>
                    <a:lnTo>
                      <a:pt x="2" y="35"/>
                    </a:lnTo>
                    <a:lnTo>
                      <a:pt x="0" y="46"/>
                    </a:lnTo>
                    <a:lnTo>
                      <a:pt x="0" y="46"/>
                    </a:lnTo>
                    <a:lnTo>
                      <a:pt x="11"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10679" name="组合 310678"/>
            <p:cNvGrpSpPr/>
            <p:nvPr/>
          </p:nvGrpSpPr>
          <p:grpSpPr>
            <a:xfrm>
              <a:off x="1159" y="1156"/>
              <a:ext cx="3347" cy="1814"/>
              <a:chOff x="1159" y="1156"/>
              <a:chExt cx="3347" cy="1814"/>
            </a:xfrm>
          </p:grpSpPr>
          <p:sp>
            <p:nvSpPr>
              <p:cNvPr id="310680" name="任意多边形 310679"/>
              <p:cNvSpPr/>
              <p:nvPr/>
            </p:nvSpPr>
            <p:spPr>
              <a:xfrm>
                <a:off x="4377" y="2187"/>
                <a:ext cx="46" cy="44"/>
              </a:xfrm>
              <a:custGeom>
                <a:rect l="0" t="0" r="0" b="0"/>
                <a:pathLst>
                  <a:path w="46" h="44">
                    <a:moveTo>
                      <a:pt x="46" y="35"/>
                    </a:moveTo>
                    <a:lnTo>
                      <a:pt x="46" y="35"/>
                    </a:lnTo>
                    <a:lnTo>
                      <a:pt x="39" y="35"/>
                    </a:lnTo>
                    <a:lnTo>
                      <a:pt x="33" y="33"/>
                    </a:lnTo>
                    <a:lnTo>
                      <a:pt x="26" y="29"/>
                    </a:lnTo>
                    <a:lnTo>
                      <a:pt x="20" y="24"/>
                    </a:lnTo>
                    <a:lnTo>
                      <a:pt x="15" y="20"/>
                    </a:lnTo>
                    <a:lnTo>
                      <a:pt x="13" y="13"/>
                    </a:lnTo>
                    <a:lnTo>
                      <a:pt x="11" y="7"/>
                    </a:lnTo>
                    <a:lnTo>
                      <a:pt x="11" y="0"/>
                    </a:lnTo>
                    <a:lnTo>
                      <a:pt x="0" y="0"/>
                    </a:lnTo>
                    <a:lnTo>
                      <a:pt x="2" y="9"/>
                    </a:lnTo>
                    <a:lnTo>
                      <a:pt x="4" y="18"/>
                    </a:lnTo>
                    <a:lnTo>
                      <a:pt x="9" y="24"/>
                    </a:lnTo>
                    <a:lnTo>
                      <a:pt x="13" y="31"/>
                    </a:lnTo>
                    <a:lnTo>
                      <a:pt x="20" y="37"/>
                    </a:lnTo>
                    <a:lnTo>
                      <a:pt x="28" y="42"/>
                    </a:lnTo>
                    <a:lnTo>
                      <a:pt x="37" y="44"/>
                    </a:lnTo>
                    <a:lnTo>
                      <a:pt x="46" y="44"/>
                    </a:lnTo>
                    <a:lnTo>
                      <a:pt x="46" y="44"/>
                    </a:lnTo>
                    <a:lnTo>
                      <a:pt x="4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1" name="任意多边形 310680"/>
              <p:cNvSpPr/>
              <p:nvPr/>
            </p:nvSpPr>
            <p:spPr>
              <a:xfrm>
                <a:off x="4287" y="1809"/>
                <a:ext cx="81" cy="81"/>
              </a:xfrm>
              <a:custGeom>
                <a:rect l="0" t="0" r="0" b="0"/>
                <a:pathLst>
                  <a:path w="81" h="81">
                    <a:moveTo>
                      <a:pt x="40" y="81"/>
                    </a:moveTo>
                    <a:lnTo>
                      <a:pt x="48" y="81"/>
                    </a:lnTo>
                    <a:lnTo>
                      <a:pt x="57" y="77"/>
                    </a:lnTo>
                    <a:lnTo>
                      <a:pt x="64" y="75"/>
                    </a:lnTo>
                    <a:lnTo>
                      <a:pt x="68" y="70"/>
                    </a:lnTo>
                    <a:lnTo>
                      <a:pt x="75" y="64"/>
                    </a:lnTo>
                    <a:lnTo>
                      <a:pt x="77" y="57"/>
                    </a:lnTo>
                    <a:lnTo>
                      <a:pt x="81" y="48"/>
                    </a:lnTo>
                    <a:lnTo>
                      <a:pt x="81" y="40"/>
                    </a:lnTo>
                    <a:lnTo>
                      <a:pt x="81" y="33"/>
                    </a:lnTo>
                    <a:lnTo>
                      <a:pt x="77" y="24"/>
                    </a:lnTo>
                    <a:lnTo>
                      <a:pt x="75" y="18"/>
                    </a:lnTo>
                    <a:lnTo>
                      <a:pt x="68" y="11"/>
                    </a:lnTo>
                    <a:lnTo>
                      <a:pt x="64" y="7"/>
                    </a:lnTo>
                    <a:lnTo>
                      <a:pt x="57" y="2"/>
                    </a:lnTo>
                    <a:lnTo>
                      <a:pt x="48" y="0"/>
                    </a:lnTo>
                    <a:lnTo>
                      <a:pt x="40" y="0"/>
                    </a:lnTo>
                    <a:lnTo>
                      <a:pt x="33" y="0"/>
                    </a:lnTo>
                    <a:lnTo>
                      <a:pt x="24" y="2"/>
                    </a:lnTo>
                    <a:lnTo>
                      <a:pt x="18" y="7"/>
                    </a:lnTo>
                    <a:lnTo>
                      <a:pt x="11" y="11"/>
                    </a:lnTo>
                    <a:lnTo>
                      <a:pt x="7" y="18"/>
                    </a:lnTo>
                    <a:lnTo>
                      <a:pt x="3" y="24"/>
                    </a:lnTo>
                    <a:lnTo>
                      <a:pt x="0" y="33"/>
                    </a:lnTo>
                    <a:lnTo>
                      <a:pt x="0" y="40"/>
                    </a:lnTo>
                    <a:lnTo>
                      <a:pt x="0" y="48"/>
                    </a:lnTo>
                    <a:lnTo>
                      <a:pt x="3" y="57"/>
                    </a:lnTo>
                    <a:lnTo>
                      <a:pt x="7" y="64"/>
                    </a:lnTo>
                    <a:lnTo>
                      <a:pt x="11" y="70"/>
                    </a:lnTo>
                    <a:lnTo>
                      <a:pt x="18" y="75"/>
                    </a:lnTo>
                    <a:lnTo>
                      <a:pt x="24" y="77"/>
                    </a:lnTo>
                    <a:lnTo>
                      <a:pt x="33" y="81"/>
                    </a:lnTo>
                    <a:lnTo>
                      <a:pt x="40"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2" name="任意多边形 310681"/>
              <p:cNvSpPr/>
              <p:nvPr/>
            </p:nvSpPr>
            <p:spPr>
              <a:xfrm>
                <a:off x="4327" y="1849"/>
                <a:ext cx="46" cy="45"/>
              </a:xfrm>
              <a:custGeom>
                <a:rect l="0" t="0" r="0" b="0"/>
                <a:pathLst>
                  <a:path w="46" h="45">
                    <a:moveTo>
                      <a:pt x="37" y="0"/>
                    </a:moveTo>
                    <a:lnTo>
                      <a:pt x="37" y="0"/>
                    </a:lnTo>
                    <a:lnTo>
                      <a:pt x="35" y="8"/>
                    </a:lnTo>
                    <a:lnTo>
                      <a:pt x="35" y="15"/>
                    </a:lnTo>
                    <a:lnTo>
                      <a:pt x="30" y="21"/>
                    </a:lnTo>
                    <a:lnTo>
                      <a:pt x="26" y="26"/>
                    </a:lnTo>
                    <a:lnTo>
                      <a:pt x="22" y="30"/>
                    </a:lnTo>
                    <a:lnTo>
                      <a:pt x="15" y="35"/>
                    </a:lnTo>
                    <a:lnTo>
                      <a:pt x="8" y="37"/>
                    </a:lnTo>
                    <a:lnTo>
                      <a:pt x="0" y="37"/>
                    </a:lnTo>
                    <a:lnTo>
                      <a:pt x="0" y="45"/>
                    </a:lnTo>
                    <a:lnTo>
                      <a:pt x="11" y="45"/>
                    </a:lnTo>
                    <a:lnTo>
                      <a:pt x="17" y="41"/>
                    </a:lnTo>
                    <a:lnTo>
                      <a:pt x="26" y="39"/>
                    </a:lnTo>
                    <a:lnTo>
                      <a:pt x="32" y="32"/>
                    </a:lnTo>
                    <a:lnTo>
                      <a:pt x="37" y="26"/>
                    </a:lnTo>
                    <a:lnTo>
                      <a:pt x="41" y="17"/>
                    </a:lnTo>
                    <a:lnTo>
                      <a:pt x="46" y="11"/>
                    </a:lnTo>
                    <a:lnTo>
                      <a:pt x="46" y="0"/>
                    </a:lnTo>
                    <a:lnTo>
                      <a:pt x="46" y="0"/>
                    </a:lnTo>
                    <a:lnTo>
                      <a:pt x="3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3" name="任意多边形 310682"/>
              <p:cNvSpPr/>
              <p:nvPr/>
            </p:nvSpPr>
            <p:spPr>
              <a:xfrm>
                <a:off x="4327" y="1805"/>
                <a:ext cx="46" cy="44"/>
              </a:xfrm>
              <a:custGeom>
                <a:rect l="0" t="0" r="0" b="0"/>
                <a:pathLst>
                  <a:path w="46" h="44">
                    <a:moveTo>
                      <a:pt x="0" y="9"/>
                    </a:moveTo>
                    <a:lnTo>
                      <a:pt x="0" y="9"/>
                    </a:lnTo>
                    <a:lnTo>
                      <a:pt x="8" y="9"/>
                    </a:lnTo>
                    <a:lnTo>
                      <a:pt x="15" y="11"/>
                    </a:lnTo>
                    <a:lnTo>
                      <a:pt x="22" y="15"/>
                    </a:lnTo>
                    <a:lnTo>
                      <a:pt x="26" y="20"/>
                    </a:lnTo>
                    <a:lnTo>
                      <a:pt x="30" y="24"/>
                    </a:lnTo>
                    <a:lnTo>
                      <a:pt x="35" y="30"/>
                    </a:lnTo>
                    <a:lnTo>
                      <a:pt x="35" y="37"/>
                    </a:lnTo>
                    <a:lnTo>
                      <a:pt x="37" y="44"/>
                    </a:lnTo>
                    <a:lnTo>
                      <a:pt x="46" y="44"/>
                    </a:lnTo>
                    <a:lnTo>
                      <a:pt x="46" y="35"/>
                    </a:lnTo>
                    <a:lnTo>
                      <a:pt x="41" y="28"/>
                    </a:lnTo>
                    <a:lnTo>
                      <a:pt x="37" y="20"/>
                    </a:lnTo>
                    <a:lnTo>
                      <a:pt x="32" y="13"/>
                    </a:lnTo>
                    <a:lnTo>
                      <a:pt x="26" y="6"/>
                    </a:lnTo>
                    <a:lnTo>
                      <a:pt x="17" y="4"/>
                    </a:lnTo>
                    <a:lnTo>
                      <a:pt x="11" y="0"/>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4" name="任意多边形 310683"/>
              <p:cNvSpPr/>
              <p:nvPr/>
            </p:nvSpPr>
            <p:spPr>
              <a:xfrm>
                <a:off x="4283" y="1805"/>
                <a:ext cx="44" cy="44"/>
              </a:xfrm>
              <a:custGeom>
                <a:rect l="0" t="0" r="0" b="0"/>
                <a:pathLst>
                  <a:path w="44" h="44">
                    <a:moveTo>
                      <a:pt x="9" y="44"/>
                    </a:moveTo>
                    <a:lnTo>
                      <a:pt x="9" y="44"/>
                    </a:lnTo>
                    <a:lnTo>
                      <a:pt x="9" y="37"/>
                    </a:lnTo>
                    <a:lnTo>
                      <a:pt x="11" y="30"/>
                    </a:lnTo>
                    <a:lnTo>
                      <a:pt x="15" y="24"/>
                    </a:lnTo>
                    <a:lnTo>
                      <a:pt x="20" y="20"/>
                    </a:lnTo>
                    <a:lnTo>
                      <a:pt x="24" y="15"/>
                    </a:lnTo>
                    <a:lnTo>
                      <a:pt x="31" y="11"/>
                    </a:lnTo>
                    <a:lnTo>
                      <a:pt x="37" y="9"/>
                    </a:lnTo>
                    <a:lnTo>
                      <a:pt x="44" y="9"/>
                    </a:lnTo>
                    <a:lnTo>
                      <a:pt x="44" y="0"/>
                    </a:lnTo>
                    <a:lnTo>
                      <a:pt x="35" y="0"/>
                    </a:lnTo>
                    <a:lnTo>
                      <a:pt x="26" y="4"/>
                    </a:lnTo>
                    <a:lnTo>
                      <a:pt x="20" y="6"/>
                    </a:lnTo>
                    <a:lnTo>
                      <a:pt x="13" y="13"/>
                    </a:lnTo>
                    <a:lnTo>
                      <a:pt x="7" y="20"/>
                    </a:lnTo>
                    <a:lnTo>
                      <a:pt x="2" y="28"/>
                    </a:lnTo>
                    <a:lnTo>
                      <a:pt x="0" y="35"/>
                    </a:lnTo>
                    <a:lnTo>
                      <a:pt x="0" y="44"/>
                    </a:lnTo>
                    <a:lnTo>
                      <a:pt x="0" y="44"/>
                    </a:lnTo>
                    <a:lnTo>
                      <a:pt x="9"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5" name="任意多边形 310684"/>
              <p:cNvSpPr/>
              <p:nvPr/>
            </p:nvSpPr>
            <p:spPr>
              <a:xfrm>
                <a:off x="4283" y="1849"/>
                <a:ext cx="44" cy="45"/>
              </a:xfrm>
              <a:custGeom>
                <a:rect l="0" t="0" r="0" b="0"/>
                <a:pathLst>
                  <a:path w="44" h="45">
                    <a:moveTo>
                      <a:pt x="44" y="37"/>
                    </a:moveTo>
                    <a:lnTo>
                      <a:pt x="44" y="37"/>
                    </a:lnTo>
                    <a:lnTo>
                      <a:pt x="37" y="37"/>
                    </a:lnTo>
                    <a:lnTo>
                      <a:pt x="31" y="35"/>
                    </a:lnTo>
                    <a:lnTo>
                      <a:pt x="24" y="30"/>
                    </a:lnTo>
                    <a:lnTo>
                      <a:pt x="20" y="26"/>
                    </a:lnTo>
                    <a:lnTo>
                      <a:pt x="15" y="21"/>
                    </a:lnTo>
                    <a:lnTo>
                      <a:pt x="11" y="15"/>
                    </a:lnTo>
                    <a:lnTo>
                      <a:pt x="9" y="8"/>
                    </a:lnTo>
                    <a:lnTo>
                      <a:pt x="9" y="0"/>
                    </a:lnTo>
                    <a:lnTo>
                      <a:pt x="0" y="0"/>
                    </a:lnTo>
                    <a:lnTo>
                      <a:pt x="0" y="11"/>
                    </a:lnTo>
                    <a:lnTo>
                      <a:pt x="2" y="17"/>
                    </a:lnTo>
                    <a:lnTo>
                      <a:pt x="7" y="26"/>
                    </a:lnTo>
                    <a:lnTo>
                      <a:pt x="13" y="32"/>
                    </a:lnTo>
                    <a:lnTo>
                      <a:pt x="20" y="39"/>
                    </a:lnTo>
                    <a:lnTo>
                      <a:pt x="26" y="41"/>
                    </a:lnTo>
                    <a:lnTo>
                      <a:pt x="35" y="45"/>
                    </a:lnTo>
                    <a:lnTo>
                      <a:pt x="44" y="45"/>
                    </a:lnTo>
                    <a:lnTo>
                      <a:pt x="44" y="45"/>
                    </a:lnTo>
                    <a:lnTo>
                      <a:pt x="44"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6" name="任意多边形 310685"/>
              <p:cNvSpPr/>
              <p:nvPr/>
            </p:nvSpPr>
            <p:spPr>
              <a:xfrm>
                <a:off x="3960" y="1763"/>
                <a:ext cx="80" cy="81"/>
              </a:xfrm>
              <a:custGeom>
                <a:rect l="0" t="0" r="0" b="0"/>
                <a:pathLst>
                  <a:path w="80" h="81">
                    <a:moveTo>
                      <a:pt x="39" y="81"/>
                    </a:moveTo>
                    <a:lnTo>
                      <a:pt x="48" y="81"/>
                    </a:lnTo>
                    <a:lnTo>
                      <a:pt x="56" y="79"/>
                    </a:lnTo>
                    <a:lnTo>
                      <a:pt x="63" y="75"/>
                    </a:lnTo>
                    <a:lnTo>
                      <a:pt x="67" y="70"/>
                    </a:lnTo>
                    <a:lnTo>
                      <a:pt x="74" y="64"/>
                    </a:lnTo>
                    <a:lnTo>
                      <a:pt x="76" y="57"/>
                    </a:lnTo>
                    <a:lnTo>
                      <a:pt x="78" y="48"/>
                    </a:lnTo>
                    <a:lnTo>
                      <a:pt x="80" y="42"/>
                    </a:lnTo>
                    <a:lnTo>
                      <a:pt x="78" y="33"/>
                    </a:lnTo>
                    <a:lnTo>
                      <a:pt x="76" y="24"/>
                    </a:lnTo>
                    <a:lnTo>
                      <a:pt x="74" y="18"/>
                    </a:lnTo>
                    <a:lnTo>
                      <a:pt x="67" y="13"/>
                    </a:lnTo>
                    <a:lnTo>
                      <a:pt x="63" y="7"/>
                    </a:lnTo>
                    <a:lnTo>
                      <a:pt x="56" y="5"/>
                    </a:lnTo>
                    <a:lnTo>
                      <a:pt x="48" y="3"/>
                    </a:lnTo>
                    <a:lnTo>
                      <a:pt x="39" y="0"/>
                    </a:lnTo>
                    <a:lnTo>
                      <a:pt x="32" y="3"/>
                    </a:lnTo>
                    <a:lnTo>
                      <a:pt x="24" y="5"/>
                    </a:lnTo>
                    <a:lnTo>
                      <a:pt x="17" y="7"/>
                    </a:lnTo>
                    <a:lnTo>
                      <a:pt x="11" y="13"/>
                    </a:lnTo>
                    <a:lnTo>
                      <a:pt x="6" y="18"/>
                    </a:lnTo>
                    <a:lnTo>
                      <a:pt x="2" y="24"/>
                    </a:lnTo>
                    <a:lnTo>
                      <a:pt x="0" y="33"/>
                    </a:lnTo>
                    <a:lnTo>
                      <a:pt x="0" y="42"/>
                    </a:lnTo>
                    <a:lnTo>
                      <a:pt x="0" y="48"/>
                    </a:lnTo>
                    <a:lnTo>
                      <a:pt x="2" y="57"/>
                    </a:lnTo>
                    <a:lnTo>
                      <a:pt x="6" y="64"/>
                    </a:lnTo>
                    <a:lnTo>
                      <a:pt x="11" y="70"/>
                    </a:lnTo>
                    <a:lnTo>
                      <a:pt x="17" y="75"/>
                    </a:lnTo>
                    <a:lnTo>
                      <a:pt x="24" y="79"/>
                    </a:lnTo>
                    <a:lnTo>
                      <a:pt x="32" y="81"/>
                    </a:lnTo>
                    <a:lnTo>
                      <a:pt x="39"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7" name="任意多边形 310686"/>
              <p:cNvSpPr/>
              <p:nvPr/>
            </p:nvSpPr>
            <p:spPr>
              <a:xfrm>
                <a:off x="3999" y="1805"/>
                <a:ext cx="46" cy="44"/>
              </a:xfrm>
              <a:custGeom>
                <a:rect l="0" t="0" r="0" b="0"/>
                <a:pathLst>
                  <a:path w="46" h="44">
                    <a:moveTo>
                      <a:pt x="37" y="0"/>
                    </a:moveTo>
                    <a:lnTo>
                      <a:pt x="37" y="0"/>
                    </a:lnTo>
                    <a:lnTo>
                      <a:pt x="35" y="6"/>
                    </a:lnTo>
                    <a:lnTo>
                      <a:pt x="33" y="13"/>
                    </a:lnTo>
                    <a:lnTo>
                      <a:pt x="31" y="20"/>
                    </a:lnTo>
                    <a:lnTo>
                      <a:pt x="26" y="24"/>
                    </a:lnTo>
                    <a:lnTo>
                      <a:pt x="22" y="28"/>
                    </a:lnTo>
                    <a:lnTo>
                      <a:pt x="15" y="33"/>
                    </a:lnTo>
                    <a:lnTo>
                      <a:pt x="9" y="35"/>
                    </a:lnTo>
                    <a:lnTo>
                      <a:pt x="0" y="35"/>
                    </a:lnTo>
                    <a:lnTo>
                      <a:pt x="0" y="44"/>
                    </a:lnTo>
                    <a:lnTo>
                      <a:pt x="9" y="44"/>
                    </a:lnTo>
                    <a:lnTo>
                      <a:pt x="17" y="41"/>
                    </a:lnTo>
                    <a:lnTo>
                      <a:pt x="26" y="37"/>
                    </a:lnTo>
                    <a:lnTo>
                      <a:pt x="33" y="30"/>
                    </a:lnTo>
                    <a:lnTo>
                      <a:pt x="37" y="24"/>
                    </a:lnTo>
                    <a:lnTo>
                      <a:pt x="41" y="17"/>
                    </a:lnTo>
                    <a:lnTo>
                      <a:pt x="44" y="9"/>
                    </a:lnTo>
                    <a:lnTo>
                      <a:pt x="46" y="0"/>
                    </a:lnTo>
                    <a:lnTo>
                      <a:pt x="46" y="0"/>
                    </a:lnTo>
                    <a:lnTo>
                      <a:pt x="3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8" name="任意多边形 310687"/>
              <p:cNvSpPr/>
              <p:nvPr/>
            </p:nvSpPr>
            <p:spPr>
              <a:xfrm>
                <a:off x="3999" y="1759"/>
                <a:ext cx="46" cy="46"/>
              </a:xfrm>
              <a:custGeom>
                <a:rect l="0" t="0" r="0" b="0"/>
                <a:pathLst>
                  <a:path w="46" h="46">
                    <a:moveTo>
                      <a:pt x="0" y="9"/>
                    </a:moveTo>
                    <a:lnTo>
                      <a:pt x="0" y="9"/>
                    </a:lnTo>
                    <a:lnTo>
                      <a:pt x="9" y="11"/>
                    </a:lnTo>
                    <a:lnTo>
                      <a:pt x="15" y="13"/>
                    </a:lnTo>
                    <a:lnTo>
                      <a:pt x="22" y="15"/>
                    </a:lnTo>
                    <a:lnTo>
                      <a:pt x="26" y="20"/>
                    </a:lnTo>
                    <a:lnTo>
                      <a:pt x="31" y="26"/>
                    </a:lnTo>
                    <a:lnTo>
                      <a:pt x="33" y="31"/>
                    </a:lnTo>
                    <a:lnTo>
                      <a:pt x="35" y="37"/>
                    </a:lnTo>
                    <a:lnTo>
                      <a:pt x="37" y="46"/>
                    </a:lnTo>
                    <a:lnTo>
                      <a:pt x="46" y="46"/>
                    </a:lnTo>
                    <a:lnTo>
                      <a:pt x="44" y="37"/>
                    </a:lnTo>
                    <a:lnTo>
                      <a:pt x="41" y="28"/>
                    </a:lnTo>
                    <a:lnTo>
                      <a:pt x="37" y="20"/>
                    </a:lnTo>
                    <a:lnTo>
                      <a:pt x="33" y="13"/>
                    </a:lnTo>
                    <a:lnTo>
                      <a:pt x="26" y="9"/>
                    </a:lnTo>
                    <a:lnTo>
                      <a:pt x="17" y="4"/>
                    </a:lnTo>
                    <a:lnTo>
                      <a:pt x="9" y="2"/>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89" name="任意多边形 310688"/>
              <p:cNvSpPr/>
              <p:nvPr/>
            </p:nvSpPr>
            <p:spPr>
              <a:xfrm>
                <a:off x="3955" y="1759"/>
                <a:ext cx="44" cy="46"/>
              </a:xfrm>
              <a:custGeom>
                <a:rect l="0" t="0" r="0" b="0"/>
                <a:pathLst>
                  <a:path w="44" h="46">
                    <a:moveTo>
                      <a:pt x="9" y="46"/>
                    </a:moveTo>
                    <a:lnTo>
                      <a:pt x="9" y="46"/>
                    </a:lnTo>
                    <a:lnTo>
                      <a:pt x="9" y="37"/>
                    </a:lnTo>
                    <a:lnTo>
                      <a:pt x="11" y="31"/>
                    </a:lnTo>
                    <a:lnTo>
                      <a:pt x="16" y="26"/>
                    </a:lnTo>
                    <a:lnTo>
                      <a:pt x="20" y="20"/>
                    </a:lnTo>
                    <a:lnTo>
                      <a:pt x="24" y="15"/>
                    </a:lnTo>
                    <a:lnTo>
                      <a:pt x="31" y="13"/>
                    </a:lnTo>
                    <a:lnTo>
                      <a:pt x="37" y="11"/>
                    </a:lnTo>
                    <a:lnTo>
                      <a:pt x="44" y="9"/>
                    </a:lnTo>
                    <a:lnTo>
                      <a:pt x="44" y="0"/>
                    </a:lnTo>
                    <a:lnTo>
                      <a:pt x="35" y="2"/>
                    </a:lnTo>
                    <a:lnTo>
                      <a:pt x="27" y="4"/>
                    </a:lnTo>
                    <a:lnTo>
                      <a:pt x="20" y="9"/>
                    </a:lnTo>
                    <a:lnTo>
                      <a:pt x="13" y="13"/>
                    </a:lnTo>
                    <a:lnTo>
                      <a:pt x="7" y="20"/>
                    </a:lnTo>
                    <a:lnTo>
                      <a:pt x="2" y="28"/>
                    </a:lnTo>
                    <a:lnTo>
                      <a:pt x="0" y="37"/>
                    </a:lnTo>
                    <a:lnTo>
                      <a:pt x="0" y="46"/>
                    </a:lnTo>
                    <a:lnTo>
                      <a:pt x="0" y="46"/>
                    </a:lnTo>
                    <a:lnTo>
                      <a:pt x="9"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0" name="任意多边形 310689"/>
              <p:cNvSpPr/>
              <p:nvPr/>
            </p:nvSpPr>
            <p:spPr>
              <a:xfrm>
                <a:off x="3955" y="1805"/>
                <a:ext cx="44" cy="44"/>
              </a:xfrm>
              <a:custGeom>
                <a:rect l="0" t="0" r="0" b="0"/>
                <a:pathLst>
                  <a:path w="44" h="44">
                    <a:moveTo>
                      <a:pt x="44" y="35"/>
                    </a:moveTo>
                    <a:lnTo>
                      <a:pt x="44" y="35"/>
                    </a:lnTo>
                    <a:lnTo>
                      <a:pt x="37" y="35"/>
                    </a:lnTo>
                    <a:lnTo>
                      <a:pt x="31" y="33"/>
                    </a:lnTo>
                    <a:lnTo>
                      <a:pt x="24" y="28"/>
                    </a:lnTo>
                    <a:lnTo>
                      <a:pt x="20" y="24"/>
                    </a:lnTo>
                    <a:lnTo>
                      <a:pt x="16" y="20"/>
                    </a:lnTo>
                    <a:lnTo>
                      <a:pt x="11" y="13"/>
                    </a:lnTo>
                    <a:lnTo>
                      <a:pt x="9" y="6"/>
                    </a:lnTo>
                    <a:lnTo>
                      <a:pt x="9" y="0"/>
                    </a:lnTo>
                    <a:lnTo>
                      <a:pt x="0" y="0"/>
                    </a:lnTo>
                    <a:lnTo>
                      <a:pt x="0" y="9"/>
                    </a:lnTo>
                    <a:lnTo>
                      <a:pt x="2" y="17"/>
                    </a:lnTo>
                    <a:lnTo>
                      <a:pt x="7" y="24"/>
                    </a:lnTo>
                    <a:lnTo>
                      <a:pt x="13" y="30"/>
                    </a:lnTo>
                    <a:lnTo>
                      <a:pt x="20" y="37"/>
                    </a:lnTo>
                    <a:lnTo>
                      <a:pt x="27" y="41"/>
                    </a:lnTo>
                    <a:lnTo>
                      <a:pt x="35" y="44"/>
                    </a:lnTo>
                    <a:lnTo>
                      <a:pt x="44" y="44"/>
                    </a:lnTo>
                    <a:lnTo>
                      <a:pt x="44" y="44"/>
                    </a:lnTo>
                    <a:lnTo>
                      <a:pt x="44"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1" name="任意多边形 310690"/>
              <p:cNvSpPr/>
              <p:nvPr/>
            </p:nvSpPr>
            <p:spPr>
              <a:xfrm>
                <a:off x="3697" y="1873"/>
                <a:ext cx="81" cy="80"/>
              </a:xfrm>
              <a:custGeom>
                <a:rect l="0" t="0" r="0" b="0"/>
                <a:pathLst>
                  <a:path w="81" h="80">
                    <a:moveTo>
                      <a:pt x="42" y="80"/>
                    </a:moveTo>
                    <a:lnTo>
                      <a:pt x="49" y="80"/>
                    </a:lnTo>
                    <a:lnTo>
                      <a:pt x="57" y="76"/>
                    </a:lnTo>
                    <a:lnTo>
                      <a:pt x="64" y="74"/>
                    </a:lnTo>
                    <a:lnTo>
                      <a:pt x="70" y="67"/>
                    </a:lnTo>
                    <a:lnTo>
                      <a:pt x="75" y="63"/>
                    </a:lnTo>
                    <a:lnTo>
                      <a:pt x="79" y="56"/>
                    </a:lnTo>
                    <a:lnTo>
                      <a:pt x="81" y="48"/>
                    </a:lnTo>
                    <a:lnTo>
                      <a:pt x="81" y="39"/>
                    </a:lnTo>
                    <a:lnTo>
                      <a:pt x="81" y="32"/>
                    </a:lnTo>
                    <a:lnTo>
                      <a:pt x="79" y="24"/>
                    </a:lnTo>
                    <a:lnTo>
                      <a:pt x="75" y="17"/>
                    </a:lnTo>
                    <a:lnTo>
                      <a:pt x="70" y="11"/>
                    </a:lnTo>
                    <a:lnTo>
                      <a:pt x="64" y="6"/>
                    </a:lnTo>
                    <a:lnTo>
                      <a:pt x="57" y="2"/>
                    </a:lnTo>
                    <a:lnTo>
                      <a:pt x="49" y="0"/>
                    </a:lnTo>
                    <a:lnTo>
                      <a:pt x="42" y="0"/>
                    </a:lnTo>
                    <a:lnTo>
                      <a:pt x="33" y="0"/>
                    </a:lnTo>
                    <a:lnTo>
                      <a:pt x="27" y="2"/>
                    </a:lnTo>
                    <a:lnTo>
                      <a:pt x="18" y="6"/>
                    </a:lnTo>
                    <a:lnTo>
                      <a:pt x="14" y="11"/>
                    </a:lnTo>
                    <a:lnTo>
                      <a:pt x="7" y="17"/>
                    </a:lnTo>
                    <a:lnTo>
                      <a:pt x="5" y="24"/>
                    </a:lnTo>
                    <a:lnTo>
                      <a:pt x="3" y="32"/>
                    </a:lnTo>
                    <a:lnTo>
                      <a:pt x="0" y="39"/>
                    </a:lnTo>
                    <a:lnTo>
                      <a:pt x="3" y="48"/>
                    </a:lnTo>
                    <a:lnTo>
                      <a:pt x="5" y="56"/>
                    </a:lnTo>
                    <a:lnTo>
                      <a:pt x="7" y="63"/>
                    </a:lnTo>
                    <a:lnTo>
                      <a:pt x="14" y="67"/>
                    </a:lnTo>
                    <a:lnTo>
                      <a:pt x="18" y="74"/>
                    </a:lnTo>
                    <a:lnTo>
                      <a:pt x="27" y="76"/>
                    </a:lnTo>
                    <a:lnTo>
                      <a:pt x="33" y="80"/>
                    </a:lnTo>
                    <a:lnTo>
                      <a:pt x="42" y="8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2" name="任意多边形 310691"/>
              <p:cNvSpPr/>
              <p:nvPr/>
            </p:nvSpPr>
            <p:spPr>
              <a:xfrm>
                <a:off x="3739" y="1912"/>
                <a:ext cx="44" cy="46"/>
              </a:xfrm>
              <a:custGeom>
                <a:rect l="0" t="0" r="0" b="0"/>
                <a:pathLst>
                  <a:path w="44" h="46">
                    <a:moveTo>
                      <a:pt x="35" y="0"/>
                    </a:moveTo>
                    <a:lnTo>
                      <a:pt x="35" y="0"/>
                    </a:lnTo>
                    <a:lnTo>
                      <a:pt x="35" y="9"/>
                    </a:lnTo>
                    <a:lnTo>
                      <a:pt x="33" y="15"/>
                    </a:lnTo>
                    <a:lnTo>
                      <a:pt x="28" y="22"/>
                    </a:lnTo>
                    <a:lnTo>
                      <a:pt x="24" y="26"/>
                    </a:lnTo>
                    <a:lnTo>
                      <a:pt x="20" y="31"/>
                    </a:lnTo>
                    <a:lnTo>
                      <a:pt x="13" y="35"/>
                    </a:lnTo>
                    <a:lnTo>
                      <a:pt x="7" y="35"/>
                    </a:lnTo>
                    <a:lnTo>
                      <a:pt x="0" y="37"/>
                    </a:lnTo>
                    <a:lnTo>
                      <a:pt x="0" y="46"/>
                    </a:lnTo>
                    <a:lnTo>
                      <a:pt x="9" y="46"/>
                    </a:lnTo>
                    <a:lnTo>
                      <a:pt x="17" y="41"/>
                    </a:lnTo>
                    <a:lnTo>
                      <a:pt x="24" y="37"/>
                    </a:lnTo>
                    <a:lnTo>
                      <a:pt x="31" y="33"/>
                    </a:lnTo>
                    <a:lnTo>
                      <a:pt x="37" y="26"/>
                    </a:lnTo>
                    <a:lnTo>
                      <a:pt x="42" y="17"/>
                    </a:lnTo>
                    <a:lnTo>
                      <a:pt x="44" y="11"/>
                    </a:lnTo>
                    <a:lnTo>
                      <a:pt x="44" y="0"/>
                    </a:lnTo>
                    <a:lnTo>
                      <a:pt x="44" y="0"/>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3" name="任意多边形 310692"/>
              <p:cNvSpPr/>
              <p:nvPr/>
            </p:nvSpPr>
            <p:spPr>
              <a:xfrm>
                <a:off x="3739" y="1868"/>
                <a:ext cx="44" cy="44"/>
              </a:xfrm>
              <a:custGeom>
                <a:rect l="0" t="0" r="0" b="0"/>
                <a:pathLst>
                  <a:path w="44" h="44">
                    <a:moveTo>
                      <a:pt x="0" y="9"/>
                    </a:moveTo>
                    <a:lnTo>
                      <a:pt x="0" y="9"/>
                    </a:lnTo>
                    <a:lnTo>
                      <a:pt x="7" y="9"/>
                    </a:lnTo>
                    <a:lnTo>
                      <a:pt x="13" y="11"/>
                    </a:lnTo>
                    <a:lnTo>
                      <a:pt x="20" y="16"/>
                    </a:lnTo>
                    <a:lnTo>
                      <a:pt x="24" y="20"/>
                    </a:lnTo>
                    <a:lnTo>
                      <a:pt x="28" y="24"/>
                    </a:lnTo>
                    <a:lnTo>
                      <a:pt x="33" y="31"/>
                    </a:lnTo>
                    <a:lnTo>
                      <a:pt x="35" y="37"/>
                    </a:lnTo>
                    <a:lnTo>
                      <a:pt x="35" y="44"/>
                    </a:lnTo>
                    <a:lnTo>
                      <a:pt x="44" y="44"/>
                    </a:lnTo>
                    <a:lnTo>
                      <a:pt x="44" y="35"/>
                    </a:lnTo>
                    <a:lnTo>
                      <a:pt x="42" y="26"/>
                    </a:lnTo>
                    <a:lnTo>
                      <a:pt x="37" y="20"/>
                    </a:lnTo>
                    <a:lnTo>
                      <a:pt x="31" y="13"/>
                    </a:lnTo>
                    <a:lnTo>
                      <a:pt x="24" y="7"/>
                    </a:lnTo>
                    <a:lnTo>
                      <a:pt x="17" y="5"/>
                    </a:lnTo>
                    <a:lnTo>
                      <a:pt x="9" y="0"/>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4" name="任意多边形 310693"/>
              <p:cNvSpPr/>
              <p:nvPr/>
            </p:nvSpPr>
            <p:spPr>
              <a:xfrm>
                <a:off x="3693" y="1868"/>
                <a:ext cx="46" cy="44"/>
              </a:xfrm>
              <a:custGeom>
                <a:rect l="0" t="0" r="0" b="0"/>
                <a:pathLst>
                  <a:path w="46" h="44">
                    <a:moveTo>
                      <a:pt x="9" y="44"/>
                    </a:moveTo>
                    <a:lnTo>
                      <a:pt x="9" y="44"/>
                    </a:lnTo>
                    <a:lnTo>
                      <a:pt x="11" y="37"/>
                    </a:lnTo>
                    <a:lnTo>
                      <a:pt x="13" y="31"/>
                    </a:lnTo>
                    <a:lnTo>
                      <a:pt x="15" y="24"/>
                    </a:lnTo>
                    <a:lnTo>
                      <a:pt x="20" y="20"/>
                    </a:lnTo>
                    <a:lnTo>
                      <a:pt x="26" y="16"/>
                    </a:lnTo>
                    <a:lnTo>
                      <a:pt x="31" y="11"/>
                    </a:lnTo>
                    <a:lnTo>
                      <a:pt x="37" y="9"/>
                    </a:lnTo>
                    <a:lnTo>
                      <a:pt x="46" y="9"/>
                    </a:lnTo>
                    <a:lnTo>
                      <a:pt x="46" y="0"/>
                    </a:lnTo>
                    <a:lnTo>
                      <a:pt x="37" y="0"/>
                    </a:lnTo>
                    <a:lnTo>
                      <a:pt x="29" y="5"/>
                    </a:lnTo>
                    <a:lnTo>
                      <a:pt x="20" y="7"/>
                    </a:lnTo>
                    <a:lnTo>
                      <a:pt x="13" y="13"/>
                    </a:lnTo>
                    <a:lnTo>
                      <a:pt x="9" y="20"/>
                    </a:lnTo>
                    <a:lnTo>
                      <a:pt x="4" y="26"/>
                    </a:lnTo>
                    <a:lnTo>
                      <a:pt x="2" y="35"/>
                    </a:lnTo>
                    <a:lnTo>
                      <a:pt x="0" y="44"/>
                    </a:lnTo>
                    <a:lnTo>
                      <a:pt x="0" y="44"/>
                    </a:lnTo>
                    <a:lnTo>
                      <a:pt x="9"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5" name="任意多边形 310694"/>
              <p:cNvSpPr/>
              <p:nvPr/>
            </p:nvSpPr>
            <p:spPr>
              <a:xfrm>
                <a:off x="3693" y="1912"/>
                <a:ext cx="46" cy="46"/>
              </a:xfrm>
              <a:custGeom>
                <a:rect l="0" t="0" r="0" b="0"/>
                <a:pathLst>
                  <a:path w="46" h="46">
                    <a:moveTo>
                      <a:pt x="46" y="37"/>
                    </a:moveTo>
                    <a:lnTo>
                      <a:pt x="46" y="37"/>
                    </a:lnTo>
                    <a:lnTo>
                      <a:pt x="37" y="35"/>
                    </a:lnTo>
                    <a:lnTo>
                      <a:pt x="31" y="35"/>
                    </a:lnTo>
                    <a:lnTo>
                      <a:pt x="26" y="31"/>
                    </a:lnTo>
                    <a:lnTo>
                      <a:pt x="20" y="26"/>
                    </a:lnTo>
                    <a:lnTo>
                      <a:pt x="15" y="22"/>
                    </a:lnTo>
                    <a:lnTo>
                      <a:pt x="13" y="15"/>
                    </a:lnTo>
                    <a:lnTo>
                      <a:pt x="11" y="9"/>
                    </a:lnTo>
                    <a:lnTo>
                      <a:pt x="9" y="0"/>
                    </a:lnTo>
                    <a:lnTo>
                      <a:pt x="0" y="0"/>
                    </a:lnTo>
                    <a:lnTo>
                      <a:pt x="2" y="11"/>
                    </a:lnTo>
                    <a:lnTo>
                      <a:pt x="4" y="17"/>
                    </a:lnTo>
                    <a:lnTo>
                      <a:pt x="9" y="26"/>
                    </a:lnTo>
                    <a:lnTo>
                      <a:pt x="13" y="33"/>
                    </a:lnTo>
                    <a:lnTo>
                      <a:pt x="20" y="37"/>
                    </a:lnTo>
                    <a:lnTo>
                      <a:pt x="29" y="41"/>
                    </a:lnTo>
                    <a:lnTo>
                      <a:pt x="37" y="46"/>
                    </a:lnTo>
                    <a:lnTo>
                      <a:pt x="46" y="46"/>
                    </a:lnTo>
                    <a:lnTo>
                      <a:pt x="46" y="46"/>
                    </a:lnTo>
                    <a:lnTo>
                      <a:pt x="46"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6" name="任意多边形 310695"/>
              <p:cNvSpPr/>
              <p:nvPr/>
            </p:nvSpPr>
            <p:spPr>
              <a:xfrm>
                <a:off x="3813" y="2050"/>
                <a:ext cx="81" cy="80"/>
              </a:xfrm>
              <a:custGeom>
                <a:rect l="0" t="0" r="0" b="0"/>
                <a:pathLst>
                  <a:path w="81" h="80">
                    <a:moveTo>
                      <a:pt x="40" y="80"/>
                    </a:moveTo>
                    <a:lnTo>
                      <a:pt x="48" y="78"/>
                    </a:lnTo>
                    <a:lnTo>
                      <a:pt x="55" y="76"/>
                    </a:lnTo>
                    <a:lnTo>
                      <a:pt x="61" y="72"/>
                    </a:lnTo>
                    <a:lnTo>
                      <a:pt x="68" y="67"/>
                    </a:lnTo>
                    <a:lnTo>
                      <a:pt x="72" y="61"/>
                    </a:lnTo>
                    <a:lnTo>
                      <a:pt x="77" y="54"/>
                    </a:lnTo>
                    <a:lnTo>
                      <a:pt x="79" y="48"/>
                    </a:lnTo>
                    <a:lnTo>
                      <a:pt x="81" y="39"/>
                    </a:lnTo>
                    <a:lnTo>
                      <a:pt x="79" y="30"/>
                    </a:lnTo>
                    <a:lnTo>
                      <a:pt x="77" y="24"/>
                    </a:lnTo>
                    <a:lnTo>
                      <a:pt x="72" y="17"/>
                    </a:lnTo>
                    <a:lnTo>
                      <a:pt x="68" y="11"/>
                    </a:lnTo>
                    <a:lnTo>
                      <a:pt x="61" y="6"/>
                    </a:lnTo>
                    <a:lnTo>
                      <a:pt x="55" y="2"/>
                    </a:lnTo>
                    <a:lnTo>
                      <a:pt x="48" y="0"/>
                    </a:lnTo>
                    <a:lnTo>
                      <a:pt x="40" y="0"/>
                    </a:lnTo>
                    <a:lnTo>
                      <a:pt x="31" y="0"/>
                    </a:lnTo>
                    <a:lnTo>
                      <a:pt x="24" y="2"/>
                    </a:lnTo>
                    <a:lnTo>
                      <a:pt x="18" y="6"/>
                    </a:lnTo>
                    <a:lnTo>
                      <a:pt x="11" y="11"/>
                    </a:lnTo>
                    <a:lnTo>
                      <a:pt x="7" y="17"/>
                    </a:lnTo>
                    <a:lnTo>
                      <a:pt x="2" y="24"/>
                    </a:lnTo>
                    <a:lnTo>
                      <a:pt x="0" y="30"/>
                    </a:lnTo>
                    <a:lnTo>
                      <a:pt x="0" y="39"/>
                    </a:lnTo>
                    <a:lnTo>
                      <a:pt x="0" y="48"/>
                    </a:lnTo>
                    <a:lnTo>
                      <a:pt x="2" y="54"/>
                    </a:lnTo>
                    <a:lnTo>
                      <a:pt x="7" y="61"/>
                    </a:lnTo>
                    <a:lnTo>
                      <a:pt x="11" y="67"/>
                    </a:lnTo>
                    <a:lnTo>
                      <a:pt x="18" y="72"/>
                    </a:lnTo>
                    <a:lnTo>
                      <a:pt x="24" y="76"/>
                    </a:lnTo>
                    <a:lnTo>
                      <a:pt x="31" y="78"/>
                    </a:lnTo>
                    <a:lnTo>
                      <a:pt x="40" y="8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7" name="任意多边形 310696"/>
              <p:cNvSpPr/>
              <p:nvPr/>
            </p:nvSpPr>
            <p:spPr>
              <a:xfrm>
                <a:off x="3853" y="2089"/>
                <a:ext cx="45" cy="46"/>
              </a:xfrm>
              <a:custGeom>
                <a:rect l="0" t="0" r="0" b="0"/>
                <a:pathLst>
                  <a:path w="45" h="46">
                    <a:moveTo>
                      <a:pt x="37" y="0"/>
                    </a:moveTo>
                    <a:lnTo>
                      <a:pt x="37" y="0"/>
                    </a:lnTo>
                    <a:lnTo>
                      <a:pt x="35" y="7"/>
                    </a:lnTo>
                    <a:lnTo>
                      <a:pt x="32" y="15"/>
                    </a:lnTo>
                    <a:lnTo>
                      <a:pt x="30" y="20"/>
                    </a:lnTo>
                    <a:lnTo>
                      <a:pt x="26" y="26"/>
                    </a:lnTo>
                    <a:lnTo>
                      <a:pt x="19" y="31"/>
                    </a:lnTo>
                    <a:lnTo>
                      <a:pt x="15" y="33"/>
                    </a:lnTo>
                    <a:lnTo>
                      <a:pt x="6" y="35"/>
                    </a:lnTo>
                    <a:lnTo>
                      <a:pt x="0" y="37"/>
                    </a:lnTo>
                    <a:lnTo>
                      <a:pt x="0" y="46"/>
                    </a:lnTo>
                    <a:lnTo>
                      <a:pt x="8" y="44"/>
                    </a:lnTo>
                    <a:lnTo>
                      <a:pt x="17" y="41"/>
                    </a:lnTo>
                    <a:lnTo>
                      <a:pt x="26" y="37"/>
                    </a:lnTo>
                    <a:lnTo>
                      <a:pt x="32" y="33"/>
                    </a:lnTo>
                    <a:lnTo>
                      <a:pt x="37" y="26"/>
                    </a:lnTo>
                    <a:lnTo>
                      <a:pt x="41" y="17"/>
                    </a:lnTo>
                    <a:lnTo>
                      <a:pt x="43" y="9"/>
                    </a:lnTo>
                    <a:lnTo>
                      <a:pt x="45" y="0"/>
                    </a:lnTo>
                    <a:lnTo>
                      <a:pt x="45" y="0"/>
                    </a:lnTo>
                    <a:lnTo>
                      <a:pt x="3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8" name="任意多边形 310697"/>
              <p:cNvSpPr/>
              <p:nvPr/>
            </p:nvSpPr>
            <p:spPr>
              <a:xfrm>
                <a:off x="3853" y="2045"/>
                <a:ext cx="45" cy="44"/>
              </a:xfrm>
              <a:custGeom>
                <a:rect l="0" t="0" r="0" b="0"/>
                <a:pathLst>
                  <a:path w="45" h="44">
                    <a:moveTo>
                      <a:pt x="0" y="9"/>
                    </a:moveTo>
                    <a:lnTo>
                      <a:pt x="0" y="9"/>
                    </a:lnTo>
                    <a:lnTo>
                      <a:pt x="6" y="9"/>
                    </a:lnTo>
                    <a:lnTo>
                      <a:pt x="15" y="11"/>
                    </a:lnTo>
                    <a:lnTo>
                      <a:pt x="19" y="16"/>
                    </a:lnTo>
                    <a:lnTo>
                      <a:pt x="26" y="20"/>
                    </a:lnTo>
                    <a:lnTo>
                      <a:pt x="30" y="24"/>
                    </a:lnTo>
                    <a:lnTo>
                      <a:pt x="32" y="31"/>
                    </a:lnTo>
                    <a:lnTo>
                      <a:pt x="35" y="37"/>
                    </a:lnTo>
                    <a:lnTo>
                      <a:pt x="37" y="44"/>
                    </a:lnTo>
                    <a:lnTo>
                      <a:pt x="45" y="44"/>
                    </a:lnTo>
                    <a:lnTo>
                      <a:pt x="43" y="35"/>
                    </a:lnTo>
                    <a:lnTo>
                      <a:pt x="41" y="26"/>
                    </a:lnTo>
                    <a:lnTo>
                      <a:pt x="37" y="20"/>
                    </a:lnTo>
                    <a:lnTo>
                      <a:pt x="32" y="13"/>
                    </a:lnTo>
                    <a:lnTo>
                      <a:pt x="26" y="7"/>
                    </a:lnTo>
                    <a:lnTo>
                      <a:pt x="17" y="2"/>
                    </a:lnTo>
                    <a:lnTo>
                      <a:pt x="8" y="0"/>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699" name="任意多边形 310698"/>
              <p:cNvSpPr/>
              <p:nvPr/>
            </p:nvSpPr>
            <p:spPr>
              <a:xfrm>
                <a:off x="3809" y="2045"/>
                <a:ext cx="44" cy="44"/>
              </a:xfrm>
              <a:custGeom>
                <a:rect l="0" t="0" r="0" b="0"/>
                <a:pathLst>
                  <a:path w="44" h="44">
                    <a:moveTo>
                      <a:pt x="9" y="44"/>
                    </a:moveTo>
                    <a:lnTo>
                      <a:pt x="9" y="44"/>
                    </a:lnTo>
                    <a:lnTo>
                      <a:pt x="9" y="37"/>
                    </a:lnTo>
                    <a:lnTo>
                      <a:pt x="11" y="31"/>
                    </a:lnTo>
                    <a:lnTo>
                      <a:pt x="15" y="24"/>
                    </a:lnTo>
                    <a:lnTo>
                      <a:pt x="20" y="20"/>
                    </a:lnTo>
                    <a:lnTo>
                      <a:pt x="24" y="16"/>
                    </a:lnTo>
                    <a:lnTo>
                      <a:pt x="31" y="11"/>
                    </a:lnTo>
                    <a:lnTo>
                      <a:pt x="37" y="9"/>
                    </a:lnTo>
                    <a:lnTo>
                      <a:pt x="44" y="9"/>
                    </a:lnTo>
                    <a:lnTo>
                      <a:pt x="44" y="0"/>
                    </a:lnTo>
                    <a:lnTo>
                      <a:pt x="35" y="0"/>
                    </a:lnTo>
                    <a:lnTo>
                      <a:pt x="26" y="2"/>
                    </a:lnTo>
                    <a:lnTo>
                      <a:pt x="20" y="7"/>
                    </a:lnTo>
                    <a:lnTo>
                      <a:pt x="13" y="13"/>
                    </a:lnTo>
                    <a:lnTo>
                      <a:pt x="6" y="20"/>
                    </a:lnTo>
                    <a:lnTo>
                      <a:pt x="2" y="26"/>
                    </a:lnTo>
                    <a:lnTo>
                      <a:pt x="0" y="35"/>
                    </a:lnTo>
                    <a:lnTo>
                      <a:pt x="0" y="44"/>
                    </a:lnTo>
                    <a:lnTo>
                      <a:pt x="0" y="44"/>
                    </a:lnTo>
                    <a:lnTo>
                      <a:pt x="9"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0" name="任意多边形 310699"/>
              <p:cNvSpPr/>
              <p:nvPr/>
            </p:nvSpPr>
            <p:spPr>
              <a:xfrm>
                <a:off x="3809" y="2089"/>
                <a:ext cx="44" cy="46"/>
              </a:xfrm>
              <a:custGeom>
                <a:rect l="0" t="0" r="0" b="0"/>
                <a:pathLst>
                  <a:path w="44" h="46">
                    <a:moveTo>
                      <a:pt x="44" y="37"/>
                    </a:moveTo>
                    <a:lnTo>
                      <a:pt x="44" y="37"/>
                    </a:lnTo>
                    <a:lnTo>
                      <a:pt x="37" y="35"/>
                    </a:lnTo>
                    <a:lnTo>
                      <a:pt x="31" y="33"/>
                    </a:lnTo>
                    <a:lnTo>
                      <a:pt x="24" y="31"/>
                    </a:lnTo>
                    <a:lnTo>
                      <a:pt x="20" y="26"/>
                    </a:lnTo>
                    <a:lnTo>
                      <a:pt x="15" y="20"/>
                    </a:lnTo>
                    <a:lnTo>
                      <a:pt x="11" y="15"/>
                    </a:lnTo>
                    <a:lnTo>
                      <a:pt x="9" y="7"/>
                    </a:lnTo>
                    <a:lnTo>
                      <a:pt x="9" y="0"/>
                    </a:lnTo>
                    <a:lnTo>
                      <a:pt x="0" y="0"/>
                    </a:lnTo>
                    <a:lnTo>
                      <a:pt x="0" y="9"/>
                    </a:lnTo>
                    <a:lnTo>
                      <a:pt x="2" y="17"/>
                    </a:lnTo>
                    <a:lnTo>
                      <a:pt x="6" y="26"/>
                    </a:lnTo>
                    <a:lnTo>
                      <a:pt x="13" y="33"/>
                    </a:lnTo>
                    <a:lnTo>
                      <a:pt x="20" y="37"/>
                    </a:lnTo>
                    <a:lnTo>
                      <a:pt x="26" y="41"/>
                    </a:lnTo>
                    <a:lnTo>
                      <a:pt x="35" y="44"/>
                    </a:lnTo>
                    <a:lnTo>
                      <a:pt x="44" y="46"/>
                    </a:lnTo>
                    <a:lnTo>
                      <a:pt x="44" y="46"/>
                    </a:lnTo>
                    <a:lnTo>
                      <a:pt x="44"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1" name="任意多边形 310700"/>
              <p:cNvSpPr/>
              <p:nvPr/>
            </p:nvSpPr>
            <p:spPr>
              <a:xfrm>
                <a:off x="3370" y="2109"/>
                <a:ext cx="81" cy="81"/>
              </a:xfrm>
              <a:custGeom>
                <a:rect l="0" t="0" r="0" b="0"/>
                <a:pathLst>
                  <a:path w="81" h="81">
                    <a:moveTo>
                      <a:pt x="41" y="81"/>
                    </a:moveTo>
                    <a:lnTo>
                      <a:pt x="50" y="81"/>
                    </a:lnTo>
                    <a:lnTo>
                      <a:pt x="57" y="78"/>
                    </a:lnTo>
                    <a:lnTo>
                      <a:pt x="63" y="74"/>
                    </a:lnTo>
                    <a:lnTo>
                      <a:pt x="70" y="70"/>
                    </a:lnTo>
                    <a:lnTo>
                      <a:pt x="74" y="63"/>
                    </a:lnTo>
                    <a:lnTo>
                      <a:pt x="78" y="56"/>
                    </a:lnTo>
                    <a:lnTo>
                      <a:pt x="81" y="48"/>
                    </a:lnTo>
                    <a:lnTo>
                      <a:pt x="81" y="41"/>
                    </a:lnTo>
                    <a:lnTo>
                      <a:pt x="81" y="32"/>
                    </a:lnTo>
                    <a:lnTo>
                      <a:pt x="78" y="24"/>
                    </a:lnTo>
                    <a:lnTo>
                      <a:pt x="74" y="17"/>
                    </a:lnTo>
                    <a:lnTo>
                      <a:pt x="70" y="13"/>
                    </a:lnTo>
                    <a:lnTo>
                      <a:pt x="63" y="6"/>
                    </a:lnTo>
                    <a:lnTo>
                      <a:pt x="57" y="4"/>
                    </a:lnTo>
                    <a:lnTo>
                      <a:pt x="50" y="2"/>
                    </a:lnTo>
                    <a:lnTo>
                      <a:pt x="41" y="0"/>
                    </a:lnTo>
                    <a:lnTo>
                      <a:pt x="33" y="2"/>
                    </a:lnTo>
                    <a:lnTo>
                      <a:pt x="26" y="4"/>
                    </a:lnTo>
                    <a:lnTo>
                      <a:pt x="19" y="6"/>
                    </a:lnTo>
                    <a:lnTo>
                      <a:pt x="13" y="13"/>
                    </a:lnTo>
                    <a:lnTo>
                      <a:pt x="9" y="17"/>
                    </a:lnTo>
                    <a:lnTo>
                      <a:pt x="4" y="24"/>
                    </a:lnTo>
                    <a:lnTo>
                      <a:pt x="2" y="32"/>
                    </a:lnTo>
                    <a:lnTo>
                      <a:pt x="0" y="41"/>
                    </a:lnTo>
                    <a:lnTo>
                      <a:pt x="2" y="48"/>
                    </a:lnTo>
                    <a:lnTo>
                      <a:pt x="4" y="56"/>
                    </a:lnTo>
                    <a:lnTo>
                      <a:pt x="9" y="63"/>
                    </a:lnTo>
                    <a:lnTo>
                      <a:pt x="13" y="70"/>
                    </a:lnTo>
                    <a:lnTo>
                      <a:pt x="19" y="74"/>
                    </a:lnTo>
                    <a:lnTo>
                      <a:pt x="26" y="78"/>
                    </a:lnTo>
                    <a:lnTo>
                      <a:pt x="33" y="81"/>
                    </a:lnTo>
                    <a:lnTo>
                      <a:pt x="41"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2" name="任意多边形 310701"/>
              <p:cNvSpPr/>
              <p:nvPr/>
            </p:nvSpPr>
            <p:spPr>
              <a:xfrm>
                <a:off x="3411" y="2150"/>
                <a:ext cx="44" cy="44"/>
              </a:xfrm>
              <a:custGeom>
                <a:rect l="0" t="0" r="0" b="0"/>
                <a:pathLst>
                  <a:path w="44" h="44">
                    <a:moveTo>
                      <a:pt x="35" y="0"/>
                    </a:moveTo>
                    <a:lnTo>
                      <a:pt x="35" y="0"/>
                    </a:lnTo>
                    <a:lnTo>
                      <a:pt x="35" y="7"/>
                    </a:lnTo>
                    <a:lnTo>
                      <a:pt x="33" y="13"/>
                    </a:lnTo>
                    <a:lnTo>
                      <a:pt x="29" y="20"/>
                    </a:lnTo>
                    <a:lnTo>
                      <a:pt x="24" y="24"/>
                    </a:lnTo>
                    <a:lnTo>
                      <a:pt x="20" y="29"/>
                    </a:lnTo>
                    <a:lnTo>
                      <a:pt x="13" y="33"/>
                    </a:lnTo>
                    <a:lnTo>
                      <a:pt x="7" y="35"/>
                    </a:lnTo>
                    <a:lnTo>
                      <a:pt x="0" y="35"/>
                    </a:lnTo>
                    <a:lnTo>
                      <a:pt x="0" y="44"/>
                    </a:lnTo>
                    <a:lnTo>
                      <a:pt x="9" y="44"/>
                    </a:lnTo>
                    <a:lnTo>
                      <a:pt x="18" y="42"/>
                    </a:lnTo>
                    <a:lnTo>
                      <a:pt x="24" y="37"/>
                    </a:lnTo>
                    <a:lnTo>
                      <a:pt x="31" y="31"/>
                    </a:lnTo>
                    <a:lnTo>
                      <a:pt x="37" y="24"/>
                    </a:lnTo>
                    <a:lnTo>
                      <a:pt x="42" y="18"/>
                    </a:lnTo>
                    <a:lnTo>
                      <a:pt x="44" y="9"/>
                    </a:lnTo>
                    <a:lnTo>
                      <a:pt x="44" y="0"/>
                    </a:lnTo>
                    <a:lnTo>
                      <a:pt x="44" y="0"/>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3" name="任意多边形 310702"/>
              <p:cNvSpPr/>
              <p:nvPr/>
            </p:nvSpPr>
            <p:spPr>
              <a:xfrm>
                <a:off x="3411" y="2104"/>
                <a:ext cx="44" cy="46"/>
              </a:xfrm>
              <a:custGeom>
                <a:rect l="0" t="0" r="0" b="0"/>
                <a:pathLst>
                  <a:path w="44" h="46">
                    <a:moveTo>
                      <a:pt x="0" y="9"/>
                    </a:moveTo>
                    <a:lnTo>
                      <a:pt x="0" y="9"/>
                    </a:lnTo>
                    <a:lnTo>
                      <a:pt x="7" y="11"/>
                    </a:lnTo>
                    <a:lnTo>
                      <a:pt x="13" y="13"/>
                    </a:lnTo>
                    <a:lnTo>
                      <a:pt x="20" y="16"/>
                    </a:lnTo>
                    <a:lnTo>
                      <a:pt x="24" y="20"/>
                    </a:lnTo>
                    <a:lnTo>
                      <a:pt x="29" y="26"/>
                    </a:lnTo>
                    <a:lnTo>
                      <a:pt x="33" y="31"/>
                    </a:lnTo>
                    <a:lnTo>
                      <a:pt x="35" y="37"/>
                    </a:lnTo>
                    <a:lnTo>
                      <a:pt x="35" y="46"/>
                    </a:lnTo>
                    <a:lnTo>
                      <a:pt x="44" y="46"/>
                    </a:lnTo>
                    <a:lnTo>
                      <a:pt x="44" y="37"/>
                    </a:lnTo>
                    <a:lnTo>
                      <a:pt x="42" y="29"/>
                    </a:lnTo>
                    <a:lnTo>
                      <a:pt x="37" y="20"/>
                    </a:lnTo>
                    <a:lnTo>
                      <a:pt x="31" y="13"/>
                    </a:lnTo>
                    <a:lnTo>
                      <a:pt x="24" y="9"/>
                    </a:lnTo>
                    <a:lnTo>
                      <a:pt x="18" y="5"/>
                    </a:lnTo>
                    <a:lnTo>
                      <a:pt x="9" y="2"/>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4" name="任意多边形 310703"/>
              <p:cNvSpPr/>
              <p:nvPr/>
            </p:nvSpPr>
            <p:spPr>
              <a:xfrm>
                <a:off x="3365" y="2104"/>
                <a:ext cx="46" cy="46"/>
              </a:xfrm>
              <a:custGeom>
                <a:rect l="0" t="0" r="0" b="0"/>
                <a:pathLst>
                  <a:path w="46" h="46">
                    <a:moveTo>
                      <a:pt x="11" y="46"/>
                    </a:moveTo>
                    <a:lnTo>
                      <a:pt x="11" y="46"/>
                    </a:lnTo>
                    <a:lnTo>
                      <a:pt x="11" y="37"/>
                    </a:lnTo>
                    <a:lnTo>
                      <a:pt x="14" y="31"/>
                    </a:lnTo>
                    <a:lnTo>
                      <a:pt x="16" y="26"/>
                    </a:lnTo>
                    <a:lnTo>
                      <a:pt x="20" y="20"/>
                    </a:lnTo>
                    <a:lnTo>
                      <a:pt x="27" y="16"/>
                    </a:lnTo>
                    <a:lnTo>
                      <a:pt x="33" y="13"/>
                    </a:lnTo>
                    <a:lnTo>
                      <a:pt x="40" y="11"/>
                    </a:lnTo>
                    <a:lnTo>
                      <a:pt x="46" y="9"/>
                    </a:lnTo>
                    <a:lnTo>
                      <a:pt x="46" y="0"/>
                    </a:lnTo>
                    <a:lnTo>
                      <a:pt x="38" y="2"/>
                    </a:lnTo>
                    <a:lnTo>
                      <a:pt x="29" y="5"/>
                    </a:lnTo>
                    <a:lnTo>
                      <a:pt x="20" y="9"/>
                    </a:lnTo>
                    <a:lnTo>
                      <a:pt x="14" y="13"/>
                    </a:lnTo>
                    <a:lnTo>
                      <a:pt x="9" y="20"/>
                    </a:lnTo>
                    <a:lnTo>
                      <a:pt x="5" y="29"/>
                    </a:lnTo>
                    <a:lnTo>
                      <a:pt x="3" y="37"/>
                    </a:lnTo>
                    <a:lnTo>
                      <a:pt x="0" y="46"/>
                    </a:lnTo>
                    <a:lnTo>
                      <a:pt x="0" y="46"/>
                    </a:lnTo>
                    <a:lnTo>
                      <a:pt x="11"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5" name="任意多边形 310704"/>
              <p:cNvSpPr/>
              <p:nvPr/>
            </p:nvSpPr>
            <p:spPr>
              <a:xfrm>
                <a:off x="3365" y="2150"/>
                <a:ext cx="46" cy="44"/>
              </a:xfrm>
              <a:custGeom>
                <a:rect l="0" t="0" r="0" b="0"/>
                <a:pathLst>
                  <a:path w="46" h="44">
                    <a:moveTo>
                      <a:pt x="46" y="35"/>
                    </a:moveTo>
                    <a:lnTo>
                      <a:pt x="46" y="35"/>
                    </a:lnTo>
                    <a:lnTo>
                      <a:pt x="40" y="35"/>
                    </a:lnTo>
                    <a:lnTo>
                      <a:pt x="33" y="33"/>
                    </a:lnTo>
                    <a:lnTo>
                      <a:pt x="27" y="29"/>
                    </a:lnTo>
                    <a:lnTo>
                      <a:pt x="20" y="24"/>
                    </a:lnTo>
                    <a:lnTo>
                      <a:pt x="16" y="20"/>
                    </a:lnTo>
                    <a:lnTo>
                      <a:pt x="14" y="13"/>
                    </a:lnTo>
                    <a:lnTo>
                      <a:pt x="11" y="7"/>
                    </a:lnTo>
                    <a:lnTo>
                      <a:pt x="11" y="0"/>
                    </a:lnTo>
                    <a:lnTo>
                      <a:pt x="0" y="0"/>
                    </a:lnTo>
                    <a:lnTo>
                      <a:pt x="3" y="9"/>
                    </a:lnTo>
                    <a:lnTo>
                      <a:pt x="5" y="18"/>
                    </a:lnTo>
                    <a:lnTo>
                      <a:pt x="9" y="24"/>
                    </a:lnTo>
                    <a:lnTo>
                      <a:pt x="14" y="31"/>
                    </a:lnTo>
                    <a:lnTo>
                      <a:pt x="20" y="37"/>
                    </a:lnTo>
                    <a:lnTo>
                      <a:pt x="29" y="42"/>
                    </a:lnTo>
                    <a:lnTo>
                      <a:pt x="38" y="44"/>
                    </a:lnTo>
                    <a:lnTo>
                      <a:pt x="46" y="44"/>
                    </a:lnTo>
                    <a:lnTo>
                      <a:pt x="46" y="44"/>
                    </a:lnTo>
                    <a:lnTo>
                      <a:pt x="4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6" name="任意多边形 310705"/>
              <p:cNvSpPr/>
              <p:nvPr/>
            </p:nvSpPr>
            <p:spPr>
              <a:xfrm>
                <a:off x="4421" y="1615"/>
                <a:ext cx="80" cy="81"/>
              </a:xfrm>
              <a:custGeom>
                <a:rect l="0" t="0" r="0" b="0"/>
                <a:pathLst>
                  <a:path w="80" h="81">
                    <a:moveTo>
                      <a:pt x="41" y="81"/>
                    </a:moveTo>
                    <a:lnTo>
                      <a:pt x="50" y="81"/>
                    </a:lnTo>
                    <a:lnTo>
                      <a:pt x="56" y="78"/>
                    </a:lnTo>
                    <a:lnTo>
                      <a:pt x="63" y="74"/>
                    </a:lnTo>
                    <a:lnTo>
                      <a:pt x="70" y="70"/>
                    </a:lnTo>
                    <a:lnTo>
                      <a:pt x="74" y="63"/>
                    </a:lnTo>
                    <a:lnTo>
                      <a:pt x="78" y="57"/>
                    </a:lnTo>
                    <a:lnTo>
                      <a:pt x="80" y="50"/>
                    </a:lnTo>
                    <a:lnTo>
                      <a:pt x="80" y="41"/>
                    </a:lnTo>
                    <a:lnTo>
                      <a:pt x="80" y="33"/>
                    </a:lnTo>
                    <a:lnTo>
                      <a:pt x="78" y="26"/>
                    </a:lnTo>
                    <a:lnTo>
                      <a:pt x="74" y="19"/>
                    </a:lnTo>
                    <a:lnTo>
                      <a:pt x="70" y="13"/>
                    </a:lnTo>
                    <a:lnTo>
                      <a:pt x="63" y="8"/>
                    </a:lnTo>
                    <a:lnTo>
                      <a:pt x="56" y="4"/>
                    </a:lnTo>
                    <a:lnTo>
                      <a:pt x="50" y="2"/>
                    </a:lnTo>
                    <a:lnTo>
                      <a:pt x="41" y="0"/>
                    </a:lnTo>
                    <a:lnTo>
                      <a:pt x="32" y="2"/>
                    </a:lnTo>
                    <a:lnTo>
                      <a:pt x="26" y="4"/>
                    </a:lnTo>
                    <a:lnTo>
                      <a:pt x="19" y="8"/>
                    </a:lnTo>
                    <a:lnTo>
                      <a:pt x="13" y="13"/>
                    </a:lnTo>
                    <a:lnTo>
                      <a:pt x="8" y="19"/>
                    </a:lnTo>
                    <a:lnTo>
                      <a:pt x="4" y="26"/>
                    </a:lnTo>
                    <a:lnTo>
                      <a:pt x="2" y="33"/>
                    </a:lnTo>
                    <a:lnTo>
                      <a:pt x="0" y="41"/>
                    </a:lnTo>
                    <a:lnTo>
                      <a:pt x="2" y="50"/>
                    </a:lnTo>
                    <a:lnTo>
                      <a:pt x="4" y="57"/>
                    </a:lnTo>
                    <a:lnTo>
                      <a:pt x="8" y="63"/>
                    </a:lnTo>
                    <a:lnTo>
                      <a:pt x="13" y="70"/>
                    </a:lnTo>
                    <a:lnTo>
                      <a:pt x="19" y="74"/>
                    </a:lnTo>
                    <a:lnTo>
                      <a:pt x="26" y="78"/>
                    </a:lnTo>
                    <a:lnTo>
                      <a:pt x="32" y="81"/>
                    </a:lnTo>
                    <a:lnTo>
                      <a:pt x="41"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7" name="任意多边形 310706"/>
              <p:cNvSpPr/>
              <p:nvPr/>
            </p:nvSpPr>
            <p:spPr>
              <a:xfrm>
                <a:off x="4462" y="1656"/>
                <a:ext cx="44" cy="44"/>
              </a:xfrm>
              <a:custGeom>
                <a:rect l="0" t="0" r="0" b="0"/>
                <a:pathLst>
                  <a:path w="44" h="44">
                    <a:moveTo>
                      <a:pt x="35" y="0"/>
                    </a:moveTo>
                    <a:lnTo>
                      <a:pt x="35" y="0"/>
                    </a:lnTo>
                    <a:lnTo>
                      <a:pt x="35" y="7"/>
                    </a:lnTo>
                    <a:lnTo>
                      <a:pt x="33" y="13"/>
                    </a:lnTo>
                    <a:lnTo>
                      <a:pt x="31" y="20"/>
                    </a:lnTo>
                    <a:lnTo>
                      <a:pt x="26" y="24"/>
                    </a:lnTo>
                    <a:lnTo>
                      <a:pt x="20" y="29"/>
                    </a:lnTo>
                    <a:lnTo>
                      <a:pt x="13" y="33"/>
                    </a:lnTo>
                    <a:lnTo>
                      <a:pt x="7" y="35"/>
                    </a:lnTo>
                    <a:lnTo>
                      <a:pt x="0" y="35"/>
                    </a:lnTo>
                    <a:lnTo>
                      <a:pt x="0" y="44"/>
                    </a:lnTo>
                    <a:lnTo>
                      <a:pt x="9" y="44"/>
                    </a:lnTo>
                    <a:lnTo>
                      <a:pt x="18" y="42"/>
                    </a:lnTo>
                    <a:lnTo>
                      <a:pt x="24" y="37"/>
                    </a:lnTo>
                    <a:lnTo>
                      <a:pt x="31" y="31"/>
                    </a:lnTo>
                    <a:lnTo>
                      <a:pt x="37" y="24"/>
                    </a:lnTo>
                    <a:lnTo>
                      <a:pt x="42" y="18"/>
                    </a:lnTo>
                    <a:lnTo>
                      <a:pt x="44" y="9"/>
                    </a:lnTo>
                    <a:lnTo>
                      <a:pt x="44" y="0"/>
                    </a:lnTo>
                    <a:lnTo>
                      <a:pt x="44" y="0"/>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8" name="任意多边形 310707"/>
              <p:cNvSpPr/>
              <p:nvPr/>
            </p:nvSpPr>
            <p:spPr>
              <a:xfrm>
                <a:off x="4462" y="1610"/>
                <a:ext cx="44" cy="46"/>
              </a:xfrm>
              <a:custGeom>
                <a:rect l="0" t="0" r="0" b="0"/>
                <a:pathLst>
                  <a:path w="44" h="46">
                    <a:moveTo>
                      <a:pt x="0" y="11"/>
                    </a:moveTo>
                    <a:lnTo>
                      <a:pt x="0" y="11"/>
                    </a:lnTo>
                    <a:lnTo>
                      <a:pt x="7" y="11"/>
                    </a:lnTo>
                    <a:lnTo>
                      <a:pt x="13" y="13"/>
                    </a:lnTo>
                    <a:lnTo>
                      <a:pt x="20" y="16"/>
                    </a:lnTo>
                    <a:lnTo>
                      <a:pt x="26" y="20"/>
                    </a:lnTo>
                    <a:lnTo>
                      <a:pt x="31" y="27"/>
                    </a:lnTo>
                    <a:lnTo>
                      <a:pt x="33" y="31"/>
                    </a:lnTo>
                    <a:lnTo>
                      <a:pt x="35" y="40"/>
                    </a:lnTo>
                    <a:lnTo>
                      <a:pt x="35" y="46"/>
                    </a:lnTo>
                    <a:lnTo>
                      <a:pt x="44" y="46"/>
                    </a:lnTo>
                    <a:lnTo>
                      <a:pt x="44" y="38"/>
                    </a:lnTo>
                    <a:lnTo>
                      <a:pt x="42" y="29"/>
                    </a:lnTo>
                    <a:lnTo>
                      <a:pt x="37" y="20"/>
                    </a:lnTo>
                    <a:lnTo>
                      <a:pt x="31" y="13"/>
                    </a:lnTo>
                    <a:lnTo>
                      <a:pt x="24" y="9"/>
                    </a:lnTo>
                    <a:lnTo>
                      <a:pt x="18" y="5"/>
                    </a:lnTo>
                    <a:lnTo>
                      <a:pt x="9" y="3"/>
                    </a:lnTo>
                    <a:lnTo>
                      <a:pt x="0"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09" name="任意多边形 310708"/>
              <p:cNvSpPr/>
              <p:nvPr/>
            </p:nvSpPr>
            <p:spPr>
              <a:xfrm>
                <a:off x="4416" y="1610"/>
                <a:ext cx="46" cy="46"/>
              </a:xfrm>
              <a:custGeom>
                <a:rect l="0" t="0" r="0" b="0"/>
                <a:pathLst>
                  <a:path w="46" h="46">
                    <a:moveTo>
                      <a:pt x="11" y="46"/>
                    </a:moveTo>
                    <a:lnTo>
                      <a:pt x="11" y="46"/>
                    </a:lnTo>
                    <a:lnTo>
                      <a:pt x="11" y="40"/>
                    </a:lnTo>
                    <a:lnTo>
                      <a:pt x="13" y="31"/>
                    </a:lnTo>
                    <a:lnTo>
                      <a:pt x="16" y="27"/>
                    </a:lnTo>
                    <a:lnTo>
                      <a:pt x="20" y="20"/>
                    </a:lnTo>
                    <a:lnTo>
                      <a:pt x="26" y="16"/>
                    </a:lnTo>
                    <a:lnTo>
                      <a:pt x="33" y="13"/>
                    </a:lnTo>
                    <a:lnTo>
                      <a:pt x="40" y="11"/>
                    </a:lnTo>
                    <a:lnTo>
                      <a:pt x="46" y="11"/>
                    </a:lnTo>
                    <a:lnTo>
                      <a:pt x="46" y="0"/>
                    </a:lnTo>
                    <a:lnTo>
                      <a:pt x="37" y="3"/>
                    </a:lnTo>
                    <a:lnTo>
                      <a:pt x="29" y="5"/>
                    </a:lnTo>
                    <a:lnTo>
                      <a:pt x="20" y="9"/>
                    </a:lnTo>
                    <a:lnTo>
                      <a:pt x="13" y="13"/>
                    </a:lnTo>
                    <a:lnTo>
                      <a:pt x="9" y="20"/>
                    </a:lnTo>
                    <a:lnTo>
                      <a:pt x="5" y="29"/>
                    </a:lnTo>
                    <a:lnTo>
                      <a:pt x="2" y="38"/>
                    </a:lnTo>
                    <a:lnTo>
                      <a:pt x="0" y="46"/>
                    </a:lnTo>
                    <a:lnTo>
                      <a:pt x="0" y="46"/>
                    </a:lnTo>
                    <a:lnTo>
                      <a:pt x="11"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0" name="任意多边形 310709"/>
              <p:cNvSpPr/>
              <p:nvPr/>
            </p:nvSpPr>
            <p:spPr>
              <a:xfrm>
                <a:off x="4416" y="1656"/>
                <a:ext cx="46" cy="44"/>
              </a:xfrm>
              <a:custGeom>
                <a:rect l="0" t="0" r="0" b="0"/>
                <a:pathLst>
                  <a:path w="46" h="44">
                    <a:moveTo>
                      <a:pt x="46" y="35"/>
                    </a:moveTo>
                    <a:lnTo>
                      <a:pt x="46" y="35"/>
                    </a:lnTo>
                    <a:lnTo>
                      <a:pt x="40" y="35"/>
                    </a:lnTo>
                    <a:lnTo>
                      <a:pt x="33" y="33"/>
                    </a:lnTo>
                    <a:lnTo>
                      <a:pt x="26" y="29"/>
                    </a:lnTo>
                    <a:lnTo>
                      <a:pt x="20" y="24"/>
                    </a:lnTo>
                    <a:lnTo>
                      <a:pt x="16" y="20"/>
                    </a:lnTo>
                    <a:lnTo>
                      <a:pt x="13" y="13"/>
                    </a:lnTo>
                    <a:lnTo>
                      <a:pt x="11" y="7"/>
                    </a:lnTo>
                    <a:lnTo>
                      <a:pt x="11" y="0"/>
                    </a:lnTo>
                    <a:lnTo>
                      <a:pt x="0" y="0"/>
                    </a:lnTo>
                    <a:lnTo>
                      <a:pt x="2" y="9"/>
                    </a:lnTo>
                    <a:lnTo>
                      <a:pt x="5" y="18"/>
                    </a:lnTo>
                    <a:lnTo>
                      <a:pt x="9" y="24"/>
                    </a:lnTo>
                    <a:lnTo>
                      <a:pt x="13" y="31"/>
                    </a:lnTo>
                    <a:lnTo>
                      <a:pt x="20" y="37"/>
                    </a:lnTo>
                    <a:lnTo>
                      <a:pt x="29" y="42"/>
                    </a:lnTo>
                    <a:lnTo>
                      <a:pt x="37" y="44"/>
                    </a:lnTo>
                    <a:lnTo>
                      <a:pt x="46" y="44"/>
                    </a:lnTo>
                    <a:lnTo>
                      <a:pt x="46" y="44"/>
                    </a:lnTo>
                    <a:lnTo>
                      <a:pt x="4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1" name="任意多边形 310710"/>
              <p:cNvSpPr/>
              <p:nvPr/>
            </p:nvSpPr>
            <p:spPr>
              <a:xfrm>
                <a:off x="1163" y="2338"/>
                <a:ext cx="996" cy="627"/>
              </a:xfrm>
              <a:custGeom>
                <a:rect l="0" t="0" r="0" b="0"/>
                <a:pathLst>
                  <a:path w="996" h="627">
                    <a:moveTo>
                      <a:pt x="811" y="4"/>
                    </a:moveTo>
                    <a:lnTo>
                      <a:pt x="315" y="4"/>
                    </a:lnTo>
                    <a:lnTo>
                      <a:pt x="284" y="4"/>
                    </a:lnTo>
                    <a:lnTo>
                      <a:pt x="210" y="4"/>
                    </a:lnTo>
                    <a:lnTo>
                      <a:pt x="127" y="4"/>
                    </a:lnTo>
                    <a:lnTo>
                      <a:pt x="66" y="4"/>
                    </a:lnTo>
                    <a:lnTo>
                      <a:pt x="55" y="7"/>
                    </a:lnTo>
                    <a:lnTo>
                      <a:pt x="44" y="9"/>
                    </a:lnTo>
                    <a:lnTo>
                      <a:pt x="35" y="11"/>
                    </a:lnTo>
                    <a:lnTo>
                      <a:pt x="29" y="15"/>
                    </a:lnTo>
                    <a:lnTo>
                      <a:pt x="22" y="20"/>
                    </a:lnTo>
                    <a:lnTo>
                      <a:pt x="15" y="26"/>
                    </a:lnTo>
                    <a:lnTo>
                      <a:pt x="11" y="33"/>
                    </a:lnTo>
                    <a:lnTo>
                      <a:pt x="7" y="39"/>
                    </a:lnTo>
                    <a:lnTo>
                      <a:pt x="0" y="57"/>
                    </a:lnTo>
                    <a:lnTo>
                      <a:pt x="0" y="77"/>
                    </a:lnTo>
                    <a:lnTo>
                      <a:pt x="2" y="96"/>
                    </a:lnTo>
                    <a:lnTo>
                      <a:pt x="11" y="118"/>
                    </a:lnTo>
                    <a:lnTo>
                      <a:pt x="22" y="142"/>
                    </a:lnTo>
                    <a:lnTo>
                      <a:pt x="35" y="171"/>
                    </a:lnTo>
                    <a:lnTo>
                      <a:pt x="53" y="201"/>
                    </a:lnTo>
                    <a:lnTo>
                      <a:pt x="72" y="234"/>
                    </a:lnTo>
                    <a:lnTo>
                      <a:pt x="116" y="300"/>
                    </a:lnTo>
                    <a:lnTo>
                      <a:pt x="157" y="361"/>
                    </a:lnTo>
                    <a:lnTo>
                      <a:pt x="168" y="374"/>
                    </a:lnTo>
                    <a:lnTo>
                      <a:pt x="177" y="387"/>
                    </a:lnTo>
                    <a:lnTo>
                      <a:pt x="184" y="398"/>
                    </a:lnTo>
                    <a:lnTo>
                      <a:pt x="188" y="411"/>
                    </a:lnTo>
                    <a:lnTo>
                      <a:pt x="192" y="431"/>
                    </a:lnTo>
                    <a:lnTo>
                      <a:pt x="195" y="457"/>
                    </a:lnTo>
                    <a:lnTo>
                      <a:pt x="195" y="496"/>
                    </a:lnTo>
                    <a:lnTo>
                      <a:pt x="195" y="546"/>
                    </a:lnTo>
                    <a:lnTo>
                      <a:pt x="197" y="627"/>
                    </a:lnTo>
                    <a:lnTo>
                      <a:pt x="798" y="627"/>
                    </a:lnTo>
                    <a:lnTo>
                      <a:pt x="798" y="562"/>
                    </a:lnTo>
                    <a:lnTo>
                      <a:pt x="795" y="501"/>
                    </a:lnTo>
                    <a:lnTo>
                      <a:pt x="798" y="455"/>
                    </a:lnTo>
                    <a:lnTo>
                      <a:pt x="800" y="435"/>
                    </a:lnTo>
                    <a:lnTo>
                      <a:pt x="804" y="413"/>
                    </a:lnTo>
                    <a:lnTo>
                      <a:pt x="813" y="391"/>
                    </a:lnTo>
                    <a:lnTo>
                      <a:pt x="828" y="363"/>
                    </a:lnTo>
                    <a:lnTo>
                      <a:pt x="857" y="315"/>
                    </a:lnTo>
                    <a:lnTo>
                      <a:pt x="898" y="251"/>
                    </a:lnTo>
                    <a:lnTo>
                      <a:pt x="940" y="188"/>
                    </a:lnTo>
                    <a:lnTo>
                      <a:pt x="975" y="138"/>
                    </a:lnTo>
                    <a:lnTo>
                      <a:pt x="981" y="127"/>
                    </a:lnTo>
                    <a:lnTo>
                      <a:pt x="988" y="114"/>
                    </a:lnTo>
                    <a:lnTo>
                      <a:pt x="992" y="103"/>
                    </a:lnTo>
                    <a:lnTo>
                      <a:pt x="994" y="90"/>
                    </a:lnTo>
                    <a:lnTo>
                      <a:pt x="996" y="79"/>
                    </a:lnTo>
                    <a:lnTo>
                      <a:pt x="996" y="68"/>
                    </a:lnTo>
                    <a:lnTo>
                      <a:pt x="996" y="57"/>
                    </a:lnTo>
                    <a:lnTo>
                      <a:pt x="994" y="46"/>
                    </a:lnTo>
                    <a:lnTo>
                      <a:pt x="992" y="37"/>
                    </a:lnTo>
                    <a:lnTo>
                      <a:pt x="988" y="29"/>
                    </a:lnTo>
                    <a:lnTo>
                      <a:pt x="983" y="20"/>
                    </a:lnTo>
                    <a:lnTo>
                      <a:pt x="977" y="13"/>
                    </a:lnTo>
                    <a:lnTo>
                      <a:pt x="970" y="9"/>
                    </a:lnTo>
                    <a:lnTo>
                      <a:pt x="961" y="4"/>
                    </a:lnTo>
                    <a:lnTo>
                      <a:pt x="953" y="2"/>
                    </a:lnTo>
                    <a:lnTo>
                      <a:pt x="944" y="0"/>
                    </a:lnTo>
                    <a:lnTo>
                      <a:pt x="896" y="2"/>
                    </a:lnTo>
                    <a:lnTo>
                      <a:pt x="854" y="2"/>
                    </a:lnTo>
                    <a:lnTo>
                      <a:pt x="822" y="4"/>
                    </a:lnTo>
                    <a:lnTo>
                      <a:pt x="811"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2" name="任意多边形 310711"/>
              <p:cNvSpPr/>
              <p:nvPr/>
            </p:nvSpPr>
            <p:spPr>
              <a:xfrm>
                <a:off x="1478" y="2338"/>
                <a:ext cx="496" cy="11"/>
              </a:xfrm>
              <a:custGeom>
                <a:rect l="0" t="0" r="0" b="0"/>
                <a:pathLst>
                  <a:path w="496" h="11">
                    <a:moveTo>
                      <a:pt x="0" y="11"/>
                    </a:moveTo>
                    <a:lnTo>
                      <a:pt x="0" y="11"/>
                    </a:lnTo>
                    <a:lnTo>
                      <a:pt x="496" y="9"/>
                    </a:lnTo>
                    <a:lnTo>
                      <a:pt x="496"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3" name="任意多边形 310712"/>
              <p:cNvSpPr/>
              <p:nvPr/>
            </p:nvSpPr>
            <p:spPr>
              <a:xfrm>
                <a:off x="1229" y="2338"/>
                <a:ext cx="249" cy="11"/>
              </a:xfrm>
              <a:custGeom>
                <a:rect l="0" t="0" r="0" b="0"/>
                <a:pathLst>
                  <a:path w="249" h="11">
                    <a:moveTo>
                      <a:pt x="0" y="9"/>
                    </a:moveTo>
                    <a:lnTo>
                      <a:pt x="0" y="9"/>
                    </a:lnTo>
                    <a:lnTo>
                      <a:pt x="61" y="9"/>
                    </a:lnTo>
                    <a:lnTo>
                      <a:pt x="144" y="9"/>
                    </a:lnTo>
                    <a:lnTo>
                      <a:pt x="218" y="9"/>
                    </a:lnTo>
                    <a:lnTo>
                      <a:pt x="249" y="11"/>
                    </a:lnTo>
                    <a:lnTo>
                      <a:pt x="249" y="0"/>
                    </a:lnTo>
                    <a:lnTo>
                      <a:pt x="218" y="0"/>
                    </a:lnTo>
                    <a:lnTo>
                      <a:pt x="144" y="0"/>
                    </a:lnTo>
                    <a:lnTo>
                      <a:pt x="61" y="0"/>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4" name="任意多边形 310713"/>
              <p:cNvSpPr/>
              <p:nvPr/>
            </p:nvSpPr>
            <p:spPr>
              <a:xfrm>
                <a:off x="1159" y="2338"/>
                <a:ext cx="70" cy="120"/>
              </a:xfrm>
              <a:custGeom>
                <a:rect l="0" t="0" r="0" b="0"/>
                <a:pathLst>
                  <a:path w="70" h="120">
                    <a:moveTo>
                      <a:pt x="17" y="116"/>
                    </a:moveTo>
                    <a:lnTo>
                      <a:pt x="17" y="116"/>
                    </a:lnTo>
                    <a:lnTo>
                      <a:pt x="11" y="94"/>
                    </a:lnTo>
                    <a:lnTo>
                      <a:pt x="9" y="77"/>
                    </a:lnTo>
                    <a:lnTo>
                      <a:pt x="9" y="57"/>
                    </a:lnTo>
                    <a:lnTo>
                      <a:pt x="15" y="42"/>
                    </a:lnTo>
                    <a:lnTo>
                      <a:pt x="17" y="35"/>
                    </a:lnTo>
                    <a:lnTo>
                      <a:pt x="22" y="29"/>
                    </a:lnTo>
                    <a:lnTo>
                      <a:pt x="28" y="24"/>
                    </a:lnTo>
                    <a:lnTo>
                      <a:pt x="35" y="20"/>
                    </a:lnTo>
                    <a:lnTo>
                      <a:pt x="41" y="15"/>
                    </a:lnTo>
                    <a:lnTo>
                      <a:pt x="50" y="13"/>
                    </a:lnTo>
                    <a:lnTo>
                      <a:pt x="59" y="11"/>
                    </a:lnTo>
                    <a:lnTo>
                      <a:pt x="70" y="9"/>
                    </a:lnTo>
                    <a:lnTo>
                      <a:pt x="70" y="0"/>
                    </a:lnTo>
                    <a:lnTo>
                      <a:pt x="57" y="2"/>
                    </a:lnTo>
                    <a:lnTo>
                      <a:pt x="48" y="4"/>
                    </a:lnTo>
                    <a:lnTo>
                      <a:pt x="37" y="7"/>
                    </a:lnTo>
                    <a:lnTo>
                      <a:pt x="30" y="11"/>
                    </a:lnTo>
                    <a:lnTo>
                      <a:pt x="22" y="18"/>
                    </a:lnTo>
                    <a:lnTo>
                      <a:pt x="15" y="24"/>
                    </a:lnTo>
                    <a:lnTo>
                      <a:pt x="11" y="31"/>
                    </a:lnTo>
                    <a:lnTo>
                      <a:pt x="6" y="39"/>
                    </a:lnTo>
                    <a:lnTo>
                      <a:pt x="0" y="57"/>
                    </a:lnTo>
                    <a:lnTo>
                      <a:pt x="0" y="77"/>
                    </a:lnTo>
                    <a:lnTo>
                      <a:pt x="2" y="96"/>
                    </a:lnTo>
                    <a:lnTo>
                      <a:pt x="11" y="120"/>
                    </a:lnTo>
                    <a:lnTo>
                      <a:pt x="11" y="120"/>
                    </a:lnTo>
                    <a:lnTo>
                      <a:pt x="17" y="11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5" name="任意多边形 310714"/>
              <p:cNvSpPr/>
              <p:nvPr/>
            </p:nvSpPr>
            <p:spPr>
              <a:xfrm>
                <a:off x="1170" y="2454"/>
                <a:ext cx="153" cy="247"/>
              </a:xfrm>
              <a:custGeom>
                <a:rect l="0" t="0" r="0" b="0"/>
                <a:pathLst>
                  <a:path w="153" h="246">
                    <a:moveTo>
                      <a:pt x="153" y="240"/>
                    </a:moveTo>
                    <a:lnTo>
                      <a:pt x="153" y="240"/>
                    </a:lnTo>
                    <a:lnTo>
                      <a:pt x="111" y="181"/>
                    </a:lnTo>
                    <a:lnTo>
                      <a:pt x="70" y="116"/>
                    </a:lnTo>
                    <a:lnTo>
                      <a:pt x="50" y="83"/>
                    </a:lnTo>
                    <a:lnTo>
                      <a:pt x="33" y="52"/>
                    </a:lnTo>
                    <a:lnTo>
                      <a:pt x="19" y="24"/>
                    </a:lnTo>
                    <a:lnTo>
                      <a:pt x="6" y="0"/>
                    </a:lnTo>
                    <a:lnTo>
                      <a:pt x="0" y="4"/>
                    </a:lnTo>
                    <a:lnTo>
                      <a:pt x="11" y="28"/>
                    </a:lnTo>
                    <a:lnTo>
                      <a:pt x="26" y="57"/>
                    </a:lnTo>
                    <a:lnTo>
                      <a:pt x="43" y="87"/>
                    </a:lnTo>
                    <a:lnTo>
                      <a:pt x="63" y="120"/>
                    </a:lnTo>
                    <a:lnTo>
                      <a:pt x="105" y="186"/>
                    </a:lnTo>
                    <a:lnTo>
                      <a:pt x="146" y="247"/>
                    </a:lnTo>
                    <a:lnTo>
                      <a:pt x="146" y="247"/>
                    </a:lnTo>
                    <a:lnTo>
                      <a:pt x="153" y="24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6" name="任意多边形 310715"/>
              <p:cNvSpPr/>
              <p:nvPr/>
            </p:nvSpPr>
            <p:spPr>
              <a:xfrm>
                <a:off x="1316" y="2694"/>
                <a:ext cx="46" cy="190"/>
              </a:xfrm>
              <a:custGeom>
                <a:rect l="0" t="0" r="0" b="0"/>
                <a:pathLst>
                  <a:path w="46" h="190">
                    <a:moveTo>
                      <a:pt x="46" y="190"/>
                    </a:moveTo>
                    <a:lnTo>
                      <a:pt x="46" y="190"/>
                    </a:lnTo>
                    <a:lnTo>
                      <a:pt x="46" y="140"/>
                    </a:lnTo>
                    <a:lnTo>
                      <a:pt x="46" y="101"/>
                    </a:lnTo>
                    <a:lnTo>
                      <a:pt x="44" y="75"/>
                    </a:lnTo>
                    <a:lnTo>
                      <a:pt x="39" y="55"/>
                    </a:lnTo>
                    <a:lnTo>
                      <a:pt x="35" y="40"/>
                    </a:lnTo>
                    <a:lnTo>
                      <a:pt x="26" y="27"/>
                    </a:lnTo>
                    <a:lnTo>
                      <a:pt x="18" y="16"/>
                    </a:lnTo>
                    <a:lnTo>
                      <a:pt x="7" y="0"/>
                    </a:lnTo>
                    <a:lnTo>
                      <a:pt x="0" y="7"/>
                    </a:lnTo>
                    <a:lnTo>
                      <a:pt x="11" y="22"/>
                    </a:lnTo>
                    <a:lnTo>
                      <a:pt x="20" y="33"/>
                    </a:lnTo>
                    <a:lnTo>
                      <a:pt x="26" y="44"/>
                    </a:lnTo>
                    <a:lnTo>
                      <a:pt x="31" y="57"/>
                    </a:lnTo>
                    <a:lnTo>
                      <a:pt x="33" y="75"/>
                    </a:lnTo>
                    <a:lnTo>
                      <a:pt x="35" y="101"/>
                    </a:lnTo>
                    <a:lnTo>
                      <a:pt x="37" y="140"/>
                    </a:lnTo>
                    <a:lnTo>
                      <a:pt x="37" y="190"/>
                    </a:lnTo>
                    <a:lnTo>
                      <a:pt x="37" y="190"/>
                    </a:lnTo>
                    <a:lnTo>
                      <a:pt x="46" y="1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7" name="任意多边形 310716"/>
              <p:cNvSpPr/>
              <p:nvPr/>
            </p:nvSpPr>
            <p:spPr>
              <a:xfrm>
                <a:off x="1353" y="2884"/>
                <a:ext cx="11" cy="86"/>
              </a:xfrm>
              <a:custGeom>
                <a:rect l="0" t="0" r="0" b="0"/>
                <a:pathLst>
                  <a:path w="11" h="86">
                    <a:moveTo>
                      <a:pt x="7" y="86"/>
                    </a:moveTo>
                    <a:lnTo>
                      <a:pt x="11" y="81"/>
                    </a:lnTo>
                    <a:lnTo>
                      <a:pt x="9" y="0"/>
                    </a:lnTo>
                    <a:lnTo>
                      <a:pt x="0" y="0"/>
                    </a:lnTo>
                    <a:lnTo>
                      <a:pt x="2" y="81"/>
                    </a:lnTo>
                    <a:lnTo>
                      <a:pt x="7" y="86"/>
                    </a:lnTo>
                    <a:lnTo>
                      <a:pt x="2" y="81"/>
                    </a:lnTo>
                    <a:lnTo>
                      <a:pt x="2" y="86"/>
                    </a:lnTo>
                    <a:lnTo>
                      <a:pt x="7" y="8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8" name="任意多边形 310717"/>
              <p:cNvSpPr/>
              <p:nvPr/>
            </p:nvSpPr>
            <p:spPr>
              <a:xfrm>
                <a:off x="1360" y="2961"/>
                <a:ext cx="605" cy="9"/>
              </a:xfrm>
              <a:custGeom>
                <a:rect l="0" t="0" r="0" b="0"/>
                <a:pathLst>
                  <a:path w="605" h="9">
                    <a:moveTo>
                      <a:pt x="605" y="4"/>
                    </a:moveTo>
                    <a:lnTo>
                      <a:pt x="601" y="0"/>
                    </a:lnTo>
                    <a:lnTo>
                      <a:pt x="0" y="0"/>
                    </a:lnTo>
                    <a:lnTo>
                      <a:pt x="0" y="9"/>
                    </a:lnTo>
                    <a:lnTo>
                      <a:pt x="601" y="9"/>
                    </a:lnTo>
                    <a:lnTo>
                      <a:pt x="605" y="4"/>
                    </a:lnTo>
                    <a:lnTo>
                      <a:pt x="601" y="9"/>
                    </a:lnTo>
                    <a:lnTo>
                      <a:pt x="605" y="9"/>
                    </a:lnTo>
                    <a:lnTo>
                      <a:pt x="605"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19" name="任意多边形 310718"/>
              <p:cNvSpPr/>
              <p:nvPr/>
            </p:nvSpPr>
            <p:spPr>
              <a:xfrm>
                <a:off x="1954" y="2900"/>
                <a:ext cx="11" cy="65"/>
              </a:xfrm>
              <a:custGeom>
                <a:rect l="0" t="0" r="0" b="0"/>
                <a:pathLst>
                  <a:path w="11" h="65">
                    <a:moveTo>
                      <a:pt x="2" y="0"/>
                    </a:moveTo>
                    <a:lnTo>
                      <a:pt x="0" y="0"/>
                    </a:lnTo>
                    <a:lnTo>
                      <a:pt x="0" y="65"/>
                    </a:lnTo>
                    <a:lnTo>
                      <a:pt x="11" y="65"/>
                    </a:lnTo>
                    <a:lnTo>
                      <a:pt x="11" y="0"/>
                    </a:lnTo>
                    <a:lnTo>
                      <a:pt x="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0" name="任意多边形 310719"/>
              <p:cNvSpPr/>
              <p:nvPr/>
            </p:nvSpPr>
            <p:spPr>
              <a:xfrm>
                <a:off x="1954" y="2699"/>
                <a:ext cx="39" cy="201"/>
              </a:xfrm>
              <a:custGeom>
                <a:rect l="0" t="0" r="0" b="0"/>
                <a:pathLst>
                  <a:path w="39" h="201">
                    <a:moveTo>
                      <a:pt x="33" y="0"/>
                    </a:moveTo>
                    <a:lnTo>
                      <a:pt x="33" y="0"/>
                    </a:lnTo>
                    <a:lnTo>
                      <a:pt x="18" y="28"/>
                    </a:lnTo>
                    <a:lnTo>
                      <a:pt x="9" y="52"/>
                    </a:lnTo>
                    <a:lnTo>
                      <a:pt x="4" y="72"/>
                    </a:lnTo>
                    <a:lnTo>
                      <a:pt x="2" y="94"/>
                    </a:lnTo>
                    <a:lnTo>
                      <a:pt x="0" y="140"/>
                    </a:lnTo>
                    <a:lnTo>
                      <a:pt x="2" y="201"/>
                    </a:lnTo>
                    <a:lnTo>
                      <a:pt x="11" y="201"/>
                    </a:lnTo>
                    <a:lnTo>
                      <a:pt x="9" y="140"/>
                    </a:lnTo>
                    <a:lnTo>
                      <a:pt x="11" y="94"/>
                    </a:lnTo>
                    <a:lnTo>
                      <a:pt x="13" y="74"/>
                    </a:lnTo>
                    <a:lnTo>
                      <a:pt x="18" y="54"/>
                    </a:lnTo>
                    <a:lnTo>
                      <a:pt x="26" y="30"/>
                    </a:lnTo>
                    <a:lnTo>
                      <a:pt x="39" y="4"/>
                    </a:lnTo>
                    <a:lnTo>
                      <a:pt x="39" y="4"/>
                    </a:lnTo>
                    <a:lnTo>
                      <a:pt x="33"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1" name="任意多边形 310720"/>
              <p:cNvSpPr/>
              <p:nvPr/>
            </p:nvSpPr>
            <p:spPr>
              <a:xfrm>
                <a:off x="1987" y="2474"/>
                <a:ext cx="153" cy="229"/>
              </a:xfrm>
              <a:custGeom>
                <a:rect l="0" t="0" r="0" b="0"/>
                <a:pathLst>
                  <a:path w="153" h="229">
                    <a:moveTo>
                      <a:pt x="146" y="0"/>
                    </a:moveTo>
                    <a:lnTo>
                      <a:pt x="146" y="0"/>
                    </a:lnTo>
                    <a:lnTo>
                      <a:pt x="111" y="50"/>
                    </a:lnTo>
                    <a:lnTo>
                      <a:pt x="70" y="113"/>
                    </a:lnTo>
                    <a:lnTo>
                      <a:pt x="30" y="174"/>
                    </a:lnTo>
                    <a:lnTo>
                      <a:pt x="0" y="225"/>
                    </a:lnTo>
                    <a:lnTo>
                      <a:pt x="6" y="229"/>
                    </a:lnTo>
                    <a:lnTo>
                      <a:pt x="37" y="181"/>
                    </a:lnTo>
                    <a:lnTo>
                      <a:pt x="78" y="118"/>
                    </a:lnTo>
                    <a:lnTo>
                      <a:pt x="120" y="54"/>
                    </a:lnTo>
                    <a:lnTo>
                      <a:pt x="153" y="6"/>
                    </a:lnTo>
                    <a:lnTo>
                      <a:pt x="153" y="6"/>
                    </a:lnTo>
                    <a:lnTo>
                      <a:pt x="14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2" name="任意多边形 310721"/>
              <p:cNvSpPr/>
              <p:nvPr/>
            </p:nvSpPr>
            <p:spPr>
              <a:xfrm>
                <a:off x="2107" y="2334"/>
                <a:ext cx="57" cy="146"/>
              </a:xfrm>
              <a:custGeom>
                <a:rect l="0" t="0" r="0" b="0"/>
                <a:pathLst>
                  <a:path w="57" h="146">
                    <a:moveTo>
                      <a:pt x="0" y="8"/>
                    </a:moveTo>
                    <a:lnTo>
                      <a:pt x="0" y="8"/>
                    </a:lnTo>
                    <a:lnTo>
                      <a:pt x="9" y="11"/>
                    </a:lnTo>
                    <a:lnTo>
                      <a:pt x="15" y="13"/>
                    </a:lnTo>
                    <a:lnTo>
                      <a:pt x="24" y="17"/>
                    </a:lnTo>
                    <a:lnTo>
                      <a:pt x="31" y="22"/>
                    </a:lnTo>
                    <a:lnTo>
                      <a:pt x="35" y="26"/>
                    </a:lnTo>
                    <a:lnTo>
                      <a:pt x="39" y="35"/>
                    </a:lnTo>
                    <a:lnTo>
                      <a:pt x="44" y="41"/>
                    </a:lnTo>
                    <a:lnTo>
                      <a:pt x="46" y="52"/>
                    </a:lnTo>
                    <a:lnTo>
                      <a:pt x="48" y="61"/>
                    </a:lnTo>
                    <a:lnTo>
                      <a:pt x="48" y="72"/>
                    </a:lnTo>
                    <a:lnTo>
                      <a:pt x="48" y="83"/>
                    </a:lnTo>
                    <a:lnTo>
                      <a:pt x="46" y="94"/>
                    </a:lnTo>
                    <a:lnTo>
                      <a:pt x="44" y="105"/>
                    </a:lnTo>
                    <a:lnTo>
                      <a:pt x="39" y="118"/>
                    </a:lnTo>
                    <a:lnTo>
                      <a:pt x="33" y="129"/>
                    </a:lnTo>
                    <a:lnTo>
                      <a:pt x="26" y="140"/>
                    </a:lnTo>
                    <a:lnTo>
                      <a:pt x="33" y="146"/>
                    </a:lnTo>
                    <a:lnTo>
                      <a:pt x="42" y="133"/>
                    </a:lnTo>
                    <a:lnTo>
                      <a:pt x="46" y="120"/>
                    </a:lnTo>
                    <a:lnTo>
                      <a:pt x="52" y="109"/>
                    </a:lnTo>
                    <a:lnTo>
                      <a:pt x="55" y="96"/>
                    </a:lnTo>
                    <a:lnTo>
                      <a:pt x="57" y="83"/>
                    </a:lnTo>
                    <a:lnTo>
                      <a:pt x="57" y="72"/>
                    </a:lnTo>
                    <a:lnTo>
                      <a:pt x="57" y="61"/>
                    </a:lnTo>
                    <a:lnTo>
                      <a:pt x="55" y="50"/>
                    </a:lnTo>
                    <a:lnTo>
                      <a:pt x="52" y="39"/>
                    </a:lnTo>
                    <a:lnTo>
                      <a:pt x="48" y="30"/>
                    </a:lnTo>
                    <a:lnTo>
                      <a:pt x="44" y="22"/>
                    </a:lnTo>
                    <a:lnTo>
                      <a:pt x="35" y="15"/>
                    </a:lnTo>
                    <a:lnTo>
                      <a:pt x="28" y="8"/>
                    </a:lnTo>
                    <a:lnTo>
                      <a:pt x="20" y="4"/>
                    </a:lnTo>
                    <a:lnTo>
                      <a:pt x="9" y="2"/>
                    </a:lnTo>
                    <a:lnTo>
                      <a:pt x="0" y="0"/>
                    </a:lnTo>
                    <a:lnTo>
                      <a:pt x="0"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3" name="任意多边形 310722"/>
              <p:cNvSpPr/>
              <p:nvPr/>
            </p:nvSpPr>
            <p:spPr>
              <a:xfrm>
                <a:off x="1974" y="2334"/>
                <a:ext cx="133" cy="13"/>
              </a:xfrm>
              <a:custGeom>
                <a:rect l="0" t="0" r="0" b="0"/>
                <a:pathLst>
                  <a:path w="133" h="13">
                    <a:moveTo>
                      <a:pt x="0" y="13"/>
                    </a:moveTo>
                    <a:lnTo>
                      <a:pt x="0" y="13"/>
                    </a:lnTo>
                    <a:lnTo>
                      <a:pt x="11" y="13"/>
                    </a:lnTo>
                    <a:lnTo>
                      <a:pt x="43" y="11"/>
                    </a:lnTo>
                    <a:lnTo>
                      <a:pt x="85" y="11"/>
                    </a:lnTo>
                    <a:lnTo>
                      <a:pt x="133" y="8"/>
                    </a:lnTo>
                    <a:lnTo>
                      <a:pt x="133" y="0"/>
                    </a:lnTo>
                    <a:lnTo>
                      <a:pt x="85" y="2"/>
                    </a:lnTo>
                    <a:lnTo>
                      <a:pt x="43" y="2"/>
                    </a:lnTo>
                    <a:lnTo>
                      <a:pt x="11" y="4"/>
                    </a:lnTo>
                    <a:lnTo>
                      <a:pt x="0" y="4"/>
                    </a:lnTo>
                    <a:lnTo>
                      <a:pt x="0" y="4"/>
                    </a:lnTo>
                    <a:lnTo>
                      <a:pt x="0"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4" name="任意多边形 310723"/>
              <p:cNvSpPr/>
              <p:nvPr/>
            </p:nvSpPr>
            <p:spPr>
              <a:xfrm>
                <a:off x="1410" y="2476"/>
                <a:ext cx="649" cy="485"/>
              </a:xfrm>
              <a:custGeom>
                <a:rect l="0" t="0" r="0" b="0"/>
                <a:pathLst>
                  <a:path w="649" h="485">
                    <a:moveTo>
                      <a:pt x="518" y="485"/>
                    </a:moveTo>
                    <a:lnTo>
                      <a:pt x="518" y="365"/>
                    </a:lnTo>
                    <a:lnTo>
                      <a:pt x="518" y="325"/>
                    </a:lnTo>
                    <a:lnTo>
                      <a:pt x="518" y="295"/>
                    </a:lnTo>
                    <a:lnTo>
                      <a:pt x="520" y="282"/>
                    </a:lnTo>
                    <a:lnTo>
                      <a:pt x="524" y="269"/>
                    </a:lnTo>
                    <a:lnTo>
                      <a:pt x="529" y="253"/>
                    </a:lnTo>
                    <a:lnTo>
                      <a:pt x="538" y="236"/>
                    </a:lnTo>
                    <a:lnTo>
                      <a:pt x="557" y="203"/>
                    </a:lnTo>
                    <a:lnTo>
                      <a:pt x="583" y="164"/>
                    </a:lnTo>
                    <a:lnTo>
                      <a:pt x="612" y="122"/>
                    </a:lnTo>
                    <a:lnTo>
                      <a:pt x="634" y="89"/>
                    </a:lnTo>
                    <a:lnTo>
                      <a:pt x="642" y="74"/>
                    </a:lnTo>
                    <a:lnTo>
                      <a:pt x="647" y="59"/>
                    </a:lnTo>
                    <a:lnTo>
                      <a:pt x="649" y="43"/>
                    </a:lnTo>
                    <a:lnTo>
                      <a:pt x="647" y="30"/>
                    </a:lnTo>
                    <a:lnTo>
                      <a:pt x="642" y="17"/>
                    </a:lnTo>
                    <a:lnTo>
                      <a:pt x="636" y="9"/>
                    </a:lnTo>
                    <a:lnTo>
                      <a:pt x="631" y="6"/>
                    </a:lnTo>
                    <a:lnTo>
                      <a:pt x="625" y="2"/>
                    </a:lnTo>
                    <a:lnTo>
                      <a:pt x="621" y="2"/>
                    </a:lnTo>
                    <a:lnTo>
                      <a:pt x="614" y="0"/>
                    </a:lnTo>
                    <a:lnTo>
                      <a:pt x="579" y="0"/>
                    </a:lnTo>
                    <a:lnTo>
                      <a:pt x="544" y="2"/>
                    </a:lnTo>
                    <a:lnTo>
                      <a:pt x="516" y="2"/>
                    </a:lnTo>
                    <a:lnTo>
                      <a:pt x="505" y="2"/>
                    </a:lnTo>
                    <a:lnTo>
                      <a:pt x="492" y="2"/>
                    </a:lnTo>
                    <a:lnTo>
                      <a:pt x="474" y="4"/>
                    </a:lnTo>
                    <a:lnTo>
                      <a:pt x="170" y="4"/>
                    </a:lnTo>
                    <a:lnTo>
                      <a:pt x="151" y="2"/>
                    </a:lnTo>
                    <a:lnTo>
                      <a:pt x="136" y="4"/>
                    </a:lnTo>
                    <a:lnTo>
                      <a:pt x="125" y="2"/>
                    </a:lnTo>
                    <a:lnTo>
                      <a:pt x="103" y="2"/>
                    </a:lnTo>
                    <a:lnTo>
                      <a:pt x="72" y="2"/>
                    </a:lnTo>
                    <a:lnTo>
                      <a:pt x="42" y="4"/>
                    </a:lnTo>
                    <a:lnTo>
                      <a:pt x="28" y="6"/>
                    </a:lnTo>
                    <a:lnTo>
                      <a:pt x="18" y="11"/>
                    </a:lnTo>
                    <a:lnTo>
                      <a:pt x="11" y="17"/>
                    </a:lnTo>
                    <a:lnTo>
                      <a:pt x="4" y="26"/>
                    </a:lnTo>
                    <a:lnTo>
                      <a:pt x="0" y="37"/>
                    </a:lnTo>
                    <a:lnTo>
                      <a:pt x="0" y="50"/>
                    </a:lnTo>
                    <a:lnTo>
                      <a:pt x="2" y="63"/>
                    </a:lnTo>
                    <a:lnTo>
                      <a:pt x="7" y="76"/>
                    </a:lnTo>
                    <a:lnTo>
                      <a:pt x="24" y="111"/>
                    </a:lnTo>
                    <a:lnTo>
                      <a:pt x="48" y="153"/>
                    </a:lnTo>
                    <a:lnTo>
                      <a:pt x="74" y="194"/>
                    </a:lnTo>
                    <a:lnTo>
                      <a:pt x="103" y="234"/>
                    </a:lnTo>
                    <a:lnTo>
                      <a:pt x="116" y="251"/>
                    </a:lnTo>
                    <a:lnTo>
                      <a:pt x="122" y="266"/>
                    </a:lnTo>
                    <a:lnTo>
                      <a:pt x="127" y="297"/>
                    </a:lnTo>
                    <a:lnTo>
                      <a:pt x="127" y="356"/>
                    </a:lnTo>
                    <a:lnTo>
                      <a:pt x="129" y="485"/>
                    </a:lnTo>
                    <a:lnTo>
                      <a:pt x="518" y="48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5" name="任意多边形 310724"/>
              <p:cNvSpPr/>
              <p:nvPr/>
            </p:nvSpPr>
            <p:spPr>
              <a:xfrm>
                <a:off x="1923" y="2841"/>
                <a:ext cx="9" cy="120"/>
              </a:xfrm>
              <a:custGeom>
                <a:rect l="0" t="0" r="0" b="0"/>
                <a:pathLst>
                  <a:path w="9" h="120">
                    <a:moveTo>
                      <a:pt x="0" y="0"/>
                    </a:moveTo>
                    <a:lnTo>
                      <a:pt x="0" y="0"/>
                    </a:lnTo>
                    <a:lnTo>
                      <a:pt x="0" y="120"/>
                    </a:lnTo>
                    <a:lnTo>
                      <a:pt x="9" y="120"/>
                    </a:lnTo>
                    <a:lnTo>
                      <a:pt x="9" y="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6" name="任意多边形 310725"/>
              <p:cNvSpPr/>
              <p:nvPr/>
            </p:nvSpPr>
            <p:spPr>
              <a:xfrm>
                <a:off x="1923" y="2710"/>
                <a:ext cx="29" cy="131"/>
              </a:xfrm>
              <a:custGeom>
                <a:rect l="0" t="0" r="0" b="0"/>
                <a:pathLst>
                  <a:path w="28" h="131">
                    <a:moveTo>
                      <a:pt x="20" y="0"/>
                    </a:moveTo>
                    <a:lnTo>
                      <a:pt x="20" y="0"/>
                    </a:lnTo>
                    <a:lnTo>
                      <a:pt x="11" y="17"/>
                    </a:lnTo>
                    <a:lnTo>
                      <a:pt x="7" y="32"/>
                    </a:lnTo>
                    <a:lnTo>
                      <a:pt x="3" y="48"/>
                    </a:lnTo>
                    <a:lnTo>
                      <a:pt x="0" y="61"/>
                    </a:lnTo>
                    <a:lnTo>
                      <a:pt x="0" y="91"/>
                    </a:lnTo>
                    <a:lnTo>
                      <a:pt x="0" y="131"/>
                    </a:lnTo>
                    <a:lnTo>
                      <a:pt x="9" y="131"/>
                    </a:lnTo>
                    <a:lnTo>
                      <a:pt x="9" y="91"/>
                    </a:lnTo>
                    <a:lnTo>
                      <a:pt x="9" y="63"/>
                    </a:lnTo>
                    <a:lnTo>
                      <a:pt x="11" y="50"/>
                    </a:lnTo>
                    <a:lnTo>
                      <a:pt x="14" y="37"/>
                    </a:lnTo>
                    <a:lnTo>
                      <a:pt x="20" y="21"/>
                    </a:lnTo>
                    <a:lnTo>
                      <a:pt x="29" y="4"/>
                    </a:lnTo>
                    <a:lnTo>
                      <a:pt x="29" y="4"/>
                    </a:lnTo>
                    <a:lnTo>
                      <a:pt x="2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7" name="任意多边形 310726"/>
              <p:cNvSpPr/>
              <p:nvPr/>
            </p:nvSpPr>
            <p:spPr>
              <a:xfrm>
                <a:off x="1943" y="2563"/>
                <a:ext cx="103" cy="151"/>
              </a:xfrm>
              <a:custGeom>
                <a:rect l="0" t="0" r="0" b="0"/>
                <a:pathLst>
                  <a:path w="103" h="151">
                    <a:moveTo>
                      <a:pt x="96" y="0"/>
                    </a:moveTo>
                    <a:lnTo>
                      <a:pt x="96" y="0"/>
                    </a:lnTo>
                    <a:lnTo>
                      <a:pt x="74" y="33"/>
                    </a:lnTo>
                    <a:lnTo>
                      <a:pt x="48" y="75"/>
                    </a:lnTo>
                    <a:lnTo>
                      <a:pt x="20" y="114"/>
                    </a:lnTo>
                    <a:lnTo>
                      <a:pt x="0" y="147"/>
                    </a:lnTo>
                    <a:lnTo>
                      <a:pt x="9" y="151"/>
                    </a:lnTo>
                    <a:lnTo>
                      <a:pt x="29" y="120"/>
                    </a:lnTo>
                    <a:lnTo>
                      <a:pt x="55" y="79"/>
                    </a:lnTo>
                    <a:lnTo>
                      <a:pt x="81" y="37"/>
                    </a:lnTo>
                    <a:lnTo>
                      <a:pt x="103" y="5"/>
                    </a:lnTo>
                    <a:lnTo>
                      <a:pt x="103" y="5"/>
                    </a:lnTo>
                    <a:lnTo>
                      <a:pt x="9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8" name="任意多边形 310727"/>
              <p:cNvSpPr/>
              <p:nvPr/>
            </p:nvSpPr>
            <p:spPr>
              <a:xfrm>
                <a:off x="2024" y="2471"/>
                <a:ext cx="39" cy="97"/>
              </a:xfrm>
              <a:custGeom>
                <a:rect l="0" t="0" r="0" b="0"/>
                <a:pathLst>
                  <a:path w="39" h="97">
                    <a:moveTo>
                      <a:pt x="0" y="9"/>
                    </a:moveTo>
                    <a:lnTo>
                      <a:pt x="0" y="9"/>
                    </a:lnTo>
                    <a:lnTo>
                      <a:pt x="4" y="11"/>
                    </a:lnTo>
                    <a:lnTo>
                      <a:pt x="11" y="11"/>
                    </a:lnTo>
                    <a:lnTo>
                      <a:pt x="15" y="14"/>
                    </a:lnTo>
                    <a:lnTo>
                      <a:pt x="17" y="18"/>
                    </a:lnTo>
                    <a:lnTo>
                      <a:pt x="24" y="24"/>
                    </a:lnTo>
                    <a:lnTo>
                      <a:pt x="28" y="35"/>
                    </a:lnTo>
                    <a:lnTo>
                      <a:pt x="31" y="48"/>
                    </a:lnTo>
                    <a:lnTo>
                      <a:pt x="28" y="64"/>
                    </a:lnTo>
                    <a:lnTo>
                      <a:pt x="24" y="77"/>
                    </a:lnTo>
                    <a:lnTo>
                      <a:pt x="15" y="92"/>
                    </a:lnTo>
                    <a:lnTo>
                      <a:pt x="22" y="97"/>
                    </a:lnTo>
                    <a:lnTo>
                      <a:pt x="33" y="81"/>
                    </a:lnTo>
                    <a:lnTo>
                      <a:pt x="37" y="64"/>
                    </a:lnTo>
                    <a:lnTo>
                      <a:pt x="39" y="48"/>
                    </a:lnTo>
                    <a:lnTo>
                      <a:pt x="37" y="33"/>
                    </a:lnTo>
                    <a:lnTo>
                      <a:pt x="33" y="20"/>
                    </a:lnTo>
                    <a:lnTo>
                      <a:pt x="24" y="11"/>
                    </a:lnTo>
                    <a:lnTo>
                      <a:pt x="20" y="7"/>
                    </a:lnTo>
                    <a:lnTo>
                      <a:pt x="13" y="3"/>
                    </a:lnTo>
                    <a:lnTo>
                      <a:pt x="7" y="3"/>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29" name="任意多边形 310728"/>
              <p:cNvSpPr/>
              <p:nvPr/>
            </p:nvSpPr>
            <p:spPr>
              <a:xfrm>
                <a:off x="1915" y="2471"/>
                <a:ext cx="109" cy="11"/>
              </a:xfrm>
              <a:custGeom>
                <a:rect l="0" t="0" r="0" b="0"/>
                <a:pathLst>
                  <a:path w="109" h="11">
                    <a:moveTo>
                      <a:pt x="0" y="11"/>
                    </a:moveTo>
                    <a:lnTo>
                      <a:pt x="0" y="11"/>
                    </a:lnTo>
                    <a:lnTo>
                      <a:pt x="11" y="11"/>
                    </a:lnTo>
                    <a:lnTo>
                      <a:pt x="39" y="11"/>
                    </a:lnTo>
                    <a:lnTo>
                      <a:pt x="74" y="11"/>
                    </a:lnTo>
                    <a:lnTo>
                      <a:pt x="109" y="9"/>
                    </a:lnTo>
                    <a:lnTo>
                      <a:pt x="109" y="0"/>
                    </a:lnTo>
                    <a:lnTo>
                      <a:pt x="74" y="0"/>
                    </a:lnTo>
                    <a:lnTo>
                      <a:pt x="39" y="3"/>
                    </a:lnTo>
                    <a:lnTo>
                      <a:pt x="11" y="3"/>
                    </a:lnTo>
                    <a:lnTo>
                      <a:pt x="0" y="3"/>
                    </a:lnTo>
                    <a:lnTo>
                      <a:pt x="0" y="3"/>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0" name="任意多边形 310729"/>
              <p:cNvSpPr/>
              <p:nvPr/>
            </p:nvSpPr>
            <p:spPr>
              <a:xfrm>
                <a:off x="1899" y="2474"/>
                <a:ext cx="16" cy="8"/>
              </a:xfrm>
              <a:custGeom>
                <a:rect l="0" t="0" r="0" b="0"/>
                <a:pathLst>
                  <a:path w="16" h="8">
                    <a:moveTo>
                      <a:pt x="3" y="8"/>
                    </a:moveTo>
                    <a:lnTo>
                      <a:pt x="3" y="8"/>
                    </a:lnTo>
                    <a:lnTo>
                      <a:pt x="16" y="8"/>
                    </a:lnTo>
                    <a:lnTo>
                      <a:pt x="16" y="0"/>
                    </a:lnTo>
                    <a:lnTo>
                      <a:pt x="0" y="0"/>
                    </a:lnTo>
                    <a:lnTo>
                      <a:pt x="3"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1" name="任意多边形 310730"/>
              <p:cNvSpPr/>
              <p:nvPr/>
            </p:nvSpPr>
            <p:spPr>
              <a:xfrm>
                <a:off x="1884" y="2474"/>
                <a:ext cx="18" cy="11"/>
              </a:xfrm>
              <a:custGeom>
                <a:rect l="0" t="0" r="0" b="0"/>
                <a:pathLst>
                  <a:path w="18" h="11">
                    <a:moveTo>
                      <a:pt x="0" y="11"/>
                    </a:moveTo>
                    <a:lnTo>
                      <a:pt x="0" y="11"/>
                    </a:lnTo>
                    <a:lnTo>
                      <a:pt x="18" y="8"/>
                    </a:lnTo>
                    <a:lnTo>
                      <a:pt x="18" y="0"/>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2" name="任意多边形 310731"/>
              <p:cNvSpPr/>
              <p:nvPr/>
            </p:nvSpPr>
            <p:spPr>
              <a:xfrm>
                <a:off x="1580" y="2474"/>
                <a:ext cx="304" cy="11"/>
              </a:xfrm>
              <a:custGeom>
                <a:rect l="0" t="0" r="0" b="0"/>
                <a:pathLst>
                  <a:path w="304" h="11">
                    <a:moveTo>
                      <a:pt x="0" y="11"/>
                    </a:moveTo>
                    <a:lnTo>
                      <a:pt x="0" y="11"/>
                    </a:lnTo>
                    <a:lnTo>
                      <a:pt x="304" y="11"/>
                    </a:lnTo>
                    <a:lnTo>
                      <a:pt x="304"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3" name="任意多边形 310732"/>
              <p:cNvSpPr/>
              <p:nvPr/>
            </p:nvSpPr>
            <p:spPr>
              <a:xfrm>
                <a:off x="1561" y="2474"/>
                <a:ext cx="19" cy="11"/>
              </a:xfrm>
              <a:custGeom>
                <a:rect l="0" t="0" r="0" b="0"/>
                <a:pathLst>
                  <a:path w="19" h="11">
                    <a:moveTo>
                      <a:pt x="0" y="0"/>
                    </a:moveTo>
                    <a:lnTo>
                      <a:pt x="0" y="8"/>
                    </a:lnTo>
                    <a:lnTo>
                      <a:pt x="19" y="11"/>
                    </a:lnTo>
                    <a:lnTo>
                      <a:pt x="19" y="2"/>
                    </a:lnTo>
                    <a:lnTo>
                      <a:pt x="0" y="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4" name="任意多边形 310733"/>
              <p:cNvSpPr/>
              <p:nvPr/>
            </p:nvSpPr>
            <p:spPr>
              <a:xfrm>
                <a:off x="1546" y="2474"/>
                <a:ext cx="15" cy="11"/>
              </a:xfrm>
              <a:custGeom>
                <a:rect l="0" t="0" r="0" b="0"/>
                <a:pathLst>
                  <a:path w="15" h="11">
                    <a:moveTo>
                      <a:pt x="0" y="11"/>
                    </a:moveTo>
                    <a:lnTo>
                      <a:pt x="0" y="11"/>
                    </a:lnTo>
                    <a:lnTo>
                      <a:pt x="15" y="8"/>
                    </a:lnTo>
                    <a:lnTo>
                      <a:pt x="15" y="0"/>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5" name="任意多边形 310734"/>
              <p:cNvSpPr/>
              <p:nvPr/>
            </p:nvSpPr>
            <p:spPr>
              <a:xfrm>
                <a:off x="1452" y="2474"/>
                <a:ext cx="94" cy="11"/>
              </a:xfrm>
              <a:custGeom>
                <a:rect l="0" t="0" r="0" b="0"/>
                <a:pathLst>
                  <a:path w="94" h="11">
                    <a:moveTo>
                      <a:pt x="0" y="11"/>
                    </a:moveTo>
                    <a:lnTo>
                      <a:pt x="0" y="11"/>
                    </a:lnTo>
                    <a:lnTo>
                      <a:pt x="30" y="8"/>
                    </a:lnTo>
                    <a:lnTo>
                      <a:pt x="61" y="8"/>
                    </a:lnTo>
                    <a:lnTo>
                      <a:pt x="83" y="11"/>
                    </a:lnTo>
                    <a:lnTo>
                      <a:pt x="94" y="11"/>
                    </a:lnTo>
                    <a:lnTo>
                      <a:pt x="94" y="2"/>
                    </a:lnTo>
                    <a:lnTo>
                      <a:pt x="83" y="0"/>
                    </a:lnTo>
                    <a:lnTo>
                      <a:pt x="61" y="0"/>
                    </a:lnTo>
                    <a:lnTo>
                      <a:pt x="30" y="0"/>
                    </a:lnTo>
                    <a:lnTo>
                      <a:pt x="0" y="2"/>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6" name="任意多边形 310735"/>
              <p:cNvSpPr/>
              <p:nvPr/>
            </p:nvSpPr>
            <p:spPr>
              <a:xfrm>
                <a:off x="1406" y="2476"/>
                <a:ext cx="46" cy="78"/>
              </a:xfrm>
              <a:custGeom>
                <a:rect l="0" t="0" r="0" b="0"/>
                <a:pathLst>
                  <a:path w="46" h="78">
                    <a:moveTo>
                      <a:pt x="15" y="74"/>
                    </a:moveTo>
                    <a:lnTo>
                      <a:pt x="15" y="74"/>
                    </a:lnTo>
                    <a:lnTo>
                      <a:pt x="11" y="61"/>
                    </a:lnTo>
                    <a:lnTo>
                      <a:pt x="8" y="50"/>
                    </a:lnTo>
                    <a:lnTo>
                      <a:pt x="8" y="37"/>
                    </a:lnTo>
                    <a:lnTo>
                      <a:pt x="13" y="28"/>
                    </a:lnTo>
                    <a:lnTo>
                      <a:pt x="17" y="19"/>
                    </a:lnTo>
                    <a:lnTo>
                      <a:pt x="26" y="13"/>
                    </a:lnTo>
                    <a:lnTo>
                      <a:pt x="35" y="11"/>
                    </a:lnTo>
                    <a:lnTo>
                      <a:pt x="46" y="9"/>
                    </a:lnTo>
                    <a:lnTo>
                      <a:pt x="46" y="0"/>
                    </a:lnTo>
                    <a:lnTo>
                      <a:pt x="32" y="0"/>
                    </a:lnTo>
                    <a:lnTo>
                      <a:pt x="19" y="6"/>
                    </a:lnTo>
                    <a:lnTo>
                      <a:pt x="11" y="15"/>
                    </a:lnTo>
                    <a:lnTo>
                      <a:pt x="4" y="24"/>
                    </a:lnTo>
                    <a:lnTo>
                      <a:pt x="0" y="37"/>
                    </a:lnTo>
                    <a:lnTo>
                      <a:pt x="0" y="50"/>
                    </a:lnTo>
                    <a:lnTo>
                      <a:pt x="2" y="63"/>
                    </a:lnTo>
                    <a:lnTo>
                      <a:pt x="6" y="78"/>
                    </a:lnTo>
                    <a:lnTo>
                      <a:pt x="6" y="78"/>
                    </a:lnTo>
                    <a:lnTo>
                      <a:pt x="15" y="7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7" name="任意多边形 310736"/>
              <p:cNvSpPr/>
              <p:nvPr/>
            </p:nvSpPr>
            <p:spPr>
              <a:xfrm>
                <a:off x="1412" y="2550"/>
                <a:ext cx="103" cy="162"/>
              </a:xfrm>
              <a:custGeom>
                <a:rect l="0" t="0" r="0" b="0"/>
                <a:pathLst>
                  <a:path w="103" h="162">
                    <a:moveTo>
                      <a:pt x="103" y="157"/>
                    </a:moveTo>
                    <a:lnTo>
                      <a:pt x="103" y="157"/>
                    </a:lnTo>
                    <a:lnTo>
                      <a:pt x="77" y="118"/>
                    </a:lnTo>
                    <a:lnTo>
                      <a:pt x="50" y="74"/>
                    </a:lnTo>
                    <a:lnTo>
                      <a:pt x="26" y="35"/>
                    </a:lnTo>
                    <a:lnTo>
                      <a:pt x="9" y="0"/>
                    </a:lnTo>
                    <a:lnTo>
                      <a:pt x="0" y="4"/>
                    </a:lnTo>
                    <a:lnTo>
                      <a:pt x="18" y="39"/>
                    </a:lnTo>
                    <a:lnTo>
                      <a:pt x="42" y="81"/>
                    </a:lnTo>
                    <a:lnTo>
                      <a:pt x="70" y="122"/>
                    </a:lnTo>
                    <a:lnTo>
                      <a:pt x="96" y="162"/>
                    </a:lnTo>
                    <a:lnTo>
                      <a:pt x="96" y="162"/>
                    </a:lnTo>
                    <a:lnTo>
                      <a:pt x="103" y="15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8" name="任意多边形 310737"/>
              <p:cNvSpPr/>
              <p:nvPr/>
            </p:nvSpPr>
            <p:spPr>
              <a:xfrm>
                <a:off x="1508" y="2707"/>
                <a:ext cx="33" cy="125"/>
              </a:xfrm>
              <a:custGeom>
                <a:rect l="0" t="0" r="0" b="0"/>
                <a:pathLst>
                  <a:path w="33" h="125">
                    <a:moveTo>
                      <a:pt x="33" y="125"/>
                    </a:moveTo>
                    <a:lnTo>
                      <a:pt x="33" y="125"/>
                    </a:lnTo>
                    <a:lnTo>
                      <a:pt x="33" y="66"/>
                    </a:lnTo>
                    <a:lnTo>
                      <a:pt x="29" y="35"/>
                    </a:lnTo>
                    <a:lnTo>
                      <a:pt x="20" y="18"/>
                    </a:lnTo>
                    <a:lnTo>
                      <a:pt x="7" y="0"/>
                    </a:lnTo>
                    <a:lnTo>
                      <a:pt x="0" y="5"/>
                    </a:lnTo>
                    <a:lnTo>
                      <a:pt x="13" y="22"/>
                    </a:lnTo>
                    <a:lnTo>
                      <a:pt x="20" y="38"/>
                    </a:lnTo>
                    <a:lnTo>
                      <a:pt x="24" y="66"/>
                    </a:lnTo>
                    <a:lnTo>
                      <a:pt x="24" y="125"/>
                    </a:lnTo>
                    <a:lnTo>
                      <a:pt x="24" y="125"/>
                    </a:lnTo>
                    <a:lnTo>
                      <a:pt x="33" y="12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39" name="任意多边形 310738"/>
              <p:cNvSpPr/>
              <p:nvPr/>
            </p:nvSpPr>
            <p:spPr>
              <a:xfrm>
                <a:off x="1532" y="2832"/>
                <a:ext cx="11" cy="133"/>
              </a:xfrm>
              <a:custGeom>
                <a:rect l="0" t="0" r="0" b="0"/>
                <a:pathLst>
                  <a:path w="11" h="133">
                    <a:moveTo>
                      <a:pt x="7" y="133"/>
                    </a:moveTo>
                    <a:lnTo>
                      <a:pt x="11" y="129"/>
                    </a:lnTo>
                    <a:lnTo>
                      <a:pt x="9" y="0"/>
                    </a:lnTo>
                    <a:lnTo>
                      <a:pt x="0" y="0"/>
                    </a:lnTo>
                    <a:lnTo>
                      <a:pt x="3" y="129"/>
                    </a:lnTo>
                    <a:lnTo>
                      <a:pt x="7" y="133"/>
                    </a:lnTo>
                    <a:lnTo>
                      <a:pt x="3" y="129"/>
                    </a:lnTo>
                    <a:lnTo>
                      <a:pt x="3" y="133"/>
                    </a:lnTo>
                    <a:lnTo>
                      <a:pt x="7" y="1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0" name="任意多边形 310739"/>
              <p:cNvSpPr/>
              <p:nvPr/>
            </p:nvSpPr>
            <p:spPr>
              <a:xfrm>
                <a:off x="1539" y="2957"/>
                <a:ext cx="393" cy="8"/>
              </a:xfrm>
              <a:custGeom>
                <a:rect l="0" t="0" r="0" b="0"/>
                <a:pathLst>
                  <a:path w="393" h="8">
                    <a:moveTo>
                      <a:pt x="393" y="4"/>
                    </a:moveTo>
                    <a:lnTo>
                      <a:pt x="389" y="0"/>
                    </a:lnTo>
                    <a:lnTo>
                      <a:pt x="0" y="0"/>
                    </a:lnTo>
                    <a:lnTo>
                      <a:pt x="0" y="8"/>
                    </a:lnTo>
                    <a:lnTo>
                      <a:pt x="389" y="8"/>
                    </a:lnTo>
                    <a:lnTo>
                      <a:pt x="393" y="4"/>
                    </a:lnTo>
                    <a:lnTo>
                      <a:pt x="389" y="8"/>
                    </a:lnTo>
                    <a:lnTo>
                      <a:pt x="393" y="8"/>
                    </a:lnTo>
                    <a:lnTo>
                      <a:pt x="393"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1" name="任意多边形 310740"/>
              <p:cNvSpPr/>
              <p:nvPr/>
            </p:nvSpPr>
            <p:spPr>
              <a:xfrm>
                <a:off x="1353" y="2334"/>
                <a:ext cx="64" cy="63"/>
              </a:xfrm>
              <a:custGeom>
                <a:rect l="0" t="0" r="0" b="0"/>
                <a:pathLst>
                  <a:path w="64" h="62">
                    <a:moveTo>
                      <a:pt x="0" y="0"/>
                    </a:moveTo>
                    <a:lnTo>
                      <a:pt x="64" y="0"/>
                    </a:lnTo>
                    <a:lnTo>
                      <a:pt x="29" y="63"/>
                    </a:lnTo>
                    <a:lnTo>
                      <a:pt x="0" y="0"/>
                    </a:lnTo>
                    <a:close/>
                  </a:path>
                </a:pathLst>
              </a:custGeom>
              <a:solidFill>
                <a:srgbClr val="B9BB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2" name="任意多边形 310741"/>
              <p:cNvSpPr/>
              <p:nvPr/>
            </p:nvSpPr>
            <p:spPr>
              <a:xfrm>
                <a:off x="1353" y="2329"/>
                <a:ext cx="70" cy="9"/>
              </a:xfrm>
              <a:custGeom>
                <a:rect l="0" t="0" r="0" b="0"/>
                <a:pathLst>
                  <a:path w="70" h="9">
                    <a:moveTo>
                      <a:pt x="66" y="7"/>
                    </a:moveTo>
                    <a:lnTo>
                      <a:pt x="64" y="0"/>
                    </a:lnTo>
                    <a:lnTo>
                      <a:pt x="0" y="0"/>
                    </a:lnTo>
                    <a:lnTo>
                      <a:pt x="0" y="9"/>
                    </a:lnTo>
                    <a:lnTo>
                      <a:pt x="64" y="9"/>
                    </a:lnTo>
                    <a:lnTo>
                      <a:pt x="66" y="7"/>
                    </a:lnTo>
                    <a:lnTo>
                      <a:pt x="66" y="7"/>
                    </a:lnTo>
                    <a:lnTo>
                      <a:pt x="70" y="0"/>
                    </a:lnTo>
                    <a:lnTo>
                      <a:pt x="64" y="0"/>
                    </a:lnTo>
                    <a:lnTo>
                      <a:pt x="66"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3" name="任意多边形 310742"/>
              <p:cNvSpPr/>
              <p:nvPr/>
            </p:nvSpPr>
            <p:spPr>
              <a:xfrm>
                <a:off x="1377" y="2332"/>
                <a:ext cx="42" cy="74"/>
              </a:xfrm>
              <a:custGeom>
                <a:rect l="0" t="0" r="0" b="0"/>
                <a:pathLst>
                  <a:path w="42" h="74">
                    <a:moveTo>
                      <a:pt x="0" y="67"/>
                    </a:moveTo>
                    <a:lnTo>
                      <a:pt x="9" y="67"/>
                    </a:lnTo>
                    <a:lnTo>
                      <a:pt x="42" y="4"/>
                    </a:lnTo>
                    <a:lnTo>
                      <a:pt x="35" y="0"/>
                    </a:lnTo>
                    <a:lnTo>
                      <a:pt x="0" y="63"/>
                    </a:lnTo>
                    <a:lnTo>
                      <a:pt x="0" y="67"/>
                    </a:lnTo>
                    <a:lnTo>
                      <a:pt x="0" y="67"/>
                    </a:lnTo>
                    <a:lnTo>
                      <a:pt x="5" y="74"/>
                    </a:lnTo>
                    <a:lnTo>
                      <a:pt x="9" y="67"/>
                    </a:lnTo>
                    <a:lnTo>
                      <a:pt x="0" y="6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4" name="任意多边形 310743"/>
              <p:cNvSpPr/>
              <p:nvPr/>
            </p:nvSpPr>
            <p:spPr>
              <a:xfrm>
                <a:off x="1345" y="2329"/>
                <a:ext cx="41" cy="70"/>
              </a:xfrm>
              <a:custGeom>
                <a:rect l="0" t="0" r="0" b="0"/>
                <a:pathLst>
                  <a:path w="41" h="70">
                    <a:moveTo>
                      <a:pt x="8" y="0"/>
                    </a:moveTo>
                    <a:lnTo>
                      <a:pt x="4" y="7"/>
                    </a:lnTo>
                    <a:lnTo>
                      <a:pt x="32" y="70"/>
                    </a:lnTo>
                    <a:lnTo>
                      <a:pt x="41" y="66"/>
                    </a:lnTo>
                    <a:lnTo>
                      <a:pt x="10" y="3"/>
                    </a:lnTo>
                    <a:lnTo>
                      <a:pt x="8" y="0"/>
                    </a:lnTo>
                    <a:lnTo>
                      <a:pt x="8" y="0"/>
                    </a:lnTo>
                    <a:lnTo>
                      <a:pt x="0" y="0"/>
                    </a:lnTo>
                    <a:lnTo>
                      <a:pt x="4" y="7"/>
                    </a:lnTo>
                    <a:lnTo>
                      <a:pt x="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5" name="任意多边形 310744"/>
              <p:cNvSpPr/>
              <p:nvPr/>
            </p:nvSpPr>
            <p:spPr>
              <a:xfrm>
                <a:off x="1864" y="2332"/>
                <a:ext cx="66" cy="61"/>
              </a:xfrm>
              <a:custGeom>
                <a:rect l="0" t="0" r="0" b="0"/>
                <a:pathLst>
                  <a:path w="66" h="61">
                    <a:moveTo>
                      <a:pt x="0" y="0"/>
                    </a:moveTo>
                    <a:lnTo>
                      <a:pt x="66" y="0"/>
                    </a:lnTo>
                    <a:lnTo>
                      <a:pt x="31" y="61"/>
                    </a:lnTo>
                    <a:lnTo>
                      <a:pt x="0" y="0"/>
                    </a:lnTo>
                    <a:close/>
                  </a:path>
                </a:pathLst>
              </a:custGeom>
              <a:solidFill>
                <a:srgbClr val="B9BB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6" name="任意多边形 310745"/>
              <p:cNvSpPr/>
              <p:nvPr/>
            </p:nvSpPr>
            <p:spPr>
              <a:xfrm>
                <a:off x="1864" y="2327"/>
                <a:ext cx="73" cy="9"/>
              </a:xfrm>
              <a:custGeom>
                <a:rect l="0" t="0" r="0" b="0"/>
                <a:pathLst>
                  <a:path w="73" h="9">
                    <a:moveTo>
                      <a:pt x="68" y="7"/>
                    </a:moveTo>
                    <a:lnTo>
                      <a:pt x="66" y="0"/>
                    </a:lnTo>
                    <a:lnTo>
                      <a:pt x="0" y="0"/>
                    </a:lnTo>
                    <a:lnTo>
                      <a:pt x="0" y="9"/>
                    </a:lnTo>
                    <a:lnTo>
                      <a:pt x="66" y="9"/>
                    </a:lnTo>
                    <a:lnTo>
                      <a:pt x="68" y="7"/>
                    </a:lnTo>
                    <a:lnTo>
                      <a:pt x="68" y="7"/>
                    </a:lnTo>
                    <a:lnTo>
                      <a:pt x="73" y="0"/>
                    </a:lnTo>
                    <a:lnTo>
                      <a:pt x="66" y="0"/>
                    </a:lnTo>
                    <a:lnTo>
                      <a:pt x="68"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7" name="任意多边形 310746"/>
              <p:cNvSpPr/>
              <p:nvPr/>
            </p:nvSpPr>
            <p:spPr>
              <a:xfrm>
                <a:off x="1891" y="2329"/>
                <a:ext cx="41" cy="75"/>
              </a:xfrm>
              <a:custGeom>
                <a:rect l="0" t="0" r="0" b="0"/>
                <a:pathLst>
                  <a:path w="41" h="75">
                    <a:moveTo>
                      <a:pt x="0" y="66"/>
                    </a:moveTo>
                    <a:lnTo>
                      <a:pt x="8" y="66"/>
                    </a:lnTo>
                    <a:lnTo>
                      <a:pt x="41" y="5"/>
                    </a:lnTo>
                    <a:lnTo>
                      <a:pt x="35" y="0"/>
                    </a:lnTo>
                    <a:lnTo>
                      <a:pt x="0" y="62"/>
                    </a:lnTo>
                    <a:lnTo>
                      <a:pt x="0" y="66"/>
                    </a:lnTo>
                    <a:lnTo>
                      <a:pt x="0" y="66"/>
                    </a:lnTo>
                    <a:lnTo>
                      <a:pt x="4" y="75"/>
                    </a:lnTo>
                    <a:lnTo>
                      <a:pt x="8" y="66"/>
                    </a:lnTo>
                    <a:lnTo>
                      <a:pt x="0" y="6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8" name="任意多边形 310747"/>
              <p:cNvSpPr/>
              <p:nvPr/>
            </p:nvSpPr>
            <p:spPr>
              <a:xfrm>
                <a:off x="1858" y="2327"/>
                <a:ext cx="41" cy="68"/>
              </a:xfrm>
              <a:custGeom>
                <a:rect l="0" t="0" r="0" b="0"/>
                <a:pathLst>
                  <a:path w="41" h="68">
                    <a:moveTo>
                      <a:pt x="6" y="0"/>
                    </a:moveTo>
                    <a:lnTo>
                      <a:pt x="2" y="7"/>
                    </a:lnTo>
                    <a:lnTo>
                      <a:pt x="33" y="68"/>
                    </a:lnTo>
                    <a:lnTo>
                      <a:pt x="41" y="66"/>
                    </a:lnTo>
                    <a:lnTo>
                      <a:pt x="11" y="2"/>
                    </a:lnTo>
                    <a:lnTo>
                      <a:pt x="6" y="0"/>
                    </a:lnTo>
                    <a:lnTo>
                      <a:pt x="6" y="0"/>
                    </a:lnTo>
                    <a:lnTo>
                      <a:pt x="0" y="0"/>
                    </a:lnTo>
                    <a:lnTo>
                      <a:pt x="2" y="7"/>
                    </a:lnTo>
                    <a:lnTo>
                      <a:pt x="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49" name="任意多边形 310748"/>
              <p:cNvSpPr/>
              <p:nvPr/>
            </p:nvSpPr>
            <p:spPr>
              <a:xfrm>
                <a:off x="1445" y="1903"/>
                <a:ext cx="94" cy="94"/>
              </a:xfrm>
              <a:custGeom>
                <a:rect l="0" t="0" r="0" b="0"/>
                <a:pathLst>
                  <a:path w="94" h="94">
                    <a:moveTo>
                      <a:pt x="26" y="0"/>
                    </a:moveTo>
                    <a:lnTo>
                      <a:pt x="94" y="61"/>
                    </a:lnTo>
                    <a:lnTo>
                      <a:pt x="0" y="94"/>
                    </a:lnTo>
                    <a:lnTo>
                      <a:pt x="2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0" name="任意多边形 310749"/>
              <p:cNvSpPr/>
              <p:nvPr/>
            </p:nvSpPr>
            <p:spPr>
              <a:xfrm>
                <a:off x="1467" y="1899"/>
                <a:ext cx="81" cy="70"/>
              </a:xfrm>
              <a:custGeom>
                <a:rect l="0" t="0" r="0" b="0"/>
                <a:pathLst>
                  <a:path w="81" h="70">
                    <a:moveTo>
                      <a:pt x="74" y="70"/>
                    </a:moveTo>
                    <a:lnTo>
                      <a:pt x="74" y="61"/>
                    </a:lnTo>
                    <a:lnTo>
                      <a:pt x="6" y="0"/>
                    </a:lnTo>
                    <a:lnTo>
                      <a:pt x="0" y="6"/>
                    </a:lnTo>
                    <a:lnTo>
                      <a:pt x="70" y="68"/>
                    </a:lnTo>
                    <a:lnTo>
                      <a:pt x="74" y="70"/>
                    </a:lnTo>
                    <a:lnTo>
                      <a:pt x="74" y="70"/>
                    </a:lnTo>
                    <a:lnTo>
                      <a:pt x="81" y="65"/>
                    </a:lnTo>
                    <a:lnTo>
                      <a:pt x="74" y="61"/>
                    </a:lnTo>
                    <a:lnTo>
                      <a:pt x="74"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1" name="任意多边形 310750"/>
              <p:cNvSpPr/>
              <p:nvPr/>
            </p:nvSpPr>
            <p:spPr>
              <a:xfrm>
                <a:off x="1438" y="1960"/>
                <a:ext cx="103" cy="46"/>
              </a:xfrm>
              <a:custGeom>
                <a:rect l="0" t="0" r="0" b="0"/>
                <a:pathLst>
                  <a:path w="103" h="46">
                    <a:moveTo>
                      <a:pt x="3" y="37"/>
                    </a:moveTo>
                    <a:lnTo>
                      <a:pt x="9" y="42"/>
                    </a:lnTo>
                    <a:lnTo>
                      <a:pt x="103" y="9"/>
                    </a:lnTo>
                    <a:lnTo>
                      <a:pt x="99" y="0"/>
                    </a:lnTo>
                    <a:lnTo>
                      <a:pt x="7" y="33"/>
                    </a:lnTo>
                    <a:lnTo>
                      <a:pt x="3" y="37"/>
                    </a:lnTo>
                    <a:lnTo>
                      <a:pt x="3" y="37"/>
                    </a:lnTo>
                    <a:lnTo>
                      <a:pt x="0" y="46"/>
                    </a:lnTo>
                    <a:lnTo>
                      <a:pt x="9" y="42"/>
                    </a:lnTo>
                    <a:lnTo>
                      <a:pt x="3"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2" name="任意多边形 310751"/>
              <p:cNvSpPr/>
              <p:nvPr/>
            </p:nvSpPr>
            <p:spPr>
              <a:xfrm>
                <a:off x="1441" y="1894"/>
                <a:ext cx="35" cy="105"/>
              </a:xfrm>
              <a:custGeom>
                <a:rect l="0" t="0" r="0" b="0"/>
                <a:pathLst>
                  <a:path w="35" h="105">
                    <a:moveTo>
                      <a:pt x="32" y="5"/>
                    </a:moveTo>
                    <a:lnTo>
                      <a:pt x="26" y="7"/>
                    </a:lnTo>
                    <a:lnTo>
                      <a:pt x="0" y="103"/>
                    </a:lnTo>
                    <a:lnTo>
                      <a:pt x="8" y="105"/>
                    </a:lnTo>
                    <a:lnTo>
                      <a:pt x="35" y="9"/>
                    </a:lnTo>
                    <a:lnTo>
                      <a:pt x="32" y="5"/>
                    </a:lnTo>
                    <a:lnTo>
                      <a:pt x="32" y="5"/>
                    </a:lnTo>
                    <a:lnTo>
                      <a:pt x="28" y="0"/>
                    </a:lnTo>
                    <a:lnTo>
                      <a:pt x="26" y="7"/>
                    </a:lnTo>
                    <a:lnTo>
                      <a:pt x="32" y="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3" name="任意多边形 310752"/>
              <p:cNvSpPr/>
              <p:nvPr/>
            </p:nvSpPr>
            <p:spPr>
              <a:xfrm>
                <a:off x="1303" y="1945"/>
                <a:ext cx="98" cy="87"/>
              </a:xfrm>
              <a:custGeom>
                <a:rect l="0" t="0" r="0" b="0"/>
                <a:pathLst>
                  <a:path w="98" h="87">
                    <a:moveTo>
                      <a:pt x="44" y="0"/>
                    </a:moveTo>
                    <a:lnTo>
                      <a:pt x="98" y="72"/>
                    </a:lnTo>
                    <a:lnTo>
                      <a:pt x="0" y="87"/>
                    </a:lnTo>
                    <a:lnTo>
                      <a:pt x="4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4" name="任意多边形 310753"/>
              <p:cNvSpPr/>
              <p:nvPr/>
            </p:nvSpPr>
            <p:spPr>
              <a:xfrm>
                <a:off x="1342" y="1943"/>
                <a:ext cx="68" cy="78"/>
              </a:xfrm>
              <a:custGeom>
                <a:rect l="0" t="0" r="0" b="0"/>
                <a:pathLst>
                  <a:path w="68" h="78">
                    <a:moveTo>
                      <a:pt x="59" y="78"/>
                    </a:moveTo>
                    <a:lnTo>
                      <a:pt x="64" y="72"/>
                    </a:lnTo>
                    <a:lnTo>
                      <a:pt x="7" y="0"/>
                    </a:lnTo>
                    <a:lnTo>
                      <a:pt x="0" y="4"/>
                    </a:lnTo>
                    <a:lnTo>
                      <a:pt x="55" y="78"/>
                    </a:lnTo>
                    <a:lnTo>
                      <a:pt x="59" y="78"/>
                    </a:lnTo>
                    <a:lnTo>
                      <a:pt x="59" y="78"/>
                    </a:lnTo>
                    <a:lnTo>
                      <a:pt x="68" y="78"/>
                    </a:lnTo>
                    <a:lnTo>
                      <a:pt x="64" y="72"/>
                    </a:lnTo>
                    <a:lnTo>
                      <a:pt x="59" y="7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5" name="任意多边形 310754"/>
              <p:cNvSpPr/>
              <p:nvPr/>
            </p:nvSpPr>
            <p:spPr>
              <a:xfrm>
                <a:off x="1296" y="2012"/>
                <a:ext cx="105" cy="27"/>
              </a:xfrm>
              <a:custGeom>
                <a:rect l="0" t="0" r="0" b="0"/>
                <a:pathLst>
                  <a:path w="105" h="27">
                    <a:moveTo>
                      <a:pt x="3" y="20"/>
                    </a:moveTo>
                    <a:lnTo>
                      <a:pt x="9" y="27"/>
                    </a:lnTo>
                    <a:lnTo>
                      <a:pt x="105" y="9"/>
                    </a:lnTo>
                    <a:lnTo>
                      <a:pt x="105" y="0"/>
                    </a:lnTo>
                    <a:lnTo>
                      <a:pt x="7" y="16"/>
                    </a:lnTo>
                    <a:lnTo>
                      <a:pt x="3" y="20"/>
                    </a:lnTo>
                    <a:lnTo>
                      <a:pt x="3" y="20"/>
                    </a:lnTo>
                    <a:lnTo>
                      <a:pt x="0" y="27"/>
                    </a:lnTo>
                    <a:lnTo>
                      <a:pt x="9" y="27"/>
                    </a:lnTo>
                    <a:lnTo>
                      <a:pt x="3"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6" name="任意多边形 310755"/>
              <p:cNvSpPr/>
              <p:nvPr/>
            </p:nvSpPr>
            <p:spPr>
              <a:xfrm>
                <a:off x="1299" y="1936"/>
                <a:ext cx="52" cy="98"/>
              </a:xfrm>
              <a:custGeom>
                <a:rect l="0" t="0" r="0" b="0"/>
                <a:pathLst>
                  <a:path w="52" h="98">
                    <a:moveTo>
                      <a:pt x="50" y="7"/>
                    </a:moveTo>
                    <a:lnTo>
                      <a:pt x="43" y="7"/>
                    </a:lnTo>
                    <a:lnTo>
                      <a:pt x="0" y="96"/>
                    </a:lnTo>
                    <a:lnTo>
                      <a:pt x="8" y="98"/>
                    </a:lnTo>
                    <a:lnTo>
                      <a:pt x="52" y="11"/>
                    </a:lnTo>
                    <a:lnTo>
                      <a:pt x="50" y="7"/>
                    </a:lnTo>
                    <a:lnTo>
                      <a:pt x="50" y="7"/>
                    </a:lnTo>
                    <a:lnTo>
                      <a:pt x="46" y="0"/>
                    </a:lnTo>
                    <a:lnTo>
                      <a:pt x="43" y="7"/>
                    </a:lnTo>
                    <a:lnTo>
                      <a:pt x="5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7" name="任意多边形 310756"/>
              <p:cNvSpPr/>
              <p:nvPr/>
            </p:nvSpPr>
            <p:spPr>
              <a:xfrm>
                <a:off x="1655" y="1890"/>
                <a:ext cx="83" cy="101"/>
              </a:xfrm>
              <a:custGeom>
                <a:rect l="0" t="0" r="0" b="0"/>
                <a:pathLst>
                  <a:path w="83" h="100">
                    <a:moveTo>
                      <a:pt x="0" y="53"/>
                    </a:moveTo>
                    <a:lnTo>
                      <a:pt x="74" y="0"/>
                    </a:lnTo>
                    <a:lnTo>
                      <a:pt x="83" y="101"/>
                    </a:lnTo>
                    <a:lnTo>
                      <a:pt x="0" y="5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8" name="任意多边形 310757"/>
              <p:cNvSpPr/>
              <p:nvPr/>
            </p:nvSpPr>
            <p:spPr>
              <a:xfrm>
                <a:off x="1653" y="1881"/>
                <a:ext cx="80" cy="66"/>
              </a:xfrm>
              <a:custGeom>
                <a:rect l="0" t="0" r="0" b="0"/>
                <a:pathLst>
                  <a:path w="80" h="66">
                    <a:moveTo>
                      <a:pt x="80" y="9"/>
                    </a:moveTo>
                    <a:lnTo>
                      <a:pt x="74" y="5"/>
                    </a:lnTo>
                    <a:lnTo>
                      <a:pt x="0" y="57"/>
                    </a:lnTo>
                    <a:lnTo>
                      <a:pt x="4" y="66"/>
                    </a:lnTo>
                    <a:lnTo>
                      <a:pt x="78" y="13"/>
                    </a:lnTo>
                    <a:lnTo>
                      <a:pt x="80" y="9"/>
                    </a:lnTo>
                    <a:lnTo>
                      <a:pt x="80" y="9"/>
                    </a:lnTo>
                    <a:lnTo>
                      <a:pt x="80" y="0"/>
                    </a:lnTo>
                    <a:lnTo>
                      <a:pt x="74" y="5"/>
                    </a:lnTo>
                    <a:lnTo>
                      <a:pt x="8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59" name="任意多边形 310758"/>
              <p:cNvSpPr/>
              <p:nvPr/>
            </p:nvSpPr>
            <p:spPr>
              <a:xfrm>
                <a:off x="1725" y="1890"/>
                <a:ext cx="19" cy="109"/>
              </a:xfrm>
              <a:custGeom>
                <a:rect l="0" t="0" r="0" b="0"/>
                <a:pathLst>
                  <a:path w="19" h="109">
                    <a:moveTo>
                      <a:pt x="11" y="105"/>
                    </a:moveTo>
                    <a:lnTo>
                      <a:pt x="17" y="101"/>
                    </a:lnTo>
                    <a:lnTo>
                      <a:pt x="8" y="0"/>
                    </a:lnTo>
                    <a:lnTo>
                      <a:pt x="0" y="0"/>
                    </a:lnTo>
                    <a:lnTo>
                      <a:pt x="8" y="101"/>
                    </a:lnTo>
                    <a:lnTo>
                      <a:pt x="11" y="105"/>
                    </a:lnTo>
                    <a:lnTo>
                      <a:pt x="11" y="105"/>
                    </a:lnTo>
                    <a:lnTo>
                      <a:pt x="19" y="109"/>
                    </a:lnTo>
                    <a:lnTo>
                      <a:pt x="17" y="101"/>
                    </a:lnTo>
                    <a:lnTo>
                      <a:pt x="11" y="10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0" name="任意多边形 310759"/>
              <p:cNvSpPr/>
              <p:nvPr/>
            </p:nvSpPr>
            <p:spPr>
              <a:xfrm>
                <a:off x="1646" y="1938"/>
                <a:ext cx="94" cy="57"/>
              </a:xfrm>
              <a:custGeom>
                <a:rect l="0" t="0" r="0" b="0"/>
                <a:pathLst>
                  <a:path w="94" h="57">
                    <a:moveTo>
                      <a:pt x="7" y="0"/>
                    </a:moveTo>
                    <a:lnTo>
                      <a:pt x="7" y="9"/>
                    </a:lnTo>
                    <a:lnTo>
                      <a:pt x="90" y="57"/>
                    </a:lnTo>
                    <a:lnTo>
                      <a:pt x="94" y="48"/>
                    </a:lnTo>
                    <a:lnTo>
                      <a:pt x="11" y="0"/>
                    </a:lnTo>
                    <a:lnTo>
                      <a:pt x="7" y="0"/>
                    </a:lnTo>
                    <a:lnTo>
                      <a:pt x="7" y="0"/>
                    </a:lnTo>
                    <a:lnTo>
                      <a:pt x="0" y="5"/>
                    </a:lnTo>
                    <a:lnTo>
                      <a:pt x="7" y="9"/>
                    </a:lnTo>
                    <a:lnTo>
                      <a:pt x="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1" name="任意多边形 310760"/>
              <p:cNvSpPr/>
              <p:nvPr/>
            </p:nvSpPr>
            <p:spPr>
              <a:xfrm>
                <a:off x="1637" y="2183"/>
                <a:ext cx="90" cy="90"/>
              </a:xfrm>
              <a:custGeom>
                <a:rect l="0" t="0" r="0" b="0"/>
                <a:pathLst>
                  <a:path w="90" h="90">
                    <a:moveTo>
                      <a:pt x="0" y="0"/>
                    </a:moveTo>
                    <a:lnTo>
                      <a:pt x="90" y="0"/>
                    </a:lnTo>
                    <a:lnTo>
                      <a:pt x="42" y="9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2" name="任意多边形 310761"/>
              <p:cNvSpPr/>
              <p:nvPr/>
            </p:nvSpPr>
            <p:spPr>
              <a:xfrm>
                <a:off x="1637" y="2179"/>
                <a:ext cx="99" cy="8"/>
              </a:xfrm>
              <a:custGeom>
                <a:rect l="0" t="0" r="0" b="0"/>
                <a:pathLst>
                  <a:path w="99" h="8">
                    <a:moveTo>
                      <a:pt x="94" y="6"/>
                    </a:moveTo>
                    <a:lnTo>
                      <a:pt x="90" y="0"/>
                    </a:lnTo>
                    <a:lnTo>
                      <a:pt x="0" y="0"/>
                    </a:lnTo>
                    <a:lnTo>
                      <a:pt x="0" y="8"/>
                    </a:lnTo>
                    <a:lnTo>
                      <a:pt x="90" y="8"/>
                    </a:lnTo>
                    <a:lnTo>
                      <a:pt x="94" y="6"/>
                    </a:lnTo>
                    <a:lnTo>
                      <a:pt x="94" y="6"/>
                    </a:lnTo>
                    <a:lnTo>
                      <a:pt x="99" y="0"/>
                    </a:lnTo>
                    <a:lnTo>
                      <a:pt x="90" y="0"/>
                    </a:lnTo>
                    <a:lnTo>
                      <a:pt x="94"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3" name="任意多边形 310762"/>
              <p:cNvSpPr/>
              <p:nvPr/>
            </p:nvSpPr>
            <p:spPr>
              <a:xfrm>
                <a:off x="1674" y="2181"/>
                <a:ext cx="57" cy="102"/>
              </a:xfrm>
              <a:custGeom>
                <a:rect l="0" t="0" r="0" b="0"/>
                <a:pathLst>
                  <a:path w="57" h="102">
                    <a:moveTo>
                      <a:pt x="0" y="94"/>
                    </a:moveTo>
                    <a:lnTo>
                      <a:pt x="9" y="94"/>
                    </a:lnTo>
                    <a:lnTo>
                      <a:pt x="57" y="4"/>
                    </a:lnTo>
                    <a:lnTo>
                      <a:pt x="48" y="0"/>
                    </a:lnTo>
                    <a:lnTo>
                      <a:pt x="0" y="89"/>
                    </a:lnTo>
                    <a:lnTo>
                      <a:pt x="0" y="94"/>
                    </a:lnTo>
                    <a:lnTo>
                      <a:pt x="0" y="94"/>
                    </a:lnTo>
                    <a:lnTo>
                      <a:pt x="5" y="102"/>
                    </a:lnTo>
                    <a:lnTo>
                      <a:pt x="9" y="94"/>
                    </a:lnTo>
                    <a:lnTo>
                      <a:pt x="0" y="9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4" name="任意多边形 310763"/>
              <p:cNvSpPr/>
              <p:nvPr/>
            </p:nvSpPr>
            <p:spPr>
              <a:xfrm>
                <a:off x="1631" y="2179"/>
                <a:ext cx="52" cy="96"/>
              </a:xfrm>
              <a:custGeom>
                <a:rect l="0" t="0" r="0" b="0"/>
                <a:pathLst>
                  <a:path w="52" h="96">
                    <a:moveTo>
                      <a:pt x="6" y="0"/>
                    </a:moveTo>
                    <a:lnTo>
                      <a:pt x="2" y="6"/>
                    </a:lnTo>
                    <a:lnTo>
                      <a:pt x="43" y="96"/>
                    </a:lnTo>
                    <a:lnTo>
                      <a:pt x="52" y="91"/>
                    </a:lnTo>
                    <a:lnTo>
                      <a:pt x="11" y="2"/>
                    </a:lnTo>
                    <a:lnTo>
                      <a:pt x="6" y="0"/>
                    </a:lnTo>
                    <a:lnTo>
                      <a:pt x="6" y="0"/>
                    </a:lnTo>
                    <a:lnTo>
                      <a:pt x="0" y="0"/>
                    </a:lnTo>
                    <a:lnTo>
                      <a:pt x="2" y="6"/>
                    </a:lnTo>
                    <a:lnTo>
                      <a:pt x="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5" name="任意多边形 310764"/>
              <p:cNvSpPr/>
              <p:nvPr/>
            </p:nvSpPr>
            <p:spPr>
              <a:xfrm>
                <a:off x="1325" y="2122"/>
                <a:ext cx="87" cy="98"/>
              </a:xfrm>
              <a:custGeom>
                <a:rect l="0" t="0" r="0" b="0"/>
                <a:pathLst>
                  <a:path w="87" h="98">
                    <a:moveTo>
                      <a:pt x="0" y="0"/>
                    </a:moveTo>
                    <a:lnTo>
                      <a:pt x="87" y="24"/>
                    </a:lnTo>
                    <a:lnTo>
                      <a:pt x="20" y="98"/>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6" name="任意多边形 310765"/>
              <p:cNvSpPr/>
              <p:nvPr/>
            </p:nvSpPr>
            <p:spPr>
              <a:xfrm>
                <a:off x="1325" y="2117"/>
                <a:ext cx="96" cy="33"/>
              </a:xfrm>
              <a:custGeom>
                <a:rect l="0" t="0" r="0" b="0"/>
                <a:pathLst>
                  <a:path w="96" h="33">
                    <a:moveTo>
                      <a:pt x="92" y="31"/>
                    </a:moveTo>
                    <a:lnTo>
                      <a:pt x="89" y="24"/>
                    </a:lnTo>
                    <a:lnTo>
                      <a:pt x="2" y="0"/>
                    </a:lnTo>
                    <a:lnTo>
                      <a:pt x="0" y="9"/>
                    </a:lnTo>
                    <a:lnTo>
                      <a:pt x="87" y="33"/>
                    </a:lnTo>
                    <a:lnTo>
                      <a:pt x="92" y="31"/>
                    </a:lnTo>
                    <a:lnTo>
                      <a:pt x="92" y="31"/>
                    </a:lnTo>
                    <a:lnTo>
                      <a:pt x="96" y="24"/>
                    </a:lnTo>
                    <a:lnTo>
                      <a:pt x="89" y="24"/>
                    </a:lnTo>
                    <a:lnTo>
                      <a:pt x="92"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7" name="任意多边形 310766"/>
              <p:cNvSpPr/>
              <p:nvPr/>
            </p:nvSpPr>
            <p:spPr>
              <a:xfrm>
                <a:off x="1340" y="2141"/>
                <a:ext cx="77" cy="88"/>
              </a:xfrm>
              <a:custGeom>
                <a:rect l="0" t="0" r="0" b="0"/>
                <a:pathLst>
                  <a:path w="77" h="88">
                    <a:moveTo>
                      <a:pt x="0" y="79"/>
                    </a:moveTo>
                    <a:lnTo>
                      <a:pt x="9" y="81"/>
                    </a:lnTo>
                    <a:lnTo>
                      <a:pt x="77" y="7"/>
                    </a:lnTo>
                    <a:lnTo>
                      <a:pt x="70" y="0"/>
                    </a:lnTo>
                    <a:lnTo>
                      <a:pt x="2" y="75"/>
                    </a:lnTo>
                    <a:lnTo>
                      <a:pt x="0" y="79"/>
                    </a:lnTo>
                    <a:lnTo>
                      <a:pt x="0" y="79"/>
                    </a:lnTo>
                    <a:lnTo>
                      <a:pt x="2" y="88"/>
                    </a:lnTo>
                    <a:lnTo>
                      <a:pt x="9" y="81"/>
                    </a:lnTo>
                    <a:lnTo>
                      <a:pt x="0" y="7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8" name="任意多边形 310767"/>
              <p:cNvSpPr/>
              <p:nvPr/>
            </p:nvSpPr>
            <p:spPr>
              <a:xfrm>
                <a:off x="1320" y="2115"/>
                <a:ext cx="29" cy="105"/>
              </a:xfrm>
              <a:custGeom>
                <a:rect l="0" t="0" r="0" b="0"/>
                <a:pathLst>
                  <a:path w="28" h="105">
                    <a:moveTo>
                      <a:pt x="7" y="2"/>
                    </a:moveTo>
                    <a:lnTo>
                      <a:pt x="0" y="9"/>
                    </a:lnTo>
                    <a:lnTo>
                      <a:pt x="20" y="105"/>
                    </a:lnTo>
                    <a:lnTo>
                      <a:pt x="29" y="103"/>
                    </a:lnTo>
                    <a:lnTo>
                      <a:pt x="9" y="7"/>
                    </a:lnTo>
                    <a:lnTo>
                      <a:pt x="7" y="2"/>
                    </a:lnTo>
                    <a:lnTo>
                      <a:pt x="7" y="2"/>
                    </a:lnTo>
                    <a:lnTo>
                      <a:pt x="0" y="0"/>
                    </a:lnTo>
                    <a:lnTo>
                      <a:pt x="0" y="9"/>
                    </a:lnTo>
                    <a:lnTo>
                      <a:pt x="7"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69" name="任意多边形 310768"/>
              <p:cNvSpPr/>
              <p:nvPr/>
            </p:nvSpPr>
            <p:spPr>
              <a:xfrm>
                <a:off x="1864" y="1945"/>
                <a:ext cx="99" cy="87"/>
              </a:xfrm>
              <a:custGeom>
                <a:rect l="0" t="0" r="0" b="0"/>
                <a:pathLst>
                  <a:path w="99" h="87">
                    <a:moveTo>
                      <a:pt x="44" y="0"/>
                    </a:moveTo>
                    <a:lnTo>
                      <a:pt x="99" y="74"/>
                    </a:lnTo>
                    <a:lnTo>
                      <a:pt x="0" y="87"/>
                    </a:lnTo>
                    <a:lnTo>
                      <a:pt x="4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0" name="任意多边形 310769"/>
              <p:cNvSpPr/>
              <p:nvPr/>
            </p:nvSpPr>
            <p:spPr>
              <a:xfrm>
                <a:off x="1906" y="1943"/>
                <a:ext cx="63" cy="80"/>
              </a:xfrm>
              <a:custGeom>
                <a:rect l="0" t="0" r="0" b="0"/>
                <a:pathLst>
                  <a:path w="62" h="80">
                    <a:moveTo>
                      <a:pt x="57" y="80"/>
                    </a:moveTo>
                    <a:lnTo>
                      <a:pt x="59" y="74"/>
                    </a:lnTo>
                    <a:lnTo>
                      <a:pt x="7" y="0"/>
                    </a:lnTo>
                    <a:lnTo>
                      <a:pt x="0" y="4"/>
                    </a:lnTo>
                    <a:lnTo>
                      <a:pt x="52" y="78"/>
                    </a:lnTo>
                    <a:lnTo>
                      <a:pt x="57" y="80"/>
                    </a:lnTo>
                    <a:lnTo>
                      <a:pt x="57" y="80"/>
                    </a:lnTo>
                    <a:lnTo>
                      <a:pt x="63" y="80"/>
                    </a:lnTo>
                    <a:lnTo>
                      <a:pt x="59" y="74"/>
                    </a:lnTo>
                    <a:lnTo>
                      <a:pt x="57" y="8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1" name="任意多边形 310770"/>
              <p:cNvSpPr/>
              <p:nvPr/>
            </p:nvSpPr>
            <p:spPr>
              <a:xfrm>
                <a:off x="1856" y="2015"/>
                <a:ext cx="107" cy="22"/>
              </a:xfrm>
              <a:custGeom>
                <a:rect l="0" t="0" r="0" b="0"/>
                <a:pathLst>
                  <a:path w="107" h="22">
                    <a:moveTo>
                      <a:pt x="4" y="15"/>
                    </a:moveTo>
                    <a:lnTo>
                      <a:pt x="8" y="22"/>
                    </a:lnTo>
                    <a:lnTo>
                      <a:pt x="107" y="8"/>
                    </a:lnTo>
                    <a:lnTo>
                      <a:pt x="105" y="0"/>
                    </a:lnTo>
                    <a:lnTo>
                      <a:pt x="6" y="13"/>
                    </a:lnTo>
                    <a:lnTo>
                      <a:pt x="4" y="15"/>
                    </a:lnTo>
                    <a:lnTo>
                      <a:pt x="4" y="15"/>
                    </a:lnTo>
                    <a:lnTo>
                      <a:pt x="0" y="22"/>
                    </a:lnTo>
                    <a:lnTo>
                      <a:pt x="8" y="22"/>
                    </a:lnTo>
                    <a:lnTo>
                      <a:pt x="4"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2" name="任意多边形 310771"/>
              <p:cNvSpPr/>
              <p:nvPr/>
            </p:nvSpPr>
            <p:spPr>
              <a:xfrm>
                <a:off x="1860" y="1936"/>
                <a:ext cx="53" cy="98"/>
              </a:xfrm>
              <a:custGeom>
                <a:rect l="0" t="0" r="0" b="0"/>
                <a:pathLst>
                  <a:path w="52" h="98">
                    <a:moveTo>
                      <a:pt x="53" y="7"/>
                    </a:moveTo>
                    <a:lnTo>
                      <a:pt x="46" y="7"/>
                    </a:lnTo>
                    <a:lnTo>
                      <a:pt x="0" y="94"/>
                    </a:lnTo>
                    <a:lnTo>
                      <a:pt x="7" y="98"/>
                    </a:lnTo>
                    <a:lnTo>
                      <a:pt x="53" y="11"/>
                    </a:lnTo>
                    <a:lnTo>
                      <a:pt x="53" y="7"/>
                    </a:lnTo>
                    <a:lnTo>
                      <a:pt x="53" y="7"/>
                    </a:lnTo>
                    <a:lnTo>
                      <a:pt x="48" y="0"/>
                    </a:lnTo>
                    <a:lnTo>
                      <a:pt x="46" y="7"/>
                    </a:lnTo>
                    <a:lnTo>
                      <a:pt x="53"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3" name="任意多边形 310772"/>
              <p:cNvSpPr/>
              <p:nvPr/>
            </p:nvSpPr>
            <p:spPr>
              <a:xfrm>
                <a:off x="2081" y="1877"/>
                <a:ext cx="89" cy="87"/>
              </a:xfrm>
              <a:custGeom>
                <a:rect l="0" t="0" r="0" b="0"/>
                <a:pathLst>
                  <a:path w="89" h="87">
                    <a:moveTo>
                      <a:pt x="0" y="0"/>
                    </a:moveTo>
                    <a:lnTo>
                      <a:pt x="89" y="0"/>
                    </a:lnTo>
                    <a:lnTo>
                      <a:pt x="41" y="87"/>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4" name="任意多边形 310773"/>
              <p:cNvSpPr/>
              <p:nvPr/>
            </p:nvSpPr>
            <p:spPr>
              <a:xfrm>
                <a:off x="2081" y="1873"/>
                <a:ext cx="98" cy="8"/>
              </a:xfrm>
              <a:custGeom>
                <a:rect l="0" t="0" r="0" b="0"/>
                <a:pathLst>
                  <a:path w="98" h="8">
                    <a:moveTo>
                      <a:pt x="94" y="6"/>
                    </a:moveTo>
                    <a:lnTo>
                      <a:pt x="89" y="0"/>
                    </a:lnTo>
                    <a:lnTo>
                      <a:pt x="0" y="0"/>
                    </a:lnTo>
                    <a:lnTo>
                      <a:pt x="0" y="8"/>
                    </a:lnTo>
                    <a:lnTo>
                      <a:pt x="89" y="8"/>
                    </a:lnTo>
                    <a:lnTo>
                      <a:pt x="94" y="6"/>
                    </a:lnTo>
                    <a:lnTo>
                      <a:pt x="94" y="6"/>
                    </a:lnTo>
                    <a:lnTo>
                      <a:pt x="98" y="0"/>
                    </a:lnTo>
                    <a:lnTo>
                      <a:pt x="89" y="0"/>
                    </a:lnTo>
                    <a:lnTo>
                      <a:pt x="94"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5" name="任意多边形 310774"/>
              <p:cNvSpPr/>
              <p:nvPr/>
            </p:nvSpPr>
            <p:spPr>
              <a:xfrm>
                <a:off x="2118" y="1875"/>
                <a:ext cx="57" cy="100"/>
              </a:xfrm>
              <a:custGeom>
                <a:rect l="0" t="0" r="0" b="0"/>
                <a:pathLst>
                  <a:path w="57" h="100">
                    <a:moveTo>
                      <a:pt x="0" y="92"/>
                    </a:moveTo>
                    <a:lnTo>
                      <a:pt x="9" y="92"/>
                    </a:lnTo>
                    <a:lnTo>
                      <a:pt x="57" y="4"/>
                    </a:lnTo>
                    <a:lnTo>
                      <a:pt x="48" y="0"/>
                    </a:lnTo>
                    <a:lnTo>
                      <a:pt x="0" y="87"/>
                    </a:lnTo>
                    <a:lnTo>
                      <a:pt x="0" y="92"/>
                    </a:lnTo>
                    <a:lnTo>
                      <a:pt x="0" y="92"/>
                    </a:lnTo>
                    <a:lnTo>
                      <a:pt x="4" y="100"/>
                    </a:lnTo>
                    <a:lnTo>
                      <a:pt x="9" y="92"/>
                    </a:lnTo>
                    <a:lnTo>
                      <a:pt x="0" y="9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6" name="任意多边形 310775"/>
              <p:cNvSpPr/>
              <p:nvPr/>
            </p:nvSpPr>
            <p:spPr>
              <a:xfrm>
                <a:off x="2072" y="1873"/>
                <a:ext cx="55" cy="94"/>
              </a:xfrm>
              <a:custGeom>
                <a:rect l="0" t="0" r="0" b="0"/>
                <a:pathLst>
                  <a:path w="55" h="94">
                    <a:moveTo>
                      <a:pt x="9" y="0"/>
                    </a:moveTo>
                    <a:lnTo>
                      <a:pt x="4" y="6"/>
                    </a:lnTo>
                    <a:lnTo>
                      <a:pt x="46" y="94"/>
                    </a:lnTo>
                    <a:lnTo>
                      <a:pt x="55" y="91"/>
                    </a:lnTo>
                    <a:lnTo>
                      <a:pt x="13" y="2"/>
                    </a:lnTo>
                    <a:lnTo>
                      <a:pt x="9" y="0"/>
                    </a:lnTo>
                    <a:lnTo>
                      <a:pt x="9" y="0"/>
                    </a:lnTo>
                    <a:lnTo>
                      <a:pt x="0" y="0"/>
                    </a:lnTo>
                    <a:lnTo>
                      <a:pt x="4" y="6"/>
                    </a:lnTo>
                    <a:lnTo>
                      <a:pt x="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7" name="任意多边形 310776"/>
              <p:cNvSpPr/>
              <p:nvPr/>
            </p:nvSpPr>
            <p:spPr>
              <a:xfrm>
                <a:off x="2367" y="1606"/>
                <a:ext cx="96" cy="90"/>
              </a:xfrm>
              <a:custGeom>
                <a:rect l="0" t="0" r="0" b="0"/>
                <a:pathLst>
                  <a:path w="96" h="90">
                    <a:moveTo>
                      <a:pt x="72" y="0"/>
                    </a:moveTo>
                    <a:lnTo>
                      <a:pt x="96" y="90"/>
                    </a:lnTo>
                    <a:lnTo>
                      <a:pt x="0" y="66"/>
                    </a:lnTo>
                    <a:lnTo>
                      <a:pt x="7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8" name="任意多边形 310777"/>
              <p:cNvSpPr/>
              <p:nvPr/>
            </p:nvSpPr>
            <p:spPr>
              <a:xfrm>
                <a:off x="2435" y="1606"/>
                <a:ext cx="35" cy="96"/>
              </a:xfrm>
              <a:custGeom>
                <a:rect l="0" t="0" r="0" b="0"/>
                <a:pathLst>
                  <a:path w="35" h="96">
                    <a:moveTo>
                      <a:pt x="26" y="94"/>
                    </a:moveTo>
                    <a:lnTo>
                      <a:pt x="32" y="87"/>
                    </a:lnTo>
                    <a:lnTo>
                      <a:pt x="8" y="0"/>
                    </a:lnTo>
                    <a:lnTo>
                      <a:pt x="0" y="2"/>
                    </a:lnTo>
                    <a:lnTo>
                      <a:pt x="24" y="92"/>
                    </a:lnTo>
                    <a:lnTo>
                      <a:pt x="26" y="94"/>
                    </a:lnTo>
                    <a:lnTo>
                      <a:pt x="26" y="94"/>
                    </a:lnTo>
                    <a:lnTo>
                      <a:pt x="35" y="96"/>
                    </a:lnTo>
                    <a:lnTo>
                      <a:pt x="32" y="87"/>
                    </a:lnTo>
                    <a:lnTo>
                      <a:pt x="26" y="9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79" name="任意多边形 310778"/>
              <p:cNvSpPr/>
              <p:nvPr/>
            </p:nvSpPr>
            <p:spPr>
              <a:xfrm>
                <a:off x="2358" y="1667"/>
                <a:ext cx="105" cy="33"/>
              </a:xfrm>
              <a:custGeom>
                <a:rect l="0" t="0" r="0" b="0"/>
                <a:pathLst>
                  <a:path w="105" h="33">
                    <a:moveTo>
                      <a:pt x="5" y="0"/>
                    </a:moveTo>
                    <a:lnTo>
                      <a:pt x="7" y="9"/>
                    </a:lnTo>
                    <a:lnTo>
                      <a:pt x="103" y="33"/>
                    </a:lnTo>
                    <a:lnTo>
                      <a:pt x="105" y="24"/>
                    </a:lnTo>
                    <a:lnTo>
                      <a:pt x="9" y="0"/>
                    </a:lnTo>
                    <a:lnTo>
                      <a:pt x="5" y="0"/>
                    </a:lnTo>
                    <a:lnTo>
                      <a:pt x="5" y="0"/>
                    </a:lnTo>
                    <a:lnTo>
                      <a:pt x="0" y="7"/>
                    </a:lnTo>
                    <a:lnTo>
                      <a:pt x="7" y="9"/>
                    </a:lnTo>
                    <a:lnTo>
                      <a:pt x="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0" name="任意多边形 310779"/>
              <p:cNvSpPr/>
              <p:nvPr/>
            </p:nvSpPr>
            <p:spPr>
              <a:xfrm>
                <a:off x="2363" y="1597"/>
                <a:ext cx="80" cy="79"/>
              </a:xfrm>
              <a:custGeom>
                <a:rect l="0" t="0" r="0" b="0"/>
                <a:pathLst>
                  <a:path w="80" h="79">
                    <a:moveTo>
                      <a:pt x="80" y="9"/>
                    </a:moveTo>
                    <a:lnTo>
                      <a:pt x="72" y="7"/>
                    </a:lnTo>
                    <a:lnTo>
                      <a:pt x="0" y="70"/>
                    </a:lnTo>
                    <a:lnTo>
                      <a:pt x="6" y="79"/>
                    </a:lnTo>
                    <a:lnTo>
                      <a:pt x="78" y="13"/>
                    </a:lnTo>
                    <a:lnTo>
                      <a:pt x="80" y="9"/>
                    </a:lnTo>
                    <a:lnTo>
                      <a:pt x="80" y="9"/>
                    </a:lnTo>
                    <a:lnTo>
                      <a:pt x="78" y="0"/>
                    </a:lnTo>
                    <a:lnTo>
                      <a:pt x="72" y="7"/>
                    </a:lnTo>
                    <a:lnTo>
                      <a:pt x="8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1" name="任意多边形 310780"/>
              <p:cNvSpPr/>
              <p:nvPr/>
            </p:nvSpPr>
            <p:spPr>
              <a:xfrm>
                <a:off x="1821" y="1540"/>
                <a:ext cx="199" cy="180"/>
              </a:xfrm>
              <a:custGeom>
                <a:rect l="0" t="0" r="0" b="0"/>
                <a:pathLst>
                  <a:path w="199" h="180">
                    <a:moveTo>
                      <a:pt x="0" y="112"/>
                    </a:moveTo>
                    <a:lnTo>
                      <a:pt x="0" y="105"/>
                    </a:lnTo>
                    <a:lnTo>
                      <a:pt x="0" y="99"/>
                    </a:lnTo>
                    <a:lnTo>
                      <a:pt x="2" y="77"/>
                    </a:lnTo>
                    <a:lnTo>
                      <a:pt x="11" y="59"/>
                    </a:lnTo>
                    <a:lnTo>
                      <a:pt x="19" y="42"/>
                    </a:lnTo>
                    <a:lnTo>
                      <a:pt x="33" y="27"/>
                    </a:lnTo>
                    <a:lnTo>
                      <a:pt x="48" y="16"/>
                    </a:lnTo>
                    <a:lnTo>
                      <a:pt x="65" y="7"/>
                    </a:lnTo>
                    <a:lnTo>
                      <a:pt x="85" y="3"/>
                    </a:lnTo>
                    <a:lnTo>
                      <a:pt x="105" y="0"/>
                    </a:lnTo>
                    <a:lnTo>
                      <a:pt x="124" y="5"/>
                    </a:lnTo>
                    <a:lnTo>
                      <a:pt x="144" y="11"/>
                    </a:lnTo>
                    <a:lnTo>
                      <a:pt x="159" y="22"/>
                    </a:lnTo>
                    <a:lnTo>
                      <a:pt x="175" y="35"/>
                    </a:lnTo>
                    <a:lnTo>
                      <a:pt x="185" y="51"/>
                    </a:lnTo>
                    <a:lnTo>
                      <a:pt x="194" y="68"/>
                    </a:lnTo>
                    <a:lnTo>
                      <a:pt x="199" y="88"/>
                    </a:lnTo>
                    <a:lnTo>
                      <a:pt x="199" y="110"/>
                    </a:lnTo>
                    <a:lnTo>
                      <a:pt x="196" y="129"/>
                    </a:lnTo>
                    <a:lnTo>
                      <a:pt x="188" y="149"/>
                    </a:lnTo>
                    <a:lnTo>
                      <a:pt x="179" y="164"/>
                    </a:lnTo>
                    <a:lnTo>
                      <a:pt x="166" y="180"/>
                    </a:lnTo>
                    <a:lnTo>
                      <a:pt x="0" y="11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2" name="任意多边形 310781"/>
              <p:cNvSpPr/>
              <p:nvPr/>
            </p:nvSpPr>
            <p:spPr>
              <a:xfrm>
                <a:off x="1816" y="1637"/>
                <a:ext cx="9" cy="15"/>
              </a:xfrm>
              <a:custGeom>
                <a:rect l="0" t="0" r="0" b="0"/>
                <a:pathLst>
                  <a:path w="9" h="15">
                    <a:moveTo>
                      <a:pt x="0" y="0"/>
                    </a:moveTo>
                    <a:lnTo>
                      <a:pt x="0" y="0"/>
                    </a:lnTo>
                    <a:lnTo>
                      <a:pt x="0" y="8"/>
                    </a:lnTo>
                    <a:lnTo>
                      <a:pt x="0" y="15"/>
                    </a:lnTo>
                    <a:lnTo>
                      <a:pt x="9" y="15"/>
                    </a:lnTo>
                    <a:lnTo>
                      <a:pt x="9" y="8"/>
                    </a:lnTo>
                    <a:lnTo>
                      <a:pt x="9" y="2"/>
                    </a:lnTo>
                    <a:lnTo>
                      <a:pt x="9" y="2"/>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3" name="任意多边形 310782"/>
              <p:cNvSpPr/>
              <p:nvPr/>
            </p:nvSpPr>
            <p:spPr>
              <a:xfrm>
                <a:off x="1816" y="1536"/>
                <a:ext cx="110" cy="103"/>
              </a:xfrm>
              <a:custGeom>
                <a:rect l="0" t="0" r="0" b="0"/>
                <a:pathLst>
                  <a:path w="110" h="103">
                    <a:moveTo>
                      <a:pt x="110" y="0"/>
                    </a:moveTo>
                    <a:lnTo>
                      <a:pt x="110" y="0"/>
                    </a:lnTo>
                    <a:lnTo>
                      <a:pt x="90" y="2"/>
                    </a:lnTo>
                    <a:lnTo>
                      <a:pt x="68" y="7"/>
                    </a:lnTo>
                    <a:lnTo>
                      <a:pt x="51" y="15"/>
                    </a:lnTo>
                    <a:lnTo>
                      <a:pt x="35" y="28"/>
                    </a:lnTo>
                    <a:lnTo>
                      <a:pt x="22" y="44"/>
                    </a:lnTo>
                    <a:lnTo>
                      <a:pt x="11" y="61"/>
                    </a:lnTo>
                    <a:lnTo>
                      <a:pt x="3" y="81"/>
                    </a:lnTo>
                    <a:lnTo>
                      <a:pt x="0" y="101"/>
                    </a:lnTo>
                    <a:lnTo>
                      <a:pt x="9" y="103"/>
                    </a:lnTo>
                    <a:lnTo>
                      <a:pt x="11" y="83"/>
                    </a:lnTo>
                    <a:lnTo>
                      <a:pt x="18" y="63"/>
                    </a:lnTo>
                    <a:lnTo>
                      <a:pt x="29" y="48"/>
                    </a:lnTo>
                    <a:lnTo>
                      <a:pt x="42" y="35"/>
                    </a:lnTo>
                    <a:lnTo>
                      <a:pt x="55" y="24"/>
                    </a:lnTo>
                    <a:lnTo>
                      <a:pt x="73" y="15"/>
                    </a:lnTo>
                    <a:lnTo>
                      <a:pt x="90" y="11"/>
                    </a:lnTo>
                    <a:lnTo>
                      <a:pt x="110" y="9"/>
                    </a:lnTo>
                    <a:lnTo>
                      <a:pt x="110" y="9"/>
                    </a:lnTo>
                    <a:lnTo>
                      <a:pt x="11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4" name="任意多边形 310783"/>
              <p:cNvSpPr/>
              <p:nvPr/>
            </p:nvSpPr>
            <p:spPr>
              <a:xfrm>
                <a:off x="1926" y="1536"/>
                <a:ext cx="98" cy="114"/>
              </a:xfrm>
              <a:custGeom>
                <a:rect l="0" t="0" r="0" b="0"/>
                <a:pathLst>
                  <a:path w="98" h="114">
                    <a:moveTo>
                      <a:pt x="98" y="114"/>
                    </a:moveTo>
                    <a:lnTo>
                      <a:pt x="98" y="114"/>
                    </a:lnTo>
                    <a:lnTo>
                      <a:pt x="98" y="92"/>
                    </a:lnTo>
                    <a:lnTo>
                      <a:pt x="94" y="72"/>
                    </a:lnTo>
                    <a:lnTo>
                      <a:pt x="85" y="53"/>
                    </a:lnTo>
                    <a:lnTo>
                      <a:pt x="72" y="37"/>
                    </a:lnTo>
                    <a:lnTo>
                      <a:pt x="56" y="22"/>
                    </a:lnTo>
                    <a:lnTo>
                      <a:pt x="41" y="11"/>
                    </a:lnTo>
                    <a:lnTo>
                      <a:pt x="22" y="4"/>
                    </a:lnTo>
                    <a:lnTo>
                      <a:pt x="0" y="0"/>
                    </a:lnTo>
                    <a:lnTo>
                      <a:pt x="0" y="9"/>
                    </a:lnTo>
                    <a:lnTo>
                      <a:pt x="19" y="13"/>
                    </a:lnTo>
                    <a:lnTo>
                      <a:pt x="37" y="20"/>
                    </a:lnTo>
                    <a:lnTo>
                      <a:pt x="52" y="28"/>
                    </a:lnTo>
                    <a:lnTo>
                      <a:pt x="65" y="42"/>
                    </a:lnTo>
                    <a:lnTo>
                      <a:pt x="76" y="57"/>
                    </a:lnTo>
                    <a:lnTo>
                      <a:pt x="85" y="74"/>
                    </a:lnTo>
                    <a:lnTo>
                      <a:pt x="89" y="94"/>
                    </a:lnTo>
                    <a:lnTo>
                      <a:pt x="89" y="114"/>
                    </a:lnTo>
                    <a:lnTo>
                      <a:pt x="89" y="114"/>
                    </a:lnTo>
                    <a:lnTo>
                      <a:pt x="98" y="11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5" name="任意多边形 310784"/>
              <p:cNvSpPr/>
              <p:nvPr/>
            </p:nvSpPr>
            <p:spPr>
              <a:xfrm>
                <a:off x="1982" y="1650"/>
                <a:ext cx="42" cy="74"/>
              </a:xfrm>
              <a:custGeom>
                <a:rect l="0" t="0" r="0" b="0"/>
                <a:pathLst>
                  <a:path w="42" h="74">
                    <a:moveTo>
                      <a:pt x="7" y="74"/>
                    </a:moveTo>
                    <a:lnTo>
                      <a:pt x="20" y="59"/>
                    </a:lnTo>
                    <a:lnTo>
                      <a:pt x="31" y="41"/>
                    </a:lnTo>
                    <a:lnTo>
                      <a:pt x="40" y="22"/>
                    </a:lnTo>
                    <a:lnTo>
                      <a:pt x="42" y="0"/>
                    </a:lnTo>
                    <a:lnTo>
                      <a:pt x="33" y="0"/>
                    </a:lnTo>
                    <a:lnTo>
                      <a:pt x="31" y="19"/>
                    </a:lnTo>
                    <a:lnTo>
                      <a:pt x="24" y="37"/>
                    </a:lnTo>
                    <a:lnTo>
                      <a:pt x="14" y="52"/>
                    </a:lnTo>
                    <a:lnTo>
                      <a:pt x="0" y="67"/>
                    </a:lnTo>
                    <a:lnTo>
                      <a:pt x="7" y="7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6" name="任意多边形 310785"/>
              <p:cNvSpPr/>
              <p:nvPr/>
            </p:nvSpPr>
            <p:spPr>
              <a:xfrm>
                <a:off x="1353" y="2277"/>
                <a:ext cx="92" cy="90"/>
              </a:xfrm>
              <a:custGeom>
                <a:rect l="0" t="0" r="0" b="0"/>
                <a:pathLst>
                  <a:path w="92" h="90">
                    <a:moveTo>
                      <a:pt x="0" y="0"/>
                    </a:moveTo>
                    <a:lnTo>
                      <a:pt x="92" y="0"/>
                    </a:lnTo>
                    <a:lnTo>
                      <a:pt x="44" y="9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7" name="任意多边形 310786"/>
              <p:cNvSpPr/>
              <p:nvPr/>
            </p:nvSpPr>
            <p:spPr>
              <a:xfrm>
                <a:off x="1353" y="2273"/>
                <a:ext cx="99" cy="8"/>
              </a:xfrm>
              <a:custGeom>
                <a:rect l="0" t="0" r="0" b="0"/>
                <a:pathLst>
                  <a:path w="99" h="8">
                    <a:moveTo>
                      <a:pt x="96" y="6"/>
                    </a:moveTo>
                    <a:lnTo>
                      <a:pt x="92" y="0"/>
                    </a:lnTo>
                    <a:lnTo>
                      <a:pt x="0" y="0"/>
                    </a:lnTo>
                    <a:lnTo>
                      <a:pt x="0" y="8"/>
                    </a:lnTo>
                    <a:lnTo>
                      <a:pt x="92" y="8"/>
                    </a:lnTo>
                    <a:lnTo>
                      <a:pt x="96" y="6"/>
                    </a:lnTo>
                    <a:lnTo>
                      <a:pt x="96" y="6"/>
                    </a:lnTo>
                    <a:lnTo>
                      <a:pt x="99" y="0"/>
                    </a:lnTo>
                    <a:lnTo>
                      <a:pt x="92" y="0"/>
                    </a:lnTo>
                    <a:lnTo>
                      <a:pt x="96"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8" name="任意多边形 310787"/>
              <p:cNvSpPr/>
              <p:nvPr/>
            </p:nvSpPr>
            <p:spPr>
              <a:xfrm>
                <a:off x="1393" y="2275"/>
                <a:ext cx="56" cy="100"/>
              </a:xfrm>
              <a:custGeom>
                <a:rect l="0" t="0" r="0" b="0"/>
                <a:pathLst>
                  <a:path w="56" h="100">
                    <a:moveTo>
                      <a:pt x="0" y="94"/>
                    </a:moveTo>
                    <a:lnTo>
                      <a:pt x="8" y="94"/>
                    </a:lnTo>
                    <a:lnTo>
                      <a:pt x="56" y="4"/>
                    </a:lnTo>
                    <a:lnTo>
                      <a:pt x="48" y="0"/>
                    </a:lnTo>
                    <a:lnTo>
                      <a:pt x="0" y="89"/>
                    </a:lnTo>
                    <a:lnTo>
                      <a:pt x="0" y="94"/>
                    </a:lnTo>
                    <a:lnTo>
                      <a:pt x="0" y="94"/>
                    </a:lnTo>
                    <a:lnTo>
                      <a:pt x="4" y="100"/>
                    </a:lnTo>
                    <a:lnTo>
                      <a:pt x="8" y="94"/>
                    </a:lnTo>
                    <a:lnTo>
                      <a:pt x="0" y="9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89" name="任意多边形 310788"/>
              <p:cNvSpPr/>
              <p:nvPr/>
            </p:nvSpPr>
            <p:spPr>
              <a:xfrm>
                <a:off x="1347" y="2273"/>
                <a:ext cx="54" cy="96"/>
              </a:xfrm>
              <a:custGeom>
                <a:rect l="0" t="0" r="0" b="0"/>
                <a:pathLst>
                  <a:path w="54" h="96">
                    <a:moveTo>
                      <a:pt x="6" y="0"/>
                    </a:moveTo>
                    <a:lnTo>
                      <a:pt x="4" y="6"/>
                    </a:lnTo>
                    <a:lnTo>
                      <a:pt x="46" y="96"/>
                    </a:lnTo>
                    <a:lnTo>
                      <a:pt x="54" y="91"/>
                    </a:lnTo>
                    <a:lnTo>
                      <a:pt x="11" y="2"/>
                    </a:lnTo>
                    <a:lnTo>
                      <a:pt x="6" y="0"/>
                    </a:lnTo>
                    <a:lnTo>
                      <a:pt x="6" y="0"/>
                    </a:lnTo>
                    <a:lnTo>
                      <a:pt x="0" y="0"/>
                    </a:lnTo>
                    <a:lnTo>
                      <a:pt x="4" y="6"/>
                    </a:lnTo>
                    <a:lnTo>
                      <a:pt x="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0" name="任意多边形 310789"/>
              <p:cNvSpPr/>
              <p:nvPr/>
            </p:nvSpPr>
            <p:spPr>
              <a:xfrm>
                <a:off x="1867" y="2288"/>
                <a:ext cx="91" cy="87"/>
              </a:xfrm>
              <a:custGeom>
                <a:rect l="0" t="0" r="0" b="0"/>
                <a:pathLst>
                  <a:path w="91" h="87">
                    <a:moveTo>
                      <a:pt x="0" y="0"/>
                    </a:moveTo>
                    <a:lnTo>
                      <a:pt x="91" y="0"/>
                    </a:lnTo>
                    <a:lnTo>
                      <a:pt x="43" y="87"/>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1" name="任意多边形 310790"/>
              <p:cNvSpPr/>
              <p:nvPr/>
            </p:nvSpPr>
            <p:spPr>
              <a:xfrm>
                <a:off x="1867" y="2283"/>
                <a:ext cx="98" cy="9"/>
              </a:xfrm>
              <a:custGeom>
                <a:rect l="0" t="0" r="0" b="0"/>
                <a:pathLst>
                  <a:path w="98" h="9">
                    <a:moveTo>
                      <a:pt x="96" y="7"/>
                    </a:moveTo>
                    <a:lnTo>
                      <a:pt x="91" y="0"/>
                    </a:lnTo>
                    <a:lnTo>
                      <a:pt x="0" y="0"/>
                    </a:lnTo>
                    <a:lnTo>
                      <a:pt x="0" y="9"/>
                    </a:lnTo>
                    <a:lnTo>
                      <a:pt x="91" y="9"/>
                    </a:lnTo>
                    <a:lnTo>
                      <a:pt x="96" y="7"/>
                    </a:lnTo>
                    <a:lnTo>
                      <a:pt x="96" y="7"/>
                    </a:lnTo>
                    <a:lnTo>
                      <a:pt x="98" y="0"/>
                    </a:lnTo>
                    <a:lnTo>
                      <a:pt x="91" y="0"/>
                    </a:lnTo>
                    <a:lnTo>
                      <a:pt x="96"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2" name="任意多边形 310791"/>
              <p:cNvSpPr/>
              <p:nvPr/>
            </p:nvSpPr>
            <p:spPr>
              <a:xfrm>
                <a:off x="1906" y="2286"/>
                <a:ext cx="57" cy="100"/>
              </a:xfrm>
              <a:custGeom>
                <a:rect l="0" t="0" r="0" b="0"/>
                <a:pathLst>
                  <a:path w="57" h="100">
                    <a:moveTo>
                      <a:pt x="0" y="91"/>
                    </a:moveTo>
                    <a:lnTo>
                      <a:pt x="9" y="91"/>
                    </a:lnTo>
                    <a:lnTo>
                      <a:pt x="57" y="4"/>
                    </a:lnTo>
                    <a:lnTo>
                      <a:pt x="48" y="0"/>
                    </a:lnTo>
                    <a:lnTo>
                      <a:pt x="0" y="87"/>
                    </a:lnTo>
                    <a:lnTo>
                      <a:pt x="0" y="91"/>
                    </a:lnTo>
                    <a:lnTo>
                      <a:pt x="0" y="91"/>
                    </a:lnTo>
                    <a:lnTo>
                      <a:pt x="4" y="100"/>
                    </a:lnTo>
                    <a:lnTo>
                      <a:pt x="9" y="91"/>
                    </a:lnTo>
                    <a:lnTo>
                      <a:pt x="0" y="9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3" name="任意多边形 310792"/>
              <p:cNvSpPr/>
              <p:nvPr/>
            </p:nvSpPr>
            <p:spPr>
              <a:xfrm>
                <a:off x="1860" y="2283"/>
                <a:ext cx="55" cy="94"/>
              </a:xfrm>
              <a:custGeom>
                <a:rect l="0" t="0" r="0" b="0"/>
                <a:pathLst>
                  <a:path w="55" h="94">
                    <a:moveTo>
                      <a:pt x="7" y="0"/>
                    </a:moveTo>
                    <a:lnTo>
                      <a:pt x="2" y="7"/>
                    </a:lnTo>
                    <a:lnTo>
                      <a:pt x="46" y="94"/>
                    </a:lnTo>
                    <a:lnTo>
                      <a:pt x="55" y="92"/>
                    </a:lnTo>
                    <a:lnTo>
                      <a:pt x="11" y="3"/>
                    </a:lnTo>
                    <a:lnTo>
                      <a:pt x="7" y="0"/>
                    </a:lnTo>
                    <a:lnTo>
                      <a:pt x="7" y="0"/>
                    </a:lnTo>
                    <a:lnTo>
                      <a:pt x="0" y="0"/>
                    </a:lnTo>
                    <a:lnTo>
                      <a:pt x="2" y="7"/>
                    </a:lnTo>
                    <a:lnTo>
                      <a:pt x="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4" name="任意多边形 310793"/>
              <p:cNvSpPr/>
              <p:nvPr/>
            </p:nvSpPr>
            <p:spPr>
              <a:xfrm>
                <a:off x="1618" y="2548"/>
                <a:ext cx="198" cy="312"/>
              </a:xfrm>
              <a:custGeom>
                <a:rect l="0" t="0" r="0" b="0"/>
                <a:pathLst>
                  <a:path w="198" h="312">
                    <a:moveTo>
                      <a:pt x="198" y="0"/>
                    </a:moveTo>
                    <a:lnTo>
                      <a:pt x="161" y="0"/>
                    </a:lnTo>
                    <a:lnTo>
                      <a:pt x="43" y="146"/>
                    </a:lnTo>
                    <a:lnTo>
                      <a:pt x="107" y="146"/>
                    </a:lnTo>
                    <a:lnTo>
                      <a:pt x="30" y="229"/>
                    </a:lnTo>
                    <a:lnTo>
                      <a:pt x="0" y="229"/>
                    </a:lnTo>
                    <a:lnTo>
                      <a:pt x="2" y="312"/>
                    </a:lnTo>
                    <a:lnTo>
                      <a:pt x="104" y="232"/>
                    </a:lnTo>
                    <a:lnTo>
                      <a:pt x="65" y="225"/>
                    </a:lnTo>
                    <a:lnTo>
                      <a:pt x="168" y="111"/>
                    </a:lnTo>
                    <a:lnTo>
                      <a:pt x="104" y="116"/>
                    </a:lnTo>
                    <a:lnTo>
                      <a:pt x="19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5" name="任意多边形 310794"/>
              <p:cNvSpPr/>
              <p:nvPr/>
            </p:nvSpPr>
            <p:spPr>
              <a:xfrm>
                <a:off x="1777" y="2544"/>
                <a:ext cx="39" cy="8"/>
              </a:xfrm>
              <a:custGeom>
                <a:rect l="0" t="0" r="0" b="0"/>
                <a:pathLst>
                  <a:path w="39" h="8">
                    <a:moveTo>
                      <a:pt x="0" y="2"/>
                    </a:moveTo>
                    <a:lnTo>
                      <a:pt x="2" y="8"/>
                    </a:lnTo>
                    <a:lnTo>
                      <a:pt x="39" y="8"/>
                    </a:lnTo>
                    <a:lnTo>
                      <a:pt x="39" y="0"/>
                    </a:lnTo>
                    <a:lnTo>
                      <a:pt x="2" y="0"/>
                    </a:lnTo>
                    <a:lnTo>
                      <a:pt x="0" y="2"/>
                    </a:lnTo>
                    <a:lnTo>
                      <a:pt x="2" y="0"/>
                    </a:lnTo>
                    <a:lnTo>
                      <a:pt x="0" y="0"/>
                    </a:lnTo>
                    <a:lnTo>
                      <a:pt x="0"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6" name="任意多边形 310795"/>
              <p:cNvSpPr/>
              <p:nvPr/>
            </p:nvSpPr>
            <p:spPr>
              <a:xfrm>
                <a:off x="1650" y="2546"/>
                <a:ext cx="134" cy="153"/>
              </a:xfrm>
              <a:custGeom>
                <a:rect l="0" t="0" r="0" b="0"/>
                <a:pathLst>
                  <a:path w="134" h="153">
                    <a:moveTo>
                      <a:pt x="11" y="153"/>
                    </a:moveTo>
                    <a:lnTo>
                      <a:pt x="13" y="151"/>
                    </a:lnTo>
                    <a:lnTo>
                      <a:pt x="134" y="4"/>
                    </a:lnTo>
                    <a:lnTo>
                      <a:pt x="127" y="0"/>
                    </a:lnTo>
                    <a:lnTo>
                      <a:pt x="7" y="146"/>
                    </a:lnTo>
                    <a:lnTo>
                      <a:pt x="11" y="153"/>
                    </a:lnTo>
                    <a:lnTo>
                      <a:pt x="7" y="146"/>
                    </a:lnTo>
                    <a:lnTo>
                      <a:pt x="0" y="153"/>
                    </a:lnTo>
                    <a:lnTo>
                      <a:pt x="11" y="15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7" name="任意多边形 310796"/>
              <p:cNvSpPr/>
              <p:nvPr/>
            </p:nvSpPr>
            <p:spPr>
              <a:xfrm>
                <a:off x="1661" y="2690"/>
                <a:ext cx="72" cy="9"/>
              </a:xfrm>
              <a:custGeom>
                <a:rect l="0" t="0" r="0" b="0"/>
                <a:pathLst>
                  <a:path w="72" h="9">
                    <a:moveTo>
                      <a:pt x="66" y="7"/>
                    </a:moveTo>
                    <a:lnTo>
                      <a:pt x="64" y="0"/>
                    </a:lnTo>
                    <a:lnTo>
                      <a:pt x="0" y="0"/>
                    </a:lnTo>
                    <a:lnTo>
                      <a:pt x="0" y="9"/>
                    </a:lnTo>
                    <a:lnTo>
                      <a:pt x="64" y="9"/>
                    </a:lnTo>
                    <a:lnTo>
                      <a:pt x="66" y="7"/>
                    </a:lnTo>
                    <a:lnTo>
                      <a:pt x="66" y="7"/>
                    </a:lnTo>
                    <a:lnTo>
                      <a:pt x="72" y="0"/>
                    </a:lnTo>
                    <a:lnTo>
                      <a:pt x="64" y="0"/>
                    </a:lnTo>
                    <a:lnTo>
                      <a:pt x="66"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8" name="任意多边形 310797"/>
              <p:cNvSpPr/>
              <p:nvPr/>
            </p:nvSpPr>
            <p:spPr>
              <a:xfrm>
                <a:off x="1644" y="2692"/>
                <a:ext cx="83" cy="90"/>
              </a:xfrm>
              <a:custGeom>
                <a:rect l="0" t="0" r="0" b="0"/>
                <a:pathLst>
                  <a:path w="83" h="90">
                    <a:moveTo>
                      <a:pt x="4" y="90"/>
                    </a:moveTo>
                    <a:lnTo>
                      <a:pt x="6" y="88"/>
                    </a:lnTo>
                    <a:lnTo>
                      <a:pt x="83" y="5"/>
                    </a:lnTo>
                    <a:lnTo>
                      <a:pt x="76" y="0"/>
                    </a:lnTo>
                    <a:lnTo>
                      <a:pt x="0" y="81"/>
                    </a:lnTo>
                    <a:lnTo>
                      <a:pt x="4" y="90"/>
                    </a:lnTo>
                    <a:lnTo>
                      <a:pt x="4" y="90"/>
                    </a:lnTo>
                    <a:lnTo>
                      <a:pt x="6" y="90"/>
                    </a:lnTo>
                    <a:lnTo>
                      <a:pt x="6" y="88"/>
                    </a:lnTo>
                    <a:lnTo>
                      <a:pt x="4" y="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799" name="任意多边形 310798"/>
              <p:cNvSpPr/>
              <p:nvPr/>
            </p:nvSpPr>
            <p:spPr>
              <a:xfrm>
                <a:off x="1613" y="2771"/>
                <a:ext cx="35" cy="11"/>
              </a:xfrm>
              <a:custGeom>
                <a:rect l="0" t="0" r="0" b="0"/>
                <a:pathLst>
                  <a:path w="35" h="11">
                    <a:moveTo>
                      <a:pt x="0" y="6"/>
                    </a:moveTo>
                    <a:lnTo>
                      <a:pt x="5" y="11"/>
                    </a:lnTo>
                    <a:lnTo>
                      <a:pt x="35" y="11"/>
                    </a:lnTo>
                    <a:lnTo>
                      <a:pt x="35" y="0"/>
                    </a:lnTo>
                    <a:lnTo>
                      <a:pt x="5" y="0"/>
                    </a:lnTo>
                    <a:lnTo>
                      <a:pt x="0" y="6"/>
                    </a:lnTo>
                    <a:lnTo>
                      <a:pt x="5" y="0"/>
                    </a:lnTo>
                    <a:lnTo>
                      <a:pt x="0"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0" name="任意多边形 310799"/>
              <p:cNvSpPr/>
              <p:nvPr/>
            </p:nvSpPr>
            <p:spPr>
              <a:xfrm>
                <a:off x="1613" y="2775"/>
                <a:ext cx="11" cy="96"/>
              </a:xfrm>
              <a:custGeom>
                <a:rect l="0" t="0" r="0" b="0"/>
                <a:pathLst>
                  <a:path w="11" h="96">
                    <a:moveTo>
                      <a:pt x="9" y="90"/>
                    </a:moveTo>
                    <a:lnTo>
                      <a:pt x="11" y="85"/>
                    </a:lnTo>
                    <a:lnTo>
                      <a:pt x="9" y="0"/>
                    </a:lnTo>
                    <a:lnTo>
                      <a:pt x="0" y="2"/>
                    </a:lnTo>
                    <a:lnTo>
                      <a:pt x="2" y="85"/>
                    </a:lnTo>
                    <a:lnTo>
                      <a:pt x="9" y="90"/>
                    </a:lnTo>
                    <a:lnTo>
                      <a:pt x="2" y="85"/>
                    </a:lnTo>
                    <a:lnTo>
                      <a:pt x="2" y="96"/>
                    </a:lnTo>
                    <a:lnTo>
                      <a:pt x="9" y="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1" name="任意多边形 310800"/>
              <p:cNvSpPr/>
              <p:nvPr/>
            </p:nvSpPr>
            <p:spPr>
              <a:xfrm>
                <a:off x="1618" y="2775"/>
                <a:ext cx="115" cy="90"/>
              </a:xfrm>
              <a:custGeom>
                <a:rect l="0" t="0" r="0" b="0"/>
                <a:pathLst>
                  <a:path w="115" h="90">
                    <a:moveTo>
                      <a:pt x="104" y="0"/>
                    </a:moveTo>
                    <a:lnTo>
                      <a:pt x="102" y="0"/>
                    </a:lnTo>
                    <a:lnTo>
                      <a:pt x="0" y="83"/>
                    </a:lnTo>
                    <a:lnTo>
                      <a:pt x="4" y="90"/>
                    </a:lnTo>
                    <a:lnTo>
                      <a:pt x="107" y="7"/>
                    </a:lnTo>
                    <a:lnTo>
                      <a:pt x="104" y="0"/>
                    </a:lnTo>
                    <a:lnTo>
                      <a:pt x="107" y="7"/>
                    </a:lnTo>
                    <a:lnTo>
                      <a:pt x="115" y="0"/>
                    </a:lnTo>
                    <a:lnTo>
                      <a:pt x="10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2" name="任意多边形 310801"/>
              <p:cNvSpPr/>
              <p:nvPr/>
            </p:nvSpPr>
            <p:spPr>
              <a:xfrm>
                <a:off x="1674" y="2769"/>
                <a:ext cx="48" cy="15"/>
              </a:xfrm>
              <a:custGeom>
                <a:rect l="0" t="0" r="0" b="0"/>
                <a:pathLst>
                  <a:path w="48" h="15">
                    <a:moveTo>
                      <a:pt x="7" y="0"/>
                    </a:moveTo>
                    <a:lnTo>
                      <a:pt x="9" y="8"/>
                    </a:lnTo>
                    <a:lnTo>
                      <a:pt x="48" y="15"/>
                    </a:lnTo>
                    <a:lnTo>
                      <a:pt x="48" y="6"/>
                    </a:lnTo>
                    <a:lnTo>
                      <a:pt x="9" y="0"/>
                    </a:lnTo>
                    <a:lnTo>
                      <a:pt x="7" y="0"/>
                    </a:lnTo>
                    <a:lnTo>
                      <a:pt x="7" y="0"/>
                    </a:lnTo>
                    <a:lnTo>
                      <a:pt x="0" y="6"/>
                    </a:lnTo>
                    <a:lnTo>
                      <a:pt x="9" y="8"/>
                    </a:lnTo>
                    <a:lnTo>
                      <a:pt x="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3" name="任意多边形 310802"/>
              <p:cNvSpPr/>
              <p:nvPr/>
            </p:nvSpPr>
            <p:spPr>
              <a:xfrm>
                <a:off x="1681" y="2655"/>
                <a:ext cx="107" cy="120"/>
              </a:xfrm>
              <a:custGeom>
                <a:rect l="0" t="0" r="0" b="0"/>
                <a:pathLst>
                  <a:path w="107" h="120">
                    <a:moveTo>
                      <a:pt x="105" y="0"/>
                    </a:moveTo>
                    <a:lnTo>
                      <a:pt x="100" y="2"/>
                    </a:lnTo>
                    <a:lnTo>
                      <a:pt x="0" y="114"/>
                    </a:lnTo>
                    <a:lnTo>
                      <a:pt x="7" y="120"/>
                    </a:lnTo>
                    <a:lnTo>
                      <a:pt x="107" y="9"/>
                    </a:lnTo>
                    <a:lnTo>
                      <a:pt x="10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4" name="任意多边形 310803"/>
              <p:cNvSpPr/>
              <p:nvPr/>
            </p:nvSpPr>
            <p:spPr>
              <a:xfrm>
                <a:off x="1712" y="2655"/>
                <a:ext cx="74" cy="13"/>
              </a:xfrm>
              <a:custGeom>
                <a:rect l="0" t="0" r="0" b="0"/>
                <a:pathLst>
                  <a:path w="74" h="13">
                    <a:moveTo>
                      <a:pt x="6" y="7"/>
                    </a:moveTo>
                    <a:lnTo>
                      <a:pt x="10" y="13"/>
                    </a:lnTo>
                    <a:lnTo>
                      <a:pt x="74" y="11"/>
                    </a:lnTo>
                    <a:lnTo>
                      <a:pt x="74" y="0"/>
                    </a:lnTo>
                    <a:lnTo>
                      <a:pt x="8" y="4"/>
                    </a:lnTo>
                    <a:lnTo>
                      <a:pt x="6" y="7"/>
                    </a:lnTo>
                    <a:lnTo>
                      <a:pt x="6" y="7"/>
                    </a:lnTo>
                    <a:lnTo>
                      <a:pt x="0" y="13"/>
                    </a:lnTo>
                    <a:lnTo>
                      <a:pt x="10" y="13"/>
                    </a:lnTo>
                    <a:lnTo>
                      <a:pt x="6"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5" name="任意多边形 310804"/>
              <p:cNvSpPr/>
              <p:nvPr/>
            </p:nvSpPr>
            <p:spPr>
              <a:xfrm>
                <a:off x="1718" y="2544"/>
                <a:ext cx="107" cy="122"/>
              </a:xfrm>
              <a:custGeom>
                <a:rect l="0" t="0" r="0" b="0"/>
                <a:pathLst>
                  <a:path w="107" h="122">
                    <a:moveTo>
                      <a:pt x="98" y="0"/>
                    </a:moveTo>
                    <a:lnTo>
                      <a:pt x="94" y="2"/>
                    </a:lnTo>
                    <a:lnTo>
                      <a:pt x="0" y="118"/>
                    </a:lnTo>
                    <a:lnTo>
                      <a:pt x="7" y="122"/>
                    </a:lnTo>
                    <a:lnTo>
                      <a:pt x="101" y="6"/>
                    </a:lnTo>
                    <a:lnTo>
                      <a:pt x="98" y="0"/>
                    </a:lnTo>
                    <a:lnTo>
                      <a:pt x="101" y="6"/>
                    </a:lnTo>
                    <a:lnTo>
                      <a:pt x="107" y="0"/>
                    </a:lnTo>
                    <a:lnTo>
                      <a:pt x="9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6" name="任意多边形 310805"/>
              <p:cNvSpPr/>
              <p:nvPr/>
            </p:nvSpPr>
            <p:spPr>
              <a:xfrm>
                <a:off x="1594" y="2535"/>
                <a:ext cx="198" cy="312"/>
              </a:xfrm>
              <a:custGeom>
                <a:rect l="0" t="0" r="0" b="0"/>
                <a:pathLst>
                  <a:path w="198" h="312">
                    <a:moveTo>
                      <a:pt x="198" y="0"/>
                    </a:moveTo>
                    <a:lnTo>
                      <a:pt x="163" y="0"/>
                    </a:lnTo>
                    <a:lnTo>
                      <a:pt x="43" y="146"/>
                    </a:lnTo>
                    <a:lnTo>
                      <a:pt x="107" y="146"/>
                    </a:lnTo>
                    <a:lnTo>
                      <a:pt x="30" y="229"/>
                    </a:lnTo>
                    <a:lnTo>
                      <a:pt x="0" y="229"/>
                    </a:lnTo>
                    <a:lnTo>
                      <a:pt x="2" y="312"/>
                    </a:lnTo>
                    <a:lnTo>
                      <a:pt x="104" y="231"/>
                    </a:lnTo>
                    <a:lnTo>
                      <a:pt x="65" y="225"/>
                    </a:lnTo>
                    <a:lnTo>
                      <a:pt x="168" y="113"/>
                    </a:lnTo>
                    <a:lnTo>
                      <a:pt x="104" y="116"/>
                    </a:lnTo>
                    <a:lnTo>
                      <a:pt x="19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7" name="任意多边形 310806"/>
              <p:cNvSpPr/>
              <p:nvPr/>
            </p:nvSpPr>
            <p:spPr>
              <a:xfrm>
                <a:off x="1753" y="2530"/>
                <a:ext cx="39" cy="9"/>
              </a:xfrm>
              <a:custGeom>
                <a:rect l="0" t="0" r="0" b="0"/>
                <a:pathLst>
                  <a:path w="39" h="9">
                    <a:moveTo>
                      <a:pt x="0" y="3"/>
                    </a:moveTo>
                    <a:lnTo>
                      <a:pt x="4" y="9"/>
                    </a:lnTo>
                    <a:lnTo>
                      <a:pt x="39" y="9"/>
                    </a:lnTo>
                    <a:lnTo>
                      <a:pt x="39" y="0"/>
                    </a:lnTo>
                    <a:lnTo>
                      <a:pt x="4" y="0"/>
                    </a:lnTo>
                    <a:lnTo>
                      <a:pt x="0" y="3"/>
                    </a:lnTo>
                    <a:lnTo>
                      <a:pt x="4" y="0"/>
                    </a:lnTo>
                    <a:lnTo>
                      <a:pt x="2" y="0"/>
                    </a:lnTo>
                    <a:lnTo>
                      <a:pt x="0" y="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8" name="任意多边形 310807"/>
              <p:cNvSpPr/>
              <p:nvPr/>
            </p:nvSpPr>
            <p:spPr>
              <a:xfrm>
                <a:off x="1626" y="2533"/>
                <a:ext cx="134" cy="153"/>
              </a:xfrm>
              <a:custGeom>
                <a:rect l="0" t="0" r="0" b="0"/>
                <a:pathLst>
                  <a:path w="134" h="153">
                    <a:moveTo>
                      <a:pt x="11" y="153"/>
                    </a:moveTo>
                    <a:lnTo>
                      <a:pt x="13" y="150"/>
                    </a:lnTo>
                    <a:lnTo>
                      <a:pt x="134" y="6"/>
                    </a:lnTo>
                    <a:lnTo>
                      <a:pt x="127" y="0"/>
                    </a:lnTo>
                    <a:lnTo>
                      <a:pt x="7" y="146"/>
                    </a:lnTo>
                    <a:lnTo>
                      <a:pt x="11" y="153"/>
                    </a:lnTo>
                    <a:lnTo>
                      <a:pt x="7" y="146"/>
                    </a:lnTo>
                    <a:lnTo>
                      <a:pt x="0" y="153"/>
                    </a:lnTo>
                    <a:lnTo>
                      <a:pt x="11" y="15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09" name="任意多边形 310808"/>
              <p:cNvSpPr/>
              <p:nvPr/>
            </p:nvSpPr>
            <p:spPr>
              <a:xfrm>
                <a:off x="1637" y="2677"/>
                <a:ext cx="75" cy="9"/>
              </a:xfrm>
              <a:custGeom>
                <a:rect l="0" t="0" r="0" b="0"/>
                <a:pathLst>
                  <a:path w="75" h="9">
                    <a:moveTo>
                      <a:pt x="66" y="9"/>
                    </a:moveTo>
                    <a:lnTo>
                      <a:pt x="64" y="0"/>
                    </a:lnTo>
                    <a:lnTo>
                      <a:pt x="0" y="0"/>
                    </a:lnTo>
                    <a:lnTo>
                      <a:pt x="0" y="9"/>
                    </a:lnTo>
                    <a:lnTo>
                      <a:pt x="64" y="9"/>
                    </a:lnTo>
                    <a:lnTo>
                      <a:pt x="66" y="9"/>
                    </a:lnTo>
                    <a:lnTo>
                      <a:pt x="66" y="9"/>
                    </a:lnTo>
                    <a:lnTo>
                      <a:pt x="75" y="0"/>
                    </a:lnTo>
                    <a:lnTo>
                      <a:pt x="64" y="0"/>
                    </a:lnTo>
                    <a:lnTo>
                      <a:pt x="66"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0" name="任意多边形 310809"/>
              <p:cNvSpPr/>
              <p:nvPr/>
            </p:nvSpPr>
            <p:spPr>
              <a:xfrm>
                <a:off x="1622" y="2679"/>
                <a:ext cx="81" cy="90"/>
              </a:xfrm>
              <a:custGeom>
                <a:rect l="0" t="0" r="0" b="0"/>
                <a:pathLst>
                  <a:path w="81" h="90">
                    <a:moveTo>
                      <a:pt x="2" y="90"/>
                    </a:moveTo>
                    <a:lnTo>
                      <a:pt x="7" y="87"/>
                    </a:lnTo>
                    <a:lnTo>
                      <a:pt x="81" y="7"/>
                    </a:lnTo>
                    <a:lnTo>
                      <a:pt x="74" y="0"/>
                    </a:lnTo>
                    <a:lnTo>
                      <a:pt x="0" y="81"/>
                    </a:lnTo>
                    <a:lnTo>
                      <a:pt x="2" y="90"/>
                    </a:lnTo>
                    <a:lnTo>
                      <a:pt x="2" y="90"/>
                    </a:lnTo>
                    <a:lnTo>
                      <a:pt x="4" y="90"/>
                    </a:lnTo>
                    <a:lnTo>
                      <a:pt x="7" y="87"/>
                    </a:lnTo>
                    <a:lnTo>
                      <a:pt x="2" y="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1" name="任意多边形 310810"/>
              <p:cNvSpPr/>
              <p:nvPr/>
            </p:nvSpPr>
            <p:spPr>
              <a:xfrm>
                <a:off x="1589" y="2760"/>
                <a:ext cx="35" cy="9"/>
              </a:xfrm>
              <a:custGeom>
                <a:rect l="0" t="0" r="0" b="0"/>
                <a:pathLst>
                  <a:path w="35" h="9">
                    <a:moveTo>
                      <a:pt x="0" y="4"/>
                    </a:moveTo>
                    <a:lnTo>
                      <a:pt x="5" y="9"/>
                    </a:lnTo>
                    <a:lnTo>
                      <a:pt x="35" y="9"/>
                    </a:lnTo>
                    <a:lnTo>
                      <a:pt x="35" y="0"/>
                    </a:lnTo>
                    <a:lnTo>
                      <a:pt x="5" y="0"/>
                    </a:lnTo>
                    <a:lnTo>
                      <a:pt x="0" y="4"/>
                    </a:lnTo>
                    <a:lnTo>
                      <a:pt x="5" y="0"/>
                    </a:lnTo>
                    <a:lnTo>
                      <a:pt x="0" y="0"/>
                    </a:lnTo>
                    <a:lnTo>
                      <a:pt x="0"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2" name="任意多边形 310811"/>
              <p:cNvSpPr/>
              <p:nvPr/>
            </p:nvSpPr>
            <p:spPr>
              <a:xfrm>
                <a:off x="1589" y="2764"/>
                <a:ext cx="11" cy="94"/>
              </a:xfrm>
              <a:custGeom>
                <a:rect l="0" t="0" r="0" b="0"/>
                <a:pathLst>
                  <a:path w="11" h="94">
                    <a:moveTo>
                      <a:pt x="11" y="88"/>
                    </a:moveTo>
                    <a:lnTo>
                      <a:pt x="11" y="83"/>
                    </a:lnTo>
                    <a:lnTo>
                      <a:pt x="9" y="0"/>
                    </a:lnTo>
                    <a:lnTo>
                      <a:pt x="0" y="0"/>
                    </a:lnTo>
                    <a:lnTo>
                      <a:pt x="2" y="85"/>
                    </a:lnTo>
                    <a:lnTo>
                      <a:pt x="11" y="88"/>
                    </a:lnTo>
                    <a:lnTo>
                      <a:pt x="2" y="85"/>
                    </a:lnTo>
                    <a:lnTo>
                      <a:pt x="2" y="94"/>
                    </a:lnTo>
                    <a:lnTo>
                      <a:pt x="11" y="8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3" name="任意多边形 310812"/>
              <p:cNvSpPr/>
              <p:nvPr/>
            </p:nvSpPr>
            <p:spPr>
              <a:xfrm>
                <a:off x="1594" y="2762"/>
                <a:ext cx="115" cy="90"/>
              </a:xfrm>
              <a:custGeom>
                <a:rect l="0" t="0" r="0" b="0"/>
                <a:pathLst>
                  <a:path w="115" h="90">
                    <a:moveTo>
                      <a:pt x="107" y="0"/>
                    </a:moveTo>
                    <a:lnTo>
                      <a:pt x="102" y="0"/>
                    </a:lnTo>
                    <a:lnTo>
                      <a:pt x="0" y="83"/>
                    </a:lnTo>
                    <a:lnTo>
                      <a:pt x="6" y="90"/>
                    </a:lnTo>
                    <a:lnTo>
                      <a:pt x="109" y="9"/>
                    </a:lnTo>
                    <a:lnTo>
                      <a:pt x="107" y="0"/>
                    </a:lnTo>
                    <a:lnTo>
                      <a:pt x="109" y="9"/>
                    </a:lnTo>
                    <a:lnTo>
                      <a:pt x="115" y="2"/>
                    </a:lnTo>
                    <a:lnTo>
                      <a:pt x="10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4" name="任意多边形 310813"/>
              <p:cNvSpPr/>
              <p:nvPr/>
            </p:nvSpPr>
            <p:spPr>
              <a:xfrm>
                <a:off x="1650" y="2756"/>
                <a:ext cx="51" cy="15"/>
              </a:xfrm>
              <a:custGeom>
                <a:rect l="0" t="0" r="0" b="0"/>
                <a:pathLst>
                  <a:path w="51" h="15">
                    <a:moveTo>
                      <a:pt x="7" y="2"/>
                    </a:moveTo>
                    <a:lnTo>
                      <a:pt x="9" y="8"/>
                    </a:lnTo>
                    <a:lnTo>
                      <a:pt x="48" y="15"/>
                    </a:lnTo>
                    <a:lnTo>
                      <a:pt x="51" y="6"/>
                    </a:lnTo>
                    <a:lnTo>
                      <a:pt x="11" y="0"/>
                    </a:lnTo>
                    <a:lnTo>
                      <a:pt x="7" y="2"/>
                    </a:lnTo>
                    <a:lnTo>
                      <a:pt x="7" y="2"/>
                    </a:lnTo>
                    <a:lnTo>
                      <a:pt x="0" y="6"/>
                    </a:lnTo>
                    <a:lnTo>
                      <a:pt x="9" y="8"/>
                    </a:lnTo>
                    <a:lnTo>
                      <a:pt x="7"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5" name="任意多边形 310814"/>
              <p:cNvSpPr/>
              <p:nvPr/>
            </p:nvSpPr>
            <p:spPr>
              <a:xfrm>
                <a:off x="1657" y="2644"/>
                <a:ext cx="107" cy="118"/>
              </a:xfrm>
              <a:custGeom>
                <a:rect l="0" t="0" r="0" b="0"/>
                <a:pathLst>
                  <a:path w="107" h="118">
                    <a:moveTo>
                      <a:pt x="105" y="0"/>
                    </a:moveTo>
                    <a:lnTo>
                      <a:pt x="100" y="0"/>
                    </a:lnTo>
                    <a:lnTo>
                      <a:pt x="0" y="114"/>
                    </a:lnTo>
                    <a:lnTo>
                      <a:pt x="6" y="118"/>
                    </a:lnTo>
                    <a:lnTo>
                      <a:pt x="107" y="7"/>
                    </a:lnTo>
                    <a:lnTo>
                      <a:pt x="10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6" name="任意多边形 310815"/>
              <p:cNvSpPr/>
              <p:nvPr/>
            </p:nvSpPr>
            <p:spPr>
              <a:xfrm>
                <a:off x="1688" y="2644"/>
                <a:ext cx="74" cy="13"/>
              </a:xfrm>
              <a:custGeom>
                <a:rect l="0" t="0" r="0" b="0"/>
                <a:pathLst>
                  <a:path w="74" h="13">
                    <a:moveTo>
                      <a:pt x="6" y="4"/>
                    </a:moveTo>
                    <a:lnTo>
                      <a:pt x="10" y="11"/>
                    </a:lnTo>
                    <a:lnTo>
                      <a:pt x="74" y="9"/>
                    </a:lnTo>
                    <a:lnTo>
                      <a:pt x="74" y="0"/>
                    </a:lnTo>
                    <a:lnTo>
                      <a:pt x="10" y="2"/>
                    </a:lnTo>
                    <a:lnTo>
                      <a:pt x="6" y="4"/>
                    </a:lnTo>
                    <a:lnTo>
                      <a:pt x="6" y="4"/>
                    </a:lnTo>
                    <a:lnTo>
                      <a:pt x="0" y="13"/>
                    </a:lnTo>
                    <a:lnTo>
                      <a:pt x="10" y="11"/>
                    </a:lnTo>
                    <a:lnTo>
                      <a:pt x="6"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7" name="任意多边形 310816"/>
              <p:cNvSpPr/>
              <p:nvPr/>
            </p:nvSpPr>
            <p:spPr>
              <a:xfrm>
                <a:off x="1694" y="2530"/>
                <a:ext cx="107" cy="125"/>
              </a:xfrm>
              <a:custGeom>
                <a:rect l="0" t="0" r="0" b="0"/>
                <a:pathLst>
                  <a:path w="107" h="125">
                    <a:moveTo>
                      <a:pt x="98" y="0"/>
                    </a:moveTo>
                    <a:lnTo>
                      <a:pt x="94" y="3"/>
                    </a:lnTo>
                    <a:lnTo>
                      <a:pt x="0" y="118"/>
                    </a:lnTo>
                    <a:lnTo>
                      <a:pt x="7" y="125"/>
                    </a:lnTo>
                    <a:lnTo>
                      <a:pt x="101" y="9"/>
                    </a:lnTo>
                    <a:lnTo>
                      <a:pt x="98" y="0"/>
                    </a:lnTo>
                    <a:lnTo>
                      <a:pt x="101" y="9"/>
                    </a:lnTo>
                    <a:lnTo>
                      <a:pt x="107" y="0"/>
                    </a:lnTo>
                    <a:lnTo>
                      <a:pt x="9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8" name="任意多边形 310817"/>
              <p:cNvSpPr/>
              <p:nvPr/>
            </p:nvSpPr>
            <p:spPr>
              <a:xfrm>
                <a:off x="1338" y="1156"/>
                <a:ext cx="79" cy="70"/>
              </a:xfrm>
              <a:custGeom>
                <a:rect l="0" t="0" r="0" b="0"/>
                <a:pathLst>
                  <a:path w="79" h="70">
                    <a:moveTo>
                      <a:pt x="4" y="68"/>
                    </a:moveTo>
                    <a:lnTo>
                      <a:pt x="11" y="70"/>
                    </a:lnTo>
                    <a:lnTo>
                      <a:pt x="79" y="6"/>
                    </a:lnTo>
                    <a:lnTo>
                      <a:pt x="72" y="0"/>
                    </a:lnTo>
                    <a:lnTo>
                      <a:pt x="4" y="63"/>
                    </a:lnTo>
                    <a:lnTo>
                      <a:pt x="4" y="68"/>
                    </a:lnTo>
                    <a:lnTo>
                      <a:pt x="4" y="63"/>
                    </a:lnTo>
                    <a:lnTo>
                      <a:pt x="0" y="65"/>
                    </a:lnTo>
                    <a:lnTo>
                      <a:pt x="4" y="6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19" name="任意多边形 310818"/>
              <p:cNvSpPr/>
              <p:nvPr/>
            </p:nvSpPr>
            <p:spPr>
              <a:xfrm>
                <a:off x="1342" y="1219"/>
                <a:ext cx="68" cy="74"/>
              </a:xfrm>
              <a:custGeom>
                <a:rect l="0" t="0" r="0" b="0"/>
                <a:pathLst>
                  <a:path w="68" h="74">
                    <a:moveTo>
                      <a:pt x="68" y="70"/>
                    </a:moveTo>
                    <a:lnTo>
                      <a:pt x="7" y="0"/>
                    </a:lnTo>
                    <a:lnTo>
                      <a:pt x="0" y="5"/>
                    </a:lnTo>
                    <a:lnTo>
                      <a:pt x="62" y="74"/>
                    </a:lnTo>
                    <a:lnTo>
                      <a:pt x="68"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0" name="任意多边形 310819"/>
              <p:cNvSpPr/>
              <p:nvPr/>
            </p:nvSpPr>
            <p:spPr>
              <a:xfrm>
                <a:off x="1631" y="1309"/>
                <a:ext cx="39" cy="96"/>
              </a:xfrm>
              <a:custGeom>
                <a:rect l="0" t="0" r="0" b="0"/>
                <a:pathLst>
                  <a:path w="39" h="96">
                    <a:moveTo>
                      <a:pt x="2" y="2"/>
                    </a:moveTo>
                    <a:lnTo>
                      <a:pt x="0" y="9"/>
                    </a:lnTo>
                    <a:lnTo>
                      <a:pt x="30" y="96"/>
                    </a:lnTo>
                    <a:lnTo>
                      <a:pt x="39" y="94"/>
                    </a:lnTo>
                    <a:lnTo>
                      <a:pt x="8" y="4"/>
                    </a:lnTo>
                    <a:lnTo>
                      <a:pt x="2" y="2"/>
                    </a:lnTo>
                    <a:lnTo>
                      <a:pt x="8" y="4"/>
                    </a:lnTo>
                    <a:lnTo>
                      <a:pt x="6" y="0"/>
                    </a:lnTo>
                    <a:lnTo>
                      <a:pt x="2"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1" name="任意多边形 310820"/>
              <p:cNvSpPr/>
              <p:nvPr/>
            </p:nvSpPr>
            <p:spPr>
              <a:xfrm>
                <a:off x="1548" y="1311"/>
                <a:ext cx="89" cy="39"/>
              </a:xfrm>
              <a:custGeom>
                <a:rect l="0" t="0" r="0" b="0"/>
                <a:pathLst>
                  <a:path w="89" h="39">
                    <a:moveTo>
                      <a:pt x="2" y="39"/>
                    </a:moveTo>
                    <a:lnTo>
                      <a:pt x="89" y="9"/>
                    </a:lnTo>
                    <a:lnTo>
                      <a:pt x="85" y="0"/>
                    </a:lnTo>
                    <a:lnTo>
                      <a:pt x="0" y="31"/>
                    </a:lnTo>
                    <a:lnTo>
                      <a:pt x="2"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2" name="任意多边形 310821"/>
              <p:cNvSpPr/>
              <p:nvPr/>
            </p:nvSpPr>
            <p:spPr>
              <a:xfrm>
                <a:off x="1528" y="1300"/>
                <a:ext cx="35" cy="133"/>
              </a:xfrm>
              <a:custGeom>
                <a:rect l="0" t="0" r="0" b="0"/>
                <a:pathLst>
                  <a:path w="35" h="133">
                    <a:moveTo>
                      <a:pt x="4" y="7"/>
                    </a:moveTo>
                    <a:lnTo>
                      <a:pt x="4" y="7"/>
                    </a:lnTo>
                    <a:lnTo>
                      <a:pt x="15" y="22"/>
                    </a:lnTo>
                    <a:lnTo>
                      <a:pt x="22" y="35"/>
                    </a:lnTo>
                    <a:lnTo>
                      <a:pt x="26" y="52"/>
                    </a:lnTo>
                    <a:lnTo>
                      <a:pt x="26" y="68"/>
                    </a:lnTo>
                    <a:lnTo>
                      <a:pt x="24" y="83"/>
                    </a:lnTo>
                    <a:lnTo>
                      <a:pt x="20" y="101"/>
                    </a:lnTo>
                    <a:lnTo>
                      <a:pt x="11" y="114"/>
                    </a:lnTo>
                    <a:lnTo>
                      <a:pt x="0" y="127"/>
                    </a:lnTo>
                    <a:lnTo>
                      <a:pt x="7" y="133"/>
                    </a:lnTo>
                    <a:lnTo>
                      <a:pt x="20" y="118"/>
                    </a:lnTo>
                    <a:lnTo>
                      <a:pt x="28" y="103"/>
                    </a:lnTo>
                    <a:lnTo>
                      <a:pt x="33" y="85"/>
                    </a:lnTo>
                    <a:lnTo>
                      <a:pt x="35" y="68"/>
                    </a:lnTo>
                    <a:lnTo>
                      <a:pt x="35" y="50"/>
                    </a:lnTo>
                    <a:lnTo>
                      <a:pt x="31" y="33"/>
                    </a:lnTo>
                    <a:lnTo>
                      <a:pt x="22" y="15"/>
                    </a:lnTo>
                    <a:lnTo>
                      <a:pt x="11" y="0"/>
                    </a:lnTo>
                    <a:lnTo>
                      <a:pt x="11" y="0"/>
                    </a:lnTo>
                    <a:lnTo>
                      <a:pt x="4"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3" name="任意多边形 310822"/>
              <p:cNvSpPr/>
              <p:nvPr/>
            </p:nvSpPr>
            <p:spPr>
              <a:xfrm>
                <a:off x="1410" y="1272"/>
                <a:ext cx="129" cy="35"/>
              </a:xfrm>
              <a:custGeom>
                <a:rect l="0" t="0" r="0" b="0"/>
                <a:pathLst>
                  <a:path w="129" h="35">
                    <a:moveTo>
                      <a:pt x="7" y="30"/>
                    </a:moveTo>
                    <a:lnTo>
                      <a:pt x="7" y="30"/>
                    </a:lnTo>
                    <a:lnTo>
                      <a:pt x="20" y="19"/>
                    </a:lnTo>
                    <a:lnTo>
                      <a:pt x="35" y="13"/>
                    </a:lnTo>
                    <a:lnTo>
                      <a:pt x="50" y="8"/>
                    </a:lnTo>
                    <a:lnTo>
                      <a:pt x="66" y="8"/>
                    </a:lnTo>
                    <a:lnTo>
                      <a:pt x="81" y="11"/>
                    </a:lnTo>
                    <a:lnTo>
                      <a:pt x="96" y="15"/>
                    </a:lnTo>
                    <a:lnTo>
                      <a:pt x="109" y="24"/>
                    </a:lnTo>
                    <a:lnTo>
                      <a:pt x="122" y="35"/>
                    </a:lnTo>
                    <a:lnTo>
                      <a:pt x="129" y="28"/>
                    </a:lnTo>
                    <a:lnTo>
                      <a:pt x="116" y="17"/>
                    </a:lnTo>
                    <a:lnTo>
                      <a:pt x="101" y="6"/>
                    </a:lnTo>
                    <a:lnTo>
                      <a:pt x="83" y="2"/>
                    </a:lnTo>
                    <a:lnTo>
                      <a:pt x="66" y="0"/>
                    </a:lnTo>
                    <a:lnTo>
                      <a:pt x="48" y="0"/>
                    </a:lnTo>
                    <a:lnTo>
                      <a:pt x="31" y="4"/>
                    </a:lnTo>
                    <a:lnTo>
                      <a:pt x="15" y="13"/>
                    </a:lnTo>
                    <a:lnTo>
                      <a:pt x="0" y="24"/>
                    </a:lnTo>
                    <a:lnTo>
                      <a:pt x="0" y="24"/>
                    </a:lnTo>
                    <a:lnTo>
                      <a:pt x="7"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4" name="任意多边形 310823"/>
              <p:cNvSpPr/>
              <p:nvPr/>
            </p:nvSpPr>
            <p:spPr>
              <a:xfrm>
                <a:off x="1382" y="1296"/>
                <a:ext cx="35" cy="131"/>
              </a:xfrm>
              <a:custGeom>
                <a:rect l="0" t="0" r="0" b="0"/>
                <a:pathLst>
                  <a:path w="35" h="131">
                    <a:moveTo>
                      <a:pt x="30" y="124"/>
                    </a:moveTo>
                    <a:lnTo>
                      <a:pt x="30" y="124"/>
                    </a:lnTo>
                    <a:lnTo>
                      <a:pt x="19" y="111"/>
                    </a:lnTo>
                    <a:lnTo>
                      <a:pt x="13" y="96"/>
                    </a:lnTo>
                    <a:lnTo>
                      <a:pt x="8" y="81"/>
                    </a:lnTo>
                    <a:lnTo>
                      <a:pt x="8" y="65"/>
                    </a:lnTo>
                    <a:lnTo>
                      <a:pt x="11" y="48"/>
                    </a:lnTo>
                    <a:lnTo>
                      <a:pt x="15" y="32"/>
                    </a:lnTo>
                    <a:lnTo>
                      <a:pt x="24" y="19"/>
                    </a:lnTo>
                    <a:lnTo>
                      <a:pt x="35" y="6"/>
                    </a:lnTo>
                    <a:lnTo>
                      <a:pt x="28" y="0"/>
                    </a:lnTo>
                    <a:lnTo>
                      <a:pt x="15" y="13"/>
                    </a:lnTo>
                    <a:lnTo>
                      <a:pt x="6" y="28"/>
                    </a:lnTo>
                    <a:lnTo>
                      <a:pt x="2" y="46"/>
                    </a:lnTo>
                    <a:lnTo>
                      <a:pt x="0" y="63"/>
                    </a:lnTo>
                    <a:lnTo>
                      <a:pt x="0" y="83"/>
                    </a:lnTo>
                    <a:lnTo>
                      <a:pt x="4" y="100"/>
                    </a:lnTo>
                    <a:lnTo>
                      <a:pt x="13" y="116"/>
                    </a:lnTo>
                    <a:lnTo>
                      <a:pt x="24" y="131"/>
                    </a:lnTo>
                    <a:lnTo>
                      <a:pt x="24" y="131"/>
                    </a:lnTo>
                    <a:lnTo>
                      <a:pt x="30" y="1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5" name="任意多边形 310824"/>
              <p:cNvSpPr/>
              <p:nvPr/>
            </p:nvSpPr>
            <p:spPr>
              <a:xfrm>
                <a:off x="1406" y="1420"/>
                <a:ext cx="129" cy="37"/>
              </a:xfrm>
              <a:custGeom>
                <a:rect l="0" t="0" r="0" b="0"/>
                <a:pathLst>
                  <a:path w="129" h="37">
                    <a:moveTo>
                      <a:pt x="122" y="7"/>
                    </a:moveTo>
                    <a:lnTo>
                      <a:pt x="109" y="18"/>
                    </a:lnTo>
                    <a:lnTo>
                      <a:pt x="94" y="24"/>
                    </a:lnTo>
                    <a:lnTo>
                      <a:pt x="78" y="29"/>
                    </a:lnTo>
                    <a:lnTo>
                      <a:pt x="63" y="29"/>
                    </a:lnTo>
                    <a:lnTo>
                      <a:pt x="48" y="26"/>
                    </a:lnTo>
                    <a:lnTo>
                      <a:pt x="32" y="20"/>
                    </a:lnTo>
                    <a:lnTo>
                      <a:pt x="19" y="13"/>
                    </a:lnTo>
                    <a:lnTo>
                      <a:pt x="6" y="0"/>
                    </a:lnTo>
                    <a:lnTo>
                      <a:pt x="0" y="7"/>
                    </a:lnTo>
                    <a:lnTo>
                      <a:pt x="13" y="20"/>
                    </a:lnTo>
                    <a:lnTo>
                      <a:pt x="28" y="29"/>
                    </a:lnTo>
                    <a:lnTo>
                      <a:pt x="46" y="35"/>
                    </a:lnTo>
                    <a:lnTo>
                      <a:pt x="63" y="37"/>
                    </a:lnTo>
                    <a:lnTo>
                      <a:pt x="81" y="37"/>
                    </a:lnTo>
                    <a:lnTo>
                      <a:pt x="98" y="33"/>
                    </a:lnTo>
                    <a:lnTo>
                      <a:pt x="113" y="24"/>
                    </a:lnTo>
                    <a:lnTo>
                      <a:pt x="129" y="13"/>
                    </a:lnTo>
                    <a:lnTo>
                      <a:pt x="122"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6" name="任意多边形 310825"/>
              <p:cNvSpPr/>
              <p:nvPr/>
            </p:nvSpPr>
            <p:spPr>
              <a:xfrm>
                <a:off x="1521" y="1293"/>
                <a:ext cx="38" cy="134"/>
              </a:xfrm>
              <a:custGeom>
                <a:rect l="0" t="0" r="0" b="0"/>
                <a:pathLst>
                  <a:path w="38" h="134">
                    <a:moveTo>
                      <a:pt x="5" y="7"/>
                    </a:moveTo>
                    <a:lnTo>
                      <a:pt x="5" y="7"/>
                    </a:lnTo>
                    <a:lnTo>
                      <a:pt x="16" y="20"/>
                    </a:lnTo>
                    <a:lnTo>
                      <a:pt x="22" y="35"/>
                    </a:lnTo>
                    <a:lnTo>
                      <a:pt x="27" y="53"/>
                    </a:lnTo>
                    <a:lnTo>
                      <a:pt x="27" y="68"/>
                    </a:lnTo>
                    <a:lnTo>
                      <a:pt x="25" y="86"/>
                    </a:lnTo>
                    <a:lnTo>
                      <a:pt x="20" y="101"/>
                    </a:lnTo>
                    <a:lnTo>
                      <a:pt x="11" y="114"/>
                    </a:lnTo>
                    <a:lnTo>
                      <a:pt x="0" y="127"/>
                    </a:lnTo>
                    <a:lnTo>
                      <a:pt x="7" y="134"/>
                    </a:lnTo>
                    <a:lnTo>
                      <a:pt x="20" y="121"/>
                    </a:lnTo>
                    <a:lnTo>
                      <a:pt x="29" y="103"/>
                    </a:lnTo>
                    <a:lnTo>
                      <a:pt x="33" y="86"/>
                    </a:lnTo>
                    <a:lnTo>
                      <a:pt x="38" y="68"/>
                    </a:lnTo>
                    <a:lnTo>
                      <a:pt x="35" y="51"/>
                    </a:lnTo>
                    <a:lnTo>
                      <a:pt x="31" y="33"/>
                    </a:lnTo>
                    <a:lnTo>
                      <a:pt x="25" y="16"/>
                    </a:lnTo>
                    <a:lnTo>
                      <a:pt x="11" y="0"/>
                    </a:lnTo>
                    <a:lnTo>
                      <a:pt x="11" y="0"/>
                    </a:lnTo>
                    <a:lnTo>
                      <a:pt x="5"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7" name="任意多边形 310826"/>
              <p:cNvSpPr/>
              <p:nvPr/>
            </p:nvSpPr>
            <p:spPr>
              <a:xfrm>
                <a:off x="1404" y="1263"/>
                <a:ext cx="128" cy="37"/>
              </a:xfrm>
              <a:custGeom>
                <a:rect l="0" t="0" r="0" b="0"/>
                <a:pathLst>
                  <a:path w="128" h="37">
                    <a:moveTo>
                      <a:pt x="6" y="30"/>
                    </a:moveTo>
                    <a:lnTo>
                      <a:pt x="6" y="30"/>
                    </a:lnTo>
                    <a:lnTo>
                      <a:pt x="19" y="22"/>
                    </a:lnTo>
                    <a:lnTo>
                      <a:pt x="32" y="13"/>
                    </a:lnTo>
                    <a:lnTo>
                      <a:pt x="50" y="11"/>
                    </a:lnTo>
                    <a:lnTo>
                      <a:pt x="65" y="9"/>
                    </a:lnTo>
                    <a:lnTo>
                      <a:pt x="80" y="11"/>
                    </a:lnTo>
                    <a:lnTo>
                      <a:pt x="96" y="17"/>
                    </a:lnTo>
                    <a:lnTo>
                      <a:pt x="111" y="26"/>
                    </a:lnTo>
                    <a:lnTo>
                      <a:pt x="122" y="37"/>
                    </a:lnTo>
                    <a:lnTo>
                      <a:pt x="128" y="30"/>
                    </a:lnTo>
                    <a:lnTo>
                      <a:pt x="115" y="17"/>
                    </a:lnTo>
                    <a:lnTo>
                      <a:pt x="100" y="9"/>
                    </a:lnTo>
                    <a:lnTo>
                      <a:pt x="83" y="2"/>
                    </a:lnTo>
                    <a:lnTo>
                      <a:pt x="65" y="0"/>
                    </a:lnTo>
                    <a:lnTo>
                      <a:pt x="48" y="0"/>
                    </a:lnTo>
                    <a:lnTo>
                      <a:pt x="30" y="4"/>
                    </a:lnTo>
                    <a:lnTo>
                      <a:pt x="15" y="13"/>
                    </a:lnTo>
                    <a:lnTo>
                      <a:pt x="0" y="24"/>
                    </a:lnTo>
                    <a:lnTo>
                      <a:pt x="0" y="24"/>
                    </a:lnTo>
                    <a:lnTo>
                      <a:pt x="6"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8" name="任意多边形 310827"/>
              <p:cNvSpPr/>
              <p:nvPr/>
            </p:nvSpPr>
            <p:spPr>
              <a:xfrm>
                <a:off x="1373" y="1287"/>
                <a:ext cx="37" cy="133"/>
              </a:xfrm>
              <a:custGeom>
                <a:rect l="0" t="0" r="0" b="0"/>
                <a:pathLst>
                  <a:path w="37" h="133">
                    <a:moveTo>
                      <a:pt x="31" y="129"/>
                    </a:moveTo>
                    <a:lnTo>
                      <a:pt x="31" y="129"/>
                    </a:lnTo>
                    <a:lnTo>
                      <a:pt x="22" y="114"/>
                    </a:lnTo>
                    <a:lnTo>
                      <a:pt x="13" y="98"/>
                    </a:lnTo>
                    <a:lnTo>
                      <a:pt x="11" y="83"/>
                    </a:lnTo>
                    <a:lnTo>
                      <a:pt x="9" y="65"/>
                    </a:lnTo>
                    <a:lnTo>
                      <a:pt x="11" y="50"/>
                    </a:lnTo>
                    <a:lnTo>
                      <a:pt x="17" y="35"/>
                    </a:lnTo>
                    <a:lnTo>
                      <a:pt x="24" y="20"/>
                    </a:lnTo>
                    <a:lnTo>
                      <a:pt x="37" y="6"/>
                    </a:lnTo>
                    <a:lnTo>
                      <a:pt x="31" y="0"/>
                    </a:lnTo>
                    <a:lnTo>
                      <a:pt x="17" y="15"/>
                    </a:lnTo>
                    <a:lnTo>
                      <a:pt x="9" y="31"/>
                    </a:lnTo>
                    <a:lnTo>
                      <a:pt x="2" y="48"/>
                    </a:lnTo>
                    <a:lnTo>
                      <a:pt x="0" y="65"/>
                    </a:lnTo>
                    <a:lnTo>
                      <a:pt x="2" y="85"/>
                    </a:lnTo>
                    <a:lnTo>
                      <a:pt x="6" y="103"/>
                    </a:lnTo>
                    <a:lnTo>
                      <a:pt x="13" y="118"/>
                    </a:lnTo>
                    <a:lnTo>
                      <a:pt x="24" y="133"/>
                    </a:lnTo>
                    <a:lnTo>
                      <a:pt x="24" y="133"/>
                    </a:lnTo>
                    <a:lnTo>
                      <a:pt x="31" y="1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29" name="任意多边形 310828"/>
              <p:cNvSpPr/>
              <p:nvPr/>
            </p:nvSpPr>
            <p:spPr>
              <a:xfrm>
                <a:off x="1397" y="1416"/>
                <a:ext cx="131" cy="37"/>
              </a:xfrm>
              <a:custGeom>
                <a:rect l="0" t="0" r="0" b="0"/>
                <a:pathLst>
                  <a:path w="131" h="37">
                    <a:moveTo>
                      <a:pt x="124" y="4"/>
                    </a:moveTo>
                    <a:lnTo>
                      <a:pt x="111" y="15"/>
                    </a:lnTo>
                    <a:lnTo>
                      <a:pt x="96" y="22"/>
                    </a:lnTo>
                    <a:lnTo>
                      <a:pt x="81" y="26"/>
                    </a:lnTo>
                    <a:lnTo>
                      <a:pt x="65" y="26"/>
                    </a:lnTo>
                    <a:lnTo>
                      <a:pt x="50" y="24"/>
                    </a:lnTo>
                    <a:lnTo>
                      <a:pt x="35" y="20"/>
                    </a:lnTo>
                    <a:lnTo>
                      <a:pt x="20" y="11"/>
                    </a:lnTo>
                    <a:lnTo>
                      <a:pt x="7" y="0"/>
                    </a:lnTo>
                    <a:lnTo>
                      <a:pt x="0" y="4"/>
                    </a:lnTo>
                    <a:lnTo>
                      <a:pt x="15" y="17"/>
                    </a:lnTo>
                    <a:lnTo>
                      <a:pt x="31" y="28"/>
                    </a:lnTo>
                    <a:lnTo>
                      <a:pt x="48" y="33"/>
                    </a:lnTo>
                    <a:lnTo>
                      <a:pt x="65" y="37"/>
                    </a:lnTo>
                    <a:lnTo>
                      <a:pt x="83" y="35"/>
                    </a:lnTo>
                    <a:lnTo>
                      <a:pt x="100" y="30"/>
                    </a:lnTo>
                    <a:lnTo>
                      <a:pt x="116" y="22"/>
                    </a:lnTo>
                    <a:lnTo>
                      <a:pt x="131" y="11"/>
                    </a:lnTo>
                    <a:lnTo>
                      <a:pt x="124"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0" name="任意多边形 310829"/>
              <p:cNvSpPr/>
              <p:nvPr/>
            </p:nvSpPr>
            <p:spPr>
              <a:xfrm>
                <a:off x="1521" y="1296"/>
                <a:ext cx="35" cy="131"/>
              </a:xfrm>
              <a:custGeom>
                <a:rect l="0" t="0" r="0" b="0"/>
                <a:pathLst>
                  <a:path w="35" h="131">
                    <a:moveTo>
                      <a:pt x="5" y="4"/>
                    </a:moveTo>
                    <a:lnTo>
                      <a:pt x="5" y="4"/>
                    </a:lnTo>
                    <a:lnTo>
                      <a:pt x="14" y="19"/>
                    </a:lnTo>
                    <a:lnTo>
                      <a:pt x="22" y="35"/>
                    </a:lnTo>
                    <a:lnTo>
                      <a:pt x="25" y="50"/>
                    </a:lnTo>
                    <a:lnTo>
                      <a:pt x="27" y="65"/>
                    </a:lnTo>
                    <a:lnTo>
                      <a:pt x="25" y="83"/>
                    </a:lnTo>
                    <a:lnTo>
                      <a:pt x="20" y="98"/>
                    </a:lnTo>
                    <a:lnTo>
                      <a:pt x="11" y="111"/>
                    </a:lnTo>
                    <a:lnTo>
                      <a:pt x="0" y="124"/>
                    </a:lnTo>
                    <a:lnTo>
                      <a:pt x="7" y="131"/>
                    </a:lnTo>
                    <a:lnTo>
                      <a:pt x="18" y="118"/>
                    </a:lnTo>
                    <a:lnTo>
                      <a:pt x="27" y="100"/>
                    </a:lnTo>
                    <a:lnTo>
                      <a:pt x="33" y="85"/>
                    </a:lnTo>
                    <a:lnTo>
                      <a:pt x="35" y="67"/>
                    </a:lnTo>
                    <a:lnTo>
                      <a:pt x="35" y="48"/>
                    </a:lnTo>
                    <a:lnTo>
                      <a:pt x="31" y="30"/>
                    </a:lnTo>
                    <a:lnTo>
                      <a:pt x="22" y="15"/>
                    </a:lnTo>
                    <a:lnTo>
                      <a:pt x="11" y="0"/>
                    </a:lnTo>
                    <a:lnTo>
                      <a:pt x="11" y="0"/>
                    </a:lnTo>
                    <a:lnTo>
                      <a:pt x="5"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1" name="任意多边形 310830"/>
              <p:cNvSpPr/>
              <p:nvPr/>
            </p:nvSpPr>
            <p:spPr>
              <a:xfrm>
                <a:off x="1404" y="1265"/>
                <a:ext cx="128" cy="35"/>
              </a:xfrm>
              <a:custGeom>
                <a:rect l="0" t="0" r="0" b="0"/>
                <a:pathLst>
                  <a:path w="128" h="35">
                    <a:moveTo>
                      <a:pt x="6" y="31"/>
                    </a:moveTo>
                    <a:lnTo>
                      <a:pt x="6" y="31"/>
                    </a:lnTo>
                    <a:lnTo>
                      <a:pt x="19" y="20"/>
                    </a:lnTo>
                    <a:lnTo>
                      <a:pt x="32" y="13"/>
                    </a:lnTo>
                    <a:lnTo>
                      <a:pt x="48" y="9"/>
                    </a:lnTo>
                    <a:lnTo>
                      <a:pt x="65" y="9"/>
                    </a:lnTo>
                    <a:lnTo>
                      <a:pt x="80" y="11"/>
                    </a:lnTo>
                    <a:lnTo>
                      <a:pt x="96" y="15"/>
                    </a:lnTo>
                    <a:lnTo>
                      <a:pt x="109" y="24"/>
                    </a:lnTo>
                    <a:lnTo>
                      <a:pt x="122" y="35"/>
                    </a:lnTo>
                    <a:lnTo>
                      <a:pt x="128" y="31"/>
                    </a:lnTo>
                    <a:lnTo>
                      <a:pt x="115" y="18"/>
                    </a:lnTo>
                    <a:lnTo>
                      <a:pt x="98" y="9"/>
                    </a:lnTo>
                    <a:lnTo>
                      <a:pt x="83" y="2"/>
                    </a:lnTo>
                    <a:lnTo>
                      <a:pt x="65" y="0"/>
                    </a:lnTo>
                    <a:lnTo>
                      <a:pt x="48" y="0"/>
                    </a:lnTo>
                    <a:lnTo>
                      <a:pt x="30" y="4"/>
                    </a:lnTo>
                    <a:lnTo>
                      <a:pt x="15" y="13"/>
                    </a:lnTo>
                    <a:lnTo>
                      <a:pt x="0" y="24"/>
                    </a:lnTo>
                    <a:lnTo>
                      <a:pt x="0" y="24"/>
                    </a:lnTo>
                    <a:lnTo>
                      <a:pt x="6"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2" name="任意多边形 310831"/>
              <p:cNvSpPr/>
              <p:nvPr/>
            </p:nvSpPr>
            <p:spPr>
              <a:xfrm>
                <a:off x="1373" y="1289"/>
                <a:ext cx="37" cy="131"/>
              </a:xfrm>
              <a:custGeom>
                <a:rect l="0" t="0" r="0" b="0"/>
                <a:pathLst>
                  <a:path w="37" h="131">
                    <a:moveTo>
                      <a:pt x="33" y="127"/>
                    </a:moveTo>
                    <a:lnTo>
                      <a:pt x="33" y="127"/>
                    </a:lnTo>
                    <a:lnTo>
                      <a:pt x="22" y="112"/>
                    </a:lnTo>
                    <a:lnTo>
                      <a:pt x="15" y="96"/>
                    </a:lnTo>
                    <a:lnTo>
                      <a:pt x="11" y="81"/>
                    </a:lnTo>
                    <a:lnTo>
                      <a:pt x="11" y="66"/>
                    </a:lnTo>
                    <a:lnTo>
                      <a:pt x="13" y="48"/>
                    </a:lnTo>
                    <a:lnTo>
                      <a:pt x="17" y="33"/>
                    </a:lnTo>
                    <a:lnTo>
                      <a:pt x="26" y="20"/>
                    </a:lnTo>
                    <a:lnTo>
                      <a:pt x="37" y="7"/>
                    </a:lnTo>
                    <a:lnTo>
                      <a:pt x="31" y="0"/>
                    </a:lnTo>
                    <a:lnTo>
                      <a:pt x="17" y="13"/>
                    </a:lnTo>
                    <a:lnTo>
                      <a:pt x="9" y="31"/>
                    </a:lnTo>
                    <a:lnTo>
                      <a:pt x="2" y="48"/>
                    </a:lnTo>
                    <a:lnTo>
                      <a:pt x="0" y="66"/>
                    </a:lnTo>
                    <a:lnTo>
                      <a:pt x="2" y="83"/>
                    </a:lnTo>
                    <a:lnTo>
                      <a:pt x="6" y="101"/>
                    </a:lnTo>
                    <a:lnTo>
                      <a:pt x="13" y="116"/>
                    </a:lnTo>
                    <a:lnTo>
                      <a:pt x="24" y="131"/>
                    </a:lnTo>
                    <a:lnTo>
                      <a:pt x="24" y="131"/>
                    </a:lnTo>
                    <a:lnTo>
                      <a:pt x="33" y="12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3" name="任意多边形 310832"/>
              <p:cNvSpPr/>
              <p:nvPr/>
            </p:nvSpPr>
            <p:spPr>
              <a:xfrm>
                <a:off x="1397" y="1416"/>
                <a:ext cx="131" cy="35"/>
              </a:xfrm>
              <a:custGeom>
                <a:rect l="0" t="0" r="0" b="0"/>
                <a:pathLst>
                  <a:path w="131" h="35">
                    <a:moveTo>
                      <a:pt x="124" y="4"/>
                    </a:moveTo>
                    <a:lnTo>
                      <a:pt x="111" y="15"/>
                    </a:lnTo>
                    <a:lnTo>
                      <a:pt x="96" y="22"/>
                    </a:lnTo>
                    <a:lnTo>
                      <a:pt x="81" y="26"/>
                    </a:lnTo>
                    <a:lnTo>
                      <a:pt x="65" y="26"/>
                    </a:lnTo>
                    <a:lnTo>
                      <a:pt x="50" y="24"/>
                    </a:lnTo>
                    <a:lnTo>
                      <a:pt x="35" y="20"/>
                    </a:lnTo>
                    <a:lnTo>
                      <a:pt x="20" y="11"/>
                    </a:lnTo>
                    <a:lnTo>
                      <a:pt x="9" y="0"/>
                    </a:lnTo>
                    <a:lnTo>
                      <a:pt x="0" y="4"/>
                    </a:lnTo>
                    <a:lnTo>
                      <a:pt x="15" y="17"/>
                    </a:lnTo>
                    <a:lnTo>
                      <a:pt x="31" y="26"/>
                    </a:lnTo>
                    <a:lnTo>
                      <a:pt x="48" y="33"/>
                    </a:lnTo>
                    <a:lnTo>
                      <a:pt x="65" y="35"/>
                    </a:lnTo>
                    <a:lnTo>
                      <a:pt x="83" y="35"/>
                    </a:lnTo>
                    <a:lnTo>
                      <a:pt x="98" y="30"/>
                    </a:lnTo>
                    <a:lnTo>
                      <a:pt x="116" y="22"/>
                    </a:lnTo>
                    <a:lnTo>
                      <a:pt x="131" y="11"/>
                    </a:lnTo>
                    <a:lnTo>
                      <a:pt x="124"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4" name="任意多边形 310833"/>
              <p:cNvSpPr/>
              <p:nvPr/>
            </p:nvSpPr>
            <p:spPr>
              <a:xfrm>
                <a:off x="1521" y="1296"/>
                <a:ext cx="35" cy="131"/>
              </a:xfrm>
              <a:custGeom>
                <a:rect l="0" t="0" r="0" b="0"/>
                <a:pathLst>
                  <a:path w="35" h="131">
                    <a:moveTo>
                      <a:pt x="3" y="6"/>
                    </a:moveTo>
                    <a:lnTo>
                      <a:pt x="3" y="6"/>
                    </a:lnTo>
                    <a:lnTo>
                      <a:pt x="14" y="19"/>
                    </a:lnTo>
                    <a:lnTo>
                      <a:pt x="20" y="35"/>
                    </a:lnTo>
                    <a:lnTo>
                      <a:pt x="25" y="50"/>
                    </a:lnTo>
                    <a:lnTo>
                      <a:pt x="25" y="67"/>
                    </a:lnTo>
                    <a:lnTo>
                      <a:pt x="22" y="83"/>
                    </a:lnTo>
                    <a:lnTo>
                      <a:pt x="18" y="98"/>
                    </a:lnTo>
                    <a:lnTo>
                      <a:pt x="9" y="111"/>
                    </a:lnTo>
                    <a:lnTo>
                      <a:pt x="0" y="124"/>
                    </a:lnTo>
                    <a:lnTo>
                      <a:pt x="5" y="131"/>
                    </a:lnTo>
                    <a:lnTo>
                      <a:pt x="18" y="118"/>
                    </a:lnTo>
                    <a:lnTo>
                      <a:pt x="27" y="102"/>
                    </a:lnTo>
                    <a:lnTo>
                      <a:pt x="31" y="85"/>
                    </a:lnTo>
                    <a:lnTo>
                      <a:pt x="35" y="67"/>
                    </a:lnTo>
                    <a:lnTo>
                      <a:pt x="33" y="50"/>
                    </a:lnTo>
                    <a:lnTo>
                      <a:pt x="29" y="32"/>
                    </a:lnTo>
                    <a:lnTo>
                      <a:pt x="22" y="15"/>
                    </a:lnTo>
                    <a:lnTo>
                      <a:pt x="9" y="0"/>
                    </a:lnTo>
                    <a:lnTo>
                      <a:pt x="9" y="0"/>
                    </a:lnTo>
                    <a:lnTo>
                      <a:pt x="3"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5" name="任意多边形 310834"/>
              <p:cNvSpPr/>
              <p:nvPr/>
            </p:nvSpPr>
            <p:spPr>
              <a:xfrm>
                <a:off x="1404" y="1267"/>
                <a:ext cx="126" cy="35"/>
              </a:xfrm>
              <a:custGeom>
                <a:rect l="0" t="0" r="0" b="0"/>
                <a:pathLst>
                  <a:path w="125" h="35">
                    <a:moveTo>
                      <a:pt x="6" y="31"/>
                    </a:moveTo>
                    <a:lnTo>
                      <a:pt x="6" y="31"/>
                    </a:lnTo>
                    <a:lnTo>
                      <a:pt x="19" y="20"/>
                    </a:lnTo>
                    <a:lnTo>
                      <a:pt x="32" y="13"/>
                    </a:lnTo>
                    <a:lnTo>
                      <a:pt x="48" y="9"/>
                    </a:lnTo>
                    <a:lnTo>
                      <a:pt x="63" y="9"/>
                    </a:lnTo>
                    <a:lnTo>
                      <a:pt x="78" y="11"/>
                    </a:lnTo>
                    <a:lnTo>
                      <a:pt x="93" y="16"/>
                    </a:lnTo>
                    <a:lnTo>
                      <a:pt x="109" y="24"/>
                    </a:lnTo>
                    <a:lnTo>
                      <a:pt x="120" y="35"/>
                    </a:lnTo>
                    <a:lnTo>
                      <a:pt x="126" y="29"/>
                    </a:lnTo>
                    <a:lnTo>
                      <a:pt x="113" y="18"/>
                    </a:lnTo>
                    <a:lnTo>
                      <a:pt x="98" y="7"/>
                    </a:lnTo>
                    <a:lnTo>
                      <a:pt x="80" y="2"/>
                    </a:lnTo>
                    <a:lnTo>
                      <a:pt x="65" y="0"/>
                    </a:lnTo>
                    <a:lnTo>
                      <a:pt x="48" y="0"/>
                    </a:lnTo>
                    <a:lnTo>
                      <a:pt x="30" y="5"/>
                    </a:lnTo>
                    <a:lnTo>
                      <a:pt x="15" y="13"/>
                    </a:lnTo>
                    <a:lnTo>
                      <a:pt x="0" y="24"/>
                    </a:lnTo>
                    <a:lnTo>
                      <a:pt x="0" y="24"/>
                    </a:lnTo>
                    <a:lnTo>
                      <a:pt x="6"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6" name="任意多边形 310835"/>
              <p:cNvSpPr/>
              <p:nvPr/>
            </p:nvSpPr>
            <p:spPr>
              <a:xfrm>
                <a:off x="1375" y="1291"/>
                <a:ext cx="35" cy="129"/>
              </a:xfrm>
              <a:custGeom>
                <a:rect l="0" t="0" r="0" b="0"/>
                <a:pathLst>
                  <a:path w="35" h="129">
                    <a:moveTo>
                      <a:pt x="31" y="125"/>
                    </a:moveTo>
                    <a:lnTo>
                      <a:pt x="31" y="125"/>
                    </a:lnTo>
                    <a:lnTo>
                      <a:pt x="20" y="110"/>
                    </a:lnTo>
                    <a:lnTo>
                      <a:pt x="13" y="96"/>
                    </a:lnTo>
                    <a:lnTo>
                      <a:pt x="9" y="79"/>
                    </a:lnTo>
                    <a:lnTo>
                      <a:pt x="9" y="64"/>
                    </a:lnTo>
                    <a:lnTo>
                      <a:pt x="11" y="48"/>
                    </a:lnTo>
                    <a:lnTo>
                      <a:pt x="15" y="33"/>
                    </a:lnTo>
                    <a:lnTo>
                      <a:pt x="24" y="18"/>
                    </a:lnTo>
                    <a:lnTo>
                      <a:pt x="35" y="7"/>
                    </a:lnTo>
                    <a:lnTo>
                      <a:pt x="29" y="0"/>
                    </a:lnTo>
                    <a:lnTo>
                      <a:pt x="15" y="13"/>
                    </a:lnTo>
                    <a:lnTo>
                      <a:pt x="7" y="29"/>
                    </a:lnTo>
                    <a:lnTo>
                      <a:pt x="2" y="46"/>
                    </a:lnTo>
                    <a:lnTo>
                      <a:pt x="0" y="64"/>
                    </a:lnTo>
                    <a:lnTo>
                      <a:pt x="0" y="81"/>
                    </a:lnTo>
                    <a:lnTo>
                      <a:pt x="4" y="99"/>
                    </a:lnTo>
                    <a:lnTo>
                      <a:pt x="13" y="116"/>
                    </a:lnTo>
                    <a:lnTo>
                      <a:pt x="24" y="129"/>
                    </a:lnTo>
                    <a:lnTo>
                      <a:pt x="24" y="129"/>
                    </a:lnTo>
                    <a:lnTo>
                      <a:pt x="31" y="12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7" name="任意多边形 310836"/>
              <p:cNvSpPr/>
              <p:nvPr/>
            </p:nvSpPr>
            <p:spPr>
              <a:xfrm>
                <a:off x="1399" y="1416"/>
                <a:ext cx="127" cy="35"/>
              </a:xfrm>
              <a:custGeom>
                <a:rect l="0" t="0" r="0" b="0"/>
                <a:pathLst>
                  <a:path w="127" h="35">
                    <a:moveTo>
                      <a:pt x="122" y="4"/>
                    </a:moveTo>
                    <a:lnTo>
                      <a:pt x="107" y="15"/>
                    </a:lnTo>
                    <a:lnTo>
                      <a:pt x="94" y="22"/>
                    </a:lnTo>
                    <a:lnTo>
                      <a:pt x="79" y="26"/>
                    </a:lnTo>
                    <a:lnTo>
                      <a:pt x="63" y="26"/>
                    </a:lnTo>
                    <a:lnTo>
                      <a:pt x="48" y="24"/>
                    </a:lnTo>
                    <a:lnTo>
                      <a:pt x="33" y="20"/>
                    </a:lnTo>
                    <a:lnTo>
                      <a:pt x="20" y="11"/>
                    </a:lnTo>
                    <a:lnTo>
                      <a:pt x="7" y="0"/>
                    </a:lnTo>
                    <a:lnTo>
                      <a:pt x="0" y="4"/>
                    </a:lnTo>
                    <a:lnTo>
                      <a:pt x="13" y="17"/>
                    </a:lnTo>
                    <a:lnTo>
                      <a:pt x="29" y="26"/>
                    </a:lnTo>
                    <a:lnTo>
                      <a:pt x="46" y="33"/>
                    </a:lnTo>
                    <a:lnTo>
                      <a:pt x="63" y="35"/>
                    </a:lnTo>
                    <a:lnTo>
                      <a:pt x="81" y="35"/>
                    </a:lnTo>
                    <a:lnTo>
                      <a:pt x="96" y="30"/>
                    </a:lnTo>
                    <a:lnTo>
                      <a:pt x="114" y="22"/>
                    </a:lnTo>
                    <a:lnTo>
                      <a:pt x="127" y="11"/>
                    </a:lnTo>
                    <a:lnTo>
                      <a:pt x="122"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8" name="任意多边形 310837"/>
              <p:cNvSpPr/>
              <p:nvPr/>
            </p:nvSpPr>
            <p:spPr>
              <a:xfrm>
                <a:off x="1519" y="1298"/>
                <a:ext cx="35" cy="129"/>
              </a:xfrm>
              <a:custGeom>
                <a:rect l="0" t="0" r="0" b="0"/>
                <a:pathLst>
                  <a:path w="35" h="129">
                    <a:moveTo>
                      <a:pt x="5" y="6"/>
                    </a:moveTo>
                    <a:lnTo>
                      <a:pt x="5" y="6"/>
                    </a:lnTo>
                    <a:lnTo>
                      <a:pt x="13" y="20"/>
                    </a:lnTo>
                    <a:lnTo>
                      <a:pt x="22" y="35"/>
                    </a:lnTo>
                    <a:lnTo>
                      <a:pt x="24" y="50"/>
                    </a:lnTo>
                    <a:lnTo>
                      <a:pt x="27" y="65"/>
                    </a:lnTo>
                    <a:lnTo>
                      <a:pt x="24" y="81"/>
                    </a:lnTo>
                    <a:lnTo>
                      <a:pt x="20" y="96"/>
                    </a:lnTo>
                    <a:lnTo>
                      <a:pt x="11" y="109"/>
                    </a:lnTo>
                    <a:lnTo>
                      <a:pt x="0" y="122"/>
                    </a:lnTo>
                    <a:lnTo>
                      <a:pt x="7" y="129"/>
                    </a:lnTo>
                    <a:lnTo>
                      <a:pt x="20" y="116"/>
                    </a:lnTo>
                    <a:lnTo>
                      <a:pt x="27" y="100"/>
                    </a:lnTo>
                    <a:lnTo>
                      <a:pt x="33" y="83"/>
                    </a:lnTo>
                    <a:lnTo>
                      <a:pt x="35" y="65"/>
                    </a:lnTo>
                    <a:lnTo>
                      <a:pt x="33" y="48"/>
                    </a:lnTo>
                    <a:lnTo>
                      <a:pt x="29" y="30"/>
                    </a:lnTo>
                    <a:lnTo>
                      <a:pt x="22" y="15"/>
                    </a:lnTo>
                    <a:lnTo>
                      <a:pt x="11" y="0"/>
                    </a:lnTo>
                    <a:lnTo>
                      <a:pt x="11" y="0"/>
                    </a:lnTo>
                    <a:lnTo>
                      <a:pt x="5"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39" name="任意多边形 310838"/>
              <p:cNvSpPr/>
              <p:nvPr/>
            </p:nvSpPr>
            <p:spPr>
              <a:xfrm>
                <a:off x="1404" y="1267"/>
                <a:ext cx="126" cy="37"/>
              </a:xfrm>
              <a:custGeom>
                <a:rect l="0" t="0" r="0" b="0"/>
                <a:pathLst>
                  <a:path w="125" h="37">
                    <a:moveTo>
                      <a:pt x="6" y="31"/>
                    </a:moveTo>
                    <a:lnTo>
                      <a:pt x="6" y="31"/>
                    </a:lnTo>
                    <a:lnTo>
                      <a:pt x="19" y="22"/>
                    </a:lnTo>
                    <a:lnTo>
                      <a:pt x="32" y="16"/>
                    </a:lnTo>
                    <a:lnTo>
                      <a:pt x="48" y="11"/>
                    </a:lnTo>
                    <a:lnTo>
                      <a:pt x="63" y="11"/>
                    </a:lnTo>
                    <a:lnTo>
                      <a:pt x="78" y="13"/>
                    </a:lnTo>
                    <a:lnTo>
                      <a:pt x="93" y="18"/>
                    </a:lnTo>
                    <a:lnTo>
                      <a:pt x="107" y="26"/>
                    </a:lnTo>
                    <a:lnTo>
                      <a:pt x="120" y="37"/>
                    </a:lnTo>
                    <a:lnTo>
                      <a:pt x="126" y="31"/>
                    </a:lnTo>
                    <a:lnTo>
                      <a:pt x="113" y="18"/>
                    </a:lnTo>
                    <a:lnTo>
                      <a:pt x="98" y="9"/>
                    </a:lnTo>
                    <a:lnTo>
                      <a:pt x="80" y="2"/>
                    </a:lnTo>
                    <a:lnTo>
                      <a:pt x="63" y="0"/>
                    </a:lnTo>
                    <a:lnTo>
                      <a:pt x="45" y="2"/>
                    </a:lnTo>
                    <a:lnTo>
                      <a:pt x="30" y="7"/>
                    </a:lnTo>
                    <a:lnTo>
                      <a:pt x="15" y="13"/>
                    </a:lnTo>
                    <a:lnTo>
                      <a:pt x="0" y="24"/>
                    </a:lnTo>
                    <a:lnTo>
                      <a:pt x="0" y="24"/>
                    </a:lnTo>
                    <a:lnTo>
                      <a:pt x="6"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0" name="任意多边形 310839"/>
              <p:cNvSpPr/>
              <p:nvPr/>
            </p:nvSpPr>
            <p:spPr>
              <a:xfrm>
                <a:off x="1375" y="1291"/>
                <a:ext cx="35" cy="129"/>
              </a:xfrm>
              <a:custGeom>
                <a:rect l="0" t="0" r="0" b="0"/>
                <a:pathLst>
                  <a:path w="35" h="129">
                    <a:moveTo>
                      <a:pt x="31" y="125"/>
                    </a:moveTo>
                    <a:lnTo>
                      <a:pt x="31" y="125"/>
                    </a:lnTo>
                    <a:lnTo>
                      <a:pt x="22" y="112"/>
                    </a:lnTo>
                    <a:lnTo>
                      <a:pt x="13" y="96"/>
                    </a:lnTo>
                    <a:lnTo>
                      <a:pt x="11" y="81"/>
                    </a:lnTo>
                    <a:lnTo>
                      <a:pt x="9" y="64"/>
                    </a:lnTo>
                    <a:lnTo>
                      <a:pt x="11" y="48"/>
                    </a:lnTo>
                    <a:lnTo>
                      <a:pt x="15" y="33"/>
                    </a:lnTo>
                    <a:lnTo>
                      <a:pt x="24" y="20"/>
                    </a:lnTo>
                    <a:lnTo>
                      <a:pt x="35" y="7"/>
                    </a:lnTo>
                    <a:lnTo>
                      <a:pt x="29" y="0"/>
                    </a:lnTo>
                    <a:lnTo>
                      <a:pt x="15" y="16"/>
                    </a:lnTo>
                    <a:lnTo>
                      <a:pt x="7" y="31"/>
                    </a:lnTo>
                    <a:lnTo>
                      <a:pt x="2" y="46"/>
                    </a:lnTo>
                    <a:lnTo>
                      <a:pt x="0" y="64"/>
                    </a:lnTo>
                    <a:lnTo>
                      <a:pt x="0" y="81"/>
                    </a:lnTo>
                    <a:lnTo>
                      <a:pt x="4" y="99"/>
                    </a:lnTo>
                    <a:lnTo>
                      <a:pt x="13" y="116"/>
                    </a:lnTo>
                    <a:lnTo>
                      <a:pt x="24" y="129"/>
                    </a:lnTo>
                    <a:lnTo>
                      <a:pt x="24" y="129"/>
                    </a:lnTo>
                    <a:lnTo>
                      <a:pt x="31" y="12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1" name="任意多边形 310840"/>
              <p:cNvSpPr/>
              <p:nvPr/>
            </p:nvSpPr>
            <p:spPr>
              <a:xfrm>
                <a:off x="1399" y="1416"/>
                <a:ext cx="127" cy="35"/>
              </a:xfrm>
              <a:custGeom>
                <a:rect l="0" t="0" r="0" b="0"/>
                <a:pathLst>
                  <a:path w="127" h="35">
                    <a:moveTo>
                      <a:pt x="120" y="4"/>
                    </a:moveTo>
                    <a:lnTo>
                      <a:pt x="107" y="15"/>
                    </a:lnTo>
                    <a:lnTo>
                      <a:pt x="94" y="22"/>
                    </a:lnTo>
                    <a:lnTo>
                      <a:pt x="79" y="26"/>
                    </a:lnTo>
                    <a:lnTo>
                      <a:pt x="63" y="26"/>
                    </a:lnTo>
                    <a:lnTo>
                      <a:pt x="48" y="24"/>
                    </a:lnTo>
                    <a:lnTo>
                      <a:pt x="33" y="20"/>
                    </a:lnTo>
                    <a:lnTo>
                      <a:pt x="20" y="11"/>
                    </a:lnTo>
                    <a:lnTo>
                      <a:pt x="7" y="0"/>
                    </a:lnTo>
                    <a:lnTo>
                      <a:pt x="0" y="4"/>
                    </a:lnTo>
                    <a:lnTo>
                      <a:pt x="13" y="17"/>
                    </a:lnTo>
                    <a:lnTo>
                      <a:pt x="29" y="26"/>
                    </a:lnTo>
                    <a:lnTo>
                      <a:pt x="46" y="33"/>
                    </a:lnTo>
                    <a:lnTo>
                      <a:pt x="63" y="35"/>
                    </a:lnTo>
                    <a:lnTo>
                      <a:pt x="79" y="35"/>
                    </a:lnTo>
                    <a:lnTo>
                      <a:pt x="96" y="30"/>
                    </a:lnTo>
                    <a:lnTo>
                      <a:pt x="112" y="22"/>
                    </a:lnTo>
                    <a:lnTo>
                      <a:pt x="127" y="11"/>
                    </a:lnTo>
                    <a:lnTo>
                      <a:pt x="120"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2" name="任意多边形 310841"/>
              <p:cNvSpPr/>
              <p:nvPr/>
            </p:nvSpPr>
            <p:spPr>
              <a:xfrm>
                <a:off x="1519" y="1300"/>
                <a:ext cx="33" cy="127"/>
              </a:xfrm>
              <a:custGeom>
                <a:rect l="0" t="0" r="0" b="0"/>
                <a:pathLst>
                  <a:path w="33" h="127">
                    <a:moveTo>
                      <a:pt x="2" y="4"/>
                    </a:moveTo>
                    <a:lnTo>
                      <a:pt x="2" y="4"/>
                    </a:lnTo>
                    <a:lnTo>
                      <a:pt x="13" y="18"/>
                    </a:lnTo>
                    <a:lnTo>
                      <a:pt x="20" y="33"/>
                    </a:lnTo>
                    <a:lnTo>
                      <a:pt x="24" y="48"/>
                    </a:lnTo>
                    <a:lnTo>
                      <a:pt x="24" y="63"/>
                    </a:lnTo>
                    <a:lnTo>
                      <a:pt x="22" y="79"/>
                    </a:lnTo>
                    <a:lnTo>
                      <a:pt x="18" y="94"/>
                    </a:lnTo>
                    <a:lnTo>
                      <a:pt x="11" y="107"/>
                    </a:lnTo>
                    <a:lnTo>
                      <a:pt x="0" y="120"/>
                    </a:lnTo>
                    <a:lnTo>
                      <a:pt x="7" y="127"/>
                    </a:lnTo>
                    <a:lnTo>
                      <a:pt x="18" y="114"/>
                    </a:lnTo>
                    <a:lnTo>
                      <a:pt x="27" y="98"/>
                    </a:lnTo>
                    <a:lnTo>
                      <a:pt x="31" y="81"/>
                    </a:lnTo>
                    <a:lnTo>
                      <a:pt x="33" y="63"/>
                    </a:lnTo>
                    <a:lnTo>
                      <a:pt x="33" y="46"/>
                    </a:lnTo>
                    <a:lnTo>
                      <a:pt x="29" y="31"/>
                    </a:lnTo>
                    <a:lnTo>
                      <a:pt x="20" y="13"/>
                    </a:lnTo>
                    <a:lnTo>
                      <a:pt x="9" y="0"/>
                    </a:lnTo>
                    <a:lnTo>
                      <a:pt x="9" y="0"/>
                    </a:lnTo>
                    <a:lnTo>
                      <a:pt x="2"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3" name="任意多边形 310842"/>
              <p:cNvSpPr/>
              <p:nvPr/>
            </p:nvSpPr>
            <p:spPr>
              <a:xfrm>
                <a:off x="1404" y="1269"/>
                <a:ext cx="124" cy="35"/>
              </a:xfrm>
              <a:custGeom>
                <a:rect l="0" t="0" r="0" b="0"/>
                <a:pathLst>
                  <a:path w="124" h="35">
                    <a:moveTo>
                      <a:pt x="6" y="31"/>
                    </a:moveTo>
                    <a:lnTo>
                      <a:pt x="6" y="31"/>
                    </a:lnTo>
                    <a:lnTo>
                      <a:pt x="19" y="22"/>
                    </a:lnTo>
                    <a:lnTo>
                      <a:pt x="32" y="14"/>
                    </a:lnTo>
                    <a:lnTo>
                      <a:pt x="48" y="11"/>
                    </a:lnTo>
                    <a:lnTo>
                      <a:pt x="63" y="9"/>
                    </a:lnTo>
                    <a:lnTo>
                      <a:pt x="78" y="11"/>
                    </a:lnTo>
                    <a:lnTo>
                      <a:pt x="93" y="18"/>
                    </a:lnTo>
                    <a:lnTo>
                      <a:pt x="107" y="24"/>
                    </a:lnTo>
                    <a:lnTo>
                      <a:pt x="117" y="35"/>
                    </a:lnTo>
                    <a:lnTo>
                      <a:pt x="124" y="31"/>
                    </a:lnTo>
                    <a:lnTo>
                      <a:pt x="111" y="18"/>
                    </a:lnTo>
                    <a:lnTo>
                      <a:pt x="96" y="9"/>
                    </a:lnTo>
                    <a:lnTo>
                      <a:pt x="80" y="3"/>
                    </a:lnTo>
                    <a:lnTo>
                      <a:pt x="63" y="0"/>
                    </a:lnTo>
                    <a:lnTo>
                      <a:pt x="45" y="3"/>
                    </a:lnTo>
                    <a:lnTo>
                      <a:pt x="30" y="5"/>
                    </a:lnTo>
                    <a:lnTo>
                      <a:pt x="15" y="14"/>
                    </a:lnTo>
                    <a:lnTo>
                      <a:pt x="0" y="24"/>
                    </a:lnTo>
                    <a:lnTo>
                      <a:pt x="0" y="24"/>
                    </a:lnTo>
                    <a:lnTo>
                      <a:pt x="6"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4" name="任意多边形 310843"/>
              <p:cNvSpPr/>
              <p:nvPr/>
            </p:nvSpPr>
            <p:spPr>
              <a:xfrm>
                <a:off x="1375" y="1293"/>
                <a:ext cx="35" cy="127"/>
              </a:xfrm>
              <a:custGeom>
                <a:rect l="0" t="0" r="0" b="0"/>
                <a:pathLst>
                  <a:path w="35" h="127">
                    <a:moveTo>
                      <a:pt x="31" y="123"/>
                    </a:moveTo>
                    <a:lnTo>
                      <a:pt x="31" y="123"/>
                    </a:lnTo>
                    <a:lnTo>
                      <a:pt x="22" y="110"/>
                    </a:lnTo>
                    <a:lnTo>
                      <a:pt x="15" y="94"/>
                    </a:lnTo>
                    <a:lnTo>
                      <a:pt x="11" y="79"/>
                    </a:lnTo>
                    <a:lnTo>
                      <a:pt x="9" y="64"/>
                    </a:lnTo>
                    <a:lnTo>
                      <a:pt x="11" y="49"/>
                    </a:lnTo>
                    <a:lnTo>
                      <a:pt x="18" y="33"/>
                    </a:lnTo>
                    <a:lnTo>
                      <a:pt x="24" y="20"/>
                    </a:lnTo>
                    <a:lnTo>
                      <a:pt x="35" y="7"/>
                    </a:lnTo>
                    <a:lnTo>
                      <a:pt x="29" y="0"/>
                    </a:lnTo>
                    <a:lnTo>
                      <a:pt x="18" y="14"/>
                    </a:lnTo>
                    <a:lnTo>
                      <a:pt x="9" y="29"/>
                    </a:lnTo>
                    <a:lnTo>
                      <a:pt x="2" y="46"/>
                    </a:lnTo>
                    <a:lnTo>
                      <a:pt x="0" y="64"/>
                    </a:lnTo>
                    <a:lnTo>
                      <a:pt x="2" y="81"/>
                    </a:lnTo>
                    <a:lnTo>
                      <a:pt x="7" y="97"/>
                    </a:lnTo>
                    <a:lnTo>
                      <a:pt x="13" y="114"/>
                    </a:lnTo>
                    <a:lnTo>
                      <a:pt x="24" y="127"/>
                    </a:lnTo>
                    <a:lnTo>
                      <a:pt x="24" y="127"/>
                    </a:lnTo>
                    <a:lnTo>
                      <a:pt x="31" y="12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5" name="任意多边形 310844"/>
              <p:cNvSpPr/>
              <p:nvPr/>
            </p:nvSpPr>
            <p:spPr>
              <a:xfrm>
                <a:off x="1399" y="1416"/>
                <a:ext cx="127" cy="35"/>
              </a:xfrm>
              <a:custGeom>
                <a:rect l="0" t="0" r="0" b="0"/>
                <a:pathLst>
                  <a:path w="127" h="35">
                    <a:moveTo>
                      <a:pt x="120" y="4"/>
                    </a:moveTo>
                    <a:lnTo>
                      <a:pt x="107" y="15"/>
                    </a:lnTo>
                    <a:lnTo>
                      <a:pt x="94" y="22"/>
                    </a:lnTo>
                    <a:lnTo>
                      <a:pt x="79" y="24"/>
                    </a:lnTo>
                    <a:lnTo>
                      <a:pt x="63" y="26"/>
                    </a:lnTo>
                    <a:lnTo>
                      <a:pt x="48" y="24"/>
                    </a:lnTo>
                    <a:lnTo>
                      <a:pt x="33" y="17"/>
                    </a:lnTo>
                    <a:lnTo>
                      <a:pt x="20" y="11"/>
                    </a:lnTo>
                    <a:lnTo>
                      <a:pt x="7" y="0"/>
                    </a:lnTo>
                    <a:lnTo>
                      <a:pt x="0" y="4"/>
                    </a:lnTo>
                    <a:lnTo>
                      <a:pt x="15" y="17"/>
                    </a:lnTo>
                    <a:lnTo>
                      <a:pt x="29" y="26"/>
                    </a:lnTo>
                    <a:lnTo>
                      <a:pt x="46" y="33"/>
                    </a:lnTo>
                    <a:lnTo>
                      <a:pt x="63" y="35"/>
                    </a:lnTo>
                    <a:lnTo>
                      <a:pt x="79" y="33"/>
                    </a:lnTo>
                    <a:lnTo>
                      <a:pt x="96" y="30"/>
                    </a:lnTo>
                    <a:lnTo>
                      <a:pt x="112" y="22"/>
                    </a:lnTo>
                    <a:lnTo>
                      <a:pt x="127" y="11"/>
                    </a:lnTo>
                    <a:lnTo>
                      <a:pt x="120"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6" name="任意多边形 310845"/>
              <p:cNvSpPr/>
              <p:nvPr/>
            </p:nvSpPr>
            <p:spPr>
              <a:xfrm>
                <a:off x="1519" y="1300"/>
                <a:ext cx="33" cy="127"/>
              </a:xfrm>
              <a:custGeom>
                <a:rect l="0" t="0" r="0" b="0"/>
                <a:pathLst>
                  <a:path w="33" h="127">
                    <a:moveTo>
                      <a:pt x="2" y="7"/>
                    </a:moveTo>
                    <a:lnTo>
                      <a:pt x="2" y="7"/>
                    </a:lnTo>
                    <a:lnTo>
                      <a:pt x="11" y="20"/>
                    </a:lnTo>
                    <a:lnTo>
                      <a:pt x="18" y="33"/>
                    </a:lnTo>
                    <a:lnTo>
                      <a:pt x="22" y="48"/>
                    </a:lnTo>
                    <a:lnTo>
                      <a:pt x="24" y="63"/>
                    </a:lnTo>
                    <a:lnTo>
                      <a:pt x="22" y="79"/>
                    </a:lnTo>
                    <a:lnTo>
                      <a:pt x="18" y="94"/>
                    </a:lnTo>
                    <a:lnTo>
                      <a:pt x="9" y="107"/>
                    </a:lnTo>
                    <a:lnTo>
                      <a:pt x="0" y="120"/>
                    </a:lnTo>
                    <a:lnTo>
                      <a:pt x="5" y="127"/>
                    </a:lnTo>
                    <a:lnTo>
                      <a:pt x="18" y="114"/>
                    </a:lnTo>
                    <a:lnTo>
                      <a:pt x="27" y="98"/>
                    </a:lnTo>
                    <a:lnTo>
                      <a:pt x="31" y="81"/>
                    </a:lnTo>
                    <a:lnTo>
                      <a:pt x="33" y="66"/>
                    </a:lnTo>
                    <a:lnTo>
                      <a:pt x="31" y="48"/>
                    </a:lnTo>
                    <a:lnTo>
                      <a:pt x="27" y="31"/>
                    </a:lnTo>
                    <a:lnTo>
                      <a:pt x="20" y="15"/>
                    </a:lnTo>
                    <a:lnTo>
                      <a:pt x="9" y="0"/>
                    </a:lnTo>
                    <a:lnTo>
                      <a:pt x="9" y="0"/>
                    </a:lnTo>
                    <a:lnTo>
                      <a:pt x="2"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7" name="任意多边形 310846"/>
              <p:cNvSpPr/>
              <p:nvPr/>
            </p:nvSpPr>
            <p:spPr>
              <a:xfrm>
                <a:off x="1404" y="1272"/>
                <a:ext cx="124" cy="35"/>
              </a:xfrm>
              <a:custGeom>
                <a:rect l="0" t="0" r="0" b="0"/>
                <a:pathLst>
                  <a:path w="124" h="35">
                    <a:moveTo>
                      <a:pt x="6" y="30"/>
                    </a:moveTo>
                    <a:lnTo>
                      <a:pt x="6" y="30"/>
                    </a:lnTo>
                    <a:lnTo>
                      <a:pt x="19" y="19"/>
                    </a:lnTo>
                    <a:lnTo>
                      <a:pt x="32" y="13"/>
                    </a:lnTo>
                    <a:lnTo>
                      <a:pt x="48" y="8"/>
                    </a:lnTo>
                    <a:lnTo>
                      <a:pt x="63" y="8"/>
                    </a:lnTo>
                    <a:lnTo>
                      <a:pt x="78" y="11"/>
                    </a:lnTo>
                    <a:lnTo>
                      <a:pt x="91" y="15"/>
                    </a:lnTo>
                    <a:lnTo>
                      <a:pt x="104" y="24"/>
                    </a:lnTo>
                    <a:lnTo>
                      <a:pt x="117" y="35"/>
                    </a:lnTo>
                    <a:lnTo>
                      <a:pt x="124" y="28"/>
                    </a:lnTo>
                    <a:lnTo>
                      <a:pt x="111" y="17"/>
                    </a:lnTo>
                    <a:lnTo>
                      <a:pt x="96" y="8"/>
                    </a:lnTo>
                    <a:lnTo>
                      <a:pt x="80" y="2"/>
                    </a:lnTo>
                    <a:lnTo>
                      <a:pt x="63" y="0"/>
                    </a:lnTo>
                    <a:lnTo>
                      <a:pt x="45" y="0"/>
                    </a:lnTo>
                    <a:lnTo>
                      <a:pt x="30" y="4"/>
                    </a:lnTo>
                    <a:lnTo>
                      <a:pt x="15" y="13"/>
                    </a:lnTo>
                    <a:lnTo>
                      <a:pt x="0" y="24"/>
                    </a:lnTo>
                    <a:lnTo>
                      <a:pt x="0" y="24"/>
                    </a:lnTo>
                    <a:lnTo>
                      <a:pt x="6"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8" name="任意多边形 310847"/>
              <p:cNvSpPr/>
              <p:nvPr/>
            </p:nvSpPr>
            <p:spPr>
              <a:xfrm>
                <a:off x="1377" y="1296"/>
                <a:ext cx="33" cy="124"/>
              </a:xfrm>
              <a:custGeom>
                <a:rect l="0" t="0" r="0" b="0"/>
                <a:pathLst>
                  <a:path w="33" h="124">
                    <a:moveTo>
                      <a:pt x="31" y="120"/>
                    </a:moveTo>
                    <a:lnTo>
                      <a:pt x="31" y="120"/>
                    </a:lnTo>
                    <a:lnTo>
                      <a:pt x="20" y="107"/>
                    </a:lnTo>
                    <a:lnTo>
                      <a:pt x="13" y="91"/>
                    </a:lnTo>
                    <a:lnTo>
                      <a:pt x="9" y="76"/>
                    </a:lnTo>
                    <a:lnTo>
                      <a:pt x="9" y="61"/>
                    </a:lnTo>
                    <a:lnTo>
                      <a:pt x="11" y="46"/>
                    </a:lnTo>
                    <a:lnTo>
                      <a:pt x="16" y="30"/>
                    </a:lnTo>
                    <a:lnTo>
                      <a:pt x="22" y="17"/>
                    </a:lnTo>
                    <a:lnTo>
                      <a:pt x="33" y="6"/>
                    </a:lnTo>
                    <a:lnTo>
                      <a:pt x="27" y="0"/>
                    </a:lnTo>
                    <a:lnTo>
                      <a:pt x="16" y="13"/>
                    </a:lnTo>
                    <a:lnTo>
                      <a:pt x="7" y="28"/>
                    </a:lnTo>
                    <a:lnTo>
                      <a:pt x="2" y="43"/>
                    </a:lnTo>
                    <a:lnTo>
                      <a:pt x="0" y="61"/>
                    </a:lnTo>
                    <a:lnTo>
                      <a:pt x="0" y="78"/>
                    </a:lnTo>
                    <a:lnTo>
                      <a:pt x="5" y="96"/>
                    </a:lnTo>
                    <a:lnTo>
                      <a:pt x="13" y="111"/>
                    </a:lnTo>
                    <a:lnTo>
                      <a:pt x="24" y="124"/>
                    </a:lnTo>
                    <a:lnTo>
                      <a:pt x="24" y="124"/>
                    </a:lnTo>
                    <a:lnTo>
                      <a:pt x="31" y="1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49" name="任意多边形 310848"/>
              <p:cNvSpPr/>
              <p:nvPr/>
            </p:nvSpPr>
            <p:spPr>
              <a:xfrm>
                <a:off x="1401" y="1416"/>
                <a:ext cx="123" cy="35"/>
              </a:xfrm>
              <a:custGeom>
                <a:rect l="0" t="0" r="0" b="0"/>
                <a:pathLst>
                  <a:path w="123" h="35">
                    <a:moveTo>
                      <a:pt x="118" y="4"/>
                    </a:moveTo>
                    <a:lnTo>
                      <a:pt x="105" y="13"/>
                    </a:lnTo>
                    <a:lnTo>
                      <a:pt x="90" y="20"/>
                    </a:lnTo>
                    <a:lnTo>
                      <a:pt x="77" y="24"/>
                    </a:lnTo>
                    <a:lnTo>
                      <a:pt x="61" y="26"/>
                    </a:lnTo>
                    <a:lnTo>
                      <a:pt x="46" y="24"/>
                    </a:lnTo>
                    <a:lnTo>
                      <a:pt x="31" y="17"/>
                    </a:lnTo>
                    <a:lnTo>
                      <a:pt x="18" y="11"/>
                    </a:lnTo>
                    <a:lnTo>
                      <a:pt x="7" y="0"/>
                    </a:lnTo>
                    <a:lnTo>
                      <a:pt x="0" y="4"/>
                    </a:lnTo>
                    <a:lnTo>
                      <a:pt x="13" y="17"/>
                    </a:lnTo>
                    <a:lnTo>
                      <a:pt x="29" y="26"/>
                    </a:lnTo>
                    <a:lnTo>
                      <a:pt x="44" y="33"/>
                    </a:lnTo>
                    <a:lnTo>
                      <a:pt x="61" y="35"/>
                    </a:lnTo>
                    <a:lnTo>
                      <a:pt x="77" y="33"/>
                    </a:lnTo>
                    <a:lnTo>
                      <a:pt x="94" y="28"/>
                    </a:lnTo>
                    <a:lnTo>
                      <a:pt x="110" y="22"/>
                    </a:lnTo>
                    <a:lnTo>
                      <a:pt x="123" y="11"/>
                    </a:lnTo>
                    <a:lnTo>
                      <a:pt x="118"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0" name="任意多边形 310849"/>
              <p:cNvSpPr/>
              <p:nvPr/>
            </p:nvSpPr>
            <p:spPr>
              <a:xfrm>
                <a:off x="1517" y="1302"/>
                <a:ext cx="33" cy="125"/>
              </a:xfrm>
              <a:custGeom>
                <a:rect l="0" t="0" r="0" b="0"/>
                <a:pathLst>
                  <a:path w="33" h="125">
                    <a:moveTo>
                      <a:pt x="2" y="7"/>
                    </a:moveTo>
                    <a:lnTo>
                      <a:pt x="2" y="7"/>
                    </a:lnTo>
                    <a:lnTo>
                      <a:pt x="13" y="18"/>
                    </a:lnTo>
                    <a:lnTo>
                      <a:pt x="20" y="33"/>
                    </a:lnTo>
                    <a:lnTo>
                      <a:pt x="24" y="48"/>
                    </a:lnTo>
                    <a:lnTo>
                      <a:pt x="24" y="64"/>
                    </a:lnTo>
                    <a:lnTo>
                      <a:pt x="22" y="79"/>
                    </a:lnTo>
                    <a:lnTo>
                      <a:pt x="18" y="92"/>
                    </a:lnTo>
                    <a:lnTo>
                      <a:pt x="11" y="105"/>
                    </a:lnTo>
                    <a:lnTo>
                      <a:pt x="0" y="118"/>
                    </a:lnTo>
                    <a:lnTo>
                      <a:pt x="7" y="125"/>
                    </a:lnTo>
                    <a:lnTo>
                      <a:pt x="18" y="112"/>
                    </a:lnTo>
                    <a:lnTo>
                      <a:pt x="26" y="96"/>
                    </a:lnTo>
                    <a:lnTo>
                      <a:pt x="31" y="81"/>
                    </a:lnTo>
                    <a:lnTo>
                      <a:pt x="33" y="64"/>
                    </a:lnTo>
                    <a:lnTo>
                      <a:pt x="33" y="46"/>
                    </a:lnTo>
                    <a:lnTo>
                      <a:pt x="29" y="31"/>
                    </a:lnTo>
                    <a:lnTo>
                      <a:pt x="20" y="13"/>
                    </a:lnTo>
                    <a:lnTo>
                      <a:pt x="9" y="0"/>
                    </a:lnTo>
                    <a:lnTo>
                      <a:pt x="9" y="0"/>
                    </a:lnTo>
                    <a:lnTo>
                      <a:pt x="2"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1" name="任意多边形 310850"/>
              <p:cNvSpPr/>
              <p:nvPr/>
            </p:nvSpPr>
            <p:spPr>
              <a:xfrm>
                <a:off x="1404" y="1274"/>
                <a:ext cx="122" cy="35"/>
              </a:xfrm>
              <a:custGeom>
                <a:rect l="0" t="0" r="0" b="0"/>
                <a:pathLst>
                  <a:path w="122" h="35">
                    <a:moveTo>
                      <a:pt x="6" y="28"/>
                    </a:moveTo>
                    <a:lnTo>
                      <a:pt x="6" y="28"/>
                    </a:lnTo>
                    <a:lnTo>
                      <a:pt x="19" y="19"/>
                    </a:lnTo>
                    <a:lnTo>
                      <a:pt x="32" y="13"/>
                    </a:lnTo>
                    <a:lnTo>
                      <a:pt x="48" y="9"/>
                    </a:lnTo>
                    <a:lnTo>
                      <a:pt x="61" y="9"/>
                    </a:lnTo>
                    <a:lnTo>
                      <a:pt x="76" y="11"/>
                    </a:lnTo>
                    <a:lnTo>
                      <a:pt x="91" y="15"/>
                    </a:lnTo>
                    <a:lnTo>
                      <a:pt x="104" y="24"/>
                    </a:lnTo>
                    <a:lnTo>
                      <a:pt x="115" y="35"/>
                    </a:lnTo>
                    <a:lnTo>
                      <a:pt x="122" y="28"/>
                    </a:lnTo>
                    <a:lnTo>
                      <a:pt x="109" y="15"/>
                    </a:lnTo>
                    <a:lnTo>
                      <a:pt x="96" y="6"/>
                    </a:lnTo>
                    <a:lnTo>
                      <a:pt x="78" y="2"/>
                    </a:lnTo>
                    <a:lnTo>
                      <a:pt x="63" y="0"/>
                    </a:lnTo>
                    <a:lnTo>
                      <a:pt x="45" y="0"/>
                    </a:lnTo>
                    <a:lnTo>
                      <a:pt x="30" y="4"/>
                    </a:lnTo>
                    <a:lnTo>
                      <a:pt x="15" y="11"/>
                    </a:lnTo>
                    <a:lnTo>
                      <a:pt x="0" y="22"/>
                    </a:lnTo>
                    <a:lnTo>
                      <a:pt x="0" y="22"/>
                    </a:lnTo>
                    <a:lnTo>
                      <a:pt x="6"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2" name="任意多边形 310851"/>
              <p:cNvSpPr/>
              <p:nvPr/>
            </p:nvSpPr>
            <p:spPr>
              <a:xfrm>
                <a:off x="1377" y="1296"/>
                <a:ext cx="33" cy="126"/>
              </a:xfrm>
              <a:custGeom>
                <a:rect l="0" t="0" r="0" b="0"/>
                <a:pathLst>
                  <a:path w="33" h="125">
                    <a:moveTo>
                      <a:pt x="31" y="120"/>
                    </a:moveTo>
                    <a:lnTo>
                      <a:pt x="31" y="120"/>
                    </a:lnTo>
                    <a:lnTo>
                      <a:pt x="20" y="107"/>
                    </a:lnTo>
                    <a:lnTo>
                      <a:pt x="13" y="91"/>
                    </a:lnTo>
                    <a:lnTo>
                      <a:pt x="11" y="78"/>
                    </a:lnTo>
                    <a:lnTo>
                      <a:pt x="9" y="63"/>
                    </a:lnTo>
                    <a:lnTo>
                      <a:pt x="11" y="48"/>
                    </a:lnTo>
                    <a:lnTo>
                      <a:pt x="16" y="32"/>
                    </a:lnTo>
                    <a:lnTo>
                      <a:pt x="22" y="19"/>
                    </a:lnTo>
                    <a:lnTo>
                      <a:pt x="33" y="6"/>
                    </a:lnTo>
                    <a:lnTo>
                      <a:pt x="27" y="0"/>
                    </a:lnTo>
                    <a:lnTo>
                      <a:pt x="16" y="13"/>
                    </a:lnTo>
                    <a:lnTo>
                      <a:pt x="7" y="28"/>
                    </a:lnTo>
                    <a:lnTo>
                      <a:pt x="2" y="46"/>
                    </a:lnTo>
                    <a:lnTo>
                      <a:pt x="0" y="61"/>
                    </a:lnTo>
                    <a:lnTo>
                      <a:pt x="0" y="78"/>
                    </a:lnTo>
                    <a:lnTo>
                      <a:pt x="5" y="96"/>
                    </a:lnTo>
                    <a:lnTo>
                      <a:pt x="13" y="111"/>
                    </a:lnTo>
                    <a:lnTo>
                      <a:pt x="24" y="126"/>
                    </a:lnTo>
                    <a:lnTo>
                      <a:pt x="24" y="126"/>
                    </a:lnTo>
                    <a:lnTo>
                      <a:pt x="31" y="1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3" name="任意多边形 310852"/>
              <p:cNvSpPr/>
              <p:nvPr/>
            </p:nvSpPr>
            <p:spPr>
              <a:xfrm>
                <a:off x="1401" y="1416"/>
                <a:ext cx="123" cy="35"/>
              </a:xfrm>
              <a:custGeom>
                <a:rect l="0" t="0" r="0" b="0"/>
                <a:pathLst>
                  <a:path w="123" h="35">
                    <a:moveTo>
                      <a:pt x="116" y="4"/>
                    </a:moveTo>
                    <a:lnTo>
                      <a:pt x="105" y="13"/>
                    </a:lnTo>
                    <a:lnTo>
                      <a:pt x="90" y="20"/>
                    </a:lnTo>
                    <a:lnTo>
                      <a:pt x="77" y="24"/>
                    </a:lnTo>
                    <a:lnTo>
                      <a:pt x="61" y="24"/>
                    </a:lnTo>
                    <a:lnTo>
                      <a:pt x="46" y="22"/>
                    </a:lnTo>
                    <a:lnTo>
                      <a:pt x="33" y="17"/>
                    </a:lnTo>
                    <a:lnTo>
                      <a:pt x="18" y="11"/>
                    </a:lnTo>
                    <a:lnTo>
                      <a:pt x="7" y="0"/>
                    </a:lnTo>
                    <a:lnTo>
                      <a:pt x="0" y="6"/>
                    </a:lnTo>
                    <a:lnTo>
                      <a:pt x="13" y="17"/>
                    </a:lnTo>
                    <a:lnTo>
                      <a:pt x="29" y="26"/>
                    </a:lnTo>
                    <a:lnTo>
                      <a:pt x="44" y="33"/>
                    </a:lnTo>
                    <a:lnTo>
                      <a:pt x="61" y="35"/>
                    </a:lnTo>
                    <a:lnTo>
                      <a:pt x="77" y="33"/>
                    </a:lnTo>
                    <a:lnTo>
                      <a:pt x="94" y="28"/>
                    </a:lnTo>
                    <a:lnTo>
                      <a:pt x="110" y="22"/>
                    </a:lnTo>
                    <a:lnTo>
                      <a:pt x="123" y="11"/>
                    </a:lnTo>
                    <a:lnTo>
                      <a:pt x="116"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4" name="任意多边形 310853"/>
              <p:cNvSpPr/>
              <p:nvPr/>
            </p:nvSpPr>
            <p:spPr>
              <a:xfrm>
                <a:off x="1517" y="1302"/>
                <a:ext cx="33" cy="125"/>
              </a:xfrm>
              <a:custGeom>
                <a:rect l="0" t="0" r="0" b="0"/>
                <a:pathLst>
                  <a:path w="33" h="125">
                    <a:moveTo>
                      <a:pt x="2" y="7"/>
                    </a:moveTo>
                    <a:lnTo>
                      <a:pt x="2" y="7"/>
                    </a:lnTo>
                    <a:lnTo>
                      <a:pt x="11" y="20"/>
                    </a:lnTo>
                    <a:lnTo>
                      <a:pt x="18" y="33"/>
                    </a:lnTo>
                    <a:lnTo>
                      <a:pt x="22" y="48"/>
                    </a:lnTo>
                    <a:lnTo>
                      <a:pt x="24" y="64"/>
                    </a:lnTo>
                    <a:lnTo>
                      <a:pt x="22" y="79"/>
                    </a:lnTo>
                    <a:lnTo>
                      <a:pt x="18" y="92"/>
                    </a:lnTo>
                    <a:lnTo>
                      <a:pt x="11" y="105"/>
                    </a:lnTo>
                    <a:lnTo>
                      <a:pt x="0" y="118"/>
                    </a:lnTo>
                    <a:lnTo>
                      <a:pt x="7" y="125"/>
                    </a:lnTo>
                    <a:lnTo>
                      <a:pt x="18" y="112"/>
                    </a:lnTo>
                    <a:lnTo>
                      <a:pt x="26" y="96"/>
                    </a:lnTo>
                    <a:lnTo>
                      <a:pt x="31" y="81"/>
                    </a:lnTo>
                    <a:lnTo>
                      <a:pt x="33" y="64"/>
                    </a:lnTo>
                    <a:lnTo>
                      <a:pt x="31" y="46"/>
                    </a:lnTo>
                    <a:lnTo>
                      <a:pt x="26" y="31"/>
                    </a:lnTo>
                    <a:lnTo>
                      <a:pt x="20" y="16"/>
                    </a:lnTo>
                    <a:lnTo>
                      <a:pt x="9" y="0"/>
                    </a:lnTo>
                    <a:lnTo>
                      <a:pt x="9" y="0"/>
                    </a:lnTo>
                    <a:lnTo>
                      <a:pt x="2"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5" name="任意多边形 310854"/>
              <p:cNvSpPr/>
              <p:nvPr/>
            </p:nvSpPr>
            <p:spPr>
              <a:xfrm>
                <a:off x="1404" y="1274"/>
                <a:ext cx="122" cy="35"/>
              </a:xfrm>
              <a:custGeom>
                <a:rect l="0" t="0" r="0" b="0"/>
                <a:pathLst>
                  <a:path w="122" h="35">
                    <a:moveTo>
                      <a:pt x="6" y="30"/>
                    </a:moveTo>
                    <a:lnTo>
                      <a:pt x="6" y="30"/>
                    </a:lnTo>
                    <a:lnTo>
                      <a:pt x="19" y="22"/>
                    </a:lnTo>
                    <a:lnTo>
                      <a:pt x="32" y="15"/>
                    </a:lnTo>
                    <a:lnTo>
                      <a:pt x="45" y="11"/>
                    </a:lnTo>
                    <a:lnTo>
                      <a:pt x="61" y="11"/>
                    </a:lnTo>
                    <a:lnTo>
                      <a:pt x="76" y="13"/>
                    </a:lnTo>
                    <a:lnTo>
                      <a:pt x="89" y="17"/>
                    </a:lnTo>
                    <a:lnTo>
                      <a:pt x="102" y="24"/>
                    </a:lnTo>
                    <a:lnTo>
                      <a:pt x="115" y="35"/>
                    </a:lnTo>
                    <a:lnTo>
                      <a:pt x="122" y="28"/>
                    </a:lnTo>
                    <a:lnTo>
                      <a:pt x="109" y="17"/>
                    </a:lnTo>
                    <a:lnTo>
                      <a:pt x="93" y="9"/>
                    </a:lnTo>
                    <a:lnTo>
                      <a:pt x="78" y="4"/>
                    </a:lnTo>
                    <a:lnTo>
                      <a:pt x="61" y="0"/>
                    </a:lnTo>
                    <a:lnTo>
                      <a:pt x="45" y="2"/>
                    </a:lnTo>
                    <a:lnTo>
                      <a:pt x="28" y="6"/>
                    </a:lnTo>
                    <a:lnTo>
                      <a:pt x="15" y="13"/>
                    </a:lnTo>
                    <a:lnTo>
                      <a:pt x="0" y="24"/>
                    </a:lnTo>
                    <a:lnTo>
                      <a:pt x="0" y="24"/>
                    </a:lnTo>
                    <a:lnTo>
                      <a:pt x="6"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6" name="任意多边形 310855"/>
              <p:cNvSpPr/>
              <p:nvPr/>
            </p:nvSpPr>
            <p:spPr>
              <a:xfrm>
                <a:off x="1377" y="1298"/>
                <a:ext cx="33" cy="124"/>
              </a:xfrm>
              <a:custGeom>
                <a:rect l="0" t="0" r="0" b="0"/>
                <a:pathLst>
                  <a:path w="33" h="124">
                    <a:moveTo>
                      <a:pt x="31" y="118"/>
                    </a:moveTo>
                    <a:lnTo>
                      <a:pt x="31" y="118"/>
                    </a:lnTo>
                    <a:lnTo>
                      <a:pt x="22" y="105"/>
                    </a:lnTo>
                    <a:lnTo>
                      <a:pt x="16" y="92"/>
                    </a:lnTo>
                    <a:lnTo>
                      <a:pt x="11" y="76"/>
                    </a:lnTo>
                    <a:lnTo>
                      <a:pt x="9" y="61"/>
                    </a:lnTo>
                    <a:lnTo>
                      <a:pt x="11" y="46"/>
                    </a:lnTo>
                    <a:lnTo>
                      <a:pt x="16" y="33"/>
                    </a:lnTo>
                    <a:lnTo>
                      <a:pt x="24" y="17"/>
                    </a:lnTo>
                    <a:lnTo>
                      <a:pt x="33" y="6"/>
                    </a:lnTo>
                    <a:lnTo>
                      <a:pt x="27" y="0"/>
                    </a:lnTo>
                    <a:lnTo>
                      <a:pt x="16" y="13"/>
                    </a:lnTo>
                    <a:lnTo>
                      <a:pt x="7" y="28"/>
                    </a:lnTo>
                    <a:lnTo>
                      <a:pt x="2" y="44"/>
                    </a:lnTo>
                    <a:lnTo>
                      <a:pt x="0" y="61"/>
                    </a:lnTo>
                    <a:lnTo>
                      <a:pt x="2" y="76"/>
                    </a:lnTo>
                    <a:lnTo>
                      <a:pt x="7" y="94"/>
                    </a:lnTo>
                    <a:lnTo>
                      <a:pt x="13" y="109"/>
                    </a:lnTo>
                    <a:lnTo>
                      <a:pt x="24" y="124"/>
                    </a:lnTo>
                    <a:lnTo>
                      <a:pt x="24" y="124"/>
                    </a:lnTo>
                    <a:lnTo>
                      <a:pt x="31" y="1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7" name="任意多边形 310856"/>
              <p:cNvSpPr/>
              <p:nvPr/>
            </p:nvSpPr>
            <p:spPr>
              <a:xfrm>
                <a:off x="1401" y="1416"/>
                <a:ext cx="123" cy="33"/>
              </a:xfrm>
              <a:custGeom>
                <a:rect l="0" t="0" r="0" b="0"/>
                <a:pathLst>
                  <a:path w="123" h="33">
                    <a:moveTo>
                      <a:pt x="116" y="4"/>
                    </a:moveTo>
                    <a:lnTo>
                      <a:pt x="103" y="13"/>
                    </a:lnTo>
                    <a:lnTo>
                      <a:pt x="90" y="20"/>
                    </a:lnTo>
                    <a:lnTo>
                      <a:pt x="77" y="24"/>
                    </a:lnTo>
                    <a:lnTo>
                      <a:pt x="61" y="24"/>
                    </a:lnTo>
                    <a:lnTo>
                      <a:pt x="46" y="22"/>
                    </a:lnTo>
                    <a:lnTo>
                      <a:pt x="33" y="17"/>
                    </a:lnTo>
                    <a:lnTo>
                      <a:pt x="20" y="11"/>
                    </a:lnTo>
                    <a:lnTo>
                      <a:pt x="7" y="0"/>
                    </a:lnTo>
                    <a:lnTo>
                      <a:pt x="0" y="6"/>
                    </a:lnTo>
                    <a:lnTo>
                      <a:pt x="13" y="17"/>
                    </a:lnTo>
                    <a:lnTo>
                      <a:pt x="29" y="26"/>
                    </a:lnTo>
                    <a:lnTo>
                      <a:pt x="44" y="30"/>
                    </a:lnTo>
                    <a:lnTo>
                      <a:pt x="61" y="33"/>
                    </a:lnTo>
                    <a:lnTo>
                      <a:pt x="77" y="33"/>
                    </a:lnTo>
                    <a:lnTo>
                      <a:pt x="94" y="28"/>
                    </a:lnTo>
                    <a:lnTo>
                      <a:pt x="107" y="22"/>
                    </a:lnTo>
                    <a:lnTo>
                      <a:pt x="123" y="11"/>
                    </a:lnTo>
                    <a:lnTo>
                      <a:pt x="116"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8" name="任意多边形 310857"/>
              <p:cNvSpPr/>
              <p:nvPr/>
            </p:nvSpPr>
            <p:spPr>
              <a:xfrm>
                <a:off x="1517" y="1304"/>
                <a:ext cx="31" cy="123"/>
              </a:xfrm>
              <a:custGeom>
                <a:rect l="0" t="0" r="0" b="0"/>
                <a:pathLst>
                  <a:path w="31" h="123">
                    <a:moveTo>
                      <a:pt x="0" y="7"/>
                    </a:moveTo>
                    <a:lnTo>
                      <a:pt x="0" y="7"/>
                    </a:lnTo>
                    <a:lnTo>
                      <a:pt x="11" y="20"/>
                    </a:lnTo>
                    <a:lnTo>
                      <a:pt x="18" y="33"/>
                    </a:lnTo>
                    <a:lnTo>
                      <a:pt x="22" y="46"/>
                    </a:lnTo>
                    <a:lnTo>
                      <a:pt x="22" y="62"/>
                    </a:lnTo>
                    <a:lnTo>
                      <a:pt x="20" y="77"/>
                    </a:lnTo>
                    <a:lnTo>
                      <a:pt x="15" y="90"/>
                    </a:lnTo>
                    <a:lnTo>
                      <a:pt x="9" y="103"/>
                    </a:lnTo>
                    <a:lnTo>
                      <a:pt x="0" y="116"/>
                    </a:lnTo>
                    <a:lnTo>
                      <a:pt x="4" y="123"/>
                    </a:lnTo>
                    <a:lnTo>
                      <a:pt x="18" y="110"/>
                    </a:lnTo>
                    <a:lnTo>
                      <a:pt x="24" y="94"/>
                    </a:lnTo>
                    <a:lnTo>
                      <a:pt x="29" y="79"/>
                    </a:lnTo>
                    <a:lnTo>
                      <a:pt x="31" y="62"/>
                    </a:lnTo>
                    <a:lnTo>
                      <a:pt x="31" y="46"/>
                    </a:lnTo>
                    <a:lnTo>
                      <a:pt x="26" y="29"/>
                    </a:lnTo>
                    <a:lnTo>
                      <a:pt x="18" y="14"/>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59" name="任意多边形 310858"/>
              <p:cNvSpPr/>
              <p:nvPr/>
            </p:nvSpPr>
            <p:spPr>
              <a:xfrm>
                <a:off x="1404" y="1276"/>
                <a:ext cx="120" cy="35"/>
              </a:xfrm>
              <a:custGeom>
                <a:rect l="0" t="0" r="0" b="0"/>
                <a:pathLst>
                  <a:path w="120" h="35">
                    <a:moveTo>
                      <a:pt x="6" y="31"/>
                    </a:moveTo>
                    <a:lnTo>
                      <a:pt x="6" y="31"/>
                    </a:lnTo>
                    <a:lnTo>
                      <a:pt x="19" y="20"/>
                    </a:lnTo>
                    <a:lnTo>
                      <a:pt x="32" y="13"/>
                    </a:lnTo>
                    <a:lnTo>
                      <a:pt x="45" y="11"/>
                    </a:lnTo>
                    <a:lnTo>
                      <a:pt x="61" y="9"/>
                    </a:lnTo>
                    <a:lnTo>
                      <a:pt x="76" y="11"/>
                    </a:lnTo>
                    <a:lnTo>
                      <a:pt x="89" y="17"/>
                    </a:lnTo>
                    <a:lnTo>
                      <a:pt x="102" y="24"/>
                    </a:lnTo>
                    <a:lnTo>
                      <a:pt x="113" y="35"/>
                    </a:lnTo>
                    <a:lnTo>
                      <a:pt x="120" y="28"/>
                    </a:lnTo>
                    <a:lnTo>
                      <a:pt x="107" y="17"/>
                    </a:lnTo>
                    <a:lnTo>
                      <a:pt x="93" y="9"/>
                    </a:lnTo>
                    <a:lnTo>
                      <a:pt x="78" y="2"/>
                    </a:lnTo>
                    <a:lnTo>
                      <a:pt x="61" y="0"/>
                    </a:lnTo>
                    <a:lnTo>
                      <a:pt x="45" y="2"/>
                    </a:lnTo>
                    <a:lnTo>
                      <a:pt x="28" y="7"/>
                    </a:lnTo>
                    <a:lnTo>
                      <a:pt x="15" y="13"/>
                    </a:lnTo>
                    <a:lnTo>
                      <a:pt x="0" y="24"/>
                    </a:lnTo>
                    <a:lnTo>
                      <a:pt x="0" y="24"/>
                    </a:lnTo>
                    <a:lnTo>
                      <a:pt x="6"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0" name="任意多边形 310859"/>
              <p:cNvSpPr/>
              <p:nvPr/>
            </p:nvSpPr>
            <p:spPr>
              <a:xfrm>
                <a:off x="1379" y="1300"/>
                <a:ext cx="31" cy="122"/>
              </a:xfrm>
              <a:custGeom>
                <a:rect l="0" t="0" r="0" b="0"/>
                <a:pathLst>
                  <a:path w="31" h="122">
                    <a:moveTo>
                      <a:pt x="29" y="116"/>
                    </a:moveTo>
                    <a:lnTo>
                      <a:pt x="29" y="116"/>
                    </a:lnTo>
                    <a:lnTo>
                      <a:pt x="20" y="103"/>
                    </a:lnTo>
                    <a:lnTo>
                      <a:pt x="14" y="90"/>
                    </a:lnTo>
                    <a:lnTo>
                      <a:pt x="9" y="74"/>
                    </a:lnTo>
                    <a:lnTo>
                      <a:pt x="9" y="59"/>
                    </a:lnTo>
                    <a:lnTo>
                      <a:pt x="9" y="46"/>
                    </a:lnTo>
                    <a:lnTo>
                      <a:pt x="14" y="31"/>
                    </a:lnTo>
                    <a:lnTo>
                      <a:pt x="22" y="18"/>
                    </a:lnTo>
                    <a:lnTo>
                      <a:pt x="31" y="7"/>
                    </a:lnTo>
                    <a:lnTo>
                      <a:pt x="25" y="0"/>
                    </a:lnTo>
                    <a:lnTo>
                      <a:pt x="14" y="13"/>
                    </a:lnTo>
                    <a:lnTo>
                      <a:pt x="7" y="26"/>
                    </a:lnTo>
                    <a:lnTo>
                      <a:pt x="0" y="44"/>
                    </a:lnTo>
                    <a:lnTo>
                      <a:pt x="0" y="59"/>
                    </a:lnTo>
                    <a:lnTo>
                      <a:pt x="0" y="77"/>
                    </a:lnTo>
                    <a:lnTo>
                      <a:pt x="5" y="92"/>
                    </a:lnTo>
                    <a:lnTo>
                      <a:pt x="14" y="107"/>
                    </a:lnTo>
                    <a:lnTo>
                      <a:pt x="22" y="122"/>
                    </a:lnTo>
                    <a:lnTo>
                      <a:pt x="22" y="122"/>
                    </a:lnTo>
                    <a:lnTo>
                      <a:pt x="29" y="11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1" name="任意多边形 310860"/>
              <p:cNvSpPr/>
              <p:nvPr/>
            </p:nvSpPr>
            <p:spPr>
              <a:xfrm>
                <a:off x="1401" y="1416"/>
                <a:ext cx="120" cy="33"/>
              </a:xfrm>
              <a:custGeom>
                <a:rect l="0" t="0" r="0" b="0"/>
                <a:pathLst>
                  <a:path w="120" h="33">
                    <a:moveTo>
                      <a:pt x="116" y="4"/>
                    </a:moveTo>
                    <a:lnTo>
                      <a:pt x="103" y="13"/>
                    </a:lnTo>
                    <a:lnTo>
                      <a:pt x="90" y="20"/>
                    </a:lnTo>
                    <a:lnTo>
                      <a:pt x="77" y="24"/>
                    </a:lnTo>
                    <a:lnTo>
                      <a:pt x="61" y="24"/>
                    </a:lnTo>
                    <a:lnTo>
                      <a:pt x="46" y="22"/>
                    </a:lnTo>
                    <a:lnTo>
                      <a:pt x="33" y="17"/>
                    </a:lnTo>
                    <a:lnTo>
                      <a:pt x="20" y="9"/>
                    </a:lnTo>
                    <a:lnTo>
                      <a:pt x="7" y="0"/>
                    </a:lnTo>
                    <a:lnTo>
                      <a:pt x="0" y="6"/>
                    </a:lnTo>
                    <a:lnTo>
                      <a:pt x="13" y="17"/>
                    </a:lnTo>
                    <a:lnTo>
                      <a:pt x="29" y="26"/>
                    </a:lnTo>
                    <a:lnTo>
                      <a:pt x="44" y="30"/>
                    </a:lnTo>
                    <a:lnTo>
                      <a:pt x="61" y="33"/>
                    </a:lnTo>
                    <a:lnTo>
                      <a:pt x="77" y="33"/>
                    </a:lnTo>
                    <a:lnTo>
                      <a:pt x="92" y="28"/>
                    </a:lnTo>
                    <a:lnTo>
                      <a:pt x="107" y="22"/>
                    </a:lnTo>
                    <a:lnTo>
                      <a:pt x="120" y="11"/>
                    </a:lnTo>
                    <a:lnTo>
                      <a:pt x="116"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2" name="任意多边形 310861"/>
              <p:cNvSpPr/>
              <p:nvPr/>
            </p:nvSpPr>
            <p:spPr>
              <a:xfrm>
                <a:off x="1515" y="1307"/>
                <a:ext cx="33" cy="120"/>
              </a:xfrm>
              <a:custGeom>
                <a:rect l="0" t="0" r="0" b="0"/>
                <a:pathLst>
                  <a:path w="33" h="120">
                    <a:moveTo>
                      <a:pt x="2" y="4"/>
                    </a:moveTo>
                    <a:lnTo>
                      <a:pt x="2" y="4"/>
                    </a:lnTo>
                    <a:lnTo>
                      <a:pt x="11" y="17"/>
                    </a:lnTo>
                    <a:lnTo>
                      <a:pt x="17" y="30"/>
                    </a:lnTo>
                    <a:lnTo>
                      <a:pt x="22" y="45"/>
                    </a:lnTo>
                    <a:lnTo>
                      <a:pt x="24" y="61"/>
                    </a:lnTo>
                    <a:lnTo>
                      <a:pt x="22" y="74"/>
                    </a:lnTo>
                    <a:lnTo>
                      <a:pt x="17" y="89"/>
                    </a:lnTo>
                    <a:lnTo>
                      <a:pt x="11" y="102"/>
                    </a:lnTo>
                    <a:lnTo>
                      <a:pt x="0" y="113"/>
                    </a:lnTo>
                    <a:lnTo>
                      <a:pt x="6" y="120"/>
                    </a:lnTo>
                    <a:lnTo>
                      <a:pt x="17" y="107"/>
                    </a:lnTo>
                    <a:lnTo>
                      <a:pt x="26" y="91"/>
                    </a:lnTo>
                    <a:lnTo>
                      <a:pt x="31" y="76"/>
                    </a:lnTo>
                    <a:lnTo>
                      <a:pt x="33" y="61"/>
                    </a:lnTo>
                    <a:lnTo>
                      <a:pt x="31" y="43"/>
                    </a:lnTo>
                    <a:lnTo>
                      <a:pt x="26" y="28"/>
                    </a:lnTo>
                    <a:lnTo>
                      <a:pt x="20" y="13"/>
                    </a:lnTo>
                    <a:lnTo>
                      <a:pt x="9" y="0"/>
                    </a:lnTo>
                    <a:lnTo>
                      <a:pt x="9" y="0"/>
                    </a:lnTo>
                    <a:lnTo>
                      <a:pt x="2"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3" name="任意多边形 310862"/>
              <p:cNvSpPr/>
              <p:nvPr/>
            </p:nvSpPr>
            <p:spPr>
              <a:xfrm>
                <a:off x="1404" y="1278"/>
                <a:ext cx="120" cy="33"/>
              </a:xfrm>
              <a:custGeom>
                <a:rect l="0" t="0" r="0" b="0"/>
                <a:pathLst>
                  <a:path w="120" h="33">
                    <a:moveTo>
                      <a:pt x="6" y="29"/>
                    </a:moveTo>
                    <a:lnTo>
                      <a:pt x="6" y="29"/>
                    </a:lnTo>
                    <a:lnTo>
                      <a:pt x="19" y="20"/>
                    </a:lnTo>
                    <a:lnTo>
                      <a:pt x="32" y="13"/>
                    </a:lnTo>
                    <a:lnTo>
                      <a:pt x="45" y="11"/>
                    </a:lnTo>
                    <a:lnTo>
                      <a:pt x="61" y="9"/>
                    </a:lnTo>
                    <a:lnTo>
                      <a:pt x="74" y="11"/>
                    </a:lnTo>
                    <a:lnTo>
                      <a:pt x="89" y="15"/>
                    </a:lnTo>
                    <a:lnTo>
                      <a:pt x="102" y="24"/>
                    </a:lnTo>
                    <a:lnTo>
                      <a:pt x="113" y="33"/>
                    </a:lnTo>
                    <a:lnTo>
                      <a:pt x="120" y="29"/>
                    </a:lnTo>
                    <a:lnTo>
                      <a:pt x="107" y="15"/>
                    </a:lnTo>
                    <a:lnTo>
                      <a:pt x="91" y="9"/>
                    </a:lnTo>
                    <a:lnTo>
                      <a:pt x="76" y="2"/>
                    </a:lnTo>
                    <a:lnTo>
                      <a:pt x="61" y="0"/>
                    </a:lnTo>
                    <a:lnTo>
                      <a:pt x="45" y="0"/>
                    </a:lnTo>
                    <a:lnTo>
                      <a:pt x="28" y="5"/>
                    </a:lnTo>
                    <a:lnTo>
                      <a:pt x="15" y="13"/>
                    </a:lnTo>
                    <a:lnTo>
                      <a:pt x="0" y="22"/>
                    </a:lnTo>
                    <a:lnTo>
                      <a:pt x="0" y="22"/>
                    </a:lnTo>
                    <a:lnTo>
                      <a:pt x="6"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4" name="任意多边形 310863"/>
              <p:cNvSpPr/>
              <p:nvPr/>
            </p:nvSpPr>
            <p:spPr>
              <a:xfrm>
                <a:off x="1379" y="1300"/>
                <a:ext cx="31" cy="122"/>
              </a:xfrm>
              <a:custGeom>
                <a:rect l="0" t="0" r="0" b="0"/>
                <a:pathLst>
                  <a:path w="31" h="122">
                    <a:moveTo>
                      <a:pt x="31" y="116"/>
                    </a:moveTo>
                    <a:lnTo>
                      <a:pt x="31" y="116"/>
                    </a:lnTo>
                    <a:lnTo>
                      <a:pt x="20" y="103"/>
                    </a:lnTo>
                    <a:lnTo>
                      <a:pt x="14" y="90"/>
                    </a:lnTo>
                    <a:lnTo>
                      <a:pt x="11" y="74"/>
                    </a:lnTo>
                    <a:lnTo>
                      <a:pt x="9" y="61"/>
                    </a:lnTo>
                    <a:lnTo>
                      <a:pt x="11" y="46"/>
                    </a:lnTo>
                    <a:lnTo>
                      <a:pt x="16" y="33"/>
                    </a:lnTo>
                    <a:lnTo>
                      <a:pt x="22" y="20"/>
                    </a:lnTo>
                    <a:lnTo>
                      <a:pt x="31" y="7"/>
                    </a:lnTo>
                    <a:lnTo>
                      <a:pt x="25" y="0"/>
                    </a:lnTo>
                    <a:lnTo>
                      <a:pt x="14" y="13"/>
                    </a:lnTo>
                    <a:lnTo>
                      <a:pt x="7" y="28"/>
                    </a:lnTo>
                    <a:lnTo>
                      <a:pt x="3" y="44"/>
                    </a:lnTo>
                    <a:lnTo>
                      <a:pt x="0" y="61"/>
                    </a:lnTo>
                    <a:lnTo>
                      <a:pt x="0" y="77"/>
                    </a:lnTo>
                    <a:lnTo>
                      <a:pt x="5" y="92"/>
                    </a:lnTo>
                    <a:lnTo>
                      <a:pt x="14" y="107"/>
                    </a:lnTo>
                    <a:lnTo>
                      <a:pt x="25" y="122"/>
                    </a:lnTo>
                    <a:lnTo>
                      <a:pt x="25" y="122"/>
                    </a:lnTo>
                    <a:lnTo>
                      <a:pt x="31" y="11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5" name="任意多边形 310864"/>
              <p:cNvSpPr/>
              <p:nvPr/>
            </p:nvSpPr>
            <p:spPr>
              <a:xfrm>
                <a:off x="1404" y="1416"/>
                <a:ext cx="117" cy="33"/>
              </a:xfrm>
              <a:custGeom>
                <a:rect l="0" t="0" r="0" b="0"/>
                <a:pathLst>
                  <a:path w="117" h="33">
                    <a:moveTo>
                      <a:pt x="111" y="4"/>
                    </a:moveTo>
                    <a:lnTo>
                      <a:pt x="100" y="13"/>
                    </a:lnTo>
                    <a:lnTo>
                      <a:pt x="87" y="20"/>
                    </a:lnTo>
                    <a:lnTo>
                      <a:pt x="72" y="24"/>
                    </a:lnTo>
                    <a:lnTo>
                      <a:pt x="58" y="24"/>
                    </a:lnTo>
                    <a:lnTo>
                      <a:pt x="43" y="22"/>
                    </a:lnTo>
                    <a:lnTo>
                      <a:pt x="30" y="17"/>
                    </a:lnTo>
                    <a:lnTo>
                      <a:pt x="17" y="9"/>
                    </a:lnTo>
                    <a:lnTo>
                      <a:pt x="6" y="0"/>
                    </a:lnTo>
                    <a:lnTo>
                      <a:pt x="0" y="6"/>
                    </a:lnTo>
                    <a:lnTo>
                      <a:pt x="13" y="17"/>
                    </a:lnTo>
                    <a:lnTo>
                      <a:pt x="26" y="26"/>
                    </a:lnTo>
                    <a:lnTo>
                      <a:pt x="41" y="30"/>
                    </a:lnTo>
                    <a:lnTo>
                      <a:pt x="58" y="33"/>
                    </a:lnTo>
                    <a:lnTo>
                      <a:pt x="74" y="33"/>
                    </a:lnTo>
                    <a:lnTo>
                      <a:pt x="89" y="28"/>
                    </a:lnTo>
                    <a:lnTo>
                      <a:pt x="104" y="22"/>
                    </a:lnTo>
                    <a:lnTo>
                      <a:pt x="117" y="11"/>
                    </a:lnTo>
                    <a:lnTo>
                      <a:pt x="111"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6" name="任意多边形 310865"/>
              <p:cNvSpPr/>
              <p:nvPr/>
            </p:nvSpPr>
            <p:spPr>
              <a:xfrm>
                <a:off x="1515" y="1307"/>
                <a:ext cx="31" cy="120"/>
              </a:xfrm>
              <a:custGeom>
                <a:rect l="0" t="0" r="0" b="0"/>
                <a:pathLst>
                  <a:path w="31" h="120">
                    <a:moveTo>
                      <a:pt x="0" y="6"/>
                    </a:moveTo>
                    <a:lnTo>
                      <a:pt x="0" y="6"/>
                    </a:lnTo>
                    <a:lnTo>
                      <a:pt x="11" y="19"/>
                    </a:lnTo>
                    <a:lnTo>
                      <a:pt x="17" y="32"/>
                    </a:lnTo>
                    <a:lnTo>
                      <a:pt x="22" y="45"/>
                    </a:lnTo>
                    <a:lnTo>
                      <a:pt x="22" y="61"/>
                    </a:lnTo>
                    <a:lnTo>
                      <a:pt x="20" y="74"/>
                    </a:lnTo>
                    <a:lnTo>
                      <a:pt x="15" y="89"/>
                    </a:lnTo>
                    <a:lnTo>
                      <a:pt x="9" y="102"/>
                    </a:lnTo>
                    <a:lnTo>
                      <a:pt x="0" y="113"/>
                    </a:lnTo>
                    <a:lnTo>
                      <a:pt x="6" y="120"/>
                    </a:lnTo>
                    <a:lnTo>
                      <a:pt x="17" y="107"/>
                    </a:lnTo>
                    <a:lnTo>
                      <a:pt x="24" y="91"/>
                    </a:lnTo>
                    <a:lnTo>
                      <a:pt x="28" y="76"/>
                    </a:lnTo>
                    <a:lnTo>
                      <a:pt x="31" y="61"/>
                    </a:lnTo>
                    <a:lnTo>
                      <a:pt x="31" y="45"/>
                    </a:lnTo>
                    <a:lnTo>
                      <a:pt x="26" y="28"/>
                    </a:lnTo>
                    <a:lnTo>
                      <a:pt x="17" y="13"/>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7" name="任意多边形 310866"/>
              <p:cNvSpPr/>
              <p:nvPr/>
            </p:nvSpPr>
            <p:spPr>
              <a:xfrm>
                <a:off x="1406" y="1280"/>
                <a:ext cx="115" cy="33"/>
              </a:xfrm>
              <a:custGeom>
                <a:rect l="0" t="0" r="0" b="0"/>
                <a:pathLst>
                  <a:path w="115" h="33">
                    <a:moveTo>
                      <a:pt x="4" y="29"/>
                    </a:moveTo>
                    <a:lnTo>
                      <a:pt x="4" y="29"/>
                    </a:lnTo>
                    <a:lnTo>
                      <a:pt x="17" y="20"/>
                    </a:lnTo>
                    <a:lnTo>
                      <a:pt x="30" y="13"/>
                    </a:lnTo>
                    <a:lnTo>
                      <a:pt x="43" y="9"/>
                    </a:lnTo>
                    <a:lnTo>
                      <a:pt x="56" y="9"/>
                    </a:lnTo>
                    <a:lnTo>
                      <a:pt x="72" y="11"/>
                    </a:lnTo>
                    <a:lnTo>
                      <a:pt x="85" y="16"/>
                    </a:lnTo>
                    <a:lnTo>
                      <a:pt x="98" y="22"/>
                    </a:lnTo>
                    <a:lnTo>
                      <a:pt x="109" y="33"/>
                    </a:lnTo>
                    <a:lnTo>
                      <a:pt x="115" y="27"/>
                    </a:lnTo>
                    <a:lnTo>
                      <a:pt x="105" y="16"/>
                    </a:lnTo>
                    <a:lnTo>
                      <a:pt x="89" y="7"/>
                    </a:lnTo>
                    <a:lnTo>
                      <a:pt x="74" y="3"/>
                    </a:lnTo>
                    <a:lnTo>
                      <a:pt x="59" y="0"/>
                    </a:lnTo>
                    <a:lnTo>
                      <a:pt x="41" y="0"/>
                    </a:lnTo>
                    <a:lnTo>
                      <a:pt x="26" y="5"/>
                    </a:lnTo>
                    <a:lnTo>
                      <a:pt x="13" y="11"/>
                    </a:lnTo>
                    <a:lnTo>
                      <a:pt x="0" y="22"/>
                    </a:lnTo>
                    <a:lnTo>
                      <a:pt x="0" y="22"/>
                    </a:lnTo>
                    <a:lnTo>
                      <a:pt x="4"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8" name="任意多边形 310867"/>
              <p:cNvSpPr/>
              <p:nvPr/>
            </p:nvSpPr>
            <p:spPr>
              <a:xfrm>
                <a:off x="1379" y="1302"/>
                <a:ext cx="31" cy="120"/>
              </a:xfrm>
              <a:custGeom>
                <a:rect l="0" t="0" r="0" b="0"/>
                <a:pathLst>
                  <a:path w="31" h="120">
                    <a:moveTo>
                      <a:pt x="31" y="114"/>
                    </a:moveTo>
                    <a:lnTo>
                      <a:pt x="31" y="114"/>
                    </a:lnTo>
                    <a:lnTo>
                      <a:pt x="22" y="101"/>
                    </a:lnTo>
                    <a:lnTo>
                      <a:pt x="16" y="88"/>
                    </a:lnTo>
                    <a:lnTo>
                      <a:pt x="11" y="75"/>
                    </a:lnTo>
                    <a:lnTo>
                      <a:pt x="9" y="59"/>
                    </a:lnTo>
                    <a:lnTo>
                      <a:pt x="11" y="44"/>
                    </a:lnTo>
                    <a:lnTo>
                      <a:pt x="16" y="31"/>
                    </a:lnTo>
                    <a:lnTo>
                      <a:pt x="22" y="18"/>
                    </a:lnTo>
                    <a:lnTo>
                      <a:pt x="31" y="7"/>
                    </a:lnTo>
                    <a:lnTo>
                      <a:pt x="27" y="0"/>
                    </a:lnTo>
                    <a:lnTo>
                      <a:pt x="16" y="13"/>
                    </a:lnTo>
                    <a:lnTo>
                      <a:pt x="7" y="29"/>
                    </a:lnTo>
                    <a:lnTo>
                      <a:pt x="3" y="44"/>
                    </a:lnTo>
                    <a:lnTo>
                      <a:pt x="0" y="59"/>
                    </a:lnTo>
                    <a:lnTo>
                      <a:pt x="3" y="75"/>
                    </a:lnTo>
                    <a:lnTo>
                      <a:pt x="7" y="92"/>
                    </a:lnTo>
                    <a:lnTo>
                      <a:pt x="14" y="105"/>
                    </a:lnTo>
                    <a:lnTo>
                      <a:pt x="25" y="120"/>
                    </a:lnTo>
                    <a:lnTo>
                      <a:pt x="25" y="120"/>
                    </a:lnTo>
                    <a:lnTo>
                      <a:pt x="31" y="11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69" name="任意多边形 310868"/>
              <p:cNvSpPr/>
              <p:nvPr/>
            </p:nvSpPr>
            <p:spPr>
              <a:xfrm>
                <a:off x="1404" y="1416"/>
                <a:ext cx="117" cy="33"/>
              </a:xfrm>
              <a:custGeom>
                <a:rect l="0" t="0" r="0" b="0"/>
                <a:pathLst>
                  <a:path w="117" h="33">
                    <a:moveTo>
                      <a:pt x="111" y="4"/>
                    </a:moveTo>
                    <a:lnTo>
                      <a:pt x="100" y="13"/>
                    </a:lnTo>
                    <a:lnTo>
                      <a:pt x="87" y="20"/>
                    </a:lnTo>
                    <a:lnTo>
                      <a:pt x="72" y="22"/>
                    </a:lnTo>
                    <a:lnTo>
                      <a:pt x="58" y="24"/>
                    </a:lnTo>
                    <a:lnTo>
                      <a:pt x="43" y="22"/>
                    </a:lnTo>
                    <a:lnTo>
                      <a:pt x="30" y="17"/>
                    </a:lnTo>
                    <a:lnTo>
                      <a:pt x="17" y="9"/>
                    </a:lnTo>
                    <a:lnTo>
                      <a:pt x="6" y="0"/>
                    </a:lnTo>
                    <a:lnTo>
                      <a:pt x="0" y="6"/>
                    </a:lnTo>
                    <a:lnTo>
                      <a:pt x="13" y="17"/>
                    </a:lnTo>
                    <a:lnTo>
                      <a:pt x="26" y="26"/>
                    </a:lnTo>
                    <a:lnTo>
                      <a:pt x="41" y="30"/>
                    </a:lnTo>
                    <a:lnTo>
                      <a:pt x="58" y="33"/>
                    </a:lnTo>
                    <a:lnTo>
                      <a:pt x="74" y="33"/>
                    </a:lnTo>
                    <a:lnTo>
                      <a:pt x="89" y="28"/>
                    </a:lnTo>
                    <a:lnTo>
                      <a:pt x="104" y="20"/>
                    </a:lnTo>
                    <a:lnTo>
                      <a:pt x="117" y="11"/>
                    </a:lnTo>
                    <a:lnTo>
                      <a:pt x="111"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0" name="任意多边形 310869"/>
              <p:cNvSpPr/>
              <p:nvPr/>
            </p:nvSpPr>
            <p:spPr>
              <a:xfrm>
                <a:off x="1515" y="1309"/>
                <a:ext cx="31" cy="118"/>
              </a:xfrm>
              <a:custGeom>
                <a:rect l="0" t="0" r="0" b="0"/>
                <a:pathLst>
                  <a:path w="31" h="118">
                    <a:moveTo>
                      <a:pt x="0" y="6"/>
                    </a:moveTo>
                    <a:lnTo>
                      <a:pt x="0" y="6"/>
                    </a:lnTo>
                    <a:lnTo>
                      <a:pt x="9" y="17"/>
                    </a:lnTo>
                    <a:lnTo>
                      <a:pt x="15" y="30"/>
                    </a:lnTo>
                    <a:lnTo>
                      <a:pt x="20" y="46"/>
                    </a:lnTo>
                    <a:lnTo>
                      <a:pt x="22" y="59"/>
                    </a:lnTo>
                    <a:lnTo>
                      <a:pt x="20" y="74"/>
                    </a:lnTo>
                    <a:lnTo>
                      <a:pt x="15" y="87"/>
                    </a:lnTo>
                    <a:lnTo>
                      <a:pt x="9" y="100"/>
                    </a:lnTo>
                    <a:lnTo>
                      <a:pt x="0" y="111"/>
                    </a:lnTo>
                    <a:lnTo>
                      <a:pt x="4" y="118"/>
                    </a:lnTo>
                    <a:lnTo>
                      <a:pt x="15" y="105"/>
                    </a:lnTo>
                    <a:lnTo>
                      <a:pt x="24" y="89"/>
                    </a:lnTo>
                    <a:lnTo>
                      <a:pt x="28" y="74"/>
                    </a:lnTo>
                    <a:lnTo>
                      <a:pt x="31" y="59"/>
                    </a:lnTo>
                    <a:lnTo>
                      <a:pt x="28" y="43"/>
                    </a:lnTo>
                    <a:lnTo>
                      <a:pt x="24" y="28"/>
                    </a:lnTo>
                    <a:lnTo>
                      <a:pt x="17" y="13"/>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1" name="任意多边形 310870"/>
              <p:cNvSpPr/>
              <p:nvPr/>
            </p:nvSpPr>
            <p:spPr>
              <a:xfrm>
                <a:off x="1406" y="1283"/>
                <a:ext cx="115" cy="32"/>
              </a:xfrm>
              <a:custGeom>
                <a:rect l="0" t="0" r="0" b="0"/>
                <a:pathLst>
                  <a:path w="115" h="32">
                    <a:moveTo>
                      <a:pt x="6" y="28"/>
                    </a:moveTo>
                    <a:lnTo>
                      <a:pt x="6" y="28"/>
                    </a:lnTo>
                    <a:lnTo>
                      <a:pt x="17" y="19"/>
                    </a:lnTo>
                    <a:lnTo>
                      <a:pt x="30" y="13"/>
                    </a:lnTo>
                    <a:lnTo>
                      <a:pt x="43" y="8"/>
                    </a:lnTo>
                    <a:lnTo>
                      <a:pt x="56" y="8"/>
                    </a:lnTo>
                    <a:lnTo>
                      <a:pt x="72" y="10"/>
                    </a:lnTo>
                    <a:lnTo>
                      <a:pt x="85" y="15"/>
                    </a:lnTo>
                    <a:lnTo>
                      <a:pt x="98" y="21"/>
                    </a:lnTo>
                    <a:lnTo>
                      <a:pt x="109" y="32"/>
                    </a:lnTo>
                    <a:lnTo>
                      <a:pt x="115" y="26"/>
                    </a:lnTo>
                    <a:lnTo>
                      <a:pt x="102" y="15"/>
                    </a:lnTo>
                    <a:lnTo>
                      <a:pt x="89" y="6"/>
                    </a:lnTo>
                    <a:lnTo>
                      <a:pt x="74" y="2"/>
                    </a:lnTo>
                    <a:lnTo>
                      <a:pt x="56" y="0"/>
                    </a:lnTo>
                    <a:lnTo>
                      <a:pt x="41" y="0"/>
                    </a:lnTo>
                    <a:lnTo>
                      <a:pt x="26" y="4"/>
                    </a:lnTo>
                    <a:lnTo>
                      <a:pt x="13" y="10"/>
                    </a:lnTo>
                    <a:lnTo>
                      <a:pt x="0" y="21"/>
                    </a:lnTo>
                    <a:lnTo>
                      <a:pt x="0" y="21"/>
                    </a:lnTo>
                    <a:lnTo>
                      <a:pt x="6"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2" name="任意多边形 310871"/>
              <p:cNvSpPr/>
              <p:nvPr/>
            </p:nvSpPr>
            <p:spPr>
              <a:xfrm>
                <a:off x="1379" y="1304"/>
                <a:ext cx="33" cy="118"/>
              </a:xfrm>
              <a:custGeom>
                <a:rect l="0" t="0" r="0" b="0"/>
                <a:pathLst>
                  <a:path w="33" h="118">
                    <a:moveTo>
                      <a:pt x="31" y="112"/>
                    </a:moveTo>
                    <a:lnTo>
                      <a:pt x="31" y="112"/>
                    </a:lnTo>
                    <a:lnTo>
                      <a:pt x="22" y="99"/>
                    </a:lnTo>
                    <a:lnTo>
                      <a:pt x="16" y="86"/>
                    </a:lnTo>
                    <a:lnTo>
                      <a:pt x="11" y="73"/>
                    </a:lnTo>
                    <a:lnTo>
                      <a:pt x="11" y="57"/>
                    </a:lnTo>
                    <a:lnTo>
                      <a:pt x="11" y="44"/>
                    </a:lnTo>
                    <a:lnTo>
                      <a:pt x="16" y="31"/>
                    </a:lnTo>
                    <a:lnTo>
                      <a:pt x="22" y="18"/>
                    </a:lnTo>
                    <a:lnTo>
                      <a:pt x="33" y="7"/>
                    </a:lnTo>
                    <a:lnTo>
                      <a:pt x="27" y="0"/>
                    </a:lnTo>
                    <a:lnTo>
                      <a:pt x="16" y="14"/>
                    </a:lnTo>
                    <a:lnTo>
                      <a:pt x="7" y="27"/>
                    </a:lnTo>
                    <a:lnTo>
                      <a:pt x="3" y="42"/>
                    </a:lnTo>
                    <a:lnTo>
                      <a:pt x="0" y="57"/>
                    </a:lnTo>
                    <a:lnTo>
                      <a:pt x="3" y="75"/>
                    </a:lnTo>
                    <a:lnTo>
                      <a:pt x="7" y="90"/>
                    </a:lnTo>
                    <a:lnTo>
                      <a:pt x="14" y="103"/>
                    </a:lnTo>
                    <a:lnTo>
                      <a:pt x="25" y="118"/>
                    </a:lnTo>
                    <a:lnTo>
                      <a:pt x="25" y="118"/>
                    </a:lnTo>
                    <a:lnTo>
                      <a:pt x="31" y="11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3" name="任意多边形 310872"/>
              <p:cNvSpPr/>
              <p:nvPr/>
            </p:nvSpPr>
            <p:spPr>
              <a:xfrm>
                <a:off x="1404" y="1416"/>
                <a:ext cx="115" cy="33"/>
              </a:xfrm>
              <a:custGeom>
                <a:rect l="0" t="0" r="0" b="0"/>
                <a:pathLst>
                  <a:path w="115" h="33">
                    <a:moveTo>
                      <a:pt x="111" y="4"/>
                    </a:moveTo>
                    <a:lnTo>
                      <a:pt x="98" y="13"/>
                    </a:lnTo>
                    <a:lnTo>
                      <a:pt x="85" y="20"/>
                    </a:lnTo>
                    <a:lnTo>
                      <a:pt x="72" y="22"/>
                    </a:lnTo>
                    <a:lnTo>
                      <a:pt x="58" y="24"/>
                    </a:lnTo>
                    <a:lnTo>
                      <a:pt x="45" y="22"/>
                    </a:lnTo>
                    <a:lnTo>
                      <a:pt x="30" y="17"/>
                    </a:lnTo>
                    <a:lnTo>
                      <a:pt x="17" y="9"/>
                    </a:lnTo>
                    <a:lnTo>
                      <a:pt x="6" y="0"/>
                    </a:lnTo>
                    <a:lnTo>
                      <a:pt x="0" y="6"/>
                    </a:lnTo>
                    <a:lnTo>
                      <a:pt x="13" y="17"/>
                    </a:lnTo>
                    <a:lnTo>
                      <a:pt x="28" y="24"/>
                    </a:lnTo>
                    <a:lnTo>
                      <a:pt x="43" y="30"/>
                    </a:lnTo>
                    <a:lnTo>
                      <a:pt x="58" y="33"/>
                    </a:lnTo>
                    <a:lnTo>
                      <a:pt x="74" y="30"/>
                    </a:lnTo>
                    <a:lnTo>
                      <a:pt x="89" y="28"/>
                    </a:lnTo>
                    <a:lnTo>
                      <a:pt x="104" y="20"/>
                    </a:lnTo>
                    <a:lnTo>
                      <a:pt x="115" y="11"/>
                    </a:lnTo>
                    <a:lnTo>
                      <a:pt x="111"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4" name="任意多边形 310873"/>
              <p:cNvSpPr/>
              <p:nvPr/>
            </p:nvSpPr>
            <p:spPr>
              <a:xfrm>
                <a:off x="1513" y="1309"/>
                <a:ext cx="30" cy="118"/>
              </a:xfrm>
              <a:custGeom>
                <a:rect l="0" t="0" r="0" b="0"/>
                <a:pathLst>
                  <a:path w="30" h="118">
                    <a:moveTo>
                      <a:pt x="0" y="6"/>
                    </a:moveTo>
                    <a:lnTo>
                      <a:pt x="0" y="6"/>
                    </a:lnTo>
                    <a:lnTo>
                      <a:pt x="11" y="19"/>
                    </a:lnTo>
                    <a:lnTo>
                      <a:pt x="17" y="33"/>
                    </a:lnTo>
                    <a:lnTo>
                      <a:pt x="19" y="46"/>
                    </a:lnTo>
                    <a:lnTo>
                      <a:pt x="22" y="59"/>
                    </a:lnTo>
                    <a:lnTo>
                      <a:pt x="19" y="74"/>
                    </a:lnTo>
                    <a:lnTo>
                      <a:pt x="17" y="87"/>
                    </a:lnTo>
                    <a:lnTo>
                      <a:pt x="11" y="100"/>
                    </a:lnTo>
                    <a:lnTo>
                      <a:pt x="0" y="111"/>
                    </a:lnTo>
                    <a:lnTo>
                      <a:pt x="6" y="118"/>
                    </a:lnTo>
                    <a:lnTo>
                      <a:pt x="17" y="105"/>
                    </a:lnTo>
                    <a:lnTo>
                      <a:pt x="24" y="89"/>
                    </a:lnTo>
                    <a:lnTo>
                      <a:pt x="28" y="76"/>
                    </a:lnTo>
                    <a:lnTo>
                      <a:pt x="30" y="59"/>
                    </a:lnTo>
                    <a:lnTo>
                      <a:pt x="30" y="43"/>
                    </a:lnTo>
                    <a:lnTo>
                      <a:pt x="26" y="28"/>
                    </a:lnTo>
                    <a:lnTo>
                      <a:pt x="17" y="15"/>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5" name="任意多边形 310874"/>
              <p:cNvSpPr/>
              <p:nvPr/>
            </p:nvSpPr>
            <p:spPr>
              <a:xfrm>
                <a:off x="1406" y="1283"/>
                <a:ext cx="113" cy="32"/>
              </a:xfrm>
              <a:custGeom>
                <a:rect l="0" t="0" r="0" b="0"/>
                <a:pathLst>
                  <a:path w="113" h="32">
                    <a:moveTo>
                      <a:pt x="6" y="28"/>
                    </a:moveTo>
                    <a:lnTo>
                      <a:pt x="6" y="28"/>
                    </a:lnTo>
                    <a:lnTo>
                      <a:pt x="17" y="19"/>
                    </a:lnTo>
                    <a:lnTo>
                      <a:pt x="30" y="15"/>
                    </a:lnTo>
                    <a:lnTo>
                      <a:pt x="43" y="10"/>
                    </a:lnTo>
                    <a:lnTo>
                      <a:pt x="56" y="10"/>
                    </a:lnTo>
                    <a:lnTo>
                      <a:pt x="70" y="10"/>
                    </a:lnTo>
                    <a:lnTo>
                      <a:pt x="83" y="17"/>
                    </a:lnTo>
                    <a:lnTo>
                      <a:pt x="96" y="24"/>
                    </a:lnTo>
                    <a:lnTo>
                      <a:pt x="107" y="32"/>
                    </a:lnTo>
                    <a:lnTo>
                      <a:pt x="113" y="26"/>
                    </a:lnTo>
                    <a:lnTo>
                      <a:pt x="102" y="15"/>
                    </a:lnTo>
                    <a:lnTo>
                      <a:pt x="87" y="8"/>
                    </a:lnTo>
                    <a:lnTo>
                      <a:pt x="72" y="2"/>
                    </a:lnTo>
                    <a:lnTo>
                      <a:pt x="56" y="0"/>
                    </a:lnTo>
                    <a:lnTo>
                      <a:pt x="41" y="2"/>
                    </a:lnTo>
                    <a:lnTo>
                      <a:pt x="26" y="6"/>
                    </a:lnTo>
                    <a:lnTo>
                      <a:pt x="13" y="13"/>
                    </a:lnTo>
                    <a:lnTo>
                      <a:pt x="0" y="21"/>
                    </a:lnTo>
                    <a:lnTo>
                      <a:pt x="0" y="21"/>
                    </a:lnTo>
                    <a:lnTo>
                      <a:pt x="6"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6" name="任意多边形 310875"/>
              <p:cNvSpPr/>
              <p:nvPr/>
            </p:nvSpPr>
            <p:spPr>
              <a:xfrm>
                <a:off x="1382" y="1304"/>
                <a:ext cx="30" cy="118"/>
              </a:xfrm>
              <a:custGeom>
                <a:rect l="0" t="0" r="0" b="0"/>
                <a:pathLst>
                  <a:path w="30" h="118">
                    <a:moveTo>
                      <a:pt x="30" y="112"/>
                    </a:moveTo>
                    <a:lnTo>
                      <a:pt x="30" y="112"/>
                    </a:lnTo>
                    <a:lnTo>
                      <a:pt x="19" y="99"/>
                    </a:lnTo>
                    <a:lnTo>
                      <a:pt x="13" y="86"/>
                    </a:lnTo>
                    <a:lnTo>
                      <a:pt x="8" y="73"/>
                    </a:lnTo>
                    <a:lnTo>
                      <a:pt x="8" y="59"/>
                    </a:lnTo>
                    <a:lnTo>
                      <a:pt x="11" y="44"/>
                    </a:lnTo>
                    <a:lnTo>
                      <a:pt x="13" y="31"/>
                    </a:lnTo>
                    <a:lnTo>
                      <a:pt x="19" y="18"/>
                    </a:lnTo>
                    <a:lnTo>
                      <a:pt x="30" y="7"/>
                    </a:lnTo>
                    <a:lnTo>
                      <a:pt x="24" y="0"/>
                    </a:lnTo>
                    <a:lnTo>
                      <a:pt x="13" y="14"/>
                    </a:lnTo>
                    <a:lnTo>
                      <a:pt x="4" y="29"/>
                    </a:lnTo>
                    <a:lnTo>
                      <a:pt x="0" y="44"/>
                    </a:lnTo>
                    <a:lnTo>
                      <a:pt x="0" y="59"/>
                    </a:lnTo>
                    <a:lnTo>
                      <a:pt x="0" y="75"/>
                    </a:lnTo>
                    <a:lnTo>
                      <a:pt x="4" y="90"/>
                    </a:lnTo>
                    <a:lnTo>
                      <a:pt x="13" y="105"/>
                    </a:lnTo>
                    <a:lnTo>
                      <a:pt x="22" y="118"/>
                    </a:lnTo>
                    <a:lnTo>
                      <a:pt x="22" y="118"/>
                    </a:lnTo>
                    <a:lnTo>
                      <a:pt x="30" y="11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7" name="任意多边形 310876"/>
              <p:cNvSpPr/>
              <p:nvPr/>
            </p:nvSpPr>
            <p:spPr>
              <a:xfrm>
                <a:off x="1404" y="1416"/>
                <a:ext cx="115" cy="33"/>
              </a:xfrm>
              <a:custGeom>
                <a:rect l="0" t="0" r="0" b="0"/>
                <a:pathLst>
                  <a:path w="115" h="33">
                    <a:moveTo>
                      <a:pt x="109" y="4"/>
                    </a:moveTo>
                    <a:lnTo>
                      <a:pt x="98" y="13"/>
                    </a:lnTo>
                    <a:lnTo>
                      <a:pt x="85" y="20"/>
                    </a:lnTo>
                    <a:lnTo>
                      <a:pt x="72" y="22"/>
                    </a:lnTo>
                    <a:lnTo>
                      <a:pt x="58" y="24"/>
                    </a:lnTo>
                    <a:lnTo>
                      <a:pt x="45" y="22"/>
                    </a:lnTo>
                    <a:lnTo>
                      <a:pt x="30" y="17"/>
                    </a:lnTo>
                    <a:lnTo>
                      <a:pt x="19" y="9"/>
                    </a:lnTo>
                    <a:lnTo>
                      <a:pt x="8" y="0"/>
                    </a:lnTo>
                    <a:lnTo>
                      <a:pt x="0" y="6"/>
                    </a:lnTo>
                    <a:lnTo>
                      <a:pt x="13" y="17"/>
                    </a:lnTo>
                    <a:lnTo>
                      <a:pt x="28" y="24"/>
                    </a:lnTo>
                    <a:lnTo>
                      <a:pt x="43" y="30"/>
                    </a:lnTo>
                    <a:lnTo>
                      <a:pt x="58" y="33"/>
                    </a:lnTo>
                    <a:lnTo>
                      <a:pt x="74" y="30"/>
                    </a:lnTo>
                    <a:lnTo>
                      <a:pt x="89" y="26"/>
                    </a:lnTo>
                    <a:lnTo>
                      <a:pt x="102" y="20"/>
                    </a:lnTo>
                    <a:lnTo>
                      <a:pt x="115" y="11"/>
                    </a:lnTo>
                    <a:lnTo>
                      <a:pt x="109"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8" name="任意多边形 310877"/>
              <p:cNvSpPr/>
              <p:nvPr/>
            </p:nvSpPr>
            <p:spPr>
              <a:xfrm>
                <a:off x="1513" y="1311"/>
                <a:ext cx="30" cy="116"/>
              </a:xfrm>
              <a:custGeom>
                <a:rect l="0" t="0" r="0" b="0"/>
                <a:pathLst>
                  <a:path w="30" h="115">
                    <a:moveTo>
                      <a:pt x="0" y="7"/>
                    </a:moveTo>
                    <a:lnTo>
                      <a:pt x="0" y="7"/>
                    </a:lnTo>
                    <a:lnTo>
                      <a:pt x="8" y="17"/>
                    </a:lnTo>
                    <a:lnTo>
                      <a:pt x="15" y="31"/>
                    </a:lnTo>
                    <a:lnTo>
                      <a:pt x="19" y="44"/>
                    </a:lnTo>
                    <a:lnTo>
                      <a:pt x="19" y="59"/>
                    </a:lnTo>
                    <a:lnTo>
                      <a:pt x="19" y="72"/>
                    </a:lnTo>
                    <a:lnTo>
                      <a:pt x="15" y="85"/>
                    </a:lnTo>
                    <a:lnTo>
                      <a:pt x="8" y="98"/>
                    </a:lnTo>
                    <a:lnTo>
                      <a:pt x="0" y="109"/>
                    </a:lnTo>
                    <a:lnTo>
                      <a:pt x="6" y="116"/>
                    </a:lnTo>
                    <a:lnTo>
                      <a:pt x="17" y="103"/>
                    </a:lnTo>
                    <a:lnTo>
                      <a:pt x="24" y="90"/>
                    </a:lnTo>
                    <a:lnTo>
                      <a:pt x="28" y="74"/>
                    </a:lnTo>
                    <a:lnTo>
                      <a:pt x="30" y="59"/>
                    </a:lnTo>
                    <a:lnTo>
                      <a:pt x="28" y="44"/>
                    </a:lnTo>
                    <a:lnTo>
                      <a:pt x="24" y="28"/>
                    </a:lnTo>
                    <a:lnTo>
                      <a:pt x="17" y="13"/>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79" name="任意多边形 310878"/>
              <p:cNvSpPr/>
              <p:nvPr/>
            </p:nvSpPr>
            <p:spPr>
              <a:xfrm>
                <a:off x="1406" y="1285"/>
                <a:ext cx="113" cy="33"/>
              </a:xfrm>
              <a:custGeom>
                <a:rect l="0" t="0" r="0" b="0"/>
                <a:pathLst>
                  <a:path w="113" h="33">
                    <a:moveTo>
                      <a:pt x="6" y="28"/>
                    </a:moveTo>
                    <a:lnTo>
                      <a:pt x="6" y="28"/>
                    </a:lnTo>
                    <a:lnTo>
                      <a:pt x="17" y="19"/>
                    </a:lnTo>
                    <a:lnTo>
                      <a:pt x="28" y="13"/>
                    </a:lnTo>
                    <a:lnTo>
                      <a:pt x="43" y="11"/>
                    </a:lnTo>
                    <a:lnTo>
                      <a:pt x="56" y="8"/>
                    </a:lnTo>
                    <a:lnTo>
                      <a:pt x="70" y="11"/>
                    </a:lnTo>
                    <a:lnTo>
                      <a:pt x="83" y="15"/>
                    </a:lnTo>
                    <a:lnTo>
                      <a:pt x="96" y="22"/>
                    </a:lnTo>
                    <a:lnTo>
                      <a:pt x="107" y="33"/>
                    </a:lnTo>
                    <a:lnTo>
                      <a:pt x="113" y="26"/>
                    </a:lnTo>
                    <a:lnTo>
                      <a:pt x="100" y="15"/>
                    </a:lnTo>
                    <a:lnTo>
                      <a:pt x="87" y="6"/>
                    </a:lnTo>
                    <a:lnTo>
                      <a:pt x="72" y="2"/>
                    </a:lnTo>
                    <a:lnTo>
                      <a:pt x="56" y="0"/>
                    </a:lnTo>
                    <a:lnTo>
                      <a:pt x="41" y="2"/>
                    </a:lnTo>
                    <a:lnTo>
                      <a:pt x="26" y="4"/>
                    </a:lnTo>
                    <a:lnTo>
                      <a:pt x="13" y="13"/>
                    </a:lnTo>
                    <a:lnTo>
                      <a:pt x="0" y="22"/>
                    </a:lnTo>
                    <a:lnTo>
                      <a:pt x="0" y="22"/>
                    </a:lnTo>
                    <a:lnTo>
                      <a:pt x="6"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10880" name="组合 310879"/>
            <p:cNvGrpSpPr/>
            <p:nvPr/>
          </p:nvGrpSpPr>
          <p:grpSpPr>
            <a:xfrm>
              <a:off x="1382" y="1287"/>
              <a:ext cx="159" cy="162"/>
              <a:chOff x="1382" y="1287"/>
              <a:chExt cx="159" cy="162"/>
            </a:xfrm>
          </p:grpSpPr>
          <p:sp>
            <p:nvSpPr>
              <p:cNvPr id="310881" name="任意多边形 310880"/>
              <p:cNvSpPr/>
              <p:nvPr/>
            </p:nvSpPr>
            <p:spPr>
              <a:xfrm>
                <a:off x="1382" y="1307"/>
                <a:ext cx="30" cy="115"/>
              </a:xfrm>
              <a:custGeom>
                <a:rect l="0" t="0" r="0" b="0"/>
                <a:pathLst>
                  <a:path w="30" h="115">
                    <a:moveTo>
                      <a:pt x="30" y="109"/>
                    </a:moveTo>
                    <a:lnTo>
                      <a:pt x="30" y="109"/>
                    </a:lnTo>
                    <a:lnTo>
                      <a:pt x="22" y="96"/>
                    </a:lnTo>
                    <a:lnTo>
                      <a:pt x="15" y="85"/>
                    </a:lnTo>
                    <a:lnTo>
                      <a:pt x="11" y="70"/>
                    </a:lnTo>
                    <a:lnTo>
                      <a:pt x="8" y="56"/>
                    </a:lnTo>
                    <a:lnTo>
                      <a:pt x="11" y="43"/>
                    </a:lnTo>
                    <a:lnTo>
                      <a:pt x="15" y="30"/>
                    </a:lnTo>
                    <a:lnTo>
                      <a:pt x="22" y="17"/>
                    </a:lnTo>
                    <a:lnTo>
                      <a:pt x="30" y="6"/>
                    </a:lnTo>
                    <a:lnTo>
                      <a:pt x="24" y="0"/>
                    </a:lnTo>
                    <a:lnTo>
                      <a:pt x="13" y="13"/>
                    </a:lnTo>
                    <a:lnTo>
                      <a:pt x="6" y="26"/>
                    </a:lnTo>
                    <a:lnTo>
                      <a:pt x="2" y="41"/>
                    </a:lnTo>
                    <a:lnTo>
                      <a:pt x="0" y="56"/>
                    </a:lnTo>
                    <a:lnTo>
                      <a:pt x="2" y="72"/>
                    </a:lnTo>
                    <a:lnTo>
                      <a:pt x="6" y="87"/>
                    </a:lnTo>
                    <a:lnTo>
                      <a:pt x="13" y="102"/>
                    </a:lnTo>
                    <a:lnTo>
                      <a:pt x="24" y="115"/>
                    </a:lnTo>
                    <a:lnTo>
                      <a:pt x="24" y="115"/>
                    </a:lnTo>
                    <a:lnTo>
                      <a:pt x="30" y="10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82" name="任意多边形 310881"/>
              <p:cNvSpPr/>
              <p:nvPr/>
            </p:nvSpPr>
            <p:spPr>
              <a:xfrm>
                <a:off x="1406" y="1416"/>
                <a:ext cx="113" cy="33"/>
              </a:xfrm>
              <a:custGeom>
                <a:rect l="0" t="0" r="0" b="0"/>
                <a:pathLst>
                  <a:path w="113" h="33">
                    <a:moveTo>
                      <a:pt x="107" y="4"/>
                    </a:moveTo>
                    <a:lnTo>
                      <a:pt x="96" y="13"/>
                    </a:lnTo>
                    <a:lnTo>
                      <a:pt x="83" y="17"/>
                    </a:lnTo>
                    <a:lnTo>
                      <a:pt x="70" y="22"/>
                    </a:lnTo>
                    <a:lnTo>
                      <a:pt x="56" y="22"/>
                    </a:lnTo>
                    <a:lnTo>
                      <a:pt x="43" y="22"/>
                    </a:lnTo>
                    <a:lnTo>
                      <a:pt x="30" y="15"/>
                    </a:lnTo>
                    <a:lnTo>
                      <a:pt x="17" y="9"/>
                    </a:lnTo>
                    <a:lnTo>
                      <a:pt x="6" y="0"/>
                    </a:lnTo>
                    <a:lnTo>
                      <a:pt x="0" y="6"/>
                    </a:lnTo>
                    <a:lnTo>
                      <a:pt x="13" y="17"/>
                    </a:lnTo>
                    <a:lnTo>
                      <a:pt x="26" y="24"/>
                    </a:lnTo>
                    <a:lnTo>
                      <a:pt x="41" y="30"/>
                    </a:lnTo>
                    <a:lnTo>
                      <a:pt x="56" y="33"/>
                    </a:lnTo>
                    <a:lnTo>
                      <a:pt x="72" y="30"/>
                    </a:lnTo>
                    <a:lnTo>
                      <a:pt x="87" y="26"/>
                    </a:lnTo>
                    <a:lnTo>
                      <a:pt x="100" y="20"/>
                    </a:lnTo>
                    <a:lnTo>
                      <a:pt x="113" y="11"/>
                    </a:lnTo>
                    <a:lnTo>
                      <a:pt x="107"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83" name="任意多边形 310882"/>
              <p:cNvSpPr/>
              <p:nvPr/>
            </p:nvSpPr>
            <p:spPr>
              <a:xfrm>
                <a:off x="1511" y="1313"/>
                <a:ext cx="30" cy="114"/>
              </a:xfrm>
              <a:custGeom>
                <a:rect l="0" t="0" r="0" b="0"/>
                <a:pathLst>
                  <a:path w="30" h="114">
                    <a:moveTo>
                      <a:pt x="0" y="7"/>
                    </a:moveTo>
                    <a:lnTo>
                      <a:pt x="0" y="7"/>
                    </a:lnTo>
                    <a:lnTo>
                      <a:pt x="10" y="18"/>
                    </a:lnTo>
                    <a:lnTo>
                      <a:pt x="17" y="31"/>
                    </a:lnTo>
                    <a:lnTo>
                      <a:pt x="19" y="44"/>
                    </a:lnTo>
                    <a:lnTo>
                      <a:pt x="21" y="57"/>
                    </a:lnTo>
                    <a:lnTo>
                      <a:pt x="19" y="70"/>
                    </a:lnTo>
                    <a:lnTo>
                      <a:pt x="17" y="83"/>
                    </a:lnTo>
                    <a:lnTo>
                      <a:pt x="10" y="96"/>
                    </a:lnTo>
                    <a:lnTo>
                      <a:pt x="2" y="107"/>
                    </a:lnTo>
                    <a:lnTo>
                      <a:pt x="8" y="114"/>
                    </a:lnTo>
                    <a:lnTo>
                      <a:pt x="17" y="101"/>
                    </a:lnTo>
                    <a:lnTo>
                      <a:pt x="26" y="88"/>
                    </a:lnTo>
                    <a:lnTo>
                      <a:pt x="28" y="72"/>
                    </a:lnTo>
                    <a:lnTo>
                      <a:pt x="30" y="57"/>
                    </a:lnTo>
                    <a:lnTo>
                      <a:pt x="28" y="42"/>
                    </a:lnTo>
                    <a:lnTo>
                      <a:pt x="24" y="26"/>
                    </a:lnTo>
                    <a:lnTo>
                      <a:pt x="17" y="13"/>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84" name="任意多边形 310883"/>
              <p:cNvSpPr/>
              <p:nvPr/>
            </p:nvSpPr>
            <p:spPr>
              <a:xfrm>
                <a:off x="1406" y="1287"/>
                <a:ext cx="111" cy="33"/>
              </a:xfrm>
              <a:custGeom>
                <a:rect l="0" t="0" r="0" b="0"/>
                <a:pathLst>
                  <a:path w="110" h="33">
                    <a:moveTo>
                      <a:pt x="6" y="28"/>
                    </a:moveTo>
                    <a:lnTo>
                      <a:pt x="6" y="28"/>
                    </a:lnTo>
                    <a:lnTo>
                      <a:pt x="17" y="20"/>
                    </a:lnTo>
                    <a:lnTo>
                      <a:pt x="28" y="13"/>
                    </a:lnTo>
                    <a:lnTo>
                      <a:pt x="41" y="9"/>
                    </a:lnTo>
                    <a:lnTo>
                      <a:pt x="56" y="9"/>
                    </a:lnTo>
                    <a:lnTo>
                      <a:pt x="70" y="11"/>
                    </a:lnTo>
                    <a:lnTo>
                      <a:pt x="83" y="15"/>
                    </a:lnTo>
                    <a:lnTo>
                      <a:pt x="94" y="22"/>
                    </a:lnTo>
                    <a:lnTo>
                      <a:pt x="105" y="33"/>
                    </a:lnTo>
                    <a:lnTo>
                      <a:pt x="111" y="26"/>
                    </a:lnTo>
                    <a:lnTo>
                      <a:pt x="100" y="15"/>
                    </a:lnTo>
                    <a:lnTo>
                      <a:pt x="85" y="6"/>
                    </a:lnTo>
                    <a:lnTo>
                      <a:pt x="72" y="2"/>
                    </a:lnTo>
                    <a:lnTo>
                      <a:pt x="56" y="0"/>
                    </a:lnTo>
                    <a:lnTo>
                      <a:pt x="41" y="0"/>
                    </a:lnTo>
                    <a:lnTo>
                      <a:pt x="26" y="4"/>
                    </a:lnTo>
                    <a:lnTo>
                      <a:pt x="13" y="11"/>
                    </a:lnTo>
                    <a:lnTo>
                      <a:pt x="0" y="22"/>
                    </a:lnTo>
                    <a:lnTo>
                      <a:pt x="0" y="22"/>
                    </a:lnTo>
                    <a:lnTo>
                      <a:pt x="6"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85" name="任意多边形 310884"/>
              <p:cNvSpPr/>
              <p:nvPr/>
            </p:nvSpPr>
            <p:spPr>
              <a:xfrm>
                <a:off x="1382" y="1309"/>
                <a:ext cx="30" cy="113"/>
              </a:xfrm>
              <a:custGeom>
                <a:rect l="0" t="0" r="0" b="0"/>
                <a:pathLst>
                  <a:path w="30" h="113">
                    <a:moveTo>
                      <a:pt x="30" y="107"/>
                    </a:moveTo>
                    <a:lnTo>
                      <a:pt x="30" y="107"/>
                    </a:lnTo>
                    <a:lnTo>
                      <a:pt x="22" y="96"/>
                    </a:lnTo>
                    <a:lnTo>
                      <a:pt x="15" y="83"/>
                    </a:lnTo>
                    <a:lnTo>
                      <a:pt x="11" y="70"/>
                    </a:lnTo>
                    <a:lnTo>
                      <a:pt x="8" y="54"/>
                    </a:lnTo>
                    <a:lnTo>
                      <a:pt x="11" y="41"/>
                    </a:lnTo>
                    <a:lnTo>
                      <a:pt x="15" y="28"/>
                    </a:lnTo>
                    <a:lnTo>
                      <a:pt x="22" y="17"/>
                    </a:lnTo>
                    <a:lnTo>
                      <a:pt x="30" y="6"/>
                    </a:lnTo>
                    <a:lnTo>
                      <a:pt x="24" y="0"/>
                    </a:lnTo>
                    <a:lnTo>
                      <a:pt x="13" y="11"/>
                    </a:lnTo>
                    <a:lnTo>
                      <a:pt x="6" y="26"/>
                    </a:lnTo>
                    <a:lnTo>
                      <a:pt x="2" y="39"/>
                    </a:lnTo>
                    <a:lnTo>
                      <a:pt x="0" y="54"/>
                    </a:lnTo>
                    <a:lnTo>
                      <a:pt x="2" y="70"/>
                    </a:lnTo>
                    <a:lnTo>
                      <a:pt x="6" y="85"/>
                    </a:lnTo>
                    <a:lnTo>
                      <a:pt x="13" y="100"/>
                    </a:lnTo>
                    <a:lnTo>
                      <a:pt x="24" y="113"/>
                    </a:lnTo>
                    <a:lnTo>
                      <a:pt x="24" y="113"/>
                    </a:lnTo>
                    <a:lnTo>
                      <a:pt x="30" y="10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86" name="任意多边形 310885"/>
              <p:cNvSpPr/>
              <p:nvPr/>
            </p:nvSpPr>
            <p:spPr>
              <a:xfrm>
                <a:off x="1406" y="1416"/>
                <a:ext cx="113" cy="30"/>
              </a:xfrm>
              <a:custGeom>
                <a:rect l="0" t="0" r="0" b="0"/>
                <a:pathLst>
                  <a:path w="113" h="30">
                    <a:moveTo>
                      <a:pt x="107" y="4"/>
                    </a:moveTo>
                    <a:lnTo>
                      <a:pt x="96" y="13"/>
                    </a:lnTo>
                    <a:lnTo>
                      <a:pt x="83" y="17"/>
                    </a:lnTo>
                    <a:lnTo>
                      <a:pt x="70" y="22"/>
                    </a:lnTo>
                    <a:lnTo>
                      <a:pt x="56" y="22"/>
                    </a:lnTo>
                    <a:lnTo>
                      <a:pt x="43" y="20"/>
                    </a:lnTo>
                    <a:lnTo>
                      <a:pt x="30" y="15"/>
                    </a:lnTo>
                    <a:lnTo>
                      <a:pt x="17" y="9"/>
                    </a:lnTo>
                    <a:lnTo>
                      <a:pt x="6" y="0"/>
                    </a:lnTo>
                    <a:lnTo>
                      <a:pt x="0" y="6"/>
                    </a:lnTo>
                    <a:lnTo>
                      <a:pt x="13" y="17"/>
                    </a:lnTo>
                    <a:lnTo>
                      <a:pt x="26" y="24"/>
                    </a:lnTo>
                    <a:lnTo>
                      <a:pt x="41" y="28"/>
                    </a:lnTo>
                    <a:lnTo>
                      <a:pt x="56" y="30"/>
                    </a:lnTo>
                    <a:lnTo>
                      <a:pt x="72" y="30"/>
                    </a:lnTo>
                    <a:lnTo>
                      <a:pt x="85" y="26"/>
                    </a:lnTo>
                    <a:lnTo>
                      <a:pt x="100" y="20"/>
                    </a:lnTo>
                    <a:lnTo>
                      <a:pt x="113" y="11"/>
                    </a:lnTo>
                    <a:lnTo>
                      <a:pt x="107"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87" name="任意多边形 310886"/>
              <p:cNvSpPr/>
              <p:nvPr/>
            </p:nvSpPr>
            <p:spPr>
              <a:xfrm>
                <a:off x="1511" y="1313"/>
                <a:ext cx="30" cy="112"/>
              </a:xfrm>
              <a:custGeom>
                <a:rect l="0" t="0" r="0" b="0"/>
                <a:pathLst>
                  <a:path w="30" h="112">
                    <a:moveTo>
                      <a:pt x="0" y="7"/>
                    </a:moveTo>
                    <a:lnTo>
                      <a:pt x="0" y="7"/>
                    </a:lnTo>
                    <a:lnTo>
                      <a:pt x="8" y="18"/>
                    </a:lnTo>
                    <a:lnTo>
                      <a:pt x="15" y="31"/>
                    </a:lnTo>
                    <a:lnTo>
                      <a:pt x="19" y="44"/>
                    </a:lnTo>
                    <a:lnTo>
                      <a:pt x="19" y="57"/>
                    </a:lnTo>
                    <a:lnTo>
                      <a:pt x="19" y="70"/>
                    </a:lnTo>
                    <a:lnTo>
                      <a:pt x="15" y="83"/>
                    </a:lnTo>
                    <a:lnTo>
                      <a:pt x="8" y="96"/>
                    </a:lnTo>
                    <a:lnTo>
                      <a:pt x="0" y="107"/>
                    </a:lnTo>
                    <a:lnTo>
                      <a:pt x="6" y="112"/>
                    </a:lnTo>
                    <a:lnTo>
                      <a:pt x="17" y="101"/>
                    </a:lnTo>
                    <a:lnTo>
                      <a:pt x="24" y="88"/>
                    </a:lnTo>
                    <a:lnTo>
                      <a:pt x="28" y="72"/>
                    </a:lnTo>
                    <a:lnTo>
                      <a:pt x="30" y="57"/>
                    </a:lnTo>
                    <a:lnTo>
                      <a:pt x="28" y="42"/>
                    </a:lnTo>
                    <a:lnTo>
                      <a:pt x="24" y="26"/>
                    </a:lnTo>
                    <a:lnTo>
                      <a:pt x="17" y="13"/>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88" name="任意多边形 310887"/>
              <p:cNvSpPr/>
              <p:nvPr/>
            </p:nvSpPr>
            <p:spPr>
              <a:xfrm>
                <a:off x="1406" y="1289"/>
                <a:ext cx="111" cy="31"/>
              </a:xfrm>
              <a:custGeom>
                <a:rect l="0" t="0" r="0" b="0"/>
                <a:pathLst>
                  <a:path w="110" h="31">
                    <a:moveTo>
                      <a:pt x="6" y="26"/>
                    </a:moveTo>
                    <a:lnTo>
                      <a:pt x="6" y="26"/>
                    </a:lnTo>
                    <a:lnTo>
                      <a:pt x="17" y="20"/>
                    </a:lnTo>
                    <a:lnTo>
                      <a:pt x="28" y="13"/>
                    </a:lnTo>
                    <a:lnTo>
                      <a:pt x="41" y="9"/>
                    </a:lnTo>
                    <a:lnTo>
                      <a:pt x="54" y="9"/>
                    </a:lnTo>
                    <a:lnTo>
                      <a:pt x="67" y="11"/>
                    </a:lnTo>
                    <a:lnTo>
                      <a:pt x="81" y="15"/>
                    </a:lnTo>
                    <a:lnTo>
                      <a:pt x="94" y="22"/>
                    </a:lnTo>
                    <a:lnTo>
                      <a:pt x="105" y="31"/>
                    </a:lnTo>
                    <a:lnTo>
                      <a:pt x="111" y="24"/>
                    </a:lnTo>
                    <a:lnTo>
                      <a:pt x="98" y="13"/>
                    </a:lnTo>
                    <a:lnTo>
                      <a:pt x="85" y="7"/>
                    </a:lnTo>
                    <a:lnTo>
                      <a:pt x="70" y="2"/>
                    </a:lnTo>
                    <a:lnTo>
                      <a:pt x="54" y="0"/>
                    </a:lnTo>
                    <a:lnTo>
                      <a:pt x="41" y="0"/>
                    </a:lnTo>
                    <a:lnTo>
                      <a:pt x="26" y="4"/>
                    </a:lnTo>
                    <a:lnTo>
                      <a:pt x="13" y="11"/>
                    </a:lnTo>
                    <a:lnTo>
                      <a:pt x="0" y="20"/>
                    </a:lnTo>
                    <a:lnTo>
                      <a:pt x="0" y="20"/>
                    </a:lnTo>
                    <a:lnTo>
                      <a:pt x="6"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89" name="任意多边形 310888"/>
              <p:cNvSpPr/>
              <p:nvPr/>
            </p:nvSpPr>
            <p:spPr>
              <a:xfrm>
                <a:off x="1384" y="1309"/>
                <a:ext cx="28" cy="113"/>
              </a:xfrm>
              <a:custGeom>
                <a:rect l="0" t="0" r="0" b="0"/>
                <a:pathLst>
                  <a:path w="28" h="113">
                    <a:moveTo>
                      <a:pt x="28" y="107"/>
                    </a:moveTo>
                    <a:lnTo>
                      <a:pt x="28" y="107"/>
                    </a:lnTo>
                    <a:lnTo>
                      <a:pt x="20" y="96"/>
                    </a:lnTo>
                    <a:lnTo>
                      <a:pt x="13" y="83"/>
                    </a:lnTo>
                    <a:lnTo>
                      <a:pt x="9" y="70"/>
                    </a:lnTo>
                    <a:lnTo>
                      <a:pt x="9" y="57"/>
                    </a:lnTo>
                    <a:lnTo>
                      <a:pt x="9" y="43"/>
                    </a:lnTo>
                    <a:lnTo>
                      <a:pt x="13" y="30"/>
                    </a:lnTo>
                    <a:lnTo>
                      <a:pt x="20" y="17"/>
                    </a:lnTo>
                    <a:lnTo>
                      <a:pt x="28" y="6"/>
                    </a:lnTo>
                    <a:lnTo>
                      <a:pt x="22" y="0"/>
                    </a:lnTo>
                    <a:lnTo>
                      <a:pt x="11" y="13"/>
                    </a:lnTo>
                    <a:lnTo>
                      <a:pt x="4" y="26"/>
                    </a:lnTo>
                    <a:lnTo>
                      <a:pt x="0" y="41"/>
                    </a:lnTo>
                    <a:lnTo>
                      <a:pt x="0" y="57"/>
                    </a:lnTo>
                    <a:lnTo>
                      <a:pt x="0" y="72"/>
                    </a:lnTo>
                    <a:lnTo>
                      <a:pt x="4" y="85"/>
                    </a:lnTo>
                    <a:lnTo>
                      <a:pt x="13" y="100"/>
                    </a:lnTo>
                    <a:lnTo>
                      <a:pt x="22" y="113"/>
                    </a:lnTo>
                    <a:lnTo>
                      <a:pt x="22" y="113"/>
                    </a:lnTo>
                    <a:lnTo>
                      <a:pt x="28" y="10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0" name="任意多边形 310889"/>
              <p:cNvSpPr/>
              <p:nvPr/>
            </p:nvSpPr>
            <p:spPr>
              <a:xfrm>
                <a:off x="1406" y="1416"/>
                <a:ext cx="111" cy="30"/>
              </a:xfrm>
              <a:custGeom>
                <a:rect l="0" t="0" r="0" b="0"/>
                <a:pathLst>
                  <a:path w="110" h="30">
                    <a:moveTo>
                      <a:pt x="105" y="4"/>
                    </a:moveTo>
                    <a:lnTo>
                      <a:pt x="94" y="11"/>
                    </a:lnTo>
                    <a:lnTo>
                      <a:pt x="83" y="17"/>
                    </a:lnTo>
                    <a:lnTo>
                      <a:pt x="70" y="22"/>
                    </a:lnTo>
                    <a:lnTo>
                      <a:pt x="56" y="22"/>
                    </a:lnTo>
                    <a:lnTo>
                      <a:pt x="43" y="20"/>
                    </a:lnTo>
                    <a:lnTo>
                      <a:pt x="30" y="15"/>
                    </a:lnTo>
                    <a:lnTo>
                      <a:pt x="17" y="9"/>
                    </a:lnTo>
                    <a:lnTo>
                      <a:pt x="6" y="0"/>
                    </a:lnTo>
                    <a:lnTo>
                      <a:pt x="0" y="6"/>
                    </a:lnTo>
                    <a:lnTo>
                      <a:pt x="13" y="17"/>
                    </a:lnTo>
                    <a:lnTo>
                      <a:pt x="26" y="24"/>
                    </a:lnTo>
                    <a:lnTo>
                      <a:pt x="41" y="28"/>
                    </a:lnTo>
                    <a:lnTo>
                      <a:pt x="56" y="30"/>
                    </a:lnTo>
                    <a:lnTo>
                      <a:pt x="72" y="30"/>
                    </a:lnTo>
                    <a:lnTo>
                      <a:pt x="85" y="26"/>
                    </a:lnTo>
                    <a:lnTo>
                      <a:pt x="100" y="20"/>
                    </a:lnTo>
                    <a:lnTo>
                      <a:pt x="111" y="9"/>
                    </a:lnTo>
                    <a:lnTo>
                      <a:pt x="105"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1" name="任意多边形 310890"/>
              <p:cNvSpPr/>
              <p:nvPr/>
            </p:nvSpPr>
            <p:spPr>
              <a:xfrm>
                <a:off x="1508" y="1315"/>
                <a:ext cx="31" cy="110"/>
              </a:xfrm>
              <a:custGeom>
                <a:rect l="0" t="0" r="0" b="0"/>
                <a:pathLst>
                  <a:path w="31" h="110">
                    <a:moveTo>
                      <a:pt x="0" y="7"/>
                    </a:moveTo>
                    <a:lnTo>
                      <a:pt x="0" y="7"/>
                    </a:lnTo>
                    <a:lnTo>
                      <a:pt x="11" y="18"/>
                    </a:lnTo>
                    <a:lnTo>
                      <a:pt x="16" y="31"/>
                    </a:lnTo>
                    <a:lnTo>
                      <a:pt x="20" y="42"/>
                    </a:lnTo>
                    <a:lnTo>
                      <a:pt x="22" y="57"/>
                    </a:lnTo>
                    <a:lnTo>
                      <a:pt x="20" y="70"/>
                    </a:lnTo>
                    <a:lnTo>
                      <a:pt x="18" y="81"/>
                    </a:lnTo>
                    <a:lnTo>
                      <a:pt x="11" y="94"/>
                    </a:lnTo>
                    <a:lnTo>
                      <a:pt x="3" y="103"/>
                    </a:lnTo>
                    <a:lnTo>
                      <a:pt x="9" y="110"/>
                    </a:lnTo>
                    <a:lnTo>
                      <a:pt x="18" y="99"/>
                    </a:lnTo>
                    <a:lnTo>
                      <a:pt x="27" y="86"/>
                    </a:lnTo>
                    <a:lnTo>
                      <a:pt x="29" y="70"/>
                    </a:lnTo>
                    <a:lnTo>
                      <a:pt x="31" y="55"/>
                    </a:lnTo>
                    <a:lnTo>
                      <a:pt x="29" y="42"/>
                    </a:lnTo>
                    <a:lnTo>
                      <a:pt x="24" y="27"/>
                    </a:lnTo>
                    <a:lnTo>
                      <a:pt x="18" y="13"/>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2" name="任意多边形 310891"/>
              <p:cNvSpPr/>
              <p:nvPr/>
            </p:nvSpPr>
            <p:spPr>
              <a:xfrm>
                <a:off x="1406" y="1291"/>
                <a:ext cx="109" cy="31"/>
              </a:xfrm>
              <a:custGeom>
                <a:rect l="0" t="0" r="0" b="0"/>
                <a:pathLst>
                  <a:path w="109" h="31">
                    <a:moveTo>
                      <a:pt x="6" y="27"/>
                    </a:moveTo>
                    <a:lnTo>
                      <a:pt x="6" y="27"/>
                    </a:lnTo>
                    <a:lnTo>
                      <a:pt x="17" y="18"/>
                    </a:lnTo>
                    <a:lnTo>
                      <a:pt x="28" y="13"/>
                    </a:lnTo>
                    <a:lnTo>
                      <a:pt x="41" y="9"/>
                    </a:lnTo>
                    <a:lnTo>
                      <a:pt x="54" y="9"/>
                    </a:lnTo>
                    <a:lnTo>
                      <a:pt x="67" y="9"/>
                    </a:lnTo>
                    <a:lnTo>
                      <a:pt x="81" y="13"/>
                    </a:lnTo>
                    <a:lnTo>
                      <a:pt x="91" y="22"/>
                    </a:lnTo>
                    <a:lnTo>
                      <a:pt x="102" y="31"/>
                    </a:lnTo>
                    <a:lnTo>
                      <a:pt x="109" y="24"/>
                    </a:lnTo>
                    <a:lnTo>
                      <a:pt x="98" y="13"/>
                    </a:lnTo>
                    <a:lnTo>
                      <a:pt x="85" y="7"/>
                    </a:lnTo>
                    <a:lnTo>
                      <a:pt x="70" y="0"/>
                    </a:lnTo>
                    <a:lnTo>
                      <a:pt x="54" y="0"/>
                    </a:lnTo>
                    <a:lnTo>
                      <a:pt x="39" y="0"/>
                    </a:lnTo>
                    <a:lnTo>
                      <a:pt x="26" y="5"/>
                    </a:lnTo>
                    <a:lnTo>
                      <a:pt x="13" y="11"/>
                    </a:lnTo>
                    <a:lnTo>
                      <a:pt x="0" y="20"/>
                    </a:lnTo>
                    <a:lnTo>
                      <a:pt x="0" y="20"/>
                    </a:lnTo>
                    <a:lnTo>
                      <a:pt x="6" y="2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3" name="任意多边形 310892"/>
              <p:cNvSpPr/>
              <p:nvPr/>
            </p:nvSpPr>
            <p:spPr>
              <a:xfrm>
                <a:off x="1384" y="1311"/>
                <a:ext cx="30" cy="111"/>
              </a:xfrm>
              <a:custGeom>
                <a:rect l="0" t="0" r="0" b="0"/>
                <a:pathLst>
                  <a:path w="30" h="110">
                    <a:moveTo>
                      <a:pt x="30" y="105"/>
                    </a:moveTo>
                    <a:lnTo>
                      <a:pt x="30" y="105"/>
                    </a:lnTo>
                    <a:lnTo>
                      <a:pt x="20" y="94"/>
                    </a:lnTo>
                    <a:lnTo>
                      <a:pt x="15" y="81"/>
                    </a:lnTo>
                    <a:lnTo>
                      <a:pt x="11" y="68"/>
                    </a:lnTo>
                    <a:lnTo>
                      <a:pt x="9" y="55"/>
                    </a:lnTo>
                    <a:lnTo>
                      <a:pt x="11" y="41"/>
                    </a:lnTo>
                    <a:lnTo>
                      <a:pt x="13" y="28"/>
                    </a:lnTo>
                    <a:lnTo>
                      <a:pt x="20" y="17"/>
                    </a:lnTo>
                    <a:lnTo>
                      <a:pt x="28" y="7"/>
                    </a:lnTo>
                    <a:lnTo>
                      <a:pt x="22" y="0"/>
                    </a:lnTo>
                    <a:lnTo>
                      <a:pt x="13" y="13"/>
                    </a:lnTo>
                    <a:lnTo>
                      <a:pt x="4" y="26"/>
                    </a:lnTo>
                    <a:lnTo>
                      <a:pt x="0" y="39"/>
                    </a:lnTo>
                    <a:lnTo>
                      <a:pt x="0" y="55"/>
                    </a:lnTo>
                    <a:lnTo>
                      <a:pt x="2" y="70"/>
                    </a:lnTo>
                    <a:lnTo>
                      <a:pt x="6" y="85"/>
                    </a:lnTo>
                    <a:lnTo>
                      <a:pt x="13" y="98"/>
                    </a:lnTo>
                    <a:lnTo>
                      <a:pt x="24" y="111"/>
                    </a:lnTo>
                    <a:lnTo>
                      <a:pt x="24" y="111"/>
                    </a:lnTo>
                    <a:lnTo>
                      <a:pt x="30" y="10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4" name="任意多边形 310893"/>
              <p:cNvSpPr/>
              <p:nvPr/>
            </p:nvSpPr>
            <p:spPr>
              <a:xfrm>
                <a:off x="1408" y="1416"/>
                <a:ext cx="109" cy="30"/>
              </a:xfrm>
              <a:custGeom>
                <a:rect l="0" t="0" r="0" b="0"/>
                <a:pathLst>
                  <a:path w="109" h="30">
                    <a:moveTo>
                      <a:pt x="103" y="2"/>
                    </a:moveTo>
                    <a:lnTo>
                      <a:pt x="92" y="11"/>
                    </a:lnTo>
                    <a:lnTo>
                      <a:pt x="81" y="17"/>
                    </a:lnTo>
                    <a:lnTo>
                      <a:pt x="68" y="22"/>
                    </a:lnTo>
                    <a:lnTo>
                      <a:pt x="54" y="22"/>
                    </a:lnTo>
                    <a:lnTo>
                      <a:pt x="41" y="20"/>
                    </a:lnTo>
                    <a:lnTo>
                      <a:pt x="28" y="15"/>
                    </a:lnTo>
                    <a:lnTo>
                      <a:pt x="17" y="9"/>
                    </a:lnTo>
                    <a:lnTo>
                      <a:pt x="6" y="0"/>
                    </a:lnTo>
                    <a:lnTo>
                      <a:pt x="0" y="6"/>
                    </a:lnTo>
                    <a:lnTo>
                      <a:pt x="11" y="15"/>
                    </a:lnTo>
                    <a:lnTo>
                      <a:pt x="24" y="24"/>
                    </a:lnTo>
                    <a:lnTo>
                      <a:pt x="39" y="28"/>
                    </a:lnTo>
                    <a:lnTo>
                      <a:pt x="54" y="30"/>
                    </a:lnTo>
                    <a:lnTo>
                      <a:pt x="70" y="30"/>
                    </a:lnTo>
                    <a:lnTo>
                      <a:pt x="83" y="26"/>
                    </a:lnTo>
                    <a:lnTo>
                      <a:pt x="96" y="20"/>
                    </a:lnTo>
                    <a:lnTo>
                      <a:pt x="109" y="9"/>
                    </a:lnTo>
                    <a:lnTo>
                      <a:pt x="103"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5" name="任意多边形 310894"/>
              <p:cNvSpPr/>
              <p:nvPr/>
            </p:nvSpPr>
            <p:spPr>
              <a:xfrm>
                <a:off x="1508" y="1315"/>
                <a:ext cx="31" cy="110"/>
              </a:xfrm>
              <a:custGeom>
                <a:rect l="0" t="0" r="0" b="0"/>
                <a:pathLst>
                  <a:path w="31" h="110">
                    <a:moveTo>
                      <a:pt x="0" y="7"/>
                    </a:moveTo>
                    <a:lnTo>
                      <a:pt x="0" y="7"/>
                    </a:lnTo>
                    <a:lnTo>
                      <a:pt x="9" y="18"/>
                    </a:lnTo>
                    <a:lnTo>
                      <a:pt x="16" y="31"/>
                    </a:lnTo>
                    <a:lnTo>
                      <a:pt x="20" y="44"/>
                    </a:lnTo>
                    <a:lnTo>
                      <a:pt x="20" y="57"/>
                    </a:lnTo>
                    <a:lnTo>
                      <a:pt x="20" y="70"/>
                    </a:lnTo>
                    <a:lnTo>
                      <a:pt x="16" y="81"/>
                    </a:lnTo>
                    <a:lnTo>
                      <a:pt x="11" y="94"/>
                    </a:lnTo>
                    <a:lnTo>
                      <a:pt x="3" y="103"/>
                    </a:lnTo>
                    <a:lnTo>
                      <a:pt x="9" y="110"/>
                    </a:lnTo>
                    <a:lnTo>
                      <a:pt x="18" y="99"/>
                    </a:lnTo>
                    <a:lnTo>
                      <a:pt x="24" y="86"/>
                    </a:lnTo>
                    <a:lnTo>
                      <a:pt x="29" y="70"/>
                    </a:lnTo>
                    <a:lnTo>
                      <a:pt x="31" y="57"/>
                    </a:lnTo>
                    <a:lnTo>
                      <a:pt x="29" y="42"/>
                    </a:lnTo>
                    <a:lnTo>
                      <a:pt x="24" y="27"/>
                    </a:lnTo>
                    <a:lnTo>
                      <a:pt x="16" y="13"/>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6" name="任意多边形 310895"/>
              <p:cNvSpPr/>
              <p:nvPr/>
            </p:nvSpPr>
            <p:spPr>
              <a:xfrm>
                <a:off x="1406" y="1291"/>
                <a:ext cx="109" cy="31"/>
              </a:xfrm>
              <a:custGeom>
                <a:rect l="0" t="0" r="0" b="0"/>
                <a:pathLst>
                  <a:path w="109" h="31">
                    <a:moveTo>
                      <a:pt x="6" y="29"/>
                    </a:moveTo>
                    <a:lnTo>
                      <a:pt x="6" y="29"/>
                    </a:lnTo>
                    <a:lnTo>
                      <a:pt x="17" y="20"/>
                    </a:lnTo>
                    <a:lnTo>
                      <a:pt x="28" y="13"/>
                    </a:lnTo>
                    <a:lnTo>
                      <a:pt x="41" y="11"/>
                    </a:lnTo>
                    <a:lnTo>
                      <a:pt x="54" y="9"/>
                    </a:lnTo>
                    <a:lnTo>
                      <a:pt x="67" y="11"/>
                    </a:lnTo>
                    <a:lnTo>
                      <a:pt x="81" y="16"/>
                    </a:lnTo>
                    <a:lnTo>
                      <a:pt x="91" y="22"/>
                    </a:lnTo>
                    <a:lnTo>
                      <a:pt x="102" y="31"/>
                    </a:lnTo>
                    <a:lnTo>
                      <a:pt x="109" y="24"/>
                    </a:lnTo>
                    <a:lnTo>
                      <a:pt x="96" y="16"/>
                    </a:lnTo>
                    <a:lnTo>
                      <a:pt x="83" y="7"/>
                    </a:lnTo>
                    <a:lnTo>
                      <a:pt x="70" y="2"/>
                    </a:lnTo>
                    <a:lnTo>
                      <a:pt x="54" y="0"/>
                    </a:lnTo>
                    <a:lnTo>
                      <a:pt x="39" y="2"/>
                    </a:lnTo>
                    <a:lnTo>
                      <a:pt x="26" y="5"/>
                    </a:lnTo>
                    <a:lnTo>
                      <a:pt x="13" y="11"/>
                    </a:lnTo>
                    <a:lnTo>
                      <a:pt x="0" y="22"/>
                    </a:lnTo>
                    <a:lnTo>
                      <a:pt x="0" y="22"/>
                    </a:lnTo>
                    <a:lnTo>
                      <a:pt x="6"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7" name="任意多边形 310896"/>
              <p:cNvSpPr/>
              <p:nvPr/>
            </p:nvSpPr>
            <p:spPr>
              <a:xfrm>
                <a:off x="1384" y="1313"/>
                <a:ext cx="30" cy="109"/>
              </a:xfrm>
              <a:custGeom>
                <a:rect l="0" t="0" r="0" b="0"/>
                <a:pathLst>
                  <a:path w="30" h="109">
                    <a:moveTo>
                      <a:pt x="30" y="103"/>
                    </a:moveTo>
                    <a:lnTo>
                      <a:pt x="30" y="103"/>
                    </a:lnTo>
                    <a:lnTo>
                      <a:pt x="22" y="92"/>
                    </a:lnTo>
                    <a:lnTo>
                      <a:pt x="15" y="79"/>
                    </a:lnTo>
                    <a:lnTo>
                      <a:pt x="11" y="66"/>
                    </a:lnTo>
                    <a:lnTo>
                      <a:pt x="9" y="53"/>
                    </a:lnTo>
                    <a:lnTo>
                      <a:pt x="11" y="42"/>
                    </a:lnTo>
                    <a:lnTo>
                      <a:pt x="13" y="29"/>
                    </a:lnTo>
                    <a:lnTo>
                      <a:pt x="20" y="18"/>
                    </a:lnTo>
                    <a:lnTo>
                      <a:pt x="28" y="7"/>
                    </a:lnTo>
                    <a:lnTo>
                      <a:pt x="22" y="0"/>
                    </a:lnTo>
                    <a:lnTo>
                      <a:pt x="13" y="11"/>
                    </a:lnTo>
                    <a:lnTo>
                      <a:pt x="6" y="24"/>
                    </a:lnTo>
                    <a:lnTo>
                      <a:pt x="2" y="39"/>
                    </a:lnTo>
                    <a:lnTo>
                      <a:pt x="0" y="53"/>
                    </a:lnTo>
                    <a:lnTo>
                      <a:pt x="2" y="68"/>
                    </a:lnTo>
                    <a:lnTo>
                      <a:pt x="6" y="83"/>
                    </a:lnTo>
                    <a:lnTo>
                      <a:pt x="13" y="96"/>
                    </a:lnTo>
                    <a:lnTo>
                      <a:pt x="24" y="109"/>
                    </a:lnTo>
                    <a:lnTo>
                      <a:pt x="24" y="109"/>
                    </a:lnTo>
                    <a:lnTo>
                      <a:pt x="30" y="10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8" name="任意多边形 310897"/>
              <p:cNvSpPr/>
              <p:nvPr/>
            </p:nvSpPr>
            <p:spPr>
              <a:xfrm>
                <a:off x="1408" y="1416"/>
                <a:ext cx="109" cy="30"/>
              </a:xfrm>
              <a:custGeom>
                <a:rect l="0" t="0" r="0" b="0"/>
                <a:pathLst>
                  <a:path w="109" h="30">
                    <a:moveTo>
                      <a:pt x="103" y="2"/>
                    </a:moveTo>
                    <a:lnTo>
                      <a:pt x="92" y="11"/>
                    </a:lnTo>
                    <a:lnTo>
                      <a:pt x="81" y="17"/>
                    </a:lnTo>
                    <a:lnTo>
                      <a:pt x="68" y="20"/>
                    </a:lnTo>
                    <a:lnTo>
                      <a:pt x="54" y="22"/>
                    </a:lnTo>
                    <a:lnTo>
                      <a:pt x="41" y="20"/>
                    </a:lnTo>
                    <a:lnTo>
                      <a:pt x="28" y="15"/>
                    </a:lnTo>
                    <a:lnTo>
                      <a:pt x="17" y="9"/>
                    </a:lnTo>
                    <a:lnTo>
                      <a:pt x="6" y="0"/>
                    </a:lnTo>
                    <a:lnTo>
                      <a:pt x="0" y="6"/>
                    </a:lnTo>
                    <a:lnTo>
                      <a:pt x="11" y="15"/>
                    </a:lnTo>
                    <a:lnTo>
                      <a:pt x="26" y="24"/>
                    </a:lnTo>
                    <a:lnTo>
                      <a:pt x="39" y="28"/>
                    </a:lnTo>
                    <a:lnTo>
                      <a:pt x="54" y="30"/>
                    </a:lnTo>
                    <a:lnTo>
                      <a:pt x="70" y="28"/>
                    </a:lnTo>
                    <a:lnTo>
                      <a:pt x="83" y="26"/>
                    </a:lnTo>
                    <a:lnTo>
                      <a:pt x="96" y="20"/>
                    </a:lnTo>
                    <a:lnTo>
                      <a:pt x="109" y="9"/>
                    </a:lnTo>
                    <a:lnTo>
                      <a:pt x="103"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899" name="任意多边形 310898"/>
              <p:cNvSpPr/>
              <p:nvPr/>
            </p:nvSpPr>
            <p:spPr>
              <a:xfrm>
                <a:off x="1506" y="1318"/>
                <a:ext cx="31" cy="107"/>
              </a:xfrm>
              <a:custGeom>
                <a:rect l="0" t="0" r="0" b="0"/>
                <a:pathLst>
                  <a:path w="31" h="107">
                    <a:moveTo>
                      <a:pt x="0" y="6"/>
                    </a:moveTo>
                    <a:lnTo>
                      <a:pt x="0" y="6"/>
                    </a:lnTo>
                    <a:lnTo>
                      <a:pt x="9" y="17"/>
                    </a:lnTo>
                    <a:lnTo>
                      <a:pt x="15" y="28"/>
                    </a:lnTo>
                    <a:lnTo>
                      <a:pt x="20" y="41"/>
                    </a:lnTo>
                    <a:lnTo>
                      <a:pt x="22" y="54"/>
                    </a:lnTo>
                    <a:lnTo>
                      <a:pt x="20" y="67"/>
                    </a:lnTo>
                    <a:lnTo>
                      <a:pt x="18" y="80"/>
                    </a:lnTo>
                    <a:lnTo>
                      <a:pt x="11" y="91"/>
                    </a:lnTo>
                    <a:lnTo>
                      <a:pt x="2" y="100"/>
                    </a:lnTo>
                    <a:lnTo>
                      <a:pt x="9" y="107"/>
                    </a:lnTo>
                    <a:lnTo>
                      <a:pt x="20" y="96"/>
                    </a:lnTo>
                    <a:lnTo>
                      <a:pt x="26" y="83"/>
                    </a:lnTo>
                    <a:lnTo>
                      <a:pt x="29" y="69"/>
                    </a:lnTo>
                    <a:lnTo>
                      <a:pt x="31" y="54"/>
                    </a:lnTo>
                    <a:lnTo>
                      <a:pt x="29" y="39"/>
                    </a:lnTo>
                    <a:lnTo>
                      <a:pt x="24" y="26"/>
                    </a:lnTo>
                    <a:lnTo>
                      <a:pt x="18" y="13"/>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0" name="任意多边形 310899"/>
              <p:cNvSpPr/>
              <p:nvPr/>
            </p:nvSpPr>
            <p:spPr>
              <a:xfrm>
                <a:off x="1406" y="1293"/>
                <a:ext cx="107" cy="31"/>
              </a:xfrm>
              <a:custGeom>
                <a:rect l="0" t="0" r="0" b="0"/>
                <a:pathLst>
                  <a:path w="107" h="31">
                    <a:moveTo>
                      <a:pt x="6" y="27"/>
                    </a:moveTo>
                    <a:lnTo>
                      <a:pt x="6" y="27"/>
                    </a:lnTo>
                    <a:lnTo>
                      <a:pt x="17" y="20"/>
                    </a:lnTo>
                    <a:lnTo>
                      <a:pt x="28" y="14"/>
                    </a:lnTo>
                    <a:lnTo>
                      <a:pt x="41" y="11"/>
                    </a:lnTo>
                    <a:lnTo>
                      <a:pt x="54" y="9"/>
                    </a:lnTo>
                    <a:lnTo>
                      <a:pt x="65" y="11"/>
                    </a:lnTo>
                    <a:lnTo>
                      <a:pt x="78" y="16"/>
                    </a:lnTo>
                    <a:lnTo>
                      <a:pt x="91" y="22"/>
                    </a:lnTo>
                    <a:lnTo>
                      <a:pt x="100" y="31"/>
                    </a:lnTo>
                    <a:lnTo>
                      <a:pt x="107" y="25"/>
                    </a:lnTo>
                    <a:lnTo>
                      <a:pt x="96" y="14"/>
                    </a:lnTo>
                    <a:lnTo>
                      <a:pt x="83" y="7"/>
                    </a:lnTo>
                    <a:lnTo>
                      <a:pt x="67" y="3"/>
                    </a:lnTo>
                    <a:lnTo>
                      <a:pt x="54" y="0"/>
                    </a:lnTo>
                    <a:lnTo>
                      <a:pt x="39" y="3"/>
                    </a:lnTo>
                    <a:lnTo>
                      <a:pt x="26" y="5"/>
                    </a:lnTo>
                    <a:lnTo>
                      <a:pt x="13" y="11"/>
                    </a:lnTo>
                    <a:lnTo>
                      <a:pt x="0" y="22"/>
                    </a:lnTo>
                    <a:lnTo>
                      <a:pt x="0" y="22"/>
                    </a:lnTo>
                    <a:lnTo>
                      <a:pt x="6" y="2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1" name="任意多边形 310900"/>
              <p:cNvSpPr/>
              <p:nvPr/>
            </p:nvSpPr>
            <p:spPr>
              <a:xfrm>
                <a:off x="1386" y="1315"/>
                <a:ext cx="28" cy="107"/>
              </a:xfrm>
              <a:custGeom>
                <a:rect l="0" t="0" r="0" b="0"/>
                <a:pathLst>
                  <a:path w="28" h="107">
                    <a:moveTo>
                      <a:pt x="28" y="101"/>
                    </a:moveTo>
                    <a:lnTo>
                      <a:pt x="28" y="101"/>
                    </a:lnTo>
                    <a:lnTo>
                      <a:pt x="20" y="90"/>
                    </a:lnTo>
                    <a:lnTo>
                      <a:pt x="13" y="77"/>
                    </a:lnTo>
                    <a:lnTo>
                      <a:pt x="9" y="66"/>
                    </a:lnTo>
                    <a:lnTo>
                      <a:pt x="9" y="53"/>
                    </a:lnTo>
                    <a:lnTo>
                      <a:pt x="9" y="40"/>
                    </a:lnTo>
                    <a:lnTo>
                      <a:pt x="13" y="27"/>
                    </a:lnTo>
                    <a:lnTo>
                      <a:pt x="18" y="16"/>
                    </a:lnTo>
                    <a:lnTo>
                      <a:pt x="26" y="5"/>
                    </a:lnTo>
                    <a:lnTo>
                      <a:pt x="20" y="0"/>
                    </a:lnTo>
                    <a:lnTo>
                      <a:pt x="11" y="11"/>
                    </a:lnTo>
                    <a:lnTo>
                      <a:pt x="4" y="24"/>
                    </a:lnTo>
                    <a:lnTo>
                      <a:pt x="0" y="37"/>
                    </a:lnTo>
                    <a:lnTo>
                      <a:pt x="0" y="53"/>
                    </a:lnTo>
                    <a:lnTo>
                      <a:pt x="0" y="68"/>
                    </a:lnTo>
                    <a:lnTo>
                      <a:pt x="4" y="81"/>
                    </a:lnTo>
                    <a:lnTo>
                      <a:pt x="13" y="94"/>
                    </a:lnTo>
                    <a:lnTo>
                      <a:pt x="22" y="107"/>
                    </a:lnTo>
                    <a:lnTo>
                      <a:pt x="22" y="107"/>
                    </a:lnTo>
                    <a:lnTo>
                      <a:pt x="28" y="10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2" name="任意多边形 310901"/>
              <p:cNvSpPr/>
              <p:nvPr/>
            </p:nvSpPr>
            <p:spPr>
              <a:xfrm>
                <a:off x="1408" y="1416"/>
                <a:ext cx="107" cy="30"/>
              </a:xfrm>
              <a:custGeom>
                <a:rect l="0" t="0" r="0" b="0"/>
                <a:pathLst>
                  <a:path w="107" h="30">
                    <a:moveTo>
                      <a:pt x="100" y="2"/>
                    </a:moveTo>
                    <a:lnTo>
                      <a:pt x="92" y="11"/>
                    </a:lnTo>
                    <a:lnTo>
                      <a:pt x="79" y="17"/>
                    </a:lnTo>
                    <a:lnTo>
                      <a:pt x="68" y="20"/>
                    </a:lnTo>
                    <a:lnTo>
                      <a:pt x="54" y="22"/>
                    </a:lnTo>
                    <a:lnTo>
                      <a:pt x="41" y="20"/>
                    </a:lnTo>
                    <a:lnTo>
                      <a:pt x="28" y="15"/>
                    </a:lnTo>
                    <a:lnTo>
                      <a:pt x="17" y="9"/>
                    </a:lnTo>
                    <a:lnTo>
                      <a:pt x="6" y="0"/>
                    </a:lnTo>
                    <a:lnTo>
                      <a:pt x="0" y="6"/>
                    </a:lnTo>
                    <a:lnTo>
                      <a:pt x="13" y="15"/>
                    </a:lnTo>
                    <a:lnTo>
                      <a:pt x="26" y="24"/>
                    </a:lnTo>
                    <a:lnTo>
                      <a:pt x="39" y="28"/>
                    </a:lnTo>
                    <a:lnTo>
                      <a:pt x="54" y="30"/>
                    </a:lnTo>
                    <a:lnTo>
                      <a:pt x="68" y="28"/>
                    </a:lnTo>
                    <a:lnTo>
                      <a:pt x="83" y="26"/>
                    </a:lnTo>
                    <a:lnTo>
                      <a:pt x="96" y="20"/>
                    </a:lnTo>
                    <a:lnTo>
                      <a:pt x="107" y="9"/>
                    </a:lnTo>
                    <a:lnTo>
                      <a:pt x="100"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3" name="任意多边形 310902"/>
              <p:cNvSpPr/>
              <p:nvPr/>
            </p:nvSpPr>
            <p:spPr>
              <a:xfrm>
                <a:off x="1506" y="1320"/>
                <a:ext cx="29" cy="105"/>
              </a:xfrm>
              <a:custGeom>
                <a:rect l="0" t="0" r="0" b="0"/>
                <a:pathLst>
                  <a:path w="28" h="105">
                    <a:moveTo>
                      <a:pt x="0" y="6"/>
                    </a:moveTo>
                    <a:lnTo>
                      <a:pt x="0" y="6"/>
                    </a:lnTo>
                    <a:lnTo>
                      <a:pt x="9" y="17"/>
                    </a:lnTo>
                    <a:lnTo>
                      <a:pt x="15" y="28"/>
                    </a:lnTo>
                    <a:lnTo>
                      <a:pt x="20" y="41"/>
                    </a:lnTo>
                    <a:lnTo>
                      <a:pt x="20" y="52"/>
                    </a:lnTo>
                    <a:lnTo>
                      <a:pt x="20" y="65"/>
                    </a:lnTo>
                    <a:lnTo>
                      <a:pt x="15" y="78"/>
                    </a:lnTo>
                    <a:lnTo>
                      <a:pt x="11" y="89"/>
                    </a:lnTo>
                    <a:lnTo>
                      <a:pt x="2" y="98"/>
                    </a:lnTo>
                    <a:lnTo>
                      <a:pt x="9" y="105"/>
                    </a:lnTo>
                    <a:lnTo>
                      <a:pt x="18" y="94"/>
                    </a:lnTo>
                    <a:lnTo>
                      <a:pt x="24" y="81"/>
                    </a:lnTo>
                    <a:lnTo>
                      <a:pt x="29" y="67"/>
                    </a:lnTo>
                    <a:lnTo>
                      <a:pt x="29" y="52"/>
                    </a:lnTo>
                    <a:lnTo>
                      <a:pt x="29" y="39"/>
                    </a:lnTo>
                    <a:lnTo>
                      <a:pt x="24" y="24"/>
                    </a:lnTo>
                    <a:lnTo>
                      <a:pt x="15" y="11"/>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4" name="任意多边形 310903"/>
              <p:cNvSpPr/>
              <p:nvPr/>
            </p:nvSpPr>
            <p:spPr>
              <a:xfrm>
                <a:off x="1406" y="1296"/>
                <a:ext cx="107" cy="30"/>
              </a:xfrm>
              <a:custGeom>
                <a:rect l="0" t="0" r="0" b="0"/>
                <a:pathLst>
                  <a:path w="107" h="30">
                    <a:moveTo>
                      <a:pt x="6" y="26"/>
                    </a:moveTo>
                    <a:lnTo>
                      <a:pt x="6" y="26"/>
                    </a:lnTo>
                    <a:lnTo>
                      <a:pt x="17" y="17"/>
                    </a:lnTo>
                    <a:lnTo>
                      <a:pt x="28" y="13"/>
                    </a:lnTo>
                    <a:lnTo>
                      <a:pt x="41" y="8"/>
                    </a:lnTo>
                    <a:lnTo>
                      <a:pt x="52" y="8"/>
                    </a:lnTo>
                    <a:lnTo>
                      <a:pt x="65" y="11"/>
                    </a:lnTo>
                    <a:lnTo>
                      <a:pt x="78" y="15"/>
                    </a:lnTo>
                    <a:lnTo>
                      <a:pt x="89" y="22"/>
                    </a:lnTo>
                    <a:lnTo>
                      <a:pt x="100" y="30"/>
                    </a:lnTo>
                    <a:lnTo>
                      <a:pt x="107" y="24"/>
                    </a:lnTo>
                    <a:lnTo>
                      <a:pt x="94" y="13"/>
                    </a:lnTo>
                    <a:lnTo>
                      <a:pt x="81" y="6"/>
                    </a:lnTo>
                    <a:lnTo>
                      <a:pt x="67" y="2"/>
                    </a:lnTo>
                    <a:lnTo>
                      <a:pt x="52" y="0"/>
                    </a:lnTo>
                    <a:lnTo>
                      <a:pt x="39" y="0"/>
                    </a:lnTo>
                    <a:lnTo>
                      <a:pt x="26" y="4"/>
                    </a:lnTo>
                    <a:lnTo>
                      <a:pt x="13" y="11"/>
                    </a:lnTo>
                    <a:lnTo>
                      <a:pt x="0" y="19"/>
                    </a:lnTo>
                    <a:lnTo>
                      <a:pt x="0" y="19"/>
                    </a:lnTo>
                    <a:lnTo>
                      <a:pt x="6"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5" name="任意多边形 310904"/>
              <p:cNvSpPr/>
              <p:nvPr/>
            </p:nvSpPr>
            <p:spPr>
              <a:xfrm>
                <a:off x="1386" y="1315"/>
                <a:ext cx="28" cy="107"/>
              </a:xfrm>
              <a:custGeom>
                <a:rect l="0" t="0" r="0" b="0"/>
                <a:pathLst>
                  <a:path w="28" h="107">
                    <a:moveTo>
                      <a:pt x="28" y="101"/>
                    </a:moveTo>
                    <a:lnTo>
                      <a:pt x="28" y="101"/>
                    </a:lnTo>
                    <a:lnTo>
                      <a:pt x="20" y="90"/>
                    </a:lnTo>
                    <a:lnTo>
                      <a:pt x="13" y="79"/>
                    </a:lnTo>
                    <a:lnTo>
                      <a:pt x="11" y="66"/>
                    </a:lnTo>
                    <a:lnTo>
                      <a:pt x="9" y="53"/>
                    </a:lnTo>
                    <a:lnTo>
                      <a:pt x="9" y="40"/>
                    </a:lnTo>
                    <a:lnTo>
                      <a:pt x="13" y="29"/>
                    </a:lnTo>
                    <a:lnTo>
                      <a:pt x="20" y="18"/>
                    </a:lnTo>
                    <a:lnTo>
                      <a:pt x="26" y="7"/>
                    </a:lnTo>
                    <a:lnTo>
                      <a:pt x="20" y="0"/>
                    </a:lnTo>
                    <a:lnTo>
                      <a:pt x="11" y="11"/>
                    </a:lnTo>
                    <a:lnTo>
                      <a:pt x="4" y="24"/>
                    </a:lnTo>
                    <a:lnTo>
                      <a:pt x="0" y="40"/>
                    </a:lnTo>
                    <a:lnTo>
                      <a:pt x="0" y="53"/>
                    </a:lnTo>
                    <a:lnTo>
                      <a:pt x="2" y="68"/>
                    </a:lnTo>
                    <a:lnTo>
                      <a:pt x="7" y="81"/>
                    </a:lnTo>
                    <a:lnTo>
                      <a:pt x="13" y="94"/>
                    </a:lnTo>
                    <a:lnTo>
                      <a:pt x="22" y="107"/>
                    </a:lnTo>
                    <a:lnTo>
                      <a:pt x="22" y="107"/>
                    </a:lnTo>
                    <a:lnTo>
                      <a:pt x="28" y="10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6" name="任意多边形 310905"/>
              <p:cNvSpPr/>
              <p:nvPr/>
            </p:nvSpPr>
            <p:spPr>
              <a:xfrm>
                <a:off x="1408" y="1416"/>
                <a:ext cx="107" cy="30"/>
              </a:xfrm>
              <a:custGeom>
                <a:rect l="0" t="0" r="0" b="0"/>
                <a:pathLst>
                  <a:path w="107" h="30">
                    <a:moveTo>
                      <a:pt x="100" y="2"/>
                    </a:moveTo>
                    <a:lnTo>
                      <a:pt x="89" y="11"/>
                    </a:lnTo>
                    <a:lnTo>
                      <a:pt x="79" y="17"/>
                    </a:lnTo>
                    <a:lnTo>
                      <a:pt x="68" y="20"/>
                    </a:lnTo>
                    <a:lnTo>
                      <a:pt x="54" y="20"/>
                    </a:lnTo>
                    <a:lnTo>
                      <a:pt x="41" y="20"/>
                    </a:lnTo>
                    <a:lnTo>
                      <a:pt x="30" y="15"/>
                    </a:lnTo>
                    <a:lnTo>
                      <a:pt x="17" y="9"/>
                    </a:lnTo>
                    <a:lnTo>
                      <a:pt x="6" y="0"/>
                    </a:lnTo>
                    <a:lnTo>
                      <a:pt x="0" y="6"/>
                    </a:lnTo>
                    <a:lnTo>
                      <a:pt x="13" y="15"/>
                    </a:lnTo>
                    <a:lnTo>
                      <a:pt x="26" y="24"/>
                    </a:lnTo>
                    <a:lnTo>
                      <a:pt x="39" y="28"/>
                    </a:lnTo>
                    <a:lnTo>
                      <a:pt x="54" y="30"/>
                    </a:lnTo>
                    <a:lnTo>
                      <a:pt x="68" y="28"/>
                    </a:lnTo>
                    <a:lnTo>
                      <a:pt x="83" y="24"/>
                    </a:lnTo>
                    <a:lnTo>
                      <a:pt x="96" y="20"/>
                    </a:lnTo>
                    <a:lnTo>
                      <a:pt x="107" y="9"/>
                    </a:lnTo>
                    <a:lnTo>
                      <a:pt x="100"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7" name="任意多边形 310906"/>
              <p:cNvSpPr/>
              <p:nvPr/>
            </p:nvSpPr>
            <p:spPr>
              <a:xfrm>
                <a:off x="1504" y="1320"/>
                <a:ext cx="31" cy="105"/>
              </a:xfrm>
              <a:custGeom>
                <a:rect l="0" t="0" r="0" b="0"/>
                <a:pathLst>
                  <a:path w="31" h="105">
                    <a:moveTo>
                      <a:pt x="0" y="6"/>
                    </a:moveTo>
                    <a:lnTo>
                      <a:pt x="0" y="6"/>
                    </a:lnTo>
                    <a:lnTo>
                      <a:pt x="9" y="17"/>
                    </a:lnTo>
                    <a:lnTo>
                      <a:pt x="15" y="28"/>
                    </a:lnTo>
                    <a:lnTo>
                      <a:pt x="20" y="41"/>
                    </a:lnTo>
                    <a:lnTo>
                      <a:pt x="22" y="54"/>
                    </a:lnTo>
                    <a:lnTo>
                      <a:pt x="20" y="65"/>
                    </a:lnTo>
                    <a:lnTo>
                      <a:pt x="17" y="78"/>
                    </a:lnTo>
                    <a:lnTo>
                      <a:pt x="11" y="89"/>
                    </a:lnTo>
                    <a:lnTo>
                      <a:pt x="4" y="98"/>
                    </a:lnTo>
                    <a:lnTo>
                      <a:pt x="11" y="105"/>
                    </a:lnTo>
                    <a:lnTo>
                      <a:pt x="20" y="94"/>
                    </a:lnTo>
                    <a:lnTo>
                      <a:pt x="26" y="81"/>
                    </a:lnTo>
                    <a:lnTo>
                      <a:pt x="28" y="67"/>
                    </a:lnTo>
                    <a:lnTo>
                      <a:pt x="31" y="54"/>
                    </a:lnTo>
                    <a:lnTo>
                      <a:pt x="28" y="39"/>
                    </a:lnTo>
                    <a:lnTo>
                      <a:pt x="24" y="26"/>
                    </a:lnTo>
                    <a:lnTo>
                      <a:pt x="17" y="13"/>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8" name="任意多边形 310907"/>
              <p:cNvSpPr/>
              <p:nvPr/>
            </p:nvSpPr>
            <p:spPr>
              <a:xfrm>
                <a:off x="1406" y="1298"/>
                <a:ext cx="105" cy="28"/>
              </a:xfrm>
              <a:custGeom>
                <a:rect l="0" t="0" r="0" b="0"/>
                <a:pathLst>
                  <a:path w="105" h="28">
                    <a:moveTo>
                      <a:pt x="6" y="26"/>
                    </a:moveTo>
                    <a:lnTo>
                      <a:pt x="6" y="26"/>
                    </a:lnTo>
                    <a:lnTo>
                      <a:pt x="17" y="17"/>
                    </a:lnTo>
                    <a:lnTo>
                      <a:pt x="28" y="13"/>
                    </a:lnTo>
                    <a:lnTo>
                      <a:pt x="39" y="9"/>
                    </a:lnTo>
                    <a:lnTo>
                      <a:pt x="52" y="9"/>
                    </a:lnTo>
                    <a:lnTo>
                      <a:pt x="65" y="11"/>
                    </a:lnTo>
                    <a:lnTo>
                      <a:pt x="76" y="13"/>
                    </a:lnTo>
                    <a:lnTo>
                      <a:pt x="89" y="20"/>
                    </a:lnTo>
                    <a:lnTo>
                      <a:pt x="98" y="28"/>
                    </a:lnTo>
                    <a:lnTo>
                      <a:pt x="105" y="22"/>
                    </a:lnTo>
                    <a:lnTo>
                      <a:pt x="94" y="13"/>
                    </a:lnTo>
                    <a:lnTo>
                      <a:pt x="81" y="6"/>
                    </a:lnTo>
                    <a:lnTo>
                      <a:pt x="67" y="2"/>
                    </a:lnTo>
                    <a:lnTo>
                      <a:pt x="52" y="0"/>
                    </a:lnTo>
                    <a:lnTo>
                      <a:pt x="39" y="0"/>
                    </a:lnTo>
                    <a:lnTo>
                      <a:pt x="26" y="4"/>
                    </a:lnTo>
                    <a:lnTo>
                      <a:pt x="13" y="11"/>
                    </a:lnTo>
                    <a:lnTo>
                      <a:pt x="0" y="20"/>
                    </a:lnTo>
                    <a:lnTo>
                      <a:pt x="0" y="20"/>
                    </a:lnTo>
                    <a:lnTo>
                      <a:pt x="6"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09" name="任意多边形 310908"/>
              <p:cNvSpPr/>
              <p:nvPr/>
            </p:nvSpPr>
            <p:spPr>
              <a:xfrm>
                <a:off x="1386" y="1318"/>
                <a:ext cx="31" cy="104"/>
              </a:xfrm>
              <a:custGeom>
                <a:rect l="0" t="0" r="0" b="0"/>
                <a:pathLst>
                  <a:path w="31" h="104">
                    <a:moveTo>
                      <a:pt x="31" y="98"/>
                    </a:moveTo>
                    <a:lnTo>
                      <a:pt x="31" y="98"/>
                    </a:lnTo>
                    <a:lnTo>
                      <a:pt x="22" y="87"/>
                    </a:lnTo>
                    <a:lnTo>
                      <a:pt x="15" y="76"/>
                    </a:lnTo>
                    <a:lnTo>
                      <a:pt x="11" y="63"/>
                    </a:lnTo>
                    <a:lnTo>
                      <a:pt x="9" y="50"/>
                    </a:lnTo>
                    <a:lnTo>
                      <a:pt x="11" y="39"/>
                    </a:lnTo>
                    <a:lnTo>
                      <a:pt x="13" y="26"/>
                    </a:lnTo>
                    <a:lnTo>
                      <a:pt x="20" y="15"/>
                    </a:lnTo>
                    <a:lnTo>
                      <a:pt x="26" y="6"/>
                    </a:lnTo>
                    <a:lnTo>
                      <a:pt x="20" y="0"/>
                    </a:lnTo>
                    <a:lnTo>
                      <a:pt x="11" y="10"/>
                    </a:lnTo>
                    <a:lnTo>
                      <a:pt x="4" y="24"/>
                    </a:lnTo>
                    <a:lnTo>
                      <a:pt x="2" y="37"/>
                    </a:lnTo>
                    <a:lnTo>
                      <a:pt x="0" y="52"/>
                    </a:lnTo>
                    <a:lnTo>
                      <a:pt x="2" y="65"/>
                    </a:lnTo>
                    <a:lnTo>
                      <a:pt x="7" y="78"/>
                    </a:lnTo>
                    <a:lnTo>
                      <a:pt x="13" y="91"/>
                    </a:lnTo>
                    <a:lnTo>
                      <a:pt x="24" y="104"/>
                    </a:lnTo>
                    <a:lnTo>
                      <a:pt x="24" y="104"/>
                    </a:lnTo>
                    <a:lnTo>
                      <a:pt x="31" y="9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0" name="任意多边形 310909"/>
              <p:cNvSpPr/>
              <p:nvPr/>
            </p:nvSpPr>
            <p:spPr>
              <a:xfrm>
                <a:off x="1410" y="1416"/>
                <a:ext cx="105" cy="28"/>
              </a:xfrm>
              <a:custGeom>
                <a:rect l="0" t="0" r="0" b="0"/>
                <a:pathLst>
                  <a:path w="105" h="28">
                    <a:moveTo>
                      <a:pt x="98" y="2"/>
                    </a:moveTo>
                    <a:lnTo>
                      <a:pt x="87" y="11"/>
                    </a:lnTo>
                    <a:lnTo>
                      <a:pt x="77" y="15"/>
                    </a:lnTo>
                    <a:lnTo>
                      <a:pt x="66" y="20"/>
                    </a:lnTo>
                    <a:lnTo>
                      <a:pt x="52" y="20"/>
                    </a:lnTo>
                    <a:lnTo>
                      <a:pt x="39" y="20"/>
                    </a:lnTo>
                    <a:lnTo>
                      <a:pt x="28" y="15"/>
                    </a:lnTo>
                    <a:lnTo>
                      <a:pt x="15" y="9"/>
                    </a:lnTo>
                    <a:lnTo>
                      <a:pt x="7" y="0"/>
                    </a:lnTo>
                    <a:lnTo>
                      <a:pt x="0" y="6"/>
                    </a:lnTo>
                    <a:lnTo>
                      <a:pt x="11" y="15"/>
                    </a:lnTo>
                    <a:lnTo>
                      <a:pt x="24" y="24"/>
                    </a:lnTo>
                    <a:lnTo>
                      <a:pt x="37" y="28"/>
                    </a:lnTo>
                    <a:lnTo>
                      <a:pt x="52" y="28"/>
                    </a:lnTo>
                    <a:lnTo>
                      <a:pt x="66" y="28"/>
                    </a:lnTo>
                    <a:lnTo>
                      <a:pt x="81" y="24"/>
                    </a:lnTo>
                    <a:lnTo>
                      <a:pt x="92" y="17"/>
                    </a:lnTo>
                    <a:lnTo>
                      <a:pt x="105" y="9"/>
                    </a:lnTo>
                    <a:lnTo>
                      <a:pt x="98"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1" name="任意多边形 310910"/>
              <p:cNvSpPr/>
              <p:nvPr/>
            </p:nvSpPr>
            <p:spPr>
              <a:xfrm>
                <a:off x="1504" y="1322"/>
                <a:ext cx="28" cy="103"/>
              </a:xfrm>
              <a:custGeom>
                <a:rect l="0" t="0" r="0" b="0"/>
                <a:pathLst>
                  <a:path w="28" h="103">
                    <a:moveTo>
                      <a:pt x="0" y="6"/>
                    </a:moveTo>
                    <a:lnTo>
                      <a:pt x="0" y="6"/>
                    </a:lnTo>
                    <a:lnTo>
                      <a:pt x="9" y="17"/>
                    </a:lnTo>
                    <a:lnTo>
                      <a:pt x="15" y="28"/>
                    </a:lnTo>
                    <a:lnTo>
                      <a:pt x="20" y="39"/>
                    </a:lnTo>
                    <a:lnTo>
                      <a:pt x="20" y="52"/>
                    </a:lnTo>
                    <a:lnTo>
                      <a:pt x="20" y="63"/>
                    </a:lnTo>
                    <a:lnTo>
                      <a:pt x="15" y="76"/>
                    </a:lnTo>
                    <a:lnTo>
                      <a:pt x="11" y="87"/>
                    </a:lnTo>
                    <a:lnTo>
                      <a:pt x="2" y="96"/>
                    </a:lnTo>
                    <a:lnTo>
                      <a:pt x="9" y="103"/>
                    </a:lnTo>
                    <a:lnTo>
                      <a:pt x="17" y="92"/>
                    </a:lnTo>
                    <a:lnTo>
                      <a:pt x="24" y="79"/>
                    </a:lnTo>
                    <a:lnTo>
                      <a:pt x="28" y="65"/>
                    </a:lnTo>
                    <a:lnTo>
                      <a:pt x="28" y="52"/>
                    </a:lnTo>
                    <a:lnTo>
                      <a:pt x="28" y="37"/>
                    </a:lnTo>
                    <a:lnTo>
                      <a:pt x="24" y="24"/>
                    </a:lnTo>
                    <a:lnTo>
                      <a:pt x="15" y="11"/>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2" name="任意多边形 310911"/>
              <p:cNvSpPr/>
              <p:nvPr/>
            </p:nvSpPr>
            <p:spPr>
              <a:xfrm>
                <a:off x="1408" y="1298"/>
                <a:ext cx="103" cy="30"/>
              </a:xfrm>
              <a:custGeom>
                <a:rect l="0" t="0" r="0" b="0"/>
                <a:pathLst>
                  <a:path w="103" h="30">
                    <a:moveTo>
                      <a:pt x="4" y="26"/>
                    </a:moveTo>
                    <a:lnTo>
                      <a:pt x="4" y="26"/>
                    </a:lnTo>
                    <a:lnTo>
                      <a:pt x="15" y="20"/>
                    </a:lnTo>
                    <a:lnTo>
                      <a:pt x="26" y="13"/>
                    </a:lnTo>
                    <a:lnTo>
                      <a:pt x="37" y="11"/>
                    </a:lnTo>
                    <a:lnTo>
                      <a:pt x="50" y="11"/>
                    </a:lnTo>
                    <a:lnTo>
                      <a:pt x="61" y="11"/>
                    </a:lnTo>
                    <a:lnTo>
                      <a:pt x="74" y="15"/>
                    </a:lnTo>
                    <a:lnTo>
                      <a:pt x="85" y="22"/>
                    </a:lnTo>
                    <a:lnTo>
                      <a:pt x="96" y="30"/>
                    </a:lnTo>
                    <a:lnTo>
                      <a:pt x="103" y="24"/>
                    </a:lnTo>
                    <a:lnTo>
                      <a:pt x="92" y="15"/>
                    </a:lnTo>
                    <a:lnTo>
                      <a:pt x="79" y="6"/>
                    </a:lnTo>
                    <a:lnTo>
                      <a:pt x="63" y="2"/>
                    </a:lnTo>
                    <a:lnTo>
                      <a:pt x="50" y="0"/>
                    </a:lnTo>
                    <a:lnTo>
                      <a:pt x="37" y="2"/>
                    </a:lnTo>
                    <a:lnTo>
                      <a:pt x="22" y="6"/>
                    </a:lnTo>
                    <a:lnTo>
                      <a:pt x="11" y="11"/>
                    </a:lnTo>
                    <a:lnTo>
                      <a:pt x="0" y="22"/>
                    </a:lnTo>
                    <a:lnTo>
                      <a:pt x="0" y="22"/>
                    </a:lnTo>
                    <a:lnTo>
                      <a:pt x="4"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3" name="任意多边形 310912"/>
              <p:cNvSpPr/>
              <p:nvPr/>
            </p:nvSpPr>
            <p:spPr>
              <a:xfrm>
                <a:off x="1386" y="1320"/>
                <a:ext cx="31" cy="102"/>
              </a:xfrm>
              <a:custGeom>
                <a:rect l="0" t="0" r="0" b="0"/>
                <a:pathLst>
                  <a:path w="31" h="102">
                    <a:moveTo>
                      <a:pt x="31" y="96"/>
                    </a:moveTo>
                    <a:lnTo>
                      <a:pt x="31" y="96"/>
                    </a:lnTo>
                    <a:lnTo>
                      <a:pt x="22" y="85"/>
                    </a:lnTo>
                    <a:lnTo>
                      <a:pt x="15" y="74"/>
                    </a:lnTo>
                    <a:lnTo>
                      <a:pt x="11" y="61"/>
                    </a:lnTo>
                    <a:lnTo>
                      <a:pt x="11" y="50"/>
                    </a:lnTo>
                    <a:lnTo>
                      <a:pt x="11" y="37"/>
                    </a:lnTo>
                    <a:lnTo>
                      <a:pt x="13" y="26"/>
                    </a:lnTo>
                    <a:lnTo>
                      <a:pt x="20" y="15"/>
                    </a:lnTo>
                    <a:lnTo>
                      <a:pt x="26" y="4"/>
                    </a:lnTo>
                    <a:lnTo>
                      <a:pt x="22" y="0"/>
                    </a:lnTo>
                    <a:lnTo>
                      <a:pt x="11" y="11"/>
                    </a:lnTo>
                    <a:lnTo>
                      <a:pt x="4" y="22"/>
                    </a:lnTo>
                    <a:lnTo>
                      <a:pt x="2" y="37"/>
                    </a:lnTo>
                    <a:lnTo>
                      <a:pt x="0" y="50"/>
                    </a:lnTo>
                    <a:lnTo>
                      <a:pt x="2" y="63"/>
                    </a:lnTo>
                    <a:lnTo>
                      <a:pt x="7" y="78"/>
                    </a:lnTo>
                    <a:lnTo>
                      <a:pt x="15" y="89"/>
                    </a:lnTo>
                    <a:lnTo>
                      <a:pt x="24" y="102"/>
                    </a:lnTo>
                    <a:lnTo>
                      <a:pt x="24" y="102"/>
                    </a:lnTo>
                    <a:lnTo>
                      <a:pt x="31" y="9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4" name="任意多边形 310913"/>
              <p:cNvSpPr/>
              <p:nvPr/>
            </p:nvSpPr>
            <p:spPr>
              <a:xfrm>
                <a:off x="1410" y="1416"/>
                <a:ext cx="103" cy="28"/>
              </a:xfrm>
              <a:custGeom>
                <a:rect l="0" t="0" r="0" b="0"/>
                <a:pathLst>
                  <a:path w="103" h="28">
                    <a:moveTo>
                      <a:pt x="96" y="2"/>
                    </a:moveTo>
                    <a:lnTo>
                      <a:pt x="87" y="11"/>
                    </a:lnTo>
                    <a:lnTo>
                      <a:pt x="77" y="15"/>
                    </a:lnTo>
                    <a:lnTo>
                      <a:pt x="66" y="20"/>
                    </a:lnTo>
                    <a:lnTo>
                      <a:pt x="52" y="20"/>
                    </a:lnTo>
                    <a:lnTo>
                      <a:pt x="39" y="17"/>
                    </a:lnTo>
                    <a:lnTo>
                      <a:pt x="28" y="15"/>
                    </a:lnTo>
                    <a:lnTo>
                      <a:pt x="18" y="9"/>
                    </a:lnTo>
                    <a:lnTo>
                      <a:pt x="7" y="0"/>
                    </a:lnTo>
                    <a:lnTo>
                      <a:pt x="0" y="6"/>
                    </a:lnTo>
                    <a:lnTo>
                      <a:pt x="11" y="15"/>
                    </a:lnTo>
                    <a:lnTo>
                      <a:pt x="24" y="22"/>
                    </a:lnTo>
                    <a:lnTo>
                      <a:pt x="37" y="26"/>
                    </a:lnTo>
                    <a:lnTo>
                      <a:pt x="52" y="28"/>
                    </a:lnTo>
                    <a:lnTo>
                      <a:pt x="66" y="28"/>
                    </a:lnTo>
                    <a:lnTo>
                      <a:pt x="79" y="24"/>
                    </a:lnTo>
                    <a:lnTo>
                      <a:pt x="92" y="17"/>
                    </a:lnTo>
                    <a:lnTo>
                      <a:pt x="103" y="9"/>
                    </a:lnTo>
                    <a:lnTo>
                      <a:pt x="96"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5" name="任意多边形 310914"/>
              <p:cNvSpPr/>
              <p:nvPr/>
            </p:nvSpPr>
            <p:spPr>
              <a:xfrm>
                <a:off x="1502" y="1324"/>
                <a:ext cx="30" cy="101"/>
              </a:xfrm>
              <a:custGeom>
                <a:rect l="0" t="0" r="0" b="0"/>
                <a:pathLst>
                  <a:path w="30" h="100">
                    <a:moveTo>
                      <a:pt x="0" y="4"/>
                    </a:moveTo>
                    <a:lnTo>
                      <a:pt x="0" y="4"/>
                    </a:lnTo>
                    <a:lnTo>
                      <a:pt x="9" y="15"/>
                    </a:lnTo>
                    <a:lnTo>
                      <a:pt x="15" y="26"/>
                    </a:lnTo>
                    <a:lnTo>
                      <a:pt x="19" y="39"/>
                    </a:lnTo>
                    <a:lnTo>
                      <a:pt x="22" y="50"/>
                    </a:lnTo>
                    <a:lnTo>
                      <a:pt x="19" y="63"/>
                    </a:lnTo>
                    <a:lnTo>
                      <a:pt x="17" y="74"/>
                    </a:lnTo>
                    <a:lnTo>
                      <a:pt x="13" y="85"/>
                    </a:lnTo>
                    <a:lnTo>
                      <a:pt x="4" y="94"/>
                    </a:lnTo>
                    <a:lnTo>
                      <a:pt x="11" y="101"/>
                    </a:lnTo>
                    <a:lnTo>
                      <a:pt x="19" y="90"/>
                    </a:lnTo>
                    <a:lnTo>
                      <a:pt x="26" y="77"/>
                    </a:lnTo>
                    <a:lnTo>
                      <a:pt x="28" y="63"/>
                    </a:lnTo>
                    <a:lnTo>
                      <a:pt x="30" y="50"/>
                    </a:lnTo>
                    <a:lnTo>
                      <a:pt x="28" y="37"/>
                    </a:lnTo>
                    <a:lnTo>
                      <a:pt x="24" y="24"/>
                    </a:lnTo>
                    <a:lnTo>
                      <a:pt x="17" y="11"/>
                    </a:lnTo>
                    <a:lnTo>
                      <a:pt x="6" y="0"/>
                    </a:lnTo>
                    <a:lnTo>
                      <a:pt x="6" y="0"/>
                    </a:lnTo>
                    <a:lnTo>
                      <a:pt x="0"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6" name="任意多边形 310915"/>
              <p:cNvSpPr/>
              <p:nvPr/>
            </p:nvSpPr>
            <p:spPr>
              <a:xfrm>
                <a:off x="1408" y="1300"/>
                <a:ext cx="100" cy="28"/>
              </a:xfrm>
              <a:custGeom>
                <a:rect l="0" t="0" r="0" b="0"/>
                <a:pathLst>
                  <a:path w="100" h="28">
                    <a:moveTo>
                      <a:pt x="6" y="26"/>
                    </a:moveTo>
                    <a:lnTo>
                      <a:pt x="6" y="26"/>
                    </a:lnTo>
                    <a:lnTo>
                      <a:pt x="15" y="20"/>
                    </a:lnTo>
                    <a:lnTo>
                      <a:pt x="26" y="13"/>
                    </a:lnTo>
                    <a:lnTo>
                      <a:pt x="37" y="11"/>
                    </a:lnTo>
                    <a:lnTo>
                      <a:pt x="50" y="9"/>
                    </a:lnTo>
                    <a:lnTo>
                      <a:pt x="61" y="11"/>
                    </a:lnTo>
                    <a:lnTo>
                      <a:pt x="74" y="15"/>
                    </a:lnTo>
                    <a:lnTo>
                      <a:pt x="85" y="22"/>
                    </a:lnTo>
                    <a:lnTo>
                      <a:pt x="94" y="28"/>
                    </a:lnTo>
                    <a:lnTo>
                      <a:pt x="100" y="24"/>
                    </a:lnTo>
                    <a:lnTo>
                      <a:pt x="89" y="13"/>
                    </a:lnTo>
                    <a:lnTo>
                      <a:pt x="76" y="7"/>
                    </a:lnTo>
                    <a:lnTo>
                      <a:pt x="63" y="2"/>
                    </a:lnTo>
                    <a:lnTo>
                      <a:pt x="50" y="0"/>
                    </a:lnTo>
                    <a:lnTo>
                      <a:pt x="35" y="2"/>
                    </a:lnTo>
                    <a:lnTo>
                      <a:pt x="22" y="4"/>
                    </a:lnTo>
                    <a:lnTo>
                      <a:pt x="11" y="11"/>
                    </a:lnTo>
                    <a:lnTo>
                      <a:pt x="0" y="20"/>
                    </a:lnTo>
                    <a:lnTo>
                      <a:pt x="0" y="20"/>
                    </a:lnTo>
                    <a:lnTo>
                      <a:pt x="6"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7" name="任意多边形 310916"/>
              <p:cNvSpPr/>
              <p:nvPr/>
            </p:nvSpPr>
            <p:spPr>
              <a:xfrm>
                <a:off x="1388" y="1320"/>
                <a:ext cx="29" cy="102"/>
              </a:xfrm>
              <a:custGeom>
                <a:rect l="0" t="0" r="0" b="0"/>
                <a:pathLst>
                  <a:path w="28" h="102">
                    <a:moveTo>
                      <a:pt x="29" y="96"/>
                    </a:moveTo>
                    <a:lnTo>
                      <a:pt x="29" y="96"/>
                    </a:lnTo>
                    <a:lnTo>
                      <a:pt x="20" y="85"/>
                    </a:lnTo>
                    <a:lnTo>
                      <a:pt x="13" y="74"/>
                    </a:lnTo>
                    <a:lnTo>
                      <a:pt x="11" y="63"/>
                    </a:lnTo>
                    <a:lnTo>
                      <a:pt x="9" y="50"/>
                    </a:lnTo>
                    <a:lnTo>
                      <a:pt x="9" y="39"/>
                    </a:lnTo>
                    <a:lnTo>
                      <a:pt x="13" y="26"/>
                    </a:lnTo>
                    <a:lnTo>
                      <a:pt x="18" y="17"/>
                    </a:lnTo>
                    <a:lnTo>
                      <a:pt x="26" y="6"/>
                    </a:lnTo>
                    <a:lnTo>
                      <a:pt x="20" y="0"/>
                    </a:lnTo>
                    <a:lnTo>
                      <a:pt x="11" y="11"/>
                    </a:lnTo>
                    <a:lnTo>
                      <a:pt x="5" y="24"/>
                    </a:lnTo>
                    <a:lnTo>
                      <a:pt x="0" y="37"/>
                    </a:lnTo>
                    <a:lnTo>
                      <a:pt x="0" y="50"/>
                    </a:lnTo>
                    <a:lnTo>
                      <a:pt x="2" y="65"/>
                    </a:lnTo>
                    <a:lnTo>
                      <a:pt x="7" y="78"/>
                    </a:lnTo>
                    <a:lnTo>
                      <a:pt x="13" y="92"/>
                    </a:lnTo>
                    <a:lnTo>
                      <a:pt x="22" y="102"/>
                    </a:lnTo>
                    <a:lnTo>
                      <a:pt x="22" y="102"/>
                    </a:lnTo>
                    <a:lnTo>
                      <a:pt x="29" y="9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8" name="任意多边形 310917"/>
              <p:cNvSpPr/>
              <p:nvPr/>
            </p:nvSpPr>
            <p:spPr>
              <a:xfrm>
                <a:off x="1410" y="1416"/>
                <a:ext cx="103" cy="28"/>
              </a:xfrm>
              <a:custGeom>
                <a:rect l="0" t="0" r="0" b="0"/>
                <a:pathLst>
                  <a:path w="103" h="28">
                    <a:moveTo>
                      <a:pt x="96" y="2"/>
                    </a:moveTo>
                    <a:lnTo>
                      <a:pt x="87" y="11"/>
                    </a:lnTo>
                    <a:lnTo>
                      <a:pt x="77" y="15"/>
                    </a:lnTo>
                    <a:lnTo>
                      <a:pt x="66" y="20"/>
                    </a:lnTo>
                    <a:lnTo>
                      <a:pt x="52" y="20"/>
                    </a:lnTo>
                    <a:lnTo>
                      <a:pt x="39" y="17"/>
                    </a:lnTo>
                    <a:lnTo>
                      <a:pt x="28" y="15"/>
                    </a:lnTo>
                    <a:lnTo>
                      <a:pt x="18" y="9"/>
                    </a:lnTo>
                    <a:lnTo>
                      <a:pt x="7" y="0"/>
                    </a:lnTo>
                    <a:lnTo>
                      <a:pt x="0" y="6"/>
                    </a:lnTo>
                    <a:lnTo>
                      <a:pt x="13" y="15"/>
                    </a:lnTo>
                    <a:lnTo>
                      <a:pt x="24" y="22"/>
                    </a:lnTo>
                    <a:lnTo>
                      <a:pt x="39" y="26"/>
                    </a:lnTo>
                    <a:lnTo>
                      <a:pt x="52" y="28"/>
                    </a:lnTo>
                    <a:lnTo>
                      <a:pt x="66" y="28"/>
                    </a:lnTo>
                    <a:lnTo>
                      <a:pt x="79" y="24"/>
                    </a:lnTo>
                    <a:lnTo>
                      <a:pt x="92" y="17"/>
                    </a:lnTo>
                    <a:lnTo>
                      <a:pt x="103" y="9"/>
                    </a:lnTo>
                    <a:lnTo>
                      <a:pt x="96"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19" name="任意多边形 310918"/>
              <p:cNvSpPr/>
              <p:nvPr/>
            </p:nvSpPr>
            <p:spPr>
              <a:xfrm>
                <a:off x="1502" y="1324"/>
                <a:ext cx="28" cy="101"/>
              </a:xfrm>
              <a:custGeom>
                <a:rect l="0" t="0" r="0" b="0"/>
                <a:pathLst>
                  <a:path w="28" h="100">
                    <a:moveTo>
                      <a:pt x="0" y="7"/>
                    </a:moveTo>
                    <a:lnTo>
                      <a:pt x="0" y="7"/>
                    </a:lnTo>
                    <a:lnTo>
                      <a:pt x="9" y="18"/>
                    </a:lnTo>
                    <a:lnTo>
                      <a:pt x="15" y="28"/>
                    </a:lnTo>
                    <a:lnTo>
                      <a:pt x="17" y="39"/>
                    </a:lnTo>
                    <a:lnTo>
                      <a:pt x="19" y="50"/>
                    </a:lnTo>
                    <a:lnTo>
                      <a:pt x="19" y="63"/>
                    </a:lnTo>
                    <a:lnTo>
                      <a:pt x="17" y="74"/>
                    </a:lnTo>
                    <a:lnTo>
                      <a:pt x="11" y="85"/>
                    </a:lnTo>
                    <a:lnTo>
                      <a:pt x="4" y="94"/>
                    </a:lnTo>
                    <a:lnTo>
                      <a:pt x="11" y="101"/>
                    </a:lnTo>
                    <a:lnTo>
                      <a:pt x="19" y="90"/>
                    </a:lnTo>
                    <a:lnTo>
                      <a:pt x="24" y="77"/>
                    </a:lnTo>
                    <a:lnTo>
                      <a:pt x="28" y="63"/>
                    </a:lnTo>
                    <a:lnTo>
                      <a:pt x="28" y="50"/>
                    </a:lnTo>
                    <a:lnTo>
                      <a:pt x="26" y="37"/>
                    </a:lnTo>
                    <a:lnTo>
                      <a:pt x="22" y="24"/>
                    </a:lnTo>
                    <a:lnTo>
                      <a:pt x="15" y="11"/>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0" name="任意多边形 310919"/>
              <p:cNvSpPr/>
              <p:nvPr/>
            </p:nvSpPr>
            <p:spPr>
              <a:xfrm>
                <a:off x="1408" y="1302"/>
                <a:ext cx="100" cy="29"/>
              </a:xfrm>
              <a:custGeom>
                <a:rect l="0" t="0" r="0" b="0"/>
                <a:pathLst>
                  <a:path w="100" h="28">
                    <a:moveTo>
                      <a:pt x="6" y="26"/>
                    </a:moveTo>
                    <a:lnTo>
                      <a:pt x="6" y="26"/>
                    </a:lnTo>
                    <a:lnTo>
                      <a:pt x="15" y="18"/>
                    </a:lnTo>
                    <a:lnTo>
                      <a:pt x="26" y="13"/>
                    </a:lnTo>
                    <a:lnTo>
                      <a:pt x="37" y="11"/>
                    </a:lnTo>
                    <a:lnTo>
                      <a:pt x="48" y="9"/>
                    </a:lnTo>
                    <a:lnTo>
                      <a:pt x="61" y="11"/>
                    </a:lnTo>
                    <a:lnTo>
                      <a:pt x="72" y="16"/>
                    </a:lnTo>
                    <a:lnTo>
                      <a:pt x="83" y="20"/>
                    </a:lnTo>
                    <a:lnTo>
                      <a:pt x="94" y="29"/>
                    </a:lnTo>
                    <a:lnTo>
                      <a:pt x="100" y="22"/>
                    </a:lnTo>
                    <a:lnTo>
                      <a:pt x="89" y="13"/>
                    </a:lnTo>
                    <a:lnTo>
                      <a:pt x="76" y="7"/>
                    </a:lnTo>
                    <a:lnTo>
                      <a:pt x="63" y="2"/>
                    </a:lnTo>
                    <a:lnTo>
                      <a:pt x="48" y="0"/>
                    </a:lnTo>
                    <a:lnTo>
                      <a:pt x="35" y="0"/>
                    </a:lnTo>
                    <a:lnTo>
                      <a:pt x="22" y="5"/>
                    </a:lnTo>
                    <a:lnTo>
                      <a:pt x="11" y="11"/>
                    </a:lnTo>
                    <a:lnTo>
                      <a:pt x="0" y="20"/>
                    </a:lnTo>
                    <a:lnTo>
                      <a:pt x="0" y="20"/>
                    </a:lnTo>
                    <a:lnTo>
                      <a:pt x="6"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1" name="任意多边形 310920"/>
              <p:cNvSpPr/>
              <p:nvPr/>
            </p:nvSpPr>
            <p:spPr>
              <a:xfrm>
                <a:off x="1388" y="1322"/>
                <a:ext cx="29" cy="100"/>
              </a:xfrm>
              <a:custGeom>
                <a:rect l="0" t="0" r="0" b="0"/>
                <a:pathLst>
                  <a:path w="28" h="100">
                    <a:moveTo>
                      <a:pt x="29" y="94"/>
                    </a:moveTo>
                    <a:lnTo>
                      <a:pt x="29" y="94"/>
                    </a:lnTo>
                    <a:lnTo>
                      <a:pt x="22" y="83"/>
                    </a:lnTo>
                    <a:lnTo>
                      <a:pt x="16" y="72"/>
                    </a:lnTo>
                    <a:lnTo>
                      <a:pt x="11" y="61"/>
                    </a:lnTo>
                    <a:lnTo>
                      <a:pt x="9" y="50"/>
                    </a:lnTo>
                    <a:lnTo>
                      <a:pt x="11" y="37"/>
                    </a:lnTo>
                    <a:lnTo>
                      <a:pt x="13" y="26"/>
                    </a:lnTo>
                    <a:lnTo>
                      <a:pt x="18" y="15"/>
                    </a:lnTo>
                    <a:lnTo>
                      <a:pt x="26" y="6"/>
                    </a:lnTo>
                    <a:lnTo>
                      <a:pt x="20" y="0"/>
                    </a:lnTo>
                    <a:lnTo>
                      <a:pt x="11" y="11"/>
                    </a:lnTo>
                    <a:lnTo>
                      <a:pt x="5" y="24"/>
                    </a:lnTo>
                    <a:lnTo>
                      <a:pt x="0" y="37"/>
                    </a:lnTo>
                    <a:lnTo>
                      <a:pt x="0" y="50"/>
                    </a:lnTo>
                    <a:lnTo>
                      <a:pt x="2" y="63"/>
                    </a:lnTo>
                    <a:lnTo>
                      <a:pt x="7" y="76"/>
                    </a:lnTo>
                    <a:lnTo>
                      <a:pt x="13" y="90"/>
                    </a:lnTo>
                    <a:lnTo>
                      <a:pt x="24" y="100"/>
                    </a:lnTo>
                    <a:lnTo>
                      <a:pt x="24" y="100"/>
                    </a:lnTo>
                    <a:lnTo>
                      <a:pt x="29" y="9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2" name="任意多边形 310921"/>
              <p:cNvSpPr/>
              <p:nvPr/>
            </p:nvSpPr>
            <p:spPr>
              <a:xfrm>
                <a:off x="1412" y="1416"/>
                <a:ext cx="101" cy="28"/>
              </a:xfrm>
              <a:custGeom>
                <a:rect l="0" t="0" r="0" b="0"/>
                <a:pathLst>
                  <a:path w="100" h="28">
                    <a:moveTo>
                      <a:pt x="94" y="2"/>
                    </a:moveTo>
                    <a:lnTo>
                      <a:pt x="83" y="11"/>
                    </a:lnTo>
                    <a:lnTo>
                      <a:pt x="75" y="15"/>
                    </a:lnTo>
                    <a:lnTo>
                      <a:pt x="61" y="17"/>
                    </a:lnTo>
                    <a:lnTo>
                      <a:pt x="50" y="20"/>
                    </a:lnTo>
                    <a:lnTo>
                      <a:pt x="40" y="17"/>
                    </a:lnTo>
                    <a:lnTo>
                      <a:pt x="26" y="13"/>
                    </a:lnTo>
                    <a:lnTo>
                      <a:pt x="16" y="9"/>
                    </a:lnTo>
                    <a:lnTo>
                      <a:pt x="5" y="0"/>
                    </a:lnTo>
                    <a:lnTo>
                      <a:pt x="0" y="6"/>
                    </a:lnTo>
                    <a:lnTo>
                      <a:pt x="11" y="15"/>
                    </a:lnTo>
                    <a:lnTo>
                      <a:pt x="24" y="22"/>
                    </a:lnTo>
                    <a:lnTo>
                      <a:pt x="37" y="26"/>
                    </a:lnTo>
                    <a:lnTo>
                      <a:pt x="50" y="28"/>
                    </a:lnTo>
                    <a:lnTo>
                      <a:pt x="64" y="28"/>
                    </a:lnTo>
                    <a:lnTo>
                      <a:pt x="77" y="24"/>
                    </a:lnTo>
                    <a:lnTo>
                      <a:pt x="90" y="17"/>
                    </a:lnTo>
                    <a:lnTo>
                      <a:pt x="101" y="9"/>
                    </a:lnTo>
                    <a:lnTo>
                      <a:pt x="94"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3" name="任意多边形 310922"/>
              <p:cNvSpPr/>
              <p:nvPr/>
            </p:nvSpPr>
            <p:spPr>
              <a:xfrm>
                <a:off x="1500" y="1326"/>
                <a:ext cx="30" cy="99"/>
              </a:xfrm>
              <a:custGeom>
                <a:rect l="0" t="0" r="0" b="0"/>
                <a:pathLst>
                  <a:path w="30" h="99">
                    <a:moveTo>
                      <a:pt x="0" y="7"/>
                    </a:moveTo>
                    <a:lnTo>
                      <a:pt x="0" y="7"/>
                    </a:lnTo>
                    <a:lnTo>
                      <a:pt x="8" y="16"/>
                    </a:lnTo>
                    <a:lnTo>
                      <a:pt x="15" y="26"/>
                    </a:lnTo>
                    <a:lnTo>
                      <a:pt x="19" y="37"/>
                    </a:lnTo>
                    <a:lnTo>
                      <a:pt x="21" y="51"/>
                    </a:lnTo>
                    <a:lnTo>
                      <a:pt x="19" y="61"/>
                    </a:lnTo>
                    <a:lnTo>
                      <a:pt x="17" y="72"/>
                    </a:lnTo>
                    <a:lnTo>
                      <a:pt x="13" y="83"/>
                    </a:lnTo>
                    <a:lnTo>
                      <a:pt x="4" y="92"/>
                    </a:lnTo>
                    <a:lnTo>
                      <a:pt x="11" y="99"/>
                    </a:lnTo>
                    <a:lnTo>
                      <a:pt x="19" y="88"/>
                    </a:lnTo>
                    <a:lnTo>
                      <a:pt x="26" y="77"/>
                    </a:lnTo>
                    <a:lnTo>
                      <a:pt x="28" y="64"/>
                    </a:lnTo>
                    <a:lnTo>
                      <a:pt x="30" y="51"/>
                    </a:lnTo>
                    <a:lnTo>
                      <a:pt x="28" y="35"/>
                    </a:lnTo>
                    <a:lnTo>
                      <a:pt x="24" y="22"/>
                    </a:lnTo>
                    <a:lnTo>
                      <a:pt x="17" y="11"/>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4" name="任意多边形 310923"/>
              <p:cNvSpPr/>
              <p:nvPr/>
            </p:nvSpPr>
            <p:spPr>
              <a:xfrm>
                <a:off x="1408" y="1304"/>
                <a:ext cx="98" cy="29"/>
              </a:xfrm>
              <a:custGeom>
                <a:rect l="0" t="0" r="0" b="0"/>
                <a:pathLst>
                  <a:path w="98" h="28">
                    <a:moveTo>
                      <a:pt x="6" y="27"/>
                    </a:moveTo>
                    <a:lnTo>
                      <a:pt x="6" y="27"/>
                    </a:lnTo>
                    <a:lnTo>
                      <a:pt x="15" y="18"/>
                    </a:lnTo>
                    <a:lnTo>
                      <a:pt x="26" y="14"/>
                    </a:lnTo>
                    <a:lnTo>
                      <a:pt x="37" y="9"/>
                    </a:lnTo>
                    <a:lnTo>
                      <a:pt x="48" y="9"/>
                    </a:lnTo>
                    <a:lnTo>
                      <a:pt x="61" y="11"/>
                    </a:lnTo>
                    <a:lnTo>
                      <a:pt x="72" y="14"/>
                    </a:lnTo>
                    <a:lnTo>
                      <a:pt x="83" y="20"/>
                    </a:lnTo>
                    <a:lnTo>
                      <a:pt x="92" y="29"/>
                    </a:lnTo>
                    <a:lnTo>
                      <a:pt x="98" y="22"/>
                    </a:lnTo>
                    <a:lnTo>
                      <a:pt x="87" y="14"/>
                    </a:lnTo>
                    <a:lnTo>
                      <a:pt x="74" y="5"/>
                    </a:lnTo>
                    <a:lnTo>
                      <a:pt x="61" y="3"/>
                    </a:lnTo>
                    <a:lnTo>
                      <a:pt x="48" y="0"/>
                    </a:lnTo>
                    <a:lnTo>
                      <a:pt x="35" y="0"/>
                    </a:lnTo>
                    <a:lnTo>
                      <a:pt x="22" y="5"/>
                    </a:lnTo>
                    <a:lnTo>
                      <a:pt x="11" y="11"/>
                    </a:lnTo>
                    <a:lnTo>
                      <a:pt x="0" y="20"/>
                    </a:lnTo>
                    <a:lnTo>
                      <a:pt x="0" y="20"/>
                    </a:lnTo>
                    <a:lnTo>
                      <a:pt x="6" y="2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5" name="任意多边形 310924"/>
              <p:cNvSpPr/>
              <p:nvPr/>
            </p:nvSpPr>
            <p:spPr>
              <a:xfrm>
                <a:off x="1388" y="1324"/>
                <a:ext cx="31" cy="98"/>
              </a:xfrm>
              <a:custGeom>
                <a:rect l="0" t="0" r="0" b="0"/>
                <a:pathLst>
                  <a:path w="31" h="98">
                    <a:moveTo>
                      <a:pt x="31" y="92"/>
                    </a:moveTo>
                    <a:lnTo>
                      <a:pt x="31" y="92"/>
                    </a:lnTo>
                    <a:lnTo>
                      <a:pt x="22" y="81"/>
                    </a:lnTo>
                    <a:lnTo>
                      <a:pt x="16" y="70"/>
                    </a:lnTo>
                    <a:lnTo>
                      <a:pt x="11" y="59"/>
                    </a:lnTo>
                    <a:lnTo>
                      <a:pt x="11" y="48"/>
                    </a:lnTo>
                    <a:lnTo>
                      <a:pt x="11" y="37"/>
                    </a:lnTo>
                    <a:lnTo>
                      <a:pt x="13" y="24"/>
                    </a:lnTo>
                    <a:lnTo>
                      <a:pt x="18" y="15"/>
                    </a:lnTo>
                    <a:lnTo>
                      <a:pt x="26" y="7"/>
                    </a:lnTo>
                    <a:lnTo>
                      <a:pt x="20" y="0"/>
                    </a:lnTo>
                    <a:lnTo>
                      <a:pt x="11" y="11"/>
                    </a:lnTo>
                    <a:lnTo>
                      <a:pt x="5" y="22"/>
                    </a:lnTo>
                    <a:lnTo>
                      <a:pt x="2" y="35"/>
                    </a:lnTo>
                    <a:lnTo>
                      <a:pt x="0" y="48"/>
                    </a:lnTo>
                    <a:lnTo>
                      <a:pt x="2" y="61"/>
                    </a:lnTo>
                    <a:lnTo>
                      <a:pt x="7" y="74"/>
                    </a:lnTo>
                    <a:lnTo>
                      <a:pt x="13" y="88"/>
                    </a:lnTo>
                    <a:lnTo>
                      <a:pt x="24" y="98"/>
                    </a:lnTo>
                    <a:lnTo>
                      <a:pt x="24" y="98"/>
                    </a:lnTo>
                    <a:lnTo>
                      <a:pt x="31" y="9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6" name="任意多边形 310925"/>
              <p:cNvSpPr/>
              <p:nvPr/>
            </p:nvSpPr>
            <p:spPr>
              <a:xfrm>
                <a:off x="1412" y="1416"/>
                <a:ext cx="99" cy="28"/>
              </a:xfrm>
              <a:custGeom>
                <a:rect l="0" t="0" r="0" b="0"/>
                <a:pathLst>
                  <a:path w="99" h="28">
                    <a:moveTo>
                      <a:pt x="92" y="2"/>
                    </a:moveTo>
                    <a:lnTo>
                      <a:pt x="83" y="11"/>
                    </a:lnTo>
                    <a:lnTo>
                      <a:pt x="72" y="15"/>
                    </a:lnTo>
                    <a:lnTo>
                      <a:pt x="61" y="17"/>
                    </a:lnTo>
                    <a:lnTo>
                      <a:pt x="50" y="20"/>
                    </a:lnTo>
                    <a:lnTo>
                      <a:pt x="40" y="17"/>
                    </a:lnTo>
                    <a:lnTo>
                      <a:pt x="26" y="13"/>
                    </a:lnTo>
                    <a:lnTo>
                      <a:pt x="16" y="9"/>
                    </a:lnTo>
                    <a:lnTo>
                      <a:pt x="7" y="0"/>
                    </a:lnTo>
                    <a:lnTo>
                      <a:pt x="0" y="6"/>
                    </a:lnTo>
                    <a:lnTo>
                      <a:pt x="11" y="15"/>
                    </a:lnTo>
                    <a:lnTo>
                      <a:pt x="24" y="22"/>
                    </a:lnTo>
                    <a:lnTo>
                      <a:pt x="37" y="26"/>
                    </a:lnTo>
                    <a:lnTo>
                      <a:pt x="50" y="28"/>
                    </a:lnTo>
                    <a:lnTo>
                      <a:pt x="64" y="26"/>
                    </a:lnTo>
                    <a:lnTo>
                      <a:pt x="77" y="24"/>
                    </a:lnTo>
                    <a:lnTo>
                      <a:pt x="88" y="17"/>
                    </a:lnTo>
                    <a:lnTo>
                      <a:pt x="99" y="9"/>
                    </a:lnTo>
                    <a:lnTo>
                      <a:pt x="92"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7" name="任意多边形 310926"/>
              <p:cNvSpPr/>
              <p:nvPr/>
            </p:nvSpPr>
            <p:spPr>
              <a:xfrm>
                <a:off x="1500" y="1326"/>
                <a:ext cx="28" cy="99"/>
              </a:xfrm>
              <a:custGeom>
                <a:rect l="0" t="0" r="0" b="0"/>
                <a:pathLst>
                  <a:path w="28" h="99">
                    <a:moveTo>
                      <a:pt x="0" y="7"/>
                    </a:moveTo>
                    <a:lnTo>
                      <a:pt x="0" y="7"/>
                    </a:lnTo>
                    <a:lnTo>
                      <a:pt x="8" y="18"/>
                    </a:lnTo>
                    <a:lnTo>
                      <a:pt x="15" y="29"/>
                    </a:lnTo>
                    <a:lnTo>
                      <a:pt x="17" y="40"/>
                    </a:lnTo>
                    <a:lnTo>
                      <a:pt x="19" y="51"/>
                    </a:lnTo>
                    <a:lnTo>
                      <a:pt x="19" y="61"/>
                    </a:lnTo>
                    <a:lnTo>
                      <a:pt x="17" y="72"/>
                    </a:lnTo>
                    <a:lnTo>
                      <a:pt x="11" y="83"/>
                    </a:lnTo>
                    <a:lnTo>
                      <a:pt x="4" y="92"/>
                    </a:lnTo>
                    <a:lnTo>
                      <a:pt x="11" y="99"/>
                    </a:lnTo>
                    <a:lnTo>
                      <a:pt x="19" y="88"/>
                    </a:lnTo>
                    <a:lnTo>
                      <a:pt x="26" y="77"/>
                    </a:lnTo>
                    <a:lnTo>
                      <a:pt x="28" y="64"/>
                    </a:lnTo>
                    <a:lnTo>
                      <a:pt x="28" y="51"/>
                    </a:lnTo>
                    <a:lnTo>
                      <a:pt x="26" y="37"/>
                    </a:lnTo>
                    <a:lnTo>
                      <a:pt x="21" y="24"/>
                    </a:lnTo>
                    <a:lnTo>
                      <a:pt x="15" y="11"/>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8" name="任意多边形 310927"/>
              <p:cNvSpPr/>
              <p:nvPr/>
            </p:nvSpPr>
            <p:spPr>
              <a:xfrm>
                <a:off x="1408" y="1307"/>
                <a:ext cx="98" cy="26"/>
              </a:xfrm>
              <a:custGeom>
                <a:rect l="0" t="0" r="0" b="0"/>
                <a:pathLst>
                  <a:path w="98" h="26">
                    <a:moveTo>
                      <a:pt x="6" y="24"/>
                    </a:moveTo>
                    <a:lnTo>
                      <a:pt x="6" y="24"/>
                    </a:lnTo>
                    <a:lnTo>
                      <a:pt x="15" y="17"/>
                    </a:lnTo>
                    <a:lnTo>
                      <a:pt x="26" y="11"/>
                    </a:lnTo>
                    <a:lnTo>
                      <a:pt x="37" y="8"/>
                    </a:lnTo>
                    <a:lnTo>
                      <a:pt x="48" y="8"/>
                    </a:lnTo>
                    <a:lnTo>
                      <a:pt x="59" y="8"/>
                    </a:lnTo>
                    <a:lnTo>
                      <a:pt x="70" y="13"/>
                    </a:lnTo>
                    <a:lnTo>
                      <a:pt x="81" y="19"/>
                    </a:lnTo>
                    <a:lnTo>
                      <a:pt x="92" y="26"/>
                    </a:lnTo>
                    <a:lnTo>
                      <a:pt x="98" y="19"/>
                    </a:lnTo>
                    <a:lnTo>
                      <a:pt x="87" y="11"/>
                    </a:lnTo>
                    <a:lnTo>
                      <a:pt x="74" y="4"/>
                    </a:lnTo>
                    <a:lnTo>
                      <a:pt x="61" y="0"/>
                    </a:lnTo>
                    <a:lnTo>
                      <a:pt x="48" y="0"/>
                    </a:lnTo>
                    <a:lnTo>
                      <a:pt x="35" y="0"/>
                    </a:lnTo>
                    <a:lnTo>
                      <a:pt x="22" y="4"/>
                    </a:lnTo>
                    <a:lnTo>
                      <a:pt x="11" y="8"/>
                    </a:lnTo>
                    <a:lnTo>
                      <a:pt x="0" y="17"/>
                    </a:lnTo>
                    <a:lnTo>
                      <a:pt x="0" y="17"/>
                    </a:lnTo>
                    <a:lnTo>
                      <a:pt x="6"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29" name="任意多边形 310928"/>
              <p:cNvSpPr/>
              <p:nvPr/>
            </p:nvSpPr>
            <p:spPr>
              <a:xfrm>
                <a:off x="1390" y="1324"/>
                <a:ext cx="29" cy="98"/>
              </a:xfrm>
              <a:custGeom>
                <a:rect l="0" t="0" r="0" b="0"/>
                <a:pathLst>
                  <a:path w="28" h="98">
                    <a:moveTo>
                      <a:pt x="29" y="92"/>
                    </a:moveTo>
                    <a:lnTo>
                      <a:pt x="29" y="92"/>
                    </a:lnTo>
                    <a:lnTo>
                      <a:pt x="20" y="81"/>
                    </a:lnTo>
                    <a:lnTo>
                      <a:pt x="14" y="72"/>
                    </a:lnTo>
                    <a:lnTo>
                      <a:pt x="11" y="59"/>
                    </a:lnTo>
                    <a:lnTo>
                      <a:pt x="9" y="48"/>
                    </a:lnTo>
                    <a:lnTo>
                      <a:pt x="9" y="37"/>
                    </a:lnTo>
                    <a:lnTo>
                      <a:pt x="11" y="26"/>
                    </a:lnTo>
                    <a:lnTo>
                      <a:pt x="18" y="15"/>
                    </a:lnTo>
                    <a:lnTo>
                      <a:pt x="24" y="7"/>
                    </a:lnTo>
                    <a:lnTo>
                      <a:pt x="18" y="0"/>
                    </a:lnTo>
                    <a:lnTo>
                      <a:pt x="9" y="11"/>
                    </a:lnTo>
                    <a:lnTo>
                      <a:pt x="3" y="24"/>
                    </a:lnTo>
                    <a:lnTo>
                      <a:pt x="0" y="35"/>
                    </a:lnTo>
                    <a:lnTo>
                      <a:pt x="0" y="48"/>
                    </a:lnTo>
                    <a:lnTo>
                      <a:pt x="3" y="61"/>
                    </a:lnTo>
                    <a:lnTo>
                      <a:pt x="7" y="74"/>
                    </a:lnTo>
                    <a:lnTo>
                      <a:pt x="14" y="88"/>
                    </a:lnTo>
                    <a:lnTo>
                      <a:pt x="22" y="98"/>
                    </a:lnTo>
                    <a:lnTo>
                      <a:pt x="22" y="98"/>
                    </a:lnTo>
                    <a:lnTo>
                      <a:pt x="29" y="9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0" name="任意多边形 310929"/>
              <p:cNvSpPr/>
              <p:nvPr/>
            </p:nvSpPr>
            <p:spPr>
              <a:xfrm>
                <a:off x="1412" y="1416"/>
                <a:ext cx="99" cy="28"/>
              </a:xfrm>
              <a:custGeom>
                <a:rect l="0" t="0" r="0" b="0"/>
                <a:pathLst>
                  <a:path w="99" h="28">
                    <a:moveTo>
                      <a:pt x="92" y="2"/>
                    </a:moveTo>
                    <a:lnTo>
                      <a:pt x="83" y="9"/>
                    </a:lnTo>
                    <a:lnTo>
                      <a:pt x="72" y="15"/>
                    </a:lnTo>
                    <a:lnTo>
                      <a:pt x="61" y="17"/>
                    </a:lnTo>
                    <a:lnTo>
                      <a:pt x="50" y="20"/>
                    </a:lnTo>
                    <a:lnTo>
                      <a:pt x="40" y="17"/>
                    </a:lnTo>
                    <a:lnTo>
                      <a:pt x="26" y="13"/>
                    </a:lnTo>
                    <a:lnTo>
                      <a:pt x="18" y="9"/>
                    </a:lnTo>
                    <a:lnTo>
                      <a:pt x="7" y="0"/>
                    </a:lnTo>
                    <a:lnTo>
                      <a:pt x="0" y="6"/>
                    </a:lnTo>
                    <a:lnTo>
                      <a:pt x="11" y="15"/>
                    </a:lnTo>
                    <a:lnTo>
                      <a:pt x="24" y="22"/>
                    </a:lnTo>
                    <a:lnTo>
                      <a:pt x="37" y="26"/>
                    </a:lnTo>
                    <a:lnTo>
                      <a:pt x="50" y="28"/>
                    </a:lnTo>
                    <a:lnTo>
                      <a:pt x="64" y="26"/>
                    </a:lnTo>
                    <a:lnTo>
                      <a:pt x="77" y="24"/>
                    </a:lnTo>
                    <a:lnTo>
                      <a:pt x="88" y="17"/>
                    </a:lnTo>
                    <a:lnTo>
                      <a:pt x="99" y="9"/>
                    </a:lnTo>
                    <a:lnTo>
                      <a:pt x="92"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1" name="任意多边形 310930"/>
              <p:cNvSpPr/>
              <p:nvPr/>
            </p:nvSpPr>
            <p:spPr>
              <a:xfrm>
                <a:off x="1497" y="1328"/>
                <a:ext cx="31" cy="97"/>
              </a:xfrm>
              <a:custGeom>
                <a:rect l="0" t="0" r="0" b="0"/>
                <a:pathLst>
                  <a:path w="31" h="97">
                    <a:moveTo>
                      <a:pt x="0" y="7"/>
                    </a:moveTo>
                    <a:lnTo>
                      <a:pt x="0" y="7"/>
                    </a:lnTo>
                    <a:lnTo>
                      <a:pt x="9" y="16"/>
                    </a:lnTo>
                    <a:lnTo>
                      <a:pt x="16" y="27"/>
                    </a:lnTo>
                    <a:lnTo>
                      <a:pt x="20" y="38"/>
                    </a:lnTo>
                    <a:lnTo>
                      <a:pt x="22" y="49"/>
                    </a:lnTo>
                    <a:lnTo>
                      <a:pt x="20" y="59"/>
                    </a:lnTo>
                    <a:lnTo>
                      <a:pt x="18" y="70"/>
                    </a:lnTo>
                    <a:lnTo>
                      <a:pt x="14" y="81"/>
                    </a:lnTo>
                    <a:lnTo>
                      <a:pt x="7" y="90"/>
                    </a:lnTo>
                    <a:lnTo>
                      <a:pt x="14" y="97"/>
                    </a:lnTo>
                    <a:lnTo>
                      <a:pt x="20" y="86"/>
                    </a:lnTo>
                    <a:lnTo>
                      <a:pt x="27" y="75"/>
                    </a:lnTo>
                    <a:lnTo>
                      <a:pt x="29" y="62"/>
                    </a:lnTo>
                    <a:lnTo>
                      <a:pt x="31" y="49"/>
                    </a:lnTo>
                    <a:lnTo>
                      <a:pt x="29" y="35"/>
                    </a:lnTo>
                    <a:lnTo>
                      <a:pt x="24" y="22"/>
                    </a:lnTo>
                    <a:lnTo>
                      <a:pt x="18" y="11"/>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2" name="任意多边形 310931"/>
              <p:cNvSpPr/>
              <p:nvPr/>
            </p:nvSpPr>
            <p:spPr>
              <a:xfrm>
                <a:off x="1408" y="1307"/>
                <a:ext cx="96" cy="28"/>
              </a:xfrm>
              <a:custGeom>
                <a:rect l="0" t="0" r="0" b="0"/>
                <a:pathLst>
                  <a:path w="96" h="28">
                    <a:moveTo>
                      <a:pt x="6" y="26"/>
                    </a:moveTo>
                    <a:lnTo>
                      <a:pt x="6" y="26"/>
                    </a:lnTo>
                    <a:lnTo>
                      <a:pt x="15" y="19"/>
                    </a:lnTo>
                    <a:lnTo>
                      <a:pt x="26" y="13"/>
                    </a:lnTo>
                    <a:lnTo>
                      <a:pt x="35" y="11"/>
                    </a:lnTo>
                    <a:lnTo>
                      <a:pt x="48" y="11"/>
                    </a:lnTo>
                    <a:lnTo>
                      <a:pt x="59" y="11"/>
                    </a:lnTo>
                    <a:lnTo>
                      <a:pt x="70" y="15"/>
                    </a:lnTo>
                    <a:lnTo>
                      <a:pt x="81" y="19"/>
                    </a:lnTo>
                    <a:lnTo>
                      <a:pt x="89" y="28"/>
                    </a:lnTo>
                    <a:lnTo>
                      <a:pt x="96" y="21"/>
                    </a:lnTo>
                    <a:lnTo>
                      <a:pt x="85" y="13"/>
                    </a:lnTo>
                    <a:lnTo>
                      <a:pt x="74" y="6"/>
                    </a:lnTo>
                    <a:lnTo>
                      <a:pt x="61" y="2"/>
                    </a:lnTo>
                    <a:lnTo>
                      <a:pt x="48" y="0"/>
                    </a:lnTo>
                    <a:lnTo>
                      <a:pt x="35" y="2"/>
                    </a:lnTo>
                    <a:lnTo>
                      <a:pt x="22" y="4"/>
                    </a:lnTo>
                    <a:lnTo>
                      <a:pt x="11" y="11"/>
                    </a:lnTo>
                    <a:lnTo>
                      <a:pt x="0" y="19"/>
                    </a:lnTo>
                    <a:lnTo>
                      <a:pt x="0" y="19"/>
                    </a:lnTo>
                    <a:lnTo>
                      <a:pt x="6"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3" name="任意多边形 310932"/>
              <p:cNvSpPr/>
              <p:nvPr/>
            </p:nvSpPr>
            <p:spPr>
              <a:xfrm>
                <a:off x="1390" y="1326"/>
                <a:ext cx="29" cy="96"/>
              </a:xfrm>
              <a:custGeom>
                <a:rect l="0" t="0" r="0" b="0"/>
                <a:pathLst>
                  <a:path w="28" h="96">
                    <a:moveTo>
                      <a:pt x="29" y="90"/>
                    </a:moveTo>
                    <a:lnTo>
                      <a:pt x="29" y="90"/>
                    </a:lnTo>
                    <a:lnTo>
                      <a:pt x="20" y="81"/>
                    </a:lnTo>
                    <a:lnTo>
                      <a:pt x="16" y="70"/>
                    </a:lnTo>
                    <a:lnTo>
                      <a:pt x="11" y="59"/>
                    </a:lnTo>
                    <a:lnTo>
                      <a:pt x="9" y="48"/>
                    </a:lnTo>
                    <a:lnTo>
                      <a:pt x="9" y="35"/>
                    </a:lnTo>
                    <a:lnTo>
                      <a:pt x="14" y="26"/>
                    </a:lnTo>
                    <a:lnTo>
                      <a:pt x="18" y="16"/>
                    </a:lnTo>
                    <a:lnTo>
                      <a:pt x="24" y="7"/>
                    </a:lnTo>
                    <a:lnTo>
                      <a:pt x="18" y="0"/>
                    </a:lnTo>
                    <a:lnTo>
                      <a:pt x="9" y="11"/>
                    </a:lnTo>
                    <a:lnTo>
                      <a:pt x="5" y="22"/>
                    </a:lnTo>
                    <a:lnTo>
                      <a:pt x="0" y="35"/>
                    </a:lnTo>
                    <a:lnTo>
                      <a:pt x="0" y="48"/>
                    </a:lnTo>
                    <a:lnTo>
                      <a:pt x="3" y="61"/>
                    </a:lnTo>
                    <a:lnTo>
                      <a:pt x="7" y="75"/>
                    </a:lnTo>
                    <a:lnTo>
                      <a:pt x="14" y="86"/>
                    </a:lnTo>
                    <a:lnTo>
                      <a:pt x="22" y="96"/>
                    </a:lnTo>
                    <a:lnTo>
                      <a:pt x="22" y="96"/>
                    </a:lnTo>
                    <a:lnTo>
                      <a:pt x="29" y="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4" name="任意多边形 310933"/>
              <p:cNvSpPr/>
              <p:nvPr/>
            </p:nvSpPr>
            <p:spPr>
              <a:xfrm>
                <a:off x="1412" y="1416"/>
                <a:ext cx="99" cy="28"/>
              </a:xfrm>
              <a:custGeom>
                <a:rect l="0" t="0" r="0" b="0"/>
                <a:pathLst>
                  <a:path w="99" h="28">
                    <a:moveTo>
                      <a:pt x="92" y="2"/>
                    </a:moveTo>
                    <a:lnTo>
                      <a:pt x="83" y="9"/>
                    </a:lnTo>
                    <a:lnTo>
                      <a:pt x="72" y="15"/>
                    </a:lnTo>
                    <a:lnTo>
                      <a:pt x="61" y="17"/>
                    </a:lnTo>
                    <a:lnTo>
                      <a:pt x="50" y="17"/>
                    </a:lnTo>
                    <a:lnTo>
                      <a:pt x="40" y="17"/>
                    </a:lnTo>
                    <a:lnTo>
                      <a:pt x="29" y="13"/>
                    </a:lnTo>
                    <a:lnTo>
                      <a:pt x="18" y="9"/>
                    </a:lnTo>
                    <a:lnTo>
                      <a:pt x="7" y="0"/>
                    </a:lnTo>
                    <a:lnTo>
                      <a:pt x="0" y="6"/>
                    </a:lnTo>
                    <a:lnTo>
                      <a:pt x="11" y="15"/>
                    </a:lnTo>
                    <a:lnTo>
                      <a:pt x="24" y="22"/>
                    </a:lnTo>
                    <a:lnTo>
                      <a:pt x="37" y="26"/>
                    </a:lnTo>
                    <a:lnTo>
                      <a:pt x="50" y="28"/>
                    </a:lnTo>
                    <a:lnTo>
                      <a:pt x="64" y="26"/>
                    </a:lnTo>
                    <a:lnTo>
                      <a:pt x="77" y="24"/>
                    </a:lnTo>
                    <a:lnTo>
                      <a:pt x="88" y="17"/>
                    </a:lnTo>
                    <a:lnTo>
                      <a:pt x="99" y="9"/>
                    </a:lnTo>
                    <a:lnTo>
                      <a:pt x="92"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5" name="任意多边形 310934"/>
              <p:cNvSpPr/>
              <p:nvPr/>
            </p:nvSpPr>
            <p:spPr>
              <a:xfrm>
                <a:off x="1497" y="1331"/>
                <a:ext cx="29" cy="94"/>
              </a:xfrm>
              <a:custGeom>
                <a:rect l="0" t="0" r="0" b="0"/>
                <a:pathLst>
                  <a:path w="28" h="94">
                    <a:moveTo>
                      <a:pt x="0" y="6"/>
                    </a:moveTo>
                    <a:lnTo>
                      <a:pt x="0" y="6"/>
                    </a:lnTo>
                    <a:lnTo>
                      <a:pt x="9" y="15"/>
                    </a:lnTo>
                    <a:lnTo>
                      <a:pt x="14" y="26"/>
                    </a:lnTo>
                    <a:lnTo>
                      <a:pt x="18" y="37"/>
                    </a:lnTo>
                    <a:lnTo>
                      <a:pt x="20" y="48"/>
                    </a:lnTo>
                    <a:lnTo>
                      <a:pt x="20" y="59"/>
                    </a:lnTo>
                    <a:lnTo>
                      <a:pt x="18" y="67"/>
                    </a:lnTo>
                    <a:lnTo>
                      <a:pt x="14" y="78"/>
                    </a:lnTo>
                    <a:lnTo>
                      <a:pt x="5" y="87"/>
                    </a:lnTo>
                    <a:lnTo>
                      <a:pt x="11" y="94"/>
                    </a:lnTo>
                    <a:lnTo>
                      <a:pt x="20" y="83"/>
                    </a:lnTo>
                    <a:lnTo>
                      <a:pt x="27" y="72"/>
                    </a:lnTo>
                    <a:lnTo>
                      <a:pt x="29" y="59"/>
                    </a:lnTo>
                    <a:lnTo>
                      <a:pt x="29" y="46"/>
                    </a:lnTo>
                    <a:lnTo>
                      <a:pt x="27" y="32"/>
                    </a:lnTo>
                    <a:lnTo>
                      <a:pt x="22" y="21"/>
                    </a:lnTo>
                    <a:lnTo>
                      <a:pt x="16" y="8"/>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6" name="任意多边形 310935"/>
              <p:cNvSpPr/>
              <p:nvPr/>
            </p:nvSpPr>
            <p:spPr>
              <a:xfrm>
                <a:off x="1408" y="1309"/>
                <a:ext cx="96" cy="28"/>
              </a:xfrm>
              <a:custGeom>
                <a:rect l="0" t="0" r="0" b="0"/>
                <a:pathLst>
                  <a:path w="96" h="28">
                    <a:moveTo>
                      <a:pt x="6" y="26"/>
                    </a:moveTo>
                    <a:lnTo>
                      <a:pt x="6" y="26"/>
                    </a:lnTo>
                    <a:lnTo>
                      <a:pt x="15" y="17"/>
                    </a:lnTo>
                    <a:lnTo>
                      <a:pt x="24" y="13"/>
                    </a:lnTo>
                    <a:lnTo>
                      <a:pt x="35" y="11"/>
                    </a:lnTo>
                    <a:lnTo>
                      <a:pt x="46" y="9"/>
                    </a:lnTo>
                    <a:lnTo>
                      <a:pt x="59" y="11"/>
                    </a:lnTo>
                    <a:lnTo>
                      <a:pt x="70" y="15"/>
                    </a:lnTo>
                    <a:lnTo>
                      <a:pt x="81" y="19"/>
                    </a:lnTo>
                    <a:lnTo>
                      <a:pt x="89" y="28"/>
                    </a:lnTo>
                    <a:lnTo>
                      <a:pt x="96" y="22"/>
                    </a:lnTo>
                    <a:lnTo>
                      <a:pt x="85" y="13"/>
                    </a:lnTo>
                    <a:lnTo>
                      <a:pt x="72" y="6"/>
                    </a:lnTo>
                    <a:lnTo>
                      <a:pt x="59" y="2"/>
                    </a:lnTo>
                    <a:lnTo>
                      <a:pt x="48" y="0"/>
                    </a:lnTo>
                    <a:lnTo>
                      <a:pt x="35" y="2"/>
                    </a:lnTo>
                    <a:lnTo>
                      <a:pt x="22" y="4"/>
                    </a:lnTo>
                    <a:lnTo>
                      <a:pt x="11" y="11"/>
                    </a:lnTo>
                    <a:lnTo>
                      <a:pt x="0" y="19"/>
                    </a:lnTo>
                    <a:lnTo>
                      <a:pt x="0" y="19"/>
                    </a:lnTo>
                    <a:lnTo>
                      <a:pt x="6"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7" name="任意多边形 310936"/>
              <p:cNvSpPr/>
              <p:nvPr/>
            </p:nvSpPr>
            <p:spPr>
              <a:xfrm>
                <a:off x="1390" y="1328"/>
                <a:ext cx="29" cy="94"/>
              </a:xfrm>
              <a:custGeom>
                <a:rect l="0" t="0" r="0" b="0"/>
                <a:pathLst>
                  <a:path w="28" h="94">
                    <a:moveTo>
                      <a:pt x="29" y="88"/>
                    </a:moveTo>
                    <a:lnTo>
                      <a:pt x="29" y="88"/>
                    </a:lnTo>
                    <a:lnTo>
                      <a:pt x="22" y="79"/>
                    </a:lnTo>
                    <a:lnTo>
                      <a:pt x="16" y="68"/>
                    </a:lnTo>
                    <a:lnTo>
                      <a:pt x="11" y="57"/>
                    </a:lnTo>
                    <a:lnTo>
                      <a:pt x="9" y="46"/>
                    </a:lnTo>
                    <a:lnTo>
                      <a:pt x="11" y="35"/>
                    </a:lnTo>
                    <a:lnTo>
                      <a:pt x="14" y="24"/>
                    </a:lnTo>
                    <a:lnTo>
                      <a:pt x="18" y="16"/>
                    </a:lnTo>
                    <a:lnTo>
                      <a:pt x="24" y="7"/>
                    </a:lnTo>
                    <a:lnTo>
                      <a:pt x="18" y="0"/>
                    </a:lnTo>
                    <a:lnTo>
                      <a:pt x="9" y="9"/>
                    </a:lnTo>
                    <a:lnTo>
                      <a:pt x="5" y="22"/>
                    </a:lnTo>
                    <a:lnTo>
                      <a:pt x="0" y="33"/>
                    </a:lnTo>
                    <a:lnTo>
                      <a:pt x="0" y="46"/>
                    </a:lnTo>
                    <a:lnTo>
                      <a:pt x="3" y="59"/>
                    </a:lnTo>
                    <a:lnTo>
                      <a:pt x="7" y="73"/>
                    </a:lnTo>
                    <a:lnTo>
                      <a:pt x="14" y="84"/>
                    </a:lnTo>
                    <a:lnTo>
                      <a:pt x="24" y="94"/>
                    </a:lnTo>
                    <a:lnTo>
                      <a:pt x="24" y="94"/>
                    </a:lnTo>
                    <a:lnTo>
                      <a:pt x="29" y="8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8" name="任意多边形 310937"/>
              <p:cNvSpPr/>
              <p:nvPr/>
            </p:nvSpPr>
            <p:spPr>
              <a:xfrm>
                <a:off x="1414" y="1416"/>
                <a:ext cx="94" cy="26"/>
              </a:xfrm>
              <a:custGeom>
                <a:rect l="0" t="0" r="0" b="0"/>
                <a:pathLst>
                  <a:path w="94" h="26">
                    <a:moveTo>
                      <a:pt x="88" y="2"/>
                    </a:moveTo>
                    <a:lnTo>
                      <a:pt x="79" y="9"/>
                    </a:lnTo>
                    <a:lnTo>
                      <a:pt x="70" y="15"/>
                    </a:lnTo>
                    <a:lnTo>
                      <a:pt x="59" y="17"/>
                    </a:lnTo>
                    <a:lnTo>
                      <a:pt x="48" y="17"/>
                    </a:lnTo>
                    <a:lnTo>
                      <a:pt x="38" y="17"/>
                    </a:lnTo>
                    <a:lnTo>
                      <a:pt x="27" y="13"/>
                    </a:lnTo>
                    <a:lnTo>
                      <a:pt x="16" y="6"/>
                    </a:lnTo>
                    <a:lnTo>
                      <a:pt x="5" y="0"/>
                    </a:lnTo>
                    <a:lnTo>
                      <a:pt x="0" y="6"/>
                    </a:lnTo>
                    <a:lnTo>
                      <a:pt x="11" y="15"/>
                    </a:lnTo>
                    <a:lnTo>
                      <a:pt x="22" y="22"/>
                    </a:lnTo>
                    <a:lnTo>
                      <a:pt x="35" y="26"/>
                    </a:lnTo>
                    <a:lnTo>
                      <a:pt x="48" y="26"/>
                    </a:lnTo>
                    <a:lnTo>
                      <a:pt x="62" y="26"/>
                    </a:lnTo>
                    <a:lnTo>
                      <a:pt x="73" y="22"/>
                    </a:lnTo>
                    <a:lnTo>
                      <a:pt x="86" y="17"/>
                    </a:lnTo>
                    <a:lnTo>
                      <a:pt x="94" y="9"/>
                    </a:lnTo>
                    <a:lnTo>
                      <a:pt x="88"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39" name="任意多边形 310938"/>
              <p:cNvSpPr/>
              <p:nvPr/>
            </p:nvSpPr>
            <p:spPr>
              <a:xfrm>
                <a:off x="1495" y="1331"/>
                <a:ext cx="31" cy="94"/>
              </a:xfrm>
              <a:custGeom>
                <a:rect l="0" t="0" r="0" b="0"/>
                <a:pathLst>
                  <a:path w="31" h="94">
                    <a:moveTo>
                      <a:pt x="0" y="6"/>
                    </a:moveTo>
                    <a:lnTo>
                      <a:pt x="0" y="6"/>
                    </a:lnTo>
                    <a:lnTo>
                      <a:pt x="9" y="15"/>
                    </a:lnTo>
                    <a:lnTo>
                      <a:pt x="16" y="26"/>
                    </a:lnTo>
                    <a:lnTo>
                      <a:pt x="20" y="37"/>
                    </a:lnTo>
                    <a:lnTo>
                      <a:pt x="22" y="48"/>
                    </a:lnTo>
                    <a:lnTo>
                      <a:pt x="20" y="59"/>
                    </a:lnTo>
                    <a:lnTo>
                      <a:pt x="18" y="70"/>
                    </a:lnTo>
                    <a:lnTo>
                      <a:pt x="13" y="78"/>
                    </a:lnTo>
                    <a:lnTo>
                      <a:pt x="7" y="87"/>
                    </a:lnTo>
                    <a:lnTo>
                      <a:pt x="13" y="94"/>
                    </a:lnTo>
                    <a:lnTo>
                      <a:pt x="22" y="83"/>
                    </a:lnTo>
                    <a:lnTo>
                      <a:pt x="26" y="72"/>
                    </a:lnTo>
                    <a:lnTo>
                      <a:pt x="29" y="59"/>
                    </a:lnTo>
                    <a:lnTo>
                      <a:pt x="31" y="48"/>
                    </a:lnTo>
                    <a:lnTo>
                      <a:pt x="29" y="35"/>
                    </a:lnTo>
                    <a:lnTo>
                      <a:pt x="24" y="21"/>
                    </a:lnTo>
                    <a:lnTo>
                      <a:pt x="18" y="11"/>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0" name="任意多边形 310939"/>
              <p:cNvSpPr/>
              <p:nvPr/>
            </p:nvSpPr>
            <p:spPr>
              <a:xfrm>
                <a:off x="1408" y="1311"/>
                <a:ext cx="94" cy="26"/>
              </a:xfrm>
              <a:custGeom>
                <a:rect l="0" t="0" r="0" b="0"/>
                <a:pathLst>
                  <a:path w="94" h="26">
                    <a:moveTo>
                      <a:pt x="6" y="24"/>
                    </a:moveTo>
                    <a:lnTo>
                      <a:pt x="6" y="24"/>
                    </a:lnTo>
                    <a:lnTo>
                      <a:pt x="15" y="17"/>
                    </a:lnTo>
                    <a:lnTo>
                      <a:pt x="24" y="13"/>
                    </a:lnTo>
                    <a:lnTo>
                      <a:pt x="35" y="9"/>
                    </a:lnTo>
                    <a:lnTo>
                      <a:pt x="46" y="9"/>
                    </a:lnTo>
                    <a:lnTo>
                      <a:pt x="57" y="11"/>
                    </a:lnTo>
                    <a:lnTo>
                      <a:pt x="68" y="13"/>
                    </a:lnTo>
                    <a:lnTo>
                      <a:pt x="79" y="20"/>
                    </a:lnTo>
                    <a:lnTo>
                      <a:pt x="87" y="26"/>
                    </a:lnTo>
                    <a:lnTo>
                      <a:pt x="94" y="20"/>
                    </a:lnTo>
                    <a:lnTo>
                      <a:pt x="83" y="11"/>
                    </a:lnTo>
                    <a:lnTo>
                      <a:pt x="72" y="4"/>
                    </a:lnTo>
                    <a:lnTo>
                      <a:pt x="59" y="2"/>
                    </a:lnTo>
                    <a:lnTo>
                      <a:pt x="46" y="0"/>
                    </a:lnTo>
                    <a:lnTo>
                      <a:pt x="33" y="0"/>
                    </a:lnTo>
                    <a:lnTo>
                      <a:pt x="22" y="4"/>
                    </a:lnTo>
                    <a:lnTo>
                      <a:pt x="11" y="11"/>
                    </a:lnTo>
                    <a:lnTo>
                      <a:pt x="0" y="17"/>
                    </a:lnTo>
                    <a:lnTo>
                      <a:pt x="0" y="17"/>
                    </a:lnTo>
                    <a:lnTo>
                      <a:pt x="6"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1" name="任意多边形 310940"/>
              <p:cNvSpPr/>
              <p:nvPr/>
            </p:nvSpPr>
            <p:spPr>
              <a:xfrm>
                <a:off x="1393" y="1328"/>
                <a:ext cx="28" cy="94"/>
              </a:xfrm>
              <a:custGeom>
                <a:rect l="0" t="0" r="0" b="0"/>
                <a:pathLst>
                  <a:path w="28" h="94">
                    <a:moveTo>
                      <a:pt x="28" y="88"/>
                    </a:moveTo>
                    <a:lnTo>
                      <a:pt x="28" y="88"/>
                    </a:lnTo>
                    <a:lnTo>
                      <a:pt x="19" y="79"/>
                    </a:lnTo>
                    <a:lnTo>
                      <a:pt x="13" y="68"/>
                    </a:lnTo>
                    <a:lnTo>
                      <a:pt x="11" y="57"/>
                    </a:lnTo>
                    <a:lnTo>
                      <a:pt x="8" y="46"/>
                    </a:lnTo>
                    <a:lnTo>
                      <a:pt x="8" y="35"/>
                    </a:lnTo>
                    <a:lnTo>
                      <a:pt x="11" y="27"/>
                    </a:lnTo>
                    <a:lnTo>
                      <a:pt x="15" y="16"/>
                    </a:lnTo>
                    <a:lnTo>
                      <a:pt x="21" y="7"/>
                    </a:lnTo>
                    <a:lnTo>
                      <a:pt x="15" y="0"/>
                    </a:lnTo>
                    <a:lnTo>
                      <a:pt x="8" y="11"/>
                    </a:lnTo>
                    <a:lnTo>
                      <a:pt x="2" y="22"/>
                    </a:lnTo>
                    <a:lnTo>
                      <a:pt x="0" y="35"/>
                    </a:lnTo>
                    <a:lnTo>
                      <a:pt x="0" y="49"/>
                    </a:lnTo>
                    <a:lnTo>
                      <a:pt x="2" y="59"/>
                    </a:lnTo>
                    <a:lnTo>
                      <a:pt x="6" y="73"/>
                    </a:lnTo>
                    <a:lnTo>
                      <a:pt x="13" y="84"/>
                    </a:lnTo>
                    <a:lnTo>
                      <a:pt x="21" y="94"/>
                    </a:lnTo>
                    <a:lnTo>
                      <a:pt x="21" y="94"/>
                    </a:lnTo>
                    <a:lnTo>
                      <a:pt x="28" y="8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2" name="任意多边形 310941"/>
              <p:cNvSpPr/>
              <p:nvPr/>
            </p:nvSpPr>
            <p:spPr>
              <a:xfrm>
                <a:off x="1414" y="1416"/>
                <a:ext cx="94" cy="26"/>
              </a:xfrm>
              <a:custGeom>
                <a:rect l="0" t="0" r="0" b="0"/>
                <a:pathLst>
                  <a:path w="94" h="26">
                    <a:moveTo>
                      <a:pt x="88" y="2"/>
                    </a:moveTo>
                    <a:lnTo>
                      <a:pt x="79" y="9"/>
                    </a:lnTo>
                    <a:lnTo>
                      <a:pt x="70" y="13"/>
                    </a:lnTo>
                    <a:lnTo>
                      <a:pt x="59" y="17"/>
                    </a:lnTo>
                    <a:lnTo>
                      <a:pt x="48" y="17"/>
                    </a:lnTo>
                    <a:lnTo>
                      <a:pt x="38" y="15"/>
                    </a:lnTo>
                    <a:lnTo>
                      <a:pt x="27" y="13"/>
                    </a:lnTo>
                    <a:lnTo>
                      <a:pt x="16" y="6"/>
                    </a:lnTo>
                    <a:lnTo>
                      <a:pt x="7" y="0"/>
                    </a:lnTo>
                    <a:lnTo>
                      <a:pt x="0" y="6"/>
                    </a:lnTo>
                    <a:lnTo>
                      <a:pt x="11" y="15"/>
                    </a:lnTo>
                    <a:lnTo>
                      <a:pt x="22" y="22"/>
                    </a:lnTo>
                    <a:lnTo>
                      <a:pt x="35" y="26"/>
                    </a:lnTo>
                    <a:lnTo>
                      <a:pt x="48" y="26"/>
                    </a:lnTo>
                    <a:lnTo>
                      <a:pt x="62" y="26"/>
                    </a:lnTo>
                    <a:lnTo>
                      <a:pt x="73" y="22"/>
                    </a:lnTo>
                    <a:lnTo>
                      <a:pt x="86" y="17"/>
                    </a:lnTo>
                    <a:lnTo>
                      <a:pt x="94" y="9"/>
                    </a:lnTo>
                    <a:lnTo>
                      <a:pt x="88"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3" name="任意多边形 310942"/>
              <p:cNvSpPr/>
              <p:nvPr/>
            </p:nvSpPr>
            <p:spPr>
              <a:xfrm>
                <a:off x="1495" y="1333"/>
                <a:ext cx="29" cy="92"/>
              </a:xfrm>
              <a:custGeom>
                <a:rect l="0" t="0" r="0" b="0"/>
                <a:pathLst>
                  <a:path w="28" h="92">
                    <a:moveTo>
                      <a:pt x="0" y="6"/>
                    </a:moveTo>
                    <a:lnTo>
                      <a:pt x="0" y="6"/>
                    </a:lnTo>
                    <a:lnTo>
                      <a:pt x="9" y="15"/>
                    </a:lnTo>
                    <a:lnTo>
                      <a:pt x="13" y="24"/>
                    </a:lnTo>
                    <a:lnTo>
                      <a:pt x="18" y="35"/>
                    </a:lnTo>
                    <a:lnTo>
                      <a:pt x="20" y="46"/>
                    </a:lnTo>
                    <a:lnTo>
                      <a:pt x="20" y="57"/>
                    </a:lnTo>
                    <a:lnTo>
                      <a:pt x="18" y="68"/>
                    </a:lnTo>
                    <a:lnTo>
                      <a:pt x="13" y="76"/>
                    </a:lnTo>
                    <a:lnTo>
                      <a:pt x="7" y="85"/>
                    </a:lnTo>
                    <a:lnTo>
                      <a:pt x="13" y="92"/>
                    </a:lnTo>
                    <a:lnTo>
                      <a:pt x="20" y="81"/>
                    </a:lnTo>
                    <a:lnTo>
                      <a:pt x="26" y="70"/>
                    </a:lnTo>
                    <a:lnTo>
                      <a:pt x="29" y="59"/>
                    </a:lnTo>
                    <a:lnTo>
                      <a:pt x="29" y="46"/>
                    </a:lnTo>
                    <a:lnTo>
                      <a:pt x="26" y="33"/>
                    </a:lnTo>
                    <a:lnTo>
                      <a:pt x="22" y="22"/>
                    </a:lnTo>
                    <a:lnTo>
                      <a:pt x="16" y="9"/>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4" name="任意多边形 310943"/>
              <p:cNvSpPr/>
              <p:nvPr/>
            </p:nvSpPr>
            <p:spPr>
              <a:xfrm>
                <a:off x="1408" y="1313"/>
                <a:ext cx="94" cy="26"/>
              </a:xfrm>
              <a:custGeom>
                <a:rect l="0" t="0" r="0" b="0"/>
                <a:pathLst>
                  <a:path w="94" h="26">
                    <a:moveTo>
                      <a:pt x="6" y="24"/>
                    </a:moveTo>
                    <a:lnTo>
                      <a:pt x="6" y="24"/>
                    </a:lnTo>
                    <a:lnTo>
                      <a:pt x="15" y="18"/>
                    </a:lnTo>
                    <a:lnTo>
                      <a:pt x="24" y="13"/>
                    </a:lnTo>
                    <a:lnTo>
                      <a:pt x="35" y="9"/>
                    </a:lnTo>
                    <a:lnTo>
                      <a:pt x="46" y="9"/>
                    </a:lnTo>
                    <a:lnTo>
                      <a:pt x="57" y="9"/>
                    </a:lnTo>
                    <a:lnTo>
                      <a:pt x="68" y="13"/>
                    </a:lnTo>
                    <a:lnTo>
                      <a:pt x="79" y="18"/>
                    </a:lnTo>
                    <a:lnTo>
                      <a:pt x="87" y="26"/>
                    </a:lnTo>
                    <a:lnTo>
                      <a:pt x="94" y="20"/>
                    </a:lnTo>
                    <a:lnTo>
                      <a:pt x="83" y="11"/>
                    </a:lnTo>
                    <a:lnTo>
                      <a:pt x="70" y="5"/>
                    </a:lnTo>
                    <a:lnTo>
                      <a:pt x="59" y="0"/>
                    </a:lnTo>
                    <a:lnTo>
                      <a:pt x="46" y="0"/>
                    </a:lnTo>
                    <a:lnTo>
                      <a:pt x="33" y="0"/>
                    </a:lnTo>
                    <a:lnTo>
                      <a:pt x="22" y="5"/>
                    </a:lnTo>
                    <a:lnTo>
                      <a:pt x="11" y="9"/>
                    </a:lnTo>
                    <a:lnTo>
                      <a:pt x="0" y="18"/>
                    </a:lnTo>
                    <a:lnTo>
                      <a:pt x="0" y="18"/>
                    </a:lnTo>
                    <a:lnTo>
                      <a:pt x="6"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5" name="任意多边形 310944"/>
              <p:cNvSpPr/>
              <p:nvPr/>
            </p:nvSpPr>
            <p:spPr>
              <a:xfrm>
                <a:off x="1393" y="1331"/>
                <a:ext cx="28" cy="91"/>
              </a:xfrm>
              <a:custGeom>
                <a:rect l="0" t="0" r="0" b="0"/>
                <a:pathLst>
                  <a:path w="28" h="91">
                    <a:moveTo>
                      <a:pt x="28" y="85"/>
                    </a:moveTo>
                    <a:lnTo>
                      <a:pt x="28" y="85"/>
                    </a:lnTo>
                    <a:lnTo>
                      <a:pt x="19" y="76"/>
                    </a:lnTo>
                    <a:lnTo>
                      <a:pt x="15" y="65"/>
                    </a:lnTo>
                    <a:lnTo>
                      <a:pt x="11" y="56"/>
                    </a:lnTo>
                    <a:lnTo>
                      <a:pt x="8" y="46"/>
                    </a:lnTo>
                    <a:lnTo>
                      <a:pt x="8" y="35"/>
                    </a:lnTo>
                    <a:lnTo>
                      <a:pt x="11" y="24"/>
                    </a:lnTo>
                    <a:lnTo>
                      <a:pt x="15" y="15"/>
                    </a:lnTo>
                    <a:lnTo>
                      <a:pt x="21" y="6"/>
                    </a:lnTo>
                    <a:lnTo>
                      <a:pt x="15" y="0"/>
                    </a:lnTo>
                    <a:lnTo>
                      <a:pt x="8" y="11"/>
                    </a:lnTo>
                    <a:lnTo>
                      <a:pt x="2" y="21"/>
                    </a:lnTo>
                    <a:lnTo>
                      <a:pt x="0" y="32"/>
                    </a:lnTo>
                    <a:lnTo>
                      <a:pt x="0" y="46"/>
                    </a:lnTo>
                    <a:lnTo>
                      <a:pt x="2" y="59"/>
                    </a:lnTo>
                    <a:lnTo>
                      <a:pt x="6" y="70"/>
                    </a:lnTo>
                    <a:lnTo>
                      <a:pt x="13" y="81"/>
                    </a:lnTo>
                    <a:lnTo>
                      <a:pt x="21" y="91"/>
                    </a:lnTo>
                    <a:lnTo>
                      <a:pt x="21" y="91"/>
                    </a:lnTo>
                    <a:lnTo>
                      <a:pt x="28" y="8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6" name="任意多边形 310945"/>
              <p:cNvSpPr/>
              <p:nvPr/>
            </p:nvSpPr>
            <p:spPr>
              <a:xfrm>
                <a:off x="1414" y="1416"/>
                <a:ext cx="94" cy="26"/>
              </a:xfrm>
              <a:custGeom>
                <a:rect l="0" t="0" r="0" b="0"/>
                <a:pathLst>
                  <a:path w="94" h="26">
                    <a:moveTo>
                      <a:pt x="88" y="2"/>
                    </a:moveTo>
                    <a:lnTo>
                      <a:pt x="79" y="9"/>
                    </a:lnTo>
                    <a:lnTo>
                      <a:pt x="70" y="13"/>
                    </a:lnTo>
                    <a:lnTo>
                      <a:pt x="59" y="17"/>
                    </a:lnTo>
                    <a:lnTo>
                      <a:pt x="48" y="17"/>
                    </a:lnTo>
                    <a:lnTo>
                      <a:pt x="38" y="15"/>
                    </a:lnTo>
                    <a:lnTo>
                      <a:pt x="27" y="13"/>
                    </a:lnTo>
                    <a:lnTo>
                      <a:pt x="16" y="6"/>
                    </a:lnTo>
                    <a:lnTo>
                      <a:pt x="7" y="0"/>
                    </a:lnTo>
                    <a:lnTo>
                      <a:pt x="0" y="6"/>
                    </a:lnTo>
                    <a:lnTo>
                      <a:pt x="11" y="15"/>
                    </a:lnTo>
                    <a:lnTo>
                      <a:pt x="24" y="22"/>
                    </a:lnTo>
                    <a:lnTo>
                      <a:pt x="35" y="24"/>
                    </a:lnTo>
                    <a:lnTo>
                      <a:pt x="48" y="26"/>
                    </a:lnTo>
                    <a:lnTo>
                      <a:pt x="62" y="26"/>
                    </a:lnTo>
                    <a:lnTo>
                      <a:pt x="73" y="22"/>
                    </a:lnTo>
                    <a:lnTo>
                      <a:pt x="83" y="15"/>
                    </a:lnTo>
                    <a:lnTo>
                      <a:pt x="94" y="9"/>
                    </a:lnTo>
                    <a:lnTo>
                      <a:pt x="88"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7" name="任意多边形 310946"/>
              <p:cNvSpPr/>
              <p:nvPr/>
            </p:nvSpPr>
            <p:spPr>
              <a:xfrm>
                <a:off x="1493" y="1333"/>
                <a:ext cx="31" cy="92"/>
              </a:xfrm>
              <a:custGeom>
                <a:rect l="0" t="0" r="0" b="0"/>
                <a:pathLst>
                  <a:path w="31" h="92">
                    <a:moveTo>
                      <a:pt x="0" y="6"/>
                    </a:moveTo>
                    <a:lnTo>
                      <a:pt x="0" y="6"/>
                    </a:lnTo>
                    <a:lnTo>
                      <a:pt x="9" y="15"/>
                    </a:lnTo>
                    <a:lnTo>
                      <a:pt x="15" y="26"/>
                    </a:lnTo>
                    <a:lnTo>
                      <a:pt x="20" y="37"/>
                    </a:lnTo>
                    <a:lnTo>
                      <a:pt x="20" y="46"/>
                    </a:lnTo>
                    <a:lnTo>
                      <a:pt x="20" y="57"/>
                    </a:lnTo>
                    <a:lnTo>
                      <a:pt x="18" y="68"/>
                    </a:lnTo>
                    <a:lnTo>
                      <a:pt x="13" y="76"/>
                    </a:lnTo>
                    <a:lnTo>
                      <a:pt x="7" y="85"/>
                    </a:lnTo>
                    <a:lnTo>
                      <a:pt x="13" y="92"/>
                    </a:lnTo>
                    <a:lnTo>
                      <a:pt x="22" y="81"/>
                    </a:lnTo>
                    <a:lnTo>
                      <a:pt x="26" y="70"/>
                    </a:lnTo>
                    <a:lnTo>
                      <a:pt x="31" y="59"/>
                    </a:lnTo>
                    <a:lnTo>
                      <a:pt x="31" y="46"/>
                    </a:lnTo>
                    <a:lnTo>
                      <a:pt x="28" y="35"/>
                    </a:lnTo>
                    <a:lnTo>
                      <a:pt x="24" y="22"/>
                    </a:lnTo>
                    <a:lnTo>
                      <a:pt x="15" y="11"/>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8" name="任意多边形 310947"/>
              <p:cNvSpPr/>
              <p:nvPr/>
            </p:nvSpPr>
            <p:spPr>
              <a:xfrm>
                <a:off x="1408" y="1315"/>
                <a:ext cx="92" cy="24"/>
              </a:xfrm>
              <a:custGeom>
                <a:rect l="0" t="0" r="0" b="0"/>
                <a:pathLst>
                  <a:path w="92" h="24">
                    <a:moveTo>
                      <a:pt x="6" y="24"/>
                    </a:moveTo>
                    <a:lnTo>
                      <a:pt x="6" y="24"/>
                    </a:lnTo>
                    <a:lnTo>
                      <a:pt x="15" y="16"/>
                    </a:lnTo>
                    <a:lnTo>
                      <a:pt x="24" y="11"/>
                    </a:lnTo>
                    <a:lnTo>
                      <a:pt x="35" y="9"/>
                    </a:lnTo>
                    <a:lnTo>
                      <a:pt x="46" y="9"/>
                    </a:lnTo>
                    <a:lnTo>
                      <a:pt x="57" y="9"/>
                    </a:lnTo>
                    <a:lnTo>
                      <a:pt x="68" y="13"/>
                    </a:lnTo>
                    <a:lnTo>
                      <a:pt x="76" y="18"/>
                    </a:lnTo>
                    <a:lnTo>
                      <a:pt x="85" y="24"/>
                    </a:lnTo>
                    <a:lnTo>
                      <a:pt x="92" y="18"/>
                    </a:lnTo>
                    <a:lnTo>
                      <a:pt x="81" y="11"/>
                    </a:lnTo>
                    <a:lnTo>
                      <a:pt x="70" y="5"/>
                    </a:lnTo>
                    <a:lnTo>
                      <a:pt x="57" y="0"/>
                    </a:lnTo>
                    <a:lnTo>
                      <a:pt x="46" y="0"/>
                    </a:lnTo>
                    <a:lnTo>
                      <a:pt x="33" y="0"/>
                    </a:lnTo>
                    <a:lnTo>
                      <a:pt x="22" y="3"/>
                    </a:lnTo>
                    <a:lnTo>
                      <a:pt x="11" y="9"/>
                    </a:lnTo>
                    <a:lnTo>
                      <a:pt x="0" y="18"/>
                    </a:lnTo>
                    <a:lnTo>
                      <a:pt x="0" y="18"/>
                    </a:lnTo>
                    <a:lnTo>
                      <a:pt x="6"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49" name="任意多边形 310948"/>
              <p:cNvSpPr/>
              <p:nvPr/>
            </p:nvSpPr>
            <p:spPr>
              <a:xfrm>
                <a:off x="1393" y="1333"/>
                <a:ext cx="28" cy="89"/>
              </a:xfrm>
              <a:custGeom>
                <a:rect l="0" t="0" r="0" b="0"/>
                <a:pathLst>
                  <a:path w="28" h="89">
                    <a:moveTo>
                      <a:pt x="28" y="83"/>
                    </a:moveTo>
                    <a:lnTo>
                      <a:pt x="28" y="83"/>
                    </a:lnTo>
                    <a:lnTo>
                      <a:pt x="21" y="74"/>
                    </a:lnTo>
                    <a:lnTo>
                      <a:pt x="15" y="63"/>
                    </a:lnTo>
                    <a:lnTo>
                      <a:pt x="11" y="54"/>
                    </a:lnTo>
                    <a:lnTo>
                      <a:pt x="8" y="44"/>
                    </a:lnTo>
                    <a:lnTo>
                      <a:pt x="8" y="33"/>
                    </a:lnTo>
                    <a:lnTo>
                      <a:pt x="11" y="24"/>
                    </a:lnTo>
                    <a:lnTo>
                      <a:pt x="15" y="13"/>
                    </a:lnTo>
                    <a:lnTo>
                      <a:pt x="21" y="6"/>
                    </a:lnTo>
                    <a:lnTo>
                      <a:pt x="15" y="0"/>
                    </a:lnTo>
                    <a:lnTo>
                      <a:pt x="8" y="9"/>
                    </a:lnTo>
                    <a:lnTo>
                      <a:pt x="2" y="19"/>
                    </a:lnTo>
                    <a:lnTo>
                      <a:pt x="0" y="33"/>
                    </a:lnTo>
                    <a:lnTo>
                      <a:pt x="0" y="44"/>
                    </a:lnTo>
                    <a:lnTo>
                      <a:pt x="2" y="57"/>
                    </a:lnTo>
                    <a:lnTo>
                      <a:pt x="6" y="68"/>
                    </a:lnTo>
                    <a:lnTo>
                      <a:pt x="13" y="79"/>
                    </a:lnTo>
                    <a:lnTo>
                      <a:pt x="21" y="89"/>
                    </a:lnTo>
                    <a:lnTo>
                      <a:pt x="21" y="89"/>
                    </a:lnTo>
                    <a:lnTo>
                      <a:pt x="28" y="8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0" name="任意多边形 310949"/>
              <p:cNvSpPr/>
              <p:nvPr/>
            </p:nvSpPr>
            <p:spPr>
              <a:xfrm>
                <a:off x="1414" y="1416"/>
                <a:ext cx="92" cy="26"/>
              </a:xfrm>
              <a:custGeom>
                <a:rect l="0" t="0" r="0" b="0"/>
                <a:pathLst>
                  <a:path w="92" h="26">
                    <a:moveTo>
                      <a:pt x="86" y="2"/>
                    </a:moveTo>
                    <a:lnTo>
                      <a:pt x="79" y="9"/>
                    </a:lnTo>
                    <a:lnTo>
                      <a:pt x="70" y="13"/>
                    </a:lnTo>
                    <a:lnTo>
                      <a:pt x="59" y="15"/>
                    </a:lnTo>
                    <a:lnTo>
                      <a:pt x="48" y="17"/>
                    </a:lnTo>
                    <a:lnTo>
                      <a:pt x="38" y="15"/>
                    </a:lnTo>
                    <a:lnTo>
                      <a:pt x="27" y="13"/>
                    </a:lnTo>
                    <a:lnTo>
                      <a:pt x="18" y="6"/>
                    </a:lnTo>
                    <a:lnTo>
                      <a:pt x="7" y="0"/>
                    </a:lnTo>
                    <a:lnTo>
                      <a:pt x="0" y="6"/>
                    </a:lnTo>
                    <a:lnTo>
                      <a:pt x="11" y="15"/>
                    </a:lnTo>
                    <a:lnTo>
                      <a:pt x="24" y="22"/>
                    </a:lnTo>
                    <a:lnTo>
                      <a:pt x="35" y="24"/>
                    </a:lnTo>
                    <a:lnTo>
                      <a:pt x="48" y="26"/>
                    </a:lnTo>
                    <a:lnTo>
                      <a:pt x="62" y="24"/>
                    </a:lnTo>
                    <a:lnTo>
                      <a:pt x="73" y="22"/>
                    </a:lnTo>
                    <a:lnTo>
                      <a:pt x="83" y="15"/>
                    </a:lnTo>
                    <a:lnTo>
                      <a:pt x="92" y="9"/>
                    </a:lnTo>
                    <a:lnTo>
                      <a:pt x="86"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1" name="任意多边形 310950"/>
              <p:cNvSpPr/>
              <p:nvPr/>
            </p:nvSpPr>
            <p:spPr>
              <a:xfrm>
                <a:off x="1493" y="1335"/>
                <a:ext cx="28" cy="90"/>
              </a:xfrm>
              <a:custGeom>
                <a:rect l="0" t="0" r="0" b="0"/>
                <a:pathLst>
                  <a:path w="28" h="90">
                    <a:moveTo>
                      <a:pt x="0" y="7"/>
                    </a:moveTo>
                    <a:lnTo>
                      <a:pt x="0" y="7"/>
                    </a:lnTo>
                    <a:lnTo>
                      <a:pt x="9" y="15"/>
                    </a:lnTo>
                    <a:lnTo>
                      <a:pt x="13" y="24"/>
                    </a:lnTo>
                    <a:lnTo>
                      <a:pt x="18" y="35"/>
                    </a:lnTo>
                    <a:lnTo>
                      <a:pt x="20" y="46"/>
                    </a:lnTo>
                    <a:lnTo>
                      <a:pt x="20" y="55"/>
                    </a:lnTo>
                    <a:lnTo>
                      <a:pt x="18" y="66"/>
                    </a:lnTo>
                    <a:lnTo>
                      <a:pt x="13" y="74"/>
                    </a:lnTo>
                    <a:lnTo>
                      <a:pt x="7" y="83"/>
                    </a:lnTo>
                    <a:lnTo>
                      <a:pt x="13" y="90"/>
                    </a:lnTo>
                    <a:lnTo>
                      <a:pt x="22" y="79"/>
                    </a:lnTo>
                    <a:lnTo>
                      <a:pt x="26" y="68"/>
                    </a:lnTo>
                    <a:lnTo>
                      <a:pt x="28" y="57"/>
                    </a:lnTo>
                    <a:lnTo>
                      <a:pt x="28" y="44"/>
                    </a:lnTo>
                    <a:lnTo>
                      <a:pt x="26" y="33"/>
                    </a:lnTo>
                    <a:lnTo>
                      <a:pt x="22" y="22"/>
                    </a:lnTo>
                    <a:lnTo>
                      <a:pt x="15" y="11"/>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2" name="任意多边形 310951"/>
              <p:cNvSpPr/>
              <p:nvPr/>
            </p:nvSpPr>
            <p:spPr>
              <a:xfrm>
                <a:off x="1408" y="1315"/>
                <a:ext cx="92" cy="27"/>
              </a:xfrm>
              <a:custGeom>
                <a:rect l="0" t="0" r="0" b="0"/>
                <a:pathLst>
                  <a:path w="92" h="27">
                    <a:moveTo>
                      <a:pt x="6" y="24"/>
                    </a:moveTo>
                    <a:lnTo>
                      <a:pt x="6" y="24"/>
                    </a:lnTo>
                    <a:lnTo>
                      <a:pt x="15" y="18"/>
                    </a:lnTo>
                    <a:lnTo>
                      <a:pt x="24" y="13"/>
                    </a:lnTo>
                    <a:lnTo>
                      <a:pt x="35" y="11"/>
                    </a:lnTo>
                    <a:lnTo>
                      <a:pt x="44" y="9"/>
                    </a:lnTo>
                    <a:lnTo>
                      <a:pt x="54" y="11"/>
                    </a:lnTo>
                    <a:lnTo>
                      <a:pt x="65" y="13"/>
                    </a:lnTo>
                    <a:lnTo>
                      <a:pt x="76" y="20"/>
                    </a:lnTo>
                    <a:lnTo>
                      <a:pt x="85" y="27"/>
                    </a:lnTo>
                    <a:lnTo>
                      <a:pt x="92" y="20"/>
                    </a:lnTo>
                    <a:lnTo>
                      <a:pt x="81" y="11"/>
                    </a:lnTo>
                    <a:lnTo>
                      <a:pt x="70" y="7"/>
                    </a:lnTo>
                    <a:lnTo>
                      <a:pt x="57" y="3"/>
                    </a:lnTo>
                    <a:lnTo>
                      <a:pt x="46" y="0"/>
                    </a:lnTo>
                    <a:lnTo>
                      <a:pt x="33" y="3"/>
                    </a:lnTo>
                    <a:lnTo>
                      <a:pt x="22" y="5"/>
                    </a:lnTo>
                    <a:lnTo>
                      <a:pt x="11" y="11"/>
                    </a:lnTo>
                    <a:lnTo>
                      <a:pt x="0" y="18"/>
                    </a:lnTo>
                    <a:lnTo>
                      <a:pt x="0" y="18"/>
                    </a:lnTo>
                    <a:lnTo>
                      <a:pt x="6"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3" name="任意多边形 310952"/>
              <p:cNvSpPr/>
              <p:nvPr/>
            </p:nvSpPr>
            <p:spPr>
              <a:xfrm>
                <a:off x="1393" y="1333"/>
                <a:ext cx="30" cy="89"/>
              </a:xfrm>
              <a:custGeom>
                <a:rect l="0" t="0" r="0" b="0"/>
                <a:pathLst>
                  <a:path w="30" h="89">
                    <a:moveTo>
                      <a:pt x="30" y="83"/>
                    </a:moveTo>
                    <a:lnTo>
                      <a:pt x="30" y="83"/>
                    </a:lnTo>
                    <a:lnTo>
                      <a:pt x="21" y="74"/>
                    </a:lnTo>
                    <a:lnTo>
                      <a:pt x="15" y="65"/>
                    </a:lnTo>
                    <a:lnTo>
                      <a:pt x="11" y="54"/>
                    </a:lnTo>
                    <a:lnTo>
                      <a:pt x="11" y="44"/>
                    </a:lnTo>
                    <a:lnTo>
                      <a:pt x="11" y="35"/>
                    </a:lnTo>
                    <a:lnTo>
                      <a:pt x="13" y="24"/>
                    </a:lnTo>
                    <a:lnTo>
                      <a:pt x="17" y="15"/>
                    </a:lnTo>
                    <a:lnTo>
                      <a:pt x="21" y="6"/>
                    </a:lnTo>
                    <a:lnTo>
                      <a:pt x="15" y="0"/>
                    </a:lnTo>
                    <a:lnTo>
                      <a:pt x="8" y="11"/>
                    </a:lnTo>
                    <a:lnTo>
                      <a:pt x="4" y="22"/>
                    </a:lnTo>
                    <a:lnTo>
                      <a:pt x="2" y="33"/>
                    </a:lnTo>
                    <a:lnTo>
                      <a:pt x="0" y="46"/>
                    </a:lnTo>
                    <a:lnTo>
                      <a:pt x="2" y="57"/>
                    </a:lnTo>
                    <a:lnTo>
                      <a:pt x="8" y="68"/>
                    </a:lnTo>
                    <a:lnTo>
                      <a:pt x="15" y="79"/>
                    </a:lnTo>
                    <a:lnTo>
                      <a:pt x="24" y="89"/>
                    </a:lnTo>
                    <a:lnTo>
                      <a:pt x="24" y="89"/>
                    </a:lnTo>
                    <a:lnTo>
                      <a:pt x="30" y="8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4" name="任意多边形 310953"/>
              <p:cNvSpPr/>
              <p:nvPr/>
            </p:nvSpPr>
            <p:spPr>
              <a:xfrm>
                <a:off x="1417" y="1416"/>
                <a:ext cx="89" cy="26"/>
              </a:xfrm>
              <a:custGeom>
                <a:rect l="0" t="0" r="0" b="0"/>
                <a:pathLst>
                  <a:path w="89" h="26">
                    <a:moveTo>
                      <a:pt x="83" y="2"/>
                    </a:moveTo>
                    <a:lnTo>
                      <a:pt x="74" y="9"/>
                    </a:lnTo>
                    <a:lnTo>
                      <a:pt x="65" y="13"/>
                    </a:lnTo>
                    <a:lnTo>
                      <a:pt x="56" y="15"/>
                    </a:lnTo>
                    <a:lnTo>
                      <a:pt x="45" y="17"/>
                    </a:lnTo>
                    <a:lnTo>
                      <a:pt x="35" y="15"/>
                    </a:lnTo>
                    <a:lnTo>
                      <a:pt x="24" y="13"/>
                    </a:lnTo>
                    <a:lnTo>
                      <a:pt x="15" y="6"/>
                    </a:lnTo>
                    <a:lnTo>
                      <a:pt x="6" y="0"/>
                    </a:lnTo>
                    <a:lnTo>
                      <a:pt x="0" y="6"/>
                    </a:lnTo>
                    <a:lnTo>
                      <a:pt x="11" y="15"/>
                    </a:lnTo>
                    <a:lnTo>
                      <a:pt x="21" y="20"/>
                    </a:lnTo>
                    <a:lnTo>
                      <a:pt x="32" y="24"/>
                    </a:lnTo>
                    <a:lnTo>
                      <a:pt x="45" y="26"/>
                    </a:lnTo>
                    <a:lnTo>
                      <a:pt x="59" y="24"/>
                    </a:lnTo>
                    <a:lnTo>
                      <a:pt x="70" y="22"/>
                    </a:lnTo>
                    <a:lnTo>
                      <a:pt x="80" y="15"/>
                    </a:lnTo>
                    <a:lnTo>
                      <a:pt x="89" y="9"/>
                    </a:lnTo>
                    <a:lnTo>
                      <a:pt x="83"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5" name="任意多边形 310954"/>
              <p:cNvSpPr/>
              <p:nvPr/>
            </p:nvSpPr>
            <p:spPr>
              <a:xfrm>
                <a:off x="1493" y="1337"/>
                <a:ext cx="28" cy="88"/>
              </a:xfrm>
              <a:custGeom>
                <a:rect l="0" t="0" r="0" b="0"/>
                <a:pathLst>
                  <a:path w="28" h="88">
                    <a:moveTo>
                      <a:pt x="0" y="7"/>
                    </a:moveTo>
                    <a:lnTo>
                      <a:pt x="0" y="7"/>
                    </a:lnTo>
                    <a:lnTo>
                      <a:pt x="7" y="15"/>
                    </a:lnTo>
                    <a:lnTo>
                      <a:pt x="13" y="24"/>
                    </a:lnTo>
                    <a:lnTo>
                      <a:pt x="18" y="33"/>
                    </a:lnTo>
                    <a:lnTo>
                      <a:pt x="18" y="44"/>
                    </a:lnTo>
                    <a:lnTo>
                      <a:pt x="18" y="55"/>
                    </a:lnTo>
                    <a:lnTo>
                      <a:pt x="15" y="64"/>
                    </a:lnTo>
                    <a:lnTo>
                      <a:pt x="13" y="72"/>
                    </a:lnTo>
                    <a:lnTo>
                      <a:pt x="7" y="81"/>
                    </a:lnTo>
                    <a:lnTo>
                      <a:pt x="13" y="88"/>
                    </a:lnTo>
                    <a:lnTo>
                      <a:pt x="20" y="77"/>
                    </a:lnTo>
                    <a:lnTo>
                      <a:pt x="24" y="66"/>
                    </a:lnTo>
                    <a:lnTo>
                      <a:pt x="26" y="55"/>
                    </a:lnTo>
                    <a:lnTo>
                      <a:pt x="28" y="44"/>
                    </a:lnTo>
                    <a:lnTo>
                      <a:pt x="26" y="31"/>
                    </a:lnTo>
                    <a:lnTo>
                      <a:pt x="20" y="20"/>
                    </a:lnTo>
                    <a:lnTo>
                      <a:pt x="13" y="9"/>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6" name="任意多边形 310955"/>
              <p:cNvSpPr/>
              <p:nvPr/>
            </p:nvSpPr>
            <p:spPr>
              <a:xfrm>
                <a:off x="1408" y="1318"/>
                <a:ext cx="89" cy="26"/>
              </a:xfrm>
              <a:custGeom>
                <a:rect l="0" t="0" r="0" b="0"/>
                <a:pathLst>
                  <a:path w="89" h="26">
                    <a:moveTo>
                      <a:pt x="9" y="24"/>
                    </a:moveTo>
                    <a:lnTo>
                      <a:pt x="9" y="24"/>
                    </a:lnTo>
                    <a:lnTo>
                      <a:pt x="15" y="17"/>
                    </a:lnTo>
                    <a:lnTo>
                      <a:pt x="24" y="13"/>
                    </a:lnTo>
                    <a:lnTo>
                      <a:pt x="35" y="10"/>
                    </a:lnTo>
                    <a:lnTo>
                      <a:pt x="44" y="8"/>
                    </a:lnTo>
                    <a:lnTo>
                      <a:pt x="54" y="10"/>
                    </a:lnTo>
                    <a:lnTo>
                      <a:pt x="65" y="13"/>
                    </a:lnTo>
                    <a:lnTo>
                      <a:pt x="74" y="17"/>
                    </a:lnTo>
                    <a:lnTo>
                      <a:pt x="85" y="26"/>
                    </a:lnTo>
                    <a:lnTo>
                      <a:pt x="89" y="19"/>
                    </a:lnTo>
                    <a:lnTo>
                      <a:pt x="81" y="10"/>
                    </a:lnTo>
                    <a:lnTo>
                      <a:pt x="68" y="4"/>
                    </a:lnTo>
                    <a:lnTo>
                      <a:pt x="57" y="2"/>
                    </a:lnTo>
                    <a:lnTo>
                      <a:pt x="44" y="0"/>
                    </a:lnTo>
                    <a:lnTo>
                      <a:pt x="33" y="0"/>
                    </a:lnTo>
                    <a:lnTo>
                      <a:pt x="22" y="4"/>
                    </a:lnTo>
                    <a:lnTo>
                      <a:pt x="11" y="8"/>
                    </a:lnTo>
                    <a:lnTo>
                      <a:pt x="0" y="17"/>
                    </a:lnTo>
                    <a:lnTo>
                      <a:pt x="0" y="17"/>
                    </a:lnTo>
                    <a:lnTo>
                      <a:pt x="9"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7" name="任意多边形 310956"/>
              <p:cNvSpPr/>
              <p:nvPr/>
            </p:nvSpPr>
            <p:spPr>
              <a:xfrm>
                <a:off x="1395" y="1335"/>
                <a:ext cx="28" cy="87"/>
              </a:xfrm>
              <a:custGeom>
                <a:rect l="0" t="0" r="0" b="0"/>
                <a:pathLst>
                  <a:path w="28" h="87">
                    <a:moveTo>
                      <a:pt x="28" y="81"/>
                    </a:moveTo>
                    <a:lnTo>
                      <a:pt x="28" y="81"/>
                    </a:lnTo>
                    <a:lnTo>
                      <a:pt x="19" y="72"/>
                    </a:lnTo>
                    <a:lnTo>
                      <a:pt x="15" y="63"/>
                    </a:lnTo>
                    <a:lnTo>
                      <a:pt x="11" y="52"/>
                    </a:lnTo>
                    <a:lnTo>
                      <a:pt x="9" y="44"/>
                    </a:lnTo>
                    <a:lnTo>
                      <a:pt x="9" y="33"/>
                    </a:lnTo>
                    <a:lnTo>
                      <a:pt x="11" y="24"/>
                    </a:lnTo>
                    <a:lnTo>
                      <a:pt x="15" y="15"/>
                    </a:lnTo>
                    <a:lnTo>
                      <a:pt x="22" y="7"/>
                    </a:lnTo>
                    <a:lnTo>
                      <a:pt x="13" y="0"/>
                    </a:lnTo>
                    <a:lnTo>
                      <a:pt x="6" y="9"/>
                    </a:lnTo>
                    <a:lnTo>
                      <a:pt x="2" y="20"/>
                    </a:lnTo>
                    <a:lnTo>
                      <a:pt x="0" y="33"/>
                    </a:lnTo>
                    <a:lnTo>
                      <a:pt x="0" y="44"/>
                    </a:lnTo>
                    <a:lnTo>
                      <a:pt x="2" y="55"/>
                    </a:lnTo>
                    <a:lnTo>
                      <a:pt x="6" y="68"/>
                    </a:lnTo>
                    <a:lnTo>
                      <a:pt x="13" y="79"/>
                    </a:lnTo>
                    <a:lnTo>
                      <a:pt x="22" y="87"/>
                    </a:lnTo>
                    <a:lnTo>
                      <a:pt x="22" y="87"/>
                    </a:lnTo>
                    <a:lnTo>
                      <a:pt x="28"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8" name="任意多边形 310957"/>
              <p:cNvSpPr/>
              <p:nvPr/>
            </p:nvSpPr>
            <p:spPr>
              <a:xfrm>
                <a:off x="1417" y="1416"/>
                <a:ext cx="89" cy="26"/>
              </a:xfrm>
              <a:custGeom>
                <a:rect l="0" t="0" r="0" b="0"/>
                <a:pathLst>
                  <a:path w="89" h="26">
                    <a:moveTo>
                      <a:pt x="83" y="2"/>
                    </a:moveTo>
                    <a:lnTo>
                      <a:pt x="74" y="9"/>
                    </a:lnTo>
                    <a:lnTo>
                      <a:pt x="65" y="13"/>
                    </a:lnTo>
                    <a:lnTo>
                      <a:pt x="56" y="15"/>
                    </a:lnTo>
                    <a:lnTo>
                      <a:pt x="45" y="15"/>
                    </a:lnTo>
                    <a:lnTo>
                      <a:pt x="35" y="15"/>
                    </a:lnTo>
                    <a:lnTo>
                      <a:pt x="26" y="11"/>
                    </a:lnTo>
                    <a:lnTo>
                      <a:pt x="15" y="6"/>
                    </a:lnTo>
                    <a:lnTo>
                      <a:pt x="6" y="0"/>
                    </a:lnTo>
                    <a:lnTo>
                      <a:pt x="0" y="6"/>
                    </a:lnTo>
                    <a:lnTo>
                      <a:pt x="11" y="15"/>
                    </a:lnTo>
                    <a:lnTo>
                      <a:pt x="21" y="20"/>
                    </a:lnTo>
                    <a:lnTo>
                      <a:pt x="32" y="24"/>
                    </a:lnTo>
                    <a:lnTo>
                      <a:pt x="45" y="26"/>
                    </a:lnTo>
                    <a:lnTo>
                      <a:pt x="56" y="24"/>
                    </a:lnTo>
                    <a:lnTo>
                      <a:pt x="70" y="22"/>
                    </a:lnTo>
                    <a:lnTo>
                      <a:pt x="80" y="15"/>
                    </a:lnTo>
                    <a:lnTo>
                      <a:pt x="89" y="9"/>
                    </a:lnTo>
                    <a:lnTo>
                      <a:pt x="83"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59" name="任意多边形 310958"/>
              <p:cNvSpPr/>
              <p:nvPr/>
            </p:nvSpPr>
            <p:spPr>
              <a:xfrm>
                <a:off x="1491" y="1337"/>
                <a:ext cx="28" cy="88"/>
              </a:xfrm>
              <a:custGeom>
                <a:rect l="0" t="0" r="0" b="0"/>
                <a:pathLst>
                  <a:path w="28" h="88">
                    <a:moveTo>
                      <a:pt x="0" y="7"/>
                    </a:moveTo>
                    <a:lnTo>
                      <a:pt x="0" y="7"/>
                    </a:lnTo>
                    <a:lnTo>
                      <a:pt x="9" y="15"/>
                    </a:lnTo>
                    <a:lnTo>
                      <a:pt x="13" y="24"/>
                    </a:lnTo>
                    <a:lnTo>
                      <a:pt x="17" y="35"/>
                    </a:lnTo>
                    <a:lnTo>
                      <a:pt x="20" y="44"/>
                    </a:lnTo>
                    <a:lnTo>
                      <a:pt x="20" y="55"/>
                    </a:lnTo>
                    <a:lnTo>
                      <a:pt x="17" y="64"/>
                    </a:lnTo>
                    <a:lnTo>
                      <a:pt x="13" y="72"/>
                    </a:lnTo>
                    <a:lnTo>
                      <a:pt x="6" y="81"/>
                    </a:lnTo>
                    <a:lnTo>
                      <a:pt x="15" y="88"/>
                    </a:lnTo>
                    <a:lnTo>
                      <a:pt x="22" y="77"/>
                    </a:lnTo>
                    <a:lnTo>
                      <a:pt x="26" y="66"/>
                    </a:lnTo>
                    <a:lnTo>
                      <a:pt x="28" y="55"/>
                    </a:lnTo>
                    <a:lnTo>
                      <a:pt x="28" y="44"/>
                    </a:lnTo>
                    <a:lnTo>
                      <a:pt x="26" y="33"/>
                    </a:lnTo>
                    <a:lnTo>
                      <a:pt x="22" y="20"/>
                    </a:lnTo>
                    <a:lnTo>
                      <a:pt x="15" y="11"/>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0" name="任意多边形 310959"/>
              <p:cNvSpPr/>
              <p:nvPr/>
            </p:nvSpPr>
            <p:spPr>
              <a:xfrm>
                <a:off x="1410" y="1320"/>
                <a:ext cx="87" cy="24"/>
              </a:xfrm>
              <a:custGeom>
                <a:rect l="0" t="0" r="0" b="0"/>
                <a:pathLst>
                  <a:path w="87" h="24">
                    <a:moveTo>
                      <a:pt x="7" y="24"/>
                    </a:moveTo>
                    <a:lnTo>
                      <a:pt x="7" y="24"/>
                    </a:lnTo>
                    <a:lnTo>
                      <a:pt x="13" y="17"/>
                    </a:lnTo>
                    <a:lnTo>
                      <a:pt x="22" y="13"/>
                    </a:lnTo>
                    <a:lnTo>
                      <a:pt x="31" y="8"/>
                    </a:lnTo>
                    <a:lnTo>
                      <a:pt x="42" y="8"/>
                    </a:lnTo>
                    <a:lnTo>
                      <a:pt x="52" y="11"/>
                    </a:lnTo>
                    <a:lnTo>
                      <a:pt x="61" y="13"/>
                    </a:lnTo>
                    <a:lnTo>
                      <a:pt x="72" y="17"/>
                    </a:lnTo>
                    <a:lnTo>
                      <a:pt x="81" y="24"/>
                    </a:lnTo>
                    <a:lnTo>
                      <a:pt x="87" y="17"/>
                    </a:lnTo>
                    <a:lnTo>
                      <a:pt x="77" y="11"/>
                    </a:lnTo>
                    <a:lnTo>
                      <a:pt x="66" y="4"/>
                    </a:lnTo>
                    <a:lnTo>
                      <a:pt x="55" y="0"/>
                    </a:lnTo>
                    <a:lnTo>
                      <a:pt x="42" y="0"/>
                    </a:lnTo>
                    <a:lnTo>
                      <a:pt x="31" y="0"/>
                    </a:lnTo>
                    <a:lnTo>
                      <a:pt x="20" y="4"/>
                    </a:lnTo>
                    <a:lnTo>
                      <a:pt x="9" y="8"/>
                    </a:lnTo>
                    <a:lnTo>
                      <a:pt x="0" y="17"/>
                    </a:lnTo>
                    <a:lnTo>
                      <a:pt x="0" y="17"/>
                    </a:lnTo>
                    <a:lnTo>
                      <a:pt x="7"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1" name="任意多边形 310960"/>
              <p:cNvSpPr/>
              <p:nvPr/>
            </p:nvSpPr>
            <p:spPr>
              <a:xfrm>
                <a:off x="1395" y="1337"/>
                <a:ext cx="28" cy="85"/>
              </a:xfrm>
              <a:custGeom>
                <a:rect l="0" t="0" r="0" b="0"/>
                <a:pathLst>
                  <a:path w="28" h="85">
                    <a:moveTo>
                      <a:pt x="28" y="79"/>
                    </a:moveTo>
                    <a:lnTo>
                      <a:pt x="28" y="79"/>
                    </a:lnTo>
                    <a:lnTo>
                      <a:pt x="22" y="70"/>
                    </a:lnTo>
                    <a:lnTo>
                      <a:pt x="15" y="61"/>
                    </a:lnTo>
                    <a:lnTo>
                      <a:pt x="11" y="53"/>
                    </a:lnTo>
                    <a:lnTo>
                      <a:pt x="9" y="42"/>
                    </a:lnTo>
                    <a:lnTo>
                      <a:pt x="9" y="33"/>
                    </a:lnTo>
                    <a:lnTo>
                      <a:pt x="11" y="22"/>
                    </a:lnTo>
                    <a:lnTo>
                      <a:pt x="15" y="13"/>
                    </a:lnTo>
                    <a:lnTo>
                      <a:pt x="22" y="7"/>
                    </a:lnTo>
                    <a:lnTo>
                      <a:pt x="15" y="0"/>
                    </a:lnTo>
                    <a:lnTo>
                      <a:pt x="6" y="9"/>
                    </a:lnTo>
                    <a:lnTo>
                      <a:pt x="2" y="20"/>
                    </a:lnTo>
                    <a:lnTo>
                      <a:pt x="0" y="31"/>
                    </a:lnTo>
                    <a:lnTo>
                      <a:pt x="0" y="42"/>
                    </a:lnTo>
                    <a:lnTo>
                      <a:pt x="2" y="55"/>
                    </a:lnTo>
                    <a:lnTo>
                      <a:pt x="6" y="66"/>
                    </a:lnTo>
                    <a:lnTo>
                      <a:pt x="13" y="77"/>
                    </a:lnTo>
                    <a:lnTo>
                      <a:pt x="22" y="85"/>
                    </a:lnTo>
                    <a:lnTo>
                      <a:pt x="22" y="85"/>
                    </a:lnTo>
                    <a:lnTo>
                      <a:pt x="28" y="7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2" name="任意多边形 310961"/>
              <p:cNvSpPr/>
              <p:nvPr/>
            </p:nvSpPr>
            <p:spPr>
              <a:xfrm>
                <a:off x="1417" y="1416"/>
                <a:ext cx="89" cy="24"/>
              </a:xfrm>
              <a:custGeom>
                <a:rect l="0" t="0" r="0" b="0"/>
                <a:pathLst>
                  <a:path w="89" h="24">
                    <a:moveTo>
                      <a:pt x="80" y="2"/>
                    </a:moveTo>
                    <a:lnTo>
                      <a:pt x="74" y="9"/>
                    </a:lnTo>
                    <a:lnTo>
                      <a:pt x="65" y="13"/>
                    </a:lnTo>
                    <a:lnTo>
                      <a:pt x="56" y="15"/>
                    </a:lnTo>
                    <a:lnTo>
                      <a:pt x="45" y="15"/>
                    </a:lnTo>
                    <a:lnTo>
                      <a:pt x="35" y="15"/>
                    </a:lnTo>
                    <a:lnTo>
                      <a:pt x="26" y="11"/>
                    </a:lnTo>
                    <a:lnTo>
                      <a:pt x="15" y="6"/>
                    </a:lnTo>
                    <a:lnTo>
                      <a:pt x="6" y="0"/>
                    </a:lnTo>
                    <a:lnTo>
                      <a:pt x="0" y="6"/>
                    </a:lnTo>
                    <a:lnTo>
                      <a:pt x="11" y="15"/>
                    </a:lnTo>
                    <a:lnTo>
                      <a:pt x="21" y="20"/>
                    </a:lnTo>
                    <a:lnTo>
                      <a:pt x="35" y="24"/>
                    </a:lnTo>
                    <a:lnTo>
                      <a:pt x="45" y="24"/>
                    </a:lnTo>
                    <a:lnTo>
                      <a:pt x="56" y="24"/>
                    </a:lnTo>
                    <a:lnTo>
                      <a:pt x="70" y="22"/>
                    </a:lnTo>
                    <a:lnTo>
                      <a:pt x="78" y="15"/>
                    </a:lnTo>
                    <a:lnTo>
                      <a:pt x="89" y="9"/>
                    </a:lnTo>
                    <a:lnTo>
                      <a:pt x="80"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3" name="任意多边形 310962"/>
              <p:cNvSpPr/>
              <p:nvPr/>
            </p:nvSpPr>
            <p:spPr>
              <a:xfrm>
                <a:off x="1491" y="1339"/>
                <a:ext cx="26" cy="86"/>
              </a:xfrm>
              <a:custGeom>
                <a:rect l="0" t="0" r="0" b="0"/>
                <a:pathLst>
                  <a:path w="26" h="86">
                    <a:moveTo>
                      <a:pt x="0" y="7"/>
                    </a:moveTo>
                    <a:lnTo>
                      <a:pt x="0" y="7"/>
                    </a:lnTo>
                    <a:lnTo>
                      <a:pt x="6" y="16"/>
                    </a:lnTo>
                    <a:lnTo>
                      <a:pt x="13" y="24"/>
                    </a:lnTo>
                    <a:lnTo>
                      <a:pt x="15" y="33"/>
                    </a:lnTo>
                    <a:lnTo>
                      <a:pt x="17" y="44"/>
                    </a:lnTo>
                    <a:lnTo>
                      <a:pt x="17" y="53"/>
                    </a:lnTo>
                    <a:lnTo>
                      <a:pt x="17" y="62"/>
                    </a:lnTo>
                    <a:lnTo>
                      <a:pt x="13" y="70"/>
                    </a:lnTo>
                    <a:lnTo>
                      <a:pt x="6" y="79"/>
                    </a:lnTo>
                    <a:lnTo>
                      <a:pt x="13" y="86"/>
                    </a:lnTo>
                    <a:lnTo>
                      <a:pt x="20" y="75"/>
                    </a:lnTo>
                    <a:lnTo>
                      <a:pt x="24" y="64"/>
                    </a:lnTo>
                    <a:lnTo>
                      <a:pt x="26" y="53"/>
                    </a:lnTo>
                    <a:lnTo>
                      <a:pt x="26" y="42"/>
                    </a:lnTo>
                    <a:lnTo>
                      <a:pt x="24" y="31"/>
                    </a:lnTo>
                    <a:lnTo>
                      <a:pt x="20" y="20"/>
                    </a:lnTo>
                    <a:lnTo>
                      <a:pt x="13" y="9"/>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4" name="任意多边形 310963"/>
              <p:cNvSpPr/>
              <p:nvPr/>
            </p:nvSpPr>
            <p:spPr>
              <a:xfrm>
                <a:off x="1410" y="1322"/>
                <a:ext cx="85" cy="24"/>
              </a:xfrm>
              <a:custGeom>
                <a:rect l="0" t="0" r="0" b="0"/>
                <a:pathLst>
                  <a:path w="85" h="24">
                    <a:moveTo>
                      <a:pt x="7" y="22"/>
                    </a:moveTo>
                    <a:lnTo>
                      <a:pt x="7" y="22"/>
                    </a:lnTo>
                    <a:lnTo>
                      <a:pt x="13" y="15"/>
                    </a:lnTo>
                    <a:lnTo>
                      <a:pt x="22" y="11"/>
                    </a:lnTo>
                    <a:lnTo>
                      <a:pt x="31" y="9"/>
                    </a:lnTo>
                    <a:lnTo>
                      <a:pt x="42" y="9"/>
                    </a:lnTo>
                    <a:lnTo>
                      <a:pt x="50" y="9"/>
                    </a:lnTo>
                    <a:lnTo>
                      <a:pt x="61" y="13"/>
                    </a:lnTo>
                    <a:lnTo>
                      <a:pt x="70" y="17"/>
                    </a:lnTo>
                    <a:lnTo>
                      <a:pt x="81" y="24"/>
                    </a:lnTo>
                    <a:lnTo>
                      <a:pt x="85" y="17"/>
                    </a:lnTo>
                    <a:lnTo>
                      <a:pt x="77" y="9"/>
                    </a:lnTo>
                    <a:lnTo>
                      <a:pt x="66" y="4"/>
                    </a:lnTo>
                    <a:lnTo>
                      <a:pt x="52" y="0"/>
                    </a:lnTo>
                    <a:lnTo>
                      <a:pt x="42" y="0"/>
                    </a:lnTo>
                    <a:lnTo>
                      <a:pt x="31" y="0"/>
                    </a:lnTo>
                    <a:lnTo>
                      <a:pt x="18" y="2"/>
                    </a:lnTo>
                    <a:lnTo>
                      <a:pt x="9" y="9"/>
                    </a:lnTo>
                    <a:lnTo>
                      <a:pt x="0" y="15"/>
                    </a:lnTo>
                    <a:lnTo>
                      <a:pt x="0" y="15"/>
                    </a:lnTo>
                    <a:lnTo>
                      <a:pt x="7"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5" name="任意多边形 310964"/>
              <p:cNvSpPr/>
              <p:nvPr/>
            </p:nvSpPr>
            <p:spPr>
              <a:xfrm>
                <a:off x="1395" y="1337"/>
                <a:ext cx="28" cy="85"/>
              </a:xfrm>
              <a:custGeom>
                <a:rect l="0" t="0" r="0" b="0"/>
                <a:pathLst>
                  <a:path w="28" h="85">
                    <a:moveTo>
                      <a:pt x="28" y="79"/>
                    </a:moveTo>
                    <a:lnTo>
                      <a:pt x="28" y="79"/>
                    </a:lnTo>
                    <a:lnTo>
                      <a:pt x="22" y="70"/>
                    </a:lnTo>
                    <a:lnTo>
                      <a:pt x="15" y="61"/>
                    </a:lnTo>
                    <a:lnTo>
                      <a:pt x="11" y="53"/>
                    </a:lnTo>
                    <a:lnTo>
                      <a:pt x="11" y="42"/>
                    </a:lnTo>
                    <a:lnTo>
                      <a:pt x="9" y="33"/>
                    </a:lnTo>
                    <a:lnTo>
                      <a:pt x="11" y="24"/>
                    </a:lnTo>
                    <a:lnTo>
                      <a:pt x="15" y="15"/>
                    </a:lnTo>
                    <a:lnTo>
                      <a:pt x="22" y="7"/>
                    </a:lnTo>
                    <a:lnTo>
                      <a:pt x="15" y="0"/>
                    </a:lnTo>
                    <a:lnTo>
                      <a:pt x="6" y="11"/>
                    </a:lnTo>
                    <a:lnTo>
                      <a:pt x="2" y="20"/>
                    </a:lnTo>
                    <a:lnTo>
                      <a:pt x="0" y="33"/>
                    </a:lnTo>
                    <a:lnTo>
                      <a:pt x="0" y="44"/>
                    </a:lnTo>
                    <a:lnTo>
                      <a:pt x="2" y="55"/>
                    </a:lnTo>
                    <a:lnTo>
                      <a:pt x="9" y="66"/>
                    </a:lnTo>
                    <a:lnTo>
                      <a:pt x="15" y="77"/>
                    </a:lnTo>
                    <a:lnTo>
                      <a:pt x="24" y="85"/>
                    </a:lnTo>
                    <a:lnTo>
                      <a:pt x="24" y="85"/>
                    </a:lnTo>
                    <a:lnTo>
                      <a:pt x="28" y="7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6" name="任意多边形 310965"/>
              <p:cNvSpPr/>
              <p:nvPr/>
            </p:nvSpPr>
            <p:spPr>
              <a:xfrm>
                <a:off x="1419" y="1416"/>
                <a:ext cx="85" cy="24"/>
              </a:xfrm>
              <a:custGeom>
                <a:rect l="0" t="0" r="0" b="0"/>
                <a:pathLst>
                  <a:path w="85" h="24">
                    <a:moveTo>
                      <a:pt x="78" y="2"/>
                    </a:moveTo>
                    <a:lnTo>
                      <a:pt x="72" y="9"/>
                    </a:lnTo>
                    <a:lnTo>
                      <a:pt x="63" y="13"/>
                    </a:lnTo>
                    <a:lnTo>
                      <a:pt x="54" y="15"/>
                    </a:lnTo>
                    <a:lnTo>
                      <a:pt x="43" y="15"/>
                    </a:lnTo>
                    <a:lnTo>
                      <a:pt x="33" y="15"/>
                    </a:lnTo>
                    <a:lnTo>
                      <a:pt x="24" y="11"/>
                    </a:lnTo>
                    <a:lnTo>
                      <a:pt x="13" y="6"/>
                    </a:lnTo>
                    <a:lnTo>
                      <a:pt x="4" y="0"/>
                    </a:lnTo>
                    <a:lnTo>
                      <a:pt x="0" y="6"/>
                    </a:lnTo>
                    <a:lnTo>
                      <a:pt x="9" y="15"/>
                    </a:lnTo>
                    <a:lnTo>
                      <a:pt x="19" y="20"/>
                    </a:lnTo>
                    <a:lnTo>
                      <a:pt x="33" y="24"/>
                    </a:lnTo>
                    <a:lnTo>
                      <a:pt x="43" y="24"/>
                    </a:lnTo>
                    <a:lnTo>
                      <a:pt x="54" y="24"/>
                    </a:lnTo>
                    <a:lnTo>
                      <a:pt x="65" y="20"/>
                    </a:lnTo>
                    <a:lnTo>
                      <a:pt x="76" y="15"/>
                    </a:lnTo>
                    <a:lnTo>
                      <a:pt x="85" y="9"/>
                    </a:lnTo>
                    <a:lnTo>
                      <a:pt x="78"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7" name="任意多边形 310966"/>
              <p:cNvSpPr/>
              <p:nvPr/>
            </p:nvSpPr>
            <p:spPr>
              <a:xfrm>
                <a:off x="1489" y="1339"/>
                <a:ext cx="28" cy="83"/>
              </a:xfrm>
              <a:custGeom>
                <a:rect l="0" t="0" r="0" b="0"/>
                <a:pathLst>
                  <a:path w="28" h="83">
                    <a:moveTo>
                      <a:pt x="0" y="9"/>
                    </a:moveTo>
                    <a:lnTo>
                      <a:pt x="0" y="9"/>
                    </a:lnTo>
                    <a:lnTo>
                      <a:pt x="6" y="16"/>
                    </a:lnTo>
                    <a:lnTo>
                      <a:pt x="13" y="24"/>
                    </a:lnTo>
                    <a:lnTo>
                      <a:pt x="17" y="35"/>
                    </a:lnTo>
                    <a:lnTo>
                      <a:pt x="19" y="44"/>
                    </a:lnTo>
                    <a:lnTo>
                      <a:pt x="19" y="53"/>
                    </a:lnTo>
                    <a:lnTo>
                      <a:pt x="17" y="62"/>
                    </a:lnTo>
                    <a:lnTo>
                      <a:pt x="13" y="70"/>
                    </a:lnTo>
                    <a:lnTo>
                      <a:pt x="8" y="79"/>
                    </a:lnTo>
                    <a:lnTo>
                      <a:pt x="15" y="83"/>
                    </a:lnTo>
                    <a:lnTo>
                      <a:pt x="22" y="75"/>
                    </a:lnTo>
                    <a:lnTo>
                      <a:pt x="26" y="66"/>
                    </a:lnTo>
                    <a:lnTo>
                      <a:pt x="28" y="55"/>
                    </a:lnTo>
                    <a:lnTo>
                      <a:pt x="28" y="42"/>
                    </a:lnTo>
                    <a:lnTo>
                      <a:pt x="26" y="31"/>
                    </a:lnTo>
                    <a:lnTo>
                      <a:pt x="22" y="20"/>
                    </a:lnTo>
                    <a:lnTo>
                      <a:pt x="15" y="11"/>
                    </a:lnTo>
                    <a:lnTo>
                      <a:pt x="6" y="0"/>
                    </a:lnTo>
                    <a:lnTo>
                      <a:pt x="6"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8" name="任意多边形 310967"/>
              <p:cNvSpPr/>
              <p:nvPr/>
            </p:nvSpPr>
            <p:spPr>
              <a:xfrm>
                <a:off x="1410" y="1322"/>
                <a:ext cx="85" cy="26"/>
              </a:xfrm>
              <a:custGeom>
                <a:rect l="0" t="0" r="0" b="0"/>
                <a:pathLst>
                  <a:path w="85" h="26">
                    <a:moveTo>
                      <a:pt x="7" y="24"/>
                    </a:moveTo>
                    <a:lnTo>
                      <a:pt x="7" y="24"/>
                    </a:lnTo>
                    <a:lnTo>
                      <a:pt x="13" y="17"/>
                    </a:lnTo>
                    <a:lnTo>
                      <a:pt x="22" y="13"/>
                    </a:lnTo>
                    <a:lnTo>
                      <a:pt x="31" y="11"/>
                    </a:lnTo>
                    <a:lnTo>
                      <a:pt x="42" y="11"/>
                    </a:lnTo>
                    <a:lnTo>
                      <a:pt x="50" y="11"/>
                    </a:lnTo>
                    <a:lnTo>
                      <a:pt x="61" y="13"/>
                    </a:lnTo>
                    <a:lnTo>
                      <a:pt x="70" y="20"/>
                    </a:lnTo>
                    <a:lnTo>
                      <a:pt x="79" y="26"/>
                    </a:lnTo>
                    <a:lnTo>
                      <a:pt x="85" y="17"/>
                    </a:lnTo>
                    <a:lnTo>
                      <a:pt x="74" y="11"/>
                    </a:lnTo>
                    <a:lnTo>
                      <a:pt x="63" y="6"/>
                    </a:lnTo>
                    <a:lnTo>
                      <a:pt x="52" y="2"/>
                    </a:lnTo>
                    <a:lnTo>
                      <a:pt x="42" y="0"/>
                    </a:lnTo>
                    <a:lnTo>
                      <a:pt x="28" y="2"/>
                    </a:lnTo>
                    <a:lnTo>
                      <a:pt x="18" y="4"/>
                    </a:lnTo>
                    <a:lnTo>
                      <a:pt x="9" y="11"/>
                    </a:lnTo>
                    <a:lnTo>
                      <a:pt x="0" y="17"/>
                    </a:lnTo>
                    <a:lnTo>
                      <a:pt x="0" y="17"/>
                    </a:lnTo>
                    <a:lnTo>
                      <a:pt x="7"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69" name="任意多边形 310968"/>
              <p:cNvSpPr/>
              <p:nvPr/>
            </p:nvSpPr>
            <p:spPr>
              <a:xfrm>
                <a:off x="1397" y="1339"/>
                <a:ext cx="28" cy="83"/>
              </a:xfrm>
              <a:custGeom>
                <a:rect l="0" t="0" r="0" b="0"/>
                <a:pathLst>
                  <a:path w="28" h="83">
                    <a:moveTo>
                      <a:pt x="28" y="77"/>
                    </a:moveTo>
                    <a:lnTo>
                      <a:pt x="28" y="77"/>
                    </a:lnTo>
                    <a:lnTo>
                      <a:pt x="20" y="68"/>
                    </a:lnTo>
                    <a:lnTo>
                      <a:pt x="15" y="59"/>
                    </a:lnTo>
                    <a:lnTo>
                      <a:pt x="11" y="51"/>
                    </a:lnTo>
                    <a:lnTo>
                      <a:pt x="9" y="42"/>
                    </a:lnTo>
                    <a:lnTo>
                      <a:pt x="9" y="31"/>
                    </a:lnTo>
                    <a:lnTo>
                      <a:pt x="11" y="22"/>
                    </a:lnTo>
                    <a:lnTo>
                      <a:pt x="13" y="13"/>
                    </a:lnTo>
                    <a:lnTo>
                      <a:pt x="20" y="7"/>
                    </a:lnTo>
                    <a:lnTo>
                      <a:pt x="13" y="0"/>
                    </a:lnTo>
                    <a:lnTo>
                      <a:pt x="7" y="9"/>
                    </a:lnTo>
                    <a:lnTo>
                      <a:pt x="2" y="20"/>
                    </a:lnTo>
                    <a:lnTo>
                      <a:pt x="0" y="31"/>
                    </a:lnTo>
                    <a:lnTo>
                      <a:pt x="0" y="42"/>
                    </a:lnTo>
                    <a:lnTo>
                      <a:pt x="2" y="53"/>
                    </a:lnTo>
                    <a:lnTo>
                      <a:pt x="7" y="64"/>
                    </a:lnTo>
                    <a:lnTo>
                      <a:pt x="13" y="75"/>
                    </a:lnTo>
                    <a:lnTo>
                      <a:pt x="22" y="83"/>
                    </a:lnTo>
                    <a:lnTo>
                      <a:pt x="22" y="83"/>
                    </a:lnTo>
                    <a:lnTo>
                      <a:pt x="28" y="7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0" name="任意多边形 310969"/>
              <p:cNvSpPr/>
              <p:nvPr/>
            </p:nvSpPr>
            <p:spPr>
              <a:xfrm>
                <a:off x="1419" y="1416"/>
                <a:ext cx="85" cy="24"/>
              </a:xfrm>
              <a:custGeom>
                <a:rect l="0" t="0" r="0" b="0"/>
                <a:pathLst>
                  <a:path w="85" h="24">
                    <a:moveTo>
                      <a:pt x="78" y="2"/>
                    </a:moveTo>
                    <a:lnTo>
                      <a:pt x="72" y="6"/>
                    </a:lnTo>
                    <a:lnTo>
                      <a:pt x="63" y="11"/>
                    </a:lnTo>
                    <a:lnTo>
                      <a:pt x="54" y="15"/>
                    </a:lnTo>
                    <a:lnTo>
                      <a:pt x="43" y="15"/>
                    </a:lnTo>
                    <a:lnTo>
                      <a:pt x="35" y="13"/>
                    </a:lnTo>
                    <a:lnTo>
                      <a:pt x="24" y="11"/>
                    </a:lnTo>
                    <a:lnTo>
                      <a:pt x="15" y="6"/>
                    </a:lnTo>
                    <a:lnTo>
                      <a:pt x="6" y="0"/>
                    </a:lnTo>
                    <a:lnTo>
                      <a:pt x="0" y="6"/>
                    </a:lnTo>
                    <a:lnTo>
                      <a:pt x="9" y="15"/>
                    </a:lnTo>
                    <a:lnTo>
                      <a:pt x="22" y="20"/>
                    </a:lnTo>
                    <a:lnTo>
                      <a:pt x="33" y="24"/>
                    </a:lnTo>
                    <a:lnTo>
                      <a:pt x="43" y="24"/>
                    </a:lnTo>
                    <a:lnTo>
                      <a:pt x="54" y="24"/>
                    </a:lnTo>
                    <a:lnTo>
                      <a:pt x="65" y="20"/>
                    </a:lnTo>
                    <a:lnTo>
                      <a:pt x="76" y="15"/>
                    </a:lnTo>
                    <a:lnTo>
                      <a:pt x="85" y="6"/>
                    </a:lnTo>
                    <a:lnTo>
                      <a:pt x="78"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1" name="任意多边形 310970"/>
              <p:cNvSpPr/>
              <p:nvPr/>
            </p:nvSpPr>
            <p:spPr>
              <a:xfrm>
                <a:off x="1489" y="1342"/>
                <a:ext cx="28" cy="80"/>
              </a:xfrm>
              <a:custGeom>
                <a:rect l="0" t="0" r="0" b="0"/>
                <a:pathLst>
                  <a:path w="28" h="80">
                    <a:moveTo>
                      <a:pt x="0" y="6"/>
                    </a:moveTo>
                    <a:lnTo>
                      <a:pt x="0" y="6"/>
                    </a:lnTo>
                    <a:lnTo>
                      <a:pt x="6" y="15"/>
                    </a:lnTo>
                    <a:lnTo>
                      <a:pt x="13" y="24"/>
                    </a:lnTo>
                    <a:lnTo>
                      <a:pt x="15" y="32"/>
                    </a:lnTo>
                    <a:lnTo>
                      <a:pt x="17" y="41"/>
                    </a:lnTo>
                    <a:lnTo>
                      <a:pt x="17" y="50"/>
                    </a:lnTo>
                    <a:lnTo>
                      <a:pt x="17" y="59"/>
                    </a:lnTo>
                    <a:lnTo>
                      <a:pt x="13" y="67"/>
                    </a:lnTo>
                    <a:lnTo>
                      <a:pt x="8" y="76"/>
                    </a:lnTo>
                    <a:lnTo>
                      <a:pt x="15" y="80"/>
                    </a:lnTo>
                    <a:lnTo>
                      <a:pt x="22" y="72"/>
                    </a:lnTo>
                    <a:lnTo>
                      <a:pt x="26" y="63"/>
                    </a:lnTo>
                    <a:lnTo>
                      <a:pt x="28" y="52"/>
                    </a:lnTo>
                    <a:lnTo>
                      <a:pt x="26" y="41"/>
                    </a:lnTo>
                    <a:lnTo>
                      <a:pt x="24" y="30"/>
                    </a:lnTo>
                    <a:lnTo>
                      <a:pt x="19" y="19"/>
                    </a:lnTo>
                    <a:lnTo>
                      <a:pt x="13" y="8"/>
                    </a:lnTo>
                    <a:lnTo>
                      <a:pt x="4" y="0"/>
                    </a:lnTo>
                    <a:lnTo>
                      <a:pt x="4"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2" name="任意多边形 310971"/>
              <p:cNvSpPr/>
              <p:nvPr/>
            </p:nvSpPr>
            <p:spPr>
              <a:xfrm>
                <a:off x="1410" y="1324"/>
                <a:ext cx="83" cy="24"/>
              </a:xfrm>
              <a:custGeom>
                <a:rect l="0" t="0" r="0" b="0"/>
                <a:pathLst>
                  <a:path w="83" h="24">
                    <a:moveTo>
                      <a:pt x="7" y="24"/>
                    </a:moveTo>
                    <a:lnTo>
                      <a:pt x="7" y="24"/>
                    </a:lnTo>
                    <a:lnTo>
                      <a:pt x="13" y="18"/>
                    </a:lnTo>
                    <a:lnTo>
                      <a:pt x="22" y="13"/>
                    </a:lnTo>
                    <a:lnTo>
                      <a:pt x="31" y="11"/>
                    </a:lnTo>
                    <a:lnTo>
                      <a:pt x="39" y="9"/>
                    </a:lnTo>
                    <a:lnTo>
                      <a:pt x="50" y="11"/>
                    </a:lnTo>
                    <a:lnTo>
                      <a:pt x="59" y="13"/>
                    </a:lnTo>
                    <a:lnTo>
                      <a:pt x="70" y="18"/>
                    </a:lnTo>
                    <a:lnTo>
                      <a:pt x="79" y="24"/>
                    </a:lnTo>
                    <a:lnTo>
                      <a:pt x="83" y="18"/>
                    </a:lnTo>
                    <a:lnTo>
                      <a:pt x="74" y="11"/>
                    </a:lnTo>
                    <a:lnTo>
                      <a:pt x="63" y="4"/>
                    </a:lnTo>
                    <a:lnTo>
                      <a:pt x="52" y="2"/>
                    </a:lnTo>
                    <a:lnTo>
                      <a:pt x="39" y="0"/>
                    </a:lnTo>
                    <a:lnTo>
                      <a:pt x="28" y="2"/>
                    </a:lnTo>
                    <a:lnTo>
                      <a:pt x="18" y="4"/>
                    </a:lnTo>
                    <a:lnTo>
                      <a:pt x="9" y="9"/>
                    </a:lnTo>
                    <a:lnTo>
                      <a:pt x="0" y="18"/>
                    </a:lnTo>
                    <a:lnTo>
                      <a:pt x="0" y="18"/>
                    </a:lnTo>
                    <a:lnTo>
                      <a:pt x="7"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3" name="任意多边形 310972"/>
              <p:cNvSpPr/>
              <p:nvPr/>
            </p:nvSpPr>
            <p:spPr>
              <a:xfrm>
                <a:off x="1397" y="1342"/>
                <a:ext cx="28" cy="80"/>
              </a:xfrm>
              <a:custGeom>
                <a:rect l="0" t="0" r="0" b="0"/>
                <a:pathLst>
                  <a:path w="28" h="80">
                    <a:moveTo>
                      <a:pt x="28" y="74"/>
                    </a:moveTo>
                    <a:lnTo>
                      <a:pt x="28" y="74"/>
                    </a:lnTo>
                    <a:lnTo>
                      <a:pt x="20" y="65"/>
                    </a:lnTo>
                    <a:lnTo>
                      <a:pt x="15" y="56"/>
                    </a:lnTo>
                    <a:lnTo>
                      <a:pt x="11" y="48"/>
                    </a:lnTo>
                    <a:lnTo>
                      <a:pt x="9" y="39"/>
                    </a:lnTo>
                    <a:lnTo>
                      <a:pt x="9" y="30"/>
                    </a:lnTo>
                    <a:lnTo>
                      <a:pt x="11" y="21"/>
                    </a:lnTo>
                    <a:lnTo>
                      <a:pt x="13" y="13"/>
                    </a:lnTo>
                    <a:lnTo>
                      <a:pt x="20" y="6"/>
                    </a:lnTo>
                    <a:lnTo>
                      <a:pt x="13" y="0"/>
                    </a:lnTo>
                    <a:lnTo>
                      <a:pt x="7" y="8"/>
                    </a:lnTo>
                    <a:lnTo>
                      <a:pt x="2" y="19"/>
                    </a:lnTo>
                    <a:lnTo>
                      <a:pt x="0" y="28"/>
                    </a:lnTo>
                    <a:lnTo>
                      <a:pt x="0" y="41"/>
                    </a:lnTo>
                    <a:lnTo>
                      <a:pt x="2" y="52"/>
                    </a:lnTo>
                    <a:lnTo>
                      <a:pt x="7" y="61"/>
                    </a:lnTo>
                    <a:lnTo>
                      <a:pt x="13" y="72"/>
                    </a:lnTo>
                    <a:lnTo>
                      <a:pt x="22" y="80"/>
                    </a:lnTo>
                    <a:lnTo>
                      <a:pt x="22" y="80"/>
                    </a:lnTo>
                    <a:lnTo>
                      <a:pt x="28" y="7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4" name="任意多边形 310973"/>
              <p:cNvSpPr/>
              <p:nvPr/>
            </p:nvSpPr>
            <p:spPr>
              <a:xfrm>
                <a:off x="1419" y="1416"/>
                <a:ext cx="85" cy="24"/>
              </a:xfrm>
              <a:custGeom>
                <a:rect l="0" t="0" r="0" b="0"/>
                <a:pathLst>
                  <a:path w="85" h="24">
                    <a:moveTo>
                      <a:pt x="78" y="2"/>
                    </a:moveTo>
                    <a:lnTo>
                      <a:pt x="70" y="6"/>
                    </a:lnTo>
                    <a:lnTo>
                      <a:pt x="63" y="11"/>
                    </a:lnTo>
                    <a:lnTo>
                      <a:pt x="52" y="13"/>
                    </a:lnTo>
                    <a:lnTo>
                      <a:pt x="43" y="15"/>
                    </a:lnTo>
                    <a:lnTo>
                      <a:pt x="35" y="13"/>
                    </a:lnTo>
                    <a:lnTo>
                      <a:pt x="24" y="11"/>
                    </a:lnTo>
                    <a:lnTo>
                      <a:pt x="15" y="6"/>
                    </a:lnTo>
                    <a:lnTo>
                      <a:pt x="6" y="0"/>
                    </a:lnTo>
                    <a:lnTo>
                      <a:pt x="0" y="6"/>
                    </a:lnTo>
                    <a:lnTo>
                      <a:pt x="11" y="13"/>
                    </a:lnTo>
                    <a:lnTo>
                      <a:pt x="22" y="20"/>
                    </a:lnTo>
                    <a:lnTo>
                      <a:pt x="33" y="22"/>
                    </a:lnTo>
                    <a:lnTo>
                      <a:pt x="43" y="24"/>
                    </a:lnTo>
                    <a:lnTo>
                      <a:pt x="54" y="24"/>
                    </a:lnTo>
                    <a:lnTo>
                      <a:pt x="65" y="20"/>
                    </a:lnTo>
                    <a:lnTo>
                      <a:pt x="76" y="15"/>
                    </a:lnTo>
                    <a:lnTo>
                      <a:pt x="85" y="6"/>
                    </a:lnTo>
                    <a:lnTo>
                      <a:pt x="78"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5" name="任意多边形 310974"/>
              <p:cNvSpPr/>
              <p:nvPr/>
            </p:nvSpPr>
            <p:spPr>
              <a:xfrm>
                <a:off x="1487" y="1344"/>
                <a:ext cx="28" cy="78"/>
              </a:xfrm>
              <a:custGeom>
                <a:rect l="0" t="0" r="0" b="0"/>
                <a:pathLst>
                  <a:path w="28" h="78">
                    <a:moveTo>
                      <a:pt x="0" y="6"/>
                    </a:moveTo>
                    <a:lnTo>
                      <a:pt x="0" y="6"/>
                    </a:lnTo>
                    <a:lnTo>
                      <a:pt x="6" y="13"/>
                    </a:lnTo>
                    <a:lnTo>
                      <a:pt x="13" y="22"/>
                    </a:lnTo>
                    <a:lnTo>
                      <a:pt x="17" y="30"/>
                    </a:lnTo>
                    <a:lnTo>
                      <a:pt x="19" y="39"/>
                    </a:lnTo>
                    <a:lnTo>
                      <a:pt x="19" y="50"/>
                    </a:lnTo>
                    <a:lnTo>
                      <a:pt x="17" y="59"/>
                    </a:lnTo>
                    <a:lnTo>
                      <a:pt x="15" y="65"/>
                    </a:lnTo>
                    <a:lnTo>
                      <a:pt x="8" y="74"/>
                    </a:lnTo>
                    <a:lnTo>
                      <a:pt x="15" y="78"/>
                    </a:lnTo>
                    <a:lnTo>
                      <a:pt x="21" y="70"/>
                    </a:lnTo>
                    <a:lnTo>
                      <a:pt x="26" y="61"/>
                    </a:lnTo>
                    <a:lnTo>
                      <a:pt x="28" y="50"/>
                    </a:lnTo>
                    <a:lnTo>
                      <a:pt x="28" y="39"/>
                    </a:lnTo>
                    <a:lnTo>
                      <a:pt x="26" y="28"/>
                    </a:lnTo>
                    <a:lnTo>
                      <a:pt x="21" y="17"/>
                    </a:lnTo>
                    <a:lnTo>
                      <a:pt x="15" y="8"/>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6" name="任意多边形 310975"/>
              <p:cNvSpPr/>
              <p:nvPr/>
            </p:nvSpPr>
            <p:spPr>
              <a:xfrm>
                <a:off x="1410" y="1326"/>
                <a:ext cx="83" cy="24"/>
              </a:xfrm>
              <a:custGeom>
                <a:rect l="0" t="0" r="0" b="0"/>
                <a:pathLst>
                  <a:path w="83" h="24">
                    <a:moveTo>
                      <a:pt x="7" y="22"/>
                    </a:moveTo>
                    <a:lnTo>
                      <a:pt x="7" y="22"/>
                    </a:lnTo>
                    <a:lnTo>
                      <a:pt x="13" y="18"/>
                    </a:lnTo>
                    <a:lnTo>
                      <a:pt x="22" y="13"/>
                    </a:lnTo>
                    <a:lnTo>
                      <a:pt x="31" y="11"/>
                    </a:lnTo>
                    <a:lnTo>
                      <a:pt x="39" y="9"/>
                    </a:lnTo>
                    <a:lnTo>
                      <a:pt x="48" y="11"/>
                    </a:lnTo>
                    <a:lnTo>
                      <a:pt x="59" y="13"/>
                    </a:lnTo>
                    <a:lnTo>
                      <a:pt x="68" y="18"/>
                    </a:lnTo>
                    <a:lnTo>
                      <a:pt x="77" y="24"/>
                    </a:lnTo>
                    <a:lnTo>
                      <a:pt x="83" y="18"/>
                    </a:lnTo>
                    <a:lnTo>
                      <a:pt x="72" y="9"/>
                    </a:lnTo>
                    <a:lnTo>
                      <a:pt x="61" y="5"/>
                    </a:lnTo>
                    <a:lnTo>
                      <a:pt x="50" y="2"/>
                    </a:lnTo>
                    <a:lnTo>
                      <a:pt x="39" y="0"/>
                    </a:lnTo>
                    <a:lnTo>
                      <a:pt x="28" y="0"/>
                    </a:lnTo>
                    <a:lnTo>
                      <a:pt x="18" y="5"/>
                    </a:lnTo>
                    <a:lnTo>
                      <a:pt x="9" y="9"/>
                    </a:lnTo>
                    <a:lnTo>
                      <a:pt x="0" y="16"/>
                    </a:lnTo>
                    <a:lnTo>
                      <a:pt x="0" y="16"/>
                    </a:lnTo>
                    <a:lnTo>
                      <a:pt x="7"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7" name="任意多边形 310976"/>
              <p:cNvSpPr/>
              <p:nvPr/>
            </p:nvSpPr>
            <p:spPr>
              <a:xfrm>
                <a:off x="1397" y="1342"/>
                <a:ext cx="28" cy="80"/>
              </a:xfrm>
              <a:custGeom>
                <a:rect l="0" t="0" r="0" b="0"/>
                <a:pathLst>
                  <a:path w="28" h="80">
                    <a:moveTo>
                      <a:pt x="28" y="74"/>
                    </a:moveTo>
                    <a:lnTo>
                      <a:pt x="28" y="74"/>
                    </a:lnTo>
                    <a:lnTo>
                      <a:pt x="22" y="65"/>
                    </a:lnTo>
                    <a:lnTo>
                      <a:pt x="15" y="59"/>
                    </a:lnTo>
                    <a:lnTo>
                      <a:pt x="11" y="50"/>
                    </a:lnTo>
                    <a:lnTo>
                      <a:pt x="9" y="39"/>
                    </a:lnTo>
                    <a:lnTo>
                      <a:pt x="9" y="30"/>
                    </a:lnTo>
                    <a:lnTo>
                      <a:pt x="11" y="21"/>
                    </a:lnTo>
                    <a:lnTo>
                      <a:pt x="15" y="15"/>
                    </a:lnTo>
                    <a:lnTo>
                      <a:pt x="20" y="6"/>
                    </a:lnTo>
                    <a:lnTo>
                      <a:pt x="13" y="0"/>
                    </a:lnTo>
                    <a:lnTo>
                      <a:pt x="7" y="10"/>
                    </a:lnTo>
                    <a:lnTo>
                      <a:pt x="2" y="19"/>
                    </a:lnTo>
                    <a:lnTo>
                      <a:pt x="0" y="30"/>
                    </a:lnTo>
                    <a:lnTo>
                      <a:pt x="0" y="41"/>
                    </a:lnTo>
                    <a:lnTo>
                      <a:pt x="2" y="52"/>
                    </a:lnTo>
                    <a:lnTo>
                      <a:pt x="7" y="63"/>
                    </a:lnTo>
                    <a:lnTo>
                      <a:pt x="13" y="72"/>
                    </a:lnTo>
                    <a:lnTo>
                      <a:pt x="22" y="80"/>
                    </a:lnTo>
                    <a:lnTo>
                      <a:pt x="22" y="80"/>
                    </a:lnTo>
                    <a:lnTo>
                      <a:pt x="28" y="7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8" name="任意多边形 310977"/>
              <p:cNvSpPr/>
              <p:nvPr/>
            </p:nvSpPr>
            <p:spPr>
              <a:xfrm>
                <a:off x="1419" y="1416"/>
                <a:ext cx="83" cy="24"/>
              </a:xfrm>
              <a:custGeom>
                <a:rect l="0" t="0" r="0" b="0"/>
                <a:pathLst>
                  <a:path w="83" h="24">
                    <a:moveTo>
                      <a:pt x="76" y="2"/>
                    </a:moveTo>
                    <a:lnTo>
                      <a:pt x="70" y="6"/>
                    </a:lnTo>
                    <a:lnTo>
                      <a:pt x="61" y="11"/>
                    </a:lnTo>
                    <a:lnTo>
                      <a:pt x="52" y="13"/>
                    </a:lnTo>
                    <a:lnTo>
                      <a:pt x="43" y="15"/>
                    </a:lnTo>
                    <a:lnTo>
                      <a:pt x="35" y="13"/>
                    </a:lnTo>
                    <a:lnTo>
                      <a:pt x="24" y="11"/>
                    </a:lnTo>
                    <a:lnTo>
                      <a:pt x="15" y="6"/>
                    </a:lnTo>
                    <a:lnTo>
                      <a:pt x="6" y="0"/>
                    </a:lnTo>
                    <a:lnTo>
                      <a:pt x="0" y="6"/>
                    </a:lnTo>
                    <a:lnTo>
                      <a:pt x="11" y="13"/>
                    </a:lnTo>
                    <a:lnTo>
                      <a:pt x="22" y="20"/>
                    </a:lnTo>
                    <a:lnTo>
                      <a:pt x="33" y="22"/>
                    </a:lnTo>
                    <a:lnTo>
                      <a:pt x="43" y="24"/>
                    </a:lnTo>
                    <a:lnTo>
                      <a:pt x="54" y="22"/>
                    </a:lnTo>
                    <a:lnTo>
                      <a:pt x="65" y="20"/>
                    </a:lnTo>
                    <a:lnTo>
                      <a:pt x="74" y="15"/>
                    </a:lnTo>
                    <a:lnTo>
                      <a:pt x="83" y="6"/>
                    </a:lnTo>
                    <a:lnTo>
                      <a:pt x="76"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79" name="任意多边形 310978"/>
              <p:cNvSpPr/>
              <p:nvPr/>
            </p:nvSpPr>
            <p:spPr>
              <a:xfrm>
                <a:off x="1487" y="1344"/>
                <a:ext cx="28" cy="78"/>
              </a:xfrm>
              <a:custGeom>
                <a:rect l="0" t="0" r="0" b="0"/>
                <a:pathLst>
                  <a:path w="28" h="78">
                    <a:moveTo>
                      <a:pt x="0" y="6"/>
                    </a:moveTo>
                    <a:lnTo>
                      <a:pt x="0" y="6"/>
                    </a:lnTo>
                    <a:lnTo>
                      <a:pt x="6" y="15"/>
                    </a:lnTo>
                    <a:lnTo>
                      <a:pt x="10" y="24"/>
                    </a:lnTo>
                    <a:lnTo>
                      <a:pt x="15" y="33"/>
                    </a:lnTo>
                    <a:lnTo>
                      <a:pt x="17" y="41"/>
                    </a:lnTo>
                    <a:lnTo>
                      <a:pt x="17" y="50"/>
                    </a:lnTo>
                    <a:lnTo>
                      <a:pt x="17" y="59"/>
                    </a:lnTo>
                    <a:lnTo>
                      <a:pt x="13" y="65"/>
                    </a:lnTo>
                    <a:lnTo>
                      <a:pt x="8" y="72"/>
                    </a:lnTo>
                    <a:lnTo>
                      <a:pt x="15" y="78"/>
                    </a:lnTo>
                    <a:lnTo>
                      <a:pt x="21" y="70"/>
                    </a:lnTo>
                    <a:lnTo>
                      <a:pt x="26" y="61"/>
                    </a:lnTo>
                    <a:lnTo>
                      <a:pt x="28" y="50"/>
                    </a:lnTo>
                    <a:lnTo>
                      <a:pt x="26" y="39"/>
                    </a:lnTo>
                    <a:lnTo>
                      <a:pt x="24" y="28"/>
                    </a:lnTo>
                    <a:lnTo>
                      <a:pt x="19" y="19"/>
                    </a:lnTo>
                    <a:lnTo>
                      <a:pt x="13" y="8"/>
                    </a:lnTo>
                    <a:lnTo>
                      <a:pt x="4" y="0"/>
                    </a:lnTo>
                    <a:lnTo>
                      <a:pt x="4"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0" name="任意多边形 310979"/>
              <p:cNvSpPr/>
              <p:nvPr/>
            </p:nvSpPr>
            <p:spPr>
              <a:xfrm>
                <a:off x="1410" y="1328"/>
                <a:ext cx="81" cy="22"/>
              </a:xfrm>
              <a:custGeom>
                <a:rect l="0" t="0" r="0" b="0"/>
                <a:pathLst>
                  <a:path w="81" h="22">
                    <a:moveTo>
                      <a:pt x="7" y="22"/>
                    </a:moveTo>
                    <a:lnTo>
                      <a:pt x="7" y="22"/>
                    </a:lnTo>
                    <a:lnTo>
                      <a:pt x="13" y="16"/>
                    </a:lnTo>
                    <a:lnTo>
                      <a:pt x="22" y="11"/>
                    </a:lnTo>
                    <a:lnTo>
                      <a:pt x="31" y="9"/>
                    </a:lnTo>
                    <a:lnTo>
                      <a:pt x="39" y="9"/>
                    </a:lnTo>
                    <a:lnTo>
                      <a:pt x="48" y="9"/>
                    </a:lnTo>
                    <a:lnTo>
                      <a:pt x="57" y="14"/>
                    </a:lnTo>
                    <a:lnTo>
                      <a:pt x="68" y="18"/>
                    </a:lnTo>
                    <a:lnTo>
                      <a:pt x="77" y="22"/>
                    </a:lnTo>
                    <a:lnTo>
                      <a:pt x="81" y="16"/>
                    </a:lnTo>
                    <a:lnTo>
                      <a:pt x="72" y="9"/>
                    </a:lnTo>
                    <a:lnTo>
                      <a:pt x="61" y="5"/>
                    </a:lnTo>
                    <a:lnTo>
                      <a:pt x="50" y="0"/>
                    </a:lnTo>
                    <a:lnTo>
                      <a:pt x="39" y="0"/>
                    </a:lnTo>
                    <a:lnTo>
                      <a:pt x="28" y="0"/>
                    </a:lnTo>
                    <a:lnTo>
                      <a:pt x="18" y="5"/>
                    </a:lnTo>
                    <a:lnTo>
                      <a:pt x="9" y="9"/>
                    </a:lnTo>
                    <a:lnTo>
                      <a:pt x="0" y="16"/>
                    </a:lnTo>
                    <a:lnTo>
                      <a:pt x="0" y="16"/>
                    </a:lnTo>
                    <a:lnTo>
                      <a:pt x="7"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1" name="任意多边形 310980"/>
              <p:cNvSpPr/>
              <p:nvPr/>
            </p:nvSpPr>
            <p:spPr>
              <a:xfrm>
                <a:off x="1397" y="1344"/>
                <a:ext cx="28" cy="78"/>
              </a:xfrm>
              <a:custGeom>
                <a:rect l="0" t="0" r="0" b="0"/>
                <a:pathLst>
                  <a:path w="28" h="78">
                    <a:moveTo>
                      <a:pt x="28" y="72"/>
                    </a:moveTo>
                    <a:lnTo>
                      <a:pt x="28" y="72"/>
                    </a:lnTo>
                    <a:lnTo>
                      <a:pt x="22" y="65"/>
                    </a:lnTo>
                    <a:lnTo>
                      <a:pt x="15" y="57"/>
                    </a:lnTo>
                    <a:lnTo>
                      <a:pt x="13" y="48"/>
                    </a:lnTo>
                    <a:lnTo>
                      <a:pt x="11" y="39"/>
                    </a:lnTo>
                    <a:lnTo>
                      <a:pt x="11" y="30"/>
                    </a:lnTo>
                    <a:lnTo>
                      <a:pt x="11" y="22"/>
                    </a:lnTo>
                    <a:lnTo>
                      <a:pt x="15" y="13"/>
                    </a:lnTo>
                    <a:lnTo>
                      <a:pt x="20" y="6"/>
                    </a:lnTo>
                    <a:lnTo>
                      <a:pt x="13" y="0"/>
                    </a:lnTo>
                    <a:lnTo>
                      <a:pt x="7" y="8"/>
                    </a:lnTo>
                    <a:lnTo>
                      <a:pt x="2" y="19"/>
                    </a:lnTo>
                    <a:lnTo>
                      <a:pt x="0" y="28"/>
                    </a:lnTo>
                    <a:lnTo>
                      <a:pt x="2" y="39"/>
                    </a:lnTo>
                    <a:lnTo>
                      <a:pt x="4" y="50"/>
                    </a:lnTo>
                    <a:lnTo>
                      <a:pt x="9" y="61"/>
                    </a:lnTo>
                    <a:lnTo>
                      <a:pt x="15" y="70"/>
                    </a:lnTo>
                    <a:lnTo>
                      <a:pt x="24" y="78"/>
                    </a:lnTo>
                    <a:lnTo>
                      <a:pt x="24" y="78"/>
                    </a:lnTo>
                    <a:lnTo>
                      <a:pt x="28" y="7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2" name="任意多边形 310981"/>
              <p:cNvSpPr/>
              <p:nvPr/>
            </p:nvSpPr>
            <p:spPr>
              <a:xfrm>
                <a:off x="1421" y="1416"/>
                <a:ext cx="81" cy="24"/>
              </a:xfrm>
              <a:custGeom>
                <a:rect l="0" t="0" r="0" b="0"/>
                <a:pathLst>
                  <a:path w="81" h="24">
                    <a:moveTo>
                      <a:pt x="74" y="0"/>
                    </a:moveTo>
                    <a:lnTo>
                      <a:pt x="68" y="6"/>
                    </a:lnTo>
                    <a:lnTo>
                      <a:pt x="59" y="11"/>
                    </a:lnTo>
                    <a:lnTo>
                      <a:pt x="50" y="13"/>
                    </a:lnTo>
                    <a:lnTo>
                      <a:pt x="41" y="13"/>
                    </a:lnTo>
                    <a:lnTo>
                      <a:pt x="33" y="13"/>
                    </a:lnTo>
                    <a:lnTo>
                      <a:pt x="22" y="11"/>
                    </a:lnTo>
                    <a:lnTo>
                      <a:pt x="13" y="6"/>
                    </a:lnTo>
                    <a:lnTo>
                      <a:pt x="4" y="0"/>
                    </a:lnTo>
                    <a:lnTo>
                      <a:pt x="0" y="6"/>
                    </a:lnTo>
                    <a:lnTo>
                      <a:pt x="9" y="13"/>
                    </a:lnTo>
                    <a:lnTo>
                      <a:pt x="20" y="20"/>
                    </a:lnTo>
                    <a:lnTo>
                      <a:pt x="31" y="22"/>
                    </a:lnTo>
                    <a:lnTo>
                      <a:pt x="41" y="24"/>
                    </a:lnTo>
                    <a:lnTo>
                      <a:pt x="52" y="22"/>
                    </a:lnTo>
                    <a:lnTo>
                      <a:pt x="63" y="20"/>
                    </a:lnTo>
                    <a:lnTo>
                      <a:pt x="72" y="15"/>
                    </a:lnTo>
                    <a:lnTo>
                      <a:pt x="81" y="6"/>
                    </a:lnTo>
                    <a:lnTo>
                      <a:pt x="7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3" name="任意多边形 310982"/>
              <p:cNvSpPr/>
              <p:nvPr/>
            </p:nvSpPr>
            <p:spPr>
              <a:xfrm>
                <a:off x="1484" y="1346"/>
                <a:ext cx="29" cy="76"/>
              </a:xfrm>
              <a:custGeom>
                <a:rect l="0" t="0" r="0" b="0"/>
                <a:pathLst>
                  <a:path w="28" h="76">
                    <a:moveTo>
                      <a:pt x="0" y="6"/>
                    </a:moveTo>
                    <a:lnTo>
                      <a:pt x="0" y="6"/>
                    </a:lnTo>
                    <a:lnTo>
                      <a:pt x="7" y="13"/>
                    </a:lnTo>
                    <a:lnTo>
                      <a:pt x="13" y="22"/>
                    </a:lnTo>
                    <a:lnTo>
                      <a:pt x="18" y="31"/>
                    </a:lnTo>
                    <a:lnTo>
                      <a:pt x="20" y="39"/>
                    </a:lnTo>
                    <a:lnTo>
                      <a:pt x="20" y="48"/>
                    </a:lnTo>
                    <a:lnTo>
                      <a:pt x="18" y="57"/>
                    </a:lnTo>
                    <a:lnTo>
                      <a:pt x="16" y="63"/>
                    </a:lnTo>
                    <a:lnTo>
                      <a:pt x="11" y="70"/>
                    </a:lnTo>
                    <a:lnTo>
                      <a:pt x="18" y="76"/>
                    </a:lnTo>
                    <a:lnTo>
                      <a:pt x="22" y="68"/>
                    </a:lnTo>
                    <a:lnTo>
                      <a:pt x="27" y="59"/>
                    </a:lnTo>
                    <a:lnTo>
                      <a:pt x="29" y="48"/>
                    </a:lnTo>
                    <a:lnTo>
                      <a:pt x="29" y="37"/>
                    </a:lnTo>
                    <a:lnTo>
                      <a:pt x="27" y="28"/>
                    </a:lnTo>
                    <a:lnTo>
                      <a:pt x="22" y="17"/>
                    </a:lnTo>
                    <a:lnTo>
                      <a:pt x="16" y="9"/>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4" name="任意多边形 310983"/>
              <p:cNvSpPr/>
              <p:nvPr/>
            </p:nvSpPr>
            <p:spPr>
              <a:xfrm>
                <a:off x="1410" y="1331"/>
                <a:ext cx="81" cy="21"/>
              </a:xfrm>
              <a:custGeom>
                <a:rect l="0" t="0" r="0" b="0"/>
                <a:pathLst>
                  <a:path w="81" h="21">
                    <a:moveTo>
                      <a:pt x="7" y="21"/>
                    </a:moveTo>
                    <a:lnTo>
                      <a:pt x="7" y="21"/>
                    </a:lnTo>
                    <a:lnTo>
                      <a:pt x="13" y="15"/>
                    </a:lnTo>
                    <a:lnTo>
                      <a:pt x="22" y="11"/>
                    </a:lnTo>
                    <a:lnTo>
                      <a:pt x="28" y="8"/>
                    </a:lnTo>
                    <a:lnTo>
                      <a:pt x="39" y="8"/>
                    </a:lnTo>
                    <a:lnTo>
                      <a:pt x="48" y="8"/>
                    </a:lnTo>
                    <a:lnTo>
                      <a:pt x="57" y="11"/>
                    </a:lnTo>
                    <a:lnTo>
                      <a:pt x="66" y="15"/>
                    </a:lnTo>
                    <a:lnTo>
                      <a:pt x="74" y="21"/>
                    </a:lnTo>
                    <a:lnTo>
                      <a:pt x="81" y="15"/>
                    </a:lnTo>
                    <a:lnTo>
                      <a:pt x="70" y="8"/>
                    </a:lnTo>
                    <a:lnTo>
                      <a:pt x="61" y="2"/>
                    </a:lnTo>
                    <a:lnTo>
                      <a:pt x="50" y="0"/>
                    </a:lnTo>
                    <a:lnTo>
                      <a:pt x="39" y="0"/>
                    </a:lnTo>
                    <a:lnTo>
                      <a:pt x="28" y="0"/>
                    </a:lnTo>
                    <a:lnTo>
                      <a:pt x="18" y="2"/>
                    </a:lnTo>
                    <a:lnTo>
                      <a:pt x="9" y="8"/>
                    </a:lnTo>
                    <a:lnTo>
                      <a:pt x="0" y="15"/>
                    </a:lnTo>
                    <a:lnTo>
                      <a:pt x="0" y="15"/>
                    </a:lnTo>
                    <a:lnTo>
                      <a:pt x="7" y="2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5" name="任意多边形 310984"/>
              <p:cNvSpPr/>
              <p:nvPr/>
            </p:nvSpPr>
            <p:spPr>
              <a:xfrm>
                <a:off x="1399" y="1346"/>
                <a:ext cx="29" cy="76"/>
              </a:xfrm>
              <a:custGeom>
                <a:rect l="0" t="0" r="0" b="0"/>
                <a:pathLst>
                  <a:path w="28" h="76">
                    <a:moveTo>
                      <a:pt x="29" y="70"/>
                    </a:moveTo>
                    <a:lnTo>
                      <a:pt x="29" y="70"/>
                    </a:lnTo>
                    <a:lnTo>
                      <a:pt x="20" y="63"/>
                    </a:lnTo>
                    <a:lnTo>
                      <a:pt x="15" y="55"/>
                    </a:lnTo>
                    <a:lnTo>
                      <a:pt x="11" y="46"/>
                    </a:lnTo>
                    <a:lnTo>
                      <a:pt x="9" y="37"/>
                    </a:lnTo>
                    <a:lnTo>
                      <a:pt x="9" y="28"/>
                    </a:lnTo>
                    <a:lnTo>
                      <a:pt x="9" y="20"/>
                    </a:lnTo>
                    <a:lnTo>
                      <a:pt x="13" y="13"/>
                    </a:lnTo>
                    <a:lnTo>
                      <a:pt x="18" y="6"/>
                    </a:lnTo>
                    <a:lnTo>
                      <a:pt x="11" y="0"/>
                    </a:lnTo>
                    <a:lnTo>
                      <a:pt x="5" y="9"/>
                    </a:lnTo>
                    <a:lnTo>
                      <a:pt x="0" y="17"/>
                    </a:lnTo>
                    <a:lnTo>
                      <a:pt x="0" y="28"/>
                    </a:lnTo>
                    <a:lnTo>
                      <a:pt x="0" y="39"/>
                    </a:lnTo>
                    <a:lnTo>
                      <a:pt x="2" y="48"/>
                    </a:lnTo>
                    <a:lnTo>
                      <a:pt x="7" y="59"/>
                    </a:lnTo>
                    <a:lnTo>
                      <a:pt x="13" y="68"/>
                    </a:lnTo>
                    <a:lnTo>
                      <a:pt x="22" y="76"/>
                    </a:lnTo>
                    <a:lnTo>
                      <a:pt x="22" y="76"/>
                    </a:lnTo>
                    <a:lnTo>
                      <a:pt x="29"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6" name="任意多边形 310985"/>
              <p:cNvSpPr/>
              <p:nvPr/>
            </p:nvSpPr>
            <p:spPr>
              <a:xfrm>
                <a:off x="1421" y="1416"/>
                <a:ext cx="81" cy="24"/>
              </a:xfrm>
              <a:custGeom>
                <a:rect l="0" t="0" r="0" b="0"/>
                <a:pathLst>
                  <a:path w="81" h="24">
                    <a:moveTo>
                      <a:pt x="74" y="0"/>
                    </a:moveTo>
                    <a:lnTo>
                      <a:pt x="68" y="6"/>
                    </a:lnTo>
                    <a:lnTo>
                      <a:pt x="59" y="11"/>
                    </a:lnTo>
                    <a:lnTo>
                      <a:pt x="50" y="13"/>
                    </a:lnTo>
                    <a:lnTo>
                      <a:pt x="41" y="13"/>
                    </a:lnTo>
                    <a:lnTo>
                      <a:pt x="33" y="13"/>
                    </a:lnTo>
                    <a:lnTo>
                      <a:pt x="24" y="11"/>
                    </a:lnTo>
                    <a:lnTo>
                      <a:pt x="15" y="6"/>
                    </a:lnTo>
                    <a:lnTo>
                      <a:pt x="7" y="0"/>
                    </a:lnTo>
                    <a:lnTo>
                      <a:pt x="0" y="6"/>
                    </a:lnTo>
                    <a:lnTo>
                      <a:pt x="9" y="13"/>
                    </a:lnTo>
                    <a:lnTo>
                      <a:pt x="20" y="20"/>
                    </a:lnTo>
                    <a:lnTo>
                      <a:pt x="31" y="22"/>
                    </a:lnTo>
                    <a:lnTo>
                      <a:pt x="41" y="24"/>
                    </a:lnTo>
                    <a:lnTo>
                      <a:pt x="52" y="22"/>
                    </a:lnTo>
                    <a:lnTo>
                      <a:pt x="63" y="20"/>
                    </a:lnTo>
                    <a:lnTo>
                      <a:pt x="72" y="13"/>
                    </a:lnTo>
                    <a:lnTo>
                      <a:pt x="81" y="6"/>
                    </a:lnTo>
                    <a:lnTo>
                      <a:pt x="7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7" name="任意多边形 310986"/>
              <p:cNvSpPr/>
              <p:nvPr/>
            </p:nvSpPr>
            <p:spPr>
              <a:xfrm>
                <a:off x="1484" y="1346"/>
                <a:ext cx="29" cy="76"/>
              </a:xfrm>
              <a:custGeom>
                <a:rect l="0" t="0" r="0" b="0"/>
                <a:pathLst>
                  <a:path w="28" h="76">
                    <a:moveTo>
                      <a:pt x="0" y="9"/>
                    </a:moveTo>
                    <a:lnTo>
                      <a:pt x="0" y="9"/>
                    </a:lnTo>
                    <a:lnTo>
                      <a:pt x="7" y="15"/>
                    </a:lnTo>
                    <a:lnTo>
                      <a:pt x="11" y="24"/>
                    </a:lnTo>
                    <a:lnTo>
                      <a:pt x="16" y="31"/>
                    </a:lnTo>
                    <a:lnTo>
                      <a:pt x="18" y="39"/>
                    </a:lnTo>
                    <a:lnTo>
                      <a:pt x="18" y="48"/>
                    </a:lnTo>
                    <a:lnTo>
                      <a:pt x="18" y="57"/>
                    </a:lnTo>
                    <a:lnTo>
                      <a:pt x="13" y="63"/>
                    </a:lnTo>
                    <a:lnTo>
                      <a:pt x="9" y="70"/>
                    </a:lnTo>
                    <a:lnTo>
                      <a:pt x="16" y="76"/>
                    </a:lnTo>
                    <a:lnTo>
                      <a:pt x="22" y="68"/>
                    </a:lnTo>
                    <a:lnTo>
                      <a:pt x="27" y="59"/>
                    </a:lnTo>
                    <a:lnTo>
                      <a:pt x="29" y="48"/>
                    </a:lnTo>
                    <a:lnTo>
                      <a:pt x="27" y="39"/>
                    </a:lnTo>
                    <a:lnTo>
                      <a:pt x="24" y="28"/>
                    </a:lnTo>
                    <a:lnTo>
                      <a:pt x="20" y="17"/>
                    </a:lnTo>
                    <a:lnTo>
                      <a:pt x="13" y="9"/>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8" name="任意多边形 310987"/>
              <p:cNvSpPr/>
              <p:nvPr/>
            </p:nvSpPr>
            <p:spPr>
              <a:xfrm>
                <a:off x="1410" y="1331"/>
                <a:ext cx="79" cy="24"/>
              </a:xfrm>
              <a:custGeom>
                <a:rect l="0" t="0" r="0" b="0"/>
                <a:pathLst>
                  <a:path w="79" h="24">
                    <a:moveTo>
                      <a:pt x="7" y="21"/>
                    </a:moveTo>
                    <a:lnTo>
                      <a:pt x="7" y="21"/>
                    </a:lnTo>
                    <a:lnTo>
                      <a:pt x="13" y="17"/>
                    </a:lnTo>
                    <a:lnTo>
                      <a:pt x="22" y="13"/>
                    </a:lnTo>
                    <a:lnTo>
                      <a:pt x="28" y="11"/>
                    </a:lnTo>
                    <a:lnTo>
                      <a:pt x="37" y="11"/>
                    </a:lnTo>
                    <a:lnTo>
                      <a:pt x="46" y="11"/>
                    </a:lnTo>
                    <a:lnTo>
                      <a:pt x="57" y="13"/>
                    </a:lnTo>
                    <a:lnTo>
                      <a:pt x="66" y="17"/>
                    </a:lnTo>
                    <a:lnTo>
                      <a:pt x="74" y="24"/>
                    </a:lnTo>
                    <a:lnTo>
                      <a:pt x="79" y="15"/>
                    </a:lnTo>
                    <a:lnTo>
                      <a:pt x="70" y="8"/>
                    </a:lnTo>
                    <a:lnTo>
                      <a:pt x="59" y="4"/>
                    </a:lnTo>
                    <a:lnTo>
                      <a:pt x="48" y="2"/>
                    </a:lnTo>
                    <a:lnTo>
                      <a:pt x="37" y="0"/>
                    </a:lnTo>
                    <a:lnTo>
                      <a:pt x="28" y="2"/>
                    </a:lnTo>
                    <a:lnTo>
                      <a:pt x="18" y="4"/>
                    </a:lnTo>
                    <a:lnTo>
                      <a:pt x="9" y="8"/>
                    </a:lnTo>
                    <a:lnTo>
                      <a:pt x="0" y="17"/>
                    </a:lnTo>
                    <a:lnTo>
                      <a:pt x="0" y="17"/>
                    </a:lnTo>
                    <a:lnTo>
                      <a:pt x="7" y="2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89" name="任意多边形 310988"/>
              <p:cNvSpPr/>
              <p:nvPr/>
            </p:nvSpPr>
            <p:spPr>
              <a:xfrm>
                <a:off x="1399" y="1348"/>
                <a:ext cx="29" cy="74"/>
              </a:xfrm>
              <a:custGeom>
                <a:rect l="0" t="0" r="0" b="0"/>
                <a:pathLst>
                  <a:path w="28" h="74">
                    <a:moveTo>
                      <a:pt x="29" y="68"/>
                    </a:moveTo>
                    <a:lnTo>
                      <a:pt x="29" y="68"/>
                    </a:lnTo>
                    <a:lnTo>
                      <a:pt x="22" y="61"/>
                    </a:lnTo>
                    <a:lnTo>
                      <a:pt x="15" y="53"/>
                    </a:lnTo>
                    <a:lnTo>
                      <a:pt x="11" y="44"/>
                    </a:lnTo>
                    <a:lnTo>
                      <a:pt x="9" y="35"/>
                    </a:lnTo>
                    <a:lnTo>
                      <a:pt x="9" y="29"/>
                    </a:lnTo>
                    <a:lnTo>
                      <a:pt x="11" y="20"/>
                    </a:lnTo>
                    <a:lnTo>
                      <a:pt x="13" y="11"/>
                    </a:lnTo>
                    <a:lnTo>
                      <a:pt x="18" y="4"/>
                    </a:lnTo>
                    <a:lnTo>
                      <a:pt x="11" y="0"/>
                    </a:lnTo>
                    <a:lnTo>
                      <a:pt x="5" y="7"/>
                    </a:lnTo>
                    <a:lnTo>
                      <a:pt x="2" y="18"/>
                    </a:lnTo>
                    <a:lnTo>
                      <a:pt x="0" y="26"/>
                    </a:lnTo>
                    <a:lnTo>
                      <a:pt x="0" y="37"/>
                    </a:lnTo>
                    <a:lnTo>
                      <a:pt x="2" y="48"/>
                    </a:lnTo>
                    <a:lnTo>
                      <a:pt x="7" y="57"/>
                    </a:lnTo>
                    <a:lnTo>
                      <a:pt x="13" y="66"/>
                    </a:lnTo>
                    <a:lnTo>
                      <a:pt x="22" y="74"/>
                    </a:lnTo>
                    <a:lnTo>
                      <a:pt x="22" y="74"/>
                    </a:lnTo>
                    <a:lnTo>
                      <a:pt x="29" y="6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0" name="任意多边形 310989"/>
              <p:cNvSpPr/>
              <p:nvPr/>
            </p:nvSpPr>
            <p:spPr>
              <a:xfrm>
                <a:off x="1421" y="1416"/>
                <a:ext cx="79" cy="22"/>
              </a:xfrm>
              <a:custGeom>
                <a:rect l="0" t="0" r="0" b="0"/>
                <a:pathLst>
                  <a:path w="79" h="22">
                    <a:moveTo>
                      <a:pt x="72" y="0"/>
                    </a:moveTo>
                    <a:lnTo>
                      <a:pt x="66" y="6"/>
                    </a:lnTo>
                    <a:lnTo>
                      <a:pt x="59" y="11"/>
                    </a:lnTo>
                    <a:lnTo>
                      <a:pt x="50" y="13"/>
                    </a:lnTo>
                    <a:lnTo>
                      <a:pt x="41" y="13"/>
                    </a:lnTo>
                    <a:lnTo>
                      <a:pt x="33" y="13"/>
                    </a:lnTo>
                    <a:lnTo>
                      <a:pt x="24" y="11"/>
                    </a:lnTo>
                    <a:lnTo>
                      <a:pt x="15" y="6"/>
                    </a:lnTo>
                    <a:lnTo>
                      <a:pt x="7" y="0"/>
                    </a:lnTo>
                    <a:lnTo>
                      <a:pt x="0" y="6"/>
                    </a:lnTo>
                    <a:lnTo>
                      <a:pt x="11" y="13"/>
                    </a:lnTo>
                    <a:lnTo>
                      <a:pt x="20" y="20"/>
                    </a:lnTo>
                    <a:lnTo>
                      <a:pt x="31" y="22"/>
                    </a:lnTo>
                    <a:lnTo>
                      <a:pt x="41" y="22"/>
                    </a:lnTo>
                    <a:lnTo>
                      <a:pt x="52" y="22"/>
                    </a:lnTo>
                    <a:lnTo>
                      <a:pt x="63" y="20"/>
                    </a:lnTo>
                    <a:lnTo>
                      <a:pt x="72" y="13"/>
                    </a:lnTo>
                    <a:lnTo>
                      <a:pt x="79" y="6"/>
                    </a:lnTo>
                    <a:lnTo>
                      <a:pt x="7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1" name="任意多边形 310990"/>
              <p:cNvSpPr/>
              <p:nvPr/>
            </p:nvSpPr>
            <p:spPr>
              <a:xfrm>
                <a:off x="1482" y="1348"/>
                <a:ext cx="29" cy="74"/>
              </a:xfrm>
              <a:custGeom>
                <a:rect l="0" t="0" r="0" b="0"/>
                <a:pathLst>
                  <a:path w="28" h="74">
                    <a:moveTo>
                      <a:pt x="0" y="7"/>
                    </a:moveTo>
                    <a:lnTo>
                      <a:pt x="0" y="7"/>
                    </a:lnTo>
                    <a:lnTo>
                      <a:pt x="7" y="15"/>
                    </a:lnTo>
                    <a:lnTo>
                      <a:pt x="13" y="22"/>
                    </a:lnTo>
                    <a:lnTo>
                      <a:pt x="18" y="31"/>
                    </a:lnTo>
                    <a:lnTo>
                      <a:pt x="20" y="39"/>
                    </a:lnTo>
                    <a:lnTo>
                      <a:pt x="20" y="46"/>
                    </a:lnTo>
                    <a:lnTo>
                      <a:pt x="18" y="55"/>
                    </a:lnTo>
                    <a:lnTo>
                      <a:pt x="15" y="61"/>
                    </a:lnTo>
                    <a:lnTo>
                      <a:pt x="11" y="68"/>
                    </a:lnTo>
                    <a:lnTo>
                      <a:pt x="18" y="74"/>
                    </a:lnTo>
                    <a:lnTo>
                      <a:pt x="24" y="66"/>
                    </a:lnTo>
                    <a:lnTo>
                      <a:pt x="26" y="57"/>
                    </a:lnTo>
                    <a:lnTo>
                      <a:pt x="29" y="48"/>
                    </a:lnTo>
                    <a:lnTo>
                      <a:pt x="29" y="37"/>
                    </a:lnTo>
                    <a:lnTo>
                      <a:pt x="26" y="26"/>
                    </a:lnTo>
                    <a:lnTo>
                      <a:pt x="20" y="18"/>
                    </a:lnTo>
                    <a:lnTo>
                      <a:pt x="15" y="9"/>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2" name="任意多边形 310991"/>
              <p:cNvSpPr/>
              <p:nvPr/>
            </p:nvSpPr>
            <p:spPr>
              <a:xfrm>
                <a:off x="1410" y="1333"/>
                <a:ext cx="79" cy="22"/>
              </a:xfrm>
              <a:custGeom>
                <a:rect l="0" t="0" r="0" b="0"/>
                <a:pathLst>
                  <a:path w="79" h="22">
                    <a:moveTo>
                      <a:pt x="7" y="22"/>
                    </a:moveTo>
                    <a:lnTo>
                      <a:pt x="7" y="22"/>
                    </a:lnTo>
                    <a:lnTo>
                      <a:pt x="13" y="15"/>
                    </a:lnTo>
                    <a:lnTo>
                      <a:pt x="20" y="13"/>
                    </a:lnTo>
                    <a:lnTo>
                      <a:pt x="28" y="11"/>
                    </a:lnTo>
                    <a:lnTo>
                      <a:pt x="37" y="9"/>
                    </a:lnTo>
                    <a:lnTo>
                      <a:pt x="46" y="11"/>
                    </a:lnTo>
                    <a:lnTo>
                      <a:pt x="55" y="13"/>
                    </a:lnTo>
                    <a:lnTo>
                      <a:pt x="63" y="17"/>
                    </a:lnTo>
                    <a:lnTo>
                      <a:pt x="72" y="22"/>
                    </a:lnTo>
                    <a:lnTo>
                      <a:pt x="79" y="15"/>
                    </a:lnTo>
                    <a:lnTo>
                      <a:pt x="68" y="9"/>
                    </a:lnTo>
                    <a:lnTo>
                      <a:pt x="59" y="4"/>
                    </a:lnTo>
                    <a:lnTo>
                      <a:pt x="48" y="2"/>
                    </a:lnTo>
                    <a:lnTo>
                      <a:pt x="37" y="0"/>
                    </a:lnTo>
                    <a:lnTo>
                      <a:pt x="26" y="2"/>
                    </a:lnTo>
                    <a:lnTo>
                      <a:pt x="18" y="4"/>
                    </a:lnTo>
                    <a:lnTo>
                      <a:pt x="9" y="9"/>
                    </a:lnTo>
                    <a:lnTo>
                      <a:pt x="0" y="15"/>
                    </a:lnTo>
                    <a:lnTo>
                      <a:pt x="0" y="15"/>
                    </a:lnTo>
                    <a:lnTo>
                      <a:pt x="7"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3" name="任意多边形 310992"/>
              <p:cNvSpPr/>
              <p:nvPr/>
            </p:nvSpPr>
            <p:spPr>
              <a:xfrm>
                <a:off x="1399" y="1348"/>
                <a:ext cx="29" cy="74"/>
              </a:xfrm>
              <a:custGeom>
                <a:rect l="0" t="0" r="0" b="0"/>
                <a:pathLst>
                  <a:path w="28" h="74">
                    <a:moveTo>
                      <a:pt x="29" y="68"/>
                    </a:moveTo>
                    <a:lnTo>
                      <a:pt x="29" y="68"/>
                    </a:lnTo>
                    <a:lnTo>
                      <a:pt x="22" y="61"/>
                    </a:lnTo>
                    <a:lnTo>
                      <a:pt x="15" y="53"/>
                    </a:lnTo>
                    <a:lnTo>
                      <a:pt x="13" y="46"/>
                    </a:lnTo>
                    <a:lnTo>
                      <a:pt x="11" y="37"/>
                    </a:lnTo>
                    <a:lnTo>
                      <a:pt x="9" y="29"/>
                    </a:lnTo>
                    <a:lnTo>
                      <a:pt x="11" y="20"/>
                    </a:lnTo>
                    <a:lnTo>
                      <a:pt x="13" y="13"/>
                    </a:lnTo>
                    <a:lnTo>
                      <a:pt x="18" y="7"/>
                    </a:lnTo>
                    <a:lnTo>
                      <a:pt x="11" y="0"/>
                    </a:lnTo>
                    <a:lnTo>
                      <a:pt x="7" y="9"/>
                    </a:lnTo>
                    <a:lnTo>
                      <a:pt x="2" y="18"/>
                    </a:lnTo>
                    <a:lnTo>
                      <a:pt x="0" y="29"/>
                    </a:lnTo>
                    <a:lnTo>
                      <a:pt x="2" y="37"/>
                    </a:lnTo>
                    <a:lnTo>
                      <a:pt x="5" y="48"/>
                    </a:lnTo>
                    <a:lnTo>
                      <a:pt x="9" y="57"/>
                    </a:lnTo>
                    <a:lnTo>
                      <a:pt x="15" y="68"/>
                    </a:lnTo>
                    <a:lnTo>
                      <a:pt x="22" y="74"/>
                    </a:lnTo>
                    <a:lnTo>
                      <a:pt x="22" y="74"/>
                    </a:lnTo>
                    <a:lnTo>
                      <a:pt x="29" y="6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4" name="任意多边形 310993"/>
              <p:cNvSpPr/>
              <p:nvPr/>
            </p:nvSpPr>
            <p:spPr>
              <a:xfrm>
                <a:off x="1421" y="1416"/>
                <a:ext cx="79" cy="22"/>
              </a:xfrm>
              <a:custGeom>
                <a:rect l="0" t="0" r="0" b="0"/>
                <a:pathLst>
                  <a:path w="79" h="22">
                    <a:moveTo>
                      <a:pt x="72" y="0"/>
                    </a:moveTo>
                    <a:lnTo>
                      <a:pt x="66" y="6"/>
                    </a:lnTo>
                    <a:lnTo>
                      <a:pt x="59" y="11"/>
                    </a:lnTo>
                    <a:lnTo>
                      <a:pt x="50" y="13"/>
                    </a:lnTo>
                    <a:lnTo>
                      <a:pt x="41" y="13"/>
                    </a:lnTo>
                    <a:lnTo>
                      <a:pt x="33" y="13"/>
                    </a:lnTo>
                    <a:lnTo>
                      <a:pt x="24" y="11"/>
                    </a:lnTo>
                    <a:lnTo>
                      <a:pt x="15" y="6"/>
                    </a:lnTo>
                    <a:lnTo>
                      <a:pt x="7" y="0"/>
                    </a:lnTo>
                    <a:lnTo>
                      <a:pt x="0" y="6"/>
                    </a:lnTo>
                    <a:lnTo>
                      <a:pt x="11" y="13"/>
                    </a:lnTo>
                    <a:lnTo>
                      <a:pt x="22" y="17"/>
                    </a:lnTo>
                    <a:lnTo>
                      <a:pt x="31" y="22"/>
                    </a:lnTo>
                    <a:lnTo>
                      <a:pt x="41" y="22"/>
                    </a:lnTo>
                    <a:lnTo>
                      <a:pt x="52" y="22"/>
                    </a:lnTo>
                    <a:lnTo>
                      <a:pt x="61" y="17"/>
                    </a:lnTo>
                    <a:lnTo>
                      <a:pt x="70" y="13"/>
                    </a:lnTo>
                    <a:lnTo>
                      <a:pt x="79" y="6"/>
                    </a:lnTo>
                    <a:lnTo>
                      <a:pt x="7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5" name="任意多边形 310994"/>
              <p:cNvSpPr/>
              <p:nvPr/>
            </p:nvSpPr>
            <p:spPr>
              <a:xfrm>
                <a:off x="1482" y="1350"/>
                <a:ext cx="26" cy="72"/>
              </a:xfrm>
              <a:custGeom>
                <a:rect l="0" t="0" r="0" b="0"/>
                <a:pathLst>
                  <a:path w="26" h="72">
                    <a:moveTo>
                      <a:pt x="0" y="7"/>
                    </a:moveTo>
                    <a:lnTo>
                      <a:pt x="0" y="7"/>
                    </a:lnTo>
                    <a:lnTo>
                      <a:pt x="7" y="13"/>
                    </a:lnTo>
                    <a:lnTo>
                      <a:pt x="11" y="20"/>
                    </a:lnTo>
                    <a:lnTo>
                      <a:pt x="15" y="29"/>
                    </a:lnTo>
                    <a:lnTo>
                      <a:pt x="18" y="37"/>
                    </a:lnTo>
                    <a:lnTo>
                      <a:pt x="18" y="46"/>
                    </a:lnTo>
                    <a:lnTo>
                      <a:pt x="18" y="53"/>
                    </a:lnTo>
                    <a:lnTo>
                      <a:pt x="15" y="59"/>
                    </a:lnTo>
                    <a:lnTo>
                      <a:pt x="11" y="66"/>
                    </a:lnTo>
                    <a:lnTo>
                      <a:pt x="18" y="72"/>
                    </a:lnTo>
                    <a:lnTo>
                      <a:pt x="22" y="64"/>
                    </a:lnTo>
                    <a:lnTo>
                      <a:pt x="26" y="55"/>
                    </a:lnTo>
                    <a:lnTo>
                      <a:pt x="26" y="46"/>
                    </a:lnTo>
                    <a:lnTo>
                      <a:pt x="26" y="35"/>
                    </a:lnTo>
                    <a:lnTo>
                      <a:pt x="24" y="27"/>
                    </a:lnTo>
                    <a:lnTo>
                      <a:pt x="20" y="16"/>
                    </a:lnTo>
                    <a:lnTo>
                      <a:pt x="13" y="7"/>
                    </a:lnTo>
                    <a:lnTo>
                      <a:pt x="5" y="0"/>
                    </a:lnTo>
                    <a:lnTo>
                      <a:pt x="5"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6" name="任意多边形 310995"/>
              <p:cNvSpPr/>
              <p:nvPr/>
            </p:nvSpPr>
            <p:spPr>
              <a:xfrm>
                <a:off x="1410" y="1335"/>
                <a:ext cx="77" cy="22"/>
              </a:xfrm>
              <a:custGeom>
                <a:rect l="0" t="0" r="0" b="0"/>
                <a:pathLst>
                  <a:path w="77" h="22">
                    <a:moveTo>
                      <a:pt x="7" y="22"/>
                    </a:moveTo>
                    <a:lnTo>
                      <a:pt x="7" y="22"/>
                    </a:lnTo>
                    <a:lnTo>
                      <a:pt x="13" y="15"/>
                    </a:lnTo>
                    <a:lnTo>
                      <a:pt x="20" y="11"/>
                    </a:lnTo>
                    <a:lnTo>
                      <a:pt x="28" y="9"/>
                    </a:lnTo>
                    <a:lnTo>
                      <a:pt x="37" y="9"/>
                    </a:lnTo>
                    <a:lnTo>
                      <a:pt x="46" y="9"/>
                    </a:lnTo>
                    <a:lnTo>
                      <a:pt x="55" y="13"/>
                    </a:lnTo>
                    <a:lnTo>
                      <a:pt x="63" y="15"/>
                    </a:lnTo>
                    <a:lnTo>
                      <a:pt x="72" y="22"/>
                    </a:lnTo>
                    <a:lnTo>
                      <a:pt x="77" y="15"/>
                    </a:lnTo>
                    <a:lnTo>
                      <a:pt x="68" y="9"/>
                    </a:lnTo>
                    <a:lnTo>
                      <a:pt x="57" y="4"/>
                    </a:lnTo>
                    <a:lnTo>
                      <a:pt x="48" y="0"/>
                    </a:lnTo>
                    <a:lnTo>
                      <a:pt x="37" y="0"/>
                    </a:lnTo>
                    <a:lnTo>
                      <a:pt x="26" y="0"/>
                    </a:lnTo>
                    <a:lnTo>
                      <a:pt x="18" y="4"/>
                    </a:lnTo>
                    <a:lnTo>
                      <a:pt x="9" y="9"/>
                    </a:lnTo>
                    <a:lnTo>
                      <a:pt x="0" y="15"/>
                    </a:lnTo>
                    <a:lnTo>
                      <a:pt x="0" y="15"/>
                    </a:lnTo>
                    <a:lnTo>
                      <a:pt x="7"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7" name="任意多边形 310996"/>
              <p:cNvSpPr/>
              <p:nvPr/>
            </p:nvSpPr>
            <p:spPr>
              <a:xfrm>
                <a:off x="1401" y="1350"/>
                <a:ext cx="27" cy="72"/>
              </a:xfrm>
              <a:custGeom>
                <a:rect l="0" t="0" r="0" b="0"/>
                <a:pathLst>
                  <a:path w="27" h="72">
                    <a:moveTo>
                      <a:pt x="27" y="66"/>
                    </a:moveTo>
                    <a:lnTo>
                      <a:pt x="27" y="66"/>
                    </a:lnTo>
                    <a:lnTo>
                      <a:pt x="20" y="59"/>
                    </a:lnTo>
                    <a:lnTo>
                      <a:pt x="16" y="51"/>
                    </a:lnTo>
                    <a:lnTo>
                      <a:pt x="11" y="44"/>
                    </a:lnTo>
                    <a:lnTo>
                      <a:pt x="9" y="35"/>
                    </a:lnTo>
                    <a:lnTo>
                      <a:pt x="9" y="27"/>
                    </a:lnTo>
                    <a:lnTo>
                      <a:pt x="9" y="20"/>
                    </a:lnTo>
                    <a:lnTo>
                      <a:pt x="11" y="13"/>
                    </a:lnTo>
                    <a:lnTo>
                      <a:pt x="16" y="7"/>
                    </a:lnTo>
                    <a:lnTo>
                      <a:pt x="9" y="0"/>
                    </a:lnTo>
                    <a:lnTo>
                      <a:pt x="5" y="9"/>
                    </a:lnTo>
                    <a:lnTo>
                      <a:pt x="0" y="18"/>
                    </a:lnTo>
                    <a:lnTo>
                      <a:pt x="0" y="27"/>
                    </a:lnTo>
                    <a:lnTo>
                      <a:pt x="0" y="37"/>
                    </a:lnTo>
                    <a:lnTo>
                      <a:pt x="3" y="46"/>
                    </a:lnTo>
                    <a:lnTo>
                      <a:pt x="7" y="57"/>
                    </a:lnTo>
                    <a:lnTo>
                      <a:pt x="13" y="66"/>
                    </a:lnTo>
                    <a:lnTo>
                      <a:pt x="22" y="72"/>
                    </a:lnTo>
                    <a:lnTo>
                      <a:pt x="22" y="72"/>
                    </a:lnTo>
                    <a:lnTo>
                      <a:pt x="27" y="6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8" name="任意多边形 310997"/>
              <p:cNvSpPr/>
              <p:nvPr/>
            </p:nvSpPr>
            <p:spPr>
              <a:xfrm>
                <a:off x="1423" y="1416"/>
                <a:ext cx="77" cy="22"/>
              </a:xfrm>
              <a:custGeom>
                <a:rect l="0" t="0" r="0" b="0"/>
                <a:pathLst>
                  <a:path w="77" h="22">
                    <a:moveTo>
                      <a:pt x="70" y="0"/>
                    </a:moveTo>
                    <a:lnTo>
                      <a:pt x="64" y="6"/>
                    </a:lnTo>
                    <a:lnTo>
                      <a:pt x="57" y="9"/>
                    </a:lnTo>
                    <a:lnTo>
                      <a:pt x="48" y="13"/>
                    </a:lnTo>
                    <a:lnTo>
                      <a:pt x="39" y="13"/>
                    </a:lnTo>
                    <a:lnTo>
                      <a:pt x="31" y="13"/>
                    </a:lnTo>
                    <a:lnTo>
                      <a:pt x="22" y="9"/>
                    </a:lnTo>
                    <a:lnTo>
                      <a:pt x="13" y="6"/>
                    </a:lnTo>
                    <a:lnTo>
                      <a:pt x="5" y="0"/>
                    </a:lnTo>
                    <a:lnTo>
                      <a:pt x="0" y="6"/>
                    </a:lnTo>
                    <a:lnTo>
                      <a:pt x="9" y="13"/>
                    </a:lnTo>
                    <a:lnTo>
                      <a:pt x="20" y="17"/>
                    </a:lnTo>
                    <a:lnTo>
                      <a:pt x="29" y="22"/>
                    </a:lnTo>
                    <a:lnTo>
                      <a:pt x="39" y="22"/>
                    </a:lnTo>
                    <a:lnTo>
                      <a:pt x="50" y="22"/>
                    </a:lnTo>
                    <a:lnTo>
                      <a:pt x="59" y="17"/>
                    </a:lnTo>
                    <a:lnTo>
                      <a:pt x="68" y="13"/>
                    </a:lnTo>
                    <a:lnTo>
                      <a:pt x="77" y="6"/>
                    </a:lnTo>
                    <a:lnTo>
                      <a:pt x="7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0999" name="任意多边形 310998"/>
              <p:cNvSpPr/>
              <p:nvPr/>
            </p:nvSpPr>
            <p:spPr>
              <a:xfrm>
                <a:off x="1480" y="1350"/>
                <a:ext cx="28" cy="72"/>
              </a:xfrm>
              <a:custGeom>
                <a:rect l="0" t="0" r="0" b="0"/>
                <a:pathLst>
                  <a:path w="28" h="72">
                    <a:moveTo>
                      <a:pt x="0" y="9"/>
                    </a:moveTo>
                    <a:lnTo>
                      <a:pt x="0" y="9"/>
                    </a:lnTo>
                    <a:lnTo>
                      <a:pt x="7" y="16"/>
                    </a:lnTo>
                    <a:lnTo>
                      <a:pt x="13" y="22"/>
                    </a:lnTo>
                    <a:lnTo>
                      <a:pt x="17" y="31"/>
                    </a:lnTo>
                    <a:lnTo>
                      <a:pt x="20" y="37"/>
                    </a:lnTo>
                    <a:lnTo>
                      <a:pt x="20" y="46"/>
                    </a:lnTo>
                    <a:lnTo>
                      <a:pt x="17" y="53"/>
                    </a:lnTo>
                    <a:lnTo>
                      <a:pt x="15" y="59"/>
                    </a:lnTo>
                    <a:lnTo>
                      <a:pt x="11" y="66"/>
                    </a:lnTo>
                    <a:lnTo>
                      <a:pt x="17" y="72"/>
                    </a:lnTo>
                    <a:lnTo>
                      <a:pt x="24" y="64"/>
                    </a:lnTo>
                    <a:lnTo>
                      <a:pt x="26" y="55"/>
                    </a:lnTo>
                    <a:lnTo>
                      <a:pt x="28" y="46"/>
                    </a:lnTo>
                    <a:lnTo>
                      <a:pt x="28" y="35"/>
                    </a:lnTo>
                    <a:lnTo>
                      <a:pt x="24" y="27"/>
                    </a:lnTo>
                    <a:lnTo>
                      <a:pt x="20" y="18"/>
                    </a:lnTo>
                    <a:lnTo>
                      <a:pt x="13" y="9"/>
                    </a:lnTo>
                    <a:lnTo>
                      <a:pt x="7" y="0"/>
                    </a:lnTo>
                    <a:lnTo>
                      <a:pt x="7"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0" name="任意多边形 310999"/>
              <p:cNvSpPr/>
              <p:nvPr/>
            </p:nvSpPr>
            <p:spPr>
              <a:xfrm>
                <a:off x="1410" y="1337"/>
                <a:ext cx="77" cy="22"/>
              </a:xfrm>
              <a:custGeom>
                <a:rect l="0" t="0" r="0" b="0"/>
                <a:pathLst>
                  <a:path w="77" h="22">
                    <a:moveTo>
                      <a:pt x="9" y="20"/>
                    </a:moveTo>
                    <a:lnTo>
                      <a:pt x="9" y="20"/>
                    </a:lnTo>
                    <a:lnTo>
                      <a:pt x="13" y="15"/>
                    </a:lnTo>
                    <a:lnTo>
                      <a:pt x="20" y="11"/>
                    </a:lnTo>
                    <a:lnTo>
                      <a:pt x="28" y="9"/>
                    </a:lnTo>
                    <a:lnTo>
                      <a:pt x="37" y="9"/>
                    </a:lnTo>
                    <a:lnTo>
                      <a:pt x="46" y="9"/>
                    </a:lnTo>
                    <a:lnTo>
                      <a:pt x="55" y="11"/>
                    </a:lnTo>
                    <a:lnTo>
                      <a:pt x="61" y="15"/>
                    </a:lnTo>
                    <a:lnTo>
                      <a:pt x="70" y="22"/>
                    </a:lnTo>
                    <a:lnTo>
                      <a:pt x="77" y="13"/>
                    </a:lnTo>
                    <a:lnTo>
                      <a:pt x="66" y="7"/>
                    </a:lnTo>
                    <a:lnTo>
                      <a:pt x="57" y="2"/>
                    </a:lnTo>
                    <a:lnTo>
                      <a:pt x="46" y="0"/>
                    </a:lnTo>
                    <a:lnTo>
                      <a:pt x="37" y="0"/>
                    </a:lnTo>
                    <a:lnTo>
                      <a:pt x="26" y="0"/>
                    </a:lnTo>
                    <a:lnTo>
                      <a:pt x="18" y="2"/>
                    </a:lnTo>
                    <a:lnTo>
                      <a:pt x="9" y="9"/>
                    </a:lnTo>
                    <a:lnTo>
                      <a:pt x="0" y="15"/>
                    </a:lnTo>
                    <a:lnTo>
                      <a:pt x="0" y="15"/>
                    </a:lnTo>
                    <a:lnTo>
                      <a:pt x="9"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1" name="任意多边形 311000"/>
              <p:cNvSpPr/>
              <p:nvPr/>
            </p:nvSpPr>
            <p:spPr>
              <a:xfrm>
                <a:off x="1401" y="1352"/>
                <a:ext cx="29" cy="70"/>
              </a:xfrm>
              <a:custGeom>
                <a:rect l="0" t="0" r="0" b="0"/>
                <a:pathLst>
                  <a:path w="28" h="70">
                    <a:moveTo>
                      <a:pt x="29" y="64"/>
                    </a:moveTo>
                    <a:lnTo>
                      <a:pt x="29" y="64"/>
                    </a:lnTo>
                    <a:lnTo>
                      <a:pt x="20" y="57"/>
                    </a:lnTo>
                    <a:lnTo>
                      <a:pt x="16" y="51"/>
                    </a:lnTo>
                    <a:lnTo>
                      <a:pt x="11" y="42"/>
                    </a:lnTo>
                    <a:lnTo>
                      <a:pt x="9" y="33"/>
                    </a:lnTo>
                    <a:lnTo>
                      <a:pt x="9" y="27"/>
                    </a:lnTo>
                    <a:lnTo>
                      <a:pt x="9" y="18"/>
                    </a:lnTo>
                    <a:lnTo>
                      <a:pt x="13" y="11"/>
                    </a:lnTo>
                    <a:lnTo>
                      <a:pt x="18" y="5"/>
                    </a:lnTo>
                    <a:lnTo>
                      <a:pt x="9" y="0"/>
                    </a:lnTo>
                    <a:lnTo>
                      <a:pt x="5" y="7"/>
                    </a:lnTo>
                    <a:lnTo>
                      <a:pt x="0" y="16"/>
                    </a:lnTo>
                    <a:lnTo>
                      <a:pt x="0" y="27"/>
                    </a:lnTo>
                    <a:lnTo>
                      <a:pt x="0" y="35"/>
                    </a:lnTo>
                    <a:lnTo>
                      <a:pt x="3" y="46"/>
                    </a:lnTo>
                    <a:lnTo>
                      <a:pt x="7" y="55"/>
                    </a:lnTo>
                    <a:lnTo>
                      <a:pt x="13" y="64"/>
                    </a:lnTo>
                    <a:lnTo>
                      <a:pt x="22" y="70"/>
                    </a:lnTo>
                    <a:lnTo>
                      <a:pt x="22" y="70"/>
                    </a:lnTo>
                    <a:lnTo>
                      <a:pt x="29" y="6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2" name="任意多边形 311001"/>
              <p:cNvSpPr/>
              <p:nvPr/>
            </p:nvSpPr>
            <p:spPr>
              <a:xfrm>
                <a:off x="1423" y="1416"/>
                <a:ext cx="74" cy="22"/>
              </a:xfrm>
              <a:custGeom>
                <a:rect l="0" t="0" r="0" b="0"/>
                <a:pathLst>
                  <a:path w="74" h="22">
                    <a:moveTo>
                      <a:pt x="68" y="0"/>
                    </a:moveTo>
                    <a:lnTo>
                      <a:pt x="64" y="6"/>
                    </a:lnTo>
                    <a:lnTo>
                      <a:pt x="55" y="9"/>
                    </a:lnTo>
                    <a:lnTo>
                      <a:pt x="48" y="11"/>
                    </a:lnTo>
                    <a:lnTo>
                      <a:pt x="39" y="13"/>
                    </a:lnTo>
                    <a:lnTo>
                      <a:pt x="31" y="11"/>
                    </a:lnTo>
                    <a:lnTo>
                      <a:pt x="22" y="9"/>
                    </a:lnTo>
                    <a:lnTo>
                      <a:pt x="13" y="6"/>
                    </a:lnTo>
                    <a:lnTo>
                      <a:pt x="7" y="0"/>
                    </a:lnTo>
                    <a:lnTo>
                      <a:pt x="0" y="6"/>
                    </a:lnTo>
                    <a:lnTo>
                      <a:pt x="9" y="13"/>
                    </a:lnTo>
                    <a:lnTo>
                      <a:pt x="20" y="17"/>
                    </a:lnTo>
                    <a:lnTo>
                      <a:pt x="31" y="20"/>
                    </a:lnTo>
                    <a:lnTo>
                      <a:pt x="39" y="22"/>
                    </a:lnTo>
                    <a:lnTo>
                      <a:pt x="50" y="20"/>
                    </a:lnTo>
                    <a:lnTo>
                      <a:pt x="59" y="17"/>
                    </a:lnTo>
                    <a:lnTo>
                      <a:pt x="68" y="13"/>
                    </a:lnTo>
                    <a:lnTo>
                      <a:pt x="74" y="6"/>
                    </a:lnTo>
                    <a:lnTo>
                      <a:pt x="6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3" name="任意多边形 311002"/>
              <p:cNvSpPr/>
              <p:nvPr/>
            </p:nvSpPr>
            <p:spPr>
              <a:xfrm>
                <a:off x="1480" y="1352"/>
                <a:ext cx="28" cy="70"/>
              </a:xfrm>
              <a:custGeom>
                <a:rect l="0" t="0" r="0" b="0"/>
                <a:pathLst>
                  <a:path w="28" h="70">
                    <a:moveTo>
                      <a:pt x="0" y="7"/>
                    </a:moveTo>
                    <a:lnTo>
                      <a:pt x="0" y="7"/>
                    </a:lnTo>
                    <a:lnTo>
                      <a:pt x="7" y="14"/>
                    </a:lnTo>
                    <a:lnTo>
                      <a:pt x="11" y="20"/>
                    </a:lnTo>
                    <a:lnTo>
                      <a:pt x="15" y="29"/>
                    </a:lnTo>
                    <a:lnTo>
                      <a:pt x="17" y="35"/>
                    </a:lnTo>
                    <a:lnTo>
                      <a:pt x="17" y="44"/>
                    </a:lnTo>
                    <a:lnTo>
                      <a:pt x="17" y="51"/>
                    </a:lnTo>
                    <a:lnTo>
                      <a:pt x="15" y="57"/>
                    </a:lnTo>
                    <a:lnTo>
                      <a:pt x="11" y="64"/>
                    </a:lnTo>
                    <a:lnTo>
                      <a:pt x="17" y="70"/>
                    </a:lnTo>
                    <a:lnTo>
                      <a:pt x="22" y="62"/>
                    </a:lnTo>
                    <a:lnTo>
                      <a:pt x="26" y="53"/>
                    </a:lnTo>
                    <a:lnTo>
                      <a:pt x="28" y="44"/>
                    </a:lnTo>
                    <a:lnTo>
                      <a:pt x="26" y="35"/>
                    </a:lnTo>
                    <a:lnTo>
                      <a:pt x="24" y="25"/>
                    </a:lnTo>
                    <a:lnTo>
                      <a:pt x="20" y="16"/>
                    </a:lnTo>
                    <a:lnTo>
                      <a:pt x="13" y="7"/>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4" name="任意多边形 311003"/>
              <p:cNvSpPr/>
              <p:nvPr/>
            </p:nvSpPr>
            <p:spPr>
              <a:xfrm>
                <a:off x="1412" y="1337"/>
                <a:ext cx="72" cy="22"/>
              </a:xfrm>
              <a:custGeom>
                <a:rect l="0" t="0" r="0" b="0"/>
                <a:pathLst>
                  <a:path w="72" h="22">
                    <a:moveTo>
                      <a:pt x="7" y="22"/>
                    </a:moveTo>
                    <a:lnTo>
                      <a:pt x="7" y="22"/>
                    </a:lnTo>
                    <a:lnTo>
                      <a:pt x="11" y="18"/>
                    </a:lnTo>
                    <a:lnTo>
                      <a:pt x="18" y="13"/>
                    </a:lnTo>
                    <a:lnTo>
                      <a:pt x="26" y="11"/>
                    </a:lnTo>
                    <a:lnTo>
                      <a:pt x="33" y="11"/>
                    </a:lnTo>
                    <a:lnTo>
                      <a:pt x="42" y="11"/>
                    </a:lnTo>
                    <a:lnTo>
                      <a:pt x="50" y="13"/>
                    </a:lnTo>
                    <a:lnTo>
                      <a:pt x="59" y="18"/>
                    </a:lnTo>
                    <a:lnTo>
                      <a:pt x="68" y="22"/>
                    </a:lnTo>
                    <a:lnTo>
                      <a:pt x="72" y="15"/>
                    </a:lnTo>
                    <a:lnTo>
                      <a:pt x="64" y="9"/>
                    </a:lnTo>
                    <a:lnTo>
                      <a:pt x="55" y="5"/>
                    </a:lnTo>
                    <a:lnTo>
                      <a:pt x="44" y="2"/>
                    </a:lnTo>
                    <a:lnTo>
                      <a:pt x="33" y="0"/>
                    </a:lnTo>
                    <a:lnTo>
                      <a:pt x="24" y="2"/>
                    </a:lnTo>
                    <a:lnTo>
                      <a:pt x="16" y="5"/>
                    </a:lnTo>
                    <a:lnTo>
                      <a:pt x="7" y="9"/>
                    </a:lnTo>
                    <a:lnTo>
                      <a:pt x="0" y="15"/>
                    </a:lnTo>
                    <a:lnTo>
                      <a:pt x="0" y="15"/>
                    </a:lnTo>
                    <a:lnTo>
                      <a:pt x="7"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5" name="任意多边形 311004"/>
              <p:cNvSpPr/>
              <p:nvPr/>
            </p:nvSpPr>
            <p:spPr>
              <a:xfrm>
                <a:off x="1401" y="1352"/>
                <a:ext cx="29" cy="70"/>
              </a:xfrm>
              <a:custGeom>
                <a:rect l="0" t="0" r="0" b="0"/>
                <a:pathLst>
                  <a:path w="28" h="70">
                    <a:moveTo>
                      <a:pt x="29" y="64"/>
                    </a:moveTo>
                    <a:lnTo>
                      <a:pt x="29" y="64"/>
                    </a:lnTo>
                    <a:lnTo>
                      <a:pt x="22" y="57"/>
                    </a:lnTo>
                    <a:lnTo>
                      <a:pt x="16" y="51"/>
                    </a:lnTo>
                    <a:lnTo>
                      <a:pt x="13" y="42"/>
                    </a:lnTo>
                    <a:lnTo>
                      <a:pt x="11" y="35"/>
                    </a:lnTo>
                    <a:lnTo>
                      <a:pt x="9" y="27"/>
                    </a:lnTo>
                    <a:lnTo>
                      <a:pt x="11" y="20"/>
                    </a:lnTo>
                    <a:lnTo>
                      <a:pt x="13" y="14"/>
                    </a:lnTo>
                    <a:lnTo>
                      <a:pt x="18" y="7"/>
                    </a:lnTo>
                    <a:lnTo>
                      <a:pt x="11" y="0"/>
                    </a:lnTo>
                    <a:lnTo>
                      <a:pt x="5" y="9"/>
                    </a:lnTo>
                    <a:lnTo>
                      <a:pt x="3" y="18"/>
                    </a:lnTo>
                    <a:lnTo>
                      <a:pt x="0" y="27"/>
                    </a:lnTo>
                    <a:lnTo>
                      <a:pt x="0" y="38"/>
                    </a:lnTo>
                    <a:lnTo>
                      <a:pt x="5" y="46"/>
                    </a:lnTo>
                    <a:lnTo>
                      <a:pt x="9" y="55"/>
                    </a:lnTo>
                    <a:lnTo>
                      <a:pt x="16" y="64"/>
                    </a:lnTo>
                    <a:lnTo>
                      <a:pt x="22" y="70"/>
                    </a:lnTo>
                    <a:lnTo>
                      <a:pt x="22" y="70"/>
                    </a:lnTo>
                    <a:lnTo>
                      <a:pt x="29" y="6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6" name="任意多边形 311005"/>
              <p:cNvSpPr/>
              <p:nvPr/>
            </p:nvSpPr>
            <p:spPr>
              <a:xfrm>
                <a:off x="1423" y="1416"/>
                <a:ext cx="74" cy="22"/>
              </a:xfrm>
              <a:custGeom>
                <a:rect l="0" t="0" r="0" b="0"/>
                <a:pathLst>
                  <a:path w="74" h="22">
                    <a:moveTo>
                      <a:pt x="68" y="0"/>
                    </a:moveTo>
                    <a:lnTo>
                      <a:pt x="61" y="6"/>
                    </a:lnTo>
                    <a:lnTo>
                      <a:pt x="55" y="9"/>
                    </a:lnTo>
                    <a:lnTo>
                      <a:pt x="48" y="11"/>
                    </a:lnTo>
                    <a:lnTo>
                      <a:pt x="39" y="13"/>
                    </a:lnTo>
                    <a:lnTo>
                      <a:pt x="31" y="11"/>
                    </a:lnTo>
                    <a:lnTo>
                      <a:pt x="22" y="9"/>
                    </a:lnTo>
                    <a:lnTo>
                      <a:pt x="15" y="4"/>
                    </a:lnTo>
                    <a:lnTo>
                      <a:pt x="7" y="0"/>
                    </a:lnTo>
                    <a:lnTo>
                      <a:pt x="0" y="6"/>
                    </a:lnTo>
                    <a:lnTo>
                      <a:pt x="11" y="13"/>
                    </a:lnTo>
                    <a:lnTo>
                      <a:pt x="20" y="17"/>
                    </a:lnTo>
                    <a:lnTo>
                      <a:pt x="31" y="20"/>
                    </a:lnTo>
                    <a:lnTo>
                      <a:pt x="39" y="22"/>
                    </a:lnTo>
                    <a:lnTo>
                      <a:pt x="50" y="20"/>
                    </a:lnTo>
                    <a:lnTo>
                      <a:pt x="59" y="17"/>
                    </a:lnTo>
                    <a:lnTo>
                      <a:pt x="68" y="13"/>
                    </a:lnTo>
                    <a:lnTo>
                      <a:pt x="74" y="6"/>
                    </a:lnTo>
                    <a:lnTo>
                      <a:pt x="6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7" name="任意多边形 311006"/>
              <p:cNvSpPr/>
              <p:nvPr/>
            </p:nvSpPr>
            <p:spPr>
              <a:xfrm>
                <a:off x="1478" y="1355"/>
                <a:ext cx="28" cy="67"/>
              </a:xfrm>
              <a:custGeom>
                <a:rect l="0" t="0" r="0" b="0"/>
                <a:pathLst>
                  <a:path w="28" h="67">
                    <a:moveTo>
                      <a:pt x="0" y="6"/>
                    </a:moveTo>
                    <a:lnTo>
                      <a:pt x="0" y="6"/>
                    </a:lnTo>
                    <a:lnTo>
                      <a:pt x="6" y="13"/>
                    </a:lnTo>
                    <a:lnTo>
                      <a:pt x="13" y="19"/>
                    </a:lnTo>
                    <a:lnTo>
                      <a:pt x="15" y="26"/>
                    </a:lnTo>
                    <a:lnTo>
                      <a:pt x="19" y="35"/>
                    </a:lnTo>
                    <a:lnTo>
                      <a:pt x="19" y="41"/>
                    </a:lnTo>
                    <a:lnTo>
                      <a:pt x="17" y="48"/>
                    </a:lnTo>
                    <a:lnTo>
                      <a:pt x="15" y="54"/>
                    </a:lnTo>
                    <a:lnTo>
                      <a:pt x="13" y="61"/>
                    </a:lnTo>
                    <a:lnTo>
                      <a:pt x="19" y="67"/>
                    </a:lnTo>
                    <a:lnTo>
                      <a:pt x="24" y="59"/>
                    </a:lnTo>
                    <a:lnTo>
                      <a:pt x="28" y="50"/>
                    </a:lnTo>
                    <a:lnTo>
                      <a:pt x="28" y="41"/>
                    </a:lnTo>
                    <a:lnTo>
                      <a:pt x="28" y="32"/>
                    </a:lnTo>
                    <a:lnTo>
                      <a:pt x="24" y="24"/>
                    </a:lnTo>
                    <a:lnTo>
                      <a:pt x="19" y="15"/>
                    </a:lnTo>
                    <a:lnTo>
                      <a:pt x="13" y="6"/>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8" name="任意多边形 311007"/>
              <p:cNvSpPr/>
              <p:nvPr/>
            </p:nvSpPr>
            <p:spPr>
              <a:xfrm>
                <a:off x="1412" y="1339"/>
                <a:ext cx="72" cy="22"/>
              </a:xfrm>
              <a:custGeom>
                <a:rect l="0" t="0" r="0" b="0"/>
                <a:pathLst>
                  <a:path w="72" h="22">
                    <a:moveTo>
                      <a:pt x="7" y="22"/>
                    </a:moveTo>
                    <a:lnTo>
                      <a:pt x="7" y="22"/>
                    </a:lnTo>
                    <a:lnTo>
                      <a:pt x="11" y="16"/>
                    </a:lnTo>
                    <a:lnTo>
                      <a:pt x="18" y="13"/>
                    </a:lnTo>
                    <a:lnTo>
                      <a:pt x="26" y="11"/>
                    </a:lnTo>
                    <a:lnTo>
                      <a:pt x="33" y="9"/>
                    </a:lnTo>
                    <a:lnTo>
                      <a:pt x="42" y="11"/>
                    </a:lnTo>
                    <a:lnTo>
                      <a:pt x="50" y="13"/>
                    </a:lnTo>
                    <a:lnTo>
                      <a:pt x="59" y="16"/>
                    </a:lnTo>
                    <a:lnTo>
                      <a:pt x="66" y="22"/>
                    </a:lnTo>
                    <a:lnTo>
                      <a:pt x="72" y="16"/>
                    </a:lnTo>
                    <a:lnTo>
                      <a:pt x="64" y="9"/>
                    </a:lnTo>
                    <a:lnTo>
                      <a:pt x="53" y="5"/>
                    </a:lnTo>
                    <a:lnTo>
                      <a:pt x="44" y="3"/>
                    </a:lnTo>
                    <a:lnTo>
                      <a:pt x="33" y="0"/>
                    </a:lnTo>
                    <a:lnTo>
                      <a:pt x="24" y="3"/>
                    </a:lnTo>
                    <a:lnTo>
                      <a:pt x="16" y="5"/>
                    </a:lnTo>
                    <a:lnTo>
                      <a:pt x="7" y="9"/>
                    </a:lnTo>
                    <a:lnTo>
                      <a:pt x="0" y="16"/>
                    </a:lnTo>
                    <a:lnTo>
                      <a:pt x="0" y="16"/>
                    </a:lnTo>
                    <a:lnTo>
                      <a:pt x="7"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09" name="任意多边形 311008"/>
              <p:cNvSpPr/>
              <p:nvPr/>
            </p:nvSpPr>
            <p:spPr>
              <a:xfrm>
                <a:off x="1401" y="1355"/>
                <a:ext cx="29" cy="67"/>
              </a:xfrm>
              <a:custGeom>
                <a:rect l="0" t="0" r="0" b="0"/>
                <a:pathLst>
                  <a:path w="28" h="67">
                    <a:moveTo>
                      <a:pt x="29" y="61"/>
                    </a:moveTo>
                    <a:lnTo>
                      <a:pt x="29" y="61"/>
                    </a:lnTo>
                    <a:lnTo>
                      <a:pt x="22" y="54"/>
                    </a:lnTo>
                    <a:lnTo>
                      <a:pt x="18" y="48"/>
                    </a:lnTo>
                    <a:lnTo>
                      <a:pt x="13" y="41"/>
                    </a:lnTo>
                    <a:lnTo>
                      <a:pt x="11" y="32"/>
                    </a:lnTo>
                    <a:lnTo>
                      <a:pt x="9" y="26"/>
                    </a:lnTo>
                    <a:lnTo>
                      <a:pt x="11" y="17"/>
                    </a:lnTo>
                    <a:lnTo>
                      <a:pt x="13" y="11"/>
                    </a:lnTo>
                    <a:lnTo>
                      <a:pt x="18" y="6"/>
                    </a:lnTo>
                    <a:lnTo>
                      <a:pt x="11" y="0"/>
                    </a:lnTo>
                    <a:lnTo>
                      <a:pt x="5" y="8"/>
                    </a:lnTo>
                    <a:lnTo>
                      <a:pt x="3" y="15"/>
                    </a:lnTo>
                    <a:lnTo>
                      <a:pt x="0" y="26"/>
                    </a:lnTo>
                    <a:lnTo>
                      <a:pt x="3" y="35"/>
                    </a:lnTo>
                    <a:lnTo>
                      <a:pt x="5" y="43"/>
                    </a:lnTo>
                    <a:lnTo>
                      <a:pt x="9" y="52"/>
                    </a:lnTo>
                    <a:lnTo>
                      <a:pt x="16" y="61"/>
                    </a:lnTo>
                    <a:lnTo>
                      <a:pt x="24" y="67"/>
                    </a:lnTo>
                    <a:lnTo>
                      <a:pt x="24" y="67"/>
                    </a:lnTo>
                    <a:lnTo>
                      <a:pt x="29" y="6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0" name="任意多边形 311009"/>
              <p:cNvSpPr/>
              <p:nvPr/>
            </p:nvSpPr>
            <p:spPr>
              <a:xfrm>
                <a:off x="1425" y="1416"/>
                <a:ext cx="72" cy="22"/>
              </a:xfrm>
              <a:custGeom>
                <a:rect l="0" t="0" r="0" b="0"/>
                <a:pathLst>
                  <a:path w="72" h="22">
                    <a:moveTo>
                      <a:pt x="66" y="0"/>
                    </a:moveTo>
                    <a:lnTo>
                      <a:pt x="59" y="4"/>
                    </a:lnTo>
                    <a:lnTo>
                      <a:pt x="53" y="9"/>
                    </a:lnTo>
                    <a:lnTo>
                      <a:pt x="46" y="11"/>
                    </a:lnTo>
                    <a:lnTo>
                      <a:pt x="37" y="11"/>
                    </a:lnTo>
                    <a:lnTo>
                      <a:pt x="29" y="11"/>
                    </a:lnTo>
                    <a:lnTo>
                      <a:pt x="22" y="9"/>
                    </a:lnTo>
                    <a:lnTo>
                      <a:pt x="13" y="4"/>
                    </a:lnTo>
                    <a:lnTo>
                      <a:pt x="5" y="0"/>
                    </a:lnTo>
                    <a:lnTo>
                      <a:pt x="0" y="6"/>
                    </a:lnTo>
                    <a:lnTo>
                      <a:pt x="9" y="13"/>
                    </a:lnTo>
                    <a:lnTo>
                      <a:pt x="18" y="17"/>
                    </a:lnTo>
                    <a:lnTo>
                      <a:pt x="29" y="20"/>
                    </a:lnTo>
                    <a:lnTo>
                      <a:pt x="37" y="22"/>
                    </a:lnTo>
                    <a:lnTo>
                      <a:pt x="48" y="20"/>
                    </a:lnTo>
                    <a:lnTo>
                      <a:pt x="57" y="17"/>
                    </a:lnTo>
                    <a:lnTo>
                      <a:pt x="66" y="13"/>
                    </a:lnTo>
                    <a:lnTo>
                      <a:pt x="72" y="6"/>
                    </a:lnTo>
                    <a:lnTo>
                      <a:pt x="6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1" name="任意多边形 311010"/>
              <p:cNvSpPr/>
              <p:nvPr/>
            </p:nvSpPr>
            <p:spPr>
              <a:xfrm>
                <a:off x="1478" y="1355"/>
                <a:ext cx="28" cy="67"/>
              </a:xfrm>
              <a:custGeom>
                <a:rect l="0" t="0" r="0" b="0"/>
                <a:pathLst>
                  <a:path w="28" h="67">
                    <a:moveTo>
                      <a:pt x="0" y="6"/>
                    </a:moveTo>
                    <a:lnTo>
                      <a:pt x="0" y="6"/>
                    </a:lnTo>
                    <a:lnTo>
                      <a:pt x="6" y="13"/>
                    </a:lnTo>
                    <a:lnTo>
                      <a:pt x="11" y="19"/>
                    </a:lnTo>
                    <a:lnTo>
                      <a:pt x="15" y="28"/>
                    </a:lnTo>
                    <a:lnTo>
                      <a:pt x="17" y="35"/>
                    </a:lnTo>
                    <a:lnTo>
                      <a:pt x="17" y="41"/>
                    </a:lnTo>
                    <a:lnTo>
                      <a:pt x="17" y="50"/>
                    </a:lnTo>
                    <a:lnTo>
                      <a:pt x="15" y="54"/>
                    </a:lnTo>
                    <a:lnTo>
                      <a:pt x="11" y="61"/>
                    </a:lnTo>
                    <a:lnTo>
                      <a:pt x="17" y="67"/>
                    </a:lnTo>
                    <a:lnTo>
                      <a:pt x="24" y="59"/>
                    </a:lnTo>
                    <a:lnTo>
                      <a:pt x="26" y="50"/>
                    </a:lnTo>
                    <a:lnTo>
                      <a:pt x="28" y="41"/>
                    </a:lnTo>
                    <a:lnTo>
                      <a:pt x="26" y="32"/>
                    </a:lnTo>
                    <a:lnTo>
                      <a:pt x="24" y="24"/>
                    </a:lnTo>
                    <a:lnTo>
                      <a:pt x="19" y="15"/>
                    </a:lnTo>
                    <a:lnTo>
                      <a:pt x="13" y="6"/>
                    </a:lnTo>
                    <a:lnTo>
                      <a:pt x="4" y="0"/>
                    </a:lnTo>
                    <a:lnTo>
                      <a:pt x="4"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2" name="任意多边形 311011"/>
              <p:cNvSpPr/>
              <p:nvPr/>
            </p:nvSpPr>
            <p:spPr>
              <a:xfrm>
                <a:off x="1412" y="1342"/>
                <a:ext cx="70" cy="19"/>
              </a:xfrm>
              <a:custGeom>
                <a:rect l="0" t="0" r="0" b="0"/>
                <a:pathLst>
                  <a:path w="70" h="19">
                    <a:moveTo>
                      <a:pt x="7" y="19"/>
                    </a:moveTo>
                    <a:lnTo>
                      <a:pt x="7" y="19"/>
                    </a:lnTo>
                    <a:lnTo>
                      <a:pt x="11" y="15"/>
                    </a:lnTo>
                    <a:lnTo>
                      <a:pt x="18" y="13"/>
                    </a:lnTo>
                    <a:lnTo>
                      <a:pt x="24" y="10"/>
                    </a:lnTo>
                    <a:lnTo>
                      <a:pt x="33" y="8"/>
                    </a:lnTo>
                    <a:lnTo>
                      <a:pt x="42" y="10"/>
                    </a:lnTo>
                    <a:lnTo>
                      <a:pt x="48" y="10"/>
                    </a:lnTo>
                    <a:lnTo>
                      <a:pt x="57" y="15"/>
                    </a:lnTo>
                    <a:lnTo>
                      <a:pt x="66" y="19"/>
                    </a:lnTo>
                    <a:lnTo>
                      <a:pt x="70" y="13"/>
                    </a:lnTo>
                    <a:lnTo>
                      <a:pt x="61" y="6"/>
                    </a:lnTo>
                    <a:lnTo>
                      <a:pt x="53" y="4"/>
                    </a:lnTo>
                    <a:lnTo>
                      <a:pt x="42" y="0"/>
                    </a:lnTo>
                    <a:lnTo>
                      <a:pt x="33" y="0"/>
                    </a:lnTo>
                    <a:lnTo>
                      <a:pt x="24" y="0"/>
                    </a:lnTo>
                    <a:lnTo>
                      <a:pt x="13" y="4"/>
                    </a:lnTo>
                    <a:lnTo>
                      <a:pt x="7" y="8"/>
                    </a:lnTo>
                    <a:lnTo>
                      <a:pt x="0" y="15"/>
                    </a:lnTo>
                    <a:lnTo>
                      <a:pt x="0" y="15"/>
                    </a:lnTo>
                    <a:lnTo>
                      <a:pt x="7" y="1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3" name="任意多边形 311012"/>
              <p:cNvSpPr/>
              <p:nvPr/>
            </p:nvSpPr>
            <p:spPr>
              <a:xfrm>
                <a:off x="1404" y="1357"/>
                <a:ext cx="26" cy="65"/>
              </a:xfrm>
              <a:custGeom>
                <a:rect l="0" t="0" r="0" b="0"/>
                <a:pathLst>
                  <a:path w="26" h="65">
                    <a:moveTo>
                      <a:pt x="26" y="59"/>
                    </a:moveTo>
                    <a:lnTo>
                      <a:pt x="26" y="59"/>
                    </a:lnTo>
                    <a:lnTo>
                      <a:pt x="19" y="52"/>
                    </a:lnTo>
                    <a:lnTo>
                      <a:pt x="15" y="46"/>
                    </a:lnTo>
                    <a:lnTo>
                      <a:pt x="10" y="39"/>
                    </a:lnTo>
                    <a:lnTo>
                      <a:pt x="8" y="30"/>
                    </a:lnTo>
                    <a:lnTo>
                      <a:pt x="8" y="24"/>
                    </a:lnTo>
                    <a:lnTo>
                      <a:pt x="8" y="17"/>
                    </a:lnTo>
                    <a:lnTo>
                      <a:pt x="10" y="11"/>
                    </a:lnTo>
                    <a:lnTo>
                      <a:pt x="15" y="4"/>
                    </a:lnTo>
                    <a:lnTo>
                      <a:pt x="8" y="0"/>
                    </a:lnTo>
                    <a:lnTo>
                      <a:pt x="2" y="6"/>
                    </a:lnTo>
                    <a:lnTo>
                      <a:pt x="0" y="15"/>
                    </a:lnTo>
                    <a:lnTo>
                      <a:pt x="0" y="24"/>
                    </a:lnTo>
                    <a:lnTo>
                      <a:pt x="0" y="33"/>
                    </a:lnTo>
                    <a:lnTo>
                      <a:pt x="2" y="41"/>
                    </a:lnTo>
                    <a:lnTo>
                      <a:pt x="6" y="50"/>
                    </a:lnTo>
                    <a:lnTo>
                      <a:pt x="13" y="59"/>
                    </a:lnTo>
                    <a:lnTo>
                      <a:pt x="21" y="65"/>
                    </a:lnTo>
                    <a:lnTo>
                      <a:pt x="21" y="65"/>
                    </a:lnTo>
                    <a:lnTo>
                      <a:pt x="26" y="5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4" name="任意多边形 311013"/>
              <p:cNvSpPr/>
              <p:nvPr/>
            </p:nvSpPr>
            <p:spPr>
              <a:xfrm>
                <a:off x="1425" y="1416"/>
                <a:ext cx="70" cy="20"/>
              </a:xfrm>
              <a:custGeom>
                <a:rect l="0" t="0" r="0" b="0"/>
                <a:pathLst>
                  <a:path w="70" h="20">
                    <a:moveTo>
                      <a:pt x="64" y="0"/>
                    </a:moveTo>
                    <a:lnTo>
                      <a:pt x="59" y="4"/>
                    </a:lnTo>
                    <a:lnTo>
                      <a:pt x="53" y="9"/>
                    </a:lnTo>
                    <a:lnTo>
                      <a:pt x="46" y="11"/>
                    </a:lnTo>
                    <a:lnTo>
                      <a:pt x="37" y="11"/>
                    </a:lnTo>
                    <a:lnTo>
                      <a:pt x="29" y="11"/>
                    </a:lnTo>
                    <a:lnTo>
                      <a:pt x="22" y="9"/>
                    </a:lnTo>
                    <a:lnTo>
                      <a:pt x="13" y="4"/>
                    </a:lnTo>
                    <a:lnTo>
                      <a:pt x="5" y="0"/>
                    </a:lnTo>
                    <a:lnTo>
                      <a:pt x="0" y="6"/>
                    </a:lnTo>
                    <a:lnTo>
                      <a:pt x="9" y="13"/>
                    </a:lnTo>
                    <a:lnTo>
                      <a:pt x="18" y="17"/>
                    </a:lnTo>
                    <a:lnTo>
                      <a:pt x="29" y="20"/>
                    </a:lnTo>
                    <a:lnTo>
                      <a:pt x="37" y="20"/>
                    </a:lnTo>
                    <a:lnTo>
                      <a:pt x="48" y="20"/>
                    </a:lnTo>
                    <a:lnTo>
                      <a:pt x="57" y="17"/>
                    </a:lnTo>
                    <a:lnTo>
                      <a:pt x="64" y="13"/>
                    </a:lnTo>
                    <a:lnTo>
                      <a:pt x="70" y="6"/>
                    </a:lnTo>
                    <a:lnTo>
                      <a:pt x="6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5" name="任意多边形 311014"/>
              <p:cNvSpPr/>
              <p:nvPr/>
            </p:nvSpPr>
            <p:spPr>
              <a:xfrm>
                <a:off x="1476" y="1357"/>
                <a:ext cx="28" cy="65"/>
              </a:xfrm>
              <a:custGeom>
                <a:rect l="0" t="0" r="0" b="0"/>
                <a:pathLst>
                  <a:path w="28" h="65">
                    <a:moveTo>
                      <a:pt x="0" y="6"/>
                    </a:moveTo>
                    <a:lnTo>
                      <a:pt x="0" y="6"/>
                    </a:lnTo>
                    <a:lnTo>
                      <a:pt x="6" y="13"/>
                    </a:lnTo>
                    <a:lnTo>
                      <a:pt x="13" y="20"/>
                    </a:lnTo>
                    <a:lnTo>
                      <a:pt x="15" y="26"/>
                    </a:lnTo>
                    <a:lnTo>
                      <a:pt x="17" y="33"/>
                    </a:lnTo>
                    <a:lnTo>
                      <a:pt x="19" y="41"/>
                    </a:lnTo>
                    <a:lnTo>
                      <a:pt x="19" y="48"/>
                    </a:lnTo>
                    <a:lnTo>
                      <a:pt x="17" y="55"/>
                    </a:lnTo>
                    <a:lnTo>
                      <a:pt x="13" y="59"/>
                    </a:lnTo>
                    <a:lnTo>
                      <a:pt x="19" y="65"/>
                    </a:lnTo>
                    <a:lnTo>
                      <a:pt x="24" y="57"/>
                    </a:lnTo>
                    <a:lnTo>
                      <a:pt x="28" y="50"/>
                    </a:lnTo>
                    <a:lnTo>
                      <a:pt x="28" y="41"/>
                    </a:lnTo>
                    <a:lnTo>
                      <a:pt x="28" y="30"/>
                    </a:lnTo>
                    <a:lnTo>
                      <a:pt x="24" y="22"/>
                    </a:lnTo>
                    <a:lnTo>
                      <a:pt x="19" y="15"/>
                    </a:lnTo>
                    <a:lnTo>
                      <a:pt x="13" y="6"/>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6" name="任意多边形 311015"/>
              <p:cNvSpPr/>
              <p:nvPr/>
            </p:nvSpPr>
            <p:spPr>
              <a:xfrm>
                <a:off x="1412" y="1344"/>
                <a:ext cx="70" cy="19"/>
              </a:xfrm>
              <a:custGeom>
                <a:rect l="0" t="0" r="0" b="0"/>
                <a:pathLst>
                  <a:path w="70" h="19">
                    <a:moveTo>
                      <a:pt x="7" y="19"/>
                    </a:moveTo>
                    <a:lnTo>
                      <a:pt x="7" y="19"/>
                    </a:lnTo>
                    <a:lnTo>
                      <a:pt x="11" y="15"/>
                    </a:lnTo>
                    <a:lnTo>
                      <a:pt x="18" y="11"/>
                    </a:lnTo>
                    <a:lnTo>
                      <a:pt x="24" y="8"/>
                    </a:lnTo>
                    <a:lnTo>
                      <a:pt x="33" y="8"/>
                    </a:lnTo>
                    <a:lnTo>
                      <a:pt x="40" y="8"/>
                    </a:lnTo>
                    <a:lnTo>
                      <a:pt x="48" y="11"/>
                    </a:lnTo>
                    <a:lnTo>
                      <a:pt x="57" y="15"/>
                    </a:lnTo>
                    <a:lnTo>
                      <a:pt x="64" y="19"/>
                    </a:lnTo>
                    <a:lnTo>
                      <a:pt x="70" y="13"/>
                    </a:lnTo>
                    <a:lnTo>
                      <a:pt x="61" y="6"/>
                    </a:lnTo>
                    <a:lnTo>
                      <a:pt x="50" y="2"/>
                    </a:lnTo>
                    <a:lnTo>
                      <a:pt x="42" y="0"/>
                    </a:lnTo>
                    <a:lnTo>
                      <a:pt x="33" y="0"/>
                    </a:lnTo>
                    <a:lnTo>
                      <a:pt x="22" y="0"/>
                    </a:lnTo>
                    <a:lnTo>
                      <a:pt x="13" y="2"/>
                    </a:lnTo>
                    <a:lnTo>
                      <a:pt x="7" y="6"/>
                    </a:lnTo>
                    <a:lnTo>
                      <a:pt x="0" y="13"/>
                    </a:lnTo>
                    <a:lnTo>
                      <a:pt x="0" y="13"/>
                    </a:lnTo>
                    <a:lnTo>
                      <a:pt x="7" y="1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7" name="任意多边形 311016"/>
              <p:cNvSpPr/>
              <p:nvPr/>
            </p:nvSpPr>
            <p:spPr>
              <a:xfrm>
                <a:off x="1404" y="1357"/>
                <a:ext cx="28" cy="65"/>
              </a:xfrm>
              <a:custGeom>
                <a:rect l="0" t="0" r="0" b="0"/>
                <a:pathLst>
                  <a:path w="28" h="65">
                    <a:moveTo>
                      <a:pt x="28" y="59"/>
                    </a:moveTo>
                    <a:lnTo>
                      <a:pt x="28" y="59"/>
                    </a:lnTo>
                    <a:lnTo>
                      <a:pt x="21" y="52"/>
                    </a:lnTo>
                    <a:lnTo>
                      <a:pt x="15" y="46"/>
                    </a:lnTo>
                    <a:lnTo>
                      <a:pt x="10" y="39"/>
                    </a:lnTo>
                    <a:lnTo>
                      <a:pt x="8" y="33"/>
                    </a:lnTo>
                    <a:lnTo>
                      <a:pt x="8" y="26"/>
                    </a:lnTo>
                    <a:lnTo>
                      <a:pt x="8" y="17"/>
                    </a:lnTo>
                    <a:lnTo>
                      <a:pt x="10" y="13"/>
                    </a:lnTo>
                    <a:lnTo>
                      <a:pt x="15" y="6"/>
                    </a:lnTo>
                    <a:lnTo>
                      <a:pt x="8" y="0"/>
                    </a:lnTo>
                    <a:lnTo>
                      <a:pt x="4" y="9"/>
                    </a:lnTo>
                    <a:lnTo>
                      <a:pt x="0" y="17"/>
                    </a:lnTo>
                    <a:lnTo>
                      <a:pt x="0" y="26"/>
                    </a:lnTo>
                    <a:lnTo>
                      <a:pt x="0" y="35"/>
                    </a:lnTo>
                    <a:lnTo>
                      <a:pt x="4" y="44"/>
                    </a:lnTo>
                    <a:lnTo>
                      <a:pt x="8" y="52"/>
                    </a:lnTo>
                    <a:lnTo>
                      <a:pt x="15" y="59"/>
                    </a:lnTo>
                    <a:lnTo>
                      <a:pt x="21" y="65"/>
                    </a:lnTo>
                    <a:lnTo>
                      <a:pt x="21" y="65"/>
                    </a:lnTo>
                    <a:lnTo>
                      <a:pt x="28" y="5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8" name="任意多边形 311017"/>
              <p:cNvSpPr/>
              <p:nvPr/>
            </p:nvSpPr>
            <p:spPr>
              <a:xfrm>
                <a:off x="1425" y="1416"/>
                <a:ext cx="70" cy="20"/>
              </a:xfrm>
              <a:custGeom>
                <a:rect l="0" t="0" r="0" b="0"/>
                <a:pathLst>
                  <a:path w="70" h="20">
                    <a:moveTo>
                      <a:pt x="64" y="0"/>
                    </a:moveTo>
                    <a:lnTo>
                      <a:pt x="59" y="4"/>
                    </a:lnTo>
                    <a:lnTo>
                      <a:pt x="53" y="9"/>
                    </a:lnTo>
                    <a:lnTo>
                      <a:pt x="46" y="11"/>
                    </a:lnTo>
                    <a:lnTo>
                      <a:pt x="37" y="11"/>
                    </a:lnTo>
                    <a:lnTo>
                      <a:pt x="31" y="11"/>
                    </a:lnTo>
                    <a:lnTo>
                      <a:pt x="22" y="9"/>
                    </a:lnTo>
                    <a:lnTo>
                      <a:pt x="13" y="4"/>
                    </a:lnTo>
                    <a:lnTo>
                      <a:pt x="7" y="0"/>
                    </a:lnTo>
                    <a:lnTo>
                      <a:pt x="0" y="6"/>
                    </a:lnTo>
                    <a:lnTo>
                      <a:pt x="9" y="13"/>
                    </a:lnTo>
                    <a:lnTo>
                      <a:pt x="20" y="17"/>
                    </a:lnTo>
                    <a:lnTo>
                      <a:pt x="29" y="20"/>
                    </a:lnTo>
                    <a:lnTo>
                      <a:pt x="37" y="20"/>
                    </a:lnTo>
                    <a:lnTo>
                      <a:pt x="46" y="20"/>
                    </a:lnTo>
                    <a:lnTo>
                      <a:pt x="55" y="17"/>
                    </a:lnTo>
                    <a:lnTo>
                      <a:pt x="64" y="13"/>
                    </a:lnTo>
                    <a:lnTo>
                      <a:pt x="70" y="6"/>
                    </a:lnTo>
                    <a:lnTo>
                      <a:pt x="6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19" name="任意多边形 311018"/>
              <p:cNvSpPr/>
              <p:nvPr/>
            </p:nvSpPr>
            <p:spPr>
              <a:xfrm>
                <a:off x="1476" y="1357"/>
                <a:ext cx="26" cy="65"/>
              </a:xfrm>
              <a:custGeom>
                <a:rect l="0" t="0" r="0" b="0"/>
                <a:pathLst>
                  <a:path w="26" h="65">
                    <a:moveTo>
                      <a:pt x="0" y="9"/>
                    </a:moveTo>
                    <a:lnTo>
                      <a:pt x="0" y="9"/>
                    </a:lnTo>
                    <a:lnTo>
                      <a:pt x="6" y="13"/>
                    </a:lnTo>
                    <a:lnTo>
                      <a:pt x="11" y="20"/>
                    </a:lnTo>
                    <a:lnTo>
                      <a:pt x="15" y="26"/>
                    </a:lnTo>
                    <a:lnTo>
                      <a:pt x="17" y="35"/>
                    </a:lnTo>
                    <a:lnTo>
                      <a:pt x="17" y="41"/>
                    </a:lnTo>
                    <a:lnTo>
                      <a:pt x="17" y="48"/>
                    </a:lnTo>
                    <a:lnTo>
                      <a:pt x="15" y="55"/>
                    </a:lnTo>
                    <a:lnTo>
                      <a:pt x="13" y="59"/>
                    </a:lnTo>
                    <a:lnTo>
                      <a:pt x="19" y="65"/>
                    </a:lnTo>
                    <a:lnTo>
                      <a:pt x="24" y="57"/>
                    </a:lnTo>
                    <a:lnTo>
                      <a:pt x="26" y="50"/>
                    </a:lnTo>
                    <a:lnTo>
                      <a:pt x="26" y="41"/>
                    </a:lnTo>
                    <a:lnTo>
                      <a:pt x="26" y="33"/>
                    </a:lnTo>
                    <a:lnTo>
                      <a:pt x="24" y="24"/>
                    </a:lnTo>
                    <a:lnTo>
                      <a:pt x="19" y="15"/>
                    </a:lnTo>
                    <a:lnTo>
                      <a:pt x="13" y="6"/>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0" name="任意多边形 311019"/>
              <p:cNvSpPr/>
              <p:nvPr/>
            </p:nvSpPr>
            <p:spPr>
              <a:xfrm>
                <a:off x="1412" y="1346"/>
                <a:ext cx="68" cy="20"/>
              </a:xfrm>
              <a:custGeom>
                <a:rect l="0" t="0" r="0" b="0"/>
                <a:pathLst>
                  <a:path w="68" h="20">
                    <a:moveTo>
                      <a:pt x="7" y="20"/>
                    </a:moveTo>
                    <a:lnTo>
                      <a:pt x="7" y="20"/>
                    </a:lnTo>
                    <a:lnTo>
                      <a:pt x="11" y="15"/>
                    </a:lnTo>
                    <a:lnTo>
                      <a:pt x="18" y="11"/>
                    </a:lnTo>
                    <a:lnTo>
                      <a:pt x="24" y="9"/>
                    </a:lnTo>
                    <a:lnTo>
                      <a:pt x="31" y="9"/>
                    </a:lnTo>
                    <a:lnTo>
                      <a:pt x="40" y="9"/>
                    </a:lnTo>
                    <a:lnTo>
                      <a:pt x="48" y="11"/>
                    </a:lnTo>
                    <a:lnTo>
                      <a:pt x="55" y="13"/>
                    </a:lnTo>
                    <a:lnTo>
                      <a:pt x="64" y="20"/>
                    </a:lnTo>
                    <a:lnTo>
                      <a:pt x="68" y="11"/>
                    </a:lnTo>
                    <a:lnTo>
                      <a:pt x="59" y="6"/>
                    </a:lnTo>
                    <a:lnTo>
                      <a:pt x="50" y="2"/>
                    </a:lnTo>
                    <a:lnTo>
                      <a:pt x="42" y="0"/>
                    </a:lnTo>
                    <a:lnTo>
                      <a:pt x="31" y="0"/>
                    </a:lnTo>
                    <a:lnTo>
                      <a:pt x="22" y="0"/>
                    </a:lnTo>
                    <a:lnTo>
                      <a:pt x="13" y="2"/>
                    </a:lnTo>
                    <a:lnTo>
                      <a:pt x="7" y="6"/>
                    </a:lnTo>
                    <a:lnTo>
                      <a:pt x="0" y="13"/>
                    </a:lnTo>
                    <a:lnTo>
                      <a:pt x="0" y="13"/>
                    </a:lnTo>
                    <a:lnTo>
                      <a:pt x="7"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1" name="任意多边形 311020"/>
              <p:cNvSpPr/>
              <p:nvPr/>
            </p:nvSpPr>
            <p:spPr>
              <a:xfrm>
                <a:off x="1404" y="1359"/>
                <a:ext cx="28" cy="63"/>
              </a:xfrm>
              <a:custGeom>
                <a:rect l="0" t="0" r="0" b="0"/>
                <a:pathLst>
                  <a:path w="28" h="62">
                    <a:moveTo>
                      <a:pt x="28" y="57"/>
                    </a:moveTo>
                    <a:lnTo>
                      <a:pt x="28" y="57"/>
                    </a:lnTo>
                    <a:lnTo>
                      <a:pt x="21" y="50"/>
                    </a:lnTo>
                    <a:lnTo>
                      <a:pt x="17" y="44"/>
                    </a:lnTo>
                    <a:lnTo>
                      <a:pt x="13" y="37"/>
                    </a:lnTo>
                    <a:lnTo>
                      <a:pt x="10" y="31"/>
                    </a:lnTo>
                    <a:lnTo>
                      <a:pt x="8" y="24"/>
                    </a:lnTo>
                    <a:lnTo>
                      <a:pt x="10" y="18"/>
                    </a:lnTo>
                    <a:lnTo>
                      <a:pt x="10" y="11"/>
                    </a:lnTo>
                    <a:lnTo>
                      <a:pt x="15" y="7"/>
                    </a:lnTo>
                    <a:lnTo>
                      <a:pt x="8" y="0"/>
                    </a:lnTo>
                    <a:lnTo>
                      <a:pt x="4" y="7"/>
                    </a:lnTo>
                    <a:lnTo>
                      <a:pt x="0" y="15"/>
                    </a:lnTo>
                    <a:lnTo>
                      <a:pt x="0" y="24"/>
                    </a:lnTo>
                    <a:lnTo>
                      <a:pt x="2" y="33"/>
                    </a:lnTo>
                    <a:lnTo>
                      <a:pt x="4" y="42"/>
                    </a:lnTo>
                    <a:lnTo>
                      <a:pt x="8" y="50"/>
                    </a:lnTo>
                    <a:lnTo>
                      <a:pt x="15" y="57"/>
                    </a:lnTo>
                    <a:lnTo>
                      <a:pt x="21" y="63"/>
                    </a:lnTo>
                    <a:lnTo>
                      <a:pt x="21" y="63"/>
                    </a:lnTo>
                    <a:lnTo>
                      <a:pt x="28" y="5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2" name="任意多边形 311021"/>
              <p:cNvSpPr/>
              <p:nvPr/>
            </p:nvSpPr>
            <p:spPr>
              <a:xfrm>
                <a:off x="1425" y="1416"/>
                <a:ext cx="70" cy="20"/>
              </a:xfrm>
              <a:custGeom>
                <a:rect l="0" t="0" r="0" b="0"/>
                <a:pathLst>
                  <a:path w="70" h="20">
                    <a:moveTo>
                      <a:pt x="64" y="0"/>
                    </a:moveTo>
                    <a:lnTo>
                      <a:pt x="57" y="4"/>
                    </a:lnTo>
                    <a:lnTo>
                      <a:pt x="53" y="9"/>
                    </a:lnTo>
                    <a:lnTo>
                      <a:pt x="46" y="11"/>
                    </a:lnTo>
                    <a:lnTo>
                      <a:pt x="37" y="11"/>
                    </a:lnTo>
                    <a:lnTo>
                      <a:pt x="31" y="11"/>
                    </a:lnTo>
                    <a:lnTo>
                      <a:pt x="22" y="9"/>
                    </a:lnTo>
                    <a:lnTo>
                      <a:pt x="13" y="4"/>
                    </a:lnTo>
                    <a:lnTo>
                      <a:pt x="7" y="0"/>
                    </a:lnTo>
                    <a:lnTo>
                      <a:pt x="0" y="6"/>
                    </a:lnTo>
                    <a:lnTo>
                      <a:pt x="9" y="13"/>
                    </a:lnTo>
                    <a:lnTo>
                      <a:pt x="20" y="17"/>
                    </a:lnTo>
                    <a:lnTo>
                      <a:pt x="29" y="20"/>
                    </a:lnTo>
                    <a:lnTo>
                      <a:pt x="37" y="20"/>
                    </a:lnTo>
                    <a:lnTo>
                      <a:pt x="46" y="20"/>
                    </a:lnTo>
                    <a:lnTo>
                      <a:pt x="55" y="15"/>
                    </a:lnTo>
                    <a:lnTo>
                      <a:pt x="64" y="13"/>
                    </a:lnTo>
                    <a:lnTo>
                      <a:pt x="70" y="6"/>
                    </a:lnTo>
                    <a:lnTo>
                      <a:pt x="6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3" name="任意多边形 311022"/>
              <p:cNvSpPr/>
              <p:nvPr/>
            </p:nvSpPr>
            <p:spPr>
              <a:xfrm>
                <a:off x="1473" y="1359"/>
                <a:ext cx="29" cy="63"/>
              </a:xfrm>
              <a:custGeom>
                <a:rect l="0" t="0" r="0" b="0"/>
                <a:pathLst>
                  <a:path w="28" h="62">
                    <a:moveTo>
                      <a:pt x="0" y="7"/>
                    </a:moveTo>
                    <a:lnTo>
                      <a:pt x="0" y="7"/>
                    </a:lnTo>
                    <a:lnTo>
                      <a:pt x="7" y="13"/>
                    </a:lnTo>
                    <a:lnTo>
                      <a:pt x="14" y="20"/>
                    </a:lnTo>
                    <a:lnTo>
                      <a:pt x="16" y="26"/>
                    </a:lnTo>
                    <a:lnTo>
                      <a:pt x="18" y="33"/>
                    </a:lnTo>
                    <a:lnTo>
                      <a:pt x="20" y="39"/>
                    </a:lnTo>
                    <a:lnTo>
                      <a:pt x="20" y="46"/>
                    </a:lnTo>
                    <a:lnTo>
                      <a:pt x="18" y="53"/>
                    </a:lnTo>
                    <a:lnTo>
                      <a:pt x="14" y="57"/>
                    </a:lnTo>
                    <a:lnTo>
                      <a:pt x="20" y="63"/>
                    </a:lnTo>
                    <a:lnTo>
                      <a:pt x="27" y="55"/>
                    </a:lnTo>
                    <a:lnTo>
                      <a:pt x="29" y="48"/>
                    </a:lnTo>
                    <a:lnTo>
                      <a:pt x="29" y="39"/>
                    </a:lnTo>
                    <a:lnTo>
                      <a:pt x="27" y="31"/>
                    </a:lnTo>
                    <a:lnTo>
                      <a:pt x="24" y="22"/>
                    </a:lnTo>
                    <a:lnTo>
                      <a:pt x="20" y="13"/>
                    </a:lnTo>
                    <a:lnTo>
                      <a:pt x="14" y="7"/>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4" name="任意多边形 311023"/>
              <p:cNvSpPr/>
              <p:nvPr/>
            </p:nvSpPr>
            <p:spPr>
              <a:xfrm>
                <a:off x="1412" y="1346"/>
                <a:ext cx="68" cy="20"/>
              </a:xfrm>
              <a:custGeom>
                <a:rect l="0" t="0" r="0" b="0"/>
                <a:pathLst>
                  <a:path w="68" h="20">
                    <a:moveTo>
                      <a:pt x="7" y="20"/>
                    </a:moveTo>
                    <a:lnTo>
                      <a:pt x="7" y="20"/>
                    </a:lnTo>
                    <a:lnTo>
                      <a:pt x="11" y="15"/>
                    </a:lnTo>
                    <a:lnTo>
                      <a:pt x="18" y="13"/>
                    </a:lnTo>
                    <a:lnTo>
                      <a:pt x="24" y="11"/>
                    </a:lnTo>
                    <a:lnTo>
                      <a:pt x="31" y="11"/>
                    </a:lnTo>
                    <a:lnTo>
                      <a:pt x="40" y="11"/>
                    </a:lnTo>
                    <a:lnTo>
                      <a:pt x="46" y="13"/>
                    </a:lnTo>
                    <a:lnTo>
                      <a:pt x="55" y="15"/>
                    </a:lnTo>
                    <a:lnTo>
                      <a:pt x="61" y="20"/>
                    </a:lnTo>
                    <a:lnTo>
                      <a:pt x="68" y="13"/>
                    </a:lnTo>
                    <a:lnTo>
                      <a:pt x="59" y="6"/>
                    </a:lnTo>
                    <a:lnTo>
                      <a:pt x="50" y="4"/>
                    </a:lnTo>
                    <a:lnTo>
                      <a:pt x="40" y="2"/>
                    </a:lnTo>
                    <a:lnTo>
                      <a:pt x="31" y="0"/>
                    </a:lnTo>
                    <a:lnTo>
                      <a:pt x="22" y="2"/>
                    </a:lnTo>
                    <a:lnTo>
                      <a:pt x="13" y="4"/>
                    </a:lnTo>
                    <a:lnTo>
                      <a:pt x="7" y="9"/>
                    </a:lnTo>
                    <a:lnTo>
                      <a:pt x="0" y="15"/>
                    </a:lnTo>
                    <a:lnTo>
                      <a:pt x="0" y="15"/>
                    </a:lnTo>
                    <a:lnTo>
                      <a:pt x="7"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5" name="任意多边形 311024"/>
              <p:cNvSpPr/>
              <p:nvPr/>
            </p:nvSpPr>
            <p:spPr>
              <a:xfrm>
                <a:off x="1404" y="1361"/>
                <a:ext cx="28" cy="61"/>
              </a:xfrm>
              <a:custGeom>
                <a:rect l="0" t="0" r="0" b="0"/>
                <a:pathLst>
                  <a:path w="28" h="61">
                    <a:moveTo>
                      <a:pt x="28" y="55"/>
                    </a:moveTo>
                    <a:lnTo>
                      <a:pt x="28" y="55"/>
                    </a:lnTo>
                    <a:lnTo>
                      <a:pt x="21" y="48"/>
                    </a:lnTo>
                    <a:lnTo>
                      <a:pt x="17" y="44"/>
                    </a:lnTo>
                    <a:lnTo>
                      <a:pt x="13" y="37"/>
                    </a:lnTo>
                    <a:lnTo>
                      <a:pt x="10" y="29"/>
                    </a:lnTo>
                    <a:lnTo>
                      <a:pt x="10" y="22"/>
                    </a:lnTo>
                    <a:lnTo>
                      <a:pt x="10" y="16"/>
                    </a:lnTo>
                    <a:lnTo>
                      <a:pt x="13" y="11"/>
                    </a:lnTo>
                    <a:lnTo>
                      <a:pt x="15" y="5"/>
                    </a:lnTo>
                    <a:lnTo>
                      <a:pt x="8" y="0"/>
                    </a:lnTo>
                    <a:lnTo>
                      <a:pt x="4" y="7"/>
                    </a:lnTo>
                    <a:lnTo>
                      <a:pt x="2" y="16"/>
                    </a:lnTo>
                    <a:lnTo>
                      <a:pt x="0" y="24"/>
                    </a:lnTo>
                    <a:lnTo>
                      <a:pt x="2" y="31"/>
                    </a:lnTo>
                    <a:lnTo>
                      <a:pt x="4" y="40"/>
                    </a:lnTo>
                    <a:lnTo>
                      <a:pt x="8" y="48"/>
                    </a:lnTo>
                    <a:lnTo>
                      <a:pt x="15" y="55"/>
                    </a:lnTo>
                    <a:lnTo>
                      <a:pt x="24" y="61"/>
                    </a:lnTo>
                    <a:lnTo>
                      <a:pt x="24" y="61"/>
                    </a:lnTo>
                    <a:lnTo>
                      <a:pt x="28" y="5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6" name="任意多边形 311025"/>
              <p:cNvSpPr/>
              <p:nvPr/>
            </p:nvSpPr>
            <p:spPr>
              <a:xfrm>
                <a:off x="1428" y="1416"/>
                <a:ext cx="65" cy="20"/>
              </a:xfrm>
              <a:custGeom>
                <a:rect l="0" t="0" r="0" b="0"/>
                <a:pathLst>
                  <a:path w="65" h="20">
                    <a:moveTo>
                      <a:pt x="59" y="0"/>
                    </a:moveTo>
                    <a:lnTo>
                      <a:pt x="54" y="4"/>
                    </a:lnTo>
                    <a:lnTo>
                      <a:pt x="50" y="9"/>
                    </a:lnTo>
                    <a:lnTo>
                      <a:pt x="43" y="9"/>
                    </a:lnTo>
                    <a:lnTo>
                      <a:pt x="34" y="11"/>
                    </a:lnTo>
                    <a:lnTo>
                      <a:pt x="28" y="11"/>
                    </a:lnTo>
                    <a:lnTo>
                      <a:pt x="19" y="9"/>
                    </a:lnTo>
                    <a:lnTo>
                      <a:pt x="13" y="4"/>
                    </a:lnTo>
                    <a:lnTo>
                      <a:pt x="4" y="0"/>
                    </a:lnTo>
                    <a:lnTo>
                      <a:pt x="0" y="6"/>
                    </a:lnTo>
                    <a:lnTo>
                      <a:pt x="8" y="13"/>
                    </a:lnTo>
                    <a:lnTo>
                      <a:pt x="17" y="17"/>
                    </a:lnTo>
                    <a:lnTo>
                      <a:pt x="26" y="20"/>
                    </a:lnTo>
                    <a:lnTo>
                      <a:pt x="34" y="20"/>
                    </a:lnTo>
                    <a:lnTo>
                      <a:pt x="43" y="20"/>
                    </a:lnTo>
                    <a:lnTo>
                      <a:pt x="52" y="15"/>
                    </a:lnTo>
                    <a:lnTo>
                      <a:pt x="61" y="11"/>
                    </a:lnTo>
                    <a:lnTo>
                      <a:pt x="65" y="6"/>
                    </a:lnTo>
                    <a:lnTo>
                      <a:pt x="5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7" name="任意多边形 311026"/>
              <p:cNvSpPr/>
              <p:nvPr/>
            </p:nvSpPr>
            <p:spPr>
              <a:xfrm>
                <a:off x="1473" y="1361"/>
                <a:ext cx="27" cy="61"/>
              </a:xfrm>
              <a:custGeom>
                <a:rect l="0" t="0" r="0" b="0"/>
                <a:pathLst>
                  <a:path w="27" h="61">
                    <a:moveTo>
                      <a:pt x="0" y="7"/>
                    </a:moveTo>
                    <a:lnTo>
                      <a:pt x="0" y="7"/>
                    </a:lnTo>
                    <a:lnTo>
                      <a:pt x="7" y="11"/>
                    </a:lnTo>
                    <a:lnTo>
                      <a:pt x="11" y="18"/>
                    </a:lnTo>
                    <a:lnTo>
                      <a:pt x="16" y="24"/>
                    </a:lnTo>
                    <a:lnTo>
                      <a:pt x="18" y="31"/>
                    </a:lnTo>
                    <a:lnTo>
                      <a:pt x="18" y="37"/>
                    </a:lnTo>
                    <a:lnTo>
                      <a:pt x="18" y="44"/>
                    </a:lnTo>
                    <a:lnTo>
                      <a:pt x="16" y="51"/>
                    </a:lnTo>
                    <a:lnTo>
                      <a:pt x="14" y="55"/>
                    </a:lnTo>
                    <a:lnTo>
                      <a:pt x="20" y="61"/>
                    </a:lnTo>
                    <a:lnTo>
                      <a:pt x="24" y="53"/>
                    </a:lnTo>
                    <a:lnTo>
                      <a:pt x="27" y="46"/>
                    </a:lnTo>
                    <a:lnTo>
                      <a:pt x="27" y="37"/>
                    </a:lnTo>
                    <a:lnTo>
                      <a:pt x="27" y="29"/>
                    </a:lnTo>
                    <a:lnTo>
                      <a:pt x="24" y="20"/>
                    </a:lnTo>
                    <a:lnTo>
                      <a:pt x="18" y="13"/>
                    </a:lnTo>
                    <a:lnTo>
                      <a:pt x="14" y="7"/>
                    </a:lnTo>
                    <a:lnTo>
                      <a:pt x="5" y="0"/>
                    </a:lnTo>
                    <a:lnTo>
                      <a:pt x="5"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8" name="任意多边形 311027"/>
              <p:cNvSpPr/>
              <p:nvPr/>
            </p:nvSpPr>
            <p:spPr>
              <a:xfrm>
                <a:off x="1412" y="1348"/>
                <a:ext cx="66" cy="20"/>
              </a:xfrm>
              <a:custGeom>
                <a:rect l="0" t="0" r="0" b="0"/>
                <a:pathLst>
                  <a:path w="66" h="20">
                    <a:moveTo>
                      <a:pt x="7" y="20"/>
                    </a:moveTo>
                    <a:lnTo>
                      <a:pt x="7" y="20"/>
                    </a:lnTo>
                    <a:lnTo>
                      <a:pt x="11" y="15"/>
                    </a:lnTo>
                    <a:lnTo>
                      <a:pt x="18" y="13"/>
                    </a:lnTo>
                    <a:lnTo>
                      <a:pt x="24" y="11"/>
                    </a:lnTo>
                    <a:lnTo>
                      <a:pt x="31" y="9"/>
                    </a:lnTo>
                    <a:lnTo>
                      <a:pt x="37" y="11"/>
                    </a:lnTo>
                    <a:lnTo>
                      <a:pt x="46" y="11"/>
                    </a:lnTo>
                    <a:lnTo>
                      <a:pt x="53" y="15"/>
                    </a:lnTo>
                    <a:lnTo>
                      <a:pt x="61" y="20"/>
                    </a:lnTo>
                    <a:lnTo>
                      <a:pt x="66" y="13"/>
                    </a:lnTo>
                    <a:lnTo>
                      <a:pt x="57" y="7"/>
                    </a:lnTo>
                    <a:lnTo>
                      <a:pt x="48" y="2"/>
                    </a:lnTo>
                    <a:lnTo>
                      <a:pt x="40" y="0"/>
                    </a:lnTo>
                    <a:lnTo>
                      <a:pt x="31" y="0"/>
                    </a:lnTo>
                    <a:lnTo>
                      <a:pt x="22" y="2"/>
                    </a:lnTo>
                    <a:lnTo>
                      <a:pt x="13" y="4"/>
                    </a:lnTo>
                    <a:lnTo>
                      <a:pt x="7" y="9"/>
                    </a:lnTo>
                    <a:lnTo>
                      <a:pt x="0" y="13"/>
                    </a:lnTo>
                    <a:lnTo>
                      <a:pt x="0" y="13"/>
                    </a:lnTo>
                    <a:lnTo>
                      <a:pt x="7"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29" name="任意多边形 311028"/>
              <p:cNvSpPr/>
              <p:nvPr/>
            </p:nvSpPr>
            <p:spPr>
              <a:xfrm>
                <a:off x="1406" y="1361"/>
                <a:ext cx="26" cy="61"/>
              </a:xfrm>
              <a:custGeom>
                <a:rect l="0" t="0" r="0" b="0"/>
                <a:pathLst>
                  <a:path w="26" h="61">
                    <a:moveTo>
                      <a:pt x="26" y="55"/>
                    </a:moveTo>
                    <a:lnTo>
                      <a:pt x="26" y="55"/>
                    </a:lnTo>
                    <a:lnTo>
                      <a:pt x="22" y="51"/>
                    </a:lnTo>
                    <a:lnTo>
                      <a:pt x="15" y="44"/>
                    </a:lnTo>
                    <a:lnTo>
                      <a:pt x="11" y="37"/>
                    </a:lnTo>
                    <a:lnTo>
                      <a:pt x="8" y="31"/>
                    </a:lnTo>
                    <a:lnTo>
                      <a:pt x="8" y="24"/>
                    </a:lnTo>
                    <a:lnTo>
                      <a:pt x="8" y="18"/>
                    </a:lnTo>
                    <a:lnTo>
                      <a:pt x="11" y="11"/>
                    </a:lnTo>
                    <a:lnTo>
                      <a:pt x="13" y="7"/>
                    </a:lnTo>
                    <a:lnTo>
                      <a:pt x="6" y="0"/>
                    </a:lnTo>
                    <a:lnTo>
                      <a:pt x="2" y="9"/>
                    </a:lnTo>
                    <a:lnTo>
                      <a:pt x="0" y="16"/>
                    </a:lnTo>
                    <a:lnTo>
                      <a:pt x="0" y="24"/>
                    </a:lnTo>
                    <a:lnTo>
                      <a:pt x="0" y="33"/>
                    </a:lnTo>
                    <a:lnTo>
                      <a:pt x="4" y="42"/>
                    </a:lnTo>
                    <a:lnTo>
                      <a:pt x="8" y="48"/>
                    </a:lnTo>
                    <a:lnTo>
                      <a:pt x="15" y="55"/>
                    </a:lnTo>
                    <a:lnTo>
                      <a:pt x="22" y="61"/>
                    </a:lnTo>
                    <a:lnTo>
                      <a:pt x="22" y="61"/>
                    </a:lnTo>
                    <a:lnTo>
                      <a:pt x="26" y="5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0" name="任意多边形 311029"/>
              <p:cNvSpPr/>
              <p:nvPr/>
            </p:nvSpPr>
            <p:spPr>
              <a:xfrm>
                <a:off x="1428" y="1416"/>
                <a:ext cx="65" cy="20"/>
              </a:xfrm>
              <a:custGeom>
                <a:rect l="0" t="0" r="0" b="0"/>
                <a:pathLst>
                  <a:path w="65" h="20">
                    <a:moveTo>
                      <a:pt x="59" y="0"/>
                    </a:moveTo>
                    <a:lnTo>
                      <a:pt x="54" y="4"/>
                    </a:lnTo>
                    <a:lnTo>
                      <a:pt x="48" y="6"/>
                    </a:lnTo>
                    <a:lnTo>
                      <a:pt x="41" y="9"/>
                    </a:lnTo>
                    <a:lnTo>
                      <a:pt x="34" y="11"/>
                    </a:lnTo>
                    <a:lnTo>
                      <a:pt x="28" y="9"/>
                    </a:lnTo>
                    <a:lnTo>
                      <a:pt x="19" y="9"/>
                    </a:lnTo>
                    <a:lnTo>
                      <a:pt x="13" y="4"/>
                    </a:lnTo>
                    <a:lnTo>
                      <a:pt x="4" y="0"/>
                    </a:lnTo>
                    <a:lnTo>
                      <a:pt x="0" y="6"/>
                    </a:lnTo>
                    <a:lnTo>
                      <a:pt x="8" y="13"/>
                    </a:lnTo>
                    <a:lnTo>
                      <a:pt x="17" y="17"/>
                    </a:lnTo>
                    <a:lnTo>
                      <a:pt x="26" y="20"/>
                    </a:lnTo>
                    <a:lnTo>
                      <a:pt x="34" y="20"/>
                    </a:lnTo>
                    <a:lnTo>
                      <a:pt x="43" y="17"/>
                    </a:lnTo>
                    <a:lnTo>
                      <a:pt x="52" y="15"/>
                    </a:lnTo>
                    <a:lnTo>
                      <a:pt x="59" y="11"/>
                    </a:lnTo>
                    <a:lnTo>
                      <a:pt x="65" y="6"/>
                    </a:lnTo>
                    <a:lnTo>
                      <a:pt x="5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1" name="任意多边形 311030"/>
              <p:cNvSpPr/>
              <p:nvPr/>
            </p:nvSpPr>
            <p:spPr>
              <a:xfrm>
                <a:off x="1471" y="1361"/>
                <a:ext cx="29" cy="61"/>
              </a:xfrm>
              <a:custGeom>
                <a:rect l="0" t="0" r="0" b="0"/>
                <a:pathLst>
                  <a:path w="28" h="61">
                    <a:moveTo>
                      <a:pt x="0" y="9"/>
                    </a:moveTo>
                    <a:lnTo>
                      <a:pt x="0" y="9"/>
                    </a:lnTo>
                    <a:lnTo>
                      <a:pt x="7" y="13"/>
                    </a:lnTo>
                    <a:lnTo>
                      <a:pt x="11" y="20"/>
                    </a:lnTo>
                    <a:lnTo>
                      <a:pt x="16" y="26"/>
                    </a:lnTo>
                    <a:lnTo>
                      <a:pt x="18" y="33"/>
                    </a:lnTo>
                    <a:lnTo>
                      <a:pt x="20" y="37"/>
                    </a:lnTo>
                    <a:lnTo>
                      <a:pt x="20" y="44"/>
                    </a:lnTo>
                    <a:lnTo>
                      <a:pt x="18" y="51"/>
                    </a:lnTo>
                    <a:lnTo>
                      <a:pt x="16" y="55"/>
                    </a:lnTo>
                    <a:lnTo>
                      <a:pt x="22" y="61"/>
                    </a:lnTo>
                    <a:lnTo>
                      <a:pt x="26" y="53"/>
                    </a:lnTo>
                    <a:lnTo>
                      <a:pt x="29" y="46"/>
                    </a:lnTo>
                    <a:lnTo>
                      <a:pt x="29" y="37"/>
                    </a:lnTo>
                    <a:lnTo>
                      <a:pt x="26" y="29"/>
                    </a:lnTo>
                    <a:lnTo>
                      <a:pt x="24" y="22"/>
                    </a:lnTo>
                    <a:lnTo>
                      <a:pt x="20" y="13"/>
                    </a:lnTo>
                    <a:lnTo>
                      <a:pt x="13" y="7"/>
                    </a:lnTo>
                    <a:lnTo>
                      <a:pt x="7" y="0"/>
                    </a:lnTo>
                    <a:lnTo>
                      <a:pt x="7"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2" name="任意多边形 311031"/>
              <p:cNvSpPr/>
              <p:nvPr/>
            </p:nvSpPr>
            <p:spPr>
              <a:xfrm>
                <a:off x="1412" y="1350"/>
                <a:ext cx="66" cy="20"/>
              </a:xfrm>
              <a:custGeom>
                <a:rect l="0" t="0" r="0" b="0"/>
                <a:pathLst>
                  <a:path w="66" h="20">
                    <a:moveTo>
                      <a:pt x="7" y="20"/>
                    </a:moveTo>
                    <a:lnTo>
                      <a:pt x="7" y="20"/>
                    </a:lnTo>
                    <a:lnTo>
                      <a:pt x="11" y="16"/>
                    </a:lnTo>
                    <a:lnTo>
                      <a:pt x="18" y="11"/>
                    </a:lnTo>
                    <a:lnTo>
                      <a:pt x="24" y="9"/>
                    </a:lnTo>
                    <a:lnTo>
                      <a:pt x="31" y="9"/>
                    </a:lnTo>
                    <a:lnTo>
                      <a:pt x="37" y="9"/>
                    </a:lnTo>
                    <a:lnTo>
                      <a:pt x="44" y="11"/>
                    </a:lnTo>
                    <a:lnTo>
                      <a:pt x="53" y="16"/>
                    </a:lnTo>
                    <a:lnTo>
                      <a:pt x="59" y="20"/>
                    </a:lnTo>
                    <a:lnTo>
                      <a:pt x="66" y="11"/>
                    </a:lnTo>
                    <a:lnTo>
                      <a:pt x="57" y="7"/>
                    </a:lnTo>
                    <a:lnTo>
                      <a:pt x="48" y="2"/>
                    </a:lnTo>
                    <a:lnTo>
                      <a:pt x="40" y="0"/>
                    </a:lnTo>
                    <a:lnTo>
                      <a:pt x="31" y="0"/>
                    </a:lnTo>
                    <a:lnTo>
                      <a:pt x="22" y="0"/>
                    </a:lnTo>
                    <a:lnTo>
                      <a:pt x="13" y="5"/>
                    </a:lnTo>
                    <a:lnTo>
                      <a:pt x="7" y="7"/>
                    </a:lnTo>
                    <a:lnTo>
                      <a:pt x="0" y="13"/>
                    </a:lnTo>
                    <a:lnTo>
                      <a:pt x="0" y="13"/>
                    </a:lnTo>
                    <a:lnTo>
                      <a:pt x="7"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3" name="任意多边形 311032"/>
              <p:cNvSpPr/>
              <p:nvPr/>
            </p:nvSpPr>
            <p:spPr>
              <a:xfrm>
                <a:off x="1406" y="1363"/>
                <a:ext cx="28" cy="59"/>
              </a:xfrm>
              <a:custGeom>
                <a:rect l="0" t="0" r="0" b="0"/>
                <a:pathLst>
                  <a:path w="28" h="59">
                    <a:moveTo>
                      <a:pt x="28" y="53"/>
                    </a:moveTo>
                    <a:lnTo>
                      <a:pt x="28" y="53"/>
                    </a:lnTo>
                    <a:lnTo>
                      <a:pt x="22" y="49"/>
                    </a:lnTo>
                    <a:lnTo>
                      <a:pt x="15" y="42"/>
                    </a:lnTo>
                    <a:lnTo>
                      <a:pt x="13" y="35"/>
                    </a:lnTo>
                    <a:lnTo>
                      <a:pt x="11" y="29"/>
                    </a:lnTo>
                    <a:lnTo>
                      <a:pt x="8" y="22"/>
                    </a:lnTo>
                    <a:lnTo>
                      <a:pt x="8" y="16"/>
                    </a:lnTo>
                    <a:lnTo>
                      <a:pt x="11" y="11"/>
                    </a:lnTo>
                    <a:lnTo>
                      <a:pt x="13" y="7"/>
                    </a:lnTo>
                    <a:lnTo>
                      <a:pt x="6" y="0"/>
                    </a:lnTo>
                    <a:lnTo>
                      <a:pt x="2" y="7"/>
                    </a:lnTo>
                    <a:lnTo>
                      <a:pt x="0" y="16"/>
                    </a:lnTo>
                    <a:lnTo>
                      <a:pt x="0" y="22"/>
                    </a:lnTo>
                    <a:lnTo>
                      <a:pt x="2" y="31"/>
                    </a:lnTo>
                    <a:lnTo>
                      <a:pt x="4" y="40"/>
                    </a:lnTo>
                    <a:lnTo>
                      <a:pt x="8" y="46"/>
                    </a:lnTo>
                    <a:lnTo>
                      <a:pt x="15" y="55"/>
                    </a:lnTo>
                    <a:lnTo>
                      <a:pt x="22" y="59"/>
                    </a:lnTo>
                    <a:lnTo>
                      <a:pt x="22" y="59"/>
                    </a:lnTo>
                    <a:lnTo>
                      <a:pt x="28" y="5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4" name="任意多边形 311033"/>
              <p:cNvSpPr/>
              <p:nvPr/>
            </p:nvSpPr>
            <p:spPr>
              <a:xfrm>
                <a:off x="1428" y="1416"/>
                <a:ext cx="65" cy="20"/>
              </a:xfrm>
              <a:custGeom>
                <a:rect l="0" t="0" r="0" b="0"/>
                <a:pathLst>
                  <a:path w="65" h="20">
                    <a:moveTo>
                      <a:pt x="59" y="0"/>
                    </a:moveTo>
                    <a:lnTo>
                      <a:pt x="54" y="4"/>
                    </a:lnTo>
                    <a:lnTo>
                      <a:pt x="48" y="6"/>
                    </a:lnTo>
                    <a:lnTo>
                      <a:pt x="41" y="9"/>
                    </a:lnTo>
                    <a:lnTo>
                      <a:pt x="34" y="9"/>
                    </a:lnTo>
                    <a:lnTo>
                      <a:pt x="28" y="9"/>
                    </a:lnTo>
                    <a:lnTo>
                      <a:pt x="19" y="6"/>
                    </a:lnTo>
                    <a:lnTo>
                      <a:pt x="13" y="4"/>
                    </a:lnTo>
                    <a:lnTo>
                      <a:pt x="6" y="0"/>
                    </a:lnTo>
                    <a:lnTo>
                      <a:pt x="0" y="6"/>
                    </a:lnTo>
                    <a:lnTo>
                      <a:pt x="8" y="13"/>
                    </a:lnTo>
                    <a:lnTo>
                      <a:pt x="17" y="15"/>
                    </a:lnTo>
                    <a:lnTo>
                      <a:pt x="26" y="17"/>
                    </a:lnTo>
                    <a:lnTo>
                      <a:pt x="34" y="20"/>
                    </a:lnTo>
                    <a:lnTo>
                      <a:pt x="43" y="17"/>
                    </a:lnTo>
                    <a:lnTo>
                      <a:pt x="52" y="15"/>
                    </a:lnTo>
                    <a:lnTo>
                      <a:pt x="59" y="11"/>
                    </a:lnTo>
                    <a:lnTo>
                      <a:pt x="65" y="6"/>
                    </a:lnTo>
                    <a:lnTo>
                      <a:pt x="5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5" name="任意多边形 311034"/>
              <p:cNvSpPr/>
              <p:nvPr/>
            </p:nvSpPr>
            <p:spPr>
              <a:xfrm>
                <a:off x="1471" y="1363"/>
                <a:ext cx="26" cy="57"/>
              </a:xfrm>
              <a:custGeom>
                <a:rect l="0" t="0" r="0" b="0"/>
                <a:pathLst>
                  <a:path w="26" h="57">
                    <a:moveTo>
                      <a:pt x="0" y="7"/>
                    </a:moveTo>
                    <a:lnTo>
                      <a:pt x="0" y="7"/>
                    </a:lnTo>
                    <a:lnTo>
                      <a:pt x="7" y="14"/>
                    </a:lnTo>
                    <a:lnTo>
                      <a:pt x="11" y="18"/>
                    </a:lnTo>
                    <a:lnTo>
                      <a:pt x="16" y="24"/>
                    </a:lnTo>
                    <a:lnTo>
                      <a:pt x="18" y="31"/>
                    </a:lnTo>
                    <a:lnTo>
                      <a:pt x="18" y="38"/>
                    </a:lnTo>
                    <a:lnTo>
                      <a:pt x="18" y="42"/>
                    </a:lnTo>
                    <a:lnTo>
                      <a:pt x="18" y="49"/>
                    </a:lnTo>
                    <a:lnTo>
                      <a:pt x="13" y="53"/>
                    </a:lnTo>
                    <a:lnTo>
                      <a:pt x="22" y="57"/>
                    </a:lnTo>
                    <a:lnTo>
                      <a:pt x="24" y="51"/>
                    </a:lnTo>
                    <a:lnTo>
                      <a:pt x="26" y="44"/>
                    </a:lnTo>
                    <a:lnTo>
                      <a:pt x="26" y="35"/>
                    </a:lnTo>
                    <a:lnTo>
                      <a:pt x="26" y="29"/>
                    </a:lnTo>
                    <a:lnTo>
                      <a:pt x="22" y="20"/>
                    </a:lnTo>
                    <a:lnTo>
                      <a:pt x="18" y="14"/>
                    </a:lnTo>
                    <a:lnTo>
                      <a:pt x="13" y="7"/>
                    </a:lnTo>
                    <a:lnTo>
                      <a:pt x="5" y="0"/>
                    </a:lnTo>
                    <a:lnTo>
                      <a:pt x="5"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6" name="任意多边形 311035"/>
              <p:cNvSpPr/>
              <p:nvPr/>
            </p:nvSpPr>
            <p:spPr>
              <a:xfrm>
                <a:off x="1412" y="1352"/>
                <a:ext cx="64" cy="18"/>
              </a:xfrm>
              <a:custGeom>
                <a:rect l="0" t="0" r="0" b="0"/>
                <a:pathLst>
                  <a:path w="64" h="18">
                    <a:moveTo>
                      <a:pt x="7" y="18"/>
                    </a:moveTo>
                    <a:lnTo>
                      <a:pt x="7" y="18"/>
                    </a:lnTo>
                    <a:lnTo>
                      <a:pt x="11" y="14"/>
                    </a:lnTo>
                    <a:lnTo>
                      <a:pt x="18" y="11"/>
                    </a:lnTo>
                    <a:lnTo>
                      <a:pt x="22" y="9"/>
                    </a:lnTo>
                    <a:lnTo>
                      <a:pt x="29" y="9"/>
                    </a:lnTo>
                    <a:lnTo>
                      <a:pt x="37" y="9"/>
                    </a:lnTo>
                    <a:lnTo>
                      <a:pt x="44" y="11"/>
                    </a:lnTo>
                    <a:lnTo>
                      <a:pt x="50" y="14"/>
                    </a:lnTo>
                    <a:lnTo>
                      <a:pt x="59" y="18"/>
                    </a:lnTo>
                    <a:lnTo>
                      <a:pt x="64" y="11"/>
                    </a:lnTo>
                    <a:lnTo>
                      <a:pt x="55" y="7"/>
                    </a:lnTo>
                    <a:lnTo>
                      <a:pt x="46" y="3"/>
                    </a:lnTo>
                    <a:lnTo>
                      <a:pt x="37" y="0"/>
                    </a:lnTo>
                    <a:lnTo>
                      <a:pt x="29" y="0"/>
                    </a:lnTo>
                    <a:lnTo>
                      <a:pt x="22" y="0"/>
                    </a:lnTo>
                    <a:lnTo>
                      <a:pt x="13" y="3"/>
                    </a:lnTo>
                    <a:lnTo>
                      <a:pt x="7" y="7"/>
                    </a:lnTo>
                    <a:lnTo>
                      <a:pt x="0" y="14"/>
                    </a:lnTo>
                    <a:lnTo>
                      <a:pt x="0" y="14"/>
                    </a:lnTo>
                    <a:lnTo>
                      <a:pt x="7"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7" name="任意多边形 311036"/>
              <p:cNvSpPr/>
              <p:nvPr/>
            </p:nvSpPr>
            <p:spPr>
              <a:xfrm>
                <a:off x="1406" y="1366"/>
                <a:ext cx="28" cy="56"/>
              </a:xfrm>
              <a:custGeom>
                <a:rect l="0" t="0" r="0" b="0"/>
                <a:pathLst>
                  <a:path w="28" h="56">
                    <a:moveTo>
                      <a:pt x="28" y="50"/>
                    </a:moveTo>
                    <a:lnTo>
                      <a:pt x="28" y="50"/>
                    </a:lnTo>
                    <a:lnTo>
                      <a:pt x="22" y="46"/>
                    </a:lnTo>
                    <a:lnTo>
                      <a:pt x="17" y="39"/>
                    </a:lnTo>
                    <a:lnTo>
                      <a:pt x="13" y="32"/>
                    </a:lnTo>
                    <a:lnTo>
                      <a:pt x="11" y="26"/>
                    </a:lnTo>
                    <a:lnTo>
                      <a:pt x="8" y="21"/>
                    </a:lnTo>
                    <a:lnTo>
                      <a:pt x="8" y="15"/>
                    </a:lnTo>
                    <a:lnTo>
                      <a:pt x="11" y="11"/>
                    </a:lnTo>
                    <a:lnTo>
                      <a:pt x="13" y="4"/>
                    </a:lnTo>
                    <a:lnTo>
                      <a:pt x="6" y="0"/>
                    </a:lnTo>
                    <a:lnTo>
                      <a:pt x="2" y="6"/>
                    </a:lnTo>
                    <a:lnTo>
                      <a:pt x="0" y="13"/>
                    </a:lnTo>
                    <a:lnTo>
                      <a:pt x="0" y="21"/>
                    </a:lnTo>
                    <a:lnTo>
                      <a:pt x="2" y="30"/>
                    </a:lnTo>
                    <a:lnTo>
                      <a:pt x="4" y="37"/>
                    </a:lnTo>
                    <a:lnTo>
                      <a:pt x="8" y="46"/>
                    </a:lnTo>
                    <a:lnTo>
                      <a:pt x="15" y="52"/>
                    </a:lnTo>
                    <a:lnTo>
                      <a:pt x="24" y="56"/>
                    </a:lnTo>
                    <a:lnTo>
                      <a:pt x="24" y="56"/>
                    </a:lnTo>
                    <a:lnTo>
                      <a:pt x="28" y="5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8" name="任意多边形 311037"/>
              <p:cNvSpPr/>
              <p:nvPr/>
            </p:nvSpPr>
            <p:spPr>
              <a:xfrm>
                <a:off x="1430" y="1416"/>
                <a:ext cx="63" cy="17"/>
              </a:xfrm>
              <a:custGeom>
                <a:rect l="0" t="0" r="0" b="0"/>
                <a:pathLst>
                  <a:path w="62" h="17">
                    <a:moveTo>
                      <a:pt x="54" y="0"/>
                    </a:moveTo>
                    <a:lnTo>
                      <a:pt x="50" y="4"/>
                    </a:lnTo>
                    <a:lnTo>
                      <a:pt x="46" y="6"/>
                    </a:lnTo>
                    <a:lnTo>
                      <a:pt x="39" y="9"/>
                    </a:lnTo>
                    <a:lnTo>
                      <a:pt x="32" y="9"/>
                    </a:lnTo>
                    <a:lnTo>
                      <a:pt x="26" y="9"/>
                    </a:lnTo>
                    <a:lnTo>
                      <a:pt x="19" y="6"/>
                    </a:lnTo>
                    <a:lnTo>
                      <a:pt x="11" y="4"/>
                    </a:lnTo>
                    <a:lnTo>
                      <a:pt x="4" y="0"/>
                    </a:lnTo>
                    <a:lnTo>
                      <a:pt x="0" y="6"/>
                    </a:lnTo>
                    <a:lnTo>
                      <a:pt x="6" y="13"/>
                    </a:lnTo>
                    <a:lnTo>
                      <a:pt x="15" y="15"/>
                    </a:lnTo>
                    <a:lnTo>
                      <a:pt x="24" y="17"/>
                    </a:lnTo>
                    <a:lnTo>
                      <a:pt x="32" y="17"/>
                    </a:lnTo>
                    <a:lnTo>
                      <a:pt x="41" y="17"/>
                    </a:lnTo>
                    <a:lnTo>
                      <a:pt x="50" y="15"/>
                    </a:lnTo>
                    <a:lnTo>
                      <a:pt x="57" y="11"/>
                    </a:lnTo>
                    <a:lnTo>
                      <a:pt x="63" y="4"/>
                    </a:lnTo>
                    <a:lnTo>
                      <a:pt x="5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39" name="任意多边形 311038"/>
              <p:cNvSpPr/>
              <p:nvPr/>
            </p:nvSpPr>
            <p:spPr>
              <a:xfrm>
                <a:off x="1469" y="1363"/>
                <a:ext cx="28" cy="57"/>
              </a:xfrm>
              <a:custGeom>
                <a:rect l="0" t="0" r="0" b="0"/>
                <a:pathLst>
                  <a:path w="28" h="57">
                    <a:moveTo>
                      <a:pt x="0" y="9"/>
                    </a:moveTo>
                    <a:lnTo>
                      <a:pt x="0" y="9"/>
                    </a:lnTo>
                    <a:lnTo>
                      <a:pt x="7" y="14"/>
                    </a:lnTo>
                    <a:lnTo>
                      <a:pt x="11" y="20"/>
                    </a:lnTo>
                    <a:lnTo>
                      <a:pt x="15" y="24"/>
                    </a:lnTo>
                    <a:lnTo>
                      <a:pt x="18" y="31"/>
                    </a:lnTo>
                    <a:lnTo>
                      <a:pt x="20" y="38"/>
                    </a:lnTo>
                    <a:lnTo>
                      <a:pt x="20" y="42"/>
                    </a:lnTo>
                    <a:lnTo>
                      <a:pt x="18" y="49"/>
                    </a:lnTo>
                    <a:lnTo>
                      <a:pt x="15" y="53"/>
                    </a:lnTo>
                    <a:lnTo>
                      <a:pt x="22" y="57"/>
                    </a:lnTo>
                    <a:lnTo>
                      <a:pt x="26" y="51"/>
                    </a:lnTo>
                    <a:lnTo>
                      <a:pt x="28" y="44"/>
                    </a:lnTo>
                    <a:lnTo>
                      <a:pt x="28" y="35"/>
                    </a:lnTo>
                    <a:lnTo>
                      <a:pt x="26" y="29"/>
                    </a:lnTo>
                    <a:lnTo>
                      <a:pt x="24" y="20"/>
                    </a:lnTo>
                    <a:lnTo>
                      <a:pt x="20" y="14"/>
                    </a:lnTo>
                    <a:lnTo>
                      <a:pt x="13" y="7"/>
                    </a:lnTo>
                    <a:lnTo>
                      <a:pt x="7" y="0"/>
                    </a:lnTo>
                    <a:lnTo>
                      <a:pt x="7"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0" name="任意多边形 311039"/>
              <p:cNvSpPr/>
              <p:nvPr/>
            </p:nvSpPr>
            <p:spPr>
              <a:xfrm>
                <a:off x="1412" y="1355"/>
                <a:ext cx="64" cy="17"/>
              </a:xfrm>
              <a:custGeom>
                <a:rect l="0" t="0" r="0" b="0"/>
                <a:pathLst>
                  <a:path w="64" h="17">
                    <a:moveTo>
                      <a:pt x="9" y="17"/>
                    </a:moveTo>
                    <a:lnTo>
                      <a:pt x="9" y="17"/>
                    </a:lnTo>
                    <a:lnTo>
                      <a:pt x="11" y="13"/>
                    </a:lnTo>
                    <a:lnTo>
                      <a:pt x="18" y="11"/>
                    </a:lnTo>
                    <a:lnTo>
                      <a:pt x="22" y="8"/>
                    </a:lnTo>
                    <a:lnTo>
                      <a:pt x="29" y="8"/>
                    </a:lnTo>
                    <a:lnTo>
                      <a:pt x="35" y="8"/>
                    </a:lnTo>
                    <a:lnTo>
                      <a:pt x="44" y="11"/>
                    </a:lnTo>
                    <a:lnTo>
                      <a:pt x="50" y="13"/>
                    </a:lnTo>
                    <a:lnTo>
                      <a:pt x="57" y="17"/>
                    </a:lnTo>
                    <a:lnTo>
                      <a:pt x="64" y="8"/>
                    </a:lnTo>
                    <a:lnTo>
                      <a:pt x="55" y="4"/>
                    </a:lnTo>
                    <a:lnTo>
                      <a:pt x="46" y="2"/>
                    </a:lnTo>
                    <a:lnTo>
                      <a:pt x="37" y="0"/>
                    </a:lnTo>
                    <a:lnTo>
                      <a:pt x="29" y="0"/>
                    </a:lnTo>
                    <a:lnTo>
                      <a:pt x="20" y="0"/>
                    </a:lnTo>
                    <a:lnTo>
                      <a:pt x="13" y="2"/>
                    </a:lnTo>
                    <a:lnTo>
                      <a:pt x="7" y="6"/>
                    </a:lnTo>
                    <a:lnTo>
                      <a:pt x="0" y="11"/>
                    </a:lnTo>
                    <a:lnTo>
                      <a:pt x="0" y="11"/>
                    </a:lnTo>
                    <a:lnTo>
                      <a:pt x="9" y="1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1" name="任意多边形 311040"/>
              <p:cNvSpPr/>
              <p:nvPr/>
            </p:nvSpPr>
            <p:spPr>
              <a:xfrm>
                <a:off x="1408" y="1366"/>
                <a:ext cx="26" cy="59"/>
              </a:xfrm>
              <a:custGeom>
                <a:rect l="0" t="0" r="0" b="0"/>
                <a:pathLst>
                  <a:path w="26" h="59">
                    <a:moveTo>
                      <a:pt x="26" y="50"/>
                    </a:moveTo>
                    <a:lnTo>
                      <a:pt x="26" y="50"/>
                    </a:lnTo>
                    <a:lnTo>
                      <a:pt x="20" y="46"/>
                    </a:lnTo>
                    <a:lnTo>
                      <a:pt x="15" y="39"/>
                    </a:lnTo>
                    <a:lnTo>
                      <a:pt x="11" y="35"/>
                    </a:lnTo>
                    <a:lnTo>
                      <a:pt x="9" y="28"/>
                    </a:lnTo>
                    <a:lnTo>
                      <a:pt x="9" y="21"/>
                    </a:lnTo>
                    <a:lnTo>
                      <a:pt x="9" y="15"/>
                    </a:lnTo>
                    <a:lnTo>
                      <a:pt x="9" y="11"/>
                    </a:lnTo>
                    <a:lnTo>
                      <a:pt x="13" y="6"/>
                    </a:lnTo>
                    <a:lnTo>
                      <a:pt x="4" y="0"/>
                    </a:lnTo>
                    <a:lnTo>
                      <a:pt x="0" y="8"/>
                    </a:lnTo>
                    <a:lnTo>
                      <a:pt x="0" y="15"/>
                    </a:lnTo>
                    <a:lnTo>
                      <a:pt x="0" y="21"/>
                    </a:lnTo>
                    <a:lnTo>
                      <a:pt x="0" y="30"/>
                    </a:lnTo>
                    <a:lnTo>
                      <a:pt x="4" y="37"/>
                    </a:lnTo>
                    <a:lnTo>
                      <a:pt x="9" y="46"/>
                    </a:lnTo>
                    <a:lnTo>
                      <a:pt x="15" y="52"/>
                    </a:lnTo>
                    <a:lnTo>
                      <a:pt x="22" y="59"/>
                    </a:lnTo>
                    <a:lnTo>
                      <a:pt x="22" y="59"/>
                    </a:lnTo>
                    <a:lnTo>
                      <a:pt x="26" y="5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2" name="任意多边形 311041"/>
              <p:cNvSpPr/>
              <p:nvPr/>
            </p:nvSpPr>
            <p:spPr>
              <a:xfrm>
                <a:off x="1430" y="1416"/>
                <a:ext cx="61" cy="17"/>
              </a:xfrm>
              <a:custGeom>
                <a:rect l="0" t="0" r="0" b="0"/>
                <a:pathLst>
                  <a:path w="61" h="17">
                    <a:moveTo>
                      <a:pt x="54" y="0"/>
                    </a:moveTo>
                    <a:lnTo>
                      <a:pt x="50" y="4"/>
                    </a:lnTo>
                    <a:lnTo>
                      <a:pt x="46" y="6"/>
                    </a:lnTo>
                    <a:lnTo>
                      <a:pt x="39" y="9"/>
                    </a:lnTo>
                    <a:lnTo>
                      <a:pt x="32" y="9"/>
                    </a:lnTo>
                    <a:lnTo>
                      <a:pt x="26" y="9"/>
                    </a:lnTo>
                    <a:lnTo>
                      <a:pt x="19" y="6"/>
                    </a:lnTo>
                    <a:lnTo>
                      <a:pt x="11" y="4"/>
                    </a:lnTo>
                    <a:lnTo>
                      <a:pt x="4" y="0"/>
                    </a:lnTo>
                    <a:lnTo>
                      <a:pt x="0" y="9"/>
                    </a:lnTo>
                    <a:lnTo>
                      <a:pt x="8" y="13"/>
                    </a:lnTo>
                    <a:lnTo>
                      <a:pt x="17" y="15"/>
                    </a:lnTo>
                    <a:lnTo>
                      <a:pt x="24" y="17"/>
                    </a:lnTo>
                    <a:lnTo>
                      <a:pt x="32" y="17"/>
                    </a:lnTo>
                    <a:lnTo>
                      <a:pt x="41" y="17"/>
                    </a:lnTo>
                    <a:lnTo>
                      <a:pt x="50" y="15"/>
                    </a:lnTo>
                    <a:lnTo>
                      <a:pt x="57" y="11"/>
                    </a:lnTo>
                    <a:lnTo>
                      <a:pt x="61" y="4"/>
                    </a:lnTo>
                    <a:lnTo>
                      <a:pt x="5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3" name="任意多边形 311042"/>
              <p:cNvSpPr/>
              <p:nvPr/>
            </p:nvSpPr>
            <p:spPr>
              <a:xfrm>
                <a:off x="1469" y="1366"/>
                <a:ext cx="26" cy="54"/>
              </a:xfrm>
              <a:custGeom>
                <a:rect l="0" t="0" r="0" b="0"/>
                <a:pathLst>
                  <a:path w="26" h="54">
                    <a:moveTo>
                      <a:pt x="0" y="6"/>
                    </a:moveTo>
                    <a:lnTo>
                      <a:pt x="0" y="6"/>
                    </a:lnTo>
                    <a:lnTo>
                      <a:pt x="7" y="13"/>
                    </a:lnTo>
                    <a:lnTo>
                      <a:pt x="11" y="17"/>
                    </a:lnTo>
                    <a:lnTo>
                      <a:pt x="15" y="24"/>
                    </a:lnTo>
                    <a:lnTo>
                      <a:pt x="18" y="28"/>
                    </a:lnTo>
                    <a:lnTo>
                      <a:pt x="18" y="35"/>
                    </a:lnTo>
                    <a:lnTo>
                      <a:pt x="18" y="41"/>
                    </a:lnTo>
                    <a:lnTo>
                      <a:pt x="18" y="46"/>
                    </a:lnTo>
                    <a:lnTo>
                      <a:pt x="15" y="50"/>
                    </a:lnTo>
                    <a:lnTo>
                      <a:pt x="22" y="54"/>
                    </a:lnTo>
                    <a:lnTo>
                      <a:pt x="26" y="48"/>
                    </a:lnTo>
                    <a:lnTo>
                      <a:pt x="26" y="41"/>
                    </a:lnTo>
                    <a:lnTo>
                      <a:pt x="26" y="35"/>
                    </a:lnTo>
                    <a:lnTo>
                      <a:pt x="26" y="26"/>
                    </a:lnTo>
                    <a:lnTo>
                      <a:pt x="22" y="19"/>
                    </a:lnTo>
                    <a:lnTo>
                      <a:pt x="18" y="13"/>
                    </a:lnTo>
                    <a:lnTo>
                      <a:pt x="11" y="6"/>
                    </a:lnTo>
                    <a:lnTo>
                      <a:pt x="4" y="0"/>
                    </a:lnTo>
                    <a:lnTo>
                      <a:pt x="4"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4" name="任意多边形 311043"/>
              <p:cNvSpPr/>
              <p:nvPr/>
            </p:nvSpPr>
            <p:spPr>
              <a:xfrm>
                <a:off x="1412" y="1355"/>
                <a:ext cx="61" cy="19"/>
              </a:xfrm>
              <a:custGeom>
                <a:rect l="0" t="0" r="0" b="0"/>
                <a:pathLst>
                  <a:path w="61" h="19">
                    <a:moveTo>
                      <a:pt x="9" y="19"/>
                    </a:moveTo>
                    <a:lnTo>
                      <a:pt x="9" y="19"/>
                    </a:lnTo>
                    <a:lnTo>
                      <a:pt x="11" y="15"/>
                    </a:lnTo>
                    <a:lnTo>
                      <a:pt x="18" y="13"/>
                    </a:lnTo>
                    <a:lnTo>
                      <a:pt x="22" y="11"/>
                    </a:lnTo>
                    <a:lnTo>
                      <a:pt x="29" y="8"/>
                    </a:lnTo>
                    <a:lnTo>
                      <a:pt x="35" y="11"/>
                    </a:lnTo>
                    <a:lnTo>
                      <a:pt x="42" y="11"/>
                    </a:lnTo>
                    <a:lnTo>
                      <a:pt x="50" y="15"/>
                    </a:lnTo>
                    <a:lnTo>
                      <a:pt x="57" y="17"/>
                    </a:lnTo>
                    <a:lnTo>
                      <a:pt x="61" y="11"/>
                    </a:lnTo>
                    <a:lnTo>
                      <a:pt x="53" y="6"/>
                    </a:lnTo>
                    <a:lnTo>
                      <a:pt x="46" y="2"/>
                    </a:lnTo>
                    <a:lnTo>
                      <a:pt x="37" y="2"/>
                    </a:lnTo>
                    <a:lnTo>
                      <a:pt x="29" y="0"/>
                    </a:lnTo>
                    <a:lnTo>
                      <a:pt x="20" y="2"/>
                    </a:lnTo>
                    <a:lnTo>
                      <a:pt x="13" y="4"/>
                    </a:lnTo>
                    <a:lnTo>
                      <a:pt x="7" y="8"/>
                    </a:lnTo>
                    <a:lnTo>
                      <a:pt x="0" y="13"/>
                    </a:lnTo>
                    <a:lnTo>
                      <a:pt x="0" y="13"/>
                    </a:lnTo>
                    <a:lnTo>
                      <a:pt x="9" y="1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5" name="任意多边形 311044"/>
              <p:cNvSpPr/>
              <p:nvPr/>
            </p:nvSpPr>
            <p:spPr>
              <a:xfrm>
                <a:off x="1408" y="1368"/>
                <a:ext cx="26" cy="57"/>
              </a:xfrm>
              <a:custGeom>
                <a:rect l="0" t="0" r="0" b="0"/>
                <a:pathLst>
                  <a:path w="26" h="57">
                    <a:moveTo>
                      <a:pt x="26" y="48"/>
                    </a:moveTo>
                    <a:lnTo>
                      <a:pt x="26" y="48"/>
                    </a:lnTo>
                    <a:lnTo>
                      <a:pt x="22" y="44"/>
                    </a:lnTo>
                    <a:lnTo>
                      <a:pt x="15" y="37"/>
                    </a:lnTo>
                    <a:lnTo>
                      <a:pt x="13" y="33"/>
                    </a:lnTo>
                    <a:lnTo>
                      <a:pt x="9" y="26"/>
                    </a:lnTo>
                    <a:lnTo>
                      <a:pt x="9" y="19"/>
                    </a:lnTo>
                    <a:lnTo>
                      <a:pt x="9" y="15"/>
                    </a:lnTo>
                    <a:lnTo>
                      <a:pt x="9" y="11"/>
                    </a:lnTo>
                    <a:lnTo>
                      <a:pt x="13" y="6"/>
                    </a:lnTo>
                    <a:lnTo>
                      <a:pt x="4" y="0"/>
                    </a:lnTo>
                    <a:lnTo>
                      <a:pt x="2" y="6"/>
                    </a:lnTo>
                    <a:lnTo>
                      <a:pt x="0" y="13"/>
                    </a:lnTo>
                    <a:lnTo>
                      <a:pt x="0" y="22"/>
                    </a:lnTo>
                    <a:lnTo>
                      <a:pt x="2" y="28"/>
                    </a:lnTo>
                    <a:lnTo>
                      <a:pt x="4" y="37"/>
                    </a:lnTo>
                    <a:lnTo>
                      <a:pt x="9" y="44"/>
                    </a:lnTo>
                    <a:lnTo>
                      <a:pt x="15" y="50"/>
                    </a:lnTo>
                    <a:lnTo>
                      <a:pt x="22" y="57"/>
                    </a:lnTo>
                    <a:lnTo>
                      <a:pt x="22" y="57"/>
                    </a:lnTo>
                    <a:lnTo>
                      <a:pt x="26"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6" name="任意多边形 311045"/>
              <p:cNvSpPr/>
              <p:nvPr/>
            </p:nvSpPr>
            <p:spPr>
              <a:xfrm>
                <a:off x="1430" y="1416"/>
                <a:ext cx="61" cy="17"/>
              </a:xfrm>
              <a:custGeom>
                <a:rect l="0" t="0" r="0" b="0"/>
                <a:pathLst>
                  <a:path w="61" h="17">
                    <a:moveTo>
                      <a:pt x="54" y="0"/>
                    </a:moveTo>
                    <a:lnTo>
                      <a:pt x="50" y="4"/>
                    </a:lnTo>
                    <a:lnTo>
                      <a:pt x="46" y="6"/>
                    </a:lnTo>
                    <a:lnTo>
                      <a:pt x="39" y="9"/>
                    </a:lnTo>
                    <a:lnTo>
                      <a:pt x="32" y="9"/>
                    </a:lnTo>
                    <a:lnTo>
                      <a:pt x="26" y="9"/>
                    </a:lnTo>
                    <a:lnTo>
                      <a:pt x="19" y="6"/>
                    </a:lnTo>
                    <a:lnTo>
                      <a:pt x="13" y="4"/>
                    </a:lnTo>
                    <a:lnTo>
                      <a:pt x="4" y="0"/>
                    </a:lnTo>
                    <a:lnTo>
                      <a:pt x="0" y="9"/>
                    </a:lnTo>
                    <a:lnTo>
                      <a:pt x="8" y="13"/>
                    </a:lnTo>
                    <a:lnTo>
                      <a:pt x="17" y="15"/>
                    </a:lnTo>
                    <a:lnTo>
                      <a:pt x="26" y="17"/>
                    </a:lnTo>
                    <a:lnTo>
                      <a:pt x="32" y="17"/>
                    </a:lnTo>
                    <a:lnTo>
                      <a:pt x="41" y="17"/>
                    </a:lnTo>
                    <a:lnTo>
                      <a:pt x="48" y="15"/>
                    </a:lnTo>
                    <a:lnTo>
                      <a:pt x="54" y="11"/>
                    </a:lnTo>
                    <a:lnTo>
                      <a:pt x="61" y="4"/>
                    </a:lnTo>
                    <a:lnTo>
                      <a:pt x="5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7" name="任意多边形 311046"/>
              <p:cNvSpPr/>
              <p:nvPr/>
            </p:nvSpPr>
            <p:spPr>
              <a:xfrm>
                <a:off x="1467" y="1368"/>
                <a:ext cx="28" cy="52"/>
              </a:xfrm>
              <a:custGeom>
                <a:rect l="0" t="0" r="0" b="0"/>
                <a:pathLst>
                  <a:path w="28" h="52">
                    <a:moveTo>
                      <a:pt x="0" y="6"/>
                    </a:moveTo>
                    <a:lnTo>
                      <a:pt x="0" y="6"/>
                    </a:lnTo>
                    <a:lnTo>
                      <a:pt x="6" y="11"/>
                    </a:lnTo>
                    <a:lnTo>
                      <a:pt x="11" y="17"/>
                    </a:lnTo>
                    <a:lnTo>
                      <a:pt x="15" y="22"/>
                    </a:lnTo>
                    <a:lnTo>
                      <a:pt x="17" y="28"/>
                    </a:lnTo>
                    <a:lnTo>
                      <a:pt x="20" y="33"/>
                    </a:lnTo>
                    <a:lnTo>
                      <a:pt x="20" y="39"/>
                    </a:lnTo>
                    <a:lnTo>
                      <a:pt x="17" y="44"/>
                    </a:lnTo>
                    <a:lnTo>
                      <a:pt x="15" y="48"/>
                    </a:lnTo>
                    <a:lnTo>
                      <a:pt x="24" y="52"/>
                    </a:lnTo>
                    <a:lnTo>
                      <a:pt x="26" y="46"/>
                    </a:lnTo>
                    <a:lnTo>
                      <a:pt x="28" y="39"/>
                    </a:lnTo>
                    <a:lnTo>
                      <a:pt x="28" y="33"/>
                    </a:lnTo>
                    <a:lnTo>
                      <a:pt x="26" y="24"/>
                    </a:lnTo>
                    <a:lnTo>
                      <a:pt x="24" y="17"/>
                    </a:lnTo>
                    <a:lnTo>
                      <a:pt x="20" y="11"/>
                    </a:lnTo>
                    <a:lnTo>
                      <a:pt x="13" y="4"/>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8" name="任意多边形 311047"/>
              <p:cNvSpPr/>
              <p:nvPr/>
            </p:nvSpPr>
            <p:spPr>
              <a:xfrm>
                <a:off x="1412" y="1357"/>
                <a:ext cx="61" cy="17"/>
              </a:xfrm>
              <a:custGeom>
                <a:rect l="0" t="0" r="0" b="0"/>
                <a:pathLst>
                  <a:path w="61" h="17">
                    <a:moveTo>
                      <a:pt x="9" y="17"/>
                    </a:moveTo>
                    <a:lnTo>
                      <a:pt x="9" y="17"/>
                    </a:lnTo>
                    <a:lnTo>
                      <a:pt x="11" y="15"/>
                    </a:lnTo>
                    <a:lnTo>
                      <a:pt x="16" y="11"/>
                    </a:lnTo>
                    <a:lnTo>
                      <a:pt x="22" y="11"/>
                    </a:lnTo>
                    <a:lnTo>
                      <a:pt x="29" y="9"/>
                    </a:lnTo>
                    <a:lnTo>
                      <a:pt x="35" y="9"/>
                    </a:lnTo>
                    <a:lnTo>
                      <a:pt x="42" y="11"/>
                    </a:lnTo>
                    <a:lnTo>
                      <a:pt x="48" y="13"/>
                    </a:lnTo>
                    <a:lnTo>
                      <a:pt x="55" y="17"/>
                    </a:lnTo>
                    <a:lnTo>
                      <a:pt x="61" y="11"/>
                    </a:lnTo>
                    <a:lnTo>
                      <a:pt x="53" y="6"/>
                    </a:lnTo>
                    <a:lnTo>
                      <a:pt x="44" y="2"/>
                    </a:lnTo>
                    <a:lnTo>
                      <a:pt x="35" y="0"/>
                    </a:lnTo>
                    <a:lnTo>
                      <a:pt x="29" y="0"/>
                    </a:lnTo>
                    <a:lnTo>
                      <a:pt x="20" y="2"/>
                    </a:lnTo>
                    <a:lnTo>
                      <a:pt x="13" y="4"/>
                    </a:lnTo>
                    <a:lnTo>
                      <a:pt x="7" y="6"/>
                    </a:lnTo>
                    <a:lnTo>
                      <a:pt x="0" y="13"/>
                    </a:lnTo>
                    <a:lnTo>
                      <a:pt x="0" y="13"/>
                    </a:lnTo>
                    <a:lnTo>
                      <a:pt x="9" y="1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49" name="任意多边形 311048"/>
              <p:cNvSpPr/>
              <p:nvPr/>
            </p:nvSpPr>
            <p:spPr>
              <a:xfrm>
                <a:off x="1408" y="1370"/>
                <a:ext cx="28" cy="55"/>
              </a:xfrm>
              <a:custGeom>
                <a:rect l="0" t="0" r="0" b="0"/>
                <a:pathLst>
                  <a:path w="28" h="55">
                    <a:moveTo>
                      <a:pt x="28" y="46"/>
                    </a:moveTo>
                    <a:lnTo>
                      <a:pt x="28" y="46"/>
                    </a:lnTo>
                    <a:lnTo>
                      <a:pt x="22" y="42"/>
                    </a:lnTo>
                    <a:lnTo>
                      <a:pt x="17" y="37"/>
                    </a:lnTo>
                    <a:lnTo>
                      <a:pt x="13" y="31"/>
                    </a:lnTo>
                    <a:lnTo>
                      <a:pt x="11" y="24"/>
                    </a:lnTo>
                    <a:lnTo>
                      <a:pt x="9" y="20"/>
                    </a:lnTo>
                    <a:lnTo>
                      <a:pt x="9" y="13"/>
                    </a:lnTo>
                    <a:lnTo>
                      <a:pt x="11" y="9"/>
                    </a:lnTo>
                    <a:lnTo>
                      <a:pt x="13" y="4"/>
                    </a:lnTo>
                    <a:lnTo>
                      <a:pt x="4" y="0"/>
                    </a:lnTo>
                    <a:lnTo>
                      <a:pt x="2" y="7"/>
                    </a:lnTo>
                    <a:lnTo>
                      <a:pt x="0" y="13"/>
                    </a:lnTo>
                    <a:lnTo>
                      <a:pt x="0" y="20"/>
                    </a:lnTo>
                    <a:lnTo>
                      <a:pt x="2" y="28"/>
                    </a:lnTo>
                    <a:lnTo>
                      <a:pt x="4" y="35"/>
                    </a:lnTo>
                    <a:lnTo>
                      <a:pt x="9" y="42"/>
                    </a:lnTo>
                    <a:lnTo>
                      <a:pt x="15" y="48"/>
                    </a:lnTo>
                    <a:lnTo>
                      <a:pt x="22" y="55"/>
                    </a:lnTo>
                    <a:lnTo>
                      <a:pt x="22" y="55"/>
                    </a:lnTo>
                    <a:lnTo>
                      <a:pt x="28"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0" name="任意多边形 311049"/>
              <p:cNvSpPr/>
              <p:nvPr/>
            </p:nvSpPr>
            <p:spPr>
              <a:xfrm>
                <a:off x="1430" y="1416"/>
                <a:ext cx="61" cy="17"/>
              </a:xfrm>
              <a:custGeom>
                <a:rect l="0" t="0" r="0" b="0"/>
                <a:pathLst>
                  <a:path w="61" h="17">
                    <a:moveTo>
                      <a:pt x="52" y="0"/>
                    </a:moveTo>
                    <a:lnTo>
                      <a:pt x="50" y="2"/>
                    </a:lnTo>
                    <a:lnTo>
                      <a:pt x="46" y="6"/>
                    </a:lnTo>
                    <a:lnTo>
                      <a:pt x="39" y="9"/>
                    </a:lnTo>
                    <a:lnTo>
                      <a:pt x="32" y="9"/>
                    </a:lnTo>
                    <a:lnTo>
                      <a:pt x="26" y="9"/>
                    </a:lnTo>
                    <a:lnTo>
                      <a:pt x="19" y="6"/>
                    </a:lnTo>
                    <a:lnTo>
                      <a:pt x="13" y="4"/>
                    </a:lnTo>
                    <a:lnTo>
                      <a:pt x="6" y="0"/>
                    </a:lnTo>
                    <a:lnTo>
                      <a:pt x="0" y="9"/>
                    </a:lnTo>
                    <a:lnTo>
                      <a:pt x="8" y="13"/>
                    </a:lnTo>
                    <a:lnTo>
                      <a:pt x="17" y="15"/>
                    </a:lnTo>
                    <a:lnTo>
                      <a:pt x="26" y="17"/>
                    </a:lnTo>
                    <a:lnTo>
                      <a:pt x="32" y="17"/>
                    </a:lnTo>
                    <a:lnTo>
                      <a:pt x="41" y="17"/>
                    </a:lnTo>
                    <a:lnTo>
                      <a:pt x="48" y="15"/>
                    </a:lnTo>
                    <a:lnTo>
                      <a:pt x="54" y="11"/>
                    </a:lnTo>
                    <a:lnTo>
                      <a:pt x="61" y="4"/>
                    </a:lnTo>
                    <a:lnTo>
                      <a:pt x="5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1" name="任意多边形 311050"/>
              <p:cNvSpPr/>
              <p:nvPr/>
            </p:nvSpPr>
            <p:spPr>
              <a:xfrm>
                <a:off x="1467" y="1368"/>
                <a:ext cx="28" cy="52"/>
              </a:xfrm>
              <a:custGeom>
                <a:rect l="0" t="0" r="0" b="0"/>
                <a:pathLst>
                  <a:path w="28" h="52">
                    <a:moveTo>
                      <a:pt x="0" y="9"/>
                    </a:moveTo>
                    <a:lnTo>
                      <a:pt x="0" y="9"/>
                    </a:lnTo>
                    <a:lnTo>
                      <a:pt x="6" y="13"/>
                    </a:lnTo>
                    <a:lnTo>
                      <a:pt x="11" y="17"/>
                    </a:lnTo>
                    <a:lnTo>
                      <a:pt x="15" y="24"/>
                    </a:lnTo>
                    <a:lnTo>
                      <a:pt x="17" y="28"/>
                    </a:lnTo>
                    <a:lnTo>
                      <a:pt x="17" y="33"/>
                    </a:lnTo>
                    <a:lnTo>
                      <a:pt x="17" y="39"/>
                    </a:lnTo>
                    <a:lnTo>
                      <a:pt x="17" y="44"/>
                    </a:lnTo>
                    <a:lnTo>
                      <a:pt x="15" y="48"/>
                    </a:lnTo>
                    <a:lnTo>
                      <a:pt x="22" y="52"/>
                    </a:lnTo>
                    <a:lnTo>
                      <a:pt x="26" y="46"/>
                    </a:lnTo>
                    <a:lnTo>
                      <a:pt x="28" y="39"/>
                    </a:lnTo>
                    <a:lnTo>
                      <a:pt x="26" y="33"/>
                    </a:lnTo>
                    <a:lnTo>
                      <a:pt x="26" y="26"/>
                    </a:lnTo>
                    <a:lnTo>
                      <a:pt x="22" y="17"/>
                    </a:lnTo>
                    <a:lnTo>
                      <a:pt x="17" y="11"/>
                    </a:lnTo>
                    <a:lnTo>
                      <a:pt x="11" y="6"/>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2" name="任意多边形 311051"/>
              <p:cNvSpPr/>
              <p:nvPr/>
            </p:nvSpPr>
            <p:spPr>
              <a:xfrm>
                <a:off x="1414" y="1359"/>
                <a:ext cx="57" cy="18"/>
              </a:xfrm>
              <a:custGeom>
                <a:rect l="0" t="0" r="0" b="0"/>
                <a:pathLst>
                  <a:path w="57" h="18">
                    <a:moveTo>
                      <a:pt x="7" y="18"/>
                    </a:moveTo>
                    <a:lnTo>
                      <a:pt x="7" y="18"/>
                    </a:lnTo>
                    <a:lnTo>
                      <a:pt x="9" y="13"/>
                    </a:lnTo>
                    <a:lnTo>
                      <a:pt x="14" y="11"/>
                    </a:lnTo>
                    <a:lnTo>
                      <a:pt x="20" y="9"/>
                    </a:lnTo>
                    <a:lnTo>
                      <a:pt x="27" y="9"/>
                    </a:lnTo>
                    <a:lnTo>
                      <a:pt x="33" y="9"/>
                    </a:lnTo>
                    <a:lnTo>
                      <a:pt x="40" y="11"/>
                    </a:lnTo>
                    <a:lnTo>
                      <a:pt x="46" y="13"/>
                    </a:lnTo>
                    <a:lnTo>
                      <a:pt x="53" y="18"/>
                    </a:lnTo>
                    <a:lnTo>
                      <a:pt x="57" y="9"/>
                    </a:lnTo>
                    <a:lnTo>
                      <a:pt x="48" y="4"/>
                    </a:lnTo>
                    <a:lnTo>
                      <a:pt x="42" y="2"/>
                    </a:lnTo>
                    <a:lnTo>
                      <a:pt x="33" y="0"/>
                    </a:lnTo>
                    <a:lnTo>
                      <a:pt x="24" y="0"/>
                    </a:lnTo>
                    <a:lnTo>
                      <a:pt x="18" y="0"/>
                    </a:lnTo>
                    <a:lnTo>
                      <a:pt x="11" y="2"/>
                    </a:lnTo>
                    <a:lnTo>
                      <a:pt x="5" y="7"/>
                    </a:lnTo>
                    <a:lnTo>
                      <a:pt x="0" y="13"/>
                    </a:lnTo>
                    <a:lnTo>
                      <a:pt x="0" y="13"/>
                    </a:lnTo>
                    <a:lnTo>
                      <a:pt x="7"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3" name="任意多边形 311052"/>
              <p:cNvSpPr/>
              <p:nvPr/>
            </p:nvSpPr>
            <p:spPr>
              <a:xfrm>
                <a:off x="1408" y="1372"/>
                <a:ext cx="28" cy="53"/>
              </a:xfrm>
              <a:custGeom>
                <a:rect l="0" t="0" r="0" b="0"/>
                <a:pathLst>
                  <a:path w="28" h="52">
                    <a:moveTo>
                      <a:pt x="28" y="44"/>
                    </a:moveTo>
                    <a:lnTo>
                      <a:pt x="28" y="44"/>
                    </a:lnTo>
                    <a:lnTo>
                      <a:pt x="22" y="40"/>
                    </a:lnTo>
                    <a:lnTo>
                      <a:pt x="17" y="35"/>
                    </a:lnTo>
                    <a:lnTo>
                      <a:pt x="13" y="29"/>
                    </a:lnTo>
                    <a:lnTo>
                      <a:pt x="11" y="24"/>
                    </a:lnTo>
                    <a:lnTo>
                      <a:pt x="9" y="18"/>
                    </a:lnTo>
                    <a:lnTo>
                      <a:pt x="9" y="13"/>
                    </a:lnTo>
                    <a:lnTo>
                      <a:pt x="11" y="9"/>
                    </a:lnTo>
                    <a:lnTo>
                      <a:pt x="13" y="5"/>
                    </a:lnTo>
                    <a:lnTo>
                      <a:pt x="6" y="0"/>
                    </a:lnTo>
                    <a:lnTo>
                      <a:pt x="2" y="5"/>
                    </a:lnTo>
                    <a:lnTo>
                      <a:pt x="0" y="13"/>
                    </a:lnTo>
                    <a:lnTo>
                      <a:pt x="0" y="20"/>
                    </a:lnTo>
                    <a:lnTo>
                      <a:pt x="2" y="26"/>
                    </a:lnTo>
                    <a:lnTo>
                      <a:pt x="6" y="33"/>
                    </a:lnTo>
                    <a:lnTo>
                      <a:pt x="11" y="40"/>
                    </a:lnTo>
                    <a:lnTo>
                      <a:pt x="15" y="46"/>
                    </a:lnTo>
                    <a:lnTo>
                      <a:pt x="24" y="53"/>
                    </a:lnTo>
                    <a:lnTo>
                      <a:pt x="24" y="53"/>
                    </a:lnTo>
                    <a:lnTo>
                      <a:pt x="28"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4" name="任意多边形 311053"/>
              <p:cNvSpPr/>
              <p:nvPr/>
            </p:nvSpPr>
            <p:spPr>
              <a:xfrm>
                <a:off x="1432" y="1416"/>
                <a:ext cx="57" cy="17"/>
              </a:xfrm>
              <a:custGeom>
                <a:rect l="0" t="0" r="0" b="0"/>
                <a:pathLst>
                  <a:path w="57" h="17">
                    <a:moveTo>
                      <a:pt x="50" y="0"/>
                    </a:moveTo>
                    <a:lnTo>
                      <a:pt x="46" y="2"/>
                    </a:lnTo>
                    <a:lnTo>
                      <a:pt x="41" y="6"/>
                    </a:lnTo>
                    <a:lnTo>
                      <a:pt x="37" y="6"/>
                    </a:lnTo>
                    <a:lnTo>
                      <a:pt x="30" y="9"/>
                    </a:lnTo>
                    <a:lnTo>
                      <a:pt x="24" y="9"/>
                    </a:lnTo>
                    <a:lnTo>
                      <a:pt x="17" y="6"/>
                    </a:lnTo>
                    <a:lnTo>
                      <a:pt x="11" y="4"/>
                    </a:lnTo>
                    <a:lnTo>
                      <a:pt x="4" y="0"/>
                    </a:lnTo>
                    <a:lnTo>
                      <a:pt x="0" y="9"/>
                    </a:lnTo>
                    <a:lnTo>
                      <a:pt x="6" y="13"/>
                    </a:lnTo>
                    <a:lnTo>
                      <a:pt x="15" y="15"/>
                    </a:lnTo>
                    <a:lnTo>
                      <a:pt x="24" y="17"/>
                    </a:lnTo>
                    <a:lnTo>
                      <a:pt x="30" y="17"/>
                    </a:lnTo>
                    <a:lnTo>
                      <a:pt x="39" y="15"/>
                    </a:lnTo>
                    <a:lnTo>
                      <a:pt x="46" y="13"/>
                    </a:lnTo>
                    <a:lnTo>
                      <a:pt x="52" y="11"/>
                    </a:lnTo>
                    <a:lnTo>
                      <a:pt x="57" y="4"/>
                    </a:lnTo>
                    <a:lnTo>
                      <a:pt x="5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5" name="任意多边形 311054"/>
              <p:cNvSpPr/>
              <p:nvPr/>
            </p:nvSpPr>
            <p:spPr>
              <a:xfrm>
                <a:off x="1465" y="1370"/>
                <a:ext cx="28" cy="50"/>
              </a:xfrm>
              <a:custGeom>
                <a:rect l="0" t="0" r="0" b="0"/>
                <a:pathLst>
                  <a:path w="28" h="50">
                    <a:moveTo>
                      <a:pt x="0" y="7"/>
                    </a:moveTo>
                    <a:lnTo>
                      <a:pt x="0" y="7"/>
                    </a:lnTo>
                    <a:lnTo>
                      <a:pt x="6" y="11"/>
                    </a:lnTo>
                    <a:lnTo>
                      <a:pt x="11" y="17"/>
                    </a:lnTo>
                    <a:lnTo>
                      <a:pt x="15" y="22"/>
                    </a:lnTo>
                    <a:lnTo>
                      <a:pt x="17" y="26"/>
                    </a:lnTo>
                    <a:lnTo>
                      <a:pt x="19" y="33"/>
                    </a:lnTo>
                    <a:lnTo>
                      <a:pt x="19" y="37"/>
                    </a:lnTo>
                    <a:lnTo>
                      <a:pt x="19" y="42"/>
                    </a:lnTo>
                    <a:lnTo>
                      <a:pt x="17" y="46"/>
                    </a:lnTo>
                    <a:lnTo>
                      <a:pt x="24" y="50"/>
                    </a:lnTo>
                    <a:lnTo>
                      <a:pt x="26" y="44"/>
                    </a:lnTo>
                    <a:lnTo>
                      <a:pt x="28" y="37"/>
                    </a:lnTo>
                    <a:lnTo>
                      <a:pt x="28" y="31"/>
                    </a:lnTo>
                    <a:lnTo>
                      <a:pt x="26" y="24"/>
                    </a:lnTo>
                    <a:lnTo>
                      <a:pt x="24" y="17"/>
                    </a:lnTo>
                    <a:lnTo>
                      <a:pt x="17" y="11"/>
                    </a:lnTo>
                    <a:lnTo>
                      <a:pt x="13" y="4"/>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6" name="任意多边形 311055"/>
              <p:cNvSpPr/>
              <p:nvPr/>
            </p:nvSpPr>
            <p:spPr>
              <a:xfrm>
                <a:off x="1414" y="1361"/>
                <a:ext cx="57" cy="18"/>
              </a:xfrm>
              <a:custGeom>
                <a:rect l="0" t="0" r="0" b="0"/>
                <a:pathLst>
                  <a:path w="57" h="18">
                    <a:moveTo>
                      <a:pt x="7" y="18"/>
                    </a:moveTo>
                    <a:lnTo>
                      <a:pt x="7" y="18"/>
                    </a:lnTo>
                    <a:lnTo>
                      <a:pt x="9" y="13"/>
                    </a:lnTo>
                    <a:lnTo>
                      <a:pt x="14" y="11"/>
                    </a:lnTo>
                    <a:lnTo>
                      <a:pt x="20" y="9"/>
                    </a:lnTo>
                    <a:lnTo>
                      <a:pt x="24" y="9"/>
                    </a:lnTo>
                    <a:lnTo>
                      <a:pt x="31" y="9"/>
                    </a:lnTo>
                    <a:lnTo>
                      <a:pt x="38" y="11"/>
                    </a:lnTo>
                    <a:lnTo>
                      <a:pt x="44" y="13"/>
                    </a:lnTo>
                    <a:lnTo>
                      <a:pt x="51" y="16"/>
                    </a:lnTo>
                    <a:lnTo>
                      <a:pt x="57" y="9"/>
                    </a:lnTo>
                    <a:lnTo>
                      <a:pt x="48" y="5"/>
                    </a:lnTo>
                    <a:lnTo>
                      <a:pt x="40" y="2"/>
                    </a:lnTo>
                    <a:lnTo>
                      <a:pt x="33" y="0"/>
                    </a:lnTo>
                    <a:lnTo>
                      <a:pt x="24" y="0"/>
                    </a:lnTo>
                    <a:lnTo>
                      <a:pt x="18" y="0"/>
                    </a:lnTo>
                    <a:lnTo>
                      <a:pt x="11" y="2"/>
                    </a:lnTo>
                    <a:lnTo>
                      <a:pt x="5" y="7"/>
                    </a:lnTo>
                    <a:lnTo>
                      <a:pt x="0" y="11"/>
                    </a:lnTo>
                    <a:lnTo>
                      <a:pt x="0" y="11"/>
                    </a:lnTo>
                    <a:lnTo>
                      <a:pt x="7"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7" name="任意多边形 311056"/>
              <p:cNvSpPr/>
              <p:nvPr/>
            </p:nvSpPr>
            <p:spPr>
              <a:xfrm>
                <a:off x="1408" y="1372"/>
                <a:ext cx="28" cy="53"/>
              </a:xfrm>
              <a:custGeom>
                <a:rect l="0" t="0" r="0" b="0"/>
                <a:pathLst>
                  <a:path w="28" h="52">
                    <a:moveTo>
                      <a:pt x="28" y="44"/>
                    </a:moveTo>
                    <a:lnTo>
                      <a:pt x="28" y="44"/>
                    </a:lnTo>
                    <a:lnTo>
                      <a:pt x="24" y="40"/>
                    </a:lnTo>
                    <a:lnTo>
                      <a:pt x="17" y="35"/>
                    </a:lnTo>
                    <a:lnTo>
                      <a:pt x="15" y="29"/>
                    </a:lnTo>
                    <a:lnTo>
                      <a:pt x="11" y="24"/>
                    </a:lnTo>
                    <a:lnTo>
                      <a:pt x="11" y="20"/>
                    </a:lnTo>
                    <a:lnTo>
                      <a:pt x="11" y="13"/>
                    </a:lnTo>
                    <a:lnTo>
                      <a:pt x="11" y="9"/>
                    </a:lnTo>
                    <a:lnTo>
                      <a:pt x="13" y="7"/>
                    </a:lnTo>
                    <a:lnTo>
                      <a:pt x="6" y="0"/>
                    </a:lnTo>
                    <a:lnTo>
                      <a:pt x="2" y="7"/>
                    </a:lnTo>
                    <a:lnTo>
                      <a:pt x="0" y="13"/>
                    </a:lnTo>
                    <a:lnTo>
                      <a:pt x="2" y="20"/>
                    </a:lnTo>
                    <a:lnTo>
                      <a:pt x="2" y="29"/>
                    </a:lnTo>
                    <a:lnTo>
                      <a:pt x="6" y="35"/>
                    </a:lnTo>
                    <a:lnTo>
                      <a:pt x="11" y="42"/>
                    </a:lnTo>
                    <a:lnTo>
                      <a:pt x="17" y="46"/>
                    </a:lnTo>
                    <a:lnTo>
                      <a:pt x="24" y="53"/>
                    </a:lnTo>
                    <a:lnTo>
                      <a:pt x="24" y="53"/>
                    </a:lnTo>
                    <a:lnTo>
                      <a:pt x="28"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8" name="任意多边形 311057"/>
              <p:cNvSpPr/>
              <p:nvPr/>
            </p:nvSpPr>
            <p:spPr>
              <a:xfrm>
                <a:off x="1432" y="1416"/>
                <a:ext cx="57" cy="17"/>
              </a:xfrm>
              <a:custGeom>
                <a:rect l="0" t="0" r="0" b="0"/>
                <a:pathLst>
                  <a:path w="57" h="17">
                    <a:moveTo>
                      <a:pt x="50" y="0"/>
                    </a:moveTo>
                    <a:lnTo>
                      <a:pt x="46" y="2"/>
                    </a:lnTo>
                    <a:lnTo>
                      <a:pt x="41" y="4"/>
                    </a:lnTo>
                    <a:lnTo>
                      <a:pt x="37" y="6"/>
                    </a:lnTo>
                    <a:lnTo>
                      <a:pt x="30" y="9"/>
                    </a:lnTo>
                    <a:lnTo>
                      <a:pt x="24" y="6"/>
                    </a:lnTo>
                    <a:lnTo>
                      <a:pt x="17" y="6"/>
                    </a:lnTo>
                    <a:lnTo>
                      <a:pt x="11" y="4"/>
                    </a:lnTo>
                    <a:lnTo>
                      <a:pt x="4" y="0"/>
                    </a:lnTo>
                    <a:lnTo>
                      <a:pt x="0" y="9"/>
                    </a:lnTo>
                    <a:lnTo>
                      <a:pt x="9" y="13"/>
                    </a:lnTo>
                    <a:lnTo>
                      <a:pt x="15" y="15"/>
                    </a:lnTo>
                    <a:lnTo>
                      <a:pt x="24" y="17"/>
                    </a:lnTo>
                    <a:lnTo>
                      <a:pt x="30" y="17"/>
                    </a:lnTo>
                    <a:lnTo>
                      <a:pt x="39" y="15"/>
                    </a:lnTo>
                    <a:lnTo>
                      <a:pt x="46" y="13"/>
                    </a:lnTo>
                    <a:lnTo>
                      <a:pt x="52" y="11"/>
                    </a:lnTo>
                    <a:lnTo>
                      <a:pt x="57" y="4"/>
                    </a:lnTo>
                    <a:lnTo>
                      <a:pt x="5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59" name="任意多边形 311058"/>
              <p:cNvSpPr/>
              <p:nvPr/>
            </p:nvSpPr>
            <p:spPr>
              <a:xfrm>
                <a:off x="1465" y="1370"/>
                <a:ext cx="28" cy="50"/>
              </a:xfrm>
              <a:custGeom>
                <a:rect l="0" t="0" r="0" b="0"/>
                <a:pathLst>
                  <a:path w="28" h="50">
                    <a:moveTo>
                      <a:pt x="0" y="9"/>
                    </a:moveTo>
                    <a:lnTo>
                      <a:pt x="0" y="9"/>
                    </a:lnTo>
                    <a:lnTo>
                      <a:pt x="6" y="13"/>
                    </a:lnTo>
                    <a:lnTo>
                      <a:pt x="11" y="17"/>
                    </a:lnTo>
                    <a:lnTo>
                      <a:pt x="13" y="22"/>
                    </a:lnTo>
                    <a:lnTo>
                      <a:pt x="17" y="28"/>
                    </a:lnTo>
                    <a:lnTo>
                      <a:pt x="17" y="33"/>
                    </a:lnTo>
                    <a:lnTo>
                      <a:pt x="19" y="37"/>
                    </a:lnTo>
                    <a:lnTo>
                      <a:pt x="17" y="42"/>
                    </a:lnTo>
                    <a:lnTo>
                      <a:pt x="15" y="46"/>
                    </a:lnTo>
                    <a:lnTo>
                      <a:pt x="24" y="50"/>
                    </a:lnTo>
                    <a:lnTo>
                      <a:pt x="26" y="44"/>
                    </a:lnTo>
                    <a:lnTo>
                      <a:pt x="28" y="37"/>
                    </a:lnTo>
                    <a:lnTo>
                      <a:pt x="26" y="31"/>
                    </a:lnTo>
                    <a:lnTo>
                      <a:pt x="26" y="24"/>
                    </a:lnTo>
                    <a:lnTo>
                      <a:pt x="22" y="17"/>
                    </a:lnTo>
                    <a:lnTo>
                      <a:pt x="17" y="11"/>
                    </a:lnTo>
                    <a:lnTo>
                      <a:pt x="11" y="7"/>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0" name="任意多边形 311059"/>
              <p:cNvSpPr/>
              <p:nvPr/>
            </p:nvSpPr>
            <p:spPr>
              <a:xfrm>
                <a:off x="1414" y="1361"/>
                <a:ext cx="55" cy="18"/>
              </a:xfrm>
              <a:custGeom>
                <a:rect l="0" t="0" r="0" b="0"/>
                <a:pathLst>
                  <a:path w="55" h="18">
                    <a:moveTo>
                      <a:pt x="7" y="18"/>
                    </a:moveTo>
                    <a:lnTo>
                      <a:pt x="7" y="18"/>
                    </a:lnTo>
                    <a:lnTo>
                      <a:pt x="9" y="16"/>
                    </a:lnTo>
                    <a:lnTo>
                      <a:pt x="14" y="13"/>
                    </a:lnTo>
                    <a:lnTo>
                      <a:pt x="18" y="11"/>
                    </a:lnTo>
                    <a:lnTo>
                      <a:pt x="24" y="11"/>
                    </a:lnTo>
                    <a:lnTo>
                      <a:pt x="38" y="11"/>
                    </a:lnTo>
                    <a:lnTo>
                      <a:pt x="51" y="18"/>
                    </a:lnTo>
                    <a:lnTo>
                      <a:pt x="55" y="9"/>
                    </a:lnTo>
                    <a:lnTo>
                      <a:pt x="40" y="2"/>
                    </a:lnTo>
                    <a:lnTo>
                      <a:pt x="24" y="0"/>
                    </a:lnTo>
                    <a:lnTo>
                      <a:pt x="18" y="2"/>
                    </a:lnTo>
                    <a:lnTo>
                      <a:pt x="11" y="5"/>
                    </a:lnTo>
                    <a:lnTo>
                      <a:pt x="5" y="9"/>
                    </a:lnTo>
                    <a:lnTo>
                      <a:pt x="0" y="13"/>
                    </a:lnTo>
                    <a:lnTo>
                      <a:pt x="0" y="13"/>
                    </a:lnTo>
                    <a:lnTo>
                      <a:pt x="7"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1" name="任意多边形 311060"/>
              <p:cNvSpPr/>
              <p:nvPr/>
            </p:nvSpPr>
            <p:spPr>
              <a:xfrm>
                <a:off x="1410" y="1374"/>
                <a:ext cx="28" cy="51"/>
              </a:xfrm>
              <a:custGeom>
                <a:rect l="0" t="0" r="0" b="0"/>
                <a:pathLst>
                  <a:path w="28" h="51">
                    <a:moveTo>
                      <a:pt x="28" y="42"/>
                    </a:moveTo>
                    <a:lnTo>
                      <a:pt x="28" y="42"/>
                    </a:lnTo>
                    <a:lnTo>
                      <a:pt x="22" y="38"/>
                    </a:lnTo>
                    <a:lnTo>
                      <a:pt x="18" y="33"/>
                    </a:lnTo>
                    <a:lnTo>
                      <a:pt x="13" y="29"/>
                    </a:lnTo>
                    <a:lnTo>
                      <a:pt x="11" y="22"/>
                    </a:lnTo>
                    <a:lnTo>
                      <a:pt x="9" y="18"/>
                    </a:lnTo>
                    <a:lnTo>
                      <a:pt x="9" y="13"/>
                    </a:lnTo>
                    <a:lnTo>
                      <a:pt x="9" y="9"/>
                    </a:lnTo>
                    <a:lnTo>
                      <a:pt x="11" y="5"/>
                    </a:lnTo>
                    <a:lnTo>
                      <a:pt x="4" y="0"/>
                    </a:lnTo>
                    <a:lnTo>
                      <a:pt x="0" y="7"/>
                    </a:lnTo>
                    <a:lnTo>
                      <a:pt x="0" y="13"/>
                    </a:lnTo>
                    <a:lnTo>
                      <a:pt x="0" y="20"/>
                    </a:lnTo>
                    <a:lnTo>
                      <a:pt x="2" y="27"/>
                    </a:lnTo>
                    <a:lnTo>
                      <a:pt x="4" y="33"/>
                    </a:lnTo>
                    <a:lnTo>
                      <a:pt x="9" y="40"/>
                    </a:lnTo>
                    <a:lnTo>
                      <a:pt x="15" y="44"/>
                    </a:lnTo>
                    <a:lnTo>
                      <a:pt x="22" y="51"/>
                    </a:lnTo>
                    <a:lnTo>
                      <a:pt x="22" y="51"/>
                    </a:lnTo>
                    <a:lnTo>
                      <a:pt x="28" y="4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2" name="任意多边形 311061"/>
              <p:cNvSpPr/>
              <p:nvPr/>
            </p:nvSpPr>
            <p:spPr>
              <a:xfrm>
                <a:off x="1432" y="1416"/>
                <a:ext cx="57" cy="17"/>
              </a:xfrm>
              <a:custGeom>
                <a:rect l="0" t="0" r="0" b="0"/>
                <a:pathLst>
                  <a:path w="57" h="17">
                    <a:moveTo>
                      <a:pt x="48" y="0"/>
                    </a:moveTo>
                    <a:lnTo>
                      <a:pt x="46" y="2"/>
                    </a:lnTo>
                    <a:lnTo>
                      <a:pt x="41" y="4"/>
                    </a:lnTo>
                    <a:lnTo>
                      <a:pt x="37" y="6"/>
                    </a:lnTo>
                    <a:lnTo>
                      <a:pt x="30" y="6"/>
                    </a:lnTo>
                    <a:lnTo>
                      <a:pt x="17" y="6"/>
                    </a:lnTo>
                    <a:lnTo>
                      <a:pt x="6" y="0"/>
                    </a:lnTo>
                    <a:lnTo>
                      <a:pt x="0" y="9"/>
                    </a:lnTo>
                    <a:lnTo>
                      <a:pt x="15" y="15"/>
                    </a:lnTo>
                    <a:lnTo>
                      <a:pt x="30" y="17"/>
                    </a:lnTo>
                    <a:lnTo>
                      <a:pt x="39" y="15"/>
                    </a:lnTo>
                    <a:lnTo>
                      <a:pt x="46" y="13"/>
                    </a:lnTo>
                    <a:lnTo>
                      <a:pt x="52" y="9"/>
                    </a:lnTo>
                    <a:lnTo>
                      <a:pt x="57" y="4"/>
                    </a:lnTo>
                    <a:lnTo>
                      <a:pt x="4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3" name="任意多边形 311062"/>
              <p:cNvSpPr/>
              <p:nvPr/>
            </p:nvSpPr>
            <p:spPr>
              <a:xfrm>
                <a:off x="1462" y="1372"/>
                <a:ext cx="29" cy="48"/>
              </a:xfrm>
              <a:custGeom>
                <a:rect l="0" t="0" r="0" b="0"/>
                <a:pathLst>
                  <a:path w="28" h="48">
                    <a:moveTo>
                      <a:pt x="0" y="9"/>
                    </a:moveTo>
                    <a:lnTo>
                      <a:pt x="0" y="9"/>
                    </a:lnTo>
                    <a:lnTo>
                      <a:pt x="11" y="15"/>
                    </a:lnTo>
                    <a:lnTo>
                      <a:pt x="18" y="26"/>
                    </a:lnTo>
                    <a:lnTo>
                      <a:pt x="20" y="31"/>
                    </a:lnTo>
                    <a:lnTo>
                      <a:pt x="20" y="35"/>
                    </a:lnTo>
                    <a:lnTo>
                      <a:pt x="20" y="40"/>
                    </a:lnTo>
                    <a:lnTo>
                      <a:pt x="18" y="44"/>
                    </a:lnTo>
                    <a:lnTo>
                      <a:pt x="25" y="48"/>
                    </a:lnTo>
                    <a:lnTo>
                      <a:pt x="29" y="42"/>
                    </a:lnTo>
                    <a:lnTo>
                      <a:pt x="29" y="35"/>
                    </a:lnTo>
                    <a:lnTo>
                      <a:pt x="29" y="29"/>
                    </a:lnTo>
                    <a:lnTo>
                      <a:pt x="27" y="22"/>
                    </a:lnTo>
                    <a:lnTo>
                      <a:pt x="18" y="11"/>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4" name="任意多边形 311063"/>
              <p:cNvSpPr/>
              <p:nvPr/>
            </p:nvSpPr>
            <p:spPr>
              <a:xfrm>
                <a:off x="1414" y="1363"/>
                <a:ext cx="53" cy="18"/>
              </a:xfrm>
              <a:custGeom>
                <a:rect l="0" t="0" r="0" b="0"/>
                <a:pathLst>
                  <a:path w="52" h="18">
                    <a:moveTo>
                      <a:pt x="7" y="18"/>
                    </a:moveTo>
                    <a:lnTo>
                      <a:pt x="7" y="18"/>
                    </a:lnTo>
                    <a:lnTo>
                      <a:pt x="9" y="16"/>
                    </a:lnTo>
                    <a:lnTo>
                      <a:pt x="14" y="11"/>
                    </a:lnTo>
                    <a:lnTo>
                      <a:pt x="18" y="11"/>
                    </a:lnTo>
                    <a:lnTo>
                      <a:pt x="24" y="9"/>
                    </a:lnTo>
                    <a:lnTo>
                      <a:pt x="35" y="11"/>
                    </a:lnTo>
                    <a:lnTo>
                      <a:pt x="48" y="18"/>
                    </a:lnTo>
                    <a:lnTo>
                      <a:pt x="53" y="9"/>
                    </a:lnTo>
                    <a:lnTo>
                      <a:pt x="40" y="3"/>
                    </a:lnTo>
                    <a:lnTo>
                      <a:pt x="24" y="0"/>
                    </a:lnTo>
                    <a:lnTo>
                      <a:pt x="16" y="3"/>
                    </a:lnTo>
                    <a:lnTo>
                      <a:pt x="9" y="5"/>
                    </a:lnTo>
                    <a:lnTo>
                      <a:pt x="5" y="7"/>
                    </a:lnTo>
                    <a:lnTo>
                      <a:pt x="0" y="14"/>
                    </a:lnTo>
                    <a:lnTo>
                      <a:pt x="0" y="14"/>
                    </a:lnTo>
                    <a:lnTo>
                      <a:pt x="7"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5" name="任意多边形 311064"/>
              <p:cNvSpPr/>
              <p:nvPr/>
            </p:nvSpPr>
            <p:spPr>
              <a:xfrm>
                <a:off x="1410" y="1377"/>
                <a:ext cx="28" cy="48"/>
              </a:xfrm>
              <a:custGeom>
                <a:rect l="0" t="0" r="0" b="0"/>
                <a:pathLst>
                  <a:path w="28" h="48">
                    <a:moveTo>
                      <a:pt x="28" y="39"/>
                    </a:moveTo>
                    <a:lnTo>
                      <a:pt x="28" y="39"/>
                    </a:lnTo>
                    <a:lnTo>
                      <a:pt x="18" y="30"/>
                    </a:lnTo>
                    <a:lnTo>
                      <a:pt x="11" y="21"/>
                    </a:lnTo>
                    <a:lnTo>
                      <a:pt x="9" y="17"/>
                    </a:lnTo>
                    <a:lnTo>
                      <a:pt x="9" y="10"/>
                    </a:lnTo>
                    <a:lnTo>
                      <a:pt x="9" y="8"/>
                    </a:lnTo>
                    <a:lnTo>
                      <a:pt x="11" y="4"/>
                    </a:lnTo>
                    <a:lnTo>
                      <a:pt x="4" y="0"/>
                    </a:lnTo>
                    <a:lnTo>
                      <a:pt x="0" y="4"/>
                    </a:lnTo>
                    <a:lnTo>
                      <a:pt x="0" y="10"/>
                    </a:lnTo>
                    <a:lnTo>
                      <a:pt x="0" y="17"/>
                    </a:lnTo>
                    <a:lnTo>
                      <a:pt x="2" y="26"/>
                    </a:lnTo>
                    <a:lnTo>
                      <a:pt x="11" y="37"/>
                    </a:lnTo>
                    <a:lnTo>
                      <a:pt x="24" y="48"/>
                    </a:lnTo>
                    <a:lnTo>
                      <a:pt x="24" y="48"/>
                    </a:lnTo>
                    <a:lnTo>
                      <a:pt x="28"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6" name="任意多边形 311065"/>
              <p:cNvSpPr/>
              <p:nvPr/>
            </p:nvSpPr>
            <p:spPr>
              <a:xfrm>
                <a:off x="1434" y="1416"/>
                <a:ext cx="53" cy="15"/>
              </a:xfrm>
              <a:custGeom>
                <a:rect l="0" t="0" r="0" b="0"/>
                <a:pathLst>
                  <a:path w="52" h="15">
                    <a:moveTo>
                      <a:pt x="46" y="0"/>
                    </a:moveTo>
                    <a:lnTo>
                      <a:pt x="44" y="2"/>
                    </a:lnTo>
                    <a:lnTo>
                      <a:pt x="39" y="4"/>
                    </a:lnTo>
                    <a:lnTo>
                      <a:pt x="35" y="6"/>
                    </a:lnTo>
                    <a:lnTo>
                      <a:pt x="28" y="6"/>
                    </a:lnTo>
                    <a:lnTo>
                      <a:pt x="18" y="6"/>
                    </a:lnTo>
                    <a:lnTo>
                      <a:pt x="4" y="0"/>
                    </a:lnTo>
                    <a:lnTo>
                      <a:pt x="0" y="9"/>
                    </a:lnTo>
                    <a:lnTo>
                      <a:pt x="15" y="15"/>
                    </a:lnTo>
                    <a:lnTo>
                      <a:pt x="28" y="15"/>
                    </a:lnTo>
                    <a:lnTo>
                      <a:pt x="37" y="15"/>
                    </a:lnTo>
                    <a:lnTo>
                      <a:pt x="44" y="13"/>
                    </a:lnTo>
                    <a:lnTo>
                      <a:pt x="48" y="9"/>
                    </a:lnTo>
                    <a:lnTo>
                      <a:pt x="53" y="4"/>
                    </a:lnTo>
                    <a:lnTo>
                      <a:pt x="4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7" name="任意多边形 311066"/>
              <p:cNvSpPr/>
              <p:nvPr/>
            </p:nvSpPr>
            <p:spPr>
              <a:xfrm>
                <a:off x="1462" y="1374"/>
                <a:ext cx="29" cy="46"/>
              </a:xfrm>
              <a:custGeom>
                <a:rect l="0" t="0" r="0" b="0"/>
                <a:pathLst>
                  <a:path w="28" h="46">
                    <a:moveTo>
                      <a:pt x="0" y="7"/>
                    </a:moveTo>
                    <a:lnTo>
                      <a:pt x="0" y="7"/>
                    </a:lnTo>
                    <a:lnTo>
                      <a:pt x="11" y="16"/>
                    </a:lnTo>
                    <a:lnTo>
                      <a:pt x="18" y="24"/>
                    </a:lnTo>
                    <a:lnTo>
                      <a:pt x="18" y="29"/>
                    </a:lnTo>
                    <a:lnTo>
                      <a:pt x="20" y="33"/>
                    </a:lnTo>
                    <a:lnTo>
                      <a:pt x="18" y="38"/>
                    </a:lnTo>
                    <a:lnTo>
                      <a:pt x="18" y="42"/>
                    </a:lnTo>
                    <a:lnTo>
                      <a:pt x="25" y="46"/>
                    </a:lnTo>
                    <a:lnTo>
                      <a:pt x="27" y="40"/>
                    </a:lnTo>
                    <a:lnTo>
                      <a:pt x="29" y="33"/>
                    </a:lnTo>
                    <a:lnTo>
                      <a:pt x="27" y="27"/>
                    </a:lnTo>
                    <a:lnTo>
                      <a:pt x="25" y="20"/>
                    </a:lnTo>
                    <a:lnTo>
                      <a:pt x="18" y="9"/>
                    </a:lnTo>
                    <a:lnTo>
                      <a:pt x="5" y="0"/>
                    </a:lnTo>
                    <a:lnTo>
                      <a:pt x="5"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8" name="任意多边形 311067"/>
              <p:cNvSpPr/>
              <p:nvPr/>
            </p:nvSpPr>
            <p:spPr>
              <a:xfrm>
                <a:off x="1414" y="1366"/>
                <a:ext cx="53" cy="17"/>
              </a:xfrm>
              <a:custGeom>
                <a:rect l="0" t="0" r="0" b="0"/>
                <a:pathLst>
                  <a:path w="52" h="17">
                    <a:moveTo>
                      <a:pt x="7" y="17"/>
                    </a:moveTo>
                    <a:lnTo>
                      <a:pt x="7" y="17"/>
                    </a:lnTo>
                    <a:lnTo>
                      <a:pt x="11" y="13"/>
                    </a:lnTo>
                    <a:lnTo>
                      <a:pt x="14" y="11"/>
                    </a:lnTo>
                    <a:lnTo>
                      <a:pt x="18" y="11"/>
                    </a:lnTo>
                    <a:lnTo>
                      <a:pt x="22" y="8"/>
                    </a:lnTo>
                    <a:lnTo>
                      <a:pt x="35" y="11"/>
                    </a:lnTo>
                    <a:lnTo>
                      <a:pt x="48" y="15"/>
                    </a:lnTo>
                    <a:lnTo>
                      <a:pt x="53" y="8"/>
                    </a:lnTo>
                    <a:lnTo>
                      <a:pt x="38" y="2"/>
                    </a:lnTo>
                    <a:lnTo>
                      <a:pt x="24" y="0"/>
                    </a:lnTo>
                    <a:lnTo>
                      <a:pt x="16" y="0"/>
                    </a:lnTo>
                    <a:lnTo>
                      <a:pt x="9" y="2"/>
                    </a:lnTo>
                    <a:lnTo>
                      <a:pt x="5" y="6"/>
                    </a:lnTo>
                    <a:lnTo>
                      <a:pt x="0" y="11"/>
                    </a:lnTo>
                    <a:lnTo>
                      <a:pt x="0" y="11"/>
                    </a:lnTo>
                    <a:lnTo>
                      <a:pt x="7" y="1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69" name="任意多边形 311068"/>
              <p:cNvSpPr/>
              <p:nvPr/>
            </p:nvSpPr>
            <p:spPr>
              <a:xfrm>
                <a:off x="1410" y="1377"/>
                <a:ext cx="28" cy="48"/>
              </a:xfrm>
              <a:custGeom>
                <a:rect l="0" t="0" r="0" b="0"/>
                <a:pathLst>
                  <a:path w="28" h="48">
                    <a:moveTo>
                      <a:pt x="28" y="39"/>
                    </a:moveTo>
                    <a:lnTo>
                      <a:pt x="28" y="39"/>
                    </a:lnTo>
                    <a:lnTo>
                      <a:pt x="18" y="30"/>
                    </a:lnTo>
                    <a:lnTo>
                      <a:pt x="11" y="21"/>
                    </a:lnTo>
                    <a:lnTo>
                      <a:pt x="9" y="17"/>
                    </a:lnTo>
                    <a:lnTo>
                      <a:pt x="9" y="13"/>
                    </a:lnTo>
                    <a:lnTo>
                      <a:pt x="11" y="8"/>
                    </a:lnTo>
                    <a:lnTo>
                      <a:pt x="11" y="6"/>
                    </a:lnTo>
                    <a:lnTo>
                      <a:pt x="4" y="0"/>
                    </a:lnTo>
                    <a:lnTo>
                      <a:pt x="2" y="6"/>
                    </a:lnTo>
                    <a:lnTo>
                      <a:pt x="0" y="13"/>
                    </a:lnTo>
                    <a:lnTo>
                      <a:pt x="0" y="19"/>
                    </a:lnTo>
                    <a:lnTo>
                      <a:pt x="4" y="26"/>
                    </a:lnTo>
                    <a:lnTo>
                      <a:pt x="11" y="37"/>
                    </a:lnTo>
                    <a:lnTo>
                      <a:pt x="24" y="48"/>
                    </a:lnTo>
                    <a:lnTo>
                      <a:pt x="24" y="48"/>
                    </a:lnTo>
                    <a:lnTo>
                      <a:pt x="28"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0" name="任意多边形 311069"/>
              <p:cNvSpPr/>
              <p:nvPr/>
            </p:nvSpPr>
            <p:spPr>
              <a:xfrm>
                <a:off x="1434" y="1416"/>
                <a:ext cx="53" cy="15"/>
              </a:xfrm>
              <a:custGeom>
                <a:rect l="0" t="0" r="0" b="0"/>
                <a:pathLst>
                  <a:path w="52" h="15">
                    <a:moveTo>
                      <a:pt x="46" y="0"/>
                    </a:moveTo>
                    <a:lnTo>
                      <a:pt x="42" y="2"/>
                    </a:lnTo>
                    <a:lnTo>
                      <a:pt x="39" y="4"/>
                    </a:lnTo>
                    <a:lnTo>
                      <a:pt x="35" y="6"/>
                    </a:lnTo>
                    <a:lnTo>
                      <a:pt x="28" y="6"/>
                    </a:lnTo>
                    <a:lnTo>
                      <a:pt x="18" y="6"/>
                    </a:lnTo>
                    <a:lnTo>
                      <a:pt x="4" y="0"/>
                    </a:lnTo>
                    <a:lnTo>
                      <a:pt x="0" y="9"/>
                    </a:lnTo>
                    <a:lnTo>
                      <a:pt x="15" y="15"/>
                    </a:lnTo>
                    <a:lnTo>
                      <a:pt x="28" y="15"/>
                    </a:lnTo>
                    <a:lnTo>
                      <a:pt x="37" y="15"/>
                    </a:lnTo>
                    <a:lnTo>
                      <a:pt x="44" y="13"/>
                    </a:lnTo>
                    <a:lnTo>
                      <a:pt x="48" y="9"/>
                    </a:lnTo>
                    <a:lnTo>
                      <a:pt x="53" y="4"/>
                    </a:lnTo>
                    <a:lnTo>
                      <a:pt x="4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1" name="任意多边形 311070"/>
              <p:cNvSpPr/>
              <p:nvPr/>
            </p:nvSpPr>
            <p:spPr>
              <a:xfrm>
                <a:off x="1460" y="1374"/>
                <a:ext cx="29" cy="46"/>
              </a:xfrm>
              <a:custGeom>
                <a:rect l="0" t="0" r="0" b="0"/>
                <a:pathLst>
                  <a:path w="28" h="46">
                    <a:moveTo>
                      <a:pt x="0" y="9"/>
                    </a:moveTo>
                    <a:lnTo>
                      <a:pt x="0" y="9"/>
                    </a:lnTo>
                    <a:lnTo>
                      <a:pt x="11" y="16"/>
                    </a:lnTo>
                    <a:lnTo>
                      <a:pt x="18" y="27"/>
                    </a:lnTo>
                    <a:lnTo>
                      <a:pt x="20" y="31"/>
                    </a:lnTo>
                    <a:lnTo>
                      <a:pt x="20" y="33"/>
                    </a:lnTo>
                    <a:lnTo>
                      <a:pt x="20" y="38"/>
                    </a:lnTo>
                    <a:lnTo>
                      <a:pt x="18" y="42"/>
                    </a:lnTo>
                    <a:lnTo>
                      <a:pt x="27" y="46"/>
                    </a:lnTo>
                    <a:lnTo>
                      <a:pt x="29" y="40"/>
                    </a:lnTo>
                    <a:lnTo>
                      <a:pt x="29" y="33"/>
                    </a:lnTo>
                    <a:lnTo>
                      <a:pt x="29" y="29"/>
                    </a:lnTo>
                    <a:lnTo>
                      <a:pt x="27" y="22"/>
                    </a:lnTo>
                    <a:lnTo>
                      <a:pt x="18" y="11"/>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2" name="任意多边形 311071"/>
              <p:cNvSpPr/>
              <p:nvPr/>
            </p:nvSpPr>
            <p:spPr>
              <a:xfrm>
                <a:off x="1414" y="1368"/>
                <a:ext cx="51" cy="15"/>
              </a:xfrm>
              <a:custGeom>
                <a:rect l="0" t="0" r="0" b="0"/>
                <a:pathLst>
                  <a:path w="51" h="15">
                    <a:moveTo>
                      <a:pt x="7" y="15"/>
                    </a:moveTo>
                    <a:lnTo>
                      <a:pt x="7" y="15"/>
                    </a:lnTo>
                    <a:lnTo>
                      <a:pt x="11" y="13"/>
                    </a:lnTo>
                    <a:lnTo>
                      <a:pt x="14" y="11"/>
                    </a:lnTo>
                    <a:lnTo>
                      <a:pt x="18" y="9"/>
                    </a:lnTo>
                    <a:lnTo>
                      <a:pt x="22" y="9"/>
                    </a:lnTo>
                    <a:lnTo>
                      <a:pt x="35" y="11"/>
                    </a:lnTo>
                    <a:lnTo>
                      <a:pt x="46" y="15"/>
                    </a:lnTo>
                    <a:lnTo>
                      <a:pt x="51" y="6"/>
                    </a:lnTo>
                    <a:lnTo>
                      <a:pt x="38" y="0"/>
                    </a:lnTo>
                    <a:lnTo>
                      <a:pt x="22" y="0"/>
                    </a:lnTo>
                    <a:lnTo>
                      <a:pt x="16" y="0"/>
                    </a:lnTo>
                    <a:lnTo>
                      <a:pt x="9" y="2"/>
                    </a:lnTo>
                    <a:lnTo>
                      <a:pt x="5" y="6"/>
                    </a:lnTo>
                    <a:lnTo>
                      <a:pt x="0" y="11"/>
                    </a:lnTo>
                    <a:lnTo>
                      <a:pt x="0" y="11"/>
                    </a:lnTo>
                    <a:lnTo>
                      <a:pt x="7"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3" name="任意多边形 311072"/>
              <p:cNvSpPr/>
              <p:nvPr/>
            </p:nvSpPr>
            <p:spPr>
              <a:xfrm>
                <a:off x="1410" y="1379"/>
                <a:ext cx="28" cy="46"/>
              </a:xfrm>
              <a:custGeom>
                <a:rect l="0" t="0" r="0" b="0"/>
                <a:pathLst>
                  <a:path w="28" h="46">
                    <a:moveTo>
                      <a:pt x="28" y="37"/>
                    </a:moveTo>
                    <a:lnTo>
                      <a:pt x="28" y="37"/>
                    </a:lnTo>
                    <a:lnTo>
                      <a:pt x="18" y="28"/>
                    </a:lnTo>
                    <a:lnTo>
                      <a:pt x="11" y="19"/>
                    </a:lnTo>
                    <a:lnTo>
                      <a:pt x="11" y="15"/>
                    </a:lnTo>
                    <a:lnTo>
                      <a:pt x="11" y="11"/>
                    </a:lnTo>
                    <a:lnTo>
                      <a:pt x="11" y="8"/>
                    </a:lnTo>
                    <a:lnTo>
                      <a:pt x="11" y="4"/>
                    </a:lnTo>
                    <a:lnTo>
                      <a:pt x="4" y="0"/>
                    </a:lnTo>
                    <a:lnTo>
                      <a:pt x="2" y="6"/>
                    </a:lnTo>
                    <a:lnTo>
                      <a:pt x="0" y="11"/>
                    </a:lnTo>
                    <a:lnTo>
                      <a:pt x="2" y="17"/>
                    </a:lnTo>
                    <a:lnTo>
                      <a:pt x="4" y="24"/>
                    </a:lnTo>
                    <a:lnTo>
                      <a:pt x="13" y="35"/>
                    </a:lnTo>
                    <a:lnTo>
                      <a:pt x="24" y="46"/>
                    </a:lnTo>
                    <a:lnTo>
                      <a:pt x="24" y="46"/>
                    </a:lnTo>
                    <a:lnTo>
                      <a:pt x="28"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4" name="任意多边形 311073"/>
              <p:cNvSpPr/>
              <p:nvPr/>
            </p:nvSpPr>
            <p:spPr>
              <a:xfrm>
                <a:off x="1434" y="1416"/>
                <a:ext cx="53" cy="15"/>
              </a:xfrm>
              <a:custGeom>
                <a:rect l="0" t="0" r="0" b="0"/>
                <a:pathLst>
                  <a:path w="52" h="15">
                    <a:moveTo>
                      <a:pt x="44" y="0"/>
                    </a:moveTo>
                    <a:lnTo>
                      <a:pt x="42" y="2"/>
                    </a:lnTo>
                    <a:lnTo>
                      <a:pt x="39" y="4"/>
                    </a:lnTo>
                    <a:lnTo>
                      <a:pt x="35" y="6"/>
                    </a:lnTo>
                    <a:lnTo>
                      <a:pt x="28" y="6"/>
                    </a:lnTo>
                    <a:lnTo>
                      <a:pt x="18" y="4"/>
                    </a:lnTo>
                    <a:lnTo>
                      <a:pt x="4" y="0"/>
                    </a:lnTo>
                    <a:lnTo>
                      <a:pt x="0" y="9"/>
                    </a:lnTo>
                    <a:lnTo>
                      <a:pt x="15" y="13"/>
                    </a:lnTo>
                    <a:lnTo>
                      <a:pt x="28" y="15"/>
                    </a:lnTo>
                    <a:lnTo>
                      <a:pt x="37" y="15"/>
                    </a:lnTo>
                    <a:lnTo>
                      <a:pt x="42" y="13"/>
                    </a:lnTo>
                    <a:lnTo>
                      <a:pt x="48" y="9"/>
                    </a:lnTo>
                    <a:lnTo>
                      <a:pt x="53" y="4"/>
                    </a:lnTo>
                    <a:lnTo>
                      <a:pt x="4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5" name="任意多边形 311074"/>
              <p:cNvSpPr/>
              <p:nvPr/>
            </p:nvSpPr>
            <p:spPr>
              <a:xfrm>
                <a:off x="1460" y="1377"/>
                <a:ext cx="29" cy="43"/>
              </a:xfrm>
              <a:custGeom>
                <a:rect l="0" t="0" r="0" b="0"/>
                <a:pathLst>
                  <a:path w="28" h="43">
                    <a:moveTo>
                      <a:pt x="0" y="6"/>
                    </a:moveTo>
                    <a:lnTo>
                      <a:pt x="0" y="6"/>
                    </a:lnTo>
                    <a:lnTo>
                      <a:pt x="11" y="15"/>
                    </a:lnTo>
                    <a:lnTo>
                      <a:pt x="18" y="24"/>
                    </a:lnTo>
                    <a:lnTo>
                      <a:pt x="18" y="28"/>
                    </a:lnTo>
                    <a:lnTo>
                      <a:pt x="20" y="32"/>
                    </a:lnTo>
                    <a:lnTo>
                      <a:pt x="20" y="35"/>
                    </a:lnTo>
                    <a:lnTo>
                      <a:pt x="18" y="39"/>
                    </a:lnTo>
                    <a:lnTo>
                      <a:pt x="24" y="43"/>
                    </a:lnTo>
                    <a:lnTo>
                      <a:pt x="29" y="37"/>
                    </a:lnTo>
                    <a:lnTo>
                      <a:pt x="29" y="30"/>
                    </a:lnTo>
                    <a:lnTo>
                      <a:pt x="27" y="26"/>
                    </a:lnTo>
                    <a:lnTo>
                      <a:pt x="24" y="19"/>
                    </a:lnTo>
                    <a:lnTo>
                      <a:pt x="18" y="8"/>
                    </a:lnTo>
                    <a:lnTo>
                      <a:pt x="5" y="0"/>
                    </a:lnTo>
                    <a:lnTo>
                      <a:pt x="5"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6" name="任意多边形 311075"/>
              <p:cNvSpPr/>
              <p:nvPr/>
            </p:nvSpPr>
            <p:spPr>
              <a:xfrm>
                <a:off x="1414" y="1370"/>
                <a:ext cx="51" cy="15"/>
              </a:xfrm>
              <a:custGeom>
                <a:rect l="0" t="0" r="0" b="0"/>
                <a:pathLst>
                  <a:path w="51" h="15">
                    <a:moveTo>
                      <a:pt x="9" y="15"/>
                    </a:moveTo>
                    <a:lnTo>
                      <a:pt x="9" y="15"/>
                    </a:lnTo>
                    <a:lnTo>
                      <a:pt x="11" y="13"/>
                    </a:lnTo>
                    <a:lnTo>
                      <a:pt x="14" y="11"/>
                    </a:lnTo>
                    <a:lnTo>
                      <a:pt x="18" y="9"/>
                    </a:lnTo>
                    <a:lnTo>
                      <a:pt x="22" y="9"/>
                    </a:lnTo>
                    <a:lnTo>
                      <a:pt x="33" y="9"/>
                    </a:lnTo>
                    <a:lnTo>
                      <a:pt x="46" y="13"/>
                    </a:lnTo>
                    <a:lnTo>
                      <a:pt x="51" y="7"/>
                    </a:lnTo>
                    <a:lnTo>
                      <a:pt x="35" y="0"/>
                    </a:lnTo>
                    <a:lnTo>
                      <a:pt x="22" y="0"/>
                    </a:lnTo>
                    <a:lnTo>
                      <a:pt x="16" y="0"/>
                    </a:lnTo>
                    <a:lnTo>
                      <a:pt x="9" y="2"/>
                    </a:lnTo>
                    <a:lnTo>
                      <a:pt x="5" y="7"/>
                    </a:lnTo>
                    <a:lnTo>
                      <a:pt x="0" y="11"/>
                    </a:lnTo>
                    <a:lnTo>
                      <a:pt x="0" y="11"/>
                    </a:lnTo>
                    <a:lnTo>
                      <a:pt x="9"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7" name="任意多边形 311076"/>
              <p:cNvSpPr/>
              <p:nvPr/>
            </p:nvSpPr>
            <p:spPr>
              <a:xfrm>
                <a:off x="1412" y="1381"/>
                <a:ext cx="26" cy="44"/>
              </a:xfrm>
              <a:custGeom>
                <a:rect l="0" t="0" r="0" b="0"/>
                <a:pathLst>
                  <a:path w="26" h="44">
                    <a:moveTo>
                      <a:pt x="26" y="35"/>
                    </a:moveTo>
                    <a:lnTo>
                      <a:pt x="26" y="35"/>
                    </a:lnTo>
                    <a:lnTo>
                      <a:pt x="18" y="28"/>
                    </a:lnTo>
                    <a:lnTo>
                      <a:pt x="11" y="20"/>
                    </a:lnTo>
                    <a:lnTo>
                      <a:pt x="9" y="15"/>
                    </a:lnTo>
                    <a:lnTo>
                      <a:pt x="9" y="11"/>
                    </a:lnTo>
                    <a:lnTo>
                      <a:pt x="9" y="6"/>
                    </a:lnTo>
                    <a:lnTo>
                      <a:pt x="11" y="4"/>
                    </a:lnTo>
                    <a:lnTo>
                      <a:pt x="2" y="0"/>
                    </a:lnTo>
                    <a:lnTo>
                      <a:pt x="0" y="4"/>
                    </a:lnTo>
                    <a:lnTo>
                      <a:pt x="0" y="11"/>
                    </a:lnTo>
                    <a:lnTo>
                      <a:pt x="0" y="17"/>
                    </a:lnTo>
                    <a:lnTo>
                      <a:pt x="2" y="24"/>
                    </a:lnTo>
                    <a:lnTo>
                      <a:pt x="11" y="35"/>
                    </a:lnTo>
                    <a:lnTo>
                      <a:pt x="22" y="44"/>
                    </a:lnTo>
                    <a:lnTo>
                      <a:pt x="22" y="44"/>
                    </a:lnTo>
                    <a:lnTo>
                      <a:pt x="2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8" name="任意多边形 311077"/>
              <p:cNvSpPr/>
              <p:nvPr/>
            </p:nvSpPr>
            <p:spPr>
              <a:xfrm>
                <a:off x="1434" y="1416"/>
                <a:ext cx="50" cy="15"/>
              </a:xfrm>
              <a:custGeom>
                <a:rect l="0" t="0" r="0" b="0"/>
                <a:pathLst>
                  <a:path w="50" h="15">
                    <a:moveTo>
                      <a:pt x="44" y="0"/>
                    </a:moveTo>
                    <a:lnTo>
                      <a:pt x="42" y="2"/>
                    </a:lnTo>
                    <a:lnTo>
                      <a:pt x="37" y="4"/>
                    </a:lnTo>
                    <a:lnTo>
                      <a:pt x="35" y="4"/>
                    </a:lnTo>
                    <a:lnTo>
                      <a:pt x="28" y="6"/>
                    </a:lnTo>
                    <a:lnTo>
                      <a:pt x="18" y="4"/>
                    </a:lnTo>
                    <a:lnTo>
                      <a:pt x="4" y="0"/>
                    </a:lnTo>
                    <a:lnTo>
                      <a:pt x="0" y="9"/>
                    </a:lnTo>
                    <a:lnTo>
                      <a:pt x="15" y="13"/>
                    </a:lnTo>
                    <a:lnTo>
                      <a:pt x="28" y="15"/>
                    </a:lnTo>
                    <a:lnTo>
                      <a:pt x="35" y="15"/>
                    </a:lnTo>
                    <a:lnTo>
                      <a:pt x="42" y="13"/>
                    </a:lnTo>
                    <a:lnTo>
                      <a:pt x="48" y="9"/>
                    </a:lnTo>
                    <a:lnTo>
                      <a:pt x="50" y="4"/>
                    </a:lnTo>
                    <a:lnTo>
                      <a:pt x="4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79" name="任意多边形 311078"/>
              <p:cNvSpPr/>
              <p:nvPr/>
            </p:nvSpPr>
            <p:spPr>
              <a:xfrm>
                <a:off x="1458" y="1377"/>
                <a:ext cx="29" cy="43"/>
              </a:xfrm>
              <a:custGeom>
                <a:rect l="0" t="0" r="0" b="0"/>
                <a:pathLst>
                  <a:path w="28" h="43">
                    <a:moveTo>
                      <a:pt x="0" y="8"/>
                    </a:moveTo>
                    <a:lnTo>
                      <a:pt x="0" y="8"/>
                    </a:lnTo>
                    <a:lnTo>
                      <a:pt x="11" y="15"/>
                    </a:lnTo>
                    <a:lnTo>
                      <a:pt x="18" y="24"/>
                    </a:lnTo>
                    <a:lnTo>
                      <a:pt x="20" y="28"/>
                    </a:lnTo>
                    <a:lnTo>
                      <a:pt x="20" y="32"/>
                    </a:lnTo>
                    <a:lnTo>
                      <a:pt x="20" y="35"/>
                    </a:lnTo>
                    <a:lnTo>
                      <a:pt x="20" y="39"/>
                    </a:lnTo>
                    <a:lnTo>
                      <a:pt x="26" y="43"/>
                    </a:lnTo>
                    <a:lnTo>
                      <a:pt x="29" y="37"/>
                    </a:lnTo>
                    <a:lnTo>
                      <a:pt x="29" y="32"/>
                    </a:lnTo>
                    <a:lnTo>
                      <a:pt x="29" y="26"/>
                    </a:lnTo>
                    <a:lnTo>
                      <a:pt x="26" y="19"/>
                    </a:lnTo>
                    <a:lnTo>
                      <a:pt x="18" y="8"/>
                    </a:lnTo>
                    <a:lnTo>
                      <a:pt x="4" y="0"/>
                    </a:lnTo>
                    <a:lnTo>
                      <a:pt x="4"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80" name="任意多边形 311079"/>
              <p:cNvSpPr/>
              <p:nvPr/>
            </p:nvSpPr>
            <p:spPr>
              <a:xfrm>
                <a:off x="1414" y="1370"/>
                <a:ext cx="48" cy="17"/>
              </a:xfrm>
              <a:custGeom>
                <a:rect l="0" t="0" r="0" b="0"/>
                <a:pathLst>
                  <a:path w="48" h="17">
                    <a:moveTo>
                      <a:pt x="9" y="17"/>
                    </a:moveTo>
                    <a:lnTo>
                      <a:pt x="9" y="17"/>
                    </a:lnTo>
                    <a:lnTo>
                      <a:pt x="11" y="13"/>
                    </a:lnTo>
                    <a:lnTo>
                      <a:pt x="14" y="11"/>
                    </a:lnTo>
                    <a:lnTo>
                      <a:pt x="18" y="11"/>
                    </a:lnTo>
                    <a:lnTo>
                      <a:pt x="22" y="11"/>
                    </a:lnTo>
                    <a:lnTo>
                      <a:pt x="33" y="11"/>
                    </a:lnTo>
                    <a:lnTo>
                      <a:pt x="44" y="15"/>
                    </a:lnTo>
                    <a:lnTo>
                      <a:pt x="48" y="7"/>
                    </a:lnTo>
                    <a:lnTo>
                      <a:pt x="35" y="2"/>
                    </a:lnTo>
                    <a:lnTo>
                      <a:pt x="22" y="0"/>
                    </a:lnTo>
                    <a:lnTo>
                      <a:pt x="16" y="2"/>
                    </a:lnTo>
                    <a:lnTo>
                      <a:pt x="9" y="4"/>
                    </a:lnTo>
                    <a:lnTo>
                      <a:pt x="5" y="7"/>
                    </a:lnTo>
                    <a:lnTo>
                      <a:pt x="0" y="11"/>
                    </a:lnTo>
                    <a:lnTo>
                      <a:pt x="0" y="11"/>
                    </a:lnTo>
                    <a:lnTo>
                      <a:pt x="9" y="1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11081" name="组合 311080"/>
            <p:cNvGrpSpPr/>
            <p:nvPr/>
          </p:nvGrpSpPr>
          <p:grpSpPr>
            <a:xfrm>
              <a:off x="1320" y="780"/>
              <a:ext cx="3712" cy="1232"/>
              <a:chOff x="1320" y="780"/>
              <a:chExt cx="3712" cy="1232"/>
            </a:xfrm>
          </p:grpSpPr>
          <p:sp>
            <p:nvSpPr>
              <p:cNvPr id="311082" name="任意多边形 311081"/>
              <p:cNvSpPr/>
              <p:nvPr/>
            </p:nvSpPr>
            <p:spPr>
              <a:xfrm>
                <a:off x="1412" y="1381"/>
                <a:ext cx="29" cy="44"/>
              </a:xfrm>
              <a:custGeom>
                <a:rect l="0" t="0" r="0" b="0"/>
                <a:pathLst>
                  <a:path w="28" h="44">
                    <a:moveTo>
                      <a:pt x="29" y="35"/>
                    </a:moveTo>
                    <a:lnTo>
                      <a:pt x="29" y="35"/>
                    </a:lnTo>
                    <a:lnTo>
                      <a:pt x="18" y="28"/>
                    </a:lnTo>
                    <a:lnTo>
                      <a:pt x="11" y="20"/>
                    </a:lnTo>
                    <a:lnTo>
                      <a:pt x="9" y="15"/>
                    </a:lnTo>
                    <a:lnTo>
                      <a:pt x="9" y="11"/>
                    </a:lnTo>
                    <a:lnTo>
                      <a:pt x="9" y="9"/>
                    </a:lnTo>
                    <a:lnTo>
                      <a:pt x="11" y="6"/>
                    </a:lnTo>
                    <a:lnTo>
                      <a:pt x="2" y="0"/>
                    </a:lnTo>
                    <a:lnTo>
                      <a:pt x="0" y="6"/>
                    </a:lnTo>
                    <a:lnTo>
                      <a:pt x="0" y="13"/>
                    </a:lnTo>
                    <a:lnTo>
                      <a:pt x="0" y="17"/>
                    </a:lnTo>
                    <a:lnTo>
                      <a:pt x="2" y="24"/>
                    </a:lnTo>
                    <a:lnTo>
                      <a:pt x="11" y="35"/>
                    </a:lnTo>
                    <a:lnTo>
                      <a:pt x="24" y="44"/>
                    </a:lnTo>
                    <a:lnTo>
                      <a:pt x="24" y="44"/>
                    </a:lnTo>
                    <a:lnTo>
                      <a:pt x="29"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83" name="任意多边形 311082"/>
              <p:cNvSpPr/>
              <p:nvPr/>
            </p:nvSpPr>
            <p:spPr>
              <a:xfrm>
                <a:off x="1436" y="1416"/>
                <a:ext cx="48" cy="15"/>
              </a:xfrm>
              <a:custGeom>
                <a:rect l="0" t="0" r="0" b="0"/>
                <a:pathLst>
                  <a:path w="48" h="15">
                    <a:moveTo>
                      <a:pt x="42" y="0"/>
                    </a:moveTo>
                    <a:lnTo>
                      <a:pt x="40" y="2"/>
                    </a:lnTo>
                    <a:lnTo>
                      <a:pt x="35" y="4"/>
                    </a:lnTo>
                    <a:lnTo>
                      <a:pt x="31" y="4"/>
                    </a:lnTo>
                    <a:lnTo>
                      <a:pt x="26" y="6"/>
                    </a:lnTo>
                    <a:lnTo>
                      <a:pt x="16" y="4"/>
                    </a:lnTo>
                    <a:lnTo>
                      <a:pt x="5" y="0"/>
                    </a:lnTo>
                    <a:lnTo>
                      <a:pt x="0" y="9"/>
                    </a:lnTo>
                    <a:lnTo>
                      <a:pt x="13" y="13"/>
                    </a:lnTo>
                    <a:lnTo>
                      <a:pt x="26" y="15"/>
                    </a:lnTo>
                    <a:lnTo>
                      <a:pt x="33" y="13"/>
                    </a:lnTo>
                    <a:lnTo>
                      <a:pt x="40" y="11"/>
                    </a:lnTo>
                    <a:lnTo>
                      <a:pt x="44" y="9"/>
                    </a:lnTo>
                    <a:lnTo>
                      <a:pt x="48" y="4"/>
                    </a:lnTo>
                    <a:lnTo>
                      <a:pt x="4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84" name="任意多边形 311083"/>
              <p:cNvSpPr/>
              <p:nvPr/>
            </p:nvSpPr>
            <p:spPr>
              <a:xfrm>
                <a:off x="1458" y="1379"/>
                <a:ext cx="29" cy="41"/>
              </a:xfrm>
              <a:custGeom>
                <a:rect l="0" t="0" r="0" b="0"/>
                <a:pathLst>
                  <a:path w="28" h="41">
                    <a:moveTo>
                      <a:pt x="0" y="8"/>
                    </a:moveTo>
                    <a:lnTo>
                      <a:pt x="0" y="8"/>
                    </a:lnTo>
                    <a:lnTo>
                      <a:pt x="11" y="15"/>
                    </a:lnTo>
                    <a:lnTo>
                      <a:pt x="18" y="24"/>
                    </a:lnTo>
                    <a:lnTo>
                      <a:pt x="18" y="26"/>
                    </a:lnTo>
                    <a:lnTo>
                      <a:pt x="20" y="30"/>
                    </a:lnTo>
                    <a:lnTo>
                      <a:pt x="20" y="33"/>
                    </a:lnTo>
                    <a:lnTo>
                      <a:pt x="18" y="37"/>
                    </a:lnTo>
                    <a:lnTo>
                      <a:pt x="26" y="41"/>
                    </a:lnTo>
                    <a:lnTo>
                      <a:pt x="29" y="35"/>
                    </a:lnTo>
                    <a:lnTo>
                      <a:pt x="29" y="30"/>
                    </a:lnTo>
                    <a:lnTo>
                      <a:pt x="26" y="24"/>
                    </a:lnTo>
                    <a:lnTo>
                      <a:pt x="24" y="17"/>
                    </a:lnTo>
                    <a:lnTo>
                      <a:pt x="15" y="8"/>
                    </a:lnTo>
                    <a:lnTo>
                      <a:pt x="4" y="0"/>
                    </a:lnTo>
                    <a:lnTo>
                      <a:pt x="4"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85" name="任意多边形 311084"/>
              <p:cNvSpPr/>
              <p:nvPr/>
            </p:nvSpPr>
            <p:spPr>
              <a:xfrm>
                <a:off x="1414" y="1372"/>
                <a:ext cx="48" cy="15"/>
              </a:xfrm>
              <a:custGeom>
                <a:rect l="0" t="0" r="0" b="0"/>
                <a:pathLst>
                  <a:path w="48" h="15">
                    <a:moveTo>
                      <a:pt x="9" y="15"/>
                    </a:moveTo>
                    <a:lnTo>
                      <a:pt x="9" y="15"/>
                    </a:lnTo>
                    <a:lnTo>
                      <a:pt x="11" y="13"/>
                    </a:lnTo>
                    <a:lnTo>
                      <a:pt x="14" y="11"/>
                    </a:lnTo>
                    <a:lnTo>
                      <a:pt x="18" y="11"/>
                    </a:lnTo>
                    <a:lnTo>
                      <a:pt x="22" y="9"/>
                    </a:lnTo>
                    <a:lnTo>
                      <a:pt x="33" y="11"/>
                    </a:lnTo>
                    <a:lnTo>
                      <a:pt x="44" y="15"/>
                    </a:lnTo>
                    <a:lnTo>
                      <a:pt x="48" y="7"/>
                    </a:lnTo>
                    <a:lnTo>
                      <a:pt x="35" y="2"/>
                    </a:lnTo>
                    <a:lnTo>
                      <a:pt x="22" y="0"/>
                    </a:lnTo>
                    <a:lnTo>
                      <a:pt x="16" y="2"/>
                    </a:lnTo>
                    <a:lnTo>
                      <a:pt x="9" y="5"/>
                    </a:lnTo>
                    <a:lnTo>
                      <a:pt x="5" y="7"/>
                    </a:lnTo>
                    <a:lnTo>
                      <a:pt x="0" y="11"/>
                    </a:lnTo>
                    <a:lnTo>
                      <a:pt x="0" y="11"/>
                    </a:lnTo>
                    <a:lnTo>
                      <a:pt x="9"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86" name="任意多边形 311085"/>
              <p:cNvSpPr/>
              <p:nvPr/>
            </p:nvSpPr>
            <p:spPr>
              <a:xfrm>
                <a:off x="1412" y="1383"/>
                <a:ext cx="29" cy="42"/>
              </a:xfrm>
              <a:custGeom>
                <a:rect l="0" t="0" r="0" b="0"/>
                <a:pathLst>
                  <a:path w="28" h="42">
                    <a:moveTo>
                      <a:pt x="29" y="33"/>
                    </a:moveTo>
                    <a:lnTo>
                      <a:pt x="29" y="33"/>
                    </a:lnTo>
                    <a:lnTo>
                      <a:pt x="18" y="26"/>
                    </a:lnTo>
                    <a:lnTo>
                      <a:pt x="11" y="18"/>
                    </a:lnTo>
                    <a:lnTo>
                      <a:pt x="11" y="15"/>
                    </a:lnTo>
                    <a:lnTo>
                      <a:pt x="9" y="11"/>
                    </a:lnTo>
                    <a:lnTo>
                      <a:pt x="9" y="7"/>
                    </a:lnTo>
                    <a:lnTo>
                      <a:pt x="11" y="4"/>
                    </a:lnTo>
                    <a:lnTo>
                      <a:pt x="2" y="0"/>
                    </a:lnTo>
                    <a:lnTo>
                      <a:pt x="0" y="7"/>
                    </a:lnTo>
                    <a:lnTo>
                      <a:pt x="0" y="11"/>
                    </a:lnTo>
                    <a:lnTo>
                      <a:pt x="2" y="18"/>
                    </a:lnTo>
                    <a:lnTo>
                      <a:pt x="5" y="24"/>
                    </a:lnTo>
                    <a:lnTo>
                      <a:pt x="13" y="33"/>
                    </a:lnTo>
                    <a:lnTo>
                      <a:pt x="24" y="42"/>
                    </a:lnTo>
                    <a:lnTo>
                      <a:pt x="24" y="42"/>
                    </a:lnTo>
                    <a:lnTo>
                      <a:pt x="29"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87" name="任意多边形 311086"/>
              <p:cNvSpPr/>
              <p:nvPr/>
            </p:nvSpPr>
            <p:spPr>
              <a:xfrm>
                <a:off x="1436" y="1416"/>
                <a:ext cx="48" cy="15"/>
              </a:xfrm>
              <a:custGeom>
                <a:rect l="0" t="0" r="0" b="0"/>
                <a:pathLst>
                  <a:path w="48" h="15">
                    <a:moveTo>
                      <a:pt x="40" y="0"/>
                    </a:moveTo>
                    <a:lnTo>
                      <a:pt x="37" y="2"/>
                    </a:lnTo>
                    <a:lnTo>
                      <a:pt x="35" y="4"/>
                    </a:lnTo>
                    <a:lnTo>
                      <a:pt x="31" y="4"/>
                    </a:lnTo>
                    <a:lnTo>
                      <a:pt x="26" y="4"/>
                    </a:lnTo>
                    <a:lnTo>
                      <a:pt x="16" y="4"/>
                    </a:lnTo>
                    <a:lnTo>
                      <a:pt x="5" y="0"/>
                    </a:lnTo>
                    <a:lnTo>
                      <a:pt x="0" y="9"/>
                    </a:lnTo>
                    <a:lnTo>
                      <a:pt x="13" y="13"/>
                    </a:lnTo>
                    <a:lnTo>
                      <a:pt x="26" y="15"/>
                    </a:lnTo>
                    <a:lnTo>
                      <a:pt x="33" y="13"/>
                    </a:lnTo>
                    <a:lnTo>
                      <a:pt x="40" y="11"/>
                    </a:lnTo>
                    <a:lnTo>
                      <a:pt x="44" y="9"/>
                    </a:lnTo>
                    <a:lnTo>
                      <a:pt x="48" y="4"/>
                    </a:lnTo>
                    <a:lnTo>
                      <a:pt x="4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88" name="任意多边形 311087"/>
              <p:cNvSpPr/>
              <p:nvPr/>
            </p:nvSpPr>
            <p:spPr>
              <a:xfrm>
                <a:off x="1458" y="1381"/>
                <a:ext cx="26" cy="39"/>
              </a:xfrm>
              <a:custGeom>
                <a:rect l="0" t="0" r="0" b="0"/>
                <a:pathLst>
                  <a:path w="26" h="39">
                    <a:moveTo>
                      <a:pt x="0" y="6"/>
                    </a:moveTo>
                    <a:lnTo>
                      <a:pt x="0" y="6"/>
                    </a:lnTo>
                    <a:lnTo>
                      <a:pt x="9" y="13"/>
                    </a:lnTo>
                    <a:lnTo>
                      <a:pt x="15" y="22"/>
                    </a:lnTo>
                    <a:lnTo>
                      <a:pt x="18" y="26"/>
                    </a:lnTo>
                    <a:lnTo>
                      <a:pt x="18" y="28"/>
                    </a:lnTo>
                    <a:lnTo>
                      <a:pt x="18" y="31"/>
                    </a:lnTo>
                    <a:lnTo>
                      <a:pt x="18" y="35"/>
                    </a:lnTo>
                    <a:lnTo>
                      <a:pt x="26" y="39"/>
                    </a:lnTo>
                    <a:lnTo>
                      <a:pt x="26" y="33"/>
                    </a:lnTo>
                    <a:lnTo>
                      <a:pt x="26" y="28"/>
                    </a:lnTo>
                    <a:lnTo>
                      <a:pt x="26" y="22"/>
                    </a:lnTo>
                    <a:lnTo>
                      <a:pt x="24" y="17"/>
                    </a:lnTo>
                    <a:lnTo>
                      <a:pt x="15" y="6"/>
                    </a:lnTo>
                    <a:lnTo>
                      <a:pt x="2" y="0"/>
                    </a:lnTo>
                    <a:lnTo>
                      <a:pt x="2"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89" name="任意多边形 311088"/>
              <p:cNvSpPr/>
              <p:nvPr/>
            </p:nvSpPr>
            <p:spPr>
              <a:xfrm>
                <a:off x="1414" y="1374"/>
                <a:ext cx="46" cy="16"/>
              </a:xfrm>
              <a:custGeom>
                <a:rect l="0" t="0" r="0" b="0"/>
                <a:pathLst>
                  <a:path w="46" h="16">
                    <a:moveTo>
                      <a:pt x="9" y="16"/>
                    </a:moveTo>
                    <a:lnTo>
                      <a:pt x="9" y="16"/>
                    </a:lnTo>
                    <a:lnTo>
                      <a:pt x="11" y="13"/>
                    </a:lnTo>
                    <a:lnTo>
                      <a:pt x="14" y="11"/>
                    </a:lnTo>
                    <a:lnTo>
                      <a:pt x="16" y="9"/>
                    </a:lnTo>
                    <a:lnTo>
                      <a:pt x="20" y="9"/>
                    </a:lnTo>
                    <a:lnTo>
                      <a:pt x="31" y="9"/>
                    </a:lnTo>
                    <a:lnTo>
                      <a:pt x="44" y="13"/>
                    </a:lnTo>
                    <a:lnTo>
                      <a:pt x="46" y="7"/>
                    </a:lnTo>
                    <a:lnTo>
                      <a:pt x="33" y="0"/>
                    </a:lnTo>
                    <a:lnTo>
                      <a:pt x="20" y="0"/>
                    </a:lnTo>
                    <a:lnTo>
                      <a:pt x="14" y="0"/>
                    </a:lnTo>
                    <a:lnTo>
                      <a:pt x="9" y="3"/>
                    </a:lnTo>
                    <a:lnTo>
                      <a:pt x="5" y="7"/>
                    </a:lnTo>
                    <a:lnTo>
                      <a:pt x="0" y="11"/>
                    </a:lnTo>
                    <a:lnTo>
                      <a:pt x="0" y="11"/>
                    </a:lnTo>
                    <a:lnTo>
                      <a:pt x="9" y="1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0" name="任意多边形 311089"/>
              <p:cNvSpPr/>
              <p:nvPr/>
            </p:nvSpPr>
            <p:spPr>
              <a:xfrm>
                <a:off x="1412" y="1385"/>
                <a:ext cx="29" cy="40"/>
              </a:xfrm>
              <a:custGeom>
                <a:rect l="0" t="0" r="0" b="0"/>
                <a:pathLst>
                  <a:path w="28" h="40">
                    <a:moveTo>
                      <a:pt x="29" y="31"/>
                    </a:moveTo>
                    <a:lnTo>
                      <a:pt x="29" y="31"/>
                    </a:lnTo>
                    <a:lnTo>
                      <a:pt x="20" y="24"/>
                    </a:lnTo>
                    <a:lnTo>
                      <a:pt x="13" y="16"/>
                    </a:lnTo>
                    <a:lnTo>
                      <a:pt x="11" y="13"/>
                    </a:lnTo>
                    <a:lnTo>
                      <a:pt x="9" y="9"/>
                    </a:lnTo>
                    <a:lnTo>
                      <a:pt x="9" y="7"/>
                    </a:lnTo>
                    <a:lnTo>
                      <a:pt x="11" y="5"/>
                    </a:lnTo>
                    <a:lnTo>
                      <a:pt x="2" y="0"/>
                    </a:lnTo>
                    <a:lnTo>
                      <a:pt x="0" y="5"/>
                    </a:lnTo>
                    <a:lnTo>
                      <a:pt x="0" y="11"/>
                    </a:lnTo>
                    <a:lnTo>
                      <a:pt x="2" y="16"/>
                    </a:lnTo>
                    <a:lnTo>
                      <a:pt x="5" y="22"/>
                    </a:lnTo>
                    <a:lnTo>
                      <a:pt x="13" y="31"/>
                    </a:lnTo>
                    <a:lnTo>
                      <a:pt x="24" y="40"/>
                    </a:lnTo>
                    <a:lnTo>
                      <a:pt x="24" y="40"/>
                    </a:lnTo>
                    <a:lnTo>
                      <a:pt x="29"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1" name="任意多边形 311090"/>
              <p:cNvSpPr/>
              <p:nvPr/>
            </p:nvSpPr>
            <p:spPr>
              <a:xfrm>
                <a:off x="1436" y="1416"/>
                <a:ext cx="48" cy="13"/>
              </a:xfrm>
              <a:custGeom>
                <a:rect l="0" t="0" r="0" b="0"/>
                <a:pathLst>
                  <a:path w="48" h="13">
                    <a:moveTo>
                      <a:pt x="40" y="0"/>
                    </a:moveTo>
                    <a:lnTo>
                      <a:pt x="37" y="2"/>
                    </a:lnTo>
                    <a:lnTo>
                      <a:pt x="35" y="2"/>
                    </a:lnTo>
                    <a:lnTo>
                      <a:pt x="31" y="4"/>
                    </a:lnTo>
                    <a:lnTo>
                      <a:pt x="26" y="4"/>
                    </a:lnTo>
                    <a:lnTo>
                      <a:pt x="16" y="4"/>
                    </a:lnTo>
                    <a:lnTo>
                      <a:pt x="5" y="0"/>
                    </a:lnTo>
                    <a:lnTo>
                      <a:pt x="0" y="9"/>
                    </a:lnTo>
                    <a:lnTo>
                      <a:pt x="16" y="13"/>
                    </a:lnTo>
                    <a:lnTo>
                      <a:pt x="26" y="13"/>
                    </a:lnTo>
                    <a:lnTo>
                      <a:pt x="33" y="13"/>
                    </a:lnTo>
                    <a:lnTo>
                      <a:pt x="40" y="11"/>
                    </a:lnTo>
                    <a:lnTo>
                      <a:pt x="44" y="9"/>
                    </a:lnTo>
                    <a:lnTo>
                      <a:pt x="48" y="4"/>
                    </a:lnTo>
                    <a:lnTo>
                      <a:pt x="4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2" name="任意多边形 311091"/>
              <p:cNvSpPr/>
              <p:nvPr/>
            </p:nvSpPr>
            <p:spPr>
              <a:xfrm>
                <a:off x="1456" y="1381"/>
                <a:ext cx="28" cy="39"/>
              </a:xfrm>
              <a:custGeom>
                <a:rect l="0" t="0" r="0" b="0"/>
                <a:pathLst>
                  <a:path w="28" h="39">
                    <a:moveTo>
                      <a:pt x="0" y="9"/>
                    </a:moveTo>
                    <a:lnTo>
                      <a:pt x="0" y="9"/>
                    </a:lnTo>
                    <a:lnTo>
                      <a:pt x="11" y="15"/>
                    </a:lnTo>
                    <a:lnTo>
                      <a:pt x="17" y="22"/>
                    </a:lnTo>
                    <a:lnTo>
                      <a:pt x="17" y="26"/>
                    </a:lnTo>
                    <a:lnTo>
                      <a:pt x="20" y="28"/>
                    </a:lnTo>
                    <a:lnTo>
                      <a:pt x="20" y="31"/>
                    </a:lnTo>
                    <a:lnTo>
                      <a:pt x="20" y="35"/>
                    </a:lnTo>
                    <a:lnTo>
                      <a:pt x="26" y="39"/>
                    </a:lnTo>
                    <a:lnTo>
                      <a:pt x="28" y="33"/>
                    </a:lnTo>
                    <a:lnTo>
                      <a:pt x="28" y="28"/>
                    </a:lnTo>
                    <a:lnTo>
                      <a:pt x="26" y="22"/>
                    </a:lnTo>
                    <a:lnTo>
                      <a:pt x="24" y="17"/>
                    </a:lnTo>
                    <a:lnTo>
                      <a:pt x="15" y="9"/>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3" name="任意多边形 311092"/>
              <p:cNvSpPr/>
              <p:nvPr/>
            </p:nvSpPr>
            <p:spPr>
              <a:xfrm>
                <a:off x="1414" y="1377"/>
                <a:ext cx="46" cy="13"/>
              </a:xfrm>
              <a:custGeom>
                <a:rect l="0" t="0" r="0" b="0"/>
                <a:pathLst>
                  <a:path w="46" h="13">
                    <a:moveTo>
                      <a:pt x="9" y="13"/>
                    </a:moveTo>
                    <a:lnTo>
                      <a:pt x="9" y="13"/>
                    </a:lnTo>
                    <a:lnTo>
                      <a:pt x="11" y="13"/>
                    </a:lnTo>
                    <a:lnTo>
                      <a:pt x="14" y="10"/>
                    </a:lnTo>
                    <a:lnTo>
                      <a:pt x="16" y="8"/>
                    </a:lnTo>
                    <a:lnTo>
                      <a:pt x="20" y="8"/>
                    </a:lnTo>
                    <a:lnTo>
                      <a:pt x="31" y="8"/>
                    </a:lnTo>
                    <a:lnTo>
                      <a:pt x="42" y="13"/>
                    </a:lnTo>
                    <a:lnTo>
                      <a:pt x="46" y="4"/>
                    </a:lnTo>
                    <a:lnTo>
                      <a:pt x="33" y="0"/>
                    </a:lnTo>
                    <a:lnTo>
                      <a:pt x="20" y="0"/>
                    </a:lnTo>
                    <a:lnTo>
                      <a:pt x="14" y="0"/>
                    </a:lnTo>
                    <a:lnTo>
                      <a:pt x="9" y="2"/>
                    </a:lnTo>
                    <a:lnTo>
                      <a:pt x="5" y="6"/>
                    </a:lnTo>
                    <a:lnTo>
                      <a:pt x="0" y="10"/>
                    </a:lnTo>
                    <a:lnTo>
                      <a:pt x="0" y="10"/>
                    </a:lnTo>
                    <a:lnTo>
                      <a:pt x="9"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4" name="任意多边形 311093"/>
              <p:cNvSpPr/>
              <p:nvPr/>
            </p:nvSpPr>
            <p:spPr>
              <a:xfrm>
                <a:off x="1412" y="1387"/>
                <a:ext cx="29" cy="38"/>
              </a:xfrm>
              <a:custGeom>
                <a:rect l="0" t="0" r="0" b="0"/>
                <a:pathLst>
                  <a:path w="28" h="38">
                    <a:moveTo>
                      <a:pt x="29" y="29"/>
                    </a:moveTo>
                    <a:lnTo>
                      <a:pt x="29" y="29"/>
                    </a:lnTo>
                    <a:lnTo>
                      <a:pt x="20" y="22"/>
                    </a:lnTo>
                    <a:lnTo>
                      <a:pt x="13" y="16"/>
                    </a:lnTo>
                    <a:lnTo>
                      <a:pt x="11" y="11"/>
                    </a:lnTo>
                    <a:lnTo>
                      <a:pt x="11" y="9"/>
                    </a:lnTo>
                    <a:lnTo>
                      <a:pt x="11" y="7"/>
                    </a:lnTo>
                    <a:lnTo>
                      <a:pt x="11" y="3"/>
                    </a:lnTo>
                    <a:lnTo>
                      <a:pt x="2" y="0"/>
                    </a:lnTo>
                    <a:lnTo>
                      <a:pt x="0" y="5"/>
                    </a:lnTo>
                    <a:lnTo>
                      <a:pt x="0" y="9"/>
                    </a:lnTo>
                    <a:lnTo>
                      <a:pt x="2" y="16"/>
                    </a:lnTo>
                    <a:lnTo>
                      <a:pt x="7" y="20"/>
                    </a:lnTo>
                    <a:lnTo>
                      <a:pt x="13" y="29"/>
                    </a:lnTo>
                    <a:lnTo>
                      <a:pt x="26" y="38"/>
                    </a:lnTo>
                    <a:lnTo>
                      <a:pt x="26" y="38"/>
                    </a:lnTo>
                    <a:lnTo>
                      <a:pt x="29"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5" name="任意多边形 311094"/>
              <p:cNvSpPr/>
              <p:nvPr/>
            </p:nvSpPr>
            <p:spPr>
              <a:xfrm>
                <a:off x="1438" y="1416"/>
                <a:ext cx="44" cy="13"/>
              </a:xfrm>
              <a:custGeom>
                <a:rect l="0" t="0" r="0" b="0"/>
                <a:pathLst>
                  <a:path w="44" h="13">
                    <a:moveTo>
                      <a:pt x="38" y="0"/>
                    </a:moveTo>
                    <a:lnTo>
                      <a:pt x="35" y="2"/>
                    </a:lnTo>
                    <a:lnTo>
                      <a:pt x="33" y="2"/>
                    </a:lnTo>
                    <a:lnTo>
                      <a:pt x="29" y="4"/>
                    </a:lnTo>
                    <a:lnTo>
                      <a:pt x="24" y="4"/>
                    </a:lnTo>
                    <a:lnTo>
                      <a:pt x="16" y="4"/>
                    </a:lnTo>
                    <a:lnTo>
                      <a:pt x="3" y="0"/>
                    </a:lnTo>
                    <a:lnTo>
                      <a:pt x="0" y="9"/>
                    </a:lnTo>
                    <a:lnTo>
                      <a:pt x="14" y="13"/>
                    </a:lnTo>
                    <a:lnTo>
                      <a:pt x="24" y="13"/>
                    </a:lnTo>
                    <a:lnTo>
                      <a:pt x="31" y="13"/>
                    </a:lnTo>
                    <a:lnTo>
                      <a:pt x="38" y="11"/>
                    </a:lnTo>
                    <a:lnTo>
                      <a:pt x="42" y="9"/>
                    </a:lnTo>
                    <a:lnTo>
                      <a:pt x="44" y="4"/>
                    </a:lnTo>
                    <a:lnTo>
                      <a:pt x="3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6" name="任意多边形 311095"/>
              <p:cNvSpPr/>
              <p:nvPr/>
            </p:nvSpPr>
            <p:spPr>
              <a:xfrm>
                <a:off x="1456" y="1383"/>
                <a:ext cx="28" cy="35"/>
              </a:xfrm>
              <a:custGeom>
                <a:rect l="0" t="0" r="0" b="0"/>
                <a:pathLst>
                  <a:path w="28" h="35">
                    <a:moveTo>
                      <a:pt x="0" y="9"/>
                    </a:moveTo>
                    <a:lnTo>
                      <a:pt x="0" y="9"/>
                    </a:lnTo>
                    <a:lnTo>
                      <a:pt x="9" y="13"/>
                    </a:lnTo>
                    <a:lnTo>
                      <a:pt x="15" y="22"/>
                    </a:lnTo>
                    <a:lnTo>
                      <a:pt x="17" y="24"/>
                    </a:lnTo>
                    <a:lnTo>
                      <a:pt x="17" y="26"/>
                    </a:lnTo>
                    <a:lnTo>
                      <a:pt x="20" y="31"/>
                    </a:lnTo>
                    <a:lnTo>
                      <a:pt x="17" y="33"/>
                    </a:lnTo>
                    <a:lnTo>
                      <a:pt x="26" y="35"/>
                    </a:lnTo>
                    <a:lnTo>
                      <a:pt x="28" y="31"/>
                    </a:lnTo>
                    <a:lnTo>
                      <a:pt x="28" y="26"/>
                    </a:lnTo>
                    <a:lnTo>
                      <a:pt x="26" y="20"/>
                    </a:lnTo>
                    <a:lnTo>
                      <a:pt x="22" y="15"/>
                    </a:lnTo>
                    <a:lnTo>
                      <a:pt x="15" y="7"/>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7" name="任意多边形 311096"/>
              <p:cNvSpPr/>
              <p:nvPr/>
            </p:nvSpPr>
            <p:spPr>
              <a:xfrm>
                <a:off x="1414" y="1379"/>
                <a:ext cx="44" cy="13"/>
              </a:xfrm>
              <a:custGeom>
                <a:rect l="0" t="0" r="0" b="0"/>
                <a:pathLst>
                  <a:path w="44" h="13">
                    <a:moveTo>
                      <a:pt x="9" y="13"/>
                    </a:moveTo>
                    <a:lnTo>
                      <a:pt x="9" y="13"/>
                    </a:lnTo>
                    <a:lnTo>
                      <a:pt x="14" y="11"/>
                    </a:lnTo>
                    <a:lnTo>
                      <a:pt x="20" y="8"/>
                    </a:lnTo>
                    <a:lnTo>
                      <a:pt x="31" y="8"/>
                    </a:lnTo>
                    <a:lnTo>
                      <a:pt x="42" y="13"/>
                    </a:lnTo>
                    <a:lnTo>
                      <a:pt x="44" y="4"/>
                    </a:lnTo>
                    <a:lnTo>
                      <a:pt x="31" y="0"/>
                    </a:lnTo>
                    <a:lnTo>
                      <a:pt x="20" y="0"/>
                    </a:lnTo>
                    <a:lnTo>
                      <a:pt x="9" y="2"/>
                    </a:lnTo>
                    <a:lnTo>
                      <a:pt x="0" y="8"/>
                    </a:lnTo>
                    <a:lnTo>
                      <a:pt x="0" y="8"/>
                    </a:lnTo>
                    <a:lnTo>
                      <a:pt x="9"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8" name="任意多边形 311097"/>
              <p:cNvSpPr/>
              <p:nvPr/>
            </p:nvSpPr>
            <p:spPr>
              <a:xfrm>
                <a:off x="1414" y="1387"/>
                <a:ext cx="29" cy="38"/>
              </a:xfrm>
              <a:custGeom>
                <a:rect l="0" t="0" r="0" b="0"/>
                <a:pathLst>
                  <a:path w="28" h="38">
                    <a:moveTo>
                      <a:pt x="29" y="29"/>
                    </a:moveTo>
                    <a:lnTo>
                      <a:pt x="29" y="29"/>
                    </a:lnTo>
                    <a:lnTo>
                      <a:pt x="18" y="22"/>
                    </a:lnTo>
                    <a:lnTo>
                      <a:pt x="11" y="16"/>
                    </a:lnTo>
                    <a:lnTo>
                      <a:pt x="9" y="14"/>
                    </a:lnTo>
                    <a:lnTo>
                      <a:pt x="9" y="9"/>
                    </a:lnTo>
                    <a:lnTo>
                      <a:pt x="9" y="7"/>
                    </a:lnTo>
                    <a:lnTo>
                      <a:pt x="9" y="5"/>
                    </a:lnTo>
                    <a:lnTo>
                      <a:pt x="0" y="0"/>
                    </a:lnTo>
                    <a:lnTo>
                      <a:pt x="0" y="7"/>
                    </a:lnTo>
                    <a:lnTo>
                      <a:pt x="0" y="11"/>
                    </a:lnTo>
                    <a:lnTo>
                      <a:pt x="0" y="16"/>
                    </a:lnTo>
                    <a:lnTo>
                      <a:pt x="5" y="22"/>
                    </a:lnTo>
                    <a:lnTo>
                      <a:pt x="14" y="31"/>
                    </a:lnTo>
                    <a:lnTo>
                      <a:pt x="24" y="38"/>
                    </a:lnTo>
                    <a:lnTo>
                      <a:pt x="24" y="38"/>
                    </a:lnTo>
                    <a:lnTo>
                      <a:pt x="29"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099" name="任意多边形 311098"/>
              <p:cNvSpPr/>
              <p:nvPr/>
            </p:nvSpPr>
            <p:spPr>
              <a:xfrm>
                <a:off x="1438" y="1416"/>
                <a:ext cx="44" cy="13"/>
              </a:xfrm>
              <a:custGeom>
                <a:rect l="0" t="0" r="0" b="0"/>
                <a:pathLst>
                  <a:path w="44" h="13">
                    <a:moveTo>
                      <a:pt x="35" y="0"/>
                    </a:moveTo>
                    <a:lnTo>
                      <a:pt x="33" y="2"/>
                    </a:lnTo>
                    <a:lnTo>
                      <a:pt x="24" y="4"/>
                    </a:lnTo>
                    <a:lnTo>
                      <a:pt x="16" y="4"/>
                    </a:lnTo>
                    <a:lnTo>
                      <a:pt x="5" y="0"/>
                    </a:lnTo>
                    <a:lnTo>
                      <a:pt x="0" y="9"/>
                    </a:lnTo>
                    <a:lnTo>
                      <a:pt x="14" y="13"/>
                    </a:lnTo>
                    <a:lnTo>
                      <a:pt x="27" y="13"/>
                    </a:lnTo>
                    <a:lnTo>
                      <a:pt x="38" y="11"/>
                    </a:lnTo>
                    <a:lnTo>
                      <a:pt x="44" y="2"/>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0" name="任意多边形 311099"/>
              <p:cNvSpPr/>
              <p:nvPr/>
            </p:nvSpPr>
            <p:spPr>
              <a:xfrm>
                <a:off x="1454" y="1383"/>
                <a:ext cx="28" cy="35"/>
              </a:xfrm>
              <a:custGeom>
                <a:rect l="0" t="0" r="0" b="0"/>
                <a:pathLst>
                  <a:path w="28" h="35">
                    <a:moveTo>
                      <a:pt x="0" y="9"/>
                    </a:moveTo>
                    <a:lnTo>
                      <a:pt x="0" y="9"/>
                    </a:lnTo>
                    <a:lnTo>
                      <a:pt x="11" y="15"/>
                    </a:lnTo>
                    <a:lnTo>
                      <a:pt x="17" y="22"/>
                    </a:lnTo>
                    <a:lnTo>
                      <a:pt x="19" y="29"/>
                    </a:lnTo>
                    <a:lnTo>
                      <a:pt x="19" y="33"/>
                    </a:lnTo>
                    <a:lnTo>
                      <a:pt x="28" y="35"/>
                    </a:lnTo>
                    <a:lnTo>
                      <a:pt x="28" y="26"/>
                    </a:lnTo>
                    <a:lnTo>
                      <a:pt x="24" y="15"/>
                    </a:lnTo>
                    <a:lnTo>
                      <a:pt x="15" y="7"/>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1" name="任意多边形 311100"/>
              <p:cNvSpPr/>
              <p:nvPr/>
            </p:nvSpPr>
            <p:spPr>
              <a:xfrm>
                <a:off x="1414" y="1379"/>
                <a:ext cx="44" cy="15"/>
              </a:xfrm>
              <a:custGeom>
                <a:rect l="0" t="0" r="0" b="0"/>
                <a:pathLst>
                  <a:path w="44" h="15">
                    <a:moveTo>
                      <a:pt x="9" y="15"/>
                    </a:moveTo>
                    <a:lnTo>
                      <a:pt x="9" y="15"/>
                    </a:lnTo>
                    <a:lnTo>
                      <a:pt x="14" y="11"/>
                    </a:lnTo>
                    <a:lnTo>
                      <a:pt x="20" y="8"/>
                    </a:lnTo>
                    <a:lnTo>
                      <a:pt x="29" y="11"/>
                    </a:lnTo>
                    <a:lnTo>
                      <a:pt x="40" y="13"/>
                    </a:lnTo>
                    <a:lnTo>
                      <a:pt x="44" y="4"/>
                    </a:lnTo>
                    <a:lnTo>
                      <a:pt x="31" y="2"/>
                    </a:lnTo>
                    <a:lnTo>
                      <a:pt x="18" y="0"/>
                    </a:lnTo>
                    <a:lnTo>
                      <a:pt x="9" y="4"/>
                    </a:lnTo>
                    <a:lnTo>
                      <a:pt x="0" y="11"/>
                    </a:lnTo>
                    <a:lnTo>
                      <a:pt x="0" y="11"/>
                    </a:lnTo>
                    <a:lnTo>
                      <a:pt x="9"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2" name="任意多边形 311101"/>
              <p:cNvSpPr/>
              <p:nvPr/>
            </p:nvSpPr>
            <p:spPr>
              <a:xfrm>
                <a:off x="1414" y="1390"/>
                <a:ext cx="29" cy="35"/>
              </a:xfrm>
              <a:custGeom>
                <a:rect l="0" t="0" r="0" b="0"/>
                <a:pathLst>
                  <a:path w="28" h="35">
                    <a:moveTo>
                      <a:pt x="29" y="26"/>
                    </a:moveTo>
                    <a:lnTo>
                      <a:pt x="29" y="26"/>
                    </a:lnTo>
                    <a:lnTo>
                      <a:pt x="18" y="22"/>
                    </a:lnTo>
                    <a:lnTo>
                      <a:pt x="11" y="15"/>
                    </a:lnTo>
                    <a:lnTo>
                      <a:pt x="9" y="8"/>
                    </a:lnTo>
                    <a:lnTo>
                      <a:pt x="9" y="4"/>
                    </a:lnTo>
                    <a:lnTo>
                      <a:pt x="0" y="0"/>
                    </a:lnTo>
                    <a:lnTo>
                      <a:pt x="0" y="11"/>
                    </a:lnTo>
                    <a:lnTo>
                      <a:pt x="5" y="19"/>
                    </a:lnTo>
                    <a:lnTo>
                      <a:pt x="14" y="28"/>
                    </a:lnTo>
                    <a:lnTo>
                      <a:pt x="24" y="35"/>
                    </a:lnTo>
                    <a:lnTo>
                      <a:pt x="24" y="35"/>
                    </a:lnTo>
                    <a:lnTo>
                      <a:pt x="29"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3" name="任意多边形 311102"/>
              <p:cNvSpPr/>
              <p:nvPr/>
            </p:nvSpPr>
            <p:spPr>
              <a:xfrm>
                <a:off x="1438" y="1416"/>
                <a:ext cx="44" cy="13"/>
              </a:xfrm>
              <a:custGeom>
                <a:rect l="0" t="0" r="0" b="0"/>
                <a:pathLst>
                  <a:path w="44" h="13">
                    <a:moveTo>
                      <a:pt x="35" y="0"/>
                    </a:moveTo>
                    <a:lnTo>
                      <a:pt x="31" y="2"/>
                    </a:lnTo>
                    <a:lnTo>
                      <a:pt x="24" y="4"/>
                    </a:lnTo>
                    <a:lnTo>
                      <a:pt x="16" y="4"/>
                    </a:lnTo>
                    <a:lnTo>
                      <a:pt x="5" y="0"/>
                    </a:lnTo>
                    <a:lnTo>
                      <a:pt x="0" y="9"/>
                    </a:lnTo>
                    <a:lnTo>
                      <a:pt x="14" y="13"/>
                    </a:lnTo>
                    <a:lnTo>
                      <a:pt x="27" y="13"/>
                    </a:lnTo>
                    <a:lnTo>
                      <a:pt x="35" y="11"/>
                    </a:lnTo>
                    <a:lnTo>
                      <a:pt x="44" y="2"/>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4" name="任意多边形 311103"/>
              <p:cNvSpPr/>
              <p:nvPr/>
            </p:nvSpPr>
            <p:spPr>
              <a:xfrm>
                <a:off x="1454" y="1385"/>
                <a:ext cx="28" cy="33"/>
              </a:xfrm>
              <a:custGeom>
                <a:rect l="0" t="0" r="0" b="0"/>
                <a:pathLst>
                  <a:path w="28" h="33">
                    <a:moveTo>
                      <a:pt x="0" y="9"/>
                    </a:moveTo>
                    <a:lnTo>
                      <a:pt x="0" y="9"/>
                    </a:lnTo>
                    <a:lnTo>
                      <a:pt x="8" y="13"/>
                    </a:lnTo>
                    <a:lnTo>
                      <a:pt x="15" y="20"/>
                    </a:lnTo>
                    <a:lnTo>
                      <a:pt x="19" y="27"/>
                    </a:lnTo>
                    <a:lnTo>
                      <a:pt x="19" y="31"/>
                    </a:lnTo>
                    <a:lnTo>
                      <a:pt x="26" y="33"/>
                    </a:lnTo>
                    <a:lnTo>
                      <a:pt x="28" y="24"/>
                    </a:lnTo>
                    <a:lnTo>
                      <a:pt x="22" y="16"/>
                    </a:lnTo>
                    <a:lnTo>
                      <a:pt x="13" y="7"/>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5" name="任意多边形 311104"/>
              <p:cNvSpPr/>
              <p:nvPr/>
            </p:nvSpPr>
            <p:spPr>
              <a:xfrm>
                <a:off x="1414" y="1381"/>
                <a:ext cx="42" cy="13"/>
              </a:xfrm>
              <a:custGeom>
                <a:rect l="0" t="0" r="0" b="0"/>
                <a:pathLst>
                  <a:path w="42" h="13">
                    <a:moveTo>
                      <a:pt x="9" y="13"/>
                    </a:moveTo>
                    <a:lnTo>
                      <a:pt x="9" y="13"/>
                    </a:lnTo>
                    <a:lnTo>
                      <a:pt x="14" y="11"/>
                    </a:lnTo>
                    <a:lnTo>
                      <a:pt x="20" y="9"/>
                    </a:lnTo>
                    <a:lnTo>
                      <a:pt x="29" y="9"/>
                    </a:lnTo>
                    <a:lnTo>
                      <a:pt x="40" y="13"/>
                    </a:lnTo>
                    <a:lnTo>
                      <a:pt x="42" y="4"/>
                    </a:lnTo>
                    <a:lnTo>
                      <a:pt x="29" y="0"/>
                    </a:lnTo>
                    <a:lnTo>
                      <a:pt x="18" y="0"/>
                    </a:lnTo>
                    <a:lnTo>
                      <a:pt x="9" y="2"/>
                    </a:lnTo>
                    <a:lnTo>
                      <a:pt x="0" y="11"/>
                    </a:lnTo>
                    <a:lnTo>
                      <a:pt x="0" y="11"/>
                    </a:lnTo>
                    <a:lnTo>
                      <a:pt x="9"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6" name="任意多边形 311105"/>
              <p:cNvSpPr/>
              <p:nvPr/>
            </p:nvSpPr>
            <p:spPr>
              <a:xfrm>
                <a:off x="1414" y="1392"/>
                <a:ext cx="29" cy="33"/>
              </a:xfrm>
              <a:custGeom>
                <a:rect l="0" t="0" r="0" b="0"/>
                <a:pathLst>
                  <a:path w="28" h="33">
                    <a:moveTo>
                      <a:pt x="29" y="24"/>
                    </a:moveTo>
                    <a:lnTo>
                      <a:pt x="29" y="24"/>
                    </a:lnTo>
                    <a:lnTo>
                      <a:pt x="20" y="20"/>
                    </a:lnTo>
                    <a:lnTo>
                      <a:pt x="14" y="13"/>
                    </a:lnTo>
                    <a:lnTo>
                      <a:pt x="9" y="6"/>
                    </a:lnTo>
                    <a:lnTo>
                      <a:pt x="9" y="2"/>
                    </a:lnTo>
                    <a:lnTo>
                      <a:pt x="0" y="0"/>
                    </a:lnTo>
                    <a:lnTo>
                      <a:pt x="0" y="9"/>
                    </a:lnTo>
                    <a:lnTo>
                      <a:pt x="5" y="17"/>
                    </a:lnTo>
                    <a:lnTo>
                      <a:pt x="14" y="26"/>
                    </a:lnTo>
                    <a:lnTo>
                      <a:pt x="27" y="33"/>
                    </a:lnTo>
                    <a:lnTo>
                      <a:pt x="27" y="33"/>
                    </a:lnTo>
                    <a:lnTo>
                      <a:pt x="29"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7" name="任意多边形 311106"/>
              <p:cNvSpPr/>
              <p:nvPr/>
            </p:nvSpPr>
            <p:spPr>
              <a:xfrm>
                <a:off x="1441" y="1416"/>
                <a:ext cx="39" cy="13"/>
              </a:xfrm>
              <a:custGeom>
                <a:rect l="0" t="0" r="0" b="0"/>
                <a:pathLst>
                  <a:path w="39" h="13">
                    <a:moveTo>
                      <a:pt x="32" y="0"/>
                    </a:moveTo>
                    <a:lnTo>
                      <a:pt x="28" y="2"/>
                    </a:lnTo>
                    <a:lnTo>
                      <a:pt x="21" y="4"/>
                    </a:lnTo>
                    <a:lnTo>
                      <a:pt x="13" y="4"/>
                    </a:lnTo>
                    <a:lnTo>
                      <a:pt x="2" y="0"/>
                    </a:lnTo>
                    <a:lnTo>
                      <a:pt x="0" y="9"/>
                    </a:lnTo>
                    <a:lnTo>
                      <a:pt x="11" y="13"/>
                    </a:lnTo>
                    <a:lnTo>
                      <a:pt x="24" y="13"/>
                    </a:lnTo>
                    <a:lnTo>
                      <a:pt x="32" y="11"/>
                    </a:lnTo>
                    <a:lnTo>
                      <a:pt x="39" y="2"/>
                    </a:lnTo>
                    <a:lnTo>
                      <a:pt x="3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8" name="任意多边形 311107"/>
              <p:cNvSpPr/>
              <p:nvPr/>
            </p:nvSpPr>
            <p:spPr>
              <a:xfrm>
                <a:off x="1452" y="1387"/>
                <a:ext cx="28" cy="31"/>
              </a:xfrm>
              <a:custGeom>
                <a:rect l="0" t="0" r="0" b="0"/>
                <a:pathLst>
                  <a:path w="28" h="31">
                    <a:moveTo>
                      <a:pt x="0" y="7"/>
                    </a:moveTo>
                    <a:lnTo>
                      <a:pt x="0" y="7"/>
                    </a:lnTo>
                    <a:lnTo>
                      <a:pt x="10" y="14"/>
                    </a:lnTo>
                    <a:lnTo>
                      <a:pt x="17" y="18"/>
                    </a:lnTo>
                    <a:lnTo>
                      <a:pt x="19" y="25"/>
                    </a:lnTo>
                    <a:lnTo>
                      <a:pt x="19" y="29"/>
                    </a:lnTo>
                    <a:lnTo>
                      <a:pt x="28" y="31"/>
                    </a:lnTo>
                    <a:lnTo>
                      <a:pt x="28" y="22"/>
                    </a:lnTo>
                    <a:lnTo>
                      <a:pt x="24" y="14"/>
                    </a:lnTo>
                    <a:lnTo>
                      <a:pt x="15" y="5"/>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09" name="任意多边形 311108"/>
              <p:cNvSpPr/>
              <p:nvPr/>
            </p:nvSpPr>
            <p:spPr>
              <a:xfrm>
                <a:off x="1417" y="1383"/>
                <a:ext cx="39" cy="13"/>
              </a:xfrm>
              <a:custGeom>
                <a:rect l="0" t="0" r="0" b="0"/>
                <a:pathLst>
                  <a:path w="39" h="13">
                    <a:moveTo>
                      <a:pt x="6" y="13"/>
                    </a:moveTo>
                    <a:lnTo>
                      <a:pt x="6" y="13"/>
                    </a:lnTo>
                    <a:lnTo>
                      <a:pt x="11" y="11"/>
                    </a:lnTo>
                    <a:lnTo>
                      <a:pt x="15" y="9"/>
                    </a:lnTo>
                    <a:lnTo>
                      <a:pt x="24" y="9"/>
                    </a:lnTo>
                    <a:lnTo>
                      <a:pt x="35" y="11"/>
                    </a:lnTo>
                    <a:lnTo>
                      <a:pt x="39" y="4"/>
                    </a:lnTo>
                    <a:lnTo>
                      <a:pt x="26" y="0"/>
                    </a:lnTo>
                    <a:lnTo>
                      <a:pt x="15" y="0"/>
                    </a:lnTo>
                    <a:lnTo>
                      <a:pt x="4" y="2"/>
                    </a:lnTo>
                    <a:lnTo>
                      <a:pt x="0" y="9"/>
                    </a:lnTo>
                    <a:lnTo>
                      <a:pt x="0" y="9"/>
                    </a:lnTo>
                    <a:lnTo>
                      <a:pt x="6"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0" name="任意多边形 311109"/>
              <p:cNvSpPr/>
              <p:nvPr/>
            </p:nvSpPr>
            <p:spPr>
              <a:xfrm>
                <a:off x="1414" y="1392"/>
                <a:ext cx="29" cy="33"/>
              </a:xfrm>
              <a:custGeom>
                <a:rect l="0" t="0" r="0" b="0"/>
                <a:pathLst>
                  <a:path w="28" h="33">
                    <a:moveTo>
                      <a:pt x="29" y="24"/>
                    </a:moveTo>
                    <a:lnTo>
                      <a:pt x="29" y="24"/>
                    </a:lnTo>
                    <a:lnTo>
                      <a:pt x="20" y="20"/>
                    </a:lnTo>
                    <a:lnTo>
                      <a:pt x="14" y="13"/>
                    </a:lnTo>
                    <a:lnTo>
                      <a:pt x="9" y="9"/>
                    </a:lnTo>
                    <a:lnTo>
                      <a:pt x="9" y="4"/>
                    </a:lnTo>
                    <a:lnTo>
                      <a:pt x="3" y="0"/>
                    </a:lnTo>
                    <a:lnTo>
                      <a:pt x="0" y="11"/>
                    </a:lnTo>
                    <a:lnTo>
                      <a:pt x="7" y="20"/>
                    </a:lnTo>
                    <a:lnTo>
                      <a:pt x="16" y="26"/>
                    </a:lnTo>
                    <a:lnTo>
                      <a:pt x="27" y="33"/>
                    </a:lnTo>
                    <a:lnTo>
                      <a:pt x="27" y="33"/>
                    </a:lnTo>
                    <a:lnTo>
                      <a:pt x="29"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1" name="任意多边形 311110"/>
              <p:cNvSpPr/>
              <p:nvPr/>
            </p:nvSpPr>
            <p:spPr>
              <a:xfrm>
                <a:off x="1441" y="1416"/>
                <a:ext cx="39" cy="13"/>
              </a:xfrm>
              <a:custGeom>
                <a:rect l="0" t="0" r="0" b="0"/>
                <a:pathLst>
                  <a:path w="39" h="13">
                    <a:moveTo>
                      <a:pt x="30" y="0"/>
                    </a:moveTo>
                    <a:lnTo>
                      <a:pt x="28" y="2"/>
                    </a:lnTo>
                    <a:lnTo>
                      <a:pt x="21" y="4"/>
                    </a:lnTo>
                    <a:lnTo>
                      <a:pt x="13" y="2"/>
                    </a:lnTo>
                    <a:lnTo>
                      <a:pt x="2" y="0"/>
                    </a:lnTo>
                    <a:lnTo>
                      <a:pt x="0" y="9"/>
                    </a:lnTo>
                    <a:lnTo>
                      <a:pt x="13" y="13"/>
                    </a:lnTo>
                    <a:lnTo>
                      <a:pt x="24" y="13"/>
                    </a:lnTo>
                    <a:lnTo>
                      <a:pt x="32" y="9"/>
                    </a:lnTo>
                    <a:lnTo>
                      <a:pt x="39" y="2"/>
                    </a:lnTo>
                    <a:lnTo>
                      <a:pt x="3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2" name="任意多边形 311111"/>
              <p:cNvSpPr/>
              <p:nvPr/>
            </p:nvSpPr>
            <p:spPr>
              <a:xfrm>
                <a:off x="1441" y="1416"/>
                <a:ext cx="39" cy="13"/>
              </a:xfrm>
              <a:custGeom>
                <a:rect l="0" t="0" r="0" b="0"/>
                <a:pathLst>
                  <a:path w="39" h="13">
                    <a:moveTo>
                      <a:pt x="30" y="0"/>
                    </a:moveTo>
                    <a:lnTo>
                      <a:pt x="30" y="0"/>
                    </a:lnTo>
                    <a:lnTo>
                      <a:pt x="28" y="2"/>
                    </a:lnTo>
                    <a:lnTo>
                      <a:pt x="21" y="2"/>
                    </a:lnTo>
                    <a:lnTo>
                      <a:pt x="13" y="2"/>
                    </a:lnTo>
                    <a:lnTo>
                      <a:pt x="4" y="0"/>
                    </a:lnTo>
                    <a:lnTo>
                      <a:pt x="0" y="9"/>
                    </a:lnTo>
                    <a:lnTo>
                      <a:pt x="13" y="11"/>
                    </a:lnTo>
                    <a:lnTo>
                      <a:pt x="24" y="13"/>
                    </a:lnTo>
                    <a:lnTo>
                      <a:pt x="32" y="9"/>
                    </a:lnTo>
                    <a:lnTo>
                      <a:pt x="39" y="2"/>
                    </a:lnTo>
                    <a:lnTo>
                      <a:pt x="39" y="2"/>
                    </a:lnTo>
                    <a:lnTo>
                      <a:pt x="3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3" name="任意多边形 311112"/>
              <p:cNvSpPr/>
              <p:nvPr/>
            </p:nvSpPr>
            <p:spPr>
              <a:xfrm>
                <a:off x="1452" y="1387"/>
                <a:ext cx="28" cy="31"/>
              </a:xfrm>
              <a:custGeom>
                <a:rect l="0" t="0" r="0" b="0"/>
                <a:pathLst>
                  <a:path w="28" h="31">
                    <a:moveTo>
                      <a:pt x="0" y="9"/>
                    </a:moveTo>
                    <a:lnTo>
                      <a:pt x="0" y="9"/>
                    </a:lnTo>
                    <a:lnTo>
                      <a:pt x="8" y="14"/>
                    </a:lnTo>
                    <a:lnTo>
                      <a:pt x="15" y="20"/>
                    </a:lnTo>
                    <a:lnTo>
                      <a:pt x="19" y="25"/>
                    </a:lnTo>
                    <a:lnTo>
                      <a:pt x="19" y="29"/>
                    </a:lnTo>
                    <a:lnTo>
                      <a:pt x="28" y="31"/>
                    </a:lnTo>
                    <a:lnTo>
                      <a:pt x="28" y="22"/>
                    </a:lnTo>
                    <a:lnTo>
                      <a:pt x="21" y="14"/>
                    </a:lnTo>
                    <a:lnTo>
                      <a:pt x="13" y="7"/>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4" name="任意多边形 311113"/>
              <p:cNvSpPr/>
              <p:nvPr/>
            </p:nvSpPr>
            <p:spPr>
              <a:xfrm>
                <a:off x="1417" y="1385"/>
                <a:ext cx="37" cy="13"/>
              </a:xfrm>
              <a:custGeom>
                <a:rect l="0" t="0" r="0" b="0"/>
                <a:pathLst>
                  <a:path w="37" h="13">
                    <a:moveTo>
                      <a:pt x="8" y="13"/>
                    </a:moveTo>
                    <a:lnTo>
                      <a:pt x="8" y="13"/>
                    </a:lnTo>
                    <a:lnTo>
                      <a:pt x="11" y="11"/>
                    </a:lnTo>
                    <a:lnTo>
                      <a:pt x="15" y="9"/>
                    </a:lnTo>
                    <a:lnTo>
                      <a:pt x="24" y="9"/>
                    </a:lnTo>
                    <a:lnTo>
                      <a:pt x="35" y="11"/>
                    </a:lnTo>
                    <a:lnTo>
                      <a:pt x="37" y="2"/>
                    </a:lnTo>
                    <a:lnTo>
                      <a:pt x="26" y="0"/>
                    </a:lnTo>
                    <a:lnTo>
                      <a:pt x="15" y="0"/>
                    </a:lnTo>
                    <a:lnTo>
                      <a:pt x="4" y="2"/>
                    </a:lnTo>
                    <a:lnTo>
                      <a:pt x="0" y="9"/>
                    </a:lnTo>
                    <a:lnTo>
                      <a:pt x="0" y="9"/>
                    </a:lnTo>
                    <a:lnTo>
                      <a:pt x="8"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5" name="任意多边形 311114"/>
              <p:cNvSpPr/>
              <p:nvPr/>
            </p:nvSpPr>
            <p:spPr>
              <a:xfrm>
                <a:off x="1417" y="1394"/>
                <a:ext cx="28" cy="31"/>
              </a:xfrm>
              <a:custGeom>
                <a:rect l="0" t="0" r="0" b="0"/>
                <a:pathLst>
                  <a:path w="28" h="31">
                    <a:moveTo>
                      <a:pt x="28" y="22"/>
                    </a:moveTo>
                    <a:lnTo>
                      <a:pt x="17" y="18"/>
                    </a:lnTo>
                    <a:lnTo>
                      <a:pt x="11" y="11"/>
                    </a:lnTo>
                    <a:lnTo>
                      <a:pt x="8" y="7"/>
                    </a:lnTo>
                    <a:lnTo>
                      <a:pt x="8" y="4"/>
                    </a:lnTo>
                    <a:lnTo>
                      <a:pt x="0" y="0"/>
                    </a:lnTo>
                    <a:lnTo>
                      <a:pt x="0" y="9"/>
                    </a:lnTo>
                    <a:lnTo>
                      <a:pt x="4" y="18"/>
                    </a:lnTo>
                    <a:lnTo>
                      <a:pt x="13" y="24"/>
                    </a:lnTo>
                    <a:lnTo>
                      <a:pt x="24" y="31"/>
                    </a:lnTo>
                    <a:lnTo>
                      <a:pt x="28"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6" name="任意多边形 311115"/>
              <p:cNvSpPr/>
              <p:nvPr/>
            </p:nvSpPr>
            <p:spPr>
              <a:xfrm>
                <a:off x="1633" y="1300"/>
                <a:ext cx="39" cy="96"/>
              </a:xfrm>
              <a:custGeom>
                <a:rect l="0" t="0" r="0" b="0"/>
                <a:pathLst>
                  <a:path w="39" h="96">
                    <a:moveTo>
                      <a:pt x="2" y="2"/>
                    </a:moveTo>
                    <a:lnTo>
                      <a:pt x="0" y="7"/>
                    </a:lnTo>
                    <a:lnTo>
                      <a:pt x="30" y="96"/>
                    </a:lnTo>
                    <a:lnTo>
                      <a:pt x="39" y="94"/>
                    </a:lnTo>
                    <a:lnTo>
                      <a:pt x="9" y="4"/>
                    </a:lnTo>
                    <a:lnTo>
                      <a:pt x="2" y="2"/>
                    </a:lnTo>
                    <a:lnTo>
                      <a:pt x="9" y="4"/>
                    </a:lnTo>
                    <a:lnTo>
                      <a:pt x="6" y="0"/>
                    </a:lnTo>
                    <a:lnTo>
                      <a:pt x="2"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7" name="任意多边形 311116"/>
              <p:cNvSpPr/>
              <p:nvPr/>
            </p:nvSpPr>
            <p:spPr>
              <a:xfrm>
                <a:off x="1550" y="1302"/>
                <a:ext cx="89" cy="37"/>
              </a:xfrm>
              <a:custGeom>
                <a:rect l="0" t="0" r="0" b="0"/>
                <a:pathLst>
                  <a:path w="89" h="37">
                    <a:moveTo>
                      <a:pt x="2" y="37"/>
                    </a:moveTo>
                    <a:lnTo>
                      <a:pt x="89" y="9"/>
                    </a:lnTo>
                    <a:lnTo>
                      <a:pt x="85" y="0"/>
                    </a:lnTo>
                    <a:lnTo>
                      <a:pt x="0" y="29"/>
                    </a:lnTo>
                    <a:lnTo>
                      <a:pt x="2"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8" name="任意多边形 311117"/>
              <p:cNvSpPr/>
              <p:nvPr/>
            </p:nvSpPr>
            <p:spPr>
              <a:xfrm>
                <a:off x="1377" y="1525"/>
                <a:ext cx="42" cy="22"/>
              </a:xfrm>
              <a:custGeom>
                <a:rect l="0" t="0" r="0" b="0"/>
                <a:pathLst>
                  <a:path w="42" h="22">
                    <a:moveTo>
                      <a:pt x="42" y="18"/>
                    </a:moveTo>
                    <a:lnTo>
                      <a:pt x="37" y="11"/>
                    </a:lnTo>
                    <a:lnTo>
                      <a:pt x="2" y="0"/>
                    </a:lnTo>
                    <a:lnTo>
                      <a:pt x="0" y="9"/>
                    </a:lnTo>
                    <a:lnTo>
                      <a:pt x="35" y="20"/>
                    </a:lnTo>
                    <a:lnTo>
                      <a:pt x="42" y="18"/>
                    </a:lnTo>
                    <a:lnTo>
                      <a:pt x="35" y="20"/>
                    </a:lnTo>
                    <a:lnTo>
                      <a:pt x="40" y="22"/>
                    </a:lnTo>
                    <a:lnTo>
                      <a:pt x="42"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19" name="任意多边形 311118"/>
              <p:cNvSpPr/>
              <p:nvPr/>
            </p:nvSpPr>
            <p:spPr>
              <a:xfrm>
                <a:off x="1410" y="1442"/>
                <a:ext cx="44" cy="101"/>
              </a:xfrm>
              <a:custGeom>
                <a:rect l="0" t="0" r="0" b="0"/>
                <a:pathLst>
                  <a:path w="44" h="100">
                    <a:moveTo>
                      <a:pt x="35" y="0"/>
                    </a:moveTo>
                    <a:lnTo>
                      <a:pt x="0" y="98"/>
                    </a:lnTo>
                    <a:lnTo>
                      <a:pt x="9" y="101"/>
                    </a:lnTo>
                    <a:lnTo>
                      <a:pt x="44" y="4"/>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0" name="任意多边形 311119"/>
              <p:cNvSpPr/>
              <p:nvPr/>
            </p:nvSpPr>
            <p:spPr>
              <a:xfrm>
                <a:off x="1320" y="1490"/>
                <a:ext cx="92" cy="44"/>
              </a:xfrm>
              <a:custGeom>
                <a:rect l="0" t="0" r="0" b="0"/>
                <a:pathLst>
                  <a:path w="92" h="44">
                    <a:moveTo>
                      <a:pt x="92" y="40"/>
                    </a:moveTo>
                    <a:lnTo>
                      <a:pt x="88" y="33"/>
                    </a:lnTo>
                    <a:lnTo>
                      <a:pt x="3" y="0"/>
                    </a:lnTo>
                    <a:lnTo>
                      <a:pt x="0" y="9"/>
                    </a:lnTo>
                    <a:lnTo>
                      <a:pt x="86" y="42"/>
                    </a:lnTo>
                    <a:lnTo>
                      <a:pt x="92" y="40"/>
                    </a:lnTo>
                    <a:lnTo>
                      <a:pt x="86" y="42"/>
                    </a:lnTo>
                    <a:lnTo>
                      <a:pt x="90" y="44"/>
                    </a:lnTo>
                    <a:lnTo>
                      <a:pt x="92" y="4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1" name="任意多边形 311120"/>
              <p:cNvSpPr/>
              <p:nvPr/>
            </p:nvSpPr>
            <p:spPr>
              <a:xfrm>
                <a:off x="1404" y="1438"/>
                <a:ext cx="39" cy="92"/>
              </a:xfrm>
              <a:custGeom>
                <a:rect l="0" t="0" r="0" b="0"/>
                <a:pathLst>
                  <a:path w="39" h="92">
                    <a:moveTo>
                      <a:pt x="30" y="0"/>
                    </a:moveTo>
                    <a:lnTo>
                      <a:pt x="0" y="89"/>
                    </a:lnTo>
                    <a:lnTo>
                      <a:pt x="8" y="92"/>
                    </a:lnTo>
                    <a:lnTo>
                      <a:pt x="39" y="4"/>
                    </a:lnTo>
                    <a:lnTo>
                      <a:pt x="3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2" name="任意多边形 311121"/>
              <p:cNvSpPr/>
              <p:nvPr/>
            </p:nvSpPr>
            <p:spPr>
              <a:xfrm>
                <a:off x="3169" y="784"/>
                <a:ext cx="1861" cy="1224"/>
              </a:xfrm>
              <a:custGeom>
                <a:rect l="0" t="0" r="0" b="0"/>
                <a:pathLst>
                  <a:path w="1861" h="1224">
                    <a:moveTo>
                      <a:pt x="854" y="0"/>
                    </a:moveTo>
                    <a:lnTo>
                      <a:pt x="847" y="518"/>
                    </a:lnTo>
                    <a:lnTo>
                      <a:pt x="0" y="1204"/>
                    </a:lnTo>
                    <a:lnTo>
                      <a:pt x="965" y="822"/>
                    </a:lnTo>
                    <a:lnTo>
                      <a:pt x="1861" y="1224"/>
                    </a:lnTo>
                    <a:lnTo>
                      <a:pt x="1062" y="529"/>
                    </a:lnTo>
                    <a:lnTo>
                      <a:pt x="1066" y="0"/>
                    </a:lnTo>
                    <a:lnTo>
                      <a:pt x="85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3" name="任意多边形 311122"/>
              <p:cNvSpPr/>
              <p:nvPr/>
            </p:nvSpPr>
            <p:spPr>
              <a:xfrm>
                <a:off x="4012" y="784"/>
                <a:ext cx="15" cy="523"/>
              </a:xfrm>
              <a:custGeom>
                <a:rect l="0" t="0" r="0" b="0"/>
                <a:pathLst>
                  <a:path w="15" h="523">
                    <a:moveTo>
                      <a:pt x="7" y="523"/>
                    </a:moveTo>
                    <a:lnTo>
                      <a:pt x="9" y="518"/>
                    </a:lnTo>
                    <a:lnTo>
                      <a:pt x="15" y="0"/>
                    </a:lnTo>
                    <a:lnTo>
                      <a:pt x="7" y="0"/>
                    </a:lnTo>
                    <a:lnTo>
                      <a:pt x="0" y="518"/>
                    </a:lnTo>
                    <a:lnTo>
                      <a:pt x="7" y="523"/>
                    </a:lnTo>
                    <a:lnTo>
                      <a:pt x="7" y="523"/>
                    </a:lnTo>
                    <a:lnTo>
                      <a:pt x="9" y="520"/>
                    </a:lnTo>
                    <a:lnTo>
                      <a:pt x="9" y="518"/>
                    </a:lnTo>
                    <a:lnTo>
                      <a:pt x="7" y="52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4" name="任意多边形 311123"/>
              <p:cNvSpPr/>
              <p:nvPr/>
            </p:nvSpPr>
            <p:spPr>
              <a:xfrm>
                <a:off x="3167" y="1298"/>
                <a:ext cx="852" cy="693"/>
              </a:xfrm>
              <a:custGeom>
                <a:rect l="0" t="0" r="0" b="0"/>
                <a:pathLst>
                  <a:path w="852" h="693">
                    <a:moveTo>
                      <a:pt x="4" y="693"/>
                    </a:moveTo>
                    <a:lnTo>
                      <a:pt x="4" y="693"/>
                    </a:lnTo>
                    <a:lnTo>
                      <a:pt x="852" y="9"/>
                    </a:lnTo>
                    <a:lnTo>
                      <a:pt x="847" y="0"/>
                    </a:lnTo>
                    <a:lnTo>
                      <a:pt x="0" y="686"/>
                    </a:lnTo>
                    <a:lnTo>
                      <a:pt x="4" y="69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5" name="任意多边形 311124"/>
              <p:cNvSpPr/>
              <p:nvPr/>
            </p:nvSpPr>
            <p:spPr>
              <a:xfrm>
                <a:off x="3167" y="1599"/>
                <a:ext cx="970" cy="392"/>
              </a:xfrm>
              <a:custGeom>
                <a:rect l="0" t="0" r="0" b="0"/>
                <a:pathLst>
                  <a:path w="970" h="392">
                    <a:moveTo>
                      <a:pt x="970" y="3"/>
                    </a:moveTo>
                    <a:lnTo>
                      <a:pt x="965" y="3"/>
                    </a:lnTo>
                    <a:lnTo>
                      <a:pt x="0" y="385"/>
                    </a:lnTo>
                    <a:lnTo>
                      <a:pt x="4" y="392"/>
                    </a:lnTo>
                    <a:lnTo>
                      <a:pt x="970" y="9"/>
                    </a:lnTo>
                    <a:lnTo>
                      <a:pt x="970" y="3"/>
                    </a:lnTo>
                    <a:lnTo>
                      <a:pt x="970" y="3"/>
                    </a:lnTo>
                    <a:lnTo>
                      <a:pt x="967" y="0"/>
                    </a:lnTo>
                    <a:lnTo>
                      <a:pt x="965" y="3"/>
                    </a:lnTo>
                    <a:lnTo>
                      <a:pt x="970" y="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6" name="任意多边形 311125"/>
              <p:cNvSpPr/>
              <p:nvPr/>
            </p:nvSpPr>
            <p:spPr>
              <a:xfrm>
                <a:off x="4132" y="1602"/>
                <a:ext cx="900" cy="410"/>
              </a:xfrm>
              <a:custGeom>
                <a:rect l="0" t="0" r="0" b="0"/>
                <a:pathLst>
                  <a:path w="900" h="410">
                    <a:moveTo>
                      <a:pt x="900" y="402"/>
                    </a:moveTo>
                    <a:lnTo>
                      <a:pt x="900" y="402"/>
                    </a:lnTo>
                    <a:lnTo>
                      <a:pt x="5" y="0"/>
                    </a:lnTo>
                    <a:lnTo>
                      <a:pt x="0" y="6"/>
                    </a:lnTo>
                    <a:lnTo>
                      <a:pt x="896" y="410"/>
                    </a:lnTo>
                    <a:lnTo>
                      <a:pt x="900" y="40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7" name="任意多边形 311126"/>
              <p:cNvSpPr/>
              <p:nvPr/>
            </p:nvSpPr>
            <p:spPr>
              <a:xfrm>
                <a:off x="4226" y="1309"/>
                <a:ext cx="806" cy="701"/>
              </a:xfrm>
              <a:custGeom>
                <a:rect l="0" t="0" r="0" b="0"/>
                <a:pathLst>
                  <a:path w="805" h="701">
                    <a:moveTo>
                      <a:pt x="0" y="4"/>
                    </a:moveTo>
                    <a:lnTo>
                      <a:pt x="2" y="6"/>
                    </a:lnTo>
                    <a:lnTo>
                      <a:pt x="802" y="701"/>
                    </a:lnTo>
                    <a:lnTo>
                      <a:pt x="806" y="695"/>
                    </a:lnTo>
                    <a:lnTo>
                      <a:pt x="9" y="0"/>
                    </a:lnTo>
                    <a:lnTo>
                      <a:pt x="0" y="4"/>
                    </a:lnTo>
                    <a:lnTo>
                      <a:pt x="0" y="4"/>
                    </a:lnTo>
                    <a:lnTo>
                      <a:pt x="0" y="6"/>
                    </a:lnTo>
                    <a:lnTo>
                      <a:pt x="2" y="6"/>
                    </a:lnTo>
                    <a:lnTo>
                      <a:pt x="0"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8" name="任意多边形 311127"/>
              <p:cNvSpPr/>
              <p:nvPr/>
            </p:nvSpPr>
            <p:spPr>
              <a:xfrm>
                <a:off x="4226" y="780"/>
                <a:ext cx="13" cy="533"/>
              </a:xfrm>
              <a:custGeom>
                <a:rect l="0" t="0" r="0" b="0"/>
                <a:pathLst>
                  <a:path w="13" h="533">
                    <a:moveTo>
                      <a:pt x="9" y="0"/>
                    </a:moveTo>
                    <a:lnTo>
                      <a:pt x="5" y="4"/>
                    </a:lnTo>
                    <a:lnTo>
                      <a:pt x="0" y="533"/>
                    </a:lnTo>
                    <a:lnTo>
                      <a:pt x="9" y="533"/>
                    </a:lnTo>
                    <a:lnTo>
                      <a:pt x="13" y="4"/>
                    </a:lnTo>
                    <a:lnTo>
                      <a:pt x="9" y="0"/>
                    </a:lnTo>
                    <a:lnTo>
                      <a:pt x="13" y="4"/>
                    </a:lnTo>
                    <a:lnTo>
                      <a:pt x="13" y="0"/>
                    </a:lnTo>
                    <a:lnTo>
                      <a:pt x="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29" name="任意多边形 311128"/>
              <p:cNvSpPr/>
              <p:nvPr/>
            </p:nvSpPr>
            <p:spPr>
              <a:xfrm>
                <a:off x="4019" y="780"/>
                <a:ext cx="216" cy="9"/>
              </a:xfrm>
              <a:custGeom>
                <a:rect l="0" t="0" r="0" b="0"/>
                <a:pathLst>
                  <a:path w="216" h="9">
                    <a:moveTo>
                      <a:pt x="0" y="4"/>
                    </a:moveTo>
                    <a:lnTo>
                      <a:pt x="4" y="9"/>
                    </a:lnTo>
                    <a:lnTo>
                      <a:pt x="216" y="9"/>
                    </a:lnTo>
                    <a:lnTo>
                      <a:pt x="216" y="0"/>
                    </a:lnTo>
                    <a:lnTo>
                      <a:pt x="4" y="0"/>
                    </a:lnTo>
                    <a:lnTo>
                      <a:pt x="0" y="4"/>
                    </a:lnTo>
                    <a:lnTo>
                      <a:pt x="4" y="0"/>
                    </a:lnTo>
                    <a:lnTo>
                      <a:pt x="0" y="0"/>
                    </a:lnTo>
                    <a:lnTo>
                      <a:pt x="0"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0" name="任意多边形 311129"/>
              <p:cNvSpPr/>
              <p:nvPr/>
            </p:nvSpPr>
            <p:spPr>
              <a:xfrm>
                <a:off x="4215" y="1540"/>
                <a:ext cx="214" cy="186"/>
              </a:xfrm>
              <a:custGeom>
                <a:rect l="0" t="0" r="0" b="0"/>
                <a:pathLst>
                  <a:path w="214" h="186">
                    <a:moveTo>
                      <a:pt x="188" y="186"/>
                    </a:moveTo>
                    <a:lnTo>
                      <a:pt x="199" y="171"/>
                    </a:lnTo>
                    <a:lnTo>
                      <a:pt x="208" y="153"/>
                    </a:lnTo>
                    <a:lnTo>
                      <a:pt x="212" y="136"/>
                    </a:lnTo>
                    <a:lnTo>
                      <a:pt x="214" y="116"/>
                    </a:lnTo>
                    <a:lnTo>
                      <a:pt x="214" y="92"/>
                    </a:lnTo>
                    <a:lnTo>
                      <a:pt x="208" y="73"/>
                    </a:lnTo>
                    <a:lnTo>
                      <a:pt x="199" y="53"/>
                    </a:lnTo>
                    <a:lnTo>
                      <a:pt x="186" y="35"/>
                    </a:lnTo>
                    <a:lnTo>
                      <a:pt x="171" y="22"/>
                    </a:lnTo>
                    <a:lnTo>
                      <a:pt x="153" y="11"/>
                    </a:lnTo>
                    <a:lnTo>
                      <a:pt x="142" y="7"/>
                    </a:lnTo>
                    <a:lnTo>
                      <a:pt x="131" y="5"/>
                    </a:lnTo>
                    <a:lnTo>
                      <a:pt x="120" y="3"/>
                    </a:lnTo>
                    <a:lnTo>
                      <a:pt x="110" y="0"/>
                    </a:lnTo>
                    <a:lnTo>
                      <a:pt x="90" y="3"/>
                    </a:lnTo>
                    <a:lnTo>
                      <a:pt x="70" y="9"/>
                    </a:lnTo>
                    <a:lnTo>
                      <a:pt x="51" y="18"/>
                    </a:lnTo>
                    <a:lnTo>
                      <a:pt x="35" y="29"/>
                    </a:lnTo>
                    <a:lnTo>
                      <a:pt x="22" y="44"/>
                    </a:lnTo>
                    <a:lnTo>
                      <a:pt x="11" y="62"/>
                    </a:lnTo>
                    <a:lnTo>
                      <a:pt x="2" y="81"/>
                    </a:lnTo>
                    <a:lnTo>
                      <a:pt x="0" y="103"/>
                    </a:lnTo>
                    <a:lnTo>
                      <a:pt x="188" y="18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1" name="任意多边形 311130"/>
              <p:cNvSpPr/>
              <p:nvPr/>
            </p:nvSpPr>
            <p:spPr>
              <a:xfrm>
                <a:off x="4399" y="1656"/>
                <a:ext cx="35" cy="72"/>
              </a:xfrm>
              <a:custGeom>
                <a:rect l="0" t="0" r="0" b="0"/>
                <a:pathLst>
                  <a:path w="35" h="72">
                    <a:moveTo>
                      <a:pt x="26" y="0"/>
                    </a:moveTo>
                    <a:lnTo>
                      <a:pt x="26" y="0"/>
                    </a:lnTo>
                    <a:lnTo>
                      <a:pt x="24" y="18"/>
                    </a:lnTo>
                    <a:lnTo>
                      <a:pt x="19" y="37"/>
                    </a:lnTo>
                    <a:lnTo>
                      <a:pt x="11" y="53"/>
                    </a:lnTo>
                    <a:lnTo>
                      <a:pt x="0" y="68"/>
                    </a:lnTo>
                    <a:lnTo>
                      <a:pt x="6" y="72"/>
                    </a:lnTo>
                    <a:lnTo>
                      <a:pt x="19" y="57"/>
                    </a:lnTo>
                    <a:lnTo>
                      <a:pt x="28" y="40"/>
                    </a:lnTo>
                    <a:lnTo>
                      <a:pt x="33" y="20"/>
                    </a:lnTo>
                    <a:lnTo>
                      <a:pt x="35" y="0"/>
                    </a:lnTo>
                    <a:lnTo>
                      <a:pt x="35" y="0"/>
                    </a:lnTo>
                    <a:lnTo>
                      <a:pt x="2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2" name="任意多边形 311131"/>
              <p:cNvSpPr/>
              <p:nvPr/>
            </p:nvSpPr>
            <p:spPr>
              <a:xfrm>
                <a:off x="4325" y="1536"/>
                <a:ext cx="109" cy="120"/>
              </a:xfrm>
              <a:custGeom>
                <a:rect l="0" t="0" r="0" b="0"/>
                <a:pathLst>
                  <a:path w="109" h="120">
                    <a:moveTo>
                      <a:pt x="0" y="11"/>
                    </a:moveTo>
                    <a:lnTo>
                      <a:pt x="0" y="11"/>
                    </a:lnTo>
                    <a:lnTo>
                      <a:pt x="10" y="11"/>
                    </a:lnTo>
                    <a:lnTo>
                      <a:pt x="21" y="13"/>
                    </a:lnTo>
                    <a:lnTo>
                      <a:pt x="30" y="15"/>
                    </a:lnTo>
                    <a:lnTo>
                      <a:pt x="41" y="20"/>
                    </a:lnTo>
                    <a:lnTo>
                      <a:pt x="59" y="31"/>
                    </a:lnTo>
                    <a:lnTo>
                      <a:pt x="72" y="44"/>
                    </a:lnTo>
                    <a:lnTo>
                      <a:pt x="85" y="59"/>
                    </a:lnTo>
                    <a:lnTo>
                      <a:pt x="93" y="79"/>
                    </a:lnTo>
                    <a:lnTo>
                      <a:pt x="100" y="98"/>
                    </a:lnTo>
                    <a:lnTo>
                      <a:pt x="100" y="120"/>
                    </a:lnTo>
                    <a:lnTo>
                      <a:pt x="109" y="120"/>
                    </a:lnTo>
                    <a:lnTo>
                      <a:pt x="109" y="96"/>
                    </a:lnTo>
                    <a:lnTo>
                      <a:pt x="102" y="74"/>
                    </a:lnTo>
                    <a:lnTo>
                      <a:pt x="93" y="55"/>
                    </a:lnTo>
                    <a:lnTo>
                      <a:pt x="78" y="37"/>
                    </a:lnTo>
                    <a:lnTo>
                      <a:pt x="63" y="22"/>
                    </a:lnTo>
                    <a:lnTo>
                      <a:pt x="45" y="11"/>
                    </a:lnTo>
                    <a:lnTo>
                      <a:pt x="34" y="7"/>
                    </a:lnTo>
                    <a:lnTo>
                      <a:pt x="24" y="4"/>
                    </a:lnTo>
                    <a:lnTo>
                      <a:pt x="13" y="2"/>
                    </a:lnTo>
                    <a:lnTo>
                      <a:pt x="0"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3" name="任意多边形 311132"/>
              <p:cNvSpPr/>
              <p:nvPr/>
            </p:nvSpPr>
            <p:spPr>
              <a:xfrm>
                <a:off x="4211" y="1536"/>
                <a:ext cx="114" cy="107"/>
              </a:xfrm>
              <a:custGeom>
                <a:rect l="0" t="0" r="0" b="0"/>
                <a:pathLst>
                  <a:path w="114" h="107">
                    <a:moveTo>
                      <a:pt x="9" y="107"/>
                    </a:moveTo>
                    <a:lnTo>
                      <a:pt x="11" y="85"/>
                    </a:lnTo>
                    <a:lnTo>
                      <a:pt x="20" y="68"/>
                    </a:lnTo>
                    <a:lnTo>
                      <a:pt x="28" y="50"/>
                    </a:lnTo>
                    <a:lnTo>
                      <a:pt x="41" y="37"/>
                    </a:lnTo>
                    <a:lnTo>
                      <a:pt x="59" y="24"/>
                    </a:lnTo>
                    <a:lnTo>
                      <a:pt x="74" y="18"/>
                    </a:lnTo>
                    <a:lnTo>
                      <a:pt x="94" y="11"/>
                    </a:lnTo>
                    <a:lnTo>
                      <a:pt x="114" y="11"/>
                    </a:lnTo>
                    <a:lnTo>
                      <a:pt x="114" y="0"/>
                    </a:lnTo>
                    <a:lnTo>
                      <a:pt x="92" y="2"/>
                    </a:lnTo>
                    <a:lnTo>
                      <a:pt x="72" y="9"/>
                    </a:lnTo>
                    <a:lnTo>
                      <a:pt x="52" y="18"/>
                    </a:lnTo>
                    <a:lnTo>
                      <a:pt x="37" y="31"/>
                    </a:lnTo>
                    <a:lnTo>
                      <a:pt x="22" y="46"/>
                    </a:lnTo>
                    <a:lnTo>
                      <a:pt x="11" y="63"/>
                    </a:lnTo>
                    <a:lnTo>
                      <a:pt x="2" y="83"/>
                    </a:lnTo>
                    <a:lnTo>
                      <a:pt x="0" y="105"/>
                    </a:lnTo>
                    <a:lnTo>
                      <a:pt x="9" y="10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4" name="任意多边形 311133"/>
              <p:cNvSpPr/>
              <p:nvPr/>
            </p:nvSpPr>
            <p:spPr>
              <a:xfrm>
                <a:off x="3763" y="1285"/>
                <a:ext cx="177" cy="179"/>
              </a:xfrm>
              <a:custGeom>
                <a:rect l="0" t="0" r="0" b="0"/>
                <a:pathLst>
                  <a:path w="177" h="179">
                    <a:moveTo>
                      <a:pt x="138" y="164"/>
                    </a:moveTo>
                    <a:lnTo>
                      <a:pt x="151" y="151"/>
                    </a:lnTo>
                    <a:lnTo>
                      <a:pt x="162" y="137"/>
                    </a:lnTo>
                    <a:lnTo>
                      <a:pt x="170" y="122"/>
                    </a:lnTo>
                    <a:lnTo>
                      <a:pt x="175" y="105"/>
                    </a:lnTo>
                    <a:lnTo>
                      <a:pt x="177" y="87"/>
                    </a:lnTo>
                    <a:lnTo>
                      <a:pt x="175" y="70"/>
                    </a:lnTo>
                    <a:lnTo>
                      <a:pt x="168" y="54"/>
                    </a:lnTo>
                    <a:lnTo>
                      <a:pt x="160" y="37"/>
                    </a:lnTo>
                    <a:lnTo>
                      <a:pt x="149" y="24"/>
                    </a:lnTo>
                    <a:lnTo>
                      <a:pt x="135" y="13"/>
                    </a:lnTo>
                    <a:lnTo>
                      <a:pt x="120" y="4"/>
                    </a:lnTo>
                    <a:lnTo>
                      <a:pt x="105" y="0"/>
                    </a:lnTo>
                    <a:lnTo>
                      <a:pt x="87" y="0"/>
                    </a:lnTo>
                    <a:lnTo>
                      <a:pt x="70" y="2"/>
                    </a:lnTo>
                    <a:lnTo>
                      <a:pt x="55" y="6"/>
                    </a:lnTo>
                    <a:lnTo>
                      <a:pt x="37" y="15"/>
                    </a:lnTo>
                    <a:lnTo>
                      <a:pt x="24" y="26"/>
                    </a:lnTo>
                    <a:lnTo>
                      <a:pt x="13" y="41"/>
                    </a:lnTo>
                    <a:lnTo>
                      <a:pt x="7" y="57"/>
                    </a:lnTo>
                    <a:lnTo>
                      <a:pt x="2" y="74"/>
                    </a:lnTo>
                    <a:lnTo>
                      <a:pt x="0" y="89"/>
                    </a:lnTo>
                    <a:lnTo>
                      <a:pt x="2" y="107"/>
                    </a:lnTo>
                    <a:lnTo>
                      <a:pt x="7" y="124"/>
                    </a:lnTo>
                    <a:lnTo>
                      <a:pt x="15" y="140"/>
                    </a:lnTo>
                    <a:lnTo>
                      <a:pt x="28" y="155"/>
                    </a:lnTo>
                    <a:lnTo>
                      <a:pt x="42" y="166"/>
                    </a:lnTo>
                    <a:lnTo>
                      <a:pt x="57" y="172"/>
                    </a:lnTo>
                    <a:lnTo>
                      <a:pt x="72" y="177"/>
                    </a:lnTo>
                    <a:lnTo>
                      <a:pt x="90" y="179"/>
                    </a:lnTo>
                    <a:lnTo>
                      <a:pt x="107" y="177"/>
                    </a:lnTo>
                    <a:lnTo>
                      <a:pt x="122" y="172"/>
                    </a:lnTo>
                    <a:lnTo>
                      <a:pt x="138" y="16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5" name="任意多边形 311134"/>
              <p:cNvSpPr/>
              <p:nvPr/>
            </p:nvSpPr>
            <p:spPr>
              <a:xfrm>
                <a:off x="3898" y="1320"/>
                <a:ext cx="46" cy="131"/>
              </a:xfrm>
              <a:custGeom>
                <a:rect l="0" t="0" r="0" b="0"/>
                <a:pathLst>
                  <a:path w="46" h="131">
                    <a:moveTo>
                      <a:pt x="22" y="4"/>
                    </a:moveTo>
                    <a:lnTo>
                      <a:pt x="22" y="4"/>
                    </a:lnTo>
                    <a:lnTo>
                      <a:pt x="29" y="19"/>
                    </a:lnTo>
                    <a:lnTo>
                      <a:pt x="35" y="37"/>
                    </a:lnTo>
                    <a:lnTo>
                      <a:pt x="35" y="52"/>
                    </a:lnTo>
                    <a:lnTo>
                      <a:pt x="35" y="70"/>
                    </a:lnTo>
                    <a:lnTo>
                      <a:pt x="31" y="85"/>
                    </a:lnTo>
                    <a:lnTo>
                      <a:pt x="25" y="100"/>
                    </a:lnTo>
                    <a:lnTo>
                      <a:pt x="14" y="113"/>
                    </a:lnTo>
                    <a:lnTo>
                      <a:pt x="0" y="124"/>
                    </a:lnTo>
                    <a:lnTo>
                      <a:pt x="5" y="131"/>
                    </a:lnTo>
                    <a:lnTo>
                      <a:pt x="20" y="120"/>
                    </a:lnTo>
                    <a:lnTo>
                      <a:pt x="31" y="105"/>
                    </a:lnTo>
                    <a:lnTo>
                      <a:pt x="40" y="87"/>
                    </a:lnTo>
                    <a:lnTo>
                      <a:pt x="44" y="72"/>
                    </a:lnTo>
                    <a:lnTo>
                      <a:pt x="46" y="52"/>
                    </a:lnTo>
                    <a:lnTo>
                      <a:pt x="44" y="35"/>
                    </a:lnTo>
                    <a:lnTo>
                      <a:pt x="38" y="17"/>
                    </a:lnTo>
                    <a:lnTo>
                      <a:pt x="29" y="0"/>
                    </a:lnTo>
                    <a:lnTo>
                      <a:pt x="29" y="0"/>
                    </a:lnTo>
                    <a:lnTo>
                      <a:pt x="22"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6" name="任意多边形 311135"/>
              <p:cNvSpPr/>
              <p:nvPr/>
            </p:nvSpPr>
            <p:spPr>
              <a:xfrm>
                <a:off x="3798" y="1280"/>
                <a:ext cx="129" cy="44"/>
              </a:xfrm>
              <a:custGeom>
                <a:rect l="0" t="0" r="0" b="0"/>
                <a:pathLst>
                  <a:path w="129" h="44">
                    <a:moveTo>
                      <a:pt x="7" y="24"/>
                    </a:moveTo>
                    <a:lnTo>
                      <a:pt x="7" y="24"/>
                    </a:lnTo>
                    <a:lnTo>
                      <a:pt x="20" y="16"/>
                    </a:lnTo>
                    <a:lnTo>
                      <a:pt x="37" y="11"/>
                    </a:lnTo>
                    <a:lnTo>
                      <a:pt x="52" y="9"/>
                    </a:lnTo>
                    <a:lnTo>
                      <a:pt x="68" y="9"/>
                    </a:lnTo>
                    <a:lnTo>
                      <a:pt x="83" y="13"/>
                    </a:lnTo>
                    <a:lnTo>
                      <a:pt x="98" y="22"/>
                    </a:lnTo>
                    <a:lnTo>
                      <a:pt x="111" y="31"/>
                    </a:lnTo>
                    <a:lnTo>
                      <a:pt x="122" y="44"/>
                    </a:lnTo>
                    <a:lnTo>
                      <a:pt x="129" y="40"/>
                    </a:lnTo>
                    <a:lnTo>
                      <a:pt x="118" y="27"/>
                    </a:lnTo>
                    <a:lnTo>
                      <a:pt x="103" y="13"/>
                    </a:lnTo>
                    <a:lnTo>
                      <a:pt x="87" y="5"/>
                    </a:lnTo>
                    <a:lnTo>
                      <a:pt x="70" y="0"/>
                    </a:lnTo>
                    <a:lnTo>
                      <a:pt x="52" y="0"/>
                    </a:lnTo>
                    <a:lnTo>
                      <a:pt x="35" y="0"/>
                    </a:lnTo>
                    <a:lnTo>
                      <a:pt x="17" y="7"/>
                    </a:lnTo>
                    <a:lnTo>
                      <a:pt x="0" y="16"/>
                    </a:lnTo>
                    <a:lnTo>
                      <a:pt x="0" y="16"/>
                    </a:lnTo>
                    <a:lnTo>
                      <a:pt x="7"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7" name="任意多边形 311136"/>
              <p:cNvSpPr/>
              <p:nvPr/>
            </p:nvSpPr>
            <p:spPr>
              <a:xfrm>
                <a:off x="3759" y="1296"/>
                <a:ext cx="46" cy="133"/>
              </a:xfrm>
              <a:custGeom>
                <a:rect l="0" t="0" r="0" b="0"/>
                <a:pathLst>
                  <a:path w="46" h="133">
                    <a:moveTo>
                      <a:pt x="24" y="126"/>
                    </a:moveTo>
                    <a:lnTo>
                      <a:pt x="24" y="126"/>
                    </a:lnTo>
                    <a:lnTo>
                      <a:pt x="15" y="111"/>
                    </a:lnTo>
                    <a:lnTo>
                      <a:pt x="11" y="96"/>
                    </a:lnTo>
                    <a:lnTo>
                      <a:pt x="8" y="78"/>
                    </a:lnTo>
                    <a:lnTo>
                      <a:pt x="11" y="63"/>
                    </a:lnTo>
                    <a:lnTo>
                      <a:pt x="15" y="48"/>
                    </a:lnTo>
                    <a:lnTo>
                      <a:pt x="22" y="32"/>
                    </a:lnTo>
                    <a:lnTo>
                      <a:pt x="32" y="19"/>
                    </a:lnTo>
                    <a:lnTo>
                      <a:pt x="46" y="8"/>
                    </a:lnTo>
                    <a:lnTo>
                      <a:pt x="39" y="0"/>
                    </a:lnTo>
                    <a:lnTo>
                      <a:pt x="26" y="13"/>
                    </a:lnTo>
                    <a:lnTo>
                      <a:pt x="15" y="28"/>
                    </a:lnTo>
                    <a:lnTo>
                      <a:pt x="6" y="43"/>
                    </a:lnTo>
                    <a:lnTo>
                      <a:pt x="2" y="61"/>
                    </a:lnTo>
                    <a:lnTo>
                      <a:pt x="0" y="81"/>
                    </a:lnTo>
                    <a:lnTo>
                      <a:pt x="2" y="98"/>
                    </a:lnTo>
                    <a:lnTo>
                      <a:pt x="6" y="116"/>
                    </a:lnTo>
                    <a:lnTo>
                      <a:pt x="17" y="133"/>
                    </a:lnTo>
                    <a:lnTo>
                      <a:pt x="17" y="133"/>
                    </a:lnTo>
                    <a:lnTo>
                      <a:pt x="24" y="1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8" name="任意多边形 311137"/>
              <p:cNvSpPr/>
              <p:nvPr/>
            </p:nvSpPr>
            <p:spPr>
              <a:xfrm>
                <a:off x="3776" y="1422"/>
                <a:ext cx="127" cy="46"/>
              </a:xfrm>
              <a:custGeom>
                <a:rect l="0" t="0" r="0" b="0"/>
                <a:pathLst>
                  <a:path w="127" h="46">
                    <a:moveTo>
                      <a:pt x="122" y="22"/>
                    </a:moveTo>
                    <a:lnTo>
                      <a:pt x="122" y="22"/>
                    </a:lnTo>
                    <a:lnTo>
                      <a:pt x="107" y="31"/>
                    </a:lnTo>
                    <a:lnTo>
                      <a:pt x="92" y="35"/>
                    </a:lnTo>
                    <a:lnTo>
                      <a:pt x="77" y="38"/>
                    </a:lnTo>
                    <a:lnTo>
                      <a:pt x="61" y="35"/>
                    </a:lnTo>
                    <a:lnTo>
                      <a:pt x="46" y="31"/>
                    </a:lnTo>
                    <a:lnTo>
                      <a:pt x="31" y="24"/>
                    </a:lnTo>
                    <a:lnTo>
                      <a:pt x="18" y="14"/>
                    </a:lnTo>
                    <a:lnTo>
                      <a:pt x="7" y="0"/>
                    </a:lnTo>
                    <a:lnTo>
                      <a:pt x="0" y="7"/>
                    </a:lnTo>
                    <a:lnTo>
                      <a:pt x="11" y="20"/>
                    </a:lnTo>
                    <a:lnTo>
                      <a:pt x="26" y="31"/>
                    </a:lnTo>
                    <a:lnTo>
                      <a:pt x="42" y="40"/>
                    </a:lnTo>
                    <a:lnTo>
                      <a:pt x="59" y="44"/>
                    </a:lnTo>
                    <a:lnTo>
                      <a:pt x="77" y="46"/>
                    </a:lnTo>
                    <a:lnTo>
                      <a:pt x="94" y="44"/>
                    </a:lnTo>
                    <a:lnTo>
                      <a:pt x="112" y="40"/>
                    </a:lnTo>
                    <a:lnTo>
                      <a:pt x="127" y="29"/>
                    </a:lnTo>
                    <a:lnTo>
                      <a:pt x="127" y="29"/>
                    </a:lnTo>
                    <a:lnTo>
                      <a:pt x="122"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39" name="任意多边形 311138"/>
              <p:cNvSpPr/>
              <p:nvPr/>
            </p:nvSpPr>
            <p:spPr>
              <a:xfrm>
                <a:off x="3925" y="1300"/>
                <a:ext cx="118" cy="83"/>
              </a:xfrm>
              <a:custGeom>
                <a:rect l="0" t="0" r="0" b="0"/>
                <a:pathLst>
                  <a:path w="118" h="83">
                    <a:moveTo>
                      <a:pt x="115" y="83"/>
                    </a:moveTo>
                    <a:lnTo>
                      <a:pt x="118" y="70"/>
                    </a:lnTo>
                    <a:lnTo>
                      <a:pt x="118" y="59"/>
                    </a:lnTo>
                    <a:lnTo>
                      <a:pt x="118" y="46"/>
                    </a:lnTo>
                    <a:lnTo>
                      <a:pt x="113" y="35"/>
                    </a:lnTo>
                    <a:lnTo>
                      <a:pt x="107" y="24"/>
                    </a:lnTo>
                    <a:lnTo>
                      <a:pt x="98" y="15"/>
                    </a:lnTo>
                    <a:lnTo>
                      <a:pt x="89" y="9"/>
                    </a:lnTo>
                    <a:lnTo>
                      <a:pt x="78" y="2"/>
                    </a:lnTo>
                    <a:lnTo>
                      <a:pt x="65" y="0"/>
                    </a:lnTo>
                    <a:lnTo>
                      <a:pt x="54" y="0"/>
                    </a:lnTo>
                    <a:lnTo>
                      <a:pt x="43" y="2"/>
                    </a:lnTo>
                    <a:lnTo>
                      <a:pt x="32" y="7"/>
                    </a:lnTo>
                    <a:lnTo>
                      <a:pt x="22" y="11"/>
                    </a:lnTo>
                    <a:lnTo>
                      <a:pt x="13" y="20"/>
                    </a:lnTo>
                    <a:lnTo>
                      <a:pt x="6" y="31"/>
                    </a:lnTo>
                    <a:lnTo>
                      <a:pt x="0" y="42"/>
                    </a:lnTo>
                    <a:lnTo>
                      <a:pt x="115" y="8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0" name="任意多边形 311139"/>
              <p:cNvSpPr/>
              <p:nvPr/>
            </p:nvSpPr>
            <p:spPr>
              <a:xfrm>
                <a:off x="4001" y="1298"/>
                <a:ext cx="46" cy="87"/>
              </a:xfrm>
              <a:custGeom>
                <a:rect l="0" t="0" r="0" b="0"/>
                <a:pathLst>
                  <a:path w="46" h="87">
                    <a:moveTo>
                      <a:pt x="0" y="9"/>
                    </a:moveTo>
                    <a:lnTo>
                      <a:pt x="0" y="9"/>
                    </a:lnTo>
                    <a:lnTo>
                      <a:pt x="11" y="15"/>
                    </a:lnTo>
                    <a:lnTo>
                      <a:pt x="20" y="22"/>
                    </a:lnTo>
                    <a:lnTo>
                      <a:pt x="26" y="30"/>
                    </a:lnTo>
                    <a:lnTo>
                      <a:pt x="33" y="39"/>
                    </a:lnTo>
                    <a:lnTo>
                      <a:pt x="37" y="50"/>
                    </a:lnTo>
                    <a:lnTo>
                      <a:pt x="37" y="61"/>
                    </a:lnTo>
                    <a:lnTo>
                      <a:pt x="37" y="72"/>
                    </a:lnTo>
                    <a:lnTo>
                      <a:pt x="35" y="83"/>
                    </a:lnTo>
                    <a:lnTo>
                      <a:pt x="44" y="87"/>
                    </a:lnTo>
                    <a:lnTo>
                      <a:pt x="46" y="74"/>
                    </a:lnTo>
                    <a:lnTo>
                      <a:pt x="46" y="61"/>
                    </a:lnTo>
                    <a:lnTo>
                      <a:pt x="46" y="48"/>
                    </a:lnTo>
                    <a:lnTo>
                      <a:pt x="42" y="35"/>
                    </a:lnTo>
                    <a:lnTo>
                      <a:pt x="35" y="24"/>
                    </a:lnTo>
                    <a:lnTo>
                      <a:pt x="26" y="15"/>
                    </a:lnTo>
                    <a:lnTo>
                      <a:pt x="15" y="6"/>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1" name="任意多边形 311140"/>
              <p:cNvSpPr/>
              <p:nvPr/>
            </p:nvSpPr>
            <p:spPr>
              <a:xfrm>
                <a:off x="3920" y="1296"/>
                <a:ext cx="86" cy="46"/>
              </a:xfrm>
              <a:custGeom>
                <a:rect l="0" t="0" r="0" b="0"/>
                <a:pathLst>
                  <a:path w="86" h="46">
                    <a:moveTo>
                      <a:pt x="9" y="46"/>
                    </a:moveTo>
                    <a:lnTo>
                      <a:pt x="13" y="37"/>
                    </a:lnTo>
                    <a:lnTo>
                      <a:pt x="22" y="26"/>
                    </a:lnTo>
                    <a:lnTo>
                      <a:pt x="29" y="19"/>
                    </a:lnTo>
                    <a:lnTo>
                      <a:pt x="37" y="13"/>
                    </a:lnTo>
                    <a:lnTo>
                      <a:pt x="48" y="11"/>
                    </a:lnTo>
                    <a:lnTo>
                      <a:pt x="59" y="8"/>
                    </a:lnTo>
                    <a:lnTo>
                      <a:pt x="70" y="8"/>
                    </a:lnTo>
                    <a:lnTo>
                      <a:pt x="81" y="11"/>
                    </a:lnTo>
                    <a:lnTo>
                      <a:pt x="86" y="2"/>
                    </a:lnTo>
                    <a:lnTo>
                      <a:pt x="72" y="0"/>
                    </a:lnTo>
                    <a:lnTo>
                      <a:pt x="59" y="0"/>
                    </a:lnTo>
                    <a:lnTo>
                      <a:pt x="46" y="2"/>
                    </a:lnTo>
                    <a:lnTo>
                      <a:pt x="35" y="6"/>
                    </a:lnTo>
                    <a:lnTo>
                      <a:pt x="24" y="13"/>
                    </a:lnTo>
                    <a:lnTo>
                      <a:pt x="13" y="22"/>
                    </a:lnTo>
                    <a:lnTo>
                      <a:pt x="7" y="30"/>
                    </a:lnTo>
                    <a:lnTo>
                      <a:pt x="0" y="43"/>
                    </a:lnTo>
                    <a:lnTo>
                      <a:pt x="9"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2" name="任意多边形 311141"/>
              <p:cNvSpPr/>
              <p:nvPr/>
            </p:nvSpPr>
            <p:spPr>
              <a:xfrm>
                <a:off x="3732" y="1460"/>
                <a:ext cx="112" cy="96"/>
              </a:xfrm>
              <a:custGeom>
                <a:rect l="0" t="0" r="0" b="0"/>
                <a:pathLst>
                  <a:path w="112" h="96">
                    <a:moveTo>
                      <a:pt x="0" y="65"/>
                    </a:moveTo>
                    <a:lnTo>
                      <a:pt x="7" y="76"/>
                    </a:lnTo>
                    <a:lnTo>
                      <a:pt x="18" y="83"/>
                    </a:lnTo>
                    <a:lnTo>
                      <a:pt x="27" y="89"/>
                    </a:lnTo>
                    <a:lnTo>
                      <a:pt x="38" y="94"/>
                    </a:lnTo>
                    <a:lnTo>
                      <a:pt x="51" y="96"/>
                    </a:lnTo>
                    <a:lnTo>
                      <a:pt x="62" y="94"/>
                    </a:lnTo>
                    <a:lnTo>
                      <a:pt x="73" y="91"/>
                    </a:lnTo>
                    <a:lnTo>
                      <a:pt x="83" y="85"/>
                    </a:lnTo>
                    <a:lnTo>
                      <a:pt x="94" y="78"/>
                    </a:lnTo>
                    <a:lnTo>
                      <a:pt x="101" y="67"/>
                    </a:lnTo>
                    <a:lnTo>
                      <a:pt x="108" y="59"/>
                    </a:lnTo>
                    <a:lnTo>
                      <a:pt x="112" y="45"/>
                    </a:lnTo>
                    <a:lnTo>
                      <a:pt x="112" y="35"/>
                    </a:lnTo>
                    <a:lnTo>
                      <a:pt x="112" y="21"/>
                    </a:lnTo>
                    <a:lnTo>
                      <a:pt x="110" y="11"/>
                    </a:lnTo>
                    <a:lnTo>
                      <a:pt x="103" y="0"/>
                    </a:lnTo>
                    <a:lnTo>
                      <a:pt x="0" y="6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3" name="任意多边形 311142"/>
              <p:cNvSpPr/>
              <p:nvPr/>
            </p:nvSpPr>
            <p:spPr>
              <a:xfrm>
                <a:off x="3728" y="1523"/>
                <a:ext cx="92" cy="37"/>
              </a:xfrm>
              <a:custGeom>
                <a:rect l="0" t="0" r="0" b="0"/>
                <a:pathLst>
                  <a:path w="92" h="37">
                    <a:moveTo>
                      <a:pt x="85" y="17"/>
                    </a:moveTo>
                    <a:lnTo>
                      <a:pt x="85" y="17"/>
                    </a:lnTo>
                    <a:lnTo>
                      <a:pt x="77" y="24"/>
                    </a:lnTo>
                    <a:lnTo>
                      <a:pt x="66" y="26"/>
                    </a:lnTo>
                    <a:lnTo>
                      <a:pt x="55" y="28"/>
                    </a:lnTo>
                    <a:lnTo>
                      <a:pt x="44" y="26"/>
                    </a:lnTo>
                    <a:lnTo>
                      <a:pt x="33" y="22"/>
                    </a:lnTo>
                    <a:lnTo>
                      <a:pt x="24" y="17"/>
                    </a:lnTo>
                    <a:lnTo>
                      <a:pt x="15" y="9"/>
                    </a:lnTo>
                    <a:lnTo>
                      <a:pt x="9" y="0"/>
                    </a:lnTo>
                    <a:lnTo>
                      <a:pt x="0" y="4"/>
                    </a:lnTo>
                    <a:lnTo>
                      <a:pt x="9" y="15"/>
                    </a:lnTo>
                    <a:lnTo>
                      <a:pt x="18" y="24"/>
                    </a:lnTo>
                    <a:lnTo>
                      <a:pt x="28" y="31"/>
                    </a:lnTo>
                    <a:lnTo>
                      <a:pt x="42" y="35"/>
                    </a:lnTo>
                    <a:lnTo>
                      <a:pt x="55" y="37"/>
                    </a:lnTo>
                    <a:lnTo>
                      <a:pt x="66" y="35"/>
                    </a:lnTo>
                    <a:lnTo>
                      <a:pt x="79" y="33"/>
                    </a:lnTo>
                    <a:lnTo>
                      <a:pt x="92" y="26"/>
                    </a:lnTo>
                    <a:lnTo>
                      <a:pt x="92" y="26"/>
                    </a:lnTo>
                    <a:lnTo>
                      <a:pt x="85" y="1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4" name="任意多边形 311143"/>
              <p:cNvSpPr/>
              <p:nvPr/>
            </p:nvSpPr>
            <p:spPr>
              <a:xfrm>
                <a:off x="3813" y="1457"/>
                <a:ext cx="37" cy="92"/>
              </a:xfrm>
              <a:custGeom>
                <a:rect l="0" t="0" r="0" b="0"/>
                <a:pathLst>
                  <a:path w="37" h="92">
                    <a:moveTo>
                      <a:pt x="18" y="5"/>
                    </a:moveTo>
                    <a:lnTo>
                      <a:pt x="24" y="16"/>
                    </a:lnTo>
                    <a:lnTo>
                      <a:pt x="27" y="27"/>
                    </a:lnTo>
                    <a:lnTo>
                      <a:pt x="27" y="38"/>
                    </a:lnTo>
                    <a:lnTo>
                      <a:pt x="27" y="48"/>
                    </a:lnTo>
                    <a:lnTo>
                      <a:pt x="22" y="59"/>
                    </a:lnTo>
                    <a:lnTo>
                      <a:pt x="18" y="68"/>
                    </a:lnTo>
                    <a:lnTo>
                      <a:pt x="9" y="77"/>
                    </a:lnTo>
                    <a:lnTo>
                      <a:pt x="0" y="83"/>
                    </a:lnTo>
                    <a:lnTo>
                      <a:pt x="7" y="92"/>
                    </a:lnTo>
                    <a:lnTo>
                      <a:pt x="16" y="83"/>
                    </a:lnTo>
                    <a:lnTo>
                      <a:pt x="24" y="75"/>
                    </a:lnTo>
                    <a:lnTo>
                      <a:pt x="31" y="62"/>
                    </a:lnTo>
                    <a:lnTo>
                      <a:pt x="35" y="51"/>
                    </a:lnTo>
                    <a:lnTo>
                      <a:pt x="37" y="38"/>
                    </a:lnTo>
                    <a:lnTo>
                      <a:pt x="35" y="24"/>
                    </a:lnTo>
                    <a:lnTo>
                      <a:pt x="33" y="11"/>
                    </a:lnTo>
                    <a:lnTo>
                      <a:pt x="27" y="0"/>
                    </a:lnTo>
                    <a:lnTo>
                      <a:pt x="18" y="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5" name="任意多边形 311144"/>
              <p:cNvSpPr/>
              <p:nvPr/>
            </p:nvSpPr>
            <p:spPr>
              <a:xfrm>
                <a:off x="3759" y="1276"/>
                <a:ext cx="174" cy="181"/>
              </a:xfrm>
              <a:custGeom>
                <a:rect l="0" t="0" r="0" b="0"/>
                <a:pathLst>
                  <a:path w="174" h="181">
                    <a:moveTo>
                      <a:pt x="137" y="164"/>
                    </a:moveTo>
                    <a:lnTo>
                      <a:pt x="150" y="153"/>
                    </a:lnTo>
                    <a:lnTo>
                      <a:pt x="161" y="138"/>
                    </a:lnTo>
                    <a:lnTo>
                      <a:pt x="168" y="122"/>
                    </a:lnTo>
                    <a:lnTo>
                      <a:pt x="172" y="107"/>
                    </a:lnTo>
                    <a:lnTo>
                      <a:pt x="174" y="90"/>
                    </a:lnTo>
                    <a:lnTo>
                      <a:pt x="172" y="72"/>
                    </a:lnTo>
                    <a:lnTo>
                      <a:pt x="168" y="55"/>
                    </a:lnTo>
                    <a:lnTo>
                      <a:pt x="159" y="39"/>
                    </a:lnTo>
                    <a:lnTo>
                      <a:pt x="146" y="24"/>
                    </a:lnTo>
                    <a:lnTo>
                      <a:pt x="133" y="13"/>
                    </a:lnTo>
                    <a:lnTo>
                      <a:pt x="118" y="7"/>
                    </a:lnTo>
                    <a:lnTo>
                      <a:pt x="102" y="2"/>
                    </a:lnTo>
                    <a:lnTo>
                      <a:pt x="85" y="0"/>
                    </a:lnTo>
                    <a:lnTo>
                      <a:pt x="67" y="2"/>
                    </a:lnTo>
                    <a:lnTo>
                      <a:pt x="52" y="7"/>
                    </a:lnTo>
                    <a:lnTo>
                      <a:pt x="37" y="15"/>
                    </a:lnTo>
                    <a:lnTo>
                      <a:pt x="24" y="28"/>
                    </a:lnTo>
                    <a:lnTo>
                      <a:pt x="13" y="42"/>
                    </a:lnTo>
                    <a:lnTo>
                      <a:pt x="4" y="57"/>
                    </a:lnTo>
                    <a:lnTo>
                      <a:pt x="0" y="74"/>
                    </a:lnTo>
                    <a:lnTo>
                      <a:pt x="0" y="92"/>
                    </a:lnTo>
                    <a:lnTo>
                      <a:pt x="0" y="109"/>
                    </a:lnTo>
                    <a:lnTo>
                      <a:pt x="6" y="127"/>
                    </a:lnTo>
                    <a:lnTo>
                      <a:pt x="15" y="142"/>
                    </a:lnTo>
                    <a:lnTo>
                      <a:pt x="26" y="155"/>
                    </a:lnTo>
                    <a:lnTo>
                      <a:pt x="39" y="166"/>
                    </a:lnTo>
                    <a:lnTo>
                      <a:pt x="54" y="175"/>
                    </a:lnTo>
                    <a:lnTo>
                      <a:pt x="72" y="179"/>
                    </a:lnTo>
                    <a:lnTo>
                      <a:pt x="87" y="181"/>
                    </a:lnTo>
                    <a:lnTo>
                      <a:pt x="105" y="179"/>
                    </a:lnTo>
                    <a:lnTo>
                      <a:pt x="122" y="173"/>
                    </a:lnTo>
                    <a:lnTo>
                      <a:pt x="137" y="16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6" name="任意多边形 311145"/>
              <p:cNvSpPr/>
              <p:nvPr/>
            </p:nvSpPr>
            <p:spPr>
              <a:xfrm>
                <a:off x="3892" y="1313"/>
                <a:ext cx="46" cy="131"/>
              </a:xfrm>
              <a:custGeom>
                <a:rect l="0" t="0" r="0" b="0"/>
                <a:pathLst>
                  <a:path w="46" h="131">
                    <a:moveTo>
                      <a:pt x="22" y="5"/>
                    </a:moveTo>
                    <a:lnTo>
                      <a:pt x="22" y="5"/>
                    </a:lnTo>
                    <a:lnTo>
                      <a:pt x="31" y="20"/>
                    </a:lnTo>
                    <a:lnTo>
                      <a:pt x="35" y="35"/>
                    </a:lnTo>
                    <a:lnTo>
                      <a:pt x="37" y="53"/>
                    </a:lnTo>
                    <a:lnTo>
                      <a:pt x="35" y="68"/>
                    </a:lnTo>
                    <a:lnTo>
                      <a:pt x="31" y="83"/>
                    </a:lnTo>
                    <a:lnTo>
                      <a:pt x="24" y="99"/>
                    </a:lnTo>
                    <a:lnTo>
                      <a:pt x="13" y="112"/>
                    </a:lnTo>
                    <a:lnTo>
                      <a:pt x="0" y="123"/>
                    </a:lnTo>
                    <a:lnTo>
                      <a:pt x="6" y="131"/>
                    </a:lnTo>
                    <a:lnTo>
                      <a:pt x="20" y="118"/>
                    </a:lnTo>
                    <a:lnTo>
                      <a:pt x="31" y="103"/>
                    </a:lnTo>
                    <a:lnTo>
                      <a:pt x="39" y="88"/>
                    </a:lnTo>
                    <a:lnTo>
                      <a:pt x="44" y="70"/>
                    </a:lnTo>
                    <a:lnTo>
                      <a:pt x="46" y="53"/>
                    </a:lnTo>
                    <a:lnTo>
                      <a:pt x="44" y="33"/>
                    </a:lnTo>
                    <a:lnTo>
                      <a:pt x="39" y="15"/>
                    </a:lnTo>
                    <a:lnTo>
                      <a:pt x="31" y="0"/>
                    </a:lnTo>
                    <a:lnTo>
                      <a:pt x="31" y="0"/>
                    </a:lnTo>
                    <a:lnTo>
                      <a:pt x="22" y="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7" name="任意多边形 311146"/>
              <p:cNvSpPr/>
              <p:nvPr/>
            </p:nvSpPr>
            <p:spPr>
              <a:xfrm>
                <a:off x="3794" y="1272"/>
                <a:ext cx="129" cy="46"/>
              </a:xfrm>
              <a:custGeom>
                <a:rect l="0" t="0" r="0" b="0"/>
                <a:pathLst>
                  <a:path w="129" h="46">
                    <a:moveTo>
                      <a:pt x="4" y="24"/>
                    </a:moveTo>
                    <a:lnTo>
                      <a:pt x="4" y="24"/>
                    </a:lnTo>
                    <a:lnTo>
                      <a:pt x="19" y="15"/>
                    </a:lnTo>
                    <a:lnTo>
                      <a:pt x="35" y="11"/>
                    </a:lnTo>
                    <a:lnTo>
                      <a:pt x="50" y="8"/>
                    </a:lnTo>
                    <a:lnTo>
                      <a:pt x="67" y="11"/>
                    </a:lnTo>
                    <a:lnTo>
                      <a:pt x="83" y="15"/>
                    </a:lnTo>
                    <a:lnTo>
                      <a:pt x="96" y="21"/>
                    </a:lnTo>
                    <a:lnTo>
                      <a:pt x="109" y="32"/>
                    </a:lnTo>
                    <a:lnTo>
                      <a:pt x="120" y="46"/>
                    </a:lnTo>
                    <a:lnTo>
                      <a:pt x="129" y="41"/>
                    </a:lnTo>
                    <a:lnTo>
                      <a:pt x="115" y="26"/>
                    </a:lnTo>
                    <a:lnTo>
                      <a:pt x="100" y="15"/>
                    </a:lnTo>
                    <a:lnTo>
                      <a:pt x="85" y="6"/>
                    </a:lnTo>
                    <a:lnTo>
                      <a:pt x="67" y="2"/>
                    </a:lnTo>
                    <a:lnTo>
                      <a:pt x="50" y="0"/>
                    </a:lnTo>
                    <a:lnTo>
                      <a:pt x="32" y="2"/>
                    </a:lnTo>
                    <a:lnTo>
                      <a:pt x="15" y="8"/>
                    </a:lnTo>
                    <a:lnTo>
                      <a:pt x="0" y="17"/>
                    </a:lnTo>
                    <a:lnTo>
                      <a:pt x="0" y="17"/>
                    </a:lnTo>
                    <a:lnTo>
                      <a:pt x="4"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8" name="任意多边形 311147"/>
              <p:cNvSpPr/>
              <p:nvPr/>
            </p:nvSpPr>
            <p:spPr>
              <a:xfrm>
                <a:off x="3752" y="1289"/>
                <a:ext cx="46" cy="131"/>
              </a:xfrm>
              <a:custGeom>
                <a:rect l="0" t="0" r="0" b="0"/>
                <a:pathLst>
                  <a:path w="46" h="131">
                    <a:moveTo>
                      <a:pt x="24" y="127"/>
                    </a:moveTo>
                    <a:lnTo>
                      <a:pt x="24" y="127"/>
                    </a:lnTo>
                    <a:lnTo>
                      <a:pt x="18" y="112"/>
                    </a:lnTo>
                    <a:lnTo>
                      <a:pt x="11" y="94"/>
                    </a:lnTo>
                    <a:lnTo>
                      <a:pt x="11" y="79"/>
                    </a:lnTo>
                    <a:lnTo>
                      <a:pt x="11" y="61"/>
                    </a:lnTo>
                    <a:lnTo>
                      <a:pt x="15" y="46"/>
                    </a:lnTo>
                    <a:lnTo>
                      <a:pt x="24" y="31"/>
                    </a:lnTo>
                    <a:lnTo>
                      <a:pt x="33" y="18"/>
                    </a:lnTo>
                    <a:lnTo>
                      <a:pt x="46" y="7"/>
                    </a:lnTo>
                    <a:lnTo>
                      <a:pt x="42" y="0"/>
                    </a:lnTo>
                    <a:lnTo>
                      <a:pt x="26" y="11"/>
                    </a:lnTo>
                    <a:lnTo>
                      <a:pt x="15" y="26"/>
                    </a:lnTo>
                    <a:lnTo>
                      <a:pt x="7" y="44"/>
                    </a:lnTo>
                    <a:lnTo>
                      <a:pt x="2" y="61"/>
                    </a:lnTo>
                    <a:lnTo>
                      <a:pt x="0" y="79"/>
                    </a:lnTo>
                    <a:lnTo>
                      <a:pt x="2" y="96"/>
                    </a:lnTo>
                    <a:lnTo>
                      <a:pt x="9" y="114"/>
                    </a:lnTo>
                    <a:lnTo>
                      <a:pt x="18" y="131"/>
                    </a:lnTo>
                    <a:lnTo>
                      <a:pt x="18" y="131"/>
                    </a:lnTo>
                    <a:lnTo>
                      <a:pt x="24" y="12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49" name="任意多边形 311148"/>
              <p:cNvSpPr/>
              <p:nvPr/>
            </p:nvSpPr>
            <p:spPr>
              <a:xfrm>
                <a:off x="3770" y="1416"/>
                <a:ext cx="128" cy="46"/>
              </a:xfrm>
              <a:custGeom>
                <a:rect l="0" t="0" r="0" b="0"/>
                <a:pathLst>
                  <a:path w="128" h="46">
                    <a:moveTo>
                      <a:pt x="122" y="20"/>
                    </a:moveTo>
                    <a:lnTo>
                      <a:pt x="122" y="20"/>
                    </a:lnTo>
                    <a:lnTo>
                      <a:pt x="109" y="28"/>
                    </a:lnTo>
                    <a:lnTo>
                      <a:pt x="94" y="35"/>
                    </a:lnTo>
                    <a:lnTo>
                      <a:pt x="76" y="35"/>
                    </a:lnTo>
                    <a:lnTo>
                      <a:pt x="61" y="35"/>
                    </a:lnTo>
                    <a:lnTo>
                      <a:pt x="45" y="30"/>
                    </a:lnTo>
                    <a:lnTo>
                      <a:pt x="30" y="22"/>
                    </a:lnTo>
                    <a:lnTo>
                      <a:pt x="17" y="13"/>
                    </a:lnTo>
                    <a:lnTo>
                      <a:pt x="6" y="0"/>
                    </a:lnTo>
                    <a:lnTo>
                      <a:pt x="0" y="4"/>
                    </a:lnTo>
                    <a:lnTo>
                      <a:pt x="13" y="20"/>
                    </a:lnTo>
                    <a:lnTo>
                      <a:pt x="26" y="30"/>
                    </a:lnTo>
                    <a:lnTo>
                      <a:pt x="41" y="39"/>
                    </a:lnTo>
                    <a:lnTo>
                      <a:pt x="59" y="44"/>
                    </a:lnTo>
                    <a:lnTo>
                      <a:pt x="76" y="46"/>
                    </a:lnTo>
                    <a:lnTo>
                      <a:pt x="94" y="44"/>
                    </a:lnTo>
                    <a:lnTo>
                      <a:pt x="111" y="37"/>
                    </a:lnTo>
                    <a:lnTo>
                      <a:pt x="128" y="28"/>
                    </a:lnTo>
                    <a:lnTo>
                      <a:pt x="128" y="28"/>
                    </a:lnTo>
                    <a:lnTo>
                      <a:pt x="122"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0" name="任意多边形 311149"/>
              <p:cNvSpPr/>
              <p:nvPr/>
            </p:nvSpPr>
            <p:spPr>
              <a:xfrm>
                <a:off x="3796" y="1394"/>
                <a:ext cx="52" cy="37"/>
              </a:xfrm>
              <a:custGeom>
                <a:rect l="0" t="0" r="0" b="0"/>
                <a:pathLst>
                  <a:path w="52" h="37">
                    <a:moveTo>
                      <a:pt x="19" y="31"/>
                    </a:moveTo>
                    <a:lnTo>
                      <a:pt x="28" y="35"/>
                    </a:lnTo>
                    <a:lnTo>
                      <a:pt x="39" y="37"/>
                    </a:lnTo>
                    <a:lnTo>
                      <a:pt x="46" y="37"/>
                    </a:lnTo>
                    <a:lnTo>
                      <a:pt x="52" y="33"/>
                    </a:lnTo>
                    <a:lnTo>
                      <a:pt x="52" y="26"/>
                    </a:lnTo>
                    <a:lnTo>
                      <a:pt x="48" y="20"/>
                    </a:lnTo>
                    <a:lnTo>
                      <a:pt x="41" y="11"/>
                    </a:lnTo>
                    <a:lnTo>
                      <a:pt x="33" y="4"/>
                    </a:lnTo>
                    <a:lnTo>
                      <a:pt x="22" y="0"/>
                    </a:lnTo>
                    <a:lnTo>
                      <a:pt x="11" y="0"/>
                    </a:lnTo>
                    <a:lnTo>
                      <a:pt x="4" y="0"/>
                    </a:lnTo>
                    <a:lnTo>
                      <a:pt x="0" y="4"/>
                    </a:lnTo>
                    <a:lnTo>
                      <a:pt x="0" y="11"/>
                    </a:lnTo>
                    <a:lnTo>
                      <a:pt x="2" y="18"/>
                    </a:lnTo>
                    <a:lnTo>
                      <a:pt x="9" y="24"/>
                    </a:lnTo>
                    <a:lnTo>
                      <a:pt x="19"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1" name="任意多边形 311150"/>
              <p:cNvSpPr/>
              <p:nvPr/>
            </p:nvSpPr>
            <p:spPr>
              <a:xfrm>
                <a:off x="3813" y="1422"/>
                <a:ext cx="37" cy="14"/>
              </a:xfrm>
              <a:custGeom>
                <a:rect l="0" t="0" r="0" b="0"/>
                <a:pathLst>
                  <a:path w="37" h="14">
                    <a:moveTo>
                      <a:pt x="31" y="3"/>
                    </a:moveTo>
                    <a:lnTo>
                      <a:pt x="31" y="3"/>
                    </a:lnTo>
                    <a:lnTo>
                      <a:pt x="29" y="5"/>
                    </a:lnTo>
                    <a:lnTo>
                      <a:pt x="22" y="5"/>
                    </a:lnTo>
                    <a:lnTo>
                      <a:pt x="13" y="3"/>
                    </a:lnTo>
                    <a:lnTo>
                      <a:pt x="5" y="0"/>
                    </a:lnTo>
                    <a:lnTo>
                      <a:pt x="0" y="7"/>
                    </a:lnTo>
                    <a:lnTo>
                      <a:pt x="11" y="11"/>
                    </a:lnTo>
                    <a:lnTo>
                      <a:pt x="22" y="14"/>
                    </a:lnTo>
                    <a:lnTo>
                      <a:pt x="31" y="11"/>
                    </a:lnTo>
                    <a:lnTo>
                      <a:pt x="37" y="7"/>
                    </a:lnTo>
                    <a:lnTo>
                      <a:pt x="37" y="7"/>
                    </a:lnTo>
                    <a:lnTo>
                      <a:pt x="31" y="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2" name="任意多边形 311151"/>
              <p:cNvSpPr/>
              <p:nvPr/>
            </p:nvSpPr>
            <p:spPr>
              <a:xfrm>
                <a:off x="3826" y="1394"/>
                <a:ext cx="27" cy="35"/>
              </a:xfrm>
              <a:custGeom>
                <a:rect l="0" t="0" r="0" b="0"/>
                <a:pathLst>
                  <a:path w="27" h="35">
                    <a:moveTo>
                      <a:pt x="0" y="9"/>
                    </a:moveTo>
                    <a:lnTo>
                      <a:pt x="0" y="9"/>
                    </a:lnTo>
                    <a:lnTo>
                      <a:pt x="9" y="15"/>
                    </a:lnTo>
                    <a:lnTo>
                      <a:pt x="16" y="22"/>
                    </a:lnTo>
                    <a:lnTo>
                      <a:pt x="18" y="26"/>
                    </a:lnTo>
                    <a:lnTo>
                      <a:pt x="18" y="31"/>
                    </a:lnTo>
                    <a:lnTo>
                      <a:pt x="24" y="35"/>
                    </a:lnTo>
                    <a:lnTo>
                      <a:pt x="27" y="24"/>
                    </a:lnTo>
                    <a:lnTo>
                      <a:pt x="22" y="15"/>
                    </a:lnTo>
                    <a:lnTo>
                      <a:pt x="14" y="9"/>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3" name="任意多边形 311152"/>
              <p:cNvSpPr/>
              <p:nvPr/>
            </p:nvSpPr>
            <p:spPr>
              <a:xfrm>
                <a:off x="3791" y="1387"/>
                <a:ext cx="40" cy="16"/>
              </a:xfrm>
              <a:custGeom>
                <a:rect l="0" t="0" r="0" b="0"/>
                <a:pathLst>
                  <a:path w="40" h="16">
                    <a:moveTo>
                      <a:pt x="9" y="14"/>
                    </a:moveTo>
                    <a:lnTo>
                      <a:pt x="9" y="14"/>
                    </a:lnTo>
                    <a:lnTo>
                      <a:pt x="11" y="11"/>
                    </a:lnTo>
                    <a:lnTo>
                      <a:pt x="16" y="11"/>
                    </a:lnTo>
                    <a:lnTo>
                      <a:pt x="24" y="11"/>
                    </a:lnTo>
                    <a:lnTo>
                      <a:pt x="35" y="16"/>
                    </a:lnTo>
                    <a:lnTo>
                      <a:pt x="40" y="7"/>
                    </a:lnTo>
                    <a:lnTo>
                      <a:pt x="27" y="3"/>
                    </a:lnTo>
                    <a:lnTo>
                      <a:pt x="18" y="0"/>
                    </a:lnTo>
                    <a:lnTo>
                      <a:pt x="7" y="3"/>
                    </a:lnTo>
                    <a:lnTo>
                      <a:pt x="0" y="9"/>
                    </a:lnTo>
                    <a:lnTo>
                      <a:pt x="0" y="9"/>
                    </a:lnTo>
                    <a:lnTo>
                      <a:pt x="9" y="1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4" name="任意多边形 311153"/>
              <p:cNvSpPr/>
              <p:nvPr/>
            </p:nvSpPr>
            <p:spPr>
              <a:xfrm>
                <a:off x="3789" y="1396"/>
                <a:ext cx="29" cy="33"/>
              </a:xfrm>
              <a:custGeom>
                <a:rect l="0" t="0" r="0" b="0"/>
                <a:pathLst>
                  <a:path w="28" h="33">
                    <a:moveTo>
                      <a:pt x="29" y="26"/>
                    </a:moveTo>
                    <a:lnTo>
                      <a:pt x="29" y="26"/>
                    </a:lnTo>
                    <a:lnTo>
                      <a:pt x="20" y="20"/>
                    </a:lnTo>
                    <a:lnTo>
                      <a:pt x="13" y="13"/>
                    </a:lnTo>
                    <a:lnTo>
                      <a:pt x="11" y="7"/>
                    </a:lnTo>
                    <a:lnTo>
                      <a:pt x="11" y="5"/>
                    </a:lnTo>
                    <a:lnTo>
                      <a:pt x="2" y="0"/>
                    </a:lnTo>
                    <a:lnTo>
                      <a:pt x="0" y="9"/>
                    </a:lnTo>
                    <a:lnTo>
                      <a:pt x="5" y="18"/>
                    </a:lnTo>
                    <a:lnTo>
                      <a:pt x="13" y="26"/>
                    </a:lnTo>
                    <a:lnTo>
                      <a:pt x="24" y="33"/>
                    </a:lnTo>
                    <a:lnTo>
                      <a:pt x="24" y="33"/>
                    </a:lnTo>
                    <a:lnTo>
                      <a:pt x="29"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5" name="任意多边形 311154"/>
              <p:cNvSpPr/>
              <p:nvPr/>
            </p:nvSpPr>
            <p:spPr>
              <a:xfrm>
                <a:off x="3759" y="1278"/>
                <a:ext cx="172" cy="177"/>
              </a:xfrm>
              <a:custGeom>
                <a:rect l="0" t="0" r="0" b="0"/>
                <a:pathLst>
                  <a:path w="172" h="177">
                    <a:moveTo>
                      <a:pt x="153" y="144"/>
                    </a:moveTo>
                    <a:lnTo>
                      <a:pt x="164" y="129"/>
                    </a:lnTo>
                    <a:lnTo>
                      <a:pt x="170" y="114"/>
                    </a:lnTo>
                    <a:lnTo>
                      <a:pt x="172" y="96"/>
                    </a:lnTo>
                    <a:lnTo>
                      <a:pt x="172" y="79"/>
                    </a:lnTo>
                    <a:lnTo>
                      <a:pt x="170" y="64"/>
                    </a:lnTo>
                    <a:lnTo>
                      <a:pt x="164" y="46"/>
                    </a:lnTo>
                    <a:lnTo>
                      <a:pt x="155" y="33"/>
                    </a:lnTo>
                    <a:lnTo>
                      <a:pt x="142" y="20"/>
                    </a:lnTo>
                    <a:lnTo>
                      <a:pt x="126" y="9"/>
                    </a:lnTo>
                    <a:lnTo>
                      <a:pt x="111" y="2"/>
                    </a:lnTo>
                    <a:lnTo>
                      <a:pt x="96" y="0"/>
                    </a:lnTo>
                    <a:lnTo>
                      <a:pt x="78" y="0"/>
                    </a:lnTo>
                    <a:lnTo>
                      <a:pt x="61" y="2"/>
                    </a:lnTo>
                    <a:lnTo>
                      <a:pt x="46" y="9"/>
                    </a:lnTo>
                    <a:lnTo>
                      <a:pt x="32" y="18"/>
                    </a:lnTo>
                    <a:lnTo>
                      <a:pt x="19" y="31"/>
                    </a:lnTo>
                    <a:lnTo>
                      <a:pt x="11" y="46"/>
                    </a:lnTo>
                    <a:lnTo>
                      <a:pt x="4" y="61"/>
                    </a:lnTo>
                    <a:lnTo>
                      <a:pt x="0" y="79"/>
                    </a:lnTo>
                    <a:lnTo>
                      <a:pt x="0" y="96"/>
                    </a:lnTo>
                    <a:lnTo>
                      <a:pt x="4" y="114"/>
                    </a:lnTo>
                    <a:lnTo>
                      <a:pt x="8" y="129"/>
                    </a:lnTo>
                    <a:lnTo>
                      <a:pt x="19" y="144"/>
                    </a:lnTo>
                    <a:lnTo>
                      <a:pt x="30" y="158"/>
                    </a:lnTo>
                    <a:lnTo>
                      <a:pt x="46" y="166"/>
                    </a:lnTo>
                    <a:lnTo>
                      <a:pt x="61" y="173"/>
                    </a:lnTo>
                    <a:lnTo>
                      <a:pt x="78" y="177"/>
                    </a:lnTo>
                    <a:lnTo>
                      <a:pt x="94" y="177"/>
                    </a:lnTo>
                    <a:lnTo>
                      <a:pt x="111" y="173"/>
                    </a:lnTo>
                    <a:lnTo>
                      <a:pt x="126" y="166"/>
                    </a:lnTo>
                    <a:lnTo>
                      <a:pt x="142" y="158"/>
                    </a:lnTo>
                    <a:lnTo>
                      <a:pt x="153" y="1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6" name="任意多边形 311155"/>
              <p:cNvSpPr/>
              <p:nvPr/>
            </p:nvSpPr>
            <p:spPr>
              <a:xfrm>
                <a:off x="3898" y="1293"/>
                <a:ext cx="38" cy="132"/>
              </a:xfrm>
              <a:custGeom>
                <a:rect l="0" t="0" r="0" b="0"/>
                <a:pathLst>
                  <a:path w="38" h="132">
                    <a:moveTo>
                      <a:pt x="0" y="7"/>
                    </a:moveTo>
                    <a:lnTo>
                      <a:pt x="0" y="7"/>
                    </a:lnTo>
                    <a:lnTo>
                      <a:pt x="11" y="20"/>
                    </a:lnTo>
                    <a:lnTo>
                      <a:pt x="20" y="33"/>
                    </a:lnTo>
                    <a:lnTo>
                      <a:pt x="27" y="49"/>
                    </a:lnTo>
                    <a:lnTo>
                      <a:pt x="29" y="66"/>
                    </a:lnTo>
                    <a:lnTo>
                      <a:pt x="29" y="81"/>
                    </a:lnTo>
                    <a:lnTo>
                      <a:pt x="27" y="97"/>
                    </a:lnTo>
                    <a:lnTo>
                      <a:pt x="20" y="112"/>
                    </a:lnTo>
                    <a:lnTo>
                      <a:pt x="11" y="127"/>
                    </a:lnTo>
                    <a:lnTo>
                      <a:pt x="18" y="132"/>
                    </a:lnTo>
                    <a:lnTo>
                      <a:pt x="29" y="116"/>
                    </a:lnTo>
                    <a:lnTo>
                      <a:pt x="35" y="99"/>
                    </a:lnTo>
                    <a:lnTo>
                      <a:pt x="38" y="81"/>
                    </a:lnTo>
                    <a:lnTo>
                      <a:pt x="38" y="64"/>
                    </a:lnTo>
                    <a:lnTo>
                      <a:pt x="35" y="46"/>
                    </a:lnTo>
                    <a:lnTo>
                      <a:pt x="29" y="29"/>
                    </a:lnTo>
                    <a:lnTo>
                      <a:pt x="18" y="14"/>
                    </a:lnTo>
                    <a:lnTo>
                      <a:pt x="5" y="0"/>
                    </a:lnTo>
                    <a:lnTo>
                      <a:pt x="5"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7" name="任意多边形 311156"/>
              <p:cNvSpPr/>
              <p:nvPr/>
            </p:nvSpPr>
            <p:spPr>
              <a:xfrm>
                <a:off x="3774" y="1272"/>
                <a:ext cx="129" cy="39"/>
              </a:xfrm>
              <a:custGeom>
                <a:rect l="0" t="0" r="0" b="0"/>
                <a:pathLst>
                  <a:path w="129" h="39">
                    <a:moveTo>
                      <a:pt x="9" y="39"/>
                    </a:moveTo>
                    <a:lnTo>
                      <a:pt x="9" y="39"/>
                    </a:lnTo>
                    <a:lnTo>
                      <a:pt x="20" y="28"/>
                    </a:lnTo>
                    <a:lnTo>
                      <a:pt x="33" y="19"/>
                    </a:lnTo>
                    <a:lnTo>
                      <a:pt x="48" y="13"/>
                    </a:lnTo>
                    <a:lnTo>
                      <a:pt x="63" y="11"/>
                    </a:lnTo>
                    <a:lnTo>
                      <a:pt x="79" y="11"/>
                    </a:lnTo>
                    <a:lnTo>
                      <a:pt x="96" y="13"/>
                    </a:lnTo>
                    <a:lnTo>
                      <a:pt x="109" y="19"/>
                    </a:lnTo>
                    <a:lnTo>
                      <a:pt x="124" y="28"/>
                    </a:lnTo>
                    <a:lnTo>
                      <a:pt x="129" y="21"/>
                    </a:lnTo>
                    <a:lnTo>
                      <a:pt x="114" y="11"/>
                    </a:lnTo>
                    <a:lnTo>
                      <a:pt x="98" y="4"/>
                    </a:lnTo>
                    <a:lnTo>
                      <a:pt x="81" y="2"/>
                    </a:lnTo>
                    <a:lnTo>
                      <a:pt x="63" y="0"/>
                    </a:lnTo>
                    <a:lnTo>
                      <a:pt x="46" y="4"/>
                    </a:lnTo>
                    <a:lnTo>
                      <a:pt x="28" y="11"/>
                    </a:lnTo>
                    <a:lnTo>
                      <a:pt x="13" y="21"/>
                    </a:lnTo>
                    <a:lnTo>
                      <a:pt x="0" y="35"/>
                    </a:lnTo>
                    <a:lnTo>
                      <a:pt x="0" y="35"/>
                    </a:lnTo>
                    <a:lnTo>
                      <a:pt x="9"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8" name="任意多边形 311157"/>
              <p:cNvSpPr/>
              <p:nvPr/>
            </p:nvSpPr>
            <p:spPr>
              <a:xfrm>
                <a:off x="3754" y="1307"/>
                <a:ext cx="40" cy="131"/>
              </a:xfrm>
              <a:custGeom>
                <a:rect l="0" t="0" r="0" b="0"/>
                <a:pathLst>
                  <a:path w="40" h="131">
                    <a:moveTo>
                      <a:pt x="40" y="124"/>
                    </a:moveTo>
                    <a:lnTo>
                      <a:pt x="40" y="124"/>
                    </a:lnTo>
                    <a:lnTo>
                      <a:pt x="27" y="111"/>
                    </a:lnTo>
                    <a:lnTo>
                      <a:pt x="18" y="98"/>
                    </a:lnTo>
                    <a:lnTo>
                      <a:pt x="13" y="83"/>
                    </a:lnTo>
                    <a:lnTo>
                      <a:pt x="9" y="67"/>
                    </a:lnTo>
                    <a:lnTo>
                      <a:pt x="9" y="50"/>
                    </a:lnTo>
                    <a:lnTo>
                      <a:pt x="13" y="35"/>
                    </a:lnTo>
                    <a:lnTo>
                      <a:pt x="18" y="19"/>
                    </a:lnTo>
                    <a:lnTo>
                      <a:pt x="29" y="4"/>
                    </a:lnTo>
                    <a:lnTo>
                      <a:pt x="20" y="0"/>
                    </a:lnTo>
                    <a:lnTo>
                      <a:pt x="11" y="15"/>
                    </a:lnTo>
                    <a:lnTo>
                      <a:pt x="5" y="32"/>
                    </a:lnTo>
                    <a:lnTo>
                      <a:pt x="0" y="50"/>
                    </a:lnTo>
                    <a:lnTo>
                      <a:pt x="0" y="67"/>
                    </a:lnTo>
                    <a:lnTo>
                      <a:pt x="5" y="85"/>
                    </a:lnTo>
                    <a:lnTo>
                      <a:pt x="11" y="102"/>
                    </a:lnTo>
                    <a:lnTo>
                      <a:pt x="20" y="118"/>
                    </a:lnTo>
                    <a:lnTo>
                      <a:pt x="33" y="131"/>
                    </a:lnTo>
                    <a:lnTo>
                      <a:pt x="33" y="131"/>
                    </a:lnTo>
                    <a:lnTo>
                      <a:pt x="40" y="1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59" name="任意多边形 311158"/>
              <p:cNvSpPr/>
              <p:nvPr/>
            </p:nvSpPr>
            <p:spPr>
              <a:xfrm>
                <a:off x="3787" y="1420"/>
                <a:ext cx="129" cy="40"/>
              </a:xfrm>
              <a:custGeom>
                <a:rect l="0" t="0" r="0" b="0"/>
                <a:pathLst>
                  <a:path w="129" h="40">
                    <a:moveTo>
                      <a:pt x="122" y="0"/>
                    </a:moveTo>
                    <a:lnTo>
                      <a:pt x="122" y="0"/>
                    </a:lnTo>
                    <a:lnTo>
                      <a:pt x="109" y="11"/>
                    </a:lnTo>
                    <a:lnTo>
                      <a:pt x="96" y="20"/>
                    </a:lnTo>
                    <a:lnTo>
                      <a:pt x="81" y="26"/>
                    </a:lnTo>
                    <a:lnTo>
                      <a:pt x="66" y="31"/>
                    </a:lnTo>
                    <a:lnTo>
                      <a:pt x="50" y="31"/>
                    </a:lnTo>
                    <a:lnTo>
                      <a:pt x="35" y="26"/>
                    </a:lnTo>
                    <a:lnTo>
                      <a:pt x="20" y="20"/>
                    </a:lnTo>
                    <a:lnTo>
                      <a:pt x="7" y="11"/>
                    </a:lnTo>
                    <a:lnTo>
                      <a:pt x="0" y="18"/>
                    </a:lnTo>
                    <a:lnTo>
                      <a:pt x="15" y="29"/>
                    </a:lnTo>
                    <a:lnTo>
                      <a:pt x="33" y="35"/>
                    </a:lnTo>
                    <a:lnTo>
                      <a:pt x="50" y="40"/>
                    </a:lnTo>
                    <a:lnTo>
                      <a:pt x="68" y="40"/>
                    </a:lnTo>
                    <a:lnTo>
                      <a:pt x="85" y="35"/>
                    </a:lnTo>
                    <a:lnTo>
                      <a:pt x="101" y="29"/>
                    </a:lnTo>
                    <a:lnTo>
                      <a:pt x="116" y="20"/>
                    </a:lnTo>
                    <a:lnTo>
                      <a:pt x="129" y="5"/>
                    </a:lnTo>
                    <a:lnTo>
                      <a:pt x="129" y="5"/>
                    </a:lnTo>
                    <a:lnTo>
                      <a:pt x="12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0" name="任意多边形 311159"/>
              <p:cNvSpPr/>
              <p:nvPr/>
            </p:nvSpPr>
            <p:spPr>
              <a:xfrm>
                <a:off x="3759" y="1278"/>
                <a:ext cx="172" cy="177"/>
              </a:xfrm>
              <a:custGeom>
                <a:rect l="0" t="0" r="0" b="0"/>
                <a:pathLst>
                  <a:path w="172" h="177">
                    <a:moveTo>
                      <a:pt x="153" y="144"/>
                    </a:moveTo>
                    <a:lnTo>
                      <a:pt x="161" y="129"/>
                    </a:lnTo>
                    <a:lnTo>
                      <a:pt x="168" y="114"/>
                    </a:lnTo>
                    <a:lnTo>
                      <a:pt x="172" y="96"/>
                    </a:lnTo>
                    <a:lnTo>
                      <a:pt x="172" y="81"/>
                    </a:lnTo>
                    <a:lnTo>
                      <a:pt x="168" y="64"/>
                    </a:lnTo>
                    <a:lnTo>
                      <a:pt x="164" y="48"/>
                    </a:lnTo>
                    <a:lnTo>
                      <a:pt x="153" y="33"/>
                    </a:lnTo>
                    <a:lnTo>
                      <a:pt x="142" y="20"/>
                    </a:lnTo>
                    <a:lnTo>
                      <a:pt x="126" y="11"/>
                    </a:lnTo>
                    <a:lnTo>
                      <a:pt x="111" y="5"/>
                    </a:lnTo>
                    <a:lnTo>
                      <a:pt x="94" y="0"/>
                    </a:lnTo>
                    <a:lnTo>
                      <a:pt x="78" y="0"/>
                    </a:lnTo>
                    <a:lnTo>
                      <a:pt x="61" y="5"/>
                    </a:lnTo>
                    <a:lnTo>
                      <a:pt x="46" y="11"/>
                    </a:lnTo>
                    <a:lnTo>
                      <a:pt x="32" y="20"/>
                    </a:lnTo>
                    <a:lnTo>
                      <a:pt x="19" y="33"/>
                    </a:lnTo>
                    <a:lnTo>
                      <a:pt x="11" y="48"/>
                    </a:lnTo>
                    <a:lnTo>
                      <a:pt x="4" y="64"/>
                    </a:lnTo>
                    <a:lnTo>
                      <a:pt x="0" y="81"/>
                    </a:lnTo>
                    <a:lnTo>
                      <a:pt x="0" y="96"/>
                    </a:lnTo>
                    <a:lnTo>
                      <a:pt x="4" y="114"/>
                    </a:lnTo>
                    <a:lnTo>
                      <a:pt x="11" y="129"/>
                    </a:lnTo>
                    <a:lnTo>
                      <a:pt x="19" y="144"/>
                    </a:lnTo>
                    <a:lnTo>
                      <a:pt x="32" y="155"/>
                    </a:lnTo>
                    <a:lnTo>
                      <a:pt x="46" y="166"/>
                    </a:lnTo>
                    <a:lnTo>
                      <a:pt x="61" y="173"/>
                    </a:lnTo>
                    <a:lnTo>
                      <a:pt x="78" y="177"/>
                    </a:lnTo>
                    <a:lnTo>
                      <a:pt x="94" y="177"/>
                    </a:lnTo>
                    <a:lnTo>
                      <a:pt x="111" y="173"/>
                    </a:lnTo>
                    <a:lnTo>
                      <a:pt x="126" y="166"/>
                    </a:lnTo>
                    <a:lnTo>
                      <a:pt x="139" y="158"/>
                    </a:lnTo>
                    <a:lnTo>
                      <a:pt x="153" y="1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1" name="任意多边形 311160"/>
              <p:cNvSpPr/>
              <p:nvPr/>
            </p:nvSpPr>
            <p:spPr>
              <a:xfrm>
                <a:off x="3896" y="1296"/>
                <a:ext cx="40" cy="129"/>
              </a:xfrm>
              <a:custGeom>
                <a:rect l="0" t="0" r="0" b="0"/>
                <a:pathLst>
                  <a:path w="40" h="129">
                    <a:moveTo>
                      <a:pt x="0" y="6"/>
                    </a:moveTo>
                    <a:lnTo>
                      <a:pt x="0" y="6"/>
                    </a:lnTo>
                    <a:lnTo>
                      <a:pt x="13" y="19"/>
                    </a:lnTo>
                    <a:lnTo>
                      <a:pt x="22" y="32"/>
                    </a:lnTo>
                    <a:lnTo>
                      <a:pt x="27" y="48"/>
                    </a:lnTo>
                    <a:lnTo>
                      <a:pt x="31" y="63"/>
                    </a:lnTo>
                    <a:lnTo>
                      <a:pt x="31" y="78"/>
                    </a:lnTo>
                    <a:lnTo>
                      <a:pt x="27" y="94"/>
                    </a:lnTo>
                    <a:lnTo>
                      <a:pt x="22" y="109"/>
                    </a:lnTo>
                    <a:lnTo>
                      <a:pt x="11" y="124"/>
                    </a:lnTo>
                    <a:lnTo>
                      <a:pt x="20" y="129"/>
                    </a:lnTo>
                    <a:lnTo>
                      <a:pt x="29" y="113"/>
                    </a:lnTo>
                    <a:lnTo>
                      <a:pt x="35" y="98"/>
                    </a:lnTo>
                    <a:lnTo>
                      <a:pt x="40" y="81"/>
                    </a:lnTo>
                    <a:lnTo>
                      <a:pt x="40" y="61"/>
                    </a:lnTo>
                    <a:lnTo>
                      <a:pt x="35" y="46"/>
                    </a:lnTo>
                    <a:lnTo>
                      <a:pt x="29" y="28"/>
                    </a:lnTo>
                    <a:lnTo>
                      <a:pt x="20" y="13"/>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2" name="任意多边形 311161"/>
              <p:cNvSpPr/>
              <p:nvPr/>
            </p:nvSpPr>
            <p:spPr>
              <a:xfrm>
                <a:off x="3776" y="1274"/>
                <a:ext cx="127" cy="39"/>
              </a:xfrm>
              <a:custGeom>
                <a:rect l="0" t="0" r="0" b="0"/>
                <a:pathLst>
                  <a:path w="127" h="39">
                    <a:moveTo>
                      <a:pt x="7" y="39"/>
                    </a:moveTo>
                    <a:lnTo>
                      <a:pt x="7" y="39"/>
                    </a:lnTo>
                    <a:lnTo>
                      <a:pt x="18" y="28"/>
                    </a:lnTo>
                    <a:lnTo>
                      <a:pt x="31" y="19"/>
                    </a:lnTo>
                    <a:lnTo>
                      <a:pt x="46" y="13"/>
                    </a:lnTo>
                    <a:lnTo>
                      <a:pt x="61" y="9"/>
                    </a:lnTo>
                    <a:lnTo>
                      <a:pt x="77" y="9"/>
                    </a:lnTo>
                    <a:lnTo>
                      <a:pt x="92" y="13"/>
                    </a:lnTo>
                    <a:lnTo>
                      <a:pt x="107" y="19"/>
                    </a:lnTo>
                    <a:lnTo>
                      <a:pt x="120" y="28"/>
                    </a:lnTo>
                    <a:lnTo>
                      <a:pt x="127" y="22"/>
                    </a:lnTo>
                    <a:lnTo>
                      <a:pt x="112" y="11"/>
                    </a:lnTo>
                    <a:lnTo>
                      <a:pt x="94" y="4"/>
                    </a:lnTo>
                    <a:lnTo>
                      <a:pt x="79" y="0"/>
                    </a:lnTo>
                    <a:lnTo>
                      <a:pt x="61" y="0"/>
                    </a:lnTo>
                    <a:lnTo>
                      <a:pt x="44" y="4"/>
                    </a:lnTo>
                    <a:lnTo>
                      <a:pt x="26" y="11"/>
                    </a:lnTo>
                    <a:lnTo>
                      <a:pt x="13" y="19"/>
                    </a:lnTo>
                    <a:lnTo>
                      <a:pt x="0" y="33"/>
                    </a:lnTo>
                    <a:lnTo>
                      <a:pt x="0" y="33"/>
                    </a:lnTo>
                    <a:lnTo>
                      <a:pt x="7"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3" name="任意多边形 311162"/>
              <p:cNvSpPr/>
              <p:nvPr/>
            </p:nvSpPr>
            <p:spPr>
              <a:xfrm>
                <a:off x="3754" y="1307"/>
                <a:ext cx="40" cy="131"/>
              </a:xfrm>
              <a:custGeom>
                <a:rect l="0" t="0" r="0" b="0"/>
                <a:pathLst>
                  <a:path w="40" h="131">
                    <a:moveTo>
                      <a:pt x="40" y="124"/>
                    </a:moveTo>
                    <a:lnTo>
                      <a:pt x="40" y="124"/>
                    </a:lnTo>
                    <a:lnTo>
                      <a:pt x="29" y="111"/>
                    </a:lnTo>
                    <a:lnTo>
                      <a:pt x="20" y="98"/>
                    </a:lnTo>
                    <a:lnTo>
                      <a:pt x="13" y="83"/>
                    </a:lnTo>
                    <a:lnTo>
                      <a:pt x="11" y="67"/>
                    </a:lnTo>
                    <a:lnTo>
                      <a:pt x="9" y="52"/>
                    </a:lnTo>
                    <a:lnTo>
                      <a:pt x="13" y="35"/>
                    </a:lnTo>
                    <a:lnTo>
                      <a:pt x="20" y="21"/>
                    </a:lnTo>
                    <a:lnTo>
                      <a:pt x="29" y="6"/>
                    </a:lnTo>
                    <a:lnTo>
                      <a:pt x="22" y="0"/>
                    </a:lnTo>
                    <a:lnTo>
                      <a:pt x="11" y="17"/>
                    </a:lnTo>
                    <a:lnTo>
                      <a:pt x="5" y="32"/>
                    </a:lnTo>
                    <a:lnTo>
                      <a:pt x="0" y="50"/>
                    </a:lnTo>
                    <a:lnTo>
                      <a:pt x="0" y="67"/>
                    </a:lnTo>
                    <a:lnTo>
                      <a:pt x="5" y="85"/>
                    </a:lnTo>
                    <a:lnTo>
                      <a:pt x="11" y="102"/>
                    </a:lnTo>
                    <a:lnTo>
                      <a:pt x="20" y="118"/>
                    </a:lnTo>
                    <a:lnTo>
                      <a:pt x="33" y="131"/>
                    </a:lnTo>
                    <a:lnTo>
                      <a:pt x="33" y="131"/>
                    </a:lnTo>
                    <a:lnTo>
                      <a:pt x="40" y="1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4" name="任意多边形 311163"/>
              <p:cNvSpPr/>
              <p:nvPr/>
            </p:nvSpPr>
            <p:spPr>
              <a:xfrm>
                <a:off x="3787" y="1420"/>
                <a:ext cx="129" cy="40"/>
              </a:xfrm>
              <a:custGeom>
                <a:rect l="0" t="0" r="0" b="0"/>
                <a:pathLst>
                  <a:path w="129" h="40">
                    <a:moveTo>
                      <a:pt x="120" y="0"/>
                    </a:moveTo>
                    <a:lnTo>
                      <a:pt x="120" y="0"/>
                    </a:lnTo>
                    <a:lnTo>
                      <a:pt x="109" y="11"/>
                    </a:lnTo>
                    <a:lnTo>
                      <a:pt x="96" y="20"/>
                    </a:lnTo>
                    <a:lnTo>
                      <a:pt x="81" y="26"/>
                    </a:lnTo>
                    <a:lnTo>
                      <a:pt x="66" y="29"/>
                    </a:lnTo>
                    <a:lnTo>
                      <a:pt x="50" y="29"/>
                    </a:lnTo>
                    <a:lnTo>
                      <a:pt x="35" y="26"/>
                    </a:lnTo>
                    <a:lnTo>
                      <a:pt x="20" y="20"/>
                    </a:lnTo>
                    <a:lnTo>
                      <a:pt x="7" y="11"/>
                    </a:lnTo>
                    <a:lnTo>
                      <a:pt x="0" y="18"/>
                    </a:lnTo>
                    <a:lnTo>
                      <a:pt x="15" y="29"/>
                    </a:lnTo>
                    <a:lnTo>
                      <a:pt x="33" y="35"/>
                    </a:lnTo>
                    <a:lnTo>
                      <a:pt x="50" y="40"/>
                    </a:lnTo>
                    <a:lnTo>
                      <a:pt x="68" y="40"/>
                    </a:lnTo>
                    <a:lnTo>
                      <a:pt x="83" y="35"/>
                    </a:lnTo>
                    <a:lnTo>
                      <a:pt x="101" y="29"/>
                    </a:lnTo>
                    <a:lnTo>
                      <a:pt x="116" y="18"/>
                    </a:lnTo>
                    <a:lnTo>
                      <a:pt x="129" y="5"/>
                    </a:lnTo>
                    <a:lnTo>
                      <a:pt x="129" y="5"/>
                    </a:lnTo>
                    <a:lnTo>
                      <a:pt x="12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5" name="任意多边形 311164"/>
              <p:cNvSpPr/>
              <p:nvPr/>
            </p:nvSpPr>
            <p:spPr>
              <a:xfrm>
                <a:off x="3761" y="1280"/>
                <a:ext cx="168" cy="173"/>
              </a:xfrm>
              <a:custGeom>
                <a:rect l="0" t="0" r="0" b="0"/>
                <a:pathLst>
                  <a:path w="168" h="173">
                    <a:moveTo>
                      <a:pt x="151" y="142"/>
                    </a:moveTo>
                    <a:lnTo>
                      <a:pt x="159" y="127"/>
                    </a:lnTo>
                    <a:lnTo>
                      <a:pt x="166" y="112"/>
                    </a:lnTo>
                    <a:lnTo>
                      <a:pt x="168" y="97"/>
                    </a:lnTo>
                    <a:lnTo>
                      <a:pt x="168" y="79"/>
                    </a:lnTo>
                    <a:lnTo>
                      <a:pt x="166" y="64"/>
                    </a:lnTo>
                    <a:lnTo>
                      <a:pt x="159" y="46"/>
                    </a:lnTo>
                    <a:lnTo>
                      <a:pt x="151" y="33"/>
                    </a:lnTo>
                    <a:lnTo>
                      <a:pt x="137" y="20"/>
                    </a:lnTo>
                    <a:lnTo>
                      <a:pt x="124" y="11"/>
                    </a:lnTo>
                    <a:lnTo>
                      <a:pt x="109" y="5"/>
                    </a:lnTo>
                    <a:lnTo>
                      <a:pt x="92" y="0"/>
                    </a:lnTo>
                    <a:lnTo>
                      <a:pt x="76" y="0"/>
                    </a:lnTo>
                    <a:lnTo>
                      <a:pt x="59" y="5"/>
                    </a:lnTo>
                    <a:lnTo>
                      <a:pt x="44" y="11"/>
                    </a:lnTo>
                    <a:lnTo>
                      <a:pt x="30" y="20"/>
                    </a:lnTo>
                    <a:lnTo>
                      <a:pt x="17" y="31"/>
                    </a:lnTo>
                    <a:lnTo>
                      <a:pt x="9" y="46"/>
                    </a:lnTo>
                    <a:lnTo>
                      <a:pt x="2" y="62"/>
                    </a:lnTo>
                    <a:lnTo>
                      <a:pt x="0" y="79"/>
                    </a:lnTo>
                    <a:lnTo>
                      <a:pt x="0" y="97"/>
                    </a:lnTo>
                    <a:lnTo>
                      <a:pt x="2" y="112"/>
                    </a:lnTo>
                    <a:lnTo>
                      <a:pt x="9" y="127"/>
                    </a:lnTo>
                    <a:lnTo>
                      <a:pt x="17" y="142"/>
                    </a:lnTo>
                    <a:lnTo>
                      <a:pt x="30" y="153"/>
                    </a:lnTo>
                    <a:lnTo>
                      <a:pt x="44" y="164"/>
                    </a:lnTo>
                    <a:lnTo>
                      <a:pt x="61" y="171"/>
                    </a:lnTo>
                    <a:lnTo>
                      <a:pt x="76" y="173"/>
                    </a:lnTo>
                    <a:lnTo>
                      <a:pt x="92" y="173"/>
                    </a:lnTo>
                    <a:lnTo>
                      <a:pt x="109" y="171"/>
                    </a:lnTo>
                    <a:lnTo>
                      <a:pt x="124" y="164"/>
                    </a:lnTo>
                    <a:lnTo>
                      <a:pt x="137" y="156"/>
                    </a:lnTo>
                    <a:lnTo>
                      <a:pt x="151" y="14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6" name="任意多边形 311165"/>
              <p:cNvSpPr/>
              <p:nvPr/>
            </p:nvSpPr>
            <p:spPr>
              <a:xfrm>
                <a:off x="3896" y="1298"/>
                <a:ext cx="37" cy="127"/>
              </a:xfrm>
              <a:custGeom>
                <a:rect l="0" t="0" r="0" b="0"/>
                <a:pathLst>
                  <a:path w="37" h="127">
                    <a:moveTo>
                      <a:pt x="0" y="6"/>
                    </a:moveTo>
                    <a:lnTo>
                      <a:pt x="0" y="6"/>
                    </a:lnTo>
                    <a:lnTo>
                      <a:pt x="11" y="17"/>
                    </a:lnTo>
                    <a:lnTo>
                      <a:pt x="20" y="30"/>
                    </a:lnTo>
                    <a:lnTo>
                      <a:pt x="27" y="46"/>
                    </a:lnTo>
                    <a:lnTo>
                      <a:pt x="29" y="61"/>
                    </a:lnTo>
                    <a:lnTo>
                      <a:pt x="29" y="76"/>
                    </a:lnTo>
                    <a:lnTo>
                      <a:pt x="27" y="94"/>
                    </a:lnTo>
                    <a:lnTo>
                      <a:pt x="20" y="107"/>
                    </a:lnTo>
                    <a:lnTo>
                      <a:pt x="11" y="122"/>
                    </a:lnTo>
                    <a:lnTo>
                      <a:pt x="18" y="127"/>
                    </a:lnTo>
                    <a:lnTo>
                      <a:pt x="29" y="111"/>
                    </a:lnTo>
                    <a:lnTo>
                      <a:pt x="35" y="96"/>
                    </a:lnTo>
                    <a:lnTo>
                      <a:pt x="37" y="79"/>
                    </a:lnTo>
                    <a:lnTo>
                      <a:pt x="37" y="61"/>
                    </a:lnTo>
                    <a:lnTo>
                      <a:pt x="35" y="44"/>
                    </a:lnTo>
                    <a:lnTo>
                      <a:pt x="29" y="26"/>
                    </a:lnTo>
                    <a:lnTo>
                      <a:pt x="18" y="13"/>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7" name="任意多边形 311166"/>
              <p:cNvSpPr/>
              <p:nvPr/>
            </p:nvSpPr>
            <p:spPr>
              <a:xfrm>
                <a:off x="3776" y="1276"/>
                <a:ext cx="127" cy="39"/>
              </a:xfrm>
              <a:custGeom>
                <a:rect l="0" t="0" r="0" b="0"/>
                <a:pathLst>
                  <a:path w="127" h="39">
                    <a:moveTo>
                      <a:pt x="7" y="39"/>
                    </a:moveTo>
                    <a:lnTo>
                      <a:pt x="7" y="39"/>
                    </a:lnTo>
                    <a:lnTo>
                      <a:pt x="18" y="26"/>
                    </a:lnTo>
                    <a:lnTo>
                      <a:pt x="31" y="17"/>
                    </a:lnTo>
                    <a:lnTo>
                      <a:pt x="46" y="13"/>
                    </a:lnTo>
                    <a:lnTo>
                      <a:pt x="61" y="9"/>
                    </a:lnTo>
                    <a:lnTo>
                      <a:pt x="77" y="9"/>
                    </a:lnTo>
                    <a:lnTo>
                      <a:pt x="92" y="13"/>
                    </a:lnTo>
                    <a:lnTo>
                      <a:pt x="107" y="17"/>
                    </a:lnTo>
                    <a:lnTo>
                      <a:pt x="120" y="28"/>
                    </a:lnTo>
                    <a:lnTo>
                      <a:pt x="127" y="22"/>
                    </a:lnTo>
                    <a:lnTo>
                      <a:pt x="112" y="11"/>
                    </a:lnTo>
                    <a:lnTo>
                      <a:pt x="94" y="4"/>
                    </a:lnTo>
                    <a:lnTo>
                      <a:pt x="77" y="0"/>
                    </a:lnTo>
                    <a:lnTo>
                      <a:pt x="61" y="0"/>
                    </a:lnTo>
                    <a:lnTo>
                      <a:pt x="44" y="4"/>
                    </a:lnTo>
                    <a:lnTo>
                      <a:pt x="26" y="11"/>
                    </a:lnTo>
                    <a:lnTo>
                      <a:pt x="13" y="20"/>
                    </a:lnTo>
                    <a:lnTo>
                      <a:pt x="0" y="33"/>
                    </a:lnTo>
                    <a:lnTo>
                      <a:pt x="0" y="33"/>
                    </a:lnTo>
                    <a:lnTo>
                      <a:pt x="7"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8" name="任意多边形 311167"/>
              <p:cNvSpPr/>
              <p:nvPr/>
            </p:nvSpPr>
            <p:spPr>
              <a:xfrm>
                <a:off x="3756" y="1309"/>
                <a:ext cx="38" cy="129"/>
              </a:xfrm>
              <a:custGeom>
                <a:rect l="0" t="0" r="0" b="0"/>
                <a:pathLst>
                  <a:path w="38" h="129">
                    <a:moveTo>
                      <a:pt x="38" y="122"/>
                    </a:moveTo>
                    <a:lnTo>
                      <a:pt x="38" y="122"/>
                    </a:lnTo>
                    <a:lnTo>
                      <a:pt x="27" y="109"/>
                    </a:lnTo>
                    <a:lnTo>
                      <a:pt x="18" y="96"/>
                    </a:lnTo>
                    <a:lnTo>
                      <a:pt x="11" y="81"/>
                    </a:lnTo>
                    <a:lnTo>
                      <a:pt x="9" y="65"/>
                    </a:lnTo>
                    <a:lnTo>
                      <a:pt x="9" y="50"/>
                    </a:lnTo>
                    <a:lnTo>
                      <a:pt x="11" y="35"/>
                    </a:lnTo>
                    <a:lnTo>
                      <a:pt x="18" y="19"/>
                    </a:lnTo>
                    <a:lnTo>
                      <a:pt x="27" y="6"/>
                    </a:lnTo>
                    <a:lnTo>
                      <a:pt x="20" y="0"/>
                    </a:lnTo>
                    <a:lnTo>
                      <a:pt x="9" y="15"/>
                    </a:lnTo>
                    <a:lnTo>
                      <a:pt x="3" y="33"/>
                    </a:lnTo>
                    <a:lnTo>
                      <a:pt x="0" y="50"/>
                    </a:lnTo>
                    <a:lnTo>
                      <a:pt x="0" y="68"/>
                    </a:lnTo>
                    <a:lnTo>
                      <a:pt x="3" y="85"/>
                    </a:lnTo>
                    <a:lnTo>
                      <a:pt x="9" y="100"/>
                    </a:lnTo>
                    <a:lnTo>
                      <a:pt x="20" y="116"/>
                    </a:lnTo>
                    <a:lnTo>
                      <a:pt x="33" y="129"/>
                    </a:lnTo>
                    <a:lnTo>
                      <a:pt x="33" y="129"/>
                    </a:lnTo>
                    <a:lnTo>
                      <a:pt x="38" y="1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69" name="任意多边形 311168"/>
              <p:cNvSpPr/>
              <p:nvPr/>
            </p:nvSpPr>
            <p:spPr>
              <a:xfrm>
                <a:off x="3789" y="1420"/>
                <a:ext cx="125" cy="37"/>
              </a:xfrm>
              <a:custGeom>
                <a:rect l="0" t="0" r="0" b="0"/>
                <a:pathLst>
                  <a:path w="125" h="37">
                    <a:moveTo>
                      <a:pt x="118" y="0"/>
                    </a:moveTo>
                    <a:lnTo>
                      <a:pt x="118" y="0"/>
                    </a:lnTo>
                    <a:lnTo>
                      <a:pt x="107" y="11"/>
                    </a:lnTo>
                    <a:lnTo>
                      <a:pt x="94" y="20"/>
                    </a:lnTo>
                    <a:lnTo>
                      <a:pt x="79" y="26"/>
                    </a:lnTo>
                    <a:lnTo>
                      <a:pt x="64" y="29"/>
                    </a:lnTo>
                    <a:lnTo>
                      <a:pt x="48" y="29"/>
                    </a:lnTo>
                    <a:lnTo>
                      <a:pt x="33" y="26"/>
                    </a:lnTo>
                    <a:lnTo>
                      <a:pt x="18" y="20"/>
                    </a:lnTo>
                    <a:lnTo>
                      <a:pt x="5" y="11"/>
                    </a:lnTo>
                    <a:lnTo>
                      <a:pt x="0" y="18"/>
                    </a:lnTo>
                    <a:lnTo>
                      <a:pt x="13" y="29"/>
                    </a:lnTo>
                    <a:lnTo>
                      <a:pt x="31" y="35"/>
                    </a:lnTo>
                    <a:lnTo>
                      <a:pt x="48" y="37"/>
                    </a:lnTo>
                    <a:lnTo>
                      <a:pt x="66" y="37"/>
                    </a:lnTo>
                    <a:lnTo>
                      <a:pt x="81" y="35"/>
                    </a:lnTo>
                    <a:lnTo>
                      <a:pt x="99" y="29"/>
                    </a:lnTo>
                    <a:lnTo>
                      <a:pt x="112" y="18"/>
                    </a:lnTo>
                    <a:lnTo>
                      <a:pt x="125" y="5"/>
                    </a:lnTo>
                    <a:lnTo>
                      <a:pt x="125" y="5"/>
                    </a:lnTo>
                    <a:lnTo>
                      <a:pt x="11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0" name="任意多边形 311169"/>
              <p:cNvSpPr/>
              <p:nvPr/>
            </p:nvSpPr>
            <p:spPr>
              <a:xfrm>
                <a:off x="3761" y="1283"/>
                <a:ext cx="168" cy="170"/>
              </a:xfrm>
              <a:custGeom>
                <a:rect l="0" t="0" r="0" b="0"/>
                <a:pathLst>
                  <a:path w="168" h="170">
                    <a:moveTo>
                      <a:pt x="148" y="139"/>
                    </a:moveTo>
                    <a:lnTo>
                      <a:pt x="159" y="126"/>
                    </a:lnTo>
                    <a:lnTo>
                      <a:pt x="164" y="109"/>
                    </a:lnTo>
                    <a:lnTo>
                      <a:pt x="168" y="94"/>
                    </a:lnTo>
                    <a:lnTo>
                      <a:pt x="168" y="76"/>
                    </a:lnTo>
                    <a:lnTo>
                      <a:pt x="164" y="61"/>
                    </a:lnTo>
                    <a:lnTo>
                      <a:pt x="159" y="45"/>
                    </a:lnTo>
                    <a:lnTo>
                      <a:pt x="148" y="30"/>
                    </a:lnTo>
                    <a:lnTo>
                      <a:pt x="137" y="19"/>
                    </a:lnTo>
                    <a:lnTo>
                      <a:pt x="122" y="8"/>
                    </a:lnTo>
                    <a:lnTo>
                      <a:pt x="107" y="2"/>
                    </a:lnTo>
                    <a:lnTo>
                      <a:pt x="92" y="0"/>
                    </a:lnTo>
                    <a:lnTo>
                      <a:pt x="76" y="0"/>
                    </a:lnTo>
                    <a:lnTo>
                      <a:pt x="59" y="2"/>
                    </a:lnTo>
                    <a:lnTo>
                      <a:pt x="44" y="8"/>
                    </a:lnTo>
                    <a:lnTo>
                      <a:pt x="30" y="19"/>
                    </a:lnTo>
                    <a:lnTo>
                      <a:pt x="20" y="30"/>
                    </a:lnTo>
                    <a:lnTo>
                      <a:pt x="9" y="45"/>
                    </a:lnTo>
                    <a:lnTo>
                      <a:pt x="2" y="61"/>
                    </a:lnTo>
                    <a:lnTo>
                      <a:pt x="0" y="76"/>
                    </a:lnTo>
                    <a:lnTo>
                      <a:pt x="0" y="94"/>
                    </a:lnTo>
                    <a:lnTo>
                      <a:pt x="4" y="109"/>
                    </a:lnTo>
                    <a:lnTo>
                      <a:pt x="9" y="124"/>
                    </a:lnTo>
                    <a:lnTo>
                      <a:pt x="20" y="139"/>
                    </a:lnTo>
                    <a:lnTo>
                      <a:pt x="30" y="150"/>
                    </a:lnTo>
                    <a:lnTo>
                      <a:pt x="46" y="161"/>
                    </a:lnTo>
                    <a:lnTo>
                      <a:pt x="61" y="168"/>
                    </a:lnTo>
                    <a:lnTo>
                      <a:pt x="76" y="170"/>
                    </a:lnTo>
                    <a:lnTo>
                      <a:pt x="92" y="170"/>
                    </a:lnTo>
                    <a:lnTo>
                      <a:pt x="109" y="168"/>
                    </a:lnTo>
                    <a:lnTo>
                      <a:pt x="124" y="161"/>
                    </a:lnTo>
                    <a:lnTo>
                      <a:pt x="137" y="153"/>
                    </a:lnTo>
                    <a:lnTo>
                      <a:pt x="148" y="1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1" name="任意多边形 311170"/>
              <p:cNvSpPr/>
              <p:nvPr/>
            </p:nvSpPr>
            <p:spPr>
              <a:xfrm>
                <a:off x="3894" y="1298"/>
                <a:ext cx="39" cy="127"/>
              </a:xfrm>
              <a:custGeom>
                <a:rect l="0" t="0" r="0" b="0"/>
                <a:pathLst>
                  <a:path w="39" h="127">
                    <a:moveTo>
                      <a:pt x="0" y="6"/>
                    </a:moveTo>
                    <a:lnTo>
                      <a:pt x="0" y="6"/>
                    </a:lnTo>
                    <a:lnTo>
                      <a:pt x="13" y="20"/>
                    </a:lnTo>
                    <a:lnTo>
                      <a:pt x="22" y="33"/>
                    </a:lnTo>
                    <a:lnTo>
                      <a:pt x="26" y="48"/>
                    </a:lnTo>
                    <a:lnTo>
                      <a:pt x="31" y="63"/>
                    </a:lnTo>
                    <a:lnTo>
                      <a:pt x="31" y="79"/>
                    </a:lnTo>
                    <a:lnTo>
                      <a:pt x="26" y="94"/>
                    </a:lnTo>
                    <a:lnTo>
                      <a:pt x="22" y="109"/>
                    </a:lnTo>
                    <a:lnTo>
                      <a:pt x="13" y="122"/>
                    </a:lnTo>
                    <a:lnTo>
                      <a:pt x="20" y="127"/>
                    </a:lnTo>
                    <a:lnTo>
                      <a:pt x="31" y="111"/>
                    </a:lnTo>
                    <a:lnTo>
                      <a:pt x="37" y="96"/>
                    </a:lnTo>
                    <a:lnTo>
                      <a:pt x="39" y="79"/>
                    </a:lnTo>
                    <a:lnTo>
                      <a:pt x="39" y="61"/>
                    </a:lnTo>
                    <a:lnTo>
                      <a:pt x="35" y="44"/>
                    </a:lnTo>
                    <a:lnTo>
                      <a:pt x="29" y="28"/>
                    </a:lnTo>
                    <a:lnTo>
                      <a:pt x="20" y="13"/>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2" name="任意多边形 311171"/>
              <p:cNvSpPr/>
              <p:nvPr/>
            </p:nvSpPr>
            <p:spPr>
              <a:xfrm>
                <a:off x="3776" y="1278"/>
                <a:ext cx="125" cy="37"/>
              </a:xfrm>
              <a:custGeom>
                <a:rect l="0" t="0" r="0" b="0"/>
                <a:pathLst>
                  <a:path w="125" h="37">
                    <a:moveTo>
                      <a:pt x="7" y="37"/>
                    </a:moveTo>
                    <a:lnTo>
                      <a:pt x="7" y="37"/>
                    </a:lnTo>
                    <a:lnTo>
                      <a:pt x="18" y="26"/>
                    </a:lnTo>
                    <a:lnTo>
                      <a:pt x="31" y="18"/>
                    </a:lnTo>
                    <a:lnTo>
                      <a:pt x="46" y="11"/>
                    </a:lnTo>
                    <a:lnTo>
                      <a:pt x="61" y="9"/>
                    </a:lnTo>
                    <a:lnTo>
                      <a:pt x="77" y="9"/>
                    </a:lnTo>
                    <a:lnTo>
                      <a:pt x="92" y="11"/>
                    </a:lnTo>
                    <a:lnTo>
                      <a:pt x="105" y="18"/>
                    </a:lnTo>
                    <a:lnTo>
                      <a:pt x="118" y="26"/>
                    </a:lnTo>
                    <a:lnTo>
                      <a:pt x="125" y="20"/>
                    </a:lnTo>
                    <a:lnTo>
                      <a:pt x="109" y="11"/>
                    </a:lnTo>
                    <a:lnTo>
                      <a:pt x="94" y="2"/>
                    </a:lnTo>
                    <a:lnTo>
                      <a:pt x="77" y="0"/>
                    </a:lnTo>
                    <a:lnTo>
                      <a:pt x="59" y="0"/>
                    </a:lnTo>
                    <a:lnTo>
                      <a:pt x="44" y="2"/>
                    </a:lnTo>
                    <a:lnTo>
                      <a:pt x="26" y="9"/>
                    </a:lnTo>
                    <a:lnTo>
                      <a:pt x="13" y="20"/>
                    </a:lnTo>
                    <a:lnTo>
                      <a:pt x="0" y="33"/>
                    </a:lnTo>
                    <a:lnTo>
                      <a:pt x="0" y="33"/>
                    </a:lnTo>
                    <a:lnTo>
                      <a:pt x="7"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3" name="任意多边形 311172"/>
              <p:cNvSpPr/>
              <p:nvPr/>
            </p:nvSpPr>
            <p:spPr>
              <a:xfrm>
                <a:off x="3756" y="1311"/>
                <a:ext cx="38" cy="127"/>
              </a:xfrm>
              <a:custGeom>
                <a:rect l="0" t="0" r="0" b="0"/>
                <a:pathLst>
                  <a:path w="38" h="127">
                    <a:moveTo>
                      <a:pt x="38" y="120"/>
                    </a:moveTo>
                    <a:lnTo>
                      <a:pt x="38" y="120"/>
                    </a:lnTo>
                    <a:lnTo>
                      <a:pt x="27" y="107"/>
                    </a:lnTo>
                    <a:lnTo>
                      <a:pt x="18" y="94"/>
                    </a:lnTo>
                    <a:lnTo>
                      <a:pt x="14" y="81"/>
                    </a:lnTo>
                    <a:lnTo>
                      <a:pt x="9" y="66"/>
                    </a:lnTo>
                    <a:lnTo>
                      <a:pt x="9" y="50"/>
                    </a:lnTo>
                    <a:lnTo>
                      <a:pt x="11" y="33"/>
                    </a:lnTo>
                    <a:lnTo>
                      <a:pt x="18" y="20"/>
                    </a:lnTo>
                    <a:lnTo>
                      <a:pt x="27" y="4"/>
                    </a:lnTo>
                    <a:lnTo>
                      <a:pt x="20" y="0"/>
                    </a:lnTo>
                    <a:lnTo>
                      <a:pt x="9" y="15"/>
                    </a:lnTo>
                    <a:lnTo>
                      <a:pt x="3" y="31"/>
                    </a:lnTo>
                    <a:lnTo>
                      <a:pt x="0" y="48"/>
                    </a:lnTo>
                    <a:lnTo>
                      <a:pt x="0" y="66"/>
                    </a:lnTo>
                    <a:lnTo>
                      <a:pt x="5" y="83"/>
                    </a:lnTo>
                    <a:lnTo>
                      <a:pt x="11" y="98"/>
                    </a:lnTo>
                    <a:lnTo>
                      <a:pt x="20" y="114"/>
                    </a:lnTo>
                    <a:lnTo>
                      <a:pt x="33" y="127"/>
                    </a:lnTo>
                    <a:lnTo>
                      <a:pt x="33" y="127"/>
                    </a:lnTo>
                    <a:lnTo>
                      <a:pt x="38" y="1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4" name="任意多边形 311173"/>
              <p:cNvSpPr/>
              <p:nvPr/>
            </p:nvSpPr>
            <p:spPr>
              <a:xfrm>
                <a:off x="3789" y="1420"/>
                <a:ext cx="125" cy="37"/>
              </a:xfrm>
              <a:custGeom>
                <a:rect l="0" t="0" r="0" b="0"/>
                <a:pathLst>
                  <a:path w="125" h="37">
                    <a:moveTo>
                      <a:pt x="118" y="0"/>
                    </a:moveTo>
                    <a:lnTo>
                      <a:pt x="118" y="0"/>
                    </a:lnTo>
                    <a:lnTo>
                      <a:pt x="107" y="11"/>
                    </a:lnTo>
                    <a:lnTo>
                      <a:pt x="94" y="20"/>
                    </a:lnTo>
                    <a:lnTo>
                      <a:pt x="79" y="26"/>
                    </a:lnTo>
                    <a:lnTo>
                      <a:pt x="64" y="29"/>
                    </a:lnTo>
                    <a:lnTo>
                      <a:pt x="48" y="29"/>
                    </a:lnTo>
                    <a:lnTo>
                      <a:pt x="33" y="26"/>
                    </a:lnTo>
                    <a:lnTo>
                      <a:pt x="20" y="20"/>
                    </a:lnTo>
                    <a:lnTo>
                      <a:pt x="5" y="11"/>
                    </a:lnTo>
                    <a:lnTo>
                      <a:pt x="0" y="18"/>
                    </a:lnTo>
                    <a:lnTo>
                      <a:pt x="16" y="29"/>
                    </a:lnTo>
                    <a:lnTo>
                      <a:pt x="31" y="35"/>
                    </a:lnTo>
                    <a:lnTo>
                      <a:pt x="48" y="37"/>
                    </a:lnTo>
                    <a:lnTo>
                      <a:pt x="66" y="37"/>
                    </a:lnTo>
                    <a:lnTo>
                      <a:pt x="81" y="35"/>
                    </a:lnTo>
                    <a:lnTo>
                      <a:pt x="99" y="29"/>
                    </a:lnTo>
                    <a:lnTo>
                      <a:pt x="112" y="18"/>
                    </a:lnTo>
                    <a:lnTo>
                      <a:pt x="125" y="5"/>
                    </a:lnTo>
                    <a:lnTo>
                      <a:pt x="125" y="5"/>
                    </a:lnTo>
                    <a:lnTo>
                      <a:pt x="11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5" name="任意多边形 311174"/>
              <p:cNvSpPr/>
              <p:nvPr/>
            </p:nvSpPr>
            <p:spPr>
              <a:xfrm>
                <a:off x="3761" y="1285"/>
                <a:ext cx="166" cy="168"/>
              </a:xfrm>
              <a:custGeom>
                <a:rect l="0" t="0" r="0" b="0"/>
                <a:pathLst>
                  <a:path w="166" h="168">
                    <a:moveTo>
                      <a:pt x="148" y="137"/>
                    </a:moveTo>
                    <a:lnTo>
                      <a:pt x="157" y="124"/>
                    </a:lnTo>
                    <a:lnTo>
                      <a:pt x="164" y="109"/>
                    </a:lnTo>
                    <a:lnTo>
                      <a:pt x="166" y="92"/>
                    </a:lnTo>
                    <a:lnTo>
                      <a:pt x="166" y="76"/>
                    </a:lnTo>
                    <a:lnTo>
                      <a:pt x="164" y="59"/>
                    </a:lnTo>
                    <a:lnTo>
                      <a:pt x="157" y="43"/>
                    </a:lnTo>
                    <a:lnTo>
                      <a:pt x="148" y="30"/>
                    </a:lnTo>
                    <a:lnTo>
                      <a:pt x="135" y="17"/>
                    </a:lnTo>
                    <a:lnTo>
                      <a:pt x="122" y="8"/>
                    </a:lnTo>
                    <a:lnTo>
                      <a:pt x="107" y="2"/>
                    </a:lnTo>
                    <a:lnTo>
                      <a:pt x="92" y="0"/>
                    </a:lnTo>
                    <a:lnTo>
                      <a:pt x="74" y="0"/>
                    </a:lnTo>
                    <a:lnTo>
                      <a:pt x="59" y="2"/>
                    </a:lnTo>
                    <a:lnTo>
                      <a:pt x="44" y="8"/>
                    </a:lnTo>
                    <a:lnTo>
                      <a:pt x="30" y="17"/>
                    </a:lnTo>
                    <a:lnTo>
                      <a:pt x="20" y="30"/>
                    </a:lnTo>
                    <a:lnTo>
                      <a:pt x="11" y="43"/>
                    </a:lnTo>
                    <a:lnTo>
                      <a:pt x="4" y="59"/>
                    </a:lnTo>
                    <a:lnTo>
                      <a:pt x="0" y="76"/>
                    </a:lnTo>
                    <a:lnTo>
                      <a:pt x="0" y="92"/>
                    </a:lnTo>
                    <a:lnTo>
                      <a:pt x="4" y="107"/>
                    </a:lnTo>
                    <a:lnTo>
                      <a:pt x="11" y="122"/>
                    </a:lnTo>
                    <a:lnTo>
                      <a:pt x="20" y="137"/>
                    </a:lnTo>
                    <a:lnTo>
                      <a:pt x="30" y="148"/>
                    </a:lnTo>
                    <a:lnTo>
                      <a:pt x="46" y="159"/>
                    </a:lnTo>
                    <a:lnTo>
                      <a:pt x="61" y="166"/>
                    </a:lnTo>
                    <a:lnTo>
                      <a:pt x="76" y="168"/>
                    </a:lnTo>
                    <a:lnTo>
                      <a:pt x="92" y="168"/>
                    </a:lnTo>
                    <a:lnTo>
                      <a:pt x="109" y="166"/>
                    </a:lnTo>
                    <a:lnTo>
                      <a:pt x="122" y="159"/>
                    </a:lnTo>
                    <a:lnTo>
                      <a:pt x="137" y="151"/>
                    </a:lnTo>
                    <a:lnTo>
                      <a:pt x="148" y="1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6" name="任意多边形 311175"/>
              <p:cNvSpPr/>
              <p:nvPr/>
            </p:nvSpPr>
            <p:spPr>
              <a:xfrm>
                <a:off x="3894" y="1300"/>
                <a:ext cx="37" cy="125"/>
              </a:xfrm>
              <a:custGeom>
                <a:rect l="0" t="0" r="0" b="0"/>
                <a:pathLst>
                  <a:path w="37" h="125">
                    <a:moveTo>
                      <a:pt x="0" y="7"/>
                    </a:moveTo>
                    <a:lnTo>
                      <a:pt x="0" y="7"/>
                    </a:lnTo>
                    <a:lnTo>
                      <a:pt x="11" y="18"/>
                    </a:lnTo>
                    <a:lnTo>
                      <a:pt x="20" y="31"/>
                    </a:lnTo>
                    <a:lnTo>
                      <a:pt x="26" y="46"/>
                    </a:lnTo>
                    <a:lnTo>
                      <a:pt x="29" y="61"/>
                    </a:lnTo>
                    <a:lnTo>
                      <a:pt x="29" y="77"/>
                    </a:lnTo>
                    <a:lnTo>
                      <a:pt x="26" y="92"/>
                    </a:lnTo>
                    <a:lnTo>
                      <a:pt x="20" y="107"/>
                    </a:lnTo>
                    <a:lnTo>
                      <a:pt x="11" y="120"/>
                    </a:lnTo>
                    <a:lnTo>
                      <a:pt x="20" y="125"/>
                    </a:lnTo>
                    <a:lnTo>
                      <a:pt x="29" y="112"/>
                    </a:lnTo>
                    <a:lnTo>
                      <a:pt x="35" y="94"/>
                    </a:lnTo>
                    <a:lnTo>
                      <a:pt x="37" y="77"/>
                    </a:lnTo>
                    <a:lnTo>
                      <a:pt x="37" y="59"/>
                    </a:lnTo>
                    <a:lnTo>
                      <a:pt x="35" y="44"/>
                    </a:lnTo>
                    <a:lnTo>
                      <a:pt x="29" y="26"/>
                    </a:lnTo>
                    <a:lnTo>
                      <a:pt x="20" y="13"/>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7" name="任意多边形 311176"/>
              <p:cNvSpPr/>
              <p:nvPr/>
            </p:nvSpPr>
            <p:spPr>
              <a:xfrm>
                <a:off x="3776" y="1280"/>
                <a:ext cx="125" cy="38"/>
              </a:xfrm>
              <a:custGeom>
                <a:rect l="0" t="0" r="0" b="0"/>
                <a:pathLst>
                  <a:path w="125" h="38">
                    <a:moveTo>
                      <a:pt x="7" y="38"/>
                    </a:moveTo>
                    <a:lnTo>
                      <a:pt x="7" y="38"/>
                    </a:lnTo>
                    <a:lnTo>
                      <a:pt x="20" y="27"/>
                    </a:lnTo>
                    <a:lnTo>
                      <a:pt x="31" y="18"/>
                    </a:lnTo>
                    <a:lnTo>
                      <a:pt x="46" y="11"/>
                    </a:lnTo>
                    <a:lnTo>
                      <a:pt x="61" y="9"/>
                    </a:lnTo>
                    <a:lnTo>
                      <a:pt x="77" y="9"/>
                    </a:lnTo>
                    <a:lnTo>
                      <a:pt x="90" y="11"/>
                    </a:lnTo>
                    <a:lnTo>
                      <a:pt x="105" y="18"/>
                    </a:lnTo>
                    <a:lnTo>
                      <a:pt x="118" y="27"/>
                    </a:lnTo>
                    <a:lnTo>
                      <a:pt x="125" y="20"/>
                    </a:lnTo>
                    <a:lnTo>
                      <a:pt x="109" y="9"/>
                    </a:lnTo>
                    <a:lnTo>
                      <a:pt x="94" y="3"/>
                    </a:lnTo>
                    <a:lnTo>
                      <a:pt x="77" y="0"/>
                    </a:lnTo>
                    <a:lnTo>
                      <a:pt x="59" y="0"/>
                    </a:lnTo>
                    <a:lnTo>
                      <a:pt x="44" y="3"/>
                    </a:lnTo>
                    <a:lnTo>
                      <a:pt x="26" y="9"/>
                    </a:lnTo>
                    <a:lnTo>
                      <a:pt x="13" y="20"/>
                    </a:lnTo>
                    <a:lnTo>
                      <a:pt x="0" y="31"/>
                    </a:lnTo>
                    <a:lnTo>
                      <a:pt x="0" y="31"/>
                    </a:lnTo>
                    <a:lnTo>
                      <a:pt x="7" y="3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8" name="任意多边形 311177"/>
              <p:cNvSpPr/>
              <p:nvPr/>
            </p:nvSpPr>
            <p:spPr>
              <a:xfrm>
                <a:off x="3756" y="1311"/>
                <a:ext cx="40" cy="127"/>
              </a:xfrm>
              <a:custGeom>
                <a:rect l="0" t="0" r="0" b="0"/>
                <a:pathLst>
                  <a:path w="40" h="127">
                    <a:moveTo>
                      <a:pt x="40" y="120"/>
                    </a:moveTo>
                    <a:lnTo>
                      <a:pt x="40" y="120"/>
                    </a:lnTo>
                    <a:lnTo>
                      <a:pt x="29" y="109"/>
                    </a:lnTo>
                    <a:lnTo>
                      <a:pt x="20" y="94"/>
                    </a:lnTo>
                    <a:lnTo>
                      <a:pt x="14" y="81"/>
                    </a:lnTo>
                    <a:lnTo>
                      <a:pt x="11" y="66"/>
                    </a:lnTo>
                    <a:lnTo>
                      <a:pt x="9" y="50"/>
                    </a:lnTo>
                    <a:lnTo>
                      <a:pt x="14" y="35"/>
                    </a:lnTo>
                    <a:lnTo>
                      <a:pt x="18" y="20"/>
                    </a:lnTo>
                    <a:lnTo>
                      <a:pt x="27" y="7"/>
                    </a:lnTo>
                    <a:lnTo>
                      <a:pt x="20" y="0"/>
                    </a:lnTo>
                    <a:lnTo>
                      <a:pt x="11" y="15"/>
                    </a:lnTo>
                    <a:lnTo>
                      <a:pt x="5" y="33"/>
                    </a:lnTo>
                    <a:lnTo>
                      <a:pt x="0" y="50"/>
                    </a:lnTo>
                    <a:lnTo>
                      <a:pt x="0" y="66"/>
                    </a:lnTo>
                    <a:lnTo>
                      <a:pt x="5" y="83"/>
                    </a:lnTo>
                    <a:lnTo>
                      <a:pt x="11" y="98"/>
                    </a:lnTo>
                    <a:lnTo>
                      <a:pt x="20" y="114"/>
                    </a:lnTo>
                    <a:lnTo>
                      <a:pt x="33" y="127"/>
                    </a:lnTo>
                    <a:lnTo>
                      <a:pt x="33" y="127"/>
                    </a:lnTo>
                    <a:lnTo>
                      <a:pt x="40" y="1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79" name="任意多边形 311178"/>
              <p:cNvSpPr/>
              <p:nvPr/>
            </p:nvSpPr>
            <p:spPr>
              <a:xfrm>
                <a:off x="3789" y="1420"/>
                <a:ext cx="125" cy="37"/>
              </a:xfrm>
              <a:custGeom>
                <a:rect l="0" t="0" r="0" b="0"/>
                <a:pathLst>
                  <a:path w="125" h="37">
                    <a:moveTo>
                      <a:pt x="116" y="0"/>
                    </a:moveTo>
                    <a:lnTo>
                      <a:pt x="116" y="0"/>
                    </a:lnTo>
                    <a:lnTo>
                      <a:pt x="105" y="11"/>
                    </a:lnTo>
                    <a:lnTo>
                      <a:pt x="92" y="20"/>
                    </a:lnTo>
                    <a:lnTo>
                      <a:pt x="79" y="26"/>
                    </a:lnTo>
                    <a:lnTo>
                      <a:pt x="64" y="29"/>
                    </a:lnTo>
                    <a:lnTo>
                      <a:pt x="48" y="29"/>
                    </a:lnTo>
                    <a:lnTo>
                      <a:pt x="33" y="26"/>
                    </a:lnTo>
                    <a:lnTo>
                      <a:pt x="20" y="20"/>
                    </a:lnTo>
                    <a:lnTo>
                      <a:pt x="7" y="11"/>
                    </a:lnTo>
                    <a:lnTo>
                      <a:pt x="0" y="18"/>
                    </a:lnTo>
                    <a:lnTo>
                      <a:pt x="16" y="29"/>
                    </a:lnTo>
                    <a:lnTo>
                      <a:pt x="31" y="35"/>
                    </a:lnTo>
                    <a:lnTo>
                      <a:pt x="48" y="37"/>
                    </a:lnTo>
                    <a:lnTo>
                      <a:pt x="66" y="37"/>
                    </a:lnTo>
                    <a:lnTo>
                      <a:pt x="81" y="35"/>
                    </a:lnTo>
                    <a:lnTo>
                      <a:pt x="96" y="29"/>
                    </a:lnTo>
                    <a:lnTo>
                      <a:pt x="112" y="18"/>
                    </a:lnTo>
                    <a:lnTo>
                      <a:pt x="125" y="5"/>
                    </a:lnTo>
                    <a:lnTo>
                      <a:pt x="125" y="5"/>
                    </a:lnTo>
                    <a:lnTo>
                      <a:pt x="11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0" name="任意多边形 311179"/>
              <p:cNvSpPr/>
              <p:nvPr/>
            </p:nvSpPr>
            <p:spPr>
              <a:xfrm>
                <a:off x="3763" y="1287"/>
                <a:ext cx="164" cy="166"/>
              </a:xfrm>
              <a:custGeom>
                <a:rect l="0" t="0" r="0" b="0"/>
                <a:pathLst>
                  <a:path w="164" h="166">
                    <a:moveTo>
                      <a:pt x="146" y="135"/>
                    </a:moveTo>
                    <a:lnTo>
                      <a:pt x="155" y="122"/>
                    </a:lnTo>
                    <a:lnTo>
                      <a:pt x="162" y="107"/>
                    </a:lnTo>
                    <a:lnTo>
                      <a:pt x="164" y="90"/>
                    </a:lnTo>
                    <a:lnTo>
                      <a:pt x="164" y="74"/>
                    </a:lnTo>
                    <a:lnTo>
                      <a:pt x="160" y="59"/>
                    </a:lnTo>
                    <a:lnTo>
                      <a:pt x="155" y="44"/>
                    </a:lnTo>
                    <a:lnTo>
                      <a:pt x="144" y="31"/>
                    </a:lnTo>
                    <a:lnTo>
                      <a:pt x="133" y="17"/>
                    </a:lnTo>
                    <a:lnTo>
                      <a:pt x="120" y="9"/>
                    </a:lnTo>
                    <a:lnTo>
                      <a:pt x="105" y="2"/>
                    </a:lnTo>
                    <a:lnTo>
                      <a:pt x="90" y="0"/>
                    </a:lnTo>
                    <a:lnTo>
                      <a:pt x="72" y="0"/>
                    </a:lnTo>
                    <a:lnTo>
                      <a:pt x="57" y="2"/>
                    </a:lnTo>
                    <a:lnTo>
                      <a:pt x="42" y="9"/>
                    </a:lnTo>
                    <a:lnTo>
                      <a:pt x="28" y="17"/>
                    </a:lnTo>
                    <a:lnTo>
                      <a:pt x="18" y="28"/>
                    </a:lnTo>
                    <a:lnTo>
                      <a:pt x="9" y="44"/>
                    </a:lnTo>
                    <a:lnTo>
                      <a:pt x="2" y="59"/>
                    </a:lnTo>
                    <a:lnTo>
                      <a:pt x="0" y="74"/>
                    </a:lnTo>
                    <a:lnTo>
                      <a:pt x="0" y="90"/>
                    </a:lnTo>
                    <a:lnTo>
                      <a:pt x="2" y="107"/>
                    </a:lnTo>
                    <a:lnTo>
                      <a:pt x="9" y="122"/>
                    </a:lnTo>
                    <a:lnTo>
                      <a:pt x="18" y="135"/>
                    </a:lnTo>
                    <a:lnTo>
                      <a:pt x="31" y="146"/>
                    </a:lnTo>
                    <a:lnTo>
                      <a:pt x="44" y="157"/>
                    </a:lnTo>
                    <a:lnTo>
                      <a:pt x="59" y="164"/>
                    </a:lnTo>
                    <a:lnTo>
                      <a:pt x="74" y="166"/>
                    </a:lnTo>
                    <a:lnTo>
                      <a:pt x="90" y="166"/>
                    </a:lnTo>
                    <a:lnTo>
                      <a:pt x="105" y="164"/>
                    </a:lnTo>
                    <a:lnTo>
                      <a:pt x="120" y="157"/>
                    </a:lnTo>
                    <a:lnTo>
                      <a:pt x="133" y="149"/>
                    </a:lnTo>
                    <a:lnTo>
                      <a:pt x="146" y="1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1" name="任意多边形 311180"/>
              <p:cNvSpPr/>
              <p:nvPr/>
            </p:nvSpPr>
            <p:spPr>
              <a:xfrm>
                <a:off x="3894" y="1302"/>
                <a:ext cx="37" cy="123"/>
              </a:xfrm>
              <a:custGeom>
                <a:rect l="0" t="0" r="0" b="0"/>
                <a:pathLst>
                  <a:path w="37" h="123">
                    <a:moveTo>
                      <a:pt x="0" y="7"/>
                    </a:moveTo>
                    <a:lnTo>
                      <a:pt x="0" y="7"/>
                    </a:lnTo>
                    <a:lnTo>
                      <a:pt x="11" y="18"/>
                    </a:lnTo>
                    <a:lnTo>
                      <a:pt x="20" y="31"/>
                    </a:lnTo>
                    <a:lnTo>
                      <a:pt x="24" y="44"/>
                    </a:lnTo>
                    <a:lnTo>
                      <a:pt x="29" y="59"/>
                    </a:lnTo>
                    <a:lnTo>
                      <a:pt x="29" y="75"/>
                    </a:lnTo>
                    <a:lnTo>
                      <a:pt x="26" y="90"/>
                    </a:lnTo>
                    <a:lnTo>
                      <a:pt x="20" y="105"/>
                    </a:lnTo>
                    <a:lnTo>
                      <a:pt x="11" y="118"/>
                    </a:lnTo>
                    <a:lnTo>
                      <a:pt x="18" y="123"/>
                    </a:lnTo>
                    <a:lnTo>
                      <a:pt x="29" y="110"/>
                    </a:lnTo>
                    <a:lnTo>
                      <a:pt x="35" y="92"/>
                    </a:lnTo>
                    <a:lnTo>
                      <a:pt x="37" y="77"/>
                    </a:lnTo>
                    <a:lnTo>
                      <a:pt x="37" y="59"/>
                    </a:lnTo>
                    <a:lnTo>
                      <a:pt x="33" y="42"/>
                    </a:lnTo>
                    <a:lnTo>
                      <a:pt x="26" y="26"/>
                    </a:lnTo>
                    <a:lnTo>
                      <a:pt x="18" y="11"/>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2" name="任意多边形 311181"/>
              <p:cNvSpPr/>
              <p:nvPr/>
            </p:nvSpPr>
            <p:spPr>
              <a:xfrm>
                <a:off x="3776" y="1283"/>
                <a:ext cx="122" cy="37"/>
              </a:xfrm>
              <a:custGeom>
                <a:rect l="0" t="0" r="0" b="0"/>
                <a:pathLst>
                  <a:path w="122" h="37">
                    <a:moveTo>
                      <a:pt x="9" y="37"/>
                    </a:moveTo>
                    <a:lnTo>
                      <a:pt x="9" y="37"/>
                    </a:lnTo>
                    <a:lnTo>
                      <a:pt x="20" y="26"/>
                    </a:lnTo>
                    <a:lnTo>
                      <a:pt x="31" y="17"/>
                    </a:lnTo>
                    <a:lnTo>
                      <a:pt x="46" y="10"/>
                    </a:lnTo>
                    <a:lnTo>
                      <a:pt x="59" y="8"/>
                    </a:lnTo>
                    <a:lnTo>
                      <a:pt x="74" y="8"/>
                    </a:lnTo>
                    <a:lnTo>
                      <a:pt x="90" y="10"/>
                    </a:lnTo>
                    <a:lnTo>
                      <a:pt x="105" y="17"/>
                    </a:lnTo>
                    <a:lnTo>
                      <a:pt x="118" y="26"/>
                    </a:lnTo>
                    <a:lnTo>
                      <a:pt x="122" y="19"/>
                    </a:lnTo>
                    <a:lnTo>
                      <a:pt x="109" y="8"/>
                    </a:lnTo>
                    <a:lnTo>
                      <a:pt x="92" y="2"/>
                    </a:lnTo>
                    <a:lnTo>
                      <a:pt x="77" y="0"/>
                    </a:lnTo>
                    <a:lnTo>
                      <a:pt x="59" y="0"/>
                    </a:lnTo>
                    <a:lnTo>
                      <a:pt x="44" y="2"/>
                    </a:lnTo>
                    <a:lnTo>
                      <a:pt x="26" y="8"/>
                    </a:lnTo>
                    <a:lnTo>
                      <a:pt x="13" y="17"/>
                    </a:lnTo>
                    <a:lnTo>
                      <a:pt x="0" y="30"/>
                    </a:lnTo>
                    <a:lnTo>
                      <a:pt x="0" y="30"/>
                    </a:lnTo>
                    <a:lnTo>
                      <a:pt x="9"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3" name="任意多边形 311182"/>
              <p:cNvSpPr/>
              <p:nvPr/>
            </p:nvSpPr>
            <p:spPr>
              <a:xfrm>
                <a:off x="3759" y="1313"/>
                <a:ext cx="37" cy="125"/>
              </a:xfrm>
              <a:custGeom>
                <a:rect l="0" t="0" r="0" b="0"/>
                <a:pathLst>
                  <a:path w="37" h="125">
                    <a:moveTo>
                      <a:pt x="37" y="118"/>
                    </a:moveTo>
                    <a:lnTo>
                      <a:pt x="37" y="118"/>
                    </a:lnTo>
                    <a:lnTo>
                      <a:pt x="26" y="107"/>
                    </a:lnTo>
                    <a:lnTo>
                      <a:pt x="17" y="94"/>
                    </a:lnTo>
                    <a:lnTo>
                      <a:pt x="11" y="79"/>
                    </a:lnTo>
                    <a:lnTo>
                      <a:pt x="8" y="64"/>
                    </a:lnTo>
                    <a:lnTo>
                      <a:pt x="8" y="48"/>
                    </a:lnTo>
                    <a:lnTo>
                      <a:pt x="11" y="33"/>
                    </a:lnTo>
                    <a:lnTo>
                      <a:pt x="17" y="20"/>
                    </a:lnTo>
                    <a:lnTo>
                      <a:pt x="26" y="7"/>
                    </a:lnTo>
                    <a:lnTo>
                      <a:pt x="17" y="0"/>
                    </a:lnTo>
                    <a:lnTo>
                      <a:pt x="8" y="15"/>
                    </a:lnTo>
                    <a:lnTo>
                      <a:pt x="2" y="31"/>
                    </a:lnTo>
                    <a:lnTo>
                      <a:pt x="0" y="48"/>
                    </a:lnTo>
                    <a:lnTo>
                      <a:pt x="0" y="66"/>
                    </a:lnTo>
                    <a:lnTo>
                      <a:pt x="2" y="81"/>
                    </a:lnTo>
                    <a:lnTo>
                      <a:pt x="8" y="99"/>
                    </a:lnTo>
                    <a:lnTo>
                      <a:pt x="19" y="112"/>
                    </a:lnTo>
                    <a:lnTo>
                      <a:pt x="30" y="125"/>
                    </a:lnTo>
                    <a:lnTo>
                      <a:pt x="30" y="125"/>
                    </a:lnTo>
                    <a:lnTo>
                      <a:pt x="37" y="1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4" name="任意多边形 311183"/>
              <p:cNvSpPr/>
              <p:nvPr/>
            </p:nvSpPr>
            <p:spPr>
              <a:xfrm>
                <a:off x="3789" y="1420"/>
                <a:ext cx="123" cy="37"/>
              </a:xfrm>
              <a:custGeom>
                <a:rect l="0" t="0" r="0" b="0"/>
                <a:pathLst>
                  <a:path w="123" h="37">
                    <a:moveTo>
                      <a:pt x="116" y="0"/>
                    </a:moveTo>
                    <a:lnTo>
                      <a:pt x="116" y="0"/>
                    </a:lnTo>
                    <a:lnTo>
                      <a:pt x="105" y="11"/>
                    </a:lnTo>
                    <a:lnTo>
                      <a:pt x="92" y="20"/>
                    </a:lnTo>
                    <a:lnTo>
                      <a:pt x="79" y="26"/>
                    </a:lnTo>
                    <a:lnTo>
                      <a:pt x="64" y="29"/>
                    </a:lnTo>
                    <a:lnTo>
                      <a:pt x="48" y="29"/>
                    </a:lnTo>
                    <a:lnTo>
                      <a:pt x="35" y="26"/>
                    </a:lnTo>
                    <a:lnTo>
                      <a:pt x="20" y="20"/>
                    </a:lnTo>
                    <a:lnTo>
                      <a:pt x="7" y="11"/>
                    </a:lnTo>
                    <a:lnTo>
                      <a:pt x="0" y="18"/>
                    </a:lnTo>
                    <a:lnTo>
                      <a:pt x="16" y="29"/>
                    </a:lnTo>
                    <a:lnTo>
                      <a:pt x="31" y="35"/>
                    </a:lnTo>
                    <a:lnTo>
                      <a:pt x="48" y="37"/>
                    </a:lnTo>
                    <a:lnTo>
                      <a:pt x="66" y="37"/>
                    </a:lnTo>
                    <a:lnTo>
                      <a:pt x="81" y="35"/>
                    </a:lnTo>
                    <a:lnTo>
                      <a:pt x="96" y="29"/>
                    </a:lnTo>
                    <a:lnTo>
                      <a:pt x="112" y="18"/>
                    </a:lnTo>
                    <a:lnTo>
                      <a:pt x="123" y="5"/>
                    </a:lnTo>
                    <a:lnTo>
                      <a:pt x="123" y="5"/>
                    </a:lnTo>
                    <a:lnTo>
                      <a:pt x="11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5" name="任意多边形 311184"/>
              <p:cNvSpPr/>
              <p:nvPr/>
            </p:nvSpPr>
            <p:spPr>
              <a:xfrm>
                <a:off x="3763" y="1287"/>
                <a:ext cx="162" cy="166"/>
              </a:xfrm>
              <a:custGeom>
                <a:rect l="0" t="0" r="0" b="0"/>
                <a:pathLst>
                  <a:path w="162" h="166">
                    <a:moveTo>
                      <a:pt x="144" y="135"/>
                    </a:moveTo>
                    <a:lnTo>
                      <a:pt x="155" y="122"/>
                    </a:lnTo>
                    <a:lnTo>
                      <a:pt x="160" y="107"/>
                    </a:lnTo>
                    <a:lnTo>
                      <a:pt x="162" y="92"/>
                    </a:lnTo>
                    <a:lnTo>
                      <a:pt x="162" y="74"/>
                    </a:lnTo>
                    <a:lnTo>
                      <a:pt x="160" y="59"/>
                    </a:lnTo>
                    <a:lnTo>
                      <a:pt x="153" y="44"/>
                    </a:lnTo>
                    <a:lnTo>
                      <a:pt x="144" y="31"/>
                    </a:lnTo>
                    <a:lnTo>
                      <a:pt x="133" y="20"/>
                    </a:lnTo>
                    <a:lnTo>
                      <a:pt x="118" y="11"/>
                    </a:lnTo>
                    <a:lnTo>
                      <a:pt x="103" y="4"/>
                    </a:lnTo>
                    <a:lnTo>
                      <a:pt x="87" y="0"/>
                    </a:lnTo>
                    <a:lnTo>
                      <a:pt x="72" y="0"/>
                    </a:lnTo>
                    <a:lnTo>
                      <a:pt x="57" y="4"/>
                    </a:lnTo>
                    <a:lnTo>
                      <a:pt x="42" y="11"/>
                    </a:lnTo>
                    <a:lnTo>
                      <a:pt x="28" y="20"/>
                    </a:lnTo>
                    <a:lnTo>
                      <a:pt x="18" y="31"/>
                    </a:lnTo>
                    <a:lnTo>
                      <a:pt x="9" y="44"/>
                    </a:lnTo>
                    <a:lnTo>
                      <a:pt x="2" y="59"/>
                    </a:lnTo>
                    <a:lnTo>
                      <a:pt x="0" y="76"/>
                    </a:lnTo>
                    <a:lnTo>
                      <a:pt x="0" y="92"/>
                    </a:lnTo>
                    <a:lnTo>
                      <a:pt x="4" y="107"/>
                    </a:lnTo>
                    <a:lnTo>
                      <a:pt x="9" y="122"/>
                    </a:lnTo>
                    <a:lnTo>
                      <a:pt x="20" y="135"/>
                    </a:lnTo>
                    <a:lnTo>
                      <a:pt x="31" y="146"/>
                    </a:lnTo>
                    <a:lnTo>
                      <a:pt x="44" y="157"/>
                    </a:lnTo>
                    <a:lnTo>
                      <a:pt x="59" y="162"/>
                    </a:lnTo>
                    <a:lnTo>
                      <a:pt x="74" y="166"/>
                    </a:lnTo>
                    <a:lnTo>
                      <a:pt x="90" y="166"/>
                    </a:lnTo>
                    <a:lnTo>
                      <a:pt x="105" y="162"/>
                    </a:lnTo>
                    <a:lnTo>
                      <a:pt x="120" y="157"/>
                    </a:lnTo>
                    <a:lnTo>
                      <a:pt x="133" y="149"/>
                    </a:lnTo>
                    <a:lnTo>
                      <a:pt x="144" y="1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6" name="任意多边形 311185"/>
              <p:cNvSpPr/>
              <p:nvPr/>
            </p:nvSpPr>
            <p:spPr>
              <a:xfrm>
                <a:off x="3892" y="1302"/>
                <a:ext cx="39" cy="123"/>
              </a:xfrm>
              <a:custGeom>
                <a:rect l="0" t="0" r="0" b="0"/>
                <a:pathLst>
                  <a:path w="39" h="123">
                    <a:moveTo>
                      <a:pt x="0" y="7"/>
                    </a:moveTo>
                    <a:lnTo>
                      <a:pt x="0" y="7"/>
                    </a:lnTo>
                    <a:lnTo>
                      <a:pt x="11" y="20"/>
                    </a:lnTo>
                    <a:lnTo>
                      <a:pt x="20" y="31"/>
                    </a:lnTo>
                    <a:lnTo>
                      <a:pt x="26" y="46"/>
                    </a:lnTo>
                    <a:lnTo>
                      <a:pt x="28" y="61"/>
                    </a:lnTo>
                    <a:lnTo>
                      <a:pt x="28" y="75"/>
                    </a:lnTo>
                    <a:lnTo>
                      <a:pt x="26" y="90"/>
                    </a:lnTo>
                    <a:lnTo>
                      <a:pt x="22" y="105"/>
                    </a:lnTo>
                    <a:lnTo>
                      <a:pt x="13" y="118"/>
                    </a:lnTo>
                    <a:lnTo>
                      <a:pt x="20" y="123"/>
                    </a:lnTo>
                    <a:lnTo>
                      <a:pt x="28" y="110"/>
                    </a:lnTo>
                    <a:lnTo>
                      <a:pt x="35" y="92"/>
                    </a:lnTo>
                    <a:lnTo>
                      <a:pt x="39" y="77"/>
                    </a:lnTo>
                    <a:lnTo>
                      <a:pt x="37" y="59"/>
                    </a:lnTo>
                    <a:lnTo>
                      <a:pt x="35" y="44"/>
                    </a:lnTo>
                    <a:lnTo>
                      <a:pt x="28" y="29"/>
                    </a:lnTo>
                    <a:lnTo>
                      <a:pt x="20" y="13"/>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7" name="任意多边形 311186"/>
              <p:cNvSpPr/>
              <p:nvPr/>
            </p:nvSpPr>
            <p:spPr>
              <a:xfrm>
                <a:off x="3776" y="1283"/>
                <a:ext cx="122" cy="37"/>
              </a:xfrm>
              <a:custGeom>
                <a:rect l="0" t="0" r="0" b="0"/>
                <a:pathLst>
                  <a:path w="122" h="37">
                    <a:moveTo>
                      <a:pt x="9" y="37"/>
                    </a:moveTo>
                    <a:lnTo>
                      <a:pt x="9" y="37"/>
                    </a:lnTo>
                    <a:lnTo>
                      <a:pt x="20" y="26"/>
                    </a:lnTo>
                    <a:lnTo>
                      <a:pt x="31" y="17"/>
                    </a:lnTo>
                    <a:lnTo>
                      <a:pt x="46" y="13"/>
                    </a:lnTo>
                    <a:lnTo>
                      <a:pt x="59" y="8"/>
                    </a:lnTo>
                    <a:lnTo>
                      <a:pt x="74" y="8"/>
                    </a:lnTo>
                    <a:lnTo>
                      <a:pt x="90" y="13"/>
                    </a:lnTo>
                    <a:lnTo>
                      <a:pt x="103" y="17"/>
                    </a:lnTo>
                    <a:lnTo>
                      <a:pt x="116" y="26"/>
                    </a:lnTo>
                    <a:lnTo>
                      <a:pt x="122" y="19"/>
                    </a:lnTo>
                    <a:lnTo>
                      <a:pt x="107" y="10"/>
                    </a:lnTo>
                    <a:lnTo>
                      <a:pt x="92" y="4"/>
                    </a:lnTo>
                    <a:lnTo>
                      <a:pt x="74" y="0"/>
                    </a:lnTo>
                    <a:lnTo>
                      <a:pt x="59" y="0"/>
                    </a:lnTo>
                    <a:lnTo>
                      <a:pt x="44" y="4"/>
                    </a:lnTo>
                    <a:lnTo>
                      <a:pt x="29" y="10"/>
                    </a:lnTo>
                    <a:lnTo>
                      <a:pt x="13" y="19"/>
                    </a:lnTo>
                    <a:lnTo>
                      <a:pt x="0" y="32"/>
                    </a:lnTo>
                    <a:lnTo>
                      <a:pt x="0" y="32"/>
                    </a:lnTo>
                    <a:lnTo>
                      <a:pt x="9"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8" name="任意多边形 311187"/>
              <p:cNvSpPr/>
              <p:nvPr/>
            </p:nvSpPr>
            <p:spPr>
              <a:xfrm>
                <a:off x="3759" y="1315"/>
                <a:ext cx="37" cy="123"/>
              </a:xfrm>
              <a:custGeom>
                <a:rect l="0" t="0" r="0" b="0"/>
                <a:pathLst>
                  <a:path w="37" h="123">
                    <a:moveTo>
                      <a:pt x="37" y="116"/>
                    </a:moveTo>
                    <a:lnTo>
                      <a:pt x="37" y="116"/>
                    </a:lnTo>
                    <a:lnTo>
                      <a:pt x="26" y="105"/>
                    </a:lnTo>
                    <a:lnTo>
                      <a:pt x="17" y="92"/>
                    </a:lnTo>
                    <a:lnTo>
                      <a:pt x="13" y="77"/>
                    </a:lnTo>
                    <a:lnTo>
                      <a:pt x="8" y="64"/>
                    </a:lnTo>
                    <a:lnTo>
                      <a:pt x="8" y="48"/>
                    </a:lnTo>
                    <a:lnTo>
                      <a:pt x="11" y="33"/>
                    </a:lnTo>
                    <a:lnTo>
                      <a:pt x="17" y="18"/>
                    </a:lnTo>
                    <a:lnTo>
                      <a:pt x="26" y="5"/>
                    </a:lnTo>
                    <a:lnTo>
                      <a:pt x="17" y="0"/>
                    </a:lnTo>
                    <a:lnTo>
                      <a:pt x="8" y="16"/>
                    </a:lnTo>
                    <a:lnTo>
                      <a:pt x="2" y="31"/>
                    </a:lnTo>
                    <a:lnTo>
                      <a:pt x="0" y="46"/>
                    </a:lnTo>
                    <a:lnTo>
                      <a:pt x="0" y="64"/>
                    </a:lnTo>
                    <a:lnTo>
                      <a:pt x="4" y="81"/>
                    </a:lnTo>
                    <a:lnTo>
                      <a:pt x="11" y="97"/>
                    </a:lnTo>
                    <a:lnTo>
                      <a:pt x="19" y="110"/>
                    </a:lnTo>
                    <a:lnTo>
                      <a:pt x="32" y="123"/>
                    </a:lnTo>
                    <a:lnTo>
                      <a:pt x="32" y="123"/>
                    </a:lnTo>
                    <a:lnTo>
                      <a:pt x="37" y="11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89" name="任意多边形 311188"/>
              <p:cNvSpPr/>
              <p:nvPr/>
            </p:nvSpPr>
            <p:spPr>
              <a:xfrm>
                <a:off x="3791" y="1420"/>
                <a:ext cx="121" cy="37"/>
              </a:xfrm>
              <a:custGeom>
                <a:rect l="0" t="0" r="0" b="0"/>
                <a:pathLst>
                  <a:path w="120" h="37">
                    <a:moveTo>
                      <a:pt x="114" y="0"/>
                    </a:moveTo>
                    <a:lnTo>
                      <a:pt x="114" y="0"/>
                    </a:lnTo>
                    <a:lnTo>
                      <a:pt x="103" y="11"/>
                    </a:lnTo>
                    <a:lnTo>
                      <a:pt x="90" y="20"/>
                    </a:lnTo>
                    <a:lnTo>
                      <a:pt x="77" y="24"/>
                    </a:lnTo>
                    <a:lnTo>
                      <a:pt x="62" y="29"/>
                    </a:lnTo>
                    <a:lnTo>
                      <a:pt x="46" y="29"/>
                    </a:lnTo>
                    <a:lnTo>
                      <a:pt x="33" y="24"/>
                    </a:lnTo>
                    <a:lnTo>
                      <a:pt x="18" y="20"/>
                    </a:lnTo>
                    <a:lnTo>
                      <a:pt x="5" y="11"/>
                    </a:lnTo>
                    <a:lnTo>
                      <a:pt x="0" y="18"/>
                    </a:lnTo>
                    <a:lnTo>
                      <a:pt x="14" y="26"/>
                    </a:lnTo>
                    <a:lnTo>
                      <a:pt x="31" y="33"/>
                    </a:lnTo>
                    <a:lnTo>
                      <a:pt x="46" y="37"/>
                    </a:lnTo>
                    <a:lnTo>
                      <a:pt x="64" y="37"/>
                    </a:lnTo>
                    <a:lnTo>
                      <a:pt x="79" y="33"/>
                    </a:lnTo>
                    <a:lnTo>
                      <a:pt x="94" y="26"/>
                    </a:lnTo>
                    <a:lnTo>
                      <a:pt x="107" y="18"/>
                    </a:lnTo>
                    <a:lnTo>
                      <a:pt x="121" y="5"/>
                    </a:lnTo>
                    <a:lnTo>
                      <a:pt x="121" y="5"/>
                    </a:lnTo>
                    <a:lnTo>
                      <a:pt x="11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0" name="任意多边形 311189"/>
              <p:cNvSpPr/>
              <p:nvPr/>
            </p:nvSpPr>
            <p:spPr>
              <a:xfrm>
                <a:off x="3763" y="1289"/>
                <a:ext cx="162" cy="164"/>
              </a:xfrm>
              <a:custGeom>
                <a:rect l="0" t="0" r="0" b="0"/>
                <a:pathLst>
                  <a:path w="162" h="164">
                    <a:moveTo>
                      <a:pt x="144" y="133"/>
                    </a:moveTo>
                    <a:lnTo>
                      <a:pt x="153" y="120"/>
                    </a:lnTo>
                    <a:lnTo>
                      <a:pt x="160" y="105"/>
                    </a:lnTo>
                    <a:lnTo>
                      <a:pt x="162" y="90"/>
                    </a:lnTo>
                    <a:lnTo>
                      <a:pt x="162" y="74"/>
                    </a:lnTo>
                    <a:lnTo>
                      <a:pt x="157" y="59"/>
                    </a:lnTo>
                    <a:lnTo>
                      <a:pt x="153" y="44"/>
                    </a:lnTo>
                    <a:lnTo>
                      <a:pt x="144" y="31"/>
                    </a:lnTo>
                    <a:lnTo>
                      <a:pt x="131" y="20"/>
                    </a:lnTo>
                    <a:lnTo>
                      <a:pt x="118" y="9"/>
                    </a:lnTo>
                    <a:lnTo>
                      <a:pt x="103" y="4"/>
                    </a:lnTo>
                    <a:lnTo>
                      <a:pt x="87" y="0"/>
                    </a:lnTo>
                    <a:lnTo>
                      <a:pt x="72" y="0"/>
                    </a:lnTo>
                    <a:lnTo>
                      <a:pt x="57" y="4"/>
                    </a:lnTo>
                    <a:lnTo>
                      <a:pt x="44" y="9"/>
                    </a:lnTo>
                    <a:lnTo>
                      <a:pt x="31" y="18"/>
                    </a:lnTo>
                    <a:lnTo>
                      <a:pt x="18" y="31"/>
                    </a:lnTo>
                    <a:lnTo>
                      <a:pt x="9" y="44"/>
                    </a:lnTo>
                    <a:lnTo>
                      <a:pt x="4" y="59"/>
                    </a:lnTo>
                    <a:lnTo>
                      <a:pt x="0" y="74"/>
                    </a:lnTo>
                    <a:lnTo>
                      <a:pt x="2" y="90"/>
                    </a:lnTo>
                    <a:lnTo>
                      <a:pt x="4" y="105"/>
                    </a:lnTo>
                    <a:lnTo>
                      <a:pt x="11" y="120"/>
                    </a:lnTo>
                    <a:lnTo>
                      <a:pt x="20" y="133"/>
                    </a:lnTo>
                    <a:lnTo>
                      <a:pt x="31" y="144"/>
                    </a:lnTo>
                    <a:lnTo>
                      <a:pt x="44" y="155"/>
                    </a:lnTo>
                    <a:lnTo>
                      <a:pt x="59" y="160"/>
                    </a:lnTo>
                    <a:lnTo>
                      <a:pt x="74" y="164"/>
                    </a:lnTo>
                    <a:lnTo>
                      <a:pt x="90" y="164"/>
                    </a:lnTo>
                    <a:lnTo>
                      <a:pt x="105" y="160"/>
                    </a:lnTo>
                    <a:lnTo>
                      <a:pt x="120" y="155"/>
                    </a:lnTo>
                    <a:lnTo>
                      <a:pt x="133" y="144"/>
                    </a:lnTo>
                    <a:lnTo>
                      <a:pt x="144" y="1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1" name="任意多边形 311190"/>
              <p:cNvSpPr/>
              <p:nvPr/>
            </p:nvSpPr>
            <p:spPr>
              <a:xfrm>
                <a:off x="3892" y="1304"/>
                <a:ext cx="37" cy="121"/>
              </a:xfrm>
              <a:custGeom>
                <a:rect l="0" t="0" r="0" b="0"/>
                <a:pathLst>
                  <a:path w="37" h="120">
                    <a:moveTo>
                      <a:pt x="0" y="7"/>
                    </a:moveTo>
                    <a:lnTo>
                      <a:pt x="0" y="7"/>
                    </a:lnTo>
                    <a:lnTo>
                      <a:pt x="11" y="18"/>
                    </a:lnTo>
                    <a:lnTo>
                      <a:pt x="20" y="31"/>
                    </a:lnTo>
                    <a:lnTo>
                      <a:pt x="24" y="44"/>
                    </a:lnTo>
                    <a:lnTo>
                      <a:pt x="28" y="59"/>
                    </a:lnTo>
                    <a:lnTo>
                      <a:pt x="28" y="75"/>
                    </a:lnTo>
                    <a:lnTo>
                      <a:pt x="26" y="88"/>
                    </a:lnTo>
                    <a:lnTo>
                      <a:pt x="20" y="103"/>
                    </a:lnTo>
                    <a:lnTo>
                      <a:pt x="11" y="116"/>
                    </a:lnTo>
                    <a:lnTo>
                      <a:pt x="20" y="121"/>
                    </a:lnTo>
                    <a:lnTo>
                      <a:pt x="28" y="108"/>
                    </a:lnTo>
                    <a:lnTo>
                      <a:pt x="35" y="92"/>
                    </a:lnTo>
                    <a:lnTo>
                      <a:pt x="37" y="75"/>
                    </a:lnTo>
                    <a:lnTo>
                      <a:pt x="37" y="59"/>
                    </a:lnTo>
                    <a:lnTo>
                      <a:pt x="33" y="42"/>
                    </a:lnTo>
                    <a:lnTo>
                      <a:pt x="26" y="27"/>
                    </a:lnTo>
                    <a:lnTo>
                      <a:pt x="17" y="14"/>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2" name="任意多边形 311191"/>
              <p:cNvSpPr/>
              <p:nvPr/>
            </p:nvSpPr>
            <p:spPr>
              <a:xfrm>
                <a:off x="3778" y="1285"/>
                <a:ext cx="118" cy="37"/>
              </a:xfrm>
              <a:custGeom>
                <a:rect l="0" t="0" r="0" b="0"/>
                <a:pathLst>
                  <a:path w="118" h="37">
                    <a:moveTo>
                      <a:pt x="7" y="37"/>
                    </a:moveTo>
                    <a:lnTo>
                      <a:pt x="7" y="37"/>
                    </a:lnTo>
                    <a:lnTo>
                      <a:pt x="18" y="26"/>
                    </a:lnTo>
                    <a:lnTo>
                      <a:pt x="29" y="17"/>
                    </a:lnTo>
                    <a:lnTo>
                      <a:pt x="44" y="13"/>
                    </a:lnTo>
                    <a:lnTo>
                      <a:pt x="57" y="8"/>
                    </a:lnTo>
                    <a:lnTo>
                      <a:pt x="72" y="8"/>
                    </a:lnTo>
                    <a:lnTo>
                      <a:pt x="88" y="13"/>
                    </a:lnTo>
                    <a:lnTo>
                      <a:pt x="101" y="17"/>
                    </a:lnTo>
                    <a:lnTo>
                      <a:pt x="114" y="26"/>
                    </a:lnTo>
                    <a:lnTo>
                      <a:pt x="118" y="19"/>
                    </a:lnTo>
                    <a:lnTo>
                      <a:pt x="105" y="11"/>
                    </a:lnTo>
                    <a:lnTo>
                      <a:pt x="90" y="4"/>
                    </a:lnTo>
                    <a:lnTo>
                      <a:pt x="72" y="0"/>
                    </a:lnTo>
                    <a:lnTo>
                      <a:pt x="57" y="0"/>
                    </a:lnTo>
                    <a:lnTo>
                      <a:pt x="40" y="4"/>
                    </a:lnTo>
                    <a:lnTo>
                      <a:pt x="27" y="11"/>
                    </a:lnTo>
                    <a:lnTo>
                      <a:pt x="11" y="19"/>
                    </a:lnTo>
                    <a:lnTo>
                      <a:pt x="0" y="30"/>
                    </a:lnTo>
                    <a:lnTo>
                      <a:pt x="0" y="30"/>
                    </a:lnTo>
                    <a:lnTo>
                      <a:pt x="7"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3" name="任意多边形 311192"/>
              <p:cNvSpPr/>
              <p:nvPr/>
            </p:nvSpPr>
            <p:spPr>
              <a:xfrm>
                <a:off x="3759" y="1315"/>
                <a:ext cx="39" cy="123"/>
              </a:xfrm>
              <a:custGeom>
                <a:rect l="0" t="0" r="0" b="0"/>
                <a:pathLst>
                  <a:path w="39" h="123">
                    <a:moveTo>
                      <a:pt x="39" y="116"/>
                    </a:moveTo>
                    <a:lnTo>
                      <a:pt x="39" y="116"/>
                    </a:lnTo>
                    <a:lnTo>
                      <a:pt x="26" y="105"/>
                    </a:lnTo>
                    <a:lnTo>
                      <a:pt x="19" y="92"/>
                    </a:lnTo>
                    <a:lnTo>
                      <a:pt x="13" y="79"/>
                    </a:lnTo>
                    <a:lnTo>
                      <a:pt x="11" y="64"/>
                    </a:lnTo>
                    <a:lnTo>
                      <a:pt x="8" y="48"/>
                    </a:lnTo>
                    <a:lnTo>
                      <a:pt x="13" y="33"/>
                    </a:lnTo>
                    <a:lnTo>
                      <a:pt x="17" y="20"/>
                    </a:lnTo>
                    <a:lnTo>
                      <a:pt x="26" y="7"/>
                    </a:lnTo>
                    <a:lnTo>
                      <a:pt x="19" y="0"/>
                    </a:lnTo>
                    <a:lnTo>
                      <a:pt x="8" y="16"/>
                    </a:lnTo>
                    <a:lnTo>
                      <a:pt x="4" y="31"/>
                    </a:lnTo>
                    <a:lnTo>
                      <a:pt x="0" y="48"/>
                    </a:lnTo>
                    <a:lnTo>
                      <a:pt x="0" y="64"/>
                    </a:lnTo>
                    <a:lnTo>
                      <a:pt x="4" y="81"/>
                    </a:lnTo>
                    <a:lnTo>
                      <a:pt x="11" y="97"/>
                    </a:lnTo>
                    <a:lnTo>
                      <a:pt x="19" y="110"/>
                    </a:lnTo>
                    <a:lnTo>
                      <a:pt x="32" y="123"/>
                    </a:lnTo>
                    <a:lnTo>
                      <a:pt x="32" y="123"/>
                    </a:lnTo>
                    <a:lnTo>
                      <a:pt x="39" y="11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4" name="任意多边形 311193"/>
              <p:cNvSpPr/>
              <p:nvPr/>
            </p:nvSpPr>
            <p:spPr>
              <a:xfrm>
                <a:off x="3791" y="1420"/>
                <a:ext cx="121" cy="37"/>
              </a:xfrm>
              <a:custGeom>
                <a:rect l="0" t="0" r="0" b="0"/>
                <a:pathLst>
                  <a:path w="120" h="37">
                    <a:moveTo>
                      <a:pt x="112" y="0"/>
                    </a:moveTo>
                    <a:lnTo>
                      <a:pt x="112" y="0"/>
                    </a:lnTo>
                    <a:lnTo>
                      <a:pt x="103" y="11"/>
                    </a:lnTo>
                    <a:lnTo>
                      <a:pt x="90" y="20"/>
                    </a:lnTo>
                    <a:lnTo>
                      <a:pt x="77" y="24"/>
                    </a:lnTo>
                    <a:lnTo>
                      <a:pt x="62" y="29"/>
                    </a:lnTo>
                    <a:lnTo>
                      <a:pt x="46" y="29"/>
                    </a:lnTo>
                    <a:lnTo>
                      <a:pt x="33" y="24"/>
                    </a:lnTo>
                    <a:lnTo>
                      <a:pt x="18" y="20"/>
                    </a:lnTo>
                    <a:lnTo>
                      <a:pt x="7" y="11"/>
                    </a:lnTo>
                    <a:lnTo>
                      <a:pt x="0" y="18"/>
                    </a:lnTo>
                    <a:lnTo>
                      <a:pt x="16" y="26"/>
                    </a:lnTo>
                    <a:lnTo>
                      <a:pt x="31" y="33"/>
                    </a:lnTo>
                    <a:lnTo>
                      <a:pt x="46" y="37"/>
                    </a:lnTo>
                    <a:lnTo>
                      <a:pt x="64" y="37"/>
                    </a:lnTo>
                    <a:lnTo>
                      <a:pt x="79" y="33"/>
                    </a:lnTo>
                    <a:lnTo>
                      <a:pt x="94" y="26"/>
                    </a:lnTo>
                    <a:lnTo>
                      <a:pt x="107" y="18"/>
                    </a:lnTo>
                    <a:lnTo>
                      <a:pt x="121" y="5"/>
                    </a:lnTo>
                    <a:lnTo>
                      <a:pt x="121" y="5"/>
                    </a:lnTo>
                    <a:lnTo>
                      <a:pt x="11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5" name="任意多边形 311194"/>
              <p:cNvSpPr/>
              <p:nvPr/>
            </p:nvSpPr>
            <p:spPr>
              <a:xfrm>
                <a:off x="3765" y="1291"/>
                <a:ext cx="160" cy="160"/>
              </a:xfrm>
              <a:custGeom>
                <a:rect l="0" t="0" r="0" b="0"/>
                <a:pathLst>
                  <a:path w="160" h="160">
                    <a:moveTo>
                      <a:pt x="142" y="131"/>
                    </a:moveTo>
                    <a:lnTo>
                      <a:pt x="151" y="118"/>
                    </a:lnTo>
                    <a:lnTo>
                      <a:pt x="155" y="103"/>
                    </a:lnTo>
                    <a:lnTo>
                      <a:pt x="160" y="88"/>
                    </a:lnTo>
                    <a:lnTo>
                      <a:pt x="158" y="72"/>
                    </a:lnTo>
                    <a:lnTo>
                      <a:pt x="155" y="57"/>
                    </a:lnTo>
                    <a:lnTo>
                      <a:pt x="149" y="44"/>
                    </a:lnTo>
                    <a:lnTo>
                      <a:pt x="140" y="29"/>
                    </a:lnTo>
                    <a:lnTo>
                      <a:pt x="129" y="18"/>
                    </a:lnTo>
                    <a:lnTo>
                      <a:pt x="116" y="9"/>
                    </a:lnTo>
                    <a:lnTo>
                      <a:pt x="101" y="2"/>
                    </a:lnTo>
                    <a:lnTo>
                      <a:pt x="85" y="0"/>
                    </a:lnTo>
                    <a:lnTo>
                      <a:pt x="70" y="0"/>
                    </a:lnTo>
                    <a:lnTo>
                      <a:pt x="55" y="2"/>
                    </a:lnTo>
                    <a:lnTo>
                      <a:pt x="42" y="9"/>
                    </a:lnTo>
                    <a:lnTo>
                      <a:pt x="29" y="18"/>
                    </a:lnTo>
                    <a:lnTo>
                      <a:pt x="16" y="29"/>
                    </a:lnTo>
                    <a:lnTo>
                      <a:pt x="7" y="44"/>
                    </a:lnTo>
                    <a:lnTo>
                      <a:pt x="2" y="57"/>
                    </a:lnTo>
                    <a:lnTo>
                      <a:pt x="0" y="72"/>
                    </a:lnTo>
                    <a:lnTo>
                      <a:pt x="0" y="88"/>
                    </a:lnTo>
                    <a:lnTo>
                      <a:pt x="2" y="103"/>
                    </a:lnTo>
                    <a:lnTo>
                      <a:pt x="9" y="118"/>
                    </a:lnTo>
                    <a:lnTo>
                      <a:pt x="18" y="131"/>
                    </a:lnTo>
                    <a:lnTo>
                      <a:pt x="29" y="142"/>
                    </a:lnTo>
                    <a:lnTo>
                      <a:pt x="44" y="151"/>
                    </a:lnTo>
                    <a:lnTo>
                      <a:pt x="57" y="158"/>
                    </a:lnTo>
                    <a:lnTo>
                      <a:pt x="72" y="160"/>
                    </a:lnTo>
                    <a:lnTo>
                      <a:pt x="88" y="160"/>
                    </a:lnTo>
                    <a:lnTo>
                      <a:pt x="103" y="158"/>
                    </a:lnTo>
                    <a:lnTo>
                      <a:pt x="118" y="151"/>
                    </a:lnTo>
                    <a:lnTo>
                      <a:pt x="131" y="142"/>
                    </a:lnTo>
                    <a:lnTo>
                      <a:pt x="142" y="1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6" name="任意多边形 311195"/>
              <p:cNvSpPr/>
              <p:nvPr/>
            </p:nvSpPr>
            <p:spPr>
              <a:xfrm>
                <a:off x="3890" y="1307"/>
                <a:ext cx="39" cy="118"/>
              </a:xfrm>
              <a:custGeom>
                <a:rect l="0" t="0" r="0" b="0"/>
                <a:pathLst>
                  <a:path w="39" h="118">
                    <a:moveTo>
                      <a:pt x="0" y="6"/>
                    </a:moveTo>
                    <a:lnTo>
                      <a:pt x="0" y="6"/>
                    </a:lnTo>
                    <a:lnTo>
                      <a:pt x="11" y="17"/>
                    </a:lnTo>
                    <a:lnTo>
                      <a:pt x="19" y="30"/>
                    </a:lnTo>
                    <a:lnTo>
                      <a:pt x="26" y="43"/>
                    </a:lnTo>
                    <a:lnTo>
                      <a:pt x="28" y="56"/>
                    </a:lnTo>
                    <a:lnTo>
                      <a:pt x="28" y="72"/>
                    </a:lnTo>
                    <a:lnTo>
                      <a:pt x="26" y="87"/>
                    </a:lnTo>
                    <a:lnTo>
                      <a:pt x="22" y="100"/>
                    </a:lnTo>
                    <a:lnTo>
                      <a:pt x="13" y="113"/>
                    </a:lnTo>
                    <a:lnTo>
                      <a:pt x="19" y="118"/>
                    </a:lnTo>
                    <a:lnTo>
                      <a:pt x="30" y="105"/>
                    </a:lnTo>
                    <a:lnTo>
                      <a:pt x="35" y="89"/>
                    </a:lnTo>
                    <a:lnTo>
                      <a:pt x="39" y="72"/>
                    </a:lnTo>
                    <a:lnTo>
                      <a:pt x="37" y="56"/>
                    </a:lnTo>
                    <a:lnTo>
                      <a:pt x="35" y="41"/>
                    </a:lnTo>
                    <a:lnTo>
                      <a:pt x="28" y="26"/>
                    </a:lnTo>
                    <a:lnTo>
                      <a:pt x="19" y="11"/>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7" name="任意多边形 311196"/>
              <p:cNvSpPr/>
              <p:nvPr/>
            </p:nvSpPr>
            <p:spPr>
              <a:xfrm>
                <a:off x="3778" y="1287"/>
                <a:ext cx="118" cy="37"/>
              </a:xfrm>
              <a:custGeom>
                <a:rect l="0" t="0" r="0" b="0"/>
                <a:pathLst>
                  <a:path w="118" h="37">
                    <a:moveTo>
                      <a:pt x="7" y="37"/>
                    </a:moveTo>
                    <a:lnTo>
                      <a:pt x="7" y="37"/>
                    </a:lnTo>
                    <a:lnTo>
                      <a:pt x="18" y="26"/>
                    </a:lnTo>
                    <a:lnTo>
                      <a:pt x="31" y="17"/>
                    </a:lnTo>
                    <a:lnTo>
                      <a:pt x="44" y="11"/>
                    </a:lnTo>
                    <a:lnTo>
                      <a:pt x="57" y="9"/>
                    </a:lnTo>
                    <a:lnTo>
                      <a:pt x="72" y="9"/>
                    </a:lnTo>
                    <a:lnTo>
                      <a:pt x="86" y="11"/>
                    </a:lnTo>
                    <a:lnTo>
                      <a:pt x="101" y="17"/>
                    </a:lnTo>
                    <a:lnTo>
                      <a:pt x="112" y="26"/>
                    </a:lnTo>
                    <a:lnTo>
                      <a:pt x="118" y="20"/>
                    </a:lnTo>
                    <a:lnTo>
                      <a:pt x="103" y="9"/>
                    </a:lnTo>
                    <a:lnTo>
                      <a:pt x="88" y="2"/>
                    </a:lnTo>
                    <a:lnTo>
                      <a:pt x="72" y="0"/>
                    </a:lnTo>
                    <a:lnTo>
                      <a:pt x="57" y="0"/>
                    </a:lnTo>
                    <a:lnTo>
                      <a:pt x="40" y="2"/>
                    </a:lnTo>
                    <a:lnTo>
                      <a:pt x="27" y="9"/>
                    </a:lnTo>
                    <a:lnTo>
                      <a:pt x="11" y="20"/>
                    </a:lnTo>
                    <a:lnTo>
                      <a:pt x="0" y="31"/>
                    </a:lnTo>
                    <a:lnTo>
                      <a:pt x="0" y="31"/>
                    </a:lnTo>
                    <a:lnTo>
                      <a:pt x="7"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8" name="任意多边形 311197"/>
              <p:cNvSpPr/>
              <p:nvPr/>
            </p:nvSpPr>
            <p:spPr>
              <a:xfrm>
                <a:off x="3761" y="1318"/>
                <a:ext cx="37" cy="120"/>
              </a:xfrm>
              <a:custGeom>
                <a:rect l="0" t="0" r="0" b="0"/>
                <a:pathLst>
                  <a:path w="37" h="120">
                    <a:moveTo>
                      <a:pt x="37" y="113"/>
                    </a:moveTo>
                    <a:lnTo>
                      <a:pt x="37" y="113"/>
                    </a:lnTo>
                    <a:lnTo>
                      <a:pt x="26" y="102"/>
                    </a:lnTo>
                    <a:lnTo>
                      <a:pt x="17" y="89"/>
                    </a:lnTo>
                    <a:lnTo>
                      <a:pt x="11" y="76"/>
                    </a:lnTo>
                    <a:lnTo>
                      <a:pt x="9" y="61"/>
                    </a:lnTo>
                    <a:lnTo>
                      <a:pt x="9" y="48"/>
                    </a:lnTo>
                    <a:lnTo>
                      <a:pt x="11" y="32"/>
                    </a:lnTo>
                    <a:lnTo>
                      <a:pt x="15" y="19"/>
                    </a:lnTo>
                    <a:lnTo>
                      <a:pt x="24" y="6"/>
                    </a:lnTo>
                    <a:lnTo>
                      <a:pt x="17" y="0"/>
                    </a:lnTo>
                    <a:lnTo>
                      <a:pt x="9" y="15"/>
                    </a:lnTo>
                    <a:lnTo>
                      <a:pt x="2" y="30"/>
                    </a:lnTo>
                    <a:lnTo>
                      <a:pt x="0" y="45"/>
                    </a:lnTo>
                    <a:lnTo>
                      <a:pt x="0" y="63"/>
                    </a:lnTo>
                    <a:lnTo>
                      <a:pt x="2" y="78"/>
                    </a:lnTo>
                    <a:lnTo>
                      <a:pt x="9" y="94"/>
                    </a:lnTo>
                    <a:lnTo>
                      <a:pt x="20" y="107"/>
                    </a:lnTo>
                    <a:lnTo>
                      <a:pt x="30" y="120"/>
                    </a:lnTo>
                    <a:lnTo>
                      <a:pt x="30" y="120"/>
                    </a:lnTo>
                    <a:lnTo>
                      <a:pt x="37" y="1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199" name="任意多边形 311198"/>
              <p:cNvSpPr/>
              <p:nvPr/>
            </p:nvSpPr>
            <p:spPr>
              <a:xfrm>
                <a:off x="3791" y="1420"/>
                <a:ext cx="118" cy="37"/>
              </a:xfrm>
              <a:custGeom>
                <a:rect l="0" t="0" r="0" b="0"/>
                <a:pathLst>
                  <a:path w="118" h="37">
                    <a:moveTo>
                      <a:pt x="112" y="0"/>
                    </a:moveTo>
                    <a:lnTo>
                      <a:pt x="112" y="0"/>
                    </a:lnTo>
                    <a:lnTo>
                      <a:pt x="101" y="11"/>
                    </a:lnTo>
                    <a:lnTo>
                      <a:pt x="90" y="20"/>
                    </a:lnTo>
                    <a:lnTo>
                      <a:pt x="77" y="24"/>
                    </a:lnTo>
                    <a:lnTo>
                      <a:pt x="62" y="26"/>
                    </a:lnTo>
                    <a:lnTo>
                      <a:pt x="49" y="26"/>
                    </a:lnTo>
                    <a:lnTo>
                      <a:pt x="33" y="24"/>
                    </a:lnTo>
                    <a:lnTo>
                      <a:pt x="20" y="20"/>
                    </a:lnTo>
                    <a:lnTo>
                      <a:pt x="7" y="11"/>
                    </a:lnTo>
                    <a:lnTo>
                      <a:pt x="0" y="18"/>
                    </a:lnTo>
                    <a:lnTo>
                      <a:pt x="16" y="26"/>
                    </a:lnTo>
                    <a:lnTo>
                      <a:pt x="31" y="33"/>
                    </a:lnTo>
                    <a:lnTo>
                      <a:pt x="46" y="37"/>
                    </a:lnTo>
                    <a:lnTo>
                      <a:pt x="64" y="37"/>
                    </a:lnTo>
                    <a:lnTo>
                      <a:pt x="79" y="33"/>
                    </a:lnTo>
                    <a:lnTo>
                      <a:pt x="94" y="26"/>
                    </a:lnTo>
                    <a:lnTo>
                      <a:pt x="107" y="18"/>
                    </a:lnTo>
                    <a:lnTo>
                      <a:pt x="118" y="5"/>
                    </a:lnTo>
                    <a:lnTo>
                      <a:pt x="118" y="5"/>
                    </a:lnTo>
                    <a:lnTo>
                      <a:pt x="11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0" name="任意多边形 311199"/>
              <p:cNvSpPr/>
              <p:nvPr/>
            </p:nvSpPr>
            <p:spPr>
              <a:xfrm>
                <a:off x="3765" y="1293"/>
                <a:ext cx="158" cy="158"/>
              </a:xfrm>
              <a:custGeom>
                <a:rect l="0" t="0" r="0" b="0"/>
                <a:pathLst>
                  <a:path w="158" h="158">
                    <a:moveTo>
                      <a:pt x="140" y="129"/>
                    </a:moveTo>
                    <a:lnTo>
                      <a:pt x="149" y="116"/>
                    </a:lnTo>
                    <a:lnTo>
                      <a:pt x="155" y="101"/>
                    </a:lnTo>
                    <a:lnTo>
                      <a:pt x="158" y="86"/>
                    </a:lnTo>
                    <a:lnTo>
                      <a:pt x="158" y="70"/>
                    </a:lnTo>
                    <a:lnTo>
                      <a:pt x="153" y="57"/>
                    </a:lnTo>
                    <a:lnTo>
                      <a:pt x="149" y="42"/>
                    </a:lnTo>
                    <a:lnTo>
                      <a:pt x="140" y="29"/>
                    </a:lnTo>
                    <a:lnTo>
                      <a:pt x="127" y="18"/>
                    </a:lnTo>
                    <a:lnTo>
                      <a:pt x="114" y="9"/>
                    </a:lnTo>
                    <a:lnTo>
                      <a:pt x="101" y="3"/>
                    </a:lnTo>
                    <a:lnTo>
                      <a:pt x="85" y="0"/>
                    </a:lnTo>
                    <a:lnTo>
                      <a:pt x="70" y="0"/>
                    </a:lnTo>
                    <a:lnTo>
                      <a:pt x="55" y="3"/>
                    </a:lnTo>
                    <a:lnTo>
                      <a:pt x="42" y="9"/>
                    </a:lnTo>
                    <a:lnTo>
                      <a:pt x="29" y="18"/>
                    </a:lnTo>
                    <a:lnTo>
                      <a:pt x="18" y="29"/>
                    </a:lnTo>
                    <a:lnTo>
                      <a:pt x="9" y="42"/>
                    </a:lnTo>
                    <a:lnTo>
                      <a:pt x="2" y="57"/>
                    </a:lnTo>
                    <a:lnTo>
                      <a:pt x="0" y="73"/>
                    </a:lnTo>
                    <a:lnTo>
                      <a:pt x="0" y="88"/>
                    </a:lnTo>
                    <a:lnTo>
                      <a:pt x="5" y="103"/>
                    </a:lnTo>
                    <a:lnTo>
                      <a:pt x="9" y="116"/>
                    </a:lnTo>
                    <a:lnTo>
                      <a:pt x="18" y="129"/>
                    </a:lnTo>
                    <a:lnTo>
                      <a:pt x="31" y="140"/>
                    </a:lnTo>
                    <a:lnTo>
                      <a:pt x="44" y="149"/>
                    </a:lnTo>
                    <a:lnTo>
                      <a:pt x="59" y="156"/>
                    </a:lnTo>
                    <a:lnTo>
                      <a:pt x="72" y="158"/>
                    </a:lnTo>
                    <a:lnTo>
                      <a:pt x="88" y="158"/>
                    </a:lnTo>
                    <a:lnTo>
                      <a:pt x="103" y="156"/>
                    </a:lnTo>
                    <a:lnTo>
                      <a:pt x="118" y="149"/>
                    </a:lnTo>
                    <a:lnTo>
                      <a:pt x="129" y="140"/>
                    </a:lnTo>
                    <a:lnTo>
                      <a:pt x="140" y="1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1" name="任意多边形 311200"/>
              <p:cNvSpPr/>
              <p:nvPr/>
            </p:nvSpPr>
            <p:spPr>
              <a:xfrm>
                <a:off x="3890" y="1307"/>
                <a:ext cx="37" cy="118"/>
              </a:xfrm>
              <a:custGeom>
                <a:rect l="0" t="0" r="0" b="0"/>
                <a:pathLst>
                  <a:path w="37" h="118">
                    <a:moveTo>
                      <a:pt x="0" y="6"/>
                    </a:moveTo>
                    <a:lnTo>
                      <a:pt x="0" y="6"/>
                    </a:lnTo>
                    <a:lnTo>
                      <a:pt x="11" y="17"/>
                    </a:lnTo>
                    <a:lnTo>
                      <a:pt x="19" y="30"/>
                    </a:lnTo>
                    <a:lnTo>
                      <a:pt x="24" y="43"/>
                    </a:lnTo>
                    <a:lnTo>
                      <a:pt x="28" y="59"/>
                    </a:lnTo>
                    <a:lnTo>
                      <a:pt x="28" y="72"/>
                    </a:lnTo>
                    <a:lnTo>
                      <a:pt x="26" y="87"/>
                    </a:lnTo>
                    <a:lnTo>
                      <a:pt x="19" y="100"/>
                    </a:lnTo>
                    <a:lnTo>
                      <a:pt x="13" y="113"/>
                    </a:lnTo>
                    <a:lnTo>
                      <a:pt x="19" y="118"/>
                    </a:lnTo>
                    <a:lnTo>
                      <a:pt x="28" y="105"/>
                    </a:lnTo>
                    <a:lnTo>
                      <a:pt x="35" y="89"/>
                    </a:lnTo>
                    <a:lnTo>
                      <a:pt x="37" y="74"/>
                    </a:lnTo>
                    <a:lnTo>
                      <a:pt x="37" y="56"/>
                    </a:lnTo>
                    <a:lnTo>
                      <a:pt x="33" y="41"/>
                    </a:lnTo>
                    <a:lnTo>
                      <a:pt x="26" y="26"/>
                    </a:lnTo>
                    <a:lnTo>
                      <a:pt x="17" y="13"/>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2" name="任意多边形 311201"/>
              <p:cNvSpPr/>
              <p:nvPr/>
            </p:nvSpPr>
            <p:spPr>
              <a:xfrm>
                <a:off x="3778" y="1289"/>
                <a:ext cx="118" cy="35"/>
              </a:xfrm>
              <a:custGeom>
                <a:rect l="0" t="0" r="0" b="0"/>
                <a:pathLst>
                  <a:path w="118" h="35">
                    <a:moveTo>
                      <a:pt x="7" y="35"/>
                    </a:moveTo>
                    <a:lnTo>
                      <a:pt x="7" y="35"/>
                    </a:lnTo>
                    <a:lnTo>
                      <a:pt x="18" y="24"/>
                    </a:lnTo>
                    <a:lnTo>
                      <a:pt x="31" y="18"/>
                    </a:lnTo>
                    <a:lnTo>
                      <a:pt x="44" y="11"/>
                    </a:lnTo>
                    <a:lnTo>
                      <a:pt x="57" y="9"/>
                    </a:lnTo>
                    <a:lnTo>
                      <a:pt x="70" y="9"/>
                    </a:lnTo>
                    <a:lnTo>
                      <a:pt x="86" y="11"/>
                    </a:lnTo>
                    <a:lnTo>
                      <a:pt x="99" y="18"/>
                    </a:lnTo>
                    <a:lnTo>
                      <a:pt x="112" y="24"/>
                    </a:lnTo>
                    <a:lnTo>
                      <a:pt x="118" y="18"/>
                    </a:lnTo>
                    <a:lnTo>
                      <a:pt x="103" y="9"/>
                    </a:lnTo>
                    <a:lnTo>
                      <a:pt x="88" y="2"/>
                    </a:lnTo>
                    <a:lnTo>
                      <a:pt x="72" y="0"/>
                    </a:lnTo>
                    <a:lnTo>
                      <a:pt x="57" y="0"/>
                    </a:lnTo>
                    <a:lnTo>
                      <a:pt x="40" y="2"/>
                    </a:lnTo>
                    <a:lnTo>
                      <a:pt x="27" y="9"/>
                    </a:lnTo>
                    <a:lnTo>
                      <a:pt x="11" y="18"/>
                    </a:lnTo>
                    <a:lnTo>
                      <a:pt x="0" y="31"/>
                    </a:lnTo>
                    <a:lnTo>
                      <a:pt x="0" y="31"/>
                    </a:lnTo>
                    <a:lnTo>
                      <a:pt x="7"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3" name="任意多边形 311202"/>
              <p:cNvSpPr/>
              <p:nvPr/>
            </p:nvSpPr>
            <p:spPr>
              <a:xfrm>
                <a:off x="3761" y="1320"/>
                <a:ext cx="37" cy="118"/>
              </a:xfrm>
              <a:custGeom>
                <a:rect l="0" t="0" r="0" b="0"/>
                <a:pathLst>
                  <a:path w="37" h="118">
                    <a:moveTo>
                      <a:pt x="37" y="111"/>
                    </a:moveTo>
                    <a:lnTo>
                      <a:pt x="37" y="111"/>
                    </a:lnTo>
                    <a:lnTo>
                      <a:pt x="26" y="100"/>
                    </a:lnTo>
                    <a:lnTo>
                      <a:pt x="17" y="87"/>
                    </a:lnTo>
                    <a:lnTo>
                      <a:pt x="13" y="74"/>
                    </a:lnTo>
                    <a:lnTo>
                      <a:pt x="9" y="61"/>
                    </a:lnTo>
                    <a:lnTo>
                      <a:pt x="9" y="46"/>
                    </a:lnTo>
                    <a:lnTo>
                      <a:pt x="11" y="30"/>
                    </a:lnTo>
                    <a:lnTo>
                      <a:pt x="17" y="17"/>
                    </a:lnTo>
                    <a:lnTo>
                      <a:pt x="24" y="4"/>
                    </a:lnTo>
                    <a:lnTo>
                      <a:pt x="17" y="0"/>
                    </a:lnTo>
                    <a:lnTo>
                      <a:pt x="9" y="13"/>
                    </a:lnTo>
                    <a:lnTo>
                      <a:pt x="2" y="28"/>
                    </a:lnTo>
                    <a:lnTo>
                      <a:pt x="0" y="46"/>
                    </a:lnTo>
                    <a:lnTo>
                      <a:pt x="0" y="61"/>
                    </a:lnTo>
                    <a:lnTo>
                      <a:pt x="4" y="76"/>
                    </a:lnTo>
                    <a:lnTo>
                      <a:pt x="11" y="92"/>
                    </a:lnTo>
                    <a:lnTo>
                      <a:pt x="20" y="105"/>
                    </a:lnTo>
                    <a:lnTo>
                      <a:pt x="30" y="118"/>
                    </a:lnTo>
                    <a:lnTo>
                      <a:pt x="30" y="118"/>
                    </a:lnTo>
                    <a:lnTo>
                      <a:pt x="37" y="1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4" name="任意多边形 311203"/>
              <p:cNvSpPr/>
              <p:nvPr/>
            </p:nvSpPr>
            <p:spPr>
              <a:xfrm>
                <a:off x="3791" y="1420"/>
                <a:ext cx="118" cy="35"/>
              </a:xfrm>
              <a:custGeom>
                <a:rect l="0" t="0" r="0" b="0"/>
                <a:pathLst>
                  <a:path w="118" h="35">
                    <a:moveTo>
                      <a:pt x="112" y="0"/>
                    </a:moveTo>
                    <a:lnTo>
                      <a:pt x="112" y="0"/>
                    </a:lnTo>
                    <a:lnTo>
                      <a:pt x="101" y="11"/>
                    </a:lnTo>
                    <a:lnTo>
                      <a:pt x="90" y="18"/>
                    </a:lnTo>
                    <a:lnTo>
                      <a:pt x="77" y="24"/>
                    </a:lnTo>
                    <a:lnTo>
                      <a:pt x="62" y="26"/>
                    </a:lnTo>
                    <a:lnTo>
                      <a:pt x="49" y="26"/>
                    </a:lnTo>
                    <a:lnTo>
                      <a:pt x="33" y="24"/>
                    </a:lnTo>
                    <a:lnTo>
                      <a:pt x="20" y="20"/>
                    </a:lnTo>
                    <a:lnTo>
                      <a:pt x="7" y="11"/>
                    </a:lnTo>
                    <a:lnTo>
                      <a:pt x="0" y="18"/>
                    </a:lnTo>
                    <a:lnTo>
                      <a:pt x="16" y="26"/>
                    </a:lnTo>
                    <a:lnTo>
                      <a:pt x="31" y="33"/>
                    </a:lnTo>
                    <a:lnTo>
                      <a:pt x="46" y="35"/>
                    </a:lnTo>
                    <a:lnTo>
                      <a:pt x="64" y="35"/>
                    </a:lnTo>
                    <a:lnTo>
                      <a:pt x="79" y="33"/>
                    </a:lnTo>
                    <a:lnTo>
                      <a:pt x="94" y="26"/>
                    </a:lnTo>
                    <a:lnTo>
                      <a:pt x="107" y="18"/>
                    </a:lnTo>
                    <a:lnTo>
                      <a:pt x="118" y="5"/>
                    </a:lnTo>
                    <a:lnTo>
                      <a:pt x="118" y="5"/>
                    </a:lnTo>
                    <a:lnTo>
                      <a:pt x="11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5" name="任意多边形 311204"/>
              <p:cNvSpPr/>
              <p:nvPr/>
            </p:nvSpPr>
            <p:spPr>
              <a:xfrm>
                <a:off x="3765" y="1296"/>
                <a:ext cx="158" cy="155"/>
              </a:xfrm>
              <a:custGeom>
                <a:rect l="0" t="0" r="0" b="0"/>
                <a:pathLst>
                  <a:path w="158" h="155">
                    <a:moveTo>
                      <a:pt x="140" y="126"/>
                    </a:moveTo>
                    <a:lnTo>
                      <a:pt x="149" y="113"/>
                    </a:lnTo>
                    <a:lnTo>
                      <a:pt x="153" y="98"/>
                    </a:lnTo>
                    <a:lnTo>
                      <a:pt x="158" y="85"/>
                    </a:lnTo>
                    <a:lnTo>
                      <a:pt x="155" y="70"/>
                    </a:lnTo>
                    <a:lnTo>
                      <a:pt x="153" y="54"/>
                    </a:lnTo>
                    <a:lnTo>
                      <a:pt x="147" y="41"/>
                    </a:lnTo>
                    <a:lnTo>
                      <a:pt x="138" y="28"/>
                    </a:lnTo>
                    <a:lnTo>
                      <a:pt x="127" y="17"/>
                    </a:lnTo>
                    <a:lnTo>
                      <a:pt x="114" y="8"/>
                    </a:lnTo>
                    <a:lnTo>
                      <a:pt x="99" y="2"/>
                    </a:lnTo>
                    <a:lnTo>
                      <a:pt x="83" y="0"/>
                    </a:lnTo>
                    <a:lnTo>
                      <a:pt x="70" y="0"/>
                    </a:lnTo>
                    <a:lnTo>
                      <a:pt x="55" y="2"/>
                    </a:lnTo>
                    <a:lnTo>
                      <a:pt x="42" y="8"/>
                    </a:lnTo>
                    <a:lnTo>
                      <a:pt x="29" y="17"/>
                    </a:lnTo>
                    <a:lnTo>
                      <a:pt x="18" y="28"/>
                    </a:lnTo>
                    <a:lnTo>
                      <a:pt x="9" y="41"/>
                    </a:lnTo>
                    <a:lnTo>
                      <a:pt x="2" y="54"/>
                    </a:lnTo>
                    <a:lnTo>
                      <a:pt x="0" y="70"/>
                    </a:lnTo>
                    <a:lnTo>
                      <a:pt x="2" y="85"/>
                    </a:lnTo>
                    <a:lnTo>
                      <a:pt x="5" y="100"/>
                    </a:lnTo>
                    <a:lnTo>
                      <a:pt x="11" y="113"/>
                    </a:lnTo>
                    <a:lnTo>
                      <a:pt x="20" y="126"/>
                    </a:lnTo>
                    <a:lnTo>
                      <a:pt x="31" y="137"/>
                    </a:lnTo>
                    <a:lnTo>
                      <a:pt x="44" y="146"/>
                    </a:lnTo>
                    <a:lnTo>
                      <a:pt x="59" y="153"/>
                    </a:lnTo>
                    <a:lnTo>
                      <a:pt x="72" y="155"/>
                    </a:lnTo>
                    <a:lnTo>
                      <a:pt x="88" y="155"/>
                    </a:lnTo>
                    <a:lnTo>
                      <a:pt x="103" y="153"/>
                    </a:lnTo>
                    <a:lnTo>
                      <a:pt x="116" y="146"/>
                    </a:lnTo>
                    <a:lnTo>
                      <a:pt x="129" y="137"/>
                    </a:lnTo>
                    <a:lnTo>
                      <a:pt x="140" y="1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6" name="任意多边形 311205"/>
              <p:cNvSpPr/>
              <p:nvPr/>
            </p:nvSpPr>
            <p:spPr>
              <a:xfrm>
                <a:off x="3890" y="1309"/>
                <a:ext cx="37" cy="116"/>
              </a:xfrm>
              <a:custGeom>
                <a:rect l="0" t="0" r="0" b="0"/>
                <a:pathLst>
                  <a:path w="37" h="115">
                    <a:moveTo>
                      <a:pt x="0" y="6"/>
                    </a:moveTo>
                    <a:lnTo>
                      <a:pt x="0" y="6"/>
                    </a:lnTo>
                    <a:lnTo>
                      <a:pt x="11" y="17"/>
                    </a:lnTo>
                    <a:lnTo>
                      <a:pt x="17" y="30"/>
                    </a:lnTo>
                    <a:lnTo>
                      <a:pt x="24" y="43"/>
                    </a:lnTo>
                    <a:lnTo>
                      <a:pt x="26" y="57"/>
                    </a:lnTo>
                    <a:lnTo>
                      <a:pt x="26" y="72"/>
                    </a:lnTo>
                    <a:lnTo>
                      <a:pt x="24" y="85"/>
                    </a:lnTo>
                    <a:lnTo>
                      <a:pt x="19" y="98"/>
                    </a:lnTo>
                    <a:lnTo>
                      <a:pt x="11" y="111"/>
                    </a:lnTo>
                    <a:lnTo>
                      <a:pt x="19" y="116"/>
                    </a:lnTo>
                    <a:lnTo>
                      <a:pt x="28" y="103"/>
                    </a:lnTo>
                    <a:lnTo>
                      <a:pt x="33" y="87"/>
                    </a:lnTo>
                    <a:lnTo>
                      <a:pt x="37" y="72"/>
                    </a:lnTo>
                    <a:lnTo>
                      <a:pt x="35" y="57"/>
                    </a:lnTo>
                    <a:lnTo>
                      <a:pt x="33" y="39"/>
                    </a:lnTo>
                    <a:lnTo>
                      <a:pt x="26" y="26"/>
                    </a:lnTo>
                    <a:lnTo>
                      <a:pt x="17" y="11"/>
                    </a:lnTo>
                    <a:lnTo>
                      <a:pt x="4" y="0"/>
                    </a:lnTo>
                    <a:lnTo>
                      <a:pt x="4"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7" name="任意多边形 311206"/>
              <p:cNvSpPr/>
              <p:nvPr/>
            </p:nvSpPr>
            <p:spPr>
              <a:xfrm>
                <a:off x="3778" y="1291"/>
                <a:ext cx="116" cy="35"/>
              </a:xfrm>
              <a:custGeom>
                <a:rect l="0" t="0" r="0" b="0"/>
                <a:pathLst>
                  <a:path w="115" h="35">
                    <a:moveTo>
                      <a:pt x="7" y="35"/>
                    </a:moveTo>
                    <a:lnTo>
                      <a:pt x="7" y="35"/>
                    </a:lnTo>
                    <a:lnTo>
                      <a:pt x="18" y="24"/>
                    </a:lnTo>
                    <a:lnTo>
                      <a:pt x="31" y="16"/>
                    </a:lnTo>
                    <a:lnTo>
                      <a:pt x="44" y="11"/>
                    </a:lnTo>
                    <a:lnTo>
                      <a:pt x="57" y="9"/>
                    </a:lnTo>
                    <a:lnTo>
                      <a:pt x="70" y="9"/>
                    </a:lnTo>
                    <a:lnTo>
                      <a:pt x="86" y="11"/>
                    </a:lnTo>
                    <a:lnTo>
                      <a:pt x="99" y="16"/>
                    </a:lnTo>
                    <a:lnTo>
                      <a:pt x="112" y="24"/>
                    </a:lnTo>
                    <a:lnTo>
                      <a:pt x="116" y="18"/>
                    </a:lnTo>
                    <a:lnTo>
                      <a:pt x="103" y="9"/>
                    </a:lnTo>
                    <a:lnTo>
                      <a:pt x="88" y="2"/>
                    </a:lnTo>
                    <a:lnTo>
                      <a:pt x="72" y="0"/>
                    </a:lnTo>
                    <a:lnTo>
                      <a:pt x="55" y="0"/>
                    </a:lnTo>
                    <a:lnTo>
                      <a:pt x="40" y="2"/>
                    </a:lnTo>
                    <a:lnTo>
                      <a:pt x="27" y="9"/>
                    </a:lnTo>
                    <a:lnTo>
                      <a:pt x="11" y="18"/>
                    </a:lnTo>
                    <a:lnTo>
                      <a:pt x="0" y="29"/>
                    </a:lnTo>
                    <a:lnTo>
                      <a:pt x="0" y="29"/>
                    </a:lnTo>
                    <a:lnTo>
                      <a:pt x="7"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8" name="任意多边形 311207"/>
              <p:cNvSpPr/>
              <p:nvPr/>
            </p:nvSpPr>
            <p:spPr>
              <a:xfrm>
                <a:off x="3761" y="1320"/>
                <a:ext cx="37" cy="118"/>
              </a:xfrm>
              <a:custGeom>
                <a:rect l="0" t="0" r="0" b="0"/>
                <a:pathLst>
                  <a:path w="37" h="118">
                    <a:moveTo>
                      <a:pt x="37" y="111"/>
                    </a:moveTo>
                    <a:lnTo>
                      <a:pt x="37" y="111"/>
                    </a:lnTo>
                    <a:lnTo>
                      <a:pt x="26" y="100"/>
                    </a:lnTo>
                    <a:lnTo>
                      <a:pt x="20" y="87"/>
                    </a:lnTo>
                    <a:lnTo>
                      <a:pt x="13" y="74"/>
                    </a:lnTo>
                    <a:lnTo>
                      <a:pt x="11" y="61"/>
                    </a:lnTo>
                    <a:lnTo>
                      <a:pt x="9" y="46"/>
                    </a:lnTo>
                    <a:lnTo>
                      <a:pt x="13" y="32"/>
                    </a:lnTo>
                    <a:lnTo>
                      <a:pt x="17" y="19"/>
                    </a:lnTo>
                    <a:lnTo>
                      <a:pt x="24" y="6"/>
                    </a:lnTo>
                    <a:lnTo>
                      <a:pt x="17" y="0"/>
                    </a:lnTo>
                    <a:lnTo>
                      <a:pt x="9" y="15"/>
                    </a:lnTo>
                    <a:lnTo>
                      <a:pt x="2" y="30"/>
                    </a:lnTo>
                    <a:lnTo>
                      <a:pt x="0" y="46"/>
                    </a:lnTo>
                    <a:lnTo>
                      <a:pt x="0" y="61"/>
                    </a:lnTo>
                    <a:lnTo>
                      <a:pt x="4" y="76"/>
                    </a:lnTo>
                    <a:lnTo>
                      <a:pt x="11" y="92"/>
                    </a:lnTo>
                    <a:lnTo>
                      <a:pt x="20" y="105"/>
                    </a:lnTo>
                    <a:lnTo>
                      <a:pt x="33" y="118"/>
                    </a:lnTo>
                    <a:lnTo>
                      <a:pt x="33" y="118"/>
                    </a:lnTo>
                    <a:lnTo>
                      <a:pt x="37" y="1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09" name="任意多边形 311208"/>
              <p:cNvSpPr/>
              <p:nvPr/>
            </p:nvSpPr>
            <p:spPr>
              <a:xfrm>
                <a:off x="3794" y="1420"/>
                <a:ext cx="115" cy="35"/>
              </a:xfrm>
              <a:custGeom>
                <a:rect l="0" t="0" r="0" b="0"/>
                <a:pathLst>
                  <a:path w="115" h="35">
                    <a:moveTo>
                      <a:pt x="107" y="0"/>
                    </a:moveTo>
                    <a:lnTo>
                      <a:pt x="107" y="0"/>
                    </a:lnTo>
                    <a:lnTo>
                      <a:pt x="98" y="11"/>
                    </a:lnTo>
                    <a:lnTo>
                      <a:pt x="85" y="18"/>
                    </a:lnTo>
                    <a:lnTo>
                      <a:pt x="72" y="24"/>
                    </a:lnTo>
                    <a:lnTo>
                      <a:pt x="59" y="26"/>
                    </a:lnTo>
                    <a:lnTo>
                      <a:pt x="46" y="26"/>
                    </a:lnTo>
                    <a:lnTo>
                      <a:pt x="30" y="24"/>
                    </a:lnTo>
                    <a:lnTo>
                      <a:pt x="17" y="18"/>
                    </a:lnTo>
                    <a:lnTo>
                      <a:pt x="4" y="11"/>
                    </a:lnTo>
                    <a:lnTo>
                      <a:pt x="0" y="18"/>
                    </a:lnTo>
                    <a:lnTo>
                      <a:pt x="13" y="26"/>
                    </a:lnTo>
                    <a:lnTo>
                      <a:pt x="28" y="33"/>
                    </a:lnTo>
                    <a:lnTo>
                      <a:pt x="43" y="35"/>
                    </a:lnTo>
                    <a:lnTo>
                      <a:pt x="61" y="35"/>
                    </a:lnTo>
                    <a:lnTo>
                      <a:pt x="76" y="33"/>
                    </a:lnTo>
                    <a:lnTo>
                      <a:pt x="89" y="26"/>
                    </a:lnTo>
                    <a:lnTo>
                      <a:pt x="102" y="18"/>
                    </a:lnTo>
                    <a:lnTo>
                      <a:pt x="115" y="5"/>
                    </a:lnTo>
                    <a:lnTo>
                      <a:pt x="115" y="5"/>
                    </a:lnTo>
                    <a:lnTo>
                      <a:pt x="10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0" name="任意多边形 311209"/>
              <p:cNvSpPr/>
              <p:nvPr/>
            </p:nvSpPr>
            <p:spPr>
              <a:xfrm>
                <a:off x="3767" y="1296"/>
                <a:ext cx="153" cy="155"/>
              </a:xfrm>
              <a:custGeom>
                <a:rect l="0" t="0" r="0" b="0"/>
                <a:pathLst>
                  <a:path w="153" h="155">
                    <a:moveTo>
                      <a:pt x="138" y="126"/>
                    </a:moveTo>
                    <a:lnTo>
                      <a:pt x="147" y="113"/>
                    </a:lnTo>
                    <a:lnTo>
                      <a:pt x="151" y="100"/>
                    </a:lnTo>
                    <a:lnTo>
                      <a:pt x="153" y="85"/>
                    </a:lnTo>
                    <a:lnTo>
                      <a:pt x="153" y="70"/>
                    </a:lnTo>
                    <a:lnTo>
                      <a:pt x="149" y="54"/>
                    </a:lnTo>
                    <a:lnTo>
                      <a:pt x="145" y="41"/>
                    </a:lnTo>
                    <a:lnTo>
                      <a:pt x="136" y="28"/>
                    </a:lnTo>
                    <a:lnTo>
                      <a:pt x="125" y="17"/>
                    </a:lnTo>
                    <a:lnTo>
                      <a:pt x="110" y="8"/>
                    </a:lnTo>
                    <a:lnTo>
                      <a:pt x="97" y="4"/>
                    </a:lnTo>
                    <a:lnTo>
                      <a:pt x="81" y="0"/>
                    </a:lnTo>
                    <a:lnTo>
                      <a:pt x="66" y="0"/>
                    </a:lnTo>
                    <a:lnTo>
                      <a:pt x="53" y="4"/>
                    </a:lnTo>
                    <a:lnTo>
                      <a:pt x="40" y="8"/>
                    </a:lnTo>
                    <a:lnTo>
                      <a:pt x="27" y="17"/>
                    </a:lnTo>
                    <a:lnTo>
                      <a:pt x="16" y="28"/>
                    </a:lnTo>
                    <a:lnTo>
                      <a:pt x="7" y="41"/>
                    </a:lnTo>
                    <a:lnTo>
                      <a:pt x="3" y="56"/>
                    </a:lnTo>
                    <a:lnTo>
                      <a:pt x="0" y="72"/>
                    </a:lnTo>
                    <a:lnTo>
                      <a:pt x="0" y="85"/>
                    </a:lnTo>
                    <a:lnTo>
                      <a:pt x="3" y="100"/>
                    </a:lnTo>
                    <a:lnTo>
                      <a:pt x="9" y="113"/>
                    </a:lnTo>
                    <a:lnTo>
                      <a:pt x="18" y="126"/>
                    </a:lnTo>
                    <a:lnTo>
                      <a:pt x="29" y="137"/>
                    </a:lnTo>
                    <a:lnTo>
                      <a:pt x="42" y="146"/>
                    </a:lnTo>
                    <a:lnTo>
                      <a:pt x="57" y="153"/>
                    </a:lnTo>
                    <a:lnTo>
                      <a:pt x="73" y="155"/>
                    </a:lnTo>
                    <a:lnTo>
                      <a:pt x="86" y="155"/>
                    </a:lnTo>
                    <a:lnTo>
                      <a:pt x="101" y="153"/>
                    </a:lnTo>
                    <a:lnTo>
                      <a:pt x="114" y="146"/>
                    </a:lnTo>
                    <a:lnTo>
                      <a:pt x="127" y="137"/>
                    </a:lnTo>
                    <a:lnTo>
                      <a:pt x="138" y="1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1" name="任意多边形 311210"/>
              <p:cNvSpPr/>
              <p:nvPr/>
            </p:nvSpPr>
            <p:spPr>
              <a:xfrm>
                <a:off x="3888" y="1311"/>
                <a:ext cx="37" cy="114"/>
              </a:xfrm>
              <a:custGeom>
                <a:rect l="0" t="0" r="0" b="0"/>
                <a:pathLst>
                  <a:path w="37" h="114">
                    <a:moveTo>
                      <a:pt x="0" y="7"/>
                    </a:moveTo>
                    <a:lnTo>
                      <a:pt x="0" y="7"/>
                    </a:lnTo>
                    <a:lnTo>
                      <a:pt x="10" y="17"/>
                    </a:lnTo>
                    <a:lnTo>
                      <a:pt x="19" y="28"/>
                    </a:lnTo>
                    <a:lnTo>
                      <a:pt x="24" y="41"/>
                    </a:lnTo>
                    <a:lnTo>
                      <a:pt x="28" y="55"/>
                    </a:lnTo>
                    <a:lnTo>
                      <a:pt x="28" y="70"/>
                    </a:lnTo>
                    <a:lnTo>
                      <a:pt x="26" y="83"/>
                    </a:lnTo>
                    <a:lnTo>
                      <a:pt x="21" y="96"/>
                    </a:lnTo>
                    <a:lnTo>
                      <a:pt x="13" y="109"/>
                    </a:lnTo>
                    <a:lnTo>
                      <a:pt x="19" y="114"/>
                    </a:lnTo>
                    <a:lnTo>
                      <a:pt x="28" y="101"/>
                    </a:lnTo>
                    <a:lnTo>
                      <a:pt x="35" y="85"/>
                    </a:lnTo>
                    <a:lnTo>
                      <a:pt x="37" y="70"/>
                    </a:lnTo>
                    <a:lnTo>
                      <a:pt x="37" y="55"/>
                    </a:lnTo>
                    <a:lnTo>
                      <a:pt x="32" y="39"/>
                    </a:lnTo>
                    <a:lnTo>
                      <a:pt x="26" y="24"/>
                    </a:lnTo>
                    <a:lnTo>
                      <a:pt x="17" y="11"/>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2" name="任意多边形 311211"/>
              <p:cNvSpPr/>
              <p:nvPr/>
            </p:nvSpPr>
            <p:spPr>
              <a:xfrm>
                <a:off x="3778" y="1291"/>
                <a:ext cx="116" cy="37"/>
              </a:xfrm>
              <a:custGeom>
                <a:rect l="0" t="0" r="0" b="0"/>
                <a:pathLst>
                  <a:path w="115" h="37">
                    <a:moveTo>
                      <a:pt x="9" y="37"/>
                    </a:moveTo>
                    <a:lnTo>
                      <a:pt x="9" y="37"/>
                    </a:lnTo>
                    <a:lnTo>
                      <a:pt x="18" y="27"/>
                    </a:lnTo>
                    <a:lnTo>
                      <a:pt x="31" y="18"/>
                    </a:lnTo>
                    <a:lnTo>
                      <a:pt x="42" y="13"/>
                    </a:lnTo>
                    <a:lnTo>
                      <a:pt x="57" y="11"/>
                    </a:lnTo>
                    <a:lnTo>
                      <a:pt x="70" y="11"/>
                    </a:lnTo>
                    <a:lnTo>
                      <a:pt x="83" y="13"/>
                    </a:lnTo>
                    <a:lnTo>
                      <a:pt x="96" y="18"/>
                    </a:lnTo>
                    <a:lnTo>
                      <a:pt x="110" y="27"/>
                    </a:lnTo>
                    <a:lnTo>
                      <a:pt x="116" y="20"/>
                    </a:lnTo>
                    <a:lnTo>
                      <a:pt x="101" y="9"/>
                    </a:lnTo>
                    <a:lnTo>
                      <a:pt x="88" y="5"/>
                    </a:lnTo>
                    <a:lnTo>
                      <a:pt x="70" y="0"/>
                    </a:lnTo>
                    <a:lnTo>
                      <a:pt x="55" y="0"/>
                    </a:lnTo>
                    <a:lnTo>
                      <a:pt x="40" y="5"/>
                    </a:lnTo>
                    <a:lnTo>
                      <a:pt x="27" y="11"/>
                    </a:lnTo>
                    <a:lnTo>
                      <a:pt x="13" y="20"/>
                    </a:lnTo>
                    <a:lnTo>
                      <a:pt x="0" y="31"/>
                    </a:lnTo>
                    <a:lnTo>
                      <a:pt x="0" y="31"/>
                    </a:lnTo>
                    <a:lnTo>
                      <a:pt x="9"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3" name="任意多边形 311212"/>
              <p:cNvSpPr/>
              <p:nvPr/>
            </p:nvSpPr>
            <p:spPr>
              <a:xfrm>
                <a:off x="3763" y="1322"/>
                <a:ext cx="37" cy="116"/>
              </a:xfrm>
              <a:custGeom>
                <a:rect l="0" t="0" r="0" b="0"/>
                <a:pathLst>
                  <a:path w="37" h="115">
                    <a:moveTo>
                      <a:pt x="37" y="109"/>
                    </a:moveTo>
                    <a:lnTo>
                      <a:pt x="37" y="109"/>
                    </a:lnTo>
                    <a:lnTo>
                      <a:pt x="26" y="98"/>
                    </a:lnTo>
                    <a:lnTo>
                      <a:pt x="18" y="85"/>
                    </a:lnTo>
                    <a:lnTo>
                      <a:pt x="11" y="72"/>
                    </a:lnTo>
                    <a:lnTo>
                      <a:pt x="9" y="59"/>
                    </a:lnTo>
                    <a:lnTo>
                      <a:pt x="9" y="46"/>
                    </a:lnTo>
                    <a:lnTo>
                      <a:pt x="11" y="30"/>
                    </a:lnTo>
                    <a:lnTo>
                      <a:pt x="15" y="17"/>
                    </a:lnTo>
                    <a:lnTo>
                      <a:pt x="24" y="6"/>
                    </a:lnTo>
                    <a:lnTo>
                      <a:pt x="15" y="0"/>
                    </a:lnTo>
                    <a:lnTo>
                      <a:pt x="7" y="13"/>
                    </a:lnTo>
                    <a:lnTo>
                      <a:pt x="2" y="28"/>
                    </a:lnTo>
                    <a:lnTo>
                      <a:pt x="0" y="44"/>
                    </a:lnTo>
                    <a:lnTo>
                      <a:pt x="0" y="61"/>
                    </a:lnTo>
                    <a:lnTo>
                      <a:pt x="2" y="76"/>
                    </a:lnTo>
                    <a:lnTo>
                      <a:pt x="9" y="90"/>
                    </a:lnTo>
                    <a:lnTo>
                      <a:pt x="20" y="105"/>
                    </a:lnTo>
                    <a:lnTo>
                      <a:pt x="31" y="116"/>
                    </a:lnTo>
                    <a:lnTo>
                      <a:pt x="31" y="116"/>
                    </a:lnTo>
                    <a:lnTo>
                      <a:pt x="37" y="10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4" name="任意多边形 311213"/>
              <p:cNvSpPr/>
              <p:nvPr/>
            </p:nvSpPr>
            <p:spPr>
              <a:xfrm>
                <a:off x="3794" y="1420"/>
                <a:ext cx="113" cy="35"/>
              </a:xfrm>
              <a:custGeom>
                <a:rect l="0" t="0" r="0" b="0"/>
                <a:pathLst>
                  <a:path w="113" h="35">
                    <a:moveTo>
                      <a:pt x="107" y="0"/>
                    </a:moveTo>
                    <a:lnTo>
                      <a:pt x="107" y="0"/>
                    </a:lnTo>
                    <a:lnTo>
                      <a:pt x="98" y="11"/>
                    </a:lnTo>
                    <a:lnTo>
                      <a:pt x="85" y="18"/>
                    </a:lnTo>
                    <a:lnTo>
                      <a:pt x="72" y="24"/>
                    </a:lnTo>
                    <a:lnTo>
                      <a:pt x="59" y="26"/>
                    </a:lnTo>
                    <a:lnTo>
                      <a:pt x="46" y="26"/>
                    </a:lnTo>
                    <a:lnTo>
                      <a:pt x="30" y="24"/>
                    </a:lnTo>
                    <a:lnTo>
                      <a:pt x="17" y="18"/>
                    </a:lnTo>
                    <a:lnTo>
                      <a:pt x="6" y="11"/>
                    </a:lnTo>
                    <a:lnTo>
                      <a:pt x="0" y="18"/>
                    </a:lnTo>
                    <a:lnTo>
                      <a:pt x="13" y="26"/>
                    </a:lnTo>
                    <a:lnTo>
                      <a:pt x="28" y="33"/>
                    </a:lnTo>
                    <a:lnTo>
                      <a:pt x="43" y="35"/>
                    </a:lnTo>
                    <a:lnTo>
                      <a:pt x="61" y="35"/>
                    </a:lnTo>
                    <a:lnTo>
                      <a:pt x="76" y="33"/>
                    </a:lnTo>
                    <a:lnTo>
                      <a:pt x="89" y="26"/>
                    </a:lnTo>
                    <a:lnTo>
                      <a:pt x="102" y="18"/>
                    </a:lnTo>
                    <a:lnTo>
                      <a:pt x="113" y="5"/>
                    </a:lnTo>
                    <a:lnTo>
                      <a:pt x="113" y="5"/>
                    </a:lnTo>
                    <a:lnTo>
                      <a:pt x="10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5" name="任意多边形 311214"/>
              <p:cNvSpPr/>
              <p:nvPr/>
            </p:nvSpPr>
            <p:spPr>
              <a:xfrm>
                <a:off x="3767" y="1298"/>
                <a:ext cx="153" cy="153"/>
              </a:xfrm>
              <a:custGeom>
                <a:rect l="0" t="0" r="0" b="0"/>
                <a:pathLst>
                  <a:path w="153" h="153">
                    <a:moveTo>
                      <a:pt x="136" y="124"/>
                    </a:moveTo>
                    <a:lnTo>
                      <a:pt x="145" y="111"/>
                    </a:lnTo>
                    <a:lnTo>
                      <a:pt x="151" y="98"/>
                    </a:lnTo>
                    <a:lnTo>
                      <a:pt x="153" y="83"/>
                    </a:lnTo>
                    <a:lnTo>
                      <a:pt x="151" y="68"/>
                    </a:lnTo>
                    <a:lnTo>
                      <a:pt x="149" y="54"/>
                    </a:lnTo>
                    <a:lnTo>
                      <a:pt x="142" y="41"/>
                    </a:lnTo>
                    <a:lnTo>
                      <a:pt x="134" y="28"/>
                    </a:lnTo>
                    <a:lnTo>
                      <a:pt x="123" y="17"/>
                    </a:lnTo>
                    <a:lnTo>
                      <a:pt x="110" y="9"/>
                    </a:lnTo>
                    <a:lnTo>
                      <a:pt x="97" y="2"/>
                    </a:lnTo>
                    <a:lnTo>
                      <a:pt x="81" y="0"/>
                    </a:lnTo>
                    <a:lnTo>
                      <a:pt x="66" y="0"/>
                    </a:lnTo>
                    <a:lnTo>
                      <a:pt x="53" y="4"/>
                    </a:lnTo>
                    <a:lnTo>
                      <a:pt x="40" y="9"/>
                    </a:lnTo>
                    <a:lnTo>
                      <a:pt x="27" y="17"/>
                    </a:lnTo>
                    <a:lnTo>
                      <a:pt x="16" y="28"/>
                    </a:lnTo>
                    <a:lnTo>
                      <a:pt x="7" y="41"/>
                    </a:lnTo>
                    <a:lnTo>
                      <a:pt x="3" y="54"/>
                    </a:lnTo>
                    <a:lnTo>
                      <a:pt x="0" y="70"/>
                    </a:lnTo>
                    <a:lnTo>
                      <a:pt x="0" y="85"/>
                    </a:lnTo>
                    <a:lnTo>
                      <a:pt x="5" y="98"/>
                    </a:lnTo>
                    <a:lnTo>
                      <a:pt x="9" y="114"/>
                    </a:lnTo>
                    <a:lnTo>
                      <a:pt x="18" y="124"/>
                    </a:lnTo>
                    <a:lnTo>
                      <a:pt x="31" y="135"/>
                    </a:lnTo>
                    <a:lnTo>
                      <a:pt x="44" y="144"/>
                    </a:lnTo>
                    <a:lnTo>
                      <a:pt x="57" y="151"/>
                    </a:lnTo>
                    <a:lnTo>
                      <a:pt x="73" y="153"/>
                    </a:lnTo>
                    <a:lnTo>
                      <a:pt x="86" y="153"/>
                    </a:lnTo>
                    <a:lnTo>
                      <a:pt x="101" y="151"/>
                    </a:lnTo>
                    <a:lnTo>
                      <a:pt x="114" y="144"/>
                    </a:lnTo>
                    <a:lnTo>
                      <a:pt x="127" y="135"/>
                    </a:lnTo>
                    <a:lnTo>
                      <a:pt x="136" y="1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6" name="任意多边形 311215"/>
              <p:cNvSpPr/>
              <p:nvPr/>
            </p:nvSpPr>
            <p:spPr>
              <a:xfrm>
                <a:off x="3888" y="1311"/>
                <a:ext cx="37" cy="114"/>
              </a:xfrm>
              <a:custGeom>
                <a:rect l="0" t="0" r="0" b="0"/>
                <a:pathLst>
                  <a:path w="37" h="114">
                    <a:moveTo>
                      <a:pt x="0" y="9"/>
                    </a:moveTo>
                    <a:lnTo>
                      <a:pt x="0" y="9"/>
                    </a:lnTo>
                    <a:lnTo>
                      <a:pt x="10" y="17"/>
                    </a:lnTo>
                    <a:lnTo>
                      <a:pt x="17" y="31"/>
                    </a:lnTo>
                    <a:lnTo>
                      <a:pt x="24" y="44"/>
                    </a:lnTo>
                    <a:lnTo>
                      <a:pt x="26" y="57"/>
                    </a:lnTo>
                    <a:lnTo>
                      <a:pt x="28" y="70"/>
                    </a:lnTo>
                    <a:lnTo>
                      <a:pt x="26" y="83"/>
                    </a:lnTo>
                    <a:lnTo>
                      <a:pt x="19" y="96"/>
                    </a:lnTo>
                    <a:lnTo>
                      <a:pt x="13" y="109"/>
                    </a:lnTo>
                    <a:lnTo>
                      <a:pt x="19" y="114"/>
                    </a:lnTo>
                    <a:lnTo>
                      <a:pt x="28" y="101"/>
                    </a:lnTo>
                    <a:lnTo>
                      <a:pt x="35" y="85"/>
                    </a:lnTo>
                    <a:lnTo>
                      <a:pt x="37" y="70"/>
                    </a:lnTo>
                    <a:lnTo>
                      <a:pt x="35" y="55"/>
                    </a:lnTo>
                    <a:lnTo>
                      <a:pt x="32" y="39"/>
                    </a:lnTo>
                    <a:lnTo>
                      <a:pt x="26" y="26"/>
                    </a:lnTo>
                    <a:lnTo>
                      <a:pt x="17" y="13"/>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7" name="任意多边形 311216"/>
              <p:cNvSpPr/>
              <p:nvPr/>
            </p:nvSpPr>
            <p:spPr>
              <a:xfrm>
                <a:off x="3781" y="1293"/>
                <a:ext cx="111" cy="35"/>
              </a:xfrm>
              <a:custGeom>
                <a:rect l="0" t="0" r="0" b="0"/>
                <a:pathLst>
                  <a:path w="110" h="35">
                    <a:moveTo>
                      <a:pt x="6" y="35"/>
                    </a:moveTo>
                    <a:lnTo>
                      <a:pt x="6" y="35"/>
                    </a:lnTo>
                    <a:lnTo>
                      <a:pt x="15" y="27"/>
                    </a:lnTo>
                    <a:lnTo>
                      <a:pt x="28" y="18"/>
                    </a:lnTo>
                    <a:lnTo>
                      <a:pt x="39" y="14"/>
                    </a:lnTo>
                    <a:lnTo>
                      <a:pt x="54" y="9"/>
                    </a:lnTo>
                    <a:lnTo>
                      <a:pt x="67" y="9"/>
                    </a:lnTo>
                    <a:lnTo>
                      <a:pt x="80" y="11"/>
                    </a:lnTo>
                    <a:lnTo>
                      <a:pt x="93" y="18"/>
                    </a:lnTo>
                    <a:lnTo>
                      <a:pt x="107" y="27"/>
                    </a:lnTo>
                    <a:lnTo>
                      <a:pt x="111" y="18"/>
                    </a:lnTo>
                    <a:lnTo>
                      <a:pt x="98" y="9"/>
                    </a:lnTo>
                    <a:lnTo>
                      <a:pt x="83" y="3"/>
                    </a:lnTo>
                    <a:lnTo>
                      <a:pt x="67" y="0"/>
                    </a:lnTo>
                    <a:lnTo>
                      <a:pt x="52" y="0"/>
                    </a:lnTo>
                    <a:lnTo>
                      <a:pt x="37" y="5"/>
                    </a:lnTo>
                    <a:lnTo>
                      <a:pt x="24" y="9"/>
                    </a:lnTo>
                    <a:lnTo>
                      <a:pt x="10" y="18"/>
                    </a:lnTo>
                    <a:lnTo>
                      <a:pt x="0" y="31"/>
                    </a:lnTo>
                    <a:lnTo>
                      <a:pt x="0" y="31"/>
                    </a:lnTo>
                    <a:lnTo>
                      <a:pt x="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8" name="任意多边形 311217"/>
              <p:cNvSpPr/>
              <p:nvPr/>
            </p:nvSpPr>
            <p:spPr>
              <a:xfrm>
                <a:off x="3763" y="1324"/>
                <a:ext cx="37" cy="114"/>
              </a:xfrm>
              <a:custGeom>
                <a:rect l="0" t="0" r="0" b="0"/>
                <a:pathLst>
                  <a:path w="37" h="114">
                    <a:moveTo>
                      <a:pt x="37" y="107"/>
                    </a:moveTo>
                    <a:lnTo>
                      <a:pt x="37" y="107"/>
                    </a:lnTo>
                    <a:lnTo>
                      <a:pt x="26" y="96"/>
                    </a:lnTo>
                    <a:lnTo>
                      <a:pt x="18" y="83"/>
                    </a:lnTo>
                    <a:lnTo>
                      <a:pt x="13" y="72"/>
                    </a:lnTo>
                    <a:lnTo>
                      <a:pt x="9" y="57"/>
                    </a:lnTo>
                    <a:lnTo>
                      <a:pt x="9" y="44"/>
                    </a:lnTo>
                    <a:lnTo>
                      <a:pt x="11" y="31"/>
                    </a:lnTo>
                    <a:lnTo>
                      <a:pt x="15" y="18"/>
                    </a:lnTo>
                    <a:lnTo>
                      <a:pt x="24" y="4"/>
                    </a:lnTo>
                    <a:lnTo>
                      <a:pt x="18" y="0"/>
                    </a:lnTo>
                    <a:lnTo>
                      <a:pt x="9" y="13"/>
                    </a:lnTo>
                    <a:lnTo>
                      <a:pt x="2" y="28"/>
                    </a:lnTo>
                    <a:lnTo>
                      <a:pt x="0" y="44"/>
                    </a:lnTo>
                    <a:lnTo>
                      <a:pt x="0" y="59"/>
                    </a:lnTo>
                    <a:lnTo>
                      <a:pt x="4" y="74"/>
                    </a:lnTo>
                    <a:lnTo>
                      <a:pt x="11" y="90"/>
                    </a:lnTo>
                    <a:lnTo>
                      <a:pt x="20" y="103"/>
                    </a:lnTo>
                    <a:lnTo>
                      <a:pt x="31" y="114"/>
                    </a:lnTo>
                    <a:lnTo>
                      <a:pt x="31" y="114"/>
                    </a:lnTo>
                    <a:lnTo>
                      <a:pt x="37" y="10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19" name="任意多边形 311218"/>
              <p:cNvSpPr/>
              <p:nvPr/>
            </p:nvSpPr>
            <p:spPr>
              <a:xfrm>
                <a:off x="3794" y="1420"/>
                <a:ext cx="113" cy="35"/>
              </a:xfrm>
              <a:custGeom>
                <a:rect l="0" t="0" r="0" b="0"/>
                <a:pathLst>
                  <a:path w="113" h="35">
                    <a:moveTo>
                      <a:pt x="107" y="0"/>
                    </a:moveTo>
                    <a:lnTo>
                      <a:pt x="107" y="0"/>
                    </a:lnTo>
                    <a:lnTo>
                      <a:pt x="96" y="11"/>
                    </a:lnTo>
                    <a:lnTo>
                      <a:pt x="85" y="18"/>
                    </a:lnTo>
                    <a:lnTo>
                      <a:pt x="72" y="24"/>
                    </a:lnTo>
                    <a:lnTo>
                      <a:pt x="59" y="26"/>
                    </a:lnTo>
                    <a:lnTo>
                      <a:pt x="46" y="26"/>
                    </a:lnTo>
                    <a:lnTo>
                      <a:pt x="32" y="24"/>
                    </a:lnTo>
                    <a:lnTo>
                      <a:pt x="19" y="18"/>
                    </a:lnTo>
                    <a:lnTo>
                      <a:pt x="6" y="11"/>
                    </a:lnTo>
                    <a:lnTo>
                      <a:pt x="0" y="18"/>
                    </a:lnTo>
                    <a:lnTo>
                      <a:pt x="15" y="26"/>
                    </a:lnTo>
                    <a:lnTo>
                      <a:pt x="28" y="33"/>
                    </a:lnTo>
                    <a:lnTo>
                      <a:pt x="43" y="35"/>
                    </a:lnTo>
                    <a:lnTo>
                      <a:pt x="61" y="35"/>
                    </a:lnTo>
                    <a:lnTo>
                      <a:pt x="74" y="33"/>
                    </a:lnTo>
                    <a:lnTo>
                      <a:pt x="89" y="26"/>
                    </a:lnTo>
                    <a:lnTo>
                      <a:pt x="102" y="18"/>
                    </a:lnTo>
                    <a:lnTo>
                      <a:pt x="113" y="5"/>
                    </a:lnTo>
                    <a:lnTo>
                      <a:pt x="113" y="5"/>
                    </a:lnTo>
                    <a:lnTo>
                      <a:pt x="10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0" name="任意多边形 311219"/>
              <p:cNvSpPr/>
              <p:nvPr/>
            </p:nvSpPr>
            <p:spPr>
              <a:xfrm>
                <a:off x="3767" y="1300"/>
                <a:ext cx="151" cy="151"/>
              </a:xfrm>
              <a:custGeom>
                <a:rect l="0" t="0" r="0" b="0"/>
                <a:pathLst>
                  <a:path w="151" h="151">
                    <a:moveTo>
                      <a:pt x="136" y="122"/>
                    </a:moveTo>
                    <a:lnTo>
                      <a:pt x="145" y="109"/>
                    </a:lnTo>
                    <a:lnTo>
                      <a:pt x="149" y="96"/>
                    </a:lnTo>
                    <a:lnTo>
                      <a:pt x="151" y="81"/>
                    </a:lnTo>
                    <a:lnTo>
                      <a:pt x="151" y="68"/>
                    </a:lnTo>
                    <a:lnTo>
                      <a:pt x="147" y="52"/>
                    </a:lnTo>
                    <a:lnTo>
                      <a:pt x="142" y="39"/>
                    </a:lnTo>
                    <a:lnTo>
                      <a:pt x="134" y="28"/>
                    </a:lnTo>
                    <a:lnTo>
                      <a:pt x="123" y="18"/>
                    </a:lnTo>
                    <a:lnTo>
                      <a:pt x="110" y="9"/>
                    </a:lnTo>
                    <a:lnTo>
                      <a:pt x="94" y="2"/>
                    </a:lnTo>
                    <a:lnTo>
                      <a:pt x="81" y="0"/>
                    </a:lnTo>
                    <a:lnTo>
                      <a:pt x="66" y="0"/>
                    </a:lnTo>
                    <a:lnTo>
                      <a:pt x="53" y="2"/>
                    </a:lnTo>
                    <a:lnTo>
                      <a:pt x="40" y="9"/>
                    </a:lnTo>
                    <a:lnTo>
                      <a:pt x="27" y="18"/>
                    </a:lnTo>
                    <a:lnTo>
                      <a:pt x="16" y="28"/>
                    </a:lnTo>
                    <a:lnTo>
                      <a:pt x="9" y="42"/>
                    </a:lnTo>
                    <a:lnTo>
                      <a:pt x="3" y="55"/>
                    </a:lnTo>
                    <a:lnTo>
                      <a:pt x="0" y="68"/>
                    </a:lnTo>
                    <a:lnTo>
                      <a:pt x="3" y="83"/>
                    </a:lnTo>
                    <a:lnTo>
                      <a:pt x="5" y="96"/>
                    </a:lnTo>
                    <a:lnTo>
                      <a:pt x="11" y="112"/>
                    </a:lnTo>
                    <a:lnTo>
                      <a:pt x="20" y="122"/>
                    </a:lnTo>
                    <a:lnTo>
                      <a:pt x="31" y="133"/>
                    </a:lnTo>
                    <a:lnTo>
                      <a:pt x="44" y="142"/>
                    </a:lnTo>
                    <a:lnTo>
                      <a:pt x="57" y="149"/>
                    </a:lnTo>
                    <a:lnTo>
                      <a:pt x="73" y="151"/>
                    </a:lnTo>
                    <a:lnTo>
                      <a:pt x="86" y="151"/>
                    </a:lnTo>
                    <a:lnTo>
                      <a:pt x="101" y="146"/>
                    </a:lnTo>
                    <a:lnTo>
                      <a:pt x="114" y="142"/>
                    </a:lnTo>
                    <a:lnTo>
                      <a:pt x="125" y="133"/>
                    </a:lnTo>
                    <a:lnTo>
                      <a:pt x="136" y="1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1" name="任意多边形 311220"/>
              <p:cNvSpPr/>
              <p:nvPr/>
            </p:nvSpPr>
            <p:spPr>
              <a:xfrm>
                <a:off x="3885" y="1313"/>
                <a:ext cx="38" cy="112"/>
              </a:xfrm>
              <a:custGeom>
                <a:rect l="0" t="0" r="0" b="0"/>
                <a:pathLst>
                  <a:path w="38" h="112">
                    <a:moveTo>
                      <a:pt x="0" y="7"/>
                    </a:moveTo>
                    <a:lnTo>
                      <a:pt x="0" y="7"/>
                    </a:lnTo>
                    <a:lnTo>
                      <a:pt x="11" y="18"/>
                    </a:lnTo>
                    <a:lnTo>
                      <a:pt x="20" y="29"/>
                    </a:lnTo>
                    <a:lnTo>
                      <a:pt x="24" y="42"/>
                    </a:lnTo>
                    <a:lnTo>
                      <a:pt x="29" y="55"/>
                    </a:lnTo>
                    <a:lnTo>
                      <a:pt x="29" y="68"/>
                    </a:lnTo>
                    <a:lnTo>
                      <a:pt x="27" y="81"/>
                    </a:lnTo>
                    <a:lnTo>
                      <a:pt x="22" y="94"/>
                    </a:lnTo>
                    <a:lnTo>
                      <a:pt x="13" y="107"/>
                    </a:lnTo>
                    <a:lnTo>
                      <a:pt x="22" y="112"/>
                    </a:lnTo>
                    <a:lnTo>
                      <a:pt x="31" y="99"/>
                    </a:lnTo>
                    <a:lnTo>
                      <a:pt x="35" y="83"/>
                    </a:lnTo>
                    <a:lnTo>
                      <a:pt x="38" y="70"/>
                    </a:lnTo>
                    <a:lnTo>
                      <a:pt x="38" y="55"/>
                    </a:lnTo>
                    <a:lnTo>
                      <a:pt x="33" y="39"/>
                    </a:lnTo>
                    <a:lnTo>
                      <a:pt x="27" y="24"/>
                    </a:lnTo>
                    <a:lnTo>
                      <a:pt x="18" y="11"/>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2" name="任意多边形 311221"/>
              <p:cNvSpPr/>
              <p:nvPr/>
            </p:nvSpPr>
            <p:spPr>
              <a:xfrm>
                <a:off x="3781" y="1296"/>
                <a:ext cx="111" cy="35"/>
              </a:xfrm>
              <a:custGeom>
                <a:rect l="0" t="0" r="0" b="0"/>
                <a:pathLst>
                  <a:path w="110" h="35">
                    <a:moveTo>
                      <a:pt x="6" y="35"/>
                    </a:moveTo>
                    <a:lnTo>
                      <a:pt x="6" y="35"/>
                    </a:lnTo>
                    <a:lnTo>
                      <a:pt x="15" y="24"/>
                    </a:lnTo>
                    <a:lnTo>
                      <a:pt x="28" y="17"/>
                    </a:lnTo>
                    <a:lnTo>
                      <a:pt x="39" y="11"/>
                    </a:lnTo>
                    <a:lnTo>
                      <a:pt x="52" y="8"/>
                    </a:lnTo>
                    <a:lnTo>
                      <a:pt x="67" y="8"/>
                    </a:lnTo>
                    <a:lnTo>
                      <a:pt x="80" y="11"/>
                    </a:lnTo>
                    <a:lnTo>
                      <a:pt x="93" y="17"/>
                    </a:lnTo>
                    <a:lnTo>
                      <a:pt x="104" y="24"/>
                    </a:lnTo>
                    <a:lnTo>
                      <a:pt x="111" y="17"/>
                    </a:lnTo>
                    <a:lnTo>
                      <a:pt x="98" y="8"/>
                    </a:lnTo>
                    <a:lnTo>
                      <a:pt x="83" y="2"/>
                    </a:lnTo>
                    <a:lnTo>
                      <a:pt x="67" y="0"/>
                    </a:lnTo>
                    <a:lnTo>
                      <a:pt x="52" y="0"/>
                    </a:lnTo>
                    <a:lnTo>
                      <a:pt x="37" y="2"/>
                    </a:lnTo>
                    <a:lnTo>
                      <a:pt x="24" y="8"/>
                    </a:lnTo>
                    <a:lnTo>
                      <a:pt x="10" y="17"/>
                    </a:lnTo>
                    <a:lnTo>
                      <a:pt x="0" y="28"/>
                    </a:lnTo>
                    <a:lnTo>
                      <a:pt x="0" y="28"/>
                    </a:lnTo>
                    <a:lnTo>
                      <a:pt x="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3" name="任意多边形 311222"/>
              <p:cNvSpPr/>
              <p:nvPr/>
            </p:nvSpPr>
            <p:spPr>
              <a:xfrm>
                <a:off x="3763" y="1324"/>
                <a:ext cx="37" cy="114"/>
              </a:xfrm>
              <a:custGeom>
                <a:rect l="0" t="0" r="0" b="0"/>
                <a:pathLst>
                  <a:path w="37" h="114">
                    <a:moveTo>
                      <a:pt x="37" y="107"/>
                    </a:moveTo>
                    <a:lnTo>
                      <a:pt x="37" y="107"/>
                    </a:lnTo>
                    <a:lnTo>
                      <a:pt x="26" y="96"/>
                    </a:lnTo>
                    <a:lnTo>
                      <a:pt x="20" y="85"/>
                    </a:lnTo>
                    <a:lnTo>
                      <a:pt x="13" y="72"/>
                    </a:lnTo>
                    <a:lnTo>
                      <a:pt x="11" y="59"/>
                    </a:lnTo>
                    <a:lnTo>
                      <a:pt x="9" y="46"/>
                    </a:lnTo>
                    <a:lnTo>
                      <a:pt x="11" y="31"/>
                    </a:lnTo>
                    <a:lnTo>
                      <a:pt x="18" y="18"/>
                    </a:lnTo>
                    <a:lnTo>
                      <a:pt x="24" y="7"/>
                    </a:lnTo>
                    <a:lnTo>
                      <a:pt x="18" y="0"/>
                    </a:lnTo>
                    <a:lnTo>
                      <a:pt x="9" y="15"/>
                    </a:lnTo>
                    <a:lnTo>
                      <a:pt x="2" y="28"/>
                    </a:lnTo>
                    <a:lnTo>
                      <a:pt x="0" y="44"/>
                    </a:lnTo>
                    <a:lnTo>
                      <a:pt x="2" y="59"/>
                    </a:lnTo>
                    <a:lnTo>
                      <a:pt x="4" y="74"/>
                    </a:lnTo>
                    <a:lnTo>
                      <a:pt x="11" y="90"/>
                    </a:lnTo>
                    <a:lnTo>
                      <a:pt x="20" y="103"/>
                    </a:lnTo>
                    <a:lnTo>
                      <a:pt x="33" y="114"/>
                    </a:lnTo>
                    <a:lnTo>
                      <a:pt x="33" y="114"/>
                    </a:lnTo>
                    <a:lnTo>
                      <a:pt x="37" y="10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4" name="任意多边形 311223"/>
              <p:cNvSpPr/>
              <p:nvPr/>
            </p:nvSpPr>
            <p:spPr>
              <a:xfrm>
                <a:off x="3796" y="1420"/>
                <a:ext cx="111" cy="35"/>
              </a:xfrm>
              <a:custGeom>
                <a:rect l="0" t="0" r="0" b="0"/>
                <a:pathLst>
                  <a:path w="110" h="35">
                    <a:moveTo>
                      <a:pt x="102" y="0"/>
                    </a:moveTo>
                    <a:lnTo>
                      <a:pt x="102" y="0"/>
                    </a:lnTo>
                    <a:lnTo>
                      <a:pt x="94" y="9"/>
                    </a:lnTo>
                    <a:lnTo>
                      <a:pt x="83" y="18"/>
                    </a:lnTo>
                    <a:lnTo>
                      <a:pt x="70" y="22"/>
                    </a:lnTo>
                    <a:lnTo>
                      <a:pt x="57" y="26"/>
                    </a:lnTo>
                    <a:lnTo>
                      <a:pt x="44" y="26"/>
                    </a:lnTo>
                    <a:lnTo>
                      <a:pt x="30" y="24"/>
                    </a:lnTo>
                    <a:lnTo>
                      <a:pt x="17" y="18"/>
                    </a:lnTo>
                    <a:lnTo>
                      <a:pt x="4" y="11"/>
                    </a:lnTo>
                    <a:lnTo>
                      <a:pt x="0" y="18"/>
                    </a:lnTo>
                    <a:lnTo>
                      <a:pt x="13" y="26"/>
                    </a:lnTo>
                    <a:lnTo>
                      <a:pt x="28" y="33"/>
                    </a:lnTo>
                    <a:lnTo>
                      <a:pt x="44" y="35"/>
                    </a:lnTo>
                    <a:lnTo>
                      <a:pt x="59" y="35"/>
                    </a:lnTo>
                    <a:lnTo>
                      <a:pt x="72" y="31"/>
                    </a:lnTo>
                    <a:lnTo>
                      <a:pt x="87" y="26"/>
                    </a:lnTo>
                    <a:lnTo>
                      <a:pt x="100" y="18"/>
                    </a:lnTo>
                    <a:lnTo>
                      <a:pt x="111" y="5"/>
                    </a:lnTo>
                    <a:lnTo>
                      <a:pt x="111" y="5"/>
                    </a:lnTo>
                    <a:lnTo>
                      <a:pt x="10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5" name="任意多边形 311224"/>
              <p:cNvSpPr/>
              <p:nvPr/>
            </p:nvSpPr>
            <p:spPr>
              <a:xfrm>
                <a:off x="3770" y="1302"/>
                <a:ext cx="148" cy="149"/>
              </a:xfrm>
              <a:custGeom>
                <a:rect l="0" t="0" r="0" b="0"/>
                <a:pathLst>
                  <a:path w="148" h="149">
                    <a:moveTo>
                      <a:pt x="133" y="120"/>
                    </a:moveTo>
                    <a:lnTo>
                      <a:pt x="139" y="107"/>
                    </a:lnTo>
                    <a:lnTo>
                      <a:pt x="146" y="94"/>
                    </a:lnTo>
                    <a:lnTo>
                      <a:pt x="148" y="81"/>
                    </a:lnTo>
                    <a:lnTo>
                      <a:pt x="146" y="66"/>
                    </a:lnTo>
                    <a:lnTo>
                      <a:pt x="144" y="53"/>
                    </a:lnTo>
                    <a:lnTo>
                      <a:pt x="137" y="40"/>
                    </a:lnTo>
                    <a:lnTo>
                      <a:pt x="128" y="26"/>
                    </a:lnTo>
                    <a:lnTo>
                      <a:pt x="118" y="16"/>
                    </a:lnTo>
                    <a:lnTo>
                      <a:pt x="104" y="9"/>
                    </a:lnTo>
                    <a:lnTo>
                      <a:pt x="91" y="2"/>
                    </a:lnTo>
                    <a:lnTo>
                      <a:pt x="78" y="0"/>
                    </a:lnTo>
                    <a:lnTo>
                      <a:pt x="63" y="0"/>
                    </a:lnTo>
                    <a:lnTo>
                      <a:pt x="50" y="2"/>
                    </a:lnTo>
                    <a:lnTo>
                      <a:pt x="37" y="9"/>
                    </a:lnTo>
                    <a:lnTo>
                      <a:pt x="24" y="16"/>
                    </a:lnTo>
                    <a:lnTo>
                      <a:pt x="15" y="26"/>
                    </a:lnTo>
                    <a:lnTo>
                      <a:pt x="6" y="40"/>
                    </a:lnTo>
                    <a:lnTo>
                      <a:pt x="2" y="53"/>
                    </a:lnTo>
                    <a:lnTo>
                      <a:pt x="0" y="68"/>
                    </a:lnTo>
                    <a:lnTo>
                      <a:pt x="0" y="81"/>
                    </a:lnTo>
                    <a:lnTo>
                      <a:pt x="2" y="96"/>
                    </a:lnTo>
                    <a:lnTo>
                      <a:pt x="8" y="110"/>
                    </a:lnTo>
                    <a:lnTo>
                      <a:pt x="17" y="120"/>
                    </a:lnTo>
                    <a:lnTo>
                      <a:pt x="28" y="131"/>
                    </a:lnTo>
                    <a:lnTo>
                      <a:pt x="41" y="140"/>
                    </a:lnTo>
                    <a:lnTo>
                      <a:pt x="54" y="144"/>
                    </a:lnTo>
                    <a:lnTo>
                      <a:pt x="70" y="149"/>
                    </a:lnTo>
                    <a:lnTo>
                      <a:pt x="83" y="149"/>
                    </a:lnTo>
                    <a:lnTo>
                      <a:pt x="98" y="144"/>
                    </a:lnTo>
                    <a:lnTo>
                      <a:pt x="111" y="140"/>
                    </a:lnTo>
                    <a:lnTo>
                      <a:pt x="122" y="131"/>
                    </a:lnTo>
                    <a:lnTo>
                      <a:pt x="133" y="1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6" name="任意多边形 311225"/>
              <p:cNvSpPr/>
              <p:nvPr/>
            </p:nvSpPr>
            <p:spPr>
              <a:xfrm>
                <a:off x="3885" y="1315"/>
                <a:ext cx="38" cy="110"/>
              </a:xfrm>
              <a:custGeom>
                <a:rect l="0" t="0" r="0" b="0"/>
                <a:pathLst>
                  <a:path w="38" h="110">
                    <a:moveTo>
                      <a:pt x="0" y="7"/>
                    </a:moveTo>
                    <a:lnTo>
                      <a:pt x="0" y="7"/>
                    </a:lnTo>
                    <a:lnTo>
                      <a:pt x="11" y="16"/>
                    </a:lnTo>
                    <a:lnTo>
                      <a:pt x="18" y="29"/>
                    </a:lnTo>
                    <a:lnTo>
                      <a:pt x="24" y="40"/>
                    </a:lnTo>
                    <a:lnTo>
                      <a:pt x="27" y="53"/>
                    </a:lnTo>
                    <a:lnTo>
                      <a:pt x="29" y="68"/>
                    </a:lnTo>
                    <a:lnTo>
                      <a:pt x="27" y="81"/>
                    </a:lnTo>
                    <a:lnTo>
                      <a:pt x="22" y="92"/>
                    </a:lnTo>
                    <a:lnTo>
                      <a:pt x="13" y="105"/>
                    </a:lnTo>
                    <a:lnTo>
                      <a:pt x="20" y="110"/>
                    </a:lnTo>
                    <a:lnTo>
                      <a:pt x="29" y="97"/>
                    </a:lnTo>
                    <a:lnTo>
                      <a:pt x="35" y="83"/>
                    </a:lnTo>
                    <a:lnTo>
                      <a:pt x="38" y="68"/>
                    </a:lnTo>
                    <a:lnTo>
                      <a:pt x="35" y="53"/>
                    </a:lnTo>
                    <a:lnTo>
                      <a:pt x="33" y="37"/>
                    </a:lnTo>
                    <a:lnTo>
                      <a:pt x="27" y="24"/>
                    </a:lnTo>
                    <a:lnTo>
                      <a:pt x="18" y="11"/>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7" name="任意多边形 311226"/>
              <p:cNvSpPr/>
              <p:nvPr/>
            </p:nvSpPr>
            <p:spPr>
              <a:xfrm>
                <a:off x="3781" y="1298"/>
                <a:ext cx="111" cy="35"/>
              </a:xfrm>
              <a:custGeom>
                <a:rect l="0" t="0" r="0" b="0"/>
                <a:pathLst>
                  <a:path w="110" h="35">
                    <a:moveTo>
                      <a:pt x="6" y="35"/>
                    </a:moveTo>
                    <a:lnTo>
                      <a:pt x="6" y="35"/>
                    </a:lnTo>
                    <a:lnTo>
                      <a:pt x="17" y="24"/>
                    </a:lnTo>
                    <a:lnTo>
                      <a:pt x="28" y="17"/>
                    </a:lnTo>
                    <a:lnTo>
                      <a:pt x="39" y="11"/>
                    </a:lnTo>
                    <a:lnTo>
                      <a:pt x="52" y="9"/>
                    </a:lnTo>
                    <a:lnTo>
                      <a:pt x="65" y="9"/>
                    </a:lnTo>
                    <a:lnTo>
                      <a:pt x="80" y="11"/>
                    </a:lnTo>
                    <a:lnTo>
                      <a:pt x="91" y="15"/>
                    </a:lnTo>
                    <a:lnTo>
                      <a:pt x="104" y="24"/>
                    </a:lnTo>
                    <a:lnTo>
                      <a:pt x="111" y="17"/>
                    </a:lnTo>
                    <a:lnTo>
                      <a:pt x="96" y="9"/>
                    </a:lnTo>
                    <a:lnTo>
                      <a:pt x="83" y="2"/>
                    </a:lnTo>
                    <a:lnTo>
                      <a:pt x="67" y="0"/>
                    </a:lnTo>
                    <a:lnTo>
                      <a:pt x="52" y="0"/>
                    </a:lnTo>
                    <a:lnTo>
                      <a:pt x="37" y="2"/>
                    </a:lnTo>
                    <a:lnTo>
                      <a:pt x="24" y="9"/>
                    </a:lnTo>
                    <a:lnTo>
                      <a:pt x="10" y="17"/>
                    </a:lnTo>
                    <a:lnTo>
                      <a:pt x="0" y="28"/>
                    </a:lnTo>
                    <a:lnTo>
                      <a:pt x="0" y="28"/>
                    </a:lnTo>
                    <a:lnTo>
                      <a:pt x="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8" name="任意多边形 311227"/>
              <p:cNvSpPr/>
              <p:nvPr/>
            </p:nvSpPr>
            <p:spPr>
              <a:xfrm>
                <a:off x="3765" y="1326"/>
                <a:ext cx="35" cy="112"/>
              </a:xfrm>
              <a:custGeom>
                <a:rect l="0" t="0" r="0" b="0"/>
                <a:pathLst>
                  <a:path w="35" h="112">
                    <a:moveTo>
                      <a:pt x="35" y="105"/>
                    </a:moveTo>
                    <a:lnTo>
                      <a:pt x="35" y="105"/>
                    </a:lnTo>
                    <a:lnTo>
                      <a:pt x="26" y="94"/>
                    </a:lnTo>
                    <a:lnTo>
                      <a:pt x="18" y="83"/>
                    </a:lnTo>
                    <a:lnTo>
                      <a:pt x="11" y="70"/>
                    </a:lnTo>
                    <a:lnTo>
                      <a:pt x="9" y="57"/>
                    </a:lnTo>
                    <a:lnTo>
                      <a:pt x="9" y="44"/>
                    </a:lnTo>
                    <a:lnTo>
                      <a:pt x="11" y="31"/>
                    </a:lnTo>
                    <a:lnTo>
                      <a:pt x="16" y="18"/>
                    </a:lnTo>
                    <a:lnTo>
                      <a:pt x="22" y="7"/>
                    </a:lnTo>
                    <a:lnTo>
                      <a:pt x="16" y="0"/>
                    </a:lnTo>
                    <a:lnTo>
                      <a:pt x="7" y="13"/>
                    </a:lnTo>
                    <a:lnTo>
                      <a:pt x="2" y="29"/>
                    </a:lnTo>
                    <a:lnTo>
                      <a:pt x="0" y="44"/>
                    </a:lnTo>
                    <a:lnTo>
                      <a:pt x="0" y="59"/>
                    </a:lnTo>
                    <a:lnTo>
                      <a:pt x="2" y="72"/>
                    </a:lnTo>
                    <a:lnTo>
                      <a:pt x="9" y="88"/>
                    </a:lnTo>
                    <a:lnTo>
                      <a:pt x="18" y="101"/>
                    </a:lnTo>
                    <a:lnTo>
                      <a:pt x="31" y="112"/>
                    </a:lnTo>
                    <a:lnTo>
                      <a:pt x="31" y="112"/>
                    </a:lnTo>
                    <a:lnTo>
                      <a:pt x="35" y="10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29" name="任意多边形 311228"/>
              <p:cNvSpPr/>
              <p:nvPr/>
            </p:nvSpPr>
            <p:spPr>
              <a:xfrm>
                <a:off x="3796" y="1420"/>
                <a:ext cx="109" cy="35"/>
              </a:xfrm>
              <a:custGeom>
                <a:rect l="0" t="0" r="0" b="0"/>
                <a:pathLst>
                  <a:path w="109" h="35">
                    <a:moveTo>
                      <a:pt x="102" y="0"/>
                    </a:moveTo>
                    <a:lnTo>
                      <a:pt x="102" y="0"/>
                    </a:lnTo>
                    <a:lnTo>
                      <a:pt x="94" y="9"/>
                    </a:lnTo>
                    <a:lnTo>
                      <a:pt x="83" y="18"/>
                    </a:lnTo>
                    <a:lnTo>
                      <a:pt x="70" y="22"/>
                    </a:lnTo>
                    <a:lnTo>
                      <a:pt x="57" y="24"/>
                    </a:lnTo>
                    <a:lnTo>
                      <a:pt x="44" y="26"/>
                    </a:lnTo>
                    <a:lnTo>
                      <a:pt x="30" y="22"/>
                    </a:lnTo>
                    <a:lnTo>
                      <a:pt x="17" y="18"/>
                    </a:lnTo>
                    <a:lnTo>
                      <a:pt x="4" y="11"/>
                    </a:lnTo>
                    <a:lnTo>
                      <a:pt x="0" y="18"/>
                    </a:lnTo>
                    <a:lnTo>
                      <a:pt x="13" y="26"/>
                    </a:lnTo>
                    <a:lnTo>
                      <a:pt x="28" y="31"/>
                    </a:lnTo>
                    <a:lnTo>
                      <a:pt x="44" y="35"/>
                    </a:lnTo>
                    <a:lnTo>
                      <a:pt x="59" y="35"/>
                    </a:lnTo>
                    <a:lnTo>
                      <a:pt x="72" y="31"/>
                    </a:lnTo>
                    <a:lnTo>
                      <a:pt x="87" y="26"/>
                    </a:lnTo>
                    <a:lnTo>
                      <a:pt x="98" y="18"/>
                    </a:lnTo>
                    <a:lnTo>
                      <a:pt x="109" y="5"/>
                    </a:lnTo>
                    <a:lnTo>
                      <a:pt x="109" y="5"/>
                    </a:lnTo>
                    <a:lnTo>
                      <a:pt x="10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0" name="任意多边形 311229"/>
              <p:cNvSpPr/>
              <p:nvPr/>
            </p:nvSpPr>
            <p:spPr>
              <a:xfrm>
                <a:off x="3770" y="1304"/>
                <a:ext cx="146" cy="145"/>
              </a:xfrm>
              <a:custGeom>
                <a:rect l="0" t="0" r="0" b="0"/>
                <a:pathLst>
                  <a:path w="146" h="145">
                    <a:moveTo>
                      <a:pt x="131" y="118"/>
                    </a:moveTo>
                    <a:lnTo>
                      <a:pt x="139" y="105"/>
                    </a:lnTo>
                    <a:lnTo>
                      <a:pt x="144" y="92"/>
                    </a:lnTo>
                    <a:lnTo>
                      <a:pt x="146" y="79"/>
                    </a:lnTo>
                    <a:lnTo>
                      <a:pt x="146" y="64"/>
                    </a:lnTo>
                    <a:lnTo>
                      <a:pt x="142" y="51"/>
                    </a:lnTo>
                    <a:lnTo>
                      <a:pt x="137" y="38"/>
                    </a:lnTo>
                    <a:lnTo>
                      <a:pt x="128" y="27"/>
                    </a:lnTo>
                    <a:lnTo>
                      <a:pt x="118" y="16"/>
                    </a:lnTo>
                    <a:lnTo>
                      <a:pt x="104" y="7"/>
                    </a:lnTo>
                    <a:lnTo>
                      <a:pt x="91" y="3"/>
                    </a:lnTo>
                    <a:lnTo>
                      <a:pt x="76" y="0"/>
                    </a:lnTo>
                    <a:lnTo>
                      <a:pt x="63" y="0"/>
                    </a:lnTo>
                    <a:lnTo>
                      <a:pt x="50" y="3"/>
                    </a:lnTo>
                    <a:lnTo>
                      <a:pt x="37" y="9"/>
                    </a:lnTo>
                    <a:lnTo>
                      <a:pt x="24" y="16"/>
                    </a:lnTo>
                    <a:lnTo>
                      <a:pt x="15" y="27"/>
                    </a:lnTo>
                    <a:lnTo>
                      <a:pt x="6" y="40"/>
                    </a:lnTo>
                    <a:lnTo>
                      <a:pt x="2" y="53"/>
                    </a:lnTo>
                    <a:lnTo>
                      <a:pt x="0" y="66"/>
                    </a:lnTo>
                    <a:lnTo>
                      <a:pt x="0" y="81"/>
                    </a:lnTo>
                    <a:lnTo>
                      <a:pt x="4" y="94"/>
                    </a:lnTo>
                    <a:lnTo>
                      <a:pt x="8" y="108"/>
                    </a:lnTo>
                    <a:lnTo>
                      <a:pt x="17" y="118"/>
                    </a:lnTo>
                    <a:lnTo>
                      <a:pt x="28" y="129"/>
                    </a:lnTo>
                    <a:lnTo>
                      <a:pt x="41" y="138"/>
                    </a:lnTo>
                    <a:lnTo>
                      <a:pt x="54" y="142"/>
                    </a:lnTo>
                    <a:lnTo>
                      <a:pt x="70" y="145"/>
                    </a:lnTo>
                    <a:lnTo>
                      <a:pt x="83" y="145"/>
                    </a:lnTo>
                    <a:lnTo>
                      <a:pt x="98" y="142"/>
                    </a:lnTo>
                    <a:lnTo>
                      <a:pt x="109" y="138"/>
                    </a:lnTo>
                    <a:lnTo>
                      <a:pt x="122" y="129"/>
                    </a:lnTo>
                    <a:lnTo>
                      <a:pt x="131" y="1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1" name="任意多边形 311230"/>
              <p:cNvSpPr/>
              <p:nvPr/>
            </p:nvSpPr>
            <p:spPr>
              <a:xfrm>
                <a:off x="3885" y="1315"/>
                <a:ext cx="35" cy="110"/>
              </a:xfrm>
              <a:custGeom>
                <a:rect l="0" t="0" r="0" b="0"/>
                <a:pathLst>
                  <a:path w="35" h="110">
                    <a:moveTo>
                      <a:pt x="0" y="9"/>
                    </a:moveTo>
                    <a:lnTo>
                      <a:pt x="0" y="9"/>
                    </a:lnTo>
                    <a:lnTo>
                      <a:pt x="9" y="18"/>
                    </a:lnTo>
                    <a:lnTo>
                      <a:pt x="18" y="29"/>
                    </a:lnTo>
                    <a:lnTo>
                      <a:pt x="22" y="42"/>
                    </a:lnTo>
                    <a:lnTo>
                      <a:pt x="27" y="55"/>
                    </a:lnTo>
                    <a:lnTo>
                      <a:pt x="27" y="68"/>
                    </a:lnTo>
                    <a:lnTo>
                      <a:pt x="24" y="81"/>
                    </a:lnTo>
                    <a:lnTo>
                      <a:pt x="20" y="92"/>
                    </a:lnTo>
                    <a:lnTo>
                      <a:pt x="13" y="105"/>
                    </a:lnTo>
                    <a:lnTo>
                      <a:pt x="20" y="110"/>
                    </a:lnTo>
                    <a:lnTo>
                      <a:pt x="29" y="97"/>
                    </a:lnTo>
                    <a:lnTo>
                      <a:pt x="33" y="83"/>
                    </a:lnTo>
                    <a:lnTo>
                      <a:pt x="35" y="68"/>
                    </a:lnTo>
                    <a:lnTo>
                      <a:pt x="35" y="53"/>
                    </a:lnTo>
                    <a:lnTo>
                      <a:pt x="31" y="40"/>
                    </a:lnTo>
                    <a:lnTo>
                      <a:pt x="27" y="24"/>
                    </a:lnTo>
                    <a:lnTo>
                      <a:pt x="16" y="11"/>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2" name="任意多边形 311231"/>
              <p:cNvSpPr/>
              <p:nvPr/>
            </p:nvSpPr>
            <p:spPr>
              <a:xfrm>
                <a:off x="3781" y="1300"/>
                <a:ext cx="109" cy="33"/>
              </a:xfrm>
              <a:custGeom>
                <a:rect l="0" t="0" r="0" b="0"/>
                <a:pathLst>
                  <a:path w="109" h="33">
                    <a:moveTo>
                      <a:pt x="6" y="33"/>
                    </a:moveTo>
                    <a:lnTo>
                      <a:pt x="6" y="33"/>
                    </a:lnTo>
                    <a:lnTo>
                      <a:pt x="17" y="24"/>
                    </a:lnTo>
                    <a:lnTo>
                      <a:pt x="28" y="15"/>
                    </a:lnTo>
                    <a:lnTo>
                      <a:pt x="39" y="11"/>
                    </a:lnTo>
                    <a:lnTo>
                      <a:pt x="52" y="9"/>
                    </a:lnTo>
                    <a:lnTo>
                      <a:pt x="65" y="9"/>
                    </a:lnTo>
                    <a:lnTo>
                      <a:pt x="78" y="11"/>
                    </a:lnTo>
                    <a:lnTo>
                      <a:pt x="91" y="15"/>
                    </a:lnTo>
                    <a:lnTo>
                      <a:pt x="104" y="24"/>
                    </a:lnTo>
                    <a:lnTo>
                      <a:pt x="109" y="15"/>
                    </a:lnTo>
                    <a:lnTo>
                      <a:pt x="96" y="7"/>
                    </a:lnTo>
                    <a:lnTo>
                      <a:pt x="80" y="2"/>
                    </a:lnTo>
                    <a:lnTo>
                      <a:pt x="67" y="0"/>
                    </a:lnTo>
                    <a:lnTo>
                      <a:pt x="52" y="0"/>
                    </a:lnTo>
                    <a:lnTo>
                      <a:pt x="37" y="2"/>
                    </a:lnTo>
                    <a:lnTo>
                      <a:pt x="24" y="9"/>
                    </a:lnTo>
                    <a:lnTo>
                      <a:pt x="10" y="18"/>
                    </a:lnTo>
                    <a:lnTo>
                      <a:pt x="0" y="28"/>
                    </a:lnTo>
                    <a:lnTo>
                      <a:pt x="0" y="28"/>
                    </a:lnTo>
                    <a:lnTo>
                      <a:pt x="6"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3" name="任意多边形 311232"/>
              <p:cNvSpPr/>
              <p:nvPr/>
            </p:nvSpPr>
            <p:spPr>
              <a:xfrm>
                <a:off x="3765" y="1328"/>
                <a:ext cx="37" cy="110"/>
              </a:xfrm>
              <a:custGeom>
                <a:rect l="0" t="0" r="0" b="0"/>
                <a:pathLst>
                  <a:path w="37" h="110">
                    <a:moveTo>
                      <a:pt x="37" y="103"/>
                    </a:moveTo>
                    <a:lnTo>
                      <a:pt x="37" y="103"/>
                    </a:lnTo>
                    <a:lnTo>
                      <a:pt x="26" y="92"/>
                    </a:lnTo>
                    <a:lnTo>
                      <a:pt x="18" y="81"/>
                    </a:lnTo>
                    <a:lnTo>
                      <a:pt x="13" y="68"/>
                    </a:lnTo>
                    <a:lnTo>
                      <a:pt x="9" y="55"/>
                    </a:lnTo>
                    <a:lnTo>
                      <a:pt x="9" y="42"/>
                    </a:lnTo>
                    <a:lnTo>
                      <a:pt x="11" y="29"/>
                    </a:lnTo>
                    <a:lnTo>
                      <a:pt x="16" y="18"/>
                    </a:lnTo>
                    <a:lnTo>
                      <a:pt x="22" y="5"/>
                    </a:lnTo>
                    <a:lnTo>
                      <a:pt x="16" y="0"/>
                    </a:lnTo>
                    <a:lnTo>
                      <a:pt x="7" y="14"/>
                    </a:lnTo>
                    <a:lnTo>
                      <a:pt x="2" y="27"/>
                    </a:lnTo>
                    <a:lnTo>
                      <a:pt x="0" y="42"/>
                    </a:lnTo>
                    <a:lnTo>
                      <a:pt x="0" y="57"/>
                    </a:lnTo>
                    <a:lnTo>
                      <a:pt x="5" y="73"/>
                    </a:lnTo>
                    <a:lnTo>
                      <a:pt x="11" y="86"/>
                    </a:lnTo>
                    <a:lnTo>
                      <a:pt x="20" y="99"/>
                    </a:lnTo>
                    <a:lnTo>
                      <a:pt x="31" y="110"/>
                    </a:lnTo>
                    <a:lnTo>
                      <a:pt x="31" y="110"/>
                    </a:lnTo>
                    <a:lnTo>
                      <a:pt x="37" y="10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4" name="任意多边形 311233"/>
              <p:cNvSpPr/>
              <p:nvPr/>
            </p:nvSpPr>
            <p:spPr>
              <a:xfrm>
                <a:off x="3796" y="1420"/>
                <a:ext cx="109" cy="35"/>
              </a:xfrm>
              <a:custGeom>
                <a:rect l="0" t="0" r="0" b="0"/>
                <a:pathLst>
                  <a:path w="109" h="35">
                    <a:moveTo>
                      <a:pt x="102" y="0"/>
                    </a:moveTo>
                    <a:lnTo>
                      <a:pt x="102" y="0"/>
                    </a:lnTo>
                    <a:lnTo>
                      <a:pt x="94" y="9"/>
                    </a:lnTo>
                    <a:lnTo>
                      <a:pt x="81" y="18"/>
                    </a:lnTo>
                    <a:lnTo>
                      <a:pt x="70" y="22"/>
                    </a:lnTo>
                    <a:lnTo>
                      <a:pt x="57" y="24"/>
                    </a:lnTo>
                    <a:lnTo>
                      <a:pt x="44" y="24"/>
                    </a:lnTo>
                    <a:lnTo>
                      <a:pt x="30" y="22"/>
                    </a:lnTo>
                    <a:lnTo>
                      <a:pt x="17" y="18"/>
                    </a:lnTo>
                    <a:lnTo>
                      <a:pt x="6" y="11"/>
                    </a:lnTo>
                    <a:lnTo>
                      <a:pt x="0" y="18"/>
                    </a:lnTo>
                    <a:lnTo>
                      <a:pt x="13" y="26"/>
                    </a:lnTo>
                    <a:lnTo>
                      <a:pt x="28" y="31"/>
                    </a:lnTo>
                    <a:lnTo>
                      <a:pt x="44" y="35"/>
                    </a:lnTo>
                    <a:lnTo>
                      <a:pt x="59" y="33"/>
                    </a:lnTo>
                    <a:lnTo>
                      <a:pt x="72" y="31"/>
                    </a:lnTo>
                    <a:lnTo>
                      <a:pt x="85" y="24"/>
                    </a:lnTo>
                    <a:lnTo>
                      <a:pt x="98" y="18"/>
                    </a:lnTo>
                    <a:lnTo>
                      <a:pt x="109" y="5"/>
                    </a:lnTo>
                    <a:lnTo>
                      <a:pt x="109" y="5"/>
                    </a:lnTo>
                    <a:lnTo>
                      <a:pt x="10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5" name="任意多边形 311234"/>
              <p:cNvSpPr/>
              <p:nvPr/>
            </p:nvSpPr>
            <p:spPr>
              <a:xfrm>
                <a:off x="3770" y="1304"/>
                <a:ext cx="146" cy="145"/>
              </a:xfrm>
              <a:custGeom>
                <a:rect l="0" t="0" r="0" b="0"/>
                <a:pathLst>
                  <a:path w="146" h="145">
                    <a:moveTo>
                      <a:pt x="131" y="118"/>
                    </a:moveTo>
                    <a:lnTo>
                      <a:pt x="139" y="105"/>
                    </a:lnTo>
                    <a:lnTo>
                      <a:pt x="144" y="92"/>
                    </a:lnTo>
                    <a:lnTo>
                      <a:pt x="146" y="79"/>
                    </a:lnTo>
                    <a:lnTo>
                      <a:pt x="144" y="66"/>
                    </a:lnTo>
                    <a:lnTo>
                      <a:pt x="142" y="53"/>
                    </a:lnTo>
                    <a:lnTo>
                      <a:pt x="135" y="40"/>
                    </a:lnTo>
                    <a:lnTo>
                      <a:pt x="126" y="27"/>
                    </a:lnTo>
                    <a:lnTo>
                      <a:pt x="115" y="18"/>
                    </a:lnTo>
                    <a:lnTo>
                      <a:pt x="104" y="9"/>
                    </a:lnTo>
                    <a:lnTo>
                      <a:pt x="89" y="5"/>
                    </a:lnTo>
                    <a:lnTo>
                      <a:pt x="76" y="0"/>
                    </a:lnTo>
                    <a:lnTo>
                      <a:pt x="63" y="3"/>
                    </a:lnTo>
                    <a:lnTo>
                      <a:pt x="50" y="5"/>
                    </a:lnTo>
                    <a:lnTo>
                      <a:pt x="37" y="9"/>
                    </a:lnTo>
                    <a:lnTo>
                      <a:pt x="24" y="18"/>
                    </a:lnTo>
                    <a:lnTo>
                      <a:pt x="15" y="29"/>
                    </a:lnTo>
                    <a:lnTo>
                      <a:pt x="6" y="40"/>
                    </a:lnTo>
                    <a:lnTo>
                      <a:pt x="2" y="53"/>
                    </a:lnTo>
                    <a:lnTo>
                      <a:pt x="0" y="68"/>
                    </a:lnTo>
                    <a:lnTo>
                      <a:pt x="2" y="81"/>
                    </a:lnTo>
                    <a:lnTo>
                      <a:pt x="4" y="94"/>
                    </a:lnTo>
                    <a:lnTo>
                      <a:pt x="11" y="108"/>
                    </a:lnTo>
                    <a:lnTo>
                      <a:pt x="19" y="118"/>
                    </a:lnTo>
                    <a:lnTo>
                      <a:pt x="30" y="129"/>
                    </a:lnTo>
                    <a:lnTo>
                      <a:pt x="41" y="138"/>
                    </a:lnTo>
                    <a:lnTo>
                      <a:pt x="56" y="142"/>
                    </a:lnTo>
                    <a:lnTo>
                      <a:pt x="70" y="145"/>
                    </a:lnTo>
                    <a:lnTo>
                      <a:pt x="83" y="145"/>
                    </a:lnTo>
                    <a:lnTo>
                      <a:pt x="96" y="142"/>
                    </a:lnTo>
                    <a:lnTo>
                      <a:pt x="109" y="136"/>
                    </a:lnTo>
                    <a:lnTo>
                      <a:pt x="122" y="129"/>
                    </a:lnTo>
                    <a:lnTo>
                      <a:pt x="131" y="1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6" name="任意多边形 311235"/>
              <p:cNvSpPr/>
              <p:nvPr/>
            </p:nvSpPr>
            <p:spPr>
              <a:xfrm>
                <a:off x="3883" y="1318"/>
                <a:ext cx="37" cy="107"/>
              </a:xfrm>
              <a:custGeom>
                <a:rect l="0" t="0" r="0" b="0"/>
                <a:pathLst>
                  <a:path w="37" h="107">
                    <a:moveTo>
                      <a:pt x="0" y="6"/>
                    </a:moveTo>
                    <a:lnTo>
                      <a:pt x="0" y="6"/>
                    </a:lnTo>
                    <a:lnTo>
                      <a:pt x="11" y="17"/>
                    </a:lnTo>
                    <a:lnTo>
                      <a:pt x="18" y="28"/>
                    </a:lnTo>
                    <a:lnTo>
                      <a:pt x="24" y="39"/>
                    </a:lnTo>
                    <a:lnTo>
                      <a:pt x="26" y="52"/>
                    </a:lnTo>
                    <a:lnTo>
                      <a:pt x="29" y="65"/>
                    </a:lnTo>
                    <a:lnTo>
                      <a:pt x="26" y="78"/>
                    </a:lnTo>
                    <a:lnTo>
                      <a:pt x="22" y="91"/>
                    </a:lnTo>
                    <a:lnTo>
                      <a:pt x="15" y="102"/>
                    </a:lnTo>
                    <a:lnTo>
                      <a:pt x="22" y="107"/>
                    </a:lnTo>
                    <a:lnTo>
                      <a:pt x="29" y="94"/>
                    </a:lnTo>
                    <a:lnTo>
                      <a:pt x="35" y="80"/>
                    </a:lnTo>
                    <a:lnTo>
                      <a:pt x="37" y="65"/>
                    </a:lnTo>
                    <a:lnTo>
                      <a:pt x="35" y="52"/>
                    </a:lnTo>
                    <a:lnTo>
                      <a:pt x="33" y="37"/>
                    </a:lnTo>
                    <a:lnTo>
                      <a:pt x="26" y="24"/>
                    </a:lnTo>
                    <a:lnTo>
                      <a:pt x="18" y="10"/>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7" name="任意多边形 311236"/>
              <p:cNvSpPr/>
              <p:nvPr/>
            </p:nvSpPr>
            <p:spPr>
              <a:xfrm>
                <a:off x="3781" y="1300"/>
                <a:ext cx="109" cy="35"/>
              </a:xfrm>
              <a:custGeom>
                <a:rect l="0" t="0" r="0" b="0"/>
                <a:pathLst>
                  <a:path w="109" h="35">
                    <a:moveTo>
                      <a:pt x="8" y="35"/>
                    </a:moveTo>
                    <a:lnTo>
                      <a:pt x="8" y="35"/>
                    </a:lnTo>
                    <a:lnTo>
                      <a:pt x="17" y="24"/>
                    </a:lnTo>
                    <a:lnTo>
                      <a:pt x="28" y="18"/>
                    </a:lnTo>
                    <a:lnTo>
                      <a:pt x="39" y="13"/>
                    </a:lnTo>
                    <a:lnTo>
                      <a:pt x="52" y="11"/>
                    </a:lnTo>
                    <a:lnTo>
                      <a:pt x="65" y="11"/>
                    </a:lnTo>
                    <a:lnTo>
                      <a:pt x="78" y="13"/>
                    </a:lnTo>
                    <a:lnTo>
                      <a:pt x="91" y="18"/>
                    </a:lnTo>
                    <a:lnTo>
                      <a:pt x="102" y="24"/>
                    </a:lnTo>
                    <a:lnTo>
                      <a:pt x="109" y="18"/>
                    </a:lnTo>
                    <a:lnTo>
                      <a:pt x="96" y="9"/>
                    </a:lnTo>
                    <a:lnTo>
                      <a:pt x="80" y="4"/>
                    </a:lnTo>
                    <a:lnTo>
                      <a:pt x="65" y="0"/>
                    </a:lnTo>
                    <a:lnTo>
                      <a:pt x="52" y="0"/>
                    </a:lnTo>
                    <a:lnTo>
                      <a:pt x="37" y="4"/>
                    </a:lnTo>
                    <a:lnTo>
                      <a:pt x="24" y="9"/>
                    </a:lnTo>
                    <a:lnTo>
                      <a:pt x="10" y="18"/>
                    </a:lnTo>
                    <a:lnTo>
                      <a:pt x="0" y="28"/>
                    </a:lnTo>
                    <a:lnTo>
                      <a:pt x="0" y="28"/>
                    </a:lnTo>
                    <a:lnTo>
                      <a:pt x="8"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8" name="任意多边形 311237"/>
              <p:cNvSpPr/>
              <p:nvPr/>
            </p:nvSpPr>
            <p:spPr>
              <a:xfrm>
                <a:off x="3765" y="1328"/>
                <a:ext cx="37" cy="110"/>
              </a:xfrm>
              <a:custGeom>
                <a:rect l="0" t="0" r="0" b="0"/>
                <a:pathLst>
                  <a:path w="37" h="110">
                    <a:moveTo>
                      <a:pt x="37" y="101"/>
                    </a:moveTo>
                    <a:lnTo>
                      <a:pt x="37" y="101"/>
                    </a:lnTo>
                    <a:lnTo>
                      <a:pt x="26" y="92"/>
                    </a:lnTo>
                    <a:lnTo>
                      <a:pt x="20" y="81"/>
                    </a:lnTo>
                    <a:lnTo>
                      <a:pt x="13" y="68"/>
                    </a:lnTo>
                    <a:lnTo>
                      <a:pt x="11" y="57"/>
                    </a:lnTo>
                    <a:lnTo>
                      <a:pt x="9" y="44"/>
                    </a:lnTo>
                    <a:lnTo>
                      <a:pt x="11" y="31"/>
                    </a:lnTo>
                    <a:lnTo>
                      <a:pt x="16" y="18"/>
                    </a:lnTo>
                    <a:lnTo>
                      <a:pt x="24" y="7"/>
                    </a:lnTo>
                    <a:lnTo>
                      <a:pt x="16" y="0"/>
                    </a:lnTo>
                    <a:lnTo>
                      <a:pt x="9" y="14"/>
                    </a:lnTo>
                    <a:lnTo>
                      <a:pt x="2" y="29"/>
                    </a:lnTo>
                    <a:lnTo>
                      <a:pt x="0" y="44"/>
                    </a:lnTo>
                    <a:lnTo>
                      <a:pt x="2" y="57"/>
                    </a:lnTo>
                    <a:lnTo>
                      <a:pt x="5" y="73"/>
                    </a:lnTo>
                    <a:lnTo>
                      <a:pt x="11" y="86"/>
                    </a:lnTo>
                    <a:lnTo>
                      <a:pt x="20" y="99"/>
                    </a:lnTo>
                    <a:lnTo>
                      <a:pt x="31" y="110"/>
                    </a:lnTo>
                    <a:lnTo>
                      <a:pt x="31" y="110"/>
                    </a:lnTo>
                    <a:lnTo>
                      <a:pt x="37" y="10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39" name="任意多边形 311238"/>
              <p:cNvSpPr/>
              <p:nvPr/>
            </p:nvSpPr>
            <p:spPr>
              <a:xfrm>
                <a:off x="3796" y="1420"/>
                <a:ext cx="109" cy="33"/>
              </a:xfrm>
              <a:custGeom>
                <a:rect l="0" t="0" r="0" b="0"/>
                <a:pathLst>
                  <a:path w="109" h="33">
                    <a:moveTo>
                      <a:pt x="102" y="0"/>
                    </a:moveTo>
                    <a:lnTo>
                      <a:pt x="102" y="0"/>
                    </a:lnTo>
                    <a:lnTo>
                      <a:pt x="92" y="9"/>
                    </a:lnTo>
                    <a:lnTo>
                      <a:pt x="81" y="18"/>
                    </a:lnTo>
                    <a:lnTo>
                      <a:pt x="70" y="22"/>
                    </a:lnTo>
                    <a:lnTo>
                      <a:pt x="57" y="24"/>
                    </a:lnTo>
                    <a:lnTo>
                      <a:pt x="44" y="24"/>
                    </a:lnTo>
                    <a:lnTo>
                      <a:pt x="30" y="22"/>
                    </a:lnTo>
                    <a:lnTo>
                      <a:pt x="17" y="18"/>
                    </a:lnTo>
                    <a:lnTo>
                      <a:pt x="6" y="9"/>
                    </a:lnTo>
                    <a:lnTo>
                      <a:pt x="0" y="18"/>
                    </a:lnTo>
                    <a:lnTo>
                      <a:pt x="13" y="26"/>
                    </a:lnTo>
                    <a:lnTo>
                      <a:pt x="28" y="31"/>
                    </a:lnTo>
                    <a:lnTo>
                      <a:pt x="44" y="33"/>
                    </a:lnTo>
                    <a:lnTo>
                      <a:pt x="59" y="33"/>
                    </a:lnTo>
                    <a:lnTo>
                      <a:pt x="72" y="31"/>
                    </a:lnTo>
                    <a:lnTo>
                      <a:pt x="85" y="24"/>
                    </a:lnTo>
                    <a:lnTo>
                      <a:pt x="98" y="16"/>
                    </a:lnTo>
                    <a:lnTo>
                      <a:pt x="109" y="5"/>
                    </a:lnTo>
                    <a:lnTo>
                      <a:pt x="109" y="5"/>
                    </a:lnTo>
                    <a:lnTo>
                      <a:pt x="10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0" name="任意多边形 311239"/>
              <p:cNvSpPr/>
              <p:nvPr/>
            </p:nvSpPr>
            <p:spPr>
              <a:xfrm>
                <a:off x="3772" y="1307"/>
                <a:ext cx="142" cy="142"/>
              </a:xfrm>
              <a:custGeom>
                <a:rect l="0" t="0" r="0" b="0"/>
                <a:pathLst>
                  <a:path w="142" h="142">
                    <a:moveTo>
                      <a:pt x="129" y="115"/>
                    </a:moveTo>
                    <a:lnTo>
                      <a:pt x="135" y="105"/>
                    </a:lnTo>
                    <a:lnTo>
                      <a:pt x="140" y="91"/>
                    </a:lnTo>
                    <a:lnTo>
                      <a:pt x="142" y="76"/>
                    </a:lnTo>
                    <a:lnTo>
                      <a:pt x="142" y="63"/>
                    </a:lnTo>
                    <a:lnTo>
                      <a:pt x="137" y="50"/>
                    </a:lnTo>
                    <a:lnTo>
                      <a:pt x="133" y="37"/>
                    </a:lnTo>
                    <a:lnTo>
                      <a:pt x="124" y="26"/>
                    </a:lnTo>
                    <a:lnTo>
                      <a:pt x="113" y="15"/>
                    </a:lnTo>
                    <a:lnTo>
                      <a:pt x="100" y="8"/>
                    </a:lnTo>
                    <a:lnTo>
                      <a:pt x="87" y="2"/>
                    </a:lnTo>
                    <a:lnTo>
                      <a:pt x="74" y="0"/>
                    </a:lnTo>
                    <a:lnTo>
                      <a:pt x="61" y="0"/>
                    </a:lnTo>
                    <a:lnTo>
                      <a:pt x="48" y="4"/>
                    </a:lnTo>
                    <a:lnTo>
                      <a:pt x="35" y="8"/>
                    </a:lnTo>
                    <a:lnTo>
                      <a:pt x="24" y="17"/>
                    </a:lnTo>
                    <a:lnTo>
                      <a:pt x="13" y="26"/>
                    </a:lnTo>
                    <a:lnTo>
                      <a:pt x="6" y="39"/>
                    </a:lnTo>
                    <a:lnTo>
                      <a:pt x="2" y="52"/>
                    </a:lnTo>
                    <a:lnTo>
                      <a:pt x="0" y="65"/>
                    </a:lnTo>
                    <a:lnTo>
                      <a:pt x="0" y="78"/>
                    </a:lnTo>
                    <a:lnTo>
                      <a:pt x="2" y="91"/>
                    </a:lnTo>
                    <a:lnTo>
                      <a:pt x="9" y="105"/>
                    </a:lnTo>
                    <a:lnTo>
                      <a:pt x="17" y="115"/>
                    </a:lnTo>
                    <a:lnTo>
                      <a:pt x="28" y="126"/>
                    </a:lnTo>
                    <a:lnTo>
                      <a:pt x="41" y="135"/>
                    </a:lnTo>
                    <a:lnTo>
                      <a:pt x="54" y="139"/>
                    </a:lnTo>
                    <a:lnTo>
                      <a:pt x="68" y="142"/>
                    </a:lnTo>
                    <a:lnTo>
                      <a:pt x="81" y="142"/>
                    </a:lnTo>
                    <a:lnTo>
                      <a:pt x="94" y="139"/>
                    </a:lnTo>
                    <a:lnTo>
                      <a:pt x="107" y="133"/>
                    </a:lnTo>
                    <a:lnTo>
                      <a:pt x="118" y="126"/>
                    </a:lnTo>
                    <a:lnTo>
                      <a:pt x="129" y="1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1" name="任意多边形 311240"/>
              <p:cNvSpPr/>
              <p:nvPr/>
            </p:nvSpPr>
            <p:spPr>
              <a:xfrm>
                <a:off x="3883" y="1320"/>
                <a:ext cx="35" cy="105"/>
              </a:xfrm>
              <a:custGeom>
                <a:rect l="0" t="0" r="0" b="0"/>
                <a:pathLst>
                  <a:path w="35" h="105">
                    <a:moveTo>
                      <a:pt x="0" y="6"/>
                    </a:moveTo>
                    <a:lnTo>
                      <a:pt x="0" y="6"/>
                    </a:lnTo>
                    <a:lnTo>
                      <a:pt x="9" y="15"/>
                    </a:lnTo>
                    <a:lnTo>
                      <a:pt x="18" y="26"/>
                    </a:lnTo>
                    <a:lnTo>
                      <a:pt x="22" y="39"/>
                    </a:lnTo>
                    <a:lnTo>
                      <a:pt x="26" y="50"/>
                    </a:lnTo>
                    <a:lnTo>
                      <a:pt x="26" y="63"/>
                    </a:lnTo>
                    <a:lnTo>
                      <a:pt x="24" y="76"/>
                    </a:lnTo>
                    <a:lnTo>
                      <a:pt x="20" y="89"/>
                    </a:lnTo>
                    <a:lnTo>
                      <a:pt x="13" y="100"/>
                    </a:lnTo>
                    <a:lnTo>
                      <a:pt x="20" y="105"/>
                    </a:lnTo>
                    <a:lnTo>
                      <a:pt x="29" y="92"/>
                    </a:lnTo>
                    <a:lnTo>
                      <a:pt x="33" y="78"/>
                    </a:lnTo>
                    <a:lnTo>
                      <a:pt x="35" y="65"/>
                    </a:lnTo>
                    <a:lnTo>
                      <a:pt x="35" y="50"/>
                    </a:lnTo>
                    <a:lnTo>
                      <a:pt x="31" y="35"/>
                    </a:lnTo>
                    <a:lnTo>
                      <a:pt x="26" y="22"/>
                    </a:lnTo>
                    <a:lnTo>
                      <a:pt x="15" y="11"/>
                    </a:lnTo>
                    <a:lnTo>
                      <a:pt x="5" y="0"/>
                    </a:lnTo>
                    <a:lnTo>
                      <a:pt x="5"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2" name="任意多边形 311241"/>
              <p:cNvSpPr/>
              <p:nvPr/>
            </p:nvSpPr>
            <p:spPr>
              <a:xfrm>
                <a:off x="3781" y="1302"/>
                <a:ext cx="107" cy="35"/>
              </a:xfrm>
              <a:custGeom>
                <a:rect l="0" t="0" r="0" b="0"/>
                <a:pathLst>
                  <a:path w="107" h="35">
                    <a:moveTo>
                      <a:pt x="8" y="35"/>
                    </a:moveTo>
                    <a:lnTo>
                      <a:pt x="8" y="35"/>
                    </a:lnTo>
                    <a:lnTo>
                      <a:pt x="17" y="24"/>
                    </a:lnTo>
                    <a:lnTo>
                      <a:pt x="28" y="18"/>
                    </a:lnTo>
                    <a:lnTo>
                      <a:pt x="39" y="13"/>
                    </a:lnTo>
                    <a:lnTo>
                      <a:pt x="52" y="9"/>
                    </a:lnTo>
                    <a:lnTo>
                      <a:pt x="65" y="9"/>
                    </a:lnTo>
                    <a:lnTo>
                      <a:pt x="78" y="11"/>
                    </a:lnTo>
                    <a:lnTo>
                      <a:pt x="89" y="18"/>
                    </a:lnTo>
                    <a:lnTo>
                      <a:pt x="102" y="24"/>
                    </a:lnTo>
                    <a:lnTo>
                      <a:pt x="107" y="18"/>
                    </a:lnTo>
                    <a:lnTo>
                      <a:pt x="93" y="9"/>
                    </a:lnTo>
                    <a:lnTo>
                      <a:pt x="80" y="2"/>
                    </a:lnTo>
                    <a:lnTo>
                      <a:pt x="65" y="0"/>
                    </a:lnTo>
                    <a:lnTo>
                      <a:pt x="50" y="0"/>
                    </a:lnTo>
                    <a:lnTo>
                      <a:pt x="37" y="5"/>
                    </a:lnTo>
                    <a:lnTo>
                      <a:pt x="24" y="9"/>
                    </a:lnTo>
                    <a:lnTo>
                      <a:pt x="10" y="18"/>
                    </a:lnTo>
                    <a:lnTo>
                      <a:pt x="0" y="29"/>
                    </a:lnTo>
                    <a:lnTo>
                      <a:pt x="0" y="29"/>
                    </a:lnTo>
                    <a:lnTo>
                      <a:pt x="8"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3" name="任意多边形 311242"/>
              <p:cNvSpPr/>
              <p:nvPr/>
            </p:nvSpPr>
            <p:spPr>
              <a:xfrm>
                <a:off x="3767" y="1331"/>
                <a:ext cx="35" cy="107"/>
              </a:xfrm>
              <a:custGeom>
                <a:rect l="0" t="0" r="0" b="0"/>
                <a:pathLst>
                  <a:path w="35" h="107">
                    <a:moveTo>
                      <a:pt x="35" y="98"/>
                    </a:moveTo>
                    <a:lnTo>
                      <a:pt x="35" y="98"/>
                    </a:lnTo>
                    <a:lnTo>
                      <a:pt x="27" y="89"/>
                    </a:lnTo>
                    <a:lnTo>
                      <a:pt x="18" y="78"/>
                    </a:lnTo>
                    <a:lnTo>
                      <a:pt x="11" y="67"/>
                    </a:lnTo>
                    <a:lnTo>
                      <a:pt x="9" y="54"/>
                    </a:lnTo>
                    <a:lnTo>
                      <a:pt x="9" y="41"/>
                    </a:lnTo>
                    <a:lnTo>
                      <a:pt x="11" y="28"/>
                    </a:lnTo>
                    <a:lnTo>
                      <a:pt x="16" y="17"/>
                    </a:lnTo>
                    <a:lnTo>
                      <a:pt x="22" y="6"/>
                    </a:lnTo>
                    <a:lnTo>
                      <a:pt x="14" y="0"/>
                    </a:lnTo>
                    <a:lnTo>
                      <a:pt x="7" y="13"/>
                    </a:lnTo>
                    <a:lnTo>
                      <a:pt x="3" y="26"/>
                    </a:lnTo>
                    <a:lnTo>
                      <a:pt x="0" y="41"/>
                    </a:lnTo>
                    <a:lnTo>
                      <a:pt x="0" y="56"/>
                    </a:lnTo>
                    <a:lnTo>
                      <a:pt x="5" y="70"/>
                    </a:lnTo>
                    <a:lnTo>
                      <a:pt x="9" y="83"/>
                    </a:lnTo>
                    <a:lnTo>
                      <a:pt x="18" y="96"/>
                    </a:lnTo>
                    <a:lnTo>
                      <a:pt x="31" y="107"/>
                    </a:lnTo>
                    <a:lnTo>
                      <a:pt x="31" y="107"/>
                    </a:lnTo>
                    <a:lnTo>
                      <a:pt x="35" y="9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4" name="任意多边形 311243"/>
              <p:cNvSpPr/>
              <p:nvPr/>
            </p:nvSpPr>
            <p:spPr>
              <a:xfrm>
                <a:off x="3798" y="1420"/>
                <a:ext cx="105" cy="33"/>
              </a:xfrm>
              <a:custGeom>
                <a:rect l="0" t="0" r="0" b="0"/>
                <a:pathLst>
                  <a:path w="105" h="33">
                    <a:moveTo>
                      <a:pt x="98" y="0"/>
                    </a:moveTo>
                    <a:lnTo>
                      <a:pt x="98" y="0"/>
                    </a:lnTo>
                    <a:lnTo>
                      <a:pt x="90" y="9"/>
                    </a:lnTo>
                    <a:lnTo>
                      <a:pt x="79" y="18"/>
                    </a:lnTo>
                    <a:lnTo>
                      <a:pt x="68" y="22"/>
                    </a:lnTo>
                    <a:lnTo>
                      <a:pt x="55" y="24"/>
                    </a:lnTo>
                    <a:lnTo>
                      <a:pt x="42" y="24"/>
                    </a:lnTo>
                    <a:lnTo>
                      <a:pt x="28" y="22"/>
                    </a:lnTo>
                    <a:lnTo>
                      <a:pt x="17" y="18"/>
                    </a:lnTo>
                    <a:lnTo>
                      <a:pt x="4" y="9"/>
                    </a:lnTo>
                    <a:lnTo>
                      <a:pt x="0" y="18"/>
                    </a:lnTo>
                    <a:lnTo>
                      <a:pt x="13" y="26"/>
                    </a:lnTo>
                    <a:lnTo>
                      <a:pt x="26" y="31"/>
                    </a:lnTo>
                    <a:lnTo>
                      <a:pt x="42" y="33"/>
                    </a:lnTo>
                    <a:lnTo>
                      <a:pt x="57" y="33"/>
                    </a:lnTo>
                    <a:lnTo>
                      <a:pt x="70" y="31"/>
                    </a:lnTo>
                    <a:lnTo>
                      <a:pt x="83" y="24"/>
                    </a:lnTo>
                    <a:lnTo>
                      <a:pt x="96" y="16"/>
                    </a:lnTo>
                    <a:lnTo>
                      <a:pt x="105" y="5"/>
                    </a:lnTo>
                    <a:lnTo>
                      <a:pt x="105" y="5"/>
                    </a:lnTo>
                    <a:lnTo>
                      <a:pt x="9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5" name="任意多边形 311244"/>
              <p:cNvSpPr/>
              <p:nvPr/>
            </p:nvSpPr>
            <p:spPr>
              <a:xfrm>
                <a:off x="3772" y="1309"/>
                <a:ext cx="142" cy="140"/>
              </a:xfrm>
              <a:custGeom>
                <a:rect l="0" t="0" r="0" b="0"/>
                <a:pathLst>
                  <a:path w="142" h="140">
                    <a:moveTo>
                      <a:pt x="129" y="113"/>
                    </a:moveTo>
                    <a:lnTo>
                      <a:pt x="135" y="103"/>
                    </a:lnTo>
                    <a:lnTo>
                      <a:pt x="140" y="89"/>
                    </a:lnTo>
                    <a:lnTo>
                      <a:pt x="142" y="76"/>
                    </a:lnTo>
                    <a:lnTo>
                      <a:pt x="140" y="63"/>
                    </a:lnTo>
                    <a:lnTo>
                      <a:pt x="137" y="48"/>
                    </a:lnTo>
                    <a:lnTo>
                      <a:pt x="131" y="37"/>
                    </a:lnTo>
                    <a:lnTo>
                      <a:pt x="122" y="26"/>
                    </a:lnTo>
                    <a:lnTo>
                      <a:pt x="113" y="15"/>
                    </a:lnTo>
                    <a:lnTo>
                      <a:pt x="100" y="6"/>
                    </a:lnTo>
                    <a:lnTo>
                      <a:pt x="87" y="2"/>
                    </a:lnTo>
                    <a:lnTo>
                      <a:pt x="74" y="0"/>
                    </a:lnTo>
                    <a:lnTo>
                      <a:pt x="59" y="0"/>
                    </a:lnTo>
                    <a:lnTo>
                      <a:pt x="46" y="2"/>
                    </a:lnTo>
                    <a:lnTo>
                      <a:pt x="35" y="9"/>
                    </a:lnTo>
                    <a:lnTo>
                      <a:pt x="24" y="15"/>
                    </a:lnTo>
                    <a:lnTo>
                      <a:pt x="13" y="26"/>
                    </a:lnTo>
                    <a:lnTo>
                      <a:pt x="6" y="37"/>
                    </a:lnTo>
                    <a:lnTo>
                      <a:pt x="2" y="50"/>
                    </a:lnTo>
                    <a:lnTo>
                      <a:pt x="0" y="63"/>
                    </a:lnTo>
                    <a:lnTo>
                      <a:pt x="0" y="78"/>
                    </a:lnTo>
                    <a:lnTo>
                      <a:pt x="4" y="92"/>
                    </a:lnTo>
                    <a:lnTo>
                      <a:pt x="11" y="103"/>
                    </a:lnTo>
                    <a:lnTo>
                      <a:pt x="17" y="116"/>
                    </a:lnTo>
                    <a:lnTo>
                      <a:pt x="28" y="124"/>
                    </a:lnTo>
                    <a:lnTo>
                      <a:pt x="41" y="133"/>
                    </a:lnTo>
                    <a:lnTo>
                      <a:pt x="54" y="137"/>
                    </a:lnTo>
                    <a:lnTo>
                      <a:pt x="68" y="140"/>
                    </a:lnTo>
                    <a:lnTo>
                      <a:pt x="81" y="140"/>
                    </a:lnTo>
                    <a:lnTo>
                      <a:pt x="94" y="137"/>
                    </a:lnTo>
                    <a:lnTo>
                      <a:pt x="107" y="131"/>
                    </a:lnTo>
                    <a:lnTo>
                      <a:pt x="118" y="124"/>
                    </a:lnTo>
                    <a:lnTo>
                      <a:pt x="129" y="1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6" name="任意多边形 311245"/>
              <p:cNvSpPr/>
              <p:nvPr/>
            </p:nvSpPr>
            <p:spPr>
              <a:xfrm>
                <a:off x="3881" y="1320"/>
                <a:ext cx="37" cy="105"/>
              </a:xfrm>
              <a:custGeom>
                <a:rect l="0" t="0" r="0" b="0"/>
                <a:pathLst>
                  <a:path w="37" h="105">
                    <a:moveTo>
                      <a:pt x="0" y="8"/>
                    </a:moveTo>
                    <a:lnTo>
                      <a:pt x="0" y="8"/>
                    </a:lnTo>
                    <a:lnTo>
                      <a:pt x="11" y="17"/>
                    </a:lnTo>
                    <a:lnTo>
                      <a:pt x="17" y="28"/>
                    </a:lnTo>
                    <a:lnTo>
                      <a:pt x="24" y="39"/>
                    </a:lnTo>
                    <a:lnTo>
                      <a:pt x="26" y="52"/>
                    </a:lnTo>
                    <a:lnTo>
                      <a:pt x="28" y="65"/>
                    </a:lnTo>
                    <a:lnTo>
                      <a:pt x="26" y="76"/>
                    </a:lnTo>
                    <a:lnTo>
                      <a:pt x="22" y="89"/>
                    </a:lnTo>
                    <a:lnTo>
                      <a:pt x="15" y="100"/>
                    </a:lnTo>
                    <a:lnTo>
                      <a:pt x="22" y="105"/>
                    </a:lnTo>
                    <a:lnTo>
                      <a:pt x="31" y="94"/>
                    </a:lnTo>
                    <a:lnTo>
                      <a:pt x="35" y="78"/>
                    </a:lnTo>
                    <a:lnTo>
                      <a:pt x="37" y="65"/>
                    </a:lnTo>
                    <a:lnTo>
                      <a:pt x="37" y="50"/>
                    </a:lnTo>
                    <a:lnTo>
                      <a:pt x="33" y="37"/>
                    </a:lnTo>
                    <a:lnTo>
                      <a:pt x="26" y="24"/>
                    </a:lnTo>
                    <a:lnTo>
                      <a:pt x="17" y="11"/>
                    </a:lnTo>
                    <a:lnTo>
                      <a:pt x="7" y="0"/>
                    </a:lnTo>
                    <a:lnTo>
                      <a:pt x="7"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7" name="任意多边形 311246"/>
              <p:cNvSpPr/>
              <p:nvPr/>
            </p:nvSpPr>
            <p:spPr>
              <a:xfrm>
                <a:off x="3783" y="1304"/>
                <a:ext cx="105" cy="33"/>
              </a:xfrm>
              <a:custGeom>
                <a:rect l="0" t="0" r="0" b="0"/>
                <a:pathLst>
                  <a:path w="105" h="33">
                    <a:moveTo>
                      <a:pt x="6" y="33"/>
                    </a:moveTo>
                    <a:lnTo>
                      <a:pt x="6" y="33"/>
                    </a:lnTo>
                    <a:lnTo>
                      <a:pt x="15" y="24"/>
                    </a:lnTo>
                    <a:lnTo>
                      <a:pt x="26" y="18"/>
                    </a:lnTo>
                    <a:lnTo>
                      <a:pt x="37" y="11"/>
                    </a:lnTo>
                    <a:lnTo>
                      <a:pt x="50" y="9"/>
                    </a:lnTo>
                    <a:lnTo>
                      <a:pt x="63" y="9"/>
                    </a:lnTo>
                    <a:lnTo>
                      <a:pt x="74" y="11"/>
                    </a:lnTo>
                    <a:lnTo>
                      <a:pt x="87" y="16"/>
                    </a:lnTo>
                    <a:lnTo>
                      <a:pt x="98" y="24"/>
                    </a:lnTo>
                    <a:lnTo>
                      <a:pt x="105" y="16"/>
                    </a:lnTo>
                    <a:lnTo>
                      <a:pt x="91" y="9"/>
                    </a:lnTo>
                    <a:lnTo>
                      <a:pt x="76" y="3"/>
                    </a:lnTo>
                    <a:lnTo>
                      <a:pt x="63" y="0"/>
                    </a:lnTo>
                    <a:lnTo>
                      <a:pt x="48" y="0"/>
                    </a:lnTo>
                    <a:lnTo>
                      <a:pt x="35" y="3"/>
                    </a:lnTo>
                    <a:lnTo>
                      <a:pt x="22" y="9"/>
                    </a:lnTo>
                    <a:lnTo>
                      <a:pt x="8" y="18"/>
                    </a:lnTo>
                    <a:lnTo>
                      <a:pt x="0" y="29"/>
                    </a:lnTo>
                    <a:lnTo>
                      <a:pt x="0" y="29"/>
                    </a:lnTo>
                    <a:lnTo>
                      <a:pt x="6"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8" name="任意多边形 311247"/>
              <p:cNvSpPr/>
              <p:nvPr/>
            </p:nvSpPr>
            <p:spPr>
              <a:xfrm>
                <a:off x="3767" y="1333"/>
                <a:ext cx="35" cy="105"/>
              </a:xfrm>
              <a:custGeom>
                <a:rect l="0" t="0" r="0" b="0"/>
                <a:pathLst>
                  <a:path w="35" h="105">
                    <a:moveTo>
                      <a:pt x="35" y="96"/>
                    </a:moveTo>
                    <a:lnTo>
                      <a:pt x="35" y="96"/>
                    </a:lnTo>
                    <a:lnTo>
                      <a:pt x="27" y="87"/>
                    </a:lnTo>
                    <a:lnTo>
                      <a:pt x="18" y="76"/>
                    </a:lnTo>
                    <a:lnTo>
                      <a:pt x="14" y="65"/>
                    </a:lnTo>
                    <a:lnTo>
                      <a:pt x="9" y="52"/>
                    </a:lnTo>
                    <a:lnTo>
                      <a:pt x="9" y="39"/>
                    </a:lnTo>
                    <a:lnTo>
                      <a:pt x="11" y="28"/>
                    </a:lnTo>
                    <a:lnTo>
                      <a:pt x="16" y="15"/>
                    </a:lnTo>
                    <a:lnTo>
                      <a:pt x="22" y="4"/>
                    </a:lnTo>
                    <a:lnTo>
                      <a:pt x="16" y="0"/>
                    </a:lnTo>
                    <a:lnTo>
                      <a:pt x="7" y="13"/>
                    </a:lnTo>
                    <a:lnTo>
                      <a:pt x="3" y="26"/>
                    </a:lnTo>
                    <a:lnTo>
                      <a:pt x="0" y="39"/>
                    </a:lnTo>
                    <a:lnTo>
                      <a:pt x="0" y="54"/>
                    </a:lnTo>
                    <a:lnTo>
                      <a:pt x="5" y="68"/>
                    </a:lnTo>
                    <a:lnTo>
                      <a:pt x="11" y="81"/>
                    </a:lnTo>
                    <a:lnTo>
                      <a:pt x="20" y="94"/>
                    </a:lnTo>
                    <a:lnTo>
                      <a:pt x="31" y="105"/>
                    </a:lnTo>
                    <a:lnTo>
                      <a:pt x="31" y="105"/>
                    </a:lnTo>
                    <a:lnTo>
                      <a:pt x="35" y="9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49" name="任意多边形 311248"/>
              <p:cNvSpPr/>
              <p:nvPr/>
            </p:nvSpPr>
            <p:spPr>
              <a:xfrm>
                <a:off x="3798" y="1420"/>
                <a:ext cx="105" cy="33"/>
              </a:xfrm>
              <a:custGeom>
                <a:rect l="0" t="0" r="0" b="0"/>
                <a:pathLst>
                  <a:path w="105" h="33">
                    <a:moveTo>
                      <a:pt x="98" y="0"/>
                    </a:moveTo>
                    <a:lnTo>
                      <a:pt x="98" y="0"/>
                    </a:lnTo>
                    <a:lnTo>
                      <a:pt x="90" y="9"/>
                    </a:lnTo>
                    <a:lnTo>
                      <a:pt x="79" y="16"/>
                    </a:lnTo>
                    <a:lnTo>
                      <a:pt x="68" y="22"/>
                    </a:lnTo>
                    <a:lnTo>
                      <a:pt x="55" y="24"/>
                    </a:lnTo>
                    <a:lnTo>
                      <a:pt x="42" y="24"/>
                    </a:lnTo>
                    <a:lnTo>
                      <a:pt x="28" y="22"/>
                    </a:lnTo>
                    <a:lnTo>
                      <a:pt x="17" y="18"/>
                    </a:lnTo>
                    <a:lnTo>
                      <a:pt x="4" y="9"/>
                    </a:lnTo>
                    <a:lnTo>
                      <a:pt x="0" y="18"/>
                    </a:lnTo>
                    <a:lnTo>
                      <a:pt x="13" y="24"/>
                    </a:lnTo>
                    <a:lnTo>
                      <a:pt x="26" y="31"/>
                    </a:lnTo>
                    <a:lnTo>
                      <a:pt x="42" y="33"/>
                    </a:lnTo>
                    <a:lnTo>
                      <a:pt x="55" y="33"/>
                    </a:lnTo>
                    <a:lnTo>
                      <a:pt x="70" y="31"/>
                    </a:lnTo>
                    <a:lnTo>
                      <a:pt x="83" y="24"/>
                    </a:lnTo>
                    <a:lnTo>
                      <a:pt x="94" y="16"/>
                    </a:lnTo>
                    <a:lnTo>
                      <a:pt x="105" y="5"/>
                    </a:lnTo>
                    <a:lnTo>
                      <a:pt x="105" y="5"/>
                    </a:lnTo>
                    <a:lnTo>
                      <a:pt x="9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0" name="任意多边形 311249"/>
              <p:cNvSpPr/>
              <p:nvPr/>
            </p:nvSpPr>
            <p:spPr>
              <a:xfrm>
                <a:off x="3772" y="1311"/>
                <a:ext cx="140" cy="138"/>
              </a:xfrm>
              <a:custGeom>
                <a:rect l="0" t="0" r="0" b="0"/>
                <a:pathLst>
                  <a:path w="140" h="138">
                    <a:moveTo>
                      <a:pt x="126" y="111"/>
                    </a:moveTo>
                    <a:lnTo>
                      <a:pt x="133" y="101"/>
                    </a:lnTo>
                    <a:lnTo>
                      <a:pt x="137" y="87"/>
                    </a:lnTo>
                    <a:lnTo>
                      <a:pt x="140" y="74"/>
                    </a:lnTo>
                    <a:lnTo>
                      <a:pt x="140" y="61"/>
                    </a:lnTo>
                    <a:lnTo>
                      <a:pt x="135" y="48"/>
                    </a:lnTo>
                    <a:lnTo>
                      <a:pt x="131" y="35"/>
                    </a:lnTo>
                    <a:lnTo>
                      <a:pt x="122" y="24"/>
                    </a:lnTo>
                    <a:lnTo>
                      <a:pt x="111" y="15"/>
                    </a:lnTo>
                    <a:lnTo>
                      <a:pt x="100" y="7"/>
                    </a:lnTo>
                    <a:lnTo>
                      <a:pt x="87" y="2"/>
                    </a:lnTo>
                    <a:lnTo>
                      <a:pt x="72" y="0"/>
                    </a:lnTo>
                    <a:lnTo>
                      <a:pt x="59" y="0"/>
                    </a:lnTo>
                    <a:lnTo>
                      <a:pt x="46" y="2"/>
                    </a:lnTo>
                    <a:lnTo>
                      <a:pt x="35" y="9"/>
                    </a:lnTo>
                    <a:lnTo>
                      <a:pt x="24" y="15"/>
                    </a:lnTo>
                    <a:lnTo>
                      <a:pt x="13" y="26"/>
                    </a:lnTo>
                    <a:lnTo>
                      <a:pt x="6" y="37"/>
                    </a:lnTo>
                    <a:lnTo>
                      <a:pt x="2" y="50"/>
                    </a:lnTo>
                    <a:lnTo>
                      <a:pt x="0" y="63"/>
                    </a:lnTo>
                    <a:lnTo>
                      <a:pt x="2" y="76"/>
                    </a:lnTo>
                    <a:lnTo>
                      <a:pt x="4" y="90"/>
                    </a:lnTo>
                    <a:lnTo>
                      <a:pt x="11" y="101"/>
                    </a:lnTo>
                    <a:lnTo>
                      <a:pt x="19" y="114"/>
                    </a:lnTo>
                    <a:lnTo>
                      <a:pt x="28" y="122"/>
                    </a:lnTo>
                    <a:lnTo>
                      <a:pt x="41" y="131"/>
                    </a:lnTo>
                    <a:lnTo>
                      <a:pt x="54" y="135"/>
                    </a:lnTo>
                    <a:lnTo>
                      <a:pt x="68" y="138"/>
                    </a:lnTo>
                    <a:lnTo>
                      <a:pt x="81" y="138"/>
                    </a:lnTo>
                    <a:lnTo>
                      <a:pt x="94" y="135"/>
                    </a:lnTo>
                    <a:lnTo>
                      <a:pt x="107" y="129"/>
                    </a:lnTo>
                    <a:lnTo>
                      <a:pt x="118" y="122"/>
                    </a:lnTo>
                    <a:lnTo>
                      <a:pt x="126" y="1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1" name="任意多边形 311250"/>
              <p:cNvSpPr/>
              <p:nvPr/>
            </p:nvSpPr>
            <p:spPr>
              <a:xfrm>
                <a:off x="3881" y="1322"/>
                <a:ext cx="35" cy="103"/>
              </a:xfrm>
              <a:custGeom>
                <a:rect l="0" t="0" r="0" b="0"/>
                <a:pathLst>
                  <a:path w="35" h="103">
                    <a:moveTo>
                      <a:pt x="0" y="6"/>
                    </a:moveTo>
                    <a:lnTo>
                      <a:pt x="0" y="6"/>
                    </a:lnTo>
                    <a:lnTo>
                      <a:pt x="9" y="17"/>
                    </a:lnTo>
                    <a:lnTo>
                      <a:pt x="17" y="26"/>
                    </a:lnTo>
                    <a:lnTo>
                      <a:pt x="22" y="39"/>
                    </a:lnTo>
                    <a:lnTo>
                      <a:pt x="26" y="50"/>
                    </a:lnTo>
                    <a:lnTo>
                      <a:pt x="26" y="63"/>
                    </a:lnTo>
                    <a:lnTo>
                      <a:pt x="24" y="74"/>
                    </a:lnTo>
                    <a:lnTo>
                      <a:pt x="22" y="87"/>
                    </a:lnTo>
                    <a:lnTo>
                      <a:pt x="15" y="98"/>
                    </a:lnTo>
                    <a:lnTo>
                      <a:pt x="22" y="103"/>
                    </a:lnTo>
                    <a:lnTo>
                      <a:pt x="28" y="92"/>
                    </a:lnTo>
                    <a:lnTo>
                      <a:pt x="35" y="76"/>
                    </a:lnTo>
                    <a:lnTo>
                      <a:pt x="35" y="63"/>
                    </a:lnTo>
                    <a:lnTo>
                      <a:pt x="35" y="50"/>
                    </a:lnTo>
                    <a:lnTo>
                      <a:pt x="31" y="35"/>
                    </a:lnTo>
                    <a:lnTo>
                      <a:pt x="26" y="22"/>
                    </a:lnTo>
                    <a:lnTo>
                      <a:pt x="17" y="11"/>
                    </a:lnTo>
                    <a:lnTo>
                      <a:pt x="4" y="0"/>
                    </a:lnTo>
                    <a:lnTo>
                      <a:pt x="4"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2" name="任意多边形 311251"/>
              <p:cNvSpPr/>
              <p:nvPr/>
            </p:nvSpPr>
            <p:spPr>
              <a:xfrm>
                <a:off x="3783" y="1307"/>
                <a:ext cx="102" cy="32"/>
              </a:xfrm>
              <a:custGeom>
                <a:rect l="0" t="0" r="0" b="0"/>
                <a:pathLst>
                  <a:path w="102" h="32">
                    <a:moveTo>
                      <a:pt x="6" y="32"/>
                    </a:moveTo>
                    <a:lnTo>
                      <a:pt x="6" y="32"/>
                    </a:lnTo>
                    <a:lnTo>
                      <a:pt x="15" y="24"/>
                    </a:lnTo>
                    <a:lnTo>
                      <a:pt x="26" y="15"/>
                    </a:lnTo>
                    <a:lnTo>
                      <a:pt x="37" y="11"/>
                    </a:lnTo>
                    <a:lnTo>
                      <a:pt x="50" y="8"/>
                    </a:lnTo>
                    <a:lnTo>
                      <a:pt x="61" y="8"/>
                    </a:lnTo>
                    <a:lnTo>
                      <a:pt x="74" y="11"/>
                    </a:lnTo>
                    <a:lnTo>
                      <a:pt x="87" y="15"/>
                    </a:lnTo>
                    <a:lnTo>
                      <a:pt x="98" y="21"/>
                    </a:lnTo>
                    <a:lnTo>
                      <a:pt x="102" y="15"/>
                    </a:lnTo>
                    <a:lnTo>
                      <a:pt x="89" y="6"/>
                    </a:lnTo>
                    <a:lnTo>
                      <a:pt x="76" y="2"/>
                    </a:lnTo>
                    <a:lnTo>
                      <a:pt x="63" y="0"/>
                    </a:lnTo>
                    <a:lnTo>
                      <a:pt x="48" y="0"/>
                    </a:lnTo>
                    <a:lnTo>
                      <a:pt x="35" y="2"/>
                    </a:lnTo>
                    <a:lnTo>
                      <a:pt x="22" y="8"/>
                    </a:lnTo>
                    <a:lnTo>
                      <a:pt x="8" y="15"/>
                    </a:lnTo>
                    <a:lnTo>
                      <a:pt x="0" y="26"/>
                    </a:lnTo>
                    <a:lnTo>
                      <a:pt x="0" y="26"/>
                    </a:lnTo>
                    <a:lnTo>
                      <a:pt x="6" y="3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3" name="任意多边形 311252"/>
              <p:cNvSpPr/>
              <p:nvPr/>
            </p:nvSpPr>
            <p:spPr>
              <a:xfrm>
                <a:off x="3767" y="1333"/>
                <a:ext cx="38" cy="105"/>
              </a:xfrm>
              <a:custGeom>
                <a:rect l="0" t="0" r="0" b="0"/>
                <a:pathLst>
                  <a:path w="38" h="105">
                    <a:moveTo>
                      <a:pt x="38" y="96"/>
                    </a:moveTo>
                    <a:lnTo>
                      <a:pt x="38" y="96"/>
                    </a:lnTo>
                    <a:lnTo>
                      <a:pt x="27" y="87"/>
                    </a:lnTo>
                    <a:lnTo>
                      <a:pt x="20" y="76"/>
                    </a:lnTo>
                    <a:lnTo>
                      <a:pt x="14" y="65"/>
                    </a:lnTo>
                    <a:lnTo>
                      <a:pt x="11" y="54"/>
                    </a:lnTo>
                    <a:lnTo>
                      <a:pt x="9" y="41"/>
                    </a:lnTo>
                    <a:lnTo>
                      <a:pt x="11" y="28"/>
                    </a:lnTo>
                    <a:lnTo>
                      <a:pt x="16" y="17"/>
                    </a:lnTo>
                    <a:lnTo>
                      <a:pt x="22" y="6"/>
                    </a:lnTo>
                    <a:lnTo>
                      <a:pt x="16" y="0"/>
                    </a:lnTo>
                    <a:lnTo>
                      <a:pt x="7" y="13"/>
                    </a:lnTo>
                    <a:lnTo>
                      <a:pt x="3" y="26"/>
                    </a:lnTo>
                    <a:lnTo>
                      <a:pt x="0" y="41"/>
                    </a:lnTo>
                    <a:lnTo>
                      <a:pt x="3" y="54"/>
                    </a:lnTo>
                    <a:lnTo>
                      <a:pt x="5" y="70"/>
                    </a:lnTo>
                    <a:lnTo>
                      <a:pt x="11" y="83"/>
                    </a:lnTo>
                    <a:lnTo>
                      <a:pt x="20" y="94"/>
                    </a:lnTo>
                    <a:lnTo>
                      <a:pt x="31" y="105"/>
                    </a:lnTo>
                    <a:lnTo>
                      <a:pt x="31" y="105"/>
                    </a:lnTo>
                    <a:lnTo>
                      <a:pt x="38" y="9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4" name="任意多边形 311253"/>
              <p:cNvSpPr/>
              <p:nvPr/>
            </p:nvSpPr>
            <p:spPr>
              <a:xfrm>
                <a:off x="3798" y="1420"/>
                <a:ext cx="105" cy="33"/>
              </a:xfrm>
              <a:custGeom>
                <a:rect l="0" t="0" r="0" b="0"/>
                <a:pathLst>
                  <a:path w="105" h="33">
                    <a:moveTo>
                      <a:pt x="98" y="0"/>
                    </a:moveTo>
                    <a:lnTo>
                      <a:pt x="98" y="0"/>
                    </a:lnTo>
                    <a:lnTo>
                      <a:pt x="90" y="9"/>
                    </a:lnTo>
                    <a:lnTo>
                      <a:pt x="79" y="16"/>
                    </a:lnTo>
                    <a:lnTo>
                      <a:pt x="68" y="22"/>
                    </a:lnTo>
                    <a:lnTo>
                      <a:pt x="55" y="24"/>
                    </a:lnTo>
                    <a:lnTo>
                      <a:pt x="42" y="24"/>
                    </a:lnTo>
                    <a:lnTo>
                      <a:pt x="31" y="22"/>
                    </a:lnTo>
                    <a:lnTo>
                      <a:pt x="17" y="18"/>
                    </a:lnTo>
                    <a:lnTo>
                      <a:pt x="7" y="9"/>
                    </a:lnTo>
                    <a:lnTo>
                      <a:pt x="0" y="18"/>
                    </a:lnTo>
                    <a:lnTo>
                      <a:pt x="13" y="24"/>
                    </a:lnTo>
                    <a:lnTo>
                      <a:pt x="26" y="31"/>
                    </a:lnTo>
                    <a:lnTo>
                      <a:pt x="42" y="33"/>
                    </a:lnTo>
                    <a:lnTo>
                      <a:pt x="55" y="33"/>
                    </a:lnTo>
                    <a:lnTo>
                      <a:pt x="70" y="31"/>
                    </a:lnTo>
                    <a:lnTo>
                      <a:pt x="83" y="24"/>
                    </a:lnTo>
                    <a:lnTo>
                      <a:pt x="94" y="16"/>
                    </a:lnTo>
                    <a:lnTo>
                      <a:pt x="105" y="5"/>
                    </a:lnTo>
                    <a:lnTo>
                      <a:pt x="105" y="5"/>
                    </a:lnTo>
                    <a:lnTo>
                      <a:pt x="9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5" name="任意多边形 311254"/>
              <p:cNvSpPr/>
              <p:nvPr/>
            </p:nvSpPr>
            <p:spPr>
              <a:xfrm>
                <a:off x="3774" y="1313"/>
                <a:ext cx="138" cy="136"/>
              </a:xfrm>
              <a:custGeom>
                <a:rect l="0" t="0" r="0" b="0"/>
                <a:pathLst>
                  <a:path w="138" h="136">
                    <a:moveTo>
                      <a:pt x="124" y="109"/>
                    </a:moveTo>
                    <a:lnTo>
                      <a:pt x="131" y="99"/>
                    </a:lnTo>
                    <a:lnTo>
                      <a:pt x="135" y="85"/>
                    </a:lnTo>
                    <a:lnTo>
                      <a:pt x="138" y="72"/>
                    </a:lnTo>
                    <a:lnTo>
                      <a:pt x="135" y="59"/>
                    </a:lnTo>
                    <a:lnTo>
                      <a:pt x="133" y="46"/>
                    </a:lnTo>
                    <a:lnTo>
                      <a:pt x="127" y="35"/>
                    </a:lnTo>
                    <a:lnTo>
                      <a:pt x="120" y="24"/>
                    </a:lnTo>
                    <a:lnTo>
                      <a:pt x="109" y="13"/>
                    </a:lnTo>
                    <a:lnTo>
                      <a:pt x="96" y="7"/>
                    </a:lnTo>
                    <a:lnTo>
                      <a:pt x="83" y="2"/>
                    </a:lnTo>
                    <a:lnTo>
                      <a:pt x="70" y="0"/>
                    </a:lnTo>
                    <a:lnTo>
                      <a:pt x="57" y="0"/>
                    </a:lnTo>
                    <a:lnTo>
                      <a:pt x="44" y="2"/>
                    </a:lnTo>
                    <a:lnTo>
                      <a:pt x="33" y="7"/>
                    </a:lnTo>
                    <a:lnTo>
                      <a:pt x="22" y="15"/>
                    </a:lnTo>
                    <a:lnTo>
                      <a:pt x="13" y="24"/>
                    </a:lnTo>
                    <a:lnTo>
                      <a:pt x="4" y="37"/>
                    </a:lnTo>
                    <a:lnTo>
                      <a:pt x="0" y="48"/>
                    </a:lnTo>
                    <a:lnTo>
                      <a:pt x="0" y="61"/>
                    </a:lnTo>
                    <a:lnTo>
                      <a:pt x="0" y="74"/>
                    </a:lnTo>
                    <a:lnTo>
                      <a:pt x="4" y="88"/>
                    </a:lnTo>
                    <a:lnTo>
                      <a:pt x="9" y="101"/>
                    </a:lnTo>
                    <a:lnTo>
                      <a:pt x="17" y="112"/>
                    </a:lnTo>
                    <a:lnTo>
                      <a:pt x="28" y="120"/>
                    </a:lnTo>
                    <a:lnTo>
                      <a:pt x="39" y="127"/>
                    </a:lnTo>
                    <a:lnTo>
                      <a:pt x="52" y="133"/>
                    </a:lnTo>
                    <a:lnTo>
                      <a:pt x="66" y="136"/>
                    </a:lnTo>
                    <a:lnTo>
                      <a:pt x="79" y="136"/>
                    </a:lnTo>
                    <a:lnTo>
                      <a:pt x="92" y="131"/>
                    </a:lnTo>
                    <a:lnTo>
                      <a:pt x="105" y="127"/>
                    </a:lnTo>
                    <a:lnTo>
                      <a:pt x="116" y="120"/>
                    </a:lnTo>
                    <a:lnTo>
                      <a:pt x="124" y="10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6" name="任意多边形 311255"/>
              <p:cNvSpPr/>
              <p:nvPr/>
            </p:nvSpPr>
            <p:spPr>
              <a:xfrm>
                <a:off x="3881" y="1324"/>
                <a:ext cx="35" cy="101"/>
              </a:xfrm>
              <a:custGeom>
                <a:rect l="0" t="0" r="0" b="0"/>
                <a:pathLst>
                  <a:path w="35" h="100">
                    <a:moveTo>
                      <a:pt x="0" y="7"/>
                    </a:moveTo>
                    <a:lnTo>
                      <a:pt x="0" y="7"/>
                    </a:lnTo>
                    <a:lnTo>
                      <a:pt x="9" y="15"/>
                    </a:lnTo>
                    <a:lnTo>
                      <a:pt x="15" y="26"/>
                    </a:lnTo>
                    <a:lnTo>
                      <a:pt x="22" y="37"/>
                    </a:lnTo>
                    <a:lnTo>
                      <a:pt x="24" y="50"/>
                    </a:lnTo>
                    <a:lnTo>
                      <a:pt x="26" y="61"/>
                    </a:lnTo>
                    <a:lnTo>
                      <a:pt x="24" y="74"/>
                    </a:lnTo>
                    <a:lnTo>
                      <a:pt x="20" y="85"/>
                    </a:lnTo>
                    <a:lnTo>
                      <a:pt x="13" y="96"/>
                    </a:lnTo>
                    <a:lnTo>
                      <a:pt x="22" y="101"/>
                    </a:lnTo>
                    <a:lnTo>
                      <a:pt x="28" y="90"/>
                    </a:lnTo>
                    <a:lnTo>
                      <a:pt x="33" y="77"/>
                    </a:lnTo>
                    <a:lnTo>
                      <a:pt x="35" y="61"/>
                    </a:lnTo>
                    <a:lnTo>
                      <a:pt x="35" y="48"/>
                    </a:lnTo>
                    <a:lnTo>
                      <a:pt x="31" y="35"/>
                    </a:lnTo>
                    <a:lnTo>
                      <a:pt x="24" y="22"/>
                    </a:lnTo>
                    <a:lnTo>
                      <a:pt x="15" y="9"/>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7" name="任意多边形 311256"/>
              <p:cNvSpPr/>
              <p:nvPr/>
            </p:nvSpPr>
            <p:spPr>
              <a:xfrm>
                <a:off x="3783" y="1309"/>
                <a:ext cx="102" cy="33"/>
              </a:xfrm>
              <a:custGeom>
                <a:rect l="0" t="0" r="0" b="0"/>
                <a:pathLst>
                  <a:path w="102" h="33">
                    <a:moveTo>
                      <a:pt x="6" y="33"/>
                    </a:moveTo>
                    <a:lnTo>
                      <a:pt x="6" y="33"/>
                    </a:lnTo>
                    <a:lnTo>
                      <a:pt x="15" y="22"/>
                    </a:lnTo>
                    <a:lnTo>
                      <a:pt x="26" y="15"/>
                    </a:lnTo>
                    <a:lnTo>
                      <a:pt x="37" y="11"/>
                    </a:lnTo>
                    <a:lnTo>
                      <a:pt x="48" y="9"/>
                    </a:lnTo>
                    <a:lnTo>
                      <a:pt x="61" y="9"/>
                    </a:lnTo>
                    <a:lnTo>
                      <a:pt x="74" y="11"/>
                    </a:lnTo>
                    <a:lnTo>
                      <a:pt x="85" y="15"/>
                    </a:lnTo>
                    <a:lnTo>
                      <a:pt x="98" y="22"/>
                    </a:lnTo>
                    <a:lnTo>
                      <a:pt x="102" y="15"/>
                    </a:lnTo>
                    <a:lnTo>
                      <a:pt x="89" y="6"/>
                    </a:lnTo>
                    <a:lnTo>
                      <a:pt x="76" y="2"/>
                    </a:lnTo>
                    <a:lnTo>
                      <a:pt x="61" y="0"/>
                    </a:lnTo>
                    <a:lnTo>
                      <a:pt x="48" y="0"/>
                    </a:lnTo>
                    <a:lnTo>
                      <a:pt x="35" y="2"/>
                    </a:lnTo>
                    <a:lnTo>
                      <a:pt x="22" y="9"/>
                    </a:lnTo>
                    <a:lnTo>
                      <a:pt x="8" y="15"/>
                    </a:lnTo>
                    <a:lnTo>
                      <a:pt x="0" y="26"/>
                    </a:lnTo>
                    <a:lnTo>
                      <a:pt x="0" y="26"/>
                    </a:lnTo>
                    <a:lnTo>
                      <a:pt x="6"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8" name="任意多边形 311257"/>
              <p:cNvSpPr/>
              <p:nvPr/>
            </p:nvSpPr>
            <p:spPr>
              <a:xfrm>
                <a:off x="3770" y="1335"/>
                <a:ext cx="35" cy="103"/>
              </a:xfrm>
              <a:custGeom>
                <a:rect l="0" t="0" r="0" b="0"/>
                <a:pathLst>
                  <a:path w="35" h="103">
                    <a:moveTo>
                      <a:pt x="35" y="94"/>
                    </a:moveTo>
                    <a:lnTo>
                      <a:pt x="35" y="94"/>
                    </a:lnTo>
                    <a:lnTo>
                      <a:pt x="24" y="85"/>
                    </a:lnTo>
                    <a:lnTo>
                      <a:pt x="17" y="74"/>
                    </a:lnTo>
                    <a:lnTo>
                      <a:pt x="11" y="63"/>
                    </a:lnTo>
                    <a:lnTo>
                      <a:pt x="8" y="52"/>
                    </a:lnTo>
                    <a:lnTo>
                      <a:pt x="8" y="39"/>
                    </a:lnTo>
                    <a:lnTo>
                      <a:pt x="8" y="28"/>
                    </a:lnTo>
                    <a:lnTo>
                      <a:pt x="13" y="15"/>
                    </a:lnTo>
                    <a:lnTo>
                      <a:pt x="19" y="7"/>
                    </a:lnTo>
                    <a:lnTo>
                      <a:pt x="13" y="0"/>
                    </a:lnTo>
                    <a:lnTo>
                      <a:pt x="6" y="13"/>
                    </a:lnTo>
                    <a:lnTo>
                      <a:pt x="0" y="26"/>
                    </a:lnTo>
                    <a:lnTo>
                      <a:pt x="0" y="39"/>
                    </a:lnTo>
                    <a:lnTo>
                      <a:pt x="0" y="55"/>
                    </a:lnTo>
                    <a:lnTo>
                      <a:pt x="4" y="68"/>
                    </a:lnTo>
                    <a:lnTo>
                      <a:pt x="8" y="81"/>
                    </a:lnTo>
                    <a:lnTo>
                      <a:pt x="17" y="92"/>
                    </a:lnTo>
                    <a:lnTo>
                      <a:pt x="28" y="103"/>
                    </a:lnTo>
                    <a:lnTo>
                      <a:pt x="28" y="103"/>
                    </a:lnTo>
                    <a:lnTo>
                      <a:pt x="35" y="9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59" name="任意多边形 311258"/>
              <p:cNvSpPr/>
              <p:nvPr/>
            </p:nvSpPr>
            <p:spPr>
              <a:xfrm>
                <a:off x="3798" y="1420"/>
                <a:ext cx="105" cy="33"/>
              </a:xfrm>
              <a:custGeom>
                <a:rect l="0" t="0" r="0" b="0"/>
                <a:pathLst>
                  <a:path w="105" h="33">
                    <a:moveTo>
                      <a:pt x="96" y="0"/>
                    </a:moveTo>
                    <a:lnTo>
                      <a:pt x="96" y="0"/>
                    </a:lnTo>
                    <a:lnTo>
                      <a:pt x="87" y="9"/>
                    </a:lnTo>
                    <a:lnTo>
                      <a:pt x="79" y="16"/>
                    </a:lnTo>
                    <a:lnTo>
                      <a:pt x="68" y="20"/>
                    </a:lnTo>
                    <a:lnTo>
                      <a:pt x="55" y="24"/>
                    </a:lnTo>
                    <a:lnTo>
                      <a:pt x="42" y="24"/>
                    </a:lnTo>
                    <a:lnTo>
                      <a:pt x="31" y="22"/>
                    </a:lnTo>
                    <a:lnTo>
                      <a:pt x="17" y="18"/>
                    </a:lnTo>
                    <a:lnTo>
                      <a:pt x="7" y="9"/>
                    </a:lnTo>
                    <a:lnTo>
                      <a:pt x="0" y="18"/>
                    </a:lnTo>
                    <a:lnTo>
                      <a:pt x="13" y="24"/>
                    </a:lnTo>
                    <a:lnTo>
                      <a:pt x="28" y="31"/>
                    </a:lnTo>
                    <a:lnTo>
                      <a:pt x="42" y="33"/>
                    </a:lnTo>
                    <a:lnTo>
                      <a:pt x="55" y="33"/>
                    </a:lnTo>
                    <a:lnTo>
                      <a:pt x="70" y="29"/>
                    </a:lnTo>
                    <a:lnTo>
                      <a:pt x="83" y="24"/>
                    </a:lnTo>
                    <a:lnTo>
                      <a:pt x="94" y="16"/>
                    </a:lnTo>
                    <a:lnTo>
                      <a:pt x="105" y="5"/>
                    </a:lnTo>
                    <a:lnTo>
                      <a:pt x="105" y="5"/>
                    </a:lnTo>
                    <a:lnTo>
                      <a:pt x="9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0" name="任意多边形 311259"/>
              <p:cNvSpPr/>
              <p:nvPr/>
            </p:nvSpPr>
            <p:spPr>
              <a:xfrm>
                <a:off x="3774" y="1313"/>
                <a:ext cx="135" cy="136"/>
              </a:xfrm>
              <a:custGeom>
                <a:rect l="0" t="0" r="0" b="0"/>
                <a:pathLst>
                  <a:path w="135" h="136">
                    <a:moveTo>
                      <a:pt x="124" y="109"/>
                    </a:moveTo>
                    <a:lnTo>
                      <a:pt x="131" y="99"/>
                    </a:lnTo>
                    <a:lnTo>
                      <a:pt x="135" y="85"/>
                    </a:lnTo>
                    <a:lnTo>
                      <a:pt x="135" y="72"/>
                    </a:lnTo>
                    <a:lnTo>
                      <a:pt x="135" y="61"/>
                    </a:lnTo>
                    <a:lnTo>
                      <a:pt x="131" y="48"/>
                    </a:lnTo>
                    <a:lnTo>
                      <a:pt x="127" y="35"/>
                    </a:lnTo>
                    <a:lnTo>
                      <a:pt x="118" y="24"/>
                    </a:lnTo>
                    <a:lnTo>
                      <a:pt x="107" y="15"/>
                    </a:lnTo>
                    <a:lnTo>
                      <a:pt x="96" y="9"/>
                    </a:lnTo>
                    <a:lnTo>
                      <a:pt x="83" y="5"/>
                    </a:lnTo>
                    <a:lnTo>
                      <a:pt x="70" y="0"/>
                    </a:lnTo>
                    <a:lnTo>
                      <a:pt x="57" y="2"/>
                    </a:lnTo>
                    <a:lnTo>
                      <a:pt x="44" y="5"/>
                    </a:lnTo>
                    <a:lnTo>
                      <a:pt x="33" y="9"/>
                    </a:lnTo>
                    <a:lnTo>
                      <a:pt x="22" y="18"/>
                    </a:lnTo>
                    <a:lnTo>
                      <a:pt x="13" y="26"/>
                    </a:lnTo>
                    <a:lnTo>
                      <a:pt x="7" y="37"/>
                    </a:lnTo>
                    <a:lnTo>
                      <a:pt x="2" y="50"/>
                    </a:lnTo>
                    <a:lnTo>
                      <a:pt x="0" y="64"/>
                    </a:lnTo>
                    <a:lnTo>
                      <a:pt x="0" y="77"/>
                    </a:lnTo>
                    <a:lnTo>
                      <a:pt x="4" y="88"/>
                    </a:lnTo>
                    <a:lnTo>
                      <a:pt x="11" y="101"/>
                    </a:lnTo>
                    <a:lnTo>
                      <a:pt x="17" y="112"/>
                    </a:lnTo>
                    <a:lnTo>
                      <a:pt x="28" y="120"/>
                    </a:lnTo>
                    <a:lnTo>
                      <a:pt x="39" y="127"/>
                    </a:lnTo>
                    <a:lnTo>
                      <a:pt x="52" y="133"/>
                    </a:lnTo>
                    <a:lnTo>
                      <a:pt x="66" y="136"/>
                    </a:lnTo>
                    <a:lnTo>
                      <a:pt x="79" y="133"/>
                    </a:lnTo>
                    <a:lnTo>
                      <a:pt x="92" y="131"/>
                    </a:lnTo>
                    <a:lnTo>
                      <a:pt x="103" y="127"/>
                    </a:lnTo>
                    <a:lnTo>
                      <a:pt x="114" y="120"/>
                    </a:lnTo>
                    <a:lnTo>
                      <a:pt x="124" y="10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1" name="任意多边形 311260"/>
              <p:cNvSpPr/>
              <p:nvPr/>
            </p:nvSpPr>
            <p:spPr>
              <a:xfrm>
                <a:off x="3879" y="1324"/>
                <a:ext cx="35" cy="101"/>
              </a:xfrm>
              <a:custGeom>
                <a:rect l="0" t="0" r="0" b="0"/>
                <a:pathLst>
                  <a:path w="35" h="100">
                    <a:moveTo>
                      <a:pt x="0" y="9"/>
                    </a:moveTo>
                    <a:lnTo>
                      <a:pt x="0" y="9"/>
                    </a:lnTo>
                    <a:lnTo>
                      <a:pt x="11" y="18"/>
                    </a:lnTo>
                    <a:lnTo>
                      <a:pt x="17" y="26"/>
                    </a:lnTo>
                    <a:lnTo>
                      <a:pt x="22" y="39"/>
                    </a:lnTo>
                    <a:lnTo>
                      <a:pt x="26" y="50"/>
                    </a:lnTo>
                    <a:lnTo>
                      <a:pt x="26" y="61"/>
                    </a:lnTo>
                    <a:lnTo>
                      <a:pt x="26" y="74"/>
                    </a:lnTo>
                    <a:lnTo>
                      <a:pt x="22" y="85"/>
                    </a:lnTo>
                    <a:lnTo>
                      <a:pt x="15" y="96"/>
                    </a:lnTo>
                    <a:lnTo>
                      <a:pt x="22" y="101"/>
                    </a:lnTo>
                    <a:lnTo>
                      <a:pt x="30" y="90"/>
                    </a:lnTo>
                    <a:lnTo>
                      <a:pt x="35" y="77"/>
                    </a:lnTo>
                    <a:lnTo>
                      <a:pt x="35" y="61"/>
                    </a:lnTo>
                    <a:lnTo>
                      <a:pt x="35" y="48"/>
                    </a:lnTo>
                    <a:lnTo>
                      <a:pt x="30" y="35"/>
                    </a:lnTo>
                    <a:lnTo>
                      <a:pt x="26" y="22"/>
                    </a:lnTo>
                    <a:lnTo>
                      <a:pt x="17" y="11"/>
                    </a:lnTo>
                    <a:lnTo>
                      <a:pt x="6" y="0"/>
                    </a:lnTo>
                    <a:lnTo>
                      <a:pt x="6"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2" name="任意多边形 311261"/>
              <p:cNvSpPr/>
              <p:nvPr/>
            </p:nvSpPr>
            <p:spPr>
              <a:xfrm>
                <a:off x="3783" y="1309"/>
                <a:ext cx="102" cy="33"/>
              </a:xfrm>
              <a:custGeom>
                <a:rect l="0" t="0" r="0" b="0"/>
                <a:pathLst>
                  <a:path w="102" h="33">
                    <a:moveTo>
                      <a:pt x="6" y="33"/>
                    </a:moveTo>
                    <a:lnTo>
                      <a:pt x="6" y="33"/>
                    </a:lnTo>
                    <a:lnTo>
                      <a:pt x="15" y="24"/>
                    </a:lnTo>
                    <a:lnTo>
                      <a:pt x="26" y="17"/>
                    </a:lnTo>
                    <a:lnTo>
                      <a:pt x="37" y="13"/>
                    </a:lnTo>
                    <a:lnTo>
                      <a:pt x="48" y="11"/>
                    </a:lnTo>
                    <a:lnTo>
                      <a:pt x="61" y="11"/>
                    </a:lnTo>
                    <a:lnTo>
                      <a:pt x="72" y="13"/>
                    </a:lnTo>
                    <a:lnTo>
                      <a:pt x="85" y="17"/>
                    </a:lnTo>
                    <a:lnTo>
                      <a:pt x="96" y="24"/>
                    </a:lnTo>
                    <a:lnTo>
                      <a:pt x="102" y="15"/>
                    </a:lnTo>
                    <a:lnTo>
                      <a:pt x="89" y="9"/>
                    </a:lnTo>
                    <a:lnTo>
                      <a:pt x="76" y="4"/>
                    </a:lnTo>
                    <a:lnTo>
                      <a:pt x="61" y="0"/>
                    </a:lnTo>
                    <a:lnTo>
                      <a:pt x="48" y="2"/>
                    </a:lnTo>
                    <a:lnTo>
                      <a:pt x="35" y="4"/>
                    </a:lnTo>
                    <a:lnTo>
                      <a:pt x="22" y="9"/>
                    </a:lnTo>
                    <a:lnTo>
                      <a:pt x="11" y="17"/>
                    </a:lnTo>
                    <a:lnTo>
                      <a:pt x="0" y="28"/>
                    </a:lnTo>
                    <a:lnTo>
                      <a:pt x="0" y="28"/>
                    </a:lnTo>
                    <a:lnTo>
                      <a:pt x="6"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3" name="任意多边形 311262"/>
              <p:cNvSpPr/>
              <p:nvPr/>
            </p:nvSpPr>
            <p:spPr>
              <a:xfrm>
                <a:off x="3770" y="1337"/>
                <a:ext cx="35" cy="101"/>
              </a:xfrm>
              <a:custGeom>
                <a:rect l="0" t="0" r="0" b="0"/>
                <a:pathLst>
                  <a:path w="35" h="100">
                    <a:moveTo>
                      <a:pt x="35" y="92"/>
                    </a:moveTo>
                    <a:lnTo>
                      <a:pt x="35" y="92"/>
                    </a:lnTo>
                    <a:lnTo>
                      <a:pt x="26" y="83"/>
                    </a:lnTo>
                    <a:lnTo>
                      <a:pt x="17" y="75"/>
                    </a:lnTo>
                    <a:lnTo>
                      <a:pt x="13" y="64"/>
                    </a:lnTo>
                    <a:lnTo>
                      <a:pt x="8" y="50"/>
                    </a:lnTo>
                    <a:lnTo>
                      <a:pt x="8" y="40"/>
                    </a:lnTo>
                    <a:lnTo>
                      <a:pt x="11" y="26"/>
                    </a:lnTo>
                    <a:lnTo>
                      <a:pt x="15" y="15"/>
                    </a:lnTo>
                    <a:lnTo>
                      <a:pt x="19" y="5"/>
                    </a:lnTo>
                    <a:lnTo>
                      <a:pt x="13" y="0"/>
                    </a:lnTo>
                    <a:lnTo>
                      <a:pt x="6" y="11"/>
                    </a:lnTo>
                    <a:lnTo>
                      <a:pt x="2" y="24"/>
                    </a:lnTo>
                    <a:lnTo>
                      <a:pt x="0" y="40"/>
                    </a:lnTo>
                    <a:lnTo>
                      <a:pt x="0" y="53"/>
                    </a:lnTo>
                    <a:lnTo>
                      <a:pt x="4" y="66"/>
                    </a:lnTo>
                    <a:lnTo>
                      <a:pt x="11" y="79"/>
                    </a:lnTo>
                    <a:lnTo>
                      <a:pt x="19" y="90"/>
                    </a:lnTo>
                    <a:lnTo>
                      <a:pt x="30" y="101"/>
                    </a:lnTo>
                    <a:lnTo>
                      <a:pt x="30" y="101"/>
                    </a:lnTo>
                    <a:lnTo>
                      <a:pt x="35" y="9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4" name="任意多边形 311263"/>
              <p:cNvSpPr/>
              <p:nvPr/>
            </p:nvSpPr>
            <p:spPr>
              <a:xfrm>
                <a:off x="3800" y="1420"/>
                <a:ext cx="101" cy="33"/>
              </a:xfrm>
              <a:custGeom>
                <a:rect l="0" t="0" r="0" b="0"/>
                <a:pathLst>
                  <a:path w="100" h="33">
                    <a:moveTo>
                      <a:pt x="94" y="0"/>
                    </a:moveTo>
                    <a:lnTo>
                      <a:pt x="94" y="0"/>
                    </a:lnTo>
                    <a:lnTo>
                      <a:pt x="85" y="9"/>
                    </a:lnTo>
                    <a:lnTo>
                      <a:pt x="74" y="16"/>
                    </a:lnTo>
                    <a:lnTo>
                      <a:pt x="64" y="20"/>
                    </a:lnTo>
                    <a:lnTo>
                      <a:pt x="53" y="22"/>
                    </a:lnTo>
                    <a:lnTo>
                      <a:pt x="40" y="22"/>
                    </a:lnTo>
                    <a:lnTo>
                      <a:pt x="29" y="22"/>
                    </a:lnTo>
                    <a:lnTo>
                      <a:pt x="15" y="16"/>
                    </a:lnTo>
                    <a:lnTo>
                      <a:pt x="5" y="9"/>
                    </a:lnTo>
                    <a:lnTo>
                      <a:pt x="0" y="18"/>
                    </a:lnTo>
                    <a:lnTo>
                      <a:pt x="13" y="24"/>
                    </a:lnTo>
                    <a:lnTo>
                      <a:pt x="26" y="31"/>
                    </a:lnTo>
                    <a:lnTo>
                      <a:pt x="40" y="33"/>
                    </a:lnTo>
                    <a:lnTo>
                      <a:pt x="53" y="33"/>
                    </a:lnTo>
                    <a:lnTo>
                      <a:pt x="68" y="29"/>
                    </a:lnTo>
                    <a:lnTo>
                      <a:pt x="79" y="24"/>
                    </a:lnTo>
                    <a:lnTo>
                      <a:pt x="92" y="16"/>
                    </a:lnTo>
                    <a:lnTo>
                      <a:pt x="101" y="5"/>
                    </a:lnTo>
                    <a:lnTo>
                      <a:pt x="101" y="5"/>
                    </a:lnTo>
                    <a:lnTo>
                      <a:pt x="9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5" name="任意多边形 311264"/>
              <p:cNvSpPr/>
              <p:nvPr/>
            </p:nvSpPr>
            <p:spPr>
              <a:xfrm>
                <a:off x="3774" y="1315"/>
                <a:ext cx="135" cy="131"/>
              </a:xfrm>
              <a:custGeom>
                <a:rect l="0" t="0" r="0" b="0"/>
                <a:pathLst>
                  <a:path w="135" h="131">
                    <a:moveTo>
                      <a:pt x="122" y="107"/>
                    </a:moveTo>
                    <a:lnTo>
                      <a:pt x="129" y="97"/>
                    </a:lnTo>
                    <a:lnTo>
                      <a:pt x="133" y="83"/>
                    </a:lnTo>
                    <a:lnTo>
                      <a:pt x="135" y="72"/>
                    </a:lnTo>
                    <a:lnTo>
                      <a:pt x="133" y="59"/>
                    </a:lnTo>
                    <a:lnTo>
                      <a:pt x="131" y="46"/>
                    </a:lnTo>
                    <a:lnTo>
                      <a:pt x="124" y="35"/>
                    </a:lnTo>
                    <a:lnTo>
                      <a:pt x="118" y="24"/>
                    </a:lnTo>
                    <a:lnTo>
                      <a:pt x="107" y="16"/>
                    </a:lnTo>
                    <a:lnTo>
                      <a:pt x="94" y="7"/>
                    </a:lnTo>
                    <a:lnTo>
                      <a:pt x="83" y="3"/>
                    </a:lnTo>
                    <a:lnTo>
                      <a:pt x="70" y="0"/>
                    </a:lnTo>
                    <a:lnTo>
                      <a:pt x="57" y="0"/>
                    </a:lnTo>
                    <a:lnTo>
                      <a:pt x="44" y="5"/>
                    </a:lnTo>
                    <a:lnTo>
                      <a:pt x="33" y="9"/>
                    </a:lnTo>
                    <a:lnTo>
                      <a:pt x="22" y="16"/>
                    </a:lnTo>
                    <a:lnTo>
                      <a:pt x="13" y="27"/>
                    </a:lnTo>
                    <a:lnTo>
                      <a:pt x="7" y="37"/>
                    </a:lnTo>
                    <a:lnTo>
                      <a:pt x="2" y="48"/>
                    </a:lnTo>
                    <a:lnTo>
                      <a:pt x="0" y="62"/>
                    </a:lnTo>
                    <a:lnTo>
                      <a:pt x="2" y="75"/>
                    </a:lnTo>
                    <a:lnTo>
                      <a:pt x="4" y="86"/>
                    </a:lnTo>
                    <a:lnTo>
                      <a:pt x="11" y="99"/>
                    </a:lnTo>
                    <a:lnTo>
                      <a:pt x="20" y="110"/>
                    </a:lnTo>
                    <a:lnTo>
                      <a:pt x="28" y="118"/>
                    </a:lnTo>
                    <a:lnTo>
                      <a:pt x="41" y="125"/>
                    </a:lnTo>
                    <a:lnTo>
                      <a:pt x="52" y="129"/>
                    </a:lnTo>
                    <a:lnTo>
                      <a:pt x="66" y="131"/>
                    </a:lnTo>
                    <a:lnTo>
                      <a:pt x="79" y="131"/>
                    </a:lnTo>
                    <a:lnTo>
                      <a:pt x="92" y="129"/>
                    </a:lnTo>
                    <a:lnTo>
                      <a:pt x="103" y="125"/>
                    </a:lnTo>
                    <a:lnTo>
                      <a:pt x="114" y="116"/>
                    </a:lnTo>
                    <a:lnTo>
                      <a:pt x="122" y="10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6" name="任意多边形 311265"/>
              <p:cNvSpPr/>
              <p:nvPr/>
            </p:nvSpPr>
            <p:spPr>
              <a:xfrm>
                <a:off x="3879" y="1326"/>
                <a:ext cx="35" cy="99"/>
              </a:xfrm>
              <a:custGeom>
                <a:rect l="0" t="0" r="0" b="0"/>
                <a:pathLst>
                  <a:path w="35" h="99">
                    <a:moveTo>
                      <a:pt x="0" y="7"/>
                    </a:moveTo>
                    <a:lnTo>
                      <a:pt x="0" y="7"/>
                    </a:lnTo>
                    <a:lnTo>
                      <a:pt x="9" y="16"/>
                    </a:lnTo>
                    <a:lnTo>
                      <a:pt x="17" y="26"/>
                    </a:lnTo>
                    <a:lnTo>
                      <a:pt x="22" y="37"/>
                    </a:lnTo>
                    <a:lnTo>
                      <a:pt x="24" y="48"/>
                    </a:lnTo>
                    <a:lnTo>
                      <a:pt x="26" y="61"/>
                    </a:lnTo>
                    <a:lnTo>
                      <a:pt x="24" y="72"/>
                    </a:lnTo>
                    <a:lnTo>
                      <a:pt x="19" y="83"/>
                    </a:lnTo>
                    <a:lnTo>
                      <a:pt x="15" y="94"/>
                    </a:lnTo>
                    <a:lnTo>
                      <a:pt x="22" y="99"/>
                    </a:lnTo>
                    <a:lnTo>
                      <a:pt x="28" y="88"/>
                    </a:lnTo>
                    <a:lnTo>
                      <a:pt x="33" y="75"/>
                    </a:lnTo>
                    <a:lnTo>
                      <a:pt x="35" y="61"/>
                    </a:lnTo>
                    <a:lnTo>
                      <a:pt x="35" y="48"/>
                    </a:lnTo>
                    <a:lnTo>
                      <a:pt x="30" y="33"/>
                    </a:lnTo>
                    <a:lnTo>
                      <a:pt x="24" y="22"/>
                    </a:lnTo>
                    <a:lnTo>
                      <a:pt x="15" y="11"/>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7" name="任意多边形 311266"/>
              <p:cNvSpPr/>
              <p:nvPr/>
            </p:nvSpPr>
            <p:spPr>
              <a:xfrm>
                <a:off x="3783" y="1311"/>
                <a:ext cx="100" cy="33"/>
              </a:xfrm>
              <a:custGeom>
                <a:rect l="0" t="0" r="0" b="0"/>
                <a:pathLst>
                  <a:path w="100" h="33">
                    <a:moveTo>
                      <a:pt x="8" y="33"/>
                    </a:moveTo>
                    <a:lnTo>
                      <a:pt x="8" y="33"/>
                    </a:lnTo>
                    <a:lnTo>
                      <a:pt x="15" y="24"/>
                    </a:lnTo>
                    <a:lnTo>
                      <a:pt x="26" y="17"/>
                    </a:lnTo>
                    <a:lnTo>
                      <a:pt x="37" y="13"/>
                    </a:lnTo>
                    <a:lnTo>
                      <a:pt x="48" y="9"/>
                    </a:lnTo>
                    <a:lnTo>
                      <a:pt x="61" y="9"/>
                    </a:lnTo>
                    <a:lnTo>
                      <a:pt x="72" y="11"/>
                    </a:lnTo>
                    <a:lnTo>
                      <a:pt x="85" y="15"/>
                    </a:lnTo>
                    <a:lnTo>
                      <a:pt x="96" y="22"/>
                    </a:lnTo>
                    <a:lnTo>
                      <a:pt x="100" y="15"/>
                    </a:lnTo>
                    <a:lnTo>
                      <a:pt x="87" y="9"/>
                    </a:lnTo>
                    <a:lnTo>
                      <a:pt x="74" y="2"/>
                    </a:lnTo>
                    <a:lnTo>
                      <a:pt x="61" y="0"/>
                    </a:lnTo>
                    <a:lnTo>
                      <a:pt x="48" y="0"/>
                    </a:lnTo>
                    <a:lnTo>
                      <a:pt x="35" y="4"/>
                    </a:lnTo>
                    <a:lnTo>
                      <a:pt x="22" y="9"/>
                    </a:lnTo>
                    <a:lnTo>
                      <a:pt x="11" y="17"/>
                    </a:lnTo>
                    <a:lnTo>
                      <a:pt x="0" y="26"/>
                    </a:lnTo>
                    <a:lnTo>
                      <a:pt x="0" y="26"/>
                    </a:lnTo>
                    <a:lnTo>
                      <a:pt x="8"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8" name="任意多边形 311267"/>
              <p:cNvSpPr/>
              <p:nvPr/>
            </p:nvSpPr>
            <p:spPr>
              <a:xfrm>
                <a:off x="3770" y="1337"/>
                <a:ext cx="35" cy="101"/>
              </a:xfrm>
              <a:custGeom>
                <a:rect l="0" t="0" r="0" b="0"/>
                <a:pathLst>
                  <a:path w="35" h="100">
                    <a:moveTo>
                      <a:pt x="35" y="92"/>
                    </a:moveTo>
                    <a:lnTo>
                      <a:pt x="35" y="92"/>
                    </a:lnTo>
                    <a:lnTo>
                      <a:pt x="26" y="83"/>
                    </a:lnTo>
                    <a:lnTo>
                      <a:pt x="19" y="75"/>
                    </a:lnTo>
                    <a:lnTo>
                      <a:pt x="13" y="64"/>
                    </a:lnTo>
                    <a:lnTo>
                      <a:pt x="11" y="50"/>
                    </a:lnTo>
                    <a:lnTo>
                      <a:pt x="8" y="40"/>
                    </a:lnTo>
                    <a:lnTo>
                      <a:pt x="11" y="29"/>
                    </a:lnTo>
                    <a:lnTo>
                      <a:pt x="15" y="18"/>
                    </a:lnTo>
                    <a:lnTo>
                      <a:pt x="21" y="7"/>
                    </a:lnTo>
                    <a:lnTo>
                      <a:pt x="13" y="0"/>
                    </a:lnTo>
                    <a:lnTo>
                      <a:pt x="6" y="13"/>
                    </a:lnTo>
                    <a:lnTo>
                      <a:pt x="2" y="26"/>
                    </a:lnTo>
                    <a:lnTo>
                      <a:pt x="0" y="40"/>
                    </a:lnTo>
                    <a:lnTo>
                      <a:pt x="2" y="53"/>
                    </a:lnTo>
                    <a:lnTo>
                      <a:pt x="4" y="66"/>
                    </a:lnTo>
                    <a:lnTo>
                      <a:pt x="11" y="79"/>
                    </a:lnTo>
                    <a:lnTo>
                      <a:pt x="19" y="90"/>
                    </a:lnTo>
                    <a:lnTo>
                      <a:pt x="30" y="101"/>
                    </a:lnTo>
                    <a:lnTo>
                      <a:pt x="30" y="101"/>
                    </a:lnTo>
                    <a:lnTo>
                      <a:pt x="35" y="9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69" name="任意多边形 311268"/>
              <p:cNvSpPr/>
              <p:nvPr/>
            </p:nvSpPr>
            <p:spPr>
              <a:xfrm>
                <a:off x="3800" y="1420"/>
                <a:ext cx="101" cy="31"/>
              </a:xfrm>
              <a:custGeom>
                <a:rect l="0" t="0" r="0" b="0"/>
                <a:pathLst>
                  <a:path w="100" h="31">
                    <a:moveTo>
                      <a:pt x="94" y="0"/>
                    </a:moveTo>
                    <a:lnTo>
                      <a:pt x="94" y="0"/>
                    </a:lnTo>
                    <a:lnTo>
                      <a:pt x="85" y="9"/>
                    </a:lnTo>
                    <a:lnTo>
                      <a:pt x="74" y="16"/>
                    </a:lnTo>
                    <a:lnTo>
                      <a:pt x="64" y="20"/>
                    </a:lnTo>
                    <a:lnTo>
                      <a:pt x="53" y="22"/>
                    </a:lnTo>
                    <a:lnTo>
                      <a:pt x="40" y="22"/>
                    </a:lnTo>
                    <a:lnTo>
                      <a:pt x="29" y="20"/>
                    </a:lnTo>
                    <a:lnTo>
                      <a:pt x="18" y="16"/>
                    </a:lnTo>
                    <a:lnTo>
                      <a:pt x="5" y="9"/>
                    </a:lnTo>
                    <a:lnTo>
                      <a:pt x="0" y="18"/>
                    </a:lnTo>
                    <a:lnTo>
                      <a:pt x="13" y="24"/>
                    </a:lnTo>
                    <a:lnTo>
                      <a:pt x="26" y="29"/>
                    </a:lnTo>
                    <a:lnTo>
                      <a:pt x="40" y="31"/>
                    </a:lnTo>
                    <a:lnTo>
                      <a:pt x="53" y="31"/>
                    </a:lnTo>
                    <a:lnTo>
                      <a:pt x="68" y="29"/>
                    </a:lnTo>
                    <a:lnTo>
                      <a:pt x="79" y="24"/>
                    </a:lnTo>
                    <a:lnTo>
                      <a:pt x="90" y="16"/>
                    </a:lnTo>
                    <a:lnTo>
                      <a:pt x="101" y="5"/>
                    </a:lnTo>
                    <a:lnTo>
                      <a:pt x="101" y="5"/>
                    </a:lnTo>
                    <a:lnTo>
                      <a:pt x="9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0" name="任意多边形 311269"/>
              <p:cNvSpPr/>
              <p:nvPr/>
            </p:nvSpPr>
            <p:spPr>
              <a:xfrm>
                <a:off x="3776" y="1318"/>
                <a:ext cx="131" cy="128"/>
              </a:xfrm>
              <a:custGeom>
                <a:rect l="0" t="0" r="0" b="0"/>
                <a:pathLst>
                  <a:path w="131" h="128">
                    <a:moveTo>
                      <a:pt x="120" y="104"/>
                    </a:moveTo>
                    <a:lnTo>
                      <a:pt x="127" y="94"/>
                    </a:lnTo>
                    <a:lnTo>
                      <a:pt x="131" y="83"/>
                    </a:lnTo>
                    <a:lnTo>
                      <a:pt x="131" y="69"/>
                    </a:lnTo>
                    <a:lnTo>
                      <a:pt x="131" y="56"/>
                    </a:lnTo>
                    <a:lnTo>
                      <a:pt x="127" y="45"/>
                    </a:lnTo>
                    <a:lnTo>
                      <a:pt x="122" y="32"/>
                    </a:lnTo>
                    <a:lnTo>
                      <a:pt x="114" y="24"/>
                    </a:lnTo>
                    <a:lnTo>
                      <a:pt x="105" y="13"/>
                    </a:lnTo>
                    <a:lnTo>
                      <a:pt x="92" y="6"/>
                    </a:lnTo>
                    <a:lnTo>
                      <a:pt x="79" y="2"/>
                    </a:lnTo>
                    <a:lnTo>
                      <a:pt x="68" y="0"/>
                    </a:lnTo>
                    <a:lnTo>
                      <a:pt x="55" y="0"/>
                    </a:lnTo>
                    <a:lnTo>
                      <a:pt x="42" y="2"/>
                    </a:lnTo>
                    <a:lnTo>
                      <a:pt x="31" y="8"/>
                    </a:lnTo>
                    <a:lnTo>
                      <a:pt x="20" y="15"/>
                    </a:lnTo>
                    <a:lnTo>
                      <a:pt x="11" y="24"/>
                    </a:lnTo>
                    <a:lnTo>
                      <a:pt x="5" y="34"/>
                    </a:lnTo>
                    <a:lnTo>
                      <a:pt x="0" y="48"/>
                    </a:lnTo>
                    <a:lnTo>
                      <a:pt x="0" y="59"/>
                    </a:lnTo>
                    <a:lnTo>
                      <a:pt x="0" y="72"/>
                    </a:lnTo>
                    <a:lnTo>
                      <a:pt x="5" y="85"/>
                    </a:lnTo>
                    <a:lnTo>
                      <a:pt x="9" y="96"/>
                    </a:lnTo>
                    <a:lnTo>
                      <a:pt x="18" y="107"/>
                    </a:lnTo>
                    <a:lnTo>
                      <a:pt x="29" y="115"/>
                    </a:lnTo>
                    <a:lnTo>
                      <a:pt x="39" y="122"/>
                    </a:lnTo>
                    <a:lnTo>
                      <a:pt x="53" y="126"/>
                    </a:lnTo>
                    <a:lnTo>
                      <a:pt x="64" y="128"/>
                    </a:lnTo>
                    <a:lnTo>
                      <a:pt x="77" y="128"/>
                    </a:lnTo>
                    <a:lnTo>
                      <a:pt x="90" y="126"/>
                    </a:lnTo>
                    <a:lnTo>
                      <a:pt x="101" y="122"/>
                    </a:lnTo>
                    <a:lnTo>
                      <a:pt x="112" y="113"/>
                    </a:lnTo>
                    <a:lnTo>
                      <a:pt x="120" y="10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1" name="任意多边形 311270"/>
              <p:cNvSpPr/>
              <p:nvPr/>
            </p:nvSpPr>
            <p:spPr>
              <a:xfrm>
                <a:off x="3877" y="1328"/>
                <a:ext cx="37" cy="97"/>
              </a:xfrm>
              <a:custGeom>
                <a:rect l="0" t="0" r="0" b="0"/>
                <a:pathLst>
                  <a:path w="37" h="97">
                    <a:moveTo>
                      <a:pt x="0" y="7"/>
                    </a:moveTo>
                    <a:lnTo>
                      <a:pt x="0" y="7"/>
                    </a:lnTo>
                    <a:lnTo>
                      <a:pt x="11" y="16"/>
                    </a:lnTo>
                    <a:lnTo>
                      <a:pt x="17" y="24"/>
                    </a:lnTo>
                    <a:lnTo>
                      <a:pt x="21" y="35"/>
                    </a:lnTo>
                    <a:lnTo>
                      <a:pt x="26" y="49"/>
                    </a:lnTo>
                    <a:lnTo>
                      <a:pt x="26" y="59"/>
                    </a:lnTo>
                    <a:lnTo>
                      <a:pt x="26" y="70"/>
                    </a:lnTo>
                    <a:lnTo>
                      <a:pt x="21" y="81"/>
                    </a:lnTo>
                    <a:lnTo>
                      <a:pt x="15" y="92"/>
                    </a:lnTo>
                    <a:lnTo>
                      <a:pt x="24" y="97"/>
                    </a:lnTo>
                    <a:lnTo>
                      <a:pt x="30" y="86"/>
                    </a:lnTo>
                    <a:lnTo>
                      <a:pt x="35" y="73"/>
                    </a:lnTo>
                    <a:lnTo>
                      <a:pt x="37" y="59"/>
                    </a:lnTo>
                    <a:lnTo>
                      <a:pt x="35" y="46"/>
                    </a:lnTo>
                    <a:lnTo>
                      <a:pt x="30" y="33"/>
                    </a:lnTo>
                    <a:lnTo>
                      <a:pt x="26" y="20"/>
                    </a:lnTo>
                    <a:lnTo>
                      <a:pt x="17" y="9"/>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2" name="任意多边形 311271"/>
              <p:cNvSpPr/>
              <p:nvPr/>
            </p:nvSpPr>
            <p:spPr>
              <a:xfrm>
                <a:off x="3783" y="1313"/>
                <a:ext cx="100" cy="33"/>
              </a:xfrm>
              <a:custGeom>
                <a:rect l="0" t="0" r="0" b="0"/>
                <a:pathLst>
                  <a:path w="100" h="33">
                    <a:moveTo>
                      <a:pt x="8" y="33"/>
                    </a:moveTo>
                    <a:lnTo>
                      <a:pt x="8" y="33"/>
                    </a:lnTo>
                    <a:lnTo>
                      <a:pt x="17" y="24"/>
                    </a:lnTo>
                    <a:lnTo>
                      <a:pt x="26" y="15"/>
                    </a:lnTo>
                    <a:lnTo>
                      <a:pt x="37" y="11"/>
                    </a:lnTo>
                    <a:lnTo>
                      <a:pt x="48" y="9"/>
                    </a:lnTo>
                    <a:lnTo>
                      <a:pt x="59" y="9"/>
                    </a:lnTo>
                    <a:lnTo>
                      <a:pt x="72" y="11"/>
                    </a:lnTo>
                    <a:lnTo>
                      <a:pt x="83" y="15"/>
                    </a:lnTo>
                    <a:lnTo>
                      <a:pt x="94" y="22"/>
                    </a:lnTo>
                    <a:lnTo>
                      <a:pt x="100" y="15"/>
                    </a:lnTo>
                    <a:lnTo>
                      <a:pt x="87" y="7"/>
                    </a:lnTo>
                    <a:lnTo>
                      <a:pt x="74" y="2"/>
                    </a:lnTo>
                    <a:lnTo>
                      <a:pt x="61" y="0"/>
                    </a:lnTo>
                    <a:lnTo>
                      <a:pt x="48" y="0"/>
                    </a:lnTo>
                    <a:lnTo>
                      <a:pt x="35" y="2"/>
                    </a:lnTo>
                    <a:lnTo>
                      <a:pt x="22" y="9"/>
                    </a:lnTo>
                    <a:lnTo>
                      <a:pt x="11" y="15"/>
                    </a:lnTo>
                    <a:lnTo>
                      <a:pt x="0" y="26"/>
                    </a:lnTo>
                    <a:lnTo>
                      <a:pt x="0" y="26"/>
                    </a:lnTo>
                    <a:lnTo>
                      <a:pt x="8"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3" name="任意多边形 311272"/>
              <p:cNvSpPr/>
              <p:nvPr/>
            </p:nvSpPr>
            <p:spPr>
              <a:xfrm>
                <a:off x="3772" y="1339"/>
                <a:ext cx="35" cy="99"/>
              </a:xfrm>
              <a:custGeom>
                <a:rect l="0" t="0" r="0" b="0"/>
                <a:pathLst>
                  <a:path w="35" h="99">
                    <a:moveTo>
                      <a:pt x="35" y="90"/>
                    </a:moveTo>
                    <a:lnTo>
                      <a:pt x="35" y="90"/>
                    </a:lnTo>
                    <a:lnTo>
                      <a:pt x="24" y="81"/>
                    </a:lnTo>
                    <a:lnTo>
                      <a:pt x="17" y="73"/>
                    </a:lnTo>
                    <a:lnTo>
                      <a:pt x="13" y="62"/>
                    </a:lnTo>
                    <a:lnTo>
                      <a:pt x="9" y="51"/>
                    </a:lnTo>
                    <a:lnTo>
                      <a:pt x="9" y="38"/>
                    </a:lnTo>
                    <a:lnTo>
                      <a:pt x="9" y="27"/>
                    </a:lnTo>
                    <a:lnTo>
                      <a:pt x="13" y="16"/>
                    </a:lnTo>
                    <a:lnTo>
                      <a:pt x="19" y="7"/>
                    </a:lnTo>
                    <a:lnTo>
                      <a:pt x="11" y="0"/>
                    </a:lnTo>
                    <a:lnTo>
                      <a:pt x="4" y="11"/>
                    </a:lnTo>
                    <a:lnTo>
                      <a:pt x="0" y="24"/>
                    </a:lnTo>
                    <a:lnTo>
                      <a:pt x="0" y="38"/>
                    </a:lnTo>
                    <a:lnTo>
                      <a:pt x="0" y="51"/>
                    </a:lnTo>
                    <a:lnTo>
                      <a:pt x="4" y="64"/>
                    </a:lnTo>
                    <a:lnTo>
                      <a:pt x="9" y="77"/>
                    </a:lnTo>
                    <a:lnTo>
                      <a:pt x="17" y="88"/>
                    </a:lnTo>
                    <a:lnTo>
                      <a:pt x="28" y="99"/>
                    </a:lnTo>
                    <a:lnTo>
                      <a:pt x="28" y="99"/>
                    </a:lnTo>
                    <a:lnTo>
                      <a:pt x="35" y="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4" name="任意多边形 311273"/>
              <p:cNvSpPr/>
              <p:nvPr/>
            </p:nvSpPr>
            <p:spPr>
              <a:xfrm>
                <a:off x="3800" y="1420"/>
                <a:ext cx="101" cy="31"/>
              </a:xfrm>
              <a:custGeom>
                <a:rect l="0" t="0" r="0" b="0"/>
                <a:pathLst>
                  <a:path w="100" h="31">
                    <a:moveTo>
                      <a:pt x="92" y="0"/>
                    </a:moveTo>
                    <a:lnTo>
                      <a:pt x="92" y="0"/>
                    </a:lnTo>
                    <a:lnTo>
                      <a:pt x="83" y="9"/>
                    </a:lnTo>
                    <a:lnTo>
                      <a:pt x="74" y="16"/>
                    </a:lnTo>
                    <a:lnTo>
                      <a:pt x="64" y="20"/>
                    </a:lnTo>
                    <a:lnTo>
                      <a:pt x="53" y="22"/>
                    </a:lnTo>
                    <a:lnTo>
                      <a:pt x="42" y="22"/>
                    </a:lnTo>
                    <a:lnTo>
                      <a:pt x="29" y="20"/>
                    </a:lnTo>
                    <a:lnTo>
                      <a:pt x="18" y="16"/>
                    </a:lnTo>
                    <a:lnTo>
                      <a:pt x="7" y="9"/>
                    </a:lnTo>
                    <a:lnTo>
                      <a:pt x="0" y="18"/>
                    </a:lnTo>
                    <a:lnTo>
                      <a:pt x="13" y="24"/>
                    </a:lnTo>
                    <a:lnTo>
                      <a:pt x="26" y="29"/>
                    </a:lnTo>
                    <a:lnTo>
                      <a:pt x="40" y="31"/>
                    </a:lnTo>
                    <a:lnTo>
                      <a:pt x="53" y="31"/>
                    </a:lnTo>
                    <a:lnTo>
                      <a:pt x="66" y="29"/>
                    </a:lnTo>
                    <a:lnTo>
                      <a:pt x="79" y="24"/>
                    </a:lnTo>
                    <a:lnTo>
                      <a:pt x="90" y="16"/>
                    </a:lnTo>
                    <a:lnTo>
                      <a:pt x="101" y="5"/>
                    </a:lnTo>
                    <a:lnTo>
                      <a:pt x="101" y="5"/>
                    </a:lnTo>
                    <a:lnTo>
                      <a:pt x="9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5" name="任意多边形 311274"/>
              <p:cNvSpPr/>
              <p:nvPr/>
            </p:nvSpPr>
            <p:spPr>
              <a:xfrm>
                <a:off x="3776" y="1320"/>
                <a:ext cx="131" cy="126"/>
              </a:xfrm>
              <a:custGeom>
                <a:rect l="0" t="0" r="0" b="0"/>
                <a:pathLst>
                  <a:path w="131" h="125">
                    <a:moveTo>
                      <a:pt x="120" y="102"/>
                    </a:moveTo>
                    <a:lnTo>
                      <a:pt x="127" y="92"/>
                    </a:lnTo>
                    <a:lnTo>
                      <a:pt x="129" y="81"/>
                    </a:lnTo>
                    <a:lnTo>
                      <a:pt x="131" y="67"/>
                    </a:lnTo>
                    <a:lnTo>
                      <a:pt x="129" y="57"/>
                    </a:lnTo>
                    <a:lnTo>
                      <a:pt x="127" y="43"/>
                    </a:lnTo>
                    <a:lnTo>
                      <a:pt x="120" y="32"/>
                    </a:lnTo>
                    <a:lnTo>
                      <a:pt x="114" y="22"/>
                    </a:lnTo>
                    <a:lnTo>
                      <a:pt x="103" y="13"/>
                    </a:lnTo>
                    <a:lnTo>
                      <a:pt x="92" y="6"/>
                    </a:lnTo>
                    <a:lnTo>
                      <a:pt x="79" y="2"/>
                    </a:lnTo>
                    <a:lnTo>
                      <a:pt x="66" y="0"/>
                    </a:lnTo>
                    <a:lnTo>
                      <a:pt x="55" y="0"/>
                    </a:lnTo>
                    <a:lnTo>
                      <a:pt x="42" y="2"/>
                    </a:lnTo>
                    <a:lnTo>
                      <a:pt x="31" y="6"/>
                    </a:lnTo>
                    <a:lnTo>
                      <a:pt x="20" y="15"/>
                    </a:lnTo>
                    <a:lnTo>
                      <a:pt x="11" y="24"/>
                    </a:lnTo>
                    <a:lnTo>
                      <a:pt x="5" y="35"/>
                    </a:lnTo>
                    <a:lnTo>
                      <a:pt x="2" y="46"/>
                    </a:lnTo>
                    <a:lnTo>
                      <a:pt x="0" y="59"/>
                    </a:lnTo>
                    <a:lnTo>
                      <a:pt x="0" y="70"/>
                    </a:lnTo>
                    <a:lnTo>
                      <a:pt x="5" y="83"/>
                    </a:lnTo>
                    <a:lnTo>
                      <a:pt x="11" y="94"/>
                    </a:lnTo>
                    <a:lnTo>
                      <a:pt x="18" y="105"/>
                    </a:lnTo>
                    <a:lnTo>
                      <a:pt x="29" y="113"/>
                    </a:lnTo>
                    <a:lnTo>
                      <a:pt x="39" y="120"/>
                    </a:lnTo>
                    <a:lnTo>
                      <a:pt x="53" y="124"/>
                    </a:lnTo>
                    <a:lnTo>
                      <a:pt x="64" y="126"/>
                    </a:lnTo>
                    <a:lnTo>
                      <a:pt x="77" y="126"/>
                    </a:lnTo>
                    <a:lnTo>
                      <a:pt x="90" y="124"/>
                    </a:lnTo>
                    <a:lnTo>
                      <a:pt x="101" y="120"/>
                    </a:lnTo>
                    <a:lnTo>
                      <a:pt x="112" y="111"/>
                    </a:lnTo>
                    <a:lnTo>
                      <a:pt x="120" y="10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6" name="任意多边形 311275"/>
              <p:cNvSpPr/>
              <p:nvPr/>
            </p:nvSpPr>
            <p:spPr>
              <a:xfrm>
                <a:off x="3877" y="1328"/>
                <a:ext cx="35" cy="97"/>
              </a:xfrm>
              <a:custGeom>
                <a:rect l="0" t="0" r="0" b="0"/>
                <a:pathLst>
                  <a:path w="35" h="97">
                    <a:moveTo>
                      <a:pt x="0" y="9"/>
                    </a:moveTo>
                    <a:lnTo>
                      <a:pt x="0" y="9"/>
                    </a:lnTo>
                    <a:lnTo>
                      <a:pt x="8" y="18"/>
                    </a:lnTo>
                    <a:lnTo>
                      <a:pt x="17" y="27"/>
                    </a:lnTo>
                    <a:lnTo>
                      <a:pt x="21" y="38"/>
                    </a:lnTo>
                    <a:lnTo>
                      <a:pt x="24" y="49"/>
                    </a:lnTo>
                    <a:lnTo>
                      <a:pt x="26" y="59"/>
                    </a:lnTo>
                    <a:lnTo>
                      <a:pt x="24" y="70"/>
                    </a:lnTo>
                    <a:lnTo>
                      <a:pt x="21" y="81"/>
                    </a:lnTo>
                    <a:lnTo>
                      <a:pt x="15" y="92"/>
                    </a:lnTo>
                    <a:lnTo>
                      <a:pt x="21" y="97"/>
                    </a:lnTo>
                    <a:lnTo>
                      <a:pt x="28" y="86"/>
                    </a:lnTo>
                    <a:lnTo>
                      <a:pt x="32" y="73"/>
                    </a:lnTo>
                    <a:lnTo>
                      <a:pt x="35" y="59"/>
                    </a:lnTo>
                    <a:lnTo>
                      <a:pt x="35" y="46"/>
                    </a:lnTo>
                    <a:lnTo>
                      <a:pt x="30" y="33"/>
                    </a:lnTo>
                    <a:lnTo>
                      <a:pt x="24" y="22"/>
                    </a:lnTo>
                    <a:lnTo>
                      <a:pt x="15" y="11"/>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7" name="任意多边形 311276"/>
              <p:cNvSpPr/>
              <p:nvPr/>
            </p:nvSpPr>
            <p:spPr>
              <a:xfrm>
                <a:off x="3785" y="1315"/>
                <a:ext cx="96" cy="31"/>
              </a:xfrm>
              <a:custGeom>
                <a:rect l="0" t="0" r="0" b="0"/>
                <a:pathLst>
                  <a:path w="96" h="31">
                    <a:moveTo>
                      <a:pt x="6" y="31"/>
                    </a:moveTo>
                    <a:lnTo>
                      <a:pt x="6" y="31"/>
                    </a:lnTo>
                    <a:lnTo>
                      <a:pt x="15" y="22"/>
                    </a:lnTo>
                    <a:lnTo>
                      <a:pt x="24" y="16"/>
                    </a:lnTo>
                    <a:lnTo>
                      <a:pt x="35" y="11"/>
                    </a:lnTo>
                    <a:lnTo>
                      <a:pt x="46" y="9"/>
                    </a:lnTo>
                    <a:lnTo>
                      <a:pt x="57" y="9"/>
                    </a:lnTo>
                    <a:lnTo>
                      <a:pt x="70" y="11"/>
                    </a:lnTo>
                    <a:lnTo>
                      <a:pt x="81" y="16"/>
                    </a:lnTo>
                    <a:lnTo>
                      <a:pt x="92" y="22"/>
                    </a:lnTo>
                    <a:lnTo>
                      <a:pt x="96" y="13"/>
                    </a:lnTo>
                    <a:lnTo>
                      <a:pt x="85" y="7"/>
                    </a:lnTo>
                    <a:lnTo>
                      <a:pt x="72" y="3"/>
                    </a:lnTo>
                    <a:lnTo>
                      <a:pt x="59" y="0"/>
                    </a:lnTo>
                    <a:lnTo>
                      <a:pt x="44" y="0"/>
                    </a:lnTo>
                    <a:lnTo>
                      <a:pt x="30" y="3"/>
                    </a:lnTo>
                    <a:lnTo>
                      <a:pt x="20" y="9"/>
                    </a:lnTo>
                    <a:lnTo>
                      <a:pt x="9" y="16"/>
                    </a:lnTo>
                    <a:lnTo>
                      <a:pt x="0" y="27"/>
                    </a:lnTo>
                    <a:lnTo>
                      <a:pt x="0" y="27"/>
                    </a:lnTo>
                    <a:lnTo>
                      <a:pt x="6"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8" name="任意多边形 311277"/>
              <p:cNvSpPr/>
              <p:nvPr/>
            </p:nvSpPr>
            <p:spPr>
              <a:xfrm>
                <a:off x="3772" y="1342"/>
                <a:ext cx="35" cy="96"/>
              </a:xfrm>
              <a:custGeom>
                <a:rect l="0" t="0" r="0" b="0"/>
                <a:pathLst>
                  <a:path w="35" h="96">
                    <a:moveTo>
                      <a:pt x="35" y="87"/>
                    </a:moveTo>
                    <a:lnTo>
                      <a:pt x="35" y="87"/>
                    </a:lnTo>
                    <a:lnTo>
                      <a:pt x="26" y="78"/>
                    </a:lnTo>
                    <a:lnTo>
                      <a:pt x="17" y="70"/>
                    </a:lnTo>
                    <a:lnTo>
                      <a:pt x="13" y="59"/>
                    </a:lnTo>
                    <a:lnTo>
                      <a:pt x="9" y="48"/>
                    </a:lnTo>
                    <a:lnTo>
                      <a:pt x="9" y="37"/>
                    </a:lnTo>
                    <a:lnTo>
                      <a:pt x="11" y="26"/>
                    </a:lnTo>
                    <a:lnTo>
                      <a:pt x="13" y="15"/>
                    </a:lnTo>
                    <a:lnTo>
                      <a:pt x="19" y="4"/>
                    </a:lnTo>
                    <a:lnTo>
                      <a:pt x="13" y="0"/>
                    </a:lnTo>
                    <a:lnTo>
                      <a:pt x="4" y="10"/>
                    </a:lnTo>
                    <a:lnTo>
                      <a:pt x="2" y="24"/>
                    </a:lnTo>
                    <a:lnTo>
                      <a:pt x="0" y="37"/>
                    </a:lnTo>
                    <a:lnTo>
                      <a:pt x="0" y="50"/>
                    </a:lnTo>
                    <a:lnTo>
                      <a:pt x="4" y="63"/>
                    </a:lnTo>
                    <a:lnTo>
                      <a:pt x="11" y="74"/>
                    </a:lnTo>
                    <a:lnTo>
                      <a:pt x="19" y="85"/>
                    </a:lnTo>
                    <a:lnTo>
                      <a:pt x="30" y="96"/>
                    </a:lnTo>
                    <a:lnTo>
                      <a:pt x="30" y="96"/>
                    </a:lnTo>
                    <a:lnTo>
                      <a:pt x="35" y="8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79" name="任意多边形 311278"/>
              <p:cNvSpPr/>
              <p:nvPr/>
            </p:nvSpPr>
            <p:spPr>
              <a:xfrm>
                <a:off x="3802" y="1420"/>
                <a:ext cx="96" cy="31"/>
              </a:xfrm>
              <a:custGeom>
                <a:rect l="0" t="0" r="0" b="0"/>
                <a:pathLst>
                  <a:path w="96" h="31">
                    <a:moveTo>
                      <a:pt x="90" y="0"/>
                    </a:moveTo>
                    <a:lnTo>
                      <a:pt x="90" y="0"/>
                    </a:lnTo>
                    <a:lnTo>
                      <a:pt x="81" y="9"/>
                    </a:lnTo>
                    <a:lnTo>
                      <a:pt x="72" y="16"/>
                    </a:lnTo>
                    <a:lnTo>
                      <a:pt x="62" y="20"/>
                    </a:lnTo>
                    <a:lnTo>
                      <a:pt x="51" y="22"/>
                    </a:lnTo>
                    <a:lnTo>
                      <a:pt x="40" y="22"/>
                    </a:lnTo>
                    <a:lnTo>
                      <a:pt x="27" y="20"/>
                    </a:lnTo>
                    <a:lnTo>
                      <a:pt x="16" y="16"/>
                    </a:lnTo>
                    <a:lnTo>
                      <a:pt x="5" y="9"/>
                    </a:lnTo>
                    <a:lnTo>
                      <a:pt x="0" y="18"/>
                    </a:lnTo>
                    <a:lnTo>
                      <a:pt x="11" y="24"/>
                    </a:lnTo>
                    <a:lnTo>
                      <a:pt x="24" y="29"/>
                    </a:lnTo>
                    <a:lnTo>
                      <a:pt x="38" y="31"/>
                    </a:lnTo>
                    <a:lnTo>
                      <a:pt x="51" y="31"/>
                    </a:lnTo>
                    <a:lnTo>
                      <a:pt x="64" y="29"/>
                    </a:lnTo>
                    <a:lnTo>
                      <a:pt x="77" y="22"/>
                    </a:lnTo>
                    <a:lnTo>
                      <a:pt x="88" y="16"/>
                    </a:lnTo>
                    <a:lnTo>
                      <a:pt x="96" y="5"/>
                    </a:lnTo>
                    <a:lnTo>
                      <a:pt x="96" y="5"/>
                    </a:lnTo>
                    <a:lnTo>
                      <a:pt x="9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80" name="任意多边形 311279"/>
              <p:cNvSpPr/>
              <p:nvPr/>
            </p:nvSpPr>
            <p:spPr>
              <a:xfrm>
                <a:off x="3776" y="1322"/>
                <a:ext cx="129" cy="124"/>
              </a:xfrm>
              <a:custGeom>
                <a:rect l="0" t="0" r="0" b="0"/>
                <a:pathLst>
                  <a:path w="129" h="124">
                    <a:moveTo>
                      <a:pt x="118" y="100"/>
                    </a:moveTo>
                    <a:lnTo>
                      <a:pt x="125" y="90"/>
                    </a:lnTo>
                    <a:lnTo>
                      <a:pt x="129" y="79"/>
                    </a:lnTo>
                    <a:lnTo>
                      <a:pt x="129" y="65"/>
                    </a:lnTo>
                    <a:lnTo>
                      <a:pt x="129" y="55"/>
                    </a:lnTo>
                    <a:lnTo>
                      <a:pt x="125" y="44"/>
                    </a:lnTo>
                    <a:lnTo>
                      <a:pt x="120" y="30"/>
                    </a:lnTo>
                    <a:lnTo>
                      <a:pt x="112" y="22"/>
                    </a:lnTo>
                    <a:lnTo>
                      <a:pt x="103" y="13"/>
                    </a:lnTo>
                    <a:lnTo>
                      <a:pt x="90" y="6"/>
                    </a:lnTo>
                    <a:lnTo>
                      <a:pt x="79" y="2"/>
                    </a:lnTo>
                    <a:lnTo>
                      <a:pt x="66" y="0"/>
                    </a:lnTo>
                    <a:lnTo>
                      <a:pt x="55" y="0"/>
                    </a:lnTo>
                    <a:lnTo>
                      <a:pt x="42" y="2"/>
                    </a:lnTo>
                    <a:lnTo>
                      <a:pt x="31" y="6"/>
                    </a:lnTo>
                    <a:lnTo>
                      <a:pt x="20" y="13"/>
                    </a:lnTo>
                    <a:lnTo>
                      <a:pt x="11" y="24"/>
                    </a:lnTo>
                    <a:lnTo>
                      <a:pt x="7" y="35"/>
                    </a:lnTo>
                    <a:lnTo>
                      <a:pt x="2" y="46"/>
                    </a:lnTo>
                    <a:lnTo>
                      <a:pt x="0" y="57"/>
                    </a:lnTo>
                    <a:lnTo>
                      <a:pt x="2" y="70"/>
                    </a:lnTo>
                    <a:lnTo>
                      <a:pt x="5" y="81"/>
                    </a:lnTo>
                    <a:lnTo>
                      <a:pt x="11" y="92"/>
                    </a:lnTo>
                    <a:lnTo>
                      <a:pt x="18" y="103"/>
                    </a:lnTo>
                    <a:lnTo>
                      <a:pt x="29" y="111"/>
                    </a:lnTo>
                    <a:lnTo>
                      <a:pt x="39" y="118"/>
                    </a:lnTo>
                    <a:lnTo>
                      <a:pt x="53" y="122"/>
                    </a:lnTo>
                    <a:lnTo>
                      <a:pt x="66" y="124"/>
                    </a:lnTo>
                    <a:lnTo>
                      <a:pt x="77" y="124"/>
                    </a:lnTo>
                    <a:lnTo>
                      <a:pt x="90" y="122"/>
                    </a:lnTo>
                    <a:lnTo>
                      <a:pt x="101" y="116"/>
                    </a:lnTo>
                    <a:lnTo>
                      <a:pt x="109" y="109"/>
                    </a:lnTo>
                    <a:lnTo>
                      <a:pt x="118" y="10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81" name="任意多边形 311280"/>
              <p:cNvSpPr/>
              <p:nvPr/>
            </p:nvSpPr>
            <p:spPr>
              <a:xfrm>
                <a:off x="3874" y="1331"/>
                <a:ext cx="38" cy="94"/>
              </a:xfrm>
              <a:custGeom>
                <a:rect l="0" t="0" r="0" b="0"/>
                <a:pathLst>
                  <a:path w="38" h="94">
                    <a:moveTo>
                      <a:pt x="0" y="6"/>
                    </a:moveTo>
                    <a:lnTo>
                      <a:pt x="0" y="6"/>
                    </a:lnTo>
                    <a:lnTo>
                      <a:pt x="11" y="15"/>
                    </a:lnTo>
                    <a:lnTo>
                      <a:pt x="18" y="26"/>
                    </a:lnTo>
                    <a:lnTo>
                      <a:pt x="22" y="35"/>
                    </a:lnTo>
                    <a:lnTo>
                      <a:pt x="27" y="46"/>
                    </a:lnTo>
                    <a:lnTo>
                      <a:pt x="27" y="56"/>
                    </a:lnTo>
                    <a:lnTo>
                      <a:pt x="27" y="67"/>
                    </a:lnTo>
                    <a:lnTo>
                      <a:pt x="22" y="78"/>
                    </a:lnTo>
                    <a:lnTo>
                      <a:pt x="18" y="89"/>
                    </a:lnTo>
                    <a:lnTo>
                      <a:pt x="24" y="94"/>
                    </a:lnTo>
                    <a:lnTo>
                      <a:pt x="31" y="83"/>
                    </a:lnTo>
                    <a:lnTo>
                      <a:pt x="35" y="70"/>
                    </a:lnTo>
                    <a:lnTo>
                      <a:pt x="38" y="56"/>
                    </a:lnTo>
                    <a:lnTo>
                      <a:pt x="35" y="46"/>
                    </a:lnTo>
                    <a:lnTo>
                      <a:pt x="31" y="32"/>
                    </a:lnTo>
                    <a:lnTo>
                      <a:pt x="27" y="19"/>
                    </a:lnTo>
                    <a:lnTo>
                      <a:pt x="18" y="8"/>
                    </a:lnTo>
                    <a:lnTo>
                      <a:pt x="7" y="0"/>
                    </a:lnTo>
                    <a:lnTo>
                      <a:pt x="7"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11282" name="组合 311281"/>
            <p:cNvGrpSpPr/>
            <p:nvPr/>
          </p:nvGrpSpPr>
          <p:grpSpPr>
            <a:xfrm>
              <a:off x="3772" y="1318"/>
              <a:ext cx="137" cy="133"/>
              <a:chOff x="3772" y="1318"/>
              <a:chExt cx="137" cy="133"/>
            </a:xfrm>
          </p:grpSpPr>
          <p:sp>
            <p:nvSpPr>
              <p:cNvPr id="311283" name="任意多边形 311282"/>
              <p:cNvSpPr/>
              <p:nvPr/>
            </p:nvSpPr>
            <p:spPr>
              <a:xfrm>
                <a:off x="3785" y="1318"/>
                <a:ext cx="96" cy="30"/>
              </a:xfrm>
              <a:custGeom>
                <a:rect l="0" t="0" r="0" b="0"/>
                <a:pathLst>
                  <a:path w="96" h="30">
                    <a:moveTo>
                      <a:pt x="6" y="30"/>
                    </a:moveTo>
                    <a:lnTo>
                      <a:pt x="6" y="30"/>
                    </a:lnTo>
                    <a:lnTo>
                      <a:pt x="15" y="21"/>
                    </a:lnTo>
                    <a:lnTo>
                      <a:pt x="24" y="15"/>
                    </a:lnTo>
                    <a:lnTo>
                      <a:pt x="35" y="10"/>
                    </a:lnTo>
                    <a:lnTo>
                      <a:pt x="46" y="8"/>
                    </a:lnTo>
                    <a:lnTo>
                      <a:pt x="57" y="8"/>
                    </a:lnTo>
                    <a:lnTo>
                      <a:pt x="68" y="10"/>
                    </a:lnTo>
                    <a:lnTo>
                      <a:pt x="81" y="15"/>
                    </a:lnTo>
                    <a:lnTo>
                      <a:pt x="89" y="19"/>
                    </a:lnTo>
                    <a:lnTo>
                      <a:pt x="96" y="13"/>
                    </a:lnTo>
                    <a:lnTo>
                      <a:pt x="83" y="6"/>
                    </a:lnTo>
                    <a:lnTo>
                      <a:pt x="70" y="2"/>
                    </a:lnTo>
                    <a:lnTo>
                      <a:pt x="57" y="0"/>
                    </a:lnTo>
                    <a:lnTo>
                      <a:pt x="44" y="0"/>
                    </a:lnTo>
                    <a:lnTo>
                      <a:pt x="30" y="2"/>
                    </a:lnTo>
                    <a:lnTo>
                      <a:pt x="20" y="6"/>
                    </a:lnTo>
                    <a:lnTo>
                      <a:pt x="9" y="15"/>
                    </a:lnTo>
                    <a:lnTo>
                      <a:pt x="0" y="24"/>
                    </a:lnTo>
                    <a:lnTo>
                      <a:pt x="0" y="24"/>
                    </a:lnTo>
                    <a:lnTo>
                      <a:pt x="6"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84" name="任意多边形 311283"/>
              <p:cNvSpPr/>
              <p:nvPr/>
            </p:nvSpPr>
            <p:spPr>
              <a:xfrm>
                <a:off x="3772" y="1342"/>
                <a:ext cx="35" cy="96"/>
              </a:xfrm>
              <a:custGeom>
                <a:rect l="0" t="0" r="0" b="0"/>
                <a:pathLst>
                  <a:path w="35" h="96">
                    <a:moveTo>
                      <a:pt x="35" y="87"/>
                    </a:moveTo>
                    <a:lnTo>
                      <a:pt x="35" y="87"/>
                    </a:lnTo>
                    <a:lnTo>
                      <a:pt x="26" y="78"/>
                    </a:lnTo>
                    <a:lnTo>
                      <a:pt x="19" y="70"/>
                    </a:lnTo>
                    <a:lnTo>
                      <a:pt x="13" y="59"/>
                    </a:lnTo>
                    <a:lnTo>
                      <a:pt x="11" y="48"/>
                    </a:lnTo>
                    <a:lnTo>
                      <a:pt x="9" y="37"/>
                    </a:lnTo>
                    <a:lnTo>
                      <a:pt x="11" y="26"/>
                    </a:lnTo>
                    <a:lnTo>
                      <a:pt x="13" y="15"/>
                    </a:lnTo>
                    <a:lnTo>
                      <a:pt x="19" y="6"/>
                    </a:lnTo>
                    <a:lnTo>
                      <a:pt x="13" y="0"/>
                    </a:lnTo>
                    <a:lnTo>
                      <a:pt x="6" y="13"/>
                    </a:lnTo>
                    <a:lnTo>
                      <a:pt x="2" y="24"/>
                    </a:lnTo>
                    <a:lnTo>
                      <a:pt x="0" y="37"/>
                    </a:lnTo>
                    <a:lnTo>
                      <a:pt x="2" y="50"/>
                    </a:lnTo>
                    <a:lnTo>
                      <a:pt x="4" y="63"/>
                    </a:lnTo>
                    <a:lnTo>
                      <a:pt x="11" y="74"/>
                    </a:lnTo>
                    <a:lnTo>
                      <a:pt x="19" y="85"/>
                    </a:lnTo>
                    <a:lnTo>
                      <a:pt x="30" y="96"/>
                    </a:lnTo>
                    <a:lnTo>
                      <a:pt x="30" y="96"/>
                    </a:lnTo>
                    <a:lnTo>
                      <a:pt x="35" y="8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85" name="任意多边形 311284"/>
              <p:cNvSpPr/>
              <p:nvPr/>
            </p:nvSpPr>
            <p:spPr>
              <a:xfrm>
                <a:off x="3802" y="1420"/>
                <a:ext cx="96" cy="31"/>
              </a:xfrm>
              <a:custGeom>
                <a:rect l="0" t="0" r="0" b="0"/>
                <a:pathLst>
                  <a:path w="96" h="31">
                    <a:moveTo>
                      <a:pt x="90" y="0"/>
                    </a:moveTo>
                    <a:lnTo>
                      <a:pt x="90" y="0"/>
                    </a:lnTo>
                    <a:lnTo>
                      <a:pt x="81" y="9"/>
                    </a:lnTo>
                    <a:lnTo>
                      <a:pt x="72" y="16"/>
                    </a:lnTo>
                    <a:lnTo>
                      <a:pt x="62" y="20"/>
                    </a:lnTo>
                    <a:lnTo>
                      <a:pt x="51" y="22"/>
                    </a:lnTo>
                    <a:lnTo>
                      <a:pt x="40" y="22"/>
                    </a:lnTo>
                    <a:lnTo>
                      <a:pt x="27" y="20"/>
                    </a:lnTo>
                    <a:lnTo>
                      <a:pt x="16" y="16"/>
                    </a:lnTo>
                    <a:lnTo>
                      <a:pt x="5" y="9"/>
                    </a:lnTo>
                    <a:lnTo>
                      <a:pt x="0" y="18"/>
                    </a:lnTo>
                    <a:lnTo>
                      <a:pt x="11" y="24"/>
                    </a:lnTo>
                    <a:lnTo>
                      <a:pt x="24" y="29"/>
                    </a:lnTo>
                    <a:lnTo>
                      <a:pt x="38" y="31"/>
                    </a:lnTo>
                    <a:lnTo>
                      <a:pt x="51" y="31"/>
                    </a:lnTo>
                    <a:lnTo>
                      <a:pt x="64" y="29"/>
                    </a:lnTo>
                    <a:lnTo>
                      <a:pt x="77" y="22"/>
                    </a:lnTo>
                    <a:lnTo>
                      <a:pt x="88" y="16"/>
                    </a:lnTo>
                    <a:lnTo>
                      <a:pt x="96" y="5"/>
                    </a:lnTo>
                    <a:lnTo>
                      <a:pt x="96" y="5"/>
                    </a:lnTo>
                    <a:lnTo>
                      <a:pt x="9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86" name="任意多边形 311285"/>
              <p:cNvSpPr/>
              <p:nvPr/>
            </p:nvSpPr>
            <p:spPr>
              <a:xfrm>
                <a:off x="3778" y="1324"/>
                <a:ext cx="127" cy="122"/>
              </a:xfrm>
              <a:custGeom>
                <a:rect l="0" t="0" r="0" b="0"/>
                <a:pathLst>
                  <a:path w="127" h="122">
                    <a:moveTo>
                      <a:pt x="116" y="98"/>
                    </a:moveTo>
                    <a:lnTo>
                      <a:pt x="123" y="88"/>
                    </a:lnTo>
                    <a:lnTo>
                      <a:pt x="125" y="77"/>
                    </a:lnTo>
                    <a:lnTo>
                      <a:pt x="127" y="66"/>
                    </a:lnTo>
                    <a:lnTo>
                      <a:pt x="125" y="53"/>
                    </a:lnTo>
                    <a:lnTo>
                      <a:pt x="123" y="42"/>
                    </a:lnTo>
                    <a:lnTo>
                      <a:pt x="116" y="31"/>
                    </a:lnTo>
                    <a:lnTo>
                      <a:pt x="110" y="20"/>
                    </a:lnTo>
                    <a:lnTo>
                      <a:pt x="99" y="11"/>
                    </a:lnTo>
                    <a:lnTo>
                      <a:pt x="88" y="4"/>
                    </a:lnTo>
                    <a:lnTo>
                      <a:pt x="77" y="0"/>
                    </a:lnTo>
                    <a:lnTo>
                      <a:pt x="64" y="0"/>
                    </a:lnTo>
                    <a:lnTo>
                      <a:pt x="51" y="0"/>
                    </a:lnTo>
                    <a:lnTo>
                      <a:pt x="40" y="2"/>
                    </a:lnTo>
                    <a:lnTo>
                      <a:pt x="29" y="7"/>
                    </a:lnTo>
                    <a:lnTo>
                      <a:pt x="18" y="13"/>
                    </a:lnTo>
                    <a:lnTo>
                      <a:pt x="11" y="22"/>
                    </a:lnTo>
                    <a:lnTo>
                      <a:pt x="5" y="33"/>
                    </a:lnTo>
                    <a:lnTo>
                      <a:pt x="0" y="44"/>
                    </a:lnTo>
                    <a:lnTo>
                      <a:pt x="0" y="57"/>
                    </a:lnTo>
                    <a:lnTo>
                      <a:pt x="0" y="68"/>
                    </a:lnTo>
                    <a:lnTo>
                      <a:pt x="5" y="79"/>
                    </a:lnTo>
                    <a:lnTo>
                      <a:pt x="9" y="90"/>
                    </a:lnTo>
                    <a:lnTo>
                      <a:pt x="18" y="101"/>
                    </a:lnTo>
                    <a:lnTo>
                      <a:pt x="27" y="109"/>
                    </a:lnTo>
                    <a:lnTo>
                      <a:pt x="40" y="116"/>
                    </a:lnTo>
                    <a:lnTo>
                      <a:pt x="51" y="120"/>
                    </a:lnTo>
                    <a:lnTo>
                      <a:pt x="64" y="122"/>
                    </a:lnTo>
                    <a:lnTo>
                      <a:pt x="75" y="122"/>
                    </a:lnTo>
                    <a:lnTo>
                      <a:pt x="88" y="120"/>
                    </a:lnTo>
                    <a:lnTo>
                      <a:pt x="99" y="114"/>
                    </a:lnTo>
                    <a:lnTo>
                      <a:pt x="107" y="107"/>
                    </a:lnTo>
                    <a:lnTo>
                      <a:pt x="116" y="9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87" name="任意多边形 311286"/>
              <p:cNvSpPr/>
              <p:nvPr/>
            </p:nvSpPr>
            <p:spPr>
              <a:xfrm>
                <a:off x="3874" y="1333"/>
                <a:ext cx="35" cy="92"/>
              </a:xfrm>
              <a:custGeom>
                <a:rect l="0" t="0" r="0" b="0"/>
                <a:pathLst>
                  <a:path w="35" h="92">
                    <a:moveTo>
                      <a:pt x="0" y="6"/>
                    </a:moveTo>
                    <a:lnTo>
                      <a:pt x="0" y="6"/>
                    </a:lnTo>
                    <a:lnTo>
                      <a:pt x="9" y="15"/>
                    </a:lnTo>
                    <a:lnTo>
                      <a:pt x="18" y="24"/>
                    </a:lnTo>
                    <a:lnTo>
                      <a:pt x="22" y="35"/>
                    </a:lnTo>
                    <a:lnTo>
                      <a:pt x="24" y="46"/>
                    </a:lnTo>
                    <a:lnTo>
                      <a:pt x="27" y="57"/>
                    </a:lnTo>
                    <a:lnTo>
                      <a:pt x="24" y="68"/>
                    </a:lnTo>
                    <a:lnTo>
                      <a:pt x="22" y="76"/>
                    </a:lnTo>
                    <a:lnTo>
                      <a:pt x="16" y="87"/>
                    </a:lnTo>
                    <a:lnTo>
                      <a:pt x="24" y="92"/>
                    </a:lnTo>
                    <a:lnTo>
                      <a:pt x="31" y="81"/>
                    </a:lnTo>
                    <a:lnTo>
                      <a:pt x="33" y="68"/>
                    </a:lnTo>
                    <a:lnTo>
                      <a:pt x="35" y="57"/>
                    </a:lnTo>
                    <a:lnTo>
                      <a:pt x="35" y="44"/>
                    </a:lnTo>
                    <a:lnTo>
                      <a:pt x="31" y="30"/>
                    </a:lnTo>
                    <a:lnTo>
                      <a:pt x="24" y="19"/>
                    </a:lnTo>
                    <a:lnTo>
                      <a:pt x="16" y="9"/>
                    </a:lnTo>
                    <a:lnTo>
                      <a:pt x="5" y="0"/>
                    </a:lnTo>
                    <a:lnTo>
                      <a:pt x="5"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88" name="任意多边形 311287"/>
              <p:cNvSpPr/>
              <p:nvPr/>
            </p:nvSpPr>
            <p:spPr>
              <a:xfrm>
                <a:off x="3785" y="1318"/>
                <a:ext cx="94" cy="30"/>
              </a:xfrm>
              <a:custGeom>
                <a:rect l="0" t="0" r="0" b="0"/>
                <a:pathLst>
                  <a:path w="94" h="30">
                    <a:moveTo>
                      <a:pt x="6" y="30"/>
                    </a:moveTo>
                    <a:lnTo>
                      <a:pt x="6" y="30"/>
                    </a:lnTo>
                    <a:lnTo>
                      <a:pt x="15" y="24"/>
                    </a:lnTo>
                    <a:lnTo>
                      <a:pt x="24" y="17"/>
                    </a:lnTo>
                    <a:lnTo>
                      <a:pt x="35" y="13"/>
                    </a:lnTo>
                    <a:lnTo>
                      <a:pt x="46" y="10"/>
                    </a:lnTo>
                    <a:lnTo>
                      <a:pt x="57" y="10"/>
                    </a:lnTo>
                    <a:lnTo>
                      <a:pt x="68" y="10"/>
                    </a:lnTo>
                    <a:lnTo>
                      <a:pt x="79" y="15"/>
                    </a:lnTo>
                    <a:lnTo>
                      <a:pt x="89" y="21"/>
                    </a:lnTo>
                    <a:lnTo>
                      <a:pt x="94" y="15"/>
                    </a:lnTo>
                    <a:lnTo>
                      <a:pt x="83" y="8"/>
                    </a:lnTo>
                    <a:lnTo>
                      <a:pt x="70" y="2"/>
                    </a:lnTo>
                    <a:lnTo>
                      <a:pt x="57" y="0"/>
                    </a:lnTo>
                    <a:lnTo>
                      <a:pt x="44" y="2"/>
                    </a:lnTo>
                    <a:lnTo>
                      <a:pt x="30" y="4"/>
                    </a:lnTo>
                    <a:lnTo>
                      <a:pt x="20" y="8"/>
                    </a:lnTo>
                    <a:lnTo>
                      <a:pt x="9" y="17"/>
                    </a:lnTo>
                    <a:lnTo>
                      <a:pt x="0" y="26"/>
                    </a:lnTo>
                    <a:lnTo>
                      <a:pt x="0" y="26"/>
                    </a:lnTo>
                    <a:lnTo>
                      <a:pt x="6"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89" name="任意多边形 311288"/>
              <p:cNvSpPr/>
              <p:nvPr/>
            </p:nvSpPr>
            <p:spPr>
              <a:xfrm>
                <a:off x="3772" y="1344"/>
                <a:ext cx="37" cy="94"/>
              </a:xfrm>
              <a:custGeom>
                <a:rect l="0" t="0" r="0" b="0"/>
                <a:pathLst>
                  <a:path w="37" h="94">
                    <a:moveTo>
                      <a:pt x="37" y="85"/>
                    </a:moveTo>
                    <a:lnTo>
                      <a:pt x="37" y="85"/>
                    </a:lnTo>
                    <a:lnTo>
                      <a:pt x="26" y="76"/>
                    </a:lnTo>
                    <a:lnTo>
                      <a:pt x="19" y="68"/>
                    </a:lnTo>
                    <a:lnTo>
                      <a:pt x="15" y="59"/>
                    </a:lnTo>
                    <a:lnTo>
                      <a:pt x="11" y="48"/>
                    </a:lnTo>
                    <a:lnTo>
                      <a:pt x="11" y="37"/>
                    </a:lnTo>
                    <a:lnTo>
                      <a:pt x="11" y="26"/>
                    </a:lnTo>
                    <a:lnTo>
                      <a:pt x="15" y="15"/>
                    </a:lnTo>
                    <a:lnTo>
                      <a:pt x="19" y="4"/>
                    </a:lnTo>
                    <a:lnTo>
                      <a:pt x="13" y="0"/>
                    </a:lnTo>
                    <a:lnTo>
                      <a:pt x="6" y="11"/>
                    </a:lnTo>
                    <a:lnTo>
                      <a:pt x="2" y="24"/>
                    </a:lnTo>
                    <a:lnTo>
                      <a:pt x="0" y="37"/>
                    </a:lnTo>
                    <a:lnTo>
                      <a:pt x="2" y="48"/>
                    </a:lnTo>
                    <a:lnTo>
                      <a:pt x="6" y="61"/>
                    </a:lnTo>
                    <a:lnTo>
                      <a:pt x="11" y="72"/>
                    </a:lnTo>
                    <a:lnTo>
                      <a:pt x="19" y="83"/>
                    </a:lnTo>
                    <a:lnTo>
                      <a:pt x="30" y="94"/>
                    </a:lnTo>
                    <a:lnTo>
                      <a:pt x="30" y="94"/>
                    </a:lnTo>
                    <a:lnTo>
                      <a:pt x="37" y="8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0" name="任意多边形 311289"/>
              <p:cNvSpPr/>
              <p:nvPr/>
            </p:nvSpPr>
            <p:spPr>
              <a:xfrm>
                <a:off x="3802" y="1420"/>
                <a:ext cx="96" cy="31"/>
              </a:xfrm>
              <a:custGeom>
                <a:rect l="0" t="0" r="0" b="0"/>
                <a:pathLst>
                  <a:path w="96" h="31">
                    <a:moveTo>
                      <a:pt x="88" y="0"/>
                    </a:moveTo>
                    <a:lnTo>
                      <a:pt x="88" y="0"/>
                    </a:lnTo>
                    <a:lnTo>
                      <a:pt x="81" y="9"/>
                    </a:lnTo>
                    <a:lnTo>
                      <a:pt x="72" y="16"/>
                    </a:lnTo>
                    <a:lnTo>
                      <a:pt x="62" y="20"/>
                    </a:lnTo>
                    <a:lnTo>
                      <a:pt x="51" y="22"/>
                    </a:lnTo>
                    <a:lnTo>
                      <a:pt x="40" y="22"/>
                    </a:lnTo>
                    <a:lnTo>
                      <a:pt x="29" y="20"/>
                    </a:lnTo>
                    <a:lnTo>
                      <a:pt x="16" y="16"/>
                    </a:lnTo>
                    <a:lnTo>
                      <a:pt x="7" y="9"/>
                    </a:lnTo>
                    <a:lnTo>
                      <a:pt x="0" y="18"/>
                    </a:lnTo>
                    <a:lnTo>
                      <a:pt x="13" y="24"/>
                    </a:lnTo>
                    <a:lnTo>
                      <a:pt x="24" y="29"/>
                    </a:lnTo>
                    <a:lnTo>
                      <a:pt x="38" y="31"/>
                    </a:lnTo>
                    <a:lnTo>
                      <a:pt x="51" y="31"/>
                    </a:lnTo>
                    <a:lnTo>
                      <a:pt x="64" y="26"/>
                    </a:lnTo>
                    <a:lnTo>
                      <a:pt x="77" y="22"/>
                    </a:lnTo>
                    <a:lnTo>
                      <a:pt x="86" y="16"/>
                    </a:lnTo>
                    <a:lnTo>
                      <a:pt x="96" y="5"/>
                    </a:lnTo>
                    <a:lnTo>
                      <a:pt x="96" y="5"/>
                    </a:lnTo>
                    <a:lnTo>
                      <a:pt x="8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1" name="任意多边形 311290"/>
              <p:cNvSpPr/>
              <p:nvPr/>
            </p:nvSpPr>
            <p:spPr>
              <a:xfrm>
                <a:off x="3778" y="1324"/>
                <a:ext cx="127" cy="122"/>
              </a:xfrm>
              <a:custGeom>
                <a:rect l="0" t="0" r="0" b="0"/>
                <a:pathLst>
                  <a:path w="127" h="122">
                    <a:moveTo>
                      <a:pt x="116" y="98"/>
                    </a:moveTo>
                    <a:lnTo>
                      <a:pt x="120" y="88"/>
                    </a:lnTo>
                    <a:lnTo>
                      <a:pt x="125" y="77"/>
                    </a:lnTo>
                    <a:lnTo>
                      <a:pt x="127" y="66"/>
                    </a:lnTo>
                    <a:lnTo>
                      <a:pt x="125" y="55"/>
                    </a:lnTo>
                    <a:lnTo>
                      <a:pt x="120" y="42"/>
                    </a:lnTo>
                    <a:lnTo>
                      <a:pt x="116" y="31"/>
                    </a:lnTo>
                    <a:lnTo>
                      <a:pt x="107" y="22"/>
                    </a:lnTo>
                    <a:lnTo>
                      <a:pt x="99" y="13"/>
                    </a:lnTo>
                    <a:lnTo>
                      <a:pt x="88" y="7"/>
                    </a:lnTo>
                    <a:lnTo>
                      <a:pt x="75" y="2"/>
                    </a:lnTo>
                    <a:lnTo>
                      <a:pt x="64" y="0"/>
                    </a:lnTo>
                    <a:lnTo>
                      <a:pt x="51" y="0"/>
                    </a:lnTo>
                    <a:lnTo>
                      <a:pt x="40" y="4"/>
                    </a:lnTo>
                    <a:lnTo>
                      <a:pt x="29" y="9"/>
                    </a:lnTo>
                    <a:lnTo>
                      <a:pt x="20" y="15"/>
                    </a:lnTo>
                    <a:lnTo>
                      <a:pt x="11" y="24"/>
                    </a:lnTo>
                    <a:lnTo>
                      <a:pt x="5" y="35"/>
                    </a:lnTo>
                    <a:lnTo>
                      <a:pt x="0" y="46"/>
                    </a:lnTo>
                    <a:lnTo>
                      <a:pt x="0" y="57"/>
                    </a:lnTo>
                    <a:lnTo>
                      <a:pt x="0" y="68"/>
                    </a:lnTo>
                    <a:lnTo>
                      <a:pt x="5" y="81"/>
                    </a:lnTo>
                    <a:lnTo>
                      <a:pt x="11" y="90"/>
                    </a:lnTo>
                    <a:lnTo>
                      <a:pt x="18" y="101"/>
                    </a:lnTo>
                    <a:lnTo>
                      <a:pt x="29" y="109"/>
                    </a:lnTo>
                    <a:lnTo>
                      <a:pt x="40" y="116"/>
                    </a:lnTo>
                    <a:lnTo>
                      <a:pt x="51" y="120"/>
                    </a:lnTo>
                    <a:lnTo>
                      <a:pt x="64" y="122"/>
                    </a:lnTo>
                    <a:lnTo>
                      <a:pt x="75" y="122"/>
                    </a:lnTo>
                    <a:lnTo>
                      <a:pt x="86" y="118"/>
                    </a:lnTo>
                    <a:lnTo>
                      <a:pt x="96" y="114"/>
                    </a:lnTo>
                    <a:lnTo>
                      <a:pt x="107" y="107"/>
                    </a:lnTo>
                    <a:lnTo>
                      <a:pt x="116" y="9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2" name="任意多边形 311291"/>
              <p:cNvSpPr/>
              <p:nvPr/>
            </p:nvSpPr>
            <p:spPr>
              <a:xfrm>
                <a:off x="3874" y="1333"/>
                <a:ext cx="35" cy="92"/>
              </a:xfrm>
              <a:custGeom>
                <a:rect l="0" t="0" r="0" b="0"/>
                <a:pathLst>
                  <a:path w="35" h="92">
                    <a:moveTo>
                      <a:pt x="0" y="9"/>
                    </a:moveTo>
                    <a:lnTo>
                      <a:pt x="0" y="9"/>
                    </a:lnTo>
                    <a:lnTo>
                      <a:pt x="9" y="15"/>
                    </a:lnTo>
                    <a:lnTo>
                      <a:pt x="16" y="26"/>
                    </a:lnTo>
                    <a:lnTo>
                      <a:pt x="22" y="35"/>
                    </a:lnTo>
                    <a:lnTo>
                      <a:pt x="24" y="46"/>
                    </a:lnTo>
                    <a:lnTo>
                      <a:pt x="24" y="57"/>
                    </a:lnTo>
                    <a:lnTo>
                      <a:pt x="24" y="68"/>
                    </a:lnTo>
                    <a:lnTo>
                      <a:pt x="20" y="76"/>
                    </a:lnTo>
                    <a:lnTo>
                      <a:pt x="16" y="87"/>
                    </a:lnTo>
                    <a:lnTo>
                      <a:pt x="22" y="92"/>
                    </a:lnTo>
                    <a:lnTo>
                      <a:pt x="29" y="81"/>
                    </a:lnTo>
                    <a:lnTo>
                      <a:pt x="33" y="70"/>
                    </a:lnTo>
                    <a:lnTo>
                      <a:pt x="35" y="57"/>
                    </a:lnTo>
                    <a:lnTo>
                      <a:pt x="33" y="44"/>
                    </a:lnTo>
                    <a:lnTo>
                      <a:pt x="29" y="33"/>
                    </a:lnTo>
                    <a:lnTo>
                      <a:pt x="24" y="19"/>
                    </a:lnTo>
                    <a:lnTo>
                      <a:pt x="16" y="11"/>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3" name="任意多边形 311292"/>
              <p:cNvSpPr/>
              <p:nvPr/>
            </p:nvSpPr>
            <p:spPr>
              <a:xfrm>
                <a:off x="3785" y="1320"/>
                <a:ext cx="94" cy="30"/>
              </a:xfrm>
              <a:custGeom>
                <a:rect l="0" t="0" r="0" b="0"/>
                <a:pathLst>
                  <a:path w="94" h="30">
                    <a:moveTo>
                      <a:pt x="9" y="30"/>
                    </a:moveTo>
                    <a:lnTo>
                      <a:pt x="9" y="30"/>
                    </a:lnTo>
                    <a:lnTo>
                      <a:pt x="15" y="22"/>
                    </a:lnTo>
                    <a:lnTo>
                      <a:pt x="24" y="17"/>
                    </a:lnTo>
                    <a:lnTo>
                      <a:pt x="35" y="13"/>
                    </a:lnTo>
                    <a:lnTo>
                      <a:pt x="44" y="11"/>
                    </a:lnTo>
                    <a:lnTo>
                      <a:pt x="57" y="8"/>
                    </a:lnTo>
                    <a:lnTo>
                      <a:pt x="68" y="11"/>
                    </a:lnTo>
                    <a:lnTo>
                      <a:pt x="79" y="15"/>
                    </a:lnTo>
                    <a:lnTo>
                      <a:pt x="89" y="22"/>
                    </a:lnTo>
                    <a:lnTo>
                      <a:pt x="94" y="13"/>
                    </a:lnTo>
                    <a:lnTo>
                      <a:pt x="83" y="6"/>
                    </a:lnTo>
                    <a:lnTo>
                      <a:pt x="70" y="2"/>
                    </a:lnTo>
                    <a:lnTo>
                      <a:pt x="57" y="0"/>
                    </a:lnTo>
                    <a:lnTo>
                      <a:pt x="44" y="0"/>
                    </a:lnTo>
                    <a:lnTo>
                      <a:pt x="30" y="4"/>
                    </a:lnTo>
                    <a:lnTo>
                      <a:pt x="20" y="8"/>
                    </a:lnTo>
                    <a:lnTo>
                      <a:pt x="9" y="15"/>
                    </a:lnTo>
                    <a:lnTo>
                      <a:pt x="0" y="26"/>
                    </a:lnTo>
                    <a:lnTo>
                      <a:pt x="0" y="26"/>
                    </a:lnTo>
                    <a:lnTo>
                      <a:pt x="9"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4" name="任意多边形 311293"/>
              <p:cNvSpPr/>
              <p:nvPr/>
            </p:nvSpPr>
            <p:spPr>
              <a:xfrm>
                <a:off x="3774" y="1346"/>
                <a:ext cx="35" cy="92"/>
              </a:xfrm>
              <a:custGeom>
                <a:rect l="0" t="0" r="0" b="0"/>
                <a:pathLst>
                  <a:path w="35" h="92">
                    <a:moveTo>
                      <a:pt x="35" y="83"/>
                    </a:moveTo>
                    <a:lnTo>
                      <a:pt x="35" y="83"/>
                    </a:lnTo>
                    <a:lnTo>
                      <a:pt x="26" y="76"/>
                    </a:lnTo>
                    <a:lnTo>
                      <a:pt x="17" y="66"/>
                    </a:lnTo>
                    <a:lnTo>
                      <a:pt x="13" y="57"/>
                    </a:lnTo>
                    <a:lnTo>
                      <a:pt x="9" y="46"/>
                    </a:lnTo>
                    <a:lnTo>
                      <a:pt x="9" y="35"/>
                    </a:lnTo>
                    <a:lnTo>
                      <a:pt x="9" y="24"/>
                    </a:lnTo>
                    <a:lnTo>
                      <a:pt x="13" y="15"/>
                    </a:lnTo>
                    <a:lnTo>
                      <a:pt x="20" y="4"/>
                    </a:lnTo>
                    <a:lnTo>
                      <a:pt x="11" y="0"/>
                    </a:lnTo>
                    <a:lnTo>
                      <a:pt x="4" y="11"/>
                    </a:lnTo>
                    <a:lnTo>
                      <a:pt x="0" y="22"/>
                    </a:lnTo>
                    <a:lnTo>
                      <a:pt x="0" y="35"/>
                    </a:lnTo>
                    <a:lnTo>
                      <a:pt x="0" y="48"/>
                    </a:lnTo>
                    <a:lnTo>
                      <a:pt x="4" y="59"/>
                    </a:lnTo>
                    <a:lnTo>
                      <a:pt x="11" y="72"/>
                    </a:lnTo>
                    <a:lnTo>
                      <a:pt x="20" y="81"/>
                    </a:lnTo>
                    <a:lnTo>
                      <a:pt x="28" y="92"/>
                    </a:lnTo>
                    <a:lnTo>
                      <a:pt x="28" y="92"/>
                    </a:lnTo>
                    <a:lnTo>
                      <a:pt x="35" y="8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5" name="任意多边形 311294"/>
              <p:cNvSpPr/>
              <p:nvPr/>
            </p:nvSpPr>
            <p:spPr>
              <a:xfrm>
                <a:off x="3802" y="1420"/>
                <a:ext cx="94" cy="31"/>
              </a:xfrm>
              <a:custGeom>
                <a:rect l="0" t="0" r="0" b="0"/>
                <a:pathLst>
                  <a:path w="94" h="31">
                    <a:moveTo>
                      <a:pt x="88" y="0"/>
                    </a:moveTo>
                    <a:lnTo>
                      <a:pt x="88" y="0"/>
                    </a:lnTo>
                    <a:lnTo>
                      <a:pt x="79" y="9"/>
                    </a:lnTo>
                    <a:lnTo>
                      <a:pt x="70" y="13"/>
                    </a:lnTo>
                    <a:lnTo>
                      <a:pt x="62" y="18"/>
                    </a:lnTo>
                    <a:lnTo>
                      <a:pt x="51" y="20"/>
                    </a:lnTo>
                    <a:lnTo>
                      <a:pt x="40" y="22"/>
                    </a:lnTo>
                    <a:lnTo>
                      <a:pt x="29" y="20"/>
                    </a:lnTo>
                    <a:lnTo>
                      <a:pt x="18" y="16"/>
                    </a:lnTo>
                    <a:lnTo>
                      <a:pt x="7" y="9"/>
                    </a:lnTo>
                    <a:lnTo>
                      <a:pt x="0" y="18"/>
                    </a:lnTo>
                    <a:lnTo>
                      <a:pt x="13" y="24"/>
                    </a:lnTo>
                    <a:lnTo>
                      <a:pt x="27" y="29"/>
                    </a:lnTo>
                    <a:lnTo>
                      <a:pt x="40" y="31"/>
                    </a:lnTo>
                    <a:lnTo>
                      <a:pt x="51" y="31"/>
                    </a:lnTo>
                    <a:lnTo>
                      <a:pt x="64" y="26"/>
                    </a:lnTo>
                    <a:lnTo>
                      <a:pt x="75" y="22"/>
                    </a:lnTo>
                    <a:lnTo>
                      <a:pt x="86" y="16"/>
                    </a:lnTo>
                    <a:lnTo>
                      <a:pt x="94" y="5"/>
                    </a:lnTo>
                    <a:lnTo>
                      <a:pt x="94" y="5"/>
                    </a:lnTo>
                    <a:lnTo>
                      <a:pt x="8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6" name="任意多边形 311295"/>
              <p:cNvSpPr/>
              <p:nvPr/>
            </p:nvSpPr>
            <p:spPr>
              <a:xfrm>
                <a:off x="3778" y="1326"/>
                <a:ext cx="125" cy="120"/>
              </a:xfrm>
              <a:custGeom>
                <a:rect l="0" t="0" r="0" b="0"/>
                <a:pathLst>
                  <a:path w="125" h="120">
                    <a:moveTo>
                      <a:pt x="114" y="96"/>
                    </a:moveTo>
                    <a:lnTo>
                      <a:pt x="120" y="86"/>
                    </a:lnTo>
                    <a:lnTo>
                      <a:pt x="125" y="75"/>
                    </a:lnTo>
                    <a:lnTo>
                      <a:pt x="125" y="64"/>
                    </a:lnTo>
                    <a:lnTo>
                      <a:pt x="125" y="53"/>
                    </a:lnTo>
                    <a:lnTo>
                      <a:pt x="120" y="42"/>
                    </a:lnTo>
                    <a:lnTo>
                      <a:pt x="114" y="31"/>
                    </a:lnTo>
                    <a:lnTo>
                      <a:pt x="107" y="22"/>
                    </a:lnTo>
                    <a:lnTo>
                      <a:pt x="96" y="13"/>
                    </a:lnTo>
                    <a:lnTo>
                      <a:pt x="86" y="7"/>
                    </a:lnTo>
                    <a:lnTo>
                      <a:pt x="75" y="2"/>
                    </a:lnTo>
                    <a:lnTo>
                      <a:pt x="64" y="0"/>
                    </a:lnTo>
                    <a:lnTo>
                      <a:pt x="51" y="0"/>
                    </a:lnTo>
                    <a:lnTo>
                      <a:pt x="40" y="2"/>
                    </a:lnTo>
                    <a:lnTo>
                      <a:pt x="29" y="9"/>
                    </a:lnTo>
                    <a:lnTo>
                      <a:pt x="20" y="16"/>
                    </a:lnTo>
                    <a:lnTo>
                      <a:pt x="11" y="24"/>
                    </a:lnTo>
                    <a:lnTo>
                      <a:pt x="5" y="33"/>
                    </a:lnTo>
                    <a:lnTo>
                      <a:pt x="3" y="44"/>
                    </a:lnTo>
                    <a:lnTo>
                      <a:pt x="0" y="55"/>
                    </a:lnTo>
                    <a:lnTo>
                      <a:pt x="3" y="68"/>
                    </a:lnTo>
                    <a:lnTo>
                      <a:pt x="5" y="79"/>
                    </a:lnTo>
                    <a:lnTo>
                      <a:pt x="11" y="90"/>
                    </a:lnTo>
                    <a:lnTo>
                      <a:pt x="18" y="99"/>
                    </a:lnTo>
                    <a:lnTo>
                      <a:pt x="29" y="107"/>
                    </a:lnTo>
                    <a:lnTo>
                      <a:pt x="40" y="114"/>
                    </a:lnTo>
                    <a:lnTo>
                      <a:pt x="51" y="118"/>
                    </a:lnTo>
                    <a:lnTo>
                      <a:pt x="64" y="120"/>
                    </a:lnTo>
                    <a:lnTo>
                      <a:pt x="75" y="118"/>
                    </a:lnTo>
                    <a:lnTo>
                      <a:pt x="86" y="116"/>
                    </a:lnTo>
                    <a:lnTo>
                      <a:pt x="96" y="112"/>
                    </a:lnTo>
                    <a:lnTo>
                      <a:pt x="107" y="105"/>
                    </a:lnTo>
                    <a:lnTo>
                      <a:pt x="114" y="9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7" name="任意多边形 311296"/>
              <p:cNvSpPr/>
              <p:nvPr/>
            </p:nvSpPr>
            <p:spPr>
              <a:xfrm>
                <a:off x="3872" y="1335"/>
                <a:ext cx="35" cy="90"/>
              </a:xfrm>
              <a:custGeom>
                <a:rect l="0" t="0" r="0" b="0"/>
                <a:pathLst>
                  <a:path w="35" h="90">
                    <a:moveTo>
                      <a:pt x="0" y="7"/>
                    </a:moveTo>
                    <a:lnTo>
                      <a:pt x="0" y="7"/>
                    </a:lnTo>
                    <a:lnTo>
                      <a:pt x="9" y="15"/>
                    </a:lnTo>
                    <a:lnTo>
                      <a:pt x="18" y="24"/>
                    </a:lnTo>
                    <a:lnTo>
                      <a:pt x="22" y="35"/>
                    </a:lnTo>
                    <a:lnTo>
                      <a:pt x="24" y="44"/>
                    </a:lnTo>
                    <a:lnTo>
                      <a:pt x="26" y="55"/>
                    </a:lnTo>
                    <a:lnTo>
                      <a:pt x="26" y="66"/>
                    </a:lnTo>
                    <a:lnTo>
                      <a:pt x="22" y="77"/>
                    </a:lnTo>
                    <a:lnTo>
                      <a:pt x="18" y="85"/>
                    </a:lnTo>
                    <a:lnTo>
                      <a:pt x="24" y="90"/>
                    </a:lnTo>
                    <a:lnTo>
                      <a:pt x="31" y="79"/>
                    </a:lnTo>
                    <a:lnTo>
                      <a:pt x="35" y="68"/>
                    </a:lnTo>
                    <a:lnTo>
                      <a:pt x="35" y="55"/>
                    </a:lnTo>
                    <a:lnTo>
                      <a:pt x="35" y="44"/>
                    </a:lnTo>
                    <a:lnTo>
                      <a:pt x="31" y="31"/>
                    </a:lnTo>
                    <a:lnTo>
                      <a:pt x="24" y="20"/>
                    </a:lnTo>
                    <a:lnTo>
                      <a:pt x="16" y="9"/>
                    </a:lnTo>
                    <a:lnTo>
                      <a:pt x="7" y="0"/>
                    </a:lnTo>
                    <a:lnTo>
                      <a:pt x="7"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8" name="任意多边形 311297"/>
              <p:cNvSpPr/>
              <p:nvPr/>
            </p:nvSpPr>
            <p:spPr>
              <a:xfrm>
                <a:off x="3785" y="1322"/>
                <a:ext cx="94" cy="30"/>
              </a:xfrm>
              <a:custGeom>
                <a:rect l="0" t="0" r="0" b="0"/>
                <a:pathLst>
                  <a:path w="94" h="30">
                    <a:moveTo>
                      <a:pt x="9" y="30"/>
                    </a:moveTo>
                    <a:lnTo>
                      <a:pt x="9" y="30"/>
                    </a:lnTo>
                    <a:lnTo>
                      <a:pt x="15" y="22"/>
                    </a:lnTo>
                    <a:lnTo>
                      <a:pt x="24" y="15"/>
                    </a:lnTo>
                    <a:lnTo>
                      <a:pt x="35" y="11"/>
                    </a:lnTo>
                    <a:lnTo>
                      <a:pt x="44" y="9"/>
                    </a:lnTo>
                    <a:lnTo>
                      <a:pt x="55" y="9"/>
                    </a:lnTo>
                    <a:lnTo>
                      <a:pt x="65" y="11"/>
                    </a:lnTo>
                    <a:lnTo>
                      <a:pt x="76" y="15"/>
                    </a:lnTo>
                    <a:lnTo>
                      <a:pt x="87" y="20"/>
                    </a:lnTo>
                    <a:lnTo>
                      <a:pt x="94" y="13"/>
                    </a:lnTo>
                    <a:lnTo>
                      <a:pt x="81" y="6"/>
                    </a:lnTo>
                    <a:lnTo>
                      <a:pt x="70" y="2"/>
                    </a:lnTo>
                    <a:lnTo>
                      <a:pt x="57" y="0"/>
                    </a:lnTo>
                    <a:lnTo>
                      <a:pt x="44" y="0"/>
                    </a:lnTo>
                    <a:lnTo>
                      <a:pt x="30" y="2"/>
                    </a:lnTo>
                    <a:lnTo>
                      <a:pt x="20" y="9"/>
                    </a:lnTo>
                    <a:lnTo>
                      <a:pt x="9" y="15"/>
                    </a:lnTo>
                    <a:lnTo>
                      <a:pt x="0" y="24"/>
                    </a:lnTo>
                    <a:lnTo>
                      <a:pt x="0" y="24"/>
                    </a:lnTo>
                    <a:lnTo>
                      <a:pt x="9"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299" name="任意多边形 311298"/>
              <p:cNvSpPr/>
              <p:nvPr/>
            </p:nvSpPr>
            <p:spPr>
              <a:xfrm>
                <a:off x="3774" y="1346"/>
                <a:ext cx="35" cy="92"/>
              </a:xfrm>
              <a:custGeom>
                <a:rect l="0" t="0" r="0" b="0"/>
                <a:pathLst>
                  <a:path w="35" h="92">
                    <a:moveTo>
                      <a:pt x="35" y="83"/>
                    </a:moveTo>
                    <a:lnTo>
                      <a:pt x="35" y="83"/>
                    </a:lnTo>
                    <a:lnTo>
                      <a:pt x="26" y="76"/>
                    </a:lnTo>
                    <a:lnTo>
                      <a:pt x="20" y="66"/>
                    </a:lnTo>
                    <a:lnTo>
                      <a:pt x="13" y="57"/>
                    </a:lnTo>
                    <a:lnTo>
                      <a:pt x="11" y="46"/>
                    </a:lnTo>
                    <a:lnTo>
                      <a:pt x="9" y="35"/>
                    </a:lnTo>
                    <a:lnTo>
                      <a:pt x="11" y="26"/>
                    </a:lnTo>
                    <a:lnTo>
                      <a:pt x="13" y="15"/>
                    </a:lnTo>
                    <a:lnTo>
                      <a:pt x="20" y="6"/>
                    </a:lnTo>
                    <a:lnTo>
                      <a:pt x="11" y="0"/>
                    </a:lnTo>
                    <a:lnTo>
                      <a:pt x="4" y="11"/>
                    </a:lnTo>
                    <a:lnTo>
                      <a:pt x="2" y="24"/>
                    </a:lnTo>
                    <a:lnTo>
                      <a:pt x="0" y="35"/>
                    </a:lnTo>
                    <a:lnTo>
                      <a:pt x="2" y="48"/>
                    </a:lnTo>
                    <a:lnTo>
                      <a:pt x="4" y="61"/>
                    </a:lnTo>
                    <a:lnTo>
                      <a:pt x="11" y="72"/>
                    </a:lnTo>
                    <a:lnTo>
                      <a:pt x="20" y="81"/>
                    </a:lnTo>
                    <a:lnTo>
                      <a:pt x="31" y="92"/>
                    </a:lnTo>
                    <a:lnTo>
                      <a:pt x="31" y="92"/>
                    </a:lnTo>
                    <a:lnTo>
                      <a:pt x="35" y="8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0" name="任意多边形 311299"/>
              <p:cNvSpPr/>
              <p:nvPr/>
            </p:nvSpPr>
            <p:spPr>
              <a:xfrm>
                <a:off x="3805" y="1420"/>
                <a:ext cx="91" cy="31"/>
              </a:xfrm>
              <a:custGeom>
                <a:rect l="0" t="0" r="0" b="0"/>
                <a:pathLst>
                  <a:path w="91" h="31">
                    <a:moveTo>
                      <a:pt x="85" y="0"/>
                    </a:moveTo>
                    <a:lnTo>
                      <a:pt x="85" y="0"/>
                    </a:lnTo>
                    <a:lnTo>
                      <a:pt x="76" y="9"/>
                    </a:lnTo>
                    <a:lnTo>
                      <a:pt x="67" y="13"/>
                    </a:lnTo>
                    <a:lnTo>
                      <a:pt x="59" y="18"/>
                    </a:lnTo>
                    <a:lnTo>
                      <a:pt x="48" y="20"/>
                    </a:lnTo>
                    <a:lnTo>
                      <a:pt x="37" y="20"/>
                    </a:lnTo>
                    <a:lnTo>
                      <a:pt x="26" y="20"/>
                    </a:lnTo>
                    <a:lnTo>
                      <a:pt x="15" y="16"/>
                    </a:lnTo>
                    <a:lnTo>
                      <a:pt x="4" y="9"/>
                    </a:lnTo>
                    <a:lnTo>
                      <a:pt x="0" y="18"/>
                    </a:lnTo>
                    <a:lnTo>
                      <a:pt x="10" y="24"/>
                    </a:lnTo>
                    <a:lnTo>
                      <a:pt x="24" y="29"/>
                    </a:lnTo>
                    <a:lnTo>
                      <a:pt x="37" y="31"/>
                    </a:lnTo>
                    <a:lnTo>
                      <a:pt x="48" y="29"/>
                    </a:lnTo>
                    <a:lnTo>
                      <a:pt x="61" y="26"/>
                    </a:lnTo>
                    <a:lnTo>
                      <a:pt x="72" y="22"/>
                    </a:lnTo>
                    <a:lnTo>
                      <a:pt x="83" y="16"/>
                    </a:lnTo>
                    <a:lnTo>
                      <a:pt x="91" y="5"/>
                    </a:lnTo>
                    <a:lnTo>
                      <a:pt x="91" y="5"/>
                    </a:lnTo>
                    <a:lnTo>
                      <a:pt x="8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1" name="任意多边形 311300"/>
              <p:cNvSpPr/>
              <p:nvPr/>
            </p:nvSpPr>
            <p:spPr>
              <a:xfrm>
                <a:off x="3781" y="1328"/>
                <a:ext cx="122" cy="116"/>
              </a:xfrm>
              <a:custGeom>
                <a:rect l="0" t="0" r="0" b="0"/>
                <a:pathLst>
                  <a:path w="122" h="115">
                    <a:moveTo>
                      <a:pt x="111" y="94"/>
                    </a:moveTo>
                    <a:lnTo>
                      <a:pt x="117" y="84"/>
                    </a:lnTo>
                    <a:lnTo>
                      <a:pt x="120" y="75"/>
                    </a:lnTo>
                    <a:lnTo>
                      <a:pt x="122" y="62"/>
                    </a:lnTo>
                    <a:lnTo>
                      <a:pt x="120" y="51"/>
                    </a:lnTo>
                    <a:lnTo>
                      <a:pt x="115" y="40"/>
                    </a:lnTo>
                    <a:lnTo>
                      <a:pt x="111" y="31"/>
                    </a:lnTo>
                    <a:lnTo>
                      <a:pt x="102" y="20"/>
                    </a:lnTo>
                    <a:lnTo>
                      <a:pt x="93" y="11"/>
                    </a:lnTo>
                    <a:lnTo>
                      <a:pt x="83" y="7"/>
                    </a:lnTo>
                    <a:lnTo>
                      <a:pt x="72" y="3"/>
                    </a:lnTo>
                    <a:lnTo>
                      <a:pt x="59" y="0"/>
                    </a:lnTo>
                    <a:lnTo>
                      <a:pt x="48" y="0"/>
                    </a:lnTo>
                    <a:lnTo>
                      <a:pt x="37" y="3"/>
                    </a:lnTo>
                    <a:lnTo>
                      <a:pt x="26" y="7"/>
                    </a:lnTo>
                    <a:lnTo>
                      <a:pt x="17" y="14"/>
                    </a:lnTo>
                    <a:lnTo>
                      <a:pt x="8" y="22"/>
                    </a:lnTo>
                    <a:lnTo>
                      <a:pt x="4" y="33"/>
                    </a:lnTo>
                    <a:lnTo>
                      <a:pt x="0" y="44"/>
                    </a:lnTo>
                    <a:lnTo>
                      <a:pt x="0" y="55"/>
                    </a:lnTo>
                    <a:lnTo>
                      <a:pt x="0" y="66"/>
                    </a:lnTo>
                    <a:lnTo>
                      <a:pt x="4" y="77"/>
                    </a:lnTo>
                    <a:lnTo>
                      <a:pt x="8" y="88"/>
                    </a:lnTo>
                    <a:lnTo>
                      <a:pt x="17" y="97"/>
                    </a:lnTo>
                    <a:lnTo>
                      <a:pt x="26" y="105"/>
                    </a:lnTo>
                    <a:lnTo>
                      <a:pt x="37" y="112"/>
                    </a:lnTo>
                    <a:lnTo>
                      <a:pt x="48" y="116"/>
                    </a:lnTo>
                    <a:lnTo>
                      <a:pt x="61" y="116"/>
                    </a:lnTo>
                    <a:lnTo>
                      <a:pt x="72" y="116"/>
                    </a:lnTo>
                    <a:lnTo>
                      <a:pt x="83" y="114"/>
                    </a:lnTo>
                    <a:lnTo>
                      <a:pt x="93" y="110"/>
                    </a:lnTo>
                    <a:lnTo>
                      <a:pt x="102" y="103"/>
                    </a:lnTo>
                    <a:lnTo>
                      <a:pt x="111" y="9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2" name="任意多边形 311301"/>
              <p:cNvSpPr/>
              <p:nvPr/>
            </p:nvSpPr>
            <p:spPr>
              <a:xfrm>
                <a:off x="3872" y="1337"/>
                <a:ext cx="35" cy="88"/>
              </a:xfrm>
              <a:custGeom>
                <a:rect l="0" t="0" r="0" b="0"/>
                <a:pathLst>
                  <a:path w="35" h="88">
                    <a:moveTo>
                      <a:pt x="0" y="7"/>
                    </a:moveTo>
                    <a:lnTo>
                      <a:pt x="0" y="7"/>
                    </a:lnTo>
                    <a:lnTo>
                      <a:pt x="9" y="15"/>
                    </a:lnTo>
                    <a:lnTo>
                      <a:pt x="16" y="24"/>
                    </a:lnTo>
                    <a:lnTo>
                      <a:pt x="22" y="33"/>
                    </a:lnTo>
                    <a:lnTo>
                      <a:pt x="24" y="44"/>
                    </a:lnTo>
                    <a:lnTo>
                      <a:pt x="26" y="53"/>
                    </a:lnTo>
                    <a:lnTo>
                      <a:pt x="24" y="64"/>
                    </a:lnTo>
                    <a:lnTo>
                      <a:pt x="22" y="75"/>
                    </a:lnTo>
                    <a:lnTo>
                      <a:pt x="16" y="83"/>
                    </a:lnTo>
                    <a:lnTo>
                      <a:pt x="24" y="88"/>
                    </a:lnTo>
                    <a:lnTo>
                      <a:pt x="29" y="77"/>
                    </a:lnTo>
                    <a:lnTo>
                      <a:pt x="33" y="66"/>
                    </a:lnTo>
                    <a:lnTo>
                      <a:pt x="35" y="53"/>
                    </a:lnTo>
                    <a:lnTo>
                      <a:pt x="33" y="42"/>
                    </a:lnTo>
                    <a:lnTo>
                      <a:pt x="29" y="29"/>
                    </a:lnTo>
                    <a:lnTo>
                      <a:pt x="24" y="18"/>
                    </a:lnTo>
                    <a:lnTo>
                      <a:pt x="16" y="9"/>
                    </a:lnTo>
                    <a:lnTo>
                      <a:pt x="5" y="0"/>
                    </a:lnTo>
                    <a:lnTo>
                      <a:pt x="5"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3" name="任意多边形 311302"/>
              <p:cNvSpPr/>
              <p:nvPr/>
            </p:nvSpPr>
            <p:spPr>
              <a:xfrm>
                <a:off x="3787" y="1324"/>
                <a:ext cx="90" cy="28"/>
              </a:xfrm>
              <a:custGeom>
                <a:rect l="0" t="0" r="0" b="0"/>
                <a:pathLst>
                  <a:path w="90" h="28">
                    <a:moveTo>
                      <a:pt x="7" y="28"/>
                    </a:moveTo>
                    <a:lnTo>
                      <a:pt x="7" y="28"/>
                    </a:lnTo>
                    <a:lnTo>
                      <a:pt x="13" y="22"/>
                    </a:lnTo>
                    <a:lnTo>
                      <a:pt x="22" y="15"/>
                    </a:lnTo>
                    <a:lnTo>
                      <a:pt x="31" y="11"/>
                    </a:lnTo>
                    <a:lnTo>
                      <a:pt x="42" y="9"/>
                    </a:lnTo>
                    <a:lnTo>
                      <a:pt x="53" y="9"/>
                    </a:lnTo>
                    <a:lnTo>
                      <a:pt x="63" y="11"/>
                    </a:lnTo>
                    <a:lnTo>
                      <a:pt x="74" y="15"/>
                    </a:lnTo>
                    <a:lnTo>
                      <a:pt x="85" y="20"/>
                    </a:lnTo>
                    <a:lnTo>
                      <a:pt x="90" y="13"/>
                    </a:lnTo>
                    <a:lnTo>
                      <a:pt x="79" y="7"/>
                    </a:lnTo>
                    <a:lnTo>
                      <a:pt x="66" y="2"/>
                    </a:lnTo>
                    <a:lnTo>
                      <a:pt x="53" y="0"/>
                    </a:lnTo>
                    <a:lnTo>
                      <a:pt x="42" y="0"/>
                    </a:lnTo>
                    <a:lnTo>
                      <a:pt x="28" y="2"/>
                    </a:lnTo>
                    <a:lnTo>
                      <a:pt x="18" y="7"/>
                    </a:lnTo>
                    <a:lnTo>
                      <a:pt x="7" y="15"/>
                    </a:lnTo>
                    <a:lnTo>
                      <a:pt x="0" y="24"/>
                    </a:lnTo>
                    <a:lnTo>
                      <a:pt x="0" y="24"/>
                    </a:lnTo>
                    <a:lnTo>
                      <a:pt x="7"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4" name="任意多边形 311303"/>
              <p:cNvSpPr/>
              <p:nvPr/>
            </p:nvSpPr>
            <p:spPr>
              <a:xfrm>
                <a:off x="3774" y="1348"/>
                <a:ext cx="35" cy="90"/>
              </a:xfrm>
              <a:custGeom>
                <a:rect l="0" t="0" r="0" b="0"/>
                <a:pathLst>
                  <a:path w="35" h="90">
                    <a:moveTo>
                      <a:pt x="35" y="81"/>
                    </a:moveTo>
                    <a:lnTo>
                      <a:pt x="35" y="81"/>
                    </a:lnTo>
                    <a:lnTo>
                      <a:pt x="26" y="74"/>
                    </a:lnTo>
                    <a:lnTo>
                      <a:pt x="20" y="66"/>
                    </a:lnTo>
                    <a:lnTo>
                      <a:pt x="15" y="55"/>
                    </a:lnTo>
                    <a:lnTo>
                      <a:pt x="11" y="46"/>
                    </a:lnTo>
                    <a:lnTo>
                      <a:pt x="11" y="35"/>
                    </a:lnTo>
                    <a:lnTo>
                      <a:pt x="11" y="24"/>
                    </a:lnTo>
                    <a:lnTo>
                      <a:pt x="13" y="15"/>
                    </a:lnTo>
                    <a:lnTo>
                      <a:pt x="20" y="4"/>
                    </a:lnTo>
                    <a:lnTo>
                      <a:pt x="13" y="0"/>
                    </a:lnTo>
                    <a:lnTo>
                      <a:pt x="7" y="11"/>
                    </a:lnTo>
                    <a:lnTo>
                      <a:pt x="2" y="22"/>
                    </a:lnTo>
                    <a:lnTo>
                      <a:pt x="0" y="35"/>
                    </a:lnTo>
                    <a:lnTo>
                      <a:pt x="2" y="46"/>
                    </a:lnTo>
                    <a:lnTo>
                      <a:pt x="7" y="59"/>
                    </a:lnTo>
                    <a:lnTo>
                      <a:pt x="13" y="70"/>
                    </a:lnTo>
                    <a:lnTo>
                      <a:pt x="20" y="81"/>
                    </a:lnTo>
                    <a:lnTo>
                      <a:pt x="31" y="90"/>
                    </a:lnTo>
                    <a:lnTo>
                      <a:pt x="31" y="90"/>
                    </a:lnTo>
                    <a:lnTo>
                      <a:pt x="35"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5" name="任意多边形 311304"/>
              <p:cNvSpPr/>
              <p:nvPr/>
            </p:nvSpPr>
            <p:spPr>
              <a:xfrm>
                <a:off x="3805" y="1420"/>
                <a:ext cx="91" cy="29"/>
              </a:xfrm>
              <a:custGeom>
                <a:rect l="0" t="0" r="0" b="0"/>
                <a:pathLst>
                  <a:path w="91" h="28">
                    <a:moveTo>
                      <a:pt x="83" y="0"/>
                    </a:moveTo>
                    <a:lnTo>
                      <a:pt x="83" y="0"/>
                    </a:lnTo>
                    <a:lnTo>
                      <a:pt x="76" y="7"/>
                    </a:lnTo>
                    <a:lnTo>
                      <a:pt x="67" y="13"/>
                    </a:lnTo>
                    <a:lnTo>
                      <a:pt x="59" y="18"/>
                    </a:lnTo>
                    <a:lnTo>
                      <a:pt x="48" y="20"/>
                    </a:lnTo>
                    <a:lnTo>
                      <a:pt x="37" y="20"/>
                    </a:lnTo>
                    <a:lnTo>
                      <a:pt x="26" y="20"/>
                    </a:lnTo>
                    <a:lnTo>
                      <a:pt x="15" y="16"/>
                    </a:lnTo>
                    <a:lnTo>
                      <a:pt x="4" y="9"/>
                    </a:lnTo>
                    <a:lnTo>
                      <a:pt x="0" y="18"/>
                    </a:lnTo>
                    <a:lnTo>
                      <a:pt x="10" y="24"/>
                    </a:lnTo>
                    <a:lnTo>
                      <a:pt x="24" y="29"/>
                    </a:lnTo>
                    <a:lnTo>
                      <a:pt x="37" y="29"/>
                    </a:lnTo>
                    <a:lnTo>
                      <a:pt x="48" y="29"/>
                    </a:lnTo>
                    <a:lnTo>
                      <a:pt x="61" y="26"/>
                    </a:lnTo>
                    <a:lnTo>
                      <a:pt x="72" y="22"/>
                    </a:lnTo>
                    <a:lnTo>
                      <a:pt x="83" y="16"/>
                    </a:lnTo>
                    <a:lnTo>
                      <a:pt x="91" y="5"/>
                    </a:lnTo>
                    <a:lnTo>
                      <a:pt x="91" y="5"/>
                    </a:lnTo>
                    <a:lnTo>
                      <a:pt x="83"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6" name="任意多边形 311305"/>
              <p:cNvSpPr/>
              <p:nvPr/>
            </p:nvSpPr>
            <p:spPr>
              <a:xfrm>
                <a:off x="3781" y="1331"/>
                <a:ext cx="120" cy="113"/>
              </a:xfrm>
              <a:custGeom>
                <a:rect l="0" t="0" r="0" b="0"/>
                <a:pathLst>
                  <a:path w="120" h="113">
                    <a:moveTo>
                      <a:pt x="111" y="91"/>
                    </a:moveTo>
                    <a:lnTo>
                      <a:pt x="115" y="83"/>
                    </a:lnTo>
                    <a:lnTo>
                      <a:pt x="120" y="72"/>
                    </a:lnTo>
                    <a:lnTo>
                      <a:pt x="120" y="61"/>
                    </a:lnTo>
                    <a:lnTo>
                      <a:pt x="120" y="50"/>
                    </a:lnTo>
                    <a:lnTo>
                      <a:pt x="115" y="39"/>
                    </a:lnTo>
                    <a:lnTo>
                      <a:pt x="109" y="28"/>
                    </a:lnTo>
                    <a:lnTo>
                      <a:pt x="102" y="19"/>
                    </a:lnTo>
                    <a:lnTo>
                      <a:pt x="93" y="11"/>
                    </a:lnTo>
                    <a:lnTo>
                      <a:pt x="83" y="4"/>
                    </a:lnTo>
                    <a:lnTo>
                      <a:pt x="69" y="2"/>
                    </a:lnTo>
                    <a:lnTo>
                      <a:pt x="59" y="0"/>
                    </a:lnTo>
                    <a:lnTo>
                      <a:pt x="48" y="0"/>
                    </a:lnTo>
                    <a:lnTo>
                      <a:pt x="37" y="2"/>
                    </a:lnTo>
                    <a:lnTo>
                      <a:pt x="26" y="6"/>
                    </a:lnTo>
                    <a:lnTo>
                      <a:pt x="17" y="13"/>
                    </a:lnTo>
                    <a:lnTo>
                      <a:pt x="8" y="21"/>
                    </a:lnTo>
                    <a:lnTo>
                      <a:pt x="4" y="30"/>
                    </a:lnTo>
                    <a:lnTo>
                      <a:pt x="0" y="41"/>
                    </a:lnTo>
                    <a:lnTo>
                      <a:pt x="0" y="52"/>
                    </a:lnTo>
                    <a:lnTo>
                      <a:pt x="0" y="63"/>
                    </a:lnTo>
                    <a:lnTo>
                      <a:pt x="4" y="74"/>
                    </a:lnTo>
                    <a:lnTo>
                      <a:pt x="10" y="85"/>
                    </a:lnTo>
                    <a:lnTo>
                      <a:pt x="17" y="94"/>
                    </a:lnTo>
                    <a:lnTo>
                      <a:pt x="26" y="102"/>
                    </a:lnTo>
                    <a:lnTo>
                      <a:pt x="37" y="109"/>
                    </a:lnTo>
                    <a:lnTo>
                      <a:pt x="50" y="111"/>
                    </a:lnTo>
                    <a:lnTo>
                      <a:pt x="61" y="113"/>
                    </a:lnTo>
                    <a:lnTo>
                      <a:pt x="72" y="113"/>
                    </a:lnTo>
                    <a:lnTo>
                      <a:pt x="83" y="111"/>
                    </a:lnTo>
                    <a:lnTo>
                      <a:pt x="93" y="107"/>
                    </a:lnTo>
                    <a:lnTo>
                      <a:pt x="102" y="100"/>
                    </a:lnTo>
                    <a:lnTo>
                      <a:pt x="111" y="9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7" name="任意多边形 311306"/>
              <p:cNvSpPr/>
              <p:nvPr/>
            </p:nvSpPr>
            <p:spPr>
              <a:xfrm>
                <a:off x="3870" y="1337"/>
                <a:ext cx="35" cy="88"/>
              </a:xfrm>
              <a:custGeom>
                <a:rect l="0" t="0" r="0" b="0"/>
                <a:pathLst>
                  <a:path w="35" h="88">
                    <a:moveTo>
                      <a:pt x="0" y="9"/>
                    </a:moveTo>
                    <a:lnTo>
                      <a:pt x="0" y="9"/>
                    </a:lnTo>
                    <a:lnTo>
                      <a:pt x="9" y="15"/>
                    </a:lnTo>
                    <a:lnTo>
                      <a:pt x="18" y="24"/>
                    </a:lnTo>
                    <a:lnTo>
                      <a:pt x="22" y="35"/>
                    </a:lnTo>
                    <a:lnTo>
                      <a:pt x="24" y="44"/>
                    </a:lnTo>
                    <a:lnTo>
                      <a:pt x="26" y="55"/>
                    </a:lnTo>
                    <a:lnTo>
                      <a:pt x="26" y="64"/>
                    </a:lnTo>
                    <a:lnTo>
                      <a:pt x="22" y="75"/>
                    </a:lnTo>
                    <a:lnTo>
                      <a:pt x="18" y="83"/>
                    </a:lnTo>
                    <a:lnTo>
                      <a:pt x="24" y="88"/>
                    </a:lnTo>
                    <a:lnTo>
                      <a:pt x="31" y="77"/>
                    </a:lnTo>
                    <a:lnTo>
                      <a:pt x="35" y="66"/>
                    </a:lnTo>
                    <a:lnTo>
                      <a:pt x="35" y="55"/>
                    </a:lnTo>
                    <a:lnTo>
                      <a:pt x="35" y="42"/>
                    </a:lnTo>
                    <a:lnTo>
                      <a:pt x="31" y="31"/>
                    </a:lnTo>
                    <a:lnTo>
                      <a:pt x="24" y="20"/>
                    </a:lnTo>
                    <a:lnTo>
                      <a:pt x="15" y="9"/>
                    </a:lnTo>
                    <a:lnTo>
                      <a:pt x="7" y="0"/>
                    </a:lnTo>
                    <a:lnTo>
                      <a:pt x="7"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8" name="任意多边形 311307"/>
              <p:cNvSpPr/>
              <p:nvPr/>
            </p:nvSpPr>
            <p:spPr>
              <a:xfrm>
                <a:off x="3787" y="1326"/>
                <a:ext cx="90" cy="29"/>
              </a:xfrm>
              <a:custGeom>
                <a:rect l="0" t="0" r="0" b="0"/>
                <a:pathLst>
                  <a:path w="90" h="28">
                    <a:moveTo>
                      <a:pt x="7" y="29"/>
                    </a:moveTo>
                    <a:lnTo>
                      <a:pt x="7" y="29"/>
                    </a:lnTo>
                    <a:lnTo>
                      <a:pt x="13" y="22"/>
                    </a:lnTo>
                    <a:lnTo>
                      <a:pt x="22" y="16"/>
                    </a:lnTo>
                    <a:lnTo>
                      <a:pt x="31" y="11"/>
                    </a:lnTo>
                    <a:lnTo>
                      <a:pt x="42" y="9"/>
                    </a:lnTo>
                    <a:lnTo>
                      <a:pt x="53" y="9"/>
                    </a:lnTo>
                    <a:lnTo>
                      <a:pt x="63" y="11"/>
                    </a:lnTo>
                    <a:lnTo>
                      <a:pt x="74" y="13"/>
                    </a:lnTo>
                    <a:lnTo>
                      <a:pt x="83" y="20"/>
                    </a:lnTo>
                    <a:lnTo>
                      <a:pt x="90" y="11"/>
                    </a:lnTo>
                    <a:lnTo>
                      <a:pt x="77" y="5"/>
                    </a:lnTo>
                    <a:lnTo>
                      <a:pt x="66" y="2"/>
                    </a:lnTo>
                    <a:lnTo>
                      <a:pt x="53" y="0"/>
                    </a:lnTo>
                    <a:lnTo>
                      <a:pt x="42" y="0"/>
                    </a:lnTo>
                    <a:lnTo>
                      <a:pt x="28" y="2"/>
                    </a:lnTo>
                    <a:lnTo>
                      <a:pt x="18" y="7"/>
                    </a:lnTo>
                    <a:lnTo>
                      <a:pt x="9" y="13"/>
                    </a:lnTo>
                    <a:lnTo>
                      <a:pt x="0" y="24"/>
                    </a:lnTo>
                    <a:lnTo>
                      <a:pt x="0" y="24"/>
                    </a:lnTo>
                    <a:lnTo>
                      <a:pt x="7"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09" name="任意多边形 311308"/>
              <p:cNvSpPr/>
              <p:nvPr/>
            </p:nvSpPr>
            <p:spPr>
              <a:xfrm>
                <a:off x="3776" y="1350"/>
                <a:ext cx="35" cy="86"/>
              </a:xfrm>
              <a:custGeom>
                <a:rect l="0" t="0" r="0" b="0"/>
                <a:pathLst>
                  <a:path w="35" h="86">
                    <a:moveTo>
                      <a:pt x="35" y="79"/>
                    </a:moveTo>
                    <a:lnTo>
                      <a:pt x="35" y="79"/>
                    </a:lnTo>
                    <a:lnTo>
                      <a:pt x="26" y="72"/>
                    </a:lnTo>
                    <a:lnTo>
                      <a:pt x="18" y="64"/>
                    </a:lnTo>
                    <a:lnTo>
                      <a:pt x="13" y="53"/>
                    </a:lnTo>
                    <a:lnTo>
                      <a:pt x="11" y="44"/>
                    </a:lnTo>
                    <a:lnTo>
                      <a:pt x="9" y="33"/>
                    </a:lnTo>
                    <a:lnTo>
                      <a:pt x="9" y="24"/>
                    </a:lnTo>
                    <a:lnTo>
                      <a:pt x="13" y="13"/>
                    </a:lnTo>
                    <a:lnTo>
                      <a:pt x="18" y="5"/>
                    </a:lnTo>
                    <a:lnTo>
                      <a:pt x="11" y="0"/>
                    </a:lnTo>
                    <a:lnTo>
                      <a:pt x="5" y="11"/>
                    </a:lnTo>
                    <a:lnTo>
                      <a:pt x="0" y="22"/>
                    </a:lnTo>
                    <a:lnTo>
                      <a:pt x="0" y="33"/>
                    </a:lnTo>
                    <a:lnTo>
                      <a:pt x="0" y="46"/>
                    </a:lnTo>
                    <a:lnTo>
                      <a:pt x="5" y="57"/>
                    </a:lnTo>
                    <a:lnTo>
                      <a:pt x="11" y="68"/>
                    </a:lnTo>
                    <a:lnTo>
                      <a:pt x="20" y="79"/>
                    </a:lnTo>
                    <a:lnTo>
                      <a:pt x="29" y="86"/>
                    </a:lnTo>
                    <a:lnTo>
                      <a:pt x="29" y="86"/>
                    </a:lnTo>
                    <a:lnTo>
                      <a:pt x="35" y="7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0" name="任意多边形 311309"/>
              <p:cNvSpPr/>
              <p:nvPr/>
            </p:nvSpPr>
            <p:spPr>
              <a:xfrm>
                <a:off x="3805" y="1420"/>
                <a:ext cx="89" cy="29"/>
              </a:xfrm>
              <a:custGeom>
                <a:rect l="0" t="0" r="0" b="0"/>
                <a:pathLst>
                  <a:path w="89" h="28">
                    <a:moveTo>
                      <a:pt x="83" y="0"/>
                    </a:moveTo>
                    <a:lnTo>
                      <a:pt x="83" y="0"/>
                    </a:lnTo>
                    <a:lnTo>
                      <a:pt x="76" y="7"/>
                    </a:lnTo>
                    <a:lnTo>
                      <a:pt x="67" y="13"/>
                    </a:lnTo>
                    <a:lnTo>
                      <a:pt x="59" y="18"/>
                    </a:lnTo>
                    <a:lnTo>
                      <a:pt x="48" y="20"/>
                    </a:lnTo>
                    <a:lnTo>
                      <a:pt x="37" y="20"/>
                    </a:lnTo>
                    <a:lnTo>
                      <a:pt x="26" y="18"/>
                    </a:lnTo>
                    <a:lnTo>
                      <a:pt x="15" y="16"/>
                    </a:lnTo>
                    <a:lnTo>
                      <a:pt x="6" y="9"/>
                    </a:lnTo>
                    <a:lnTo>
                      <a:pt x="0" y="16"/>
                    </a:lnTo>
                    <a:lnTo>
                      <a:pt x="13" y="24"/>
                    </a:lnTo>
                    <a:lnTo>
                      <a:pt x="24" y="26"/>
                    </a:lnTo>
                    <a:lnTo>
                      <a:pt x="37" y="29"/>
                    </a:lnTo>
                    <a:lnTo>
                      <a:pt x="48" y="29"/>
                    </a:lnTo>
                    <a:lnTo>
                      <a:pt x="61" y="26"/>
                    </a:lnTo>
                    <a:lnTo>
                      <a:pt x="72" y="22"/>
                    </a:lnTo>
                    <a:lnTo>
                      <a:pt x="80" y="13"/>
                    </a:lnTo>
                    <a:lnTo>
                      <a:pt x="89" y="5"/>
                    </a:lnTo>
                    <a:lnTo>
                      <a:pt x="89" y="5"/>
                    </a:lnTo>
                    <a:lnTo>
                      <a:pt x="83"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1" name="任意多边形 311310"/>
              <p:cNvSpPr/>
              <p:nvPr/>
            </p:nvSpPr>
            <p:spPr>
              <a:xfrm>
                <a:off x="3781" y="1333"/>
                <a:ext cx="120" cy="111"/>
              </a:xfrm>
              <a:custGeom>
                <a:rect l="0" t="0" r="0" b="0"/>
                <a:pathLst>
                  <a:path w="120" h="110">
                    <a:moveTo>
                      <a:pt x="109" y="89"/>
                    </a:moveTo>
                    <a:lnTo>
                      <a:pt x="115" y="81"/>
                    </a:lnTo>
                    <a:lnTo>
                      <a:pt x="117" y="70"/>
                    </a:lnTo>
                    <a:lnTo>
                      <a:pt x="120" y="59"/>
                    </a:lnTo>
                    <a:lnTo>
                      <a:pt x="117" y="48"/>
                    </a:lnTo>
                    <a:lnTo>
                      <a:pt x="113" y="37"/>
                    </a:lnTo>
                    <a:lnTo>
                      <a:pt x="109" y="28"/>
                    </a:lnTo>
                    <a:lnTo>
                      <a:pt x="100" y="17"/>
                    </a:lnTo>
                    <a:lnTo>
                      <a:pt x="91" y="11"/>
                    </a:lnTo>
                    <a:lnTo>
                      <a:pt x="80" y="4"/>
                    </a:lnTo>
                    <a:lnTo>
                      <a:pt x="69" y="0"/>
                    </a:lnTo>
                    <a:lnTo>
                      <a:pt x="59" y="0"/>
                    </a:lnTo>
                    <a:lnTo>
                      <a:pt x="48" y="0"/>
                    </a:lnTo>
                    <a:lnTo>
                      <a:pt x="37" y="2"/>
                    </a:lnTo>
                    <a:lnTo>
                      <a:pt x="26" y="6"/>
                    </a:lnTo>
                    <a:lnTo>
                      <a:pt x="17" y="13"/>
                    </a:lnTo>
                    <a:lnTo>
                      <a:pt x="10" y="22"/>
                    </a:lnTo>
                    <a:lnTo>
                      <a:pt x="4" y="30"/>
                    </a:lnTo>
                    <a:lnTo>
                      <a:pt x="2" y="41"/>
                    </a:lnTo>
                    <a:lnTo>
                      <a:pt x="0" y="52"/>
                    </a:lnTo>
                    <a:lnTo>
                      <a:pt x="2" y="63"/>
                    </a:lnTo>
                    <a:lnTo>
                      <a:pt x="4" y="72"/>
                    </a:lnTo>
                    <a:lnTo>
                      <a:pt x="10" y="83"/>
                    </a:lnTo>
                    <a:lnTo>
                      <a:pt x="17" y="92"/>
                    </a:lnTo>
                    <a:lnTo>
                      <a:pt x="28" y="100"/>
                    </a:lnTo>
                    <a:lnTo>
                      <a:pt x="39" y="107"/>
                    </a:lnTo>
                    <a:lnTo>
                      <a:pt x="50" y="109"/>
                    </a:lnTo>
                    <a:lnTo>
                      <a:pt x="61" y="111"/>
                    </a:lnTo>
                    <a:lnTo>
                      <a:pt x="72" y="111"/>
                    </a:lnTo>
                    <a:lnTo>
                      <a:pt x="83" y="109"/>
                    </a:lnTo>
                    <a:lnTo>
                      <a:pt x="93" y="105"/>
                    </a:lnTo>
                    <a:lnTo>
                      <a:pt x="102" y="98"/>
                    </a:lnTo>
                    <a:lnTo>
                      <a:pt x="109" y="8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2" name="任意多边形 311311"/>
              <p:cNvSpPr/>
              <p:nvPr/>
            </p:nvSpPr>
            <p:spPr>
              <a:xfrm>
                <a:off x="3870" y="1339"/>
                <a:ext cx="35" cy="86"/>
              </a:xfrm>
              <a:custGeom>
                <a:rect l="0" t="0" r="0" b="0"/>
                <a:pathLst>
                  <a:path w="35" h="86">
                    <a:moveTo>
                      <a:pt x="0" y="9"/>
                    </a:moveTo>
                    <a:lnTo>
                      <a:pt x="0" y="9"/>
                    </a:lnTo>
                    <a:lnTo>
                      <a:pt x="9" y="16"/>
                    </a:lnTo>
                    <a:lnTo>
                      <a:pt x="15" y="24"/>
                    </a:lnTo>
                    <a:lnTo>
                      <a:pt x="22" y="33"/>
                    </a:lnTo>
                    <a:lnTo>
                      <a:pt x="24" y="42"/>
                    </a:lnTo>
                    <a:lnTo>
                      <a:pt x="26" y="53"/>
                    </a:lnTo>
                    <a:lnTo>
                      <a:pt x="24" y="62"/>
                    </a:lnTo>
                    <a:lnTo>
                      <a:pt x="22" y="73"/>
                    </a:lnTo>
                    <a:lnTo>
                      <a:pt x="18" y="81"/>
                    </a:lnTo>
                    <a:lnTo>
                      <a:pt x="24" y="86"/>
                    </a:lnTo>
                    <a:lnTo>
                      <a:pt x="31" y="75"/>
                    </a:lnTo>
                    <a:lnTo>
                      <a:pt x="33" y="64"/>
                    </a:lnTo>
                    <a:lnTo>
                      <a:pt x="35" y="53"/>
                    </a:lnTo>
                    <a:lnTo>
                      <a:pt x="33" y="42"/>
                    </a:lnTo>
                    <a:lnTo>
                      <a:pt x="28" y="29"/>
                    </a:lnTo>
                    <a:lnTo>
                      <a:pt x="24" y="18"/>
                    </a:lnTo>
                    <a:lnTo>
                      <a:pt x="15" y="9"/>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3" name="任意多边形 311312"/>
              <p:cNvSpPr/>
              <p:nvPr/>
            </p:nvSpPr>
            <p:spPr>
              <a:xfrm>
                <a:off x="3787" y="1326"/>
                <a:ext cx="87" cy="31"/>
              </a:xfrm>
              <a:custGeom>
                <a:rect l="0" t="0" r="0" b="0"/>
                <a:pathLst>
                  <a:path w="87" h="31">
                    <a:moveTo>
                      <a:pt x="7" y="31"/>
                    </a:moveTo>
                    <a:lnTo>
                      <a:pt x="7" y="31"/>
                    </a:lnTo>
                    <a:lnTo>
                      <a:pt x="13" y="22"/>
                    </a:lnTo>
                    <a:lnTo>
                      <a:pt x="22" y="18"/>
                    </a:lnTo>
                    <a:lnTo>
                      <a:pt x="31" y="13"/>
                    </a:lnTo>
                    <a:lnTo>
                      <a:pt x="42" y="11"/>
                    </a:lnTo>
                    <a:lnTo>
                      <a:pt x="53" y="11"/>
                    </a:lnTo>
                    <a:lnTo>
                      <a:pt x="63" y="11"/>
                    </a:lnTo>
                    <a:lnTo>
                      <a:pt x="72" y="16"/>
                    </a:lnTo>
                    <a:lnTo>
                      <a:pt x="83" y="22"/>
                    </a:lnTo>
                    <a:lnTo>
                      <a:pt x="87" y="13"/>
                    </a:lnTo>
                    <a:lnTo>
                      <a:pt x="77" y="7"/>
                    </a:lnTo>
                    <a:lnTo>
                      <a:pt x="66" y="2"/>
                    </a:lnTo>
                    <a:lnTo>
                      <a:pt x="53" y="0"/>
                    </a:lnTo>
                    <a:lnTo>
                      <a:pt x="39" y="2"/>
                    </a:lnTo>
                    <a:lnTo>
                      <a:pt x="28" y="5"/>
                    </a:lnTo>
                    <a:lnTo>
                      <a:pt x="18" y="9"/>
                    </a:lnTo>
                    <a:lnTo>
                      <a:pt x="9" y="16"/>
                    </a:lnTo>
                    <a:lnTo>
                      <a:pt x="0" y="24"/>
                    </a:lnTo>
                    <a:lnTo>
                      <a:pt x="0" y="24"/>
                    </a:lnTo>
                    <a:lnTo>
                      <a:pt x="7"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4" name="任意多边形 311313"/>
              <p:cNvSpPr/>
              <p:nvPr/>
            </p:nvSpPr>
            <p:spPr>
              <a:xfrm>
                <a:off x="3776" y="1350"/>
                <a:ext cx="35" cy="86"/>
              </a:xfrm>
              <a:custGeom>
                <a:rect l="0" t="0" r="0" b="0"/>
                <a:pathLst>
                  <a:path w="35" h="86">
                    <a:moveTo>
                      <a:pt x="35" y="79"/>
                    </a:moveTo>
                    <a:lnTo>
                      <a:pt x="35" y="79"/>
                    </a:lnTo>
                    <a:lnTo>
                      <a:pt x="26" y="72"/>
                    </a:lnTo>
                    <a:lnTo>
                      <a:pt x="20" y="64"/>
                    </a:lnTo>
                    <a:lnTo>
                      <a:pt x="13" y="55"/>
                    </a:lnTo>
                    <a:lnTo>
                      <a:pt x="11" y="44"/>
                    </a:lnTo>
                    <a:lnTo>
                      <a:pt x="9" y="35"/>
                    </a:lnTo>
                    <a:lnTo>
                      <a:pt x="11" y="24"/>
                    </a:lnTo>
                    <a:lnTo>
                      <a:pt x="13" y="16"/>
                    </a:lnTo>
                    <a:lnTo>
                      <a:pt x="18" y="7"/>
                    </a:lnTo>
                    <a:lnTo>
                      <a:pt x="11" y="0"/>
                    </a:lnTo>
                    <a:lnTo>
                      <a:pt x="5" y="11"/>
                    </a:lnTo>
                    <a:lnTo>
                      <a:pt x="2" y="22"/>
                    </a:lnTo>
                    <a:lnTo>
                      <a:pt x="0" y="35"/>
                    </a:lnTo>
                    <a:lnTo>
                      <a:pt x="2" y="46"/>
                    </a:lnTo>
                    <a:lnTo>
                      <a:pt x="5" y="57"/>
                    </a:lnTo>
                    <a:lnTo>
                      <a:pt x="11" y="68"/>
                    </a:lnTo>
                    <a:lnTo>
                      <a:pt x="20" y="79"/>
                    </a:lnTo>
                    <a:lnTo>
                      <a:pt x="29" y="86"/>
                    </a:lnTo>
                    <a:lnTo>
                      <a:pt x="29" y="86"/>
                    </a:lnTo>
                    <a:lnTo>
                      <a:pt x="35" y="7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5" name="任意多边形 311314"/>
              <p:cNvSpPr/>
              <p:nvPr/>
            </p:nvSpPr>
            <p:spPr>
              <a:xfrm>
                <a:off x="3805" y="1420"/>
                <a:ext cx="89" cy="29"/>
              </a:xfrm>
              <a:custGeom>
                <a:rect l="0" t="0" r="0" b="0"/>
                <a:pathLst>
                  <a:path w="89" h="28">
                    <a:moveTo>
                      <a:pt x="83" y="0"/>
                    </a:moveTo>
                    <a:lnTo>
                      <a:pt x="83" y="0"/>
                    </a:lnTo>
                    <a:lnTo>
                      <a:pt x="74" y="7"/>
                    </a:lnTo>
                    <a:lnTo>
                      <a:pt x="67" y="13"/>
                    </a:lnTo>
                    <a:lnTo>
                      <a:pt x="56" y="18"/>
                    </a:lnTo>
                    <a:lnTo>
                      <a:pt x="48" y="20"/>
                    </a:lnTo>
                    <a:lnTo>
                      <a:pt x="37" y="20"/>
                    </a:lnTo>
                    <a:lnTo>
                      <a:pt x="26" y="18"/>
                    </a:lnTo>
                    <a:lnTo>
                      <a:pt x="15" y="16"/>
                    </a:lnTo>
                    <a:lnTo>
                      <a:pt x="6" y="9"/>
                    </a:lnTo>
                    <a:lnTo>
                      <a:pt x="0" y="16"/>
                    </a:lnTo>
                    <a:lnTo>
                      <a:pt x="13" y="22"/>
                    </a:lnTo>
                    <a:lnTo>
                      <a:pt x="24" y="26"/>
                    </a:lnTo>
                    <a:lnTo>
                      <a:pt x="37" y="29"/>
                    </a:lnTo>
                    <a:lnTo>
                      <a:pt x="48" y="29"/>
                    </a:lnTo>
                    <a:lnTo>
                      <a:pt x="61" y="26"/>
                    </a:lnTo>
                    <a:lnTo>
                      <a:pt x="72" y="22"/>
                    </a:lnTo>
                    <a:lnTo>
                      <a:pt x="80" y="13"/>
                    </a:lnTo>
                    <a:lnTo>
                      <a:pt x="89" y="5"/>
                    </a:lnTo>
                    <a:lnTo>
                      <a:pt x="89" y="5"/>
                    </a:lnTo>
                    <a:lnTo>
                      <a:pt x="83"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6" name="任意多边形 311315"/>
              <p:cNvSpPr/>
              <p:nvPr/>
            </p:nvSpPr>
            <p:spPr>
              <a:xfrm>
                <a:off x="3783" y="1333"/>
                <a:ext cx="115" cy="111"/>
              </a:xfrm>
              <a:custGeom>
                <a:rect l="0" t="0" r="0" b="0"/>
                <a:pathLst>
                  <a:path w="115" h="110">
                    <a:moveTo>
                      <a:pt x="107" y="89"/>
                    </a:moveTo>
                    <a:lnTo>
                      <a:pt x="111" y="81"/>
                    </a:lnTo>
                    <a:lnTo>
                      <a:pt x="115" y="70"/>
                    </a:lnTo>
                    <a:lnTo>
                      <a:pt x="115" y="59"/>
                    </a:lnTo>
                    <a:lnTo>
                      <a:pt x="115" y="48"/>
                    </a:lnTo>
                    <a:lnTo>
                      <a:pt x="111" y="39"/>
                    </a:lnTo>
                    <a:lnTo>
                      <a:pt x="105" y="28"/>
                    </a:lnTo>
                    <a:lnTo>
                      <a:pt x="98" y="19"/>
                    </a:lnTo>
                    <a:lnTo>
                      <a:pt x="89" y="13"/>
                    </a:lnTo>
                    <a:lnTo>
                      <a:pt x="78" y="6"/>
                    </a:lnTo>
                    <a:lnTo>
                      <a:pt x="67" y="2"/>
                    </a:lnTo>
                    <a:lnTo>
                      <a:pt x="57" y="0"/>
                    </a:lnTo>
                    <a:lnTo>
                      <a:pt x="46" y="2"/>
                    </a:lnTo>
                    <a:lnTo>
                      <a:pt x="35" y="4"/>
                    </a:lnTo>
                    <a:lnTo>
                      <a:pt x="24" y="9"/>
                    </a:lnTo>
                    <a:lnTo>
                      <a:pt x="15" y="13"/>
                    </a:lnTo>
                    <a:lnTo>
                      <a:pt x="8" y="22"/>
                    </a:lnTo>
                    <a:lnTo>
                      <a:pt x="2" y="33"/>
                    </a:lnTo>
                    <a:lnTo>
                      <a:pt x="0" y="41"/>
                    </a:lnTo>
                    <a:lnTo>
                      <a:pt x="0" y="52"/>
                    </a:lnTo>
                    <a:lnTo>
                      <a:pt x="0" y="63"/>
                    </a:lnTo>
                    <a:lnTo>
                      <a:pt x="4" y="74"/>
                    </a:lnTo>
                    <a:lnTo>
                      <a:pt x="8" y="83"/>
                    </a:lnTo>
                    <a:lnTo>
                      <a:pt x="17" y="92"/>
                    </a:lnTo>
                    <a:lnTo>
                      <a:pt x="26" y="100"/>
                    </a:lnTo>
                    <a:lnTo>
                      <a:pt x="37" y="105"/>
                    </a:lnTo>
                    <a:lnTo>
                      <a:pt x="48" y="109"/>
                    </a:lnTo>
                    <a:lnTo>
                      <a:pt x="59" y="111"/>
                    </a:lnTo>
                    <a:lnTo>
                      <a:pt x="70" y="111"/>
                    </a:lnTo>
                    <a:lnTo>
                      <a:pt x="81" y="109"/>
                    </a:lnTo>
                    <a:lnTo>
                      <a:pt x="91" y="105"/>
                    </a:lnTo>
                    <a:lnTo>
                      <a:pt x="100" y="98"/>
                    </a:lnTo>
                    <a:lnTo>
                      <a:pt x="107" y="8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7" name="任意多边形 311316"/>
              <p:cNvSpPr/>
              <p:nvPr/>
            </p:nvSpPr>
            <p:spPr>
              <a:xfrm>
                <a:off x="3870" y="1342"/>
                <a:ext cx="33" cy="83"/>
              </a:xfrm>
              <a:custGeom>
                <a:rect l="0" t="0" r="0" b="0"/>
                <a:pathLst>
                  <a:path w="33" h="83">
                    <a:moveTo>
                      <a:pt x="0" y="6"/>
                    </a:moveTo>
                    <a:lnTo>
                      <a:pt x="0" y="6"/>
                    </a:lnTo>
                    <a:lnTo>
                      <a:pt x="9" y="15"/>
                    </a:lnTo>
                    <a:lnTo>
                      <a:pt x="15" y="21"/>
                    </a:lnTo>
                    <a:lnTo>
                      <a:pt x="20" y="30"/>
                    </a:lnTo>
                    <a:lnTo>
                      <a:pt x="24" y="41"/>
                    </a:lnTo>
                    <a:lnTo>
                      <a:pt x="24" y="50"/>
                    </a:lnTo>
                    <a:lnTo>
                      <a:pt x="24" y="61"/>
                    </a:lnTo>
                    <a:lnTo>
                      <a:pt x="22" y="70"/>
                    </a:lnTo>
                    <a:lnTo>
                      <a:pt x="15" y="78"/>
                    </a:lnTo>
                    <a:lnTo>
                      <a:pt x="24" y="83"/>
                    </a:lnTo>
                    <a:lnTo>
                      <a:pt x="28" y="72"/>
                    </a:lnTo>
                    <a:lnTo>
                      <a:pt x="33" y="61"/>
                    </a:lnTo>
                    <a:lnTo>
                      <a:pt x="33" y="50"/>
                    </a:lnTo>
                    <a:lnTo>
                      <a:pt x="33" y="39"/>
                    </a:lnTo>
                    <a:lnTo>
                      <a:pt x="28" y="28"/>
                    </a:lnTo>
                    <a:lnTo>
                      <a:pt x="22" y="17"/>
                    </a:lnTo>
                    <a:lnTo>
                      <a:pt x="15" y="8"/>
                    </a:lnTo>
                    <a:lnTo>
                      <a:pt x="4" y="0"/>
                    </a:lnTo>
                    <a:lnTo>
                      <a:pt x="4"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8" name="任意多边形 311317"/>
              <p:cNvSpPr/>
              <p:nvPr/>
            </p:nvSpPr>
            <p:spPr>
              <a:xfrm>
                <a:off x="3787" y="1328"/>
                <a:ext cx="87" cy="29"/>
              </a:xfrm>
              <a:custGeom>
                <a:rect l="0" t="0" r="0" b="0"/>
                <a:pathLst>
                  <a:path w="87" h="28">
                    <a:moveTo>
                      <a:pt x="7" y="29"/>
                    </a:moveTo>
                    <a:lnTo>
                      <a:pt x="7" y="29"/>
                    </a:lnTo>
                    <a:lnTo>
                      <a:pt x="13" y="22"/>
                    </a:lnTo>
                    <a:lnTo>
                      <a:pt x="22" y="16"/>
                    </a:lnTo>
                    <a:lnTo>
                      <a:pt x="31" y="14"/>
                    </a:lnTo>
                    <a:lnTo>
                      <a:pt x="42" y="11"/>
                    </a:lnTo>
                    <a:lnTo>
                      <a:pt x="53" y="9"/>
                    </a:lnTo>
                    <a:lnTo>
                      <a:pt x="61" y="11"/>
                    </a:lnTo>
                    <a:lnTo>
                      <a:pt x="72" y="16"/>
                    </a:lnTo>
                    <a:lnTo>
                      <a:pt x="83" y="20"/>
                    </a:lnTo>
                    <a:lnTo>
                      <a:pt x="87" y="14"/>
                    </a:lnTo>
                    <a:lnTo>
                      <a:pt x="77" y="7"/>
                    </a:lnTo>
                    <a:lnTo>
                      <a:pt x="63" y="3"/>
                    </a:lnTo>
                    <a:lnTo>
                      <a:pt x="53" y="0"/>
                    </a:lnTo>
                    <a:lnTo>
                      <a:pt x="39" y="0"/>
                    </a:lnTo>
                    <a:lnTo>
                      <a:pt x="28" y="5"/>
                    </a:lnTo>
                    <a:lnTo>
                      <a:pt x="18" y="9"/>
                    </a:lnTo>
                    <a:lnTo>
                      <a:pt x="9" y="16"/>
                    </a:lnTo>
                    <a:lnTo>
                      <a:pt x="0" y="24"/>
                    </a:lnTo>
                    <a:lnTo>
                      <a:pt x="0" y="24"/>
                    </a:lnTo>
                    <a:lnTo>
                      <a:pt x="7"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19" name="任意多边形 311318"/>
              <p:cNvSpPr/>
              <p:nvPr/>
            </p:nvSpPr>
            <p:spPr>
              <a:xfrm>
                <a:off x="3776" y="1352"/>
                <a:ext cx="35" cy="84"/>
              </a:xfrm>
              <a:custGeom>
                <a:rect l="0" t="0" r="0" b="0"/>
                <a:pathLst>
                  <a:path w="35" h="84">
                    <a:moveTo>
                      <a:pt x="35" y="77"/>
                    </a:moveTo>
                    <a:lnTo>
                      <a:pt x="35" y="77"/>
                    </a:lnTo>
                    <a:lnTo>
                      <a:pt x="26" y="70"/>
                    </a:lnTo>
                    <a:lnTo>
                      <a:pt x="20" y="62"/>
                    </a:lnTo>
                    <a:lnTo>
                      <a:pt x="15" y="53"/>
                    </a:lnTo>
                    <a:lnTo>
                      <a:pt x="11" y="42"/>
                    </a:lnTo>
                    <a:lnTo>
                      <a:pt x="11" y="33"/>
                    </a:lnTo>
                    <a:lnTo>
                      <a:pt x="11" y="25"/>
                    </a:lnTo>
                    <a:lnTo>
                      <a:pt x="13" y="14"/>
                    </a:lnTo>
                    <a:lnTo>
                      <a:pt x="18" y="5"/>
                    </a:lnTo>
                    <a:lnTo>
                      <a:pt x="11" y="0"/>
                    </a:lnTo>
                    <a:lnTo>
                      <a:pt x="5" y="11"/>
                    </a:lnTo>
                    <a:lnTo>
                      <a:pt x="2" y="22"/>
                    </a:lnTo>
                    <a:lnTo>
                      <a:pt x="0" y="33"/>
                    </a:lnTo>
                    <a:lnTo>
                      <a:pt x="2" y="44"/>
                    </a:lnTo>
                    <a:lnTo>
                      <a:pt x="7" y="57"/>
                    </a:lnTo>
                    <a:lnTo>
                      <a:pt x="13" y="66"/>
                    </a:lnTo>
                    <a:lnTo>
                      <a:pt x="20" y="77"/>
                    </a:lnTo>
                    <a:lnTo>
                      <a:pt x="31" y="84"/>
                    </a:lnTo>
                    <a:lnTo>
                      <a:pt x="31" y="84"/>
                    </a:lnTo>
                    <a:lnTo>
                      <a:pt x="35" y="7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0" name="任意多边形 311319"/>
              <p:cNvSpPr/>
              <p:nvPr/>
            </p:nvSpPr>
            <p:spPr>
              <a:xfrm>
                <a:off x="3807" y="1420"/>
                <a:ext cx="87" cy="29"/>
              </a:xfrm>
              <a:custGeom>
                <a:rect l="0" t="0" r="0" b="0"/>
                <a:pathLst>
                  <a:path w="87" h="28">
                    <a:moveTo>
                      <a:pt x="78" y="0"/>
                    </a:moveTo>
                    <a:lnTo>
                      <a:pt x="78" y="0"/>
                    </a:lnTo>
                    <a:lnTo>
                      <a:pt x="72" y="7"/>
                    </a:lnTo>
                    <a:lnTo>
                      <a:pt x="65" y="13"/>
                    </a:lnTo>
                    <a:lnTo>
                      <a:pt x="54" y="18"/>
                    </a:lnTo>
                    <a:lnTo>
                      <a:pt x="46" y="20"/>
                    </a:lnTo>
                    <a:lnTo>
                      <a:pt x="35" y="20"/>
                    </a:lnTo>
                    <a:lnTo>
                      <a:pt x="24" y="18"/>
                    </a:lnTo>
                    <a:lnTo>
                      <a:pt x="15" y="16"/>
                    </a:lnTo>
                    <a:lnTo>
                      <a:pt x="4" y="9"/>
                    </a:lnTo>
                    <a:lnTo>
                      <a:pt x="0" y="16"/>
                    </a:lnTo>
                    <a:lnTo>
                      <a:pt x="11" y="22"/>
                    </a:lnTo>
                    <a:lnTo>
                      <a:pt x="22" y="26"/>
                    </a:lnTo>
                    <a:lnTo>
                      <a:pt x="35" y="29"/>
                    </a:lnTo>
                    <a:lnTo>
                      <a:pt x="46" y="29"/>
                    </a:lnTo>
                    <a:lnTo>
                      <a:pt x="59" y="26"/>
                    </a:lnTo>
                    <a:lnTo>
                      <a:pt x="70" y="20"/>
                    </a:lnTo>
                    <a:lnTo>
                      <a:pt x="78" y="13"/>
                    </a:lnTo>
                    <a:lnTo>
                      <a:pt x="87" y="5"/>
                    </a:lnTo>
                    <a:lnTo>
                      <a:pt x="87" y="5"/>
                    </a:lnTo>
                    <a:lnTo>
                      <a:pt x="7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1" name="任意多边形 311320"/>
              <p:cNvSpPr/>
              <p:nvPr/>
            </p:nvSpPr>
            <p:spPr>
              <a:xfrm>
                <a:off x="3783" y="1335"/>
                <a:ext cx="115" cy="109"/>
              </a:xfrm>
              <a:custGeom>
                <a:rect l="0" t="0" r="0" b="0"/>
                <a:pathLst>
                  <a:path w="115" h="109">
                    <a:moveTo>
                      <a:pt x="107" y="87"/>
                    </a:moveTo>
                    <a:lnTo>
                      <a:pt x="111" y="79"/>
                    </a:lnTo>
                    <a:lnTo>
                      <a:pt x="113" y="68"/>
                    </a:lnTo>
                    <a:lnTo>
                      <a:pt x="115" y="57"/>
                    </a:lnTo>
                    <a:lnTo>
                      <a:pt x="113" y="48"/>
                    </a:lnTo>
                    <a:lnTo>
                      <a:pt x="109" y="37"/>
                    </a:lnTo>
                    <a:lnTo>
                      <a:pt x="105" y="28"/>
                    </a:lnTo>
                    <a:lnTo>
                      <a:pt x="98" y="20"/>
                    </a:lnTo>
                    <a:lnTo>
                      <a:pt x="87" y="11"/>
                    </a:lnTo>
                    <a:lnTo>
                      <a:pt x="78" y="7"/>
                    </a:lnTo>
                    <a:lnTo>
                      <a:pt x="67" y="2"/>
                    </a:lnTo>
                    <a:lnTo>
                      <a:pt x="54" y="0"/>
                    </a:lnTo>
                    <a:lnTo>
                      <a:pt x="43" y="0"/>
                    </a:lnTo>
                    <a:lnTo>
                      <a:pt x="35" y="2"/>
                    </a:lnTo>
                    <a:lnTo>
                      <a:pt x="24" y="7"/>
                    </a:lnTo>
                    <a:lnTo>
                      <a:pt x="15" y="13"/>
                    </a:lnTo>
                    <a:lnTo>
                      <a:pt x="8" y="22"/>
                    </a:lnTo>
                    <a:lnTo>
                      <a:pt x="4" y="31"/>
                    </a:lnTo>
                    <a:lnTo>
                      <a:pt x="0" y="42"/>
                    </a:lnTo>
                    <a:lnTo>
                      <a:pt x="0" y="50"/>
                    </a:lnTo>
                    <a:lnTo>
                      <a:pt x="2" y="61"/>
                    </a:lnTo>
                    <a:lnTo>
                      <a:pt x="4" y="72"/>
                    </a:lnTo>
                    <a:lnTo>
                      <a:pt x="11" y="81"/>
                    </a:lnTo>
                    <a:lnTo>
                      <a:pt x="17" y="90"/>
                    </a:lnTo>
                    <a:lnTo>
                      <a:pt x="26" y="98"/>
                    </a:lnTo>
                    <a:lnTo>
                      <a:pt x="37" y="103"/>
                    </a:lnTo>
                    <a:lnTo>
                      <a:pt x="48" y="107"/>
                    </a:lnTo>
                    <a:lnTo>
                      <a:pt x="59" y="109"/>
                    </a:lnTo>
                    <a:lnTo>
                      <a:pt x="70" y="109"/>
                    </a:lnTo>
                    <a:lnTo>
                      <a:pt x="81" y="107"/>
                    </a:lnTo>
                    <a:lnTo>
                      <a:pt x="89" y="103"/>
                    </a:lnTo>
                    <a:lnTo>
                      <a:pt x="98" y="96"/>
                    </a:lnTo>
                    <a:lnTo>
                      <a:pt x="107" y="8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2" name="任意多边形 311321"/>
              <p:cNvSpPr/>
              <p:nvPr/>
            </p:nvSpPr>
            <p:spPr>
              <a:xfrm>
                <a:off x="3868" y="1342"/>
                <a:ext cx="35" cy="83"/>
              </a:xfrm>
              <a:custGeom>
                <a:rect l="0" t="0" r="0" b="0"/>
                <a:pathLst>
                  <a:path w="35" h="83">
                    <a:moveTo>
                      <a:pt x="0" y="8"/>
                    </a:moveTo>
                    <a:lnTo>
                      <a:pt x="0" y="8"/>
                    </a:lnTo>
                    <a:lnTo>
                      <a:pt x="9" y="15"/>
                    </a:lnTo>
                    <a:lnTo>
                      <a:pt x="15" y="24"/>
                    </a:lnTo>
                    <a:lnTo>
                      <a:pt x="22" y="32"/>
                    </a:lnTo>
                    <a:lnTo>
                      <a:pt x="24" y="41"/>
                    </a:lnTo>
                    <a:lnTo>
                      <a:pt x="26" y="52"/>
                    </a:lnTo>
                    <a:lnTo>
                      <a:pt x="24" y="61"/>
                    </a:lnTo>
                    <a:lnTo>
                      <a:pt x="22" y="70"/>
                    </a:lnTo>
                    <a:lnTo>
                      <a:pt x="17" y="78"/>
                    </a:lnTo>
                    <a:lnTo>
                      <a:pt x="24" y="83"/>
                    </a:lnTo>
                    <a:lnTo>
                      <a:pt x="30" y="74"/>
                    </a:lnTo>
                    <a:lnTo>
                      <a:pt x="33" y="63"/>
                    </a:lnTo>
                    <a:lnTo>
                      <a:pt x="35" y="50"/>
                    </a:lnTo>
                    <a:lnTo>
                      <a:pt x="33" y="39"/>
                    </a:lnTo>
                    <a:lnTo>
                      <a:pt x="28" y="28"/>
                    </a:lnTo>
                    <a:lnTo>
                      <a:pt x="24" y="17"/>
                    </a:lnTo>
                    <a:lnTo>
                      <a:pt x="15" y="8"/>
                    </a:lnTo>
                    <a:lnTo>
                      <a:pt x="6" y="0"/>
                    </a:lnTo>
                    <a:lnTo>
                      <a:pt x="6"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3" name="任意多边形 311322"/>
              <p:cNvSpPr/>
              <p:nvPr/>
            </p:nvSpPr>
            <p:spPr>
              <a:xfrm>
                <a:off x="3787" y="1331"/>
                <a:ext cx="87" cy="28"/>
              </a:xfrm>
              <a:custGeom>
                <a:rect l="0" t="0" r="0" b="0"/>
                <a:pathLst>
                  <a:path w="87" h="28">
                    <a:moveTo>
                      <a:pt x="9" y="28"/>
                    </a:moveTo>
                    <a:lnTo>
                      <a:pt x="9" y="28"/>
                    </a:lnTo>
                    <a:lnTo>
                      <a:pt x="15" y="21"/>
                    </a:lnTo>
                    <a:lnTo>
                      <a:pt x="22" y="15"/>
                    </a:lnTo>
                    <a:lnTo>
                      <a:pt x="31" y="11"/>
                    </a:lnTo>
                    <a:lnTo>
                      <a:pt x="42" y="8"/>
                    </a:lnTo>
                    <a:lnTo>
                      <a:pt x="50" y="8"/>
                    </a:lnTo>
                    <a:lnTo>
                      <a:pt x="61" y="11"/>
                    </a:lnTo>
                    <a:lnTo>
                      <a:pt x="72" y="13"/>
                    </a:lnTo>
                    <a:lnTo>
                      <a:pt x="81" y="19"/>
                    </a:lnTo>
                    <a:lnTo>
                      <a:pt x="87" y="11"/>
                    </a:lnTo>
                    <a:lnTo>
                      <a:pt x="74" y="6"/>
                    </a:lnTo>
                    <a:lnTo>
                      <a:pt x="63" y="2"/>
                    </a:lnTo>
                    <a:lnTo>
                      <a:pt x="53" y="0"/>
                    </a:lnTo>
                    <a:lnTo>
                      <a:pt x="39" y="0"/>
                    </a:lnTo>
                    <a:lnTo>
                      <a:pt x="28" y="2"/>
                    </a:lnTo>
                    <a:lnTo>
                      <a:pt x="18" y="8"/>
                    </a:lnTo>
                    <a:lnTo>
                      <a:pt x="9" y="15"/>
                    </a:lnTo>
                    <a:lnTo>
                      <a:pt x="0" y="24"/>
                    </a:lnTo>
                    <a:lnTo>
                      <a:pt x="0" y="24"/>
                    </a:lnTo>
                    <a:lnTo>
                      <a:pt x="9"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4" name="任意多边形 311323"/>
              <p:cNvSpPr/>
              <p:nvPr/>
            </p:nvSpPr>
            <p:spPr>
              <a:xfrm>
                <a:off x="3778" y="1355"/>
                <a:ext cx="33" cy="81"/>
              </a:xfrm>
              <a:custGeom>
                <a:rect l="0" t="0" r="0" b="0"/>
                <a:pathLst>
                  <a:path w="33" h="81">
                    <a:moveTo>
                      <a:pt x="33" y="74"/>
                    </a:moveTo>
                    <a:lnTo>
                      <a:pt x="33" y="74"/>
                    </a:lnTo>
                    <a:lnTo>
                      <a:pt x="24" y="67"/>
                    </a:lnTo>
                    <a:lnTo>
                      <a:pt x="18" y="59"/>
                    </a:lnTo>
                    <a:lnTo>
                      <a:pt x="13" y="50"/>
                    </a:lnTo>
                    <a:lnTo>
                      <a:pt x="11" y="41"/>
                    </a:lnTo>
                    <a:lnTo>
                      <a:pt x="9" y="30"/>
                    </a:lnTo>
                    <a:lnTo>
                      <a:pt x="9" y="22"/>
                    </a:lnTo>
                    <a:lnTo>
                      <a:pt x="11" y="13"/>
                    </a:lnTo>
                    <a:lnTo>
                      <a:pt x="18" y="4"/>
                    </a:lnTo>
                    <a:lnTo>
                      <a:pt x="9" y="0"/>
                    </a:lnTo>
                    <a:lnTo>
                      <a:pt x="5" y="8"/>
                    </a:lnTo>
                    <a:lnTo>
                      <a:pt x="0" y="19"/>
                    </a:lnTo>
                    <a:lnTo>
                      <a:pt x="0" y="32"/>
                    </a:lnTo>
                    <a:lnTo>
                      <a:pt x="0" y="43"/>
                    </a:lnTo>
                    <a:lnTo>
                      <a:pt x="5" y="54"/>
                    </a:lnTo>
                    <a:lnTo>
                      <a:pt x="11" y="63"/>
                    </a:lnTo>
                    <a:lnTo>
                      <a:pt x="20" y="74"/>
                    </a:lnTo>
                    <a:lnTo>
                      <a:pt x="29" y="81"/>
                    </a:lnTo>
                    <a:lnTo>
                      <a:pt x="29" y="81"/>
                    </a:lnTo>
                    <a:lnTo>
                      <a:pt x="33" y="7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5" name="任意多边形 311324"/>
              <p:cNvSpPr/>
              <p:nvPr/>
            </p:nvSpPr>
            <p:spPr>
              <a:xfrm>
                <a:off x="3807" y="1420"/>
                <a:ext cx="85" cy="29"/>
              </a:xfrm>
              <a:custGeom>
                <a:rect l="0" t="0" r="0" b="0"/>
                <a:pathLst>
                  <a:path w="85" h="28">
                    <a:moveTo>
                      <a:pt x="78" y="0"/>
                    </a:moveTo>
                    <a:lnTo>
                      <a:pt x="78" y="0"/>
                    </a:lnTo>
                    <a:lnTo>
                      <a:pt x="72" y="7"/>
                    </a:lnTo>
                    <a:lnTo>
                      <a:pt x="63" y="13"/>
                    </a:lnTo>
                    <a:lnTo>
                      <a:pt x="54" y="18"/>
                    </a:lnTo>
                    <a:lnTo>
                      <a:pt x="46" y="20"/>
                    </a:lnTo>
                    <a:lnTo>
                      <a:pt x="35" y="20"/>
                    </a:lnTo>
                    <a:lnTo>
                      <a:pt x="24" y="18"/>
                    </a:lnTo>
                    <a:lnTo>
                      <a:pt x="15" y="13"/>
                    </a:lnTo>
                    <a:lnTo>
                      <a:pt x="4" y="9"/>
                    </a:lnTo>
                    <a:lnTo>
                      <a:pt x="0" y="16"/>
                    </a:lnTo>
                    <a:lnTo>
                      <a:pt x="11" y="22"/>
                    </a:lnTo>
                    <a:lnTo>
                      <a:pt x="24" y="26"/>
                    </a:lnTo>
                    <a:lnTo>
                      <a:pt x="35" y="29"/>
                    </a:lnTo>
                    <a:lnTo>
                      <a:pt x="46" y="29"/>
                    </a:lnTo>
                    <a:lnTo>
                      <a:pt x="59" y="24"/>
                    </a:lnTo>
                    <a:lnTo>
                      <a:pt x="67" y="20"/>
                    </a:lnTo>
                    <a:lnTo>
                      <a:pt x="78" y="13"/>
                    </a:lnTo>
                    <a:lnTo>
                      <a:pt x="85" y="5"/>
                    </a:lnTo>
                    <a:lnTo>
                      <a:pt x="85" y="5"/>
                    </a:lnTo>
                    <a:lnTo>
                      <a:pt x="7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6" name="任意多边形 311325"/>
              <p:cNvSpPr/>
              <p:nvPr/>
            </p:nvSpPr>
            <p:spPr>
              <a:xfrm>
                <a:off x="3783" y="1337"/>
                <a:ext cx="113" cy="107"/>
              </a:xfrm>
              <a:custGeom>
                <a:rect l="0" t="0" r="0" b="0"/>
                <a:pathLst>
                  <a:path w="113" h="107">
                    <a:moveTo>
                      <a:pt x="105" y="85"/>
                    </a:moveTo>
                    <a:lnTo>
                      <a:pt x="111" y="77"/>
                    </a:lnTo>
                    <a:lnTo>
                      <a:pt x="113" y="66"/>
                    </a:lnTo>
                    <a:lnTo>
                      <a:pt x="113" y="57"/>
                    </a:lnTo>
                    <a:lnTo>
                      <a:pt x="113" y="46"/>
                    </a:lnTo>
                    <a:lnTo>
                      <a:pt x="109" y="35"/>
                    </a:lnTo>
                    <a:lnTo>
                      <a:pt x="102" y="26"/>
                    </a:lnTo>
                    <a:lnTo>
                      <a:pt x="96" y="18"/>
                    </a:lnTo>
                    <a:lnTo>
                      <a:pt x="87" y="11"/>
                    </a:lnTo>
                    <a:lnTo>
                      <a:pt x="76" y="5"/>
                    </a:lnTo>
                    <a:lnTo>
                      <a:pt x="65" y="2"/>
                    </a:lnTo>
                    <a:lnTo>
                      <a:pt x="54" y="0"/>
                    </a:lnTo>
                    <a:lnTo>
                      <a:pt x="43" y="0"/>
                    </a:lnTo>
                    <a:lnTo>
                      <a:pt x="35" y="2"/>
                    </a:lnTo>
                    <a:lnTo>
                      <a:pt x="24" y="7"/>
                    </a:lnTo>
                    <a:lnTo>
                      <a:pt x="15" y="13"/>
                    </a:lnTo>
                    <a:lnTo>
                      <a:pt x="8" y="22"/>
                    </a:lnTo>
                    <a:lnTo>
                      <a:pt x="4" y="31"/>
                    </a:lnTo>
                    <a:lnTo>
                      <a:pt x="0" y="40"/>
                    </a:lnTo>
                    <a:lnTo>
                      <a:pt x="0" y="50"/>
                    </a:lnTo>
                    <a:lnTo>
                      <a:pt x="2" y="61"/>
                    </a:lnTo>
                    <a:lnTo>
                      <a:pt x="4" y="70"/>
                    </a:lnTo>
                    <a:lnTo>
                      <a:pt x="11" y="79"/>
                    </a:lnTo>
                    <a:lnTo>
                      <a:pt x="17" y="88"/>
                    </a:lnTo>
                    <a:lnTo>
                      <a:pt x="26" y="96"/>
                    </a:lnTo>
                    <a:lnTo>
                      <a:pt x="37" y="101"/>
                    </a:lnTo>
                    <a:lnTo>
                      <a:pt x="48" y="105"/>
                    </a:lnTo>
                    <a:lnTo>
                      <a:pt x="59" y="107"/>
                    </a:lnTo>
                    <a:lnTo>
                      <a:pt x="70" y="105"/>
                    </a:lnTo>
                    <a:lnTo>
                      <a:pt x="81" y="103"/>
                    </a:lnTo>
                    <a:lnTo>
                      <a:pt x="89" y="99"/>
                    </a:lnTo>
                    <a:lnTo>
                      <a:pt x="98" y="94"/>
                    </a:lnTo>
                    <a:lnTo>
                      <a:pt x="105" y="8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7" name="任意多边形 311326"/>
              <p:cNvSpPr/>
              <p:nvPr/>
            </p:nvSpPr>
            <p:spPr>
              <a:xfrm>
                <a:off x="3868" y="1344"/>
                <a:ext cx="33" cy="81"/>
              </a:xfrm>
              <a:custGeom>
                <a:rect l="0" t="0" r="0" b="0"/>
                <a:pathLst>
                  <a:path w="33" h="81">
                    <a:moveTo>
                      <a:pt x="0" y="8"/>
                    </a:moveTo>
                    <a:lnTo>
                      <a:pt x="0" y="8"/>
                    </a:lnTo>
                    <a:lnTo>
                      <a:pt x="9" y="15"/>
                    </a:lnTo>
                    <a:lnTo>
                      <a:pt x="15" y="22"/>
                    </a:lnTo>
                    <a:lnTo>
                      <a:pt x="20" y="30"/>
                    </a:lnTo>
                    <a:lnTo>
                      <a:pt x="24" y="41"/>
                    </a:lnTo>
                    <a:lnTo>
                      <a:pt x="24" y="50"/>
                    </a:lnTo>
                    <a:lnTo>
                      <a:pt x="24" y="59"/>
                    </a:lnTo>
                    <a:lnTo>
                      <a:pt x="22" y="68"/>
                    </a:lnTo>
                    <a:lnTo>
                      <a:pt x="17" y="76"/>
                    </a:lnTo>
                    <a:lnTo>
                      <a:pt x="24" y="81"/>
                    </a:lnTo>
                    <a:lnTo>
                      <a:pt x="30" y="72"/>
                    </a:lnTo>
                    <a:lnTo>
                      <a:pt x="33" y="61"/>
                    </a:lnTo>
                    <a:lnTo>
                      <a:pt x="33" y="50"/>
                    </a:lnTo>
                    <a:lnTo>
                      <a:pt x="33" y="39"/>
                    </a:lnTo>
                    <a:lnTo>
                      <a:pt x="28" y="28"/>
                    </a:lnTo>
                    <a:lnTo>
                      <a:pt x="22" y="17"/>
                    </a:lnTo>
                    <a:lnTo>
                      <a:pt x="15" y="8"/>
                    </a:lnTo>
                    <a:lnTo>
                      <a:pt x="4" y="0"/>
                    </a:lnTo>
                    <a:lnTo>
                      <a:pt x="4"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8" name="任意多边形 311327"/>
              <p:cNvSpPr/>
              <p:nvPr/>
            </p:nvSpPr>
            <p:spPr>
              <a:xfrm>
                <a:off x="3787" y="1333"/>
                <a:ext cx="85" cy="28"/>
              </a:xfrm>
              <a:custGeom>
                <a:rect l="0" t="0" r="0" b="0"/>
                <a:pathLst>
                  <a:path w="85" h="28">
                    <a:moveTo>
                      <a:pt x="9" y="28"/>
                    </a:moveTo>
                    <a:lnTo>
                      <a:pt x="9" y="28"/>
                    </a:lnTo>
                    <a:lnTo>
                      <a:pt x="15" y="19"/>
                    </a:lnTo>
                    <a:lnTo>
                      <a:pt x="22" y="15"/>
                    </a:lnTo>
                    <a:lnTo>
                      <a:pt x="31" y="11"/>
                    </a:lnTo>
                    <a:lnTo>
                      <a:pt x="42" y="9"/>
                    </a:lnTo>
                    <a:lnTo>
                      <a:pt x="50" y="9"/>
                    </a:lnTo>
                    <a:lnTo>
                      <a:pt x="61" y="11"/>
                    </a:lnTo>
                    <a:lnTo>
                      <a:pt x="70" y="13"/>
                    </a:lnTo>
                    <a:lnTo>
                      <a:pt x="81" y="19"/>
                    </a:lnTo>
                    <a:lnTo>
                      <a:pt x="85" y="11"/>
                    </a:lnTo>
                    <a:lnTo>
                      <a:pt x="74" y="4"/>
                    </a:lnTo>
                    <a:lnTo>
                      <a:pt x="63" y="2"/>
                    </a:lnTo>
                    <a:lnTo>
                      <a:pt x="50" y="0"/>
                    </a:lnTo>
                    <a:lnTo>
                      <a:pt x="39" y="0"/>
                    </a:lnTo>
                    <a:lnTo>
                      <a:pt x="28" y="2"/>
                    </a:lnTo>
                    <a:lnTo>
                      <a:pt x="18" y="6"/>
                    </a:lnTo>
                    <a:lnTo>
                      <a:pt x="9" y="13"/>
                    </a:lnTo>
                    <a:lnTo>
                      <a:pt x="0" y="22"/>
                    </a:lnTo>
                    <a:lnTo>
                      <a:pt x="0" y="22"/>
                    </a:lnTo>
                    <a:lnTo>
                      <a:pt x="9"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29" name="任意多边形 311328"/>
              <p:cNvSpPr/>
              <p:nvPr/>
            </p:nvSpPr>
            <p:spPr>
              <a:xfrm>
                <a:off x="3778" y="1355"/>
                <a:ext cx="35" cy="81"/>
              </a:xfrm>
              <a:custGeom>
                <a:rect l="0" t="0" r="0" b="0"/>
                <a:pathLst>
                  <a:path w="35" h="81">
                    <a:moveTo>
                      <a:pt x="35" y="74"/>
                    </a:moveTo>
                    <a:lnTo>
                      <a:pt x="35" y="74"/>
                    </a:lnTo>
                    <a:lnTo>
                      <a:pt x="27" y="67"/>
                    </a:lnTo>
                    <a:lnTo>
                      <a:pt x="20" y="59"/>
                    </a:lnTo>
                    <a:lnTo>
                      <a:pt x="13" y="50"/>
                    </a:lnTo>
                    <a:lnTo>
                      <a:pt x="11" y="41"/>
                    </a:lnTo>
                    <a:lnTo>
                      <a:pt x="9" y="32"/>
                    </a:lnTo>
                    <a:lnTo>
                      <a:pt x="11" y="24"/>
                    </a:lnTo>
                    <a:lnTo>
                      <a:pt x="13" y="15"/>
                    </a:lnTo>
                    <a:lnTo>
                      <a:pt x="18" y="6"/>
                    </a:lnTo>
                    <a:lnTo>
                      <a:pt x="9" y="0"/>
                    </a:lnTo>
                    <a:lnTo>
                      <a:pt x="5" y="11"/>
                    </a:lnTo>
                    <a:lnTo>
                      <a:pt x="0" y="22"/>
                    </a:lnTo>
                    <a:lnTo>
                      <a:pt x="0" y="32"/>
                    </a:lnTo>
                    <a:lnTo>
                      <a:pt x="3" y="43"/>
                    </a:lnTo>
                    <a:lnTo>
                      <a:pt x="7" y="54"/>
                    </a:lnTo>
                    <a:lnTo>
                      <a:pt x="11" y="65"/>
                    </a:lnTo>
                    <a:lnTo>
                      <a:pt x="20" y="74"/>
                    </a:lnTo>
                    <a:lnTo>
                      <a:pt x="29" y="81"/>
                    </a:lnTo>
                    <a:lnTo>
                      <a:pt x="29" y="81"/>
                    </a:lnTo>
                    <a:lnTo>
                      <a:pt x="35" y="7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0" name="任意多边形 311329"/>
              <p:cNvSpPr/>
              <p:nvPr/>
            </p:nvSpPr>
            <p:spPr>
              <a:xfrm>
                <a:off x="3807" y="1420"/>
                <a:ext cx="85" cy="29"/>
              </a:xfrm>
              <a:custGeom>
                <a:rect l="0" t="0" r="0" b="0"/>
                <a:pathLst>
                  <a:path w="85" h="28">
                    <a:moveTo>
                      <a:pt x="78" y="0"/>
                    </a:moveTo>
                    <a:lnTo>
                      <a:pt x="78" y="0"/>
                    </a:lnTo>
                    <a:lnTo>
                      <a:pt x="72" y="7"/>
                    </a:lnTo>
                    <a:lnTo>
                      <a:pt x="63" y="13"/>
                    </a:lnTo>
                    <a:lnTo>
                      <a:pt x="54" y="16"/>
                    </a:lnTo>
                    <a:lnTo>
                      <a:pt x="46" y="18"/>
                    </a:lnTo>
                    <a:lnTo>
                      <a:pt x="35" y="20"/>
                    </a:lnTo>
                    <a:lnTo>
                      <a:pt x="26" y="18"/>
                    </a:lnTo>
                    <a:lnTo>
                      <a:pt x="15" y="13"/>
                    </a:lnTo>
                    <a:lnTo>
                      <a:pt x="6" y="9"/>
                    </a:lnTo>
                    <a:lnTo>
                      <a:pt x="0" y="16"/>
                    </a:lnTo>
                    <a:lnTo>
                      <a:pt x="11" y="22"/>
                    </a:lnTo>
                    <a:lnTo>
                      <a:pt x="24" y="26"/>
                    </a:lnTo>
                    <a:lnTo>
                      <a:pt x="35" y="29"/>
                    </a:lnTo>
                    <a:lnTo>
                      <a:pt x="46" y="29"/>
                    </a:lnTo>
                    <a:lnTo>
                      <a:pt x="59" y="24"/>
                    </a:lnTo>
                    <a:lnTo>
                      <a:pt x="67" y="20"/>
                    </a:lnTo>
                    <a:lnTo>
                      <a:pt x="76" y="13"/>
                    </a:lnTo>
                    <a:lnTo>
                      <a:pt x="85" y="5"/>
                    </a:lnTo>
                    <a:lnTo>
                      <a:pt x="85" y="5"/>
                    </a:lnTo>
                    <a:lnTo>
                      <a:pt x="7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1" name="任意多边形 311330"/>
              <p:cNvSpPr/>
              <p:nvPr/>
            </p:nvSpPr>
            <p:spPr>
              <a:xfrm>
                <a:off x="3785" y="1339"/>
                <a:ext cx="111" cy="103"/>
              </a:xfrm>
              <a:custGeom>
                <a:rect l="0" t="0" r="0" b="0"/>
                <a:pathLst>
                  <a:path w="110" h="103">
                    <a:moveTo>
                      <a:pt x="103" y="83"/>
                    </a:moveTo>
                    <a:lnTo>
                      <a:pt x="107" y="75"/>
                    </a:lnTo>
                    <a:lnTo>
                      <a:pt x="109" y="66"/>
                    </a:lnTo>
                    <a:lnTo>
                      <a:pt x="111" y="55"/>
                    </a:lnTo>
                    <a:lnTo>
                      <a:pt x="109" y="44"/>
                    </a:lnTo>
                    <a:lnTo>
                      <a:pt x="105" y="35"/>
                    </a:lnTo>
                    <a:lnTo>
                      <a:pt x="100" y="27"/>
                    </a:lnTo>
                    <a:lnTo>
                      <a:pt x="94" y="18"/>
                    </a:lnTo>
                    <a:lnTo>
                      <a:pt x="85" y="11"/>
                    </a:lnTo>
                    <a:lnTo>
                      <a:pt x="74" y="5"/>
                    </a:lnTo>
                    <a:lnTo>
                      <a:pt x="63" y="0"/>
                    </a:lnTo>
                    <a:lnTo>
                      <a:pt x="52" y="0"/>
                    </a:lnTo>
                    <a:lnTo>
                      <a:pt x="41" y="0"/>
                    </a:lnTo>
                    <a:lnTo>
                      <a:pt x="30" y="3"/>
                    </a:lnTo>
                    <a:lnTo>
                      <a:pt x="22" y="7"/>
                    </a:lnTo>
                    <a:lnTo>
                      <a:pt x="13" y="13"/>
                    </a:lnTo>
                    <a:lnTo>
                      <a:pt x="6" y="20"/>
                    </a:lnTo>
                    <a:lnTo>
                      <a:pt x="2" y="29"/>
                    </a:lnTo>
                    <a:lnTo>
                      <a:pt x="0" y="40"/>
                    </a:lnTo>
                    <a:lnTo>
                      <a:pt x="0" y="48"/>
                    </a:lnTo>
                    <a:lnTo>
                      <a:pt x="0" y="59"/>
                    </a:lnTo>
                    <a:lnTo>
                      <a:pt x="4" y="68"/>
                    </a:lnTo>
                    <a:lnTo>
                      <a:pt x="9" y="79"/>
                    </a:lnTo>
                    <a:lnTo>
                      <a:pt x="17" y="86"/>
                    </a:lnTo>
                    <a:lnTo>
                      <a:pt x="26" y="94"/>
                    </a:lnTo>
                    <a:lnTo>
                      <a:pt x="35" y="99"/>
                    </a:lnTo>
                    <a:lnTo>
                      <a:pt x="46" y="103"/>
                    </a:lnTo>
                    <a:lnTo>
                      <a:pt x="57" y="103"/>
                    </a:lnTo>
                    <a:lnTo>
                      <a:pt x="68" y="103"/>
                    </a:lnTo>
                    <a:lnTo>
                      <a:pt x="79" y="101"/>
                    </a:lnTo>
                    <a:lnTo>
                      <a:pt x="87" y="97"/>
                    </a:lnTo>
                    <a:lnTo>
                      <a:pt x="96" y="92"/>
                    </a:lnTo>
                    <a:lnTo>
                      <a:pt x="103" y="8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2" name="任意多边形 311331"/>
              <p:cNvSpPr/>
              <p:nvPr/>
            </p:nvSpPr>
            <p:spPr>
              <a:xfrm>
                <a:off x="3866" y="1346"/>
                <a:ext cx="35" cy="79"/>
              </a:xfrm>
              <a:custGeom>
                <a:rect l="0" t="0" r="0" b="0"/>
                <a:pathLst>
                  <a:path w="35" h="79">
                    <a:moveTo>
                      <a:pt x="0" y="6"/>
                    </a:moveTo>
                    <a:lnTo>
                      <a:pt x="0" y="6"/>
                    </a:lnTo>
                    <a:lnTo>
                      <a:pt x="8" y="13"/>
                    </a:lnTo>
                    <a:lnTo>
                      <a:pt x="15" y="22"/>
                    </a:lnTo>
                    <a:lnTo>
                      <a:pt x="22" y="31"/>
                    </a:lnTo>
                    <a:lnTo>
                      <a:pt x="24" y="39"/>
                    </a:lnTo>
                    <a:lnTo>
                      <a:pt x="26" y="48"/>
                    </a:lnTo>
                    <a:lnTo>
                      <a:pt x="24" y="57"/>
                    </a:lnTo>
                    <a:lnTo>
                      <a:pt x="22" y="66"/>
                    </a:lnTo>
                    <a:lnTo>
                      <a:pt x="17" y="74"/>
                    </a:lnTo>
                    <a:lnTo>
                      <a:pt x="26" y="79"/>
                    </a:lnTo>
                    <a:lnTo>
                      <a:pt x="30" y="70"/>
                    </a:lnTo>
                    <a:lnTo>
                      <a:pt x="35" y="59"/>
                    </a:lnTo>
                    <a:lnTo>
                      <a:pt x="35" y="48"/>
                    </a:lnTo>
                    <a:lnTo>
                      <a:pt x="32" y="37"/>
                    </a:lnTo>
                    <a:lnTo>
                      <a:pt x="28" y="26"/>
                    </a:lnTo>
                    <a:lnTo>
                      <a:pt x="24" y="15"/>
                    </a:lnTo>
                    <a:lnTo>
                      <a:pt x="15" y="6"/>
                    </a:lnTo>
                    <a:lnTo>
                      <a:pt x="6" y="0"/>
                    </a:lnTo>
                    <a:lnTo>
                      <a:pt x="6"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3" name="任意多边形 311332"/>
              <p:cNvSpPr/>
              <p:nvPr/>
            </p:nvSpPr>
            <p:spPr>
              <a:xfrm>
                <a:off x="3789" y="1335"/>
                <a:ext cx="83" cy="26"/>
              </a:xfrm>
              <a:custGeom>
                <a:rect l="0" t="0" r="0" b="0"/>
                <a:pathLst>
                  <a:path w="83" h="26">
                    <a:moveTo>
                      <a:pt x="7" y="26"/>
                    </a:moveTo>
                    <a:lnTo>
                      <a:pt x="7" y="26"/>
                    </a:lnTo>
                    <a:lnTo>
                      <a:pt x="13" y="20"/>
                    </a:lnTo>
                    <a:lnTo>
                      <a:pt x="20" y="15"/>
                    </a:lnTo>
                    <a:lnTo>
                      <a:pt x="29" y="11"/>
                    </a:lnTo>
                    <a:lnTo>
                      <a:pt x="37" y="9"/>
                    </a:lnTo>
                    <a:lnTo>
                      <a:pt x="48" y="9"/>
                    </a:lnTo>
                    <a:lnTo>
                      <a:pt x="57" y="9"/>
                    </a:lnTo>
                    <a:lnTo>
                      <a:pt x="68" y="13"/>
                    </a:lnTo>
                    <a:lnTo>
                      <a:pt x="77" y="17"/>
                    </a:lnTo>
                    <a:lnTo>
                      <a:pt x="83" y="11"/>
                    </a:lnTo>
                    <a:lnTo>
                      <a:pt x="72" y="4"/>
                    </a:lnTo>
                    <a:lnTo>
                      <a:pt x="59" y="0"/>
                    </a:lnTo>
                    <a:lnTo>
                      <a:pt x="48" y="0"/>
                    </a:lnTo>
                    <a:lnTo>
                      <a:pt x="37" y="0"/>
                    </a:lnTo>
                    <a:lnTo>
                      <a:pt x="26" y="2"/>
                    </a:lnTo>
                    <a:lnTo>
                      <a:pt x="16" y="7"/>
                    </a:lnTo>
                    <a:lnTo>
                      <a:pt x="7" y="13"/>
                    </a:lnTo>
                    <a:lnTo>
                      <a:pt x="0" y="22"/>
                    </a:lnTo>
                    <a:lnTo>
                      <a:pt x="0" y="22"/>
                    </a:lnTo>
                    <a:lnTo>
                      <a:pt x="7"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4" name="任意多边形 311333"/>
              <p:cNvSpPr/>
              <p:nvPr/>
            </p:nvSpPr>
            <p:spPr>
              <a:xfrm>
                <a:off x="3778" y="1357"/>
                <a:ext cx="35" cy="79"/>
              </a:xfrm>
              <a:custGeom>
                <a:rect l="0" t="0" r="0" b="0"/>
                <a:pathLst>
                  <a:path w="35" h="79">
                    <a:moveTo>
                      <a:pt x="35" y="72"/>
                    </a:moveTo>
                    <a:lnTo>
                      <a:pt x="35" y="72"/>
                    </a:lnTo>
                    <a:lnTo>
                      <a:pt x="27" y="65"/>
                    </a:lnTo>
                    <a:lnTo>
                      <a:pt x="20" y="57"/>
                    </a:lnTo>
                    <a:lnTo>
                      <a:pt x="16" y="48"/>
                    </a:lnTo>
                    <a:lnTo>
                      <a:pt x="11" y="39"/>
                    </a:lnTo>
                    <a:lnTo>
                      <a:pt x="11" y="30"/>
                    </a:lnTo>
                    <a:lnTo>
                      <a:pt x="11" y="22"/>
                    </a:lnTo>
                    <a:lnTo>
                      <a:pt x="13" y="13"/>
                    </a:lnTo>
                    <a:lnTo>
                      <a:pt x="18" y="4"/>
                    </a:lnTo>
                    <a:lnTo>
                      <a:pt x="11" y="0"/>
                    </a:lnTo>
                    <a:lnTo>
                      <a:pt x="5" y="11"/>
                    </a:lnTo>
                    <a:lnTo>
                      <a:pt x="3" y="20"/>
                    </a:lnTo>
                    <a:lnTo>
                      <a:pt x="0" y="30"/>
                    </a:lnTo>
                    <a:lnTo>
                      <a:pt x="3" y="41"/>
                    </a:lnTo>
                    <a:lnTo>
                      <a:pt x="7" y="52"/>
                    </a:lnTo>
                    <a:lnTo>
                      <a:pt x="13" y="63"/>
                    </a:lnTo>
                    <a:lnTo>
                      <a:pt x="20" y="72"/>
                    </a:lnTo>
                    <a:lnTo>
                      <a:pt x="31" y="79"/>
                    </a:lnTo>
                    <a:lnTo>
                      <a:pt x="31" y="79"/>
                    </a:lnTo>
                    <a:lnTo>
                      <a:pt x="35" y="7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5" name="任意多边形 311334"/>
              <p:cNvSpPr/>
              <p:nvPr/>
            </p:nvSpPr>
            <p:spPr>
              <a:xfrm>
                <a:off x="3809" y="1420"/>
                <a:ext cx="83" cy="29"/>
              </a:xfrm>
              <a:custGeom>
                <a:rect l="0" t="0" r="0" b="0"/>
                <a:pathLst>
                  <a:path w="83" h="28">
                    <a:moveTo>
                      <a:pt x="74" y="0"/>
                    </a:moveTo>
                    <a:lnTo>
                      <a:pt x="74" y="0"/>
                    </a:lnTo>
                    <a:lnTo>
                      <a:pt x="68" y="7"/>
                    </a:lnTo>
                    <a:lnTo>
                      <a:pt x="61" y="13"/>
                    </a:lnTo>
                    <a:lnTo>
                      <a:pt x="52" y="16"/>
                    </a:lnTo>
                    <a:lnTo>
                      <a:pt x="44" y="18"/>
                    </a:lnTo>
                    <a:lnTo>
                      <a:pt x="33" y="18"/>
                    </a:lnTo>
                    <a:lnTo>
                      <a:pt x="24" y="18"/>
                    </a:lnTo>
                    <a:lnTo>
                      <a:pt x="13" y="13"/>
                    </a:lnTo>
                    <a:lnTo>
                      <a:pt x="4" y="9"/>
                    </a:lnTo>
                    <a:lnTo>
                      <a:pt x="0" y="16"/>
                    </a:lnTo>
                    <a:lnTo>
                      <a:pt x="11" y="22"/>
                    </a:lnTo>
                    <a:lnTo>
                      <a:pt x="22" y="26"/>
                    </a:lnTo>
                    <a:lnTo>
                      <a:pt x="33" y="29"/>
                    </a:lnTo>
                    <a:lnTo>
                      <a:pt x="44" y="26"/>
                    </a:lnTo>
                    <a:lnTo>
                      <a:pt x="55" y="24"/>
                    </a:lnTo>
                    <a:lnTo>
                      <a:pt x="65" y="20"/>
                    </a:lnTo>
                    <a:lnTo>
                      <a:pt x="74" y="13"/>
                    </a:lnTo>
                    <a:lnTo>
                      <a:pt x="83" y="5"/>
                    </a:lnTo>
                    <a:lnTo>
                      <a:pt x="83" y="5"/>
                    </a:lnTo>
                    <a:lnTo>
                      <a:pt x="7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6" name="任意多边形 311335"/>
              <p:cNvSpPr/>
              <p:nvPr/>
            </p:nvSpPr>
            <p:spPr>
              <a:xfrm>
                <a:off x="3785" y="1342"/>
                <a:ext cx="109" cy="100"/>
              </a:xfrm>
              <a:custGeom>
                <a:rect l="0" t="0" r="0" b="0"/>
                <a:pathLst>
                  <a:path w="109" h="100">
                    <a:moveTo>
                      <a:pt x="103" y="80"/>
                    </a:moveTo>
                    <a:lnTo>
                      <a:pt x="107" y="72"/>
                    </a:lnTo>
                    <a:lnTo>
                      <a:pt x="109" y="63"/>
                    </a:lnTo>
                    <a:lnTo>
                      <a:pt x="109" y="52"/>
                    </a:lnTo>
                    <a:lnTo>
                      <a:pt x="109" y="43"/>
                    </a:lnTo>
                    <a:lnTo>
                      <a:pt x="105" y="32"/>
                    </a:lnTo>
                    <a:lnTo>
                      <a:pt x="98" y="24"/>
                    </a:lnTo>
                    <a:lnTo>
                      <a:pt x="92" y="15"/>
                    </a:lnTo>
                    <a:lnTo>
                      <a:pt x="83" y="8"/>
                    </a:lnTo>
                    <a:lnTo>
                      <a:pt x="72" y="4"/>
                    </a:lnTo>
                    <a:lnTo>
                      <a:pt x="63" y="0"/>
                    </a:lnTo>
                    <a:lnTo>
                      <a:pt x="52" y="0"/>
                    </a:lnTo>
                    <a:lnTo>
                      <a:pt x="41" y="0"/>
                    </a:lnTo>
                    <a:lnTo>
                      <a:pt x="30" y="2"/>
                    </a:lnTo>
                    <a:lnTo>
                      <a:pt x="22" y="6"/>
                    </a:lnTo>
                    <a:lnTo>
                      <a:pt x="15" y="10"/>
                    </a:lnTo>
                    <a:lnTo>
                      <a:pt x="6" y="19"/>
                    </a:lnTo>
                    <a:lnTo>
                      <a:pt x="2" y="28"/>
                    </a:lnTo>
                    <a:lnTo>
                      <a:pt x="0" y="37"/>
                    </a:lnTo>
                    <a:lnTo>
                      <a:pt x="0" y="48"/>
                    </a:lnTo>
                    <a:lnTo>
                      <a:pt x="2" y="56"/>
                    </a:lnTo>
                    <a:lnTo>
                      <a:pt x="4" y="67"/>
                    </a:lnTo>
                    <a:lnTo>
                      <a:pt x="11" y="76"/>
                    </a:lnTo>
                    <a:lnTo>
                      <a:pt x="17" y="83"/>
                    </a:lnTo>
                    <a:lnTo>
                      <a:pt x="26" y="91"/>
                    </a:lnTo>
                    <a:lnTo>
                      <a:pt x="37" y="96"/>
                    </a:lnTo>
                    <a:lnTo>
                      <a:pt x="46" y="100"/>
                    </a:lnTo>
                    <a:lnTo>
                      <a:pt x="57" y="100"/>
                    </a:lnTo>
                    <a:lnTo>
                      <a:pt x="68" y="100"/>
                    </a:lnTo>
                    <a:lnTo>
                      <a:pt x="79" y="98"/>
                    </a:lnTo>
                    <a:lnTo>
                      <a:pt x="87" y="94"/>
                    </a:lnTo>
                    <a:lnTo>
                      <a:pt x="96" y="89"/>
                    </a:lnTo>
                    <a:lnTo>
                      <a:pt x="103" y="8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7" name="任意多边形 311336"/>
              <p:cNvSpPr/>
              <p:nvPr/>
            </p:nvSpPr>
            <p:spPr>
              <a:xfrm>
                <a:off x="3866" y="1348"/>
                <a:ext cx="32" cy="77"/>
              </a:xfrm>
              <a:custGeom>
                <a:rect l="0" t="0" r="0" b="0"/>
                <a:pathLst>
                  <a:path w="32" h="77">
                    <a:moveTo>
                      <a:pt x="0" y="7"/>
                    </a:moveTo>
                    <a:lnTo>
                      <a:pt x="0" y="7"/>
                    </a:lnTo>
                    <a:lnTo>
                      <a:pt x="8" y="13"/>
                    </a:lnTo>
                    <a:lnTo>
                      <a:pt x="15" y="20"/>
                    </a:lnTo>
                    <a:lnTo>
                      <a:pt x="19" y="29"/>
                    </a:lnTo>
                    <a:lnTo>
                      <a:pt x="24" y="37"/>
                    </a:lnTo>
                    <a:lnTo>
                      <a:pt x="24" y="46"/>
                    </a:lnTo>
                    <a:lnTo>
                      <a:pt x="24" y="55"/>
                    </a:lnTo>
                    <a:lnTo>
                      <a:pt x="22" y="64"/>
                    </a:lnTo>
                    <a:lnTo>
                      <a:pt x="17" y="72"/>
                    </a:lnTo>
                    <a:lnTo>
                      <a:pt x="24" y="77"/>
                    </a:lnTo>
                    <a:lnTo>
                      <a:pt x="30" y="68"/>
                    </a:lnTo>
                    <a:lnTo>
                      <a:pt x="32" y="57"/>
                    </a:lnTo>
                    <a:lnTo>
                      <a:pt x="32" y="46"/>
                    </a:lnTo>
                    <a:lnTo>
                      <a:pt x="32" y="35"/>
                    </a:lnTo>
                    <a:lnTo>
                      <a:pt x="28" y="24"/>
                    </a:lnTo>
                    <a:lnTo>
                      <a:pt x="22" y="15"/>
                    </a:lnTo>
                    <a:lnTo>
                      <a:pt x="15" y="7"/>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8" name="任意多边形 311337"/>
              <p:cNvSpPr/>
              <p:nvPr/>
            </p:nvSpPr>
            <p:spPr>
              <a:xfrm>
                <a:off x="3789" y="1335"/>
                <a:ext cx="81" cy="28"/>
              </a:xfrm>
              <a:custGeom>
                <a:rect l="0" t="0" r="0" b="0"/>
                <a:pathLst>
                  <a:path w="81" h="28">
                    <a:moveTo>
                      <a:pt x="7" y="28"/>
                    </a:moveTo>
                    <a:lnTo>
                      <a:pt x="7" y="28"/>
                    </a:lnTo>
                    <a:lnTo>
                      <a:pt x="13" y="22"/>
                    </a:lnTo>
                    <a:lnTo>
                      <a:pt x="20" y="15"/>
                    </a:lnTo>
                    <a:lnTo>
                      <a:pt x="29" y="13"/>
                    </a:lnTo>
                    <a:lnTo>
                      <a:pt x="37" y="11"/>
                    </a:lnTo>
                    <a:lnTo>
                      <a:pt x="48" y="11"/>
                    </a:lnTo>
                    <a:lnTo>
                      <a:pt x="57" y="11"/>
                    </a:lnTo>
                    <a:lnTo>
                      <a:pt x="68" y="15"/>
                    </a:lnTo>
                    <a:lnTo>
                      <a:pt x="77" y="20"/>
                    </a:lnTo>
                    <a:lnTo>
                      <a:pt x="81" y="13"/>
                    </a:lnTo>
                    <a:lnTo>
                      <a:pt x="70" y="7"/>
                    </a:lnTo>
                    <a:lnTo>
                      <a:pt x="59" y="2"/>
                    </a:lnTo>
                    <a:lnTo>
                      <a:pt x="48" y="0"/>
                    </a:lnTo>
                    <a:lnTo>
                      <a:pt x="37" y="2"/>
                    </a:lnTo>
                    <a:lnTo>
                      <a:pt x="26" y="4"/>
                    </a:lnTo>
                    <a:lnTo>
                      <a:pt x="16" y="9"/>
                    </a:lnTo>
                    <a:lnTo>
                      <a:pt x="7" y="15"/>
                    </a:lnTo>
                    <a:lnTo>
                      <a:pt x="0" y="24"/>
                    </a:lnTo>
                    <a:lnTo>
                      <a:pt x="0" y="24"/>
                    </a:lnTo>
                    <a:lnTo>
                      <a:pt x="7"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39" name="任意多边形 311338"/>
              <p:cNvSpPr/>
              <p:nvPr/>
            </p:nvSpPr>
            <p:spPr>
              <a:xfrm>
                <a:off x="3781" y="1359"/>
                <a:ext cx="32" cy="77"/>
              </a:xfrm>
              <a:custGeom>
                <a:rect l="0" t="0" r="0" b="0"/>
                <a:pathLst>
                  <a:path w="32" h="77">
                    <a:moveTo>
                      <a:pt x="32" y="70"/>
                    </a:moveTo>
                    <a:lnTo>
                      <a:pt x="32" y="70"/>
                    </a:lnTo>
                    <a:lnTo>
                      <a:pt x="24" y="63"/>
                    </a:lnTo>
                    <a:lnTo>
                      <a:pt x="17" y="55"/>
                    </a:lnTo>
                    <a:lnTo>
                      <a:pt x="13" y="48"/>
                    </a:lnTo>
                    <a:lnTo>
                      <a:pt x="10" y="39"/>
                    </a:lnTo>
                    <a:lnTo>
                      <a:pt x="8" y="31"/>
                    </a:lnTo>
                    <a:lnTo>
                      <a:pt x="8" y="22"/>
                    </a:lnTo>
                    <a:lnTo>
                      <a:pt x="10" y="13"/>
                    </a:lnTo>
                    <a:lnTo>
                      <a:pt x="15" y="4"/>
                    </a:lnTo>
                    <a:lnTo>
                      <a:pt x="8" y="0"/>
                    </a:lnTo>
                    <a:lnTo>
                      <a:pt x="2" y="9"/>
                    </a:lnTo>
                    <a:lnTo>
                      <a:pt x="0" y="20"/>
                    </a:lnTo>
                    <a:lnTo>
                      <a:pt x="0" y="31"/>
                    </a:lnTo>
                    <a:lnTo>
                      <a:pt x="2" y="42"/>
                    </a:lnTo>
                    <a:lnTo>
                      <a:pt x="4" y="50"/>
                    </a:lnTo>
                    <a:lnTo>
                      <a:pt x="10" y="61"/>
                    </a:lnTo>
                    <a:lnTo>
                      <a:pt x="17" y="70"/>
                    </a:lnTo>
                    <a:lnTo>
                      <a:pt x="28" y="77"/>
                    </a:lnTo>
                    <a:lnTo>
                      <a:pt x="28" y="77"/>
                    </a:lnTo>
                    <a:lnTo>
                      <a:pt x="32"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0" name="任意多边形 311339"/>
              <p:cNvSpPr/>
              <p:nvPr/>
            </p:nvSpPr>
            <p:spPr>
              <a:xfrm>
                <a:off x="3809" y="1420"/>
                <a:ext cx="81" cy="26"/>
              </a:xfrm>
              <a:custGeom>
                <a:rect l="0" t="0" r="0" b="0"/>
                <a:pathLst>
                  <a:path w="81" h="26">
                    <a:moveTo>
                      <a:pt x="74" y="0"/>
                    </a:moveTo>
                    <a:lnTo>
                      <a:pt x="74" y="0"/>
                    </a:lnTo>
                    <a:lnTo>
                      <a:pt x="68" y="7"/>
                    </a:lnTo>
                    <a:lnTo>
                      <a:pt x="61" y="11"/>
                    </a:lnTo>
                    <a:lnTo>
                      <a:pt x="52" y="16"/>
                    </a:lnTo>
                    <a:lnTo>
                      <a:pt x="44" y="18"/>
                    </a:lnTo>
                    <a:lnTo>
                      <a:pt x="33" y="18"/>
                    </a:lnTo>
                    <a:lnTo>
                      <a:pt x="24" y="18"/>
                    </a:lnTo>
                    <a:lnTo>
                      <a:pt x="13" y="13"/>
                    </a:lnTo>
                    <a:lnTo>
                      <a:pt x="4" y="9"/>
                    </a:lnTo>
                    <a:lnTo>
                      <a:pt x="0" y="16"/>
                    </a:lnTo>
                    <a:lnTo>
                      <a:pt x="11" y="22"/>
                    </a:lnTo>
                    <a:lnTo>
                      <a:pt x="22" y="26"/>
                    </a:lnTo>
                    <a:lnTo>
                      <a:pt x="33" y="26"/>
                    </a:lnTo>
                    <a:lnTo>
                      <a:pt x="44" y="26"/>
                    </a:lnTo>
                    <a:lnTo>
                      <a:pt x="55" y="24"/>
                    </a:lnTo>
                    <a:lnTo>
                      <a:pt x="65" y="20"/>
                    </a:lnTo>
                    <a:lnTo>
                      <a:pt x="74" y="13"/>
                    </a:lnTo>
                    <a:lnTo>
                      <a:pt x="81" y="5"/>
                    </a:lnTo>
                    <a:lnTo>
                      <a:pt x="81" y="5"/>
                    </a:lnTo>
                    <a:lnTo>
                      <a:pt x="7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1" name="任意多边形 311340"/>
              <p:cNvSpPr/>
              <p:nvPr/>
            </p:nvSpPr>
            <p:spPr>
              <a:xfrm>
                <a:off x="3785" y="1342"/>
                <a:ext cx="109" cy="100"/>
              </a:xfrm>
              <a:custGeom>
                <a:rect l="0" t="0" r="0" b="0"/>
                <a:pathLst>
                  <a:path w="109" h="100">
                    <a:moveTo>
                      <a:pt x="100" y="80"/>
                    </a:moveTo>
                    <a:lnTo>
                      <a:pt x="105" y="72"/>
                    </a:lnTo>
                    <a:lnTo>
                      <a:pt x="109" y="63"/>
                    </a:lnTo>
                    <a:lnTo>
                      <a:pt x="109" y="52"/>
                    </a:lnTo>
                    <a:lnTo>
                      <a:pt x="107" y="43"/>
                    </a:lnTo>
                    <a:lnTo>
                      <a:pt x="103" y="35"/>
                    </a:lnTo>
                    <a:lnTo>
                      <a:pt x="98" y="26"/>
                    </a:lnTo>
                    <a:lnTo>
                      <a:pt x="92" y="17"/>
                    </a:lnTo>
                    <a:lnTo>
                      <a:pt x="83" y="10"/>
                    </a:lnTo>
                    <a:lnTo>
                      <a:pt x="72" y="6"/>
                    </a:lnTo>
                    <a:lnTo>
                      <a:pt x="61" y="2"/>
                    </a:lnTo>
                    <a:lnTo>
                      <a:pt x="52" y="0"/>
                    </a:lnTo>
                    <a:lnTo>
                      <a:pt x="41" y="2"/>
                    </a:lnTo>
                    <a:lnTo>
                      <a:pt x="30" y="4"/>
                    </a:lnTo>
                    <a:lnTo>
                      <a:pt x="22" y="6"/>
                    </a:lnTo>
                    <a:lnTo>
                      <a:pt x="15" y="13"/>
                    </a:lnTo>
                    <a:lnTo>
                      <a:pt x="9" y="21"/>
                    </a:lnTo>
                    <a:lnTo>
                      <a:pt x="2" y="28"/>
                    </a:lnTo>
                    <a:lnTo>
                      <a:pt x="0" y="39"/>
                    </a:lnTo>
                    <a:lnTo>
                      <a:pt x="0" y="48"/>
                    </a:lnTo>
                    <a:lnTo>
                      <a:pt x="2" y="59"/>
                    </a:lnTo>
                    <a:lnTo>
                      <a:pt x="4" y="67"/>
                    </a:lnTo>
                    <a:lnTo>
                      <a:pt x="11" y="76"/>
                    </a:lnTo>
                    <a:lnTo>
                      <a:pt x="17" y="83"/>
                    </a:lnTo>
                    <a:lnTo>
                      <a:pt x="26" y="91"/>
                    </a:lnTo>
                    <a:lnTo>
                      <a:pt x="37" y="96"/>
                    </a:lnTo>
                    <a:lnTo>
                      <a:pt x="48" y="100"/>
                    </a:lnTo>
                    <a:lnTo>
                      <a:pt x="57" y="100"/>
                    </a:lnTo>
                    <a:lnTo>
                      <a:pt x="68" y="100"/>
                    </a:lnTo>
                    <a:lnTo>
                      <a:pt x="79" y="98"/>
                    </a:lnTo>
                    <a:lnTo>
                      <a:pt x="87" y="94"/>
                    </a:lnTo>
                    <a:lnTo>
                      <a:pt x="94" y="87"/>
                    </a:lnTo>
                    <a:lnTo>
                      <a:pt x="100" y="8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2" name="任意多边形 311341"/>
              <p:cNvSpPr/>
              <p:nvPr/>
            </p:nvSpPr>
            <p:spPr>
              <a:xfrm>
                <a:off x="3866" y="1348"/>
                <a:ext cx="32" cy="77"/>
              </a:xfrm>
              <a:custGeom>
                <a:rect l="0" t="0" r="0" b="0"/>
                <a:pathLst>
                  <a:path w="32" h="77">
                    <a:moveTo>
                      <a:pt x="0" y="9"/>
                    </a:moveTo>
                    <a:lnTo>
                      <a:pt x="0" y="9"/>
                    </a:lnTo>
                    <a:lnTo>
                      <a:pt x="6" y="15"/>
                    </a:lnTo>
                    <a:lnTo>
                      <a:pt x="13" y="22"/>
                    </a:lnTo>
                    <a:lnTo>
                      <a:pt x="19" y="31"/>
                    </a:lnTo>
                    <a:lnTo>
                      <a:pt x="22" y="39"/>
                    </a:lnTo>
                    <a:lnTo>
                      <a:pt x="24" y="48"/>
                    </a:lnTo>
                    <a:lnTo>
                      <a:pt x="24" y="57"/>
                    </a:lnTo>
                    <a:lnTo>
                      <a:pt x="22" y="64"/>
                    </a:lnTo>
                    <a:lnTo>
                      <a:pt x="17" y="72"/>
                    </a:lnTo>
                    <a:lnTo>
                      <a:pt x="24" y="77"/>
                    </a:lnTo>
                    <a:lnTo>
                      <a:pt x="28" y="68"/>
                    </a:lnTo>
                    <a:lnTo>
                      <a:pt x="32" y="57"/>
                    </a:lnTo>
                    <a:lnTo>
                      <a:pt x="32" y="46"/>
                    </a:lnTo>
                    <a:lnTo>
                      <a:pt x="30" y="37"/>
                    </a:lnTo>
                    <a:lnTo>
                      <a:pt x="26" y="26"/>
                    </a:lnTo>
                    <a:lnTo>
                      <a:pt x="22" y="15"/>
                    </a:lnTo>
                    <a:lnTo>
                      <a:pt x="13" y="9"/>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3" name="任意多边形 311342"/>
              <p:cNvSpPr/>
              <p:nvPr/>
            </p:nvSpPr>
            <p:spPr>
              <a:xfrm>
                <a:off x="3789" y="1337"/>
                <a:ext cx="81" cy="29"/>
              </a:xfrm>
              <a:custGeom>
                <a:rect l="0" t="0" r="0" b="0"/>
                <a:pathLst>
                  <a:path w="81" h="28">
                    <a:moveTo>
                      <a:pt x="7" y="29"/>
                    </a:moveTo>
                    <a:lnTo>
                      <a:pt x="7" y="29"/>
                    </a:lnTo>
                    <a:lnTo>
                      <a:pt x="13" y="22"/>
                    </a:lnTo>
                    <a:lnTo>
                      <a:pt x="20" y="15"/>
                    </a:lnTo>
                    <a:lnTo>
                      <a:pt x="29" y="13"/>
                    </a:lnTo>
                    <a:lnTo>
                      <a:pt x="37" y="11"/>
                    </a:lnTo>
                    <a:lnTo>
                      <a:pt x="46" y="9"/>
                    </a:lnTo>
                    <a:lnTo>
                      <a:pt x="57" y="11"/>
                    </a:lnTo>
                    <a:lnTo>
                      <a:pt x="66" y="13"/>
                    </a:lnTo>
                    <a:lnTo>
                      <a:pt x="77" y="20"/>
                    </a:lnTo>
                    <a:lnTo>
                      <a:pt x="81" y="11"/>
                    </a:lnTo>
                    <a:lnTo>
                      <a:pt x="70" y="7"/>
                    </a:lnTo>
                    <a:lnTo>
                      <a:pt x="59" y="2"/>
                    </a:lnTo>
                    <a:lnTo>
                      <a:pt x="48" y="0"/>
                    </a:lnTo>
                    <a:lnTo>
                      <a:pt x="37" y="2"/>
                    </a:lnTo>
                    <a:lnTo>
                      <a:pt x="26" y="5"/>
                    </a:lnTo>
                    <a:lnTo>
                      <a:pt x="16" y="9"/>
                    </a:lnTo>
                    <a:lnTo>
                      <a:pt x="7" y="15"/>
                    </a:lnTo>
                    <a:lnTo>
                      <a:pt x="0" y="22"/>
                    </a:lnTo>
                    <a:lnTo>
                      <a:pt x="0" y="22"/>
                    </a:lnTo>
                    <a:lnTo>
                      <a:pt x="7"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4" name="任意多边形 311343"/>
              <p:cNvSpPr/>
              <p:nvPr/>
            </p:nvSpPr>
            <p:spPr>
              <a:xfrm>
                <a:off x="3781" y="1359"/>
                <a:ext cx="32" cy="77"/>
              </a:xfrm>
              <a:custGeom>
                <a:rect l="0" t="0" r="0" b="0"/>
                <a:pathLst>
                  <a:path w="32" h="77">
                    <a:moveTo>
                      <a:pt x="32" y="70"/>
                    </a:moveTo>
                    <a:lnTo>
                      <a:pt x="32" y="70"/>
                    </a:lnTo>
                    <a:lnTo>
                      <a:pt x="26" y="63"/>
                    </a:lnTo>
                    <a:lnTo>
                      <a:pt x="19" y="57"/>
                    </a:lnTo>
                    <a:lnTo>
                      <a:pt x="13" y="48"/>
                    </a:lnTo>
                    <a:lnTo>
                      <a:pt x="10" y="39"/>
                    </a:lnTo>
                    <a:lnTo>
                      <a:pt x="8" y="31"/>
                    </a:lnTo>
                    <a:lnTo>
                      <a:pt x="8" y="22"/>
                    </a:lnTo>
                    <a:lnTo>
                      <a:pt x="10" y="13"/>
                    </a:lnTo>
                    <a:lnTo>
                      <a:pt x="15" y="7"/>
                    </a:lnTo>
                    <a:lnTo>
                      <a:pt x="8" y="0"/>
                    </a:lnTo>
                    <a:lnTo>
                      <a:pt x="4" y="11"/>
                    </a:lnTo>
                    <a:lnTo>
                      <a:pt x="0" y="20"/>
                    </a:lnTo>
                    <a:lnTo>
                      <a:pt x="0" y="31"/>
                    </a:lnTo>
                    <a:lnTo>
                      <a:pt x="2" y="42"/>
                    </a:lnTo>
                    <a:lnTo>
                      <a:pt x="6" y="53"/>
                    </a:lnTo>
                    <a:lnTo>
                      <a:pt x="10" y="61"/>
                    </a:lnTo>
                    <a:lnTo>
                      <a:pt x="19" y="70"/>
                    </a:lnTo>
                    <a:lnTo>
                      <a:pt x="28" y="77"/>
                    </a:lnTo>
                    <a:lnTo>
                      <a:pt x="28" y="77"/>
                    </a:lnTo>
                    <a:lnTo>
                      <a:pt x="32"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5" name="任意多边形 311344"/>
              <p:cNvSpPr/>
              <p:nvPr/>
            </p:nvSpPr>
            <p:spPr>
              <a:xfrm>
                <a:off x="3809" y="1420"/>
                <a:ext cx="81" cy="26"/>
              </a:xfrm>
              <a:custGeom>
                <a:rect l="0" t="0" r="0" b="0"/>
                <a:pathLst>
                  <a:path w="81" h="26">
                    <a:moveTo>
                      <a:pt x="74" y="0"/>
                    </a:moveTo>
                    <a:lnTo>
                      <a:pt x="74" y="0"/>
                    </a:lnTo>
                    <a:lnTo>
                      <a:pt x="68" y="7"/>
                    </a:lnTo>
                    <a:lnTo>
                      <a:pt x="61" y="11"/>
                    </a:lnTo>
                    <a:lnTo>
                      <a:pt x="52" y="16"/>
                    </a:lnTo>
                    <a:lnTo>
                      <a:pt x="44" y="18"/>
                    </a:lnTo>
                    <a:lnTo>
                      <a:pt x="33" y="18"/>
                    </a:lnTo>
                    <a:lnTo>
                      <a:pt x="24" y="18"/>
                    </a:lnTo>
                    <a:lnTo>
                      <a:pt x="15" y="13"/>
                    </a:lnTo>
                    <a:lnTo>
                      <a:pt x="4" y="9"/>
                    </a:lnTo>
                    <a:lnTo>
                      <a:pt x="0" y="16"/>
                    </a:lnTo>
                    <a:lnTo>
                      <a:pt x="11" y="22"/>
                    </a:lnTo>
                    <a:lnTo>
                      <a:pt x="22" y="26"/>
                    </a:lnTo>
                    <a:lnTo>
                      <a:pt x="33" y="26"/>
                    </a:lnTo>
                    <a:lnTo>
                      <a:pt x="44" y="26"/>
                    </a:lnTo>
                    <a:lnTo>
                      <a:pt x="55" y="24"/>
                    </a:lnTo>
                    <a:lnTo>
                      <a:pt x="65" y="20"/>
                    </a:lnTo>
                    <a:lnTo>
                      <a:pt x="74" y="13"/>
                    </a:lnTo>
                    <a:lnTo>
                      <a:pt x="81" y="5"/>
                    </a:lnTo>
                    <a:lnTo>
                      <a:pt x="81" y="5"/>
                    </a:lnTo>
                    <a:lnTo>
                      <a:pt x="7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6" name="任意多边形 311345"/>
              <p:cNvSpPr/>
              <p:nvPr/>
            </p:nvSpPr>
            <p:spPr>
              <a:xfrm>
                <a:off x="3785" y="1344"/>
                <a:ext cx="107" cy="98"/>
              </a:xfrm>
              <a:custGeom>
                <a:rect l="0" t="0" r="0" b="0"/>
                <a:pathLst>
                  <a:path w="107" h="98">
                    <a:moveTo>
                      <a:pt x="100" y="78"/>
                    </a:moveTo>
                    <a:lnTo>
                      <a:pt x="105" y="70"/>
                    </a:lnTo>
                    <a:lnTo>
                      <a:pt x="107" y="61"/>
                    </a:lnTo>
                    <a:lnTo>
                      <a:pt x="107" y="52"/>
                    </a:lnTo>
                    <a:lnTo>
                      <a:pt x="107" y="41"/>
                    </a:lnTo>
                    <a:lnTo>
                      <a:pt x="103" y="33"/>
                    </a:lnTo>
                    <a:lnTo>
                      <a:pt x="98" y="24"/>
                    </a:lnTo>
                    <a:lnTo>
                      <a:pt x="89" y="17"/>
                    </a:lnTo>
                    <a:lnTo>
                      <a:pt x="81" y="11"/>
                    </a:lnTo>
                    <a:lnTo>
                      <a:pt x="72" y="4"/>
                    </a:lnTo>
                    <a:lnTo>
                      <a:pt x="61" y="2"/>
                    </a:lnTo>
                    <a:lnTo>
                      <a:pt x="50" y="0"/>
                    </a:lnTo>
                    <a:lnTo>
                      <a:pt x="41" y="0"/>
                    </a:lnTo>
                    <a:lnTo>
                      <a:pt x="30" y="2"/>
                    </a:lnTo>
                    <a:lnTo>
                      <a:pt x="22" y="6"/>
                    </a:lnTo>
                    <a:lnTo>
                      <a:pt x="15" y="13"/>
                    </a:lnTo>
                    <a:lnTo>
                      <a:pt x="9" y="19"/>
                    </a:lnTo>
                    <a:lnTo>
                      <a:pt x="4" y="28"/>
                    </a:lnTo>
                    <a:lnTo>
                      <a:pt x="2" y="37"/>
                    </a:lnTo>
                    <a:lnTo>
                      <a:pt x="0" y="48"/>
                    </a:lnTo>
                    <a:lnTo>
                      <a:pt x="2" y="57"/>
                    </a:lnTo>
                    <a:lnTo>
                      <a:pt x="6" y="65"/>
                    </a:lnTo>
                    <a:lnTo>
                      <a:pt x="11" y="74"/>
                    </a:lnTo>
                    <a:lnTo>
                      <a:pt x="20" y="83"/>
                    </a:lnTo>
                    <a:lnTo>
                      <a:pt x="28" y="89"/>
                    </a:lnTo>
                    <a:lnTo>
                      <a:pt x="37" y="94"/>
                    </a:lnTo>
                    <a:lnTo>
                      <a:pt x="48" y="96"/>
                    </a:lnTo>
                    <a:lnTo>
                      <a:pt x="57" y="98"/>
                    </a:lnTo>
                    <a:lnTo>
                      <a:pt x="68" y="98"/>
                    </a:lnTo>
                    <a:lnTo>
                      <a:pt x="79" y="96"/>
                    </a:lnTo>
                    <a:lnTo>
                      <a:pt x="87" y="92"/>
                    </a:lnTo>
                    <a:lnTo>
                      <a:pt x="94" y="85"/>
                    </a:lnTo>
                    <a:lnTo>
                      <a:pt x="100" y="7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7" name="任意多边形 311346"/>
              <p:cNvSpPr/>
              <p:nvPr/>
            </p:nvSpPr>
            <p:spPr>
              <a:xfrm>
                <a:off x="3864" y="1350"/>
                <a:ext cx="32" cy="75"/>
              </a:xfrm>
              <a:custGeom>
                <a:rect l="0" t="0" r="0" b="0"/>
                <a:pathLst>
                  <a:path w="32" h="75">
                    <a:moveTo>
                      <a:pt x="0" y="7"/>
                    </a:moveTo>
                    <a:lnTo>
                      <a:pt x="0" y="7"/>
                    </a:lnTo>
                    <a:lnTo>
                      <a:pt x="8" y="13"/>
                    </a:lnTo>
                    <a:lnTo>
                      <a:pt x="15" y="22"/>
                    </a:lnTo>
                    <a:lnTo>
                      <a:pt x="19" y="29"/>
                    </a:lnTo>
                    <a:lnTo>
                      <a:pt x="24" y="37"/>
                    </a:lnTo>
                    <a:lnTo>
                      <a:pt x="24" y="46"/>
                    </a:lnTo>
                    <a:lnTo>
                      <a:pt x="24" y="55"/>
                    </a:lnTo>
                    <a:lnTo>
                      <a:pt x="21" y="62"/>
                    </a:lnTo>
                    <a:lnTo>
                      <a:pt x="17" y="70"/>
                    </a:lnTo>
                    <a:lnTo>
                      <a:pt x="26" y="75"/>
                    </a:lnTo>
                    <a:lnTo>
                      <a:pt x="30" y="66"/>
                    </a:lnTo>
                    <a:lnTo>
                      <a:pt x="32" y="55"/>
                    </a:lnTo>
                    <a:lnTo>
                      <a:pt x="32" y="46"/>
                    </a:lnTo>
                    <a:lnTo>
                      <a:pt x="32" y="35"/>
                    </a:lnTo>
                    <a:lnTo>
                      <a:pt x="28" y="24"/>
                    </a:lnTo>
                    <a:lnTo>
                      <a:pt x="21" y="16"/>
                    </a:lnTo>
                    <a:lnTo>
                      <a:pt x="15" y="7"/>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8" name="任意多边形 311347"/>
              <p:cNvSpPr/>
              <p:nvPr/>
            </p:nvSpPr>
            <p:spPr>
              <a:xfrm>
                <a:off x="3789" y="1339"/>
                <a:ext cx="79" cy="27"/>
              </a:xfrm>
              <a:custGeom>
                <a:rect l="0" t="0" r="0" b="0"/>
                <a:pathLst>
                  <a:path w="79" h="27">
                    <a:moveTo>
                      <a:pt x="9" y="27"/>
                    </a:moveTo>
                    <a:lnTo>
                      <a:pt x="9" y="27"/>
                    </a:lnTo>
                    <a:lnTo>
                      <a:pt x="13" y="20"/>
                    </a:lnTo>
                    <a:lnTo>
                      <a:pt x="20" y="16"/>
                    </a:lnTo>
                    <a:lnTo>
                      <a:pt x="29" y="11"/>
                    </a:lnTo>
                    <a:lnTo>
                      <a:pt x="37" y="9"/>
                    </a:lnTo>
                    <a:lnTo>
                      <a:pt x="46" y="9"/>
                    </a:lnTo>
                    <a:lnTo>
                      <a:pt x="57" y="11"/>
                    </a:lnTo>
                    <a:lnTo>
                      <a:pt x="66" y="13"/>
                    </a:lnTo>
                    <a:lnTo>
                      <a:pt x="75" y="18"/>
                    </a:lnTo>
                    <a:lnTo>
                      <a:pt x="79" y="11"/>
                    </a:lnTo>
                    <a:lnTo>
                      <a:pt x="70" y="5"/>
                    </a:lnTo>
                    <a:lnTo>
                      <a:pt x="59" y="3"/>
                    </a:lnTo>
                    <a:lnTo>
                      <a:pt x="46" y="0"/>
                    </a:lnTo>
                    <a:lnTo>
                      <a:pt x="35" y="0"/>
                    </a:lnTo>
                    <a:lnTo>
                      <a:pt x="26" y="3"/>
                    </a:lnTo>
                    <a:lnTo>
                      <a:pt x="16" y="7"/>
                    </a:lnTo>
                    <a:lnTo>
                      <a:pt x="7" y="13"/>
                    </a:lnTo>
                    <a:lnTo>
                      <a:pt x="0" y="22"/>
                    </a:lnTo>
                    <a:lnTo>
                      <a:pt x="0" y="22"/>
                    </a:lnTo>
                    <a:lnTo>
                      <a:pt x="9" y="2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49" name="任意多边形 311348"/>
              <p:cNvSpPr/>
              <p:nvPr/>
            </p:nvSpPr>
            <p:spPr>
              <a:xfrm>
                <a:off x="3781" y="1361"/>
                <a:ext cx="34" cy="75"/>
              </a:xfrm>
              <a:custGeom>
                <a:rect l="0" t="0" r="0" b="0"/>
                <a:pathLst>
                  <a:path w="34" h="75">
                    <a:moveTo>
                      <a:pt x="34" y="68"/>
                    </a:moveTo>
                    <a:lnTo>
                      <a:pt x="34" y="68"/>
                    </a:lnTo>
                    <a:lnTo>
                      <a:pt x="26" y="61"/>
                    </a:lnTo>
                    <a:lnTo>
                      <a:pt x="19" y="55"/>
                    </a:lnTo>
                    <a:lnTo>
                      <a:pt x="15" y="46"/>
                    </a:lnTo>
                    <a:lnTo>
                      <a:pt x="10" y="37"/>
                    </a:lnTo>
                    <a:lnTo>
                      <a:pt x="10" y="29"/>
                    </a:lnTo>
                    <a:lnTo>
                      <a:pt x="10" y="22"/>
                    </a:lnTo>
                    <a:lnTo>
                      <a:pt x="13" y="13"/>
                    </a:lnTo>
                    <a:lnTo>
                      <a:pt x="17" y="5"/>
                    </a:lnTo>
                    <a:lnTo>
                      <a:pt x="8" y="0"/>
                    </a:lnTo>
                    <a:lnTo>
                      <a:pt x="4" y="9"/>
                    </a:lnTo>
                    <a:lnTo>
                      <a:pt x="2" y="20"/>
                    </a:lnTo>
                    <a:lnTo>
                      <a:pt x="0" y="31"/>
                    </a:lnTo>
                    <a:lnTo>
                      <a:pt x="2" y="40"/>
                    </a:lnTo>
                    <a:lnTo>
                      <a:pt x="6" y="51"/>
                    </a:lnTo>
                    <a:lnTo>
                      <a:pt x="13" y="59"/>
                    </a:lnTo>
                    <a:lnTo>
                      <a:pt x="19" y="68"/>
                    </a:lnTo>
                    <a:lnTo>
                      <a:pt x="28" y="75"/>
                    </a:lnTo>
                    <a:lnTo>
                      <a:pt x="28" y="75"/>
                    </a:lnTo>
                    <a:lnTo>
                      <a:pt x="34" y="6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0" name="任意多边形 311349"/>
              <p:cNvSpPr/>
              <p:nvPr/>
            </p:nvSpPr>
            <p:spPr>
              <a:xfrm>
                <a:off x="3809" y="1420"/>
                <a:ext cx="81" cy="26"/>
              </a:xfrm>
              <a:custGeom>
                <a:rect l="0" t="0" r="0" b="0"/>
                <a:pathLst>
                  <a:path w="81" h="26">
                    <a:moveTo>
                      <a:pt x="72" y="0"/>
                    </a:moveTo>
                    <a:lnTo>
                      <a:pt x="72" y="0"/>
                    </a:lnTo>
                    <a:lnTo>
                      <a:pt x="68" y="7"/>
                    </a:lnTo>
                    <a:lnTo>
                      <a:pt x="61" y="11"/>
                    </a:lnTo>
                    <a:lnTo>
                      <a:pt x="52" y="16"/>
                    </a:lnTo>
                    <a:lnTo>
                      <a:pt x="44" y="18"/>
                    </a:lnTo>
                    <a:lnTo>
                      <a:pt x="35" y="18"/>
                    </a:lnTo>
                    <a:lnTo>
                      <a:pt x="24" y="16"/>
                    </a:lnTo>
                    <a:lnTo>
                      <a:pt x="15" y="13"/>
                    </a:lnTo>
                    <a:lnTo>
                      <a:pt x="6" y="9"/>
                    </a:lnTo>
                    <a:lnTo>
                      <a:pt x="0" y="16"/>
                    </a:lnTo>
                    <a:lnTo>
                      <a:pt x="11" y="22"/>
                    </a:lnTo>
                    <a:lnTo>
                      <a:pt x="22" y="24"/>
                    </a:lnTo>
                    <a:lnTo>
                      <a:pt x="33" y="26"/>
                    </a:lnTo>
                    <a:lnTo>
                      <a:pt x="44" y="26"/>
                    </a:lnTo>
                    <a:lnTo>
                      <a:pt x="55" y="24"/>
                    </a:lnTo>
                    <a:lnTo>
                      <a:pt x="65" y="20"/>
                    </a:lnTo>
                    <a:lnTo>
                      <a:pt x="74" y="13"/>
                    </a:lnTo>
                    <a:lnTo>
                      <a:pt x="81" y="5"/>
                    </a:lnTo>
                    <a:lnTo>
                      <a:pt x="81" y="5"/>
                    </a:lnTo>
                    <a:lnTo>
                      <a:pt x="7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1" name="任意多边形 311350"/>
              <p:cNvSpPr/>
              <p:nvPr/>
            </p:nvSpPr>
            <p:spPr>
              <a:xfrm>
                <a:off x="3787" y="1346"/>
                <a:ext cx="105" cy="96"/>
              </a:xfrm>
              <a:custGeom>
                <a:rect l="0" t="0" r="0" b="0"/>
                <a:pathLst>
                  <a:path w="105" h="96">
                    <a:moveTo>
                      <a:pt x="98" y="76"/>
                    </a:moveTo>
                    <a:lnTo>
                      <a:pt x="103" y="68"/>
                    </a:lnTo>
                    <a:lnTo>
                      <a:pt x="105" y="59"/>
                    </a:lnTo>
                    <a:lnTo>
                      <a:pt x="105" y="50"/>
                    </a:lnTo>
                    <a:lnTo>
                      <a:pt x="103" y="41"/>
                    </a:lnTo>
                    <a:lnTo>
                      <a:pt x="98" y="33"/>
                    </a:lnTo>
                    <a:lnTo>
                      <a:pt x="94" y="24"/>
                    </a:lnTo>
                    <a:lnTo>
                      <a:pt x="87" y="15"/>
                    </a:lnTo>
                    <a:lnTo>
                      <a:pt x="79" y="9"/>
                    </a:lnTo>
                    <a:lnTo>
                      <a:pt x="68" y="4"/>
                    </a:lnTo>
                    <a:lnTo>
                      <a:pt x="59" y="2"/>
                    </a:lnTo>
                    <a:lnTo>
                      <a:pt x="48" y="0"/>
                    </a:lnTo>
                    <a:lnTo>
                      <a:pt x="39" y="0"/>
                    </a:lnTo>
                    <a:lnTo>
                      <a:pt x="28" y="2"/>
                    </a:lnTo>
                    <a:lnTo>
                      <a:pt x="20" y="6"/>
                    </a:lnTo>
                    <a:lnTo>
                      <a:pt x="13" y="13"/>
                    </a:lnTo>
                    <a:lnTo>
                      <a:pt x="7" y="20"/>
                    </a:lnTo>
                    <a:lnTo>
                      <a:pt x="2" y="28"/>
                    </a:lnTo>
                    <a:lnTo>
                      <a:pt x="0" y="37"/>
                    </a:lnTo>
                    <a:lnTo>
                      <a:pt x="0" y="46"/>
                    </a:lnTo>
                    <a:lnTo>
                      <a:pt x="2" y="55"/>
                    </a:lnTo>
                    <a:lnTo>
                      <a:pt x="4" y="63"/>
                    </a:lnTo>
                    <a:lnTo>
                      <a:pt x="11" y="72"/>
                    </a:lnTo>
                    <a:lnTo>
                      <a:pt x="18" y="81"/>
                    </a:lnTo>
                    <a:lnTo>
                      <a:pt x="26" y="87"/>
                    </a:lnTo>
                    <a:lnTo>
                      <a:pt x="35" y="92"/>
                    </a:lnTo>
                    <a:lnTo>
                      <a:pt x="46" y="94"/>
                    </a:lnTo>
                    <a:lnTo>
                      <a:pt x="57" y="96"/>
                    </a:lnTo>
                    <a:lnTo>
                      <a:pt x="66" y="96"/>
                    </a:lnTo>
                    <a:lnTo>
                      <a:pt x="74" y="94"/>
                    </a:lnTo>
                    <a:lnTo>
                      <a:pt x="83" y="90"/>
                    </a:lnTo>
                    <a:lnTo>
                      <a:pt x="92" y="83"/>
                    </a:lnTo>
                    <a:lnTo>
                      <a:pt x="98" y="7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2" name="任意多边形 311351"/>
              <p:cNvSpPr/>
              <p:nvPr/>
            </p:nvSpPr>
            <p:spPr>
              <a:xfrm>
                <a:off x="3864" y="1352"/>
                <a:ext cx="32" cy="73"/>
              </a:xfrm>
              <a:custGeom>
                <a:rect l="0" t="0" r="0" b="0"/>
                <a:pathLst>
                  <a:path w="32" h="73">
                    <a:moveTo>
                      <a:pt x="0" y="7"/>
                    </a:moveTo>
                    <a:lnTo>
                      <a:pt x="0" y="7"/>
                    </a:lnTo>
                    <a:lnTo>
                      <a:pt x="6" y="14"/>
                    </a:lnTo>
                    <a:lnTo>
                      <a:pt x="13" y="20"/>
                    </a:lnTo>
                    <a:lnTo>
                      <a:pt x="19" y="29"/>
                    </a:lnTo>
                    <a:lnTo>
                      <a:pt x="21" y="35"/>
                    </a:lnTo>
                    <a:lnTo>
                      <a:pt x="24" y="44"/>
                    </a:lnTo>
                    <a:lnTo>
                      <a:pt x="24" y="53"/>
                    </a:lnTo>
                    <a:lnTo>
                      <a:pt x="21" y="60"/>
                    </a:lnTo>
                    <a:lnTo>
                      <a:pt x="17" y="68"/>
                    </a:lnTo>
                    <a:lnTo>
                      <a:pt x="24" y="73"/>
                    </a:lnTo>
                    <a:lnTo>
                      <a:pt x="30" y="64"/>
                    </a:lnTo>
                    <a:lnTo>
                      <a:pt x="32" y="53"/>
                    </a:lnTo>
                    <a:lnTo>
                      <a:pt x="32" y="44"/>
                    </a:lnTo>
                    <a:lnTo>
                      <a:pt x="30" y="33"/>
                    </a:lnTo>
                    <a:lnTo>
                      <a:pt x="26" y="25"/>
                    </a:lnTo>
                    <a:lnTo>
                      <a:pt x="21" y="16"/>
                    </a:lnTo>
                    <a:lnTo>
                      <a:pt x="13" y="7"/>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3" name="任意多边形 311352"/>
              <p:cNvSpPr/>
              <p:nvPr/>
            </p:nvSpPr>
            <p:spPr>
              <a:xfrm>
                <a:off x="3789" y="1342"/>
                <a:ext cx="79" cy="26"/>
              </a:xfrm>
              <a:custGeom>
                <a:rect l="0" t="0" r="0" b="0"/>
                <a:pathLst>
                  <a:path w="79" h="26">
                    <a:moveTo>
                      <a:pt x="9" y="26"/>
                    </a:moveTo>
                    <a:lnTo>
                      <a:pt x="9" y="26"/>
                    </a:lnTo>
                    <a:lnTo>
                      <a:pt x="13" y="19"/>
                    </a:lnTo>
                    <a:lnTo>
                      <a:pt x="20" y="15"/>
                    </a:lnTo>
                    <a:lnTo>
                      <a:pt x="29" y="10"/>
                    </a:lnTo>
                    <a:lnTo>
                      <a:pt x="37" y="8"/>
                    </a:lnTo>
                    <a:lnTo>
                      <a:pt x="46" y="8"/>
                    </a:lnTo>
                    <a:lnTo>
                      <a:pt x="55" y="10"/>
                    </a:lnTo>
                    <a:lnTo>
                      <a:pt x="66" y="13"/>
                    </a:lnTo>
                    <a:lnTo>
                      <a:pt x="75" y="17"/>
                    </a:lnTo>
                    <a:lnTo>
                      <a:pt x="79" y="10"/>
                    </a:lnTo>
                    <a:lnTo>
                      <a:pt x="68" y="4"/>
                    </a:lnTo>
                    <a:lnTo>
                      <a:pt x="57" y="2"/>
                    </a:lnTo>
                    <a:lnTo>
                      <a:pt x="46" y="0"/>
                    </a:lnTo>
                    <a:lnTo>
                      <a:pt x="35" y="0"/>
                    </a:lnTo>
                    <a:lnTo>
                      <a:pt x="26" y="2"/>
                    </a:lnTo>
                    <a:lnTo>
                      <a:pt x="16" y="6"/>
                    </a:lnTo>
                    <a:lnTo>
                      <a:pt x="7" y="13"/>
                    </a:lnTo>
                    <a:lnTo>
                      <a:pt x="0" y="21"/>
                    </a:lnTo>
                    <a:lnTo>
                      <a:pt x="0" y="21"/>
                    </a:lnTo>
                    <a:lnTo>
                      <a:pt x="9"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4" name="任意多边形 311353"/>
              <p:cNvSpPr/>
              <p:nvPr/>
            </p:nvSpPr>
            <p:spPr>
              <a:xfrm>
                <a:off x="3783" y="1363"/>
                <a:ext cx="32" cy="73"/>
              </a:xfrm>
              <a:custGeom>
                <a:rect l="0" t="0" r="0" b="0"/>
                <a:pathLst>
                  <a:path w="32" h="73">
                    <a:moveTo>
                      <a:pt x="32" y="66"/>
                    </a:moveTo>
                    <a:lnTo>
                      <a:pt x="32" y="66"/>
                    </a:lnTo>
                    <a:lnTo>
                      <a:pt x="24" y="59"/>
                    </a:lnTo>
                    <a:lnTo>
                      <a:pt x="17" y="53"/>
                    </a:lnTo>
                    <a:lnTo>
                      <a:pt x="13" y="44"/>
                    </a:lnTo>
                    <a:lnTo>
                      <a:pt x="11" y="38"/>
                    </a:lnTo>
                    <a:lnTo>
                      <a:pt x="8" y="29"/>
                    </a:lnTo>
                    <a:lnTo>
                      <a:pt x="8" y="20"/>
                    </a:lnTo>
                    <a:lnTo>
                      <a:pt x="11" y="11"/>
                    </a:lnTo>
                    <a:lnTo>
                      <a:pt x="15" y="5"/>
                    </a:lnTo>
                    <a:lnTo>
                      <a:pt x="6" y="0"/>
                    </a:lnTo>
                    <a:lnTo>
                      <a:pt x="2" y="9"/>
                    </a:lnTo>
                    <a:lnTo>
                      <a:pt x="0" y="18"/>
                    </a:lnTo>
                    <a:lnTo>
                      <a:pt x="0" y="29"/>
                    </a:lnTo>
                    <a:lnTo>
                      <a:pt x="2" y="40"/>
                    </a:lnTo>
                    <a:lnTo>
                      <a:pt x="4" y="49"/>
                    </a:lnTo>
                    <a:lnTo>
                      <a:pt x="11" y="57"/>
                    </a:lnTo>
                    <a:lnTo>
                      <a:pt x="17" y="66"/>
                    </a:lnTo>
                    <a:lnTo>
                      <a:pt x="28" y="73"/>
                    </a:lnTo>
                    <a:lnTo>
                      <a:pt x="28" y="73"/>
                    </a:lnTo>
                    <a:lnTo>
                      <a:pt x="32" y="6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5" name="任意多边形 311354"/>
              <p:cNvSpPr/>
              <p:nvPr/>
            </p:nvSpPr>
            <p:spPr>
              <a:xfrm>
                <a:off x="3811" y="1420"/>
                <a:ext cx="77" cy="26"/>
              </a:xfrm>
              <a:custGeom>
                <a:rect l="0" t="0" r="0" b="0"/>
                <a:pathLst>
                  <a:path w="77" h="26">
                    <a:moveTo>
                      <a:pt x="70" y="0"/>
                    </a:moveTo>
                    <a:lnTo>
                      <a:pt x="70" y="0"/>
                    </a:lnTo>
                    <a:lnTo>
                      <a:pt x="63" y="7"/>
                    </a:lnTo>
                    <a:lnTo>
                      <a:pt x="57" y="11"/>
                    </a:lnTo>
                    <a:lnTo>
                      <a:pt x="50" y="16"/>
                    </a:lnTo>
                    <a:lnTo>
                      <a:pt x="42" y="18"/>
                    </a:lnTo>
                    <a:lnTo>
                      <a:pt x="33" y="18"/>
                    </a:lnTo>
                    <a:lnTo>
                      <a:pt x="22" y="16"/>
                    </a:lnTo>
                    <a:lnTo>
                      <a:pt x="13" y="13"/>
                    </a:lnTo>
                    <a:lnTo>
                      <a:pt x="4" y="9"/>
                    </a:lnTo>
                    <a:lnTo>
                      <a:pt x="0" y="16"/>
                    </a:lnTo>
                    <a:lnTo>
                      <a:pt x="9" y="22"/>
                    </a:lnTo>
                    <a:lnTo>
                      <a:pt x="20" y="24"/>
                    </a:lnTo>
                    <a:lnTo>
                      <a:pt x="31" y="26"/>
                    </a:lnTo>
                    <a:lnTo>
                      <a:pt x="42" y="26"/>
                    </a:lnTo>
                    <a:lnTo>
                      <a:pt x="53" y="24"/>
                    </a:lnTo>
                    <a:lnTo>
                      <a:pt x="61" y="20"/>
                    </a:lnTo>
                    <a:lnTo>
                      <a:pt x="70" y="13"/>
                    </a:lnTo>
                    <a:lnTo>
                      <a:pt x="77" y="5"/>
                    </a:lnTo>
                    <a:lnTo>
                      <a:pt x="77" y="5"/>
                    </a:lnTo>
                    <a:lnTo>
                      <a:pt x="7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6" name="任意多边形 311355"/>
              <p:cNvSpPr/>
              <p:nvPr/>
            </p:nvSpPr>
            <p:spPr>
              <a:xfrm>
                <a:off x="3787" y="1348"/>
                <a:ext cx="103" cy="94"/>
              </a:xfrm>
              <a:custGeom>
                <a:rect l="0" t="0" r="0" b="0"/>
                <a:pathLst>
                  <a:path w="103" h="94">
                    <a:moveTo>
                      <a:pt x="96" y="74"/>
                    </a:moveTo>
                    <a:lnTo>
                      <a:pt x="101" y="66"/>
                    </a:lnTo>
                    <a:lnTo>
                      <a:pt x="103" y="57"/>
                    </a:lnTo>
                    <a:lnTo>
                      <a:pt x="103" y="48"/>
                    </a:lnTo>
                    <a:lnTo>
                      <a:pt x="103" y="39"/>
                    </a:lnTo>
                    <a:lnTo>
                      <a:pt x="98" y="31"/>
                    </a:lnTo>
                    <a:lnTo>
                      <a:pt x="94" y="22"/>
                    </a:lnTo>
                    <a:lnTo>
                      <a:pt x="85" y="15"/>
                    </a:lnTo>
                    <a:lnTo>
                      <a:pt x="77" y="9"/>
                    </a:lnTo>
                    <a:lnTo>
                      <a:pt x="68" y="4"/>
                    </a:lnTo>
                    <a:lnTo>
                      <a:pt x="59" y="0"/>
                    </a:lnTo>
                    <a:lnTo>
                      <a:pt x="48" y="0"/>
                    </a:lnTo>
                    <a:lnTo>
                      <a:pt x="37" y="0"/>
                    </a:lnTo>
                    <a:lnTo>
                      <a:pt x="28" y="2"/>
                    </a:lnTo>
                    <a:lnTo>
                      <a:pt x="20" y="7"/>
                    </a:lnTo>
                    <a:lnTo>
                      <a:pt x="13" y="11"/>
                    </a:lnTo>
                    <a:lnTo>
                      <a:pt x="7" y="18"/>
                    </a:lnTo>
                    <a:lnTo>
                      <a:pt x="2" y="26"/>
                    </a:lnTo>
                    <a:lnTo>
                      <a:pt x="0" y="35"/>
                    </a:lnTo>
                    <a:lnTo>
                      <a:pt x="0" y="44"/>
                    </a:lnTo>
                    <a:lnTo>
                      <a:pt x="2" y="53"/>
                    </a:lnTo>
                    <a:lnTo>
                      <a:pt x="7" y="61"/>
                    </a:lnTo>
                    <a:lnTo>
                      <a:pt x="11" y="70"/>
                    </a:lnTo>
                    <a:lnTo>
                      <a:pt x="18" y="79"/>
                    </a:lnTo>
                    <a:lnTo>
                      <a:pt x="26" y="85"/>
                    </a:lnTo>
                    <a:lnTo>
                      <a:pt x="35" y="90"/>
                    </a:lnTo>
                    <a:lnTo>
                      <a:pt x="46" y="92"/>
                    </a:lnTo>
                    <a:lnTo>
                      <a:pt x="57" y="94"/>
                    </a:lnTo>
                    <a:lnTo>
                      <a:pt x="66" y="94"/>
                    </a:lnTo>
                    <a:lnTo>
                      <a:pt x="74" y="92"/>
                    </a:lnTo>
                    <a:lnTo>
                      <a:pt x="83" y="88"/>
                    </a:lnTo>
                    <a:lnTo>
                      <a:pt x="92" y="81"/>
                    </a:lnTo>
                    <a:lnTo>
                      <a:pt x="96" y="7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7" name="任意多边形 311356"/>
              <p:cNvSpPr/>
              <p:nvPr/>
            </p:nvSpPr>
            <p:spPr>
              <a:xfrm>
                <a:off x="3861" y="1352"/>
                <a:ext cx="33" cy="73"/>
              </a:xfrm>
              <a:custGeom>
                <a:rect l="0" t="0" r="0" b="0"/>
                <a:pathLst>
                  <a:path w="33" h="73">
                    <a:moveTo>
                      <a:pt x="0" y="9"/>
                    </a:moveTo>
                    <a:lnTo>
                      <a:pt x="0" y="9"/>
                    </a:lnTo>
                    <a:lnTo>
                      <a:pt x="9" y="14"/>
                    </a:lnTo>
                    <a:lnTo>
                      <a:pt x="16" y="22"/>
                    </a:lnTo>
                    <a:lnTo>
                      <a:pt x="20" y="29"/>
                    </a:lnTo>
                    <a:lnTo>
                      <a:pt x="24" y="38"/>
                    </a:lnTo>
                    <a:lnTo>
                      <a:pt x="24" y="44"/>
                    </a:lnTo>
                    <a:lnTo>
                      <a:pt x="24" y="53"/>
                    </a:lnTo>
                    <a:lnTo>
                      <a:pt x="22" y="62"/>
                    </a:lnTo>
                    <a:lnTo>
                      <a:pt x="20" y="68"/>
                    </a:lnTo>
                    <a:lnTo>
                      <a:pt x="27" y="73"/>
                    </a:lnTo>
                    <a:lnTo>
                      <a:pt x="31" y="64"/>
                    </a:lnTo>
                    <a:lnTo>
                      <a:pt x="33" y="55"/>
                    </a:lnTo>
                    <a:lnTo>
                      <a:pt x="33" y="44"/>
                    </a:lnTo>
                    <a:lnTo>
                      <a:pt x="33" y="33"/>
                    </a:lnTo>
                    <a:lnTo>
                      <a:pt x="29" y="25"/>
                    </a:lnTo>
                    <a:lnTo>
                      <a:pt x="22" y="16"/>
                    </a:lnTo>
                    <a:lnTo>
                      <a:pt x="16" y="7"/>
                    </a:lnTo>
                    <a:lnTo>
                      <a:pt x="7" y="0"/>
                    </a:lnTo>
                    <a:lnTo>
                      <a:pt x="7"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8" name="任意多边形 311357"/>
              <p:cNvSpPr/>
              <p:nvPr/>
            </p:nvSpPr>
            <p:spPr>
              <a:xfrm>
                <a:off x="3789" y="1344"/>
                <a:ext cx="79" cy="26"/>
              </a:xfrm>
              <a:custGeom>
                <a:rect l="0" t="0" r="0" b="0"/>
                <a:pathLst>
                  <a:path w="79" h="26">
                    <a:moveTo>
                      <a:pt x="9" y="26"/>
                    </a:moveTo>
                    <a:lnTo>
                      <a:pt x="9" y="26"/>
                    </a:lnTo>
                    <a:lnTo>
                      <a:pt x="13" y="19"/>
                    </a:lnTo>
                    <a:lnTo>
                      <a:pt x="20" y="15"/>
                    </a:lnTo>
                    <a:lnTo>
                      <a:pt x="29" y="11"/>
                    </a:lnTo>
                    <a:lnTo>
                      <a:pt x="37" y="8"/>
                    </a:lnTo>
                    <a:lnTo>
                      <a:pt x="46" y="8"/>
                    </a:lnTo>
                    <a:lnTo>
                      <a:pt x="55" y="8"/>
                    </a:lnTo>
                    <a:lnTo>
                      <a:pt x="64" y="13"/>
                    </a:lnTo>
                    <a:lnTo>
                      <a:pt x="72" y="17"/>
                    </a:lnTo>
                    <a:lnTo>
                      <a:pt x="79" y="8"/>
                    </a:lnTo>
                    <a:lnTo>
                      <a:pt x="68" y="4"/>
                    </a:lnTo>
                    <a:lnTo>
                      <a:pt x="57" y="0"/>
                    </a:lnTo>
                    <a:lnTo>
                      <a:pt x="46" y="0"/>
                    </a:lnTo>
                    <a:lnTo>
                      <a:pt x="35" y="0"/>
                    </a:lnTo>
                    <a:lnTo>
                      <a:pt x="26" y="2"/>
                    </a:lnTo>
                    <a:lnTo>
                      <a:pt x="16" y="6"/>
                    </a:lnTo>
                    <a:lnTo>
                      <a:pt x="9" y="13"/>
                    </a:lnTo>
                    <a:lnTo>
                      <a:pt x="0" y="19"/>
                    </a:lnTo>
                    <a:lnTo>
                      <a:pt x="0" y="19"/>
                    </a:lnTo>
                    <a:lnTo>
                      <a:pt x="9"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59" name="任意多边形 311358"/>
              <p:cNvSpPr/>
              <p:nvPr/>
            </p:nvSpPr>
            <p:spPr>
              <a:xfrm>
                <a:off x="3783" y="1363"/>
                <a:ext cx="32" cy="73"/>
              </a:xfrm>
              <a:custGeom>
                <a:rect l="0" t="0" r="0" b="0"/>
                <a:pathLst>
                  <a:path w="32" h="73">
                    <a:moveTo>
                      <a:pt x="32" y="66"/>
                    </a:moveTo>
                    <a:lnTo>
                      <a:pt x="32" y="66"/>
                    </a:lnTo>
                    <a:lnTo>
                      <a:pt x="26" y="59"/>
                    </a:lnTo>
                    <a:lnTo>
                      <a:pt x="19" y="53"/>
                    </a:lnTo>
                    <a:lnTo>
                      <a:pt x="13" y="44"/>
                    </a:lnTo>
                    <a:lnTo>
                      <a:pt x="11" y="38"/>
                    </a:lnTo>
                    <a:lnTo>
                      <a:pt x="8" y="29"/>
                    </a:lnTo>
                    <a:lnTo>
                      <a:pt x="8" y="20"/>
                    </a:lnTo>
                    <a:lnTo>
                      <a:pt x="11" y="14"/>
                    </a:lnTo>
                    <a:lnTo>
                      <a:pt x="15" y="7"/>
                    </a:lnTo>
                    <a:lnTo>
                      <a:pt x="6" y="0"/>
                    </a:lnTo>
                    <a:lnTo>
                      <a:pt x="2" y="9"/>
                    </a:lnTo>
                    <a:lnTo>
                      <a:pt x="0" y="20"/>
                    </a:lnTo>
                    <a:lnTo>
                      <a:pt x="0" y="31"/>
                    </a:lnTo>
                    <a:lnTo>
                      <a:pt x="2" y="40"/>
                    </a:lnTo>
                    <a:lnTo>
                      <a:pt x="6" y="49"/>
                    </a:lnTo>
                    <a:lnTo>
                      <a:pt x="11" y="57"/>
                    </a:lnTo>
                    <a:lnTo>
                      <a:pt x="19" y="66"/>
                    </a:lnTo>
                    <a:lnTo>
                      <a:pt x="28" y="73"/>
                    </a:lnTo>
                    <a:lnTo>
                      <a:pt x="28" y="73"/>
                    </a:lnTo>
                    <a:lnTo>
                      <a:pt x="32" y="6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0" name="任意多边形 311359"/>
              <p:cNvSpPr/>
              <p:nvPr/>
            </p:nvSpPr>
            <p:spPr>
              <a:xfrm>
                <a:off x="3811" y="1420"/>
                <a:ext cx="77" cy="26"/>
              </a:xfrm>
              <a:custGeom>
                <a:rect l="0" t="0" r="0" b="0"/>
                <a:pathLst>
                  <a:path w="77" h="26">
                    <a:moveTo>
                      <a:pt x="70" y="0"/>
                    </a:moveTo>
                    <a:lnTo>
                      <a:pt x="70" y="0"/>
                    </a:lnTo>
                    <a:lnTo>
                      <a:pt x="63" y="7"/>
                    </a:lnTo>
                    <a:lnTo>
                      <a:pt x="57" y="11"/>
                    </a:lnTo>
                    <a:lnTo>
                      <a:pt x="50" y="16"/>
                    </a:lnTo>
                    <a:lnTo>
                      <a:pt x="42" y="16"/>
                    </a:lnTo>
                    <a:lnTo>
                      <a:pt x="33" y="18"/>
                    </a:lnTo>
                    <a:lnTo>
                      <a:pt x="22" y="16"/>
                    </a:lnTo>
                    <a:lnTo>
                      <a:pt x="13" y="13"/>
                    </a:lnTo>
                    <a:lnTo>
                      <a:pt x="4" y="9"/>
                    </a:lnTo>
                    <a:lnTo>
                      <a:pt x="0" y="16"/>
                    </a:lnTo>
                    <a:lnTo>
                      <a:pt x="11" y="22"/>
                    </a:lnTo>
                    <a:lnTo>
                      <a:pt x="22" y="24"/>
                    </a:lnTo>
                    <a:lnTo>
                      <a:pt x="33" y="26"/>
                    </a:lnTo>
                    <a:lnTo>
                      <a:pt x="42" y="26"/>
                    </a:lnTo>
                    <a:lnTo>
                      <a:pt x="53" y="22"/>
                    </a:lnTo>
                    <a:lnTo>
                      <a:pt x="61" y="20"/>
                    </a:lnTo>
                    <a:lnTo>
                      <a:pt x="70" y="13"/>
                    </a:lnTo>
                    <a:lnTo>
                      <a:pt x="77" y="5"/>
                    </a:lnTo>
                    <a:lnTo>
                      <a:pt x="77" y="5"/>
                    </a:lnTo>
                    <a:lnTo>
                      <a:pt x="7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1" name="任意多边形 311360"/>
              <p:cNvSpPr/>
              <p:nvPr/>
            </p:nvSpPr>
            <p:spPr>
              <a:xfrm>
                <a:off x="3787" y="1350"/>
                <a:ext cx="103" cy="92"/>
              </a:xfrm>
              <a:custGeom>
                <a:rect l="0" t="0" r="0" b="0"/>
                <a:pathLst>
                  <a:path w="103" h="92">
                    <a:moveTo>
                      <a:pt x="96" y="72"/>
                    </a:moveTo>
                    <a:lnTo>
                      <a:pt x="101" y="64"/>
                    </a:lnTo>
                    <a:lnTo>
                      <a:pt x="103" y="55"/>
                    </a:lnTo>
                    <a:lnTo>
                      <a:pt x="103" y="46"/>
                    </a:lnTo>
                    <a:lnTo>
                      <a:pt x="101" y="37"/>
                    </a:lnTo>
                    <a:lnTo>
                      <a:pt x="96" y="31"/>
                    </a:lnTo>
                    <a:lnTo>
                      <a:pt x="92" y="22"/>
                    </a:lnTo>
                    <a:lnTo>
                      <a:pt x="85" y="16"/>
                    </a:lnTo>
                    <a:lnTo>
                      <a:pt x="77" y="9"/>
                    </a:lnTo>
                    <a:lnTo>
                      <a:pt x="68" y="2"/>
                    </a:lnTo>
                    <a:lnTo>
                      <a:pt x="57" y="0"/>
                    </a:lnTo>
                    <a:lnTo>
                      <a:pt x="48" y="0"/>
                    </a:lnTo>
                    <a:lnTo>
                      <a:pt x="37" y="0"/>
                    </a:lnTo>
                    <a:lnTo>
                      <a:pt x="28" y="2"/>
                    </a:lnTo>
                    <a:lnTo>
                      <a:pt x="20" y="7"/>
                    </a:lnTo>
                    <a:lnTo>
                      <a:pt x="13" y="11"/>
                    </a:lnTo>
                    <a:lnTo>
                      <a:pt x="7" y="18"/>
                    </a:lnTo>
                    <a:lnTo>
                      <a:pt x="2" y="27"/>
                    </a:lnTo>
                    <a:lnTo>
                      <a:pt x="2" y="35"/>
                    </a:lnTo>
                    <a:lnTo>
                      <a:pt x="0" y="44"/>
                    </a:lnTo>
                    <a:lnTo>
                      <a:pt x="2" y="53"/>
                    </a:lnTo>
                    <a:lnTo>
                      <a:pt x="7" y="62"/>
                    </a:lnTo>
                    <a:lnTo>
                      <a:pt x="11" y="68"/>
                    </a:lnTo>
                    <a:lnTo>
                      <a:pt x="18" y="77"/>
                    </a:lnTo>
                    <a:lnTo>
                      <a:pt x="26" y="83"/>
                    </a:lnTo>
                    <a:lnTo>
                      <a:pt x="37" y="88"/>
                    </a:lnTo>
                    <a:lnTo>
                      <a:pt x="46" y="90"/>
                    </a:lnTo>
                    <a:lnTo>
                      <a:pt x="57" y="92"/>
                    </a:lnTo>
                    <a:lnTo>
                      <a:pt x="66" y="90"/>
                    </a:lnTo>
                    <a:lnTo>
                      <a:pt x="74" y="88"/>
                    </a:lnTo>
                    <a:lnTo>
                      <a:pt x="83" y="86"/>
                    </a:lnTo>
                    <a:lnTo>
                      <a:pt x="90" y="79"/>
                    </a:lnTo>
                    <a:lnTo>
                      <a:pt x="96" y="7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2" name="任意多边形 311361"/>
              <p:cNvSpPr/>
              <p:nvPr/>
            </p:nvSpPr>
            <p:spPr>
              <a:xfrm>
                <a:off x="3861" y="1355"/>
                <a:ext cx="33" cy="70"/>
              </a:xfrm>
              <a:custGeom>
                <a:rect l="0" t="0" r="0" b="0"/>
                <a:pathLst>
                  <a:path w="33" h="70">
                    <a:moveTo>
                      <a:pt x="0" y="6"/>
                    </a:moveTo>
                    <a:lnTo>
                      <a:pt x="0" y="6"/>
                    </a:lnTo>
                    <a:lnTo>
                      <a:pt x="9" y="13"/>
                    </a:lnTo>
                    <a:lnTo>
                      <a:pt x="13" y="19"/>
                    </a:lnTo>
                    <a:lnTo>
                      <a:pt x="20" y="26"/>
                    </a:lnTo>
                    <a:lnTo>
                      <a:pt x="22" y="35"/>
                    </a:lnTo>
                    <a:lnTo>
                      <a:pt x="24" y="43"/>
                    </a:lnTo>
                    <a:lnTo>
                      <a:pt x="24" y="50"/>
                    </a:lnTo>
                    <a:lnTo>
                      <a:pt x="22" y="59"/>
                    </a:lnTo>
                    <a:lnTo>
                      <a:pt x="18" y="65"/>
                    </a:lnTo>
                    <a:lnTo>
                      <a:pt x="27" y="70"/>
                    </a:lnTo>
                    <a:lnTo>
                      <a:pt x="31" y="61"/>
                    </a:lnTo>
                    <a:lnTo>
                      <a:pt x="33" y="52"/>
                    </a:lnTo>
                    <a:lnTo>
                      <a:pt x="33" y="41"/>
                    </a:lnTo>
                    <a:lnTo>
                      <a:pt x="31" y="32"/>
                    </a:lnTo>
                    <a:lnTo>
                      <a:pt x="27" y="24"/>
                    </a:lnTo>
                    <a:lnTo>
                      <a:pt x="22" y="15"/>
                    </a:lnTo>
                    <a:lnTo>
                      <a:pt x="13" y="6"/>
                    </a:lnTo>
                    <a:lnTo>
                      <a:pt x="5" y="0"/>
                    </a:lnTo>
                    <a:lnTo>
                      <a:pt x="5"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3" name="任意多边形 311362"/>
              <p:cNvSpPr/>
              <p:nvPr/>
            </p:nvSpPr>
            <p:spPr>
              <a:xfrm>
                <a:off x="3791" y="1346"/>
                <a:ext cx="75" cy="24"/>
              </a:xfrm>
              <a:custGeom>
                <a:rect l="0" t="0" r="0" b="0"/>
                <a:pathLst>
                  <a:path w="75" h="24">
                    <a:moveTo>
                      <a:pt x="7" y="24"/>
                    </a:moveTo>
                    <a:lnTo>
                      <a:pt x="7" y="24"/>
                    </a:lnTo>
                    <a:lnTo>
                      <a:pt x="11" y="20"/>
                    </a:lnTo>
                    <a:lnTo>
                      <a:pt x="18" y="13"/>
                    </a:lnTo>
                    <a:lnTo>
                      <a:pt x="27" y="11"/>
                    </a:lnTo>
                    <a:lnTo>
                      <a:pt x="35" y="9"/>
                    </a:lnTo>
                    <a:lnTo>
                      <a:pt x="44" y="9"/>
                    </a:lnTo>
                    <a:lnTo>
                      <a:pt x="53" y="9"/>
                    </a:lnTo>
                    <a:lnTo>
                      <a:pt x="62" y="11"/>
                    </a:lnTo>
                    <a:lnTo>
                      <a:pt x="70" y="15"/>
                    </a:lnTo>
                    <a:lnTo>
                      <a:pt x="75" y="9"/>
                    </a:lnTo>
                    <a:lnTo>
                      <a:pt x="64" y="4"/>
                    </a:lnTo>
                    <a:lnTo>
                      <a:pt x="55" y="0"/>
                    </a:lnTo>
                    <a:lnTo>
                      <a:pt x="44" y="0"/>
                    </a:lnTo>
                    <a:lnTo>
                      <a:pt x="33" y="0"/>
                    </a:lnTo>
                    <a:lnTo>
                      <a:pt x="22" y="2"/>
                    </a:lnTo>
                    <a:lnTo>
                      <a:pt x="14" y="6"/>
                    </a:lnTo>
                    <a:lnTo>
                      <a:pt x="7" y="11"/>
                    </a:lnTo>
                    <a:lnTo>
                      <a:pt x="0" y="20"/>
                    </a:lnTo>
                    <a:lnTo>
                      <a:pt x="0" y="20"/>
                    </a:lnTo>
                    <a:lnTo>
                      <a:pt x="7"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4" name="任意多边形 311363"/>
              <p:cNvSpPr/>
              <p:nvPr/>
            </p:nvSpPr>
            <p:spPr>
              <a:xfrm>
                <a:off x="3783" y="1366"/>
                <a:ext cx="32" cy="70"/>
              </a:xfrm>
              <a:custGeom>
                <a:rect l="0" t="0" r="0" b="0"/>
                <a:pathLst>
                  <a:path w="32" h="70">
                    <a:moveTo>
                      <a:pt x="32" y="63"/>
                    </a:moveTo>
                    <a:lnTo>
                      <a:pt x="32" y="63"/>
                    </a:lnTo>
                    <a:lnTo>
                      <a:pt x="26" y="56"/>
                    </a:lnTo>
                    <a:lnTo>
                      <a:pt x="19" y="50"/>
                    </a:lnTo>
                    <a:lnTo>
                      <a:pt x="15" y="43"/>
                    </a:lnTo>
                    <a:lnTo>
                      <a:pt x="11" y="35"/>
                    </a:lnTo>
                    <a:lnTo>
                      <a:pt x="11" y="28"/>
                    </a:lnTo>
                    <a:lnTo>
                      <a:pt x="11" y="19"/>
                    </a:lnTo>
                    <a:lnTo>
                      <a:pt x="11" y="13"/>
                    </a:lnTo>
                    <a:lnTo>
                      <a:pt x="15" y="4"/>
                    </a:lnTo>
                    <a:lnTo>
                      <a:pt x="8" y="0"/>
                    </a:lnTo>
                    <a:lnTo>
                      <a:pt x="2" y="8"/>
                    </a:lnTo>
                    <a:lnTo>
                      <a:pt x="0" y="17"/>
                    </a:lnTo>
                    <a:lnTo>
                      <a:pt x="0" y="28"/>
                    </a:lnTo>
                    <a:lnTo>
                      <a:pt x="2" y="37"/>
                    </a:lnTo>
                    <a:lnTo>
                      <a:pt x="6" y="48"/>
                    </a:lnTo>
                    <a:lnTo>
                      <a:pt x="13" y="56"/>
                    </a:lnTo>
                    <a:lnTo>
                      <a:pt x="19" y="63"/>
                    </a:lnTo>
                    <a:lnTo>
                      <a:pt x="28" y="70"/>
                    </a:lnTo>
                    <a:lnTo>
                      <a:pt x="28" y="70"/>
                    </a:lnTo>
                    <a:lnTo>
                      <a:pt x="32" y="6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5" name="任意多边形 311364"/>
              <p:cNvSpPr/>
              <p:nvPr/>
            </p:nvSpPr>
            <p:spPr>
              <a:xfrm>
                <a:off x="3811" y="1420"/>
                <a:ext cx="77" cy="26"/>
              </a:xfrm>
              <a:custGeom>
                <a:rect l="0" t="0" r="0" b="0"/>
                <a:pathLst>
                  <a:path w="77" h="26">
                    <a:moveTo>
                      <a:pt x="68" y="0"/>
                    </a:moveTo>
                    <a:lnTo>
                      <a:pt x="68" y="0"/>
                    </a:lnTo>
                    <a:lnTo>
                      <a:pt x="63" y="7"/>
                    </a:lnTo>
                    <a:lnTo>
                      <a:pt x="57" y="11"/>
                    </a:lnTo>
                    <a:lnTo>
                      <a:pt x="50" y="13"/>
                    </a:lnTo>
                    <a:lnTo>
                      <a:pt x="42" y="16"/>
                    </a:lnTo>
                    <a:lnTo>
                      <a:pt x="33" y="18"/>
                    </a:lnTo>
                    <a:lnTo>
                      <a:pt x="24" y="16"/>
                    </a:lnTo>
                    <a:lnTo>
                      <a:pt x="13" y="13"/>
                    </a:lnTo>
                    <a:lnTo>
                      <a:pt x="4" y="9"/>
                    </a:lnTo>
                    <a:lnTo>
                      <a:pt x="0" y="16"/>
                    </a:lnTo>
                    <a:lnTo>
                      <a:pt x="11" y="22"/>
                    </a:lnTo>
                    <a:lnTo>
                      <a:pt x="22" y="24"/>
                    </a:lnTo>
                    <a:lnTo>
                      <a:pt x="33" y="26"/>
                    </a:lnTo>
                    <a:lnTo>
                      <a:pt x="42" y="24"/>
                    </a:lnTo>
                    <a:lnTo>
                      <a:pt x="53" y="22"/>
                    </a:lnTo>
                    <a:lnTo>
                      <a:pt x="61" y="18"/>
                    </a:lnTo>
                    <a:lnTo>
                      <a:pt x="70" y="13"/>
                    </a:lnTo>
                    <a:lnTo>
                      <a:pt x="77" y="5"/>
                    </a:lnTo>
                    <a:lnTo>
                      <a:pt x="77" y="5"/>
                    </a:lnTo>
                    <a:lnTo>
                      <a:pt x="6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6" name="任意多边形 311365"/>
              <p:cNvSpPr/>
              <p:nvPr/>
            </p:nvSpPr>
            <p:spPr>
              <a:xfrm>
                <a:off x="3789" y="1350"/>
                <a:ext cx="99" cy="90"/>
              </a:xfrm>
              <a:custGeom>
                <a:rect l="0" t="0" r="0" b="0"/>
                <a:pathLst>
                  <a:path w="99" h="90">
                    <a:moveTo>
                      <a:pt x="94" y="72"/>
                    </a:moveTo>
                    <a:lnTo>
                      <a:pt x="99" y="64"/>
                    </a:lnTo>
                    <a:lnTo>
                      <a:pt x="99" y="57"/>
                    </a:lnTo>
                    <a:lnTo>
                      <a:pt x="99" y="48"/>
                    </a:lnTo>
                    <a:lnTo>
                      <a:pt x="99" y="40"/>
                    </a:lnTo>
                    <a:lnTo>
                      <a:pt x="94" y="31"/>
                    </a:lnTo>
                    <a:lnTo>
                      <a:pt x="90" y="22"/>
                    </a:lnTo>
                    <a:lnTo>
                      <a:pt x="81" y="16"/>
                    </a:lnTo>
                    <a:lnTo>
                      <a:pt x="75" y="9"/>
                    </a:lnTo>
                    <a:lnTo>
                      <a:pt x="64" y="5"/>
                    </a:lnTo>
                    <a:lnTo>
                      <a:pt x="55" y="2"/>
                    </a:lnTo>
                    <a:lnTo>
                      <a:pt x="44" y="0"/>
                    </a:lnTo>
                    <a:lnTo>
                      <a:pt x="35" y="2"/>
                    </a:lnTo>
                    <a:lnTo>
                      <a:pt x="26" y="5"/>
                    </a:lnTo>
                    <a:lnTo>
                      <a:pt x="18" y="7"/>
                    </a:lnTo>
                    <a:lnTo>
                      <a:pt x="11" y="13"/>
                    </a:lnTo>
                    <a:lnTo>
                      <a:pt x="7" y="20"/>
                    </a:lnTo>
                    <a:lnTo>
                      <a:pt x="2" y="27"/>
                    </a:lnTo>
                    <a:lnTo>
                      <a:pt x="0" y="35"/>
                    </a:lnTo>
                    <a:lnTo>
                      <a:pt x="0" y="44"/>
                    </a:lnTo>
                    <a:lnTo>
                      <a:pt x="2" y="53"/>
                    </a:lnTo>
                    <a:lnTo>
                      <a:pt x="5" y="62"/>
                    </a:lnTo>
                    <a:lnTo>
                      <a:pt x="11" y="68"/>
                    </a:lnTo>
                    <a:lnTo>
                      <a:pt x="18" y="77"/>
                    </a:lnTo>
                    <a:lnTo>
                      <a:pt x="26" y="81"/>
                    </a:lnTo>
                    <a:lnTo>
                      <a:pt x="35" y="88"/>
                    </a:lnTo>
                    <a:lnTo>
                      <a:pt x="44" y="90"/>
                    </a:lnTo>
                    <a:lnTo>
                      <a:pt x="55" y="90"/>
                    </a:lnTo>
                    <a:lnTo>
                      <a:pt x="64" y="90"/>
                    </a:lnTo>
                    <a:lnTo>
                      <a:pt x="72" y="88"/>
                    </a:lnTo>
                    <a:lnTo>
                      <a:pt x="81" y="86"/>
                    </a:lnTo>
                    <a:lnTo>
                      <a:pt x="88" y="79"/>
                    </a:lnTo>
                    <a:lnTo>
                      <a:pt x="94" y="7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7" name="任意多边形 311366"/>
              <p:cNvSpPr/>
              <p:nvPr/>
            </p:nvSpPr>
            <p:spPr>
              <a:xfrm>
                <a:off x="3861" y="1357"/>
                <a:ext cx="33" cy="68"/>
              </a:xfrm>
              <a:custGeom>
                <a:rect l="0" t="0" r="0" b="0"/>
                <a:pathLst>
                  <a:path w="33" h="68">
                    <a:moveTo>
                      <a:pt x="0" y="6"/>
                    </a:moveTo>
                    <a:lnTo>
                      <a:pt x="0" y="6"/>
                    </a:lnTo>
                    <a:lnTo>
                      <a:pt x="7" y="13"/>
                    </a:lnTo>
                    <a:lnTo>
                      <a:pt x="13" y="20"/>
                    </a:lnTo>
                    <a:lnTo>
                      <a:pt x="18" y="26"/>
                    </a:lnTo>
                    <a:lnTo>
                      <a:pt x="22" y="33"/>
                    </a:lnTo>
                    <a:lnTo>
                      <a:pt x="22" y="41"/>
                    </a:lnTo>
                    <a:lnTo>
                      <a:pt x="22" y="48"/>
                    </a:lnTo>
                    <a:lnTo>
                      <a:pt x="22" y="57"/>
                    </a:lnTo>
                    <a:lnTo>
                      <a:pt x="18" y="63"/>
                    </a:lnTo>
                    <a:lnTo>
                      <a:pt x="24" y="68"/>
                    </a:lnTo>
                    <a:lnTo>
                      <a:pt x="29" y="59"/>
                    </a:lnTo>
                    <a:lnTo>
                      <a:pt x="31" y="50"/>
                    </a:lnTo>
                    <a:lnTo>
                      <a:pt x="33" y="39"/>
                    </a:lnTo>
                    <a:lnTo>
                      <a:pt x="31" y="30"/>
                    </a:lnTo>
                    <a:lnTo>
                      <a:pt x="27" y="22"/>
                    </a:lnTo>
                    <a:lnTo>
                      <a:pt x="20" y="13"/>
                    </a:lnTo>
                    <a:lnTo>
                      <a:pt x="13" y="6"/>
                    </a:lnTo>
                    <a:lnTo>
                      <a:pt x="5" y="0"/>
                    </a:lnTo>
                    <a:lnTo>
                      <a:pt x="5"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8" name="任意多边形 311367"/>
              <p:cNvSpPr/>
              <p:nvPr/>
            </p:nvSpPr>
            <p:spPr>
              <a:xfrm>
                <a:off x="3791" y="1346"/>
                <a:ext cx="75" cy="26"/>
              </a:xfrm>
              <a:custGeom>
                <a:rect l="0" t="0" r="0" b="0"/>
                <a:pathLst>
                  <a:path w="75" h="26">
                    <a:moveTo>
                      <a:pt x="7" y="26"/>
                    </a:moveTo>
                    <a:lnTo>
                      <a:pt x="7" y="26"/>
                    </a:lnTo>
                    <a:lnTo>
                      <a:pt x="14" y="20"/>
                    </a:lnTo>
                    <a:lnTo>
                      <a:pt x="18" y="15"/>
                    </a:lnTo>
                    <a:lnTo>
                      <a:pt x="27" y="13"/>
                    </a:lnTo>
                    <a:lnTo>
                      <a:pt x="33" y="11"/>
                    </a:lnTo>
                    <a:lnTo>
                      <a:pt x="42" y="9"/>
                    </a:lnTo>
                    <a:lnTo>
                      <a:pt x="51" y="11"/>
                    </a:lnTo>
                    <a:lnTo>
                      <a:pt x="62" y="13"/>
                    </a:lnTo>
                    <a:lnTo>
                      <a:pt x="70" y="17"/>
                    </a:lnTo>
                    <a:lnTo>
                      <a:pt x="75" y="11"/>
                    </a:lnTo>
                    <a:lnTo>
                      <a:pt x="64" y="4"/>
                    </a:lnTo>
                    <a:lnTo>
                      <a:pt x="53" y="2"/>
                    </a:lnTo>
                    <a:lnTo>
                      <a:pt x="44" y="0"/>
                    </a:lnTo>
                    <a:lnTo>
                      <a:pt x="33" y="2"/>
                    </a:lnTo>
                    <a:lnTo>
                      <a:pt x="22" y="4"/>
                    </a:lnTo>
                    <a:lnTo>
                      <a:pt x="14" y="9"/>
                    </a:lnTo>
                    <a:lnTo>
                      <a:pt x="7" y="13"/>
                    </a:lnTo>
                    <a:lnTo>
                      <a:pt x="0" y="22"/>
                    </a:lnTo>
                    <a:lnTo>
                      <a:pt x="0" y="22"/>
                    </a:lnTo>
                    <a:lnTo>
                      <a:pt x="7"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69" name="任意多边形 311368"/>
              <p:cNvSpPr/>
              <p:nvPr/>
            </p:nvSpPr>
            <p:spPr>
              <a:xfrm>
                <a:off x="3785" y="1368"/>
                <a:ext cx="33" cy="68"/>
              </a:xfrm>
              <a:custGeom>
                <a:rect l="0" t="0" r="0" b="0"/>
                <a:pathLst>
                  <a:path w="33" h="68">
                    <a:moveTo>
                      <a:pt x="33" y="61"/>
                    </a:moveTo>
                    <a:lnTo>
                      <a:pt x="33" y="61"/>
                    </a:lnTo>
                    <a:lnTo>
                      <a:pt x="24" y="54"/>
                    </a:lnTo>
                    <a:lnTo>
                      <a:pt x="17" y="48"/>
                    </a:lnTo>
                    <a:lnTo>
                      <a:pt x="13" y="41"/>
                    </a:lnTo>
                    <a:lnTo>
                      <a:pt x="11" y="33"/>
                    </a:lnTo>
                    <a:lnTo>
                      <a:pt x="9" y="26"/>
                    </a:lnTo>
                    <a:lnTo>
                      <a:pt x="9" y="17"/>
                    </a:lnTo>
                    <a:lnTo>
                      <a:pt x="11" y="11"/>
                    </a:lnTo>
                    <a:lnTo>
                      <a:pt x="13" y="4"/>
                    </a:lnTo>
                    <a:lnTo>
                      <a:pt x="6" y="0"/>
                    </a:lnTo>
                    <a:lnTo>
                      <a:pt x="2" y="9"/>
                    </a:lnTo>
                    <a:lnTo>
                      <a:pt x="0" y="17"/>
                    </a:lnTo>
                    <a:lnTo>
                      <a:pt x="0" y="26"/>
                    </a:lnTo>
                    <a:lnTo>
                      <a:pt x="2" y="37"/>
                    </a:lnTo>
                    <a:lnTo>
                      <a:pt x="4" y="46"/>
                    </a:lnTo>
                    <a:lnTo>
                      <a:pt x="11" y="54"/>
                    </a:lnTo>
                    <a:lnTo>
                      <a:pt x="17" y="61"/>
                    </a:lnTo>
                    <a:lnTo>
                      <a:pt x="28" y="68"/>
                    </a:lnTo>
                    <a:lnTo>
                      <a:pt x="28" y="68"/>
                    </a:lnTo>
                    <a:lnTo>
                      <a:pt x="33" y="6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0" name="任意多边形 311369"/>
              <p:cNvSpPr/>
              <p:nvPr/>
            </p:nvSpPr>
            <p:spPr>
              <a:xfrm>
                <a:off x="3813" y="1420"/>
                <a:ext cx="72" cy="26"/>
              </a:xfrm>
              <a:custGeom>
                <a:rect l="0" t="0" r="0" b="0"/>
                <a:pathLst>
                  <a:path w="72" h="26">
                    <a:moveTo>
                      <a:pt x="66" y="0"/>
                    </a:moveTo>
                    <a:lnTo>
                      <a:pt x="66" y="0"/>
                    </a:lnTo>
                    <a:lnTo>
                      <a:pt x="61" y="7"/>
                    </a:lnTo>
                    <a:lnTo>
                      <a:pt x="55" y="11"/>
                    </a:lnTo>
                    <a:lnTo>
                      <a:pt x="46" y="13"/>
                    </a:lnTo>
                    <a:lnTo>
                      <a:pt x="40" y="16"/>
                    </a:lnTo>
                    <a:lnTo>
                      <a:pt x="31" y="16"/>
                    </a:lnTo>
                    <a:lnTo>
                      <a:pt x="22" y="16"/>
                    </a:lnTo>
                    <a:lnTo>
                      <a:pt x="13" y="13"/>
                    </a:lnTo>
                    <a:lnTo>
                      <a:pt x="5" y="9"/>
                    </a:lnTo>
                    <a:lnTo>
                      <a:pt x="0" y="16"/>
                    </a:lnTo>
                    <a:lnTo>
                      <a:pt x="9" y="22"/>
                    </a:lnTo>
                    <a:lnTo>
                      <a:pt x="20" y="24"/>
                    </a:lnTo>
                    <a:lnTo>
                      <a:pt x="31" y="26"/>
                    </a:lnTo>
                    <a:lnTo>
                      <a:pt x="40" y="24"/>
                    </a:lnTo>
                    <a:lnTo>
                      <a:pt x="51" y="22"/>
                    </a:lnTo>
                    <a:lnTo>
                      <a:pt x="59" y="18"/>
                    </a:lnTo>
                    <a:lnTo>
                      <a:pt x="68" y="13"/>
                    </a:lnTo>
                    <a:lnTo>
                      <a:pt x="72" y="5"/>
                    </a:lnTo>
                    <a:lnTo>
                      <a:pt x="72" y="5"/>
                    </a:lnTo>
                    <a:lnTo>
                      <a:pt x="6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1" name="任意多边形 311370"/>
              <p:cNvSpPr/>
              <p:nvPr/>
            </p:nvSpPr>
            <p:spPr>
              <a:xfrm>
                <a:off x="3789" y="1352"/>
                <a:ext cx="99" cy="88"/>
              </a:xfrm>
              <a:custGeom>
                <a:rect l="0" t="0" r="0" b="0"/>
                <a:pathLst>
                  <a:path w="99" h="88">
                    <a:moveTo>
                      <a:pt x="92" y="70"/>
                    </a:moveTo>
                    <a:lnTo>
                      <a:pt x="96" y="64"/>
                    </a:lnTo>
                    <a:lnTo>
                      <a:pt x="99" y="55"/>
                    </a:lnTo>
                    <a:lnTo>
                      <a:pt x="99" y="46"/>
                    </a:lnTo>
                    <a:lnTo>
                      <a:pt x="96" y="38"/>
                    </a:lnTo>
                    <a:lnTo>
                      <a:pt x="92" y="29"/>
                    </a:lnTo>
                    <a:lnTo>
                      <a:pt x="88" y="22"/>
                    </a:lnTo>
                    <a:lnTo>
                      <a:pt x="81" y="16"/>
                    </a:lnTo>
                    <a:lnTo>
                      <a:pt x="72" y="9"/>
                    </a:lnTo>
                    <a:lnTo>
                      <a:pt x="64" y="5"/>
                    </a:lnTo>
                    <a:lnTo>
                      <a:pt x="55" y="3"/>
                    </a:lnTo>
                    <a:lnTo>
                      <a:pt x="44" y="0"/>
                    </a:lnTo>
                    <a:lnTo>
                      <a:pt x="35" y="0"/>
                    </a:lnTo>
                    <a:lnTo>
                      <a:pt x="26" y="3"/>
                    </a:lnTo>
                    <a:lnTo>
                      <a:pt x="18" y="7"/>
                    </a:lnTo>
                    <a:lnTo>
                      <a:pt x="11" y="11"/>
                    </a:lnTo>
                    <a:lnTo>
                      <a:pt x="7" y="18"/>
                    </a:lnTo>
                    <a:lnTo>
                      <a:pt x="2" y="27"/>
                    </a:lnTo>
                    <a:lnTo>
                      <a:pt x="0" y="35"/>
                    </a:lnTo>
                    <a:lnTo>
                      <a:pt x="0" y="44"/>
                    </a:lnTo>
                    <a:lnTo>
                      <a:pt x="2" y="51"/>
                    </a:lnTo>
                    <a:lnTo>
                      <a:pt x="7" y="60"/>
                    </a:lnTo>
                    <a:lnTo>
                      <a:pt x="11" y="68"/>
                    </a:lnTo>
                    <a:lnTo>
                      <a:pt x="18" y="75"/>
                    </a:lnTo>
                    <a:lnTo>
                      <a:pt x="26" y="79"/>
                    </a:lnTo>
                    <a:lnTo>
                      <a:pt x="35" y="86"/>
                    </a:lnTo>
                    <a:lnTo>
                      <a:pt x="44" y="88"/>
                    </a:lnTo>
                    <a:lnTo>
                      <a:pt x="55" y="88"/>
                    </a:lnTo>
                    <a:lnTo>
                      <a:pt x="64" y="88"/>
                    </a:lnTo>
                    <a:lnTo>
                      <a:pt x="72" y="86"/>
                    </a:lnTo>
                    <a:lnTo>
                      <a:pt x="81" y="81"/>
                    </a:lnTo>
                    <a:lnTo>
                      <a:pt x="88" y="77"/>
                    </a:lnTo>
                    <a:lnTo>
                      <a:pt x="92"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2" name="任意多边形 311371"/>
              <p:cNvSpPr/>
              <p:nvPr/>
            </p:nvSpPr>
            <p:spPr>
              <a:xfrm>
                <a:off x="3859" y="1357"/>
                <a:ext cx="33" cy="68"/>
              </a:xfrm>
              <a:custGeom>
                <a:rect l="0" t="0" r="0" b="0"/>
                <a:pathLst>
                  <a:path w="33" h="68">
                    <a:moveTo>
                      <a:pt x="0" y="9"/>
                    </a:moveTo>
                    <a:lnTo>
                      <a:pt x="0" y="9"/>
                    </a:lnTo>
                    <a:lnTo>
                      <a:pt x="9" y="13"/>
                    </a:lnTo>
                    <a:lnTo>
                      <a:pt x="13" y="20"/>
                    </a:lnTo>
                    <a:lnTo>
                      <a:pt x="20" y="26"/>
                    </a:lnTo>
                    <a:lnTo>
                      <a:pt x="22" y="35"/>
                    </a:lnTo>
                    <a:lnTo>
                      <a:pt x="24" y="41"/>
                    </a:lnTo>
                    <a:lnTo>
                      <a:pt x="24" y="50"/>
                    </a:lnTo>
                    <a:lnTo>
                      <a:pt x="22" y="57"/>
                    </a:lnTo>
                    <a:lnTo>
                      <a:pt x="20" y="63"/>
                    </a:lnTo>
                    <a:lnTo>
                      <a:pt x="26" y="68"/>
                    </a:lnTo>
                    <a:lnTo>
                      <a:pt x="31" y="59"/>
                    </a:lnTo>
                    <a:lnTo>
                      <a:pt x="33" y="50"/>
                    </a:lnTo>
                    <a:lnTo>
                      <a:pt x="33" y="41"/>
                    </a:lnTo>
                    <a:lnTo>
                      <a:pt x="31" y="30"/>
                    </a:lnTo>
                    <a:lnTo>
                      <a:pt x="26" y="22"/>
                    </a:lnTo>
                    <a:lnTo>
                      <a:pt x="22" y="15"/>
                    </a:lnTo>
                    <a:lnTo>
                      <a:pt x="13" y="6"/>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3" name="任意多边形 311372"/>
              <p:cNvSpPr/>
              <p:nvPr/>
            </p:nvSpPr>
            <p:spPr>
              <a:xfrm>
                <a:off x="3791" y="1348"/>
                <a:ext cx="73" cy="26"/>
              </a:xfrm>
              <a:custGeom>
                <a:rect l="0" t="0" r="0" b="0"/>
                <a:pathLst>
                  <a:path w="73" h="26">
                    <a:moveTo>
                      <a:pt x="7" y="26"/>
                    </a:moveTo>
                    <a:lnTo>
                      <a:pt x="7" y="26"/>
                    </a:lnTo>
                    <a:lnTo>
                      <a:pt x="14" y="20"/>
                    </a:lnTo>
                    <a:lnTo>
                      <a:pt x="18" y="15"/>
                    </a:lnTo>
                    <a:lnTo>
                      <a:pt x="27" y="11"/>
                    </a:lnTo>
                    <a:lnTo>
                      <a:pt x="33" y="9"/>
                    </a:lnTo>
                    <a:lnTo>
                      <a:pt x="42" y="9"/>
                    </a:lnTo>
                    <a:lnTo>
                      <a:pt x="51" y="11"/>
                    </a:lnTo>
                    <a:lnTo>
                      <a:pt x="59" y="13"/>
                    </a:lnTo>
                    <a:lnTo>
                      <a:pt x="68" y="18"/>
                    </a:lnTo>
                    <a:lnTo>
                      <a:pt x="73" y="9"/>
                    </a:lnTo>
                    <a:lnTo>
                      <a:pt x="64" y="4"/>
                    </a:lnTo>
                    <a:lnTo>
                      <a:pt x="53" y="2"/>
                    </a:lnTo>
                    <a:lnTo>
                      <a:pt x="42" y="0"/>
                    </a:lnTo>
                    <a:lnTo>
                      <a:pt x="33" y="0"/>
                    </a:lnTo>
                    <a:lnTo>
                      <a:pt x="22" y="2"/>
                    </a:lnTo>
                    <a:lnTo>
                      <a:pt x="14" y="7"/>
                    </a:lnTo>
                    <a:lnTo>
                      <a:pt x="7" y="13"/>
                    </a:lnTo>
                    <a:lnTo>
                      <a:pt x="0" y="20"/>
                    </a:lnTo>
                    <a:lnTo>
                      <a:pt x="0" y="20"/>
                    </a:lnTo>
                    <a:lnTo>
                      <a:pt x="7"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4" name="任意多边形 311373"/>
              <p:cNvSpPr/>
              <p:nvPr/>
            </p:nvSpPr>
            <p:spPr>
              <a:xfrm>
                <a:off x="3785" y="1368"/>
                <a:ext cx="33" cy="68"/>
              </a:xfrm>
              <a:custGeom>
                <a:rect l="0" t="0" r="0" b="0"/>
                <a:pathLst>
                  <a:path w="33" h="68">
                    <a:moveTo>
                      <a:pt x="33" y="61"/>
                    </a:moveTo>
                    <a:lnTo>
                      <a:pt x="33" y="61"/>
                    </a:lnTo>
                    <a:lnTo>
                      <a:pt x="24" y="54"/>
                    </a:lnTo>
                    <a:lnTo>
                      <a:pt x="20" y="48"/>
                    </a:lnTo>
                    <a:lnTo>
                      <a:pt x="13" y="41"/>
                    </a:lnTo>
                    <a:lnTo>
                      <a:pt x="11" y="35"/>
                    </a:lnTo>
                    <a:lnTo>
                      <a:pt x="9" y="26"/>
                    </a:lnTo>
                    <a:lnTo>
                      <a:pt x="9" y="19"/>
                    </a:lnTo>
                    <a:lnTo>
                      <a:pt x="11" y="13"/>
                    </a:lnTo>
                    <a:lnTo>
                      <a:pt x="13" y="6"/>
                    </a:lnTo>
                    <a:lnTo>
                      <a:pt x="6" y="0"/>
                    </a:lnTo>
                    <a:lnTo>
                      <a:pt x="2" y="9"/>
                    </a:lnTo>
                    <a:lnTo>
                      <a:pt x="0" y="17"/>
                    </a:lnTo>
                    <a:lnTo>
                      <a:pt x="0" y="28"/>
                    </a:lnTo>
                    <a:lnTo>
                      <a:pt x="2" y="37"/>
                    </a:lnTo>
                    <a:lnTo>
                      <a:pt x="6" y="46"/>
                    </a:lnTo>
                    <a:lnTo>
                      <a:pt x="11" y="54"/>
                    </a:lnTo>
                    <a:lnTo>
                      <a:pt x="20" y="61"/>
                    </a:lnTo>
                    <a:lnTo>
                      <a:pt x="28" y="68"/>
                    </a:lnTo>
                    <a:lnTo>
                      <a:pt x="28" y="68"/>
                    </a:lnTo>
                    <a:lnTo>
                      <a:pt x="33" y="6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5" name="任意多边形 311374"/>
              <p:cNvSpPr/>
              <p:nvPr/>
            </p:nvSpPr>
            <p:spPr>
              <a:xfrm>
                <a:off x="3813" y="1420"/>
                <a:ext cx="72" cy="24"/>
              </a:xfrm>
              <a:custGeom>
                <a:rect l="0" t="0" r="0" b="0"/>
                <a:pathLst>
                  <a:path w="72" h="24">
                    <a:moveTo>
                      <a:pt x="66" y="0"/>
                    </a:moveTo>
                    <a:lnTo>
                      <a:pt x="66" y="0"/>
                    </a:lnTo>
                    <a:lnTo>
                      <a:pt x="59" y="7"/>
                    </a:lnTo>
                    <a:lnTo>
                      <a:pt x="55" y="11"/>
                    </a:lnTo>
                    <a:lnTo>
                      <a:pt x="46" y="13"/>
                    </a:lnTo>
                    <a:lnTo>
                      <a:pt x="40" y="16"/>
                    </a:lnTo>
                    <a:lnTo>
                      <a:pt x="31" y="16"/>
                    </a:lnTo>
                    <a:lnTo>
                      <a:pt x="22" y="16"/>
                    </a:lnTo>
                    <a:lnTo>
                      <a:pt x="13" y="13"/>
                    </a:lnTo>
                    <a:lnTo>
                      <a:pt x="5" y="9"/>
                    </a:lnTo>
                    <a:lnTo>
                      <a:pt x="0" y="16"/>
                    </a:lnTo>
                    <a:lnTo>
                      <a:pt x="9" y="20"/>
                    </a:lnTo>
                    <a:lnTo>
                      <a:pt x="20" y="24"/>
                    </a:lnTo>
                    <a:lnTo>
                      <a:pt x="31" y="24"/>
                    </a:lnTo>
                    <a:lnTo>
                      <a:pt x="40" y="24"/>
                    </a:lnTo>
                    <a:lnTo>
                      <a:pt x="51" y="22"/>
                    </a:lnTo>
                    <a:lnTo>
                      <a:pt x="59" y="18"/>
                    </a:lnTo>
                    <a:lnTo>
                      <a:pt x="66" y="13"/>
                    </a:lnTo>
                    <a:lnTo>
                      <a:pt x="72" y="5"/>
                    </a:lnTo>
                    <a:lnTo>
                      <a:pt x="72" y="5"/>
                    </a:lnTo>
                    <a:lnTo>
                      <a:pt x="6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6" name="任意多边形 311375"/>
              <p:cNvSpPr/>
              <p:nvPr/>
            </p:nvSpPr>
            <p:spPr>
              <a:xfrm>
                <a:off x="3789" y="1355"/>
                <a:ext cx="99" cy="85"/>
              </a:xfrm>
              <a:custGeom>
                <a:rect l="0" t="0" r="0" b="0"/>
                <a:pathLst>
                  <a:path w="99" h="85">
                    <a:moveTo>
                      <a:pt x="92" y="67"/>
                    </a:moveTo>
                    <a:lnTo>
                      <a:pt x="96" y="61"/>
                    </a:lnTo>
                    <a:lnTo>
                      <a:pt x="99" y="52"/>
                    </a:lnTo>
                    <a:lnTo>
                      <a:pt x="96" y="43"/>
                    </a:lnTo>
                    <a:lnTo>
                      <a:pt x="96" y="35"/>
                    </a:lnTo>
                    <a:lnTo>
                      <a:pt x="92" y="28"/>
                    </a:lnTo>
                    <a:lnTo>
                      <a:pt x="88" y="19"/>
                    </a:lnTo>
                    <a:lnTo>
                      <a:pt x="81" y="13"/>
                    </a:lnTo>
                    <a:lnTo>
                      <a:pt x="72" y="8"/>
                    </a:lnTo>
                    <a:lnTo>
                      <a:pt x="64" y="4"/>
                    </a:lnTo>
                    <a:lnTo>
                      <a:pt x="53" y="0"/>
                    </a:lnTo>
                    <a:lnTo>
                      <a:pt x="44" y="0"/>
                    </a:lnTo>
                    <a:lnTo>
                      <a:pt x="35" y="0"/>
                    </a:lnTo>
                    <a:lnTo>
                      <a:pt x="26" y="2"/>
                    </a:lnTo>
                    <a:lnTo>
                      <a:pt x="18" y="6"/>
                    </a:lnTo>
                    <a:lnTo>
                      <a:pt x="11" y="11"/>
                    </a:lnTo>
                    <a:lnTo>
                      <a:pt x="7" y="17"/>
                    </a:lnTo>
                    <a:lnTo>
                      <a:pt x="2" y="26"/>
                    </a:lnTo>
                    <a:lnTo>
                      <a:pt x="0" y="32"/>
                    </a:lnTo>
                    <a:lnTo>
                      <a:pt x="0" y="41"/>
                    </a:lnTo>
                    <a:lnTo>
                      <a:pt x="2" y="50"/>
                    </a:lnTo>
                    <a:lnTo>
                      <a:pt x="7" y="57"/>
                    </a:lnTo>
                    <a:lnTo>
                      <a:pt x="11" y="65"/>
                    </a:lnTo>
                    <a:lnTo>
                      <a:pt x="18" y="72"/>
                    </a:lnTo>
                    <a:lnTo>
                      <a:pt x="26" y="76"/>
                    </a:lnTo>
                    <a:lnTo>
                      <a:pt x="35" y="81"/>
                    </a:lnTo>
                    <a:lnTo>
                      <a:pt x="46" y="85"/>
                    </a:lnTo>
                    <a:lnTo>
                      <a:pt x="55" y="85"/>
                    </a:lnTo>
                    <a:lnTo>
                      <a:pt x="64" y="85"/>
                    </a:lnTo>
                    <a:lnTo>
                      <a:pt x="72" y="83"/>
                    </a:lnTo>
                    <a:lnTo>
                      <a:pt x="81" y="78"/>
                    </a:lnTo>
                    <a:lnTo>
                      <a:pt x="88" y="74"/>
                    </a:lnTo>
                    <a:lnTo>
                      <a:pt x="92" y="6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7" name="任意多边形 311376"/>
              <p:cNvSpPr/>
              <p:nvPr/>
            </p:nvSpPr>
            <p:spPr>
              <a:xfrm>
                <a:off x="3859" y="1359"/>
                <a:ext cx="33" cy="66"/>
              </a:xfrm>
              <a:custGeom>
                <a:rect l="0" t="0" r="0" b="0"/>
                <a:pathLst>
                  <a:path w="33" h="66">
                    <a:moveTo>
                      <a:pt x="0" y="7"/>
                    </a:moveTo>
                    <a:lnTo>
                      <a:pt x="0" y="7"/>
                    </a:lnTo>
                    <a:lnTo>
                      <a:pt x="7" y="13"/>
                    </a:lnTo>
                    <a:lnTo>
                      <a:pt x="13" y="20"/>
                    </a:lnTo>
                    <a:lnTo>
                      <a:pt x="18" y="26"/>
                    </a:lnTo>
                    <a:lnTo>
                      <a:pt x="22" y="33"/>
                    </a:lnTo>
                    <a:lnTo>
                      <a:pt x="22" y="39"/>
                    </a:lnTo>
                    <a:lnTo>
                      <a:pt x="22" y="48"/>
                    </a:lnTo>
                    <a:lnTo>
                      <a:pt x="22" y="55"/>
                    </a:lnTo>
                    <a:lnTo>
                      <a:pt x="18" y="61"/>
                    </a:lnTo>
                    <a:lnTo>
                      <a:pt x="26" y="66"/>
                    </a:lnTo>
                    <a:lnTo>
                      <a:pt x="31" y="57"/>
                    </a:lnTo>
                    <a:lnTo>
                      <a:pt x="33" y="48"/>
                    </a:lnTo>
                    <a:lnTo>
                      <a:pt x="33" y="39"/>
                    </a:lnTo>
                    <a:lnTo>
                      <a:pt x="31" y="31"/>
                    </a:lnTo>
                    <a:lnTo>
                      <a:pt x="26" y="22"/>
                    </a:lnTo>
                    <a:lnTo>
                      <a:pt x="20" y="13"/>
                    </a:lnTo>
                    <a:lnTo>
                      <a:pt x="13" y="7"/>
                    </a:lnTo>
                    <a:lnTo>
                      <a:pt x="5" y="0"/>
                    </a:lnTo>
                    <a:lnTo>
                      <a:pt x="5"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8" name="任意多边形 311377"/>
              <p:cNvSpPr/>
              <p:nvPr/>
            </p:nvSpPr>
            <p:spPr>
              <a:xfrm>
                <a:off x="3791" y="1350"/>
                <a:ext cx="73" cy="24"/>
              </a:xfrm>
              <a:custGeom>
                <a:rect l="0" t="0" r="0" b="0"/>
                <a:pathLst>
                  <a:path w="73" h="24">
                    <a:moveTo>
                      <a:pt x="9" y="24"/>
                    </a:moveTo>
                    <a:lnTo>
                      <a:pt x="9" y="24"/>
                    </a:lnTo>
                    <a:lnTo>
                      <a:pt x="14" y="20"/>
                    </a:lnTo>
                    <a:lnTo>
                      <a:pt x="18" y="16"/>
                    </a:lnTo>
                    <a:lnTo>
                      <a:pt x="27" y="11"/>
                    </a:lnTo>
                    <a:lnTo>
                      <a:pt x="33" y="9"/>
                    </a:lnTo>
                    <a:lnTo>
                      <a:pt x="42" y="9"/>
                    </a:lnTo>
                    <a:lnTo>
                      <a:pt x="51" y="11"/>
                    </a:lnTo>
                    <a:lnTo>
                      <a:pt x="59" y="13"/>
                    </a:lnTo>
                    <a:lnTo>
                      <a:pt x="68" y="16"/>
                    </a:lnTo>
                    <a:lnTo>
                      <a:pt x="73" y="9"/>
                    </a:lnTo>
                    <a:lnTo>
                      <a:pt x="62" y="5"/>
                    </a:lnTo>
                    <a:lnTo>
                      <a:pt x="53" y="0"/>
                    </a:lnTo>
                    <a:lnTo>
                      <a:pt x="42" y="0"/>
                    </a:lnTo>
                    <a:lnTo>
                      <a:pt x="33" y="0"/>
                    </a:lnTo>
                    <a:lnTo>
                      <a:pt x="22" y="2"/>
                    </a:lnTo>
                    <a:lnTo>
                      <a:pt x="14" y="7"/>
                    </a:lnTo>
                    <a:lnTo>
                      <a:pt x="7" y="13"/>
                    </a:lnTo>
                    <a:lnTo>
                      <a:pt x="0" y="20"/>
                    </a:lnTo>
                    <a:lnTo>
                      <a:pt x="0" y="20"/>
                    </a:lnTo>
                    <a:lnTo>
                      <a:pt x="9"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79" name="任意多边形 311378"/>
              <p:cNvSpPr/>
              <p:nvPr/>
            </p:nvSpPr>
            <p:spPr>
              <a:xfrm>
                <a:off x="3785" y="1370"/>
                <a:ext cx="33" cy="66"/>
              </a:xfrm>
              <a:custGeom>
                <a:rect l="0" t="0" r="0" b="0"/>
                <a:pathLst>
                  <a:path w="33" h="66">
                    <a:moveTo>
                      <a:pt x="33" y="59"/>
                    </a:moveTo>
                    <a:lnTo>
                      <a:pt x="33" y="59"/>
                    </a:lnTo>
                    <a:lnTo>
                      <a:pt x="26" y="52"/>
                    </a:lnTo>
                    <a:lnTo>
                      <a:pt x="20" y="46"/>
                    </a:lnTo>
                    <a:lnTo>
                      <a:pt x="15" y="39"/>
                    </a:lnTo>
                    <a:lnTo>
                      <a:pt x="11" y="33"/>
                    </a:lnTo>
                    <a:lnTo>
                      <a:pt x="11" y="26"/>
                    </a:lnTo>
                    <a:lnTo>
                      <a:pt x="9" y="17"/>
                    </a:lnTo>
                    <a:lnTo>
                      <a:pt x="11" y="11"/>
                    </a:lnTo>
                    <a:lnTo>
                      <a:pt x="15" y="4"/>
                    </a:lnTo>
                    <a:lnTo>
                      <a:pt x="6" y="0"/>
                    </a:lnTo>
                    <a:lnTo>
                      <a:pt x="2" y="9"/>
                    </a:lnTo>
                    <a:lnTo>
                      <a:pt x="0" y="17"/>
                    </a:lnTo>
                    <a:lnTo>
                      <a:pt x="0" y="26"/>
                    </a:lnTo>
                    <a:lnTo>
                      <a:pt x="2" y="35"/>
                    </a:lnTo>
                    <a:lnTo>
                      <a:pt x="6" y="44"/>
                    </a:lnTo>
                    <a:lnTo>
                      <a:pt x="13" y="52"/>
                    </a:lnTo>
                    <a:lnTo>
                      <a:pt x="20" y="59"/>
                    </a:lnTo>
                    <a:lnTo>
                      <a:pt x="28" y="66"/>
                    </a:lnTo>
                    <a:lnTo>
                      <a:pt x="28" y="66"/>
                    </a:lnTo>
                    <a:lnTo>
                      <a:pt x="33" y="5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0" name="任意多边形 311379"/>
              <p:cNvSpPr/>
              <p:nvPr/>
            </p:nvSpPr>
            <p:spPr>
              <a:xfrm>
                <a:off x="3813" y="1420"/>
                <a:ext cx="72" cy="24"/>
              </a:xfrm>
              <a:custGeom>
                <a:rect l="0" t="0" r="0" b="0"/>
                <a:pathLst>
                  <a:path w="72" h="24">
                    <a:moveTo>
                      <a:pt x="64" y="0"/>
                    </a:moveTo>
                    <a:lnTo>
                      <a:pt x="64" y="0"/>
                    </a:lnTo>
                    <a:lnTo>
                      <a:pt x="59" y="5"/>
                    </a:lnTo>
                    <a:lnTo>
                      <a:pt x="53" y="11"/>
                    </a:lnTo>
                    <a:lnTo>
                      <a:pt x="46" y="13"/>
                    </a:lnTo>
                    <a:lnTo>
                      <a:pt x="40" y="16"/>
                    </a:lnTo>
                    <a:lnTo>
                      <a:pt x="31" y="16"/>
                    </a:lnTo>
                    <a:lnTo>
                      <a:pt x="22" y="16"/>
                    </a:lnTo>
                    <a:lnTo>
                      <a:pt x="13" y="11"/>
                    </a:lnTo>
                    <a:lnTo>
                      <a:pt x="5" y="9"/>
                    </a:lnTo>
                    <a:lnTo>
                      <a:pt x="0" y="16"/>
                    </a:lnTo>
                    <a:lnTo>
                      <a:pt x="11" y="20"/>
                    </a:lnTo>
                    <a:lnTo>
                      <a:pt x="20" y="24"/>
                    </a:lnTo>
                    <a:lnTo>
                      <a:pt x="31" y="24"/>
                    </a:lnTo>
                    <a:lnTo>
                      <a:pt x="40" y="24"/>
                    </a:lnTo>
                    <a:lnTo>
                      <a:pt x="51" y="22"/>
                    </a:lnTo>
                    <a:lnTo>
                      <a:pt x="59" y="18"/>
                    </a:lnTo>
                    <a:lnTo>
                      <a:pt x="66" y="13"/>
                    </a:lnTo>
                    <a:lnTo>
                      <a:pt x="72" y="5"/>
                    </a:lnTo>
                    <a:lnTo>
                      <a:pt x="72" y="5"/>
                    </a:lnTo>
                    <a:lnTo>
                      <a:pt x="6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1" name="任意多边形 311380"/>
              <p:cNvSpPr/>
              <p:nvPr/>
            </p:nvSpPr>
            <p:spPr>
              <a:xfrm>
                <a:off x="3791" y="1357"/>
                <a:ext cx="94" cy="83"/>
              </a:xfrm>
              <a:custGeom>
                <a:rect l="0" t="0" r="0" b="0"/>
                <a:pathLst>
                  <a:path w="94" h="83">
                    <a:moveTo>
                      <a:pt x="90" y="65"/>
                    </a:moveTo>
                    <a:lnTo>
                      <a:pt x="92" y="59"/>
                    </a:lnTo>
                    <a:lnTo>
                      <a:pt x="94" y="50"/>
                    </a:lnTo>
                    <a:lnTo>
                      <a:pt x="94" y="41"/>
                    </a:lnTo>
                    <a:lnTo>
                      <a:pt x="92" y="35"/>
                    </a:lnTo>
                    <a:lnTo>
                      <a:pt x="88" y="26"/>
                    </a:lnTo>
                    <a:lnTo>
                      <a:pt x="83" y="20"/>
                    </a:lnTo>
                    <a:lnTo>
                      <a:pt x="77" y="13"/>
                    </a:lnTo>
                    <a:lnTo>
                      <a:pt x="68" y="6"/>
                    </a:lnTo>
                    <a:lnTo>
                      <a:pt x="59" y="2"/>
                    </a:lnTo>
                    <a:lnTo>
                      <a:pt x="51" y="0"/>
                    </a:lnTo>
                    <a:lnTo>
                      <a:pt x="42" y="0"/>
                    </a:lnTo>
                    <a:lnTo>
                      <a:pt x="33" y="0"/>
                    </a:lnTo>
                    <a:lnTo>
                      <a:pt x="24" y="2"/>
                    </a:lnTo>
                    <a:lnTo>
                      <a:pt x="16" y="6"/>
                    </a:lnTo>
                    <a:lnTo>
                      <a:pt x="9" y="11"/>
                    </a:lnTo>
                    <a:lnTo>
                      <a:pt x="5" y="17"/>
                    </a:lnTo>
                    <a:lnTo>
                      <a:pt x="0" y="24"/>
                    </a:lnTo>
                    <a:lnTo>
                      <a:pt x="0" y="33"/>
                    </a:lnTo>
                    <a:lnTo>
                      <a:pt x="0" y="39"/>
                    </a:lnTo>
                    <a:lnTo>
                      <a:pt x="3" y="48"/>
                    </a:lnTo>
                    <a:lnTo>
                      <a:pt x="5" y="57"/>
                    </a:lnTo>
                    <a:lnTo>
                      <a:pt x="11" y="63"/>
                    </a:lnTo>
                    <a:lnTo>
                      <a:pt x="18" y="70"/>
                    </a:lnTo>
                    <a:lnTo>
                      <a:pt x="24" y="74"/>
                    </a:lnTo>
                    <a:lnTo>
                      <a:pt x="35" y="79"/>
                    </a:lnTo>
                    <a:lnTo>
                      <a:pt x="44" y="83"/>
                    </a:lnTo>
                    <a:lnTo>
                      <a:pt x="53" y="83"/>
                    </a:lnTo>
                    <a:lnTo>
                      <a:pt x="62" y="83"/>
                    </a:lnTo>
                    <a:lnTo>
                      <a:pt x="70" y="81"/>
                    </a:lnTo>
                    <a:lnTo>
                      <a:pt x="77" y="76"/>
                    </a:lnTo>
                    <a:lnTo>
                      <a:pt x="83" y="72"/>
                    </a:lnTo>
                    <a:lnTo>
                      <a:pt x="90" y="6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2" name="任意多边形 311381"/>
              <p:cNvSpPr/>
              <p:nvPr/>
            </p:nvSpPr>
            <p:spPr>
              <a:xfrm>
                <a:off x="3857" y="1361"/>
                <a:ext cx="33" cy="64"/>
              </a:xfrm>
              <a:custGeom>
                <a:rect l="0" t="0" r="0" b="0"/>
                <a:pathLst>
                  <a:path w="33" h="64">
                    <a:moveTo>
                      <a:pt x="0" y="7"/>
                    </a:moveTo>
                    <a:lnTo>
                      <a:pt x="0" y="7"/>
                    </a:lnTo>
                    <a:lnTo>
                      <a:pt x="9" y="13"/>
                    </a:lnTo>
                    <a:lnTo>
                      <a:pt x="15" y="18"/>
                    </a:lnTo>
                    <a:lnTo>
                      <a:pt x="20" y="24"/>
                    </a:lnTo>
                    <a:lnTo>
                      <a:pt x="22" y="31"/>
                    </a:lnTo>
                    <a:lnTo>
                      <a:pt x="24" y="40"/>
                    </a:lnTo>
                    <a:lnTo>
                      <a:pt x="24" y="46"/>
                    </a:lnTo>
                    <a:lnTo>
                      <a:pt x="22" y="53"/>
                    </a:lnTo>
                    <a:lnTo>
                      <a:pt x="20" y="59"/>
                    </a:lnTo>
                    <a:lnTo>
                      <a:pt x="28" y="64"/>
                    </a:lnTo>
                    <a:lnTo>
                      <a:pt x="31" y="55"/>
                    </a:lnTo>
                    <a:lnTo>
                      <a:pt x="33" y="46"/>
                    </a:lnTo>
                    <a:lnTo>
                      <a:pt x="33" y="37"/>
                    </a:lnTo>
                    <a:lnTo>
                      <a:pt x="31" y="29"/>
                    </a:lnTo>
                    <a:lnTo>
                      <a:pt x="26" y="20"/>
                    </a:lnTo>
                    <a:lnTo>
                      <a:pt x="22" y="13"/>
                    </a:lnTo>
                    <a:lnTo>
                      <a:pt x="13" y="5"/>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3" name="任意多边形 311382"/>
              <p:cNvSpPr/>
              <p:nvPr/>
            </p:nvSpPr>
            <p:spPr>
              <a:xfrm>
                <a:off x="3791" y="1352"/>
                <a:ext cx="70" cy="25"/>
              </a:xfrm>
              <a:custGeom>
                <a:rect l="0" t="0" r="0" b="0"/>
                <a:pathLst>
                  <a:path w="70" h="25">
                    <a:moveTo>
                      <a:pt x="9" y="25"/>
                    </a:moveTo>
                    <a:lnTo>
                      <a:pt x="9" y="25"/>
                    </a:lnTo>
                    <a:lnTo>
                      <a:pt x="14" y="18"/>
                    </a:lnTo>
                    <a:lnTo>
                      <a:pt x="20" y="14"/>
                    </a:lnTo>
                    <a:lnTo>
                      <a:pt x="27" y="11"/>
                    </a:lnTo>
                    <a:lnTo>
                      <a:pt x="33" y="9"/>
                    </a:lnTo>
                    <a:lnTo>
                      <a:pt x="42" y="9"/>
                    </a:lnTo>
                    <a:lnTo>
                      <a:pt x="51" y="9"/>
                    </a:lnTo>
                    <a:lnTo>
                      <a:pt x="59" y="11"/>
                    </a:lnTo>
                    <a:lnTo>
                      <a:pt x="66" y="16"/>
                    </a:lnTo>
                    <a:lnTo>
                      <a:pt x="70" y="9"/>
                    </a:lnTo>
                    <a:lnTo>
                      <a:pt x="62" y="5"/>
                    </a:lnTo>
                    <a:lnTo>
                      <a:pt x="51" y="0"/>
                    </a:lnTo>
                    <a:lnTo>
                      <a:pt x="42" y="0"/>
                    </a:lnTo>
                    <a:lnTo>
                      <a:pt x="31" y="0"/>
                    </a:lnTo>
                    <a:lnTo>
                      <a:pt x="22" y="3"/>
                    </a:lnTo>
                    <a:lnTo>
                      <a:pt x="14" y="7"/>
                    </a:lnTo>
                    <a:lnTo>
                      <a:pt x="7" y="11"/>
                    </a:lnTo>
                    <a:lnTo>
                      <a:pt x="0" y="20"/>
                    </a:lnTo>
                    <a:lnTo>
                      <a:pt x="0" y="20"/>
                    </a:lnTo>
                    <a:lnTo>
                      <a:pt x="9" y="2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4" name="任意多边形 311383"/>
              <p:cNvSpPr/>
              <p:nvPr/>
            </p:nvSpPr>
            <p:spPr>
              <a:xfrm>
                <a:off x="3787" y="1372"/>
                <a:ext cx="31" cy="64"/>
              </a:xfrm>
              <a:custGeom>
                <a:rect l="0" t="0" r="0" b="0"/>
                <a:pathLst>
                  <a:path w="31" h="64">
                    <a:moveTo>
                      <a:pt x="31" y="57"/>
                    </a:moveTo>
                    <a:lnTo>
                      <a:pt x="31" y="57"/>
                    </a:lnTo>
                    <a:lnTo>
                      <a:pt x="24" y="50"/>
                    </a:lnTo>
                    <a:lnTo>
                      <a:pt x="18" y="46"/>
                    </a:lnTo>
                    <a:lnTo>
                      <a:pt x="13" y="40"/>
                    </a:lnTo>
                    <a:lnTo>
                      <a:pt x="11" y="31"/>
                    </a:lnTo>
                    <a:lnTo>
                      <a:pt x="9" y="24"/>
                    </a:lnTo>
                    <a:lnTo>
                      <a:pt x="9" y="18"/>
                    </a:lnTo>
                    <a:lnTo>
                      <a:pt x="9" y="11"/>
                    </a:lnTo>
                    <a:lnTo>
                      <a:pt x="13" y="5"/>
                    </a:lnTo>
                    <a:lnTo>
                      <a:pt x="4" y="0"/>
                    </a:lnTo>
                    <a:lnTo>
                      <a:pt x="0" y="7"/>
                    </a:lnTo>
                    <a:lnTo>
                      <a:pt x="0" y="18"/>
                    </a:lnTo>
                    <a:lnTo>
                      <a:pt x="0" y="26"/>
                    </a:lnTo>
                    <a:lnTo>
                      <a:pt x="2" y="35"/>
                    </a:lnTo>
                    <a:lnTo>
                      <a:pt x="7" y="44"/>
                    </a:lnTo>
                    <a:lnTo>
                      <a:pt x="11" y="50"/>
                    </a:lnTo>
                    <a:lnTo>
                      <a:pt x="18" y="57"/>
                    </a:lnTo>
                    <a:lnTo>
                      <a:pt x="26" y="64"/>
                    </a:lnTo>
                    <a:lnTo>
                      <a:pt x="26" y="64"/>
                    </a:lnTo>
                    <a:lnTo>
                      <a:pt x="31" y="5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5" name="任意多边形 311384"/>
              <p:cNvSpPr/>
              <p:nvPr/>
            </p:nvSpPr>
            <p:spPr>
              <a:xfrm>
                <a:off x="3813" y="1420"/>
                <a:ext cx="72" cy="24"/>
              </a:xfrm>
              <a:custGeom>
                <a:rect l="0" t="0" r="0" b="0"/>
                <a:pathLst>
                  <a:path w="72" h="24">
                    <a:moveTo>
                      <a:pt x="64" y="0"/>
                    </a:moveTo>
                    <a:lnTo>
                      <a:pt x="64" y="0"/>
                    </a:lnTo>
                    <a:lnTo>
                      <a:pt x="59" y="5"/>
                    </a:lnTo>
                    <a:lnTo>
                      <a:pt x="53" y="9"/>
                    </a:lnTo>
                    <a:lnTo>
                      <a:pt x="46" y="13"/>
                    </a:lnTo>
                    <a:lnTo>
                      <a:pt x="40" y="16"/>
                    </a:lnTo>
                    <a:lnTo>
                      <a:pt x="31" y="16"/>
                    </a:lnTo>
                    <a:lnTo>
                      <a:pt x="22" y="13"/>
                    </a:lnTo>
                    <a:lnTo>
                      <a:pt x="13" y="11"/>
                    </a:lnTo>
                    <a:lnTo>
                      <a:pt x="5" y="9"/>
                    </a:lnTo>
                    <a:lnTo>
                      <a:pt x="0" y="16"/>
                    </a:lnTo>
                    <a:lnTo>
                      <a:pt x="11" y="20"/>
                    </a:lnTo>
                    <a:lnTo>
                      <a:pt x="20" y="24"/>
                    </a:lnTo>
                    <a:lnTo>
                      <a:pt x="31" y="24"/>
                    </a:lnTo>
                    <a:lnTo>
                      <a:pt x="40" y="24"/>
                    </a:lnTo>
                    <a:lnTo>
                      <a:pt x="51" y="22"/>
                    </a:lnTo>
                    <a:lnTo>
                      <a:pt x="57" y="18"/>
                    </a:lnTo>
                    <a:lnTo>
                      <a:pt x="66" y="11"/>
                    </a:lnTo>
                    <a:lnTo>
                      <a:pt x="72" y="5"/>
                    </a:lnTo>
                    <a:lnTo>
                      <a:pt x="72" y="5"/>
                    </a:lnTo>
                    <a:lnTo>
                      <a:pt x="6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6" name="任意多边形 311385"/>
              <p:cNvSpPr/>
              <p:nvPr/>
            </p:nvSpPr>
            <p:spPr>
              <a:xfrm>
                <a:off x="3791" y="1359"/>
                <a:ext cx="94" cy="81"/>
              </a:xfrm>
              <a:custGeom>
                <a:rect l="0" t="0" r="0" b="0"/>
                <a:pathLst>
                  <a:path w="94" h="81">
                    <a:moveTo>
                      <a:pt x="88" y="63"/>
                    </a:moveTo>
                    <a:lnTo>
                      <a:pt x="92" y="57"/>
                    </a:lnTo>
                    <a:lnTo>
                      <a:pt x="94" y="48"/>
                    </a:lnTo>
                    <a:lnTo>
                      <a:pt x="94" y="42"/>
                    </a:lnTo>
                    <a:lnTo>
                      <a:pt x="92" y="33"/>
                    </a:lnTo>
                    <a:lnTo>
                      <a:pt x="88" y="26"/>
                    </a:lnTo>
                    <a:lnTo>
                      <a:pt x="83" y="18"/>
                    </a:lnTo>
                    <a:lnTo>
                      <a:pt x="77" y="13"/>
                    </a:lnTo>
                    <a:lnTo>
                      <a:pt x="68" y="7"/>
                    </a:lnTo>
                    <a:lnTo>
                      <a:pt x="59" y="2"/>
                    </a:lnTo>
                    <a:lnTo>
                      <a:pt x="51" y="0"/>
                    </a:lnTo>
                    <a:lnTo>
                      <a:pt x="42" y="0"/>
                    </a:lnTo>
                    <a:lnTo>
                      <a:pt x="33" y="0"/>
                    </a:lnTo>
                    <a:lnTo>
                      <a:pt x="24" y="2"/>
                    </a:lnTo>
                    <a:lnTo>
                      <a:pt x="16" y="4"/>
                    </a:lnTo>
                    <a:lnTo>
                      <a:pt x="11" y="11"/>
                    </a:lnTo>
                    <a:lnTo>
                      <a:pt x="5" y="15"/>
                    </a:lnTo>
                    <a:lnTo>
                      <a:pt x="3" y="24"/>
                    </a:lnTo>
                    <a:lnTo>
                      <a:pt x="0" y="31"/>
                    </a:lnTo>
                    <a:lnTo>
                      <a:pt x="0" y="39"/>
                    </a:lnTo>
                    <a:lnTo>
                      <a:pt x="3" y="46"/>
                    </a:lnTo>
                    <a:lnTo>
                      <a:pt x="7" y="55"/>
                    </a:lnTo>
                    <a:lnTo>
                      <a:pt x="11" y="61"/>
                    </a:lnTo>
                    <a:lnTo>
                      <a:pt x="18" y="68"/>
                    </a:lnTo>
                    <a:lnTo>
                      <a:pt x="27" y="72"/>
                    </a:lnTo>
                    <a:lnTo>
                      <a:pt x="35" y="77"/>
                    </a:lnTo>
                    <a:lnTo>
                      <a:pt x="44" y="79"/>
                    </a:lnTo>
                    <a:lnTo>
                      <a:pt x="53" y="81"/>
                    </a:lnTo>
                    <a:lnTo>
                      <a:pt x="62" y="81"/>
                    </a:lnTo>
                    <a:lnTo>
                      <a:pt x="70" y="79"/>
                    </a:lnTo>
                    <a:lnTo>
                      <a:pt x="77" y="74"/>
                    </a:lnTo>
                    <a:lnTo>
                      <a:pt x="83" y="70"/>
                    </a:lnTo>
                    <a:lnTo>
                      <a:pt x="88" y="6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7" name="任意多边形 311386"/>
              <p:cNvSpPr/>
              <p:nvPr/>
            </p:nvSpPr>
            <p:spPr>
              <a:xfrm>
                <a:off x="3857" y="1361"/>
                <a:ext cx="33" cy="64"/>
              </a:xfrm>
              <a:custGeom>
                <a:rect l="0" t="0" r="0" b="0"/>
                <a:pathLst>
                  <a:path w="33" h="64">
                    <a:moveTo>
                      <a:pt x="0" y="9"/>
                    </a:moveTo>
                    <a:lnTo>
                      <a:pt x="0" y="9"/>
                    </a:lnTo>
                    <a:lnTo>
                      <a:pt x="7" y="13"/>
                    </a:lnTo>
                    <a:lnTo>
                      <a:pt x="13" y="20"/>
                    </a:lnTo>
                    <a:lnTo>
                      <a:pt x="17" y="26"/>
                    </a:lnTo>
                    <a:lnTo>
                      <a:pt x="22" y="33"/>
                    </a:lnTo>
                    <a:lnTo>
                      <a:pt x="22" y="40"/>
                    </a:lnTo>
                    <a:lnTo>
                      <a:pt x="24" y="46"/>
                    </a:lnTo>
                    <a:lnTo>
                      <a:pt x="22" y="53"/>
                    </a:lnTo>
                    <a:lnTo>
                      <a:pt x="20" y="59"/>
                    </a:lnTo>
                    <a:lnTo>
                      <a:pt x="26" y="64"/>
                    </a:lnTo>
                    <a:lnTo>
                      <a:pt x="31" y="55"/>
                    </a:lnTo>
                    <a:lnTo>
                      <a:pt x="33" y="46"/>
                    </a:lnTo>
                    <a:lnTo>
                      <a:pt x="33" y="37"/>
                    </a:lnTo>
                    <a:lnTo>
                      <a:pt x="31" y="29"/>
                    </a:lnTo>
                    <a:lnTo>
                      <a:pt x="26" y="22"/>
                    </a:lnTo>
                    <a:lnTo>
                      <a:pt x="20" y="13"/>
                    </a:lnTo>
                    <a:lnTo>
                      <a:pt x="13" y="7"/>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8" name="任意多边形 311387"/>
              <p:cNvSpPr/>
              <p:nvPr/>
            </p:nvSpPr>
            <p:spPr>
              <a:xfrm>
                <a:off x="3791" y="1355"/>
                <a:ext cx="70" cy="24"/>
              </a:xfrm>
              <a:custGeom>
                <a:rect l="0" t="0" r="0" b="0"/>
                <a:pathLst>
                  <a:path w="70" h="24">
                    <a:moveTo>
                      <a:pt x="9" y="24"/>
                    </a:moveTo>
                    <a:lnTo>
                      <a:pt x="9" y="24"/>
                    </a:lnTo>
                    <a:lnTo>
                      <a:pt x="14" y="17"/>
                    </a:lnTo>
                    <a:lnTo>
                      <a:pt x="20" y="13"/>
                    </a:lnTo>
                    <a:lnTo>
                      <a:pt x="27" y="11"/>
                    </a:lnTo>
                    <a:lnTo>
                      <a:pt x="33" y="8"/>
                    </a:lnTo>
                    <a:lnTo>
                      <a:pt x="42" y="8"/>
                    </a:lnTo>
                    <a:lnTo>
                      <a:pt x="49" y="8"/>
                    </a:lnTo>
                    <a:lnTo>
                      <a:pt x="57" y="11"/>
                    </a:lnTo>
                    <a:lnTo>
                      <a:pt x="66" y="15"/>
                    </a:lnTo>
                    <a:lnTo>
                      <a:pt x="70" y="6"/>
                    </a:lnTo>
                    <a:lnTo>
                      <a:pt x="62" y="2"/>
                    </a:lnTo>
                    <a:lnTo>
                      <a:pt x="51" y="0"/>
                    </a:lnTo>
                    <a:lnTo>
                      <a:pt x="42" y="0"/>
                    </a:lnTo>
                    <a:lnTo>
                      <a:pt x="31" y="0"/>
                    </a:lnTo>
                    <a:lnTo>
                      <a:pt x="22" y="2"/>
                    </a:lnTo>
                    <a:lnTo>
                      <a:pt x="14" y="6"/>
                    </a:lnTo>
                    <a:lnTo>
                      <a:pt x="7" y="11"/>
                    </a:lnTo>
                    <a:lnTo>
                      <a:pt x="0" y="17"/>
                    </a:lnTo>
                    <a:lnTo>
                      <a:pt x="0" y="17"/>
                    </a:lnTo>
                    <a:lnTo>
                      <a:pt x="9"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89" name="任意多边形 311388"/>
              <p:cNvSpPr/>
              <p:nvPr/>
            </p:nvSpPr>
            <p:spPr>
              <a:xfrm>
                <a:off x="3787" y="1372"/>
                <a:ext cx="33" cy="64"/>
              </a:xfrm>
              <a:custGeom>
                <a:rect l="0" t="0" r="0" b="0"/>
                <a:pathLst>
                  <a:path w="33" h="64">
                    <a:moveTo>
                      <a:pt x="33" y="57"/>
                    </a:moveTo>
                    <a:lnTo>
                      <a:pt x="33" y="57"/>
                    </a:lnTo>
                    <a:lnTo>
                      <a:pt x="24" y="50"/>
                    </a:lnTo>
                    <a:lnTo>
                      <a:pt x="20" y="46"/>
                    </a:lnTo>
                    <a:lnTo>
                      <a:pt x="13" y="40"/>
                    </a:lnTo>
                    <a:lnTo>
                      <a:pt x="11" y="33"/>
                    </a:lnTo>
                    <a:lnTo>
                      <a:pt x="9" y="24"/>
                    </a:lnTo>
                    <a:lnTo>
                      <a:pt x="9" y="18"/>
                    </a:lnTo>
                    <a:lnTo>
                      <a:pt x="11" y="11"/>
                    </a:lnTo>
                    <a:lnTo>
                      <a:pt x="13" y="7"/>
                    </a:lnTo>
                    <a:lnTo>
                      <a:pt x="4" y="0"/>
                    </a:lnTo>
                    <a:lnTo>
                      <a:pt x="2" y="9"/>
                    </a:lnTo>
                    <a:lnTo>
                      <a:pt x="0" y="18"/>
                    </a:lnTo>
                    <a:lnTo>
                      <a:pt x="0" y="26"/>
                    </a:lnTo>
                    <a:lnTo>
                      <a:pt x="2" y="35"/>
                    </a:lnTo>
                    <a:lnTo>
                      <a:pt x="7" y="44"/>
                    </a:lnTo>
                    <a:lnTo>
                      <a:pt x="11" y="50"/>
                    </a:lnTo>
                    <a:lnTo>
                      <a:pt x="20" y="59"/>
                    </a:lnTo>
                    <a:lnTo>
                      <a:pt x="28" y="64"/>
                    </a:lnTo>
                    <a:lnTo>
                      <a:pt x="28" y="64"/>
                    </a:lnTo>
                    <a:lnTo>
                      <a:pt x="33" y="5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0" name="任意多边形 311389"/>
              <p:cNvSpPr/>
              <p:nvPr/>
            </p:nvSpPr>
            <p:spPr>
              <a:xfrm>
                <a:off x="3815" y="1420"/>
                <a:ext cx="68" cy="24"/>
              </a:xfrm>
              <a:custGeom>
                <a:rect l="0" t="0" r="0" b="0"/>
                <a:pathLst>
                  <a:path w="68" h="24">
                    <a:moveTo>
                      <a:pt x="62" y="0"/>
                    </a:moveTo>
                    <a:lnTo>
                      <a:pt x="62" y="0"/>
                    </a:lnTo>
                    <a:lnTo>
                      <a:pt x="57" y="5"/>
                    </a:lnTo>
                    <a:lnTo>
                      <a:pt x="51" y="9"/>
                    </a:lnTo>
                    <a:lnTo>
                      <a:pt x="44" y="13"/>
                    </a:lnTo>
                    <a:lnTo>
                      <a:pt x="38" y="16"/>
                    </a:lnTo>
                    <a:lnTo>
                      <a:pt x="29" y="16"/>
                    </a:lnTo>
                    <a:lnTo>
                      <a:pt x="20" y="13"/>
                    </a:lnTo>
                    <a:lnTo>
                      <a:pt x="11" y="11"/>
                    </a:lnTo>
                    <a:lnTo>
                      <a:pt x="5" y="9"/>
                    </a:lnTo>
                    <a:lnTo>
                      <a:pt x="0" y="16"/>
                    </a:lnTo>
                    <a:lnTo>
                      <a:pt x="9" y="20"/>
                    </a:lnTo>
                    <a:lnTo>
                      <a:pt x="20" y="22"/>
                    </a:lnTo>
                    <a:lnTo>
                      <a:pt x="29" y="24"/>
                    </a:lnTo>
                    <a:lnTo>
                      <a:pt x="38" y="24"/>
                    </a:lnTo>
                    <a:lnTo>
                      <a:pt x="46" y="22"/>
                    </a:lnTo>
                    <a:lnTo>
                      <a:pt x="55" y="18"/>
                    </a:lnTo>
                    <a:lnTo>
                      <a:pt x="64" y="11"/>
                    </a:lnTo>
                    <a:lnTo>
                      <a:pt x="68" y="5"/>
                    </a:lnTo>
                    <a:lnTo>
                      <a:pt x="68" y="5"/>
                    </a:lnTo>
                    <a:lnTo>
                      <a:pt x="6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1" name="任意多边形 311390"/>
              <p:cNvSpPr/>
              <p:nvPr/>
            </p:nvSpPr>
            <p:spPr>
              <a:xfrm>
                <a:off x="3791" y="1359"/>
                <a:ext cx="92" cy="81"/>
              </a:xfrm>
              <a:custGeom>
                <a:rect l="0" t="0" r="0" b="0"/>
                <a:pathLst>
                  <a:path w="92" h="81">
                    <a:moveTo>
                      <a:pt x="88" y="63"/>
                    </a:moveTo>
                    <a:lnTo>
                      <a:pt x="92" y="57"/>
                    </a:lnTo>
                    <a:lnTo>
                      <a:pt x="92" y="48"/>
                    </a:lnTo>
                    <a:lnTo>
                      <a:pt x="92" y="42"/>
                    </a:lnTo>
                    <a:lnTo>
                      <a:pt x="90" y="33"/>
                    </a:lnTo>
                    <a:lnTo>
                      <a:pt x="86" y="26"/>
                    </a:lnTo>
                    <a:lnTo>
                      <a:pt x="81" y="20"/>
                    </a:lnTo>
                    <a:lnTo>
                      <a:pt x="75" y="13"/>
                    </a:lnTo>
                    <a:lnTo>
                      <a:pt x="68" y="9"/>
                    </a:lnTo>
                    <a:lnTo>
                      <a:pt x="59" y="4"/>
                    </a:lnTo>
                    <a:lnTo>
                      <a:pt x="49" y="2"/>
                    </a:lnTo>
                    <a:lnTo>
                      <a:pt x="40" y="0"/>
                    </a:lnTo>
                    <a:lnTo>
                      <a:pt x="31" y="2"/>
                    </a:lnTo>
                    <a:lnTo>
                      <a:pt x="24" y="4"/>
                    </a:lnTo>
                    <a:lnTo>
                      <a:pt x="16" y="7"/>
                    </a:lnTo>
                    <a:lnTo>
                      <a:pt x="11" y="11"/>
                    </a:lnTo>
                    <a:lnTo>
                      <a:pt x="5" y="18"/>
                    </a:lnTo>
                    <a:lnTo>
                      <a:pt x="3" y="24"/>
                    </a:lnTo>
                    <a:lnTo>
                      <a:pt x="0" y="33"/>
                    </a:lnTo>
                    <a:lnTo>
                      <a:pt x="0" y="39"/>
                    </a:lnTo>
                    <a:lnTo>
                      <a:pt x="3" y="48"/>
                    </a:lnTo>
                    <a:lnTo>
                      <a:pt x="7" y="55"/>
                    </a:lnTo>
                    <a:lnTo>
                      <a:pt x="11" y="61"/>
                    </a:lnTo>
                    <a:lnTo>
                      <a:pt x="18" y="68"/>
                    </a:lnTo>
                    <a:lnTo>
                      <a:pt x="27" y="72"/>
                    </a:lnTo>
                    <a:lnTo>
                      <a:pt x="35" y="77"/>
                    </a:lnTo>
                    <a:lnTo>
                      <a:pt x="44" y="79"/>
                    </a:lnTo>
                    <a:lnTo>
                      <a:pt x="53" y="81"/>
                    </a:lnTo>
                    <a:lnTo>
                      <a:pt x="62" y="79"/>
                    </a:lnTo>
                    <a:lnTo>
                      <a:pt x="70" y="79"/>
                    </a:lnTo>
                    <a:lnTo>
                      <a:pt x="77" y="74"/>
                    </a:lnTo>
                    <a:lnTo>
                      <a:pt x="83" y="70"/>
                    </a:lnTo>
                    <a:lnTo>
                      <a:pt x="88" y="6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2" name="任意多边形 311391"/>
              <p:cNvSpPr/>
              <p:nvPr/>
            </p:nvSpPr>
            <p:spPr>
              <a:xfrm>
                <a:off x="3857" y="1363"/>
                <a:ext cx="31" cy="62"/>
              </a:xfrm>
              <a:custGeom>
                <a:rect l="0" t="0" r="0" b="0"/>
                <a:pathLst>
                  <a:path w="31" h="62">
                    <a:moveTo>
                      <a:pt x="0" y="9"/>
                    </a:moveTo>
                    <a:lnTo>
                      <a:pt x="0" y="9"/>
                    </a:lnTo>
                    <a:lnTo>
                      <a:pt x="7" y="14"/>
                    </a:lnTo>
                    <a:lnTo>
                      <a:pt x="13" y="18"/>
                    </a:lnTo>
                    <a:lnTo>
                      <a:pt x="17" y="24"/>
                    </a:lnTo>
                    <a:lnTo>
                      <a:pt x="20" y="31"/>
                    </a:lnTo>
                    <a:lnTo>
                      <a:pt x="22" y="38"/>
                    </a:lnTo>
                    <a:lnTo>
                      <a:pt x="22" y="44"/>
                    </a:lnTo>
                    <a:lnTo>
                      <a:pt x="22" y="51"/>
                    </a:lnTo>
                    <a:lnTo>
                      <a:pt x="17" y="57"/>
                    </a:lnTo>
                    <a:lnTo>
                      <a:pt x="26" y="62"/>
                    </a:lnTo>
                    <a:lnTo>
                      <a:pt x="31" y="53"/>
                    </a:lnTo>
                    <a:lnTo>
                      <a:pt x="31" y="46"/>
                    </a:lnTo>
                    <a:lnTo>
                      <a:pt x="31" y="38"/>
                    </a:lnTo>
                    <a:lnTo>
                      <a:pt x="28" y="29"/>
                    </a:lnTo>
                    <a:lnTo>
                      <a:pt x="24" y="20"/>
                    </a:lnTo>
                    <a:lnTo>
                      <a:pt x="20" y="14"/>
                    </a:lnTo>
                    <a:lnTo>
                      <a:pt x="11" y="7"/>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3" name="任意多边形 311392"/>
              <p:cNvSpPr/>
              <p:nvPr/>
            </p:nvSpPr>
            <p:spPr>
              <a:xfrm>
                <a:off x="3794" y="1355"/>
                <a:ext cx="67" cy="24"/>
              </a:xfrm>
              <a:custGeom>
                <a:rect l="0" t="0" r="0" b="0"/>
                <a:pathLst>
                  <a:path w="67" h="24">
                    <a:moveTo>
                      <a:pt x="6" y="24"/>
                    </a:moveTo>
                    <a:lnTo>
                      <a:pt x="6" y="24"/>
                    </a:lnTo>
                    <a:lnTo>
                      <a:pt x="11" y="19"/>
                    </a:lnTo>
                    <a:lnTo>
                      <a:pt x="17" y="15"/>
                    </a:lnTo>
                    <a:lnTo>
                      <a:pt x="21" y="13"/>
                    </a:lnTo>
                    <a:lnTo>
                      <a:pt x="30" y="11"/>
                    </a:lnTo>
                    <a:lnTo>
                      <a:pt x="37" y="8"/>
                    </a:lnTo>
                    <a:lnTo>
                      <a:pt x="46" y="11"/>
                    </a:lnTo>
                    <a:lnTo>
                      <a:pt x="54" y="13"/>
                    </a:lnTo>
                    <a:lnTo>
                      <a:pt x="63" y="17"/>
                    </a:lnTo>
                    <a:lnTo>
                      <a:pt x="67" y="8"/>
                    </a:lnTo>
                    <a:lnTo>
                      <a:pt x="56" y="4"/>
                    </a:lnTo>
                    <a:lnTo>
                      <a:pt x="48" y="2"/>
                    </a:lnTo>
                    <a:lnTo>
                      <a:pt x="37" y="0"/>
                    </a:lnTo>
                    <a:lnTo>
                      <a:pt x="28" y="2"/>
                    </a:lnTo>
                    <a:lnTo>
                      <a:pt x="19" y="4"/>
                    </a:lnTo>
                    <a:lnTo>
                      <a:pt x="11" y="6"/>
                    </a:lnTo>
                    <a:lnTo>
                      <a:pt x="4" y="13"/>
                    </a:lnTo>
                    <a:lnTo>
                      <a:pt x="0" y="19"/>
                    </a:lnTo>
                    <a:lnTo>
                      <a:pt x="0" y="19"/>
                    </a:lnTo>
                    <a:lnTo>
                      <a:pt x="6"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4" name="任意多边形 311393"/>
              <p:cNvSpPr/>
              <p:nvPr/>
            </p:nvSpPr>
            <p:spPr>
              <a:xfrm>
                <a:off x="3787" y="1374"/>
                <a:ext cx="33" cy="62"/>
              </a:xfrm>
              <a:custGeom>
                <a:rect l="0" t="0" r="0" b="0"/>
                <a:pathLst>
                  <a:path w="33" h="62">
                    <a:moveTo>
                      <a:pt x="33" y="55"/>
                    </a:moveTo>
                    <a:lnTo>
                      <a:pt x="33" y="55"/>
                    </a:lnTo>
                    <a:lnTo>
                      <a:pt x="26" y="48"/>
                    </a:lnTo>
                    <a:lnTo>
                      <a:pt x="20" y="44"/>
                    </a:lnTo>
                    <a:lnTo>
                      <a:pt x="15" y="38"/>
                    </a:lnTo>
                    <a:lnTo>
                      <a:pt x="11" y="31"/>
                    </a:lnTo>
                    <a:lnTo>
                      <a:pt x="9" y="24"/>
                    </a:lnTo>
                    <a:lnTo>
                      <a:pt x="9" y="18"/>
                    </a:lnTo>
                    <a:lnTo>
                      <a:pt x="11" y="11"/>
                    </a:lnTo>
                    <a:lnTo>
                      <a:pt x="13" y="5"/>
                    </a:lnTo>
                    <a:lnTo>
                      <a:pt x="7" y="0"/>
                    </a:lnTo>
                    <a:lnTo>
                      <a:pt x="2" y="9"/>
                    </a:lnTo>
                    <a:lnTo>
                      <a:pt x="0" y="18"/>
                    </a:lnTo>
                    <a:lnTo>
                      <a:pt x="0" y="24"/>
                    </a:lnTo>
                    <a:lnTo>
                      <a:pt x="2" y="33"/>
                    </a:lnTo>
                    <a:lnTo>
                      <a:pt x="7" y="42"/>
                    </a:lnTo>
                    <a:lnTo>
                      <a:pt x="13" y="51"/>
                    </a:lnTo>
                    <a:lnTo>
                      <a:pt x="20" y="57"/>
                    </a:lnTo>
                    <a:lnTo>
                      <a:pt x="28" y="62"/>
                    </a:lnTo>
                    <a:lnTo>
                      <a:pt x="28" y="62"/>
                    </a:lnTo>
                    <a:lnTo>
                      <a:pt x="33" y="5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5" name="任意多边形 311394"/>
              <p:cNvSpPr/>
              <p:nvPr/>
            </p:nvSpPr>
            <p:spPr>
              <a:xfrm>
                <a:off x="3815" y="1420"/>
                <a:ext cx="68" cy="24"/>
              </a:xfrm>
              <a:custGeom>
                <a:rect l="0" t="0" r="0" b="0"/>
                <a:pathLst>
                  <a:path w="68" h="24">
                    <a:moveTo>
                      <a:pt x="59" y="0"/>
                    </a:moveTo>
                    <a:lnTo>
                      <a:pt x="59" y="0"/>
                    </a:lnTo>
                    <a:lnTo>
                      <a:pt x="55" y="5"/>
                    </a:lnTo>
                    <a:lnTo>
                      <a:pt x="51" y="9"/>
                    </a:lnTo>
                    <a:lnTo>
                      <a:pt x="44" y="13"/>
                    </a:lnTo>
                    <a:lnTo>
                      <a:pt x="38" y="13"/>
                    </a:lnTo>
                    <a:lnTo>
                      <a:pt x="29" y="16"/>
                    </a:lnTo>
                    <a:lnTo>
                      <a:pt x="20" y="13"/>
                    </a:lnTo>
                    <a:lnTo>
                      <a:pt x="14" y="11"/>
                    </a:lnTo>
                    <a:lnTo>
                      <a:pt x="5" y="9"/>
                    </a:lnTo>
                    <a:lnTo>
                      <a:pt x="0" y="16"/>
                    </a:lnTo>
                    <a:lnTo>
                      <a:pt x="9" y="20"/>
                    </a:lnTo>
                    <a:lnTo>
                      <a:pt x="20" y="22"/>
                    </a:lnTo>
                    <a:lnTo>
                      <a:pt x="29" y="24"/>
                    </a:lnTo>
                    <a:lnTo>
                      <a:pt x="38" y="22"/>
                    </a:lnTo>
                    <a:lnTo>
                      <a:pt x="46" y="20"/>
                    </a:lnTo>
                    <a:lnTo>
                      <a:pt x="55" y="18"/>
                    </a:lnTo>
                    <a:lnTo>
                      <a:pt x="62" y="11"/>
                    </a:lnTo>
                    <a:lnTo>
                      <a:pt x="68" y="5"/>
                    </a:lnTo>
                    <a:lnTo>
                      <a:pt x="68" y="5"/>
                    </a:lnTo>
                    <a:lnTo>
                      <a:pt x="5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6" name="任意多边形 311395"/>
              <p:cNvSpPr/>
              <p:nvPr/>
            </p:nvSpPr>
            <p:spPr>
              <a:xfrm>
                <a:off x="3794" y="1361"/>
                <a:ext cx="89" cy="79"/>
              </a:xfrm>
              <a:custGeom>
                <a:rect l="0" t="0" r="0" b="0"/>
                <a:pathLst>
                  <a:path w="89" h="79">
                    <a:moveTo>
                      <a:pt x="85" y="61"/>
                    </a:moveTo>
                    <a:lnTo>
                      <a:pt x="87" y="55"/>
                    </a:lnTo>
                    <a:lnTo>
                      <a:pt x="89" y="48"/>
                    </a:lnTo>
                    <a:lnTo>
                      <a:pt x="89" y="40"/>
                    </a:lnTo>
                    <a:lnTo>
                      <a:pt x="87" y="33"/>
                    </a:lnTo>
                    <a:lnTo>
                      <a:pt x="83" y="26"/>
                    </a:lnTo>
                    <a:lnTo>
                      <a:pt x="78" y="20"/>
                    </a:lnTo>
                    <a:lnTo>
                      <a:pt x="72" y="13"/>
                    </a:lnTo>
                    <a:lnTo>
                      <a:pt x="63" y="7"/>
                    </a:lnTo>
                    <a:lnTo>
                      <a:pt x="54" y="5"/>
                    </a:lnTo>
                    <a:lnTo>
                      <a:pt x="46" y="2"/>
                    </a:lnTo>
                    <a:lnTo>
                      <a:pt x="37" y="0"/>
                    </a:lnTo>
                    <a:lnTo>
                      <a:pt x="28" y="0"/>
                    </a:lnTo>
                    <a:lnTo>
                      <a:pt x="21" y="2"/>
                    </a:lnTo>
                    <a:lnTo>
                      <a:pt x="15" y="7"/>
                    </a:lnTo>
                    <a:lnTo>
                      <a:pt x="8" y="11"/>
                    </a:lnTo>
                    <a:lnTo>
                      <a:pt x="4" y="18"/>
                    </a:lnTo>
                    <a:lnTo>
                      <a:pt x="0" y="24"/>
                    </a:lnTo>
                    <a:lnTo>
                      <a:pt x="0" y="31"/>
                    </a:lnTo>
                    <a:lnTo>
                      <a:pt x="0" y="40"/>
                    </a:lnTo>
                    <a:lnTo>
                      <a:pt x="2" y="46"/>
                    </a:lnTo>
                    <a:lnTo>
                      <a:pt x="4" y="53"/>
                    </a:lnTo>
                    <a:lnTo>
                      <a:pt x="11" y="59"/>
                    </a:lnTo>
                    <a:lnTo>
                      <a:pt x="17" y="66"/>
                    </a:lnTo>
                    <a:lnTo>
                      <a:pt x="24" y="70"/>
                    </a:lnTo>
                    <a:lnTo>
                      <a:pt x="32" y="75"/>
                    </a:lnTo>
                    <a:lnTo>
                      <a:pt x="41" y="77"/>
                    </a:lnTo>
                    <a:lnTo>
                      <a:pt x="50" y="79"/>
                    </a:lnTo>
                    <a:lnTo>
                      <a:pt x="59" y="77"/>
                    </a:lnTo>
                    <a:lnTo>
                      <a:pt x="67" y="75"/>
                    </a:lnTo>
                    <a:lnTo>
                      <a:pt x="74" y="72"/>
                    </a:lnTo>
                    <a:lnTo>
                      <a:pt x="80" y="68"/>
                    </a:lnTo>
                    <a:lnTo>
                      <a:pt x="85" y="6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7" name="任意多边形 311396"/>
              <p:cNvSpPr/>
              <p:nvPr/>
            </p:nvSpPr>
            <p:spPr>
              <a:xfrm>
                <a:off x="3855" y="1366"/>
                <a:ext cx="33" cy="59"/>
              </a:xfrm>
              <a:custGeom>
                <a:rect l="0" t="0" r="0" b="0"/>
                <a:pathLst>
                  <a:path w="33" h="59">
                    <a:moveTo>
                      <a:pt x="0" y="6"/>
                    </a:moveTo>
                    <a:lnTo>
                      <a:pt x="0" y="6"/>
                    </a:lnTo>
                    <a:lnTo>
                      <a:pt x="6" y="11"/>
                    </a:lnTo>
                    <a:lnTo>
                      <a:pt x="13" y="17"/>
                    </a:lnTo>
                    <a:lnTo>
                      <a:pt x="17" y="24"/>
                    </a:lnTo>
                    <a:lnTo>
                      <a:pt x="22" y="30"/>
                    </a:lnTo>
                    <a:lnTo>
                      <a:pt x="24" y="37"/>
                    </a:lnTo>
                    <a:lnTo>
                      <a:pt x="24" y="41"/>
                    </a:lnTo>
                    <a:lnTo>
                      <a:pt x="22" y="48"/>
                    </a:lnTo>
                    <a:lnTo>
                      <a:pt x="19" y="54"/>
                    </a:lnTo>
                    <a:lnTo>
                      <a:pt x="28" y="59"/>
                    </a:lnTo>
                    <a:lnTo>
                      <a:pt x="30" y="52"/>
                    </a:lnTo>
                    <a:lnTo>
                      <a:pt x="33" y="43"/>
                    </a:lnTo>
                    <a:lnTo>
                      <a:pt x="33" y="35"/>
                    </a:lnTo>
                    <a:lnTo>
                      <a:pt x="30" y="26"/>
                    </a:lnTo>
                    <a:lnTo>
                      <a:pt x="26" y="17"/>
                    </a:lnTo>
                    <a:lnTo>
                      <a:pt x="19" y="11"/>
                    </a:lnTo>
                    <a:lnTo>
                      <a:pt x="13" y="4"/>
                    </a:lnTo>
                    <a:lnTo>
                      <a:pt x="4" y="0"/>
                    </a:lnTo>
                    <a:lnTo>
                      <a:pt x="4"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8" name="任意多边形 311397"/>
              <p:cNvSpPr/>
              <p:nvPr/>
            </p:nvSpPr>
            <p:spPr>
              <a:xfrm>
                <a:off x="3794" y="1357"/>
                <a:ext cx="65" cy="24"/>
              </a:xfrm>
              <a:custGeom>
                <a:rect l="0" t="0" r="0" b="0"/>
                <a:pathLst>
                  <a:path w="65" h="24">
                    <a:moveTo>
                      <a:pt x="6" y="24"/>
                    </a:moveTo>
                    <a:lnTo>
                      <a:pt x="6" y="24"/>
                    </a:lnTo>
                    <a:lnTo>
                      <a:pt x="11" y="20"/>
                    </a:lnTo>
                    <a:lnTo>
                      <a:pt x="17" y="15"/>
                    </a:lnTo>
                    <a:lnTo>
                      <a:pt x="21" y="11"/>
                    </a:lnTo>
                    <a:lnTo>
                      <a:pt x="30" y="11"/>
                    </a:lnTo>
                    <a:lnTo>
                      <a:pt x="37" y="9"/>
                    </a:lnTo>
                    <a:lnTo>
                      <a:pt x="46" y="11"/>
                    </a:lnTo>
                    <a:lnTo>
                      <a:pt x="52" y="13"/>
                    </a:lnTo>
                    <a:lnTo>
                      <a:pt x="61" y="15"/>
                    </a:lnTo>
                    <a:lnTo>
                      <a:pt x="65" y="9"/>
                    </a:lnTo>
                    <a:lnTo>
                      <a:pt x="56" y="4"/>
                    </a:lnTo>
                    <a:lnTo>
                      <a:pt x="48" y="2"/>
                    </a:lnTo>
                    <a:lnTo>
                      <a:pt x="37" y="0"/>
                    </a:lnTo>
                    <a:lnTo>
                      <a:pt x="28" y="0"/>
                    </a:lnTo>
                    <a:lnTo>
                      <a:pt x="19" y="2"/>
                    </a:lnTo>
                    <a:lnTo>
                      <a:pt x="11" y="6"/>
                    </a:lnTo>
                    <a:lnTo>
                      <a:pt x="4" y="13"/>
                    </a:lnTo>
                    <a:lnTo>
                      <a:pt x="0" y="20"/>
                    </a:lnTo>
                    <a:lnTo>
                      <a:pt x="0" y="20"/>
                    </a:lnTo>
                    <a:lnTo>
                      <a:pt x="6"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399" name="任意多边形 311398"/>
              <p:cNvSpPr/>
              <p:nvPr/>
            </p:nvSpPr>
            <p:spPr>
              <a:xfrm>
                <a:off x="3787" y="1377"/>
                <a:ext cx="33" cy="59"/>
              </a:xfrm>
              <a:custGeom>
                <a:rect l="0" t="0" r="0" b="0"/>
                <a:pathLst>
                  <a:path w="33" h="59">
                    <a:moveTo>
                      <a:pt x="33" y="52"/>
                    </a:moveTo>
                    <a:lnTo>
                      <a:pt x="33" y="52"/>
                    </a:lnTo>
                    <a:lnTo>
                      <a:pt x="26" y="45"/>
                    </a:lnTo>
                    <a:lnTo>
                      <a:pt x="20" y="41"/>
                    </a:lnTo>
                    <a:lnTo>
                      <a:pt x="15" y="35"/>
                    </a:lnTo>
                    <a:lnTo>
                      <a:pt x="13" y="28"/>
                    </a:lnTo>
                    <a:lnTo>
                      <a:pt x="11" y="21"/>
                    </a:lnTo>
                    <a:lnTo>
                      <a:pt x="11" y="15"/>
                    </a:lnTo>
                    <a:lnTo>
                      <a:pt x="11" y="8"/>
                    </a:lnTo>
                    <a:lnTo>
                      <a:pt x="13" y="4"/>
                    </a:lnTo>
                    <a:lnTo>
                      <a:pt x="7" y="0"/>
                    </a:lnTo>
                    <a:lnTo>
                      <a:pt x="2" y="6"/>
                    </a:lnTo>
                    <a:lnTo>
                      <a:pt x="0" y="15"/>
                    </a:lnTo>
                    <a:lnTo>
                      <a:pt x="2" y="24"/>
                    </a:lnTo>
                    <a:lnTo>
                      <a:pt x="4" y="32"/>
                    </a:lnTo>
                    <a:lnTo>
                      <a:pt x="9" y="39"/>
                    </a:lnTo>
                    <a:lnTo>
                      <a:pt x="13" y="48"/>
                    </a:lnTo>
                    <a:lnTo>
                      <a:pt x="20" y="54"/>
                    </a:lnTo>
                    <a:lnTo>
                      <a:pt x="28" y="59"/>
                    </a:lnTo>
                    <a:lnTo>
                      <a:pt x="28" y="59"/>
                    </a:lnTo>
                    <a:lnTo>
                      <a:pt x="33" y="5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0" name="任意多边形 311399"/>
              <p:cNvSpPr/>
              <p:nvPr/>
            </p:nvSpPr>
            <p:spPr>
              <a:xfrm>
                <a:off x="3815" y="1420"/>
                <a:ext cx="68" cy="24"/>
              </a:xfrm>
              <a:custGeom>
                <a:rect l="0" t="0" r="0" b="0"/>
                <a:pathLst>
                  <a:path w="68" h="24">
                    <a:moveTo>
                      <a:pt x="59" y="0"/>
                    </a:moveTo>
                    <a:lnTo>
                      <a:pt x="59" y="0"/>
                    </a:lnTo>
                    <a:lnTo>
                      <a:pt x="55" y="5"/>
                    </a:lnTo>
                    <a:lnTo>
                      <a:pt x="51" y="9"/>
                    </a:lnTo>
                    <a:lnTo>
                      <a:pt x="44" y="11"/>
                    </a:lnTo>
                    <a:lnTo>
                      <a:pt x="38" y="13"/>
                    </a:lnTo>
                    <a:lnTo>
                      <a:pt x="29" y="13"/>
                    </a:lnTo>
                    <a:lnTo>
                      <a:pt x="22" y="13"/>
                    </a:lnTo>
                    <a:lnTo>
                      <a:pt x="14" y="11"/>
                    </a:lnTo>
                    <a:lnTo>
                      <a:pt x="5" y="9"/>
                    </a:lnTo>
                    <a:lnTo>
                      <a:pt x="0" y="16"/>
                    </a:lnTo>
                    <a:lnTo>
                      <a:pt x="9" y="20"/>
                    </a:lnTo>
                    <a:lnTo>
                      <a:pt x="20" y="22"/>
                    </a:lnTo>
                    <a:lnTo>
                      <a:pt x="29" y="24"/>
                    </a:lnTo>
                    <a:lnTo>
                      <a:pt x="38" y="22"/>
                    </a:lnTo>
                    <a:lnTo>
                      <a:pt x="46" y="20"/>
                    </a:lnTo>
                    <a:lnTo>
                      <a:pt x="55" y="18"/>
                    </a:lnTo>
                    <a:lnTo>
                      <a:pt x="62" y="11"/>
                    </a:lnTo>
                    <a:lnTo>
                      <a:pt x="68" y="5"/>
                    </a:lnTo>
                    <a:lnTo>
                      <a:pt x="68" y="5"/>
                    </a:lnTo>
                    <a:lnTo>
                      <a:pt x="5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1" name="任意多边形 311400"/>
              <p:cNvSpPr/>
              <p:nvPr/>
            </p:nvSpPr>
            <p:spPr>
              <a:xfrm>
                <a:off x="3794" y="1363"/>
                <a:ext cx="87" cy="75"/>
              </a:xfrm>
              <a:custGeom>
                <a:rect l="0" t="0" r="0" b="0"/>
                <a:pathLst>
                  <a:path w="87" h="75">
                    <a:moveTo>
                      <a:pt x="83" y="59"/>
                    </a:moveTo>
                    <a:lnTo>
                      <a:pt x="87" y="53"/>
                    </a:lnTo>
                    <a:lnTo>
                      <a:pt x="87" y="46"/>
                    </a:lnTo>
                    <a:lnTo>
                      <a:pt x="87" y="38"/>
                    </a:lnTo>
                    <a:lnTo>
                      <a:pt x="85" y="31"/>
                    </a:lnTo>
                    <a:lnTo>
                      <a:pt x="80" y="24"/>
                    </a:lnTo>
                    <a:lnTo>
                      <a:pt x="76" y="18"/>
                    </a:lnTo>
                    <a:lnTo>
                      <a:pt x="70" y="11"/>
                    </a:lnTo>
                    <a:lnTo>
                      <a:pt x="63" y="7"/>
                    </a:lnTo>
                    <a:lnTo>
                      <a:pt x="54" y="3"/>
                    </a:lnTo>
                    <a:lnTo>
                      <a:pt x="46" y="0"/>
                    </a:lnTo>
                    <a:lnTo>
                      <a:pt x="37" y="0"/>
                    </a:lnTo>
                    <a:lnTo>
                      <a:pt x="28" y="0"/>
                    </a:lnTo>
                    <a:lnTo>
                      <a:pt x="21" y="3"/>
                    </a:lnTo>
                    <a:lnTo>
                      <a:pt x="15" y="7"/>
                    </a:lnTo>
                    <a:lnTo>
                      <a:pt x="8" y="11"/>
                    </a:lnTo>
                    <a:lnTo>
                      <a:pt x="4" y="16"/>
                    </a:lnTo>
                    <a:lnTo>
                      <a:pt x="0" y="22"/>
                    </a:lnTo>
                    <a:lnTo>
                      <a:pt x="0" y="31"/>
                    </a:lnTo>
                    <a:lnTo>
                      <a:pt x="0" y="38"/>
                    </a:lnTo>
                    <a:lnTo>
                      <a:pt x="2" y="44"/>
                    </a:lnTo>
                    <a:lnTo>
                      <a:pt x="6" y="51"/>
                    </a:lnTo>
                    <a:lnTo>
                      <a:pt x="11" y="57"/>
                    </a:lnTo>
                    <a:lnTo>
                      <a:pt x="17" y="64"/>
                    </a:lnTo>
                    <a:lnTo>
                      <a:pt x="26" y="68"/>
                    </a:lnTo>
                    <a:lnTo>
                      <a:pt x="32" y="73"/>
                    </a:lnTo>
                    <a:lnTo>
                      <a:pt x="41" y="75"/>
                    </a:lnTo>
                    <a:lnTo>
                      <a:pt x="50" y="75"/>
                    </a:lnTo>
                    <a:lnTo>
                      <a:pt x="59" y="75"/>
                    </a:lnTo>
                    <a:lnTo>
                      <a:pt x="67" y="73"/>
                    </a:lnTo>
                    <a:lnTo>
                      <a:pt x="74" y="70"/>
                    </a:lnTo>
                    <a:lnTo>
                      <a:pt x="78" y="66"/>
                    </a:lnTo>
                    <a:lnTo>
                      <a:pt x="83" y="5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2" name="任意多边形 311401"/>
              <p:cNvSpPr/>
              <p:nvPr/>
            </p:nvSpPr>
            <p:spPr>
              <a:xfrm>
                <a:off x="3855" y="1366"/>
                <a:ext cx="30" cy="59"/>
              </a:xfrm>
              <a:custGeom>
                <a:rect l="0" t="0" r="0" b="0"/>
                <a:pathLst>
                  <a:path w="30" h="59">
                    <a:moveTo>
                      <a:pt x="0" y="8"/>
                    </a:moveTo>
                    <a:lnTo>
                      <a:pt x="0" y="8"/>
                    </a:lnTo>
                    <a:lnTo>
                      <a:pt x="6" y="13"/>
                    </a:lnTo>
                    <a:lnTo>
                      <a:pt x="13" y="17"/>
                    </a:lnTo>
                    <a:lnTo>
                      <a:pt x="17" y="24"/>
                    </a:lnTo>
                    <a:lnTo>
                      <a:pt x="19" y="30"/>
                    </a:lnTo>
                    <a:lnTo>
                      <a:pt x="22" y="37"/>
                    </a:lnTo>
                    <a:lnTo>
                      <a:pt x="22" y="43"/>
                    </a:lnTo>
                    <a:lnTo>
                      <a:pt x="22" y="48"/>
                    </a:lnTo>
                    <a:lnTo>
                      <a:pt x="19" y="54"/>
                    </a:lnTo>
                    <a:lnTo>
                      <a:pt x="26" y="59"/>
                    </a:lnTo>
                    <a:lnTo>
                      <a:pt x="30" y="52"/>
                    </a:lnTo>
                    <a:lnTo>
                      <a:pt x="30" y="43"/>
                    </a:lnTo>
                    <a:lnTo>
                      <a:pt x="30" y="35"/>
                    </a:lnTo>
                    <a:lnTo>
                      <a:pt x="28" y="26"/>
                    </a:lnTo>
                    <a:lnTo>
                      <a:pt x="24" y="19"/>
                    </a:lnTo>
                    <a:lnTo>
                      <a:pt x="19" y="13"/>
                    </a:lnTo>
                    <a:lnTo>
                      <a:pt x="11" y="6"/>
                    </a:lnTo>
                    <a:lnTo>
                      <a:pt x="4" y="0"/>
                    </a:lnTo>
                    <a:lnTo>
                      <a:pt x="4"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3" name="任意多边形 311402"/>
              <p:cNvSpPr/>
              <p:nvPr/>
            </p:nvSpPr>
            <p:spPr>
              <a:xfrm>
                <a:off x="3794" y="1359"/>
                <a:ext cx="65" cy="22"/>
              </a:xfrm>
              <a:custGeom>
                <a:rect l="0" t="0" r="0" b="0"/>
                <a:pathLst>
                  <a:path w="65" h="22">
                    <a:moveTo>
                      <a:pt x="8" y="22"/>
                    </a:moveTo>
                    <a:lnTo>
                      <a:pt x="8" y="22"/>
                    </a:lnTo>
                    <a:lnTo>
                      <a:pt x="11" y="18"/>
                    </a:lnTo>
                    <a:lnTo>
                      <a:pt x="17" y="13"/>
                    </a:lnTo>
                    <a:lnTo>
                      <a:pt x="21" y="11"/>
                    </a:lnTo>
                    <a:lnTo>
                      <a:pt x="30" y="9"/>
                    </a:lnTo>
                    <a:lnTo>
                      <a:pt x="37" y="9"/>
                    </a:lnTo>
                    <a:lnTo>
                      <a:pt x="46" y="9"/>
                    </a:lnTo>
                    <a:lnTo>
                      <a:pt x="52" y="11"/>
                    </a:lnTo>
                    <a:lnTo>
                      <a:pt x="61" y="15"/>
                    </a:lnTo>
                    <a:lnTo>
                      <a:pt x="65" y="7"/>
                    </a:lnTo>
                    <a:lnTo>
                      <a:pt x="56" y="2"/>
                    </a:lnTo>
                    <a:lnTo>
                      <a:pt x="46" y="0"/>
                    </a:lnTo>
                    <a:lnTo>
                      <a:pt x="37" y="0"/>
                    </a:lnTo>
                    <a:lnTo>
                      <a:pt x="28" y="0"/>
                    </a:lnTo>
                    <a:lnTo>
                      <a:pt x="19" y="2"/>
                    </a:lnTo>
                    <a:lnTo>
                      <a:pt x="11" y="7"/>
                    </a:lnTo>
                    <a:lnTo>
                      <a:pt x="4" y="11"/>
                    </a:lnTo>
                    <a:lnTo>
                      <a:pt x="0" y="18"/>
                    </a:lnTo>
                    <a:lnTo>
                      <a:pt x="0" y="18"/>
                    </a:lnTo>
                    <a:lnTo>
                      <a:pt x="8"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4" name="任意多边形 311403"/>
              <p:cNvSpPr/>
              <p:nvPr/>
            </p:nvSpPr>
            <p:spPr>
              <a:xfrm>
                <a:off x="3789" y="1377"/>
                <a:ext cx="31" cy="59"/>
              </a:xfrm>
              <a:custGeom>
                <a:rect l="0" t="0" r="0" b="0"/>
                <a:pathLst>
                  <a:path w="31" h="59">
                    <a:moveTo>
                      <a:pt x="31" y="50"/>
                    </a:moveTo>
                    <a:lnTo>
                      <a:pt x="31" y="50"/>
                    </a:lnTo>
                    <a:lnTo>
                      <a:pt x="24" y="45"/>
                    </a:lnTo>
                    <a:lnTo>
                      <a:pt x="20" y="41"/>
                    </a:lnTo>
                    <a:lnTo>
                      <a:pt x="13" y="35"/>
                    </a:lnTo>
                    <a:lnTo>
                      <a:pt x="11" y="28"/>
                    </a:lnTo>
                    <a:lnTo>
                      <a:pt x="9" y="24"/>
                    </a:lnTo>
                    <a:lnTo>
                      <a:pt x="9" y="17"/>
                    </a:lnTo>
                    <a:lnTo>
                      <a:pt x="9" y="10"/>
                    </a:lnTo>
                    <a:lnTo>
                      <a:pt x="13" y="4"/>
                    </a:lnTo>
                    <a:lnTo>
                      <a:pt x="5" y="0"/>
                    </a:lnTo>
                    <a:lnTo>
                      <a:pt x="0" y="8"/>
                    </a:lnTo>
                    <a:lnTo>
                      <a:pt x="0" y="17"/>
                    </a:lnTo>
                    <a:lnTo>
                      <a:pt x="0" y="24"/>
                    </a:lnTo>
                    <a:lnTo>
                      <a:pt x="2" y="32"/>
                    </a:lnTo>
                    <a:lnTo>
                      <a:pt x="7" y="41"/>
                    </a:lnTo>
                    <a:lnTo>
                      <a:pt x="13" y="48"/>
                    </a:lnTo>
                    <a:lnTo>
                      <a:pt x="20" y="54"/>
                    </a:lnTo>
                    <a:lnTo>
                      <a:pt x="29" y="59"/>
                    </a:lnTo>
                    <a:lnTo>
                      <a:pt x="29" y="59"/>
                    </a:lnTo>
                    <a:lnTo>
                      <a:pt x="31" y="5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5" name="任意多边形 311404"/>
              <p:cNvSpPr/>
              <p:nvPr/>
            </p:nvSpPr>
            <p:spPr>
              <a:xfrm>
                <a:off x="3818" y="1420"/>
                <a:ext cx="63" cy="22"/>
              </a:xfrm>
              <a:custGeom>
                <a:rect l="0" t="0" r="0" b="0"/>
                <a:pathLst>
                  <a:path w="62" h="22">
                    <a:moveTo>
                      <a:pt x="56" y="0"/>
                    </a:moveTo>
                    <a:lnTo>
                      <a:pt x="56" y="0"/>
                    </a:lnTo>
                    <a:lnTo>
                      <a:pt x="52" y="5"/>
                    </a:lnTo>
                    <a:lnTo>
                      <a:pt x="48" y="9"/>
                    </a:lnTo>
                    <a:lnTo>
                      <a:pt x="41" y="11"/>
                    </a:lnTo>
                    <a:lnTo>
                      <a:pt x="35" y="13"/>
                    </a:lnTo>
                    <a:lnTo>
                      <a:pt x="26" y="13"/>
                    </a:lnTo>
                    <a:lnTo>
                      <a:pt x="19" y="13"/>
                    </a:lnTo>
                    <a:lnTo>
                      <a:pt x="11" y="11"/>
                    </a:lnTo>
                    <a:lnTo>
                      <a:pt x="2" y="7"/>
                    </a:lnTo>
                    <a:lnTo>
                      <a:pt x="0" y="16"/>
                    </a:lnTo>
                    <a:lnTo>
                      <a:pt x="8" y="20"/>
                    </a:lnTo>
                    <a:lnTo>
                      <a:pt x="17" y="22"/>
                    </a:lnTo>
                    <a:lnTo>
                      <a:pt x="26" y="22"/>
                    </a:lnTo>
                    <a:lnTo>
                      <a:pt x="35" y="22"/>
                    </a:lnTo>
                    <a:lnTo>
                      <a:pt x="43" y="20"/>
                    </a:lnTo>
                    <a:lnTo>
                      <a:pt x="52" y="18"/>
                    </a:lnTo>
                    <a:lnTo>
                      <a:pt x="59" y="11"/>
                    </a:lnTo>
                    <a:lnTo>
                      <a:pt x="63" y="5"/>
                    </a:lnTo>
                    <a:lnTo>
                      <a:pt x="63" y="5"/>
                    </a:lnTo>
                    <a:lnTo>
                      <a:pt x="5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6" name="任意多边形 311405"/>
              <p:cNvSpPr/>
              <p:nvPr/>
            </p:nvSpPr>
            <p:spPr>
              <a:xfrm>
                <a:off x="3794" y="1366"/>
                <a:ext cx="87" cy="72"/>
              </a:xfrm>
              <a:custGeom>
                <a:rect l="0" t="0" r="0" b="0"/>
                <a:pathLst>
                  <a:path w="87" h="72">
                    <a:moveTo>
                      <a:pt x="83" y="56"/>
                    </a:moveTo>
                    <a:lnTo>
                      <a:pt x="85" y="50"/>
                    </a:lnTo>
                    <a:lnTo>
                      <a:pt x="87" y="43"/>
                    </a:lnTo>
                    <a:lnTo>
                      <a:pt x="87" y="37"/>
                    </a:lnTo>
                    <a:lnTo>
                      <a:pt x="85" y="30"/>
                    </a:lnTo>
                    <a:lnTo>
                      <a:pt x="80" y="21"/>
                    </a:lnTo>
                    <a:lnTo>
                      <a:pt x="76" y="17"/>
                    </a:lnTo>
                    <a:lnTo>
                      <a:pt x="70" y="11"/>
                    </a:lnTo>
                    <a:lnTo>
                      <a:pt x="61" y="6"/>
                    </a:lnTo>
                    <a:lnTo>
                      <a:pt x="52" y="2"/>
                    </a:lnTo>
                    <a:lnTo>
                      <a:pt x="46" y="0"/>
                    </a:lnTo>
                    <a:lnTo>
                      <a:pt x="37" y="0"/>
                    </a:lnTo>
                    <a:lnTo>
                      <a:pt x="28" y="0"/>
                    </a:lnTo>
                    <a:lnTo>
                      <a:pt x="21" y="2"/>
                    </a:lnTo>
                    <a:lnTo>
                      <a:pt x="15" y="4"/>
                    </a:lnTo>
                    <a:lnTo>
                      <a:pt x="8" y="8"/>
                    </a:lnTo>
                    <a:lnTo>
                      <a:pt x="4" y="15"/>
                    </a:lnTo>
                    <a:lnTo>
                      <a:pt x="2" y="21"/>
                    </a:lnTo>
                    <a:lnTo>
                      <a:pt x="0" y="28"/>
                    </a:lnTo>
                    <a:lnTo>
                      <a:pt x="0" y="35"/>
                    </a:lnTo>
                    <a:lnTo>
                      <a:pt x="2" y="43"/>
                    </a:lnTo>
                    <a:lnTo>
                      <a:pt x="6" y="50"/>
                    </a:lnTo>
                    <a:lnTo>
                      <a:pt x="11" y="56"/>
                    </a:lnTo>
                    <a:lnTo>
                      <a:pt x="17" y="61"/>
                    </a:lnTo>
                    <a:lnTo>
                      <a:pt x="26" y="65"/>
                    </a:lnTo>
                    <a:lnTo>
                      <a:pt x="35" y="70"/>
                    </a:lnTo>
                    <a:lnTo>
                      <a:pt x="41" y="72"/>
                    </a:lnTo>
                    <a:lnTo>
                      <a:pt x="50" y="72"/>
                    </a:lnTo>
                    <a:lnTo>
                      <a:pt x="59" y="72"/>
                    </a:lnTo>
                    <a:lnTo>
                      <a:pt x="65" y="70"/>
                    </a:lnTo>
                    <a:lnTo>
                      <a:pt x="74" y="67"/>
                    </a:lnTo>
                    <a:lnTo>
                      <a:pt x="78" y="63"/>
                    </a:lnTo>
                    <a:lnTo>
                      <a:pt x="83" y="5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7" name="任意多边形 311406"/>
              <p:cNvSpPr/>
              <p:nvPr/>
            </p:nvSpPr>
            <p:spPr>
              <a:xfrm>
                <a:off x="3853" y="1368"/>
                <a:ext cx="32" cy="57"/>
              </a:xfrm>
              <a:custGeom>
                <a:rect l="0" t="0" r="0" b="0"/>
                <a:pathLst>
                  <a:path w="32" h="57">
                    <a:moveTo>
                      <a:pt x="0" y="9"/>
                    </a:moveTo>
                    <a:lnTo>
                      <a:pt x="0" y="9"/>
                    </a:lnTo>
                    <a:lnTo>
                      <a:pt x="8" y="13"/>
                    </a:lnTo>
                    <a:lnTo>
                      <a:pt x="13" y="17"/>
                    </a:lnTo>
                    <a:lnTo>
                      <a:pt x="17" y="24"/>
                    </a:lnTo>
                    <a:lnTo>
                      <a:pt x="21" y="28"/>
                    </a:lnTo>
                    <a:lnTo>
                      <a:pt x="24" y="35"/>
                    </a:lnTo>
                    <a:lnTo>
                      <a:pt x="24" y="41"/>
                    </a:lnTo>
                    <a:lnTo>
                      <a:pt x="21" y="46"/>
                    </a:lnTo>
                    <a:lnTo>
                      <a:pt x="19" y="52"/>
                    </a:lnTo>
                    <a:lnTo>
                      <a:pt x="28" y="57"/>
                    </a:lnTo>
                    <a:lnTo>
                      <a:pt x="30" y="50"/>
                    </a:lnTo>
                    <a:lnTo>
                      <a:pt x="32" y="41"/>
                    </a:lnTo>
                    <a:lnTo>
                      <a:pt x="32" y="33"/>
                    </a:lnTo>
                    <a:lnTo>
                      <a:pt x="30" y="26"/>
                    </a:lnTo>
                    <a:lnTo>
                      <a:pt x="26" y="17"/>
                    </a:lnTo>
                    <a:lnTo>
                      <a:pt x="19" y="11"/>
                    </a:lnTo>
                    <a:lnTo>
                      <a:pt x="13" y="4"/>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8" name="任意多边形 311407"/>
              <p:cNvSpPr/>
              <p:nvPr/>
            </p:nvSpPr>
            <p:spPr>
              <a:xfrm>
                <a:off x="3794" y="1361"/>
                <a:ext cx="63" cy="22"/>
              </a:xfrm>
              <a:custGeom>
                <a:rect l="0" t="0" r="0" b="0"/>
                <a:pathLst>
                  <a:path w="62" h="22">
                    <a:moveTo>
                      <a:pt x="8" y="22"/>
                    </a:moveTo>
                    <a:lnTo>
                      <a:pt x="8" y="22"/>
                    </a:lnTo>
                    <a:lnTo>
                      <a:pt x="11" y="18"/>
                    </a:lnTo>
                    <a:lnTo>
                      <a:pt x="17" y="13"/>
                    </a:lnTo>
                    <a:lnTo>
                      <a:pt x="21" y="11"/>
                    </a:lnTo>
                    <a:lnTo>
                      <a:pt x="28" y="9"/>
                    </a:lnTo>
                    <a:lnTo>
                      <a:pt x="37" y="9"/>
                    </a:lnTo>
                    <a:lnTo>
                      <a:pt x="43" y="9"/>
                    </a:lnTo>
                    <a:lnTo>
                      <a:pt x="52" y="11"/>
                    </a:lnTo>
                    <a:lnTo>
                      <a:pt x="59" y="16"/>
                    </a:lnTo>
                    <a:lnTo>
                      <a:pt x="63" y="7"/>
                    </a:lnTo>
                    <a:lnTo>
                      <a:pt x="54" y="2"/>
                    </a:lnTo>
                    <a:lnTo>
                      <a:pt x="46" y="0"/>
                    </a:lnTo>
                    <a:lnTo>
                      <a:pt x="37" y="0"/>
                    </a:lnTo>
                    <a:lnTo>
                      <a:pt x="28" y="0"/>
                    </a:lnTo>
                    <a:lnTo>
                      <a:pt x="19" y="2"/>
                    </a:lnTo>
                    <a:lnTo>
                      <a:pt x="11" y="7"/>
                    </a:lnTo>
                    <a:lnTo>
                      <a:pt x="4" y="11"/>
                    </a:lnTo>
                    <a:lnTo>
                      <a:pt x="0" y="18"/>
                    </a:lnTo>
                    <a:lnTo>
                      <a:pt x="0" y="18"/>
                    </a:lnTo>
                    <a:lnTo>
                      <a:pt x="8"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09" name="任意多边形 311408"/>
              <p:cNvSpPr/>
              <p:nvPr/>
            </p:nvSpPr>
            <p:spPr>
              <a:xfrm>
                <a:off x="3789" y="1379"/>
                <a:ext cx="33" cy="57"/>
              </a:xfrm>
              <a:custGeom>
                <a:rect l="0" t="0" r="0" b="0"/>
                <a:pathLst>
                  <a:path w="33" h="57">
                    <a:moveTo>
                      <a:pt x="33" y="48"/>
                    </a:moveTo>
                    <a:lnTo>
                      <a:pt x="33" y="48"/>
                    </a:lnTo>
                    <a:lnTo>
                      <a:pt x="26" y="43"/>
                    </a:lnTo>
                    <a:lnTo>
                      <a:pt x="20" y="39"/>
                    </a:lnTo>
                    <a:lnTo>
                      <a:pt x="16" y="35"/>
                    </a:lnTo>
                    <a:lnTo>
                      <a:pt x="11" y="28"/>
                    </a:lnTo>
                    <a:lnTo>
                      <a:pt x="9" y="22"/>
                    </a:lnTo>
                    <a:lnTo>
                      <a:pt x="9" y="15"/>
                    </a:lnTo>
                    <a:lnTo>
                      <a:pt x="11" y="11"/>
                    </a:lnTo>
                    <a:lnTo>
                      <a:pt x="13" y="4"/>
                    </a:lnTo>
                    <a:lnTo>
                      <a:pt x="5" y="0"/>
                    </a:lnTo>
                    <a:lnTo>
                      <a:pt x="2" y="6"/>
                    </a:lnTo>
                    <a:lnTo>
                      <a:pt x="0" y="15"/>
                    </a:lnTo>
                    <a:lnTo>
                      <a:pt x="0" y="24"/>
                    </a:lnTo>
                    <a:lnTo>
                      <a:pt x="2" y="30"/>
                    </a:lnTo>
                    <a:lnTo>
                      <a:pt x="7" y="39"/>
                    </a:lnTo>
                    <a:lnTo>
                      <a:pt x="13" y="46"/>
                    </a:lnTo>
                    <a:lnTo>
                      <a:pt x="20" y="52"/>
                    </a:lnTo>
                    <a:lnTo>
                      <a:pt x="29" y="57"/>
                    </a:lnTo>
                    <a:lnTo>
                      <a:pt x="29" y="57"/>
                    </a:lnTo>
                    <a:lnTo>
                      <a:pt x="33"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0" name="任意多边形 311409"/>
              <p:cNvSpPr/>
              <p:nvPr/>
            </p:nvSpPr>
            <p:spPr>
              <a:xfrm>
                <a:off x="3818" y="1420"/>
                <a:ext cx="63" cy="22"/>
              </a:xfrm>
              <a:custGeom>
                <a:rect l="0" t="0" r="0" b="0"/>
                <a:pathLst>
                  <a:path w="62" h="22">
                    <a:moveTo>
                      <a:pt x="54" y="0"/>
                    </a:moveTo>
                    <a:lnTo>
                      <a:pt x="54" y="0"/>
                    </a:lnTo>
                    <a:lnTo>
                      <a:pt x="52" y="5"/>
                    </a:lnTo>
                    <a:lnTo>
                      <a:pt x="46" y="9"/>
                    </a:lnTo>
                    <a:lnTo>
                      <a:pt x="41" y="11"/>
                    </a:lnTo>
                    <a:lnTo>
                      <a:pt x="35" y="13"/>
                    </a:lnTo>
                    <a:lnTo>
                      <a:pt x="26" y="13"/>
                    </a:lnTo>
                    <a:lnTo>
                      <a:pt x="19" y="13"/>
                    </a:lnTo>
                    <a:lnTo>
                      <a:pt x="11" y="11"/>
                    </a:lnTo>
                    <a:lnTo>
                      <a:pt x="4" y="7"/>
                    </a:lnTo>
                    <a:lnTo>
                      <a:pt x="0" y="16"/>
                    </a:lnTo>
                    <a:lnTo>
                      <a:pt x="8" y="20"/>
                    </a:lnTo>
                    <a:lnTo>
                      <a:pt x="17" y="22"/>
                    </a:lnTo>
                    <a:lnTo>
                      <a:pt x="26" y="22"/>
                    </a:lnTo>
                    <a:lnTo>
                      <a:pt x="35" y="22"/>
                    </a:lnTo>
                    <a:lnTo>
                      <a:pt x="43" y="20"/>
                    </a:lnTo>
                    <a:lnTo>
                      <a:pt x="52" y="16"/>
                    </a:lnTo>
                    <a:lnTo>
                      <a:pt x="59" y="11"/>
                    </a:lnTo>
                    <a:lnTo>
                      <a:pt x="63" y="5"/>
                    </a:lnTo>
                    <a:lnTo>
                      <a:pt x="63" y="5"/>
                    </a:lnTo>
                    <a:lnTo>
                      <a:pt x="5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1" name="任意多边形 311410"/>
              <p:cNvSpPr/>
              <p:nvPr/>
            </p:nvSpPr>
            <p:spPr>
              <a:xfrm>
                <a:off x="3794" y="1368"/>
                <a:ext cx="85" cy="70"/>
              </a:xfrm>
              <a:custGeom>
                <a:rect l="0" t="0" r="0" b="0"/>
                <a:pathLst>
                  <a:path w="85" h="70">
                    <a:moveTo>
                      <a:pt x="83" y="54"/>
                    </a:moveTo>
                    <a:lnTo>
                      <a:pt x="85" y="48"/>
                    </a:lnTo>
                    <a:lnTo>
                      <a:pt x="85" y="41"/>
                    </a:lnTo>
                    <a:lnTo>
                      <a:pt x="85" y="35"/>
                    </a:lnTo>
                    <a:lnTo>
                      <a:pt x="83" y="28"/>
                    </a:lnTo>
                    <a:lnTo>
                      <a:pt x="80" y="22"/>
                    </a:lnTo>
                    <a:lnTo>
                      <a:pt x="74" y="15"/>
                    </a:lnTo>
                    <a:lnTo>
                      <a:pt x="67" y="11"/>
                    </a:lnTo>
                    <a:lnTo>
                      <a:pt x="61" y="4"/>
                    </a:lnTo>
                    <a:lnTo>
                      <a:pt x="52" y="2"/>
                    </a:lnTo>
                    <a:lnTo>
                      <a:pt x="43" y="0"/>
                    </a:lnTo>
                    <a:lnTo>
                      <a:pt x="37" y="0"/>
                    </a:lnTo>
                    <a:lnTo>
                      <a:pt x="28" y="0"/>
                    </a:lnTo>
                    <a:lnTo>
                      <a:pt x="21" y="2"/>
                    </a:lnTo>
                    <a:lnTo>
                      <a:pt x="15" y="4"/>
                    </a:lnTo>
                    <a:lnTo>
                      <a:pt x="8" y="9"/>
                    </a:lnTo>
                    <a:lnTo>
                      <a:pt x="4" y="15"/>
                    </a:lnTo>
                    <a:lnTo>
                      <a:pt x="2" y="22"/>
                    </a:lnTo>
                    <a:lnTo>
                      <a:pt x="0" y="28"/>
                    </a:lnTo>
                    <a:lnTo>
                      <a:pt x="2" y="35"/>
                    </a:lnTo>
                    <a:lnTo>
                      <a:pt x="4" y="41"/>
                    </a:lnTo>
                    <a:lnTo>
                      <a:pt x="6" y="48"/>
                    </a:lnTo>
                    <a:lnTo>
                      <a:pt x="13" y="54"/>
                    </a:lnTo>
                    <a:lnTo>
                      <a:pt x="19" y="59"/>
                    </a:lnTo>
                    <a:lnTo>
                      <a:pt x="26" y="63"/>
                    </a:lnTo>
                    <a:lnTo>
                      <a:pt x="35" y="68"/>
                    </a:lnTo>
                    <a:lnTo>
                      <a:pt x="43" y="70"/>
                    </a:lnTo>
                    <a:lnTo>
                      <a:pt x="50" y="70"/>
                    </a:lnTo>
                    <a:lnTo>
                      <a:pt x="59" y="70"/>
                    </a:lnTo>
                    <a:lnTo>
                      <a:pt x="65" y="68"/>
                    </a:lnTo>
                    <a:lnTo>
                      <a:pt x="72" y="65"/>
                    </a:lnTo>
                    <a:lnTo>
                      <a:pt x="78" y="61"/>
                    </a:lnTo>
                    <a:lnTo>
                      <a:pt x="83" y="5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2" name="任意多边形 311411"/>
              <p:cNvSpPr/>
              <p:nvPr/>
            </p:nvSpPr>
            <p:spPr>
              <a:xfrm>
                <a:off x="3853" y="1370"/>
                <a:ext cx="32" cy="55"/>
              </a:xfrm>
              <a:custGeom>
                <a:rect l="0" t="0" r="0" b="0"/>
                <a:pathLst>
                  <a:path w="32" h="55">
                    <a:moveTo>
                      <a:pt x="0" y="7"/>
                    </a:moveTo>
                    <a:lnTo>
                      <a:pt x="0" y="7"/>
                    </a:lnTo>
                    <a:lnTo>
                      <a:pt x="6" y="11"/>
                    </a:lnTo>
                    <a:lnTo>
                      <a:pt x="13" y="17"/>
                    </a:lnTo>
                    <a:lnTo>
                      <a:pt x="17" y="22"/>
                    </a:lnTo>
                    <a:lnTo>
                      <a:pt x="19" y="28"/>
                    </a:lnTo>
                    <a:lnTo>
                      <a:pt x="21" y="33"/>
                    </a:lnTo>
                    <a:lnTo>
                      <a:pt x="21" y="39"/>
                    </a:lnTo>
                    <a:lnTo>
                      <a:pt x="21" y="46"/>
                    </a:lnTo>
                    <a:lnTo>
                      <a:pt x="19" y="50"/>
                    </a:lnTo>
                    <a:lnTo>
                      <a:pt x="28" y="55"/>
                    </a:lnTo>
                    <a:lnTo>
                      <a:pt x="30" y="48"/>
                    </a:lnTo>
                    <a:lnTo>
                      <a:pt x="32" y="39"/>
                    </a:lnTo>
                    <a:lnTo>
                      <a:pt x="30" y="33"/>
                    </a:lnTo>
                    <a:lnTo>
                      <a:pt x="28" y="24"/>
                    </a:lnTo>
                    <a:lnTo>
                      <a:pt x="24" y="17"/>
                    </a:lnTo>
                    <a:lnTo>
                      <a:pt x="19" y="11"/>
                    </a:lnTo>
                    <a:lnTo>
                      <a:pt x="13" y="4"/>
                    </a:lnTo>
                    <a:lnTo>
                      <a:pt x="4" y="0"/>
                    </a:lnTo>
                    <a:lnTo>
                      <a:pt x="4"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3" name="任意多边形 311412"/>
              <p:cNvSpPr/>
              <p:nvPr/>
            </p:nvSpPr>
            <p:spPr>
              <a:xfrm>
                <a:off x="3794" y="1363"/>
                <a:ext cx="63" cy="22"/>
              </a:xfrm>
              <a:custGeom>
                <a:rect l="0" t="0" r="0" b="0"/>
                <a:pathLst>
                  <a:path w="62" h="22">
                    <a:moveTo>
                      <a:pt x="8" y="22"/>
                    </a:moveTo>
                    <a:lnTo>
                      <a:pt x="8" y="22"/>
                    </a:lnTo>
                    <a:lnTo>
                      <a:pt x="13" y="18"/>
                    </a:lnTo>
                    <a:lnTo>
                      <a:pt x="17" y="14"/>
                    </a:lnTo>
                    <a:lnTo>
                      <a:pt x="21" y="11"/>
                    </a:lnTo>
                    <a:lnTo>
                      <a:pt x="28" y="9"/>
                    </a:lnTo>
                    <a:lnTo>
                      <a:pt x="37" y="9"/>
                    </a:lnTo>
                    <a:lnTo>
                      <a:pt x="43" y="9"/>
                    </a:lnTo>
                    <a:lnTo>
                      <a:pt x="50" y="11"/>
                    </a:lnTo>
                    <a:lnTo>
                      <a:pt x="59" y="14"/>
                    </a:lnTo>
                    <a:lnTo>
                      <a:pt x="63" y="7"/>
                    </a:lnTo>
                    <a:lnTo>
                      <a:pt x="54" y="3"/>
                    </a:lnTo>
                    <a:lnTo>
                      <a:pt x="46" y="0"/>
                    </a:lnTo>
                    <a:lnTo>
                      <a:pt x="37" y="0"/>
                    </a:lnTo>
                    <a:lnTo>
                      <a:pt x="28" y="0"/>
                    </a:lnTo>
                    <a:lnTo>
                      <a:pt x="19" y="3"/>
                    </a:lnTo>
                    <a:lnTo>
                      <a:pt x="11" y="5"/>
                    </a:lnTo>
                    <a:lnTo>
                      <a:pt x="6" y="11"/>
                    </a:lnTo>
                    <a:lnTo>
                      <a:pt x="0" y="18"/>
                    </a:lnTo>
                    <a:lnTo>
                      <a:pt x="0" y="18"/>
                    </a:lnTo>
                    <a:lnTo>
                      <a:pt x="8"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4" name="任意多边形 311413"/>
              <p:cNvSpPr/>
              <p:nvPr/>
            </p:nvSpPr>
            <p:spPr>
              <a:xfrm>
                <a:off x="3789" y="1381"/>
                <a:ext cx="33" cy="55"/>
              </a:xfrm>
              <a:custGeom>
                <a:rect l="0" t="0" r="0" b="0"/>
                <a:pathLst>
                  <a:path w="33" h="55">
                    <a:moveTo>
                      <a:pt x="33" y="46"/>
                    </a:moveTo>
                    <a:lnTo>
                      <a:pt x="33" y="46"/>
                    </a:lnTo>
                    <a:lnTo>
                      <a:pt x="26" y="41"/>
                    </a:lnTo>
                    <a:lnTo>
                      <a:pt x="20" y="37"/>
                    </a:lnTo>
                    <a:lnTo>
                      <a:pt x="16" y="33"/>
                    </a:lnTo>
                    <a:lnTo>
                      <a:pt x="13" y="26"/>
                    </a:lnTo>
                    <a:lnTo>
                      <a:pt x="11" y="20"/>
                    </a:lnTo>
                    <a:lnTo>
                      <a:pt x="9" y="15"/>
                    </a:lnTo>
                    <a:lnTo>
                      <a:pt x="11" y="9"/>
                    </a:lnTo>
                    <a:lnTo>
                      <a:pt x="13" y="4"/>
                    </a:lnTo>
                    <a:lnTo>
                      <a:pt x="5" y="0"/>
                    </a:lnTo>
                    <a:lnTo>
                      <a:pt x="2" y="6"/>
                    </a:lnTo>
                    <a:lnTo>
                      <a:pt x="0" y="15"/>
                    </a:lnTo>
                    <a:lnTo>
                      <a:pt x="2" y="22"/>
                    </a:lnTo>
                    <a:lnTo>
                      <a:pt x="5" y="31"/>
                    </a:lnTo>
                    <a:lnTo>
                      <a:pt x="9" y="37"/>
                    </a:lnTo>
                    <a:lnTo>
                      <a:pt x="13" y="44"/>
                    </a:lnTo>
                    <a:lnTo>
                      <a:pt x="20" y="50"/>
                    </a:lnTo>
                    <a:lnTo>
                      <a:pt x="29" y="55"/>
                    </a:lnTo>
                    <a:lnTo>
                      <a:pt x="29" y="55"/>
                    </a:lnTo>
                    <a:lnTo>
                      <a:pt x="33"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5" name="任意多边形 311414"/>
              <p:cNvSpPr/>
              <p:nvPr/>
            </p:nvSpPr>
            <p:spPr>
              <a:xfrm>
                <a:off x="3818" y="1420"/>
                <a:ext cx="63" cy="22"/>
              </a:xfrm>
              <a:custGeom>
                <a:rect l="0" t="0" r="0" b="0"/>
                <a:pathLst>
                  <a:path w="62" h="22">
                    <a:moveTo>
                      <a:pt x="54" y="0"/>
                    </a:moveTo>
                    <a:lnTo>
                      <a:pt x="54" y="0"/>
                    </a:lnTo>
                    <a:lnTo>
                      <a:pt x="50" y="5"/>
                    </a:lnTo>
                    <a:lnTo>
                      <a:pt x="46" y="9"/>
                    </a:lnTo>
                    <a:lnTo>
                      <a:pt x="41" y="11"/>
                    </a:lnTo>
                    <a:lnTo>
                      <a:pt x="35" y="13"/>
                    </a:lnTo>
                    <a:lnTo>
                      <a:pt x="26" y="13"/>
                    </a:lnTo>
                    <a:lnTo>
                      <a:pt x="19" y="13"/>
                    </a:lnTo>
                    <a:lnTo>
                      <a:pt x="11" y="11"/>
                    </a:lnTo>
                    <a:lnTo>
                      <a:pt x="4" y="7"/>
                    </a:lnTo>
                    <a:lnTo>
                      <a:pt x="0" y="16"/>
                    </a:lnTo>
                    <a:lnTo>
                      <a:pt x="8" y="20"/>
                    </a:lnTo>
                    <a:lnTo>
                      <a:pt x="17" y="22"/>
                    </a:lnTo>
                    <a:lnTo>
                      <a:pt x="26" y="22"/>
                    </a:lnTo>
                    <a:lnTo>
                      <a:pt x="35" y="22"/>
                    </a:lnTo>
                    <a:lnTo>
                      <a:pt x="43" y="20"/>
                    </a:lnTo>
                    <a:lnTo>
                      <a:pt x="50" y="16"/>
                    </a:lnTo>
                    <a:lnTo>
                      <a:pt x="56" y="11"/>
                    </a:lnTo>
                    <a:lnTo>
                      <a:pt x="63" y="5"/>
                    </a:lnTo>
                    <a:lnTo>
                      <a:pt x="63" y="5"/>
                    </a:lnTo>
                    <a:lnTo>
                      <a:pt x="5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6" name="任意多边形 311415"/>
              <p:cNvSpPr/>
              <p:nvPr/>
            </p:nvSpPr>
            <p:spPr>
              <a:xfrm>
                <a:off x="3796" y="1368"/>
                <a:ext cx="83" cy="70"/>
              </a:xfrm>
              <a:custGeom>
                <a:rect l="0" t="0" r="0" b="0"/>
                <a:pathLst>
                  <a:path w="83" h="70">
                    <a:moveTo>
                      <a:pt x="78" y="54"/>
                    </a:moveTo>
                    <a:lnTo>
                      <a:pt x="83" y="48"/>
                    </a:lnTo>
                    <a:lnTo>
                      <a:pt x="83" y="41"/>
                    </a:lnTo>
                    <a:lnTo>
                      <a:pt x="83" y="35"/>
                    </a:lnTo>
                    <a:lnTo>
                      <a:pt x="81" y="28"/>
                    </a:lnTo>
                    <a:lnTo>
                      <a:pt x="76" y="22"/>
                    </a:lnTo>
                    <a:lnTo>
                      <a:pt x="72" y="17"/>
                    </a:lnTo>
                    <a:lnTo>
                      <a:pt x="65" y="11"/>
                    </a:lnTo>
                    <a:lnTo>
                      <a:pt x="57" y="6"/>
                    </a:lnTo>
                    <a:lnTo>
                      <a:pt x="50" y="4"/>
                    </a:lnTo>
                    <a:lnTo>
                      <a:pt x="41" y="2"/>
                    </a:lnTo>
                    <a:lnTo>
                      <a:pt x="33" y="0"/>
                    </a:lnTo>
                    <a:lnTo>
                      <a:pt x="26" y="2"/>
                    </a:lnTo>
                    <a:lnTo>
                      <a:pt x="19" y="4"/>
                    </a:lnTo>
                    <a:lnTo>
                      <a:pt x="13" y="6"/>
                    </a:lnTo>
                    <a:lnTo>
                      <a:pt x="6" y="11"/>
                    </a:lnTo>
                    <a:lnTo>
                      <a:pt x="2" y="15"/>
                    </a:lnTo>
                    <a:lnTo>
                      <a:pt x="0" y="22"/>
                    </a:lnTo>
                    <a:lnTo>
                      <a:pt x="0" y="28"/>
                    </a:lnTo>
                    <a:lnTo>
                      <a:pt x="0" y="35"/>
                    </a:lnTo>
                    <a:lnTo>
                      <a:pt x="2" y="41"/>
                    </a:lnTo>
                    <a:lnTo>
                      <a:pt x="6" y="48"/>
                    </a:lnTo>
                    <a:lnTo>
                      <a:pt x="11" y="54"/>
                    </a:lnTo>
                    <a:lnTo>
                      <a:pt x="17" y="59"/>
                    </a:lnTo>
                    <a:lnTo>
                      <a:pt x="24" y="63"/>
                    </a:lnTo>
                    <a:lnTo>
                      <a:pt x="33" y="68"/>
                    </a:lnTo>
                    <a:lnTo>
                      <a:pt x="41" y="70"/>
                    </a:lnTo>
                    <a:lnTo>
                      <a:pt x="48" y="70"/>
                    </a:lnTo>
                    <a:lnTo>
                      <a:pt x="57" y="70"/>
                    </a:lnTo>
                    <a:lnTo>
                      <a:pt x="63" y="68"/>
                    </a:lnTo>
                    <a:lnTo>
                      <a:pt x="70" y="63"/>
                    </a:lnTo>
                    <a:lnTo>
                      <a:pt x="76" y="59"/>
                    </a:lnTo>
                    <a:lnTo>
                      <a:pt x="78" y="5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7" name="任意多边形 311416"/>
              <p:cNvSpPr/>
              <p:nvPr/>
            </p:nvSpPr>
            <p:spPr>
              <a:xfrm>
                <a:off x="3853" y="1370"/>
                <a:ext cx="30" cy="55"/>
              </a:xfrm>
              <a:custGeom>
                <a:rect l="0" t="0" r="0" b="0"/>
                <a:pathLst>
                  <a:path w="30" h="55">
                    <a:moveTo>
                      <a:pt x="0" y="9"/>
                    </a:moveTo>
                    <a:lnTo>
                      <a:pt x="0" y="9"/>
                    </a:lnTo>
                    <a:lnTo>
                      <a:pt x="6" y="13"/>
                    </a:lnTo>
                    <a:lnTo>
                      <a:pt x="11" y="17"/>
                    </a:lnTo>
                    <a:lnTo>
                      <a:pt x="15" y="24"/>
                    </a:lnTo>
                    <a:lnTo>
                      <a:pt x="19" y="28"/>
                    </a:lnTo>
                    <a:lnTo>
                      <a:pt x="21" y="35"/>
                    </a:lnTo>
                    <a:lnTo>
                      <a:pt x="21" y="39"/>
                    </a:lnTo>
                    <a:lnTo>
                      <a:pt x="21" y="46"/>
                    </a:lnTo>
                    <a:lnTo>
                      <a:pt x="19" y="50"/>
                    </a:lnTo>
                    <a:lnTo>
                      <a:pt x="26" y="55"/>
                    </a:lnTo>
                    <a:lnTo>
                      <a:pt x="30" y="48"/>
                    </a:lnTo>
                    <a:lnTo>
                      <a:pt x="30" y="39"/>
                    </a:lnTo>
                    <a:lnTo>
                      <a:pt x="30" y="33"/>
                    </a:lnTo>
                    <a:lnTo>
                      <a:pt x="28" y="24"/>
                    </a:lnTo>
                    <a:lnTo>
                      <a:pt x="24" y="17"/>
                    </a:lnTo>
                    <a:lnTo>
                      <a:pt x="17" y="11"/>
                    </a:lnTo>
                    <a:lnTo>
                      <a:pt x="11" y="4"/>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8" name="任意多边形 311417"/>
              <p:cNvSpPr/>
              <p:nvPr/>
            </p:nvSpPr>
            <p:spPr>
              <a:xfrm>
                <a:off x="3794" y="1363"/>
                <a:ext cx="61" cy="22"/>
              </a:xfrm>
              <a:custGeom>
                <a:rect l="0" t="0" r="0" b="0"/>
                <a:pathLst>
                  <a:path w="61" h="22">
                    <a:moveTo>
                      <a:pt x="8" y="22"/>
                    </a:moveTo>
                    <a:lnTo>
                      <a:pt x="8" y="22"/>
                    </a:lnTo>
                    <a:lnTo>
                      <a:pt x="13" y="18"/>
                    </a:lnTo>
                    <a:lnTo>
                      <a:pt x="17" y="16"/>
                    </a:lnTo>
                    <a:lnTo>
                      <a:pt x="21" y="14"/>
                    </a:lnTo>
                    <a:lnTo>
                      <a:pt x="28" y="11"/>
                    </a:lnTo>
                    <a:lnTo>
                      <a:pt x="35" y="11"/>
                    </a:lnTo>
                    <a:lnTo>
                      <a:pt x="43" y="11"/>
                    </a:lnTo>
                    <a:lnTo>
                      <a:pt x="50" y="14"/>
                    </a:lnTo>
                    <a:lnTo>
                      <a:pt x="59" y="16"/>
                    </a:lnTo>
                    <a:lnTo>
                      <a:pt x="61" y="7"/>
                    </a:lnTo>
                    <a:lnTo>
                      <a:pt x="52" y="5"/>
                    </a:lnTo>
                    <a:lnTo>
                      <a:pt x="43" y="3"/>
                    </a:lnTo>
                    <a:lnTo>
                      <a:pt x="35" y="0"/>
                    </a:lnTo>
                    <a:lnTo>
                      <a:pt x="26" y="3"/>
                    </a:lnTo>
                    <a:lnTo>
                      <a:pt x="19" y="5"/>
                    </a:lnTo>
                    <a:lnTo>
                      <a:pt x="13" y="7"/>
                    </a:lnTo>
                    <a:lnTo>
                      <a:pt x="6" y="11"/>
                    </a:lnTo>
                    <a:lnTo>
                      <a:pt x="0" y="18"/>
                    </a:lnTo>
                    <a:lnTo>
                      <a:pt x="0" y="18"/>
                    </a:lnTo>
                    <a:lnTo>
                      <a:pt x="8"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19" name="任意多边形 311418"/>
              <p:cNvSpPr/>
              <p:nvPr/>
            </p:nvSpPr>
            <p:spPr>
              <a:xfrm>
                <a:off x="3791" y="1381"/>
                <a:ext cx="31" cy="55"/>
              </a:xfrm>
              <a:custGeom>
                <a:rect l="0" t="0" r="0" b="0"/>
                <a:pathLst>
                  <a:path w="31" h="55">
                    <a:moveTo>
                      <a:pt x="31" y="46"/>
                    </a:moveTo>
                    <a:lnTo>
                      <a:pt x="31" y="46"/>
                    </a:lnTo>
                    <a:lnTo>
                      <a:pt x="24" y="44"/>
                    </a:lnTo>
                    <a:lnTo>
                      <a:pt x="20" y="37"/>
                    </a:lnTo>
                    <a:lnTo>
                      <a:pt x="14" y="33"/>
                    </a:lnTo>
                    <a:lnTo>
                      <a:pt x="11" y="26"/>
                    </a:lnTo>
                    <a:lnTo>
                      <a:pt x="9" y="22"/>
                    </a:lnTo>
                    <a:lnTo>
                      <a:pt x="9" y="15"/>
                    </a:lnTo>
                    <a:lnTo>
                      <a:pt x="9" y="11"/>
                    </a:lnTo>
                    <a:lnTo>
                      <a:pt x="11" y="4"/>
                    </a:lnTo>
                    <a:lnTo>
                      <a:pt x="3" y="0"/>
                    </a:lnTo>
                    <a:lnTo>
                      <a:pt x="0" y="9"/>
                    </a:lnTo>
                    <a:lnTo>
                      <a:pt x="0" y="15"/>
                    </a:lnTo>
                    <a:lnTo>
                      <a:pt x="0" y="24"/>
                    </a:lnTo>
                    <a:lnTo>
                      <a:pt x="3" y="31"/>
                    </a:lnTo>
                    <a:lnTo>
                      <a:pt x="7" y="37"/>
                    </a:lnTo>
                    <a:lnTo>
                      <a:pt x="14" y="44"/>
                    </a:lnTo>
                    <a:lnTo>
                      <a:pt x="20" y="50"/>
                    </a:lnTo>
                    <a:lnTo>
                      <a:pt x="27" y="55"/>
                    </a:lnTo>
                    <a:lnTo>
                      <a:pt x="27" y="55"/>
                    </a:lnTo>
                    <a:lnTo>
                      <a:pt x="31"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0" name="任意多边形 311419"/>
              <p:cNvSpPr/>
              <p:nvPr/>
            </p:nvSpPr>
            <p:spPr>
              <a:xfrm>
                <a:off x="3818" y="1420"/>
                <a:ext cx="61" cy="22"/>
              </a:xfrm>
              <a:custGeom>
                <a:rect l="0" t="0" r="0" b="0"/>
                <a:pathLst>
                  <a:path w="61" h="22">
                    <a:moveTo>
                      <a:pt x="54" y="0"/>
                    </a:moveTo>
                    <a:lnTo>
                      <a:pt x="54" y="0"/>
                    </a:lnTo>
                    <a:lnTo>
                      <a:pt x="50" y="5"/>
                    </a:lnTo>
                    <a:lnTo>
                      <a:pt x="46" y="9"/>
                    </a:lnTo>
                    <a:lnTo>
                      <a:pt x="41" y="11"/>
                    </a:lnTo>
                    <a:lnTo>
                      <a:pt x="35" y="13"/>
                    </a:lnTo>
                    <a:lnTo>
                      <a:pt x="26" y="13"/>
                    </a:lnTo>
                    <a:lnTo>
                      <a:pt x="19" y="13"/>
                    </a:lnTo>
                    <a:lnTo>
                      <a:pt x="13" y="11"/>
                    </a:lnTo>
                    <a:lnTo>
                      <a:pt x="4" y="7"/>
                    </a:lnTo>
                    <a:lnTo>
                      <a:pt x="0" y="16"/>
                    </a:lnTo>
                    <a:lnTo>
                      <a:pt x="8" y="20"/>
                    </a:lnTo>
                    <a:lnTo>
                      <a:pt x="17" y="22"/>
                    </a:lnTo>
                    <a:lnTo>
                      <a:pt x="26" y="22"/>
                    </a:lnTo>
                    <a:lnTo>
                      <a:pt x="35" y="22"/>
                    </a:lnTo>
                    <a:lnTo>
                      <a:pt x="43" y="20"/>
                    </a:lnTo>
                    <a:lnTo>
                      <a:pt x="50" y="16"/>
                    </a:lnTo>
                    <a:lnTo>
                      <a:pt x="56" y="11"/>
                    </a:lnTo>
                    <a:lnTo>
                      <a:pt x="61" y="5"/>
                    </a:lnTo>
                    <a:lnTo>
                      <a:pt x="61" y="5"/>
                    </a:lnTo>
                    <a:lnTo>
                      <a:pt x="5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1" name="任意多边形 311420"/>
              <p:cNvSpPr/>
              <p:nvPr/>
            </p:nvSpPr>
            <p:spPr>
              <a:xfrm>
                <a:off x="3796" y="1370"/>
                <a:ext cx="83" cy="68"/>
              </a:xfrm>
              <a:custGeom>
                <a:rect l="0" t="0" r="0" b="0"/>
                <a:pathLst>
                  <a:path w="83" h="68">
                    <a:moveTo>
                      <a:pt x="78" y="52"/>
                    </a:moveTo>
                    <a:lnTo>
                      <a:pt x="81" y="46"/>
                    </a:lnTo>
                    <a:lnTo>
                      <a:pt x="83" y="39"/>
                    </a:lnTo>
                    <a:lnTo>
                      <a:pt x="81" y="33"/>
                    </a:lnTo>
                    <a:lnTo>
                      <a:pt x="78" y="28"/>
                    </a:lnTo>
                    <a:lnTo>
                      <a:pt x="76" y="22"/>
                    </a:lnTo>
                    <a:lnTo>
                      <a:pt x="70" y="15"/>
                    </a:lnTo>
                    <a:lnTo>
                      <a:pt x="63" y="11"/>
                    </a:lnTo>
                    <a:lnTo>
                      <a:pt x="57" y="7"/>
                    </a:lnTo>
                    <a:lnTo>
                      <a:pt x="48" y="2"/>
                    </a:lnTo>
                    <a:lnTo>
                      <a:pt x="41" y="2"/>
                    </a:lnTo>
                    <a:lnTo>
                      <a:pt x="33" y="0"/>
                    </a:lnTo>
                    <a:lnTo>
                      <a:pt x="26" y="2"/>
                    </a:lnTo>
                    <a:lnTo>
                      <a:pt x="17" y="2"/>
                    </a:lnTo>
                    <a:lnTo>
                      <a:pt x="13" y="7"/>
                    </a:lnTo>
                    <a:lnTo>
                      <a:pt x="6" y="11"/>
                    </a:lnTo>
                    <a:lnTo>
                      <a:pt x="2" y="15"/>
                    </a:lnTo>
                    <a:lnTo>
                      <a:pt x="0" y="22"/>
                    </a:lnTo>
                    <a:lnTo>
                      <a:pt x="0" y="28"/>
                    </a:lnTo>
                    <a:lnTo>
                      <a:pt x="0" y="35"/>
                    </a:lnTo>
                    <a:lnTo>
                      <a:pt x="2" y="42"/>
                    </a:lnTo>
                    <a:lnTo>
                      <a:pt x="6" y="46"/>
                    </a:lnTo>
                    <a:lnTo>
                      <a:pt x="11" y="52"/>
                    </a:lnTo>
                    <a:lnTo>
                      <a:pt x="17" y="57"/>
                    </a:lnTo>
                    <a:lnTo>
                      <a:pt x="26" y="61"/>
                    </a:lnTo>
                    <a:lnTo>
                      <a:pt x="33" y="66"/>
                    </a:lnTo>
                    <a:lnTo>
                      <a:pt x="41" y="68"/>
                    </a:lnTo>
                    <a:lnTo>
                      <a:pt x="50" y="68"/>
                    </a:lnTo>
                    <a:lnTo>
                      <a:pt x="57" y="68"/>
                    </a:lnTo>
                    <a:lnTo>
                      <a:pt x="63" y="66"/>
                    </a:lnTo>
                    <a:lnTo>
                      <a:pt x="70" y="61"/>
                    </a:lnTo>
                    <a:lnTo>
                      <a:pt x="74" y="57"/>
                    </a:lnTo>
                    <a:lnTo>
                      <a:pt x="78" y="5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2" name="任意多边形 311421"/>
              <p:cNvSpPr/>
              <p:nvPr/>
            </p:nvSpPr>
            <p:spPr>
              <a:xfrm>
                <a:off x="3850" y="1372"/>
                <a:ext cx="33" cy="53"/>
              </a:xfrm>
              <a:custGeom>
                <a:rect l="0" t="0" r="0" b="0"/>
                <a:pathLst>
                  <a:path w="33" h="52">
                    <a:moveTo>
                      <a:pt x="0" y="9"/>
                    </a:moveTo>
                    <a:lnTo>
                      <a:pt x="0" y="9"/>
                    </a:lnTo>
                    <a:lnTo>
                      <a:pt x="7" y="11"/>
                    </a:lnTo>
                    <a:lnTo>
                      <a:pt x="14" y="18"/>
                    </a:lnTo>
                    <a:lnTo>
                      <a:pt x="18" y="22"/>
                    </a:lnTo>
                    <a:lnTo>
                      <a:pt x="20" y="26"/>
                    </a:lnTo>
                    <a:lnTo>
                      <a:pt x="22" y="33"/>
                    </a:lnTo>
                    <a:lnTo>
                      <a:pt x="24" y="37"/>
                    </a:lnTo>
                    <a:lnTo>
                      <a:pt x="22" y="44"/>
                    </a:lnTo>
                    <a:lnTo>
                      <a:pt x="20" y="48"/>
                    </a:lnTo>
                    <a:lnTo>
                      <a:pt x="29" y="53"/>
                    </a:lnTo>
                    <a:lnTo>
                      <a:pt x="31" y="46"/>
                    </a:lnTo>
                    <a:lnTo>
                      <a:pt x="33" y="37"/>
                    </a:lnTo>
                    <a:lnTo>
                      <a:pt x="31" y="31"/>
                    </a:lnTo>
                    <a:lnTo>
                      <a:pt x="29" y="24"/>
                    </a:lnTo>
                    <a:lnTo>
                      <a:pt x="24" y="18"/>
                    </a:lnTo>
                    <a:lnTo>
                      <a:pt x="20" y="11"/>
                    </a:lnTo>
                    <a:lnTo>
                      <a:pt x="14" y="5"/>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3" name="任意多边形 311422"/>
              <p:cNvSpPr/>
              <p:nvPr/>
            </p:nvSpPr>
            <p:spPr>
              <a:xfrm>
                <a:off x="3796" y="1366"/>
                <a:ext cx="59" cy="21"/>
              </a:xfrm>
              <a:custGeom>
                <a:rect l="0" t="0" r="0" b="0"/>
                <a:pathLst>
                  <a:path w="59" h="21">
                    <a:moveTo>
                      <a:pt x="6" y="21"/>
                    </a:moveTo>
                    <a:lnTo>
                      <a:pt x="6" y="21"/>
                    </a:lnTo>
                    <a:lnTo>
                      <a:pt x="11" y="17"/>
                    </a:lnTo>
                    <a:lnTo>
                      <a:pt x="15" y="15"/>
                    </a:lnTo>
                    <a:lnTo>
                      <a:pt x="19" y="11"/>
                    </a:lnTo>
                    <a:lnTo>
                      <a:pt x="26" y="11"/>
                    </a:lnTo>
                    <a:lnTo>
                      <a:pt x="33" y="8"/>
                    </a:lnTo>
                    <a:lnTo>
                      <a:pt x="39" y="11"/>
                    </a:lnTo>
                    <a:lnTo>
                      <a:pt x="48" y="11"/>
                    </a:lnTo>
                    <a:lnTo>
                      <a:pt x="54" y="15"/>
                    </a:lnTo>
                    <a:lnTo>
                      <a:pt x="59" y="6"/>
                    </a:lnTo>
                    <a:lnTo>
                      <a:pt x="50" y="2"/>
                    </a:lnTo>
                    <a:lnTo>
                      <a:pt x="41" y="0"/>
                    </a:lnTo>
                    <a:lnTo>
                      <a:pt x="33" y="0"/>
                    </a:lnTo>
                    <a:lnTo>
                      <a:pt x="24" y="0"/>
                    </a:lnTo>
                    <a:lnTo>
                      <a:pt x="17" y="2"/>
                    </a:lnTo>
                    <a:lnTo>
                      <a:pt x="11" y="6"/>
                    </a:lnTo>
                    <a:lnTo>
                      <a:pt x="4" y="11"/>
                    </a:lnTo>
                    <a:lnTo>
                      <a:pt x="0" y="17"/>
                    </a:lnTo>
                    <a:lnTo>
                      <a:pt x="0" y="17"/>
                    </a:lnTo>
                    <a:lnTo>
                      <a:pt x="6" y="2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4" name="任意多边形 311423"/>
              <p:cNvSpPr/>
              <p:nvPr/>
            </p:nvSpPr>
            <p:spPr>
              <a:xfrm>
                <a:off x="3791" y="1383"/>
                <a:ext cx="31" cy="53"/>
              </a:xfrm>
              <a:custGeom>
                <a:rect l="0" t="0" r="0" b="0"/>
                <a:pathLst>
                  <a:path w="31" h="52">
                    <a:moveTo>
                      <a:pt x="31" y="44"/>
                    </a:moveTo>
                    <a:lnTo>
                      <a:pt x="31" y="44"/>
                    </a:lnTo>
                    <a:lnTo>
                      <a:pt x="24" y="42"/>
                    </a:lnTo>
                    <a:lnTo>
                      <a:pt x="20" y="35"/>
                    </a:lnTo>
                    <a:lnTo>
                      <a:pt x="16" y="31"/>
                    </a:lnTo>
                    <a:lnTo>
                      <a:pt x="11" y="26"/>
                    </a:lnTo>
                    <a:lnTo>
                      <a:pt x="9" y="20"/>
                    </a:lnTo>
                    <a:lnTo>
                      <a:pt x="9" y="15"/>
                    </a:lnTo>
                    <a:lnTo>
                      <a:pt x="9" y="9"/>
                    </a:lnTo>
                    <a:lnTo>
                      <a:pt x="11" y="4"/>
                    </a:lnTo>
                    <a:lnTo>
                      <a:pt x="5" y="0"/>
                    </a:lnTo>
                    <a:lnTo>
                      <a:pt x="0" y="7"/>
                    </a:lnTo>
                    <a:lnTo>
                      <a:pt x="0" y="15"/>
                    </a:lnTo>
                    <a:lnTo>
                      <a:pt x="0" y="22"/>
                    </a:lnTo>
                    <a:lnTo>
                      <a:pt x="5" y="29"/>
                    </a:lnTo>
                    <a:lnTo>
                      <a:pt x="7" y="37"/>
                    </a:lnTo>
                    <a:lnTo>
                      <a:pt x="14" y="42"/>
                    </a:lnTo>
                    <a:lnTo>
                      <a:pt x="20" y="48"/>
                    </a:lnTo>
                    <a:lnTo>
                      <a:pt x="29" y="53"/>
                    </a:lnTo>
                    <a:lnTo>
                      <a:pt x="29" y="53"/>
                    </a:lnTo>
                    <a:lnTo>
                      <a:pt x="31"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5" name="任意多边形 311424"/>
              <p:cNvSpPr/>
              <p:nvPr/>
            </p:nvSpPr>
            <p:spPr>
              <a:xfrm>
                <a:off x="3820" y="1420"/>
                <a:ext cx="59" cy="22"/>
              </a:xfrm>
              <a:custGeom>
                <a:rect l="0" t="0" r="0" b="0"/>
                <a:pathLst>
                  <a:path w="59" h="22">
                    <a:moveTo>
                      <a:pt x="50" y="0"/>
                    </a:moveTo>
                    <a:lnTo>
                      <a:pt x="50" y="0"/>
                    </a:lnTo>
                    <a:lnTo>
                      <a:pt x="48" y="5"/>
                    </a:lnTo>
                    <a:lnTo>
                      <a:pt x="44" y="9"/>
                    </a:lnTo>
                    <a:lnTo>
                      <a:pt x="37" y="11"/>
                    </a:lnTo>
                    <a:lnTo>
                      <a:pt x="33" y="11"/>
                    </a:lnTo>
                    <a:lnTo>
                      <a:pt x="26" y="13"/>
                    </a:lnTo>
                    <a:lnTo>
                      <a:pt x="17" y="11"/>
                    </a:lnTo>
                    <a:lnTo>
                      <a:pt x="11" y="11"/>
                    </a:lnTo>
                    <a:lnTo>
                      <a:pt x="2" y="7"/>
                    </a:lnTo>
                    <a:lnTo>
                      <a:pt x="0" y="16"/>
                    </a:lnTo>
                    <a:lnTo>
                      <a:pt x="9" y="20"/>
                    </a:lnTo>
                    <a:lnTo>
                      <a:pt x="17" y="22"/>
                    </a:lnTo>
                    <a:lnTo>
                      <a:pt x="26" y="22"/>
                    </a:lnTo>
                    <a:lnTo>
                      <a:pt x="33" y="22"/>
                    </a:lnTo>
                    <a:lnTo>
                      <a:pt x="41" y="20"/>
                    </a:lnTo>
                    <a:lnTo>
                      <a:pt x="48" y="16"/>
                    </a:lnTo>
                    <a:lnTo>
                      <a:pt x="54" y="11"/>
                    </a:lnTo>
                    <a:lnTo>
                      <a:pt x="59" y="5"/>
                    </a:lnTo>
                    <a:lnTo>
                      <a:pt x="59" y="5"/>
                    </a:lnTo>
                    <a:lnTo>
                      <a:pt x="5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6" name="任意多边形 311425"/>
              <p:cNvSpPr/>
              <p:nvPr/>
            </p:nvSpPr>
            <p:spPr>
              <a:xfrm>
                <a:off x="3796" y="1372"/>
                <a:ext cx="81" cy="66"/>
              </a:xfrm>
              <a:custGeom>
                <a:rect l="0" t="0" r="0" b="0"/>
                <a:pathLst>
                  <a:path w="81" h="66">
                    <a:moveTo>
                      <a:pt x="78" y="50"/>
                    </a:moveTo>
                    <a:lnTo>
                      <a:pt x="81" y="44"/>
                    </a:lnTo>
                    <a:lnTo>
                      <a:pt x="81" y="40"/>
                    </a:lnTo>
                    <a:lnTo>
                      <a:pt x="81" y="33"/>
                    </a:lnTo>
                    <a:lnTo>
                      <a:pt x="78" y="26"/>
                    </a:lnTo>
                    <a:lnTo>
                      <a:pt x="74" y="20"/>
                    </a:lnTo>
                    <a:lnTo>
                      <a:pt x="70" y="15"/>
                    </a:lnTo>
                    <a:lnTo>
                      <a:pt x="63" y="9"/>
                    </a:lnTo>
                    <a:lnTo>
                      <a:pt x="57" y="5"/>
                    </a:lnTo>
                    <a:lnTo>
                      <a:pt x="48" y="2"/>
                    </a:lnTo>
                    <a:lnTo>
                      <a:pt x="39" y="0"/>
                    </a:lnTo>
                    <a:lnTo>
                      <a:pt x="33" y="0"/>
                    </a:lnTo>
                    <a:lnTo>
                      <a:pt x="26" y="0"/>
                    </a:lnTo>
                    <a:lnTo>
                      <a:pt x="17" y="2"/>
                    </a:lnTo>
                    <a:lnTo>
                      <a:pt x="13" y="7"/>
                    </a:lnTo>
                    <a:lnTo>
                      <a:pt x="6" y="9"/>
                    </a:lnTo>
                    <a:lnTo>
                      <a:pt x="4" y="15"/>
                    </a:lnTo>
                    <a:lnTo>
                      <a:pt x="2" y="20"/>
                    </a:lnTo>
                    <a:lnTo>
                      <a:pt x="0" y="26"/>
                    </a:lnTo>
                    <a:lnTo>
                      <a:pt x="2" y="33"/>
                    </a:lnTo>
                    <a:lnTo>
                      <a:pt x="4" y="40"/>
                    </a:lnTo>
                    <a:lnTo>
                      <a:pt x="6" y="46"/>
                    </a:lnTo>
                    <a:lnTo>
                      <a:pt x="13" y="50"/>
                    </a:lnTo>
                    <a:lnTo>
                      <a:pt x="19" y="55"/>
                    </a:lnTo>
                    <a:lnTo>
                      <a:pt x="26" y="59"/>
                    </a:lnTo>
                    <a:lnTo>
                      <a:pt x="33" y="64"/>
                    </a:lnTo>
                    <a:lnTo>
                      <a:pt x="41" y="64"/>
                    </a:lnTo>
                    <a:lnTo>
                      <a:pt x="50" y="66"/>
                    </a:lnTo>
                    <a:lnTo>
                      <a:pt x="57" y="64"/>
                    </a:lnTo>
                    <a:lnTo>
                      <a:pt x="63" y="64"/>
                    </a:lnTo>
                    <a:lnTo>
                      <a:pt x="70" y="59"/>
                    </a:lnTo>
                    <a:lnTo>
                      <a:pt x="74" y="55"/>
                    </a:lnTo>
                    <a:lnTo>
                      <a:pt x="78" y="5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7" name="任意多边形 311426"/>
              <p:cNvSpPr/>
              <p:nvPr/>
            </p:nvSpPr>
            <p:spPr>
              <a:xfrm>
                <a:off x="3850" y="1374"/>
                <a:ext cx="31" cy="51"/>
              </a:xfrm>
              <a:custGeom>
                <a:rect l="0" t="0" r="0" b="0"/>
                <a:pathLst>
                  <a:path w="31" h="51">
                    <a:moveTo>
                      <a:pt x="0" y="7"/>
                    </a:moveTo>
                    <a:lnTo>
                      <a:pt x="0" y="7"/>
                    </a:lnTo>
                    <a:lnTo>
                      <a:pt x="7" y="11"/>
                    </a:lnTo>
                    <a:lnTo>
                      <a:pt x="11" y="16"/>
                    </a:lnTo>
                    <a:lnTo>
                      <a:pt x="16" y="20"/>
                    </a:lnTo>
                    <a:lnTo>
                      <a:pt x="20" y="27"/>
                    </a:lnTo>
                    <a:lnTo>
                      <a:pt x="22" y="31"/>
                    </a:lnTo>
                    <a:lnTo>
                      <a:pt x="22" y="38"/>
                    </a:lnTo>
                    <a:lnTo>
                      <a:pt x="22" y="42"/>
                    </a:lnTo>
                    <a:lnTo>
                      <a:pt x="20" y="46"/>
                    </a:lnTo>
                    <a:lnTo>
                      <a:pt x="29" y="51"/>
                    </a:lnTo>
                    <a:lnTo>
                      <a:pt x="31" y="44"/>
                    </a:lnTo>
                    <a:lnTo>
                      <a:pt x="31" y="38"/>
                    </a:lnTo>
                    <a:lnTo>
                      <a:pt x="31" y="29"/>
                    </a:lnTo>
                    <a:lnTo>
                      <a:pt x="29" y="22"/>
                    </a:lnTo>
                    <a:lnTo>
                      <a:pt x="24" y="16"/>
                    </a:lnTo>
                    <a:lnTo>
                      <a:pt x="18" y="9"/>
                    </a:lnTo>
                    <a:lnTo>
                      <a:pt x="11" y="5"/>
                    </a:lnTo>
                    <a:lnTo>
                      <a:pt x="5" y="0"/>
                    </a:lnTo>
                    <a:lnTo>
                      <a:pt x="5"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8" name="任意多边形 311427"/>
              <p:cNvSpPr/>
              <p:nvPr/>
            </p:nvSpPr>
            <p:spPr>
              <a:xfrm>
                <a:off x="3796" y="1368"/>
                <a:ext cx="59" cy="22"/>
              </a:xfrm>
              <a:custGeom>
                <a:rect l="0" t="0" r="0" b="0"/>
                <a:pathLst>
                  <a:path w="59" h="22">
                    <a:moveTo>
                      <a:pt x="6" y="22"/>
                    </a:moveTo>
                    <a:lnTo>
                      <a:pt x="6" y="22"/>
                    </a:lnTo>
                    <a:lnTo>
                      <a:pt x="11" y="17"/>
                    </a:lnTo>
                    <a:lnTo>
                      <a:pt x="15" y="13"/>
                    </a:lnTo>
                    <a:lnTo>
                      <a:pt x="19" y="11"/>
                    </a:lnTo>
                    <a:lnTo>
                      <a:pt x="26" y="9"/>
                    </a:lnTo>
                    <a:lnTo>
                      <a:pt x="33" y="9"/>
                    </a:lnTo>
                    <a:lnTo>
                      <a:pt x="39" y="9"/>
                    </a:lnTo>
                    <a:lnTo>
                      <a:pt x="46" y="11"/>
                    </a:lnTo>
                    <a:lnTo>
                      <a:pt x="54" y="13"/>
                    </a:lnTo>
                    <a:lnTo>
                      <a:pt x="59" y="6"/>
                    </a:lnTo>
                    <a:lnTo>
                      <a:pt x="50" y="2"/>
                    </a:lnTo>
                    <a:lnTo>
                      <a:pt x="41" y="0"/>
                    </a:lnTo>
                    <a:lnTo>
                      <a:pt x="33" y="0"/>
                    </a:lnTo>
                    <a:lnTo>
                      <a:pt x="24" y="0"/>
                    </a:lnTo>
                    <a:lnTo>
                      <a:pt x="17" y="2"/>
                    </a:lnTo>
                    <a:lnTo>
                      <a:pt x="11" y="6"/>
                    </a:lnTo>
                    <a:lnTo>
                      <a:pt x="4" y="11"/>
                    </a:lnTo>
                    <a:lnTo>
                      <a:pt x="0" y="17"/>
                    </a:lnTo>
                    <a:lnTo>
                      <a:pt x="0" y="17"/>
                    </a:lnTo>
                    <a:lnTo>
                      <a:pt x="6"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29" name="任意多边形 311428"/>
              <p:cNvSpPr/>
              <p:nvPr/>
            </p:nvSpPr>
            <p:spPr>
              <a:xfrm>
                <a:off x="3791" y="1385"/>
                <a:ext cx="33" cy="51"/>
              </a:xfrm>
              <a:custGeom>
                <a:rect l="0" t="0" r="0" b="0"/>
                <a:pathLst>
                  <a:path w="33" h="51">
                    <a:moveTo>
                      <a:pt x="33" y="42"/>
                    </a:moveTo>
                    <a:lnTo>
                      <a:pt x="33" y="42"/>
                    </a:lnTo>
                    <a:lnTo>
                      <a:pt x="27" y="40"/>
                    </a:lnTo>
                    <a:lnTo>
                      <a:pt x="20" y="35"/>
                    </a:lnTo>
                    <a:lnTo>
                      <a:pt x="16" y="29"/>
                    </a:lnTo>
                    <a:lnTo>
                      <a:pt x="14" y="24"/>
                    </a:lnTo>
                    <a:lnTo>
                      <a:pt x="11" y="18"/>
                    </a:lnTo>
                    <a:lnTo>
                      <a:pt x="9" y="13"/>
                    </a:lnTo>
                    <a:lnTo>
                      <a:pt x="11" y="9"/>
                    </a:lnTo>
                    <a:lnTo>
                      <a:pt x="11" y="5"/>
                    </a:lnTo>
                    <a:lnTo>
                      <a:pt x="5" y="0"/>
                    </a:lnTo>
                    <a:lnTo>
                      <a:pt x="3" y="7"/>
                    </a:lnTo>
                    <a:lnTo>
                      <a:pt x="0" y="13"/>
                    </a:lnTo>
                    <a:lnTo>
                      <a:pt x="3" y="22"/>
                    </a:lnTo>
                    <a:lnTo>
                      <a:pt x="5" y="29"/>
                    </a:lnTo>
                    <a:lnTo>
                      <a:pt x="9" y="35"/>
                    </a:lnTo>
                    <a:lnTo>
                      <a:pt x="14" y="42"/>
                    </a:lnTo>
                    <a:lnTo>
                      <a:pt x="20" y="46"/>
                    </a:lnTo>
                    <a:lnTo>
                      <a:pt x="29" y="51"/>
                    </a:lnTo>
                    <a:lnTo>
                      <a:pt x="29" y="51"/>
                    </a:lnTo>
                    <a:lnTo>
                      <a:pt x="33" y="4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0" name="任意多边形 311429"/>
              <p:cNvSpPr/>
              <p:nvPr/>
            </p:nvSpPr>
            <p:spPr>
              <a:xfrm>
                <a:off x="3820" y="1420"/>
                <a:ext cx="59" cy="22"/>
              </a:xfrm>
              <a:custGeom>
                <a:rect l="0" t="0" r="0" b="0"/>
                <a:pathLst>
                  <a:path w="59" h="22">
                    <a:moveTo>
                      <a:pt x="50" y="0"/>
                    </a:moveTo>
                    <a:lnTo>
                      <a:pt x="50" y="0"/>
                    </a:lnTo>
                    <a:lnTo>
                      <a:pt x="48" y="5"/>
                    </a:lnTo>
                    <a:lnTo>
                      <a:pt x="44" y="7"/>
                    </a:lnTo>
                    <a:lnTo>
                      <a:pt x="37" y="11"/>
                    </a:lnTo>
                    <a:lnTo>
                      <a:pt x="33" y="11"/>
                    </a:lnTo>
                    <a:lnTo>
                      <a:pt x="26" y="13"/>
                    </a:lnTo>
                    <a:lnTo>
                      <a:pt x="17" y="11"/>
                    </a:lnTo>
                    <a:lnTo>
                      <a:pt x="11" y="11"/>
                    </a:lnTo>
                    <a:lnTo>
                      <a:pt x="4" y="7"/>
                    </a:lnTo>
                    <a:lnTo>
                      <a:pt x="0" y="16"/>
                    </a:lnTo>
                    <a:lnTo>
                      <a:pt x="9" y="20"/>
                    </a:lnTo>
                    <a:lnTo>
                      <a:pt x="17" y="20"/>
                    </a:lnTo>
                    <a:lnTo>
                      <a:pt x="26" y="22"/>
                    </a:lnTo>
                    <a:lnTo>
                      <a:pt x="33" y="20"/>
                    </a:lnTo>
                    <a:lnTo>
                      <a:pt x="41" y="18"/>
                    </a:lnTo>
                    <a:lnTo>
                      <a:pt x="48" y="16"/>
                    </a:lnTo>
                    <a:lnTo>
                      <a:pt x="54" y="11"/>
                    </a:lnTo>
                    <a:lnTo>
                      <a:pt x="59" y="5"/>
                    </a:lnTo>
                    <a:lnTo>
                      <a:pt x="59" y="5"/>
                    </a:lnTo>
                    <a:lnTo>
                      <a:pt x="5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1" name="任意多边形 311430"/>
              <p:cNvSpPr/>
              <p:nvPr/>
            </p:nvSpPr>
            <p:spPr>
              <a:xfrm>
                <a:off x="3798" y="1374"/>
                <a:ext cx="79" cy="64"/>
              </a:xfrm>
              <a:custGeom>
                <a:rect l="0" t="0" r="0" b="0"/>
                <a:pathLst>
                  <a:path w="79" h="64">
                    <a:moveTo>
                      <a:pt x="76" y="48"/>
                    </a:moveTo>
                    <a:lnTo>
                      <a:pt x="76" y="42"/>
                    </a:lnTo>
                    <a:lnTo>
                      <a:pt x="79" y="38"/>
                    </a:lnTo>
                    <a:lnTo>
                      <a:pt x="76" y="31"/>
                    </a:lnTo>
                    <a:lnTo>
                      <a:pt x="74" y="24"/>
                    </a:lnTo>
                    <a:lnTo>
                      <a:pt x="72" y="20"/>
                    </a:lnTo>
                    <a:lnTo>
                      <a:pt x="66" y="13"/>
                    </a:lnTo>
                    <a:lnTo>
                      <a:pt x="59" y="9"/>
                    </a:lnTo>
                    <a:lnTo>
                      <a:pt x="52" y="5"/>
                    </a:lnTo>
                    <a:lnTo>
                      <a:pt x="46" y="3"/>
                    </a:lnTo>
                    <a:lnTo>
                      <a:pt x="37" y="0"/>
                    </a:lnTo>
                    <a:lnTo>
                      <a:pt x="31" y="0"/>
                    </a:lnTo>
                    <a:lnTo>
                      <a:pt x="22" y="0"/>
                    </a:lnTo>
                    <a:lnTo>
                      <a:pt x="15" y="3"/>
                    </a:lnTo>
                    <a:lnTo>
                      <a:pt x="11" y="5"/>
                    </a:lnTo>
                    <a:lnTo>
                      <a:pt x="4" y="9"/>
                    </a:lnTo>
                    <a:lnTo>
                      <a:pt x="2" y="13"/>
                    </a:lnTo>
                    <a:lnTo>
                      <a:pt x="0" y="20"/>
                    </a:lnTo>
                    <a:lnTo>
                      <a:pt x="0" y="27"/>
                    </a:lnTo>
                    <a:lnTo>
                      <a:pt x="0" y="31"/>
                    </a:lnTo>
                    <a:lnTo>
                      <a:pt x="2" y="38"/>
                    </a:lnTo>
                    <a:lnTo>
                      <a:pt x="7" y="44"/>
                    </a:lnTo>
                    <a:lnTo>
                      <a:pt x="11" y="48"/>
                    </a:lnTo>
                    <a:lnTo>
                      <a:pt x="17" y="53"/>
                    </a:lnTo>
                    <a:lnTo>
                      <a:pt x="24" y="57"/>
                    </a:lnTo>
                    <a:lnTo>
                      <a:pt x="33" y="62"/>
                    </a:lnTo>
                    <a:lnTo>
                      <a:pt x="39" y="62"/>
                    </a:lnTo>
                    <a:lnTo>
                      <a:pt x="48" y="64"/>
                    </a:lnTo>
                    <a:lnTo>
                      <a:pt x="55" y="62"/>
                    </a:lnTo>
                    <a:lnTo>
                      <a:pt x="61" y="59"/>
                    </a:lnTo>
                    <a:lnTo>
                      <a:pt x="68" y="57"/>
                    </a:lnTo>
                    <a:lnTo>
                      <a:pt x="72" y="53"/>
                    </a:lnTo>
                    <a:lnTo>
                      <a:pt x="76"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2" name="任意多边形 311431"/>
              <p:cNvSpPr/>
              <p:nvPr/>
            </p:nvSpPr>
            <p:spPr>
              <a:xfrm>
                <a:off x="3848" y="1374"/>
                <a:ext cx="33" cy="51"/>
              </a:xfrm>
              <a:custGeom>
                <a:rect l="0" t="0" r="0" b="0"/>
                <a:pathLst>
                  <a:path w="33" h="51">
                    <a:moveTo>
                      <a:pt x="0" y="9"/>
                    </a:moveTo>
                    <a:lnTo>
                      <a:pt x="0" y="9"/>
                    </a:lnTo>
                    <a:lnTo>
                      <a:pt x="7" y="13"/>
                    </a:lnTo>
                    <a:lnTo>
                      <a:pt x="13" y="18"/>
                    </a:lnTo>
                    <a:lnTo>
                      <a:pt x="18" y="22"/>
                    </a:lnTo>
                    <a:lnTo>
                      <a:pt x="20" y="27"/>
                    </a:lnTo>
                    <a:lnTo>
                      <a:pt x="22" y="33"/>
                    </a:lnTo>
                    <a:lnTo>
                      <a:pt x="24" y="38"/>
                    </a:lnTo>
                    <a:lnTo>
                      <a:pt x="22" y="42"/>
                    </a:lnTo>
                    <a:lnTo>
                      <a:pt x="22" y="46"/>
                    </a:lnTo>
                    <a:lnTo>
                      <a:pt x="29" y="51"/>
                    </a:lnTo>
                    <a:lnTo>
                      <a:pt x="33" y="44"/>
                    </a:lnTo>
                    <a:lnTo>
                      <a:pt x="33" y="38"/>
                    </a:lnTo>
                    <a:lnTo>
                      <a:pt x="31" y="29"/>
                    </a:lnTo>
                    <a:lnTo>
                      <a:pt x="29" y="22"/>
                    </a:lnTo>
                    <a:lnTo>
                      <a:pt x="24" y="16"/>
                    </a:lnTo>
                    <a:lnTo>
                      <a:pt x="20" y="11"/>
                    </a:lnTo>
                    <a:lnTo>
                      <a:pt x="13" y="5"/>
                    </a:lnTo>
                    <a:lnTo>
                      <a:pt x="5" y="0"/>
                    </a:lnTo>
                    <a:lnTo>
                      <a:pt x="5"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3" name="任意多边形 311432"/>
              <p:cNvSpPr/>
              <p:nvPr/>
            </p:nvSpPr>
            <p:spPr>
              <a:xfrm>
                <a:off x="3796" y="1370"/>
                <a:ext cx="57" cy="20"/>
              </a:xfrm>
              <a:custGeom>
                <a:rect l="0" t="0" r="0" b="0"/>
                <a:pathLst>
                  <a:path w="57" h="20">
                    <a:moveTo>
                      <a:pt x="9" y="20"/>
                    </a:moveTo>
                    <a:lnTo>
                      <a:pt x="9" y="20"/>
                    </a:lnTo>
                    <a:lnTo>
                      <a:pt x="11" y="17"/>
                    </a:lnTo>
                    <a:lnTo>
                      <a:pt x="15" y="13"/>
                    </a:lnTo>
                    <a:lnTo>
                      <a:pt x="19" y="11"/>
                    </a:lnTo>
                    <a:lnTo>
                      <a:pt x="26" y="9"/>
                    </a:lnTo>
                    <a:lnTo>
                      <a:pt x="33" y="9"/>
                    </a:lnTo>
                    <a:lnTo>
                      <a:pt x="39" y="9"/>
                    </a:lnTo>
                    <a:lnTo>
                      <a:pt x="46" y="11"/>
                    </a:lnTo>
                    <a:lnTo>
                      <a:pt x="52" y="13"/>
                    </a:lnTo>
                    <a:lnTo>
                      <a:pt x="57" y="4"/>
                    </a:lnTo>
                    <a:lnTo>
                      <a:pt x="48" y="2"/>
                    </a:lnTo>
                    <a:lnTo>
                      <a:pt x="39" y="0"/>
                    </a:lnTo>
                    <a:lnTo>
                      <a:pt x="33" y="0"/>
                    </a:lnTo>
                    <a:lnTo>
                      <a:pt x="24" y="0"/>
                    </a:lnTo>
                    <a:lnTo>
                      <a:pt x="17" y="2"/>
                    </a:lnTo>
                    <a:lnTo>
                      <a:pt x="11" y="7"/>
                    </a:lnTo>
                    <a:lnTo>
                      <a:pt x="4" y="11"/>
                    </a:lnTo>
                    <a:lnTo>
                      <a:pt x="0" y="15"/>
                    </a:lnTo>
                    <a:lnTo>
                      <a:pt x="0" y="15"/>
                    </a:lnTo>
                    <a:lnTo>
                      <a:pt x="9"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4" name="任意多边形 311433"/>
              <p:cNvSpPr/>
              <p:nvPr/>
            </p:nvSpPr>
            <p:spPr>
              <a:xfrm>
                <a:off x="3794" y="1385"/>
                <a:ext cx="30" cy="51"/>
              </a:xfrm>
              <a:custGeom>
                <a:rect l="0" t="0" r="0" b="0"/>
                <a:pathLst>
                  <a:path w="30" h="51">
                    <a:moveTo>
                      <a:pt x="30" y="42"/>
                    </a:moveTo>
                    <a:lnTo>
                      <a:pt x="30" y="42"/>
                    </a:lnTo>
                    <a:lnTo>
                      <a:pt x="24" y="40"/>
                    </a:lnTo>
                    <a:lnTo>
                      <a:pt x="17" y="35"/>
                    </a:lnTo>
                    <a:lnTo>
                      <a:pt x="13" y="29"/>
                    </a:lnTo>
                    <a:lnTo>
                      <a:pt x="11" y="24"/>
                    </a:lnTo>
                    <a:lnTo>
                      <a:pt x="8" y="20"/>
                    </a:lnTo>
                    <a:lnTo>
                      <a:pt x="8" y="16"/>
                    </a:lnTo>
                    <a:lnTo>
                      <a:pt x="8" y="9"/>
                    </a:lnTo>
                    <a:lnTo>
                      <a:pt x="11" y="5"/>
                    </a:lnTo>
                    <a:lnTo>
                      <a:pt x="2" y="0"/>
                    </a:lnTo>
                    <a:lnTo>
                      <a:pt x="0" y="7"/>
                    </a:lnTo>
                    <a:lnTo>
                      <a:pt x="0" y="16"/>
                    </a:lnTo>
                    <a:lnTo>
                      <a:pt x="0" y="22"/>
                    </a:lnTo>
                    <a:lnTo>
                      <a:pt x="2" y="29"/>
                    </a:lnTo>
                    <a:lnTo>
                      <a:pt x="6" y="35"/>
                    </a:lnTo>
                    <a:lnTo>
                      <a:pt x="13" y="42"/>
                    </a:lnTo>
                    <a:lnTo>
                      <a:pt x="19" y="46"/>
                    </a:lnTo>
                    <a:lnTo>
                      <a:pt x="26" y="51"/>
                    </a:lnTo>
                    <a:lnTo>
                      <a:pt x="26" y="51"/>
                    </a:lnTo>
                    <a:lnTo>
                      <a:pt x="30" y="4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5" name="任意多边形 311434"/>
              <p:cNvSpPr/>
              <p:nvPr/>
            </p:nvSpPr>
            <p:spPr>
              <a:xfrm>
                <a:off x="3820" y="1420"/>
                <a:ext cx="57" cy="22"/>
              </a:xfrm>
              <a:custGeom>
                <a:rect l="0" t="0" r="0" b="0"/>
                <a:pathLst>
                  <a:path w="57" h="22">
                    <a:moveTo>
                      <a:pt x="50" y="0"/>
                    </a:moveTo>
                    <a:lnTo>
                      <a:pt x="50" y="0"/>
                    </a:lnTo>
                    <a:lnTo>
                      <a:pt x="46" y="5"/>
                    </a:lnTo>
                    <a:lnTo>
                      <a:pt x="44" y="7"/>
                    </a:lnTo>
                    <a:lnTo>
                      <a:pt x="37" y="9"/>
                    </a:lnTo>
                    <a:lnTo>
                      <a:pt x="33" y="11"/>
                    </a:lnTo>
                    <a:lnTo>
                      <a:pt x="26" y="11"/>
                    </a:lnTo>
                    <a:lnTo>
                      <a:pt x="17" y="11"/>
                    </a:lnTo>
                    <a:lnTo>
                      <a:pt x="11" y="11"/>
                    </a:lnTo>
                    <a:lnTo>
                      <a:pt x="4" y="7"/>
                    </a:lnTo>
                    <a:lnTo>
                      <a:pt x="0" y="16"/>
                    </a:lnTo>
                    <a:lnTo>
                      <a:pt x="9" y="20"/>
                    </a:lnTo>
                    <a:lnTo>
                      <a:pt x="17" y="20"/>
                    </a:lnTo>
                    <a:lnTo>
                      <a:pt x="26" y="22"/>
                    </a:lnTo>
                    <a:lnTo>
                      <a:pt x="33" y="20"/>
                    </a:lnTo>
                    <a:lnTo>
                      <a:pt x="41" y="18"/>
                    </a:lnTo>
                    <a:lnTo>
                      <a:pt x="48" y="16"/>
                    </a:lnTo>
                    <a:lnTo>
                      <a:pt x="52" y="11"/>
                    </a:lnTo>
                    <a:lnTo>
                      <a:pt x="57" y="5"/>
                    </a:lnTo>
                    <a:lnTo>
                      <a:pt x="57" y="5"/>
                    </a:lnTo>
                    <a:lnTo>
                      <a:pt x="5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6" name="任意多边形 311435"/>
              <p:cNvSpPr/>
              <p:nvPr/>
            </p:nvSpPr>
            <p:spPr>
              <a:xfrm>
                <a:off x="3798" y="1377"/>
                <a:ext cx="76" cy="59"/>
              </a:xfrm>
              <a:custGeom>
                <a:rect l="0" t="0" r="0" b="0"/>
                <a:pathLst>
                  <a:path w="76" h="59">
                    <a:moveTo>
                      <a:pt x="74" y="45"/>
                    </a:moveTo>
                    <a:lnTo>
                      <a:pt x="76" y="41"/>
                    </a:lnTo>
                    <a:lnTo>
                      <a:pt x="76" y="35"/>
                    </a:lnTo>
                    <a:lnTo>
                      <a:pt x="76" y="28"/>
                    </a:lnTo>
                    <a:lnTo>
                      <a:pt x="74" y="24"/>
                    </a:lnTo>
                    <a:lnTo>
                      <a:pt x="70" y="17"/>
                    </a:lnTo>
                    <a:lnTo>
                      <a:pt x="66" y="13"/>
                    </a:lnTo>
                    <a:lnTo>
                      <a:pt x="59" y="8"/>
                    </a:lnTo>
                    <a:lnTo>
                      <a:pt x="52" y="4"/>
                    </a:lnTo>
                    <a:lnTo>
                      <a:pt x="44" y="2"/>
                    </a:lnTo>
                    <a:lnTo>
                      <a:pt x="37" y="0"/>
                    </a:lnTo>
                    <a:lnTo>
                      <a:pt x="28" y="0"/>
                    </a:lnTo>
                    <a:lnTo>
                      <a:pt x="22" y="0"/>
                    </a:lnTo>
                    <a:lnTo>
                      <a:pt x="15" y="2"/>
                    </a:lnTo>
                    <a:lnTo>
                      <a:pt x="11" y="4"/>
                    </a:lnTo>
                    <a:lnTo>
                      <a:pt x="7" y="8"/>
                    </a:lnTo>
                    <a:lnTo>
                      <a:pt x="2" y="13"/>
                    </a:lnTo>
                    <a:lnTo>
                      <a:pt x="0" y="19"/>
                    </a:lnTo>
                    <a:lnTo>
                      <a:pt x="0" y="24"/>
                    </a:lnTo>
                    <a:lnTo>
                      <a:pt x="0" y="30"/>
                    </a:lnTo>
                    <a:lnTo>
                      <a:pt x="2" y="35"/>
                    </a:lnTo>
                    <a:lnTo>
                      <a:pt x="7" y="41"/>
                    </a:lnTo>
                    <a:lnTo>
                      <a:pt x="11" y="45"/>
                    </a:lnTo>
                    <a:lnTo>
                      <a:pt x="17" y="50"/>
                    </a:lnTo>
                    <a:lnTo>
                      <a:pt x="24" y="54"/>
                    </a:lnTo>
                    <a:lnTo>
                      <a:pt x="33" y="56"/>
                    </a:lnTo>
                    <a:lnTo>
                      <a:pt x="39" y="59"/>
                    </a:lnTo>
                    <a:lnTo>
                      <a:pt x="48" y="59"/>
                    </a:lnTo>
                    <a:lnTo>
                      <a:pt x="55" y="59"/>
                    </a:lnTo>
                    <a:lnTo>
                      <a:pt x="61" y="56"/>
                    </a:lnTo>
                    <a:lnTo>
                      <a:pt x="66" y="54"/>
                    </a:lnTo>
                    <a:lnTo>
                      <a:pt x="72" y="50"/>
                    </a:lnTo>
                    <a:lnTo>
                      <a:pt x="74" y="4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7" name="任意多边形 311436"/>
              <p:cNvSpPr/>
              <p:nvPr/>
            </p:nvSpPr>
            <p:spPr>
              <a:xfrm>
                <a:off x="3848" y="1377"/>
                <a:ext cx="31" cy="48"/>
              </a:xfrm>
              <a:custGeom>
                <a:rect l="0" t="0" r="0" b="0"/>
                <a:pathLst>
                  <a:path w="31" h="48">
                    <a:moveTo>
                      <a:pt x="0" y="8"/>
                    </a:moveTo>
                    <a:lnTo>
                      <a:pt x="0" y="8"/>
                    </a:lnTo>
                    <a:lnTo>
                      <a:pt x="7" y="10"/>
                    </a:lnTo>
                    <a:lnTo>
                      <a:pt x="11" y="15"/>
                    </a:lnTo>
                    <a:lnTo>
                      <a:pt x="16" y="19"/>
                    </a:lnTo>
                    <a:lnTo>
                      <a:pt x="20" y="26"/>
                    </a:lnTo>
                    <a:lnTo>
                      <a:pt x="22" y="30"/>
                    </a:lnTo>
                    <a:lnTo>
                      <a:pt x="22" y="35"/>
                    </a:lnTo>
                    <a:lnTo>
                      <a:pt x="22" y="39"/>
                    </a:lnTo>
                    <a:lnTo>
                      <a:pt x="20" y="43"/>
                    </a:lnTo>
                    <a:lnTo>
                      <a:pt x="29" y="48"/>
                    </a:lnTo>
                    <a:lnTo>
                      <a:pt x="31" y="41"/>
                    </a:lnTo>
                    <a:lnTo>
                      <a:pt x="31" y="35"/>
                    </a:lnTo>
                    <a:lnTo>
                      <a:pt x="31" y="28"/>
                    </a:lnTo>
                    <a:lnTo>
                      <a:pt x="29" y="21"/>
                    </a:lnTo>
                    <a:lnTo>
                      <a:pt x="24" y="15"/>
                    </a:lnTo>
                    <a:lnTo>
                      <a:pt x="18" y="8"/>
                    </a:lnTo>
                    <a:lnTo>
                      <a:pt x="11" y="4"/>
                    </a:lnTo>
                    <a:lnTo>
                      <a:pt x="5" y="0"/>
                    </a:lnTo>
                    <a:lnTo>
                      <a:pt x="5"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8" name="任意多边形 311437"/>
              <p:cNvSpPr/>
              <p:nvPr/>
            </p:nvSpPr>
            <p:spPr>
              <a:xfrm>
                <a:off x="3796" y="1372"/>
                <a:ext cx="57" cy="20"/>
              </a:xfrm>
              <a:custGeom>
                <a:rect l="0" t="0" r="0" b="0"/>
                <a:pathLst>
                  <a:path w="57" h="20">
                    <a:moveTo>
                      <a:pt x="9" y="20"/>
                    </a:moveTo>
                    <a:lnTo>
                      <a:pt x="9" y="20"/>
                    </a:lnTo>
                    <a:lnTo>
                      <a:pt x="11" y="15"/>
                    </a:lnTo>
                    <a:lnTo>
                      <a:pt x="15" y="13"/>
                    </a:lnTo>
                    <a:lnTo>
                      <a:pt x="19" y="11"/>
                    </a:lnTo>
                    <a:lnTo>
                      <a:pt x="26" y="9"/>
                    </a:lnTo>
                    <a:lnTo>
                      <a:pt x="30" y="9"/>
                    </a:lnTo>
                    <a:lnTo>
                      <a:pt x="39" y="9"/>
                    </a:lnTo>
                    <a:lnTo>
                      <a:pt x="46" y="11"/>
                    </a:lnTo>
                    <a:lnTo>
                      <a:pt x="52" y="13"/>
                    </a:lnTo>
                    <a:lnTo>
                      <a:pt x="57" y="5"/>
                    </a:lnTo>
                    <a:lnTo>
                      <a:pt x="48" y="2"/>
                    </a:lnTo>
                    <a:lnTo>
                      <a:pt x="39" y="0"/>
                    </a:lnTo>
                    <a:lnTo>
                      <a:pt x="30" y="0"/>
                    </a:lnTo>
                    <a:lnTo>
                      <a:pt x="24" y="0"/>
                    </a:lnTo>
                    <a:lnTo>
                      <a:pt x="17" y="2"/>
                    </a:lnTo>
                    <a:lnTo>
                      <a:pt x="11" y="5"/>
                    </a:lnTo>
                    <a:lnTo>
                      <a:pt x="4" y="9"/>
                    </a:lnTo>
                    <a:lnTo>
                      <a:pt x="0" y="15"/>
                    </a:lnTo>
                    <a:lnTo>
                      <a:pt x="0" y="15"/>
                    </a:lnTo>
                    <a:lnTo>
                      <a:pt x="9"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39" name="任意多边形 311438"/>
              <p:cNvSpPr/>
              <p:nvPr/>
            </p:nvSpPr>
            <p:spPr>
              <a:xfrm>
                <a:off x="3794" y="1387"/>
                <a:ext cx="30" cy="49"/>
              </a:xfrm>
              <a:custGeom>
                <a:rect l="0" t="0" r="0" b="0"/>
                <a:pathLst>
                  <a:path w="30" h="49">
                    <a:moveTo>
                      <a:pt x="30" y="40"/>
                    </a:moveTo>
                    <a:lnTo>
                      <a:pt x="30" y="40"/>
                    </a:lnTo>
                    <a:lnTo>
                      <a:pt x="24" y="38"/>
                    </a:lnTo>
                    <a:lnTo>
                      <a:pt x="19" y="33"/>
                    </a:lnTo>
                    <a:lnTo>
                      <a:pt x="15" y="29"/>
                    </a:lnTo>
                    <a:lnTo>
                      <a:pt x="11" y="22"/>
                    </a:lnTo>
                    <a:lnTo>
                      <a:pt x="8" y="18"/>
                    </a:lnTo>
                    <a:lnTo>
                      <a:pt x="8" y="14"/>
                    </a:lnTo>
                    <a:lnTo>
                      <a:pt x="8" y="9"/>
                    </a:lnTo>
                    <a:lnTo>
                      <a:pt x="11" y="5"/>
                    </a:lnTo>
                    <a:lnTo>
                      <a:pt x="2" y="0"/>
                    </a:lnTo>
                    <a:lnTo>
                      <a:pt x="0" y="7"/>
                    </a:lnTo>
                    <a:lnTo>
                      <a:pt x="0" y="14"/>
                    </a:lnTo>
                    <a:lnTo>
                      <a:pt x="0" y="20"/>
                    </a:lnTo>
                    <a:lnTo>
                      <a:pt x="4" y="27"/>
                    </a:lnTo>
                    <a:lnTo>
                      <a:pt x="8" y="33"/>
                    </a:lnTo>
                    <a:lnTo>
                      <a:pt x="13" y="40"/>
                    </a:lnTo>
                    <a:lnTo>
                      <a:pt x="19" y="44"/>
                    </a:lnTo>
                    <a:lnTo>
                      <a:pt x="28" y="49"/>
                    </a:lnTo>
                    <a:lnTo>
                      <a:pt x="28" y="49"/>
                    </a:lnTo>
                    <a:lnTo>
                      <a:pt x="30" y="4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0" name="任意多边形 311439"/>
              <p:cNvSpPr/>
              <p:nvPr/>
            </p:nvSpPr>
            <p:spPr>
              <a:xfrm>
                <a:off x="3822" y="1420"/>
                <a:ext cx="55" cy="20"/>
              </a:xfrm>
              <a:custGeom>
                <a:rect l="0" t="0" r="0" b="0"/>
                <a:pathLst>
                  <a:path w="55" h="20">
                    <a:moveTo>
                      <a:pt x="46" y="0"/>
                    </a:moveTo>
                    <a:lnTo>
                      <a:pt x="46" y="0"/>
                    </a:lnTo>
                    <a:lnTo>
                      <a:pt x="44" y="5"/>
                    </a:lnTo>
                    <a:lnTo>
                      <a:pt x="39" y="7"/>
                    </a:lnTo>
                    <a:lnTo>
                      <a:pt x="35" y="9"/>
                    </a:lnTo>
                    <a:lnTo>
                      <a:pt x="31" y="11"/>
                    </a:lnTo>
                    <a:lnTo>
                      <a:pt x="24" y="11"/>
                    </a:lnTo>
                    <a:lnTo>
                      <a:pt x="18" y="11"/>
                    </a:lnTo>
                    <a:lnTo>
                      <a:pt x="9" y="9"/>
                    </a:lnTo>
                    <a:lnTo>
                      <a:pt x="2" y="7"/>
                    </a:lnTo>
                    <a:lnTo>
                      <a:pt x="0" y="16"/>
                    </a:lnTo>
                    <a:lnTo>
                      <a:pt x="7" y="18"/>
                    </a:lnTo>
                    <a:lnTo>
                      <a:pt x="15" y="20"/>
                    </a:lnTo>
                    <a:lnTo>
                      <a:pt x="24" y="20"/>
                    </a:lnTo>
                    <a:lnTo>
                      <a:pt x="31" y="20"/>
                    </a:lnTo>
                    <a:lnTo>
                      <a:pt x="39" y="18"/>
                    </a:lnTo>
                    <a:lnTo>
                      <a:pt x="46" y="16"/>
                    </a:lnTo>
                    <a:lnTo>
                      <a:pt x="50" y="11"/>
                    </a:lnTo>
                    <a:lnTo>
                      <a:pt x="55" y="5"/>
                    </a:lnTo>
                    <a:lnTo>
                      <a:pt x="55" y="5"/>
                    </a:lnTo>
                    <a:lnTo>
                      <a:pt x="4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1" name="任意多边形 311440"/>
              <p:cNvSpPr/>
              <p:nvPr/>
            </p:nvSpPr>
            <p:spPr>
              <a:xfrm>
                <a:off x="3798" y="1379"/>
                <a:ext cx="76" cy="57"/>
              </a:xfrm>
              <a:custGeom>
                <a:rect l="0" t="0" r="0" b="0"/>
                <a:pathLst>
                  <a:path w="76" h="57">
                    <a:moveTo>
                      <a:pt x="74" y="43"/>
                    </a:moveTo>
                    <a:lnTo>
                      <a:pt x="76" y="39"/>
                    </a:lnTo>
                    <a:lnTo>
                      <a:pt x="76" y="33"/>
                    </a:lnTo>
                    <a:lnTo>
                      <a:pt x="74" y="26"/>
                    </a:lnTo>
                    <a:lnTo>
                      <a:pt x="72" y="22"/>
                    </a:lnTo>
                    <a:lnTo>
                      <a:pt x="70" y="15"/>
                    </a:lnTo>
                    <a:lnTo>
                      <a:pt x="63" y="11"/>
                    </a:lnTo>
                    <a:lnTo>
                      <a:pt x="59" y="6"/>
                    </a:lnTo>
                    <a:lnTo>
                      <a:pt x="50" y="4"/>
                    </a:lnTo>
                    <a:lnTo>
                      <a:pt x="37" y="0"/>
                    </a:lnTo>
                    <a:lnTo>
                      <a:pt x="22" y="0"/>
                    </a:lnTo>
                    <a:lnTo>
                      <a:pt x="15" y="2"/>
                    </a:lnTo>
                    <a:lnTo>
                      <a:pt x="11" y="4"/>
                    </a:lnTo>
                    <a:lnTo>
                      <a:pt x="7" y="8"/>
                    </a:lnTo>
                    <a:lnTo>
                      <a:pt x="2" y="13"/>
                    </a:lnTo>
                    <a:lnTo>
                      <a:pt x="0" y="17"/>
                    </a:lnTo>
                    <a:lnTo>
                      <a:pt x="0" y="24"/>
                    </a:lnTo>
                    <a:lnTo>
                      <a:pt x="2" y="28"/>
                    </a:lnTo>
                    <a:lnTo>
                      <a:pt x="4" y="35"/>
                    </a:lnTo>
                    <a:lnTo>
                      <a:pt x="9" y="39"/>
                    </a:lnTo>
                    <a:lnTo>
                      <a:pt x="13" y="43"/>
                    </a:lnTo>
                    <a:lnTo>
                      <a:pt x="17" y="48"/>
                    </a:lnTo>
                    <a:lnTo>
                      <a:pt x="26" y="52"/>
                    </a:lnTo>
                    <a:lnTo>
                      <a:pt x="39" y="57"/>
                    </a:lnTo>
                    <a:lnTo>
                      <a:pt x="55" y="57"/>
                    </a:lnTo>
                    <a:lnTo>
                      <a:pt x="61" y="54"/>
                    </a:lnTo>
                    <a:lnTo>
                      <a:pt x="66" y="52"/>
                    </a:lnTo>
                    <a:lnTo>
                      <a:pt x="70" y="48"/>
                    </a:lnTo>
                    <a:lnTo>
                      <a:pt x="74" y="4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2" name="任意多边形 311441"/>
              <p:cNvSpPr/>
              <p:nvPr/>
            </p:nvSpPr>
            <p:spPr>
              <a:xfrm>
                <a:off x="3848" y="1379"/>
                <a:ext cx="31" cy="46"/>
              </a:xfrm>
              <a:custGeom>
                <a:rect l="0" t="0" r="0" b="0"/>
                <a:pathLst>
                  <a:path w="31" h="46">
                    <a:moveTo>
                      <a:pt x="0" y="6"/>
                    </a:moveTo>
                    <a:lnTo>
                      <a:pt x="0" y="6"/>
                    </a:lnTo>
                    <a:lnTo>
                      <a:pt x="5" y="11"/>
                    </a:lnTo>
                    <a:lnTo>
                      <a:pt x="11" y="15"/>
                    </a:lnTo>
                    <a:lnTo>
                      <a:pt x="16" y="19"/>
                    </a:lnTo>
                    <a:lnTo>
                      <a:pt x="18" y="24"/>
                    </a:lnTo>
                    <a:lnTo>
                      <a:pt x="20" y="28"/>
                    </a:lnTo>
                    <a:lnTo>
                      <a:pt x="22" y="33"/>
                    </a:lnTo>
                    <a:lnTo>
                      <a:pt x="22" y="37"/>
                    </a:lnTo>
                    <a:lnTo>
                      <a:pt x="20" y="41"/>
                    </a:lnTo>
                    <a:lnTo>
                      <a:pt x="29" y="46"/>
                    </a:lnTo>
                    <a:lnTo>
                      <a:pt x="31" y="39"/>
                    </a:lnTo>
                    <a:lnTo>
                      <a:pt x="31" y="33"/>
                    </a:lnTo>
                    <a:lnTo>
                      <a:pt x="29" y="26"/>
                    </a:lnTo>
                    <a:lnTo>
                      <a:pt x="26" y="19"/>
                    </a:lnTo>
                    <a:lnTo>
                      <a:pt x="22" y="13"/>
                    </a:lnTo>
                    <a:lnTo>
                      <a:pt x="18" y="8"/>
                    </a:lnTo>
                    <a:lnTo>
                      <a:pt x="11" y="2"/>
                    </a:lnTo>
                    <a:lnTo>
                      <a:pt x="2" y="0"/>
                    </a:lnTo>
                    <a:lnTo>
                      <a:pt x="2" y="0"/>
                    </a:lnTo>
                    <a:lnTo>
                      <a:pt x="0"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3" name="任意多边形 311442"/>
              <p:cNvSpPr/>
              <p:nvPr/>
            </p:nvSpPr>
            <p:spPr>
              <a:xfrm>
                <a:off x="3796" y="1374"/>
                <a:ext cx="54" cy="20"/>
              </a:xfrm>
              <a:custGeom>
                <a:rect l="0" t="0" r="0" b="0"/>
                <a:pathLst>
                  <a:path w="54" h="20">
                    <a:moveTo>
                      <a:pt x="9" y="20"/>
                    </a:moveTo>
                    <a:lnTo>
                      <a:pt x="9" y="20"/>
                    </a:lnTo>
                    <a:lnTo>
                      <a:pt x="11" y="16"/>
                    </a:lnTo>
                    <a:lnTo>
                      <a:pt x="15" y="13"/>
                    </a:lnTo>
                    <a:lnTo>
                      <a:pt x="19" y="11"/>
                    </a:lnTo>
                    <a:lnTo>
                      <a:pt x="24" y="9"/>
                    </a:lnTo>
                    <a:lnTo>
                      <a:pt x="37" y="9"/>
                    </a:lnTo>
                    <a:lnTo>
                      <a:pt x="52" y="11"/>
                    </a:lnTo>
                    <a:lnTo>
                      <a:pt x="54" y="5"/>
                    </a:lnTo>
                    <a:lnTo>
                      <a:pt x="39" y="0"/>
                    </a:lnTo>
                    <a:lnTo>
                      <a:pt x="24" y="0"/>
                    </a:lnTo>
                    <a:lnTo>
                      <a:pt x="15" y="3"/>
                    </a:lnTo>
                    <a:lnTo>
                      <a:pt x="11" y="5"/>
                    </a:lnTo>
                    <a:lnTo>
                      <a:pt x="4" y="9"/>
                    </a:lnTo>
                    <a:lnTo>
                      <a:pt x="0" y="16"/>
                    </a:lnTo>
                    <a:lnTo>
                      <a:pt x="0" y="16"/>
                    </a:lnTo>
                    <a:lnTo>
                      <a:pt x="9"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4" name="任意多边形 311443"/>
              <p:cNvSpPr/>
              <p:nvPr/>
            </p:nvSpPr>
            <p:spPr>
              <a:xfrm>
                <a:off x="3794" y="1390"/>
                <a:ext cx="30" cy="46"/>
              </a:xfrm>
              <a:custGeom>
                <a:rect l="0" t="0" r="0" b="0"/>
                <a:pathLst>
                  <a:path w="30" h="46">
                    <a:moveTo>
                      <a:pt x="30" y="37"/>
                    </a:moveTo>
                    <a:lnTo>
                      <a:pt x="30" y="37"/>
                    </a:lnTo>
                    <a:lnTo>
                      <a:pt x="26" y="35"/>
                    </a:lnTo>
                    <a:lnTo>
                      <a:pt x="19" y="30"/>
                    </a:lnTo>
                    <a:lnTo>
                      <a:pt x="15" y="26"/>
                    </a:lnTo>
                    <a:lnTo>
                      <a:pt x="13" y="22"/>
                    </a:lnTo>
                    <a:lnTo>
                      <a:pt x="11" y="17"/>
                    </a:lnTo>
                    <a:lnTo>
                      <a:pt x="8" y="11"/>
                    </a:lnTo>
                    <a:lnTo>
                      <a:pt x="8" y="8"/>
                    </a:lnTo>
                    <a:lnTo>
                      <a:pt x="11" y="4"/>
                    </a:lnTo>
                    <a:lnTo>
                      <a:pt x="2" y="0"/>
                    </a:lnTo>
                    <a:lnTo>
                      <a:pt x="0" y="6"/>
                    </a:lnTo>
                    <a:lnTo>
                      <a:pt x="0" y="13"/>
                    </a:lnTo>
                    <a:lnTo>
                      <a:pt x="2" y="19"/>
                    </a:lnTo>
                    <a:lnTo>
                      <a:pt x="4" y="26"/>
                    </a:lnTo>
                    <a:lnTo>
                      <a:pt x="8" y="32"/>
                    </a:lnTo>
                    <a:lnTo>
                      <a:pt x="13" y="37"/>
                    </a:lnTo>
                    <a:lnTo>
                      <a:pt x="19" y="41"/>
                    </a:lnTo>
                    <a:lnTo>
                      <a:pt x="28" y="46"/>
                    </a:lnTo>
                    <a:lnTo>
                      <a:pt x="28" y="46"/>
                    </a:lnTo>
                    <a:lnTo>
                      <a:pt x="30"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5" name="任意多边形 311444"/>
              <p:cNvSpPr/>
              <p:nvPr/>
            </p:nvSpPr>
            <p:spPr>
              <a:xfrm>
                <a:off x="3822" y="1420"/>
                <a:ext cx="55" cy="20"/>
              </a:xfrm>
              <a:custGeom>
                <a:rect l="0" t="0" r="0" b="0"/>
                <a:pathLst>
                  <a:path w="55" h="20">
                    <a:moveTo>
                      <a:pt x="46" y="0"/>
                    </a:moveTo>
                    <a:lnTo>
                      <a:pt x="46" y="0"/>
                    </a:lnTo>
                    <a:lnTo>
                      <a:pt x="44" y="5"/>
                    </a:lnTo>
                    <a:lnTo>
                      <a:pt x="39" y="7"/>
                    </a:lnTo>
                    <a:lnTo>
                      <a:pt x="35" y="9"/>
                    </a:lnTo>
                    <a:lnTo>
                      <a:pt x="31" y="11"/>
                    </a:lnTo>
                    <a:lnTo>
                      <a:pt x="18" y="11"/>
                    </a:lnTo>
                    <a:lnTo>
                      <a:pt x="2" y="7"/>
                    </a:lnTo>
                    <a:lnTo>
                      <a:pt x="0" y="16"/>
                    </a:lnTo>
                    <a:lnTo>
                      <a:pt x="15" y="20"/>
                    </a:lnTo>
                    <a:lnTo>
                      <a:pt x="31" y="20"/>
                    </a:lnTo>
                    <a:lnTo>
                      <a:pt x="39" y="18"/>
                    </a:lnTo>
                    <a:lnTo>
                      <a:pt x="44" y="16"/>
                    </a:lnTo>
                    <a:lnTo>
                      <a:pt x="50" y="11"/>
                    </a:lnTo>
                    <a:lnTo>
                      <a:pt x="55" y="5"/>
                    </a:lnTo>
                    <a:lnTo>
                      <a:pt x="55" y="5"/>
                    </a:lnTo>
                    <a:lnTo>
                      <a:pt x="4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6" name="任意多边形 311445"/>
              <p:cNvSpPr/>
              <p:nvPr/>
            </p:nvSpPr>
            <p:spPr>
              <a:xfrm>
                <a:off x="3798" y="1379"/>
                <a:ext cx="74" cy="57"/>
              </a:xfrm>
              <a:custGeom>
                <a:rect l="0" t="0" r="0" b="0"/>
                <a:pathLst>
                  <a:path w="74" h="57">
                    <a:moveTo>
                      <a:pt x="74" y="43"/>
                    </a:moveTo>
                    <a:lnTo>
                      <a:pt x="74" y="39"/>
                    </a:lnTo>
                    <a:lnTo>
                      <a:pt x="74" y="33"/>
                    </a:lnTo>
                    <a:lnTo>
                      <a:pt x="74" y="28"/>
                    </a:lnTo>
                    <a:lnTo>
                      <a:pt x="72" y="22"/>
                    </a:lnTo>
                    <a:lnTo>
                      <a:pt x="63" y="13"/>
                    </a:lnTo>
                    <a:lnTo>
                      <a:pt x="50" y="4"/>
                    </a:lnTo>
                    <a:lnTo>
                      <a:pt x="35" y="0"/>
                    </a:lnTo>
                    <a:lnTo>
                      <a:pt x="22" y="2"/>
                    </a:lnTo>
                    <a:lnTo>
                      <a:pt x="15" y="2"/>
                    </a:lnTo>
                    <a:lnTo>
                      <a:pt x="11" y="6"/>
                    </a:lnTo>
                    <a:lnTo>
                      <a:pt x="7" y="8"/>
                    </a:lnTo>
                    <a:lnTo>
                      <a:pt x="2" y="13"/>
                    </a:lnTo>
                    <a:lnTo>
                      <a:pt x="2" y="19"/>
                    </a:lnTo>
                    <a:lnTo>
                      <a:pt x="0" y="24"/>
                    </a:lnTo>
                    <a:lnTo>
                      <a:pt x="2" y="30"/>
                    </a:lnTo>
                    <a:lnTo>
                      <a:pt x="4" y="35"/>
                    </a:lnTo>
                    <a:lnTo>
                      <a:pt x="13" y="46"/>
                    </a:lnTo>
                    <a:lnTo>
                      <a:pt x="26" y="52"/>
                    </a:lnTo>
                    <a:lnTo>
                      <a:pt x="42" y="57"/>
                    </a:lnTo>
                    <a:lnTo>
                      <a:pt x="55" y="57"/>
                    </a:lnTo>
                    <a:lnTo>
                      <a:pt x="61" y="54"/>
                    </a:lnTo>
                    <a:lnTo>
                      <a:pt x="66" y="52"/>
                    </a:lnTo>
                    <a:lnTo>
                      <a:pt x="70" y="48"/>
                    </a:lnTo>
                    <a:lnTo>
                      <a:pt x="74" y="4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7" name="任意多边形 311446"/>
              <p:cNvSpPr/>
              <p:nvPr/>
            </p:nvSpPr>
            <p:spPr>
              <a:xfrm>
                <a:off x="3846" y="1379"/>
                <a:ext cx="31" cy="46"/>
              </a:xfrm>
              <a:custGeom>
                <a:rect l="0" t="0" r="0" b="0"/>
                <a:pathLst>
                  <a:path w="31" h="46">
                    <a:moveTo>
                      <a:pt x="0" y="8"/>
                    </a:moveTo>
                    <a:lnTo>
                      <a:pt x="0" y="8"/>
                    </a:lnTo>
                    <a:lnTo>
                      <a:pt x="11" y="15"/>
                    </a:lnTo>
                    <a:lnTo>
                      <a:pt x="20" y="24"/>
                    </a:lnTo>
                    <a:lnTo>
                      <a:pt x="22" y="28"/>
                    </a:lnTo>
                    <a:lnTo>
                      <a:pt x="22" y="33"/>
                    </a:lnTo>
                    <a:lnTo>
                      <a:pt x="22" y="37"/>
                    </a:lnTo>
                    <a:lnTo>
                      <a:pt x="22" y="41"/>
                    </a:lnTo>
                    <a:lnTo>
                      <a:pt x="28" y="46"/>
                    </a:lnTo>
                    <a:lnTo>
                      <a:pt x="31" y="39"/>
                    </a:lnTo>
                    <a:lnTo>
                      <a:pt x="31" y="33"/>
                    </a:lnTo>
                    <a:lnTo>
                      <a:pt x="31" y="26"/>
                    </a:lnTo>
                    <a:lnTo>
                      <a:pt x="26" y="19"/>
                    </a:lnTo>
                    <a:lnTo>
                      <a:pt x="18" y="8"/>
                    </a:lnTo>
                    <a:lnTo>
                      <a:pt x="4" y="0"/>
                    </a:lnTo>
                    <a:lnTo>
                      <a:pt x="4"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8" name="任意多边形 311447"/>
              <p:cNvSpPr/>
              <p:nvPr/>
            </p:nvSpPr>
            <p:spPr>
              <a:xfrm>
                <a:off x="3796" y="1374"/>
                <a:ext cx="54" cy="20"/>
              </a:xfrm>
              <a:custGeom>
                <a:rect l="0" t="0" r="0" b="0"/>
                <a:pathLst>
                  <a:path w="54" h="20">
                    <a:moveTo>
                      <a:pt x="9" y="20"/>
                    </a:moveTo>
                    <a:lnTo>
                      <a:pt x="9" y="20"/>
                    </a:lnTo>
                    <a:lnTo>
                      <a:pt x="11" y="18"/>
                    </a:lnTo>
                    <a:lnTo>
                      <a:pt x="15" y="13"/>
                    </a:lnTo>
                    <a:lnTo>
                      <a:pt x="19" y="11"/>
                    </a:lnTo>
                    <a:lnTo>
                      <a:pt x="24" y="11"/>
                    </a:lnTo>
                    <a:lnTo>
                      <a:pt x="37" y="9"/>
                    </a:lnTo>
                    <a:lnTo>
                      <a:pt x="50" y="13"/>
                    </a:lnTo>
                    <a:lnTo>
                      <a:pt x="54" y="5"/>
                    </a:lnTo>
                    <a:lnTo>
                      <a:pt x="39" y="0"/>
                    </a:lnTo>
                    <a:lnTo>
                      <a:pt x="24" y="3"/>
                    </a:lnTo>
                    <a:lnTo>
                      <a:pt x="15" y="3"/>
                    </a:lnTo>
                    <a:lnTo>
                      <a:pt x="11" y="7"/>
                    </a:lnTo>
                    <a:lnTo>
                      <a:pt x="4" y="11"/>
                    </a:lnTo>
                    <a:lnTo>
                      <a:pt x="0" y="16"/>
                    </a:lnTo>
                    <a:lnTo>
                      <a:pt x="0" y="16"/>
                    </a:lnTo>
                    <a:lnTo>
                      <a:pt x="9"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49" name="任意多边形 311448"/>
              <p:cNvSpPr/>
              <p:nvPr/>
            </p:nvSpPr>
            <p:spPr>
              <a:xfrm>
                <a:off x="3794" y="1390"/>
                <a:ext cx="32" cy="46"/>
              </a:xfrm>
              <a:custGeom>
                <a:rect l="0" t="0" r="0" b="0"/>
                <a:pathLst>
                  <a:path w="32" h="46">
                    <a:moveTo>
                      <a:pt x="32" y="37"/>
                    </a:moveTo>
                    <a:lnTo>
                      <a:pt x="32" y="37"/>
                    </a:lnTo>
                    <a:lnTo>
                      <a:pt x="19" y="30"/>
                    </a:lnTo>
                    <a:lnTo>
                      <a:pt x="13" y="22"/>
                    </a:lnTo>
                    <a:lnTo>
                      <a:pt x="11" y="17"/>
                    </a:lnTo>
                    <a:lnTo>
                      <a:pt x="11" y="13"/>
                    </a:lnTo>
                    <a:lnTo>
                      <a:pt x="11" y="8"/>
                    </a:lnTo>
                    <a:lnTo>
                      <a:pt x="11" y="4"/>
                    </a:lnTo>
                    <a:lnTo>
                      <a:pt x="2" y="0"/>
                    </a:lnTo>
                    <a:lnTo>
                      <a:pt x="2" y="6"/>
                    </a:lnTo>
                    <a:lnTo>
                      <a:pt x="0" y="13"/>
                    </a:lnTo>
                    <a:lnTo>
                      <a:pt x="2" y="19"/>
                    </a:lnTo>
                    <a:lnTo>
                      <a:pt x="4" y="26"/>
                    </a:lnTo>
                    <a:lnTo>
                      <a:pt x="15" y="37"/>
                    </a:lnTo>
                    <a:lnTo>
                      <a:pt x="28" y="46"/>
                    </a:lnTo>
                    <a:lnTo>
                      <a:pt x="28" y="46"/>
                    </a:lnTo>
                    <a:lnTo>
                      <a:pt x="32"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0" name="任意多边形 311449"/>
              <p:cNvSpPr/>
              <p:nvPr/>
            </p:nvSpPr>
            <p:spPr>
              <a:xfrm>
                <a:off x="3822" y="1420"/>
                <a:ext cx="52" cy="20"/>
              </a:xfrm>
              <a:custGeom>
                <a:rect l="0" t="0" r="0" b="0"/>
                <a:pathLst>
                  <a:path w="52" h="20">
                    <a:moveTo>
                      <a:pt x="46" y="0"/>
                    </a:moveTo>
                    <a:lnTo>
                      <a:pt x="46" y="0"/>
                    </a:lnTo>
                    <a:lnTo>
                      <a:pt x="44" y="5"/>
                    </a:lnTo>
                    <a:lnTo>
                      <a:pt x="39" y="7"/>
                    </a:lnTo>
                    <a:lnTo>
                      <a:pt x="35" y="9"/>
                    </a:lnTo>
                    <a:lnTo>
                      <a:pt x="31" y="11"/>
                    </a:lnTo>
                    <a:lnTo>
                      <a:pt x="18" y="11"/>
                    </a:lnTo>
                    <a:lnTo>
                      <a:pt x="4" y="7"/>
                    </a:lnTo>
                    <a:lnTo>
                      <a:pt x="0" y="16"/>
                    </a:lnTo>
                    <a:lnTo>
                      <a:pt x="15" y="20"/>
                    </a:lnTo>
                    <a:lnTo>
                      <a:pt x="31" y="20"/>
                    </a:lnTo>
                    <a:lnTo>
                      <a:pt x="37" y="18"/>
                    </a:lnTo>
                    <a:lnTo>
                      <a:pt x="44" y="13"/>
                    </a:lnTo>
                    <a:lnTo>
                      <a:pt x="50" y="9"/>
                    </a:lnTo>
                    <a:lnTo>
                      <a:pt x="52" y="5"/>
                    </a:lnTo>
                    <a:lnTo>
                      <a:pt x="52" y="5"/>
                    </a:lnTo>
                    <a:lnTo>
                      <a:pt x="4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1" name="任意多边形 311450"/>
              <p:cNvSpPr/>
              <p:nvPr/>
            </p:nvSpPr>
            <p:spPr>
              <a:xfrm>
                <a:off x="3800" y="1381"/>
                <a:ext cx="72" cy="55"/>
              </a:xfrm>
              <a:custGeom>
                <a:rect l="0" t="0" r="0" b="0"/>
                <a:pathLst>
                  <a:path w="72" h="55">
                    <a:moveTo>
                      <a:pt x="70" y="41"/>
                    </a:moveTo>
                    <a:lnTo>
                      <a:pt x="72" y="37"/>
                    </a:lnTo>
                    <a:lnTo>
                      <a:pt x="72" y="31"/>
                    </a:lnTo>
                    <a:lnTo>
                      <a:pt x="70" y="26"/>
                    </a:lnTo>
                    <a:lnTo>
                      <a:pt x="68" y="22"/>
                    </a:lnTo>
                    <a:lnTo>
                      <a:pt x="59" y="11"/>
                    </a:lnTo>
                    <a:lnTo>
                      <a:pt x="48" y="4"/>
                    </a:lnTo>
                    <a:lnTo>
                      <a:pt x="33" y="0"/>
                    </a:lnTo>
                    <a:lnTo>
                      <a:pt x="20" y="0"/>
                    </a:lnTo>
                    <a:lnTo>
                      <a:pt x="13" y="2"/>
                    </a:lnTo>
                    <a:lnTo>
                      <a:pt x="9" y="4"/>
                    </a:lnTo>
                    <a:lnTo>
                      <a:pt x="5" y="9"/>
                    </a:lnTo>
                    <a:lnTo>
                      <a:pt x="2" y="13"/>
                    </a:lnTo>
                    <a:lnTo>
                      <a:pt x="0" y="17"/>
                    </a:lnTo>
                    <a:lnTo>
                      <a:pt x="0" y="24"/>
                    </a:lnTo>
                    <a:lnTo>
                      <a:pt x="0" y="28"/>
                    </a:lnTo>
                    <a:lnTo>
                      <a:pt x="2" y="33"/>
                    </a:lnTo>
                    <a:lnTo>
                      <a:pt x="11" y="44"/>
                    </a:lnTo>
                    <a:lnTo>
                      <a:pt x="24" y="50"/>
                    </a:lnTo>
                    <a:lnTo>
                      <a:pt x="40" y="55"/>
                    </a:lnTo>
                    <a:lnTo>
                      <a:pt x="53" y="55"/>
                    </a:lnTo>
                    <a:lnTo>
                      <a:pt x="59" y="52"/>
                    </a:lnTo>
                    <a:lnTo>
                      <a:pt x="64" y="50"/>
                    </a:lnTo>
                    <a:lnTo>
                      <a:pt x="68" y="46"/>
                    </a:lnTo>
                    <a:lnTo>
                      <a:pt x="70" y="4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2" name="任意多边形 311451"/>
              <p:cNvSpPr/>
              <p:nvPr/>
            </p:nvSpPr>
            <p:spPr>
              <a:xfrm>
                <a:off x="3846" y="1381"/>
                <a:ext cx="31" cy="44"/>
              </a:xfrm>
              <a:custGeom>
                <a:rect l="0" t="0" r="0" b="0"/>
                <a:pathLst>
                  <a:path w="31" h="44">
                    <a:moveTo>
                      <a:pt x="0" y="9"/>
                    </a:moveTo>
                    <a:lnTo>
                      <a:pt x="0" y="9"/>
                    </a:lnTo>
                    <a:lnTo>
                      <a:pt x="11" y="15"/>
                    </a:lnTo>
                    <a:lnTo>
                      <a:pt x="20" y="24"/>
                    </a:lnTo>
                    <a:lnTo>
                      <a:pt x="20" y="28"/>
                    </a:lnTo>
                    <a:lnTo>
                      <a:pt x="22" y="33"/>
                    </a:lnTo>
                    <a:lnTo>
                      <a:pt x="22" y="35"/>
                    </a:lnTo>
                    <a:lnTo>
                      <a:pt x="20" y="39"/>
                    </a:lnTo>
                    <a:lnTo>
                      <a:pt x="28" y="44"/>
                    </a:lnTo>
                    <a:lnTo>
                      <a:pt x="31" y="37"/>
                    </a:lnTo>
                    <a:lnTo>
                      <a:pt x="31" y="31"/>
                    </a:lnTo>
                    <a:lnTo>
                      <a:pt x="28" y="24"/>
                    </a:lnTo>
                    <a:lnTo>
                      <a:pt x="26" y="17"/>
                    </a:lnTo>
                    <a:lnTo>
                      <a:pt x="18" y="9"/>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3" name="任意多边形 311452"/>
              <p:cNvSpPr/>
              <p:nvPr/>
            </p:nvSpPr>
            <p:spPr>
              <a:xfrm>
                <a:off x="3798" y="1377"/>
                <a:ext cx="50" cy="19"/>
              </a:xfrm>
              <a:custGeom>
                <a:rect l="0" t="0" r="0" b="0"/>
                <a:pathLst>
                  <a:path w="50" h="19">
                    <a:moveTo>
                      <a:pt x="7" y="19"/>
                    </a:moveTo>
                    <a:lnTo>
                      <a:pt x="7" y="19"/>
                    </a:lnTo>
                    <a:lnTo>
                      <a:pt x="9" y="15"/>
                    </a:lnTo>
                    <a:lnTo>
                      <a:pt x="13" y="13"/>
                    </a:lnTo>
                    <a:lnTo>
                      <a:pt x="17" y="10"/>
                    </a:lnTo>
                    <a:lnTo>
                      <a:pt x="22" y="8"/>
                    </a:lnTo>
                    <a:lnTo>
                      <a:pt x="35" y="8"/>
                    </a:lnTo>
                    <a:lnTo>
                      <a:pt x="48" y="13"/>
                    </a:lnTo>
                    <a:lnTo>
                      <a:pt x="50" y="4"/>
                    </a:lnTo>
                    <a:lnTo>
                      <a:pt x="35" y="0"/>
                    </a:lnTo>
                    <a:lnTo>
                      <a:pt x="22" y="0"/>
                    </a:lnTo>
                    <a:lnTo>
                      <a:pt x="13" y="2"/>
                    </a:lnTo>
                    <a:lnTo>
                      <a:pt x="9" y="6"/>
                    </a:lnTo>
                    <a:lnTo>
                      <a:pt x="2" y="10"/>
                    </a:lnTo>
                    <a:lnTo>
                      <a:pt x="0" y="15"/>
                    </a:lnTo>
                    <a:lnTo>
                      <a:pt x="0" y="15"/>
                    </a:lnTo>
                    <a:lnTo>
                      <a:pt x="7" y="1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4" name="任意多边形 311453"/>
              <p:cNvSpPr/>
              <p:nvPr/>
            </p:nvSpPr>
            <p:spPr>
              <a:xfrm>
                <a:off x="3796" y="1392"/>
                <a:ext cx="30" cy="44"/>
              </a:xfrm>
              <a:custGeom>
                <a:rect l="0" t="0" r="0" b="0"/>
                <a:pathLst>
                  <a:path w="30" h="44">
                    <a:moveTo>
                      <a:pt x="30" y="35"/>
                    </a:moveTo>
                    <a:lnTo>
                      <a:pt x="30" y="35"/>
                    </a:lnTo>
                    <a:lnTo>
                      <a:pt x="19" y="28"/>
                    </a:lnTo>
                    <a:lnTo>
                      <a:pt x="11" y="20"/>
                    </a:lnTo>
                    <a:lnTo>
                      <a:pt x="9" y="15"/>
                    </a:lnTo>
                    <a:lnTo>
                      <a:pt x="9" y="11"/>
                    </a:lnTo>
                    <a:lnTo>
                      <a:pt x="9" y="9"/>
                    </a:lnTo>
                    <a:lnTo>
                      <a:pt x="9" y="4"/>
                    </a:lnTo>
                    <a:lnTo>
                      <a:pt x="2" y="0"/>
                    </a:lnTo>
                    <a:lnTo>
                      <a:pt x="0" y="6"/>
                    </a:lnTo>
                    <a:lnTo>
                      <a:pt x="0" y="13"/>
                    </a:lnTo>
                    <a:lnTo>
                      <a:pt x="0" y="20"/>
                    </a:lnTo>
                    <a:lnTo>
                      <a:pt x="4" y="26"/>
                    </a:lnTo>
                    <a:lnTo>
                      <a:pt x="13" y="35"/>
                    </a:lnTo>
                    <a:lnTo>
                      <a:pt x="26" y="44"/>
                    </a:lnTo>
                    <a:lnTo>
                      <a:pt x="26" y="44"/>
                    </a:lnTo>
                    <a:lnTo>
                      <a:pt x="30"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5" name="任意多边形 311454"/>
              <p:cNvSpPr/>
              <p:nvPr/>
            </p:nvSpPr>
            <p:spPr>
              <a:xfrm>
                <a:off x="3822" y="1420"/>
                <a:ext cx="52" cy="20"/>
              </a:xfrm>
              <a:custGeom>
                <a:rect l="0" t="0" r="0" b="0"/>
                <a:pathLst>
                  <a:path w="52" h="20">
                    <a:moveTo>
                      <a:pt x="44" y="0"/>
                    </a:moveTo>
                    <a:lnTo>
                      <a:pt x="44" y="0"/>
                    </a:lnTo>
                    <a:lnTo>
                      <a:pt x="42" y="5"/>
                    </a:lnTo>
                    <a:lnTo>
                      <a:pt x="39" y="7"/>
                    </a:lnTo>
                    <a:lnTo>
                      <a:pt x="35" y="9"/>
                    </a:lnTo>
                    <a:lnTo>
                      <a:pt x="31" y="11"/>
                    </a:lnTo>
                    <a:lnTo>
                      <a:pt x="18" y="11"/>
                    </a:lnTo>
                    <a:lnTo>
                      <a:pt x="4" y="7"/>
                    </a:lnTo>
                    <a:lnTo>
                      <a:pt x="0" y="16"/>
                    </a:lnTo>
                    <a:lnTo>
                      <a:pt x="18" y="20"/>
                    </a:lnTo>
                    <a:lnTo>
                      <a:pt x="31" y="20"/>
                    </a:lnTo>
                    <a:lnTo>
                      <a:pt x="37" y="18"/>
                    </a:lnTo>
                    <a:lnTo>
                      <a:pt x="44" y="13"/>
                    </a:lnTo>
                    <a:lnTo>
                      <a:pt x="48" y="9"/>
                    </a:lnTo>
                    <a:lnTo>
                      <a:pt x="52" y="5"/>
                    </a:lnTo>
                    <a:lnTo>
                      <a:pt x="52" y="5"/>
                    </a:lnTo>
                    <a:lnTo>
                      <a:pt x="44"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6" name="任意多边形 311455"/>
              <p:cNvSpPr/>
              <p:nvPr/>
            </p:nvSpPr>
            <p:spPr>
              <a:xfrm>
                <a:off x="3800" y="1383"/>
                <a:ext cx="72" cy="53"/>
              </a:xfrm>
              <a:custGeom>
                <a:rect l="0" t="0" r="0" b="0"/>
                <a:pathLst>
                  <a:path w="72" h="52">
                    <a:moveTo>
                      <a:pt x="70" y="39"/>
                    </a:moveTo>
                    <a:lnTo>
                      <a:pt x="72" y="35"/>
                    </a:lnTo>
                    <a:lnTo>
                      <a:pt x="72" y="31"/>
                    </a:lnTo>
                    <a:lnTo>
                      <a:pt x="70" y="24"/>
                    </a:lnTo>
                    <a:lnTo>
                      <a:pt x="68" y="20"/>
                    </a:lnTo>
                    <a:lnTo>
                      <a:pt x="59" y="11"/>
                    </a:lnTo>
                    <a:lnTo>
                      <a:pt x="46" y="4"/>
                    </a:lnTo>
                    <a:lnTo>
                      <a:pt x="33" y="0"/>
                    </a:lnTo>
                    <a:lnTo>
                      <a:pt x="20" y="0"/>
                    </a:lnTo>
                    <a:lnTo>
                      <a:pt x="13" y="2"/>
                    </a:lnTo>
                    <a:lnTo>
                      <a:pt x="9" y="4"/>
                    </a:lnTo>
                    <a:lnTo>
                      <a:pt x="5" y="9"/>
                    </a:lnTo>
                    <a:lnTo>
                      <a:pt x="2" y="13"/>
                    </a:lnTo>
                    <a:lnTo>
                      <a:pt x="0" y="18"/>
                    </a:lnTo>
                    <a:lnTo>
                      <a:pt x="0" y="22"/>
                    </a:lnTo>
                    <a:lnTo>
                      <a:pt x="2" y="26"/>
                    </a:lnTo>
                    <a:lnTo>
                      <a:pt x="5" y="33"/>
                    </a:lnTo>
                    <a:lnTo>
                      <a:pt x="13" y="42"/>
                    </a:lnTo>
                    <a:lnTo>
                      <a:pt x="24" y="48"/>
                    </a:lnTo>
                    <a:lnTo>
                      <a:pt x="40" y="53"/>
                    </a:lnTo>
                    <a:lnTo>
                      <a:pt x="53" y="50"/>
                    </a:lnTo>
                    <a:lnTo>
                      <a:pt x="59" y="50"/>
                    </a:lnTo>
                    <a:lnTo>
                      <a:pt x="64" y="46"/>
                    </a:lnTo>
                    <a:lnTo>
                      <a:pt x="68" y="44"/>
                    </a:lnTo>
                    <a:lnTo>
                      <a:pt x="70" y="3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7" name="任意多边形 311456"/>
              <p:cNvSpPr/>
              <p:nvPr/>
            </p:nvSpPr>
            <p:spPr>
              <a:xfrm>
                <a:off x="3844" y="1383"/>
                <a:ext cx="33" cy="42"/>
              </a:xfrm>
              <a:custGeom>
                <a:rect l="0" t="0" r="0" b="0"/>
                <a:pathLst>
                  <a:path w="33" h="42">
                    <a:moveTo>
                      <a:pt x="0" y="9"/>
                    </a:moveTo>
                    <a:lnTo>
                      <a:pt x="0" y="9"/>
                    </a:lnTo>
                    <a:lnTo>
                      <a:pt x="13" y="13"/>
                    </a:lnTo>
                    <a:lnTo>
                      <a:pt x="20" y="22"/>
                    </a:lnTo>
                    <a:lnTo>
                      <a:pt x="22" y="26"/>
                    </a:lnTo>
                    <a:lnTo>
                      <a:pt x="22" y="31"/>
                    </a:lnTo>
                    <a:lnTo>
                      <a:pt x="22" y="35"/>
                    </a:lnTo>
                    <a:lnTo>
                      <a:pt x="22" y="37"/>
                    </a:lnTo>
                    <a:lnTo>
                      <a:pt x="30" y="42"/>
                    </a:lnTo>
                    <a:lnTo>
                      <a:pt x="33" y="35"/>
                    </a:lnTo>
                    <a:lnTo>
                      <a:pt x="33" y="29"/>
                    </a:lnTo>
                    <a:lnTo>
                      <a:pt x="30" y="22"/>
                    </a:lnTo>
                    <a:lnTo>
                      <a:pt x="26" y="18"/>
                    </a:lnTo>
                    <a:lnTo>
                      <a:pt x="17" y="7"/>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8" name="任意多边形 311457"/>
              <p:cNvSpPr/>
              <p:nvPr/>
            </p:nvSpPr>
            <p:spPr>
              <a:xfrm>
                <a:off x="3798" y="1379"/>
                <a:ext cx="50" cy="19"/>
              </a:xfrm>
              <a:custGeom>
                <a:rect l="0" t="0" r="0" b="0"/>
                <a:pathLst>
                  <a:path w="50" h="19">
                    <a:moveTo>
                      <a:pt x="9" y="19"/>
                    </a:moveTo>
                    <a:lnTo>
                      <a:pt x="9" y="19"/>
                    </a:lnTo>
                    <a:lnTo>
                      <a:pt x="11" y="15"/>
                    </a:lnTo>
                    <a:lnTo>
                      <a:pt x="13" y="13"/>
                    </a:lnTo>
                    <a:lnTo>
                      <a:pt x="17" y="11"/>
                    </a:lnTo>
                    <a:lnTo>
                      <a:pt x="22" y="8"/>
                    </a:lnTo>
                    <a:lnTo>
                      <a:pt x="33" y="8"/>
                    </a:lnTo>
                    <a:lnTo>
                      <a:pt x="46" y="13"/>
                    </a:lnTo>
                    <a:lnTo>
                      <a:pt x="50" y="4"/>
                    </a:lnTo>
                    <a:lnTo>
                      <a:pt x="35" y="0"/>
                    </a:lnTo>
                    <a:lnTo>
                      <a:pt x="20" y="0"/>
                    </a:lnTo>
                    <a:lnTo>
                      <a:pt x="13" y="2"/>
                    </a:lnTo>
                    <a:lnTo>
                      <a:pt x="9" y="4"/>
                    </a:lnTo>
                    <a:lnTo>
                      <a:pt x="2" y="8"/>
                    </a:lnTo>
                    <a:lnTo>
                      <a:pt x="0" y="15"/>
                    </a:lnTo>
                    <a:lnTo>
                      <a:pt x="0" y="15"/>
                    </a:lnTo>
                    <a:lnTo>
                      <a:pt x="9" y="1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59" name="任意多边形 311458"/>
              <p:cNvSpPr/>
              <p:nvPr/>
            </p:nvSpPr>
            <p:spPr>
              <a:xfrm>
                <a:off x="3796" y="1394"/>
                <a:ext cx="30" cy="42"/>
              </a:xfrm>
              <a:custGeom>
                <a:rect l="0" t="0" r="0" b="0"/>
                <a:pathLst>
                  <a:path w="30" h="42">
                    <a:moveTo>
                      <a:pt x="30" y="33"/>
                    </a:moveTo>
                    <a:lnTo>
                      <a:pt x="30" y="33"/>
                    </a:lnTo>
                    <a:lnTo>
                      <a:pt x="19" y="26"/>
                    </a:lnTo>
                    <a:lnTo>
                      <a:pt x="11" y="18"/>
                    </a:lnTo>
                    <a:lnTo>
                      <a:pt x="11" y="15"/>
                    </a:lnTo>
                    <a:lnTo>
                      <a:pt x="9" y="11"/>
                    </a:lnTo>
                    <a:lnTo>
                      <a:pt x="9" y="7"/>
                    </a:lnTo>
                    <a:lnTo>
                      <a:pt x="11" y="4"/>
                    </a:lnTo>
                    <a:lnTo>
                      <a:pt x="2" y="0"/>
                    </a:lnTo>
                    <a:lnTo>
                      <a:pt x="0" y="7"/>
                    </a:lnTo>
                    <a:lnTo>
                      <a:pt x="0" y="11"/>
                    </a:lnTo>
                    <a:lnTo>
                      <a:pt x="2" y="18"/>
                    </a:lnTo>
                    <a:lnTo>
                      <a:pt x="4" y="24"/>
                    </a:lnTo>
                    <a:lnTo>
                      <a:pt x="15" y="35"/>
                    </a:lnTo>
                    <a:lnTo>
                      <a:pt x="28" y="42"/>
                    </a:lnTo>
                    <a:lnTo>
                      <a:pt x="28" y="42"/>
                    </a:lnTo>
                    <a:lnTo>
                      <a:pt x="30"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0" name="任意多边形 311459"/>
              <p:cNvSpPr/>
              <p:nvPr/>
            </p:nvSpPr>
            <p:spPr>
              <a:xfrm>
                <a:off x="3824" y="1420"/>
                <a:ext cx="50" cy="20"/>
              </a:xfrm>
              <a:custGeom>
                <a:rect l="0" t="0" r="0" b="0"/>
                <a:pathLst>
                  <a:path w="50" h="20">
                    <a:moveTo>
                      <a:pt x="42" y="0"/>
                    </a:moveTo>
                    <a:lnTo>
                      <a:pt x="42" y="0"/>
                    </a:lnTo>
                    <a:lnTo>
                      <a:pt x="40" y="5"/>
                    </a:lnTo>
                    <a:lnTo>
                      <a:pt x="37" y="7"/>
                    </a:lnTo>
                    <a:lnTo>
                      <a:pt x="33" y="9"/>
                    </a:lnTo>
                    <a:lnTo>
                      <a:pt x="29" y="9"/>
                    </a:lnTo>
                    <a:lnTo>
                      <a:pt x="16" y="11"/>
                    </a:lnTo>
                    <a:lnTo>
                      <a:pt x="2" y="7"/>
                    </a:lnTo>
                    <a:lnTo>
                      <a:pt x="0" y="16"/>
                    </a:lnTo>
                    <a:lnTo>
                      <a:pt x="16" y="20"/>
                    </a:lnTo>
                    <a:lnTo>
                      <a:pt x="29" y="18"/>
                    </a:lnTo>
                    <a:lnTo>
                      <a:pt x="35" y="18"/>
                    </a:lnTo>
                    <a:lnTo>
                      <a:pt x="42" y="13"/>
                    </a:lnTo>
                    <a:lnTo>
                      <a:pt x="46" y="9"/>
                    </a:lnTo>
                    <a:lnTo>
                      <a:pt x="50" y="5"/>
                    </a:lnTo>
                    <a:lnTo>
                      <a:pt x="50" y="5"/>
                    </a:lnTo>
                    <a:lnTo>
                      <a:pt x="4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1" name="任意多边形 311460"/>
              <p:cNvSpPr/>
              <p:nvPr/>
            </p:nvSpPr>
            <p:spPr>
              <a:xfrm>
                <a:off x="3800" y="1385"/>
                <a:ext cx="70" cy="51"/>
              </a:xfrm>
              <a:custGeom>
                <a:rect l="0" t="0" r="0" b="0"/>
                <a:pathLst>
                  <a:path w="70" h="51">
                    <a:moveTo>
                      <a:pt x="70" y="37"/>
                    </a:moveTo>
                    <a:lnTo>
                      <a:pt x="70" y="33"/>
                    </a:lnTo>
                    <a:lnTo>
                      <a:pt x="70" y="29"/>
                    </a:lnTo>
                    <a:lnTo>
                      <a:pt x="68" y="22"/>
                    </a:lnTo>
                    <a:lnTo>
                      <a:pt x="66" y="18"/>
                    </a:lnTo>
                    <a:lnTo>
                      <a:pt x="57" y="9"/>
                    </a:lnTo>
                    <a:lnTo>
                      <a:pt x="46" y="2"/>
                    </a:lnTo>
                    <a:lnTo>
                      <a:pt x="31" y="0"/>
                    </a:lnTo>
                    <a:lnTo>
                      <a:pt x="20" y="0"/>
                    </a:lnTo>
                    <a:lnTo>
                      <a:pt x="13" y="2"/>
                    </a:lnTo>
                    <a:lnTo>
                      <a:pt x="9" y="5"/>
                    </a:lnTo>
                    <a:lnTo>
                      <a:pt x="5" y="7"/>
                    </a:lnTo>
                    <a:lnTo>
                      <a:pt x="2" y="11"/>
                    </a:lnTo>
                    <a:lnTo>
                      <a:pt x="0" y="16"/>
                    </a:lnTo>
                    <a:lnTo>
                      <a:pt x="0" y="22"/>
                    </a:lnTo>
                    <a:lnTo>
                      <a:pt x="2" y="27"/>
                    </a:lnTo>
                    <a:lnTo>
                      <a:pt x="5" y="31"/>
                    </a:lnTo>
                    <a:lnTo>
                      <a:pt x="13" y="40"/>
                    </a:lnTo>
                    <a:lnTo>
                      <a:pt x="26" y="46"/>
                    </a:lnTo>
                    <a:lnTo>
                      <a:pt x="40" y="51"/>
                    </a:lnTo>
                    <a:lnTo>
                      <a:pt x="53" y="48"/>
                    </a:lnTo>
                    <a:lnTo>
                      <a:pt x="57" y="48"/>
                    </a:lnTo>
                    <a:lnTo>
                      <a:pt x="64" y="44"/>
                    </a:lnTo>
                    <a:lnTo>
                      <a:pt x="66" y="42"/>
                    </a:lnTo>
                    <a:lnTo>
                      <a:pt x="70"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2" name="任意多边形 311461"/>
              <p:cNvSpPr/>
              <p:nvPr/>
            </p:nvSpPr>
            <p:spPr>
              <a:xfrm>
                <a:off x="3844" y="1383"/>
                <a:ext cx="30" cy="42"/>
              </a:xfrm>
              <a:custGeom>
                <a:rect l="0" t="0" r="0" b="0"/>
                <a:pathLst>
                  <a:path w="30" h="42">
                    <a:moveTo>
                      <a:pt x="0" y="9"/>
                    </a:moveTo>
                    <a:lnTo>
                      <a:pt x="0" y="9"/>
                    </a:lnTo>
                    <a:lnTo>
                      <a:pt x="11" y="15"/>
                    </a:lnTo>
                    <a:lnTo>
                      <a:pt x="20" y="24"/>
                    </a:lnTo>
                    <a:lnTo>
                      <a:pt x="22" y="26"/>
                    </a:lnTo>
                    <a:lnTo>
                      <a:pt x="22" y="31"/>
                    </a:lnTo>
                    <a:lnTo>
                      <a:pt x="22" y="35"/>
                    </a:lnTo>
                    <a:lnTo>
                      <a:pt x="22" y="37"/>
                    </a:lnTo>
                    <a:lnTo>
                      <a:pt x="28" y="42"/>
                    </a:lnTo>
                    <a:lnTo>
                      <a:pt x="30" y="35"/>
                    </a:lnTo>
                    <a:lnTo>
                      <a:pt x="30" y="29"/>
                    </a:lnTo>
                    <a:lnTo>
                      <a:pt x="28" y="24"/>
                    </a:lnTo>
                    <a:lnTo>
                      <a:pt x="26" y="18"/>
                    </a:lnTo>
                    <a:lnTo>
                      <a:pt x="17" y="9"/>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3" name="任意多边形 311462"/>
              <p:cNvSpPr/>
              <p:nvPr/>
            </p:nvSpPr>
            <p:spPr>
              <a:xfrm>
                <a:off x="3798" y="1381"/>
                <a:ext cx="48" cy="17"/>
              </a:xfrm>
              <a:custGeom>
                <a:rect l="0" t="0" r="0" b="0"/>
                <a:pathLst>
                  <a:path w="48" h="17">
                    <a:moveTo>
                      <a:pt x="9" y="17"/>
                    </a:moveTo>
                    <a:lnTo>
                      <a:pt x="9" y="17"/>
                    </a:lnTo>
                    <a:lnTo>
                      <a:pt x="11" y="15"/>
                    </a:lnTo>
                    <a:lnTo>
                      <a:pt x="13" y="13"/>
                    </a:lnTo>
                    <a:lnTo>
                      <a:pt x="17" y="11"/>
                    </a:lnTo>
                    <a:lnTo>
                      <a:pt x="22" y="9"/>
                    </a:lnTo>
                    <a:lnTo>
                      <a:pt x="33" y="9"/>
                    </a:lnTo>
                    <a:lnTo>
                      <a:pt x="46" y="11"/>
                    </a:lnTo>
                    <a:lnTo>
                      <a:pt x="48" y="2"/>
                    </a:lnTo>
                    <a:lnTo>
                      <a:pt x="35" y="0"/>
                    </a:lnTo>
                    <a:lnTo>
                      <a:pt x="20" y="0"/>
                    </a:lnTo>
                    <a:lnTo>
                      <a:pt x="13" y="2"/>
                    </a:lnTo>
                    <a:lnTo>
                      <a:pt x="9" y="4"/>
                    </a:lnTo>
                    <a:lnTo>
                      <a:pt x="4" y="9"/>
                    </a:lnTo>
                    <a:lnTo>
                      <a:pt x="0" y="13"/>
                    </a:lnTo>
                    <a:lnTo>
                      <a:pt x="0" y="13"/>
                    </a:lnTo>
                    <a:lnTo>
                      <a:pt x="9" y="1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4" name="任意多边形 311463"/>
              <p:cNvSpPr/>
              <p:nvPr/>
            </p:nvSpPr>
            <p:spPr>
              <a:xfrm>
                <a:off x="3796" y="1394"/>
                <a:ext cx="30" cy="42"/>
              </a:xfrm>
              <a:custGeom>
                <a:rect l="0" t="0" r="0" b="0"/>
                <a:pathLst>
                  <a:path w="30" h="42">
                    <a:moveTo>
                      <a:pt x="30" y="33"/>
                    </a:moveTo>
                    <a:lnTo>
                      <a:pt x="30" y="33"/>
                    </a:lnTo>
                    <a:lnTo>
                      <a:pt x="19" y="26"/>
                    </a:lnTo>
                    <a:lnTo>
                      <a:pt x="13" y="20"/>
                    </a:lnTo>
                    <a:lnTo>
                      <a:pt x="11" y="15"/>
                    </a:lnTo>
                    <a:lnTo>
                      <a:pt x="9" y="11"/>
                    </a:lnTo>
                    <a:lnTo>
                      <a:pt x="9" y="9"/>
                    </a:lnTo>
                    <a:lnTo>
                      <a:pt x="11" y="4"/>
                    </a:lnTo>
                    <a:lnTo>
                      <a:pt x="2" y="0"/>
                    </a:lnTo>
                    <a:lnTo>
                      <a:pt x="0" y="7"/>
                    </a:lnTo>
                    <a:lnTo>
                      <a:pt x="0" y="13"/>
                    </a:lnTo>
                    <a:lnTo>
                      <a:pt x="2" y="20"/>
                    </a:lnTo>
                    <a:lnTo>
                      <a:pt x="6" y="24"/>
                    </a:lnTo>
                    <a:lnTo>
                      <a:pt x="15" y="35"/>
                    </a:lnTo>
                    <a:lnTo>
                      <a:pt x="28" y="42"/>
                    </a:lnTo>
                    <a:lnTo>
                      <a:pt x="28" y="42"/>
                    </a:lnTo>
                    <a:lnTo>
                      <a:pt x="30"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5" name="任意多边形 311464"/>
              <p:cNvSpPr/>
              <p:nvPr/>
            </p:nvSpPr>
            <p:spPr>
              <a:xfrm>
                <a:off x="3824" y="1420"/>
                <a:ext cx="48" cy="20"/>
              </a:xfrm>
              <a:custGeom>
                <a:rect l="0" t="0" r="0" b="0"/>
                <a:pathLst>
                  <a:path w="48" h="20">
                    <a:moveTo>
                      <a:pt x="42" y="0"/>
                    </a:moveTo>
                    <a:lnTo>
                      <a:pt x="42" y="0"/>
                    </a:lnTo>
                    <a:lnTo>
                      <a:pt x="40" y="5"/>
                    </a:lnTo>
                    <a:lnTo>
                      <a:pt x="35" y="7"/>
                    </a:lnTo>
                    <a:lnTo>
                      <a:pt x="33" y="9"/>
                    </a:lnTo>
                    <a:lnTo>
                      <a:pt x="29" y="9"/>
                    </a:lnTo>
                    <a:lnTo>
                      <a:pt x="16" y="9"/>
                    </a:lnTo>
                    <a:lnTo>
                      <a:pt x="2" y="7"/>
                    </a:lnTo>
                    <a:lnTo>
                      <a:pt x="0" y="16"/>
                    </a:lnTo>
                    <a:lnTo>
                      <a:pt x="16" y="20"/>
                    </a:lnTo>
                    <a:lnTo>
                      <a:pt x="29" y="18"/>
                    </a:lnTo>
                    <a:lnTo>
                      <a:pt x="35" y="16"/>
                    </a:lnTo>
                    <a:lnTo>
                      <a:pt x="42" y="13"/>
                    </a:lnTo>
                    <a:lnTo>
                      <a:pt x="46" y="9"/>
                    </a:lnTo>
                    <a:lnTo>
                      <a:pt x="48" y="5"/>
                    </a:lnTo>
                    <a:lnTo>
                      <a:pt x="48" y="5"/>
                    </a:lnTo>
                    <a:lnTo>
                      <a:pt x="4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6" name="任意多边形 311465"/>
              <p:cNvSpPr/>
              <p:nvPr/>
            </p:nvSpPr>
            <p:spPr>
              <a:xfrm>
                <a:off x="3802" y="1387"/>
                <a:ext cx="68" cy="46"/>
              </a:xfrm>
              <a:custGeom>
                <a:rect l="0" t="0" r="0" b="0"/>
                <a:pathLst>
                  <a:path w="68" h="46">
                    <a:moveTo>
                      <a:pt x="66" y="35"/>
                    </a:moveTo>
                    <a:lnTo>
                      <a:pt x="68" y="31"/>
                    </a:lnTo>
                    <a:lnTo>
                      <a:pt x="68" y="27"/>
                    </a:lnTo>
                    <a:lnTo>
                      <a:pt x="66" y="22"/>
                    </a:lnTo>
                    <a:lnTo>
                      <a:pt x="64" y="18"/>
                    </a:lnTo>
                    <a:lnTo>
                      <a:pt x="55" y="9"/>
                    </a:lnTo>
                    <a:lnTo>
                      <a:pt x="42" y="3"/>
                    </a:lnTo>
                    <a:lnTo>
                      <a:pt x="29" y="0"/>
                    </a:lnTo>
                    <a:lnTo>
                      <a:pt x="16" y="0"/>
                    </a:lnTo>
                    <a:lnTo>
                      <a:pt x="11" y="3"/>
                    </a:lnTo>
                    <a:lnTo>
                      <a:pt x="7" y="5"/>
                    </a:lnTo>
                    <a:lnTo>
                      <a:pt x="3" y="7"/>
                    </a:lnTo>
                    <a:lnTo>
                      <a:pt x="0" y="11"/>
                    </a:lnTo>
                    <a:lnTo>
                      <a:pt x="0" y="16"/>
                    </a:lnTo>
                    <a:lnTo>
                      <a:pt x="0" y="20"/>
                    </a:lnTo>
                    <a:lnTo>
                      <a:pt x="0" y="25"/>
                    </a:lnTo>
                    <a:lnTo>
                      <a:pt x="5" y="29"/>
                    </a:lnTo>
                    <a:lnTo>
                      <a:pt x="11" y="38"/>
                    </a:lnTo>
                    <a:lnTo>
                      <a:pt x="24" y="44"/>
                    </a:lnTo>
                    <a:lnTo>
                      <a:pt x="38" y="46"/>
                    </a:lnTo>
                    <a:lnTo>
                      <a:pt x="51" y="46"/>
                    </a:lnTo>
                    <a:lnTo>
                      <a:pt x="55" y="44"/>
                    </a:lnTo>
                    <a:lnTo>
                      <a:pt x="59" y="42"/>
                    </a:lnTo>
                    <a:lnTo>
                      <a:pt x="64" y="40"/>
                    </a:lnTo>
                    <a:lnTo>
                      <a:pt x="6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7" name="任意多边形 311466"/>
              <p:cNvSpPr/>
              <p:nvPr/>
            </p:nvSpPr>
            <p:spPr>
              <a:xfrm>
                <a:off x="3844" y="1385"/>
                <a:ext cx="30" cy="40"/>
              </a:xfrm>
              <a:custGeom>
                <a:rect l="0" t="0" r="0" b="0"/>
                <a:pathLst>
                  <a:path w="30" h="40">
                    <a:moveTo>
                      <a:pt x="0" y="9"/>
                    </a:moveTo>
                    <a:lnTo>
                      <a:pt x="0" y="9"/>
                    </a:lnTo>
                    <a:lnTo>
                      <a:pt x="11" y="16"/>
                    </a:lnTo>
                    <a:lnTo>
                      <a:pt x="17" y="22"/>
                    </a:lnTo>
                    <a:lnTo>
                      <a:pt x="20" y="27"/>
                    </a:lnTo>
                    <a:lnTo>
                      <a:pt x="22" y="29"/>
                    </a:lnTo>
                    <a:lnTo>
                      <a:pt x="22" y="33"/>
                    </a:lnTo>
                    <a:lnTo>
                      <a:pt x="20" y="35"/>
                    </a:lnTo>
                    <a:lnTo>
                      <a:pt x="28" y="40"/>
                    </a:lnTo>
                    <a:lnTo>
                      <a:pt x="30" y="33"/>
                    </a:lnTo>
                    <a:lnTo>
                      <a:pt x="30" y="27"/>
                    </a:lnTo>
                    <a:lnTo>
                      <a:pt x="28" y="22"/>
                    </a:lnTo>
                    <a:lnTo>
                      <a:pt x="24" y="16"/>
                    </a:lnTo>
                    <a:lnTo>
                      <a:pt x="15" y="7"/>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8" name="任意多边形 311467"/>
              <p:cNvSpPr/>
              <p:nvPr/>
            </p:nvSpPr>
            <p:spPr>
              <a:xfrm>
                <a:off x="3798" y="1381"/>
                <a:ext cx="48" cy="20"/>
              </a:xfrm>
              <a:custGeom>
                <a:rect l="0" t="0" r="0" b="0"/>
                <a:pathLst>
                  <a:path w="48" h="20">
                    <a:moveTo>
                      <a:pt x="9" y="20"/>
                    </a:moveTo>
                    <a:lnTo>
                      <a:pt x="9" y="20"/>
                    </a:lnTo>
                    <a:lnTo>
                      <a:pt x="11" y="17"/>
                    </a:lnTo>
                    <a:lnTo>
                      <a:pt x="13" y="13"/>
                    </a:lnTo>
                    <a:lnTo>
                      <a:pt x="17" y="13"/>
                    </a:lnTo>
                    <a:lnTo>
                      <a:pt x="22" y="11"/>
                    </a:lnTo>
                    <a:lnTo>
                      <a:pt x="33" y="11"/>
                    </a:lnTo>
                    <a:lnTo>
                      <a:pt x="46" y="13"/>
                    </a:lnTo>
                    <a:lnTo>
                      <a:pt x="48" y="4"/>
                    </a:lnTo>
                    <a:lnTo>
                      <a:pt x="33" y="0"/>
                    </a:lnTo>
                    <a:lnTo>
                      <a:pt x="20" y="2"/>
                    </a:lnTo>
                    <a:lnTo>
                      <a:pt x="13" y="4"/>
                    </a:lnTo>
                    <a:lnTo>
                      <a:pt x="9" y="6"/>
                    </a:lnTo>
                    <a:lnTo>
                      <a:pt x="4" y="11"/>
                    </a:lnTo>
                    <a:lnTo>
                      <a:pt x="0" y="15"/>
                    </a:lnTo>
                    <a:lnTo>
                      <a:pt x="0" y="15"/>
                    </a:lnTo>
                    <a:lnTo>
                      <a:pt x="9"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69" name="任意多边形 311468"/>
              <p:cNvSpPr/>
              <p:nvPr/>
            </p:nvSpPr>
            <p:spPr>
              <a:xfrm>
                <a:off x="3796" y="1396"/>
                <a:ext cx="33" cy="40"/>
              </a:xfrm>
              <a:custGeom>
                <a:rect l="0" t="0" r="0" b="0"/>
                <a:pathLst>
                  <a:path w="33" h="40">
                    <a:moveTo>
                      <a:pt x="33" y="31"/>
                    </a:moveTo>
                    <a:lnTo>
                      <a:pt x="33" y="31"/>
                    </a:lnTo>
                    <a:lnTo>
                      <a:pt x="22" y="24"/>
                    </a:lnTo>
                    <a:lnTo>
                      <a:pt x="13" y="18"/>
                    </a:lnTo>
                    <a:lnTo>
                      <a:pt x="11" y="13"/>
                    </a:lnTo>
                    <a:lnTo>
                      <a:pt x="11" y="11"/>
                    </a:lnTo>
                    <a:lnTo>
                      <a:pt x="11" y="7"/>
                    </a:lnTo>
                    <a:lnTo>
                      <a:pt x="11" y="5"/>
                    </a:lnTo>
                    <a:lnTo>
                      <a:pt x="2" y="0"/>
                    </a:lnTo>
                    <a:lnTo>
                      <a:pt x="0" y="7"/>
                    </a:lnTo>
                    <a:lnTo>
                      <a:pt x="2" y="11"/>
                    </a:lnTo>
                    <a:lnTo>
                      <a:pt x="2" y="18"/>
                    </a:lnTo>
                    <a:lnTo>
                      <a:pt x="6" y="24"/>
                    </a:lnTo>
                    <a:lnTo>
                      <a:pt x="15" y="33"/>
                    </a:lnTo>
                    <a:lnTo>
                      <a:pt x="28" y="40"/>
                    </a:lnTo>
                    <a:lnTo>
                      <a:pt x="28" y="40"/>
                    </a:lnTo>
                    <a:lnTo>
                      <a:pt x="33"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0" name="任意多边形 311469"/>
              <p:cNvSpPr/>
              <p:nvPr/>
            </p:nvSpPr>
            <p:spPr>
              <a:xfrm>
                <a:off x="3824" y="1420"/>
                <a:ext cx="48" cy="18"/>
              </a:xfrm>
              <a:custGeom>
                <a:rect l="0" t="0" r="0" b="0"/>
                <a:pathLst>
                  <a:path w="48" h="18">
                    <a:moveTo>
                      <a:pt x="40" y="0"/>
                    </a:moveTo>
                    <a:lnTo>
                      <a:pt x="40" y="0"/>
                    </a:lnTo>
                    <a:lnTo>
                      <a:pt x="40" y="2"/>
                    </a:lnTo>
                    <a:lnTo>
                      <a:pt x="35" y="7"/>
                    </a:lnTo>
                    <a:lnTo>
                      <a:pt x="33" y="7"/>
                    </a:lnTo>
                    <a:lnTo>
                      <a:pt x="29" y="9"/>
                    </a:lnTo>
                    <a:lnTo>
                      <a:pt x="16" y="9"/>
                    </a:lnTo>
                    <a:lnTo>
                      <a:pt x="5" y="7"/>
                    </a:lnTo>
                    <a:lnTo>
                      <a:pt x="0" y="16"/>
                    </a:lnTo>
                    <a:lnTo>
                      <a:pt x="16" y="18"/>
                    </a:lnTo>
                    <a:lnTo>
                      <a:pt x="29" y="18"/>
                    </a:lnTo>
                    <a:lnTo>
                      <a:pt x="35" y="16"/>
                    </a:lnTo>
                    <a:lnTo>
                      <a:pt x="42" y="13"/>
                    </a:lnTo>
                    <a:lnTo>
                      <a:pt x="46" y="9"/>
                    </a:lnTo>
                    <a:lnTo>
                      <a:pt x="48" y="5"/>
                    </a:lnTo>
                    <a:lnTo>
                      <a:pt x="48" y="5"/>
                    </a:lnTo>
                    <a:lnTo>
                      <a:pt x="4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1" name="任意多边形 311470"/>
              <p:cNvSpPr/>
              <p:nvPr/>
            </p:nvSpPr>
            <p:spPr>
              <a:xfrm>
                <a:off x="3802" y="1387"/>
                <a:ext cx="66" cy="46"/>
              </a:xfrm>
              <a:custGeom>
                <a:rect l="0" t="0" r="0" b="0"/>
                <a:pathLst>
                  <a:path w="66" h="46">
                    <a:moveTo>
                      <a:pt x="66" y="35"/>
                    </a:moveTo>
                    <a:lnTo>
                      <a:pt x="66" y="31"/>
                    </a:lnTo>
                    <a:lnTo>
                      <a:pt x="66" y="27"/>
                    </a:lnTo>
                    <a:lnTo>
                      <a:pt x="66" y="22"/>
                    </a:lnTo>
                    <a:lnTo>
                      <a:pt x="62" y="18"/>
                    </a:lnTo>
                    <a:lnTo>
                      <a:pt x="53" y="9"/>
                    </a:lnTo>
                    <a:lnTo>
                      <a:pt x="42" y="5"/>
                    </a:lnTo>
                    <a:lnTo>
                      <a:pt x="29" y="0"/>
                    </a:lnTo>
                    <a:lnTo>
                      <a:pt x="16" y="3"/>
                    </a:lnTo>
                    <a:lnTo>
                      <a:pt x="11" y="3"/>
                    </a:lnTo>
                    <a:lnTo>
                      <a:pt x="7" y="5"/>
                    </a:lnTo>
                    <a:lnTo>
                      <a:pt x="3" y="9"/>
                    </a:lnTo>
                    <a:lnTo>
                      <a:pt x="0" y="14"/>
                    </a:lnTo>
                    <a:lnTo>
                      <a:pt x="0" y="18"/>
                    </a:lnTo>
                    <a:lnTo>
                      <a:pt x="0" y="22"/>
                    </a:lnTo>
                    <a:lnTo>
                      <a:pt x="3" y="27"/>
                    </a:lnTo>
                    <a:lnTo>
                      <a:pt x="5" y="31"/>
                    </a:lnTo>
                    <a:lnTo>
                      <a:pt x="13" y="38"/>
                    </a:lnTo>
                    <a:lnTo>
                      <a:pt x="24" y="44"/>
                    </a:lnTo>
                    <a:lnTo>
                      <a:pt x="38" y="46"/>
                    </a:lnTo>
                    <a:lnTo>
                      <a:pt x="51" y="46"/>
                    </a:lnTo>
                    <a:lnTo>
                      <a:pt x="55" y="44"/>
                    </a:lnTo>
                    <a:lnTo>
                      <a:pt x="59" y="42"/>
                    </a:lnTo>
                    <a:lnTo>
                      <a:pt x="64" y="40"/>
                    </a:lnTo>
                    <a:lnTo>
                      <a:pt x="6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2" name="任意多边形 311471"/>
              <p:cNvSpPr/>
              <p:nvPr/>
            </p:nvSpPr>
            <p:spPr>
              <a:xfrm>
                <a:off x="3842" y="1387"/>
                <a:ext cx="30" cy="38"/>
              </a:xfrm>
              <a:custGeom>
                <a:rect l="0" t="0" r="0" b="0"/>
                <a:pathLst>
                  <a:path w="30" h="38">
                    <a:moveTo>
                      <a:pt x="0" y="9"/>
                    </a:moveTo>
                    <a:lnTo>
                      <a:pt x="0" y="9"/>
                    </a:lnTo>
                    <a:lnTo>
                      <a:pt x="11" y="14"/>
                    </a:lnTo>
                    <a:lnTo>
                      <a:pt x="19" y="20"/>
                    </a:lnTo>
                    <a:lnTo>
                      <a:pt x="22" y="25"/>
                    </a:lnTo>
                    <a:lnTo>
                      <a:pt x="22" y="27"/>
                    </a:lnTo>
                    <a:lnTo>
                      <a:pt x="22" y="31"/>
                    </a:lnTo>
                    <a:lnTo>
                      <a:pt x="22" y="33"/>
                    </a:lnTo>
                    <a:lnTo>
                      <a:pt x="30" y="38"/>
                    </a:lnTo>
                    <a:lnTo>
                      <a:pt x="30" y="31"/>
                    </a:lnTo>
                    <a:lnTo>
                      <a:pt x="30" y="27"/>
                    </a:lnTo>
                    <a:lnTo>
                      <a:pt x="28" y="20"/>
                    </a:lnTo>
                    <a:lnTo>
                      <a:pt x="26" y="16"/>
                    </a:lnTo>
                    <a:lnTo>
                      <a:pt x="17" y="7"/>
                    </a:lnTo>
                    <a:lnTo>
                      <a:pt x="4" y="0"/>
                    </a:lnTo>
                    <a:lnTo>
                      <a:pt x="4"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3" name="任意多边形 311472"/>
              <p:cNvSpPr/>
              <p:nvPr/>
            </p:nvSpPr>
            <p:spPr>
              <a:xfrm>
                <a:off x="3798" y="1383"/>
                <a:ext cx="48" cy="18"/>
              </a:xfrm>
              <a:custGeom>
                <a:rect l="0" t="0" r="0" b="0"/>
                <a:pathLst>
                  <a:path w="48" h="18">
                    <a:moveTo>
                      <a:pt x="9" y="18"/>
                    </a:moveTo>
                    <a:lnTo>
                      <a:pt x="9" y="18"/>
                    </a:lnTo>
                    <a:lnTo>
                      <a:pt x="11" y="15"/>
                    </a:lnTo>
                    <a:lnTo>
                      <a:pt x="13" y="13"/>
                    </a:lnTo>
                    <a:lnTo>
                      <a:pt x="17" y="11"/>
                    </a:lnTo>
                    <a:lnTo>
                      <a:pt x="22" y="11"/>
                    </a:lnTo>
                    <a:lnTo>
                      <a:pt x="33" y="9"/>
                    </a:lnTo>
                    <a:lnTo>
                      <a:pt x="44" y="13"/>
                    </a:lnTo>
                    <a:lnTo>
                      <a:pt x="48" y="4"/>
                    </a:lnTo>
                    <a:lnTo>
                      <a:pt x="33" y="0"/>
                    </a:lnTo>
                    <a:lnTo>
                      <a:pt x="20" y="2"/>
                    </a:lnTo>
                    <a:lnTo>
                      <a:pt x="13" y="2"/>
                    </a:lnTo>
                    <a:lnTo>
                      <a:pt x="9" y="7"/>
                    </a:lnTo>
                    <a:lnTo>
                      <a:pt x="4" y="11"/>
                    </a:lnTo>
                    <a:lnTo>
                      <a:pt x="0" y="15"/>
                    </a:lnTo>
                    <a:lnTo>
                      <a:pt x="0" y="15"/>
                    </a:lnTo>
                    <a:lnTo>
                      <a:pt x="9"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4" name="任意多边形 311473"/>
              <p:cNvSpPr/>
              <p:nvPr/>
            </p:nvSpPr>
            <p:spPr>
              <a:xfrm>
                <a:off x="3798" y="1398"/>
                <a:ext cx="31" cy="38"/>
              </a:xfrm>
              <a:custGeom>
                <a:rect l="0" t="0" r="0" b="0"/>
                <a:pathLst>
                  <a:path w="31" h="38">
                    <a:moveTo>
                      <a:pt x="31" y="29"/>
                    </a:moveTo>
                    <a:lnTo>
                      <a:pt x="31" y="29"/>
                    </a:lnTo>
                    <a:lnTo>
                      <a:pt x="20" y="24"/>
                    </a:lnTo>
                    <a:lnTo>
                      <a:pt x="11" y="16"/>
                    </a:lnTo>
                    <a:lnTo>
                      <a:pt x="9" y="14"/>
                    </a:lnTo>
                    <a:lnTo>
                      <a:pt x="9" y="9"/>
                    </a:lnTo>
                    <a:lnTo>
                      <a:pt x="9" y="7"/>
                    </a:lnTo>
                    <a:lnTo>
                      <a:pt x="9" y="3"/>
                    </a:lnTo>
                    <a:lnTo>
                      <a:pt x="0" y="0"/>
                    </a:lnTo>
                    <a:lnTo>
                      <a:pt x="0" y="5"/>
                    </a:lnTo>
                    <a:lnTo>
                      <a:pt x="0" y="11"/>
                    </a:lnTo>
                    <a:lnTo>
                      <a:pt x="2" y="18"/>
                    </a:lnTo>
                    <a:lnTo>
                      <a:pt x="4" y="22"/>
                    </a:lnTo>
                    <a:lnTo>
                      <a:pt x="15" y="31"/>
                    </a:lnTo>
                    <a:lnTo>
                      <a:pt x="28" y="38"/>
                    </a:lnTo>
                    <a:lnTo>
                      <a:pt x="28" y="38"/>
                    </a:lnTo>
                    <a:lnTo>
                      <a:pt x="31" y="2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5" name="任意多边形 311474"/>
              <p:cNvSpPr/>
              <p:nvPr/>
            </p:nvSpPr>
            <p:spPr>
              <a:xfrm>
                <a:off x="3826" y="1420"/>
                <a:ext cx="46" cy="18"/>
              </a:xfrm>
              <a:custGeom>
                <a:rect l="0" t="0" r="0" b="0"/>
                <a:pathLst>
                  <a:path w="46" h="18">
                    <a:moveTo>
                      <a:pt x="38" y="0"/>
                    </a:moveTo>
                    <a:lnTo>
                      <a:pt x="38" y="0"/>
                    </a:lnTo>
                    <a:lnTo>
                      <a:pt x="35" y="2"/>
                    </a:lnTo>
                    <a:lnTo>
                      <a:pt x="33" y="5"/>
                    </a:lnTo>
                    <a:lnTo>
                      <a:pt x="29" y="7"/>
                    </a:lnTo>
                    <a:lnTo>
                      <a:pt x="27" y="9"/>
                    </a:lnTo>
                    <a:lnTo>
                      <a:pt x="16" y="9"/>
                    </a:lnTo>
                    <a:lnTo>
                      <a:pt x="3" y="7"/>
                    </a:lnTo>
                    <a:lnTo>
                      <a:pt x="0" y="16"/>
                    </a:lnTo>
                    <a:lnTo>
                      <a:pt x="14" y="18"/>
                    </a:lnTo>
                    <a:lnTo>
                      <a:pt x="27" y="18"/>
                    </a:lnTo>
                    <a:lnTo>
                      <a:pt x="33" y="16"/>
                    </a:lnTo>
                    <a:lnTo>
                      <a:pt x="38" y="13"/>
                    </a:lnTo>
                    <a:lnTo>
                      <a:pt x="42" y="9"/>
                    </a:lnTo>
                    <a:lnTo>
                      <a:pt x="46" y="5"/>
                    </a:lnTo>
                    <a:lnTo>
                      <a:pt x="46" y="5"/>
                    </a:lnTo>
                    <a:lnTo>
                      <a:pt x="3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6" name="任意多边形 311475"/>
              <p:cNvSpPr/>
              <p:nvPr/>
            </p:nvSpPr>
            <p:spPr>
              <a:xfrm>
                <a:off x="3802" y="1390"/>
                <a:ext cx="66" cy="43"/>
              </a:xfrm>
              <a:custGeom>
                <a:rect l="0" t="0" r="0" b="0"/>
                <a:pathLst>
                  <a:path w="66" h="43">
                    <a:moveTo>
                      <a:pt x="66" y="32"/>
                    </a:moveTo>
                    <a:lnTo>
                      <a:pt x="66" y="28"/>
                    </a:lnTo>
                    <a:lnTo>
                      <a:pt x="66" y="24"/>
                    </a:lnTo>
                    <a:lnTo>
                      <a:pt x="64" y="19"/>
                    </a:lnTo>
                    <a:lnTo>
                      <a:pt x="62" y="15"/>
                    </a:lnTo>
                    <a:lnTo>
                      <a:pt x="53" y="8"/>
                    </a:lnTo>
                    <a:lnTo>
                      <a:pt x="40" y="2"/>
                    </a:lnTo>
                    <a:lnTo>
                      <a:pt x="29" y="0"/>
                    </a:lnTo>
                    <a:lnTo>
                      <a:pt x="16" y="0"/>
                    </a:lnTo>
                    <a:lnTo>
                      <a:pt x="11" y="2"/>
                    </a:lnTo>
                    <a:lnTo>
                      <a:pt x="7" y="4"/>
                    </a:lnTo>
                    <a:lnTo>
                      <a:pt x="3" y="8"/>
                    </a:lnTo>
                    <a:lnTo>
                      <a:pt x="0" y="11"/>
                    </a:lnTo>
                    <a:lnTo>
                      <a:pt x="0" y="15"/>
                    </a:lnTo>
                    <a:lnTo>
                      <a:pt x="0" y="19"/>
                    </a:lnTo>
                    <a:lnTo>
                      <a:pt x="3" y="24"/>
                    </a:lnTo>
                    <a:lnTo>
                      <a:pt x="5" y="28"/>
                    </a:lnTo>
                    <a:lnTo>
                      <a:pt x="13" y="35"/>
                    </a:lnTo>
                    <a:lnTo>
                      <a:pt x="27" y="41"/>
                    </a:lnTo>
                    <a:lnTo>
                      <a:pt x="38" y="43"/>
                    </a:lnTo>
                    <a:lnTo>
                      <a:pt x="51" y="43"/>
                    </a:lnTo>
                    <a:lnTo>
                      <a:pt x="55" y="41"/>
                    </a:lnTo>
                    <a:lnTo>
                      <a:pt x="59" y="39"/>
                    </a:lnTo>
                    <a:lnTo>
                      <a:pt x="64" y="37"/>
                    </a:lnTo>
                    <a:lnTo>
                      <a:pt x="66" y="3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7" name="任意多边形 311476"/>
              <p:cNvSpPr/>
              <p:nvPr/>
            </p:nvSpPr>
            <p:spPr>
              <a:xfrm>
                <a:off x="3842" y="1387"/>
                <a:ext cx="30" cy="38"/>
              </a:xfrm>
              <a:custGeom>
                <a:rect l="0" t="0" r="0" b="0"/>
                <a:pathLst>
                  <a:path w="30" h="38">
                    <a:moveTo>
                      <a:pt x="0" y="9"/>
                    </a:moveTo>
                    <a:lnTo>
                      <a:pt x="0" y="9"/>
                    </a:lnTo>
                    <a:lnTo>
                      <a:pt x="11" y="16"/>
                    </a:lnTo>
                    <a:lnTo>
                      <a:pt x="17" y="22"/>
                    </a:lnTo>
                    <a:lnTo>
                      <a:pt x="19" y="25"/>
                    </a:lnTo>
                    <a:lnTo>
                      <a:pt x="22" y="29"/>
                    </a:lnTo>
                    <a:lnTo>
                      <a:pt x="22" y="31"/>
                    </a:lnTo>
                    <a:lnTo>
                      <a:pt x="22" y="33"/>
                    </a:lnTo>
                    <a:lnTo>
                      <a:pt x="30" y="38"/>
                    </a:lnTo>
                    <a:lnTo>
                      <a:pt x="30" y="31"/>
                    </a:lnTo>
                    <a:lnTo>
                      <a:pt x="30" y="27"/>
                    </a:lnTo>
                    <a:lnTo>
                      <a:pt x="28" y="20"/>
                    </a:lnTo>
                    <a:lnTo>
                      <a:pt x="24" y="16"/>
                    </a:lnTo>
                    <a:lnTo>
                      <a:pt x="15" y="7"/>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8" name="任意多边形 311477"/>
              <p:cNvSpPr/>
              <p:nvPr/>
            </p:nvSpPr>
            <p:spPr>
              <a:xfrm>
                <a:off x="3798" y="1385"/>
                <a:ext cx="46" cy="18"/>
              </a:xfrm>
              <a:custGeom>
                <a:rect l="0" t="0" r="0" b="0"/>
                <a:pathLst>
                  <a:path w="46" h="18">
                    <a:moveTo>
                      <a:pt x="9" y="18"/>
                    </a:moveTo>
                    <a:lnTo>
                      <a:pt x="9" y="18"/>
                    </a:lnTo>
                    <a:lnTo>
                      <a:pt x="11" y="16"/>
                    </a:lnTo>
                    <a:lnTo>
                      <a:pt x="13" y="13"/>
                    </a:lnTo>
                    <a:lnTo>
                      <a:pt x="17" y="11"/>
                    </a:lnTo>
                    <a:lnTo>
                      <a:pt x="20" y="11"/>
                    </a:lnTo>
                    <a:lnTo>
                      <a:pt x="31" y="9"/>
                    </a:lnTo>
                    <a:lnTo>
                      <a:pt x="44" y="11"/>
                    </a:lnTo>
                    <a:lnTo>
                      <a:pt x="46" y="2"/>
                    </a:lnTo>
                    <a:lnTo>
                      <a:pt x="33" y="0"/>
                    </a:lnTo>
                    <a:lnTo>
                      <a:pt x="20" y="0"/>
                    </a:lnTo>
                    <a:lnTo>
                      <a:pt x="13" y="2"/>
                    </a:lnTo>
                    <a:lnTo>
                      <a:pt x="9" y="7"/>
                    </a:lnTo>
                    <a:lnTo>
                      <a:pt x="4" y="9"/>
                    </a:lnTo>
                    <a:lnTo>
                      <a:pt x="0" y="16"/>
                    </a:lnTo>
                    <a:lnTo>
                      <a:pt x="0" y="16"/>
                    </a:lnTo>
                    <a:lnTo>
                      <a:pt x="9"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79" name="任意多边形 311478"/>
              <p:cNvSpPr/>
              <p:nvPr/>
            </p:nvSpPr>
            <p:spPr>
              <a:xfrm>
                <a:off x="3798" y="1401"/>
                <a:ext cx="31" cy="35"/>
              </a:xfrm>
              <a:custGeom>
                <a:rect l="0" t="0" r="0" b="0"/>
                <a:pathLst>
                  <a:path w="31" h="35">
                    <a:moveTo>
                      <a:pt x="31" y="26"/>
                    </a:moveTo>
                    <a:lnTo>
                      <a:pt x="31" y="26"/>
                    </a:lnTo>
                    <a:lnTo>
                      <a:pt x="20" y="21"/>
                    </a:lnTo>
                    <a:lnTo>
                      <a:pt x="13" y="15"/>
                    </a:lnTo>
                    <a:lnTo>
                      <a:pt x="11" y="11"/>
                    </a:lnTo>
                    <a:lnTo>
                      <a:pt x="9" y="8"/>
                    </a:lnTo>
                    <a:lnTo>
                      <a:pt x="9" y="4"/>
                    </a:lnTo>
                    <a:lnTo>
                      <a:pt x="9" y="2"/>
                    </a:lnTo>
                    <a:lnTo>
                      <a:pt x="0" y="0"/>
                    </a:lnTo>
                    <a:lnTo>
                      <a:pt x="0" y="4"/>
                    </a:lnTo>
                    <a:lnTo>
                      <a:pt x="0" y="11"/>
                    </a:lnTo>
                    <a:lnTo>
                      <a:pt x="2" y="15"/>
                    </a:lnTo>
                    <a:lnTo>
                      <a:pt x="7" y="19"/>
                    </a:lnTo>
                    <a:lnTo>
                      <a:pt x="15" y="28"/>
                    </a:lnTo>
                    <a:lnTo>
                      <a:pt x="28" y="35"/>
                    </a:lnTo>
                    <a:lnTo>
                      <a:pt x="28" y="35"/>
                    </a:lnTo>
                    <a:lnTo>
                      <a:pt x="31"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80" name="任意多边形 311479"/>
              <p:cNvSpPr/>
              <p:nvPr/>
            </p:nvSpPr>
            <p:spPr>
              <a:xfrm>
                <a:off x="3826" y="1420"/>
                <a:ext cx="46" cy="18"/>
              </a:xfrm>
              <a:custGeom>
                <a:rect l="0" t="0" r="0" b="0"/>
                <a:pathLst>
                  <a:path w="46" h="18">
                    <a:moveTo>
                      <a:pt x="38" y="0"/>
                    </a:moveTo>
                    <a:lnTo>
                      <a:pt x="38" y="0"/>
                    </a:lnTo>
                    <a:lnTo>
                      <a:pt x="35" y="2"/>
                    </a:lnTo>
                    <a:lnTo>
                      <a:pt x="33" y="5"/>
                    </a:lnTo>
                    <a:lnTo>
                      <a:pt x="29" y="7"/>
                    </a:lnTo>
                    <a:lnTo>
                      <a:pt x="27" y="9"/>
                    </a:lnTo>
                    <a:lnTo>
                      <a:pt x="16" y="9"/>
                    </a:lnTo>
                    <a:lnTo>
                      <a:pt x="3" y="7"/>
                    </a:lnTo>
                    <a:lnTo>
                      <a:pt x="0" y="16"/>
                    </a:lnTo>
                    <a:lnTo>
                      <a:pt x="14" y="18"/>
                    </a:lnTo>
                    <a:lnTo>
                      <a:pt x="27" y="18"/>
                    </a:lnTo>
                    <a:lnTo>
                      <a:pt x="33" y="16"/>
                    </a:lnTo>
                    <a:lnTo>
                      <a:pt x="38" y="13"/>
                    </a:lnTo>
                    <a:lnTo>
                      <a:pt x="42" y="9"/>
                    </a:lnTo>
                    <a:lnTo>
                      <a:pt x="46" y="5"/>
                    </a:lnTo>
                    <a:lnTo>
                      <a:pt x="46" y="5"/>
                    </a:lnTo>
                    <a:lnTo>
                      <a:pt x="3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81" name="任意多边形 311480"/>
              <p:cNvSpPr/>
              <p:nvPr/>
            </p:nvSpPr>
            <p:spPr>
              <a:xfrm>
                <a:off x="3802" y="1392"/>
                <a:ext cx="66" cy="41"/>
              </a:xfrm>
              <a:custGeom>
                <a:rect l="0" t="0" r="0" b="0"/>
                <a:pathLst>
                  <a:path w="66" h="41">
                    <a:moveTo>
                      <a:pt x="64" y="30"/>
                    </a:moveTo>
                    <a:lnTo>
                      <a:pt x="66" y="26"/>
                    </a:lnTo>
                    <a:lnTo>
                      <a:pt x="64" y="22"/>
                    </a:lnTo>
                    <a:lnTo>
                      <a:pt x="64" y="17"/>
                    </a:lnTo>
                    <a:lnTo>
                      <a:pt x="59" y="15"/>
                    </a:lnTo>
                    <a:lnTo>
                      <a:pt x="51" y="6"/>
                    </a:lnTo>
                    <a:lnTo>
                      <a:pt x="40" y="2"/>
                    </a:lnTo>
                    <a:lnTo>
                      <a:pt x="27" y="0"/>
                    </a:lnTo>
                    <a:lnTo>
                      <a:pt x="16" y="0"/>
                    </a:lnTo>
                    <a:lnTo>
                      <a:pt x="11" y="2"/>
                    </a:lnTo>
                    <a:lnTo>
                      <a:pt x="7" y="4"/>
                    </a:lnTo>
                    <a:lnTo>
                      <a:pt x="3" y="6"/>
                    </a:lnTo>
                    <a:lnTo>
                      <a:pt x="3" y="11"/>
                    </a:lnTo>
                    <a:lnTo>
                      <a:pt x="0" y="15"/>
                    </a:lnTo>
                    <a:lnTo>
                      <a:pt x="0" y="20"/>
                    </a:lnTo>
                    <a:lnTo>
                      <a:pt x="3" y="22"/>
                    </a:lnTo>
                    <a:lnTo>
                      <a:pt x="7" y="26"/>
                    </a:lnTo>
                    <a:lnTo>
                      <a:pt x="13" y="35"/>
                    </a:lnTo>
                    <a:lnTo>
                      <a:pt x="27" y="39"/>
                    </a:lnTo>
                    <a:lnTo>
                      <a:pt x="40" y="41"/>
                    </a:lnTo>
                    <a:lnTo>
                      <a:pt x="51" y="41"/>
                    </a:lnTo>
                    <a:lnTo>
                      <a:pt x="55" y="39"/>
                    </a:lnTo>
                    <a:lnTo>
                      <a:pt x="59" y="37"/>
                    </a:lnTo>
                    <a:lnTo>
                      <a:pt x="62" y="35"/>
                    </a:lnTo>
                    <a:lnTo>
                      <a:pt x="64"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82" name="任意多边形 311481"/>
              <p:cNvSpPr/>
              <p:nvPr/>
            </p:nvSpPr>
            <p:spPr>
              <a:xfrm>
                <a:off x="3840" y="1390"/>
                <a:ext cx="32" cy="35"/>
              </a:xfrm>
              <a:custGeom>
                <a:rect l="0" t="0" r="0" b="0"/>
                <a:pathLst>
                  <a:path w="32" h="35">
                    <a:moveTo>
                      <a:pt x="0" y="8"/>
                    </a:moveTo>
                    <a:lnTo>
                      <a:pt x="0" y="8"/>
                    </a:lnTo>
                    <a:lnTo>
                      <a:pt x="10" y="13"/>
                    </a:lnTo>
                    <a:lnTo>
                      <a:pt x="19" y="19"/>
                    </a:lnTo>
                    <a:lnTo>
                      <a:pt x="21" y="22"/>
                    </a:lnTo>
                    <a:lnTo>
                      <a:pt x="21" y="26"/>
                    </a:lnTo>
                    <a:lnTo>
                      <a:pt x="24" y="28"/>
                    </a:lnTo>
                    <a:lnTo>
                      <a:pt x="21" y="30"/>
                    </a:lnTo>
                    <a:lnTo>
                      <a:pt x="30" y="35"/>
                    </a:lnTo>
                    <a:lnTo>
                      <a:pt x="32" y="28"/>
                    </a:lnTo>
                    <a:lnTo>
                      <a:pt x="30" y="24"/>
                    </a:lnTo>
                    <a:lnTo>
                      <a:pt x="28" y="17"/>
                    </a:lnTo>
                    <a:lnTo>
                      <a:pt x="26" y="13"/>
                    </a:lnTo>
                    <a:lnTo>
                      <a:pt x="15" y="6"/>
                    </a:lnTo>
                    <a:lnTo>
                      <a:pt x="4" y="0"/>
                    </a:lnTo>
                    <a:lnTo>
                      <a:pt x="4"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11483" name="组合 311482"/>
            <p:cNvGrpSpPr/>
            <p:nvPr/>
          </p:nvGrpSpPr>
          <p:grpSpPr>
            <a:xfrm>
              <a:off x="724" y="804"/>
              <a:ext cx="4114" cy="2238"/>
              <a:chOff x="724" y="804"/>
              <a:chExt cx="4114" cy="2238"/>
            </a:xfrm>
          </p:grpSpPr>
          <p:sp>
            <p:nvSpPr>
              <p:cNvPr id="311484" name="任意多边形 311483"/>
              <p:cNvSpPr/>
              <p:nvPr/>
            </p:nvSpPr>
            <p:spPr>
              <a:xfrm>
                <a:off x="3800" y="1387"/>
                <a:ext cx="44" cy="18"/>
              </a:xfrm>
              <a:custGeom>
                <a:rect l="0" t="0" r="0" b="0"/>
                <a:pathLst>
                  <a:path w="44" h="18">
                    <a:moveTo>
                      <a:pt x="9" y="18"/>
                    </a:moveTo>
                    <a:lnTo>
                      <a:pt x="9" y="18"/>
                    </a:lnTo>
                    <a:lnTo>
                      <a:pt x="11" y="14"/>
                    </a:lnTo>
                    <a:lnTo>
                      <a:pt x="18" y="9"/>
                    </a:lnTo>
                    <a:lnTo>
                      <a:pt x="29" y="9"/>
                    </a:lnTo>
                    <a:lnTo>
                      <a:pt x="40" y="11"/>
                    </a:lnTo>
                    <a:lnTo>
                      <a:pt x="44" y="3"/>
                    </a:lnTo>
                    <a:lnTo>
                      <a:pt x="29" y="0"/>
                    </a:lnTo>
                    <a:lnTo>
                      <a:pt x="18" y="0"/>
                    </a:lnTo>
                    <a:lnTo>
                      <a:pt x="7" y="5"/>
                    </a:lnTo>
                    <a:lnTo>
                      <a:pt x="0" y="14"/>
                    </a:lnTo>
                    <a:lnTo>
                      <a:pt x="0" y="14"/>
                    </a:lnTo>
                    <a:lnTo>
                      <a:pt x="9"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85" name="任意多边形 311484"/>
              <p:cNvSpPr/>
              <p:nvPr/>
            </p:nvSpPr>
            <p:spPr>
              <a:xfrm>
                <a:off x="3798" y="1401"/>
                <a:ext cx="31" cy="35"/>
              </a:xfrm>
              <a:custGeom>
                <a:rect l="0" t="0" r="0" b="0"/>
                <a:pathLst>
                  <a:path w="31" h="35">
                    <a:moveTo>
                      <a:pt x="31" y="26"/>
                    </a:moveTo>
                    <a:lnTo>
                      <a:pt x="31" y="26"/>
                    </a:lnTo>
                    <a:lnTo>
                      <a:pt x="22" y="21"/>
                    </a:lnTo>
                    <a:lnTo>
                      <a:pt x="13" y="15"/>
                    </a:lnTo>
                    <a:lnTo>
                      <a:pt x="11" y="11"/>
                    </a:lnTo>
                    <a:lnTo>
                      <a:pt x="9" y="8"/>
                    </a:lnTo>
                    <a:lnTo>
                      <a:pt x="9" y="6"/>
                    </a:lnTo>
                    <a:lnTo>
                      <a:pt x="11" y="4"/>
                    </a:lnTo>
                    <a:lnTo>
                      <a:pt x="2" y="0"/>
                    </a:lnTo>
                    <a:lnTo>
                      <a:pt x="0" y="6"/>
                    </a:lnTo>
                    <a:lnTo>
                      <a:pt x="0" y="11"/>
                    </a:lnTo>
                    <a:lnTo>
                      <a:pt x="2" y="15"/>
                    </a:lnTo>
                    <a:lnTo>
                      <a:pt x="7" y="21"/>
                    </a:lnTo>
                    <a:lnTo>
                      <a:pt x="15" y="28"/>
                    </a:lnTo>
                    <a:lnTo>
                      <a:pt x="28" y="35"/>
                    </a:lnTo>
                    <a:lnTo>
                      <a:pt x="28" y="35"/>
                    </a:lnTo>
                    <a:lnTo>
                      <a:pt x="31"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86" name="任意多边形 311485"/>
              <p:cNvSpPr/>
              <p:nvPr/>
            </p:nvSpPr>
            <p:spPr>
              <a:xfrm>
                <a:off x="3826" y="1420"/>
                <a:ext cx="44" cy="18"/>
              </a:xfrm>
              <a:custGeom>
                <a:rect l="0" t="0" r="0" b="0"/>
                <a:pathLst>
                  <a:path w="44" h="18">
                    <a:moveTo>
                      <a:pt x="35" y="0"/>
                    </a:moveTo>
                    <a:lnTo>
                      <a:pt x="35" y="0"/>
                    </a:lnTo>
                    <a:lnTo>
                      <a:pt x="35" y="2"/>
                    </a:lnTo>
                    <a:lnTo>
                      <a:pt x="33" y="5"/>
                    </a:lnTo>
                    <a:lnTo>
                      <a:pt x="29" y="7"/>
                    </a:lnTo>
                    <a:lnTo>
                      <a:pt x="27" y="9"/>
                    </a:lnTo>
                    <a:lnTo>
                      <a:pt x="16" y="9"/>
                    </a:lnTo>
                    <a:lnTo>
                      <a:pt x="3" y="7"/>
                    </a:lnTo>
                    <a:lnTo>
                      <a:pt x="0" y="16"/>
                    </a:lnTo>
                    <a:lnTo>
                      <a:pt x="16" y="18"/>
                    </a:lnTo>
                    <a:lnTo>
                      <a:pt x="27" y="18"/>
                    </a:lnTo>
                    <a:lnTo>
                      <a:pt x="33" y="16"/>
                    </a:lnTo>
                    <a:lnTo>
                      <a:pt x="38" y="13"/>
                    </a:lnTo>
                    <a:lnTo>
                      <a:pt x="42" y="9"/>
                    </a:lnTo>
                    <a:lnTo>
                      <a:pt x="44" y="5"/>
                    </a:lnTo>
                    <a:lnTo>
                      <a:pt x="44" y="5"/>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87" name="任意多边形 311486"/>
              <p:cNvSpPr/>
              <p:nvPr/>
            </p:nvSpPr>
            <p:spPr>
              <a:xfrm>
                <a:off x="3802" y="1394"/>
                <a:ext cx="64" cy="39"/>
              </a:xfrm>
              <a:custGeom>
                <a:rect l="0" t="0" r="0" b="0"/>
                <a:pathLst>
                  <a:path w="64" h="39">
                    <a:moveTo>
                      <a:pt x="64" y="28"/>
                    </a:moveTo>
                    <a:lnTo>
                      <a:pt x="64" y="24"/>
                    </a:lnTo>
                    <a:lnTo>
                      <a:pt x="64" y="20"/>
                    </a:lnTo>
                    <a:lnTo>
                      <a:pt x="62" y="18"/>
                    </a:lnTo>
                    <a:lnTo>
                      <a:pt x="59" y="13"/>
                    </a:lnTo>
                    <a:lnTo>
                      <a:pt x="51" y="7"/>
                    </a:lnTo>
                    <a:lnTo>
                      <a:pt x="40" y="2"/>
                    </a:lnTo>
                    <a:lnTo>
                      <a:pt x="27" y="0"/>
                    </a:lnTo>
                    <a:lnTo>
                      <a:pt x="16" y="0"/>
                    </a:lnTo>
                    <a:lnTo>
                      <a:pt x="7" y="4"/>
                    </a:lnTo>
                    <a:lnTo>
                      <a:pt x="3" y="11"/>
                    </a:lnTo>
                    <a:lnTo>
                      <a:pt x="0" y="13"/>
                    </a:lnTo>
                    <a:lnTo>
                      <a:pt x="3" y="18"/>
                    </a:lnTo>
                    <a:lnTo>
                      <a:pt x="5" y="22"/>
                    </a:lnTo>
                    <a:lnTo>
                      <a:pt x="7" y="26"/>
                    </a:lnTo>
                    <a:lnTo>
                      <a:pt x="16" y="33"/>
                    </a:lnTo>
                    <a:lnTo>
                      <a:pt x="27" y="37"/>
                    </a:lnTo>
                    <a:lnTo>
                      <a:pt x="40" y="39"/>
                    </a:lnTo>
                    <a:lnTo>
                      <a:pt x="51" y="39"/>
                    </a:lnTo>
                    <a:lnTo>
                      <a:pt x="59" y="35"/>
                    </a:lnTo>
                    <a:lnTo>
                      <a:pt x="64"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88" name="任意多边形 311487"/>
              <p:cNvSpPr/>
              <p:nvPr/>
            </p:nvSpPr>
            <p:spPr>
              <a:xfrm>
                <a:off x="3840" y="1392"/>
                <a:ext cx="30" cy="33"/>
              </a:xfrm>
              <a:custGeom>
                <a:rect l="0" t="0" r="0" b="0"/>
                <a:pathLst>
                  <a:path w="30" h="33">
                    <a:moveTo>
                      <a:pt x="0" y="9"/>
                    </a:moveTo>
                    <a:lnTo>
                      <a:pt x="0" y="9"/>
                    </a:lnTo>
                    <a:lnTo>
                      <a:pt x="10" y="13"/>
                    </a:lnTo>
                    <a:lnTo>
                      <a:pt x="17" y="20"/>
                    </a:lnTo>
                    <a:lnTo>
                      <a:pt x="19" y="22"/>
                    </a:lnTo>
                    <a:lnTo>
                      <a:pt x="21" y="24"/>
                    </a:lnTo>
                    <a:lnTo>
                      <a:pt x="21" y="26"/>
                    </a:lnTo>
                    <a:lnTo>
                      <a:pt x="21" y="28"/>
                    </a:lnTo>
                    <a:lnTo>
                      <a:pt x="30" y="33"/>
                    </a:lnTo>
                    <a:lnTo>
                      <a:pt x="30" y="26"/>
                    </a:lnTo>
                    <a:lnTo>
                      <a:pt x="30" y="22"/>
                    </a:lnTo>
                    <a:lnTo>
                      <a:pt x="28" y="17"/>
                    </a:lnTo>
                    <a:lnTo>
                      <a:pt x="24" y="11"/>
                    </a:lnTo>
                    <a:lnTo>
                      <a:pt x="15" y="4"/>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89" name="任意多边形 311488"/>
              <p:cNvSpPr/>
              <p:nvPr/>
            </p:nvSpPr>
            <p:spPr>
              <a:xfrm>
                <a:off x="3800" y="1390"/>
                <a:ext cx="42" cy="15"/>
              </a:xfrm>
              <a:custGeom>
                <a:rect l="0" t="0" r="0" b="0"/>
                <a:pathLst>
                  <a:path w="42" h="15">
                    <a:moveTo>
                      <a:pt x="9" y="15"/>
                    </a:moveTo>
                    <a:lnTo>
                      <a:pt x="9" y="15"/>
                    </a:lnTo>
                    <a:lnTo>
                      <a:pt x="11" y="11"/>
                    </a:lnTo>
                    <a:lnTo>
                      <a:pt x="18" y="8"/>
                    </a:lnTo>
                    <a:lnTo>
                      <a:pt x="29" y="8"/>
                    </a:lnTo>
                    <a:lnTo>
                      <a:pt x="40" y="11"/>
                    </a:lnTo>
                    <a:lnTo>
                      <a:pt x="42" y="2"/>
                    </a:lnTo>
                    <a:lnTo>
                      <a:pt x="29" y="0"/>
                    </a:lnTo>
                    <a:lnTo>
                      <a:pt x="15" y="0"/>
                    </a:lnTo>
                    <a:lnTo>
                      <a:pt x="7" y="4"/>
                    </a:lnTo>
                    <a:lnTo>
                      <a:pt x="0" y="13"/>
                    </a:lnTo>
                    <a:lnTo>
                      <a:pt x="0" y="13"/>
                    </a:lnTo>
                    <a:lnTo>
                      <a:pt x="9"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0" name="任意多边形 311489"/>
              <p:cNvSpPr/>
              <p:nvPr/>
            </p:nvSpPr>
            <p:spPr>
              <a:xfrm>
                <a:off x="3798" y="1403"/>
                <a:ext cx="33" cy="33"/>
              </a:xfrm>
              <a:custGeom>
                <a:rect l="0" t="0" r="0" b="0"/>
                <a:pathLst>
                  <a:path w="33" h="33">
                    <a:moveTo>
                      <a:pt x="33" y="24"/>
                    </a:moveTo>
                    <a:lnTo>
                      <a:pt x="33" y="24"/>
                    </a:lnTo>
                    <a:lnTo>
                      <a:pt x="22" y="19"/>
                    </a:lnTo>
                    <a:lnTo>
                      <a:pt x="13" y="13"/>
                    </a:lnTo>
                    <a:lnTo>
                      <a:pt x="11" y="11"/>
                    </a:lnTo>
                    <a:lnTo>
                      <a:pt x="11" y="6"/>
                    </a:lnTo>
                    <a:lnTo>
                      <a:pt x="11" y="4"/>
                    </a:lnTo>
                    <a:lnTo>
                      <a:pt x="11" y="2"/>
                    </a:lnTo>
                    <a:lnTo>
                      <a:pt x="2" y="0"/>
                    </a:lnTo>
                    <a:lnTo>
                      <a:pt x="0" y="4"/>
                    </a:lnTo>
                    <a:lnTo>
                      <a:pt x="2" y="11"/>
                    </a:lnTo>
                    <a:lnTo>
                      <a:pt x="4" y="15"/>
                    </a:lnTo>
                    <a:lnTo>
                      <a:pt x="9" y="19"/>
                    </a:lnTo>
                    <a:lnTo>
                      <a:pt x="17" y="26"/>
                    </a:lnTo>
                    <a:lnTo>
                      <a:pt x="28" y="33"/>
                    </a:lnTo>
                    <a:lnTo>
                      <a:pt x="28" y="33"/>
                    </a:lnTo>
                    <a:lnTo>
                      <a:pt x="33"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1" name="任意多边形 311490"/>
              <p:cNvSpPr/>
              <p:nvPr/>
            </p:nvSpPr>
            <p:spPr>
              <a:xfrm>
                <a:off x="3826" y="1420"/>
                <a:ext cx="44" cy="18"/>
              </a:xfrm>
              <a:custGeom>
                <a:rect l="0" t="0" r="0" b="0"/>
                <a:pathLst>
                  <a:path w="44" h="18">
                    <a:moveTo>
                      <a:pt x="35" y="0"/>
                    </a:moveTo>
                    <a:lnTo>
                      <a:pt x="35" y="0"/>
                    </a:lnTo>
                    <a:lnTo>
                      <a:pt x="33" y="5"/>
                    </a:lnTo>
                    <a:lnTo>
                      <a:pt x="24" y="7"/>
                    </a:lnTo>
                    <a:lnTo>
                      <a:pt x="16" y="9"/>
                    </a:lnTo>
                    <a:lnTo>
                      <a:pt x="5" y="7"/>
                    </a:lnTo>
                    <a:lnTo>
                      <a:pt x="0" y="16"/>
                    </a:lnTo>
                    <a:lnTo>
                      <a:pt x="16" y="18"/>
                    </a:lnTo>
                    <a:lnTo>
                      <a:pt x="27" y="18"/>
                    </a:lnTo>
                    <a:lnTo>
                      <a:pt x="38" y="11"/>
                    </a:lnTo>
                    <a:lnTo>
                      <a:pt x="44" y="5"/>
                    </a:lnTo>
                    <a:lnTo>
                      <a:pt x="44" y="5"/>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2" name="任意多边形 311491"/>
              <p:cNvSpPr/>
              <p:nvPr/>
            </p:nvSpPr>
            <p:spPr>
              <a:xfrm>
                <a:off x="3805" y="1394"/>
                <a:ext cx="61" cy="39"/>
              </a:xfrm>
              <a:custGeom>
                <a:rect l="0" t="0" r="0" b="0"/>
                <a:pathLst>
                  <a:path w="61" h="39">
                    <a:moveTo>
                      <a:pt x="61" y="28"/>
                    </a:moveTo>
                    <a:lnTo>
                      <a:pt x="59" y="22"/>
                    </a:lnTo>
                    <a:lnTo>
                      <a:pt x="54" y="13"/>
                    </a:lnTo>
                    <a:lnTo>
                      <a:pt x="45" y="7"/>
                    </a:lnTo>
                    <a:lnTo>
                      <a:pt x="35" y="2"/>
                    </a:lnTo>
                    <a:lnTo>
                      <a:pt x="24" y="0"/>
                    </a:lnTo>
                    <a:lnTo>
                      <a:pt x="13" y="2"/>
                    </a:lnTo>
                    <a:lnTo>
                      <a:pt x="4" y="7"/>
                    </a:lnTo>
                    <a:lnTo>
                      <a:pt x="0" y="11"/>
                    </a:lnTo>
                    <a:lnTo>
                      <a:pt x="0" y="20"/>
                    </a:lnTo>
                    <a:lnTo>
                      <a:pt x="4" y="26"/>
                    </a:lnTo>
                    <a:lnTo>
                      <a:pt x="13" y="33"/>
                    </a:lnTo>
                    <a:lnTo>
                      <a:pt x="24" y="37"/>
                    </a:lnTo>
                    <a:lnTo>
                      <a:pt x="37" y="39"/>
                    </a:lnTo>
                    <a:lnTo>
                      <a:pt x="48" y="37"/>
                    </a:lnTo>
                    <a:lnTo>
                      <a:pt x="56" y="35"/>
                    </a:lnTo>
                    <a:lnTo>
                      <a:pt x="61" y="2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3" name="任意多边形 311492"/>
              <p:cNvSpPr/>
              <p:nvPr/>
            </p:nvSpPr>
            <p:spPr>
              <a:xfrm>
                <a:off x="3840" y="1392"/>
                <a:ext cx="30" cy="33"/>
              </a:xfrm>
              <a:custGeom>
                <a:rect l="0" t="0" r="0" b="0"/>
                <a:pathLst>
                  <a:path w="30" h="33">
                    <a:moveTo>
                      <a:pt x="0" y="9"/>
                    </a:moveTo>
                    <a:lnTo>
                      <a:pt x="0" y="9"/>
                    </a:lnTo>
                    <a:lnTo>
                      <a:pt x="8" y="13"/>
                    </a:lnTo>
                    <a:lnTo>
                      <a:pt x="17" y="20"/>
                    </a:lnTo>
                    <a:lnTo>
                      <a:pt x="21" y="24"/>
                    </a:lnTo>
                    <a:lnTo>
                      <a:pt x="21" y="28"/>
                    </a:lnTo>
                    <a:lnTo>
                      <a:pt x="30" y="33"/>
                    </a:lnTo>
                    <a:lnTo>
                      <a:pt x="28" y="22"/>
                    </a:lnTo>
                    <a:lnTo>
                      <a:pt x="24" y="13"/>
                    </a:lnTo>
                    <a:lnTo>
                      <a:pt x="13" y="6"/>
                    </a:lnTo>
                    <a:lnTo>
                      <a:pt x="2"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4" name="任意多边形 311493"/>
              <p:cNvSpPr/>
              <p:nvPr/>
            </p:nvSpPr>
            <p:spPr>
              <a:xfrm>
                <a:off x="3800" y="1390"/>
                <a:ext cx="42" cy="17"/>
              </a:xfrm>
              <a:custGeom>
                <a:rect l="0" t="0" r="0" b="0"/>
                <a:pathLst>
                  <a:path w="42" h="17">
                    <a:moveTo>
                      <a:pt x="9" y="17"/>
                    </a:moveTo>
                    <a:lnTo>
                      <a:pt x="9" y="17"/>
                    </a:lnTo>
                    <a:lnTo>
                      <a:pt x="11" y="13"/>
                    </a:lnTo>
                    <a:lnTo>
                      <a:pt x="18" y="11"/>
                    </a:lnTo>
                    <a:lnTo>
                      <a:pt x="29" y="11"/>
                    </a:lnTo>
                    <a:lnTo>
                      <a:pt x="40" y="11"/>
                    </a:lnTo>
                    <a:lnTo>
                      <a:pt x="42" y="2"/>
                    </a:lnTo>
                    <a:lnTo>
                      <a:pt x="29" y="0"/>
                    </a:lnTo>
                    <a:lnTo>
                      <a:pt x="15" y="2"/>
                    </a:lnTo>
                    <a:lnTo>
                      <a:pt x="7" y="6"/>
                    </a:lnTo>
                    <a:lnTo>
                      <a:pt x="0" y="15"/>
                    </a:lnTo>
                    <a:lnTo>
                      <a:pt x="0" y="15"/>
                    </a:lnTo>
                    <a:lnTo>
                      <a:pt x="9" y="1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5" name="任意多边形 311494"/>
              <p:cNvSpPr/>
              <p:nvPr/>
            </p:nvSpPr>
            <p:spPr>
              <a:xfrm>
                <a:off x="3800" y="1405"/>
                <a:ext cx="31" cy="31"/>
              </a:xfrm>
              <a:custGeom>
                <a:rect l="0" t="0" r="0" b="0"/>
                <a:pathLst>
                  <a:path w="31" h="31">
                    <a:moveTo>
                      <a:pt x="31" y="22"/>
                    </a:moveTo>
                    <a:lnTo>
                      <a:pt x="31" y="22"/>
                    </a:lnTo>
                    <a:lnTo>
                      <a:pt x="20" y="17"/>
                    </a:lnTo>
                    <a:lnTo>
                      <a:pt x="13" y="11"/>
                    </a:lnTo>
                    <a:lnTo>
                      <a:pt x="9" y="7"/>
                    </a:lnTo>
                    <a:lnTo>
                      <a:pt x="9" y="2"/>
                    </a:lnTo>
                    <a:lnTo>
                      <a:pt x="0" y="0"/>
                    </a:lnTo>
                    <a:lnTo>
                      <a:pt x="0" y="9"/>
                    </a:lnTo>
                    <a:lnTo>
                      <a:pt x="7" y="17"/>
                    </a:lnTo>
                    <a:lnTo>
                      <a:pt x="15" y="26"/>
                    </a:lnTo>
                    <a:lnTo>
                      <a:pt x="29" y="31"/>
                    </a:lnTo>
                    <a:lnTo>
                      <a:pt x="29" y="31"/>
                    </a:lnTo>
                    <a:lnTo>
                      <a:pt x="31"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6" name="任意多边形 311495"/>
              <p:cNvSpPr/>
              <p:nvPr/>
            </p:nvSpPr>
            <p:spPr>
              <a:xfrm>
                <a:off x="3829" y="1420"/>
                <a:ext cx="41" cy="18"/>
              </a:xfrm>
              <a:custGeom>
                <a:rect l="0" t="0" r="0" b="0"/>
                <a:pathLst>
                  <a:path w="41" h="18">
                    <a:moveTo>
                      <a:pt x="32" y="0"/>
                    </a:moveTo>
                    <a:lnTo>
                      <a:pt x="32" y="0"/>
                    </a:lnTo>
                    <a:lnTo>
                      <a:pt x="28" y="5"/>
                    </a:lnTo>
                    <a:lnTo>
                      <a:pt x="21" y="7"/>
                    </a:lnTo>
                    <a:lnTo>
                      <a:pt x="13" y="9"/>
                    </a:lnTo>
                    <a:lnTo>
                      <a:pt x="2" y="7"/>
                    </a:lnTo>
                    <a:lnTo>
                      <a:pt x="0" y="16"/>
                    </a:lnTo>
                    <a:lnTo>
                      <a:pt x="13" y="18"/>
                    </a:lnTo>
                    <a:lnTo>
                      <a:pt x="24" y="16"/>
                    </a:lnTo>
                    <a:lnTo>
                      <a:pt x="35" y="11"/>
                    </a:lnTo>
                    <a:lnTo>
                      <a:pt x="41" y="5"/>
                    </a:lnTo>
                    <a:lnTo>
                      <a:pt x="41" y="5"/>
                    </a:lnTo>
                    <a:lnTo>
                      <a:pt x="3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7" name="任意多边形 311496"/>
              <p:cNvSpPr/>
              <p:nvPr/>
            </p:nvSpPr>
            <p:spPr>
              <a:xfrm>
                <a:off x="3805" y="1396"/>
                <a:ext cx="59" cy="37"/>
              </a:xfrm>
              <a:custGeom>
                <a:rect l="0" t="0" r="0" b="0"/>
                <a:pathLst>
                  <a:path w="59" h="37">
                    <a:moveTo>
                      <a:pt x="59" y="26"/>
                    </a:moveTo>
                    <a:lnTo>
                      <a:pt x="59" y="20"/>
                    </a:lnTo>
                    <a:lnTo>
                      <a:pt x="54" y="13"/>
                    </a:lnTo>
                    <a:lnTo>
                      <a:pt x="45" y="7"/>
                    </a:lnTo>
                    <a:lnTo>
                      <a:pt x="35" y="2"/>
                    </a:lnTo>
                    <a:lnTo>
                      <a:pt x="21" y="0"/>
                    </a:lnTo>
                    <a:lnTo>
                      <a:pt x="13" y="2"/>
                    </a:lnTo>
                    <a:lnTo>
                      <a:pt x="4" y="5"/>
                    </a:lnTo>
                    <a:lnTo>
                      <a:pt x="0" y="11"/>
                    </a:lnTo>
                    <a:lnTo>
                      <a:pt x="0" y="18"/>
                    </a:lnTo>
                    <a:lnTo>
                      <a:pt x="6" y="24"/>
                    </a:lnTo>
                    <a:lnTo>
                      <a:pt x="13" y="31"/>
                    </a:lnTo>
                    <a:lnTo>
                      <a:pt x="26" y="35"/>
                    </a:lnTo>
                    <a:lnTo>
                      <a:pt x="37" y="37"/>
                    </a:lnTo>
                    <a:lnTo>
                      <a:pt x="48" y="35"/>
                    </a:lnTo>
                    <a:lnTo>
                      <a:pt x="54" y="33"/>
                    </a:lnTo>
                    <a:lnTo>
                      <a:pt x="59" y="2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8" name="任意多边形 311497"/>
              <p:cNvSpPr/>
              <p:nvPr/>
            </p:nvSpPr>
            <p:spPr>
              <a:xfrm>
                <a:off x="3837" y="1394"/>
                <a:ext cx="31" cy="31"/>
              </a:xfrm>
              <a:custGeom>
                <a:rect l="0" t="0" r="0" b="0"/>
                <a:pathLst>
                  <a:path w="31" h="31">
                    <a:moveTo>
                      <a:pt x="0" y="9"/>
                    </a:moveTo>
                    <a:lnTo>
                      <a:pt x="0" y="9"/>
                    </a:lnTo>
                    <a:lnTo>
                      <a:pt x="11" y="13"/>
                    </a:lnTo>
                    <a:lnTo>
                      <a:pt x="18" y="18"/>
                    </a:lnTo>
                    <a:lnTo>
                      <a:pt x="22" y="24"/>
                    </a:lnTo>
                    <a:lnTo>
                      <a:pt x="22" y="26"/>
                    </a:lnTo>
                    <a:lnTo>
                      <a:pt x="31" y="31"/>
                    </a:lnTo>
                    <a:lnTo>
                      <a:pt x="31" y="20"/>
                    </a:lnTo>
                    <a:lnTo>
                      <a:pt x="24" y="11"/>
                    </a:lnTo>
                    <a:lnTo>
                      <a:pt x="16" y="4"/>
                    </a:lnTo>
                    <a:lnTo>
                      <a:pt x="3" y="0"/>
                    </a:lnTo>
                    <a:lnTo>
                      <a:pt x="3"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499" name="任意多边形 311498"/>
              <p:cNvSpPr/>
              <p:nvPr/>
            </p:nvSpPr>
            <p:spPr>
              <a:xfrm>
                <a:off x="3800" y="1392"/>
                <a:ext cx="40" cy="15"/>
              </a:xfrm>
              <a:custGeom>
                <a:rect l="0" t="0" r="0" b="0"/>
                <a:pathLst>
                  <a:path w="40" h="15">
                    <a:moveTo>
                      <a:pt x="9" y="15"/>
                    </a:moveTo>
                    <a:lnTo>
                      <a:pt x="9" y="15"/>
                    </a:lnTo>
                    <a:lnTo>
                      <a:pt x="11" y="13"/>
                    </a:lnTo>
                    <a:lnTo>
                      <a:pt x="18" y="11"/>
                    </a:lnTo>
                    <a:lnTo>
                      <a:pt x="26" y="9"/>
                    </a:lnTo>
                    <a:lnTo>
                      <a:pt x="37" y="11"/>
                    </a:lnTo>
                    <a:lnTo>
                      <a:pt x="40" y="2"/>
                    </a:lnTo>
                    <a:lnTo>
                      <a:pt x="26" y="0"/>
                    </a:lnTo>
                    <a:lnTo>
                      <a:pt x="15" y="2"/>
                    </a:lnTo>
                    <a:lnTo>
                      <a:pt x="7" y="6"/>
                    </a:lnTo>
                    <a:lnTo>
                      <a:pt x="0" y="13"/>
                    </a:lnTo>
                    <a:lnTo>
                      <a:pt x="0" y="13"/>
                    </a:lnTo>
                    <a:lnTo>
                      <a:pt x="9"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0" name="任意多边形 311499"/>
              <p:cNvSpPr/>
              <p:nvPr/>
            </p:nvSpPr>
            <p:spPr>
              <a:xfrm>
                <a:off x="3800" y="1405"/>
                <a:ext cx="31" cy="31"/>
              </a:xfrm>
              <a:custGeom>
                <a:rect l="0" t="0" r="0" b="0"/>
                <a:pathLst>
                  <a:path w="31" h="31">
                    <a:moveTo>
                      <a:pt x="31" y="22"/>
                    </a:moveTo>
                    <a:lnTo>
                      <a:pt x="31" y="22"/>
                    </a:lnTo>
                    <a:lnTo>
                      <a:pt x="20" y="17"/>
                    </a:lnTo>
                    <a:lnTo>
                      <a:pt x="13" y="13"/>
                    </a:lnTo>
                    <a:lnTo>
                      <a:pt x="9" y="7"/>
                    </a:lnTo>
                    <a:lnTo>
                      <a:pt x="9" y="2"/>
                    </a:lnTo>
                    <a:lnTo>
                      <a:pt x="0" y="0"/>
                    </a:lnTo>
                    <a:lnTo>
                      <a:pt x="0" y="11"/>
                    </a:lnTo>
                    <a:lnTo>
                      <a:pt x="7" y="20"/>
                    </a:lnTo>
                    <a:lnTo>
                      <a:pt x="18" y="26"/>
                    </a:lnTo>
                    <a:lnTo>
                      <a:pt x="29" y="31"/>
                    </a:lnTo>
                    <a:lnTo>
                      <a:pt x="29" y="31"/>
                    </a:lnTo>
                    <a:lnTo>
                      <a:pt x="31" y="2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1" name="任意多边形 311500"/>
              <p:cNvSpPr/>
              <p:nvPr/>
            </p:nvSpPr>
            <p:spPr>
              <a:xfrm>
                <a:off x="3829" y="1420"/>
                <a:ext cx="39" cy="18"/>
              </a:xfrm>
              <a:custGeom>
                <a:rect l="0" t="0" r="0" b="0"/>
                <a:pathLst>
                  <a:path w="39" h="18">
                    <a:moveTo>
                      <a:pt x="30" y="0"/>
                    </a:moveTo>
                    <a:lnTo>
                      <a:pt x="30" y="0"/>
                    </a:lnTo>
                    <a:lnTo>
                      <a:pt x="28" y="5"/>
                    </a:lnTo>
                    <a:lnTo>
                      <a:pt x="21" y="7"/>
                    </a:lnTo>
                    <a:lnTo>
                      <a:pt x="13" y="9"/>
                    </a:lnTo>
                    <a:lnTo>
                      <a:pt x="2" y="7"/>
                    </a:lnTo>
                    <a:lnTo>
                      <a:pt x="0" y="16"/>
                    </a:lnTo>
                    <a:lnTo>
                      <a:pt x="13" y="18"/>
                    </a:lnTo>
                    <a:lnTo>
                      <a:pt x="24" y="16"/>
                    </a:lnTo>
                    <a:lnTo>
                      <a:pt x="35" y="11"/>
                    </a:lnTo>
                    <a:lnTo>
                      <a:pt x="39" y="5"/>
                    </a:lnTo>
                    <a:lnTo>
                      <a:pt x="39" y="5"/>
                    </a:lnTo>
                    <a:lnTo>
                      <a:pt x="3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2" name="任意多边形 311501"/>
              <p:cNvSpPr/>
              <p:nvPr/>
            </p:nvSpPr>
            <p:spPr>
              <a:xfrm>
                <a:off x="3805" y="1398"/>
                <a:ext cx="59" cy="35"/>
              </a:xfrm>
              <a:custGeom>
                <a:rect l="0" t="0" r="0" b="0"/>
                <a:pathLst>
                  <a:path w="59" h="35">
                    <a:moveTo>
                      <a:pt x="59" y="24"/>
                    </a:moveTo>
                    <a:lnTo>
                      <a:pt x="59" y="18"/>
                    </a:lnTo>
                    <a:lnTo>
                      <a:pt x="52" y="11"/>
                    </a:lnTo>
                    <a:lnTo>
                      <a:pt x="43" y="7"/>
                    </a:lnTo>
                    <a:lnTo>
                      <a:pt x="32" y="3"/>
                    </a:lnTo>
                    <a:lnTo>
                      <a:pt x="21" y="0"/>
                    </a:lnTo>
                    <a:lnTo>
                      <a:pt x="10" y="3"/>
                    </a:lnTo>
                    <a:lnTo>
                      <a:pt x="4" y="5"/>
                    </a:lnTo>
                    <a:lnTo>
                      <a:pt x="0" y="11"/>
                    </a:lnTo>
                    <a:lnTo>
                      <a:pt x="2" y="18"/>
                    </a:lnTo>
                    <a:lnTo>
                      <a:pt x="6" y="24"/>
                    </a:lnTo>
                    <a:lnTo>
                      <a:pt x="15" y="29"/>
                    </a:lnTo>
                    <a:lnTo>
                      <a:pt x="26" y="33"/>
                    </a:lnTo>
                    <a:lnTo>
                      <a:pt x="37" y="35"/>
                    </a:lnTo>
                    <a:lnTo>
                      <a:pt x="48" y="33"/>
                    </a:lnTo>
                    <a:lnTo>
                      <a:pt x="54" y="29"/>
                    </a:lnTo>
                    <a:lnTo>
                      <a:pt x="59" y="2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3" name="任意多边形 311502"/>
              <p:cNvSpPr/>
              <p:nvPr/>
            </p:nvSpPr>
            <p:spPr>
              <a:xfrm>
                <a:off x="3837" y="1396"/>
                <a:ext cx="31" cy="26"/>
              </a:xfrm>
              <a:custGeom>
                <a:rect l="0" t="0" r="0" b="0"/>
                <a:pathLst>
                  <a:path w="31" h="26">
                    <a:moveTo>
                      <a:pt x="0" y="9"/>
                    </a:moveTo>
                    <a:lnTo>
                      <a:pt x="0" y="9"/>
                    </a:lnTo>
                    <a:lnTo>
                      <a:pt x="11" y="11"/>
                    </a:lnTo>
                    <a:lnTo>
                      <a:pt x="18" y="18"/>
                    </a:lnTo>
                    <a:lnTo>
                      <a:pt x="22" y="22"/>
                    </a:lnTo>
                    <a:lnTo>
                      <a:pt x="22" y="24"/>
                    </a:lnTo>
                    <a:lnTo>
                      <a:pt x="31" y="26"/>
                    </a:lnTo>
                    <a:lnTo>
                      <a:pt x="31" y="18"/>
                    </a:lnTo>
                    <a:lnTo>
                      <a:pt x="24" y="9"/>
                    </a:lnTo>
                    <a:lnTo>
                      <a:pt x="13" y="5"/>
                    </a:lnTo>
                    <a:lnTo>
                      <a:pt x="3" y="0"/>
                    </a:lnTo>
                    <a:lnTo>
                      <a:pt x="3"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4" name="任意多边形 311503"/>
              <p:cNvSpPr/>
              <p:nvPr/>
            </p:nvSpPr>
            <p:spPr>
              <a:xfrm>
                <a:off x="3800" y="1394"/>
                <a:ext cx="40" cy="15"/>
              </a:xfrm>
              <a:custGeom>
                <a:rect l="0" t="0" r="0" b="0"/>
                <a:pathLst>
                  <a:path w="40" h="15">
                    <a:moveTo>
                      <a:pt x="9" y="15"/>
                    </a:moveTo>
                    <a:lnTo>
                      <a:pt x="9" y="15"/>
                    </a:lnTo>
                    <a:lnTo>
                      <a:pt x="11" y="13"/>
                    </a:lnTo>
                    <a:lnTo>
                      <a:pt x="18" y="11"/>
                    </a:lnTo>
                    <a:lnTo>
                      <a:pt x="26" y="9"/>
                    </a:lnTo>
                    <a:lnTo>
                      <a:pt x="37" y="11"/>
                    </a:lnTo>
                    <a:lnTo>
                      <a:pt x="40" y="2"/>
                    </a:lnTo>
                    <a:lnTo>
                      <a:pt x="26" y="0"/>
                    </a:lnTo>
                    <a:lnTo>
                      <a:pt x="15" y="2"/>
                    </a:lnTo>
                    <a:lnTo>
                      <a:pt x="7" y="4"/>
                    </a:lnTo>
                    <a:lnTo>
                      <a:pt x="0" y="13"/>
                    </a:lnTo>
                    <a:lnTo>
                      <a:pt x="0" y="13"/>
                    </a:lnTo>
                    <a:lnTo>
                      <a:pt x="9" y="1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5" name="任意多边形 311504"/>
              <p:cNvSpPr/>
              <p:nvPr/>
            </p:nvSpPr>
            <p:spPr>
              <a:xfrm>
                <a:off x="3800" y="1407"/>
                <a:ext cx="31" cy="29"/>
              </a:xfrm>
              <a:custGeom>
                <a:rect l="0" t="0" r="0" b="0"/>
                <a:pathLst>
                  <a:path w="31" h="28">
                    <a:moveTo>
                      <a:pt x="31" y="20"/>
                    </a:moveTo>
                    <a:lnTo>
                      <a:pt x="31" y="20"/>
                    </a:lnTo>
                    <a:lnTo>
                      <a:pt x="22" y="15"/>
                    </a:lnTo>
                    <a:lnTo>
                      <a:pt x="13" y="11"/>
                    </a:lnTo>
                    <a:lnTo>
                      <a:pt x="11" y="7"/>
                    </a:lnTo>
                    <a:lnTo>
                      <a:pt x="9" y="2"/>
                    </a:lnTo>
                    <a:lnTo>
                      <a:pt x="0" y="0"/>
                    </a:lnTo>
                    <a:lnTo>
                      <a:pt x="2" y="9"/>
                    </a:lnTo>
                    <a:lnTo>
                      <a:pt x="9" y="18"/>
                    </a:lnTo>
                    <a:lnTo>
                      <a:pt x="18" y="24"/>
                    </a:lnTo>
                    <a:lnTo>
                      <a:pt x="29" y="29"/>
                    </a:lnTo>
                    <a:lnTo>
                      <a:pt x="29" y="29"/>
                    </a:lnTo>
                    <a:lnTo>
                      <a:pt x="31"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6" name="任意多边形 311505"/>
              <p:cNvSpPr/>
              <p:nvPr/>
            </p:nvSpPr>
            <p:spPr>
              <a:xfrm>
                <a:off x="3829" y="1420"/>
                <a:ext cx="39" cy="18"/>
              </a:xfrm>
              <a:custGeom>
                <a:rect l="0" t="0" r="0" b="0"/>
                <a:pathLst>
                  <a:path w="39" h="18">
                    <a:moveTo>
                      <a:pt x="30" y="0"/>
                    </a:moveTo>
                    <a:lnTo>
                      <a:pt x="30" y="0"/>
                    </a:lnTo>
                    <a:lnTo>
                      <a:pt x="28" y="5"/>
                    </a:lnTo>
                    <a:lnTo>
                      <a:pt x="21" y="7"/>
                    </a:lnTo>
                    <a:lnTo>
                      <a:pt x="13" y="7"/>
                    </a:lnTo>
                    <a:lnTo>
                      <a:pt x="2" y="7"/>
                    </a:lnTo>
                    <a:lnTo>
                      <a:pt x="0" y="16"/>
                    </a:lnTo>
                    <a:lnTo>
                      <a:pt x="13" y="18"/>
                    </a:lnTo>
                    <a:lnTo>
                      <a:pt x="24" y="16"/>
                    </a:lnTo>
                    <a:lnTo>
                      <a:pt x="35" y="11"/>
                    </a:lnTo>
                    <a:lnTo>
                      <a:pt x="39" y="2"/>
                    </a:lnTo>
                    <a:lnTo>
                      <a:pt x="39" y="2"/>
                    </a:lnTo>
                    <a:lnTo>
                      <a:pt x="3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7" name="任意多边形 311506"/>
              <p:cNvSpPr/>
              <p:nvPr/>
            </p:nvSpPr>
            <p:spPr>
              <a:xfrm>
                <a:off x="3693" y="1171"/>
                <a:ext cx="59" cy="74"/>
              </a:xfrm>
              <a:custGeom>
                <a:rect l="0" t="0" r="0" b="0"/>
                <a:pathLst>
                  <a:path w="59" h="74">
                    <a:moveTo>
                      <a:pt x="9" y="74"/>
                    </a:moveTo>
                    <a:lnTo>
                      <a:pt x="9" y="74"/>
                    </a:lnTo>
                    <a:lnTo>
                      <a:pt x="9" y="61"/>
                    </a:lnTo>
                    <a:lnTo>
                      <a:pt x="11" y="50"/>
                    </a:lnTo>
                    <a:lnTo>
                      <a:pt x="15" y="39"/>
                    </a:lnTo>
                    <a:lnTo>
                      <a:pt x="20" y="31"/>
                    </a:lnTo>
                    <a:lnTo>
                      <a:pt x="29" y="22"/>
                    </a:lnTo>
                    <a:lnTo>
                      <a:pt x="37" y="15"/>
                    </a:lnTo>
                    <a:lnTo>
                      <a:pt x="46" y="11"/>
                    </a:lnTo>
                    <a:lnTo>
                      <a:pt x="59" y="9"/>
                    </a:lnTo>
                    <a:lnTo>
                      <a:pt x="57" y="0"/>
                    </a:lnTo>
                    <a:lnTo>
                      <a:pt x="44" y="2"/>
                    </a:lnTo>
                    <a:lnTo>
                      <a:pt x="33" y="9"/>
                    </a:lnTo>
                    <a:lnTo>
                      <a:pt x="22" y="15"/>
                    </a:lnTo>
                    <a:lnTo>
                      <a:pt x="13" y="26"/>
                    </a:lnTo>
                    <a:lnTo>
                      <a:pt x="7" y="37"/>
                    </a:lnTo>
                    <a:lnTo>
                      <a:pt x="2" y="48"/>
                    </a:lnTo>
                    <a:lnTo>
                      <a:pt x="0" y="61"/>
                    </a:lnTo>
                    <a:lnTo>
                      <a:pt x="0" y="74"/>
                    </a:lnTo>
                    <a:lnTo>
                      <a:pt x="0" y="74"/>
                    </a:lnTo>
                    <a:lnTo>
                      <a:pt x="9" y="7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8" name="任意多边形 311507"/>
              <p:cNvSpPr/>
              <p:nvPr/>
            </p:nvSpPr>
            <p:spPr>
              <a:xfrm>
                <a:off x="3693" y="1245"/>
                <a:ext cx="74" cy="59"/>
              </a:xfrm>
              <a:custGeom>
                <a:rect l="0" t="0" r="0" b="0"/>
                <a:pathLst>
                  <a:path w="74" h="59">
                    <a:moveTo>
                      <a:pt x="72" y="51"/>
                    </a:moveTo>
                    <a:lnTo>
                      <a:pt x="61" y="51"/>
                    </a:lnTo>
                    <a:lnTo>
                      <a:pt x="50" y="48"/>
                    </a:lnTo>
                    <a:lnTo>
                      <a:pt x="39" y="44"/>
                    </a:lnTo>
                    <a:lnTo>
                      <a:pt x="31" y="38"/>
                    </a:lnTo>
                    <a:lnTo>
                      <a:pt x="22" y="31"/>
                    </a:lnTo>
                    <a:lnTo>
                      <a:pt x="18" y="22"/>
                    </a:lnTo>
                    <a:lnTo>
                      <a:pt x="11" y="11"/>
                    </a:lnTo>
                    <a:lnTo>
                      <a:pt x="9" y="0"/>
                    </a:lnTo>
                    <a:lnTo>
                      <a:pt x="0" y="0"/>
                    </a:lnTo>
                    <a:lnTo>
                      <a:pt x="2" y="14"/>
                    </a:lnTo>
                    <a:lnTo>
                      <a:pt x="9" y="27"/>
                    </a:lnTo>
                    <a:lnTo>
                      <a:pt x="15" y="38"/>
                    </a:lnTo>
                    <a:lnTo>
                      <a:pt x="24" y="46"/>
                    </a:lnTo>
                    <a:lnTo>
                      <a:pt x="35" y="53"/>
                    </a:lnTo>
                    <a:lnTo>
                      <a:pt x="48" y="57"/>
                    </a:lnTo>
                    <a:lnTo>
                      <a:pt x="61" y="59"/>
                    </a:lnTo>
                    <a:lnTo>
                      <a:pt x="74" y="59"/>
                    </a:lnTo>
                    <a:lnTo>
                      <a:pt x="72" y="5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09" name="任意多边形 311508"/>
              <p:cNvSpPr/>
              <p:nvPr/>
            </p:nvSpPr>
            <p:spPr>
              <a:xfrm>
                <a:off x="3977" y="1283"/>
                <a:ext cx="48" cy="85"/>
              </a:xfrm>
              <a:custGeom>
                <a:rect l="0" t="0" r="0" b="0"/>
                <a:pathLst>
                  <a:path w="48" h="85">
                    <a:moveTo>
                      <a:pt x="0" y="8"/>
                    </a:moveTo>
                    <a:lnTo>
                      <a:pt x="0" y="8"/>
                    </a:lnTo>
                    <a:lnTo>
                      <a:pt x="11" y="13"/>
                    </a:lnTo>
                    <a:lnTo>
                      <a:pt x="20" y="19"/>
                    </a:lnTo>
                    <a:lnTo>
                      <a:pt x="26" y="28"/>
                    </a:lnTo>
                    <a:lnTo>
                      <a:pt x="33" y="37"/>
                    </a:lnTo>
                    <a:lnTo>
                      <a:pt x="37" y="48"/>
                    </a:lnTo>
                    <a:lnTo>
                      <a:pt x="37" y="59"/>
                    </a:lnTo>
                    <a:lnTo>
                      <a:pt x="37" y="69"/>
                    </a:lnTo>
                    <a:lnTo>
                      <a:pt x="35" y="80"/>
                    </a:lnTo>
                    <a:lnTo>
                      <a:pt x="44" y="85"/>
                    </a:lnTo>
                    <a:lnTo>
                      <a:pt x="46" y="72"/>
                    </a:lnTo>
                    <a:lnTo>
                      <a:pt x="48" y="59"/>
                    </a:lnTo>
                    <a:lnTo>
                      <a:pt x="46" y="45"/>
                    </a:lnTo>
                    <a:lnTo>
                      <a:pt x="42" y="32"/>
                    </a:lnTo>
                    <a:lnTo>
                      <a:pt x="35" y="21"/>
                    </a:lnTo>
                    <a:lnTo>
                      <a:pt x="26" y="13"/>
                    </a:lnTo>
                    <a:lnTo>
                      <a:pt x="15" y="4"/>
                    </a:lnTo>
                    <a:lnTo>
                      <a:pt x="5" y="0"/>
                    </a:lnTo>
                    <a:lnTo>
                      <a:pt x="5"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0" name="任意多边形 311509"/>
              <p:cNvSpPr/>
              <p:nvPr/>
            </p:nvSpPr>
            <p:spPr>
              <a:xfrm>
                <a:off x="3896" y="1278"/>
                <a:ext cx="86" cy="48"/>
              </a:xfrm>
              <a:custGeom>
                <a:rect l="0" t="0" r="0" b="0"/>
                <a:pathLst>
                  <a:path w="86" h="48">
                    <a:moveTo>
                      <a:pt x="9" y="48"/>
                    </a:moveTo>
                    <a:lnTo>
                      <a:pt x="16" y="37"/>
                    </a:lnTo>
                    <a:lnTo>
                      <a:pt x="22" y="29"/>
                    </a:lnTo>
                    <a:lnTo>
                      <a:pt x="29" y="20"/>
                    </a:lnTo>
                    <a:lnTo>
                      <a:pt x="40" y="15"/>
                    </a:lnTo>
                    <a:lnTo>
                      <a:pt x="48" y="11"/>
                    </a:lnTo>
                    <a:lnTo>
                      <a:pt x="59" y="9"/>
                    </a:lnTo>
                    <a:lnTo>
                      <a:pt x="70" y="9"/>
                    </a:lnTo>
                    <a:lnTo>
                      <a:pt x="81" y="13"/>
                    </a:lnTo>
                    <a:lnTo>
                      <a:pt x="86" y="5"/>
                    </a:lnTo>
                    <a:lnTo>
                      <a:pt x="72" y="0"/>
                    </a:lnTo>
                    <a:lnTo>
                      <a:pt x="59" y="0"/>
                    </a:lnTo>
                    <a:lnTo>
                      <a:pt x="46" y="2"/>
                    </a:lnTo>
                    <a:lnTo>
                      <a:pt x="35" y="7"/>
                    </a:lnTo>
                    <a:lnTo>
                      <a:pt x="24" y="13"/>
                    </a:lnTo>
                    <a:lnTo>
                      <a:pt x="13" y="22"/>
                    </a:lnTo>
                    <a:lnTo>
                      <a:pt x="7" y="33"/>
                    </a:lnTo>
                    <a:lnTo>
                      <a:pt x="0" y="44"/>
                    </a:lnTo>
                    <a:lnTo>
                      <a:pt x="9"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1" name="任意多边形 311510"/>
              <p:cNvSpPr/>
              <p:nvPr/>
            </p:nvSpPr>
            <p:spPr>
              <a:xfrm>
                <a:off x="4287" y="1591"/>
                <a:ext cx="81" cy="81"/>
              </a:xfrm>
              <a:custGeom>
                <a:rect l="0" t="0" r="0" b="0"/>
                <a:pathLst>
                  <a:path w="81" h="81">
                    <a:moveTo>
                      <a:pt x="40" y="81"/>
                    </a:moveTo>
                    <a:lnTo>
                      <a:pt x="48" y="81"/>
                    </a:lnTo>
                    <a:lnTo>
                      <a:pt x="57" y="76"/>
                    </a:lnTo>
                    <a:lnTo>
                      <a:pt x="64" y="74"/>
                    </a:lnTo>
                    <a:lnTo>
                      <a:pt x="68" y="70"/>
                    </a:lnTo>
                    <a:lnTo>
                      <a:pt x="75" y="63"/>
                    </a:lnTo>
                    <a:lnTo>
                      <a:pt x="77" y="57"/>
                    </a:lnTo>
                    <a:lnTo>
                      <a:pt x="81" y="48"/>
                    </a:lnTo>
                    <a:lnTo>
                      <a:pt x="81" y="39"/>
                    </a:lnTo>
                    <a:lnTo>
                      <a:pt x="81" y="32"/>
                    </a:lnTo>
                    <a:lnTo>
                      <a:pt x="77" y="24"/>
                    </a:lnTo>
                    <a:lnTo>
                      <a:pt x="75" y="17"/>
                    </a:lnTo>
                    <a:lnTo>
                      <a:pt x="68" y="11"/>
                    </a:lnTo>
                    <a:lnTo>
                      <a:pt x="64" y="6"/>
                    </a:lnTo>
                    <a:lnTo>
                      <a:pt x="57" y="2"/>
                    </a:lnTo>
                    <a:lnTo>
                      <a:pt x="48" y="0"/>
                    </a:lnTo>
                    <a:lnTo>
                      <a:pt x="40" y="0"/>
                    </a:lnTo>
                    <a:lnTo>
                      <a:pt x="33" y="0"/>
                    </a:lnTo>
                    <a:lnTo>
                      <a:pt x="24" y="2"/>
                    </a:lnTo>
                    <a:lnTo>
                      <a:pt x="18" y="6"/>
                    </a:lnTo>
                    <a:lnTo>
                      <a:pt x="11" y="11"/>
                    </a:lnTo>
                    <a:lnTo>
                      <a:pt x="7" y="17"/>
                    </a:lnTo>
                    <a:lnTo>
                      <a:pt x="3" y="24"/>
                    </a:lnTo>
                    <a:lnTo>
                      <a:pt x="0" y="32"/>
                    </a:lnTo>
                    <a:lnTo>
                      <a:pt x="0" y="39"/>
                    </a:lnTo>
                    <a:lnTo>
                      <a:pt x="0" y="48"/>
                    </a:lnTo>
                    <a:lnTo>
                      <a:pt x="3" y="57"/>
                    </a:lnTo>
                    <a:lnTo>
                      <a:pt x="7" y="63"/>
                    </a:lnTo>
                    <a:lnTo>
                      <a:pt x="11" y="70"/>
                    </a:lnTo>
                    <a:lnTo>
                      <a:pt x="18" y="74"/>
                    </a:lnTo>
                    <a:lnTo>
                      <a:pt x="24" y="76"/>
                    </a:lnTo>
                    <a:lnTo>
                      <a:pt x="33" y="81"/>
                    </a:lnTo>
                    <a:lnTo>
                      <a:pt x="40"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2" name="任意多边形 311511"/>
              <p:cNvSpPr/>
              <p:nvPr/>
            </p:nvSpPr>
            <p:spPr>
              <a:xfrm>
                <a:off x="4327" y="1630"/>
                <a:ext cx="46" cy="46"/>
              </a:xfrm>
              <a:custGeom>
                <a:rect l="0" t="0" r="0" b="0"/>
                <a:pathLst>
                  <a:path w="46" h="46">
                    <a:moveTo>
                      <a:pt x="37" y="0"/>
                    </a:moveTo>
                    <a:lnTo>
                      <a:pt x="37" y="0"/>
                    </a:lnTo>
                    <a:lnTo>
                      <a:pt x="35" y="9"/>
                    </a:lnTo>
                    <a:lnTo>
                      <a:pt x="35" y="15"/>
                    </a:lnTo>
                    <a:lnTo>
                      <a:pt x="30" y="22"/>
                    </a:lnTo>
                    <a:lnTo>
                      <a:pt x="26" y="26"/>
                    </a:lnTo>
                    <a:lnTo>
                      <a:pt x="22" y="31"/>
                    </a:lnTo>
                    <a:lnTo>
                      <a:pt x="15" y="35"/>
                    </a:lnTo>
                    <a:lnTo>
                      <a:pt x="8" y="37"/>
                    </a:lnTo>
                    <a:lnTo>
                      <a:pt x="0" y="37"/>
                    </a:lnTo>
                    <a:lnTo>
                      <a:pt x="0" y="46"/>
                    </a:lnTo>
                    <a:lnTo>
                      <a:pt x="11" y="46"/>
                    </a:lnTo>
                    <a:lnTo>
                      <a:pt x="17" y="42"/>
                    </a:lnTo>
                    <a:lnTo>
                      <a:pt x="26" y="37"/>
                    </a:lnTo>
                    <a:lnTo>
                      <a:pt x="32" y="33"/>
                    </a:lnTo>
                    <a:lnTo>
                      <a:pt x="37" y="26"/>
                    </a:lnTo>
                    <a:lnTo>
                      <a:pt x="41" y="18"/>
                    </a:lnTo>
                    <a:lnTo>
                      <a:pt x="46" y="11"/>
                    </a:lnTo>
                    <a:lnTo>
                      <a:pt x="46" y="0"/>
                    </a:lnTo>
                    <a:lnTo>
                      <a:pt x="46" y="0"/>
                    </a:lnTo>
                    <a:lnTo>
                      <a:pt x="3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3" name="任意多边形 311512"/>
              <p:cNvSpPr/>
              <p:nvPr/>
            </p:nvSpPr>
            <p:spPr>
              <a:xfrm>
                <a:off x="4327" y="1586"/>
                <a:ext cx="46" cy="44"/>
              </a:xfrm>
              <a:custGeom>
                <a:rect l="0" t="0" r="0" b="0"/>
                <a:pathLst>
                  <a:path w="46" h="44">
                    <a:moveTo>
                      <a:pt x="0" y="9"/>
                    </a:moveTo>
                    <a:lnTo>
                      <a:pt x="0" y="9"/>
                    </a:lnTo>
                    <a:lnTo>
                      <a:pt x="8" y="9"/>
                    </a:lnTo>
                    <a:lnTo>
                      <a:pt x="15" y="11"/>
                    </a:lnTo>
                    <a:lnTo>
                      <a:pt x="22" y="16"/>
                    </a:lnTo>
                    <a:lnTo>
                      <a:pt x="26" y="20"/>
                    </a:lnTo>
                    <a:lnTo>
                      <a:pt x="30" y="24"/>
                    </a:lnTo>
                    <a:lnTo>
                      <a:pt x="35" y="31"/>
                    </a:lnTo>
                    <a:lnTo>
                      <a:pt x="35" y="37"/>
                    </a:lnTo>
                    <a:lnTo>
                      <a:pt x="37" y="44"/>
                    </a:lnTo>
                    <a:lnTo>
                      <a:pt x="46" y="44"/>
                    </a:lnTo>
                    <a:lnTo>
                      <a:pt x="46" y="35"/>
                    </a:lnTo>
                    <a:lnTo>
                      <a:pt x="41" y="27"/>
                    </a:lnTo>
                    <a:lnTo>
                      <a:pt x="37" y="20"/>
                    </a:lnTo>
                    <a:lnTo>
                      <a:pt x="32" y="13"/>
                    </a:lnTo>
                    <a:lnTo>
                      <a:pt x="26" y="7"/>
                    </a:lnTo>
                    <a:lnTo>
                      <a:pt x="17" y="5"/>
                    </a:lnTo>
                    <a:lnTo>
                      <a:pt x="11" y="0"/>
                    </a:lnTo>
                    <a:lnTo>
                      <a:pt x="0"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4" name="任意多边形 311513"/>
              <p:cNvSpPr/>
              <p:nvPr/>
            </p:nvSpPr>
            <p:spPr>
              <a:xfrm>
                <a:off x="4283" y="1586"/>
                <a:ext cx="44" cy="44"/>
              </a:xfrm>
              <a:custGeom>
                <a:rect l="0" t="0" r="0" b="0"/>
                <a:pathLst>
                  <a:path w="44" h="44">
                    <a:moveTo>
                      <a:pt x="9" y="44"/>
                    </a:moveTo>
                    <a:lnTo>
                      <a:pt x="9" y="44"/>
                    </a:lnTo>
                    <a:lnTo>
                      <a:pt x="9" y="37"/>
                    </a:lnTo>
                    <a:lnTo>
                      <a:pt x="11" y="31"/>
                    </a:lnTo>
                    <a:lnTo>
                      <a:pt x="15" y="24"/>
                    </a:lnTo>
                    <a:lnTo>
                      <a:pt x="20" y="20"/>
                    </a:lnTo>
                    <a:lnTo>
                      <a:pt x="24" y="16"/>
                    </a:lnTo>
                    <a:lnTo>
                      <a:pt x="31" y="11"/>
                    </a:lnTo>
                    <a:lnTo>
                      <a:pt x="37" y="9"/>
                    </a:lnTo>
                    <a:lnTo>
                      <a:pt x="44" y="9"/>
                    </a:lnTo>
                    <a:lnTo>
                      <a:pt x="44" y="0"/>
                    </a:lnTo>
                    <a:lnTo>
                      <a:pt x="35" y="0"/>
                    </a:lnTo>
                    <a:lnTo>
                      <a:pt x="26" y="5"/>
                    </a:lnTo>
                    <a:lnTo>
                      <a:pt x="20" y="7"/>
                    </a:lnTo>
                    <a:lnTo>
                      <a:pt x="13" y="13"/>
                    </a:lnTo>
                    <a:lnTo>
                      <a:pt x="7" y="20"/>
                    </a:lnTo>
                    <a:lnTo>
                      <a:pt x="2" y="27"/>
                    </a:lnTo>
                    <a:lnTo>
                      <a:pt x="0" y="35"/>
                    </a:lnTo>
                    <a:lnTo>
                      <a:pt x="0" y="44"/>
                    </a:lnTo>
                    <a:lnTo>
                      <a:pt x="0" y="44"/>
                    </a:lnTo>
                    <a:lnTo>
                      <a:pt x="9" y="4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5" name="任意多边形 311514"/>
              <p:cNvSpPr/>
              <p:nvPr/>
            </p:nvSpPr>
            <p:spPr>
              <a:xfrm>
                <a:off x="4283" y="1630"/>
                <a:ext cx="44" cy="46"/>
              </a:xfrm>
              <a:custGeom>
                <a:rect l="0" t="0" r="0" b="0"/>
                <a:pathLst>
                  <a:path w="44" h="46">
                    <a:moveTo>
                      <a:pt x="44" y="37"/>
                    </a:moveTo>
                    <a:lnTo>
                      <a:pt x="44" y="37"/>
                    </a:lnTo>
                    <a:lnTo>
                      <a:pt x="37" y="37"/>
                    </a:lnTo>
                    <a:lnTo>
                      <a:pt x="31" y="35"/>
                    </a:lnTo>
                    <a:lnTo>
                      <a:pt x="24" y="31"/>
                    </a:lnTo>
                    <a:lnTo>
                      <a:pt x="20" y="26"/>
                    </a:lnTo>
                    <a:lnTo>
                      <a:pt x="15" y="22"/>
                    </a:lnTo>
                    <a:lnTo>
                      <a:pt x="11" y="15"/>
                    </a:lnTo>
                    <a:lnTo>
                      <a:pt x="9" y="9"/>
                    </a:lnTo>
                    <a:lnTo>
                      <a:pt x="9" y="0"/>
                    </a:lnTo>
                    <a:lnTo>
                      <a:pt x="0" y="0"/>
                    </a:lnTo>
                    <a:lnTo>
                      <a:pt x="0" y="11"/>
                    </a:lnTo>
                    <a:lnTo>
                      <a:pt x="2" y="18"/>
                    </a:lnTo>
                    <a:lnTo>
                      <a:pt x="7" y="26"/>
                    </a:lnTo>
                    <a:lnTo>
                      <a:pt x="13" y="33"/>
                    </a:lnTo>
                    <a:lnTo>
                      <a:pt x="20" y="37"/>
                    </a:lnTo>
                    <a:lnTo>
                      <a:pt x="26" y="42"/>
                    </a:lnTo>
                    <a:lnTo>
                      <a:pt x="35" y="46"/>
                    </a:lnTo>
                    <a:lnTo>
                      <a:pt x="44" y="46"/>
                    </a:lnTo>
                    <a:lnTo>
                      <a:pt x="44" y="46"/>
                    </a:lnTo>
                    <a:lnTo>
                      <a:pt x="44" y="3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6" name="任意多边形 311515"/>
              <p:cNvSpPr/>
              <p:nvPr/>
            </p:nvSpPr>
            <p:spPr>
              <a:xfrm>
                <a:off x="3276" y="1728"/>
                <a:ext cx="78" cy="79"/>
              </a:xfrm>
              <a:custGeom>
                <a:rect l="0" t="0" r="0" b="0"/>
                <a:pathLst>
                  <a:path w="78" h="79">
                    <a:moveTo>
                      <a:pt x="0" y="42"/>
                    </a:moveTo>
                    <a:lnTo>
                      <a:pt x="0" y="48"/>
                    </a:lnTo>
                    <a:lnTo>
                      <a:pt x="2" y="57"/>
                    </a:lnTo>
                    <a:lnTo>
                      <a:pt x="6" y="64"/>
                    </a:lnTo>
                    <a:lnTo>
                      <a:pt x="11" y="70"/>
                    </a:lnTo>
                    <a:lnTo>
                      <a:pt x="17" y="75"/>
                    </a:lnTo>
                    <a:lnTo>
                      <a:pt x="24" y="77"/>
                    </a:lnTo>
                    <a:lnTo>
                      <a:pt x="33" y="79"/>
                    </a:lnTo>
                    <a:lnTo>
                      <a:pt x="41" y="79"/>
                    </a:lnTo>
                    <a:lnTo>
                      <a:pt x="48" y="79"/>
                    </a:lnTo>
                    <a:lnTo>
                      <a:pt x="57" y="77"/>
                    </a:lnTo>
                    <a:lnTo>
                      <a:pt x="63" y="73"/>
                    </a:lnTo>
                    <a:lnTo>
                      <a:pt x="70" y="66"/>
                    </a:lnTo>
                    <a:lnTo>
                      <a:pt x="74" y="62"/>
                    </a:lnTo>
                    <a:lnTo>
                      <a:pt x="76" y="53"/>
                    </a:lnTo>
                    <a:lnTo>
                      <a:pt x="78" y="46"/>
                    </a:lnTo>
                    <a:lnTo>
                      <a:pt x="78" y="38"/>
                    </a:lnTo>
                    <a:lnTo>
                      <a:pt x="78" y="31"/>
                    </a:lnTo>
                    <a:lnTo>
                      <a:pt x="76" y="22"/>
                    </a:lnTo>
                    <a:lnTo>
                      <a:pt x="72" y="16"/>
                    </a:lnTo>
                    <a:lnTo>
                      <a:pt x="65" y="9"/>
                    </a:lnTo>
                    <a:lnTo>
                      <a:pt x="61" y="5"/>
                    </a:lnTo>
                    <a:lnTo>
                      <a:pt x="52" y="3"/>
                    </a:lnTo>
                    <a:lnTo>
                      <a:pt x="46" y="0"/>
                    </a:lnTo>
                    <a:lnTo>
                      <a:pt x="37" y="0"/>
                    </a:lnTo>
                    <a:lnTo>
                      <a:pt x="30" y="0"/>
                    </a:lnTo>
                    <a:lnTo>
                      <a:pt x="22" y="3"/>
                    </a:lnTo>
                    <a:lnTo>
                      <a:pt x="15" y="7"/>
                    </a:lnTo>
                    <a:lnTo>
                      <a:pt x="9" y="11"/>
                    </a:lnTo>
                    <a:lnTo>
                      <a:pt x="4" y="18"/>
                    </a:lnTo>
                    <a:lnTo>
                      <a:pt x="2" y="24"/>
                    </a:lnTo>
                    <a:lnTo>
                      <a:pt x="0" y="33"/>
                    </a:lnTo>
                    <a:lnTo>
                      <a:pt x="0" y="4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7" name="任意多边形 311516"/>
              <p:cNvSpPr/>
              <p:nvPr/>
            </p:nvSpPr>
            <p:spPr>
              <a:xfrm>
                <a:off x="3269" y="1770"/>
                <a:ext cx="48" cy="44"/>
              </a:xfrm>
              <a:custGeom>
                <a:rect l="0" t="0" r="0" b="0"/>
                <a:pathLst>
                  <a:path w="48" h="44">
                    <a:moveTo>
                      <a:pt x="48" y="33"/>
                    </a:moveTo>
                    <a:lnTo>
                      <a:pt x="48" y="33"/>
                    </a:lnTo>
                    <a:lnTo>
                      <a:pt x="40" y="33"/>
                    </a:lnTo>
                    <a:lnTo>
                      <a:pt x="33" y="31"/>
                    </a:lnTo>
                    <a:lnTo>
                      <a:pt x="26" y="28"/>
                    </a:lnTo>
                    <a:lnTo>
                      <a:pt x="22" y="24"/>
                    </a:lnTo>
                    <a:lnTo>
                      <a:pt x="18" y="20"/>
                    </a:lnTo>
                    <a:lnTo>
                      <a:pt x="13" y="13"/>
                    </a:lnTo>
                    <a:lnTo>
                      <a:pt x="11" y="6"/>
                    </a:lnTo>
                    <a:lnTo>
                      <a:pt x="11" y="0"/>
                    </a:lnTo>
                    <a:lnTo>
                      <a:pt x="0" y="0"/>
                    </a:lnTo>
                    <a:lnTo>
                      <a:pt x="2" y="9"/>
                    </a:lnTo>
                    <a:lnTo>
                      <a:pt x="5" y="17"/>
                    </a:lnTo>
                    <a:lnTo>
                      <a:pt x="9" y="24"/>
                    </a:lnTo>
                    <a:lnTo>
                      <a:pt x="16" y="31"/>
                    </a:lnTo>
                    <a:lnTo>
                      <a:pt x="22" y="35"/>
                    </a:lnTo>
                    <a:lnTo>
                      <a:pt x="31" y="39"/>
                    </a:lnTo>
                    <a:lnTo>
                      <a:pt x="40" y="41"/>
                    </a:lnTo>
                    <a:lnTo>
                      <a:pt x="48" y="44"/>
                    </a:lnTo>
                    <a:lnTo>
                      <a:pt x="48" y="44"/>
                    </a:lnTo>
                    <a:lnTo>
                      <a:pt x="48" y="3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8" name="任意多边形 311517"/>
              <p:cNvSpPr/>
              <p:nvPr/>
            </p:nvSpPr>
            <p:spPr>
              <a:xfrm>
                <a:off x="3317" y="1766"/>
                <a:ext cx="42" cy="48"/>
              </a:xfrm>
              <a:custGeom>
                <a:rect l="0" t="0" r="0" b="0"/>
                <a:pathLst>
                  <a:path w="42" h="48">
                    <a:moveTo>
                      <a:pt x="33" y="0"/>
                    </a:moveTo>
                    <a:lnTo>
                      <a:pt x="33" y="0"/>
                    </a:lnTo>
                    <a:lnTo>
                      <a:pt x="33" y="8"/>
                    </a:lnTo>
                    <a:lnTo>
                      <a:pt x="31" y="15"/>
                    </a:lnTo>
                    <a:lnTo>
                      <a:pt x="29" y="21"/>
                    </a:lnTo>
                    <a:lnTo>
                      <a:pt x="24" y="26"/>
                    </a:lnTo>
                    <a:lnTo>
                      <a:pt x="20" y="30"/>
                    </a:lnTo>
                    <a:lnTo>
                      <a:pt x="13" y="35"/>
                    </a:lnTo>
                    <a:lnTo>
                      <a:pt x="7" y="37"/>
                    </a:lnTo>
                    <a:lnTo>
                      <a:pt x="0" y="37"/>
                    </a:lnTo>
                    <a:lnTo>
                      <a:pt x="0" y="48"/>
                    </a:lnTo>
                    <a:lnTo>
                      <a:pt x="9" y="45"/>
                    </a:lnTo>
                    <a:lnTo>
                      <a:pt x="18" y="43"/>
                    </a:lnTo>
                    <a:lnTo>
                      <a:pt x="24" y="39"/>
                    </a:lnTo>
                    <a:lnTo>
                      <a:pt x="31" y="32"/>
                    </a:lnTo>
                    <a:lnTo>
                      <a:pt x="35" y="26"/>
                    </a:lnTo>
                    <a:lnTo>
                      <a:pt x="40" y="17"/>
                    </a:lnTo>
                    <a:lnTo>
                      <a:pt x="42" y="8"/>
                    </a:lnTo>
                    <a:lnTo>
                      <a:pt x="42" y="0"/>
                    </a:lnTo>
                    <a:lnTo>
                      <a:pt x="42" y="0"/>
                    </a:lnTo>
                    <a:lnTo>
                      <a:pt x="33"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19" name="任意多边形 311518"/>
              <p:cNvSpPr/>
              <p:nvPr/>
            </p:nvSpPr>
            <p:spPr>
              <a:xfrm>
                <a:off x="3313" y="1722"/>
                <a:ext cx="46" cy="44"/>
              </a:xfrm>
              <a:custGeom>
                <a:rect l="0" t="0" r="0" b="0"/>
                <a:pathLst>
                  <a:path w="46" h="44">
                    <a:moveTo>
                      <a:pt x="0" y="11"/>
                    </a:moveTo>
                    <a:lnTo>
                      <a:pt x="0" y="11"/>
                    </a:lnTo>
                    <a:lnTo>
                      <a:pt x="9" y="11"/>
                    </a:lnTo>
                    <a:lnTo>
                      <a:pt x="15" y="13"/>
                    </a:lnTo>
                    <a:lnTo>
                      <a:pt x="22" y="15"/>
                    </a:lnTo>
                    <a:lnTo>
                      <a:pt x="26" y="19"/>
                    </a:lnTo>
                    <a:lnTo>
                      <a:pt x="31" y="24"/>
                    </a:lnTo>
                    <a:lnTo>
                      <a:pt x="35" y="30"/>
                    </a:lnTo>
                    <a:lnTo>
                      <a:pt x="37" y="37"/>
                    </a:lnTo>
                    <a:lnTo>
                      <a:pt x="37" y="44"/>
                    </a:lnTo>
                    <a:lnTo>
                      <a:pt x="46" y="44"/>
                    </a:lnTo>
                    <a:lnTo>
                      <a:pt x="46" y="35"/>
                    </a:lnTo>
                    <a:lnTo>
                      <a:pt x="44" y="26"/>
                    </a:lnTo>
                    <a:lnTo>
                      <a:pt x="39" y="19"/>
                    </a:lnTo>
                    <a:lnTo>
                      <a:pt x="33" y="13"/>
                    </a:lnTo>
                    <a:lnTo>
                      <a:pt x="26" y="6"/>
                    </a:lnTo>
                    <a:lnTo>
                      <a:pt x="17" y="4"/>
                    </a:lnTo>
                    <a:lnTo>
                      <a:pt x="9" y="2"/>
                    </a:lnTo>
                    <a:lnTo>
                      <a:pt x="0"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0" name="任意多边形 311519"/>
              <p:cNvSpPr/>
              <p:nvPr/>
            </p:nvSpPr>
            <p:spPr>
              <a:xfrm>
                <a:off x="3269" y="1722"/>
                <a:ext cx="44" cy="48"/>
              </a:xfrm>
              <a:custGeom>
                <a:rect l="0" t="0" r="0" b="0"/>
                <a:pathLst>
                  <a:path w="44" h="48">
                    <a:moveTo>
                      <a:pt x="11" y="48"/>
                    </a:moveTo>
                    <a:lnTo>
                      <a:pt x="11" y="48"/>
                    </a:lnTo>
                    <a:lnTo>
                      <a:pt x="11" y="39"/>
                    </a:lnTo>
                    <a:lnTo>
                      <a:pt x="13" y="33"/>
                    </a:lnTo>
                    <a:lnTo>
                      <a:pt x="16" y="26"/>
                    </a:lnTo>
                    <a:lnTo>
                      <a:pt x="20" y="22"/>
                    </a:lnTo>
                    <a:lnTo>
                      <a:pt x="24" y="17"/>
                    </a:lnTo>
                    <a:lnTo>
                      <a:pt x="31" y="13"/>
                    </a:lnTo>
                    <a:lnTo>
                      <a:pt x="37" y="11"/>
                    </a:lnTo>
                    <a:lnTo>
                      <a:pt x="44" y="11"/>
                    </a:lnTo>
                    <a:lnTo>
                      <a:pt x="44" y="0"/>
                    </a:lnTo>
                    <a:lnTo>
                      <a:pt x="35" y="2"/>
                    </a:lnTo>
                    <a:lnTo>
                      <a:pt x="26" y="4"/>
                    </a:lnTo>
                    <a:lnTo>
                      <a:pt x="20" y="9"/>
                    </a:lnTo>
                    <a:lnTo>
                      <a:pt x="13" y="15"/>
                    </a:lnTo>
                    <a:lnTo>
                      <a:pt x="7" y="22"/>
                    </a:lnTo>
                    <a:lnTo>
                      <a:pt x="5" y="30"/>
                    </a:lnTo>
                    <a:lnTo>
                      <a:pt x="2" y="39"/>
                    </a:lnTo>
                    <a:lnTo>
                      <a:pt x="0" y="48"/>
                    </a:lnTo>
                    <a:lnTo>
                      <a:pt x="0" y="48"/>
                    </a:lnTo>
                    <a:lnTo>
                      <a:pt x="11"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1" name="任意多边形 311520"/>
              <p:cNvSpPr/>
              <p:nvPr/>
            </p:nvSpPr>
            <p:spPr>
              <a:xfrm>
                <a:off x="4753" y="1597"/>
                <a:ext cx="81" cy="79"/>
              </a:xfrm>
              <a:custGeom>
                <a:rect l="0" t="0" r="0" b="0"/>
                <a:pathLst>
                  <a:path w="81" h="79">
                    <a:moveTo>
                      <a:pt x="41" y="79"/>
                    </a:moveTo>
                    <a:lnTo>
                      <a:pt x="48" y="79"/>
                    </a:lnTo>
                    <a:lnTo>
                      <a:pt x="57" y="77"/>
                    </a:lnTo>
                    <a:lnTo>
                      <a:pt x="63" y="72"/>
                    </a:lnTo>
                    <a:lnTo>
                      <a:pt x="70" y="68"/>
                    </a:lnTo>
                    <a:lnTo>
                      <a:pt x="74" y="61"/>
                    </a:lnTo>
                    <a:lnTo>
                      <a:pt x="78" y="55"/>
                    </a:lnTo>
                    <a:lnTo>
                      <a:pt x="81" y="48"/>
                    </a:lnTo>
                    <a:lnTo>
                      <a:pt x="81" y="40"/>
                    </a:lnTo>
                    <a:lnTo>
                      <a:pt x="81" y="31"/>
                    </a:lnTo>
                    <a:lnTo>
                      <a:pt x="78" y="24"/>
                    </a:lnTo>
                    <a:lnTo>
                      <a:pt x="74" y="18"/>
                    </a:lnTo>
                    <a:lnTo>
                      <a:pt x="70" y="11"/>
                    </a:lnTo>
                    <a:lnTo>
                      <a:pt x="63" y="7"/>
                    </a:lnTo>
                    <a:lnTo>
                      <a:pt x="57" y="2"/>
                    </a:lnTo>
                    <a:lnTo>
                      <a:pt x="48" y="0"/>
                    </a:lnTo>
                    <a:lnTo>
                      <a:pt x="41" y="0"/>
                    </a:lnTo>
                    <a:lnTo>
                      <a:pt x="32" y="0"/>
                    </a:lnTo>
                    <a:lnTo>
                      <a:pt x="24" y="2"/>
                    </a:lnTo>
                    <a:lnTo>
                      <a:pt x="17" y="7"/>
                    </a:lnTo>
                    <a:lnTo>
                      <a:pt x="13" y="11"/>
                    </a:lnTo>
                    <a:lnTo>
                      <a:pt x="6" y="18"/>
                    </a:lnTo>
                    <a:lnTo>
                      <a:pt x="4" y="24"/>
                    </a:lnTo>
                    <a:lnTo>
                      <a:pt x="2" y="31"/>
                    </a:lnTo>
                    <a:lnTo>
                      <a:pt x="0" y="40"/>
                    </a:lnTo>
                    <a:lnTo>
                      <a:pt x="2" y="48"/>
                    </a:lnTo>
                    <a:lnTo>
                      <a:pt x="4" y="55"/>
                    </a:lnTo>
                    <a:lnTo>
                      <a:pt x="6" y="61"/>
                    </a:lnTo>
                    <a:lnTo>
                      <a:pt x="13" y="68"/>
                    </a:lnTo>
                    <a:lnTo>
                      <a:pt x="17" y="72"/>
                    </a:lnTo>
                    <a:lnTo>
                      <a:pt x="24" y="77"/>
                    </a:lnTo>
                    <a:lnTo>
                      <a:pt x="32" y="79"/>
                    </a:lnTo>
                    <a:lnTo>
                      <a:pt x="41" y="7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2" name="任意多边形 311521"/>
              <p:cNvSpPr/>
              <p:nvPr/>
            </p:nvSpPr>
            <p:spPr>
              <a:xfrm>
                <a:off x="4794" y="1637"/>
                <a:ext cx="44" cy="45"/>
              </a:xfrm>
              <a:custGeom>
                <a:rect l="0" t="0" r="0" b="0"/>
                <a:pathLst>
                  <a:path w="44" h="45">
                    <a:moveTo>
                      <a:pt x="35" y="0"/>
                    </a:moveTo>
                    <a:lnTo>
                      <a:pt x="35" y="0"/>
                    </a:lnTo>
                    <a:lnTo>
                      <a:pt x="35" y="6"/>
                    </a:lnTo>
                    <a:lnTo>
                      <a:pt x="33" y="13"/>
                    </a:lnTo>
                    <a:lnTo>
                      <a:pt x="29" y="19"/>
                    </a:lnTo>
                    <a:lnTo>
                      <a:pt x="24" y="26"/>
                    </a:lnTo>
                    <a:lnTo>
                      <a:pt x="20" y="30"/>
                    </a:lnTo>
                    <a:lnTo>
                      <a:pt x="13" y="32"/>
                    </a:lnTo>
                    <a:lnTo>
                      <a:pt x="7" y="35"/>
                    </a:lnTo>
                    <a:lnTo>
                      <a:pt x="0" y="35"/>
                    </a:lnTo>
                    <a:lnTo>
                      <a:pt x="0" y="45"/>
                    </a:lnTo>
                    <a:lnTo>
                      <a:pt x="9" y="43"/>
                    </a:lnTo>
                    <a:lnTo>
                      <a:pt x="18" y="41"/>
                    </a:lnTo>
                    <a:lnTo>
                      <a:pt x="24" y="37"/>
                    </a:lnTo>
                    <a:lnTo>
                      <a:pt x="31" y="32"/>
                    </a:lnTo>
                    <a:lnTo>
                      <a:pt x="37" y="24"/>
                    </a:lnTo>
                    <a:lnTo>
                      <a:pt x="42" y="17"/>
                    </a:lnTo>
                    <a:lnTo>
                      <a:pt x="44" y="8"/>
                    </a:lnTo>
                    <a:lnTo>
                      <a:pt x="44" y="0"/>
                    </a:lnTo>
                    <a:lnTo>
                      <a:pt x="44" y="0"/>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3" name="任意多边形 311522"/>
              <p:cNvSpPr/>
              <p:nvPr/>
            </p:nvSpPr>
            <p:spPr>
              <a:xfrm>
                <a:off x="4794" y="1591"/>
                <a:ext cx="44" cy="46"/>
              </a:xfrm>
              <a:custGeom>
                <a:rect l="0" t="0" r="0" b="0"/>
                <a:pathLst>
                  <a:path w="44" h="46">
                    <a:moveTo>
                      <a:pt x="0" y="11"/>
                    </a:moveTo>
                    <a:lnTo>
                      <a:pt x="0" y="11"/>
                    </a:lnTo>
                    <a:lnTo>
                      <a:pt x="7" y="11"/>
                    </a:lnTo>
                    <a:lnTo>
                      <a:pt x="13" y="13"/>
                    </a:lnTo>
                    <a:lnTo>
                      <a:pt x="20" y="15"/>
                    </a:lnTo>
                    <a:lnTo>
                      <a:pt x="24" y="19"/>
                    </a:lnTo>
                    <a:lnTo>
                      <a:pt x="29" y="26"/>
                    </a:lnTo>
                    <a:lnTo>
                      <a:pt x="33" y="32"/>
                    </a:lnTo>
                    <a:lnTo>
                      <a:pt x="35" y="39"/>
                    </a:lnTo>
                    <a:lnTo>
                      <a:pt x="35" y="46"/>
                    </a:lnTo>
                    <a:lnTo>
                      <a:pt x="44" y="46"/>
                    </a:lnTo>
                    <a:lnTo>
                      <a:pt x="44" y="37"/>
                    </a:lnTo>
                    <a:lnTo>
                      <a:pt x="42" y="28"/>
                    </a:lnTo>
                    <a:lnTo>
                      <a:pt x="37" y="22"/>
                    </a:lnTo>
                    <a:lnTo>
                      <a:pt x="31" y="13"/>
                    </a:lnTo>
                    <a:lnTo>
                      <a:pt x="24" y="8"/>
                    </a:lnTo>
                    <a:lnTo>
                      <a:pt x="18" y="4"/>
                    </a:lnTo>
                    <a:lnTo>
                      <a:pt x="9" y="2"/>
                    </a:lnTo>
                    <a:lnTo>
                      <a:pt x="0"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4" name="任意多边形 311523"/>
              <p:cNvSpPr/>
              <p:nvPr/>
            </p:nvSpPr>
            <p:spPr>
              <a:xfrm>
                <a:off x="4748" y="1591"/>
                <a:ext cx="46" cy="46"/>
              </a:xfrm>
              <a:custGeom>
                <a:rect l="0" t="0" r="0" b="0"/>
                <a:pathLst>
                  <a:path w="46" h="46">
                    <a:moveTo>
                      <a:pt x="9" y="46"/>
                    </a:moveTo>
                    <a:lnTo>
                      <a:pt x="9" y="46"/>
                    </a:lnTo>
                    <a:lnTo>
                      <a:pt x="11" y="39"/>
                    </a:lnTo>
                    <a:lnTo>
                      <a:pt x="13" y="32"/>
                    </a:lnTo>
                    <a:lnTo>
                      <a:pt x="16" y="26"/>
                    </a:lnTo>
                    <a:lnTo>
                      <a:pt x="20" y="19"/>
                    </a:lnTo>
                    <a:lnTo>
                      <a:pt x="24" y="15"/>
                    </a:lnTo>
                    <a:lnTo>
                      <a:pt x="31" y="13"/>
                    </a:lnTo>
                    <a:lnTo>
                      <a:pt x="37" y="11"/>
                    </a:lnTo>
                    <a:lnTo>
                      <a:pt x="46" y="11"/>
                    </a:lnTo>
                    <a:lnTo>
                      <a:pt x="46" y="0"/>
                    </a:lnTo>
                    <a:lnTo>
                      <a:pt x="37" y="2"/>
                    </a:lnTo>
                    <a:lnTo>
                      <a:pt x="29" y="4"/>
                    </a:lnTo>
                    <a:lnTo>
                      <a:pt x="20" y="8"/>
                    </a:lnTo>
                    <a:lnTo>
                      <a:pt x="13" y="13"/>
                    </a:lnTo>
                    <a:lnTo>
                      <a:pt x="9" y="22"/>
                    </a:lnTo>
                    <a:lnTo>
                      <a:pt x="5" y="28"/>
                    </a:lnTo>
                    <a:lnTo>
                      <a:pt x="3" y="37"/>
                    </a:lnTo>
                    <a:lnTo>
                      <a:pt x="0" y="46"/>
                    </a:lnTo>
                    <a:lnTo>
                      <a:pt x="0" y="46"/>
                    </a:lnTo>
                    <a:lnTo>
                      <a:pt x="9"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5" name="任意多边形 311524"/>
              <p:cNvSpPr/>
              <p:nvPr/>
            </p:nvSpPr>
            <p:spPr>
              <a:xfrm>
                <a:off x="4748" y="1637"/>
                <a:ext cx="46" cy="45"/>
              </a:xfrm>
              <a:custGeom>
                <a:rect l="0" t="0" r="0" b="0"/>
                <a:pathLst>
                  <a:path w="46" h="45">
                    <a:moveTo>
                      <a:pt x="46" y="35"/>
                    </a:moveTo>
                    <a:lnTo>
                      <a:pt x="46" y="35"/>
                    </a:lnTo>
                    <a:lnTo>
                      <a:pt x="37" y="35"/>
                    </a:lnTo>
                    <a:lnTo>
                      <a:pt x="31" y="32"/>
                    </a:lnTo>
                    <a:lnTo>
                      <a:pt x="24" y="30"/>
                    </a:lnTo>
                    <a:lnTo>
                      <a:pt x="20" y="26"/>
                    </a:lnTo>
                    <a:lnTo>
                      <a:pt x="16" y="19"/>
                    </a:lnTo>
                    <a:lnTo>
                      <a:pt x="13" y="13"/>
                    </a:lnTo>
                    <a:lnTo>
                      <a:pt x="11" y="6"/>
                    </a:lnTo>
                    <a:lnTo>
                      <a:pt x="9" y="0"/>
                    </a:lnTo>
                    <a:lnTo>
                      <a:pt x="0" y="0"/>
                    </a:lnTo>
                    <a:lnTo>
                      <a:pt x="3" y="8"/>
                    </a:lnTo>
                    <a:lnTo>
                      <a:pt x="5" y="17"/>
                    </a:lnTo>
                    <a:lnTo>
                      <a:pt x="9" y="24"/>
                    </a:lnTo>
                    <a:lnTo>
                      <a:pt x="13" y="32"/>
                    </a:lnTo>
                    <a:lnTo>
                      <a:pt x="20" y="37"/>
                    </a:lnTo>
                    <a:lnTo>
                      <a:pt x="29" y="41"/>
                    </a:lnTo>
                    <a:lnTo>
                      <a:pt x="37" y="43"/>
                    </a:lnTo>
                    <a:lnTo>
                      <a:pt x="46" y="45"/>
                    </a:lnTo>
                    <a:lnTo>
                      <a:pt x="46" y="45"/>
                    </a:lnTo>
                    <a:lnTo>
                      <a:pt x="4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6" name="任意多边形 311525"/>
              <p:cNvSpPr/>
              <p:nvPr/>
            </p:nvSpPr>
            <p:spPr>
              <a:xfrm>
                <a:off x="4241" y="1982"/>
                <a:ext cx="81" cy="81"/>
              </a:xfrm>
              <a:custGeom>
                <a:rect l="0" t="0" r="0" b="0"/>
                <a:pathLst>
                  <a:path w="81" h="81">
                    <a:moveTo>
                      <a:pt x="42" y="81"/>
                    </a:moveTo>
                    <a:lnTo>
                      <a:pt x="49" y="81"/>
                    </a:lnTo>
                    <a:lnTo>
                      <a:pt x="57" y="79"/>
                    </a:lnTo>
                    <a:lnTo>
                      <a:pt x="64" y="74"/>
                    </a:lnTo>
                    <a:lnTo>
                      <a:pt x="70" y="70"/>
                    </a:lnTo>
                    <a:lnTo>
                      <a:pt x="75" y="63"/>
                    </a:lnTo>
                    <a:lnTo>
                      <a:pt x="79" y="57"/>
                    </a:lnTo>
                    <a:lnTo>
                      <a:pt x="81" y="48"/>
                    </a:lnTo>
                    <a:lnTo>
                      <a:pt x="81" y="41"/>
                    </a:lnTo>
                    <a:lnTo>
                      <a:pt x="81" y="33"/>
                    </a:lnTo>
                    <a:lnTo>
                      <a:pt x="79" y="24"/>
                    </a:lnTo>
                    <a:lnTo>
                      <a:pt x="75" y="17"/>
                    </a:lnTo>
                    <a:lnTo>
                      <a:pt x="70" y="13"/>
                    </a:lnTo>
                    <a:lnTo>
                      <a:pt x="64" y="6"/>
                    </a:lnTo>
                    <a:lnTo>
                      <a:pt x="57" y="4"/>
                    </a:lnTo>
                    <a:lnTo>
                      <a:pt x="49" y="2"/>
                    </a:lnTo>
                    <a:lnTo>
                      <a:pt x="42" y="0"/>
                    </a:lnTo>
                    <a:lnTo>
                      <a:pt x="33" y="2"/>
                    </a:lnTo>
                    <a:lnTo>
                      <a:pt x="25" y="4"/>
                    </a:lnTo>
                    <a:lnTo>
                      <a:pt x="18" y="6"/>
                    </a:lnTo>
                    <a:lnTo>
                      <a:pt x="14" y="13"/>
                    </a:lnTo>
                    <a:lnTo>
                      <a:pt x="7" y="17"/>
                    </a:lnTo>
                    <a:lnTo>
                      <a:pt x="5" y="24"/>
                    </a:lnTo>
                    <a:lnTo>
                      <a:pt x="0" y="33"/>
                    </a:lnTo>
                    <a:lnTo>
                      <a:pt x="0" y="41"/>
                    </a:lnTo>
                    <a:lnTo>
                      <a:pt x="0" y="48"/>
                    </a:lnTo>
                    <a:lnTo>
                      <a:pt x="5" y="57"/>
                    </a:lnTo>
                    <a:lnTo>
                      <a:pt x="7" y="63"/>
                    </a:lnTo>
                    <a:lnTo>
                      <a:pt x="14" y="70"/>
                    </a:lnTo>
                    <a:lnTo>
                      <a:pt x="18" y="74"/>
                    </a:lnTo>
                    <a:lnTo>
                      <a:pt x="25" y="79"/>
                    </a:lnTo>
                    <a:lnTo>
                      <a:pt x="33" y="81"/>
                    </a:lnTo>
                    <a:lnTo>
                      <a:pt x="42"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7" name="任意多边形 311526"/>
              <p:cNvSpPr/>
              <p:nvPr/>
            </p:nvSpPr>
            <p:spPr>
              <a:xfrm>
                <a:off x="4283" y="2023"/>
                <a:ext cx="44" cy="44"/>
              </a:xfrm>
              <a:custGeom>
                <a:rect l="0" t="0" r="0" b="0"/>
                <a:pathLst>
                  <a:path w="44" h="44">
                    <a:moveTo>
                      <a:pt x="35" y="0"/>
                    </a:moveTo>
                    <a:lnTo>
                      <a:pt x="35" y="0"/>
                    </a:lnTo>
                    <a:lnTo>
                      <a:pt x="35" y="7"/>
                    </a:lnTo>
                    <a:lnTo>
                      <a:pt x="33" y="14"/>
                    </a:lnTo>
                    <a:lnTo>
                      <a:pt x="28" y="20"/>
                    </a:lnTo>
                    <a:lnTo>
                      <a:pt x="24" y="24"/>
                    </a:lnTo>
                    <a:lnTo>
                      <a:pt x="20" y="29"/>
                    </a:lnTo>
                    <a:lnTo>
                      <a:pt x="13" y="33"/>
                    </a:lnTo>
                    <a:lnTo>
                      <a:pt x="7" y="35"/>
                    </a:lnTo>
                    <a:lnTo>
                      <a:pt x="0" y="35"/>
                    </a:lnTo>
                    <a:lnTo>
                      <a:pt x="0" y="44"/>
                    </a:lnTo>
                    <a:lnTo>
                      <a:pt x="9" y="44"/>
                    </a:lnTo>
                    <a:lnTo>
                      <a:pt x="17" y="42"/>
                    </a:lnTo>
                    <a:lnTo>
                      <a:pt x="24" y="38"/>
                    </a:lnTo>
                    <a:lnTo>
                      <a:pt x="31" y="31"/>
                    </a:lnTo>
                    <a:lnTo>
                      <a:pt x="37" y="24"/>
                    </a:lnTo>
                    <a:lnTo>
                      <a:pt x="42" y="18"/>
                    </a:lnTo>
                    <a:lnTo>
                      <a:pt x="44" y="9"/>
                    </a:lnTo>
                    <a:lnTo>
                      <a:pt x="44" y="0"/>
                    </a:lnTo>
                    <a:lnTo>
                      <a:pt x="44" y="0"/>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8" name="任意多边形 311527"/>
              <p:cNvSpPr/>
              <p:nvPr/>
            </p:nvSpPr>
            <p:spPr>
              <a:xfrm>
                <a:off x="4283" y="1978"/>
                <a:ext cx="44" cy="45"/>
              </a:xfrm>
              <a:custGeom>
                <a:rect l="0" t="0" r="0" b="0"/>
                <a:pathLst>
                  <a:path w="44" h="45">
                    <a:moveTo>
                      <a:pt x="0" y="8"/>
                    </a:moveTo>
                    <a:lnTo>
                      <a:pt x="0" y="8"/>
                    </a:lnTo>
                    <a:lnTo>
                      <a:pt x="7" y="10"/>
                    </a:lnTo>
                    <a:lnTo>
                      <a:pt x="13" y="13"/>
                    </a:lnTo>
                    <a:lnTo>
                      <a:pt x="20" y="15"/>
                    </a:lnTo>
                    <a:lnTo>
                      <a:pt x="24" y="19"/>
                    </a:lnTo>
                    <a:lnTo>
                      <a:pt x="28" y="26"/>
                    </a:lnTo>
                    <a:lnTo>
                      <a:pt x="33" y="30"/>
                    </a:lnTo>
                    <a:lnTo>
                      <a:pt x="35" y="37"/>
                    </a:lnTo>
                    <a:lnTo>
                      <a:pt x="35" y="45"/>
                    </a:lnTo>
                    <a:lnTo>
                      <a:pt x="44" y="45"/>
                    </a:lnTo>
                    <a:lnTo>
                      <a:pt x="44" y="37"/>
                    </a:lnTo>
                    <a:lnTo>
                      <a:pt x="42" y="28"/>
                    </a:lnTo>
                    <a:lnTo>
                      <a:pt x="37" y="19"/>
                    </a:lnTo>
                    <a:lnTo>
                      <a:pt x="31" y="13"/>
                    </a:lnTo>
                    <a:lnTo>
                      <a:pt x="24" y="8"/>
                    </a:lnTo>
                    <a:lnTo>
                      <a:pt x="17" y="4"/>
                    </a:lnTo>
                    <a:lnTo>
                      <a:pt x="9" y="2"/>
                    </a:lnTo>
                    <a:lnTo>
                      <a:pt x="0" y="0"/>
                    </a:lnTo>
                    <a:lnTo>
                      <a:pt x="0"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29" name="任意多边形 311528"/>
              <p:cNvSpPr/>
              <p:nvPr/>
            </p:nvSpPr>
            <p:spPr>
              <a:xfrm>
                <a:off x="4237" y="1978"/>
                <a:ext cx="46" cy="45"/>
              </a:xfrm>
              <a:custGeom>
                <a:rect l="0" t="0" r="0" b="0"/>
                <a:pathLst>
                  <a:path w="46" h="45">
                    <a:moveTo>
                      <a:pt x="9" y="45"/>
                    </a:moveTo>
                    <a:lnTo>
                      <a:pt x="9" y="45"/>
                    </a:lnTo>
                    <a:lnTo>
                      <a:pt x="11" y="37"/>
                    </a:lnTo>
                    <a:lnTo>
                      <a:pt x="11" y="30"/>
                    </a:lnTo>
                    <a:lnTo>
                      <a:pt x="15" y="26"/>
                    </a:lnTo>
                    <a:lnTo>
                      <a:pt x="20" y="19"/>
                    </a:lnTo>
                    <a:lnTo>
                      <a:pt x="24" y="15"/>
                    </a:lnTo>
                    <a:lnTo>
                      <a:pt x="31" y="13"/>
                    </a:lnTo>
                    <a:lnTo>
                      <a:pt x="37" y="10"/>
                    </a:lnTo>
                    <a:lnTo>
                      <a:pt x="46" y="8"/>
                    </a:lnTo>
                    <a:lnTo>
                      <a:pt x="46" y="0"/>
                    </a:lnTo>
                    <a:lnTo>
                      <a:pt x="35" y="2"/>
                    </a:lnTo>
                    <a:lnTo>
                      <a:pt x="29" y="4"/>
                    </a:lnTo>
                    <a:lnTo>
                      <a:pt x="20" y="8"/>
                    </a:lnTo>
                    <a:lnTo>
                      <a:pt x="13" y="13"/>
                    </a:lnTo>
                    <a:lnTo>
                      <a:pt x="9" y="19"/>
                    </a:lnTo>
                    <a:lnTo>
                      <a:pt x="4" y="28"/>
                    </a:lnTo>
                    <a:lnTo>
                      <a:pt x="0" y="37"/>
                    </a:lnTo>
                    <a:lnTo>
                      <a:pt x="0" y="45"/>
                    </a:lnTo>
                    <a:lnTo>
                      <a:pt x="0" y="45"/>
                    </a:lnTo>
                    <a:lnTo>
                      <a:pt x="9" y="4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0" name="任意多边形 311529"/>
              <p:cNvSpPr/>
              <p:nvPr/>
            </p:nvSpPr>
            <p:spPr>
              <a:xfrm>
                <a:off x="4237" y="2023"/>
                <a:ext cx="46" cy="44"/>
              </a:xfrm>
              <a:custGeom>
                <a:rect l="0" t="0" r="0" b="0"/>
                <a:pathLst>
                  <a:path w="46" h="44">
                    <a:moveTo>
                      <a:pt x="46" y="35"/>
                    </a:moveTo>
                    <a:lnTo>
                      <a:pt x="46" y="35"/>
                    </a:lnTo>
                    <a:lnTo>
                      <a:pt x="37" y="35"/>
                    </a:lnTo>
                    <a:lnTo>
                      <a:pt x="31" y="33"/>
                    </a:lnTo>
                    <a:lnTo>
                      <a:pt x="24" y="29"/>
                    </a:lnTo>
                    <a:lnTo>
                      <a:pt x="20" y="24"/>
                    </a:lnTo>
                    <a:lnTo>
                      <a:pt x="15" y="20"/>
                    </a:lnTo>
                    <a:lnTo>
                      <a:pt x="11" y="14"/>
                    </a:lnTo>
                    <a:lnTo>
                      <a:pt x="11" y="7"/>
                    </a:lnTo>
                    <a:lnTo>
                      <a:pt x="9" y="0"/>
                    </a:lnTo>
                    <a:lnTo>
                      <a:pt x="0" y="0"/>
                    </a:lnTo>
                    <a:lnTo>
                      <a:pt x="0" y="9"/>
                    </a:lnTo>
                    <a:lnTo>
                      <a:pt x="4" y="18"/>
                    </a:lnTo>
                    <a:lnTo>
                      <a:pt x="9" y="24"/>
                    </a:lnTo>
                    <a:lnTo>
                      <a:pt x="13" y="31"/>
                    </a:lnTo>
                    <a:lnTo>
                      <a:pt x="20" y="38"/>
                    </a:lnTo>
                    <a:lnTo>
                      <a:pt x="29" y="42"/>
                    </a:lnTo>
                    <a:lnTo>
                      <a:pt x="35" y="44"/>
                    </a:lnTo>
                    <a:lnTo>
                      <a:pt x="46" y="44"/>
                    </a:lnTo>
                    <a:lnTo>
                      <a:pt x="46" y="44"/>
                    </a:lnTo>
                    <a:lnTo>
                      <a:pt x="4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1" name="任意多边形 311530"/>
              <p:cNvSpPr/>
              <p:nvPr/>
            </p:nvSpPr>
            <p:spPr>
              <a:xfrm>
                <a:off x="3988" y="2124"/>
                <a:ext cx="81" cy="79"/>
              </a:xfrm>
              <a:custGeom>
                <a:rect l="0" t="0" r="0" b="0"/>
                <a:pathLst>
                  <a:path w="81" h="79">
                    <a:moveTo>
                      <a:pt x="39" y="79"/>
                    </a:moveTo>
                    <a:lnTo>
                      <a:pt x="48" y="79"/>
                    </a:lnTo>
                    <a:lnTo>
                      <a:pt x="57" y="76"/>
                    </a:lnTo>
                    <a:lnTo>
                      <a:pt x="63" y="72"/>
                    </a:lnTo>
                    <a:lnTo>
                      <a:pt x="70" y="68"/>
                    </a:lnTo>
                    <a:lnTo>
                      <a:pt x="74" y="61"/>
                    </a:lnTo>
                    <a:lnTo>
                      <a:pt x="77" y="55"/>
                    </a:lnTo>
                    <a:lnTo>
                      <a:pt x="81" y="48"/>
                    </a:lnTo>
                    <a:lnTo>
                      <a:pt x="81" y="39"/>
                    </a:lnTo>
                    <a:lnTo>
                      <a:pt x="81" y="31"/>
                    </a:lnTo>
                    <a:lnTo>
                      <a:pt x="77" y="24"/>
                    </a:lnTo>
                    <a:lnTo>
                      <a:pt x="74" y="17"/>
                    </a:lnTo>
                    <a:lnTo>
                      <a:pt x="70" y="11"/>
                    </a:lnTo>
                    <a:lnTo>
                      <a:pt x="63" y="6"/>
                    </a:lnTo>
                    <a:lnTo>
                      <a:pt x="57" y="2"/>
                    </a:lnTo>
                    <a:lnTo>
                      <a:pt x="48" y="0"/>
                    </a:lnTo>
                    <a:lnTo>
                      <a:pt x="39" y="0"/>
                    </a:lnTo>
                    <a:lnTo>
                      <a:pt x="33" y="0"/>
                    </a:lnTo>
                    <a:lnTo>
                      <a:pt x="24" y="2"/>
                    </a:lnTo>
                    <a:lnTo>
                      <a:pt x="18" y="6"/>
                    </a:lnTo>
                    <a:lnTo>
                      <a:pt x="11" y="11"/>
                    </a:lnTo>
                    <a:lnTo>
                      <a:pt x="7" y="17"/>
                    </a:lnTo>
                    <a:lnTo>
                      <a:pt x="2" y="24"/>
                    </a:lnTo>
                    <a:lnTo>
                      <a:pt x="0" y="31"/>
                    </a:lnTo>
                    <a:lnTo>
                      <a:pt x="0" y="39"/>
                    </a:lnTo>
                    <a:lnTo>
                      <a:pt x="0" y="48"/>
                    </a:lnTo>
                    <a:lnTo>
                      <a:pt x="2" y="55"/>
                    </a:lnTo>
                    <a:lnTo>
                      <a:pt x="7" y="61"/>
                    </a:lnTo>
                    <a:lnTo>
                      <a:pt x="11" y="68"/>
                    </a:lnTo>
                    <a:lnTo>
                      <a:pt x="18" y="72"/>
                    </a:lnTo>
                    <a:lnTo>
                      <a:pt x="24" y="76"/>
                    </a:lnTo>
                    <a:lnTo>
                      <a:pt x="33" y="79"/>
                    </a:lnTo>
                    <a:lnTo>
                      <a:pt x="39" y="7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2" name="任意多边形 311531"/>
              <p:cNvSpPr/>
              <p:nvPr/>
            </p:nvSpPr>
            <p:spPr>
              <a:xfrm>
                <a:off x="4027" y="2163"/>
                <a:ext cx="46" cy="46"/>
              </a:xfrm>
              <a:custGeom>
                <a:rect l="0" t="0" r="0" b="0"/>
                <a:pathLst>
                  <a:path w="46" h="46">
                    <a:moveTo>
                      <a:pt x="38" y="0"/>
                    </a:moveTo>
                    <a:lnTo>
                      <a:pt x="38" y="0"/>
                    </a:lnTo>
                    <a:lnTo>
                      <a:pt x="38" y="7"/>
                    </a:lnTo>
                    <a:lnTo>
                      <a:pt x="35" y="13"/>
                    </a:lnTo>
                    <a:lnTo>
                      <a:pt x="31" y="20"/>
                    </a:lnTo>
                    <a:lnTo>
                      <a:pt x="27" y="27"/>
                    </a:lnTo>
                    <a:lnTo>
                      <a:pt x="22" y="31"/>
                    </a:lnTo>
                    <a:lnTo>
                      <a:pt x="16" y="33"/>
                    </a:lnTo>
                    <a:lnTo>
                      <a:pt x="9" y="35"/>
                    </a:lnTo>
                    <a:lnTo>
                      <a:pt x="0" y="35"/>
                    </a:lnTo>
                    <a:lnTo>
                      <a:pt x="0" y="46"/>
                    </a:lnTo>
                    <a:lnTo>
                      <a:pt x="11" y="44"/>
                    </a:lnTo>
                    <a:lnTo>
                      <a:pt x="18" y="42"/>
                    </a:lnTo>
                    <a:lnTo>
                      <a:pt x="27" y="37"/>
                    </a:lnTo>
                    <a:lnTo>
                      <a:pt x="33" y="33"/>
                    </a:lnTo>
                    <a:lnTo>
                      <a:pt x="38" y="27"/>
                    </a:lnTo>
                    <a:lnTo>
                      <a:pt x="42" y="18"/>
                    </a:lnTo>
                    <a:lnTo>
                      <a:pt x="46" y="9"/>
                    </a:lnTo>
                    <a:lnTo>
                      <a:pt x="46" y="0"/>
                    </a:lnTo>
                    <a:lnTo>
                      <a:pt x="46" y="0"/>
                    </a:lnTo>
                    <a:lnTo>
                      <a:pt x="3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3" name="任意多边形 311532"/>
              <p:cNvSpPr/>
              <p:nvPr/>
            </p:nvSpPr>
            <p:spPr>
              <a:xfrm>
                <a:off x="4027" y="2120"/>
                <a:ext cx="46" cy="43"/>
              </a:xfrm>
              <a:custGeom>
                <a:rect l="0" t="0" r="0" b="0"/>
                <a:pathLst>
                  <a:path w="46" h="43">
                    <a:moveTo>
                      <a:pt x="0" y="8"/>
                    </a:moveTo>
                    <a:lnTo>
                      <a:pt x="0" y="8"/>
                    </a:lnTo>
                    <a:lnTo>
                      <a:pt x="9" y="8"/>
                    </a:lnTo>
                    <a:lnTo>
                      <a:pt x="16" y="10"/>
                    </a:lnTo>
                    <a:lnTo>
                      <a:pt x="22" y="13"/>
                    </a:lnTo>
                    <a:lnTo>
                      <a:pt x="27" y="17"/>
                    </a:lnTo>
                    <a:lnTo>
                      <a:pt x="31" y="24"/>
                    </a:lnTo>
                    <a:lnTo>
                      <a:pt x="35" y="30"/>
                    </a:lnTo>
                    <a:lnTo>
                      <a:pt x="38" y="37"/>
                    </a:lnTo>
                    <a:lnTo>
                      <a:pt x="38" y="43"/>
                    </a:lnTo>
                    <a:lnTo>
                      <a:pt x="46" y="43"/>
                    </a:lnTo>
                    <a:lnTo>
                      <a:pt x="46" y="35"/>
                    </a:lnTo>
                    <a:lnTo>
                      <a:pt x="42" y="26"/>
                    </a:lnTo>
                    <a:lnTo>
                      <a:pt x="38" y="19"/>
                    </a:lnTo>
                    <a:lnTo>
                      <a:pt x="33" y="13"/>
                    </a:lnTo>
                    <a:lnTo>
                      <a:pt x="27" y="6"/>
                    </a:lnTo>
                    <a:lnTo>
                      <a:pt x="18" y="2"/>
                    </a:lnTo>
                    <a:lnTo>
                      <a:pt x="11" y="0"/>
                    </a:lnTo>
                    <a:lnTo>
                      <a:pt x="0" y="0"/>
                    </a:lnTo>
                    <a:lnTo>
                      <a:pt x="0"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4" name="任意多边形 311533"/>
              <p:cNvSpPr/>
              <p:nvPr/>
            </p:nvSpPr>
            <p:spPr>
              <a:xfrm>
                <a:off x="3984" y="2120"/>
                <a:ext cx="43" cy="43"/>
              </a:xfrm>
              <a:custGeom>
                <a:rect l="0" t="0" r="0" b="0"/>
                <a:pathLst>
                  <a:path w="43" h="43">
                    <a:moveTo>
                      <a:pt x="8" y="43"/>
                    </a:moveTo>
                    <a:lnTo>
                      <a:pt x="8" y="43"/>
                    </a:lnTo>
                    <a:lnTo>
                      <a:pt x="8" y="37"/>
                    </a:lnTo>
                    <a:lnTo>
                      <a:pt x="11" y="30"/>
                    </a:lnTo>
                    <a:lnTo>
                      <a:pt x="15" y="24"/>
                    </a:lnTo>
                    <a:lnTo>
                      <a:pt x="19" y="17"/>
                    </a:lnTo>
                    <a:lnTo>
                      <a:pt x="24" y="13"/>
                    </a:lnTo>
                    <a:lnTo>
                      <a:pt x="30" y="10"/>
                    </a:lnTo>
                    <a:lnTo>
                      <a:pt x="37" y="8"/>
                    </a:lnTo>
                    <a:lnTo>
                      <a:pt x="43" y="8"/>
                    </a:lnTo>
                    <a:lnTo>
                      <a:pt x="43" y="0"/>
                    </a:lnTo>
                    <a:lnTo>
                      <a:pt x="35" y="0"/>
                    </a:lnTo>
                    <a:lnTo>
                      <a:pt x="26" y="2"/>
                    </a:lnTo>
                    <a:lnTo>
                      <a:pt x="19" y="6"/>
                    </a:lnTo>
                    <a:lnTo>
                      <a:pt x="13" y="13"/>
                    </a:lnTo>
                    <a:lnTo>
                      <a:pt x="6" y="19"/>
                    </a:lnTo>
                    <a:lnTo>
                      <a:pt x="4" y="26"/>
                    </a:lnTo>
                    <a:lnTo>
                      <a:pt x="0" y="35"/>
                    </a:lnTo>
                    <a:lnTo>
                      <a:pt x="0" y="43"/>
                    </a:lnTo>
                    <a:lnTo>
                      <a:pt x="0" y="43"/>
                    </a:lnTo>
                    <a:lnTo>
                      <a:pt x="8" y="4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5" name="任意多边形 311534"/>
              <p:cNvSpPr/>
              <p:nvPr/>
            </p:nvSpPr>
            <p:spPr>
              <a:xfrm>
                <a:off x="3984" y="2163"/>
                <a:ext cx="43" cy="46"/>
              </a:xfrm>
              <a:custGeom>
                <a:rect l="0" t="0" r="0" b="0"/>
                <a:pathLst>
                  <a:path w="43" h="46">
                    <a:moveTo>
                      <a:pt x="43" y="35"/>
                    </a:moveTo>
                    <a:lnTo>
                      <a:pt x="43" y="35"/>
                    </a:lnTo>
                    <a:lnTo>
                      <a:pt x="37" y="35"/>
                    </a:lnTo>
                    <a:lnTo>
                      <a:pt x="30" y="33"/>
                    </a:lnTo>
                    <a:lnTo>
                      <a:pt x="24" y="31"/>
                    </a:lnTo>
                    <a:lnTo>
                      <a:pt x="19" y="27"/>
                    </a:lnTo>
                    <a:lnTo>
                      <a:pt x="15" y="20"/>
                    </a:lnTo>
                    <a:lnTo>
                      <a:pt x="11" y="13"/>
                    </a:lnTo>
                    <a:lnTo>
                      <a:pt x="8" y="7"/>
                    </a:lnTo>
                    <a:lnTo>
                      <a:pt x="8" y="0"/>
                    </a:lnTo>
                    <a:lnTo>
                      <a:pt x="0" y="0"/>
                    </a:lnTo>
                    <a:lnTo>
                      <a:pt x="0" y="9"/>
                    </a:lnTo>
                    <a:lnTo>
                      <a:pt x="4" y="18"/>
                    </a:lnTo>
                    <a:lnTo>
                      <a:pt x="6" y="27"/>
                    </a:lnTo>
                    <a:lnTo>
                      <a:pt x="13" y="33"/>
                    </a:lnTo>
                    <a:lnTo>
                      <a:pt x="19" y="37"/>
                    </a:lnTo>
                    <a:lnTo>
                      <a:pt x="26" y="42"/>
                    </a:lnTo>
                    <a:lnTo>
                      <a:pt x="35" y="44"/>
                    </a:lnTo>
                    <a:lnTo>
                      <a:pt x="43" y="46"/>
                    </a:lnTo>
                    <a:lnTo>
                      <a:pt x="43" y="46"/>
                    </a:lnTo>
                    <a:lnTo>
                      <a:pt x="43"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6" name="任意多边形 311535"/>
              <p:cNvSpPr/>
              <p:nvPr/>
            </p:nvSpPr>
            <p:spPr>
              <a:xfrm>
                <a:off x="4633" y="2122"/>
                <a:ext cx="78" cy="81"/>
              </a:xfrm>
              <a:custGeom>
                <a:rect l="0" t="0" r="0" b="0"/>
                <a:pathLst>
                  <a:path w="78" h="81">
                    <a:moveTo>
                      <a:pt x="10" y="70"/>
                    </a:moveTo>
                    <a:lnTo>
                      <a:pt x="17" y="74"/>
                    </a:lnTo>
                    <a:lnTo>
                      <a:pt x="26" y="78"/>
                    </a:lnTo>
                    <a:lnTo>
                      <a:pt x="32" y="81"/>
                    </a:lnTo>
                    <a:lnTo>
                      <a:pt x="41" y="81"/>
                    </a:lnTo>
                    <a:lnTo>
                      <a:pt x="48" y="81"/>
                    </a:lnTo>
                    <a:lnTo>
                      <a:pt x="54" y="78"/>
                    </a:lnTo>
                    <a:lnTo>
                      <a:pt x="63" y="74"/>
                    </a:lnTo>
                    <a:lnTo>
                      <a:pt x="67" y="68"/>
                    </a:lnTo>
                    <a:lnTo>
                      <a:pt x="74" y="61"/>
                    </a:lnTo>
                    <a:lnTo>
                      <a:pt x="76" y="54"/>
                    </a:lnTo>
                    <a:lnTo>
                      <a:pt x="78" y="48"/>
                    </a:lnTo>
                    <a:lnTo>
                      <a:pt x="78" y="39"/>
                    </a:lnTo>
                    <a:lnTo>
                      <a:pt x="78" y="33"/>
                    </a:lnTo>
                    <a:lnTo>
                      <a:pt x="76" y="24"/>
                    </a:lnTo>
                    <a:lnTo>
                      <a:pt x="72" y="17"/>
                    </a:lnTo>
                    <a:lnTo>
                      <a:pt x="67" y="11"/>
                    </a:lnTo>
                    <a:lnTo>
                      <a:pt x="61" y="6"/>
                    </a:lnTo>
                    <a:lnTo>
                      <a:pt x="52" y="2"/>
                    </a:lnTo>
                    <a:lnTo>
                      <a:pt x="45" y="0"/>
                    </a:lnTo>
                    <a:lnTo>
                      <a:pt x="37" y="0"/>
                    </a:lnTo>
                    <a:lnTo>
                      <a:pt x="30" y="2"/>
                    </a:lnTo>
                    <a:lnTo>
                      <a:pt x="24" y="4"/>
                    </a:lnTo>
                    <a:lnTo>
                      <a:pt x="15" y="8"/>
                    </a:lnTo>
                    <a:lnTo>
                      <a:pt x="10" y="13"/>
                    </a:lnTo>
                    <a:lnTo>
                      <a:pt x="4" y="19"/>
                    </a:lnTo>
                    <a:lnTo>
                      <a:pt x="2" y="26"/>
                    </a:lnTo>
                    <a:lnTo>
                      <a:pt x="0" y="35"/>
                    </a:lnTo>
                    <a:lnTo>
                      <a:pt x="0" y="41"/>
                    </a:lnTo>
                    <a:lnTo>
                      <a:pt x="0" y="50"/>
                    </a:lnTo>
                    <a:lnTo>
                      <a:pt x="2" y="57"/>
                    </a:lnTo>
                    <a:lnTo>
                      <a:pt x="6" y="63"/>
                    </a:lnTo>
                    <a:lnTo>
                      <a:pt x="10"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7" name="任意多边形 311536"/>
              <p:cNvSpPr/>
              <p:nvPr/>
            </p:nvSpPr>
            <p:spPr>
              <a:xfrm>
                <a:off x="4641" y="2187"/>
                <a:ext cx="64" cy="20"/>
              </a:xfrm>
              <a:custGeom>
                <a:rect l="0" t="0" r="0" b="0"/>
                <a:pathLst>
                  <a:path w="64" h="20">
                    <a:moveTo>
                      <a:pt x="57" y="0"/>
                    </a:moveTo>
                    <a:lnTo>
                      <a:pt x="57" y="0"/>
                    </a:lnTo>
                    <a:lnTo>
                      <a:pt x="51" y="5"/>
                    </a:lnTo>
                    <a:lnTo>
                      <a:pt x="46" y="9"/>
                    </a:lnTo>
                    <a:lnTo>
                      <a:pt x="40" y="11"/>
                    </a:lnTo>
                    <a:lnTo>
                      <a:pt x="33" y="11"/>
                    </a:lnTo>
                    <a:lnTo>
                      <a:pt x="24" y="11"/>
                    </a:lnTo>
                    <a:lnTo>
                      <a:pt x="18" y="9"/>
                    </a:lnTo>
                    <a:lnTo>
                      <a:pt x="11" y="7"/>
                    </a:lnTo>
                    <a:lnTo>
                      <a:pt x="7" y="3"/>
                    </a:lnTo>
                    <a:lnTo>
                      <a:pt x="0" y="9"/>
                    </a:lnTo>
                    <a:lnTo>
                      <a:pt x="7" y="13"/>
                    </a:lnTo>
                    <a:lnTo>
                      <a:pt x="16" y="18"/>
                    </a:lnTo>
                    <a:lnTo>
                      <a:pt x="24" y="20"/>
                    </a:lnTo>
                    <a:lnTo>
                      <a:pt x="33" y="20"/>
                    </a:lnTo>
                    <a:lnTo>
                      <a:pt x="42" y="20"/>
                    </a:lnTo>
                    <a:lnTo>
                      <a:pt x="48" y="16"/>
                    </a:lnTo>
                    <a:lnTo>
                      <a:pt x="57" y="11"/>
                    </a:lnTo>
                    <a:lnTo>
                      <a:pt x="64" y="7"/>
                    </a:lnTo>
                    <a:lnTo>
                      <a:pt x="64" y="7"/>
                    </a:lnTo>
                    <a:lnTo>
                      <a:pt x="5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8" name="任意多边形 311537"/>
              <p:cNvSpPr/>
              <p:nvPr/>
            </p:nvSpPr>
            <p:spPr>
              <a:xfrm>
                <a:off x="4696" y="2130"/>
                <a:ext cx="22" cy="64"/>
              </a:xfrm>
              <a:custGeom>
                <a:rect l="0" t="0" r="0" b="0"/>
                <a:pathLst>
                  <a:path w="22" h="64">
                    <a:moveTo>
                      <a:pt x="0" y="7"/>
                    </a:moveTo>
                    <a:lnTo>
                      <a:pt x="0" y="7"/>
                    </a:lnTo>
                    <a:lnTo>
                      <a:pt x="4" y="11"/>
                    </a:lnTo>
                    <a:lnTo>
                      <a:pt x="9" y="18"/>
                    </a:lnTo>
                    <a:lnTo>
                      <a:pt x="11" y="25"/>
                    </a:lnTo>
                    <a:lnTo>
                      <a:pt x="11" y="31"/>
                    </a:lnTo>
                    <a:lnTo>
                      <a:pt x="11" y="38"/>
                    </a:lnTo>
                    <a:lnTo>
                      <a:pt x="9" y="44"/>
                    </a:lnTo>
                    <a:lnTo>
                      <a:pt x="6" y="51"/>
                    </a:lnTo>
                    <a:lnTo>
                      <a:pt x="2" y="57"/>
                    </a:lnTo>
                    <a:lnTo>
                      <a:pt x="9" y="64"/>
                    </a:lnTo>
                    <a:lnTo>
                      <a:pt x="13" y="55"/>
                    </a:lnTo>
                    <a:lnTo>
                      <a:pt x="17" y="49"/>
                    </a:lnTo>
                    <a:lnTo>
                      <a:pt x="20" y="40"/>
                    </a:lnTo>
                    <a:lnTo>
                      <a:pt x="22" y="31"/>
                    </a:lnTo>
                    <a:lnTo>
                      <a:pt x="20" y="22"/>
                    </a:lnTo>
                    <a:lnTo>
                      <a:pt x="17" y="14"/>
                    </a:lnTo>
                    <a:lnTo>
                      <a:pt x="13" y="7"/>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39" name="任意多边形 311538"/>
              <p:cNvSpPr/>
              <p:nvPr/>
            </p:nvSpPr>
            <p:spPr>
              <a:xfrm>
                <a:off x="4639" y="2117"/>
                <a:ext cx="63" cy="20"/>
              </a:xfrm>
              <a:custGeom>
                <a:rect l="0" t="0" r="0" b="0"/>
                <a:pathLst>
                  <a:path w="62" h="20">
                    <a:moveTo>
                      <a:pt x="7" y="20"/>
                    </a:moveTo>
                    <a:lnTo>
                      <a:pt x="7" y="20"/>
                    </a:lnTo>
                    <a:lnTo>
                      <a:pt x="13" y="16"/>
                    </a:lnTo>
                    <a:lnTo>
                      <a:pt x="18" y="13"/>
                    </a:lnTo>
                    <a:lnTo>
                      <a:pt x="24" y="11"/>
                    </a:lnTo>
                    <a:lnTo>
                      <a:pt x="31" y="9"/>
                    </a:lnTo>
                    <a:lnTo>
                      <a:pt x="39" y="9"/>
                    </a:lnTo>
                    <a:lnTo>
                      <a:pt x="46" y="11"/>
                    </a:lnTo>
                    <a:lnTo>
                      <a:pt x="53" y="16"/>
                    </a:lnTo>
                    <a:lnTo>
                      <a:pt x="57" y="20"/>
                    </a:lnTo>
                    <a:lnTo>
                      <a:pt x="63" y="13"/>
                    </a:lnTo>
                    <a:lnTo>
                      <a:pt x="57" y="7"/>
                    </a:lnTo>
                    <a:lnTo>
                      <a:pt x="48" y="3"/>
                    </a:lnTo>
                    <a:lnTo>
                      <a:pt x="39" y="0"/>
                    </a:lnTo>
                    <a:lnTo>
                      <a:pt x="31" y="0"/>
                    </a:lnTo>
                    <a:lnTo>
                      <a:pt x="22" y="3"/>
                    </a:lnTo>
                    <a:lnTo>
                      <a:pt x="15" y="5"/>
                    </a:lnTo>
                    <a:lnTo>
                      <a:pt x="7" y="9"/>
                    </a:lnTo>
                    <a:lnTo>
                      <a:pt x="0" y="16"/>
                    </a:lnTo>
                    <a:lnTo>
                      <a:pt x="0" y="16"/>
                    </a:lnTo>
                    <a:lnTo>
                      <a:pt x="7"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0" name="任意多边形 311539"/>
              <p:cNvSpPr/>
              <p:nvPr/>
            </p:nvSpPr>
            <p:spPr>
              <a:xfrm>
                <a:off x="4626" y="2133"/>
                <a:ext cx="22" cy="63"/>
              </a:xfrm>
              <a:custGeom>
                <a:rect l="0" t="0" r="0" b="0"/>
                <a:pathLst>
                  <a:path w="22" h="62">
                    <a:moveTo>
                      <a:pt x="22" y="57"/>
                    </a:moveTo>
                    <a:lnTo>
                      <a:pt x="22" y="57"/>
                    </a:lnTo>
                    <a:lnTo>
                      <a:pt x="17" y="50"/>
                    </a:lnTo>
                    <a:lnTo>
                      <a:pt x="13" y="43"/>
                    </a:lnTo>
                    <a:lnTo>
                      <a:pt x="11" y="37"/>
                    </a:lnTo>
                    <a:lnTo>
                      <a:pt x="11" y="30"/>
                    </a:lnTo>
                    <a:lnTo>
                      <a:pt x="11" y="24"/>
                    </a:lnTo>
                    <a:lnTo>
                      <a:pt x="13" y="17"/>
                    </a:lnTo>
                    <a:lnTo>
                      <a:pt x="15" y="11"/>
                    </a:lnTo>
                    <a:lnTo>
                      <a:pt x="20" y="4"/>
                    </a:lnTo>
                    <a:lnTo>
                      <a:pt x="13" y="0"/>
                    </a:lnTo>
                    <a:lnTo>
                      <a:pt x="7" y="6"/>
                    </a:lnTo>
                    <a:lnTo>
                      <a:pt x="4" y="13"/>
                    </a:lnTo>
                    <a:lnTo>
                      <a:pt x="2" y="22"/>
                    </a:lnTo>
                    <a:lnTo>
                      <a:pt x="0" y="30"/>
                    </a:lnTo>
                    <a:lnTo>
                      <a:pt x="2" y="39"/>
                    </a:lnTo>
                    <a:lnTo>
                      <a:pt x="4" y="48"/>
                    </a:lnTo>
                    <a:lnTo>
                      <a:pt x="9" y="54"/>
                    </a:lnTo>
                    <a:lnTo>
                      <a:pt x="15" y="63"/>
                    </a:lnTo>
                    <a:lnTo>
                      <a:pt x="15" y="63"/>
                    </a:lnTo>
                    <a:lnTo>
                      <a:pt x="22" y="5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1" name="任意多边形 311540"/>
              <p:cNvSpPr/>
              <p:nvPr/>
            </p:nvSpPr>
            <p:spPr>
              <a:xfrm>
                <a:off x="4571" y="1958"/>
                <a:ext cx="81" cy="81"/>
              </a:xfrm>
              <a:custGeom>
                <a:rect l="0" t="0" r="0" b="0"/>
                <a:pathLst>
                  <a:path w="81" h="81">
                    <a:moveTo>
                      <a:pt x="13" y="70"/>
                    </a:moveTo>
                    <a:lnTo>
                      <a:pt x="20" y="74"/>
                    </a:lnTo>
                    <a:lnTo>
                      <a:pt x="27" y="79"/>
                    </a:lnTo>
                    <a:lnTo>
                      <a:pt x="35" y="79"/>
                    </a:lnTo>
                    <a:lnTo>
                      <a:pt x="42" y="81"/>
                    </a:lnTo>
                    <a:lnTo>
                      <a:pt x="51" y="79"/>
                    </a:lnTo>
                    <a:lnTo>
                      <a:pt x="57" y="76"/>
                    </a:lnTo>
                    <a:lnTo>
                      <a:pt x="64" y="72"/>
                    </a:lnTo>
                    <a:lnTo>
                      <a:pt x="70" y="68"/>
                    </a:lnTo>
                    <a:lnTo>
                      <a:pt x="75" y="61"/>
                    </a:lnTo>
                    <a:lnTo>
                      <a:pt x="79" y="54"/>
                    </a:lnTo>
                    <a:lnTo>
                      <a:pt x="81" y="46"/>
                    </a:lnTo>
                    <a:lnTo>
                      <a:pt x="81" y="39"/>
                    </a:lnTo>
                    <a:lnTo>
                      <a:pt x="81" y="30"/>
                    </a:lnTo>
                    <a:lnTo>
                      <a:pt x="77" y="24"/>
                    </a:lnTo>
                    <a:lnTo>
                      <a:pt x="75" y="17"/>
                    </a:lnTo>
                    <a:lnTo>
                      <a:pt x="68" y="11"/>
                    </a:lnTo>
                    <a:lnTo>
                      <a:pt x="62" y="6"/>
                    </a:lnTo>
                    <a:lnTo>
                      <a:pt x="55" y="2"/>
                    </a:lnTo>
                    <a:lnTo>
                      <a:pt x="48" y="0"/>
                    </a:lnTo>
                    <a:lnTo>
                      <a:pt x="40" y="0"/>
                    </a:lnTo>
                    <a:lnTo>
                      <a:pt x="31" y="0"/>
                    </a:lnTo>
                    <a:lnTo>
                      <a:pt x="24" y="2"/>
                    </a:lnTo>
                    <a:lnTo>
                      <a:pt x="18" y="6"/>
                    </a:lnTo>
                    <a:lnTo>
                      <a:pt x="11" y="13"/>
                    </a:lnTo>
                    <a:lnTo>
                      <a:pt x="7" y="20"/>
                    </a:lnTo>
                    <a:lnTo>
                      <a:pt x="3" y="26"/>
                    </a:lnTo>
                    <a:lnTo>
                      <a:pt x="0" y="33"/>
                    </a:lnTo>
                    <a:lnTo>
                      <a:pt x="0" y="41"/>
                    </a:lnTo>
                    <a:lnTo>
                      <a:pt x="3" y="48"/>
                    </a:lnTo>
                    <a:lnTo>
                      <a:pt x="5" y="57"/>
                    </a:lnTo>
                    <a:lnTo>
                      <a:pt x="7" y="63"/>
                    </a:lnTo>
                    <a:lnTo>
                      <a:pt x="13" y="7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2" name="任意多边形 311541"/>
              <p:cNvSpPr/>
              <p:nvPr/>
            </p:nvSpPr>
            <p:spPr>
              <a:xfrm>
                <a:off x="4580" y="2021"/>
                <a:ext cx="66" cy="22"/>
              </a:xfrm>
              <a:custGeom>
                <a:rect l="0" t="0" r="0" b="0"/>
                <a:pathLst>
                  <a:path w="66" h="22">
                    <a:moveTo>
                      <a:pt x="59" y="0"/>
                    </a:moveTo>
                    <a:lnTo>
                      <a:pt x="59" y="0"/>
                    </a:lnTo>
                    <a:lnTo>
                      <a:pt x="53" y="7"/>
                    </a:lnTo>
                    <a:lnTo>
                      <a:pt x="46" y="9"/>
                    </a:lnTo>
                    <a:lnTo>
                      <a:pt x="39" y="11"/>
                    </a:lnTo>
                    <a:lnTo>
                      <a:pt x="33" y="13"/>
                    </a:lnTo>
                    <a:lnTo>
                      <a:pt x="26" y="11"/>
                    </a:lnTo>
                    <a:lnTo>
                      <a:pt x="20" y="11"/>
                    </a:lnTo>
                    <a:lnTo>
                      <a:pt x="13" y="7"/>
                    </a:lnTo>
                    <a:lnTo>
                      <a:pt x="7" y="2"/>
                    </a:lnTo>
                    <a:lnTo>
                      <a:pt x="0" y="9"/>
                    </a:lnTo>
                    <a:lnTo>
                      <a:pt x="9" y="16"/>
                    </a:lnTo>
                    <a:lnTo>
                      <a:pt x="15" y="18"/>
                    </a:lnTo>
                    <a:lnTo>
                      <a:pt x="24" y="22"/>
                    </a:lnTo>
                    <a:lnTo>
                      <a:pt x="33" y="22"/>
                    </a:lnTo>
                    <a:lnTo>
                      <a:pt x="42" y="20"/>
                    </a:lnTo>
                    <a:lnTo>
                      <a:pt x="50" y="18"/>
                    </a:lnTo>
                    <a:lnTo>
                      <a:pt x="57" y="13"/>
                    </a:lnTo>
                    <a:lnTo>
                      <a:pt x="66" y="7"/>
                    </a:lnTo>
                    <a:lnTo>
                      <a:pt x="66" y="7"/>
                    </a:lnTo>
                    <a:lnTo>
                      <a:pt x="5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3" name="任意多边形 311542"/>
              <p:cNvSpPr/>
              <p:nvPr/>
            </p:nvSpPr>
            <p:spPr>
              <a:xfrm>
                <a:off x="4637" y="1964"/>
                <a:ext cx="20" cy="64"/>
              </a:xfrm>
              <a:custGeom>
                <a:rect l="0" t="0" r="0" b="0"/>
                <a:pathLst>
                  <a:path w="20" h="64">
                    <a:moveTo>
                      <a:pt x="0" y="7"/>
                    </a:moveTo>
                    <a:lnTo>
                      <a:pt x="0" y="7"/>
                    </a:lnTo>
                    <a:lnTo>
                      <a:pt x="4" y="14"/>
                    </a:lnTo>
                    <a:lnTo>
                      <a:pt x="9" y="20"/>
                    </a:lnTo>
                    <a:lnTo>
                      <a:pt x="11" y="27"/>
                    </a:lnTo>
                    <a:lnTo>
                      <a:pt x="11" y="33"/>
                    </a:lnTo>
                    <a:lnTo>
                      <a:pt x="11" y="40"/>
                    </a:lnTo>
                    <a:lnTo>
                      <a:pt x="9" y="46"/>
                    </a:lnTo>
                    <a:lnTo>
                      <a:pt x="6" y="53"/>
                    </a:lnTo>
                    <a:lnTo>
                      <a:pt x="2" y="57"/>
                    </a:lnTo>
                    <a:lnTo>
                      <a:pt x="9" y="64"/>
                    </a:lnTo>
                    <a:lnTo>
                      <a:pt x="13" y="57"/>
                    </a:lnTo>
                    <a:lnTo>
                      <a:pt x="17" y="48"/>
                    </a:lnTo>
                    <a:lnTo>
                      <a:pt x="20" y="42"/>
                    </a:lnTo>
                    <a:lnTo>
                      <a:pt x="20" y="33"/>
                    </a:lnTo>
                    <a:lnTo>
                      <a:pt x="20" y="24"/>
                    </a:lnTo>
                    <a:lnTo>
                      <a:pt x="15" y="16"/>
                    </a:lnTo>
                    <a:lnTo>
                      <a:pt x="11" y="7"/>
                    </a:lnTo>
                    <a:lnTo>
                      <a:pt x="6" y="0"/>
                    </a:lnTo>
                    <a:lnTo>
                      <a:pt x="6" y="0"/>
                    </a:lnTo>
                    <a:lnTo>
                      <a:pt x="0"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4" name="任意多边形 311543"/>
              <p:cNvSpPr/>
              <p:nvPr/>
            </p:nvSpPr>
            <p:spPr>
              <a:xfrm>
                <a:off x="4580" y="1953"/>
                <a:ext cx="63" cy="20"/>
              </a:xfrm>
              <a:custGeom>
                <a:rect l="0" t="0" r="0" b="0"/>
                <a:pathLst>
                  <a:path w="62" h="20">
                    <a:moveTo>
                      <a:pt x="7" y="20"/>
                    </a:moveTo>
                    <a:lnTo>
                      <a:pt x="7" y="20"/>
                    </a:lnTo>
                    <a:lnTo>
                      <a:pt x="11" y="16"/>
                    </a:lnTo>
                    <a:lnTo>
                      <a:pt x="18" y="11"/>
                    </a:lnTo>
                    <a:lnTo>
                      <a:pt x="24" y="9"/>
                    </a:lnTo>
                    <a:lnTo>
                      <a:pt x="31" y="9"/>
                    </a:lnTo>
                    <a:lnTo>
                      <a:pt x="37" y="9"/>
                    </a:lnTo>
                    <a:lnTo>
                      <a:pt x="44" y="11"/>
                    </a:lnTo>
                    <a:lnTo>
                      <a:pt x="50" y="14"/>
                    </a:lnTo>
                    <a:lnTo>
                      <a:pt x="57" y="18"/>
                    </a:lnTo>
                    <a:lnTo>
                      <a:pt x="63" y="11"/>
                    </a:lnTo>
                    <a:lnTo>
                      <a:pt x="55" y="7"/>
                    </a:lnTo>
                    <a:lnTo>
                      <a:pt x="48" y="3"/>
                    </a:lnTo>
                    <a:lnTo>
                      <a:pt x="39" y="0"/>
                    </a:lnTo>
                    <a:lnTo>
                      <a:pt x="31" y="0"/>
                    </a:lnTo>
                    <a:lnTo>
                      <a:pt x="22" y="0"/>
                    </a:lnTo>
                    <a:lnTo>
                      <a:pt x="13" y="3"/>
                    </a:lnTo>
                    <a:lnTo>
                      <a:pt x="7" y="7"/>
                    </a:lnTo>
                    <a:lnTo>
                      <a:pt x="0" y="14"/>
                    </a:lnTo>
                    <a:lnTo>
                      <a:pt x="0" y="14"/>
                    </a:lnTo>
                    <a:lnTo>
                      <a:pt x="7" y="2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5" name="任意多边形 311544"/>
              <p:cNvSpPr/>
              <p:nvPr/>
            </p:nvSpPr>
            <p:spPr>
              <a:xfrm>
                <a:off x="4567" y="1967"/>
                <a:ext cx="20" cy="63"/>
              </a:xfrm>
              <a:custGeom>
                <a:rect l="0" t="0" r="0" b="0"/>
                <a:pathLst>
                  <a:path w="20" h="62">
                    <a:moveTo>
                      <a:pt x="20" y="56"/>
                    </a:moveTo>
                    <a:lnTo>
                      <a:pt x="20" y="56"/>
                    </a:lnTo>
                    <a:lnTo>
                      <a:pt x="15" y="52"/>
                    </a:lnTo>
                    <a:lnTo>
                      <a:pt x="13" y="45"/>
                    </a:lnTo>
                    <a:lnTo>
                      <a:pt x="11" y="39"/>
                    </a:lnTo>
                    <a:lnTo>
                      <a:pt x="9" y="32"/>
                    </a:lnTo>
                    <a:lnTo>
                      <a:pt x="9" y="26"/>
                    </a:lnTo>
                    <a:lnTo>
                      <a:pt x="11" y="19"/>
                    </a:lnTo>
                    <a:lnTo>
                      <a:pt x="15" y="13"/>
                    </a:lnTo>
                    <a:lnTo>
                      <a:pt x="20" y="6"/>
                    </a:lnTo>
                    <a:lnTo>
                      <a:pt x="13" y="0"/>
                    </a:lnTo>
                    <a:lnTo>
                      <a:pt x="7" y="6"/>
                    </a:lnTo>
                    <a:lnTo>
                      <a:pt x="2" y="15"/>
                    </a:lnTo>
                    <a:lnTo>
                      <a:pt x="0" y="24"/>
                    </a:lnTo>
                    <a:lnTo>
                      <a:pt x="0" y="32"/>
                    </a:lnTo>
                    <a:lnTo>
                      <a:pt x="2" y="41"/>
                    </a:lnTo>
                    <a:lnTo>
                      <a:pt x="4" y="50"/>
                    </a:lnTo>
                    <a:lnTo>
                      <a:pt x="9" y="56"/>
                    </a:lnTo>
                    <a:lnTo>
                      <a:pt x="13" y="63"/>
                    </a:lnTo>
                    <a:lnTo>
                      <a:pt x="13" y="63"/>
                    </a:lnTo>
                    <a:lnTo>
                      <a:pt x="20" y="5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6" name="任意多边形 311545"/>
              <p:cNvSpPr/>
              <p:nvPr/>
            </p:nvSpPr>
            <p:spPr>
              <a:xfrm>
                <a:off x="1058" y="2078"/>
                <a:ext cx="86" cy="101"/>
              </a:xfrm>
              <a:custGeom>
                <a:rect l="0" t="0" r="0" b="0"/>
                <a:pathLst>
                  <a:path w="86" h="100">
                    <a:moveTo>
                      <a:pt x="0" y="31"/>
                    </a:moveTo>
                    <a:lnTo>
                      <a:pt x="86" y="0"/>
                    </a:lnTo>
                    <a:lnTo>
                      <a:pt x="68" y="101"/>
                    </a:lnTo>
                    <a:lnTo>
                      <a:pt x="0" y="3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7" name="任意多边形 311546"/>
              <p:cNvSpPr/>
              <p:nvPr/>
            </p:nvSpPr>
            <p:spPr>
              <a:xfrm>
                <a:off x="1056" y="2071"/>
                <a:ext cx="94" cy="42"/>
              </a:xfrm>
              <a:custGeom>
                <a:rect l="0" t="0" r="0" b="0"/>
                <a:pathLst>
                  <a:path w="94" h="42">
                    <a:moveTo>
                      <a:pt x="92" y="9"/>
                    </a:moveTo>
                    <a:lnTo>
                      <a:pt x="85" y="3"/>
                    </a:lnTo>
                    <a:lnTo>
                      <a:pt x="0" y="33"/>
                    </a:lnTo>
                    <a:lnTo>
                      <a:pt x="5" y="42"/>
                    </a:lnTo>
                    <a:lnTo>
                      <a:pt x="90" y="11"/>
                    </a:lnTo>
                    <a:lnTo>
                      <a:pt x="92" y="9"/>
                    </a:lnTo>
                    <a:lnTo>
                      <a:pt x="92" y="9"/>
                    </a:lnTo>
                    <a:lnTo>
                      <a:pt x="94" y="0"/>
                    </a:lnTo>
                    <a:lnTo>
                      <a:pt x="85" y="3"/>
                    </a:lnTo>
                    <a:lnTo>
                      <a:pt x="92"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8" name="任意多边形 311547"/>
              <p:cNvSpPr/>
              <p:nvPr/>
            </p:nvSpPr>
            <p:spPr>
              <a:xfrm>
                <a:off x="1122" y="2078"/>
                <a:ext cx="26" cy="109"/>
              </a:xfrm>
              <a:custGeom>
                <a:rect l="0" t="0" r="0" b="0"/>
                <a:pathLst>
                  <a:path w="26" h="109">
                    <a:moveTo>
                      <a:pt x="2" y="103"/>
                    </a:moveTo>
                    <a:lnTo>
                      <a:pt x="8" y="101"/>
                    </a:lnTo>
                    <a:lnTo>
                      <a:pt x="26" y="2"/>
                    </a:lnTo>
                    <a:lnTo>
                      <a:pt x="17" y="0"/>
                    </a:lnTo>
                    <a:lnTo>
                      <a:pt x="0" y="101"/>
                    </a:lnTo>
                    <a:lnTo>
                      <a:pt x="2" y="103"/>
                    </a:lnTo>
                    <a:lnTo>
                      <a:pt x="2" y="103"/>
                    </a:lnTo>
                    <a:lnTo>
                      <a:pt x="6" y="109"/>
                    </a:lnTo>
                    <a:lnTo>
                      <a:pt x="8" y="101"/>
                    </a:lnTo>
                    <a:lnTo>
                      <a:pt x="2" y="10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49" name="任意多边形 311548"/>
              <p:cNvSpPr/>
              <p:nvPr/>
            </p:nvSpPr>
            <p:spPr>
              <a:xfrm>
                <a:off x="1050" y="2104"/>
                <a:ext cx="78" cy="77"/>
              </a:xfrm>
              <a:custGeom>
                <a:rect l="0" t="0" r="0" b="0"/>
                <a:pathLst>
                  <a:path w="78" h="77">
                    <a:moveTo>
                      <a:pt x="6" y="0"/>
                    </a:moveTo>
                    <a:lnTo>
                      <a:pt x="4" y="7"/>
                    </a:lnTo>
                    <a:lnTo>
                      <a:pt x="74" y="77"/>
                    </a:lnTo>
                    <a:lnTo>
                      <a:pt x="78" y="72"/>
                    </a:lnTo>
                    <a:lnTo>
                      <a:pt x="11" y="2"/>
                    </a:lnTo>
                    <a:lnTo>
                      <a:pt x="6" y="0"/>
                    </a:lnTo>
                    <a:lnTo>
                      <a:pt x="6" y="0"/>
                    </a:lnTo>
                    <a:lnTo>
                      <a:pt x="0" y="2"/>
                    </a:lnTo>
                    <a:lnTo>
                      <a:pt x="4" y="7"/>
                    </a:lnTo>
                    <a:lnTo>
                      <a:pt x="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0" name="任意多边形 311549"/>
              <p:cNvSpPr/>
              <p:nvPr/>
            </p:nvSpPr>
            <p:spPr>
              <a:xfrm>
                <a:off x="733" y="1707"/>
                <a:ext cx="85" cy="100"/>
              </a:xfrm>
              <a:custGeom>
                <a:rect l="0" t="0" r="0" b="0"/>
                <a:pathLst>
                  <a:path w="85" h="100">
                    <a:moveTo>
                      <a:pt x="0" y="30"/>
                    </a:moveTo>
                    <a:lnTo>
                      <a:pt x="85" y="0"/>
                    </a:lnTo>
                    <a:lnTo>
                      <a:pt x="68" y="100"/>
                    </a:lnTo>
                    <a:lnTo>
                      <a:pt x="0" y="3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1" name="任意多边形 311550"/>
              <p:cNvSpPr/>
              <p:nvPr/>
            </p:nvSpPr>
            <p:spPr>
              <a:xfrm>
                <a:off x="731" y="1700"/>
                <a:ext cx="91" cy="39"/>
              </a:xfrm>
              <a:custGeom>
                <a:rect l="0" t="0" r="0" b="0"/>
                <a:pathLst>
                  <a:path w="91" h="39">
                    <a:moveTo>
                      <a:pt x="91" y="7"/>
                    </a:moveTo>
                    <a:lnTo>
                      <a:pt x="85" y="2"/>
                    </a:lnTo>
                    <a:lnTo>
                      <a:pt x="0" y="33"/>
                    </a:lnTo>
                    <a:lnTo>
                      <a:pt x="2" y="39"/>
                    </a:lnTo>
                    <a:lnTo>
                      <a:pt x="87" y="11"/>
                    </a:lnTo>
                    <a:lnTo>
                      <a:pt x="91" y="7"/>
                    </a:lnTo>
                    <a:lnTo>
                      <a:pt x="91" y="7"/>
                    </a:lnTo>
                    <a:lnTo>
                      <a:pt x="91" y="0"/>
                    </a:lnTo>
                    <a:lnTo>
                      <a:pt x="85" y="2"/>
                    </a:lnTo>
                    <a:lnTo>
                      <a:pt x="91" y="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2" name="任意多边形 311551"/>
              <p:cNvSpPr/>
              <p:nvPr/>
            </p:nvSpPr>
            <p:spPr>
              <a:xfrm>
                <a:off x="796" y="1704"/>
                <a:ext cx="26" cy="112"/>
              </a:xfrm>
              <a:custGeom>
                <a:rect l="0" t="0" r="0" b="0"/>
                <a:pathLst>
                  <a:path w="26" h="112">
                    <a:moveTo>
                      <a:pt x="0" y="105"/>
                    </a:moveTo>
                    <a:lnTo>
                      <a:pt x="9" y="103"/>
                    </a:lnTo>
                    <a:lnTo>
                      <a:pt x="26" y="3"/>
                    </a:lnTo>
                    <a:lnTo>
                      <a:pt x="18" y="0"/>
                    </a:lnTo>
                    <a:lnTo>
                      <a:pt x="0" y="101"/>
                    </a:lnTo>
                    <a:lnTo>
                      <a:pt x="0" y="105"/>
                    </a:lnTo>
                    <a:lnTo>
                      <a:pt x="0" y="105"/>
                    </a:lnTo>
                    <a:lnTo>
                      <a:pt x="7" y="112"/>
                    </a:lnTo>
                    <a:lnTo>
                      <a:pt x="9" y="103"/>
                    </a:lnTo>
                    <a:lnTo>
                      <a:pt x="0" y="10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3" name="任意多边形 311552"/>
              <p:cNvSpPr/>
              <p:nvPr/>
            </p:nvSpPr>
            <p:spPr>
              <a:xfrm>
                <a:off x="724" y="1733"/>
                <a:ext cx="79" cy="76"/>
              </a:xfrm>
              <a:custGeom>
                <a:rect l="0" t="0" r="0" b="0"/>
                <a:pathLst>
                  <a:path w="79" h="76">
                    <a:moveTo>
                      <a:pt x="7" y="0"/>
                    </a:moveTo>
                    <a:lnTo>
                      <a:pt x="4" y="6"/>
                    </a:lnTo>
                    <a:lnTo>
                      <a:pt x="72" y="76"/>
                    </a:lnTo>
                    <a:lnTo>
                      <a:pt x="79" y="70"/>
                    </a:lnTo>
                    <a:lnTo>
                      <a:pt x="11" y="0"/>
                    </a:lnTo>
                    <a:lnTo>
                      <a:pt x="7" y="0"/>
                    </a:lnTo>
                    <a:lnTo>
                      <a:pt x="7" y="0"/>
                    </a:lnTo>
                    <a:lnTo>
                      <a:pt x="0" y="2"/>
                    </a:lnTo>
                    <a:lnTo>
                      <a:pt x="4" y="6"/>
                    </a:lnTo>
                    <a:lnTo>
                      <a:pt x="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4" name="任意多边形 311553"/>
              <p:cNvSpPr/>
              <p:nvPr/>
            </p:nvSpPr>
            <p:spPr>
              <a:xfrm>
                <a:off x="1840" y="1560"/>
                <a:ext cx="81" cy="101"/>
              </a:xfrm>
              <a:custGeom>
                <a:rect l="0" t="0" r="0" b="0"/>
                <a:pathLst>
                  <a:path w="81" h="100">
                    <a:moveTo>
                      <a:pt x="81" y="101"/>
                    </a:moveTo>
                    <a:lnTo>
                      <a:pt x="0" y="59"/>
                    </a:lnTo>
                    <a:lnTo>
                      <a:pt x="81" y="0"/>
                    </a:lnTo>
                    <a:lnTo>
                      <a:pt x="81" y="10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5" name="任意多边形 311554"/>
              <p:cNvSpPr/>
              <p:nvPr/>
            </p:nvSpPr>
            <p:spPr>
              <a:xfrm>
                <a:off x="1832" y="1615"/>
                <a:ext cx="91" cy="50"/>
              </a:xfrm>
              <a:custGeom>
                <a:rect l="0" t="0" r="0" b="0"/>
                <a:pathLst>
                  <a:path w="91" h="50">
                    <a:moveTo>
                      <a:pt x="6" y="0"/>
                    </a:moveTo>
                    <a:lnTo>
                      <a:pt x="6" y="8"/>
                    </a:lnTo>
                    <a:lnTo>
                      <a:pt x="87" y="50"/>
                    </a:lnTo>
                    <a:lnTo>
                      <a:pt x="91" y="41"/>
                    </a:lnTo>
                    <a:lnTo>
                      <a:pt x="11" y="0"/>
                    </a:lnTo>
                    <a:lnTo>
                      <a:pt x="6" y="0"/>
                    </a:lnTo>
                    <a:lnTo>
                      <a:pt x="6" y="0"/>
                    </a:lnTo>
                    <a:lnTo>
                      <a:pt x="0" y="6"/>
                    </a:lnTo>
                    <a:lnTo>
                      <a:pt x="6" y="8"/>
                    </a:lnTo>
                    <a:lnTo>
                      <a:pt x="6"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6" name="任意多边形 311555"/>
              <p:cNvSpPr/>
              <p:nvPr/>
            </p:nvSpPr>
            <p:spPr>
              <a:xfrm>
                <a:off x="1838" y="1551"/>
                <a:ext cx="88" cy="72"/>
              </a:xfrm>
              <a:custGeom>
                <a:rect l="0" t="0" r="0" b="0"/>
                <a:pathLst>
                  <a:path w="88" h="72">
                    <a:moveTo>
                      <a:pt x="88" y="9"/>
                    </a:moveTo>
                    <a:lnTo>
                      <a:pt x="81" y="7"/>
                    </a:lnTo>
                    <a:lnTo>
                      <a:pt x="0" y="64"/>
                    </a:lnTo>
                    <a:lnTo>
                      <a:pt x="5" y="72"/>
                    </a:lnTo>
                    <a:lnTo>
                      <a:pt x="85" y="13"/>
                    </a:lnTo>
                    <a:lnTo>
                      <a:pt x="88" y="9"/>
                    </a:lnTo>
                    <a:lnTo>
                      <a:pt x="88" y="9"/>
                    </a:lnTo>
                    <a:lnTo>
                      <a:pt x="88" y="0"/>
                    </a:lnTo>
                    <a:lnTo>
                      <a:pt x="81" y="7"/>
                    </a:lnTo>
                    <a:lnTo>
                      <a:pt x="88"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7" name="任意多边形 311556"/>
              <p:cNvSpPr/>
              <p:nvPr/>
            </p:nvSpPr>
            <p:spPr>
              <a:xfrm>
                <a:off x="1917" y="1560"/>
                <a:ext cx="9" cy="107"/>
              </a:xfrm>
              <a:custGeom>
                <a:rect l="0" t="0" r="0" b="0"/>
                <a:pathLst>
                  <a:path w="9" h="107">
                    <a:moveTo>
                      <a:pt x="2" y="105"/>
                    </a:moveTo>
                    <a:lnTo>
                      <a:pt x="9" y="101"/>
                    </a:lnTo>
                    <a:lnTo>
                      <a:pt x="9" y="0"/>
                    </a:lnTo>
                    <a:lnTo>
                      <a:pt x="0" y="0"/>
                    </a:lnTo>
                    <a:lnTo>
                      <a:pt x="0" y="101"/>
                    </a:lnTo>
                    <a:lnTo>
                      <a:pt x="2" y="105"/>
                    </a:lnTo>
                    <a:lnTo>
                      <a:pt x="2" y="105"/>
                    </a:lnTo>
                    <a:lnTo>
                      <a:pt x="9" y="107"/>
                    </a:lnTo>
                    <a:lnTo>
                      <a:pt x="9" y="101"/>
                    </a:lnTo>
                    <a:lnTo>
                      <a:pt x="2" y="10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8" name="任意多边形 311557"/>
              <p:cNvSpPr/>
              <p:nvPr/>
            </p:nvSpPr>
            <p:spPr>
              <a:xfrm>
                <a:off x="1869" y="1809"/>
                <a:ext cx="83" cy="99"/>
              </a:xfrm>
              <a:custGeom>
                <a:rect l="0" t="0" r="0" b="0"/>
                <a:pathLst>
                  <a:path w="83" h="99">
                    <a:moveTo>
                      <a:pt x="0" y="0"/>
                    </a:moveTo>
                    <a:lnTo>
                      <a:pt x="83" y="37"/>
                    </a:lnTo>
                    <a:lnTo>
                      <a:pt x="2" y="99"/>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59" name="任意多边形 311558"/>
              <p:cNvSpPr/>
              <p:nvPr/>
            </p:nvSpPr>
            <p:spPr>
              <a:xfrm>
                <a:off x="1867" y="1805"/>
                <a:ext cx="91" cy="46"/>
              </a:xfrm>
              <a:custGeom>
                <a:rect l="0" t="0" r="0" b="0"/>
                <a:pathLst>
                  <a:path w="91" h="46">
                    <a:moveTo>
                      <a:pt x="87" y="46"/>
                    </a:moveTo>
                    <a:lnTo>
                      <a:pt x="85" y="37"/>
                    </a:lnTo>
                    <a:lnTo>
                      <a:pt x="4" y="0"/>
                    </a:lnTo>
                    <a:lnTo>
                      <a:pt x="0" y="6"/>
                    </a:lnTo>
                    <a:lnTo>
                      <a:pt x="83" y="46"/>
                    </a:lnTo>
                    <a:lnTo>
                      <a:pt x="87" y="46"/>
                    </a:lnTo>
                    <a:lnTo>
                      <a:pt x="87" y="46"/>
                    </a:lnTo>
                    <a:lnTo>
                      <a:pt x="91" y="41"/>
                    </a:lnTo>
                    <a:lnTo>
                      <a:pt x="85" y="37"/>
                    </a:lnTo>
                    <a:lnTo>
                      <a:pt x="87"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0" name="任意多边形 311559"/>
              <p:cNvSpPr/>
              <p:nvPr/>
            </p:nvSpPr>
            <p:spPr>
              <a:xfrm>
                <a:off x="1867" y="1844"/>
                <a:ext cx="87" cy="72"/>
              </a:xfrm>
              <a:custGeom>
                <a:rect l="0" t="0" r="0" b="0"/>
                <a:pathLst>
                  <a:path w="87" h="72">
                    <a:moveTo>
                      <a:pt x="0" y="64"/>
                    </a:moveTo>
                    <a:lnTo>
                      <a:pt x="6" y="66"/>
                    </a:lnTo>
                    <a:lnTo>
                      <a:pt x="87" y="7"/>
                    </a:lnTo>
                    <a:lnTo>
                      <a:pt x="81" y="0"/>
                    </a:lnTo>
                    <a:lnTo>
                      <a:pt x="2" y="59"/>
                    </a:lnTo>
                    <a:lnTo>
                      <a:pt x="0" y="64"/>
                    </a:lnTo>
                    <a:lnTo>
                      <a:pt x="0" y="64"/>
                    </a:lnTo>
                    <a:lnTo>
                      <a:pt x="0" y="72"/>
                    </a:lnTo>
                    <a:lnTo>
                      <a:pt x="6" y="66"/>
                    </a:lnTo>
                    <a:lnTo>
                      <a:pt x="0" y="6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1" name="任意多边形 311560"/>
              <p:cNvSpPr/>
              <p:nvPr/>
            </p:nvSpPr>
            <p:spPr>
              <a:xfrm>
                <a:off x="1864" y="1801"/>
                <a:ext cx="11" cy="107"/>
              </a:xfrm>
              <a:custGeom>
                <a:rect l="0" t="0" r="0" b="0"/>
                <a:pathLst>
                  <a:path w="11" h="107">
                    <a:moveTo>
                      <a:pt x="7" y="4"/>
                    </a:moveTo>
                    <a:lnTo>
                      <a:pt x="0" y="8"/>
                    </a:lnTo>
                    <a:lnTo>
                      <a:pt x="3" y="107"/>
                    </a:lnTo>
                    <a:lnTo>
                      <a:pt x="11" y="107"/>
                    </a:lnTo>
                    <a:lnTo>
                      <a:pt x="9" y="6"/>
                    </a:lnTo>
                    <a:lnTo>
                      <a:pt x="7" y="4"/>
                    </a:lnTo>
                    <a:lnTo>
                      <a:pt x="7" y="4"/>
                    </a:lnTo>
                    <a:lnTo>
                      <a:pt x="0" y="0"/>
                    </a:lnTo>
                    <a:lnTo>
                      <a:pt x="0" y="8"/>
                    </a:lnTo>
                    <a:lnTo>
                      <a:pt x="7"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2" name="任意多边形 311561"/>
              <p:cNvSpPr/>
              <p:nvPr/>
            </p:nvSpPr>
            <p:spPr>
              <a:xfrm>
                <a:off x="3549" y="2983"/>
                <a:ext cx="1180" cy="59"/>
              </a:xfrm>
              <a:custGeom>
                <a:rect l="0" t="0" r="0" b="0"/>
                <a:pathLst>
                  <a:path w="1180" h="59">
                    <a:moveTo>
                      <a:pt x="1180" y="0"/>
                    </a:moveTo>
                    <a:lnTo>
                      <a:pt x="1180" y="59"/>
                    </a:lnTo>
                    <a:lnTo>
                      <a:pt x="2" y="59"/>
                    </a:lnTo>
                    <a:lnTo>
                      <a:pt x="0" y="0"/>
                    </a:lnTo>
                  </a:path>
                </a:pathLst>
              </a:custGeom>
              <a:noFill/>
              <a:ln w="11113"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3" name="直接连接符 311562"/>
              <p:cNvSpPr/>
              <p:nvPr/>
            </p:nvSpPr>
            <p:spPr>
              <a:xfrm flipV="1">
                <a:off x="4134" y="2976"/>
                <a:ext cx="1" cy="66"/>
              </a:xfrm>
              <a:prstGeom prst="line">
                <a:avLst/>
              </a:prstGeom>
              <a:ln w="11113"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11564" name="任意多边形 311563"/>
              <p:cNvSpPr/>
              <p:nvPr/>
            </p:nvSpPr>
            <p:spPr>
              <a:xfrm>
                <a:off x="831" y="804"/>
                <a:ext cx="1862" cy="1208"/>
              </a:xfrm>
              <a:custGeom>
                <a:rect l="0" t="0" r="0" b="0"/>
                <a:pathLst>
                  <a:path w="1862" h="1208">
                    <a:moveTo>
                      <a:pt x="1023" y="0"/>
                    </a:moveTo>
                    <a:lnTo>
                      <a:pt x="1023" y="527"/>
                    </a:lnTo>
                    <a:lnTo>
                      <a:pt x="1862" y="1208"/>
                    </a:lnTo>
                    <a:lnTo>
                      <a:pt x="900" y="815"/>
                    </a:lnTo>
                    <a:lnTo>
                      <a:pt x="0" y="1208"/>
                    </a:lnTo>
                    <a:lnTo>
                      <a:pt x="793" y="538"/>
                    </a:lnTo>
                    <a:lnTo>
                      <a:pt x="791" y="0"/>
                    </a:lnTo>
                    <a:lnTo>
                      <a:pt x="1023"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5" name="任意多边形 311564"/>
              <p:cNvSpPr/>
              <p:nvPr/>
            </p:nvSpPr>
            <p:spPr>
              <a:xfrm>
                <a:off x="833" y="804"/>
                <a:ext cx="1857" cy="1208"/>
              </a:xfrm>
              <a:custGeom>
                <a:rect l="0" t="0" r="0" b="0"/>
                <a:pathLst>
                  <a:path w="1857" h="1208">
                    <a:moveTo>
                      <a:pt x="1018" y="0"/>
                    </a:moveTo>
                    <a:lnTo>
                      <a:pt x="1018" y="529"/>
                    </a:lnTo>
                    <a:lnTo>
                      <a:pt x="1857" y="1208"/>
                    </a:lnTo>
                    <a:lnTo>
                      <a:pt x="898" y="813"/>
                    </a:lnTo>
                    <a:lnTo>
                      <a:pt x="0" y="1206"/>
                    </a:lnTo>
                    <a:lnTo>
                      <a:pt x="791" y="538"/>
                    </a:lnTo>
                    <a:lnTo>
                      <a:pt x="789" y="0"/>
                    </a:lnTo>
                    <a:lnTo>
                      <a:pt x="1018" y="0"/>
                    </a:lnTo>
                    <a:close/>
                  </a:path>
                </a:pathLst>
              </a:custGeom>
              <a:solidFill>
                <a:srgbClr val="4086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6" name="任意多边形 311565"/>
              <p:cNvSpPr/>
              <p:nvPr/>
            </p:nvSpPr>
            <p:spPr>
              <a:xfrm>
                <a:off x="835" y="804"/>
                <a:ext cx="1853" cy="1206"/>
              </a:xfrm>
              <a:custGeom>
                <a:rect l="0" t="0" r="0" b="0"/>
                <a:pathLst>
                  <a:path w="1853" h="1206">
                    <a:moveTo>
                      <a:pt x="1014" y="0"/>
                    </a:moveTo>
                    <a:lnTo>
                      <a:pt x="1014" y="529"/>
                    </a:lnTo>
                    <a:lnTo>
                      <a:pt x="1853" y="1206"/>
                    </a:lnTo>
                    <a:lnTo>
                      <a:pt x="896" y="813"/>
                    </a:lnTo>
                    <a:lnTo>
                      <a:pt x="0" y="1204"/>
                    </a:lnTo>
                    <a:lnTo>
                      <a:pt x="789" y="540"/>
                    </a:lnTo>
                    <a:lnTo>
                      <a:pt x="789" y="0"/>
                    </a:lnTo>
                    <a:lnTo>
                      <a:pt x="1014" y="0"/>
                    </a:lnTo>
                    <a:close/>
                  </a:path>
                </a:pathLst>
              </a:custGeom>
              <a:solidFill>
                <a:srgbClr val="4287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7" name="任意多边形 311566"/>
              <p:cNvSpPr/>
              <p:nvPr/>
            </p:nvSpPr>
            <p:spPr>
              <a:xfrm>
                <a:off x="838" y="804"/>
                <a:ext cx="1846" cy="1204"/>
              </a:xfrm>
              <a:custGeom>
                <a:rect l="0" t="0" r="0" b="0"/>
                <a:pathLst>
                  <a:path w="1846" h="1204">
                    <a:moveTo>
                      <a:pt x="1011" y="0"/>
                    </a:moveTo>
                    <a:lnTo>
                      <a:pt x="1011" y="529"/>
                    </a:lnTo>
                    <a:lnTo>
                      <a:pt x="1846" y="1204"/>
                    </a:lnTo>
                    <a:lnTo>
                      <a:pt x="891" y="811"/>
                    </a:lnTo>
                    <a:lnTo>
                      <a:pt x="0" y="1204"/>
                    </a:lnTo>
                    <a:lnTo>
                      <a:pt x="786" y="540"/>
                    </a:lnTo>
                    <a:lnTo>
                      <a:pt x="786" y="0"/>
                    </a:lnTo>
                    <a:lnTo>
                      <a:pt x="1011" y="0"/>
                    </a:lnTo>
                    <a:close/>
                  </a:path>
                </a:pathLst>
              </a:custGeom>
              <a:solidFill>
                <a:srgbClr val="4587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8" name="任意多边形 311567"/>
              <p:cNvSpPr/>
              <p:nvPr/>
            </p:nvSpPr>
            <p:spPr>
              <a:xfrm>
                <a:off x="840" y="804"/>
                <a:ext cx="1842" cy="1204"/>
              </a:xfrm>
              <a:custGeom>
                <a:rect l="0" t="0" r="0" b="0"/>
                <a:pathLst>
                  <a:path w="1842" h="1204">
                    <a:moveTo>
                      <a:pt x="1007" y="0"/>
                    </a:moveTo>
                    <a:lnTo>
                      <a:pt x="1007" y="529"/>
                    </a:lnTo>
                    <a:lnTo>
                      <a:pt x="1842" y="1204"/>
                    </a:lnTo>
                    <a:lnTo>
                      <a:pt x="889" y="809"/>
                    </a:lnTo>
                    <a:lnTo>
                      <a:pt x="0" y="1202"/>
                    </a:lnTo>
                    <a:lnTo>
                      <a:pt x="784" y="540"/>
                    </a:lnTo>
                    <a:lnTo>
                      <a:pt x="784" y="0"/>
                    </a:lnTo>
                    <a:lnTo>
                      <a:pt x="1007" y="0"/>
                    </a:lnTo>
                    <a:close/>
                  </a:path>
                </a:pathLst>
              </a:custGeom>
              <a:solidFill>
                <a:srgbClr val="4788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69" name="任意多边形 311568"/>
              <p:cNvSpPr/>
              <p:nvPr/>
            </p:nvSpPr>
            <p:spPr>
              <a:xfrm>
                <a:off x="842" y="804"/>
                <a:ext cx="1837" cy="1202"/>
              </a:xfrm>
              <a:custGeom>
                <a:rect l="0" t="0" r="0" b="0"/>
                <a:pathLst>
                  <a:path w="1836" h="1202">
                    <a:moveTo>
                      <a:pt x="1003" y="0"/>
                    </a:moveTo>
                    <a:lnTo>
                      <a:pt x="1003" y="529"/>
                    </a:lnTo>
                    <a:lnTo>
                      <a:pt x="1837" y="1202"/>
                    </a:lnTo>
                    <a:lnTo>
                      <a:pt x="887" y="806"/>
                    </a:lnTo>
                    <a:lnTo>
                      <a:pt x="0" y="1200"/>
                    </a:lnTo>
                    <a:lnTo>
                      <a:pt x="784" y="540"/>
                    </a:lnTo>
                    <a:lnTo>
                      <a:pt x="784" y="2"/>
                    </a:lnTo>
                    <a:lnTo>
                      <a:pt x="1003" y="0"/>
                    </a:lnTo>
                    <a:close/>
                  </a:path>
                </a:pathLst>
              </a:custGeom>
              <a:solidFill>
                <a:srgbClr val="4889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0" name="任意多边形 311569"/>
              <p:cNvSpPr/>
              <p:nvPr/>
            </p:nvSpPr>
            <p:spPr>
              <a:xfrm>
                <a:off x="844" y="804"/>
                <a:ext cx="1833" cy="1200"/>
              </a:xfrm>
              <a:custGeom>
                <a:rect l="0" t="0" r="0" b="0"/>
                <a:pathLst>
                  <a:path w="1832" h="1200">
                    <a:moveTo>
                      <a:pt x="1001" y="0"/>
                    </a:moveTo>
                    <a:lnTo>
                      <a:pt x="1001" y="531"/>
                    </a:lnTo>
                    <a:lnTo>
                      <a:pt x="1833" y="1200"/>
                    </a:lnTo>
                    <a:lnTo>
                      <a:pt x="885" y="804"/>
                    </a:lnTo>
                    <a:lnTo>
                      <a:pt x="0" y="1200"/>
                    </a:lnTo>
                    <a:lnTo>
                      <a:pt x="782" y="540"/>
                    </a:lnTo>
                    <a:lnTo>
                      <a:pt x="782" y="2"/>
                    </a:lnTo>
                    <a:lnTo>
                      <a:pt x="1001" y="0"/>
                    </a:lnTo>
                    <a:close/>
                  </a:path>
                </a:pathLst>
              </a:custGeom>
              <a:solidFill>
                <a:srgbClr val="4A8A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1" name="任意多边形 311570"/>
              <p:cNvSpPr/>
              <p:nvPr/>
            </p:nvSpPr>
            <p:spPr>
              <a:xfrm>
                <a:off x="846" y="804"/>
                <a:ext cx="1827" cy="1200"/>
              </a:xfrm>
              <a:custGeom>
                <a:rect l="0" t="0" r="0" b="0"/>
                <a:pathLst>
                  <a:path w="1827" h="1200">
                    <a:moveTo>
                      <a:pt x="997" y="0"/>
                    </a:moveTo>
                    <a:lnTo>
                      <a:pt x="997" y="531"/>
                    </a:lnTo>
                    <a:lnTo>
                      <a:pt x="1827" y="1200"/>
                    </a:lnTo>
                    <a:lnTo>
                      <a:pt x="881" y="802"/>
                    </a:lnTo>
                    <a:lnTo>
                      <a:pt x="0" y="1198"/>
                    </a:lnTo>
                    <a:lnTo>
                      <a:pt x="780" y="540"/>
                    </a:lnTo>
                    <a:lnTo>
                      <a:pt x="780" y="2"/>
                    </a:lnTo>
                    <a:lnTo>
                      <a:pt x="997" y="0"/>
                    </a:lnTo>
                    <a:close/>
                  </a:path>
                </a:pathLst>
              </a:custGeom>
              <a:solidFill>
                <a:srgbClr val="4D8B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2" name="任意多边形 311571"/>
              <p:cNvSpPr/>
              <p:nvPr/>
            </p:nvSpPr>
            <p:spPr>
              <a:xfrm>
                <a:off x="849" y="806"/>
                <a:ext cx="1822" cy="1196"/>
              </a:xfrm>
              <a:custGeom>
                <a:rect l="0" t="0" r="0" b="0"/>
                <a:pathLst>
                  <a:path w="1822" h="1196">
                    <a:moveTo>
                      <a:pt x="991" y="0"/>
                    </a:moveTo>
                    <a:lnTo>
                      <a:pt x="991" y="529"/>
                    </a:lnTo>
                    <a:lnTo>
                      <a:pt x="1822" y="1196"/>
                    </a:lnTo>
                    <a:lnTo>
                      <a:pt x="878" y="798"/>
                    </a:lnTo>
                    <a:lnTo>
                      <a:pt x="0" y="1193"/>
                    </a:lnTo>
                    <a:lnTo>
                      <a:pt x="777" y="538"/>
                    </a:lnTo>
                    <a:lnTo>
                      <a:pt x="780" y="0"/>
                    </a:lnTo>
                    <a:lnTo>
                      <a:pt x="991" y="0"/>
                    </a:lnTo>
                    <a:close/>
                  </a:path>
                </a:pathLst>
              </a:custGeom>
              <a:solidFill>
                <a:srgbClr val="4F8C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3" name="任意多边形 311572"/>
              <p:cNvSpPr/>
              <p:nvPr/>
            </p:nvSpPr>
            <p:spPr>
              <a:xfrm>
                <a:off x="851" y="806"/>
                <a:ext cx="1817" cy="1193"/>
              </a:xfrm>
              <a:custGeom>
                <a:rect l="0" t="0" r="0" b="0"/>
                <a:pathLst>
                  <a:path w="1817" h="1193">
                    <a:moveTo>
                      <a:pt x="989" y="0"/>
                    </a:moveTo>
                    <a:lnTo>
                      <a:pt x="989" y="529"/>
                    </a:lnTo>
                    <a:lnTo>
                      <a:pt x="1817" y="1193"/>
                    </a:lnTo>
                    <a:lnTo>
                      <a:pt x="876" y="798"/>
                    </a:lnTo>
                    <a:lnTo>
                      <a:pt x="0" y="1191"/>
                    </a:lnTo>
                    <a:lnTo>
                      <a:pt x="775" y="538"/>
                    </a:lnTo>
                    <a:lnTo>
                      <a:pt x="778" y="0"/>
                    </a:lnTo>
                    <a:lnTo>
                      <a:pt x="989" y="0"/>
                    </a:lnTo>
                    <a:close/>
                  </a:path>
                </a:pathLst>
              </a:custGeom>
              <a:solidFill>
                <a:srgbClr val="518D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4" name="任意多边形 311573"/>
              <p:cNvSpPr/>
              <p:nvPr/>
            </p:nvSpPr>
            <p:spPr>
              <a:xfrm>
                <a:off x="853" y="806"/>
                <a:ext cx="1813" cy="1193"/>
              </a:xfrm>
              <a:custGeom>
                <a:rect l="0" t="0" r="0" b="0"/>
                <a:pathLst>
                  <a:path w="1813" h="1193">
                    <a:moveTo>
                      <a:pt x="985" y="0"/>
                    </a:moveTo>
                    <a:lnTo>
                      <a:pt x="985" y="529"/>
                    </a:lnTo>
                    <a:lnTo>
                      <a:pt x="1813" y="1193"/>
                    </a:lnTo>
                    <a:lnTo>
                      <a:pt x="874" y="796"/>
                    </a:lnTo>
                    <a:lnTo>
                      <a:pt x="0" y="1191"/>
                    </a:lnTo>
                    <a:lnTo>
                      <a:pt x="776" y="538"/>
                    </a:lnTo>
                    <a:lnTo>
                      <a:pt x="776" y="0"/>
                    </a:lnTo>
                    <a:lnTo>
                      <a:pt x="985" y="0"/>
                    </a:lnTo>
                    <a:close/>
                  </a:path>
                </a:pathLst>
              </a:custGeom>
              <a:solidFill>
                <a:srgbClr val="538D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5" name="任意多边形 311574"/>
              <p:cNvSpPr/>
              <p:nvPr/>
            </p:nvSpPr>
            <p:spPr>
              <a:xfrm>
                <a:off x="855" y="806"/>
                <a:ext cx="1809" cy="1191"/>
              </a:xfrm>
              <a:custGeom>
                <a:rect l="0" t="0" r="0" b="0"/>
                <a:pathLst>
                  <a:path w="1809" h="1191">
                    <a:moveTo>
                      <a:pt x="983" y="0"/>
                    </a:moveTo>
                    <a:lnTo>
                      <a:pt x="981" y="529"/>
                    </a:lnTo>
                    <a:lnTo>
                      <a:pt x="1809" y="1191"/>
                    </a:lnTo>
                    <a:lnTo>
                      <a:pt x="870" y="793"/>
                    </a:lnTo>
                    <a:lnTo>
                      <a:pt x="0" y="1189"/>
                    </a:lnTo>
                    <a:lnTo>
                      <a:pt x="774" y="538"/>
                    </a:lnTo>
                    <a:lnTo>
                      <a:pt x="774" y="0"/>
                    </a:lnTo>
                    <a:lnTo>
                      <a:pt x="983" y="0"/>
                    </a:lnTo>
                    <a:close/>
                  </a:path>
                </a:pathLst>
              </a:custGeom>
              <a:solidFill>
                <a:srgbClr val="548E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6" name="任意多边形 311575"/>
              <p:cNvSpPr/>
              <p:nvPr/>
            </p:nvSpPr>
            <p:spPr>
              <a:xfrm>
                <a:off x="855" y="806"/>
                <a:ext cx="1805" cy="1189"/>
              </a:xfrm>
              <a:custGeom>
                <a:rect l="0" t="0" r="0" b="0"/>
                <a:pathLst>
                  <a:path w="1805" h="1189">
                    <a:moveTo>
                      <a:pt x="981" y="0"/>
                    </a:moveTo>
                    <a:lnTo>
                      <a:pt x="981" y="531"/>
                    </a:lnTo>
                    <a:lnTo>
                      <a:pt x="1805" y="1189"/>
                    </a:lnTo>
                    <a:lnTo>
                      <a:pt x="870" y="791"/>
                    </a:lnTo>
                    <a:lnTo>
                      <a:pt x="0" y="1187"/>
                    </a:lnTo>
                    <a:lnTo>
                      <a:pt x="774" y="540"/>
                    </a:lnTo>
                    <a:lnTo>
                      <a:pt x="776" y="0"/>
                    </a:lnTo>
                    <a:lnTo>
                      <a:pt x="981" y="0"/>
                    </a:lnTo>
                    <a:close/>
                  </a:path>
                </a:pathLst>
              </a:custGeom>
              <a:solidFill>
                <a:srgbClr val="568F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7" name="任意多边形 311576"/>
              <p:cNvSpPr/>
              <p:nvPr/>
            </p:nvSpPr>
            <p:spPr>
              <a:xfrm>
                <a:off x="857" y="806"/>
                <a:ext cx="1801" cy="1189"/>
              </a:xfrm>
              <a:custGeom>
                <a:rect l="0" t="0" r="0" b="0"/>
                <a:pathLst>
                  <a:path w="1801" h="1189">
                    <a:moveTo>
                      <a:pt x="977" y="0"/>
                    </a:moveTo>
                    <a:lnTo>
                      <a:pt x="977" y="531"/>
                    </a:lnTo>
                    <a:lnTo>
                      <a:pt x="1801" y="1189"/>
                    </a:lnTo>
                    <a:lnTo>
                      <a:pt x="868" y="789"/>
                    </a:lnTo>
                    <a:lnTo>
                      <a:pt x="0" y="1187"/>
                    </a:lnTo>
                    <a:lnTo>
                      <a:pt x="772" y="540"/>
                    </a:lnTo>
                    <a:lnTo>
                      <a:pt x="774" y="0"/>
                    </a:lnTo>
                    <a:lnTo>
                      <a:pt x="977" y="0"/>
                    </a:lnTo>
                    <a:close/>
                  </a:path>
                </a:pathLst>
              </a:custGeom>
              <a:solidFill>
                <a:srgbClr val="5890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8" name="任意多边形 311577"/>
              <p:cNvSpPr/>
              <p:nvPr/>
            </p:nvSpPr>
            <p:spPr>
              <a:xfrm>
                <a:off x="860" y="806"/>
                <a:ext cx="1795" cy="1187"/>
              </a:xfrm>
              <a:custGeom>
                <a:rect l="0" t="0" r="0" b="0"/>
                <a:pathLst>
                  <a:path w="1794" h="1187">
                    <a:moveTo>
                      <a:pt x="974" y="0"/>
                    </a:moveTo>
                    <a:lnTo>
                      <a:pt x="972" y="531"/>
                    </a:lnTo>
                    <a:lnTo>
                      <a:pt x="1795" y="1187"/>
                    </a:lnTo>
                    <a:lnTo>
                      <a:pt x="865" y="787"/>
                    </a:lnTo>
                    <a:lnTo>
                      <a:pt x="0" y="1185"/>
                    </a:lnTo>
                    <a:lnTo>
                      <a:pt x="769" y="540"/>
                    </a:lnTo>
                    <a:lnTo>
                      <a:pt x="771" y="0"/>
                    </a:lnTo>
                    <a:lnTo>
                      <a:pt x="974" y="0"/>
                    </a:lnTo>
                    <a:close/>
                  </a:path>
                </a:pathLst>
              </a:custGeom>
              <a:solidFill>
                <a:srgbClr val="5991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79" name="任意多边形 311578"/>
              <p:cNvSpPr/>
              <p:nvPr/>
            </p:nvSpPr>
            <p:spPr>
              <a:xfrm>
                <a:off x="862" y="806"/>
                <a:ext cx="1791" cy="1185"/>
              </a:xfrm>
              <a:custGeom>
                <a:rect l="0" t="0" r="0" b="0"/>
                <a:pathLst>
                  <a:path w="1790" h="1185">
                    <a:moveTo>
                      <a:pt x="970" y="0"/>
                    </a:moveTo>
                    <a:lnTo>
                      <a:pt x="970" y="531"/>
                    </a:lnTo>
                    <a:lnTo>
                      <a:pt x="1791" y="1185"/>
                    </a:lnTo>
                    <a:lnTo>
                      <a:pt x="860" y="787"/>
                    </a:lnTo>
                    <a:lnTo>
                      <a:pt x="0" y="1182"/>
                    </a:lnTo>
                    <a:lnTo>
                      <a:pt x="769" y="540"/>
                    </a:lnTo>
                    <a:lnTo>
                      <a:pt x="771" y="2"/>
                    </a:lnTo>
                    <a:lnTo>
                      <a:pt x="970" y="0"/>
                    </a:lnTo>
                    <a:close/>
                  </a:path>
                </a:pathLst>
              </a:custGeom>
              <a:solidFill>
                <a:srgbClr val="5A92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0" name="任意多边形 311579"/>
              <p:cNvSpPr/>
              <p:nvPr/>
            </p:nvSpPr>
            <p:spPr>
              <a:xfrm>
                <a:off x="864" y="806"/>
                <a:ext cx="1785" cy="1185"/>
              </a:xfrm>
              <a:custGeom>
                <a:rect l="0" t="0" r="0" b="0"/>
                <a:pathLst>
                  <a:path w="1785" h="1185">
                    <a:moveTo>
                      <a:pt x="966" y="0"/>
                    </a:moveTo>
                    <a:lnTo>
                      <a:pt x="966" y="531"/>
                    </a:lnTo>
                    <a:lnTo>
                      <a:pt x="1785" y="1185"/>
                    </a:lnTo>
                    <a:lnTo>
                      <a:pt x="858" y="785"/>
                    </a:lnTo>
                    <a:lnTo>
                      <a:pt x="0" y="1180"/>
                    </a:lnTo>
                    <a:lnTo>
                      <a:pt x="767" y="540"/>
                    </a:lnTo>
                    <a:lnTo>
                      <a:pt x="769" y="2"/>
                    </a:lnTo>
                    <a:lnTo>
                      <a:pt x="966" y="0"/>
                    </a:lnTo>
                    <a:close/>
                  </a:path>
                </a:pathLst>
              </a:custGeom>
              <a:solidFill>
                <a:srgbClr val="5C92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1" name="任意多边形 311580"/>
              <p:cNvSpPr/>
              <p:nvPr/>
            </p:nvSpPr>
            <p:spPr>
              <a:xfrm>
                <a:off x="866" y="806"/>
                <a:ext cx="1781" cy="1182"/>
              </a:xfrm>
              <a:custGeom>
                <a:rect l="0" t="0" r="0" b="0"/>
                <a:pathLst>
                  <a:path w="1781" h="1182">
                    <a:moveTo>
                      <a:pt x="964" y="0"/>
                    </a:moveTo>
                    <a:lnTo>
                      <a:pt x="961" y="531"/>
                    </a:lnTo>
                    <a:lnTo>
                      <a:pt x="1781" y="1182"/>
                    </a:lnTo>
                    <a:lnTo>
                      <a:pt x="856" y="783"/>
                    </a:lnTo>
                    <a:lnTo>
                      <a:pt x="0" y="1180"/>
                    </a:lnTo>
                    <a:lnTo>
                      <a:pt x="765" y="540"/>
                    </a:lnTo>
                    <a:lnTo>
                      <a:pt x="767" y="2"/>
                    </a:lnTo>
                    <a:lnTo>
                      <a:pt x="964" y="0"/>
                    </a:lnTo>
                    <a:close/>
                  </a:path>
                </a:pathLst>
              </a:custGeom>
              <a:solidFill>
                <a:srgbClr val="5D92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2" name="任意多边形 311581"/>
              <p:cNvSpPr/>
              <p:nvPr/>
            </p:nvSpPr>
            <p:spPr>
              <a:xfrm>
                <a:off x="868" y="806"/>
                <a:ext cx="1776" cy="1180"/>
              </a:xfrm>
              <a:custGeom>
                <a:rect l="0" t="0" r="0" b="0"/>
                <a:pathLst>
                  <a:path w="1775" h="1180">
                    <a:moveTo>
                      <a:pt x="959" y="0"/>
                    </a:moveTo>
                    <a:lnTo>
                      <a:pt x="959" y="533"/>
                    </a:lnTo>
                    <a:lnTo>
                      <a:pt x="1776" y="1180"/>
                    </a:lnTo>
                    <a:lnTo>
                      <a:pt x="854" y="780"/>
                    </a:lnTo>
                    <a:lnTo>
                      <a:pt x="0" y="1178"/>
                    </a:lnTo>
                    <a:lnTo>
                      <a:pt x="763" y="540"/>
                    </a:lnTo>
                    <a:lnTo>
                      <a:pt x="767" y="2"/>
                    </a:lnTo>
                    <a:lnTo>
                      <a:pt x="959" y="0"/>
                    </a:lnTo>
                    <a:close/>
                  </a:path>
                </a:pathLst>
              </a:custGeom>
              <a:solidFill>
                <a:srgbClr val="5F93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3" name="任意多边形 311582"/>
              <p:cNvSpPr/>
              <p:nvPr/>
            </p:nvSpPr>
            <p:spPr>
              <a:xfrm>
                <a:off x="870" y="808"/>
                <a:ext cx="1772" cy="1178"/>
              </a:xfrm>
              <a:custGeom>
                <a:rect l="0" t="0" r="0" b="0"/>
                <a:pathLst>
                  <a:path w="1771" h="1178">
                    <a:moveTo>
                      <a:pt x="957" y="0"/>
                    </a:moveTo>
                    <a:lnTo>
                      <a:pt x="955" y="531"/>
                    </a:lnTo>
                    <a:lnTo>
                      <a:pt x="1772" y="1178"/>
                    </a:lnTo>
                    <a:lnTo>
                      <a:pt x="850" y="776"/>
                    </a:lnTo>
                    <a:lnTo>
                      <a:pt x="0" y="1174"/>
                    </a:lnTo>
                    <a:lnTo>
                      <a:pt x="761" y="538"/>
                    </a:lnTo>
                    <a:lnTo>
                      <a:pt x="765" y="0"/>
                    </a:lnTo>
                    <a:lnTo>
                      <a:pt x="957" y="0"/>
                    </a:lnTo>
                    <a:close/>
                  </a:path>
                </a:pathLst>
              </a:custGeom>
              <a:solidFill>
                <a:srgbClr val="6194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4" name="任意多边形 311583"/>
              <p:cNvSpPr/>
              <p:nvPr/>
            </p:nvSpPr>
            <p:spPr>
              <a:xfrm>
                <a:off x="873" y="808"/>
                <a:ext cx="1765" cy="1176"/>
              </a:xfrm>
              <a:custGeom>
                <a:rect l="0" t="0" r="0" b="0"/>
                <a:pathLst>
                  <a:path w="1765" h="1176">
                    <a:moveTo>
                      <a:pt x="952" y="0"/>
                    </a:moveTo>
                    <a:lnTo>
                      <a:pt x="950" y="531"/>
                    </a:lnTo>
                    <a:lnTo>
                      <a:pt x="1765" y="1176"/>
                    </a:lnTo>
                    <a:lnTo>
                      <a:pt x="847" y="774"/>
                    </a:lnTo>
                    <a:lnTo>
                      <a:pt x="0" y="1174"/>
                    </a:lnTo>
                    <a:lnTo>
                      <a:pt x="760" y="538"/>
                    </a:lnTo>
                    <a:lnTo>
                      <a:pt x="762" y="0"/>
                    </a:lnTo>
                    <a:lnTo>
                      <a:pt x="952" y="0"/>
                    </a:lnTo>
                    <a:close/>
                  </a:path>
                </a:pathLst>
              </a:custGeom>
              <a:solidFill>
                <a:srgbClr val="6395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5" name="任意多边形 311584"/>
              <p:cNvSpPr/>
              <p:nvPr/>
            </p:nvSpPr>
            <p:spPr>
              <a:xfrm>
                <a:off x="875" y="808"/>
                <a:ext cx="1761" cy="1174"/>
              </a:xfrm>
              <a:custGeom>
                <a:rect l="0" t="0" r="0" b="0"/>
                <a:pathLst>
                  <a:path w="1761" h="1174">
                    <a:moveTo>
                      <a:pt x="948" y="0"/>
                    </a:moveTo>
                    <a:lnTo>
                      <a:pt x="948" y="531"/>
                    </a:lnTo>
                    <a:lnTo>
                      <a:pt x="1761" y="1174"/>
                    </a:lnTo>
                    <a:lnTo>
                      <a:pt x="845" y="772"/>
                    </a:lnTo>
                    <a:lnTo>
                      <a:pt x="0" y="1172"/>
                    </a:lnTo>
                    <a:lnTo>
                      <a:pt x="758" y="540"/>
                    </a:lnTo>
                    <a:lnTo>
                      <a:pt x="762" y="0"/>
                    </a:lnTo>
                    <a:lnTo>
                      <a:pt x="948" y="0"/>
                    </a:lnTo>
                    <a:close/>
                  </a:path>
                </a:pathLst>
              </a:custGeom>
              <a:solidFill>
                <a:srgbClr val="6597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6" name="任意多边形 311585"/>
              <p:cNvSpPr/>
              <p:nvPr/>
            </p:nvSpPr>
            <p:spPr>
              <a:xfrm>
                <a:off x="877" y="808"/>
                <a:ext cx="1757" cy="1174"/>
              </a:xfrm>
              <a:custGeom>
                <a:rect l="0" t="0" r="0" b="0"/>
                <a:pathLst>
                  <a:path w="1756" h="1174">
                    <a:moveTo>
                      <a:pt x="946" y="0"/>
                    </a:moveTo>
                    <a:lnTo>
                      <a:pt x="944" y="531"/>
                    </a:lnTo>
                    <a:lnTo>
                      <a:pt x="1757" y="1174"/>
                    </a:lnTo>
                    <a:lnTo>
                      <a:pt x="843" y="772"/>
                    </a:lnTo>
                    <a:lnTo>
                      <a:pt x="0" y="1170"/>
                    </a:lnTo>
                    <a:lnTo>
                      <a:pt x="756" y="540"/>
                    </a:lnTo>
                    <a:lnTo>
                      <a:pt x="760" y="0"/>
                    </a:lnTo>
                    <a:lnTo>
                      <a:pt x="946" y="0"/>
                    </a:lnTo>
                    <a:close/>
                  </a:path>
                </a:pathLst>
              </a:custGeom>
              <a:solidFill>
                <a:srgbClr val="6798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7" name="任意多边形 311586"/>
              <p:cNvSpPr/>
              <p:nvPr/>
            </p:nvSpPr>
            <p:spPr>
              <a:xfrm>
                <a:off x="879" y="808"/>
                <a:ext cx="1752" cy="1172"/>
              </a:xfrm>
              <a:custGeom>
                <a:rect l="0" t="0" r="0" b="0"/>
                <a:pathLst>
                  <a:path w="1752" h="1172">
                    <a:moveTo>
                      <a:pt x="942" y="0"/>
                    </a:moveTo>
                    <a:lnTo>
                      <a:pt x="940" y="531"/>
                    </a:lnTo>
                    <a:lnTo>
                      <a:pt x="1752" y="1172"/>
                    </a:lnTo>
                    <a:lnTo>
                      <a:pt x="839" y="770"/>
                    </a:lnTo>
                    <a:lnTo>
                      <a:pt x="0" y="1167"/>
                    </a:lnTo>
                    <a:lnTo>
                      <a:pt x="754" y="540"/>
                    </a:lnTo>
                    <a:lnTo>
                      <a:pt x="758" y="0"/>
                    </a:lnTo>
                    <a:lnTo>
                      <a:pt x="942" y="0"/>
                    </a:lnTo>
                    <a:close/>
                  </a:path>
                </a:pathLst>
              </a:custGeom>
              <a:solidFill>
                <a:srgbClr val="6998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8" name="任意多边形 311587"/>
              <p:cNvSpPr/>
              <p:nvPr/>
            </p:nvSpPr>
            <p:spPr>
              <a:xfrm>
                <a:off x="881" y="808"/>
                <a:ext cx="1748" cy="1172"/>
              </a:xfrm>
              <a:custGeom>
                <a:rect l="0" t="0" r="0" b="0"/>
                <a:pathLst>
                  <a:path w="1748" h="1172">
                    <a:moveTo>
                      <a:pt x="938" y="0"/>
                    </a:moveTo>
                    <a:lnTo>
                      <a:pt x="938" y="534"/>
                    </a:lnTo>
                    <a:lnTo>
                      <a:pt x="1748" y="1172"/>
                    </a:lnTo>
                    <a:lnTo>
                      <a:pt x="837" y="767"/>
                    </a:lnTo>
                    <a:lnTo>
                      <a:pt x="0" y="1167"/>
                    </a:lnTo>
                    <a:lnTo>
                      <a:pt x="752" y="540"/>
                    </a:lnTo>
                    <a:lnTo>
                      <a:pt x="756" y="0"/>
                    </a:lnTo>
                    <a:lnTo>
                      <a:pt x="938" y="0"/>
                    </a:lnTo>
                    <a:close/>
                  </a:path>
                </a:pathLst>
              </a:custGeom>
              <a:solidFill>
                <a:srgbClr val="6B9A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89" name="任意多边形 311588"/>
              <p:cNvSpPr/>
              <p:nvPr/>
            </p:nvSpPr>
            <p:spPr>
              <a:xfrm>
                <a:off x="884" y="808"/>
                <a:ext cx="1741" cy="1170"/>
              </a:xfrm>
              <a:custGeom>
                <a:rect l="0" t="0" r="0" b="0"/>
                <a:pathLst>
                  <a:path w="1741" h="1170">
                    <a:moveTo>
                      <a:pt x="935" y="0"/>
                    </a:moveTo>
                    <a:lnTo>
                      <a:pt x="932" y="534"/>
                    </a:lnTo>
                    <a:lnTo>
                      <a:pt x="1741" y="1170"/>
                    </a:lnTo>
                    <a:lnTo>
                      <a:pt x="834" y="765"/>
                    </a:lnTo>
                    <a:lnTo>
                      <a:pt x="0" y="1165"/>
                    </a:lnTo>
                    <a:lnTo>
                      <a:pt x="751" y="540"/>
                    </a:lnTo>
                    <a:lnTo>
                      <a:pt x="755" y="3"/>
                    </a:lnTo>
                    <a:lnTo>
                      <a:pt x="935" y="0"/>
                    </a:lnTo>
                    <a:close/>
                  </a:path>
                </a:pathLst>
              </a:custGeom>
              <a:solidFill>
                <a:srgbClr val="6C9B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0" name="任意多边形 311589"/>
              <p:cNvSpPr/>
              <p:nvPr/>
            </p:nvSpPr>
            <p:spPr>
              <a:xfrm>
                <a:off x="886" y="808"/>
                <a:ext cx="1737" cy="1167"/>
              </a:xfrm>
              <a:custGeom>
                <a:rect l="0" t="0" r="0" b="0"/>
                <a:pathLst>
                  <a:path w="1737" h="1167">
                    <a:moveTo>
                      <a:pt x="930" y="0"/>
                    </a:moveTo>
                    <a:lnTo>
                      <a:pt x="928" y="534"/>
                    </a:lnTo>
                    <a:lnTo>
                      <a:pt x="1737" y="1167"/>
                    </a:lnTo>
                    <a:lnTo>
                      <a:pt x="832" y="763"/>
                    </a:lnTo>
                    <a:lnTo>
                      <a:pt x="0" y="1163"/>
                    </a:lnTo>
                    <a:lnTo>
                      <a:pt x="749" y="540"/>
                    </a:lnTo>
                    <a:lnTo>
                      <a:pt x="753" y="3"/>
                    </a:lnTo>
                    <a:lnTo>
                      <a:pt x="930" y="0"/>
                    </a:lnTo>
                    <a:close/>
                  </a:path>
                </a:pathLst>
              </a:custGeom>
              <a:solidFill>
                <a:srgbClr val="6E9B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1" name="任意多边形 311590"/>
              <p:cNvSpPr/>
              <p:nvPr/>
            </p:nvSpPr>
            <p:spPr>
              <a:xfrm>
                <a:off x="888" y="808"/>
                <a:ext cx="1732" cy="1167"/>
              </a:xfrm>
              <a:custGeom>
                <a:rect l="0" t="0" r="0" b="0"/>
                <a:pathLst>
                  <a:path w="1731" h="1167">
                    <a:moveTo>
                      <a:pt x="926" y="0"/>
                    </a:moveTo>
                    <a:lnTo>
                      <a:pt x="926" y="534"/>
                    </a:lnTo>
                    <a:lnTo>
                      <a:pt x="1732" y="1167"/>
                    </a:lnTo>
                    <a:lnTo>
                      <a:pt x="828" y="761"/>
                    </a:lnTo>
                    <a:lnTo>
                      <a:pt x="0" y="1163"/>
                    </a:lnTo>
                    <a:lnTo>
                      <a:pt x="747" y="540"/>
                    </a:lnTo>
                    <a:lnTo>
                      <a:pt x="751" y="3"/>
                    </a:lnTo>
                    <a:lnTo>
                      <a:pt x="926" y="0"/>
                    </a:lnTo>
                    <a:close/>
                  </a:path>
                </a:pathLst>
              </a:custGeom>
              <a:solidFill>
                <a:srgbClr val="709C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2" name="任意多边形 311591"/>
              <p:cNvSpPr/>
              <p:nvPr/>
            </p:nvSpPr>
            <p:spPr>
              <a:xfrm>
                <a:off x="888" y="808"/>
                <a:ext cx="1730" cy="1165"/>
              </a:xfrm>
              <a:custGeom>
                <a:rect l="0" t="0" r="0" b="0"/>
                <a:pathLst>
                  <a:path w="1730" h="1165">
                    <a:moveTo>
                      <a:pt x="926" y="0"/>
                    </a:moveTo>
                    <a:lnTo>
                      <a:pt x="924" y="534"/>
                    </a:lnTo>
                    <a:lnTo>
                      <a:pt x="1730" y="1165"/>
                    </a:lnTo>
                    <a:lnTo>
                      <a:pt x="828" y="761"/>
                    </a:lnTo>
                    <a:lnTo>
                      <a:pt x="0" y="1161"/>
                    </a:lnTo>
                    <a:lnTo>
                      <a:pt x="747" y="540"/>
                    </a:lnTo>
                    <a:lnTo>
                      <a:pt x="754" y="3"/>
                    </a:lnTo>
                    <a:lnTo>
                      <a:pt x="926" y="0"/>
                    </a:lnTo>
                    <a:close/>
                  </a:path>
                </a:pathLst>
              </a:custGeom>
              <a:solidFill>
                <a:srgbClr val="719D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3" name="任意多边形 311592"/>
              <p:cNvSpPr/>
              <p:nvPr/>
            </p:nvSpPr>
            <p:spPr>
              <a:xfrm>
                <a:off x="890" y="811"/>
                <a:ext cx="1724" cy="1160"/>
              </a:xfrm>
              <a:custGeom>
                <a:rect l="0" t="0" r="0" b="0"/>
                <a:pathLst>
                  <a:path w="1724" h="1160">
                    <a:moveTo>
                      <a:pt x="922" y="0"/>
                    </a:moveTo>
                    <a:lnTo>
                      <a:pt x="920" y="533"/>
                    </a:lnTo>
                    <a:lnTo>
                      <a:pt x="1724" y="1160"/>
                    </a:lnTo>
                    <a:lnTo>
                      <a:pt x="826" y="756"/>
                    </a:lnTo>
                    <a:lnTo>
                      <a:pt x="0" y="1156"/>
                    </a:lnTo>
                    <a:lnTo>
                      <a:pt x="745" y="537"/>
                    </a:lnTo>
                    <a:lnTo>
                      <a:pt x="752" y="0"/>
                    </a:lnTo>
                    <a:lnTo>
                      <a:pt x="922" y="0"/>
                    </a:lnTo>
                    <a:close/>
                  </a:path>
                </a:pathLst>
              </a:custGeom>
              <a:solidFill>
                <a:srgbClr val="739E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4" name="任意多边形 311593"/>
              <p:cNvSpPr/>
              <p:nvPr/>
            </p:nvSpPr>
            <p:spPr>
              <a:xfrm>
                <a:off x="892" y="811"/>
                <a:ext cx="1720" cy="1160"/>
              </a:xfrm>
              <a:custGeom>
                <a:rect l="0" t="0" r="0" b="0"/>
                <a:pathLst>
                  <a:path w="1720" h="1160">
                    <a:moveTo>
                      <a:pt x="920" y="0"/>
                    </a:moveTo>
                    <a:lnTo>
                      <a:pt x="918" y="533"/>
                    </a:lnTo>
                    <a:lnTo>
                      <a:pt x="1720" y="1160"/>
                    </a:lnTo>
                    <a:lnTo>
                      <a:pt x="824" y="753"/>
                    </a:lnTo>
                    <a:lnTo>
                      <a:pt x="0" y="1153"/>
                    </a:lnTo>
                    <a:lnTo>
                      <a:pt x="745" y="537"/>
                    </a:lnTo>
                    <a:lnTo>
                      <a:pt x="750" y="0"/>
                    </a:lnTo>
                    <a:lnTo>
                      <a:pt x="920" y="0"/>
                    </a:lnTo>
                    <a:close/>
                  </a:path>
                </a:pathLst>
              </a:custGeom>
              <a:solidFill>
                <a:srgbClr val="749F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5" name="任意多边形 311594"/>
              <p:cNvSpPr/>
              <p:nvPr/>
            </p:nvSpPr>
            <p:spPr>
              <a:xfrm>
                <a:off x="894" y="811"/>
                <a:ext cx="1715" cy="1158"/>
              </a:xfrm>
              <a:custGeom>
                <a:rect l="0" t="0" r="0" b="0"/>
                <a:pathLst>
                  <a:path w="1714" h="1158">
                    <a:moveTo>
                      <a:pt x="916" y="0"/>
                    </a:moveTo>
                    <a:lnTo>
                      <a:pt x="914" y="533"/>
                    </a:lnTo>
                    <a:lnTo>
                      <a:pt x="1715" y="1158"/>
                    </a:lnTo>
                    <a:lnTo>
                      <a:pt x="820" y="751"/>
                    </a:lnTo>
                    <a:lnTo>
                      <a:pt x="0" y="1153"/>
                    </a:lnTo>
                    <a:lnTo>
                      <a:pt x="743" y="539"/>
                    </a:lnTo>
                    <a:lnTo>
                      <a:pt x="750" y="0"/>
                    </a:lnTo>
                    <a:lnTo>
                      <a:pt x="916" y="0"/>
                    </a:lnTo>
                    <a:close/>
                  </a:path>
                </a:pathLst>
              </a:custGeom>
              <a:solidFill>
                <a:srgbClr val="76A0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6" name="任意多边形 311595"/>
              <p:cNvSpPr/>
              <p:nvPr/>
            </p:nvSpPr>
            <p:spPr>
              <a:xfrm>
                <a:off x="897" y="811"/>
                <a:ext cx="1710" cy="1156"/>
              </a:xfrm>
              <a:custGeom>
                <a:rect l="0" t="0" r="0" b="0"/>
                <a:pathLst>
                  <a:path w="1710" h="1156">
                    <a:moveTo>
                      <a:pt x="911" y="0"/>
                    </a:moveTo>
                    <a:lnTo>
                      <a:pt x="909" y="533"/>
                    </a:lnTo>
                    <a:lnTo>
                      <a:pt x="1710" y="1156"/>
                    </a:lnTo>
                    <a:lnTo>
                      <a:pt x="817" y="749"/>
                    </a:lnTo>
                    <a:lnTo>
                      <a:pt x="0" y="1151"/>
                    </a:lnTo>
                    <a:lnTo>
                      <a:pt x="740" y="539"/>
                    </a:lnTo>
                    <a:lnTo>
                      <a:pt x="747" y="0"/>
                    </a:lnTo>
                    <a:lnTo>
                      <a:pt x="911" y="0"/>
                    </a:lnTo>
                    <a:close/>
                  </a:path>
                </a:pathLst>
              </a:custGeom>
              <a:solidFill>
                <a:srgbClr val="78A0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7" name="任意多边形 311596"/>
              <p:cNvSpPr/>
              <p:nvPr/>
            </p:nvSpPr>
            <p:spPr>
              <a:xfrm>
                <a:off x="899" y="811"/>
                <a:ext cx="1706" cy="1156"/>
              </a:xfrm>
              <a:custGeom>
                <a:rect l="0" t="0" r="0" b="0"/>
                <a:pathLst>
                  <a:path w="1706" h="1156">
                    <a:moveTo>
                      <a:pt x="909" y="0"/>
                    </a:moveTo>
                    <a:lnTo>
                      <a:pt x="907" y="533"/>
                    </a:lnTo>
                    <a:lnTo>
                      <a:pt x="1706" y="1156"/>
                    </a:lnTo>
                    <a:lnTo>
                      <a:pt x="815" y="747"/>
                    </a:lnTo>
                    <a:lnTo>
                      <a:pt x="0" y="1149"/>
                    </a:lnTo>
                    <a:lnTo>
                      <a:pt x="738" y="539"/>
                    </a:lnTo>
                    <a:lnTo>
                      <a:pt x="745" y="0"/>
                    </a:lnTo>
                    <a:lnTo>
                      <a:pt x="909" y="0"/>
                    </a:lnTo>
                    <a:close/>
                  </a:path>
                </a:pathLst>
              </a:custGeom>
              <a:solidFill>
                <a:srgbClr val="7AA1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8" name="任意多边形 311597"/>
              <p:cNvSpPr/>
              <p:nvPr/>
            </p:nvSpPr>
            <p:spPr>
              <a:xfrm>
                <a:off x="901" y="811"/>
                <a:ext cx="1700" cy="1153"/>
              </a:xfrm>
              <a:custGeom>
                <a:rect l="0" t="0" r="0" b="0"/>
                <a:pathLst>
                  <a:path w="1700" h="1153">
                    <a:moveTo>
                      <a:pt x="905" y="0"/>
                    </a:moveTo>
                    <a:lnTo>
                      <a:pt x="902" y="533"/>
                    </a:lnTo>
                    <a:lnTo>
                      <a:pt x="1700" y="1153"/>
                    </a:lnTo>
                    <a:lnTo>
                      <a:pt x="813" y="745"/>
                    </a:lnTo>
                    <a:lnTo>
                      <a:pt x="0" y="1149"/>
                    </a:lnTo>
                    <a:lnTo>
                      <a:pt x="738" y="539"/>
                    </a:lnTo>
                    <a:lnTo>
                      <a:pt x="745" y="2"/>
                    </a:lnTo>
                    <a:lnTo>
                      <a:pt x="905" y="0"/>
                    </a:lnTo>
                    <a:close/>
                  </a:path>
                </a:pathLst>
              </a:custGeom>
              <a:solidFill>
                <a:srgbClr val="7BA2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599" name="任意多边形 311598"/>
              <p:cNvSpPr/>
              <p:nvPr/>
            </p:nvSpPr>
            <p:spPr>
              <a:xfrm>
                <a:off x="903" y="811"/>
                <a:ext cx="1696" cy="1151"/>
              </a:xfrm>
              <a:custGeom>
                <a:rect l="0" t="0" r="0" b="0"/>
                <a:pathLst>
                  <a:path w="1695" h="1151">
                    <a:moveTo>
                      <a:pt x="900" y="0"/>
                    </a:moveTo>
                    <a:lnTo>
                      <a:pt x="898" y="535"/>
                    </a:lnTo>
                    <a:lnTo>
                      <a:pt x="1696" y="1151"/>
                    </a:lnTo>
                    <a:lnTo>
                      <a:pt x="809" y="745"/>
                    </a:lnTo>
                    <a:lnTo>
                      <a:pt x="0" y="1147"/>
                    </a:lnTo>
                    <a:lnTo>
                      <a:pt x="736" y="539"/>
                    </a:lnTo>
                    <a:lnTo>
                      <a:pt x="743" y="2"/>
                    </a:lnTo>
                    <a:lnTo>
                      <a:pt x="900" y="0"/>
                    </a:lnTo>
                    <a:close/>
                  </a:path>
                </a:pathLst>
              </a:custGeom>
              <a:solidFill>
                <a:srgbClr val="7CA2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0" name="任意多边形 311599"/>
              <p:cNvSpPr/>
              <p:nvPr/>
            </p:nvSpPr>
            <p:spPr>
              <a:xfrm>
                <a:off x="905" y="811"/>
                <a:ext cx="1691" cy="1151"/>
              </a:xfrm>
              <a:custGeom>
                <a:rect l="0" t="0" r="0" b="0"/>
                <a:pathLst>
                  <a:path w="1691" h="1151">
                    <a:moveTo>
                      <a:pt x="898" y="0"/>
                    </a:moveTo>
                    <a:lnTo>
                      <a:pt x="894" y="535"/>
                    </a:lnTo>
                    <a:lnTo>
                      <a:pt x="1691" y="1151"/>
                    </a:lnTo>
                    <a:lnTo>
                      <a:pt x="807" y="743"/>
                    </a:lnTo>
                    <a:lnTo>
                      <a:pt x="0" y="1145"/>
                    </a:lnTo>
                    <a:lnTo>
                      <a:pt x="734" y="539"/>
                    </a:lnTo>
                    <a:lnTo>
                      <a:pt x="741" y="2"/>
                    </a:lnTo>
                    <a:lnTo>
                      <a:pt x="898" y="0"/>
                    </a:lnTo>
                    <a:close/>
                  </a:path>
                </a:pathLst>
              </a:custGeom>
              <a:solidFill>
                <a:srgbClr val="7EA3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1" name="任意多边形 311600"/>
              <p:cNvSpPr/>
              <p:nvPr/>
            </p:nvSpPr>
            <p:spPr>
              <a:xfrm>
                <a:off x="908" y="811"/>
                <a:ext cx="1686" cy="1149"/>
              </a:xfrm>
              <a:custGeom>
                <a:rect l="0" t="0" r="0" b="0"/>
                <a:pathLst>
                  <a:path w="1686" h="1149">
                    <a:moveTo>
                      <a:pt x="893" y="0"/>
                    </a:moveTo>
                    <a:lnTo>
                      <a:pt x="891" y="535"/>
                    </a:lnTo>
                    <a:lnTo>
                      <a:pt x="1686" y="1149"/>
                    </a:lnTo>
                    <a:lnTo>
                      <a:pt x="804" y="740"/>
                    </a:lnTo>
                    <a:lnTo>
                      <a:pt x="0" y="1142"/>
                    </a:lnTo>
                    <a:lnTo>
                      <a:pt x="731" y="539"/>
                    </a:lnTo>
                    <a:lnTo>
                      <a:pt x="738" y="2"/>
                    </a:lnTo>
                    <a:lnTo>
                      <a:pt x="893" y="0"/>
                    </a:lnTo>
                    <a:close/>
                  </a:path>
                </a:pathLst>
              </a:custGeom>
              <a:solidFill>
                <a:srgbClr val="80A5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2" name="任意多边形 311601"/>
              <p:cNvSpPr/>
              <p:nvPr/>
            </p:nvSpPr>
            <p:spPr>
              <a:xfrm>
                <a:off x="910" y="811"/>
                <a:ext cx="1680" cy="1147"/>
              </a:xfrm>
              <a:custGeom>
                <a:rect l="0" t="0" r="0" b="0"/>
                <a:pathLst>
                  <a:path w="1680" h="1147">
                    <a:moveTo>
                      <a:pt x="891" y="0"/>
                    </a:moveTo>
                    <a:lnTo>
                      <a:pt x="887" y="535"/>
                    </a:lnTo>
                    <a:lnTo>
                      <a:pt x="1680" y="1147"/>
                    </a:lnTo>
                    <a:lnTo>
                      <a:pt x="802" y="738"/>
                    </a:lnTo>
                    <a:lnTo>
                      <a:pt x="0" y="1142"/>
                    </a:lnTo>
                    <a:lnTo>
                      <a:pt x="729" y="539"/>
                    </a:lnTo>
                    <a:lnTo>
                      <a:pt x="738" y="2"/>
                    </a:lnTo>
                    <a:lnTo>
                      <a:pt x="891" y="0"/>
                    </a:lnTo>
                    <a:close/>
                  </a:path>
                </a:pathLst>
              </a:custGeom>
              <a:solidFill>
                <a:srgbClr val="82A6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3" name="任意多边形 311602"/>
              <p:cNvSpPr/>
              <p:nvPr/>
            </p:nvSpPr>
            <p:spPr>
              <a:xfrm>
                <a:off x="912" y="813"/>
                <a:ext cx="1676" cy="1145"/>
              </a:xfrm>
              <a:custGeom>
                <a:rect l="0" t="0" r="0" b="0"/>
                <a:pathLst>
                  <a:path w="1676" h="1145">
                    <a:moveTo>
                      <a:pt x="887" y="0"/>
                    </a:moveTo>
                    <a:lnTo>
                      <a:pt x="883" y="533"/>
                    </a:lnTo>
                    <a:lnTo>
                      <a:pt x="1676" y="1145"/>
                    </a:lnTo>
                    <a:lnTo>
                      <a:pt x="797" y="734"/>
                    </a:lnTo>
                    <a:lnTo>
                      <a:pt x="0" y="1138"/>
                    </a:lnTo>
                    <a:lnTo>
                      <a:pt x="730" y="537"/>
                    </a:lnTo>
                    <a:lnTo>
                      <a:pt x="736" y="0"/>
                    </a:lnTo>
                    <a:lnTo>
                      <a:pt x="887" y="0"/>
                    </a:lnTo>
                    <a:close/>
                  </a:path>
                </a:pathLst>
              </a:custGeom>
              <a:solidFill>
                <a:srgbClr val="84A7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4" name="任意多边形 311603"/>
              <p:cNvSpPr/>
              <p:nvPr/>
            </p:nvSpPr>
            <p:spPr>
              <a:xfrm>
                <a:off x="914" y="813"/>
                <a:ext cx="1671" cy="1143"/>
              </a:xfrm>
              <a:custGeom>
                <a:rect l="0" t="0" r="0" b="0"/>
                <a:pathLst>
                  <a:path w="1670" h="1143">
                    <a:moveTo>
                      <a:pt x="883" y="0"/>
                    </a:moveTo>
                    <a:lnTo>
                      <a:pt x="881" y="533"/>
                    </a:lnTo>
                    <a:lnTo>
                      <a:pt x="1671" y="1143"/>
                    </a:lnTo>
                    <a:lnTo>
                      <a:pt x="795" y="732"/>
                    </a:lnTo>
                    <a:lnTo>
                      <a:pt x="0" y="1136"/>
                    </a:lnTo>
                    <a:lnTo>
                      <a:pt x="728" y="539"/>
                    </a:lnTo>
                    <a:lnTo>
                      <a:pt x="734" y="0"/>
                    </a:lnTo>
                    <a:lnTo>
                      <a:pt x="883" y="0"/>
                    </a:lnTo>
                    <a:close/>
                  </a:path>
                </a:pathLst>
              </a:custGeom>
              <a:solidFill>
                <a:srgbClr val="86A8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5" name="任意多边形 311604"/>
              <p:cNvSpPr/>
              <p:nvPr/>
            </p:nvSpPr>
            <p:spPr>
              <a:xfrm>
                <a:off x="916" y="813"/>
                <a:ext cx="1667" cy="1140"/>
              </a:xfrm>
              <a:custGeom>
                <a:rect l="0" t="0" r="0" b="0"/>
                <a:pathLst>
                  <a:path w="1667" h="1140">
                    <a:moveTo>
                      <a:pt x="881" y="0"/>
                    </a:moveTo>
                    <a:lnTo>
                      <a:pt x="876" y="535"/>
                    </a:lnTo>
                    <a:lnTo>
                      <a:pt x="1667" y="1140"/>
                    </a:lnTo>
                    <a:lnTo>
                      <a:pt x="793" y="732"/>
                    </a:lnTo>
                    <a:lnTo>
                      <a:pt x="0" y="1136"/>
                    </a:lnTo>
                    <a:lnTo>
                      <a:pt x="726" y="539"/>
                    </a:lnTo>
                    <a:lnTo>
                      <a:pt x="734" y="0"/>
                    </a:lnTo>
                    <a:lnTo>
                      <a:pt x="881" y="0"/>
                    </a:lnTo>
                    <a:close/>
                  </a:path>
                </a:pathLst>
              </a:custGeom>
              <a:solidFill>
                <a:srgbClr val="88A9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6" name="任意多边形 311605"/>
              <p:cNvSpPr/>
              <p:nvPr/>
            </p:nvSpPr>
            <p:spPr>
              <a:xfrm>
                <a:off x="918" y="813"/>
                <a:ext cx="1661" cy="1140"/>
              </a:xfrm>
              <a:custGeom>
                <a:rect l="0" t="0" r="0" b="0"/>
                <a:pathLst>
                  <a:path w="1661" h="1140">
                    <a:moveTo>
                      <a:pt x="877" y="0"/>
                    </a:moveTo>
                    <a:lnTo>
                      <a:pt x="872" y="535"/>
                    </a:lnTo>
                    <a:lnTo>
                      <a:pt x="1661" y="1140"/>
                    </a:lnTo>
                    <a:lnTo>
                      <a:pt x="791" y="730"/>
                    </a:lnTo>
                    <a:lnTo>
                      <a:pt x="0" y="1134"/>
                    </a:lnTo>
                    <a:lnTo>
                      <a:pt x="724" y="539"/>
                    </a:lnTo>
                    <a:lnTo>
                      <a:pt x="732" y="0"/>
                    </a:lnTo>
                    <a:lnTo>
                      <a:pt x="877" y="0"/>
                    </a:lnTo>
                    <a:close/>
                  </a:path>
                </a:pathLst>
              </a:custGeom>
              <a:solidFill>
                <a:srgbClr val="8AAAD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7" name="任意多边形 311606"/>
              <p:cNvSpPr/>
              <p:nvPr/>
            </p:nvSpPr>
            <p:spPr>
              <a:xfrm>
                <a:off x="921" y="813"/>
                <a:ext cx="1656" cy="1138"/>
              </a:xfrm>
              <a:custGeom>
                <a:rect l="0" t="0" r="0" b="0"/>
                <a:pathLst>
                  <a:path w="1655" h="1138">
                    <a:moveTo>
                      <a:pt x="871" y="0"/>
                    </a:moveTo>
                    <a:lnTo>
                      <a:pt x="869" y="535"/>
                    </a:lnTo>
                    <a:lnTo>
                      <a:pt x="1656" y="1138"/>
                    </a:lnTo>
                    <a:lnTo>
                      <a:pt x="786" y="727"/>
                    </a:lnTo>
                    <a:lnTo>
                      <a:pt x="0" y="1132"/>
                    </a:lnTo>
                    <a:lnTo>
                      <a:pt x="721" y="539"/>
                    </a:lnTo>
                    <a:lnTo>
                      <a:pt x="729" y="0"/>
                    </a:lnTo>
                    <a:lnTo>
                      <a:pt x="871" y="0"/>
                    </a:lnTo>
                    <a:close/>
                  </a:path>
                </a:pathLst>
              </a:custGeom>
              <a:solidFill>
                <a:srgbClr val="8CABD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8" name="任意多边形 311607"/>
              <p:cNvSpPr/>
              <p:nvPr/>
            </p:nvSpPr>
            <p:spPr>
              <a:xfrm>
                <a:off x="923" y="813"/>
                <a:ext cx="1652" cy="1138"/>
              </a:xfrm>
              <a:custGeom>
                <a:rect l="0" t="0" r="0" b="0"/>
                <a:pathLst>
                  <a:path w="1651" h="1138">
                    <a:moveTo>
                      <a:pt x="869" y="0"/>
                    </a:moveTo>
                    <a:lnTo>
                      <a:pt x="865" y="535"/>
                    </a:lnTo>
                    <a:lnTo>
                      <a:pt x="1652" y="1138"/>
                    </a:lnTo>
                    <a:lnTo>
                      <a:pt x="784" y="725"/>
                    </a:lnTo>
                    <a:lnTo>
                      <a:pt x="0" y="1130"/>
                    </a:lnTo>
                    <a:lnTo>
                      <a:pt x="721" y="539"/>
                    </a:lnTo>
                    <a:lnTo>
                      <a:pt x="730" y="2"/>
                    </a:lnTo>
                    <a:lnTo>
                      <a:pt x="869" y="0"/>
                    </a:lnTo>
                    <a:close/>
                  </a:path>
                </a:pathLst>
              </a:custGeom>
              <a:solidFill>
                <a:srgbClr val="8EAC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09" name="任意多边形 311608"/>
              <p:cNvSpPr/>
              <p:nvPr/>
            </p:nvSpPr>
            <p:spPr>
              <a:xfrm>
                <a:off x="923" y="813"/>
                <a:ext cx="1649" cy="1136"/>
              </a:xfrm>
              <a:custGeom>
                <a:rect l="0" t="0" r="0" b="0"/>
                <a:pathLst>
                  <a:path w="1649" h="1136">
                    <a:moveTo>
                      <a:pt x="867" y="0"/>
                    </a:moveTo>
                    <a:lnTo>
                      <a:pt x="863" y="535"/>
                    </a:lnTo>
                    <a:lnTo>
                      <a:pt x="1649" y="1136"/>
                    </a:lnTo>
                    <a:lnTo>
                      <a:pt x="784" y="723"/>
                    </a:lnTo>
                    <a:lnTo>
                      <a:pt x="0" y="1130"/>
                    </a:lnTo>
                    <a:lnTo>
                      <a:pt x="721" y="539"/>
                    </a:lnTo>
                    <a:lnTo>
                      <a:pt x="730" y="2"/>
                    </a:lnTo>
                    <a:lnTo>
                      <a:pt x="867" y="0"/>
                    </a:lnTo>
                    <a:close/>
                  </a:path>
                </a:pathLst>
              </a:custGeom>
              <a:solidFill>
                <a:srgbClr val="90AD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0" name="任意多边形 311609"/>
              <p:cNvSpPr/>
              <p:nvPr/>
            </p:nvSpPr>
            <p:spPr>
              <a:xfrm>
                <a:off x="925" y="813"/>
                <a:ext cx="1645" cy="1134"/>
              </a:xfrm>
              <a:custGeom>
                <a:rect l="0" t="0" r="0" b="0"/>
                <a:pathLst>
                  <a:path w="1645" h="1134">
                    <a:moveTo>
                      <a:pt x="863" y="0"/>
                    </a:moveTo>
                    <a:lnTo>
                      <a:pt x="861" y="535"/>
                    </a:lnTo>
                    <a:lnTo>
                      <a:pt x="1645" y="1134"/>
                    </a:lnTo>
                    <a:lnTo>
                      <a:pt x="782" y="721"/>
                    </a:lnTo>
                    <a:lnTo>
                      <a:pt x="0" y="1127"/>
                    </a:lnTo>
                    <a:lnTo>
                      <a:pt x="719" y="539"/>
                    </a:lnTo>
                    <a:lnTo>
                      <a:pt x="728" y="2"/>
                    </a:lnTo>
                    <a:lnTo>
                      <a:pt x="863" y="0"/>
                    </a:lnTo>
                    <a:close/>
                  </a:path>
                </a:pathLst>
              </a:custGeom>
              <a:solidFill>
                <a:srgbClr val="92AE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1" name="任意多边形 311610"/>
              <p:cNvSpPr/>
              <p:nvPr/>
            </p:nvSpPr>
            <p:spPr>
              <a:xfrm>
                <a:off x="927" y="813"/>
                <a:ext cx="1639" cy="1134"/>
              </a:xfrm>
              <a:custGeom>
                <a:rect l="0" t="0" r="0" b="0"/>
                <a:pathLst>
                  <a:path w="1639" h="1134">
                    <a:moveTo>
                      <a:pt x="861" y="0"/>
                    </a:moveTo>
                    <a:lnTo>
                      <a:pt x="857" y="537"/>
                    </a:lnTo>
                    <a:lnTo>
                      <a:pt x="1639" y="1134"/>
                    </a:lnTo>
                    <a:lnTo>
                      <a:pt x="778" y="719"/>
                    </a:lnTo>
                    <a:lnTo>
                      <a:pt x="0" y="1125"/>
                    </a:lnTo>
                    <a:lnTo>
                      <a:pt x="717" y="539"/>
                    </a:lnTo>
                    <a:lnTo>
                      <a:pt x="728" y="2"/>
                    </a:lnTo>
                    <a:lnTo>
                      <a:pt x="861" y="0"/>
                    </a:lnTo>
                    <a:close/>
                  </a:path>
                </a:pathLst>
              </a:custGeom>
              <a:solidFill>
                <a:srgbClr val="94AF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2" name="任意多边形 311611"/>
              <p:cNvSpPr/>
              <p:nvPr/>
            </p:nvSpPr>
            <p:spPr>
              <a:xfrm>
                <a:off x="929" y="813"/>
                <a:ext cx="1635" cy="1132"/>
              </a:xfrm>
              <a:custGeom>
                <a:rect l="0" t="0" r="0" b="0"/>
                <a:pathLst>
                  <a:path w="1634" h="1132">
                    <a:moveTo>
                      <a:pt x="857" y="0"/>
                    </a:moveTo>
                    <a:lnTo>
                      <a:pt x="852" y="537"/>
                    </a:lnTo>
                    <a:lnTo>
                      <a:pt x="1635" y="1132"/>
                    </a:lnTo>
                    <a:lnTo>
                      <a:pt x="776" y="719"/>
                    </a:lnTo>
                    <a:lnTo>
                      <a:pt x="0" y="1125"/>
                    </a:lnTo>
                    <a:lnTo>
                      <a:pt x="715" y="539"/>
                    </a:lnTo>
                    <a:lnTo>
                      <a:pt x="726" y="2"/>
                    </a:lnTo>
                    <a:lnTo>
                      <a:pt x="857" y="0"/>
                    </a:lnTo>
                    <a:close/>
                  </a:path>
                </a:pathLst>
              </a:custGeom>
              <a:solidFill>
                <a:srgbClr val="96B0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3" name="任意多边形 311612"/>
              <p:cNvSpPr/>
              <p:nvPr/>
            </p:nvSpPr>
            <p:spPr>
              <a:xfrm>
                <a:off x="932" y="815"/>
                <a:ext cx="1629" cy="1128"/>
              </a:xfrm>
              <a:custGeom>
                <a:rect l="0" t="0" r="0" b="0"/>
                <a:pathLst>
                  <a:path w="1629" h="1128">
                    <a:moveTo>
                      <a:pt x="854" y="0"/>
                    </a:moveTo>
                    <a:lnTo>
                      <a:pt x="849" y="535"/>
                    </a:lnTo>
                    <a:lnTo>
                      <a:pt x="1629" y="1128"/>
                    </a:lnTo>
                    <a:lnTo>
                      <a:pt x="773" y="715"/>
                    </a:lnTo>
                    <a:lnTo>
                      <a:pt x="0" y="1121"/>
                    </a:lnTo>
                    <a:lnTo>
                      <a:pt x="714" y="537"/>
                    </a:lnTo>
                    <a:lnTo>
                      <a:pt x="723" y="0"/>
                    </a:lnTo>
                    <a:lnTo>
                      <a:pt x="854" y="0"/>
                    </a:lnTo>
                    <a:close/>
                  </a:path>
                </a:pathLst>
              </a:custGeom>
              <a:solidFill>
                <a:srgbClr val="97B1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4" name="任意多边形 311613"/>
              <p:cNvSpPr/>
              <p:nvPr/>
            </p:nvSpPr>
            <p:spPr>
              <a:xfrm>
                <a:off x="934" y="815"/>
                <a:ext cx="1625" cy="1128"/>
              </a:xfrm>
              <a:custGeom>
                <a:rect l="0" t="0" r="0" b="0"/>
                <a:pathLst>
                  <a:path w="1625" h="1128">
                    <a:moveTo>
                      <a:pt x="850" y="0"/>
                    </a:moveTo>
                    <a:lnTo>
                      <a:pt x="845" y="535"/>
                    </a:lnTo>
                    <a:lnTo>
                      <a:pt x="1625" y="1128"/>
                    </a:lnTo>
                    <a:lnTo>
                      <a:pt x="771" y="712"/>
                    </a:lnTo>
                    <a:lnTo>
                      <a:pt x="0" y="1119"/>
                    </a:lnTo>
                    <a:lnTo>
                      <a:pt x="712" y="540"/>
                    </a:lnTo>
                    <a:lnTo>
                      <a:pt x="721" y="0"/>
                    </a:lnTo>
                    <a:lnTo>
                      <a:pt x="850" y="0"/>
                    </a:lnTo>
                    <a:close/>
                  </a:path>
                </a:pathLst>
              </a:custGeom>
              <a:solidFill>
                <a:srgbClr val="99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5" name="任意多边形 311614"/>
              <p:cNvSpPr/>
              <p:nvPr/>
            </p:nvSpPr>
            <p:spPr>
              <a:xfrm>
                <a:off x="936" y="815"/>
                <a:ext cx="1619" cy="1125"/>
              </a:xfrm>
              <a:custGeom>
                <a:rect l="0" t="0" r="0" b="0"/>
                <a:pathLst>
                  <a:path w="1619" h="1125">
                    <a:moveTo>
                      <a:pt x="845" y="0"/>
                    </a:moveTo>
                    <a:lnTo>
                      <a:pt x="841" y="535"/>
                    </a:lnTo>
                    <a:lnTo>
                      <a:pt x="1619" y="1125"/>
                    </a:lnTo>
                    <a:lnTo>
                      <a:pt x="767" y="710"/>
                    </a:lnTo>
                    <a:lnTo>
                      <a:pt x="0" y="1119"/>
                    </a:lnTo>
                    <a:lnTo>
                      <a:pt x="710" y="540"/>
                    </a:lnTo>
                    <a:lnTo>
                      <a:pt x="721" y="0"/>
                    </a:lnTo>
                    <a:lnTo>
                      <a:pt x="845" y="0"/>
                    </a:lnTo>
                    <a:close/>
                  </a:path>
                </a:pathLst>
              </a:custGeom>
              <a:solidFill>
                <a:srgbClr val="9BB3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6" name="任意多边形 311615"/>
              <p:cNvSpPr/>
              <p:nvPr/>
            </p:nvSpPr>
            <p:spPr>
              <a:xfrm>
                <a:off x="938" y="815"/>
                <a:ext cx="1615" cy="1123"/>
              </a:xfrm>
              <a:custGeom>
                <a:rect l="0" t="0" r="0" b="0"/>
                <a:pathLst>
                  <a:path w="1615" h="1123">
                    <a:moveTo>
                      <a:pt x="843" y="0"/>
                    </a:moveTo>
                    <a:lnTo>
                      <a:pt x="839" y="537"/>
                    </a:lnTo>
                    <a:lnTo>
                      <a:pt x="1615" y="1123"/>
                    </a:lnTo>
                    <a:lnTo>
                      <a:pt x="765" y="708"/>
                    </a:lnTo>
                    <a:lnTo>
                      <a:pt x="0" y="1117"/>
                    </a:lnTo>
                    <a:lnTo>
                      <a:pt x="708" y="540"/>
                    </a:lnTo>
                    <a:lnTo>
                      <a:pt x="719" y="0"/>
                    </a:lnTo>
                    <a:lnTo>
                      <a:pt x="843" y="0"/>
                    </a:lnTo>
                    <a:close/>
                  </a:path>
                </a:pathLst>
              </a:custGeom>
              <a:solidFill>
                <a:srgbClr val="9CB4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7" name="任意多边形 311616"/>
              <p:cNvSpPr/>
              <p:nvPr/>
            </p:nvSpPr>
            <p:spPr>
              <a:xfrm>
                <a:off x="940" y="815"/>
                <a:ext cx="1611" cy="1123"/>
              </a:xfrm>
              <a:custGeom>
                <a:rect l="0" t="0" r="0" b="0"/>
                <a:pathLst>
                  <a:path w="1611" h="1123">
                    <a:moveTo>
                      <a:pt x="839" y="0"/>
                    </a:moveTo>
                    <a:lnTo>
                      <a:pt x="835" y="537"/>
                    </a:lnTo>
                    <a:lnTo>
                      <a:pt x="1611" y="1123"/>
                    </a:lnTo>
                    <a:lnTo>
                      <a:pt x="763" y="706"/>
                    </a:lnTo>
                    <a:lnTo>
                      <a:pt x="0" y="1114"/>
                    </a:lnTo>
                    <a:lnTo>
                      <a:pt x="706" y="540"/>
                    </a:lnTo>
                    <a:lnTo>
                      <a:pt x="717" y="2"/>
                    </a:lnTo>
                    <a:lnTo>
                      <a:pt x="839" y="0"/>
                    </a:lnTo>
                    <a:close/>
                  </a:path>
                </a:pathLst>
              </a:custGeom>
              <a:solidFill>
                <a:srgbClr val="9DB6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8" name="任意多边形 311617"/>
              <p:cNvSpPr/>
              <p:nvPr/>
            </p:nvSpPr>
            <p:spPr>
              <a:xfrm>
                <a:off x="943" y="815"/>
                <a:ext cx="1605" cy="1121"/>
              </a:xfrm>
              <a:custGeom>
                <a:rect l="0" t="0" r="0" b="0"/>
                <a:pathLst>
                  <a:path w="1605" h="1121">
                    <a:moveTo>
                      <a:pt x="834" y="0"/>
                    </a:moveTo>
                    <a:lnTo>
                      <a:pt x="830" y="537"/>
                    </a:lnTo>
                    <a:lnTo>
                      <a:pt x="1605" y="1121"/>
                    </a:lnTo>
                    <a:lnTo>
                      <a:pt x="758" y="706"/>
                    </a:lnTo>
                    <a:lnTo>
                      <a:pt x="0" y="1112"/>
                    </a:lnTo>
                    <a:lnTo>
                      <a:pt x="705" y="540"/>
                    </a:lnTo>
                    <a:lnTo>
                      <a:pt x="716" y="2"/>
                    </a:lnTo>
                    <a:lnTo>
                      <a:pt x="834" y="0"/>
                    </a:lnTo>
                    <a:close/>
                  </a:path>
                </a:pathLst>
              </a:custGeom>
              <a:solidFill>
                <a:srgbClr val="A0B8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19" name="任意多边形 311618"/>
              <p:cNvSpPr/>
              <p:nvPr/>
            </p:nvSpPr>
            <p:spPr>
              <a:xfrm>
                <a:off x="945" y="815"/>
                <a:ext cx="1601" cy="1119"/>
              </a:xfrm>
              <a:custGeom>
                <a:rect l="0" t="0" r="0" b="0"/>
                <a:pathLst>
                  <a:path w="1601" h="1119">
                    <a:moveTo>
                      <a:pt x="832" y="0"/>
                    </a:moveTo>
                    <a:lnTo>
                      <a:pt x="828" y="537"/>
                    </a:lnTo>
                    <a:lnTo>
                      <a:pt x="1601" y="1119"/>
                    </a:lnTo>
                    <a:lnTo>
                      <a:pt x="756" y="704"/>
                    </a:lnTo>
                    <a:lnTo>
                      <a:pt x="0" y="1112"/>
                    </a:lnTo>
                    <a:lnTo>
                      <a:pt x="703" y="540"/>
                    </a:lnTo>
                    <a:lnTo>
                      <a:pt x="714" y="2"/>
                    </a:lnTo>
                    <a:lnTo>
                      <a:pt x="832" y="0"/>
                    </a:lnTo>
                    <a:close/>
                  </a:path>
                </a:pathLst>
              </a:custGeom>
              <a:solidFill>
                <a:srgbClr val="A2B9D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0" name="任意多边形 311619"/>
              <p:cNvSpPr/>
              <p:nvPr/>
            </p:nvSpPr>
            <p:spPr>
              <a:xfrm>
                <a:off x="947" y="815"/>
                <a:ext cx="1595" cy="1119"/>
              </a:xfrm>
              <a:custGeom>
                <a:rect l="0" t="0" r="0" b="0"/>
                <a:pathLst>
                  <a:path w="1594" h="1119">
                    <a:moveTo>
                      <a:pt x="828" y="0"/>
                    </a:moveTo>
                    <a:lnTo>
                      <a:pt x="824" y="537"/>
                    </a:lnTo>
                    <a:lnTo>
                      <a:pt x="1595" y="1119"/>
                    </a:lnTo>
                    <a:lnTo>
                      <a:pt x="754" y="701"/>
                    </a:lnTo>
                    <a:lnTo>
                      <a:pt x="0" y="1110"/>
                    </a:lnTo>
                    <a:lnTo>
                      <a:pt x="701" y="540"/>
                    </a:lnTo>
                    <a:lnTo>
                      <a:pt x="712" y="2"/>
                    </a:lnTo>
                    <a:lnTo>
                      <a:pt x="828" y="0"/>
                    </a:lnTo>
                    <a:close/>
                  </a:path>
                </a:pathLst>
              </a:custGeom>
              <a:solidFill>
                <a:srgbClr val="A5BB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1" name="任意多边形 311620"/>
              <p:cNvSpPr/>
              <p:nvPr/>
            </p:nvSpPr>
            <p:spPr>
              <a:xfrm>
                <a:off x="949" y="815"/>
                <a:ext cx="1591" cy="1117"/>
              </a:xfrm>
              <a:custGeom>
                <a:rect l="0" t="0" r="0" b="0"/>
                <a:pathLst>
                  <a:path w="1590" h="1117">
                    <a:moveTo>
                      <a:pt x="826" y="0"/>
                    </a:moveTo>
                    <a:lnTo>
                      <a:pt x="819" y="537"/>
                    </a:lnTo>
                    <a:lnTo>
                      <a:pt x="1591" y="1117"/>
                    </a:lnTo>
                    <a:lnTo>
                      <a:pt x="752" y="699"/>
                    </a:lnTo>
                    <a:lnTo>
                      <a:pt x="0" y="1108"/>
                    </a:lnTo>
                    <a:lnTo>
                      <a:pt x="699" y="540"/>
                    </a:lnTo>
                    <a:lnTo>
                      <a:pt x="712" y="2"/>
                    </a:lnTo>
                    <a:lnTo>
                      <a:pt x="826" y="0"/>
                    </a:lnTo>
                    <a:close/>
                  </a:path>
                </a:pathLst>
              </a:custGeom>
              <a:solidFill>
                <a:srgbClr val="A7BD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2" name="任意多边形 311621"/>
              <p:cNvSpPr/>
              <p:nvPr/>
            </p:nvSpPr>
            <p:spPr>
              <a:xfrm>
                <a:off x="951" y="815"/>
                <a:ext cx="1586" cy="1114"/>
              </a:xfrm>
              <a:custGeom>
                <a:rect l="0" t="0" r="0" b="0"/>
                <a:pathLst>
                  <a:path w="1586" h="1114">
                    <a:moveTo>
                      <a:pt x="822" y="0"/>
                    </a:moveTo>
                    <a:lnTo>
                      <a:pt x="817" y="540"/>
                    </a:lnTo>
                    <a:lnTo>
                      <a:pt x="1586" y="1114"/>
                    </a:lnTo>
                    <a:lnTo>
                      <a:pt x="747" y="697"/>
                    </a:lnTo>
                    <a:lnTo>
                      <a:pt x="0" y="1108"/>
                    </a:lnTo>
                    <a:lnTo>
                      <a:pt x="697" y="540"/>
                    </a:lnTo>
                    <a:lnTo>
                      <a:pt x="710" y="2"/>
                    </a:lnTo>
                    <a:lnTo>
                      <a:pt x="822" y="0"/>
                    </a:lnTo>
                    <a:close/>
                  </a:path>
                </a:pathLst>
              </a:custGeom>
              <a:solidFill>
                <a:srgbClr val="ABBE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3" name="任意多边形 311622"/>
              <p:cNvSpPr/>
              <p:nvPr/>
            </p:nvSpPr>
            <p:spPr>
              <a:xfrm>
                <a:off x="953" y="817"/>
                <a:ext cx="1582" cy="1112"/>
              </a:xfrm>
              <a:custGeom>
                <a:rect l="0" t="0" r="0" b="0"/>
                <a:pathLst>
                  <a:path w="1582" h="1112">
                    <a:moveTo>
                      <a:pt x="818" y="0"/>
                    </a:moveTo>
                    <a:lnTo>
                      <a:pt x="813" y="538"/>
                    </a:lnTo>
                    <a:lnTo>
                      <a:pt x="1582" y="1112"/>
                    </a:lnTo>
                    <a:lnTo>
                      <a:pt x="745" y="693"/>
                    </a:lnTo>
                    <a:lnTo>
                      <a:pt x="0" y="1104"/>
                    </a:lnTo>
                    <a:lnTo>
                      <a:pt x="697" y="540"/>
                    </a:lnTo>
                    <a:lnTo>
                      <a:pt x="708" y="0"/>
                    </a:lnTo>
                    <a:lnTo>
                      <a:pt x="818" y="0"/>
                    </a:lnTo>
                    <a:close/>
                  </a:path>
                </a:pathLst>
              </a:custGeom>
              <a:solidFill>
                <a:srgbClr val="AEC0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4" name="任意多边形 311623"/>
              <p:cNvSpPr/>
              <p:nvPr/>
            </p:nvSpPr>
            <p:spPr>
              <a:xfrm>
                <a:off x="956" y="817"/>
                <a:ext cx="1575" cy="1110"/>
              </a:xfrm>
              <a:custGeom>
                <a:rect l="0" t="0" r="0" b="0"/>
                <a:pathLst>
                  <a:path w="1575" h="1110">
                    <a:moveTo>
                      <a:pt x="815" y="0"/>
                    </a:moveTo>
                    <a:lnTo>
                      <a:pt x="808" y="538"/>
                    </a:lnTo>
                    <a:lnTo>
                      <a:pt x="1575" y="1110"/>
                    </a:lnTo>
                    <a:lnTo>
                      <a:pt x="742" y="691"/>
                    </a:lnTo>
                    <a:lnTo>
                      <a:pt x="0" y="1102"/>
                    </a:lnTo>
                    <a:lnTo>
                      <a:pt x="694" y="540"/>
                    </a:lnTo>
                    <a:lnTo>
                      <a:pt x="707" y="0"/>
                    </a:lnTo>
                    <a:lnTo>
                      <a:pt x="815" y="0"/>
                    </a:lnTo>
                    <a:close/>
                  </a:path>
                </a:pathLst>
              </a:custGeom>
              <a:solidFill>
                <a:srgbClr val="AFC2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5" name="任意多边形 311624"/>
              <p:cNvSpPr/>
              <p:nvPr/>
            </p:nvSpPr>
            <p:spPr>
              <a:xfrm>
                <a:off x="956" y="817"/>
                <a:ext cx="1573" cy="1108"/>
              </a:xfrm>
              <a:custGeom>
                <a:rect l="0" t="0" r="0" b="0"/>
                <a:pathLst>
                  <a:path w="1573" h="1108">
                    <a:moveTo>
                      <a:pt x="812" y="0"/>
                    </a:moveTo>
                    <a:lnTo>
                      <a:pt x="808" y="538"/>
                    </a:lnTo>
                    <a:lnTo>
                      <a:pt x="1573" y="1108"/>
                    </a:lnTo>
                    <a:lnTo>
                      <a:pt x="742" y="691"/>
                    </a:lnTo>
                    <a:lnTo>
                      <a:pt x="0" y="1099"/>
                    </a:lnTo>
                    <a:lnTo>
                      <a:pt x="694" y="540"/>
                    </a:lnTo>
                    <a:lnTo>
                      <a:pt x="707" y="0"/>
                    </a:lnTo>
                    <a:lnTo>
                      <a:pt x="812" y="0"/>
                    </a:lnTo>
                    <a:close/>
                  </a:path>
                </a:pathLst>
              </a:custGeom>
              <a:solidFill>
                <a:srgbClr val="B2C2E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6" name="任意多边形 311625"/>
              <p:cNvSpPr/>
              <p:nvPr/>
            </p:nvSpPr>
            <p:spPr>
              <a:xfrm>
                <a:off x="958" y="817"/>
                <a:ext cx="1568" cy="1108"/>
              </a:xfrm>
              <a:custGeom>
                <a:rect l="0" t="0" r="0" b="0"/>
                <a:pathLst>
                  <a:path w="1568" h="1108">
                    <a:moveTo>
                      <a:pt x="808" y="0"/>
                    </a:moveTo>
                    <a:lnTo>
                      <a:pt x="804" y="538"/>
                    </a:lnTo>
                    <a:lnTo>
                      <a:pt x="1568" y="1108"/>
                    </a:lnTo>
                    <a:lnTo>
                      <a:pt x="738" y="688"/>
                    </a:lnTo>
                    <a:lnTo>
                      <a:pt x="0" y="1099"/>
                    </a:lnTo>
                    <a:lnTo>
                      <a:pt x="692" y="540"/>
                    </a:lnTo>
                    <a:lnTo>
                      <a:pt x="705" y="0"/>
                    </a:lnTo>
                    <a:lnTo>
                      <a:pt x="808" y="0"/>
                    </a:lnTo>
                    <a:close/>
                  </a:path>
                </a:pathLst>
              </a:custGeom>
              <a:solidFill>
                <a:srgbClr val="B4C4E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7" name="任意多边形 311626"/>
              <p:cNvSpPr/>
              <p:nvPr/>
            </p:nvSpPr>
            <p:spPr>
              <a:xfrm>
                <a:off x="960" y="817"/>
                <a:ext cx="1564" cy="1106"/>
              </a:xfrm>
              <a:custGeom>
                <a:rect l="0" t="0" r="0" b="0"/>
                <a:pathLst>
                  <a:path w="1564" h="1106">
                    <a:moveTo>
                      <a:pt x="806" y="0"/>
                    </a:moveTo>
                    <a:lnTo>
                      <a:pt x="800" y="538"/>
                    </a:lnTo>
                    <a:lnTo>
                      <a:pt x="1564" y="1106"/>
                    </a:lnTo>
                    <a:lnTo>
                      <a:pt x="736" y="686"/>
                    </a:lnTo>
                    <a:lnTo>
                      <a:pt x="0" y="1097"/>
                    </a:lnTo>
                    <a:lnTo>
                      <a:pt x="693" y="540"/>
                    </a:lnTo>
                    <a:lnTo>
                      <a:pt x="706" y="2"/>
                    </a:lnTo>
                    <a:lnTo>
                      <a:pt x="806" y="0"/>
                    </a:lnTo>
                    <a:close/>
                  </a:path>
                </a:pathLst>
              </a:custGeom>
              <a:solidFill>
                <a:srgbClr val="B6C6E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8" name="任意多边形 311627"/>
              <p:cNvSpPr/>
              <p:nvPr/>
            </p:nvSpPr>
            <p:spPr>
              <a:xfrm>
                <a:off x="962" y="817"/>
                <a:ext cx="1558" cy="1106"/>
              </a:xfrm>
              <a:custGeom>
                <a:rect l="0" t="0" r="0" b="0"/>
                <a:pathLst>
                  <a:path w="1558" h="1106">
                    <a:moveTo>
                      <a:pt x="802" y="0"/>
                    </a:moveTo>
                    <a:lnTo>
                      <a:pt x="798" y="540"/>
                    </a:lnTo>
                    <a:lnTo>
                      <a:pt x="1558" y="1106"/>
                    </a:lnTo>
                    <a:lnTo>
                      <a:pt x="734" y="684"/>
                    </a:lnTo>
                    <a:lnTo>
                      <a:pt x="0" y="1095"/>
                    </a:lnTo>
                    <a:lnTo>
                      <a:pt x="691" y="540"/>
                    </a:lnTo>
                    <a:lnTo>
                      <a:pt x="704" y="2"/>
                    </a:lnTo>
                    <a:lnTo>
                      <a:pt x="802" y="0"/>
                    </a:lnTo>
                    <a:close/>
                  </a:path>
                </a:pathLst>
              </a:custGeom>
              <a:solidFill>
                <a:srgbClr val="B8C7E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29" name="任意多边形 311628"/>
              <p:cNvSpPr/>
              <p:nvPr/>
            </p:nvSpPr>
            <p:spPr>
              <a:xfrm>
                <a:off x="964" y="817"/>
                <a:ext cx="1554" cy="1104"/>
              </a:xfrm>
              <a:custGeom>
                <a:rect l="0" t="0" r="0" b="0"/>
                <a:pathLst>
                  <a:path w="1554" h="1104">
                    <a:moveTo>
                      <a:pt x="798" y="0"/>
                    </a:moveTo>
                    <a:lnTo>
                      <a:pt x="793" y="540"/>
                    </a:lnTo>
                    <a:lnTo>
                      <a:pt x="1554" y="1104"/>
                    </a:lnTo>
                    <a:lnTo>
                      <a:pt x="732" y="682"/>
                    </a:lnTo>
                    <a:lnTo>
                      <a:pt x="0" y="1095"/>
                    </a:lnTo>
                    <a:lnTo>
                      <a:pt x="689" y="540"/>
                    </a:lnTo>
                    <a:lnTo>
                      <a:pt x="702" y="2"/>
                    </a:lnTo>
                    <a:lnTo>
                      <a:pt x="798" y="0"/>
                    </a:lnTo>
                    <a:close/>
                  </a:path>
                </a:pathLst>
              </a:custGeom>
              <a:solidFill>
                <a:srgbClr val="BBC8E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0" name="任意多边形 311629"/>
              <p:cNvSpPr/>
              <p:nvPr/>
            </p:nvSpPr>
            <p:spPr>
              <a:xfrm>
                <a:off x="967" y="817"/>
                <a:ext cx="1549" cy="1102"/>
              </a:xfrm>
              <a:custGeom>
                <a:rect l="0" t="0" r="0" b="0"/>
                <a:pathLst>
                  <a:path w="1549" h="1102">
                    <a:moveTo>
                      <a:pt x="795" y="0"/>
                    </a:moveTo>
                    <a:lnTo>
                      <a:pt x="788" y="540"/>
                    </a:lnTo>
                    <a:lnTo>
                      <a:pt x="1549" y="1102"/>
                    </a:lnTo>
                    <a:lnTo>
                      <a:pt x="727" y="680"/>
                    </a:lnTo>
                    <a:lnTo>
                      <a:pt x="0" y="1093"/>
                    </a:lnTo>
                    <a:lnTo>
                      <a:pt x="686" y="540"/>
                    </a:lnTo>
                    <a:lnTo>
                      <a:pt x="699" y="2"/>
                    </a:lnTo>
                    <a:lnTo>
                      <a:pt x="795" y="0"/>
                    </a:lnTo>
                    <a:close/>
                  </a:path>
                </a:pathLst>
              </a:custGeom>
              <a:solidFill>
                <a:srgbClr val="BDCAE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1" name="任意多边形 311630"/>
              <p:cNvSpPr/>
              <p:nvPr/>
            </p:nvSpPr>
            <p:spPr>
              <a:xfrm>
                <a:off x="969" y="817"/>
                <a:ext cx="1544" cy="1102"/>
              </a:xfrm>
              <a:custGeom>
                <a:rect l="0" t="0" r="0" b="0"/>
                <a:pathLst>
                  <a:path w="1544" h="1102">
                    <a:moveTo>
                      <a:pt x="791" y="0"/>
                    </a:moveTo>
                    <a:lnTo>
                      <a:pt x="786" y="540"/>
                    </a:lnTo>
                    <a:lnTo>
                      <a:pt x="1544" y="1102"/>
                    </a:lnTo>
                    <a:lnTo>
                      <a:pt x="725" y="680"/>
                    </a:lnTo>
                    <a:lnTo>
                      <a:pt x="0" y="1091"/>
                    </a:lnTo>
                    <a:lnTo>
                      <a:pt x="684" y="540"/>
                    </a:lnTo>
                    <a:lnTo>
                      <a:pt x="699" y="2"/>
                    </a:lnTo>
                    <a:lnTo>
                      <a:pt x="791" y="0"/>
                    </a:lnTo>
                    <a:close/>
                  </a:path>
                </a:pathLst>
              </a:custGeom>
              <a:solidFill>
                <a:srgbClr val="BFCBE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2" name="任意多边形 311631"/>
              <p:cNvSpPr/>
              <p:nvPr/>
            </p:nvSpPr>
            <p:spPr>
              <a:xfrm>
                <a:off x="971" y="817"/>
                <a:ext cx="1540" cy="1099"/>
              </a:xfrm>
              <a:custGeom>
                <a:rect l="0" t="0" r="0" b="0"/>
                <a:pathLst>
                  <a:path w="1540" h="1099">
                    <a:moveTo>
                      <a:pt x="789" y="0"/>
                    </a:moveTo>
                    <a:lnTo>
                      <a:pt x="782" y="540"/>
                    </a:lnTo>
                    <a:lnTo>
                      <a:pt x="1540" y="1099"/>
                    </a:lnTo>
                    <a:lnTo>
                      <a:pt x="723" y="678"/>
                    </a:lnTo>
                    <a:lnTo>
                      <a:pt x="0" y="1088"/>
                    </a:lnTo>
                    <a:lnTo>
                      <a:pt x="684" y="540"/>
                    </a:lnTo>
                    <a:lnTo>
                      <a:pt x="697" y="2"/>
                    </a:lnTo>
                    <a:lnTo>
                      <a:pt x="789" y="0"/>
                    </a:lnTo>
                    <a:close/>
                  </a:path>
                </a:pathLst>
              </a:custGeom>
              <a:solidFill>
                <a:srgbClr val="C1CDE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3" name="任意多边形 311632"/>
              <p:cNvSpPr/>
              <p:nvPr/>
            </p:nvSpPr>
            <p:spPr>
              <a:xfrm>
                <a:off x="973" y="817"/>
                <a:ext cx="1534" cy="1097"/>
              </a:xfrm>
              <a:custGeom>
                <a:rect l="0" t="0" r="0" b="0"/>
                <a:pathLst>
                  <a:path w="1534" h="1097">
                    <a:moveTo>
                      <a:pt x="784" y="0"/>
                    </a:moveTo>
                    <a:lnTo>
                      <a:pt x="778" y="540"/>
                    </a:lnTo>
                    <a:lnTo>
                      <a:pt x="1534" y="1097"/>
                    </a:lnTo>
                    <a:lnTo>
                      <a:pt x="721" y="675"/>
                    </a:lnTo>
                    <a:lnTo>
                      <a:pt x="0" y="1088"/>
                    </a:lnTo>
                    <a:lnTo>
                      <a:pt x="682" y="542"/>
                    </a:lnTo>
                    <a:lnTo>
                      <a:pt x="695" y="2"/>
                    </a:lnTo>
                    <a:lnTo>
                      <a:pt x="784" y="0"/>
                    </a:lnTo>
                    <a:close/>
                  </a:path>
                </a:pathLst>
              </a:custGeom>
              <a:solidFill>
                <a:srgbClr val="C3CEE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4" name="任意多边形 311633"/>
              <p:cNvSpPr/>
              <p:nvPr/>
            </p:nvSpPr>
            <p:spPr>
              <a:xfrm>
                <a:off x="975" y="819"/>
                <a:ext cx="1530" cy="1095"/>
              </a:xfrm>
              <a:custGeom>
                <a:rect l="0" t="0" r="0" b="0"/>
                <a:pathLst>
                  <a:path w="1530" h="1095">
                    <a:moveTo>
                      <a:pt x="780" y="0"/>
                    </a:moveTo>
                    <a:lnTo>
                      <a:pt x="776" y="540"/>
                    </a:lnTo>
                    <a:lnTo>
                      <a:pt x="1530" y="1095"/>
                    </a:lnTo>
                    <a:lnTo>
                      <a:pt x="717" y="671"/>
                    </a:lnTo>
                    <a:lnTo>
                      <a:pt x="0" y="1084"/>
                    </a:lnTo>
                    <a:lnTo>
                      <a:pt x="680" y="540"/>
                    </a:lnTo>
                    <a:lnTo>
                      <a:pt x="695" y="0"/>
                    </a:lnTo>
                    <a:lnTo>
                      <a:pt x="780" y="0"/>
                    </a:lnTo>
                    <a:close/>
                  </a:path>
                </a:pathLst>
              </a:custGeom>
              <a:solidFill>
                <a:srgbClr val="C4D0E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5" name="任意多边形 311634"/>
              <p:cNvSpPr/>
              <p:nvPr/>
            </p:nvSpPr>
            <p:spPr>
              <a:xfrm>
                <a:off x="977" y="819"/>
                <a:ext cx="1525" cy="1093"/>
              </a:xfrm>
              <a:custGeom>
                <a:rect l="0" t="0" r="0" b="0"/>
                <a:pathLst>
                  <a:path w="1525" h="1093">
                    <a:moveTo>
                      <a:pt x="778" y="0"/>
                    </a:moveTo>
                    <a:lnTo>
                      <a:pt x="772" y="540"/>
                    </a:lnTo>
                    <a:lnTo>
                      <a:pt x="1525" y="1093"/>
                    </a:lnTo>
                    <a:lnTo>
                      <a:pt x="715" y="669"/>
                    </a:lnTo>
                    <a:lnTo>
                      <a:pt x="0" y="1082"/>
                    </a:lnTo>
                    <a:lnTo>
                      <a:pt x="678" y="540"/>
                    </a:lnTo>
                    <a:lnTo>
                      <a:pt x="693" y="0"/>
                    </a:lnTo>
                    <a:lnTo>
                      <a:pt x="778" y="0"/>
                    </a:lnTo>
                    <a:close/>
                  </a:path>
                </a:pathLst>
              </a:custGeom>
              <a:solidFill>
                <a:srgbClr val="C7D1E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6" name="任意多边形 311635"/>
              <p:cNvSpPr/>
              <p:nvPr/>
            </p:nvSpPr>
            <p:spPr>
              <a:xfrm>
                <a:off x="980" y="819"/>
                <a:ext cx="1520" cy="1091"/>
              </a:xfrm>
              <a:custGeom>
                <a:rect l="0" t="0" r="0" b="0"/>
                <a:pathLst>
                  <a:path w="1520" h="1091">
                    <a:moveTo>
                      <a:pt x="773" y="0"/>
                    </a:moveTo>
                    <a:lnTo>
                      <a:pt x="767" y="540"/>
                    </a:lnTo>
                    <a:lnTo>
                      <a:pt x="1520" y="1091"/>
                    </a:lnTo>
                    <a:lnTo>
                      <a:pt x="712" y="667"/>
                    </a:lnTo>
                    <a:lnTo>
                      <a:pt x="0" y="1082"/>
                    </a:lnTo>
                    <a:lnTo>
                      <a:pt x="675" y="540"/>
                    </a:lnTo>
                    <a:lnTo>
                      <a:pt x="690" y="0"/>
                    </a:lnTo>
                    <a:lnTo>
                      <a:pt x="773" y="0"/>
                    </a:lnTo>
                    <a:close/>
                  </a:path>
                </a:pathLst>
              </a:custGeom>
              <a:solidFill>
                <a:srgbClr val="CBD4E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7" name="任意多边形 311636"/>
              <p:cNvSpPr/>
              <p:nvPr/>
            </p:nvSpPr>
            <p:spPr>
              <a:xfrm>
                <a:off x="982" y="819"/>
                <a:ext cx="1514" cy="1091"/>
              </a:xfrm>
              <a:custGeom>
                <a:rect l="0" t="0" r="0" b="0"/>
                <a:pathLst>
                  <a:path w="1514" h="1091">
                    <a:moveTo>
                      <a:pt x="769" y="0"/>
                    </a:moveTo>
                    <a:lnTo>
                      <a:pt x="765" y="540"/>
                    </a:lnTo>
                    <a:lnTo>
                      <a:pt x="1514" y="1091"/>
                    </a:lnTo>
                    <a:lnTo>
                      <a:pt x="710" y="665"/>
                    </a:lnTo>
                    <a:lnTo>
                      <a:pt x="0" y="1080"/>
                    </a:lnTo>
                    <a:lnTo>
                      <a:pt x="675" y="540"/>
                    </a:lnTo>
                    <a:lnTo>
                      <a:pt x="690" y="2"/>
                    </a:lnTo>
                    <a:lnTo>
                      <a:pt x="769" y="0"/>
                    </a:lnTo>
                    <a:close/>
                  </a:path>
                </a:pathLst>
              </a:custGeom>
              <a:solidFill>
                <a:srgbClr val="CFD6E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8" name="任意多边形 311637"/>
              <p:cNvSpPr/>
              <p:nvPr/>
            </p:nvSpPr>
            <p:spPr>
              <a:xfrm>
                <a:off x="984" y="819"/>
                <a:ext cx="1510" cy="1089"/>
              </a:xfrm>
              <a:custGeom>
                <a:rect l="0" t="0" r="0" b="0"/>
                <a:pathLst>
                  <a:path w="1510" h="1089">
                    <a:moveTo>
                      <a:pt x="767" y="0"/>
                    </a:moveTo>
                    <a:lnTo>
                      <a:pt x="760" y="540"/>
                    </a:lnTo>
                    <a:lnTo>
                      <a:pt x="1510" y="1089"/>
                    </a:lnTo>
                    <a:lnTo>
                      <a:pt x="706" y="665"/>
                    </a:lnTo>
                    <a:lnTo>
                      <a:pt x="0" y="1078"/>
                    </a:lnTo>
                    <a:lnTo>
                      <a:pt x="673" y="540"/>
                    </a:lnTo>
                    <a:lnTo>
                      <a:pt x="688" y="2"/>
                    </a:lnTo>
                    <a:lnTo>
                      <a:pt x="767" y="0"/>
                    </a:lnTo>
                    <a:close/>
                  </a:path>
                </a:pathLst>
              </a:custGeom>
              <a:solidFill>
                <a:srgbClr val="D2D8E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39" name="任意多边形 311638"/>
              <p:cNvSpPr/>
              <p:nvPr/>
            </p:nvSpPr>
            <p:spPr>
              <a:xfrm>
                <a:off x="986" y="819"/>
                <a:ext cx="1506" cy="1086"/>
              </a:xfrm>
              <a:custGeom>
                <a:rect l="0" t="0" r="0" b="0"/>
                <a:pathLst>
                  <a:path w="1506" h="1086">
                    <a:moveTo>
                      <a:pt x="763" y="0"/>
                    </a:moveTo>
                    <a:lnTo>
                      <a:pt x="756" y="542"/>
                    </a:lnTo>
                    <a:lnTo>
                      <a:pt x="1506" y="1086"/>
                    </a:lnTo>
                    <a:lnTo>
                      <a:pt x="704" y="662"/>
                    </a:lnTo>
                    <a:lnTo>
                      <a:pt x="0" y="1075"/>
                    </a:lnTo>
                    <a:lnTo>
                      <a:pt x="671" y="540"/>
                    </a:lnTo>
                    <a:lnTo>
                      <a:pt x="686" y="2"/>
                    </a:lnTo>
                    <a:lnTo>
                      <a:pt x="763" y="0"/>
                    </a:lnTo>
                    <a:close/>
                  </a:path>
                </a:pathLst>
              </a:custGeom>
              <a:solidFill>
                <a:srgbClr val="D5DAE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0" name="任意多边形 311639"/>
              <p:cNvSpPr/>
              <p:nvPr/>
            </p:nvSpPr>
            <p:spPr>
              <a:xfrm>
                <a:off x="988" y="819"/>
                <a:ext cx="1501" cy="1086"/>
              </a:xfrm>
              <a:custGeom>
                <a:rect l="0" t="0" r="0" b="0"/>
                <a:pathLst>
                  <a:path w="1501" h="1086">
                    <a:moveTo>
                      <a:pt x="761" y="0"/>
                    </a:moveTo>
                    <a:lnTo>
                      <a:pt x="754" y="542"/>
                    </a:lnTo>
                    <a:lnTo>
                      <a:pt x="1501" y="1086"/>
                    </a:lnTo>
                    <a:lnTo>
                      <a:pt x="702" y="660"/>
                    </a:lnTo>
                    <a:lnTo>
                      <a:pt x="0" y="1075"/>
                    </a:lnTo>
                    <a:lnTo>
                      <a:pt x="669" y="540"/>
                    </a:lnTo>
                    <a:lnTo>
                      <a:pt x="686" y="2"/>
                    </a:lnTo>
                    <a:lnTo>
                      <a:pt x="761" y="0"/>
                    </a:lnTo>
                    <a:close/>
                  </a:path>
                </a:pathLst>
              </a:custGeom>
              <a:solidFill>
                <a:srgbClr val="DBDFE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1" name="任意多边形 311640"/>
              <p:cNvSpPr/>
              <p:nvPr/>
            </p:nvSpPr>
            <p:spPr>
              <a:xfrm>
                <a:off x="4401" y="2159"/>
                <a:ext cx="81" cy="81"/>
              </a:xfrm>
              <a:custGeom>
                <a:rect l="0" t="0" r="0" b="0"/>
                <a:pathLst>
                  <a:path w="81" h="81">
                    <a:moveTo>
                      <a:pt x="41" y="81"/>
                    </a:moveTo>
                    <a:lnTo>
                      <a:pt x="48" y="79"/>
                    </a:lnTo>
                    <a:lnTo>
                      <a:pt x="57" y="76"/>
                    </a:lnTo>
                    <a:lnTo>
                      <a:pt x="63" y="74"/>
                    </a:lnTo>
                    <a:lnTo>
                      <a:pt x="70" y="68"/>
                    </a:lnTo>
                    <a:lnTo>
                      <a:pt x="74" y="63"/>
                    </a:lnTo>
                    <a:lnTo>
                      <a:pt x="79" y="55"/>
                    </a:lnTo>
                    <a:lnTo>
                      <a:pt x="81" y="48"/>
                    </a:lnTo>
                    <a:lnTo>
                      <a:pt x="81" y="39"/>
                    </a:lnTo>
                    <a:lnTo>
                      <a:pt x="81" y="33"/>
                    </a:lnTo>
                    <a:lnTo>
                      <a:pt x="79" y="24"/>
                    </a:lnTo>
                    <a:lnTo>
                      <a:pt x="74" y="17"/>
                    </a:lnTo>
                    <a:lnTo>
                      <a:pt x="70" y="11"/>
                    </a:lnTo>
                    <a:lnTo>
                      <a:pt x="63" y="6"/>
                    </a:lnTo>
                    <a:lnTo>
                      <a:pt x="57" y="2"/>
                    </a:lnTo>
                    <a:lnTo>
                      <a:pt x="48" y="0"/>
                    </a:lnTo>
                    <a:lnTo>
                      <a:pt x="41" y="0"/>
                    </a:lnTo>
                    <a:lnTo>
                      <a:pt x="33" y="0"/>
                    </a:lnTo>
                    <a:lnTo>
                      <a:pt x="24" y="2"/>
                    </a:lnTo>
                    <a:lnTo>
                      <a:pt x="17" y="6"/>
                    </a:lnTo>
                    <a:lnTo>
                      <a:pt x="11" y="11"/>
                    </a:lnTo>
                    <a:lnTo>
                      <a:pt x="7" y="17"/>
                    </a:lnTo>
                    <a:lnTo>
                      <a:pt x="4" y="24"/>
                    </a:lnTo>
                    <a:lnTo>
                      <a:pt x="0" y="33"/>
                    </a:lnTo>
                    <a:lnTo>
                      <a:pt x="0" y="39"/>
                    </a:lnTo>
                    <a:lnTo>
                      <a:pt x="0" y="48"/>
                    </a:lnTo>
                    <a:lnTo>
                      <a:pt x="4" y="55"/>
                    </a:lnTo>
                    <a:lnTo>
                      <a:pt x="7" y="63"/>
                    </a:lnTo>
                    <a:lnTo>
                      <a:pt x="11" y="68"/>
                    </a:lnTo>
                    <a:lnTo>
                      <a:pt x="17" y="74"/>
                    </a:lnTo>
                    <a:lnTo>
                      <a:pt x="24" y="76"/>
                    </a:lnTo>
                    <a:lnTo>
                      <a:pt x="33" y="79"/>
                    </a:lnTo>
                    <a:lnTo>
                      <a:pt x="41"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2" name="任意多边形 311641"/>
              <p:cNvSpPr/>
              <p:nvPr/>
            </p:nvSpPr>
            <p:spPr>
              <a:xfrm>
                <a:off x="4307" y="1822"/>
                <a:ext cx="81" cy="81"/>
              </a:xfrm>
              <a:custGeom>
                <a:rect l="0" t="0" r="0" b="0"/>
                <a:pathLst>
                  <a:path w="81" h="81">
                    <a:moveTo>
                      <a:pt x="39" y="81"/>
                    </a:moveTo>
                    <a:lnTo>
                      <a:pt x="48" y="79"/>
                    </a:lnTo>
                    <a:lnTo>
                      <a:pt x="55" y="77"/>
                    </a:lnTo>
                    <a:lnTo>
                      <a:pt x="61" y="72"/>
                    </a:lnTo>
                    <a:lnTo>
                      <a:pt x="68" y="68"/>
                    </a:lnTo>
                    <a:lnTo>
                      <a:pt x="72" y="62"/>
                    </a:lnTo>
                    <a:lnTo>
                      <a:pt x="77" y="55"/>
                    </a:lnTo>
                    <a:lnTo>
                      <a:pt x="79" y="48"/>
                    </a:lnTo>
                    <a:lnTo>
                      <a:pt x="81" y="40"/>
                    </a:lnTo>
                    <a:lnTo>
                      <a:pt x="79" y="31"/>
                    </a:lnTo>
                    <a:lnTo>
                      <a:pt x="77" y="24"/>
                    </a:lnTo>
                    <a:lnTo>
                      <a:pt x="72" y="18"/>
                    </a:lnTo>
                    <a:lnTo>
                      <a:pt x="68" y="11"/>
                    </a:lnTo>
                    <a:lnTo>
                      <a:pt x="61" y="7"/>
                    </a:lnTo>
                    <a:lnTo>
                      <a:pt x="55" y="3"/>
                    </a:lnTo>
                    <a:lnTo>
                      <a:pt x="48" y="0"/>
                    </a:lnTo>
                    <a:lnTo>
                      <a:pt x="39" y="0"/>
                    </a:lnTo>
                    <a:lnTo>
                      <a:pt x="31" y="0"/>
                    </a:lnTo>
                    <a:lnTo>
                      <a:pt x="24" y="3"/>
                    </a:lnTo>
                    <a:lnTo>
                      <a:pt x="18" y="7"/>
                    </a:lnTo>
                    <a:lnTo>
                      <a:pt x="11" y="11"/>
                    </a:lnTo>
                    <a:lnTo>
                      <a:pt x="7" y="18"/>
                    </a:lnTo>
                    <a:lnTo>
                      <a:pt x="2" y="24"/>
                    </a:lnTo>
                    <a:lnTo>
                      <a:pt x="0" y="31"/>
                    </a:lnTo>
                    <a:lnTo>
                      <a:pt x="0" y="40"/>
                    </a:lnTo>
                    <a:lnTo>
                      <a:pt x="0" y="48"/>
                    </a:lnTo>
                    <a:lnTo>
                      <a:pt x="2" y="55"/>
                    </a:lnTo>
                    <a:lnTo>
                      <a:pt x="7" y="62"/>
                    </a:lnTo>
                    <a:lnTo>
                      <a:pt x="11" y="68"/>
                    </a:lnTo>
                    <a:lnTo>
                      <a:pt x="18" y="72"/>
                    </a:lnTo>
                    <a:lnTo>
                      <a:pt x="24" y="77"/>
                    </a:lnTo>
                    <a:lnTo>
                      <a:pt x="31" y="79"/>
                    </a:lnTo>
                    <a:lnTo>
                      <a:pt x="39"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3" name="任意多边形 311642"/>
              <p:cNvSpPr/>
              <p:nvPr/>
            </p:nvSpPr>
            <p:spPr>
              <a:xfrm>
                <a:off x="3979" y="1776"/>
                <a:ext cx="79" cy="81"/>
              </a:xfrm>
              <a:custGeom>
                <a:rect l="0" t="0" r="0" b="0"/>
                <a:pathLst>
                  <a:path w="79" h="81">
                    <a:moveTo>
                      <a:pt x="40" y="81"/>
                    </a:moveTo>
                    <a:lnTo>
                      <a:pt x="48" y="79"/>
                    </a:lnTo>
                    <a:lnTo>
                      <a:pt x="55" y="77"/>
                    </a:lnTo>
                    <a:lnTo>
                      <a:pt x="61" y="75"/>
                    </a:lnTo>
                    <a:lnTo>
                      <a:pt x="68" y="68"/>
                    </a:lnTo>
                    <a:lnTo>
                      <a:pt x="72" y="64"/>
                    </a:lnTo>
                    <a:lnTo>
                      <a:pt x="77" y="55"/>
                    </a:lnTo>
                    <a:lnTo>
                      <a:pt x="79" y="49"/>
                    </a:lnTo>
                    <a:lnTo>
                      <a:pt x="79" y="40"/>
                    </a:lnTo>
                    <a:lnTo>
                      <a:pt x="79" y="33"/>
                    </a:lnTo>
                    <a:lnTo>
                      <a:pt x="77" y="25"/>
                    </a:lnTo>
                    <a:lnTo>
                      <a:pt x="72" y="18"/>
                    </a:lnTo>
                    <a:lnTo>
                      <a:pt x="68" y="11"/>
                    </a:lnTo>
                    <a:lnTo>
                      <a:pt x="61" y="7"/>
                    </a:lnTo>
                    <a:lnTo>
                      <a:pt x="55" y="3"/>
                    </a:lnTo>
                    <a:lnTo>
                      <a:pt x="48" y="0"/>
                    </a:lnTo>
                    <a:lnTo>
                      <a:pt x="40" y="0"/>
                    </a:lnTo>
                    <a:lnTo>
                      <a:pt x="31" y="0"/>
                    </a:lnTo>
                    <a:lnTo>
                      <a:pt x="24" y="3"/>
                    </a:lnTo>
                    <a:lnTo>
                      <a:pt x="18" y="7"/>
                    </a:lnTo>
                    <a:lnTo>
                      <a:pt x="11" y="11"/>
                    </a:lnTo>
                    <a:lnTo>
                      <a:pt x="7" y="18"/>
                    </a:lnTo>
                    <a:lnTo>
                      <a:pt x="3" y="25"/>
                    </a:lnTo>
                    <a:lnTo>
                      <a:pt x="0" y="33"/>
                    </a:lnTo>
                    <a:lnTo>
                      <a:pt x="0" y="40"/>
                    </a:lnTo>
                    <a:lnTo>
                      <a:pt x="0" y="49"/>
                    </a:lnTo>
                    <a:lnTo>
                      <a:pt x="3" y="55"/>
                    </a:lnTo>
                    <a:lnTo>
                      <a:pt x="7" y="64"/>
                    </a:lnTo>
                    <a:lnTo>
                      <a:pt x="11" y="68"/>
                    </a:lnTo>
                    <a:lnTo>
                      <a:pt x="18" y="75"/>
                    </a:lnTo>
                    <a:lnTo>
                      <a:pt x="24" y="77"/>
                    </a:lnTo>
                    <a:lnTo>
                      <a:pt x="31" y="79"/>
                    </a:lnTo>
                    <a:lnTo>
                      <a:pt x="40"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4" name="任意多边形 311643"/>
              <p:cNvSpPr/>
              <p:nvPr/>
            </p:nvSpPr>
            <p:spPr>
              <a:xfrm>
                <a:off x="3717" y="1886"/>
                <a:ext cx="81" cy="81"/>
              </a:xfrm>
              <a:custGeom>
                <a:rect l="0" t="0" r="0" b="0"/>
                <a:pathLst>
                  <a:path w="81" h="81">
                    <a:moveTo>
                      <a:pt x="39" y="81"/>
                    </a:moveTo>
                    <a:lnTo>
                      <a:pt x="48" y="78"/>
                    </a:lnTo>
                    <a:lnTo>
                      <a:pt x="57" y="76"/>
                    </a:lnTo>
                    <a:lnTo>
                      <a:pt x="64" y="72"/>
                    </a:lnTo>
                    <a:lnTo>
                      <a:pt x="68" y="67"/>
                    </a:lnTo>
                    <a:lnTo>
                      <a:pt x="74" y="61"/>
                    </a:lnTo>
                    <a:lnTo>
                      <a:pt x="77" y="54"/>
                    </a:lnTo>
                    <a:lnTo>
                      <a:pt x="81" y="48"/>
                    </a:lnTo>
                    <a:lnTo>
                      <a:pt x="81" y="39"/>
                    </a:lnTo>
                    <a:lnTo>
                      <a:pt x="81" y="30"/>
                    </a:lnTo>
                    <a:lnTo>
                      <a:pt x="77" y="24"/>
                    </a:lnTo>
                    <a:lnTo>
                      <a:pt x="74" y="17"/>
                    </a:lnTo>
                    <a:lnTo>
                      <a:pt x="68" y="11"/>
                    </a:lnTo>
                    <a:lnTo>
                      <a:pt x="64" y="6"/>
                    </a:lnTo>
                    <a:lnTo>
                      <a:pt x="57" y="2"/>
                    </a:lnTo>
                    <a:lnTo>
                      <a:pt x="48" y="0"/>
                    </a:lnTo>
                    <a:lnTo>
                      <a:pt x="39" y="0"/>
                    </a:lnTo>
                    <a:lnTo>
                      <a:pt x="33" y="0"/>
                    </a:lnTo>
                    <a:lnTo>
                      <a:pt x="24" y="2"/>
                    </a:lnTo>
                    <a:lnTo>
                      <a:pt x="18" y="6"/>
                    </a:lnTo>
                    <a:lnTo>
                      <a:pt x="11" y="11"/>
                    </a:lnTo>
                    <a:lnTo>
                      <a:pt x="7" y="17"/>
                    </a:lnTo>
                    <a:lnTo>
                      <a:pt x="2" y="24"/>
                    </a:lnTo>
                    <a:lnTo>
                      <a:pt x="0" y="30"/>
                    </a:lnTo>
                    <a:lnTo>
                      <a:pt x="0" y="39"/>
                    </a:lnTo>
                    <a:lnTo>
                      <a:pt x="0" y="48"/>
                    </a:lnTo>
                    <a:lnTo>
                      <a:pt x="2" y="54"/>
                    </a:lnTo>
                    <a:lnTo>
                      <a:pt x="7" y="61"/>
                    </a:lnTo>
                    <a:lnTo>
                      <a:pt x="11" y="67"/>
                    </a:lnTo>
                    <a:lnTo>
                      <a:pt x="18" y="72"/>
                    </a:lnTo>
                    <a:lnTo>
                      <a:pt x="24" y="76"/>
                    </a:lnTo>
                    <a:lnTo>
                      <a:pt x="33" y="78"/>
                    </a:lnTo>
                    <a:lnTo>
                      <a:pt x="39"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5" name="任意多边形 311644"/>
              <p:cNvSpPr/>
              <p:nvPr/>
            </p:nvSpPr>
            <p:spPr>
              <a:xfrm>
                <a:off x="3831" y="2061"/>
                <a:ext cx="81" cy="80"/>
              </a:xfrm>
              <a:custGeom>
                <a:rect l="0" t="0" r="0" b="0"/>
                <a:pathLst>
                  <a:path w="81" h="80">
                    <a:moveTo>
                      <a:pt x="41" y="80"/>
                    </a:moveTo>
                    <a:lnTo>
                      <a:pt x="50" y="80"/>
                    </a:lnTo>
                    <a:lnTo>
                      <a:pt x="57" y="78"/>
                    </a:lnTo>
                    <a:lnTo>
                      <a:pt x="63" y="74"/>
                    </a:lnTo>
                    <a:lnTo>
                      <a:pt x="70" y="69"/>
                    </a:lnTo>
                    <a:lnTo>
                      <a:pt x="74" y="63"/>
                    </a:lnTo>
                    <a:lnTo>
                      <a:pt x="78" y="56"/>
                    </a:lnTo>
                    <a:lnTo>
                      <a:pt x="81" y="50"/>
                    </a:lnTo>
                    <a:lnTo>
                      <a:pt x="81" y="41"/>
                    </a:lnTo>
                    <a:lnTo>
                      <a:pt x="81" y="32"/>
                    </a:lnTo>
                    <a:lnTo>
                      <a:pt x="78" y="26"/>
                    </a:lnTo>
                    <a:lnTo>
                      <a:pt x="74" y="19"/>
                    </a:lnTo>
                    <a:lnTo>
                      <a:pt x="70" y="13"/>
                    </a:lnTo>
                    <a:lnTo>
                      <a:pt x="63" y="8"/>
                    </a:lnTo>
                    <a:lnTo>
                      <a:pt x="57" y="4"/>
                    </a:lnTo>
                    <a:lnTo>
                      <a:pt x="50" y="2"/>
                    </a:lnTo>
                    <a:lnTo>
                      <a:pt x="41" y="0"/>
                    </a:lnTo>
                    <a:lnTo>
                      <a:pt x="33" y="2"/>
                    </a:lnTo>
                    <a:lnTo>
                      <a:pt x="26" y="4"/>
                    </a:lnTo>
                    <a:lnTo>
                      <a:pt x="17" y="8"/>
                    </a:lnTo>
                    <a:lnTo>
                      <a:pt x="13" y="13"/>
                    </a:lnTo>
                    <a:lnTo>
                      <a:pt x="6" y="19"/>
                    </a:lnTo>
                    <a:lnTo>
                      <a:pt x="4" y="26"/>
                    </a:lnTo>
                    <a:lnTo>
                      <a:pt x="2" y="32"/>
                    </a:lnTo>
                    <a:lnTo>
                      <a:pt x="0" y="41"/>
                    </a:lnTo>
                    <a:lnTo>
                      <a:pt x="2" y="50"/>
                    </a:lnTo>
                    <a:lnTo>
                      <a:pt x="4" y="56"/>
                    </a:lnTo>
                    <a:lnTo>
                      <a:pt x="6" y="63"/>
                    </a:lnTo>
                    <a:lnTo>
                      <a:pt x="13" y="69"/>
                    </a:lnTo>
                    <a:lnTo>
                      <a:pt x="17" y="74"/>
                    </a:lnTo>
                    <a:lnTo>
                      <a:pt x="26" y="78"/>
                    </a:lnTo>
                    <a:lnTo>
                      <a:pt x="33" y="80"/>
                    </a:lnTo>
                    <a:lnTo>
                      <a:pt x="41" y="80"/>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6" name="任意多边形 311645"/>
              <p:cNvSpPr/>
              <p:nvPr/>
            </p:nvSpPr>
            <p:spPr>
              <a:xfrm>
                <a:off x="3389" y="2122"/>
                <a:ext cx="81" cy="81"/>
              </a:xfrm>
              <a:custGeom>
                <a:rect l="0" t="0" r="0" b="0"/>
                <a:pathLst>
                  <a:path w="81" h="81">
                    <a:moveTo>
                      <a:pt x="42" y="81"/>
                    </a:moveTo>
                    <a:lnTo>
                      <a:pt x="49" y="78"/>
                    </a:lnTo>
                    <a:lnTo>
                      <a:pt x="57" y="76"/>
                    </a:lnTo>
                    <a:lnTo>
                      <a:pt x="64" y="74"/>
                    </a:lnTo>
                    <a:lnTo>
                      <a:pt x="70" y="68"/>
                    </a:lnTo>
                    <a:lnTo>
                      <a:pt x="75" y="63"/>
                    </a:lnTo>
                    <a:lnTo>
                      <a:pt x="79" y="57"/>
                    </a:lnTo>
                    <a:lnTo>
                      <a:pt x="81" y="48"/>
                    </a:lnTo>
                    <a:lnTo>
                      <a:pt x="81" y="39"/>
                    </a:lnTo>
                    <a:lnTo>
                      <a:pt x="81" y="33"/>
                    </a:lnTo>
                    <a:lnTo>
                      <a:pt x="79" y="24"/>
                    </a:lnTo>
                    <a:lnTo>
                      <a:pt x="75" y="17"/>
                    </a:lnTo>
                    <a:lnTo>
                      <a:pt x="70" y="11"/>
                    </a:lnTo>
                    <a:lnTo>
                      <a:pt x="64" y="6"/>
                    </a:lnTo>
                    <a:lnTo>
                      <a:pt x="57" y="2"/>
                    </a:lnTo>
                    <a:lnTo>
                      <a:pt x="49" y="0"/>
                    </a:lnTo>
                    <a:lnTo>
                      <a:pt x="42" y="0"/>
                    </a:lnTo>
                    <a:lnTo>
                      <a:pt x="33" y="0"/>
                    </a:lnTo>
                    <a:lnTo>
                      <a:pt x="24" y="2"/>
                    </a:lnTo>
                    <a:lnTo>
                      <a:pt x="18" y="6"/>
                    </a:lnTo>
                    <a:lnTo>
                      <a:pt x="11" y="11"/>
                    </a:lnTo>
                    <a:lnTo>
                      <a:pt x="7" y="17"/>
                    </a:lnTo>
                    <a:lnTo>
                      <a:pt x="5" y="24"/>
                    </a:lnTo>
                    <a:lnTo>
                      <a:pt x="0" y="33"/>
                    </a:lnTo>
                    <a:lnTo>
                      <a:pt x="0" y="39"/>
                    </a:lnTo>
                    <a:lnTo>
                      <a:pt x="0" y="48"/>
                    </a:lnTo>
                    <a:lnTo>
                      <a:pt x="5" y="57"/>
                    </a:lnTo>
                    <a:lnTo>
                      <a:pt x="7" y="63"/>
                    </a:lnTo>
                    <a:lnTo>
                      <a:pt x="11" y="68"/>
                    </a:lnTo>
                    <a:lnTo>
                      <a:pt x="18" y="74"/>
                    </a:lnTo>
                    <a:lnTo>
                      <a:pt x="24" y="76"/>
                    </a:lnTo>
                    <a:lnTo>
                      <a:pt x="33" y="78"/>
                    </a:lnTo>
                    <a:lnTo>
                      <a:pt x="42"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7" name="任意多边形 311646"/>
              <p:cNvSpPr/>
              <p:nvPr/>
            </p:nvSpPr>
            <p:spPr>
              <a:xfrm>
                <a:off x="4440" y="1628"/>
                <a:ext cx="81" cy="81"/>
              </a:xfrm>
              <a:custGeom>
                <a:rect l="0" t="0" r="0" b="0"/>
                <a:pathLst>
                  <a:path w="81" h="81">
                    <a:moveTo>
                      <a:pt x="42" y="81"/>
                    </a:moveTo>
                    <a:lnTo>
                      <a:pt x="48" y="81"/>
                    </a:lnTo>
                    <a:lnTo>
                      <a:pt x="57" y="79"/>
                    </a:lnTo>
                    <a:lnTo>
                      <a:pt x="64" y="74"/>
                    </a:lnTo>
                    <a:lnTo>
                      <a:pt x="70" y="70"/>
                    </a:lnTo>
                    <a:lnTo>
                      <a:pt x="75" y="63"/>
                    </a:lnTo>
                    <a:lnTo>
                      <a:pt x="79" y="57"/>
                    </a:lnTo>
                    <a:lnTo>
                      <a:pt x="81" y="48"/>
                    </a:lnTo>
                    <a:lnTo>
                      <a:pt x="81" y="41"/>
                    </a:lnTo>
                    <a:lnTo>
                      <a:pt x="81" y="33"/>
                    </a:lnTo>
                    <a:lnTo>
                      <a:pt x="79" y="24"/>
                    </a:lnTo>
                    <a:lnTo>
                      <a:pt x="75" y="17"/>
                    </a:lnTo>
                    <a:lnTo>
                      <a:pt x="70" y="11"/>
                    </a:lnTo>
                    <a:lnTo>
                      <a:pt x="64" y="6"/>
                    </a:lnTo>
                    <a:lnTo>
                      <a:pt x="57" y="4"/>
                    </a:lnTo>
                    <a:lnTo>
                      <a:pt x="48" y="0"/>
                    </a:lnTo>
                    <a:lnTo>
                      <a:pt x="42" y="0"/>
                    </a:lnTo>
                    <a:lnTo>
                      <a:pt x="33" y="0"/>
                    </a:lnTo>
                    <a:lnTo>
                      <a:pt x="24" y="4"/>
                    </a:lnTo>
                    <a:lnTo>
                      <a:pt x="18" y="6"/>
                    </a:lnTo>
                    <a:lnTo>
                      <a:pt x="13" y="11"/>
                    </a:lnTo>
                    <a:lnTo>
                      <a:pt x="7" y="17"/>
                    </a:lnTo>
                    <a:lnTo>
                      <a:pt x="5" y="24"/>
                    </a:lnTo>
                    <a:lnTo>
                      <a:pt x="0" y="33"/>
                    </a:lnTo>
                    <a:lnTo>
                      <a:pt x="0" y="41"/>
                    </a:lnTo>
                    <a:lnTo>
                      <a:pt x="0" y="48"/>
                    </a:lnTo>
                    <a:lnTo>
                      <a:pt x="5" y="57"/>
                    </a:lnTo>
                    <a:lnTo>
                      <a:pt x="7" y="63"/>
                    </a:lnTo>
                    <a:lnTo>
                      <a:pt x="13" y="70"/>
                    </a:lnTo>
                    <a:lnTo>
                      <a:pt x="18" y="74"/>
                    </a:lnTo>
                    <a:lnTo>
                      <a:pt x="24" y="79"/>
                    </a:lnTo>
                    <a:lnTo>
                      <a:pt x="33" y="81"/>
                    </a:lnTo>
                    <a:lnTo>
                      <a:pt x="42"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8" name="矩形 311647"/>
              <p:cNvSpPr/>
              <p:nvPr/>
            </p:nvSpPr>
            <p:spPr>
              <a:xfrm>
                <a:off x="1744" y="1016"/>
                <a:ext cx="330" cy="9"/>
              </a:xfrm>
              <a:prstGeom prst="rect">
                <a:avLst/>
              </a:pr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49" name="任意多边形 311648"/>
              <p:cNvSpPr/>
              <p:nvPr/>
            </p:nvSpPr>
            <p:spPr>
              <a:xfrm>
                <a:off x="1183" y="2351"/>
                <a:ext cx="996" cy="625"/>
              </a:xfrm>
              <a:custGeom>
                <a:rect l="0" t="0" r="0" b="0"/>
                <a:pathLst>
                  <a:path w="996" h="625">
                    <a:moveTo>
                      <a:pt x="808" y="5"/>
                    </a:moveTo>
                    <a:lnTo>
                      <a:pt x="314" y="5"/>
                    </a:lnTo>
                    <a:lnTo>
                      <a:pt x="282" y="5"/>
                    </a:lnTo>
                    <a:lnTo>
                      <a:pt x="210" y="5"/>
                    </a:lnTo>
                    <a:lnTo>
                      <a:pt x="127" y="5"/>
                    </a:lnTo>
                    <a:lnTo>
                      <a:pt x="63" y="5"/>
                    </a:lnTo>
                    <a:lnTo>
                      <a:pt x="52" y="5"/>
                    </a:lnTo>
                    <a:lnTo>
                      <a:pt x="44" y="7"/>
                    </a:lnTo>
                    <a:lnTo>
                      <a:pt x="35" y="11"/>
                    </a:lnTo>
                    <a:lnTo>
                      <a:pt x="26" y="16"/>
                    </a:lnTo>
                    <a:lnTo>
                      <a:pt x="20" y="20"/>
                    </a:lnTo>
                    <a:lnTo>
                      <a:pt x="15" y="26"/>
                    </a:lnTo>
                    <a:lnTo>
                      <a:pt x="9" y="33"/>
                    </a:lnTo>
                    <a:lnTo>
                      <a:pt x="4" y="40"/>
                    </a:lnTo>
                    <a:lnTo>
                      <a:pt x="0" y="57"/>
                    </a:lnTo>
                    <a:lnTo>
                      <a:pt x="0" y="75"/>
                    </a:lnTo>
                    <a:lnTo>
                      <a:pt x="2" y="96"/>
                    </a:lnTo>
                    <a:lnTo>
                      <a:pt x="9" y="116"/>
                    </a:lnTo>
                    <a:lnTo>
                      <a:pt x="20" y="142"/>
                    </a:lnTo>
                    <a:lnTo>
                      <a:pt x="35" y="168"/>
                    </a:lnTo>
                    <a:lnTo>
                      <a:pt x="52" y="201"/>
                    </a:lnTo>
                    <a:lnTo>
                      <a:pt x="72" y="232"/>
                    </a:lnTo>
                    <a:lnTo>
                      <a:pt x="113" y="300"/>
                    </a:lnTo>
                    <a:lnTo>
                      <a:pt x="155" y="359"/>
                    </a:lnTo>
                    <a:lnTo>
                      <a:pt x="166" y="374"/>
                    </a:lnTo>
                    <a:lnTo>
                      <a:pt x="175" y="385"/>
                    </a:lnTo>
                    <a:lnTo>
                      <a:pt x="181" y="396"/>
                    </a:lnTo>
                    <a:lnTo>
                      <a:pt x="188" y="411"/>
                    </a:lnTo>
                    <a:lnTo>
                      <a:pt x="190" y="431"/>
                    </a:lnTo>
                    <a:lnTo>
                      <a:pt x="192" y="457"/>
                    </a:lnTo>
                    <a:lnTo>
                      <a:pt x="194" y="494"/>
                    </a:lnTo>
                    <a:lnTo>
                      <a:pt x="194" y="547"/>
                    </a:lnTo>
                    <a:lnTo>
                      <a:pt x="196" y="625"/>
                    </a:lnTo>
                    <a:lnTo>
                      <a:pt x="795" y="625"/>
                    </a:lnTo>
                    <a:lnTo>
                      <a:pt x="795" y="562"/>
                    </a:lnTo>
                    <a:lnTo>
                      <a:pt x="795" y="501"/>
                    </a:lnTo>
                    <a:lnTo>
                      <a:pt x="795" y="455"/>
                    </a:lnTo>
                    <a:lnTo>
                      <a:pt x="797" y="433"/>
                    </a:lnTo>
                    <a:lnTo>
                      <a:pt x="804" y="413"/>
                    </a:lnTo>
                    <a:lnTo>
                      <a:pt x="813" y="389"/>
                    </a:lnTo>
                    <a:lnTo>
                      <a:pt x="826" y="363"/>
                    </a:lnTo>
                    <a:lnTo>
                      <a:pt x="856" y="313"/>
                    </a:lnTo>
                    <a:lnTo>
                      <a:pt x="898" y="252"/>
                    </a:lnTo>
                    <a:lnTo>
                      <a:pt x="939" y="188"/>
                    </a:lnTo>
                    <a:lnTo>
                      <a:pt x="972" y="138"/>
                    </a:lnTo>
                    <a:lnTo>
                      <a:pt x="981" y="127"/>
                    </a:lnTo>
                    <a:lnTo>
                      <a:pt x="985" y="114"/>
                    </a:lnTo>
                    <a:lnTo>
                      <a:pt x="990" y="103"/>
                    </a:lnTo>
                    <a:lnTo>
                      <a:pt x="994" y="90"/>
                    </a:lnTo>
                    <a:lnTo>
                      <a:pt x="996" y="79"/>
                    </a:lnTo>
                    <a:lnTo>
                      <a:pt x="996" y="68"/>
                    </a:lnTo>
                    <a:lnTo>
                      <a:pt x="996" y="57"/>
                    </a:lnTo>
                    <a:lnTo>
                      <a:pt x="994" y="46"/>
                    </a:lnTo>
                    <a:lnTo>
                      <a:pt x="992" y="35"/>
                    </a:lnTo>
                    <a:lnTo>
                      <a:pt x="987" y="26"/>
                    </a:lnTo>
                    <a:lnTo>
                      <a:pt x="983" y="20"/>
                    </a:lnTo>
                    <a:lnTo>
                      <a:pt x="976" y="13"/>
                    </a:lnTo>
                    <a:lnTo>
                      <a:pt x="970" y="7"/>
                    </a:lnTo>
                    <a:lnTo>
                      <a:pt x="961" y="5"/>
                    </a:lnTo>
                    <a:lnTo>
                      <a:pt x="952" y="0"/>
                    </a:lnTo>
                    <a:lnTo>
                      <a:pt x="941" y="0"/>
                    </a:lnTo>
                    <a:lnTo>
                      <a:pt x="896" y="0"/>
                    </a:lnTo>
                    <a:lnTo>
                      <a:pt x="852" y="2"/>
                    </a:lnTo>
                    <a:lnTo>
                      <a:pt x="821" y="2"/>
                    </a:lnTo>
                    <a:lnTo>
                      <a:pt x="808" y="5"/>
                    </a:lnTo>
                    <a:close/>
                  </a:path>
                </a:pathLst>
              </a:custGeom>
              <a:solidFill>
                <a:srgbClr val="DBDFE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0" name="任意多边形 311649"/>
              <p:cNvSpPr/>
              <p:nvPr/>
            </p:nvSpPr>
            <p:spPr>
              <a:xfrm>
                <a:off x="1185" y="2353"/>
                <a:ext cx="992" cy="623"/>
              </a:xfrm>
              <a:custGeom>
                <a:rect l="0" t="0" r="0" b="0"/>
                <a:pathLst>
                  <a:path w="992" h="623">
                    <a:moveTo>
                      <a:pt x="802" y="3"/>
                    </a:moveTo>
                    <a:lnTo>
                      <a:pt x="312" y="5"/>
                    </a:lnTo>
                    <a:lnTo>
                      <a:pt x="282" y="5"/>
                    </a:lnTo>
                    <a:lnTo>
                      <a:pt x="210" y="3"/>
                    </a:lnTo>
                    <a:lnTo>
                      <a:pt x="127" y="3"/>
                    </a:lnTo>
                    <a:lnTo>
                      <a:pt x="66" y="5"/>
                    </a:lnTo>
                    <a:lnTo>
                      <a:pt x="55" y="5"/>
                    </a:lnTo>
                    <a:lnTo>
                      <a:pt x="44" y="7"/>
                    </a:lnTo>
                    <a:lnTo>
                      <a:pt x="35" y="11"/>
                    </a:lnTo>
                    <a:lnTo>
                      <a:pt x="28" y="14"/>
                    </a:lnTo>
                    <a:lnTo>
                      <a:pt x="22" y="20"/>
                    </a:lnTo>
                    <a:lnTo>
                      <a:pt x="15" y="24"/>
                    </a:lnTo>
                    <a:lnTo>
                      <a:pt x="11" y="31"/>
                    </a:lnTo>
                    <a:lnTo>
                      <a:pt x="7" y="40"/>
                    </a:lnTo>
                    <a:lnTo>
                      <a:pt x="2" y="55"/>
                    </a:lnTo>
                    <a:lnTo>
                      <a:pt x="0" y="75"/>
                    </a:lnTo>
                    <a:lnTo>
                      <a:pt x="2" y="94"/>
                    </a:lnTo>
                    <a:lnTo>
                      <a:pt x="11" y="116"/>
                    </a:lnTo>
                    <a:lnTo>
                      <a:pt x="22" y="140"/>
                    </a:lnTo>
                    <a:lnTo>
                      <a:pt x="35" y="169"/>
                    </a:lnTo>
                    <a:lnTo>
                      <a:pt x="52" y="199"/>
                    </a:lnTo>
                    <a:lnTo>
                      <a:pt x="72" y="232"/>
                    </a:lnTo>
                    <a:lnTo>
                      <a:pt x="116" y="298"/>
                    </a:lnTo>
                    <a:lnTo>
                      <a:pt x="155" y="357"/>
                    </a:lnTo>
                    <a:lnTo>
                      <a:pt x="166" y="372"/>
                    </a:lnTo>
                    <a:lnTo>
                      <a:pt x="175" y="383"/>
                    </a:lnTo>
                    <a:lnTo>
                      <a:pt x="181" y="394"/>
                    </a:lnTo>
                    <a:lnTo>
                      <a:pt x="188" y="409"/>
                    </a:lnTo>
                    <a:lnTo>
                      <a:pt x="190" y="427"/>
                    </a:lnTo>
                    <a:lnTo>
                      <a:pt x="192" y="455"/>
                    </a:lnTo>
                    <a:lnTo>
                      <a:pt x="194" y="492"/>
                    </a:lnTo>
                    <a:lnTo>
                      <a:pt x="194" y="545"/>
                    </a:lnTo>
                    <a:lnTo>
                      <a:pt x="197" y="623"/>
                    </a:lnTo>
                    <a:lnTo>
                      <a:pt x="793" y="623"/>
                    </a:lnTo>
                    <a:lnTo>
                      <a:pt x="793" y="558"/>
                    </a:lnTo>
                    <a:lnTo>
                      <a:pt x="793" y="496"/>
                    </a:lnTo>
                    <a:lnTo>
                      <a:pt x="793" y="453"/>
                    </a:lnTo>
                    <a:lnTo>
                      <a:pt x="795" y="431"/>
                    </a:lnTo>
                    <a:lnTo>
                      <a:pt x="802" y="411"/>
                    </a:lnTo>
                    <a:lnTo>
                      <a:pt x="811" y="387"/>
                    </a:lnTo>
                    <a:lnTo>
                      <a:pt x="824" y="361"/>
                    </a:lnTo>
                    <a:lnTo>
                      <a:pt x="854" y="311"/>
                    </a:lnTo>
                    <a:lnTo>
                      <a:pt x="894" y="250"/>
                    </a:lnTo>
                    <a:lnTo>
                      <a:pt x="935" y="186"/>
                    </a:lnTo>
                    <a:lnTo>
                      <a:pt x="970" y="138"/>
                    </a:lnTo>
                    <a:lnTo>
                      <a:pt x="977" y="125"/>
                    </a:lnTo>
                    <a:lnTo>
                      <a:pt x="983" y="114"/>
                    </a:lnTo>
                    <a:lnTo>
                      <a:pt x="988" y="101"/>
                    </a:lnTo>
                    <a:lnTo>
                      <a:pt x="990" y="90"/>
                    </a:lnTo>
                    <a:lnTo>
                      <a:pt x="992" y="77"/>
                    </a:lnTo>
                    <a:lnTo>
                      <a:pt x="992" y="66"/>
                    </a:lnTo>
                    <a:lnTo>
                      <a:pt x="992" y="55"/>
                    </a:lnTo>
                    <a:lnTo>
                      <a:pt x="990" y="46"/>
                    </a:lnTo>
                    <a:lnTo>
                      <a:pt x="988" y="35"/>
                    </a:lnTo>
                    <a:lnTo>
                      <a:pt x="983" y="27"/>
                    </a:lnTo>
                    <a:lnTo>
                      <a:pt x="979" y="20"/>
                    </a:lnTo>
                    <a:lnTo>
                      <a:pt x="972" y="14"/>
                    </a:lnTo>
                    <a:lnTo>
                      <a:pt x="966" y="7"/>
                    </a:lnTo>
                    <a:lnTo>
                      <a:pt x="957" y="3"/>
                    </a:lnTo>
                    <a:lnTo>
                      <a:pt x="948" y="0"/>
                    </a:lnTo>
                    <a:lnTo>
                      <a:pt x="939" y="0"/>
                    </a:lnTo>
                    <a:lnTo>
                      <a:pt x="915" y="0"/>
                    </a:lnTo>
                    <a:lnTo>
                      <a:pt x="894" y="0"/>
                    </a:lnTo>
                    <a:lnTo>
                      <a:pt x="891" y="0"/>
                    </a:lnTo>
                    <a:lnTo>
                      <a:pt x="889" y="0"/>
                    </a:lnTo>
                    <a:lnTo>
                      <a:pt x="885" y="0"/>
                    </a:lnTo>
                    <a:lnTo>
                      <a:pt x="883" y="0"/>
                    </a:lnTo>
                    <a:lnTo>
                      <a:pt x="854" y="3"/>
                    </a:lnTo>
                    <a:lnTo>
                      <a:pt x="828" y="3"/>
                    </a:lnTo>
                    <a:lnTo>
                      <a:pt x="811" y="3"/>
                    </a:lnTo>
                    <a:lnTo>
                      <a:pt x="802" y="3"/>
                    </a:lnTo>
                    <a:lnTo>
                      <a:pt x="802" y="3"/>
                    </a:lnTo>
                    <a:lnTo>
                      <a:pt x="802" y="3"/>
                    </a:lnTo>
                    <a:close/>
                  </a:path>
                </a:pathLst>
              </a:custGeom>
              <a:solidFill>
                <a:srgbClr val="D5DAE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1" name="任意多边形 311650"/>
              <p:cNvSpPr/>
              <p:nvPr/>
            </p:nvSpPr>
            <p:spPr>
              <a:xfrm>
                <a:off x="1189" y="2356"/>
                <a:ext cx="988" cy="620"/>
              </a:xfrm>
              <a:custGeom>
                <a:rect l="0" t="0" r="0" b="0"/>
                <a:pathLst>
                  <a:path w="986" h="620">
                    <a:moveTo>
                      <a:pt x="791" y="2"/>
                    </a:moveTo>
                    <a:lnTo>
                      <a:pt x="308" y="4"/>
                    </a:lnTo>
                    <a:lnTo>
                      <a:pt x="278" y="4"/>
                    </a:lnTo>
                    <a:lnTo>
                      <a:pt x="208" y="2"/>
                    </a:lnTo>
                    <a:lnTo>
                      <a:pt x="125" y="2"/>
                    </a:lnTo>
                    <a:lnTo>
                      <a:pt x="64" y="4"/>
                    </a:lnTo>
                    <a:lnTo>
                      <a:pt x="53" y="4"/>
                    </a:lnTo>
                    <a:lnTo>
                      <a:pt x="44" y="6"/>
                    </a:lnTo>
                    <a:lnTo>
                      <a:pt x="35" y="8"/>
                    </a:lnTo>
                    <a:lnTo>
                      <a:pt x="27" y="13"/>
                    </a:lnTo>
                    <a:lnTo>
                      <a:pt x="20" y="19"/>
                    </a:lnTo>
                    <a:lnTo>
                      <a:pt x="14" y="24"/>
                    </a:lnTo>
                    <a:lnTo>
                      <a:pt x="9" y="30"/>
                    </a:lnTo>
                    <a:lnTo>
                      <a:pt x="5" y="39"/>
                    </a:lnTo>
                    <a:lnTo>
                      <a:pt x="0" y="54"/>
                    </a:lnTo>
                    <a:lnTo>
                      <a:pt x="0" y="74"/>
                    </a:lnTo>
                    <a:lnTo>
                      <a:pt x="3" y="94"/>
                    </a:lnTo>
                    <a:lnTo>
                      <a:pt x="9" y="115"/>
                    </a:lnTo>
                    <a:lnTo>
                      <a:pt x="20" y="139"/>
                    </a:lnTo>
                    <a:lnTo>
                      <a:pt x="35" y="166"/>
                    </a:lnTo>
                    <a:lnTo>
                      <a:pt x="53" y="196"/>
                    </a:lnTo>
                    <a:lnTo>
                      <a:pt x="73" y="229"/>
                    </a:lnTo>
                    <a:lnTo>
                      <a:pt x="114" y="295"/>
                    </a:lnTo>
                    <a:lnTo>
                      <a:pt x="153" y="354"/>
                    </a:lnTo>
                    <a:lnTo>
                      <a:pt x="164" y="369"/>
                    </a:lnTo>
                    <a:lnTo>
                      <a:pt x="173" y="380"/>
                    </a:lnTo>
                    <a:lnTo>
                      <a:pt x="182" y="391"/>
                    </a:lnTo>
                    <a:lnTo>
                      <a:pt x="186" y="406"/>
                    </a:lnTo>
                    <a:lnTo>
                      <a:pt x="188" y="424"/>
                    </a:lnTo>
                    <a:lnTo>
                      <a:pt x="190" y="452"/>
                    </a:lnTo>
                    <a:lnTo>
                      <a:pt x="193" y="489"/>
                    </a:lnTo>
                    <a:lnTo>
                      <a:pt x="193" y="539"/>
                    </a:lnTo>
                    <a:lnTo>
                      <a:pt x="195" y="620"/>
                    </a:lnTo>
                    <a:lnTo>
                      <a:pt x="789" y="620"/>
                    </a:lnTo>
                    <a:lnTo>
                      <a:pt x="789" y="555"/>
                    </a:lnTo>
                    <a:lnTo>
                      <a:pt x="789" y="493"/>
                    </a:lnTo>
                    <a:lnTo>
                      <a:pt x="789" y="450"/>
                    </a:lnTo>
                    <a:lnTo>
                      <a:pt x="791" y="428"/>
                    </a:lnTo>
                    <a:lnTo>
                      <a:pt x="796" y="408"/>
                    </a:lnTo>
                    <a:lnTo>
                      <a:pt x="807" y="384"/>
                    </a:lnTo>
                    <a:lnTo>
                      <a:pt x="820" y="358"/>
                    </a:lnTo>
                    <a:lnTo>
                      <a:pt x="848" y="310"/>
                    </a:lnTo>
                    <a:lnTo>
                      <a:pt x="890" y="247"/>
                    </a:lnTo>
                    <a:lnTo>
                      <a:pt x="931" y="185"/>
                    </a:lnTo>
                    <a:lnTo>
                      <a:pt x="964" y="135"/>
                    </a:lnTo>
                    <a:lnTo>
                      <a:pt x="970" y="124"/>
                    </a:lnTo>
                    <a:lnTo>
                      <a:pt x="977" y="111"/>
                    </a:lnTo>
                    <a:lnTo>
                      <a:pt x="981" y="100"/>
                    </a:lnTo>
                    <a:lnTo>
                      <a:pt x="986" y="87"/>
                    </a:lnTo>
                    <a:lnTo>
                      <a:pt x="986" y="76"/>
                    </a:lnTo>
                    <a:lnTo>
                      <a:pt x="988" y="65"/>
                    </a:lnTo>
                    <a:lnTo>
                      <a:pt x="988" y="54"/>
                    </a:lnTo>
                    <a:lnTo>
                      <a:pt x="986" y="43"/>
                    </a:lnTo>
                    <a:lnTo>
                      <a:pt x="981" y="35"/>
                    </a:lnTo>
                    <a:lnTo>
                      <a:pt x="979" y="26"/>
                    </a:lnTo>
                    <a:lnTo>
                      <a:pt x="973" y="17"/>
                    </a:lnTo>
                    <a:lnTo>
                      <a:pt x="968" y="11"/>
                    </a:lnTo>
                    <a:lnTo>
                      <a:pt x="960" y="6"/>
                    </a:lnTo>
                    <a:lnTo>
                      <a:pt x="953" y="2"/>
                    </a:lnTo>
                    <a:lnTo>
                      <a:pt x="944" y="0"/>
                    </a:lnTo>
                    <a:lnTo>
                      <a:pt x="933" y="0"/>
                    </a:lnTo>
                    <a:lnTo>
                      <a:pt x="911" y="0"/>
                    </a:lnTo>
                    <a:lnTo>
                      <a:pt x="887" y="0"/>
                    </a:lnTo>
                    <a:lnTo>
                      <a:pt x="885" y="0"/>
                    </a:lnTo>
                    <a:lnTo>
                      <a:pt x="883" y="0"/>
                    </a:lnTo>
                    <a:lnTo>
                      <a:pt x="879" y="0"/>
                    </a:lnTo>
                    <a:lnTo>
                      <a:pt x="876" y="0"/>
                    </a:lnTo>
                    <a:lnTo>
                      <a:pt x="848" y="0"/>
                    </a:lnTo>
                    <a:lnTo>
                      <a:pt x="822" y="2"/>
                    </a:lnTo>
                    <a:lnTo>
                      <a:pt x="802" y="2"/>
                    </a:lnTo>
                    <a:lnTo>
                      <a:pt x="793" y="2"/>
                    </a:lnTo>
                    <a:lnTo>
                      <a:pt x="793" y="2"/>
                    </a:lnTo>
                    <a:lnTo>
                      <a:pt x="791" y="2"/>
                    </a:lnTo>
                    <a:close/>
                  </a:path>
                </a:pathLst>
              </a:custGeom>
              <a:solidFill>
                <a:srgbClr val="D2D8E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2" name="任意多边形 311651"/>
              <p:cNvSpPr/>
              <p:nvPr/>
            </p:nvSpPr>
            <p:spPr>
              <a:xfrm>
                <a:off x="1192" y="2358"/>
                <a:ext cx="983" cy="618"/>
              </a:xfrm>
              <a:custGeom>
                <a:rect l="0" t="0" r="0" b="0"/>
                <a:pathLst>
                  <a:path w="983" h="618">
                    <a:moveTo>
                      <a:pt x="784" y="2"/>
                    </a:moveTo>
                    <a:lnTo>
                      <a:pt x="308" y="4"/>
                    </a:lnTo>
                    <a:lnTo>
                      <a:pt x="277" y="2"/>
                    </a:lnTo>
                    <a:lnTo>
                      <a:pt x="205" y="2"/>
                    </a:lnTo>
                    <a:lnTo>
                      <a:pt x="124" y="2"/>
                    </a:lnTo>
                    <a:lnTo>
                      <a:pt x="63" y="2"/>
                    </a:lnTo>
                    <a:lnTo>
                      <a:pt x="54" y="4"/>
                    </a:lnTo>
                    <a:lnTo>
                      <a:pt x="43" y="6"/>
                    </a:lnTo>
                    <a:lnTo>
                      <a:pt x="35" y="9"/>
                    </a:lnTo>
                    <a:lnTo>
                      <a:pt x="28" y="13"/>
                    </a:lnTo>
                    <a:lnTo>
                      <a:pt x="21" y="17"/>
                    </a:lnTo>
                    <a:lnTo>
                      <a:pt x="15" y="24"/>
                    </a:lnTo>
                    <a:lnTo>
                      <a:pt x="11" y="30"/>
                    </a:lnTo>
                    <a:lnTo>
                      <a:pt x="6" y="37"/>
                    </a:lnTo>
                    <a:lnTo>
                      <a:pt x="2" y="54"/>
                    </a:lnTo>
                    <a:lnTo>
                      <a:pt x="0" y="72"/>
                    </a:lnTo>
                    <a:lnTo>
                      <a:pt x="2" y="94"/>
                    </a:lnTo>
                    <a:lnTo>
                      <a:pt x="11" y="113"/>
                    </a:lnTo>
                    <a:lnTo>
                      <a:pt x="21" y="137"/>
                    </a:lnTo>
                    <a:lnTo>
                      <a:pt x="35" y="166"/>
                    </a:lnTo>
                    <a:lnTo>
                      <a:pt x="52" y="196"/>
                    </a:lnTo>
                    <a:lnTo>
                      <a:pt x="72" y="229"/>
                    </a:lnTo>
                    <a:lnTo>
                      <a:pt x="113" y="293"/>
                    </a:lnTo>
                    <a:lnTo>
                      <a:pt x="155" y="352"/>
                    </a:lnTo>
                    <a:lnTo>
                      <a:pt x="166" y="367"/>
                    </a:lnTo>
                    <a:lnTo>
                      <a:pt x="174" y="378"/>
                    </a:lnTo>
                    <a:lnTo>
                      <a:pt x="181" y="389"/>
                    </a:lnTo>
                    <a:lnTo>
                      <a:pt x="185" y="404"/>
                    </a:lnTo>
                    <a:lnTo>
                      <a:pt x="187" y="422"/>
                    </a:lnTo>
                    <a:lnTo>
                      <a:pt x="190" y="450"/>
                    </a:lnTo>
                    <a:lnTo>
                      <a:pt x="192" y="487"/>
                    </a:lnTo>
                    <a:lnTo>
                      <a:pt x="192" y="537"/>
                    </a:lnTo>
                    <a:lnTo>
                      <a:pt x="194" y="618"/>
                    </a:lnTo>
                    <a:lnTo>
                      <a:pt x="786" y="618"/>
                    </a:lnTo>
                    <a:lnTo>
                      <a:pt x="786" y="553"/>
                    </a:lnTo>
                    <a:lnTo>
                      <a:pt x="784" y="491"/>
                    </a:lnTo>
                    <a:lnTo>
                      <a:pt x="786" y="446"/>
                    </a:lnTo>
                    <a:lnTo>
                      <a:pt x="788" y="426"/>
                    </a:lnTo>
                    <a:lnTo>
                      <a:pt x="793" y="406"/>
                    </a:lnTo>
                    <a:lnTo>
                      <a:pt x="801" y="382"/>
                    </a:lnTo>
                    <a:lnTo>
                      <a:pt x="814" y="356"/>
                    </a:lnTo>
                    <a:lnTo>
                      <a:pt x="845" y="308"/>
                    </a:lnTo>
                    <a:lnTo>
                      <a:pt x="884" y="245"/>
                    </a:lnTo>
                    <a:lnTo>
                      <a:pt x="926" y="183"/>
                    </a:lnTo>
                    <a:lnTo>
                      <a:pt x="959" y="135"/>
                    </a:lnTo>
                    <a:lnTo>
                      <a:pt x="967" y="122"/>
                    </a:lnTo>
                    <a:lnTo>
                      <a:pt x="972" y="111"/>
                    </a:lnTo>
                    <a:lnTo>
                      <a:pt x="976" y="98"/>
                    </a:lnTo>
                    <a:lnTo>
                      <a:pt x="981" y="87"/>
                    </a:lnTo>
                    <a:lnTo>
                      <a:pt x="983" y="76"/>
                    </a:lnTo>
                    <a:lnTo>
                      <a:pt x="983" y="65"/>
                    </a:lnTo>
                    <a:lnTo>
                      <a:pt x="983" y="54"/>
                    </a:lnTo>
                    <a:lnTo>
                      <a:pt x="981" y="43"/>
                    </a:lnTo>
                    <a:lnTo>
                      <a:pt x="978" y="35"/>
                    </a:lnTo>
                    <a:lnTo>
                      <a:pt x="974" y="26"/>
                    </a:lnTo>
                    <a:lnTo>
                      <a:pt x="970" y="17"/>
                    </a:lnTo>
                    <a:lnTo>
                      <a:pt x="963" y="11"/>
                    </a:lnTo>
                    <a:lnTo>
                      <a:pt x="957" y="6"/>
                    </a:lnTo>
                    <a:lnTo>
                      <a:pt x="948" y="2"/>
                    </a:lnTo>
                    <a:lnTo>
                      <a:pt x="939" y="0"/>
                    </a:lnTo>
                    <a:lnTo>
                      <a:pt x="930" y="0"/>
                    </a:lnTo>
                    <a:lnTo>
                      <a:pt x="906" y="0"/>
                    </a:lnTo>
                    <a:lnTo>
                      <a:pt x="884" y="0"/>
                    </a:lnTo>
                    <a:lnTo>
                      <a:pt x="880" y="0"/>
                    </a:lnTo>
                    <a:lnTo>
                      <a:pt x="878" y="0"/>
                    </a:lnTo>
                    <a:lnTo>
                      <a:pt x="873" y="0"/>
                    </a:lnTo>
                    <a:lnTo>
                      <a:pt x="871" y="0"/>
                    </a:lnTo>
                    <a:lnTo>
                      <a:pt x="843" y="0"/>
                    </a:lnTo>
                    <a:lnTo>
                      <a:pt x="814" y="2"/>
                    </a:lnTo>
                    <a:lnTo>
                      <a:pt x="795" y="2"/>
                    </a:lnTo>
                    <a:lnTo>
                      <a:pt x="786" y="2"/>
                    </a:lnTo>
                    <a:lnTo>
                      <a:pt x="784" y="2"/>
                    </a:lnTo>
                    <a:lnTo>
                      <a:pt x="784" y="2"/>
                    </a:lnTo>
                    <a:close/>
                  </a:path>
                </a:pathLst>
              </a:custGeom>
              <a:solidFill>
                <a:srgbClr val="CFD6E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3" name="任意多边形 311652"/>
              <p:cNvSpPr/>
              <p:nvPr/>
            </p:nvSpPr>
            <p:spPr>
              <a:xfrm>
                <a:off x="1196" y="2358"/>
                <a:ext cx="979" cy="618"/>
              </a:xfrm>
              <a:custGeom>
                <a:rect l="0" t="0" r="0" b="0"/>
                <a:pathLst>
                  <a:path w="979" h="618">
                    <a:moveTo>
                      <a:pt x="776" y="4"/>
                    </a:moveTo>
                    <a:lnTo>
                      <a:pt x="304" y="4"/>
                    </a:lnTo>
                    <a:lnTo>
                      <a:pt x="273" y="4"/>
                    </a:lnTo>
                    <a:lnTo>
                      <a:pt x="203" y="4"/>
                    </a:lnTo>
                    <a:lnTo>
                      <a:pt x="122" y="4"/>
                    </a:lnTo>
                    <a:lnTo>
                      <a:pt x="63" y="4"/>
                    </a:lnTo>
                    <a:lnTo>
                      <a:pt x="52" y="6"/>
                    </a:lnTo>
                    <a:lnTo>
                      <a:pt x="44" y="9"/>
                    </a:lnTo>
                    <a:lnTo>
                      <a:pt x="35" y="11"/>
                    </a:lnTo>
                    <a:lnTo>
                      <a:pt x="26" y="15"/>
                    </a:lnTo>
                    <a:lnTo>
                      <a:pt x="20" y="19"/>
                    </a:lnTo>
                    <a:lnTo>
                      <a:pt x="13" y="26"/>
                    </a:lnTo>
                    <a:lnTo>
                      <a:pt x="9" y="33"/>
                    </a:lnTo>
                    <a:lnTo>
                      <a:pt x="4" y="39"/>
                    </a:lnTo>
                    <a:lnTo>
                      <a:pt x="0" y="57"/>
                    </a:lnTo>
                    <a:lnTo>
                      <a:pt x="0" y="74"/>
                    </a:lnTo>
                    <a:lnTo>
                      <a:pt x="2" y="94"/>
                    </a:lnTo>
                    <a:lnTo>
                      <a:pt x="9" y="116"/>
                    </a:lnTo>
                    <a:lnTo>
                      <a:pt x="20" y="140"/>
                    </a:lnTo>
                    <a:lnTo>
                      <a:pt x="35" y="166"/>
                    </a:lnTo>
                    <a:lnTo>
                      <a:pt x="52" y="196"/>
                    </a:lnTo>
                    <a:lnTo>
                      <a:pt x="70" y="229"/>
                    </a:lnTo>
                    <a:lnTo>
                      <a:pt x="111" y="295"/>
                    </a:lnTo>
                    <a:lnTo>
                      <a:pt x="153" y="352"/>
                    </a:lnTo>
                    <a:lnTo>
                      <a:pt x="164" y="367"/>
                    </a:lnTo>
                    <a:lnTo>
                      <a:pt x="173" y="378"/>
                    </a:lnTo>
                    <a:lnTo>
                      <a:pt x="179" y="389"/>
                    </a:lnTo>
                    <a:lnTo>
                      <a:pt x="183" y="404"/>
                    </a:lnTo>
                    <a:lnTo>
                      <a:pt x="188" y="422"/>
                    </a:lnTo>
                    <a:lnTo>
                      <a:pt x="188" y="448"/>
                    </a:lnTo>
                    <a:lnTo>
                      <a:pt x="190" y="487"/>
                    </a:lnTo>
                    <a:lnTo>
                      <a:pt x="190" y="537"/>
                    </a:lnTo>
                    <a:lnTo>
                      <a:pt x="192" y="618"/>
                    </a:lnTo>
                    <a:lnTo>
                      <a:pt x="780" y="618"/>
                    </a:lnTo>
                    <a:lnTo>
                      <a:pt x="780" y="550"/>
                    </a:lnTo>
                    <a:lnTo>
                      <a:pt x="780" y="491"/>
                    </a:lnTo>
                    <a:lnTo>
                      <a:pt x="780" y="446"/>
                    </a:lnTo>
                    <a:lnTo>
                      <a:pt x="784" y="426"/>
                    </a:lnTo>
                    <a:lnTo>
                      <a:pt x="789" y="406"/>
                    </a:lnTo>
                    <a:lnTo>
                      <a:pt x="797" y="382"/>
                    </a:lnTo>
                    <a:lnTo>
                      <a:pt x="810" y="356"/>
                    </a:lnTo>
                    <a:lnTo>
                      <a:pt x="841" y="308"/>
                    </a:lnTo>
                    <a:lnTo>
                      <a:pt x="880" y="247"/>
                    </a:lnTo>
                    <a:lnTo>
                      <a:pt x="922" y="186"/>
                    </a:lnTo>
                    <a:lnTo>
                      <a:pt x="955" y="135"/>
                    </a:lnTo>
                    <a:lnTo>
                      <a:pt x="961" y="124"/>
                    </a:lnTo>
                    <a:lnTo>
                      <a:pt x="968" y="111"/>
                    </a:lnTo>
                    <a:lnTo>
                      <a:pt x="972" y="100"/>
                    </a:lnTo>
                    <a:lnTo>
                      <a:pt x="974" y="89"/>
                    </a:lnTo>
                    <a:lnTo>
                      <a:pt x="977" y="76"/>
                    </a:lnTo>
                    <a:lnTo>
                      <a:pt x="979" y="65"/>
                    </a:lnTo>
                    <a:lnTo>
                      <a:pt x="977" y="54"/>
                    </a:lnTo>
                    <a:lnTo>
                      <a:pt x="977" y="46"/>
                    </a:lnTo>
                    <a:lnTo>
                      <a:pt x="972" y="35"/>
                    </a:lnTo>
                    <a:lnTo>
                      <a:pt x="968" y="28"/>
                    </a:lnTo>
                    <a:lnTo>
                      <a:pt x="963" y="19"/>
                    </a:lnTo>
                    <a:lnTo>
                      <a:pt x="957" y="13"/>
                    </a:lnTo>
                    <a:lnTo>
                      <a:pt x="950" y="9"/>
                    </a:lnTo>
                    <a:lnTo>
                      <a:pt x="944" y="4"/>
                    </a:lnTo>
                    <a:lnTo>
                      <a:pt x="935" y="2"/>
                    </a:lnTo>
                    <a:lnTo>
                      <a:pt x="924" y="0"/>
                    </a:lnTo>
                    <a:lnTo>
                      <a:pt x="900" y="0"/>
                    </a:lnTo>
                    <a:lnTo>
                      <a:pt x="878" y="2"/>
                    </a:lnTo>
                    <a:lnTo>
                      <a:pt x="874" y="2"/>
                    </a:lnTo>
                    <a:lnTo>
                      <a:pt x="872" y="2"/>
                    </a:lnTo>
                    <a:lnTo>
                      <a:pt x="867" y="2"/>
                    </a:lnTo>
                    <a:lnTo>
                      <a:pt x="865" y="2"/>
                    </a:lnTo>
                    <a:lnTo>
                      <a:pt x="835" y="2"/>
                    </a:lnTo>
                    <a:lnTo>
                      <a:pt x="808" y="2"/>
                    </a:lnTo>
                    <a:lnTo>
                      <a:pt x="786" y="4"/>
                    </a:lnTo>
                    <a:lnTo>
                      <a:pt x="776" y="4"/>
                    </a:lnTo>
                    <a:lnTo>
                      <a:pt x="776" y="4"/>
                    </a:lnTo>
                    <a:lnTo>
                      <a:pt x="776" y="4"/>
                    </a:lnTo>
                    <a:close/>
                  </a:path>
                </a:pathLst>
              </a:custGeom>
              <a:solidFill>
                <a:srgbClr val="CBD4E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4" name="任意多边形 311653"/>
              <p:cNvSpPr/>
              <p:nvPr/>
            </p:nvSpPr>
            <p:spPr>
              <a:xfrm>
                <a:off x="1198" y="2360"/>
                <a:ext cx="975" cy="616"/>
              </a:xfrm>
              <a:custGeom>
                <a:rect l="0" t="0" r="0" b="0"/>
                <a:pathLst>
                  <a:path w="975" h="616">
                    <a:moveTo>
                      <a:pt x="767" y="4"/>
                    </a:moveTo>
                    <a:lnTo>
                      <a:pt x="304" y="4"/>
                    </a:lnTo>
                    <a:lnTo>
                      <a:pt x="273" y="4"/>
                    </a:lnTo>
                    <a:lnTo>
                      <a:pt x="203" y="4"/>
                    </a:lnTo>
                    <a:lnTo>
                      <a:pt x="125" y="4"/>
                    </a:lnTo>
                    <a:lnTo>
                      <a:pt x="64" y="4"/>
                    </a:lnTo>
                    <a:lnTo>
                      <a:pt x="53" y="4"/>
                    </a:lnTo>
                    <a:lnTo>
                      <a:pt x="44" y="7"/>
                    </a:lnTo>
                    <a:lnTo>
                      <a:pt x="35" y="11"/>
                    </a:lnTo>
                    <a:lnTo>
                      <a:pt x="29" y="15"/>
                    </a:lnTo>
                    <a:lnTo>
                      <a:pt x="20" y="20"/>
                    </a:lnTo>
                    <a:lnTo>
                      <a:pt x="15" y="26"/>
                    </a:lnTo>
                    <a:lnTo>
                      <a:pt x="11" y="33"/>
                    </a:lnTo>
                    <a:lnTo>
                      <a:pt x="7" y="39"/>
                    </a:lnTo>
                    <a:lnTo>
                      <a:pt x="2" y="55"/>
                    </a:lnTo>
                    <a:lnTo>
                      <a:pt x="0" y="74"/>
                    </a:lnTo>
                    <a:lnTo>
                      <a:pt x="2" y="94"/>
                    </a:lnTo>
                    <a:lnTo>
                      <a:pt x="11" y="114"/>
                    </a:lnTo>
                    <a:lnTo>
                      <a:pt x="22" y="138"/>
                    </a:lnTo>
                    <a:lnTo>
                      <a:pt x="35" y="166"/>
                    </a:lnTo>
                    <a:lnTo>
                      <a:pt x="53" y="197"/>
                    </a:lnTo>
                    <a:lnTo>
                      <a:pt x="72" y="227"/>
                    </a:lnTo>
                    <a:lnTo>
                      <a:pt x="114" y="293"/>
                    </a:lnTo>
                    <a:lnTo>
                      <a:pt x="153" y="352"/>
                    </a:lnTo>
                    <a:lnTo>
                      <a:pt x="164" y="365"/>
                    </a:lnTo>
                    <a:lnTo>
                      <a:pt x="173" y="376"/>
                    </a:lnTo>
                    <a:lnTo>
                      <a:pt x="179" y="387"/>
                    </a:lnTo>
                    <a:lnTo>
                      <a:pt x="184" y="402"/>
                    </a:lnTo>
                    <a:lnTo>
                      <a:pt x="188" y="420"/>
                    </a:lnTo>
                    <a:lnTo>
                      <a:pt x="190" y="446"/>
                    </a:lnTo>
                    <a:lnTo>
                      <a:pt x="190" y="483"/>
                    </a:lnTo>
                    <a:lnTo>
                      <a:pt x="190" y="533"/>
                    </a:lnTo>
                    <a:lnTo>
                      <a:pt x="192" y="616"/>
                    </a:lnTo>
                    <a:lnTo>
                      <a:pt x="778" y="616"/>
                    </a:lnTo>
                    <a:lnTo>
                      <a:pt x="778" y="548"/>
                    </a:lnTo>
                    <a:lnTo>
                      <a:pt x="778" y="489"/>
                    </a:lnTo>
                    <a:lnTo>
                      <a:pt x="778" y="444"/>
                    </a:lnTo>
                    <a:lnTo>
                      <a:pt x="780" y="424"/>
                    </a:lnTo>
                    <a:lnTo>
                      <a:pt x="787" y="404"/>
                    </a:lnTo>
                    <a:lnTo>
                      <a:pt x="795" y="380"/>
                    </a:lnTo>
                    <a:lnTo>
                      <a:pt x="808" y="354"/>
                    </a:lnTo>
                    <a:lnTo>
                      <a:pt x="837" y="306"/>
                    </a:lnTo>
                    <a:lnTo>
                      <a:pt x="878" y="245"/>
                    </a:lnTo>
                    <a:lnTo>
                      <a:pt x="918" y="184"/>
                    </a:lnTo>
                    <a:lnTo>
                      <a:pt x="951" y="135"/>
                    </a:lnTo>
                    <a:lnTo>
                      <a:pt x="959" y="122"/>
                    </a:lnTo>
                    <a:lnTo>
                      <a:pt x="964" y="111"/>
                    </a:lnTo>
                    <a:lnTo>
                      <a:pt x="968" y="100"/>
                    </a:lnTo>
                    <a:lnTo>
                      <a:pt x="972" y="87"/>
                    </a:lnTo>
                    <a:lnTo>
                      <a:pt x="975" y="76"/>
                    </a:lnTo>
                    <a:lnTo>
                      <a:pt x="975" y="66"/>
                    </a:lnTo>
                    <a:lnTo>
                      <a:pt x="975" y="55"/>
                    </a:lnTo>
                    <a:lnTo>
                      <a:pt x="972" y="44"/>
                    </a:lnTo>
                    <a:lnTo>
                      <a:pt x="970" y="35"/>
                    </a:lnTo>
                    <a:lnTo>
                      <a:pt x="966" y="26"/>
                    </a:lnTo>
                    <a:lnTo>
                      <a:pt x="961" y="20"/>
                    </a:lnTo>
                    <a:lnTo>
                      <a:pt x="955" y="13"/>
                    </a:lnTo>
                    <a:lnTo>
                      <a:pt x="948" y="7"/>
                    </a:lnTo>
                    <a:lnTo>
                      <a:pt x="940" y="4"/>
                    </a:lnTo>
                    <a:lnTo>
                      <a:pt x="931" y="2"/>
                    </a:lnTo>
                    <a:lnTo>
                      <a:pt x="922" y="0"/>
                    </a:lnTo>
                    <a:lnTo>
                      <a:pt x="896" y="0"/>
                    </a:lnTo>
                    <a:lnTo>
                      <a:pt x="874" y="0"/>
                    </a:lnTo>
                    <a:lnTo>
                      <a:pt x="870" y="0"/>
                    </a:lnTo>
                    <a:lnTo>
                      <a:pt x="867" y="2"/>
                    </a:lnTo>
                    <a:lnTo>
                      <a:pt x="863" y="2"/>
                    </a:lnTo>
                    <a:lnTo>
                      <a:pt x="861" y="2"/>
                    </a:lnTo>
                    <a:lnTo>
                      <a:pt x="830" y="2"/>
                    </a:lnTo>
                    <a:lnTo>
                      <a:pt x="802" y="2"/>
                    </a:lnTo>
                    <a:lnTo>
                      <a:pt x="780" y="4"/>
                    </a:lnTo>
                    <a:lnTo>
                      <a:pt x="769" y="4"/>
                    </a:lnTo>
                    <a:lnTo>
                      <a:pt x="767" y="4"/>
                    </a:lnTo>
                    <a:lnTo>
                      <a:pt x="767" y="4"/>
                    </a:lnTo>
                    <a:close/>
                  </a:path>
                </a:pathLst>
              </a:custGeom>
              <a:solidFill>
                <a:srgbClr val="C7D1E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5" name="任意多边形 311654"/>
              <p:cNvSpPr/>
              <p:nvPr/>
            </p:nvSpPr>
            <p:spPr>
              <a:xfrm>
                <a:off x="1203" y="2362"/>
                <a:ext cx="967" cy="614"/>
              </a:xfrm>
              <a:custGeom>
                <a:rect l="0" t="0" r="0" b="0"/>
                <a:pathLst>
                  <a:path w="965" h="614">
                    <a:moveTo>
                      <a:pt x="758" y="5"/>
                    </a:moveTo>
                    <a:lnTo>
                      <a:pt x="299" y="5"/>
                    </a:lnTo>
                    <a:lnTo>
                      <a:pt x="270" y="5"/>
                    </a:lnTo>
                    <a:lnTo>
                      <a:pt x="201" y="5"/>
                    </a:lnTo>
                    <a:lnTo>
                      <a:pt x="122" y="5"/>
                    </a:lnTo>
                    <a:lnTo>
                      <a:pt x="61" y="5"/>
                    </a:lnTo>
                    <a:lnTo>
                      <a:pt x="52" y="5"/>
                    </a:lnTo>
                    <a:lnTo>
                      <a:pt x="41" y="7"/>
                    </a:lnTo>
                    <a:lnTo>
                      <a:pt x="32" y="11"/>
                    </a:lnTo>
                    <a:lnTo>
                      <a:pt x="26" y="13"/>
                    </a:lnTo>
                    <a:lnTo>
                      <a:pt x="19" y="20"/>
                    </a:lnTo>
                    <a:lnTo>
                      <a:pt x="13" y="24"/>
                    </a:lnTo>
                    <a:lnTo>
                      <a:pt x="8" y="31"/>
                    </a:lnTo>
                    <a:lnTo>
                      <a:pt x="4" y="39"/>
                    </a:lnTo>
                    <a:lnTo>
                      <a:pt x="0" y="55"/>
                    </a:lnTo>
                    <a:lnTo>
                      <a:pt x="0" y="72"/>
                    </a:lnTo>
                    <a:lnTo>
                      <a:pt x="2" y="92"/>
                    </a:lnTo>
                    <a:lnTo>
                      <a:pt x="8" y="114"/>
                    </a:lnTo>
                    <a:lnTo>
                      <a:pt x="34" y="164"/>
                    </a:lnTo>
                    <a:lnTo>
                      <a:pt x="69" y="227"/>
                    </a:lnTo>
                    <a:lnTo>
                      <a:pt x="111" y="291"/>
                    </a:lnTo>
                    <a:lnTo>
                      <a:pt x="150" y="350"/>
                    </a:lnTo>
                    <a:lnTo>
                      <a:pt x="161" y="363"/>
                    </a:lnTo>
                    <a:lnTo>
                      <a:pt x="170" y="374"/>
                    </a:lnTo>
                    <a:lnTo>
                      <a:pt x="176" y="385"/>
                    </a:lnTo>
                    <a:lnTo>
                      <a:pt x="181" y="400"/>
                    </a:lnTo>
                    <a:lnTo>
                      <a:pt x="185" y="418"/>
                    </a:lnTo>
                    <a:lnTo>
                      <a:pt x="187" y="444"/>
                    </a:lnTo>
                    <a:lnTo>
                      <a:pt x="187" y="481"/>
                    </a:lnTo>
                    <a:lnTo>
                      <a:pt x="187" y="531"/>
                    </a:lnTo>
                    <a:lnTo>
                      <a:pt x="190" y="614"/>
                    </a:lnTo>
                    <a:lnTo>
                      <a:pt x="773" y="614"/>
                    </a:lnTo>
                    <a:lnTo>
                      <a:pt x="773" y="546"/>
                    </a:lnTo>
                    <a:lnTo>
                      <a:pt x="773" y="485"/>
                    </a:lnTo>
                    <a:lnTo>
                      <a:pt x="773" y="442"/>
                    </a:lnTo>
                    <a:lnTo>
                      <a:pt x="775" y="422"/>
                    </a:lnTo>
                    <a:lnTo>
                      <a:pt x="782" y="402"/>
                    </a:lnTo>
                    <a:lnTo>
                      <a:pt x="790" y="378"/>
                    </a:lnTo>
                    <a:lnTo>
                      <a:pt x="803" y="352"/>
                    </a:lnTo>
                    <a:lnTo>
                      <a:pt x="832" y="304"/>
                    </a:lnTo>
                    <a:lnTo>
                      <a:pt x="871" y="243"/>
                    </a:lnTo>
                    <a:lnTo>
                      <a:pt x="913" y="182"/>
                    </a:lnTo>
                    <a:lnTo>
                      <a:pt x="946" y="133"/>
                    </a:lnTo>
                    <a:lnTo>
                      <a:pt x="952" y="123"/>
                    </a:lnTo>
                    <a:lnTo>
                      <a:pt x="959" y="112"/>
                    </a:lnTo>
                    <a:lnTo>
                      <a:pt x="963" y="98"/>
                    </a:lnTo>
                    <a:lnTo>
                      <a:pt x="965" y="88"/>
                    </a:lnTo>
                    <a:lnTo>
                      <a:pt x="967" y="77"/>
                    </a:lnTo>
                    <a:lnTo>
                      <a:pt x="967" y="66"/>
                    </a:lnTo>
                    <a:lnTo>
                      <a:pt x="967" y="55"/>
                    </a:lnTo>
                    <a:lnTo>
                      <a:pt x="965" y="44"/>
                    </a:lnTo>
                    <a:lnTo>
                      <a:pt x="963" y="35"/>
                    </a:lnTo>
                    <a:lnTo>
                      <a:pt x="959" y="26"/>
                    </a:lnTo>
                    <a:lnTo>
                      <a:pt x="954" y="20"/>
                    </a:lnTo>
                    <a:lnTo>
                      <a:pt x="948" y="13"/>
                    </a:lnTo>
                    <a:lnTo>
                      <a:pt x="941" y="7"/>
                    </a:lnTo>
                    <a:lnTo>
                      <a:pt x="935" y="5"/>
                    </a:lnTo>
                    <a:lnTo>
                      <a:pt x="926" y="0"/>
                    </a:lnTo>
                    <a:lnTo>
                      <a:pt x="915" y="0"/>
                    </a:lnTo>
                    <a:lnTo>
                      <a:pt x="891" y="0"/>
                    </a:lnTo>
                    <a:lnTo>
                      <a:pt x="867" y="0"/>
                    </a:lnTo>
                    <a:lnTo>
                      <a:pt x="862" y="0"/>
                    </a:lnTo>
                    <a:lnTo>
                      <a:pt x="860" y="0"/>
                    </a:lnTo>
                    <a:lnTo>
                      <a:pt x="856" y="0"/>
                    </a:lnTo>
                    <a:lnTo>
                      <a:pt x="854" y="0"/>
                    </a:lnTo>
                    <a:lnTo>
                      <a:pt x="823" y="2"/>
                    </a:lnTo>
                    <a:lnTo>
                      <a:pt x="793" y="2"/>
                    </a:lnTo>
                    <a:lnTo>
                      <a:pt x="771" y="2"/>
                    </a:lnTo>
                    <a:lnTo>
                      <a:pt x="758" y="5"/>
                    </a:lnTo>
                    <a:lnTo>
                      <a:pt x="758" y="5"/>
                    </a:lnTo>
                    <a:lnTo>
                      <a:pt x="758" y="5"/>
                    </a:lnTo>
                    <a:close/>
                  </a:path>
                </a:pathLst>
              </a:custGeom>
              <a:solidFill>
                <a:srgbClr val="C4D0E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6" name="任意多边形 311655"/>
              <p:cNvSpPr/>
              <p:nvPr/>
            </p:nvSpPr>
            <p:spPr>
              <a:xfrm>
                <a:off x="1205" y="2364"/>
                <a:ext cx="965" cy="612"/>
              </a:xfrm>
              <a:custGeom>
                <a:rect l="0" t="0" r="0" b="0"/>
                <a:pathLst>
                  <a:path w="964" h="612">
                    <a:moveTo>
                      <a:pt x="749" y="3"/>
                    </a:moveTo>
                    <a:lnTo>
                      <a:pt x="297" y="5"/>
                    </a:lnTo>
                    <a:lnTo>
                      <a:pt x="268" y="5"/>
                    </a:lnTo>
                    <a:lnTo>
                      <a:pt x="201" y="3"/>
                    </a:lnTo>
                    <a:lnTo>
                      <a:pt x="122" y="3"/>
                    </a:lnTo>
                    <a:lnTo>
                      <a:pt x="63" y="5"/>
                    </a:lnTo>
                    <a:lnTo>
                      <a:pt x="52" y="5"/>
                    </a:lnTo>
                    <a:lnTo>
                      <a:pt x="43" y="7"/>
                    </a:lnTo>
                    <a:lnTo>
                      <a:pt x="35" y="9"/>
                    </a:lnTo>
                    <a:lnTo>
                      <a:pt x="26" y="13"/>
                    </a:lnTo>
                    <a:lnTo>
                      <a:pt x="19" y="18"/>
                    </a:lnTo>
                    <a:lnTo>
                      <a:pt x="15" y="24"/>
                    </a:lnTo>
                    <a:lnTo>
                      <a:pt x="11" y="31"/>
                    </a:lnTo>
                    <a:lnTo>
                      <a:pt x="6" y="37"/>
                    </a:lnTo>
                    <a:lnTo>
                      <a:pt x="0" y="55"/>
                    </a:lnTo>
                    <a:lnTo>
                      <a:pt x="0" y="72"/>
                    </a:lnTo>
                    <a:lnTo>
                      <a:pt x="2" y="92"/>
                    </a:lnTo>
                    <a:lnTo>
                      <a:pt x="8" y="114"/>
                    </a:lnTo>
                    <a:lnTo>
                      <a:pt x="35" y="164"/>
                    </a:lnTo>
                    <a:lnTo>
                      <a:pt x="70" y="225"/>
                    </a:lnTo>
                    <a:lnTo>
                      <a:pt x="111" y="289"/>
                    </a:lnTo>
                    <a:lnTo>
                      <a:pt x="150" y="348"/>
                    </a:lnTo>
                    <a:lnTo>
                      <a:pt x="161" y="361"/>
                    </a:lnTo>
                    <a:lnTo>
                      <a:pt x="170" y="372"/>
                    </a:lnTo>
                    <a:lnTo>
                      <a:pt x="177" y="383"/>
                    </a:lnTo>
                    <a:lnTo>
                      <a:pt x="181" y="398"/>
                    </a:lnTo>
                    <a:lnTo>
                      <a:pt x="185" y="416"/>
                    </a:lnTo>
                    <a:lnTo>
                      <a:pt x="188" y="442"/>
                    </a:lnTo>
                    <a:lnTo>
                      <a:pt x="188" y="479"/>
                    </a:lnTo>
                    <a:lnTo>
                      <a:pt x="188" y="529"/>
                    </a:lnTo>
                    <a:lnTo>
                      <a:pt x="190" y="612"/>
                    </a:lnTo>
                    <a:lnTo>
                      <a:pt x="771" y="612"/>
                    </a:lnTo>
                    <a:lnTo>
                      <a:pt x="771" y="542"/>
                    </a:lnTo>
                    <a:lnTo>
                      <a:pt x="771" y="483"/>
                    </a:lnTo>
                    <a:lnTo>
                      <a:pt x="771" y="440"/>
                    </a:lnTo>
                    <a:lnTo>
                      <a:pt x="773" y="420"/>
                    </a:lnTo>
                    <a:lnTo>
                      <a:pt x="777" y="400"/>
                    </a:lnTo>
                    <a:lnTo>
                      <a:pt x="786" y="376"/>
                    </a:lnTo>
                    <a:lnTo>
                      <a:pt x="799" y="352"/>
                    </a:lnTo>
                    <a:lnTo>
                      <a:pt x="830" y="302"/>
                    </a:lnTo>
                    <a:lnTo>
                      <a:pt x="869" y="243"/>
                    </a:lnTo>
                    <a:lnTo>
                      <a:pt x="909" y="182"/>
                    </a:lnTo>
                    <a:lnTo>
                      <a:pt x="941" y="134"/>
                    </a:lnTo>
                    <a:lnTo>
                      <a:pt x="948" y="123"/>
                    </a:lnTo>
                    <a:lnTo>
                      <a:pt x="954" y="110"/>
                    </a:lnTo>
                    <a:lnTo>
                      <a:pt x="959" y="99"/>
                    </a:lnTo>
                    <a:lnTo>
                      <a:pt x="963" y="88"/>
                    </a:lnTo>
                    <a:lnTo>
                      <a:pt x="963" y="75"/>
                    </a:lnTo>
                    <a:lnTo>
                      <a:pt x="965" y="64"/>
                    </a:lnTo>
                    <a:lnTo>
                      <a:pt x="963" y="55"/>
                    </a:lnTo>
                    <a:lnTo>
                      <a:pt x="963" y="44"/>
                    </a:lnTo>
                    <a:lnTo>
                      <a:pt x="959" y="35"/>
                    </a:lnTo>
                    <a:lnTo>
                      <a:pt x="957" y="27"/>
                    </a:lnTo>
                    <a:lnTo>
                      <a:pt x="950" y="18"/>
                    </a:lnTo>
                    <a:lnTo>
                      <a:pt x="946" y="11"/>
                    </a:lnTo>
                    <a:lnTo>
                      <a:pt x="939" y="7"/>
                    </a:lnTo>
                    <a:lnTo>
                      <a:pt x="930" y="3"/>
                    </a:lnTo>
                    <a:lnTo>
                      <a:pt x="922" y="0"/>
                    </a:lnTo>
                    <a:lnTo>
                      <a:pt x="913" y="0"/>
                    </a:lnTo>
                    <a:lnTo>
                      <a:pt x="887" y="0"/>
                    </a:lnTo>
                    <a:lnTo>
                      <a:pt x="863" y="0"/>
                    </a:lnTo>
                    <a:lnTo>
                      <a:pt x="860" y="0"/>
                    </a:lnTo>
                    <a:lnTo>
                      <a:pt x="856" y="0"/>
                    </a:lnTo>
                    <a:lnTo>
                      <a:pt x="852" y="0"/>
                    </a:lnTo>
                    <a:lnTo>
                      <a:pt x="850" y="0"/>
                    </a:lnTo>
                    <a:lnTo>
                      <a:pt x="819" y="3"/>
                    </a:lnTo>
                    <a:lnTo>
                      <a:pt x="788" y="3"/>
                    </a:lnTo>
                    <a:lnTo>
                      <a:pt x="762" y="3"/>
                    </a:lnTo>
                    <a:lnTo>
                      <a:pt x="751" y="3"/>
                    </a:lnTo>
                    <a:lnTo>
                      <a:pt x="751" y="3"/>
                    </a:lnTo>
                    <a:lnTo>
                      <a:pt x="749" y="3"/>
                    </a:lnTo>
                    <a:close/>
                  </a:path>
                </a:pathLst>
              </a:custGeom>
              <a:solidFill>
                <a:srgbClr val="C3CEE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7" name="任意多边形 311656"/>
              <p:cNvSpPr/>
              <p:nvPr/>
            </p:nvSpPr>
            <p:spPr>
              <a:xfrm>
                <a:off x="1207" y="2367"/>
                <a:ext cx="961" cy="609"/>
              </a:xfrm>
              <a:custGeom>
                <a:rect l="0" t="0" r="0" b="0"/>
                <a:pathLst>
                  <a:path w="961" h="609">
                    <a:moveTo>
                      <a:pt x="743" y="2"/>
                    </a:moveTo>
                    <a:lnTo>
                      <a:pt x="297" y="4"/>
                    </a:lnTo>
                    <a:lnTo>
                      <a:pt x="269" y="4"/>
                    </a:lnTo>
                    <a:lnTo>
                      <a:pt x="201" y="2"/>
                    </a:lnTo>
                    <a:lnTo>
                      <a:pt x="122" y="2"/>
                    </a:lnTo>
                    <a:lnTo>
                      <a:pt x="63" y="4"/>
                    </a:lnTo>
                    <a:lnTo>
                      <a:pt x="52" y="4"/>
                    </a:lnTo>
                    <a:lnTo>
                      <a:pt x="44" y="6"/>
                    </a:lnTo>
                    <a:lnTo>
                      <a:pt x="35" y="8"/>
                    </a:lnTo>
                    <a:lnTo>
                      <a:pt x="28" y="13"/>
                    </a:lnTo>
                    <a:lnTo>
                      <a:pt x="22" y="17"/>
                    </a:lnTo>
                    <a:lnTo>
                      <a:pt x="15" y="24"/>
                    </a:lnTo>
                    <a:lnTo>
                      <a:pt x="11" y="30"/>
                    </a:lnTo>
                    <a:lnTo>
                      <a:pt x="6" y="37"/>
                    </a:lnTo>
                    <a:lnTo>
                      <a:pt x="2" y="52"/>
                    </a:lnTo>
                    <a:lnTo>
                      <a:pt x="0" y="72"/>
                    </a:lnTo>
                    <a:lnTo>
                      <a:pt x="4" y="91"/>
                    </a:lnTo>
                    <a:lnTo>
                      <a:pt x="11" y="111"/>
                    </a:lnTo>
                    <a:lnTo>
                      <a:pt x="35" y="161"/>
                    </a:lnTo>
                    <a:lnTo>
                      <a:pt x="72" y="222"/>
                    </a:lnTo>
                    <a:lnTo>
                      <a:pt x="111" y="286"/>
                    </a:lnTo>
                    <a:lnTo>
                      <a:pt x="151" y="345"/>
                    </a:lnTo>
                    <a:lnTo>
                      <a:pt x="162" y="358"/>
                    </a:lnTo>
                    <a:lnTo>
                      <a:pt x="170" y="369"/>
                    </a:lnTo>
                    <a:lnTo>
                      <a:pt x="177" y="380"/>
                    </a:lnTo>
                    <a:lnTo>
                      <a:pt x="181" y="395"/>
                    </a:lnTo>
                    <a:lnTo>
                      <a:pt x="186" y="413"/>
                    </a:lnTo>
                    <a:lnTo>
                      <a:pt x="188" y="439"/>
                    </a:lnTo>
                    <a:lnTo>
                      <a:pt x="188" y="476"/>
                    </a:lnTo>
                    <a:lnTo>
                      <a:pt x="188" y="524"/>
                    </a:lnTo>
                    <a:lnTo>
                      <a:pt x="190" y="609"/>
                    </a:lnTo>
                    <a:lnTo>
                      <a:pt x="769" y="609"/>
                    </a:lnTo>
                    <a:lnTo>
                      <a:pt x="769" y="539"/>
                    </a:lnTo>
                    <a:lnTo>
                      <a:pt x="769" y="480"/>
                    </a:lnTo>
                    <a:lnTo>
                      <a:pt x="769" y="437"/>
                    </a:lnTo>
                    <a:lnTo>
                      <a:pt x="771" y="417"/>
                    </a:lnTo>
                    <a:lnTo>
                      <a:pt x="775" y="397"/>
                    </a:lnTo>
                    <a:lnTo>
                      <a:pt x="784" y="373"/>
                    </a:lnTo>
                    <a:lnTo>
                      <a:pt x="797" y="349"/>
                    </a:lnTo>
                    <a:lnTo>
                      <a:pt x="826" y="301"/>
                    </a:lnTo>
                    <a:lnTo>
                      <a:pt x="865" y="240"/>
                    </a:lnTo>
                    <a:lnTo>
                      <a:pt x="907" y="179"/>
                    </a:lnTo>
                    <a:lnTo>
                      <a:pt x="939" y="131"/>
                    </a:lnTo>
                    <a:lnTo>
                      <a:pt x="946" y="120"/>
                    </a:lnTo>
                    <a:lnTo>
                      <a:pt x="950" y="109"/>
                    </a:lnTo>
                    <a:lnTo>
                      <a:pt x="955" y="98"/>
                    </a:lnTo>
                    <a:lnTo>
                      <a:pt x="959" y="85"/>
                    </a:lnTo>
                    <a:lnTo>
                      <a:pt x="961" y="74"/>
                    </a:lnTo>
                    <a:lnTo>
                      <a:pt x="961" y="63"/>
                    </a:lnTo>
                    <a:lnTo>
                      <a:pt x="961" y="52"/>
                    </a:lnTo>
                    <a:lnTo>
                      <a:pt x="959" y="43"/>
                    </a:lnTo>
                    <a:lnTo>
                      <a:pt x="957" y="32"/>
                    </a:lnTo>
                    <a:lnTo>
                      <a:pt x="952" y="26"/>
                    </a:lnTo>
                    <a:lnTo>
                      <a:pt x="948" y="17"/>
                    </a:lnTo>
                    <a:lnTo>
                      <a:pt x="942" y="10"/>
                    </a:lnTo>
                    <a:lnTo>
                      <a:pt x="935" y="6"/>
                    </a:lnTo>
                    <a:lnTo>
                      <a:pt x="928" y="2"/>
                    </a:lnTo>
                    <a:lnTo>
                      <a:pt x="920" y="0"/>
                    </a:lnTo>
                    <a:lnTo>
                      <a:pt x="909" y="0"/>
                    </a:lnTo>
                    <a:lnTo>
                      <a:pt x="883" y="0"/>
                    </a:lnTo>
                    <a:lnTo>
                      <a:pt x="858" y="0"/>
                    </a:lnTo>
                    <a:lnTo>
                      <a:pt x="856" y="0"/>
                    </a:lnTo>
                    <a:lnTo>
                      <a:pt x="852" y="0"/>
                    </a:lnTo>
                    <a:lnTo>
                      <a:pt x="848" y="0"/>
                    </a:lnTo>
                    <a:lnTo>
                      <a:pt x="845" y="0"/>
                    </a:lnTo>
                    <a:lnTo>
                      <a:pt x="815" y="0"/>
                    </a:lnTo>
                    <a:lnTo>
                      <a:pt x="782" y="2"/>
                    </a:lnTo>
                    <a:lnTo>
                      <a:pt x="756" y="2"/>
                    </a:lnTo>
                    <a:lnTo>
                      <a:pt x="745" y="2"/>
                    </a:lnTo>
                    <a:lnTo>
                      <a:pt x="743" y="2"/>
                    </a:lnTo>
                    <a:lnTo>
                      <a:pt x="743" y="2"/>
                    </a:lnTo>
                    <a:close/>
                  </a:path>
                </a:pathLst>
              </a:custGeom>
              <a:solidFill>
                <a:srgbClr val="C1CDE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8" name="任意多边形 311657"/>
              <p:cNvSpPr/>
              <p:nvPr/>
            </p:nvSpPr>
            <p:spPr>
              <a:xfrm>
                <a:off x="1211" y="2369"/>
                <a:ext cx="955" cy="607"/>
              </a:xfrm>
              <a:custGeom>
                <a:rect l="0" t="0" r="0" b="0"/>
                <a:pathLst>
                  <a:path w="955" h="607">
                    <a:moveTo>
                      <a:pt x="732" y="2"/>
                    </a:moveTo>
                    <a:lnTo>
                      <a:pt x="293" y="2"/>
                    </a:lnTo>
                    <a:lnTo>
                      <a:pt x="265" y="2"/>
                    </a:lnTo>
                    <a:lnTo>
                      <a:pt x="197" y="2"/>
                    </a:lnTo>
                    <a:lnTo>
                      <a:pt x="120" y="2"/>
                    </a:lnTo>
                    <a:lnTo>
                      <a:pt x="61" y="2"/>
                    </a:lnTo>
                    <a:lnTo>
                      <a:pt x="53" y="4"/>
                    </a:lnTo>
                    <a:lnTo>
                      <a:pt x="44" y="6"/>
                    </a:lnTo>
                    <a:lnTo>
                      <a:pt x="35" y="8"/>
                    </a:lnTo>
                    <a:lnTo>
                      <a:pt x="26" y="13"/>
                    </a:lnTo>
                    <a:lnTo>
                      <a:pt x="20" y="17"/>
                    </a:lnTo>
                    <a:lnTo>
                      <a:pt x="16" y="24"/>
                    </a:lnTo>
                    <a:lnTo>
                      <a:pt x="9" y="30"/>
                    </a:lnTo>
                    <a:lnTo>
                      <a:pt x="7" y="37"/>
                    </a:lnTo>
                    <a:lnTo>
                      <a:pt x="0" y="52"/>
                    </a:lnTo>
                    <a:lnTo>
                      <a:pt x="0" y="70"/>
                    </a:lnTo>
                    <a:lnTo>
                      <a:pt x="2" y="89"/>
                    </a:lnTo>
                    <a:lnTo>
                      <a:pt x="9" y="111"/>
                    </a:lnTo>
                    <a:lnTo>
                      <a:pt x="35" y="161"/>
                    </a:lnTo>
                    <a:lnTo>
                      <a:pt x="70" y="223"/>
                    </a:lnTo>
                    <a:lnTo>
                      <a:pt x="112" y="286"/>
                    </a:lnTo>
                    <a:lnTo>
                      <a:pt x="151" y="343"/>
                    </a:lnTo>
                    <a:lnTo>
                      <a:pt x="160" y="356"/>
                    </a:lnTo>
                    <a:lnTo>
                      <a:pt x="168" y="367"/>
                    </a:lnTo>
                    <a:lnTo>
                      <a:pt x="175" y="378"/>
                    </a:lnTo>
                    <a:lnTo>
                      <a:pt x="179" y="391"/>
                    </a:lnTo>
                    <a:lnTo>
                      <a:pt x="184" y="411"/>
                    </a:lnTo>
                    <a:lnTo>
                      <a:pt x="186" y="437"/>
                    </a:lnTo>
                    <a:lnTo>
                      <a:pt x="186" y="472"/>
                    </a:lnTo>
                    <a:lnTo>
                      <a:pt x="188" y="522"/>
                    </a:lnTo>
                    <a:lnTo>
                      <a:pt x="188" y="607"/>
                    </a:lnTo>
                    <a:lnTo>
                      <a:pt x="763" y="607"/>
                    </a:lnTo>
                    <a:lnTo>
                      <a:pt x="765" y="537"/>
                    </a:lnTo>
                    <a:lnTo>
                      <a:pt x="763" y="478"/>
                    </a:lnTo>
                    <a:lnTo>
                      <a:pt x="765" y="435"/>
                    </a:lnTo>
                    <a:lnTo>
                      <a:pt x="767" y="415"/>
                    </a:lnTo>
                    <a:lnTo>
                      <a:pt x="771" y="393"/>
                    </a:lnTo>
                    <a:lnTo>
                      <a:pt x="780" y="371"/>
                    </a:lnTo>
                    <a:lnTo>
                      <a:pt x="793" y="347"/>
                    </a:lnTo>
                    <a:lnTo>
                      <a:pt x="822" y="299"/>
                    </a:lnTo>
                    <a:lnTo>
                      <a:pt x="861" y="238"/>
                    </a:lnTo>
                    <a:lnTo>
                      <a:pt x="900" y="179"/>
                    </a:lnTo>
                    <a:lnTo>
                      <a:pt x="933" y="131"/>
                    </a:lnTo>
                    <a:lnTo>
                      <a:pt x="940" y="120"/>
                    </a:lnTo>
                    <a:lnTo>
                      <a:pt x="946" y="107"/>
                    </a:lnTo>
                    <a:lnTo>
                      <a:pt x="951" y="96"/>
                    </a:lnTo>
                    <a:lnTo>
                      <a:pt x="953" y="85"/>
                    </a:lnTo>
                    <a:lnTo>
                      <a:pt x="955" y="74"/>
                    </a:lnTo>
                    <a:lnTo>
                      <a:pt x="955" y="63"/>
                    </a:lnTo>
                    <a:lnTo>
                      <a:pt x="955" y="52"/>
                    </a:lnTo>
                    <a:lnTo>
                      <a:pt x="953" y="41"/>
                    </a:lnTo>
                    <a:lnTo>
                      <a:pt x="951" y="32"/>
                    </a:lnTo>
                    <a:lnTo>
                      <a:pt x="946" y="24"/>
                    </a:lnTo>
                    <a:lnTo>
                      <a:pt x="942" y="17"/>
                    </a:lnTo>
                    <a:lnTo>
                      <a:pt x="938" y="11"/>
                    </a:lnTo>
                    <a:lnTo>
                      <a:pt x="931" y="6"/>
                    </a:lnTo>
                    <a:lnTo>
                      <a:pt x="922" y="2"/>
                    </a:lnTo>
                    <a:lnTo>
                      <a:pt x="913" y="0"/>
                    </a:lnTo>
                    <a:lnTo>
                      <a:pt x="905" y="0"/>
                    </a:lnTo>
                    <a:lnTo>
                      <a:pt x="876" y="0"/>
                    </a:lnTo>
                    <a:lnTo>
                      <a:pt x="852" y="0"/>
                    </a:lnTo>
                    <a:lnTo>
                      <a:pt x="850" y="0"/>
                    </a:lnTo>
                    <a:lnTo>
                      <a:pt x="846" y="0"/>
                    </a:lnTo>
                    <a:lnTo>
                      <a:pt x="841" y="0"/>
                    </a:lnTo>
                    <a:lnTo>
                      <a:pt x="839" y="0"/>
                    </a:lnTo>
                    <a:lnTo>
                      <a:pt x="809" y="0"/>
                    </a:lnTo>
                    <a:lnTo>
                      <a:pt x="776" y="2"/>
                    </a:lnTo>
                    <a:lnTo>
                      <a:pt x="747" y="2"/>
                    </a:lnTo>
                    <a:lnTo>
                      <a:pt x="734" y="2"/>
                    </a:lnTo>
                    <a:lnTo>
                      <a:pt x="734" y="2"/>
                    </a:lnTo>
                    <a:lnTo>
                      <a:pt x="732" y="2"/>
                    </a:lnTo>
                    <a:close/>
                  </a:path>
                </a:pathLst>
              </a:custGeom>
              <a:solidFill>
                <a:srgbClr val="BFCBE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59" name="任意多边形 311658"/>
              <p:cNvSpPr/>
              <p:nvPr/>
            </p:nvSpPr>
            <p:spPr>
              <a:xfrm>
                <a:off x="1213" y="2369"/>
                <a:ext cx="953" cy="607"/>
              </a:xfrm>
              <a:custGeom>
                <a:rect l="0" t="0" r="0" b="0"/>
                <a:pathLst>
                  <a:path w="953" h="607">
                    <a:moveTo>
                      <a:pt x="726" y="4"/>
                    </a:moveTo>
                    <a:lnTo>
                      <a:pt x="293" y="4"/>
                    </a:lnTo>
                    <a:lnTo>
                      <a:pt x="265" y="4"/>
                    </a:lnTo>
                    <a:lnTo>
                      <a:pt x="197" y="4"/>
                    </a:lnTo>
                    <a:lnTo>
                      <a:pt x="121" y="4"/>
                    </a:lnTo>
                    <a:lnTo>
                      <a:pt x="64" y="4"/>
                    </a:lnTo>
                    <a:lnTo>
                      <a:pt x="53" y="6"/>
                    </a:lnTo>
                    <a:lnTo>
                      <a:pt x="44" y="6"/>
                    </a:lnTo>
                    <a:lnTo>
                      <a:pt x="35" y="11"/>
                    </a:lnTo>
                    <a:lnTo>
                      <a:pt x="29" y="15"/>
                    </a:lnTo>
                    <a:lnTo>
                      <a:pt x="22" y="19"/>
                    </a:lnTo>
                    <a:lnTo>
                      <a:pt x="16" y="24"/>
                    </a:lnTo>
                    <a:lnTo>
                      <a:pt x="11" y="30"/>
                    </a:lnTo>
                    <a:lnTo>
                      <a:pt x="7" y="39"/>
                    </a:lnTo>
                    <a:lnTo>
                      <a:pt x="3" y="54"/>
                    </a:lnTo>
                    <a:lnTo>
                      <a:pt x="0" y="72"/>
                    </a:lnTo>
                    <a:lnTo>
                      <a:pt x="5" y="91"/>
                    </a:lnTo>
                    <a:lnTo>
                      <a:pt x="11" y="111"/>
                    </a:lnTo>
                    <a:lnTo>
                      <a:pt x="35" y="161"/>
                    </a:lnTo>
                    <a:lnTo>
                      <a:pt x="70" y="223"/>
                    </a:lnTo>
                    <a:lnTo>
                      <a:pt x="112" y="286"/>
                    </a:lnTo>
                    <a:lnTo>
                      <a:pt x="151" y="343"/>
                    </a:lnTo>
                    <a:lnTo>
                      <a:pt x="162" y="356"/>
                    </a:lnTo>
                    <a:lnTo>
                      <a:pt x="169" y="367"/>
                    </a:lnTo>
                    <a:lnTo>
                      <a:pt x="175" y="378"/>
                    </a:lnTo>
                    <a:lnTo>
                      <a:pt x="182" y="391"/>
                    </a:lnTo>
                    <a:lnTo>
                      <a:pt x="184" y="411"/>
                    </a:lnTo>
                    <a:lnTo>
                      <a:pt x="186" y="437"/>
                    </a:lnTo>
                    <a:lnTo>
                      <a:pt x="186" y="472"/>
                    </a:lnTo>
                    <a:lnTo>
                      <a:pt x="188" y="522"/>
                    </a:lnTo>
                    <a:lnTo>
                      <a:pt x="191" y="607"/>
                    </a:lnTo>
                    <a:lnTo>
                      <a:pt x="761" y="607"/>
                    </a:lnTo>
                    <a:lnTo>
                      <a:pt x="761" y="535"/>
                    </a:lnTo>
                    <a:lnTo>
                      <a:pt x="761" y="476"/>
                    </a:lnTo>
                    <a:lnTo>
                      <a:pt x="761" y="435"/>
                    </a:lnTo>
                    <a:lnTo>
                      <a:pt x="763" y="415"/>
                    </a:lnTo>
                    <a:lnTo>
                      <a:pt x="769" y="393"/>
                    </a:lnTo>
                    <a:lnTo>
                      <a:pt x="778" y="371"/>
                    </a:lnTo>
                    <a:lnTo>
                      <a:pt x="791" y="347"/>
                    </a:lnTo>
                    <a:lnTo>
                      <a:pt x="820" y="299"/>
                    </a:lnTo>
                    <a:lnTo>
                      <a:pt x="859" y="240"/>
                    </a:lnTo>
                    <a:lnTo>
                      <a:pt x="898" y="179"/>
                    </a:lnTo>
                    <a:lnTo>
                      <a:pt x="931" y="131"/>
                    </a:lnTo>
                    <a:lnTo>
                      <a:pt x="938" y="120"/>
                    </a:lnTo>
                    <a:lnTo>
                      <a:pt x="942" y="109"/>
                    </a:lnTo>
                    <a:lnTo>
                      <a:pt x="946" y="98"/>
                    </a:lnTo>
                    <a:lnTo>
                      <a:pt x="951" y="87"/>
                    </a:lnTo>
                    <a:lnTo>
                      <a:pt x="953" y="74"/>
                    </a:lnTo>
                    <a:lnTo>
                      <a:pt x="953" y="63"/>
                    </a:lnTo>
                    <a:lnTo>
                      <a:pt x="953" y="54"/>
                    </a:lnTo>
                    <a:lnTo>
                      <a:pt x="951" y="43"/>
                    </a:lnTo>
                    <a:lnTo>
                      <a:pt x="949" y="35"/>
                    </a:lnTo>
                    <a:lnTo>
                      <a:pt x="944" y="26"/>
                    </a:lnTo>
                    <a:lnTo>
                      <a:pt x="940" y="19"/>
                    </a:lnTo>
                    <a:lnTo>
                      <a:pt x="933" y="13"/>
                    </a:lnTo>
                    <a:lnTo>
                      <a:pt x="927" y="8"/>
                    </a:lnTo>
                    <a:lnTo>
                      <a:pt x="918" y="4"/>
                    </a:lnTo>
                    <a:lnTo>
                      <a:pt x="911" y="2"/>
                    </a:lnTo>
                    <a:lnTo>
                      <a:pt x="901" y="0"/>
                    </a:lnTo>
                    <a:lnTo>
                      <a:pt x="872" y="0"/>
                    </a:lnTo>
                    <a:lnTo>
                      <a:pt x="848" y="2"/>
                    </a:lnTo>
                    <a:lnTo>
                      <a:pt x="846" y="2"/>
                    </a:lnTo>
                    <a:lnTo>
                      <a:pt x="842" y="2"/>
                    </a:lnTo>
                    <a:lnTo>
                      <a:pt x="839" y="2"/>
                    </a:lnTo>
                    <a:lnTo>
                      <a:pt x="835" y="2"/>
                    </a:lnTo>
                    <a:lnTo>
                      <a:pt x="804" y="2"/>
                    </a:lnTo>
                    <a:lnTo>
                      <a:pt x="769" y="2"/>
                    </a:lnTo>
                    <a:lnTo>
                      <a:pt x="741" y="4"/>
                    </a:lnTo>
                    <a:lnTo>
                      <a:pt x="728" y="4"/>
                    </a:lnTo>
                    <a:lnTo>
                      <a:pt x="726" y="4"/>
                    </a:lnTo>
                    <a:lnTo>
                      <a:pt x="726" y="4"/>
                    </a:lnTo>
                    <a:close/>
                  </a:path>
                </a:pathLst>
              </a:custGeom>
              <a:solidFill>
                <a:srgbClr val="BDCAE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0" name="任意多边形 311659"/>
              <p:cNvSpPr/>
              <p:nvPr/>
            </p:nvSpPr>
            <p:spPr>
              <a:xfrm>
                <a:off x="1218" y="2371"/>
                <a:ext cx="946" cy="605"/>
              </a:xfrm>
              <a:custGeom>
                <a:rect l="0" t="0" r="0" b="0"/>
                <a:pathLst>
                  <a:path w="944" h="605">
                    <a:moveTo>
                      <a:pt x="714" y="4"/>
                    </a:moveTo>
                    <a:lnTo>
                      <a:pt x="288" y="4"/>
                    </a:lnTo>
                    <a:lnTo>
                      <a:pt x="260" y="4"/>
                    </a:lnTo>
                    <a:lnTo>
                      <a:pt x="194" y="4"/>
                    </a:lnTo>
                    <a:lnTo>
                      <a:pt x="118" y="4"/>
                    </a:lnTo>
                    <a:lnTo>
                      <a:pt x="61" y="4"/>
                    </a:lnTo>
                    <a:lnTo>
                      <a:pt x="52" y="4"/>
                    </a:lnTo>
                    <a:lnTo>
                      <a:pt x="41" y="6"/>
                    </a:lnTo>
                    <a:lnTo>
                      <a:pt x="35" y="11"/>
                    </a:lnTo>
                    <a:lnTo>
                      <a:pt x="26" y="13"/>
                    </a:lnTo>
                    <a:lnTo>
                      <a:pt x="19" y="20"/>
                    </a:lnTo>
                    <a:lnTo>
                      <a:pt x="15" y="24"/>
                    </a:lnTo>
                    <a:lnTo>
                      <a:pt x="9" y="30"/>
                    </a:lnTo>
                    <a:lnTo>
                      <a:pt x="6" y="37"/>
                    </a:lnTo>
                    <a:lnTo>
                      <a:pt x="0" y="55"/>
                    </a:lnTo>
                    <a:lnTo>
                      <a:pt x="0" y="72"/>
                    </a:lnTo>
                    <a:lnTo>
                      <a:pt x="2" y="92"/>
                    </a:lnTo>
                    <a:lnTo>
                      <a:pt x="9" y="111"/>
                    </a:lnTo>
                    <a:lnTo>
                      <a:pt x="35" y="162"/>
                    </a:lnTo>
                    <a:lnTo>
                      <a:pt x="70" y="221"/>
                    </a:lnTo>
                    <a:lnTo>
                      <a:pt x="109" y="284"/>
                    </a:lnTo>
                    <a:lnTo>
                      <a:pt x="148" y="341"/>
                    </a:lnTo>
                    <a:lnTo>
                      <a:pt x="159" y="354"/>
                    </a:lnTo>
                    <a:lnTo>
                      <a:pt x="168" y="365"/>
                    </a:lnTo>
                    <a:lnTo>
                      <a:pt x="172" y="376"/>
                    </a:lnTo>
                    <a:lnTo>
                      <a:pt x="179" y="389"/>
                    </a:lnTo>
                    <a:lnTo>
                      <a:pt x="181" y="409"/>
                    </a:lnTo>
                    <a:lnTo>
                      <a:pt x="183" y="435"/>
                    </a:lnTo>
                    <a:lnTo>
                      <a:pt x="186" y="470"/>
                    </a:lnTo>
                    <a:lnTo>
                      <a:pt x="186" y="520"/>
                    </a:lnTo>
                    <a:lnTo>
                      <a:pt x="188" y="605"/>
                    </a:lnTo>
                    <a:lnTo>
                      <a:pt x="756" y="605"/>
                    </a:lnTo>
                    <a:lnTo>
                      <a:pt x="756" y="533"/>
                    </a:lnTo>
                    <a:lnTo>
                      <a:pt x="756" y="474"/>
                    </a:lnTo>
                    <a:lnTo>
                      <a:pt x="756" y="430"/>
                    </a:lnTo>
                    <a:lnTo>
                      <a:pt x="758" y="413"/>
                    </a:lnTo>
                    <a:lnTo>
                      <a:pt x="764" y="391"/>
                    </a:lnTo>
                    <a:lnTo>
                      <a:pt x="773" y="369"/>
                    </a:lnTo>
                    <a:lnTo>
                      <a:pt x="784" y="345"/>
                    </a:lnTo>
                    <a:lnTo>
                      <a:pt x="813" y="297"/>
                    </a:lnTo>
                    <a:lnTo>
                      <a:pt x="852" y="238"/>
                    </a:lnTo>
                    <a:lnTo>
                      <a:pt x="891" y="179"/>
                    </a:lnTo>
                    <a:lnTo>
                      <a:pt x="924" y="131"/>
                    </a:lnTo>
                    <a:lnTo>
                      <a:pt x="931" y="120"/>
                    </a:lnTo>
                    <a:lnTo>
                      <a:pt x="937" y="109"/>
                    </a:lnTo>
                    <a:lnTo>
                      <a:pt x="941" y="96"/>
                    </a:lnTo>
                    <a:lnTo>
                      <a:pt x="944" y="85"/>
                    </a:lnTo>
                    <a:lnTo>
                      <a:pt x="946" y="74"/>
                    </a:lnTo>
                    <a:lnTo>
                      <a:pt x="946" y="63"/>
                    </a:lnTo>
                    <a:lnTo>
                      <a:pt x="946" y="52"/>
                    </a:lnTo>
                    <a:lnTo>
                      <a:pt x="944" y="44"/>
                    </a:lnTo>
                    <a:lnTo>
                      <a:pt x="941" y="35"/>
                    </a:lnTo>
                    <a:lnTo>
                      <a:pt x="937" y="26"/>
                    </a:lnTo>
                    <a:lnTo>
                      <a:pt x="933" y="20"/>
                    </a:lnTo>
                    <a:lnTo>
                      <a:pt x="926" y="13"/>
                    </a:lnTo>
                    <a:lnTo>
                      <a:pt x="920" y="6"/>
                    </a:lnTo>
                    <a:lnTo>
                      <a:pt x="913" y="4"/>
                    </a:lnTo>
                    <a:lnTo>
                      <a:pt x="904" y="2"/>
                    </a:lnTo>
                    <a:lnTo>
                      <a:pt x="896" y="0"/>
                    </a:lnTo>
                    <a:lnTo>
                      <a:pt x="867" y="0"/>
                    </a:lnTo>
                    <a:lnTo>
                      <a:pt x="841" y="0"/>
                    </a:lnTo>
                    <a:lnTo>
                      <a:pt x="839" y="0"/>
                    </a:lnTo>
                    <a:lnTo>
                      <a:pt x="834" y="2"/>
                    </a:lnTo>
                    <a:lnTo>
                      <a:pt x="832" y="2"/>
                    </a:lnTo>
                    <a:lnTo>
                      <a:pt x="828" y="2"/>
                    </a:lnTo>
                    <a:lnTo>
                      <a:pt x="797" y="2"/>
                    </a:lnTo>
                    <a:lnTo>
                      <a:pt x="760" y="2"/>
                    </a:lnTo>
                    <a:lnTo>
                      <a:pt x="732" y="4"/>
                    </a:lnTo>
                    <a:lnTo>
                      <a:pt x="719" y="4"/>
                    </a:lnTo>
                    <a:lnTo>
                      <a:pt x="716" y="4"/>
                    </a:lnTo>
                    <a:lnTo>
                      <a:pt x="714" y="4"/>
                    </a:lnTo>
                    <a:close/>
                  </a:path>
                </a:pathLst>
              </a:custGeom>
              <a:solidFill>
                <a:srgbClr val="BBC8E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1" name="任意多边形 311660"/>
              <p:cNvSpPr/>
              <p:nvPr/>
            </p:nvSpPr>
            <p:spPr>
              <a:xfrm>
                <a:off x="1220" y="2373"/>
                <a:ext cx="944" cy="603"/>
              </a:xfrm>
              <a:custGeom>
                <a:rect l="0" t="0" r="0" b="0"/>
                <a:pathLst>
                  <a:path w="944" h="603">
                    <a:moveTo>
                      <a:pt x="708" y="2"/>
                    </a:moveTo>
                    <a:lnTo>
                      <a:pt x="288" y="4"/>
                    </a:lnTo>
                    <a:lnTo>
                      <a:pt x="260" y="4"/>
                    </a:lnTo>
                    <a:lnTo>
                      <a:pt x="194" y="4"/>
                    </a:lnTo>
                    <a:lnTo>
                      <a:pt x="120" y="2"/>
                    </a:lnTo>
                    <a:lnTo>
                      <a:pt x="63" y="4"/>
                    </a:lnTo>
                    <a:lnTo>
                      <a:pt x="52" y="4"/>
                    </a:lnTo>
                    <a:lnTo>
                      <a:pt x="44" y="7"/>
                    </a:lnTo>
                    <a:lnTo>
                      <a:pt x="35" y="9"/>
                    </a:lnTo>
                    <a:lnTo>
                      <a:pt x="28" y="13"/>
                    </a:lnTo>
                    <a:lnTo>
                      <a:pt x="22" y="18"/>
                    </a:lnTo>
                    <a:lnTo>
                      <a:pt x="15" y="24"/>
                    </a:lnTo>
                    <a:lnTo>
                      <a:pt x="11" y="31"/>
                    </a:lnTo>
                    <a:lnTo>
                      <a:pt x="7" y="37"/>
                    </a:lnTo>
                    <a:lnTo>
                      <a:pt x="2" y="53"/>
                    </a:lnTo>
                    <a:lnTo>
                      <a:pt x="0" y="70"/>
                    </a:lnTo>
                    <a:lnTo>
                      <a:pt x="4" y="90"/>
                    </a:lnTo>
                    <a:lnTo>
                      <a:pt x="11" y="109"/>
                    </a:lnTo>
                    <a:lnTo>
                      <a:pt x="35" y="160"/>
                    </a:lnTo>
                    <a:lnTo>
                      <a:pt x="70" y="221"/>
                    </a:lnTo>
                    <a:lnTo>
                      <a:pt x="109" y="282"/>
                    </a:lnTo>
                    <a:lnTo>
                      <a:pt x="149" y="339"/>
                    </a:lnTo>
                    <a:lnTo>
                      <a:pt x="159" y="352"/>
                    </a:lnTo>
                    <a:lnTo>
                      <a:pt x="168" y="363"/>
                    </a:lnTo>
                    <a:lnTo>
                      <a:pt x="175" y="374"/>
                    </a:lnTo>
                    <a:lnTo>
                      <a:pt x="179" y="387"/>
                    </a:lnTo>
                    <a:lnTo>
                      <a:pt x="181" y="407"/>
                    </a:lnTo>
                    <a:lnTo>
                      <a:pt x="184" y="431"/>
                    </a:lnTo>
                    <a:lnTo>
                      <a:pt x="186" y="468"/>
                    </a:lnTo>
                    <a:lnTo>
                      <a:pt x="186" y="516"/>
                    </a:lnTo>
                    <a:lnTo>
                      <a:pt x="188" y="603"/>
                    </a:lnTo>
                    <a:lnTo>
                      <a:pt x="754" y="603"/>
                    </a:lnTo>
                    <a:lnTo>
                      <a:pt x="754" y="531"/>
                    </a:lnTo>
                    <a:lnTo>
                      <a:pt x="754" y="472"/>
                    </a:lnTo>
                    <a:lnTo>
                      <a:pt x="754" y="428"/>
                    </a:lnTo>
                    <a:lnTo>
                      <a:pt x="756" y="409"/>
                    </a:lnTo>
                    <a:lnTo>
                      <a:pt x="760" y="389"/>
                    </a:lnTo>
                    <a:lnTo>
                      <a:pt x="769" y="367"/>
                    </a:lnTo>
                    <a:lnTo>
                      <a:pt x="782" y="343"/>
                    </a:lnTo>
                    <a:lnTo>
                      <a:pt x="811" y="295"/>
                    </a:lnTo>
                    <a:lnTo>
                      <a:pt x="850" y="236"/>
                    </a:lnTo>
                    <a:lnTo>
                      <a:pt x="889" y="177"/>
                    </a:lnTo>
                    <a:lnTo>
                      <a:pt x="920" y="129"/>
                    </a:lnTo>
                    <a:lnTo>
                      <a:pt x="929" y="118"/>
                    </a:lnTo>
                    <a:lnTo>
                      <a:pt x="933" y="107"/>
                    </a:lnTo>
                    <a:lnTo>
                      <a:pt x="937" y="96"/>
                    </a:lnTo>
                    <a:lnTo>
                      <a:pt x="939" y="85"/>
                    </a:lnTo>
                    <a:lnTo>
                      <a:pt x="942" y="74"/>
                    </a:lnTo>
                    <a:lnTo>
                      <a:pt x="944" y="63"/>
                    </a:lnTo>
                    <a:lnTo>
                      <a:pt x="942" y="53"/>
                    </a:lnTo>
                    <a:lnTo>
                      <a:pt x="942" y="44"/>
                    </a:lnTo>
                    <a:lnTo>
                      <a:pt x="937" y="33"/>
                    </a:lnTo>
                    <a:lnTo>
                      <a:pt x="935" y="26"/>
                    </a:lnTo>
                    <a:lnTo>
                      <a:pt x="931" y="18"/>
                    </a:lnTo>
                    <a:lnTo>
                      <a:pt x="924" y="11"/>
                    </a:lnTo>
                    <a:lnTo>
                      <a:pt x="918" y="7"/>
                    </a:lnTo>
                    <a:lnTo>
                      <a:pt x="909" y="2"/>
                    </a:lnTo>
                    <a:lnTo>
                      <a:pt x="902" y="0"/>
                    </a:lnTo>
                    <a:lnTo>
                      <a:pt x="891" y="0"/>
                    </a:lnTo>
                    <a:lnTo>
                      <a:pt x="863" y="0"/>
                    </a:lnTo>
                    <a:lnTo>
                      <a:pt x="839" y="0"/>
                    </a:lnTo>
                    <a:lnTo>
                      <a:pt x="835" y="0"/>
                    </a:lnTo>
                    <a:lnTo>
                      <a:pt x="830" y="0"/>
                    </a:lnTo>
                    <a:lnTo>
                      <a:pt x="828" y="0"/>
                    </a:lnTo>
                    <a:lnTo>
                      <a:pt x="824" y="0"/>
                    </a:lnTo>
                    <a:lnTo>
                      <a:pt x="791" y="2"/>
                    </a:lnTo>
                    <a:lnTo>
                      <a:pt x="756" y="2"/>
                    </a:lnTo>
                    <a:lnTo>
                      <a:pt x="725" y="2"/>
                    </a:lnTo>
                    <a:lnTo>
                      <a:pt x="710" y="2"/>
                    </a:lnTo>
                    <a:lnTo>
                      <a:pt x="708" y="2"/>
                    </a:lnTo>
                    <a:lnTo>
                      <a:pt x="708" y="2"/>
                    </a:lnTo>
                    <a:close/>
                  </a:path>
                </a:pathLst>
              </a:custGeom>
              <a:solidFill>
                <a:srgbClr val="B8C7E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2" name="任意多边形 311661"/>
              <p:cNvSpPr/>
              <p:nvPr/>
            </p:nvSpPr>
            <p:spPr>
              <a:xfrm>
                <a:off x="1224" y="2375"/>
                <a:ext cx="938" cy="601"/>
              </a:xfrm>
              <a:custGeom>
                <a:rect l="0" t="0" r="0" b="0"/>
                <a:pathLst>
                  <a:path w="938" h="601">
                    <a:moveTo>
                      <a:pt x="697" y="2"/>
                    </a:moveTo>
                    <a:lnTo>
                      <a:pt x="284" y="5"/>
                    </a:lnTo>
                    <a:lnTo>
                      <a:pt x="256" y="5"/>
                    </a:lnTo>
                    <a:lnTo>
                      <a:pt x="193" y="2"/>
                    </a:lnTo>
                    <a:lnTo>
                      <a:pt x="118" y="2"/>
                    </a:lnTo>
                    <a:lnTo>
                      <a:pt x="62" y="5"/>
                    </a:lnTo>
                    <a:lnTo>
                      <a:pt x="51" y="5"/>
                    </a:lnTo>
                    <a:lnTo>
                      <a:pt x="42" y="7"/>
                    </a:lnTo>
                    <a:lnTo>
                      <a:pt x="33" y="9"/>
                    </a:lnTo>
                    <a:lnTo>
                      <a:pt x="27" y="13"/>
                    </a:lnTo>
                    <a:lnTo>
                      <a:pt x="20" y="18"/>
                    </a:lnTo>
                    <a:lnTo>
                      <a:pt x="13" y="24"/>
                    </a:lnTo>
                    <a:lnTo>
                      <a:pt x="9" y="31"/>
                    </a:lnTo>
                    <a:lnTo>
                      <a:pt x="7" y="37"/>
                    </a:lnTo>
                    <a:lnTo>
                      <a:pt x="0" y="53"/>
                    </a:lnTo>
                    <a:lnTo>
                      <a:pt x="0" y="70"/>
                    </a:lnTo>
                    <a:lnTo>
                      <a:pt x="3" y="90"/>
                    </a:lnTo>
                    <a:lnTo>
                      <a:pt x="9" y="110"/>
                    </a:lnTo>
                    <a:lnTo>
                      <a:pt x="33" y="160"/>
                    </a:lnTo>
                    <a:lnTo>
                      <a:pt x="68" y="219"/>
                    </a:lnTo>
                    <a:lnTo>
                      <a:pt x="110" y="280"/>
                    </a:lnTo>
                    <a:lnTo>
                      <a:pt x="147" y="337"/>
                    </a:lnTo>
                    <a:lnTo>
                      <a:pt x="158" y="350"/>
                    </a:lnTo>
                    <a:lnTo>
                      <a:pt x="166" y="361"/>
                    </a:lnTo>
                    <a:lnTo>
                      <a:pt x="173" y="372"/>
                    </a:lnTo>
                    <a:lnTo>
                      <a:pt x="177" y="385"/>
                    </a:lnTo>
                    <a:lnTo>
                      <a:pt x="180" y="405"/>
                    </a:lnTo>
                    <a:lnTo>
                      <a:pt x="182" y="429"/>
                    </a:lnTo>
                    <a:lnTo>
                      <a:pt x="184" y="466"/>
                    </a:lnTo>
                    <a:lnTo>
                      <a:pt x="184" y="514"/>
                    </a:lnTo>
                    <a:lnTo>
                      <a:pt x="186" y="601"/>
                    </a:lnTo>
                    <a:lnTo>
                      <a:pt x="750" y="601"/>
                    </a:lnTo>
                    <a:lnTo>
                      <a:pt x="750" y="527"/>
                    </a:lnTo>
                    <a:lnTo>
                      <a:pt x="750" y="470"/>
                    </a:lnTo>
                    <a:lnTo>
                      <a:pt x="750" y="426"/>
                    </a:lnTo>
                    <a:lnTo>
                      <a:pt x="752" y="407"/>
                    </a:lnTo>
                    <a:lnTo>
                      <a:pt x="756" y="387"/>
                    </a:lnTo>
                    <a:lnTo>
                      <a:pt x="765" y="365"/>
                    </a:lnTo>
                    <a:lnTo>
                      <a:pt x="778" y="341"/>
                    </a:lnTo>
                    <a:lnTo>
                      <a:pt x="807" y="293"/>
                    </a:lnTo>
                    <a:lnTo>
                      <a:pt x="844" y="234"/>
                    </a:lnTo>
                    <a:lnTo>
                      <a:pt x="883" y="175"/>
                    </a:lnTo>
                    <a:lnTo>
                      <a:pt x="916" y="129"/>
                    </a:lnTo>
                    <a:lnTo>
                      <a:pt x="922" y="118"/>
                    </a:lnTo>
                    <a:lnTo>
                      <a:pt x="929" y="107"/>
                    </a:lnTo>
                    <a:lnTo>
                      <a:pt x="931" y="96"/>
                    </a:lnTo>
                    <a:lnTo>
                      <a:pt x="935" y="83"/>
                    </a:lnTo>
                    <a:lnTo>
                      <a:pt x="938" y="72"/>
                    </a:lnTo>
                    <a:lnTo>
                      <a:pt x="938" y="61"/>
                    </a:lnTo>
                    <a:lnTo>
                      <a:pt x="938" y="53"/>
                    </a:lnTo>
                    <a:lnTo>
                      <a:pt x="935" y="42"/>
                    </a:lnTo>
                    <a:lnTo>
                      <a:pt x="933" y="33"/>
                    </a:lnTo>
                    <a:lnTo>
                      <a:pt x="929" y="24"/>
                    </a:lnTo>
                    <a:lnTo>
                      <a:pt x="925" y="18"/>
                    </a:lnTo>
                    <a:lnTo>
                      <a:pt x="918" y="11"/>
                    </a:lnTo>
                    <a:lnTo>
                      <a:pt x="911" y="7"/>
                    </a:lnTo>
                    <a:lnTo>
                      <a:pt x="905" y="2"/>
                    </a:lnTo>
                    <a:lnTo>
                      <a:pt x="896" y="0"/>
                    </a:lnTo>
                    <a:lnTo>
                      <a:pt x="887" y="0"/>
                    </a:lnTo>
                    <a:lnTo>
                      <a:pt x="857" y="0"/>
                    </a:lnTo>
                    <a:lnTo>
                      <a:pt x="833" y="0"/>
                    </a:lnTo>
                    <a:lnTo>
                      <a:pt x="828" y="0"/>
                    </a:lnTo>
                    <a:lnTo>
                      <a:pt x="824" y="0"/>
                    </a:lnTo>
                    <a:lnTo>
                      <a:pt x="822" y="0"/>
                    </a:lnTo>
                    <a:lnTo>
                      <a:pt x="817" y="0"/>
                    </a:lnTo>
                    <a:lnTo>
                      <a:pt x="785" y="2"/>
                    </a:lnTo>
                    <a:lnTo>
                      <a:pt x="748" y="2"/>
                    </a:lnTo>
                    <a:lnTo>
                      <a:pt x="717" y="2"/>
                    </a:lnTo>
                    <a:lnTo>
                      <a:pt x="702" y="2"/>
                    </a:lnTo>
                    <a:lnTo>
                      <a:pt x="699" y="2"/>
                    </a:lnTo>
                    <a:lnTo>
                      <a:pt x="697" y="2"/>
                    </a:lnTo>
                    <a:close/>
                  </a:path>
                </a:pathLst>
              </a:custGeom>
              <a:solidFill>
                <a:srgbClr val="B6C6E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3" name="任意多边形 311662"/>
              <p:cNvSpPr/>
              <p:nvPr/>
            </p:nvSpPr>
            <p:spPr>
              <a:xfrm>
                <a:off x="1227" y="2377"/>
                <a:ext cx="932" cy="599"/>
              </a:xfrm>
              <a:custGeom>
                <a:rect l="0" t="0" r="0" b="0"/>
                <a:pathLst>
                  <a:path w="932" h="599">
                    <a:moveTo>
                      <a:pt x="690" y="3"/>
                    </a:moveTo>
                    <a:lnTo>
                      <a:pt x="281" y="5"/>
                    </a:lnTo>
                    <a:lnTo>
                      <a:pt x="255" y="3"/>
                    </a:lnTo>
                    <a:lnTo>
                      <a:pt x="192" y="3"/>
                    </a:lnTo>
                    <a:lnTo>
                      <a:pt x="118" y="3"/>
                    </a:lnTo>
                    <a:lnTo>
                      <a:pt x="61" y="3"/>
                    </a:lnTo>
                    <a:lnTo>
                      <a:pt x="52" y="5"/>
                    </a:lnTo>
                    <a:lnTo>
                      <a:pt x="43" y="7"/>
                    </a:lnTo>
                    <a:lnTo>
                      <a:pt x="35" y="9"/>
                    </a:lnTo>
                    <a:lnTo>
                      <a:pt x="26" y="14"/>
                    </a:lnTo>
                    <a:lnTo>
                      <a:pt x="19" y="18"/>
                    </a:lnTo>
                    <a:lnTo>
                      <a:pt x="15" y="24"/>
                    </a:lnTo>
                    <a:lnTo>
                      <a:pt x="10" y="29"/>
                    </a:lnTo>
                    <a:lnTo>
                      <a:pt x="6" y="38"/>
                    </a:lnTo>
                    <a:lnTo>
                      <a:pt x="2" y="53"/>
                    </a:lnTo>
                    <a:lnTo>
                      <a:pt x="0" y="70"/>
                    </a:lnTo>
                    <a:lnTo>
                      <a:pt x="4" y="88"/>
                    </a:lnTo>
                    <a:lnTo>
                      <a:pt x="10" y="110"/>
                    </a:lnTo>
                    <a:lnTo>
                      <a:pt x="35" y="158"/>
                    </a:lnTo>
                    <a:lnTo>
                      <a:pt x="69" y="217"/>
                    </a:lnTo>
                    <a:lnTo>
                      <a:pt x="109" y="280"/>
                    </a:lnTo>
                    <a:lnTo>
                      <a:pt x="146" y="335"/>
                    </a:lnTo>
                    <a:lnTo>
                      <a:pt x="157" y="350"/>
                    </a:lnTo>
                    <a:lnTo>
                      <a:pt x="166" y="361"/>
                    </a:lnTo>
                    <a:lnTo>
                      <a:pt x="172" y="370"/>
                    </a:lnTo>
                    <a:lnTo>
                      <a:pt x="177" y="383"/>
                    </a:lnTo>
                    <a:lnTo>
                      <a:pt x="179" y="400"/>
                    </a:lnTo>
                    <a:lnTo>
                      <a:pt x="181" y="427"/>
                    </a:lnTo>
                    <a:lnTo>
                      <a:pt x="183" y="462"/>
                    </a:lnTo>
                    <a:lnTo>
                      <a:pt x="183" y="512"/>
                    </a:lnTo>
                    <a:lnTo>
                      <a:pt x="185" y="599"/>
                    </a:lnTo>
                    <a:lnTo>
                      <a:pt x="745" y="599"/>
                    </a:lnTo>
                    <a:lnTo>
                      <a:pt x="747" y="525"/>
                    </a:lnTo>
                    <a:lnTo>
                      <a:pt x="745" y="466"/>
                    </a:lnTo>
                    <a:lnTo>
                      <a:pt x="747" y="424"/>
                    </a:lnTo>
                    <a:lnTo>
                      <a:pt x="749" y="405"/>
                    </a:lnTo>
                    <a:lnTo>
                      <a:pt x="753" y="385"/>
                    </a:lnTo>
                    <a:lnTo>
                      <a:pt x="762" y="363"/>
                    </a:lnTo>
                    <a:lnTo>
                      <a:pt x="775" y="339"/>
                    </a:lnTo>
                    <a:lnTo>
                      <a:pt x="804" y="293"/>
                    </a:lnTo>
                    <a:lnTo>
                      <a:pt x="841" y="234"/>
                    </a:lnTo>
                    <a:lnTo>
                      <a:pt x="880" y="175"/>
                    </a:lnTo>
                    <a:lnTo>
                      <a:pt x="911" y="129"/>
                    </a:lnTo>
                    <a:lnTo>
                      <a:pt x="917" y="116"/>
                    </a:lnTo>
                    <a:lnTo>
                      <a:pt x="924" y="105"/>
                    </a:lnTo>
                    <a:lnTo>
                      <a:pt x="928" y="94"/>
                    </a:lnTo>
                    <a:lnTo>
                      <a:pt x="930" y="83"/>
                    </a:lnTo>
                    <a:lnTo>
                      <a:pt x="932" y="73"/>
                    </a:lnTo>
                    <a:lnTo>
                      <a:pt x="932" y="62"/>
                    </a:lnTo>
                    <a:lnTo>
                      <a:pt x="932" y="51"/>
                    </a:lnTo>
                    <a:lnTo>
                      <a:pt x="930" y="42"/>
                    </a:lnTo>
                    <a:lnTo>
                      <a:pt x="928" y="33"/>
                    </a:lnTo>
                    <a:lnTo>
                      <a:pt x="926" y="24"/>
                    </a:lnTo>
                    <a:lnTo>
                      <a:pt x="919" y="18"/>
                    </a:lnTo>
                    <a:lnTo>
                      <a:pt x="915" y="11"/>
                    </a:lnTo>
                    <a:lnTo>
                      <a:pt x="908" y="7"/>
                    </a:lnTo>
                    <a:lnTo>
                      <a:pt x="900" y="3"/>
                    </a:lnTo>
                    <a:lnTo>
                      <a:pt x="891" y="0"/>
                    </a:lnTo>
                    <a:lnTo>
                      <a:pt x="882" y="0"/>
                    </a:lnTo>
                    <a:lnTo>
                      <a:pt x="852" y="0"/>
                    </a:lnTo>
                    <a:lnTo>
                      <a:pt x="828" y="0"/>
                    </a:lnTo>
                    <a:lnTo>
                      <a:pt x="823" y="0"/>
                    </a:lnTo>
                    <a:lnTo>
                      <a:pt x="821" y="0"/>
                    </a:lnTo>
                    <a:lnTo>
                      <a:pt x="817" y="0"/>
                    </a:lnTo>
                    <a:lnTo>
                      <a:pt x="812" y="0"/>
                    </a:lnTo>
                    <a:lnTo>
                      <a:pt x="779" y="0"/>
                    </a:lnTo>
                    <a:lnTo>
                      <a:pt x="742" y="3"/>
                    </a:lnTo>
                    <a:lnTo>
                      <a:pt x="707" y="3"/>
                    </a:lnTo>
                    <a:lnTo>
                      <a:pt x="692" y="3"/>
                    </a:lnTo>
                    <a:lnTo>
                      <a:pt x="692" y="3"/>
                    </a:lnTo>
                    <a:lnTo>
                      <a:pt x="690" y="3"/>
                    </a:lnTo>
                    <a:close/>
                  </a:path>
                </a:pathLst>
              </a:custGeom>
              <a:solidFill>
                <a:srgbClr val="B4C4E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4" name="任意多边形 311663"/>
              <p:cNvSpPr/>
              <p:nvPr/>
            </p:nvSpPr>
            <p:spPr>
              <a:xfrm>
                <a:off x="1231" y="2377"/>
                <a:ext cx="928" cy="599"/>
              </a:xfrm>
              <a:custGeom>
                <a:rect l="0" t="0" r="0" b="0"/>
                <a:pathLst>
                  <a:path w="926" h="599">
                    <a:moveTo>
                      <a:pt x="679" y="5"/>
                    </a:moveTo>
                    <a:lnTo>
                      <a:pt x="280" y="5"/>
                    </a:lnTo>
                    <a:lnTo>
                      <a:pt x="251" y="5"/>
                    </a:lnTo>
                    <a:lnTo>
                      <a:pt x="188" y="5"/>
                    </a:lnTo>
                    <a:lnTo>
                      <a:pt x="116" y="5"/>
                    </a:lnTo>
                    <a:lnTo>
                      <a:pt x="61" y="5"/>
                    </a:lnTo>
                    <a:lnTo>
                      <a:pt x="50" y="7"/>
                    </a:lnTo>
                    <a:lnTo>
                      <a:pt x="41" y="9"/>
                    </a:lnTo>
                    <a:lnTo>
                      <a:pt x="33" y="11"/>
                    </a:lnTo>
                    <a:lnTo>
                      <a:pt x="26" y="16"/>
                    </a:lnTo>
                    <a:lnTo>
                      <a:pt x="20" y="20"/>
                    </a:lnTo>
                    <a:lnTo>
                      <a:pt x="13" y="24"/>
                    </a:lnTo>
                    <a:lnTo>
                      <a:pt x="9" y="31"/>
                    </a:lnTo>
                    <a:lnTo>
                      <a:pt x="6" y="38"/>
                    </a:lnTo>
                    <a:lnTo>
                      <a:pt x="0" y="53"/>
                    </a:lnTo>
                    <a:lnTo>
                      <a:pt x="0" y="70"/>
                    </a:lnTo>
                    <a:lnTo>
                      <a:pt x="2" y="90"/>
                    </a:lnTo>
                    <a:lnTo>
                      <a:pt x="9" y="110"/>
                    </a:lnTo>
                    <a:lnTo>
                      <a:pt x="33" y="160"/>
                    </a:lnTo>
                    <a:lnTo>
                      <a:pt x="68" y="219"/>
                    </a:lnTo>
                    <a:lnTo>
                      <a:pt x="107" y="280"/>
                    </a:lnTo>
                    <a:lnTo>
                      <a:pt x="146" y="335"/>
                    </a:lnTo>
                    <a:lnTo>
                      <a:pt x="155" y="350"/>
                    </a:lnTo>
                    <a:lnTo>
                      <a:pt x="164" y="361"/>
                    </a:lnTo>
                    <a:lnTo>
                      <a:pt x="170" y="370"/>
                    </a:lnTo>
                    <a:lnTo>
                      <a:pt x="175" y="383"/>
                    </a:lnTo>
                    <a:lnTo>
                      <a:pt x="177" y="400"/>
                    </a:lnTo>
                    <a:lnTo>
                      <a:pt x="179" y="427"/>
                    </a:lnTo>
                    <a:lnTo>
                      <a:pt x="181" y="462"/>
                    </a:lnTo>
                    <a:lnTo>
                      <a:pt x="181" y="510"/>
                    </a:lnTo>
                    <a:lnTo>
                      <a:pt x="183" y="599"/>
                    </a:lnTo>
                    <a:lnTo>
                      <a:pt x="741" y="599"/>
                    </a:lnTo>
                    <a:lnTo>
                      <a:pt x="741" y="523"/>
                    </a:lnTo>
                    <a:lnTo>
                      <a:pt x="741" y="466"/>
                    </a:lnTo>
                    <a:lnTo>
                      <a:pt x="741" y="424"/>
                    </a:lnTo>
                    <a:lnTo>
                      <a:pt x="743" y="405"/>
                    </a:lnTo>
                    <a:lnTo>
                      <a:pt x="749" y="385"/>
                    </a:lnTo>
                    <a:lnTo>
                      <a:pt x="758" y="363"/>
                    </a:lnTo>
                    <a:lnTo>
                      <a:pt x="769" y="339"/>
                    </a:lnTo>
                    <a:lnTo>
                      <a:pt x="797" y="293"/>
                    </a:lnTo>
                    <a:lnTo>
                      <a:pt x="837" y="234"/>
                    </a:lnTo>
                    <a:lnTo>
                      <a:pt x="874" y="175"/>
                    </a:lnTo>
                    <a:lnTo>
                      <a:pt x="907" y="129"/>
                    </a:lnTo>
                    <a:lnTo>
                      <a:pt x="913" y="118"/>
                    </a:lnTo>
                    <a:lnTo>
                      <a:pt x="918" y="108"/>
                    </a:lnTo>
                    <a:lnTo>
                      <a:pt x="922" y="97"/>
                    </a:lnTo>
                    <a:lnTo>
                      <a:pt x="926" y="86"/>
                    </a:lnTo>
                    <a:lnTo>
                      <a:pt x="926" y="75"/>
                    </a:lnTo>
                    <a:lnTo>
                      <a:pt x="928" y="64"/>
                    </a:lnTo>
                    <a:lnTo>
                      <a:pt x="928" y="53"/>
                    </a:lnTo>
                    <a:lnTo>
                      <a:pt x="926" y="44"/>
                    </a:lnTo>
                    <a:lnTo>
                      <a:pt x="924" y="35"/>
                    </a:lnTo>
                    <a:lnTo>
                      <a:pt x="920" y="27"/>
                    </a:lnTo>
                    <a:lnTo>
                      <a:pt x="915" y="20"/>
                    </a:lnTo>
                    <a:lnTo>
                      <a:pt x="909" y="14"/>
                    </a:lnTo>
                    <a:lnTo>
                      <a:pt x="902" y="9"/>
                    </a:lnTo>
                    <a:lnTo>
                      <a:pt x="896" y="5"/>
                    </a:lnTo>
                    <a:lnTo>
                      <a:pt x="887" y="3"/>
                    </a:lnTo>
                    <a:lnTo>
                      <a:pt x="878" y="0"/>
                    </a:lnTo>
                    <a:lnTo>
                      <a:pt x="848" y="3"/>
                    </a:lnTo>
                    <a:lnTo>
                      <a:pt x="821" y="3"/>
                    </a:lnTo>
                    <a:lnTo>
                      <a:pt x="817" y="3"/>
                    </a:lnTo>
                    <a:lnTo>
                      <a:pt x="815" y="3"/>
                    </a:lnTo>
                    <a:lnTo>
                      <a:pt x="810" y="3"/>
                    </a:lnTo>
                    <a:lnTo>
                      <a:pt x="806" y="3"/>
                    </a:lnTo>
                    <a:lnTo>
                      <a:pt x="773" y="3"/>
                    </a:lnTo>
                    <a:lnTo>
                      <a:pt x="734" y="5"/>
                    </a:lnTo>
                    <a:lnTo>
                      <a:pt x="699" y="5"/>
                    </a:lnTo>
                    <a:lnTo>
                      <a:pt x="684" y="5"/>
                    </a:lnTo>
                    <a:lnTo>
                      <a:pt x="682" y="5"/>
                    </a:lnTo>
                    <a:lnTo>
                      <a:pt x="679" y="5"/>
                    </a:lnTo>
                    <a:close/>
                  </a:path>
                </a:pathLst>
              </a:custGeom>
              <a:solidFill>
                <a:srgbClr val="B2C2E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5" name="任意多边形 311664"/>
              <p:cNvSpPr/>
              <p:nvPr/>
            </p:nvSpPr>
            <p:spPr>
              <a:xfrm>
                <a:off x="1233" y="2380"/>
                <a:ext cx="924" cy="596"/>
              </a:xfrm>
              <a:custGeom>
                <a:rect l="0" t="0" r="0" b="0"/>
                <a:pathLst>
                  <a:path w="924" h="596">
                    <a:moveTo>
                      <a:pt x="673" y="4"/>
                    </a:moveTo>
                    <a:lnTo>
                      <a:pt x="278" y="4"/>
                    </a:lnTo>
                    <a:lnTo>
                      <a:pt x="251" y="4"/>
                    </a:lnTo>
                    <a:lnTo>
                      <a:pt x="188" y="4"/>
                    </a:lnTo>
                    <a:lnTo>
                      <a:pt x="116" y="4"/>
                    </a:lnTo>
                    <a:lnTo>
                      <a:pt x="61" y="4"/>
                    </a:lnTo>
                    <a:lnTo>
                      <a:pt x="50" y="4"/>
                    </a:lnTo>
                    <a:lnTo>
                      <a:pt x="42" y="6"/>
                    </a:lnTo>
                    <a:lnTo>
                      <a:pt x="35" y="11"/>
                    </a:lnTo>
                    <a:lnTo>
                      <a:pt x="26" y="13"/>
                    </a:lnTo>
                    <a:lnTo>
                      <a:pt x="20" y="19"/>
                    </a:lnTo>
                    <a:lnTo>
                      <a:pt x="15" y="24"/>
                    </a:lnTo>
                    <a:lnTo>
                      <a:pt x="11" y="30"/>
                    </a:lnTo>
                    <a:lnTo>
                      <a:pt x="7" y="37"/>
                    </a:lnTo>
                    <a:lnTo>
                      <a:pt x="2" y="52"/>
                    </a:lnTo>
                    <a:lnTo>
                      <a:pt x="0" y="70"/>
                    </a:lnTo>
                    <a:lnTo>
                      <a:pt x="4" y="89"/>
                    </a:lnTo>
                    <a:lnTo>
                      <a:pt x="11" y="109"/>
                    </a:lnTo>
                    <a:lnTo>
                      <a:pt x="35" y="157"/>
                    </a:lnTo>
                    <a:lnTo>
                      <a:pt x="68" y="216"/>
                    </a:lnTo>
                    <a:lnTo>
                      <a:pt x="107" y="277"/>
                    </a:lnTo>
                    <a:lnTo>
                      <a:pt x="146" y="332"/>
                    </a:lnTo>
                    <a:lnTo>
                      <a:pt x="155" y="347"/>
                    </a:lnTo>
                    <a:lnTo>
                      <a:pt x="164" y="358"/>
                    </a:lnTo>
                    <a:lnTo>
                      <a:pt x="171" y="367"/>
                    </a:lnTo>
                    <a:lnTo>
                      <a:pt x="175" y="380"/>
                    </a:lnTo>
                    <a:lnTo>
                      <a:pt x="179" y="397"/>
                    </a:lnTo>
                    <a:lnTo>
                      <a:pt x="179" y="424"/>
                    </a:lnTo>
                    <a:lnTo>
                      <a:pt x="181" y="459"/>
                    </a:lnTo>
                    <a:lnTo>
                      <a:pt x="181" y="507"/>
                    </a:lnTo>
                    <a:lnTo>
                      <a:pt x="184" y="596"/>
                    </a:lnTo>
                    <a:lnTo>
                      <a:pt x="739" y="596"/>
                    </a:lnTo>
                    <a:lnTo>
                      <a:pt x="739" y="520"/>
                    </a:lnTo>
                    <a:lnTo>
                      <a:pt x="739" y="463"/>
                    </a:lnTo>
                    <a:lnTo>
                      <a:pt x="739" y="421"/>
                    </a:lnTo>
                    <a:lnTo>
                      <a:pt x="741" y="402"/>
                    </a:lnTo>
                    <a:lnTo>
                      <a:pt x="747" y="382"/>
                    </a:lnTo>
                    <a:lnTo>
                      <a:pt x="754" y="360"/>
                    </a:lnTo>
                    <a:lnTo>
                      <a:pt x="767" y="336"/>
                    </a:lnTo>
                    <a:lnTo>
                      <a:pt x="795" y="290"/>
                    </a:lnTo>
                    <a:lnTo>
                      <a:pt x="832" y="231"/>
                    </a:lnTo>
                    <a:lnTo>
                      <a:pt x="872" y="174"/>
                    </a:lnTo>
                    <a:lnTo>
                      <a:pt x="902" y="129"/>
                    </a:lnTo>
                    <a:lnTo>
                      <a:pt x="909" y="118"/>
                    </a:lnTo>
                    <a:lnTo>
                      <a:pt x="916" y="107"/>
                    </a:lnTo>
                    <a:lnTo>
                      <a:pt x="920" y="94"/>
                    </a:lnTo>
                    <a:lnTo>
                      <a:pt x="922" y="83"/>
                    </a:lnTo>
                    <a:lnTo>
                      <a:pt x="924" y="72"/>
                    </a:lnTo>
                    <a:lnTo>
                      <a:pt x="924" y="63"/>
                    </a:lnTo>
                    <a:lnTo>
                      <a:pt x="924" y="52"/>
                    </a:lnTo>
                    <a:lnTo>
                      <a:pt x="922" y="43"/>
                    </a:lnTo>
                    <a:lnTo>
                      <a:pt x="920" y="32"/>
                    </a:lnTo>
                    <a:lnTo>
                      <a:pt x="916" y="26"/>
                    </a:lnTo>
                    <a:lnTo>
                      <a:pt x="911" y="17"/>
                    </a:lnTo>
                    <a:lnTo>
                      <a:pt x="907" y="13"/>
                    </a:lnTo>
                    <a:lnTo>
                      <a:pt x="900" y="6"/>
                    </a:lnTo>
                    <a:lnTo>
                      <a:pt x="891" y="4"/>
                    </a:lnTo>
                    <a:lnTo>
                      <a:pt x="883" y="2"/>
                    </a:lnTo>
                    <a:lnTo>
                      <a:pt x="874" y="0"/>
                    </a:lnTo>
                    <a:lnTo>
                      <a:pt x="843" y="0"/>
                    </a:lnTo>
                    <a:lnTo>
                      <a:pt x="817" y="2"/>
                    </a:lnTo>
                    <a:lnTo>
                      <a:pt x="813" y="2"/>
                    </a:lnTo>
                    <a:lnTo>
                      <a:pt x="811" y="2"/>
                    </a:lnTo>
                    <a:lnTo>
                      <a:pt x="806" y="2"/>
                    </a:lnTo>
                    <a:lnTo>
                      <a:pt x="802" y="2"/>
                    </a:lnTo>
                    <a:lnTo>
                      <a:pt x="769" y="2"/>
                    </a:lnTo>
                    <a:lnTo>
                      <a:pt x="728" y="2"/>
                    </a:lnTo>
                    <a:lnTo>
                      <a:pt x="693" y="4"/>
                    </a:lnTo>
                    <a:lnTo>
                      <a:pt x="677" y="4"/>
                    </a:lnTo>
                    <a:lnTo>
                      <a:pt x="675" y="4"/>
                    </a:lnTo>
                    <a:lnTo>
                      <a:pt x="673" y="4"/>
                    </a:lnTo>
                    <a:close/>
                  </a:path>
                </a:pathLst>
              </a:custGeom>
              <a:solidFill>
                <a:srgbClr val="AFC2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6" name="任意多边形 311665"/>
              <p:cNvSpPr/>
              <p:nvPr/>
            </p:nvSpPr>
            <p:spPr>
              <a:xfrm>
                <a:off x="1237" y="2382"/>
                <a:ext cx="920" cy="594"/>
              </a:xfrm>
              <a:custGeom>
                <a:rect l="0" t="0" r="0" b="0"/>
                <a:pathLst>
                  <a:path w="920" h="594">
                    <a:moveTo>
                      <a:pt x="662" y="4"/>
                    </a:moveTo>
                    <a:lnTo>
                      <a:pt x="276" y="4"/>
                    </a:lnTo>
                    <a:lnTo>
                      <a:pt x="247" y="4"/>
                    </a:lnTo>
                    <a:lnTo>
                      <a:pt x="186" y="4"/>
                    </a:lnTo>
                    <a:lnTo>
                      <a:pt x="114" y="4"/>
                    </a:lnTo>
                    <a:lnTo>
                      <a:pt x="59" y="4"/>
                    </a:lnTo>
                    <a:lnTo>
                      <a:pt x="51" y="4"/>
                    </a:lnTo>
                    <a:lnTo>
                      <a:pt x="42" y="6"/>
                    </a:lnTo>
                    <a:lnTo>
                      <a:pt x="33" y="11"/>
                    </a:lnTo>
                    <a:lnTo>
                      <a:pt x="27" y="13"/>
                    </a:lnTo>
                    <a:lnTo>
                      <a:pt x="20" y="17"/>
                    </a:lnTo>
                    <a:lnTo>
                      <a:pt x="14" y="24"/>
                    </a:lnTo>
                    <a:lnTo>
                      <a:pt x="9" y="30"/>
                    </a:lnTo>
                    <a:lnTo>
                      <a:pt x="5" y="37"/>
                    </a:lnTo>
                    <a:lnTo>
                      <a:pt x="0" y="52"/>
                    </a:lnTo>
                    <a:lnTo>
                      <a:pt x="0" y="70"/>
                    </a:lnTo>
                    <a:lnTo>
                      <a:pt x="3" y="87"/>
                    </a:lnTo>
                    <a:lnTo>
                      <a:pt x="9" y="107"/>
                    </a:lnTo>
                    <a:lnTo>
                      <a:pt x="33" y="155"/>
                    </a:lnTo>
                    <a:lnTo>
                      <a:pt x="68" y="214"/>
                    </a:lnTo>
                    <a:lnTo>
                      <a:pt x="108" y="275"/>
                    </a:lnTo>
                    <a:lnTo>
                      <a:pt x="145" y="330"/>
                    </a:lnTo>
                    <a:lnTo>
                      <a:pt x="156" y="345"/>
                    </a:lnTo>
                    <a:lnTo>
                      <a:pt x="162" y="356"/>
                    </a:lnTo>
                    <a:lnTo>
                      <a:pt x="169" y="365"/>
                    </a:lnTo>
                    <a:lnTo>
                      <a:pt x="173" y="378"/>
                    </a:lnTo>
                    <a:lnTo>
                      <a:pt x="177" y="395"/>
                    </a:lnTo>
                    <a:lnTo>
                      <a:pt x="180" y="422"/>
                    </a:lnTo>
                    <a:lnTo>
                      <a:pt x="180" y="457"/>
                    </a:lnTo>
                    <a:lnTo>
                      <a:pt x="180" y="505"/>
                    </a:lnTo>
                    <a:lnTo>
                      <a:pt x="182" y="594"/>
                    </a:lnTo>
                    <a:lnTo>
                      <a:pt x="735" y="594"/>
                    </a:lnTo>
                    <a:lnTo>
                      <a:pt x="735" y="518"/>
                    </a:lnTo>
                    <a:lnTo>
                      <a:pt x="735" y="461"/>
                    </a:lnTo>
                    <a:lnTo>
                      <a:pt x="735" y="419"/>
                    </a:lnTo>
                    <a:lnTo>
                      <a:pt x="737" y="400"/>
                    </a:lnTo>
                    <a:lnTo>
                      <a:pt x="741" y="380"/>
                    </a:lnTo>
                    <a:lnTo>
                      <a:pt x="750" y="358"/>
                    </a:lnTo>
                    <a:lnTo>
                      <a:pt x="763" y="334"/>
                    </a:lnTo>
                    <a:lnTo>
                      <a:pt x="791" y="288"/>
                    </a:lnTo>
                    <a:lnTo>
                      <a:pt x="828" y="231"/>
                    </a:lnTo>
                    <a:lnTo>
                      <a:pt x="866" y="172"/>
                    </a:lnTo>
                    <a:lnTo>
                      <a:pt x="898" y="127"/>
                    </a:lnTo>
                    <a:lnTo>
                      <a:pt x="905" y="116"/>
                    </a:lnTo>
                    <a:lnTo>
                      <a:pt x="909" y="105"/>
                    </a:lnTo>
                    <a:lnTo>
                      <a:pt x="914" y="94"/>
                    </a:lnTo>
                    <a:lnTo>
                      <a:pt x="916" y="83"/>
                    </a:lnTo>
                    <a:lnTo>
                      <a:pt x="918" y="72"/>
                    </a:lnTo>
                    <a:lnTo>
                      <a:pt x="920" y="61"/>
                    </a:lnTo>
                    <a:lnTo>
                      <a:pt x="918" y="52"/>
                    </a:lnTo>
                    <a:lnTo>
                      <a:pt x="918" y="41"/>
                    </a:lnTo>
                    <a:lnTo>
                      <a:pt x="914" y="33"/>
                    </a:lnTo>
                    <a:lnTo>
                      <a:pt x="912" y="26"/>
                    </a:lnTo>
                    <a:lnTo>
                      <a:pt x="907" y="17"/>
                    </a:lnTo>
                    <a:lnTo>
                      <a:pt x="901" y="11"/>
                    </a:lnTo>
                    <a:lnTo>
                      <a:pt x="894" y="6"/>
                    </a:lnTo>
                    <a:lnTo>
                      <a:pt x="887" y="4"/>
                    </a:lnTo>
                    <a:lnTo>
                      <a:pt x="879" y="0"/>
                    </a:lnTo>
                    <a:lnTo>
                      <a:pt x="870" y="0"/>
                    </a:lnTo>
                    <a:lnTo>
                      <a:pt x="837" y="0"/>
                    </a:lnTo>
                    <a:lnTo>
                      <a:pt x="811" y="0"/>
                    </a:lnTo>
                    <a:lnTo>
                      <a:pt x="807" y="0"/>
                    </a:lnTo>
                    <a:lnTo>
                      <a:pt x="804" y="2"/>
                    </a:lnTo>
                    <a:lnTo>
                      <a:pt x="800" y="2"/>
                    </a:lnTo>
                    <a:lnTo>
                      <a:pt x="796" y="2"/>
                    </a:lnTo>
                    <a:lnTo>
                      <a:pt x="763" y="2"/>
                    </a:lnTo>
                    <a:lnTo>
                      <a:pt x="721" y="2"/>
                    </a:lnTo>
                    <a:lnTo>
                      <a:pt x="684" y="2"/>
                    </a:lnTo>
                    <a:lnTo>
                      <a:pt x="667" y="4"/>
                    </a:lnTo>
                    <a:lnTo>
                      <a:pt x="665" y="4"/>
                    </a:lnTo>
                    <a:lnTo>
                      <a:pt x="662" y="4"/>
                    </a:lnTo>
                    <a:close/>
                  </a:path>
                </a:pathLst>
              </a:custGeom>
              <a:solidFill>
                <a:srgbClr val="AEC0E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7" name="任意多边形 311666"/>
              <p:cNvSpPr/>
              <p:nvPr/>
            </p:nvSpPr>
            <p:spPr>
              <a:xfrm>
                <a:off x="1240" y="2384"/>
                <a:ext cx="915" cy="592"/>
              </a:xfrm>
              <a:custGeom>
                <a:rect l="0" t="0" r="0" b="0"/>
                <a:pathLst>
                  <a:path w="915" h="592">
                    <a:moveTo>
                      <a:pt x="655" y="2"/>
                    </a:moveTo>
                    <a:lnTo>
                      <a:pt x="273" y="4"/>
                    </a:lnTo>
                    <a:lnTo>
                      <a:pt x="247" y="4"/>
                    </a:lnTo>
                    <a:lnTo>
                      <a:pt x="185" y="2"/>
                    </a:lnTo>
                    <a:lnTo>
                      <a:pt x="115" y="2"/>
                    </a:lnTo>
                    <a:lnTo>
                      <a:pt x="61" y="4"/>
                    </a:lnTo>
                    <a:lnTo>
                      <a:pt x="50" y="4"/>
                    </a:lnTo>
                    <a:lnTo>
                      <a:pt x="41" y="7"/>
                    </a:lnTo>
                    <a:lnTo>
                      <a:pt x="32" y="9"/>
                    </a:lnTo>
                    <a:lnTo>
                      <a:pt x="26" y="13"/>
                    </a:lnTo>
                    <a:lnTo>
                      <a:pt x="19" y="17"/>
                    </a:lnTo>
                    <a:lnTo>
                      <a:pt x="15" y="24"/>
                    </a:lnTo>
                    <a:lnTo>
                      <a:pt x="11" y="28"/>
                    </a:lnTo>
                    <a:lnTo>
                      <a:pt x="6" y="37"/>
                    </a:lnTo>
                    <a:lnTo>
                      <a:pt x="2" y="50"/>
                    </a:lnTo>
                    <a:lnTo>
                      <a:pt x="0" y="68"/>
                    </a:lnTo>
                    <a:lnTo>
                      <a:pt x="4" y="87"/>
                    </a:lnTo>
                    <a:lnTo>
                      <a:pt x="11" y="107"/>
                    </a:lnTo>
                    <a:lnTo>
                      <a:pt x="35" y="155"/>
                    </a:lnTo>
                    <a:lnTo>
                      <a:pt x="67" y="214"/>
                    </a:lnTo>
                    <a:lnTo>
                      <a:pt x="107" y="273"/>
                    </a:lnTo>
                    <a:lnTo>
                      <a:pt x="144" y="328"/>
                    </a:lnTo>
                    <a:lnTo>
                      <a:pt x="155" y="343"/>
                    </a:lnTo>
                    <a:lnTo>
                      <a:pt x="161" y="354"/>
                    </a:lnTo>
                    <a:lnTo>
                      <a:pt x="168" y="363"/>
                    </a:lnTo>
                    <a:lnTo>
                      <a:pt x="172" y="376"/>
                    </a:lnTo>
                    <a:lnTo>
                      <a:pt x="177" y="393"/>
                    </a:lnTo>
                    <a:lnTo>
                      <a:pt x="179" y="420"/>
                    </a:lnTo>
                    <a:lnTo>
                      <a:pt x="179" y="455"/>
                    </a:lnTo>
                    <a:lnTo>
                      <a:pt x="179" y="500"/>
                    </a:lnTo>
                    <a:lnTo>
                      <a:pt x="181" y="592"/>
                    </a:lnTo>
                    <a:lnTo>
                      <a:pt x="732" y="592"/>
                    </a:lnTo>
                    <a:lnTo>
                      <a:pt x="732" y="514"/>
                    </a:lnTo>
                    <a:lnTo>
                      <a:pt x="732" y="459"/>
                    </a:lnTo>
                    <a:lnTo>
                      <a:pt x="732" y="417"/>
                    </a:lnTo>
                    <a:lnTo>
                      <a:pt x="734" y="398"/>
                    </a:lnTo>
                    <a:lnTo>
                      <a:pt x="738" y="378"/>
                    </a:lnTo>
                    <a:lnTo>
                      <a:pt x="747" y="356"/>
                    </a:lnTo>
                    <a:lnTo>
                      <a:pt x="760" y="332"/>
                    </a:lnTo>
                    <a:lnTo>
                      <a:pt x="786" y="286"/>
                    </a:lnTo>
                    <a:lnTo>
                      <a:pt x="823" y="229"/>
                    </a:lnTo>
                    <a:lnTo>
                      <a:pt x="863" y="173"/>
                    </a:lnTo>
                    <a:lnTo>
                      <a:pt x="893" y="127"/>
                    </a:lnTo>
                    <a:lnTo>
                      <a:pt x="900" y="116"/>
                    </a:lnTo>
                    <a:lnTo>
                      <a:pt x="906" y="105"/>
                    </a:lnTo>
                    <a:lnTo>
                      <a:pt x="909" y="94"/>
                    </a:lnTo>
                    <a:lnTo>
                      <a:pt x="913" y="83"/>
                    </a:lnTo>
                    <a:lnTo>
                      <a:pt x="915" y="72"/>
                    </a:lnTo>
                    <a:lnTo>
                      <a:pt x="915" y="61"/>
                    </a:lnTo>
                    <a:lnTo>
                      <a:pt x="915" y="50"/>
                    </a:lnTo>
                    <a:lnTo>
                      <a:pt x="913" y="42"/>
                    </a:lnTo>
                    <a:lnTo>
                      <a:pt x="911" y="33"/>
                    </a:lnTo>
                    <a:lnTo>
                      <a:pt x="906" y="24"/>
                    </a:lnTo>
                    <a:lnTo>
                      <a:pt x="902" y="17"/>
                    </a:lnTo>
                    <a:lnTo>
                      <a:pt x="895" y="11"/>
                    </a:lnTo>
                    <a:lnTo>
                      <a:pt x="891" y="7"/>
                    </a:lnTo>
                    <a:lnTo>
                      <a:pt x="882" y="2"/>
                    </a:lnTo>
                    <a:lnTo>
                      <a:pt x="874" y="0"/>
                    </a:lnTo>
                    <a:lnTo>
                      <a:pt x="865" y="0"/>
                    </a:lnTo>
                    <a:lnTo>
                      <a:pt x="832" y="0"/>
                    </a:lnTo>
                    <a:lnTo>
                      <a:pt x="806" y="0"/>
                    </a:lnTo>
                    <a:lnTo>
                      <a:pt x="804" y="0"/>
                    </a:lnTo>
                    <a:lnTo>
                      <a:pt x="799" y="0"/>
                    </a:lnTo>
                    <a:lnTo>
                      <a:pt x="795" y="0"/>
                    </a:lnTo>
                    <a:lnTo>
                      <a:pt x="791" y="2"/>
                    </a:lnTo>
                    <a:lnTo>
                      <a:pt x="758" y="2"/>
                    </a:lnTo>
                    <a:lnTo>
                      <a:pt x="714" y="2"/>
                    </a:lnTo>
                    <a:lnTo>
                      <a:pt x="677" y="2"/>
                    </a:lnTo>
                    <a:lnTo>
                      <a:pt x="659" y="2"/>
                    </a:lnTo>
                    <a:lnTo>
                      <a:pt x="657" y="2"/>
                    </a:lnTo>
                    <a:lnTo>
                      <a:pt x="655" y="2"/>
                    </a:lnTo>
                    <a:close/>
                  </a:path>
                </a:pathLst>
              </a:custGeom>
              <a:solidFill>
                <a:srgbClr val="ABBE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8" name="任意多边形 311667"/>
              <p:cNvSpPr/>
              <p:nvPr/>
            </p:nvSpPr>
            <p:spPr>
              <a:xfrm>
                <a:off x="1244" y="2386"/>
                <a:ext cx="909" cy="590"/>
              </a:xfrm>
              <a:custGeom>
                <a:rect l="0" t="0" r="0" b="0"/>
                <a:pathLst>
                  <a:path w="909" h="590">
                    <a:moveTo>
                      <a:pt x="645" y="2"/>
                    </a:moveTo>
                    <a:lnTo>
                      <a:pt x="269" y="5"/>
                    </a:lnTo>
                    <a:lnTo>
                      <a:pt x="245" y="5"/>
                    </a:lnTo>
                    <a:lnTo>
                      <a:pt x="184" y="2"/>
                    </a:lnTo>
                    <a:lnTo>
                      <a:pt x="114" y="2"/>
                    </a:lnTo>
                    <a:lnTo>
                      <a:pt x="59" y="5"/>
                    </a:lnTo>
                    <a:lnTo>
                      <a:pt x="50" y="5"/>
                    </a:lnTo>
                    <a:lnTo>
                      <a:pt x="39" y="7"/>
                    </a:lnTo>
                    <a:lnTo>
                      <a:pt x="33" y="9"/>
                    </a:lnTo>
                    <a:lnTo>
                      <a:pt x="26" y="13"/>
                    </a:lnTo>
                    <a:lnTo>
                      <a:pt x="20" y="18"/>
                    </a:lnTo>
                    <a:lnTo>
                      <a:pt x="13" y="22"/>
                    </a:lnTo>
                    <a:lnTo>
                      <a:pt x="9" y="29"/>
                    </a:lnTo>
                    <a:lnTo>
                      <a:pt x="4" y="35"/>
                    </a:lnTo>
                    <a:lnTo>
                      <a:pt x="0" y="50"/>
                    </a:lnTo>
                    <a:lnTo>
                      <a:pt x="0" y="68"/>
                    </a:lnTo>
                    <a:lnTo>
                      <a:pt x="2" y="88"/>
                    </a:lnTo>
                    <a:lnTo>
                      <a:pt x="9" y="107"/>
                    </a:lnTo>
                    <a:lnTo>
                      <a:pt x="33" y="153"/>
                    </a:lnTo>
                    <a:lnTo>
                      <a:pt x="66" y="212"/>
                    </a:lnTo>
                    <a:lnTo>
                      <a:pt x="105" y="273"/>
                    </a:lnTo>
                    <a:lnTo>
                      <a:pt x="142" y="328"/>
                    </a:lnTo>
                    <a:lnTo>
                      <a:pt x="153" y="341"/>
                    </a:lnTo>
                    <a:lnTo>
                      <a:pt x="160" y="352"/>
                    </a:lnTo>
                    <a:lnTo>
                      <a:pt x="166" y="361"/>
                    </a:lnTo>
                    <a:lnTo>
                      <a:pt x="170" y="374"/>
                    </a:lnTo>
                    <a:lnTo>
                      <a:pt x="175" y="391"/>
                    </a:lnTo>
                    <a:lnTo>
                      <a:pt x="177" y="415"/>
                    </a:lnTo>
                    <a:lnTo>
                      <a:pt x="177" y="450"/>
                    </a:lnTo>
                    <a:lnTo>
                      <a:pt x="177" y="498"/>
                    </a:lnTo>
                    <a:lnTo>
                      <a:pt x="179" y="590"/>
                    </a:lnTo>
                    <a:lnTo>
                      <a:pt x="728" y="590"/>
                    </a:lnTo>
                    <a:lnTo>
                      <a:pt x="728" y="512"/>
                    </a:lnTo>
                    <a:lnTo>
                      <a:pt x="725" y="455"/>
                    </a:lnTo>
                    <a:lnTo>
                      <a:pt x="728" y="413"/>
                    </a:lnTo>
                    <a:lnTo>
                      <a:pt x="730" y="396"/>
                    </a:lnTo>
                    <a:lnTo>
                      <a:pt x="734" y="376"/>
                    </a:lnTo>
                    <a:lnTo>
                      <a:pt x="743" y="354"/>
                    </a:lnTo>
                    <a:lnTo>
                      <a:pt x="754" y="330"/>
                    </a:lnTo>
                    <a:lnTo>
                      <a:pt x="782" y="284"/>
                    </a:lnTo>
                    <a:lnTo>
                      <a:pt x="819" y="227"/>
                    </a:lnTo>
                    <a:lnTo>
                      <a:pt x="856" y="171"/>
                    </a:lnTo>
                    <a:lnTo>
                      <a:pt x="887" y="125"/>
                    </a:lnTo>
                    <a:lnTo>
                      <a:pt x="896" y="114"/>
                    </a:lnTo>
                    <a:lnTo>
                      <a:pt x="900" y="103"/>
                    </a:lnTo>
                    <a:lnTo>
                      <a:pt x="905" y="92"/>
                    </a:lnTo>
                    <a:lnTo>
                      <a:pt x="907" y="81"/>
                    </a:lnTo>
                    <a:lnTo>
                      <a:pt x="909" y="70"/>
                    </a:lnTo>
                    <a:lnTo>
                      <a:pt x="909" y="61"/>
                    </a:lnTo>
                    <a:lnTo>
                      <a:pt x="909" y="50"/>
                    </a:lnTo>
                    <a:lnTo>
                      <a:pt x="907" y="42"/>
                    </a:lnTo>
                    <a:lnTo>
                      <a:pt x="905" y="33"/>
                    </a:lnTo>
                    <a:lnTo>
                      <a:pt x="902" y="24"/>
                    </a:lnTo>
                    <a:lnTo>
                      <a:pt x="896" y="18"/>
                    </a:lnTo>
                    <a:lnTo>
                      <a:pt x="891" y="11"/>
                    </a:lnTo>
                    <a:lnTo>
                      <a:pt x="885" y="7"/>
                    </a:lnTo>
                    <a:lnTo>
                      <a:pt x="878" y="2"/>
                    </a:lnTo>
                    <a:lnTo>
                      <a:pt x="870" y="0"/>
                    </a:lnTo>
                    <a:lnTo>
                      <a:pt x="861" y="0"/>
                    </a:lnTo>
                    <a:lnTo>
                      <a:pt x="826" y="0"/>
                    </a:lnTo>
                    <a:lnTo>
                      <a:pt x="800" y="0"/>
                    </a:lnTo>
                    <a:lnTo>
                      <a:pt x="797" y="0"/>
                    </a:lnTo>
                    <a:lnTo>
                      <a:pt x="793" y="0"/>
                    </a:lnTo>
                    <a:lnTo>
                      <a:pt x="789" y="0"/>
                    </a:lnTo>
                    <a:lnTo>
                      <a:pt x="784" y="0"/>
                    </a:lnTo>
                    <a:lnTo>
                      <a:pt x="752" y="2"/>
                    </a:lnTo>
                    <a:lnTo>
                      <a:pt x="708" y="2"/>
                    </a:lnTo>
                    <a:lnTo>
                      <a:pt x="669" y="2"/>
                    </a:lnTo>
                    <a:lnTo>
                      <a:pt x="651" y="2"/>
                    </a:lnTo>
                    <a:lnTo>
                      <a:pt x="647" y="2"/>
                    </a:lnTo>
                    <a:lnTo>
                      <a:pt x="645" y="2"/>
                    </a:lnTo>
                    <a:close/>
                  </a:path>
                </a:pathLst>
              </a:custGeom>
              <a:solidFill>
                <a:srgbClr val="A7BD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69" name="任意多边形 311668"/>
              <p:cNvSpPr/>
              <p:nvPr/>
            </p:nvSpPr>
            <p:spPr>
              <a:xfrm>
                <a:off x="1246" y="2388"/>
                <a:ext cx="907" cy="588"/>
              </a:xfrm>
              <a:custGeom>
                <a:rect l="0" t="0" r="0" b="0"/>
                <a:pathLst>
                  <a:path w="905" h="588">
                    <a:moveTo>
                      <a:pt x="638" y="3"/>
                    </a:moveTo>
                    <a:lnTo>
                      <a:pt x="269" y="3"/>
                    </a:lnTo>
                    <a:lnTo>
                      <a:pt x="243" y="3"/>
                    </a:lnTo>
                    <a:lnTo>
                      <a:pt x="184" y="3"/>
                    </a:lnTo>
                    <a:lnTo>
                      <a:pt x="114" y="3"/>
                    </a:lnTo>
                    <a:lnTo>
                      <a:pt x="59" y="3"/>
                    </a:lnTo>
                    <a:lnTo>
                      <a:pt x="50" y="5"/>
                    </a:lnTo>
                    <a:lnTo>
                      <a:pt x="42" y="7"/>
                    </a:lnTo>
                    <a:lnTo>
                      <a:pt x="33" y="9"/>
                    </a:lnTo>
                    <a:lnTo>
                      <a:pt x="26" y="13"/>
                    </a:lnTo>
                    <a:lnTo>
                      <a:pt x="20" y="18"/>
                    </a:lnTo>
                    <a:lnTo>
                      <a:pt x="16" y="22"/>
                    </a:lnTo>
                    <a:lnTo>
                      <a:pt x="11" y="29"/>
                    </a:lnTo>
                    <a:lnTo>
                      <a:pt x="7" y="35"/>
                    </a:lnTo>
                    <a:lnTo>
                      <a:pt x="2" y="51"/>
                    </a:lnTo>
                    <a:lnTo>
                      <a:pt x="0" y="68"/>
                    </a:lnTo>
                    <a:lnTo>
                      <a:pt x="5" y="86"/>
                    </a:lnTo>
                    <a:lnTo>
                      <a:pt x="11" y="105"/>
                    </a:lnTo>
                    <a:lnTo>
                      <a:pt x="33" y="153"/>
                    </a:lnTo>
                    <a:lnTo>
                      <a:pt x="68" y="210"/>
                    </a:lnTo>
                    <a:lnTo>
                      <a:pt x="105" y="271"/>
                    </a:lnTo>
                    <a:lnTo>
                      <a:pt x="142" y="326"/>
                    </a:lnTo>
                    <a:lnTo>
                      <a:pt x="153" y="339"/>
                    </a:lnTo>
                    <a:lnTo>
                      <a:pt x="162" y="350"/>
                    </a:lnTo>
                    <a:lnTo>
                      <a:pt x="166" y="359"/>
                    </a:lnTo>
                    <a:lnTo>
                      <a:pt x="171" y="372"/>
                    </a:lnTo>
                    <a:lnTo>
                      <a:pt x="175" y="389"/>
                    </a:lnTo>
                    <a:lnTo>
                      <a:pt x="177" y="413"/>
                    </a:lnTo>
                    <a:lnTo>
                      <a:pt x="177" y="448"/>
                    </a:lnTo>
                    <a:lnTo>
                      <a:pt x="177" y="496"/>
                    </a:lnTo>
                    <a:lnTo>
                      <a:pt x="179" y="588"/>
                    </a:lnTo>
                    <a:lnTo>
                      <a:pt x="723" y="588"/>
                    </a:lnTo>
                    <a:lnTo>
                      <a:pt x="723" y="510"/>
                    </a:lnTo>
                    <a:lnTo>
                      <a:pt x="723" y="453"/>
                    </a:lnTo>
                    <a:lnTo>
                      <a:pt x="723" y="411"/>
                    </a:lnTo>
                    <a:lnTo>
                      <a:pt x="728" y="394"/>
                    </a:lnTo>
                    <a:lnTo>
                      <a:pt x="732" y="374"/>
                    </a:lnTo>
                    <a:lnTo>
                      <a:pt x="741" y="352"/>
                    </a:lnTo>
                    <a:lnTo>
                      <a:pt x="752" y="328"/>
                    </a:lnTo>
                    <a:lnTo>
                      <a:pt x="780" y="284"/>
                    </a:lnTo>
                    <a:lnTo>
                      <a:pt x="815" y="228"/>
                    </a:lnTo>
                    <a:lnTo>
                      <a:pt x="854" y="169"/>
                    </a:lnTo>
                    <a:lnTo>
                      <a:pt x="885" y="125"/>
                    </a:lnTo>
                    <a:lnTo>
                      <a:pt x="892" y="114"/>
                    </a:lnTo>
                    <a:lnTo>
                      <a:pt x="896" y="103"/>
                    </a:lnTo>
                    <a:lnTo>
                      <a:pt x="900" y="92"/>
                    </a:lnTo>
                    <a:lnTo>
                      <a:pt x="905" y="81"/>
                    </a:lnTo>
                    <a:lnTo>
                      <a:pt x="905" y="70"/>
                    </a:lnTo>
                    <a:lnTo>
                      <a:pt x="907" y="59"/>
                    </a:lnTo>
                    <a:lnTo>
                      <a:pt x="905" y="51"/>
                    </a:lnTo>
                    <a:lnTo>
                      <a:pt x="905" y="40"/>
                    </a:lnTo>
                    <a:lnTo>
                      <a:pt x="903" y="31"/>
                    </a:lnTo>
                    <a:lnTo>
                      <a:pt x="898" y="24"/>
                    </a:lnTo>
                    <a:lnTo>
                      <a:pt x="894" y="18"/>
                    </a:lnTo>
                    <a:lnTo>
                      <a:pt x="887" y="11"/>
                    </a:lnTo>
                    <a:lnTo>
                      <a:pt x="881" y="7"/>
                    </a:lnTo>
                    <a:lnTo>
                      <a:pt x="874" y="3"/>
                    </a:lnTo>
                    <a:lnTo>
                      <a:pt x="865" y="0"/>
                    </a:lnTo>
                    <a:lnTo>
                      <a:pt x="857" y="0"/>
                    </a:lnTo>
                    <a:lnTo>
                      <a:pt x="824" y="0"/>
                    </a:lnTo>
                    <a:lnTo>
                      <a:pt x="795" y="0"/>
                    </a:lnTo>
                    <a:lnTo>
                      <a:pt x="793" y="0"/>
                    </a:lnTo>
                    <a:lnTo>
                      <a:pt x="789" y="0"/>
                    </a:lnTo>
                    <a:lnTo>
                      <a:pt x="785" y="0"/>
                    </a:lnTo>
                    <a:lnTo>
                      <a:pt x="780" y="0"/>
                    </a:lnTo>
                    <a:lnTo>
                      <a:pt x="747" y="0"/>
                    </a:lnTo>
                    <a:lnTo>
                      <a:pt x="702" y="3"/>
                    </a:lnTo>
                    <a:lnTo>
                      <a:pt x="662" y="3"/>
                    </a:lnTo>
                    <a:lnTo>
                      <a:pt x="643" y="3"/>
                    </a:lnTo>
                    <a:lnTo>
                      <a:pt x="640" y="3"/>
                    </a:lnTo>
                    <a:lnTo>
                      <a:pt x="638" y="3"/>
                    </a:lnTo>
                    <a:close/>
                  </a:path>
                </a:pathLst>
              </a:custGeom>
              <a:solidFill>
                <a:srgbClr val="A5BB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0" name="任意多边形 311669"/>
              <p:cNvSpPr/>
              <p:nvPr/>
            </p:nvSpPr>
            <p:spPr>
              <a:xfrm>
                <a:off x="1251" y="2388"/>
                <a:ext cx="900" cy="588"/>
              </a:xfrm>
              <a:custGeom>
                <a:rect l="0" t="0" r="0" b="0"/>
                <a:pathLst>
                  <a:path w="900" h="588">
                    <a:moveTo>
                      <a:pt x="627" y="5"/>
                    </a:moveTo>
                    <a:lnTo>
                      <a:pt x="264" y="5"/>
                    </a:lnTo>
                    <a:lnTo>
                      <a:pt x="240" y="5"/>
                    </a:lnTo>
                    <a:lnTo>
                      <a:pt x="179" y="5"/>
                    </a:lnTo>
                    <a:lnTo>
                      <a:pt x="111" y="5"/>
                    </a:lnTo>
                    <a:lnTo>
                      <a:pt x="59" y="5"/>
                    </a:lnTo>
                    <a:lnTo>
                      <a:pt x="48" y="7"/>
                    </a:lnTo>
                    <a:lnTo>
                      <a:pt x="39" y="7"/>
                    </a:lnTo>
                    <a:lnTo>
                      <a:pt x="32" y="11"/>
                    </a:lnTo>
                    <a:lnTo>
                      <a:pt x="24" y="13"/>
                    </a:lnTo>
                    <a:lnTo>
                      <a:pt x="19" y="20"/>
                    </a:lnTo>
                    <a:lnTo>
                      <a:pt x="13" y="24"/>
                    </a:lnTo>
                    <a:lnTo>
                      <a:pt x="8" y="31"/>
                    </a:lnTo>
                    <a:lnTo>
                      <a:pt x="4" y="38"/>
                    </a:lnTo>
                    <a:lnTo>
                      <a:pt x="0" y="53"/>
                    </a:lnTo>
                    <a:lnTo>
                      <a:pt x="0" y="68"/>
                    </a:lnTo>
                    <a:lnTo>
                      <a:pt x="2" y="88"/>
                    </a:lnTo>
                    <a:lnTo>
                      <a:pt x="8" y="107"/>
                    </a:lnTo>
                    <a:lnTo>
                      <a:pt x="32" y="153"/>
                    </a:lnTo>
                    <a:lnTo>
                      <a:pt x="65" y="212"/>
                    </a:lnTo>
                    <a:lnTo>
                      <a:pt x="104" y="271"/>
                    </a:lnTo>
                    <a:lnTo>
                      <a:pt x="142" y="326"/>
                    </a:lnTo>
                    <a:lnTo>
                      <a:pt x="150" y="339"/>
                    </a:lnTo>
                    <a:lnTo>
                      <a:pt x="159" y="350"/>
                    </a:lnTo>
                    <a:lnTo>
                      <a:pt x="163" y="359"/>
                    </a:lnTo>
                    <a:lnTo>
                      <a:pt x="170" y="372"/>
                    </a:lnTo>
                    <a:lnTo>
                      <a:pt x="172" y="389"/>
                    </a:lnTo>
                    <a:lnTo>
                      <a:pt x="174" y="413"/>
                    </a:lnTo>
                    <a:lnTo>
                      <a:pt x="174" y="448"/>
                    </a:lnTo>
                    <a:lnTo>
                      <a:pt x="174" y="494"/>
                    </a:lnTo>
                    <a:lnTo>
                      <a:pt x="177" y="588"/>
                    </a:lnTo>
                    <a:lnTo>
                      <a:pt x="718" y="588"/>
                    </a:lnTo>
                    <a:lnTo>
                      <a:pt x="718" y="507"/>
                    </a:lnTo>
                    <a:lnTo>
                      <a:pt x="718" y="453"/>
                    </a:lnTo>
                    <a:lnTo>
                      <a:pt x="718" y="411"/>
                    </a:lnTo>
                    <a:lnTo>
                      <a:pt x="721" y="394"/>
                    </a:lnTo>
                    <a:lnTo>
                      <a:pt x="727" y="374"/>
                    </a:lnTo>
                    <a:lnTo>
                      <a:pt x="734" y="352"/>
                    </a:lnTo>
                    <a:lnTo>
                      <a:pt x="747" y="328"/>
                    </a:lnTo>
                    <a:lnTo>
                      <a:pt x="773" y="284"/>
                    </a:lnTo>
                    <a:lnTo>
                      <a:pt x="810" y="228"/>
                    </a:lnTo>
                    <a:lnTo>
                      <a:pt x="847" y="171"/>
                    </a:lnTo>
                    <a:lnTo>
                      <a:pt x="878" y="125"/>
                    </a:lnTo>
                    <a:lnTo>
                      <a:pt x="884" y="114"/>
                    </a:lnTo>
                    <a:lnTo>
                      <a:pt x="891" y="103"/>
                    </a:lnTo>
                    <a:lnTo>
                      <a:pt x="895" y="92"/>
                    </a:lnTo>
                    <a:lnTo>
                      <a:pt x="898" y="83"/>
                    </a:lnTo>
                    <a:lnTo>
                      <a:pt x="900" y="72"/>
                    </a:lnTo>
                    <a:lnTo>
                      <a:pt x="900" y="62"/>
                    </a:lnTo>
                    <a:lnTo>
                      <a:pt x="900" y="51"/>
                    </a:lnTo>
                    <a:lnTo>
                      <a:pt x="898" y="42"/>
                    </a:lnTo>
                    <a:lnTo>
                      <a:pt x="895" y="33"/>
                    </a:lnTo>
                    <a:lnTo>
                      <a:pt x="891" y="27"/>
                    </a:lnTo>
                    <a:lnTo>
                      <a:pt x="887" y="18"/>
                    </a:lnTo>
                    <a:lnTo>
                      <a:pt x="882" y="13"/>
                    </a:lnTo>
                    <a:lnTo>
                      <a:pt x="876" y="7"/>
                    </a:lnTo>
                    <a:lnTo>
                      <a:pt x="869" y="5"/>
                    </a:lnTo>
                    <a:lnTo>
                      <a:pt x="860" y="3"/>
                    </a:lnTo>
                    <a:lnTo>
                      <a:pt x="852" y="0"/>
                    </a:lnTo>
                    <a:lnTo>
                      <a:pt x="817" y="3"/>
                    </a:lnTo>
                    <a:lnTo>
                      <a:pt x="790" y="3"/>
                    </a:lnTo>
                    <a:lnTo>
                      <a:pt x="786" y="3"/>
                    </a:lnTo>
                    <a:lnTo>
                      <a:pt x="782" y="3"/>
                    </a:lnTo>
                    <a:lnTo>
                      <a:pt x="777" y="3"/>
                    </a:lnTo>
                    <a:lnTo>
                      <a:pt x="773" y="3"/>
                    </a:lnTo>
                    <a:lnTo>
                      <a:pt x="738" y="3"/>
                    </a:lnTo>
                    <a:lnTo>
                      <a:pt x="692" y="5"/>
                    </a:lnTo>
                    <a:lnTo>
                      <a:pt x="653" y="5"/>
                    </a:lnTo>
                    <a:lnTo>
                      <a:pt x="633" y="5"/>
                    </a:lnTo>
                    <a:lnTo>
                      <a:pt x="631" y="5"/>
                    </a:lnTo>
                    <a:lnTo>
                      <a:pt x="627" y="5"/>
                    </a:lnTo>
                    <a:close/>
                  </a:path>
                </a:pathLst>
              </a:custGeom>
              <a:solidFill>
                <a:srgbClr val="A2B9D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1" name="任意多边形 311670"/>
              <p:cNvSpPr/>
              <p:nvPr/>
            </p:nvSpPr>
            <p:spPr>
              <a:xfrm>
                <a:off x="1253" y="2391"/>
                <a:ext cx="896" cy="585"/>
              </a:xfrm>
              <a:custGeom>
                <a:rect l="0" t="0" r="0" b="0"/>
                <a:pathLst>
                  <a:path w="896" h="585">
                    <a:moveTo>
                      <a:pt x="620" y="4"/>
                    </a:moveTo>
                    <a:lnTo>
                      <a:pt x="264" y="4"/>
                    </a:lnTo>
                    <a:lnTo>
                      <a:pt x="238" y="4"/>
                    </a:lnTo>
                    <a:lnTo>
                      <a:pt x="179" y="4"/>
                    </a:lnTo>
                    <a:lnTo>
                      <a:pt x="111" y="4"/>
                    </a:lnTo>
                    <a:lnTo>
                      <a:pt x="59" y="4"/>
                    </a:lnTo>
                    <a:lnTo>
                      <a:pt x="50" y="4"/>
                    </a:lnTo>
                    <a:lnTo>
                      <a:pt x="41" y="6"/>
                    </a:lnTo>
                    <a:lnTo>
                      <a:pt x="33" y="10"/>
                    </a:lnTo>
                    <a:lnTo>
                      <a:pt x="26" y="13"/>
                    </a:lnTo>
                    <a:lnTo>
                      <a:pt x="19" y="17"/>
                    </a:lnTo>
                    <a:lnTo>
                      <a:pt x="15" y="24"/>
                    </a:lnTo>
                    <a:lnTo>
                      <a:pt x="11" y="28"/>
                    </a:lnTo>
                    <a:lnTo>
                      <a:pt x="6" y="35"/>
                    </a:lnTo>
                    <a:lnTo>
                      <a:pt x="2" y="50"/>
                    </a:lnTo>
                    <a:lnTo>
                      <a:pt x="0" y="67"/>
                    </a:lnTo>
                    <a:lnTo>
                      <a:pt x="4" y="85"/>
                    </a:lnTo>
                    <a:lnTo>
                      <a:pt x="9" y="104"/>
                    </a:lnTo>
                    <a:lnTo>
                      <a:pt x="33" y="153"/>
                    </a:lnTo>
                    <a:lnTo>
                      <a:pt x="65" y="209"/>
                    </a:lnTo>
                    <a:lnTo>
                      <a:pt x="105" y="268"/>
                    </a:lnTo>
                    <a:lnTo>
                      <a:pt x="142" y="323"/>
                    </a:lnTo>
                    <a:lnTo>
                      <a:pt x="151" y="336"/>
                    </a:lnTo>
                    <a:lnTo>
                      <a:pt x="159" y="347"/>
                    </a:lnTo>
                    <a:lnTo>
                      <a:pt x="166" y="356"/>
                    </a:lnTo>
                    <a:lnTo>
                      <a:pt x="170" y="369"/>
                    </a:lnTo>
                    <a:lnTo>
                      <a:pt x="172" y="386"/>
                    </a:lnTo>
                    <a:lnTo>
                      <a:pt x="175" y="410"/>
                    </a:lnTo>
                    <a:lnTo>
                      <a:pt x="175" y="445"/>
                    </a:lnTo>
                    <a:lnTo>
                      <a:pt x="177" y="491"/>
                    </a:lnTo>
                    <a:lnTo>
                      <a:pt x="177" y="585"/>
                    </a:lnTo>
                    <a:lnTo>
                      <a:pt x="716" y="585"/>
                    </a:lnTo>
                    <a:lnTo>
                      <a:pt x="716" y="504"/>
                    </a:lnTo>
                    <a:lnTo>
                      <a:pt x="716" y="450"/>
                    </a:lnTo>
                    <a:lnTo>
                      <a:pt x="716" y="408"/>
                    </a:lnTo>
                    <a:lnTo>
                      <a:pt x="719" y="391"/>
                    </a:lnTo>
                    <a:lnTo>
                      <a:pt x="723" y="371"/>
                    </a:lnTo>
                    <a:lnTo>
                      <a:pt x="732" y="349"/>
                    </a:lnTo>
                    <a:lnTo>
                      <a:pt x="745" y="325"/>
                    </a:lnTo>
                    <a:lnTo>
                      <a:pt x="771" y="281"/>
                    </a:lnTo>
                    <a:lnTo>
                      <a:pt x="808" y="225"/>
                    </a:lnTo>
                    <a:lnTo>
                      <a:pt x="845" y="168"/>
                    </a:lnTo>
                    <a:lnTo>
                      <a:pt x="876" y="124"/>
                    </a:lnTo>
                    <a:lnTo>
                      <a:pt x="882" y="113"/>
                    </a:lnTo>
                    <a:lnTo>
                      <a:pt x="887" y="102"/>
                    </a:lnTo>
                    <a:lnTo>
                      <a:pt x="891" y="91"/>
                    </a:lnTo>
                    <a:lnTo>
                      <a:pt x="893" y="80"/>
                    </a:lnTo>
                    <a:lnTo>
                      <a:pt x="896" y="61"/>
                    </a:lnTo>
                    <a:lnTo>
                      <a:pt x="896" y="41"/>
                    </a:lnTo>
                    <a:lnTo>
                      <a:pt x="891" y="32"/>
                    </a:lnTo>
                    <a:lnTo>
                      <a:pt x="889" y="24"/>
                    </a:lnTo>
                    <a:lnTo>
                      <a:pt x="885" y="17"/>
                    </a:lnTo>
                    <a:lnTo>
                      <a:pt x="878" y="10"/>
                    </a:lnTo>
                    <a:lnTo>
                      <a:pt x="871" y="6"/>
                    </a:lnTo>
                    <a:lnTo>
                      <a:pt x="865" y="4"/>
                    </a:lnTo>
                    <a:lnTo>
                      <a:pt x="856" y="2"/>
                    </a:lnTo>
                    <a:lnTo>
                      <a:pt x="847" y="0"/>
                    </a:lnTo>
                    <a:lnTo>
                      <a:pt x="812" y="0"/>
                    </a:lnTo>
                    <a:lnTo>
                      <a:pt x="786" y="2"/>
                    </a:lnTo>
                    <a:lnTo>
                      <a:pt x="782" y="2"/>
                    </a:lnTo>
                    <a:lnTo>
                      <a:pt x="778" y="2"/>
                    </a:lnTo>
                    <a:lnTo>
                      <a:pt x="773" y="2"/>
                    </a:lnTo>
                    <a:lnTo>
                      <a:pt x="769" y="2"/>
                    </a:lnTo>
                    <a:lnTo>
                      <a:pt x="734" y="2"/>
                    </a:lnTo>
                    <a:lnTo>
                      <a:pt x="688" y="2"/>
                    </a:lnTo>
                    <a:lnTo>
                      <a:pt x="644" y="4"/>
                    </a:lnTo>
                    <a:lnTo>
                      <a:pt x="627" y="4"/>
                    </a:lnTo>
                    <a:lnTo>
                      <a:pt x="622" y="4"/>
                    </a:lnTo>
                    <a:lnTo>
                      <a:pt x="620" y="4"/>
                    </a:lnTo>
                    <a:close/>
                  </a:path>
                </a:pathLst>
              </a:custGeom>
              <a:solidFill>
                <a:srgbClr val="A0B8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2" name="任意多边形 311671"/>
              <p:cNvSpPr/>
              <p:nvPr/>
            </p:nvSpPr>
            <p:spPr>
              <a:xfrm>
                <a:off x="1257" y="2393"/>
                <a:ext cx="892" cy="583"/>
              </a:xfrm>
              <a:custGeom>
                <a:rect l="0" t="0" r="0" b="0"/>
                <a:pathLst>
                  <a:path w="892" h="583">
                    <a:moveTo>
                      <a:pt x="610" y="2"/>
                    </a:moveTo>
                    <a:lnTo>
                      <a:pt x="260" y="4"/>
                    </a:lnTo>
                    <a:lnTo>
                      <a:pt x="236" y="4"/>
                    </a:lnTo>
                    <a:lnTo>
                      <a:pt x="177" y="4"/>
                    </a:lnTo>
                    <a:lnTo>
                      <a:pt x="109" y="2"/>
                    </a:lnTo>
                    <a:lnTo>
                      <a:pt x="57" y="4"/>
                    </a:lnTo>
                    <a:lnTo>
                      <a:pt x="48" y="4"/>
                    </a:lnTo>
                    <a:lnTo>
                      <a:pt x="39" y="6"/>
                    </a:lnTo>
                    <a:lnTo>
                      <a:pt x="31" y="8"/>
                    </a:lnTo>
                    <a:lnTo>
                      <a:pt x="24" y="13"/>
                    </a:lnTo>
                    <a:lnTo>
                      <a:pt x="18" y="17"/>
                    </a:lnTo>
                    <a:lnTo>
                      <a:pt x="13" y="22"/>
                    </a:lnTo>
                    <a:lnTo>
                      <a:pt x="9" y="28"/>
                    </a:lnTo>
                    <a:lnTo>
                      <a:pt x="5" y="35"/>
                    </a:lnTo>
                    <a:lnTo>
                      <a:pt x="0" y="50"/>
                    </a:lnTo>
                    <a:lnTo>
                      <a:pt x="0" y="67"/>
                    </a:lnTo>
                    <a:lnTo>
                      <a:pt x="2" y="85"/>
                    </a:lnTo>
                    <a:lnTo>
                      <a:pt x="9" y="105"/>
                    </a:lnTo>
                    <a:lnTo>
                      <a:pt x="33" y="151"/>
                    </a:lnTo>
                    <a:lnTo>
                      <a:pt x="66" y="207"/>
                    </a:lnTo>
                    <a:lnTo>
                      <a:pt x="103" y="266"/>
                    </a:lnTo>
                    <a:lnTo>
                      <a:pt x="140" y="321"/>
                    </a:lnTo>
                    <a:lnTo>
                      <a:pt x="149" y="334"/>
                    </a:lnTo>
                    <a:lnTo>
                      <a:pt x="157" y="345"/>
                    </a:lnTo>
                    <a:lnTo>
                      <a:pt x="164" y="354"/>
                    </a:lnTo>
                    <a:lnTo>
                      <a:pt x="168" y="367"/>
                    </a:lnTo>
                    <a:lnTo>
                      <a:pt x="171" y="384"/>
                    </a:lnTo>
                    <a:lnTo>
                      <a:pt x="173" y="408"/>
                    </a:lnTo>
                    <a:lnTo>
                      <a:pt x="175" y="443"/>
                    </a:lnTo>
                    <a:lnTo>
                      <a:pt x="175" y="489"/>
                    </a:lnTo>
                    <a:lnTo>
                      <a:pt x="177" y="583"/>
                    </a:lnTo>
                    <a:lnTo>
                      <a:pt x="712" y="583"/>
                    </a:lnTo>
                    <a:lnTo>
                      <a:pt x="712" y="502"/>
                    </a:lnTo>
                    <a:lnTo>
                      <a:pt x="712" y="446"/>
                    </a:lnTo>
                    <a:lnTo>
                      <a:pt x="712" y="406"/>
                    </a:lnTo>
                    <a:lnTo>
                      <a:pt x="715" y="389"/>
                    </a:lnTo>
                    <a:lnTo>
                      <a:pt x="719" y="369"/>
                    </a:lnTo>
                    <a:lnTo>
                      <a:pt x="728" y="347"/>
                    </a:lnTo>
                    <a:lnTo>
                      <a:pt x="739" y="325"/>
                    </a:lnTo>
                    <a:lnTo>
                      <a:pt x="767" y="279"/>
                    </a:lnTo>
                    <a:lnTo>
                      <a:pt x="802" y="223"/>
                    </a:lnTo>
                    <a:lnTo>
                      <a:pt x="839" y="168"/>
                    </a:lnTo>
                    <a:lnTo>
                      <a:pt x="870" y="122"/>
                    </a:lnTo>
                    <a:lnTo>
                      <a:pt x="876" y="113"/>
                    </a:lnTo>
                    <a:lnTo>
                      <a:pt x="883" y="102"/>
                    </a:lnTo>
                    <a:lnTo>
                      <a:pt x="885" y="92"/>
                    </a:lnTo>
                    <a:lnTo>
                      <a:pt x="889" y="81"/>
                    </a:lnTo>
                    <a:lnTo>
                      <a:pt x="892" y="59"/>
                    </a:lnTo>
                    <a:lnTo>
                      <a:pt x="889" y="41"/>
                    </a:lnTo>
                    <a:lnTo>
                      <a:pt x="887" y="33"/>
                    </a:lnTo>
                    <a:lnTo>
                      <a:pt x="883" y="24"/>
                    </a:lnTo>
                    <a:lnTo>
                      <a:pt x="878" y="17"/>
                    </a:lnTo>
                    <a:lnTo>
                      <a:pt x="874" y="11"/>
                    </a:lnTo>
                    <a:lnTo>
                      <a:pt x="867" y="6"/>
                    </a:lnTo>
                    <a:lnTo>
                      <a:pt x="859" y="2"/>
                    </a:lnTo>
                    <a:lnTo>
                      <a:pt x="852" y="0"/>
                    </a:lnTo>
                    <a:lnTo>
                      <a:pt x="843" y="0"/>
                    </a:lnTo>
                    <a:lnTo>
                      <a:pt x="806" y="0"/>
                    </a:lnTo>
                    <a:lnTo>
                      <a:pt x="780" y="0"/>
                    </a:lnTo>
                    <a:lnTo>
                      <a:pt x="776" y="2"/>
                    </a:lnTo>
                    <a:lnTo>
                      <a:pt x="771" y="2"/>
                    </a:lnTo>
                    <a:lnTo>
                      <a:pt x="767" y="2"/>
                    </a:lnTo>
                    <a:lnTo>
                      <a:pt x="763" y="2"/>
                    </a:lnTo>
                    <a:lnTo>
                      <a:pt x="728" y="2"/>
                    </a:lnTo>
                    <a:lnTo>
                      <a:pt x="680" y="2"/>
                    </a:lnTo>
                    <a:lnTo>
                      <a:pt x="636" y="2"/>
                    </a:lnTo>
                    <a:lnTo>
                      <a:pt x="616" y="4"/>
                    </a:lnTo>
                    <a:lnTo>
                      <a:pt x="614" y="4"/>
                    </a:lnTo>
                    <a:lnTo>
                      <a:pt x="610" y="2"/>
                    </a:lnTo>
                    <a:close/>
                  </a:path>
                </a:pathLst>
              </a:custGeom>
              <a:solidFill>
                <a:srgbClr val="9DB6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3" name="任意多边形 311672"/>
              <p:cNvSpPr/>
              <p:nvPr/>
            </p:nvSpPr>
            <p:spPr>
              <a:xfrm>
                <a:off x="1259" y="2395"/>
                <a:ext cx="887" cy="581"/>
              </a:xfrm>
              <a:custGeom>
                <a:rect l="0" t="0" r="0" b="0"/>
                <a:pathLst>
                  <a:path w="885" h="581">
                    <a:moveTo>
                      <a:pt x="603" y="2"/>
                    </a:moveTo>
                    <a:lnTo>
                      <a:pt x="258" y="4"/>
                    </a:lnTo>
                    <a:lnTo>
                      <a:pt x="234" y="4"/>
                    </a:lnTo>
                    <a:lnTo>
                      <a:pt x="177" y="2"/>
                    </a:lnTo>
                    <a:lnTo>
                      <a:pt x="110" y="2"/>
                    </a:lnTo>
                    <a:lnTo>
                      <a:pt x="59" y="4"/>
                    </a:lnTo>
                    <a:lnTo>
                      <a:pt x="48" y="4"/>
                    </a:lnTo>
                    <a:lnTo>
                      <a:pt x="40" y="6"/>
                    </a:lnTo>
                    <a:lnTo>
                      <a:pt x="33" y="9"/>
                    </a:lnTo>
                    <a:lnTo>
                      <a:pt x="27" y="13"/>
                    </a:lnTo>
                    <a:lnTo>
                      <a:pt x="20" y="17"/>
                    </a:lnTo>
                    <a:lnTo>
                      <a:pt x="13" y="22"/>
                    </a:lnTo>
                    <a:lnTo>
                      <a:pt x="9" y="28"/>
                    </a:lnTo>
                    <a:lnTo>
                      <a:pt x="7" y="35"/>
                    </a:lnTo>
                    <a:lnTo>
                      <a:pt x="3" y="50"/>
                    </a:lnTo>
                    <a:lnTo>
                      <a:pt x="0" y="65"/>
                    </a:lnTo>
                    <a:lnTo>
                      <a:pt x="5" y="85"/>
                    </a:lnTo>
                    <a:lnTo>
                      <a:pt x="9" y="103"/>
                    </a:lnTo>
                    <a:lnTo>
                      <a:pt x="33" y="151"/>
                    </a:lnTo>
                    <a:lnTo>
                      <a:pt x="66" y="208"/>
                    </a:lnTo>
                    <a:lnTo>
                      <a:pt x="103" y="267"/>
                    </a:lnTo>
                    <a:lnTo>
                      <a:pt x="140" y="319"/>
                    </a:lnTo>
                    <a:lnTo>
                      <a:pt x="149" y="332"/>
                    </a:lnTo>
                    <a:lnTo>
                      <a:pt x="158" y="343"/>
                    </a:lnTo>
                    <a:lnTo>
                      <a:pt x="164" y="352"/>
                    </a:lnTo>
                    <a:lnTo>
                      <a:pt x="169" y="365"/>
                    </a:lnTo>
                    <a:lnTo>
                      <a:pt x="171" y="382"/>
                    </a:lnTo>
                    <a:lnTo>
                      <a:pt x="173" y="406"/>
                    </a:lnTo>
                    <a:lnTo>
                      <a:pt x="175" y="439"/>
                    </a:lnTo>
                    <a:lnTo>
                      <a:pt x="175" y="485"/>
                    </a:lnTo>
                    <a:lnTo>
                      <a:pt x="177" y="581"/>
                    </a:lnTo>
                    <a:lnTo>
                      <a:pt x="710" y="581"/>
                    </a:lnTo>
                    <a:lnTo>
                      <a:pt x="710" y="498"/>
                    </a:lnTo>
                    <a:lnTo>
                      <a:pt x="710" y="444"/>
                    </a:lnTo>
                    <a:lnTo>
                      <a:pt x="710" y="404"/>
                    </a:lnTo>
                    <a:lnTo>
                      <a:pt x="713" y="385"/>
                    </a:lnTo>
                    <a:lnTo>
                      <a:pt x="717" y="367"/>
                    </a:lnTo>
                    <a:lnTo>
                      <a:pt x="726" y="345"/>
                    </a:lnTo>
                    <a:lnTo>
                      <a:pt x="737" y="323"/>
                    </a:lnTo>
                    <a:lnTo>
                      <a:pt x="763" y="277"/>
                    </a:lnTo>
                    <a:lnTo>
                      <a:pt x="800" y="223"/>
                    </a:lnTo>
                    <a:lnTo>
                      <a:pt x="837" y="166"/>
                    </a:lnTo>
                    <a:lnTo>
                      <a:pt x="868" y="122"/>
                    </a:lnTo>
                    <a:lnTo>
                      <a:pt x="874" y="111"/>
                    </a:lnTo>
                    <a:lnTo>
                      <a:pt x="879" y="100"/>
                    </a:lnTo>
                    <a:lnTo>
                      <a:pt x="883" y="90"/>
                    </a:lnTo>
                    <a:lnTo>
                      <a:pt x="885" y="79"/>
                    </a:lnTo>
                    <a:lnTo>
                      <a:pt x="887" y="59"/>
                    </a:lnTo>
                    <a:lnTo>
                      <a:pt x="885" y="39"/>
                    </a:lnTo>
                    <a:lnTo>
                      <a:pt x="883" y="31"/>
                    </a:lnTo>
                    <a:lnTo>
                      <a:pt x="881" y="24"/>
                    </a:lnTo>
                    <a:lnTo>
                      <a:pt x="876" y="17"/>
                    </a:lnTo>
                    <a:lnTo>
                      <a:pt x="870" y="11"/>
                    </a:lnTo>
                    <a:lnTo>
                      <a:pt x="863" y="6"/>
                    </a:lnTo>
                    <a:lnTo>
                      <a:pt x="857" y="2"/>
                    </a:lnTo>
                    <a:lnTo>
                      <a:pt x="848" y="0"/>
                    </a:lnTo>
                    <a:lnTo>
                      <a:pt x="839" y="0"/>
                    </a:lnTo>
                    <a:lnTo>
                      <a:pt x="802" y="0"/>
                    </a:lnTo>
                    <a:lnTo>
                      <a:pt x="776" y="0"/>
                    </a:lnTo>
                    <a:lnTo>
                      <a:pt x="772" y="0"/>
                    </a:lnTo>
                    <a:lnTo>
                      <a:pt x="767" y="0"/>
                    </a:lnTo>
                    <a:lnTo>
                      <a:pt x="763" y="0"/>
                    </a:lnTo>
                    <a:lnTo>
                      <a:pt x="758" y="2"/>
                    </a:lnTo>
                    <a:lnTo>
                      <a:pt x="723" y="2"/>
                    </a:lnTo>
                    <a:lnTo>
                      <a:pt x="675" y="2"/>
                    </a:lnTo>
                    <a:lnTo>
                      <a:pt x="630" y="2"/>
                    </a:lnTo>
                    <a:lnTo>
                      <a:pt x="610" y="2"/>
                    </a:lnTo>
                    <a:lnTo>
                      <a:pt x="605" y="2"/>
                    </a:lnTo>
                    <a:lnTo>
                      <a:pt x="603" y="2"/>
                    </a:lnTo>
                    <a:close/>
                  </a:path>
                </a:pathLst>
              </a:custGeom>
              <a:solidFill>
                <a:srgbClr val="9CB4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4" name="任意多边形 311673"/>
              <p:cNvSpPr/>
              <p:nvPr/>
            </p:nvSpPr>
            <p:spPr>
              <a:xfrm>
                <a:off x="1264" y="2397"/>
                <a:ext cx="882" cy="579"/>
              </a:xfrm>
              <a:custGeom>
                <a:rect l="0" t="0" r="0" b="0"/>
                <a:pathLst>
                  <a:path w="882" h="579">
                    <a:moveTo>
                      <a:pt x="592" y="2"/>
                    </a:moveTo>
                    <a:lnTo>
                      <a:pt x="255" y="4"/>
                    </a:lnTo>
                    <a:lnTo>
                      <a:pt x="231" y="2"/>
                    </a:lnTo>
                    <a:lnTo>
                      <a:pt x="174" y="2"/>
                    </a:lnTo>
                    <a:lnTo>
                      <a:pt x="109" y="2"/>
                    </a:lnTo>
                    <a:lnTo>
                      <a:pt x="56" y="2"/>
                    </a:lnTo>
                    <a:lnTo>
                      <a:pt x="48" y="4"/>
                    </a:lnTo>
                    <a:lnTo>
                      <a:pt x="39" y="7"/>
                    </a:lnTo>
                    <a:lnTo>
                      <a:pt x="30" y="9"/>
                    </a:lnTo>
                    <a:lnTo>
                      <a:pt x="24" y="13"/>
                    </a:lnTo>
                    <a:lnTo>
                      <a:pt x="17" y="18"/>
                    </a:lnTo>
                    <a:lnTo>
                      <a:pt x="13" y="22"/>
                    </a:lnTo>
                    <a:lnTo>
                      <a:pt x="8" y="29"/>
                    </a:lnTo>
                    <a:lnTo>
                      <a:pt x="4" y="35"/>
                    </a:lnTo>
                    <a:lnTo>
                      <a:pt x="0" y="48"/>
                    </a:lnTo>
                    <a:lnTo>
                      <a:pt x="0" y="66"/>
                    </a:lnTo>
                    <a:lnTo>
                      <a:pt x="2" y="83"/>
                    </a:lnTo>
                    <a:lnTo>
                      <a:pt x="8" y="103"/>
                    </a:lnTo>
                    <a:lnTo>
                      <a:pt x="30" y="149"/>
                    </a:lnTo>
                    <a:lnTo>
                      <a:pt x="63" y="206"/>
                    </a:lnTo>
                    <a:lnTo>
                      <a:pt x="102" y="265"/>
                    </a:lnTo>
                    <a:lnTo>
                      <a:pt x="137" y="317"/>
                    </a:lnTo>
                    <a:lnTo>
                      <a:pt x="148" y="330"/>
                    </a:lnTo>
                    <a:lnTo>
                      <a:pt x="155" y="341"/>
                    </a:lnTo>
                    <a:lnTo>
                      <a:pt x="161" y="350"/>
                    </a:lnTo>
                    <a:lnTo>
                      <a:pt x="166" y="363"/>
                    </a:lnTo>
                    <a:lnTo>
                      <a:pt x="168" y="380"/>
                    </a:lnTo>
                    <a:lnTo>
                      <a:pt x="170" y="404"/>
                    </a:lnTo>
                    <a:lnTo>
                      <a:pt x="172" y="437"/>
                    </a:lnTo>
                    <a:lnTo>
                      <a:pt x="172" y="483"/>
                    </a:lnTo>
                    <a:lnTo>
                      <a:pt x="174" y="579"/>
                    </a:lnTo>
                    <a:lnTo>
                      <a:pt x="703" y="579"/>
                    </a:lnTo>
                    <a:lnTo>
                      <a:pt x="703" y="496"/>
                    </a:lnTo>
                    <a:lnTo>
                      <a:pt x="703" y="442"/>
                    </a:lnTo>
                    <a:lnTo>
                      <a:pt x="703" y="402"/>
                    </a:lnTo>
                    <a:lnTo>
                      <a:pt x="708" y="383"/>
                    </a:lnTo>
                    <a:lnTo>
                      <a:pt x="712" y="365"/>
                    </a:lnTo>
                    <a:lnTo>
                      <a:pt x="718" y="343"/>
                    </a:lnTo>
                    <a:lnTo>
                      <a:pt x="732" y="321"/>
                    </a:lnTo>
                    <a:lnTo>
                      <a:pt x="758" y="275"/>
                    </a:lnTo>
                    <a:lnTo>
                      <a:pt x="793" y="221"/>
                    </a:lnTo>
                    <a:lnTo>
                      <a:pt x="830" y="166"/>
                    </a:lnTo>
                    <a:lnTo>
                      <a:pt x="860" y="120"/>
                    </a:lnTo>
                    <a:lnTo>
                      <a:pt x="867" y="112"/>
                    </a:lnTo>
                    <a:lnTo>
                      <a:pt x="871" y="101"/>
                    </a:lnTo>
                    <a:lnTo>
                      <a:pt x="876" y="90"/>
                    </a:lnTo>
                    <a:lnTo>
                      <a:pt x="880" y="79"/>
                    </a:lnTo>
                    <a:lnTo>
                      <a:pt x="882" y="59"/>
                    </a:lnTo>
                    <a:lnTo>
                      <a:pt x="880" y="39"/>
                    </a:lnTo>
                    <a:lnTo>
                      <a:pt x="878" y="31"/>
                    </a:lnTo>
                    <a:lnTo>
                      <a:pt x="874" y="24"/>
                    </a:lnTo>
                    <a:lnTo>
                      <a:pt x="869" y="18"/>
                    </a:lnTo>
                    <a:lnTo>
                      <a:pt x="863" y="11"/>
                    </a:lnTo>
                    <a:lnTo>
                      <a:pt x="858" y="7"/>
                    </a:lnTo>
                    <a:lnTo>
                      <a:pt x="850" y="2"/>
                    </a:lnTo>
                    <a:lnTo>
                      <a:pt x="843" y="0"/>
                    </a:lnTo>
                    <a:lnTo>
                      <a:pt x="834" y="0"/>
                    </a:lnTo>
                    <a:lnTo>
                      <a:pt x="797" y="0"/>
                    </a:lnTo>
                    <a:lnTo>
                      <a:pt x="769" y="0"/>
                    </a:lnTo>
                    <a:lnTo>
                      <a:pt x="764" y="0"/>
                    </a:lnTo>
                    <a:lnTo>
                      <a:pt x="760" y="0"/>
                    </a:lnTo>
                    <a:lnTo>
                      <a:pt x="756" y="0"/>
                    </a:lnTo>
                    <a:lnTo>
                      <a:pt x="751" y="0"/>
                    </a:lnTo>
                    <a:lnTo>
                      <a:pt x="716" y="2"/>
                    </a:lnTo>
                    <a:lnTo>
                      <a:pt x="666" y="2"/>
                    </a:lnTo>
                    <a:lnTo>
                      <a:pt x="620" y="2"/>
                    </a:lnTo>
                    <a:lnTo>
                      <a:pt x="598" y="2"/>
                    </a:lnTo>
                    <a:lnTo>
                      <a:pt x="596" y="2"/>
                    </a:lnTo>
                    <a:lnTo>
                      <a:pt x="592" y="2"/>
                    </a:lnTo>
                    <a:close/>
                  </a:path>
                </a:pathLst>
              </a:custGeom>
              <a:solidFill>
                <a:srgbClr val="9BB3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5" name="任意多边形 311674"/>
              <p:cNvSpPr/>
              <p:nvPr/>
            </p:nvSpPr>
            <p:spPr>
              <a:xfrm>
                <a:off x="1266" y="2399"/>
                <a:ext cx="878" cy="577"/>
              </a:xfrm>
              <a:custGeom>
                <a:rect l="0" t="0" r="0" b="0"/>
                <a:pathLst>
                  <a:path w="878" h="577">
                    <a:moveTo>
                      <a:pt x="585" y="2"/>
                    </a:moveTo>
                    <a:lnTo>
                      <a:pt x="253" y="2"/>
                    </a:lnTo>
                    <a:lnTo>
                      <a:pt x="229" y="2"/>
                    </a:lnTo>
                    <a:lnTo>
                      <a:pt x="175" y="2"/>
                    </a:lnTo>
                    <a:lnTo>
                      <a:pt x="109" y="2"/>
                    </a:lnTo>
                    <a:lnTo>
                      <a:pt x="57" y="2"/>
                    </a:lnTo>
                    <a:lnTo>
                      <a:pt x="48" y="5"/>
                    </a:lnTo>
                    <a:lnTo>
                      <a:pt x="39" y="7"/>
                    </a:lnTo>
                    <a:lnTo>
                      <a:pt x="33" y="9"/>
                    </a:lnTo>
                    <a:lnTo>
                      <a:pt x="26" y="11"/>
                    </a:lnTo>
                    <a:lnTo>
                      <a:pt x="20" y="16"/>
                    </a:lnTo>
                    <a:lnTo>
                      <a:pt x="13" y="22"/>
                    </a:lnTo>
                    <a:lnTo>
                      <a:pt x="9" y="27"/>
                    </a:lnTo>
                    <a:lnTo>
                      <a:pt x="6" y="33"/>
                    </a:lnTo>
                    <a:lnTo>
                      <a:pt x="2" y="48"/>
                    </a:lnTo>
                    <a:lnTo>
                      <a:pt x="0" y="66"/>
                    </a:lnTo>
                    <a:lnTo>
                      <a:pt x="2" y="83"/>
                    </a:lnTo>
                    <a:lnTo>
                      <a:pt x="9" y="103"/>
                    </a:lnTo>
                    <a:lnTo>
                      <a:pt x="33" y="149"/>
                    </a:lnTo>
                    <a:lnTo>
                      <a:pt x="65" y="204"/>
                    </a:lnTo>
                    <a:lnTo>
                      <a:pt x="103" y="263"/>
                    </a:lnTo>
                    <a:lnTo>
                      <a:pt x="138" y="315"/>
                    </a:lnTo>
                    <a:lnTo>
                      <a:pt x="148" y="328"/>
                    </a:lnTo>
                    <a:lnTo>
                      <a:pt x="155" y="339"/>
                    </a:lnTo>
                    <a:lnTo>
                      <a:pt x="162" y="348"/>
                    </a:lnTo>
                    <a:lnTo>
                      <a:pt x="166" y="361"/>
                    </a:lnTo>
                    <a:lnTo>
                      <a:pt x="168" y="378"/>
                    </a:lnTo>
                    <a:lnTo>
                      <a:pt x="170" y="402"/>
                    </a:lnTo>
                    <a:lnTo>
                      <a:pt x="172" y="435"/>
                    </a:lnTo>
                    <a:lnTo>
                      <a:pt x="172" y="481"/>
                    </a:lnTo>
                    <a:lnTo>
                      <a:pt x="175" y="577"/>
                    </a:lnTo>
                    <a:lnTo>
                      <a:pt x="701" y="577"/>
                    </a:lnTo>
                    <a:lnTo>
                      <a:pt x="701" y="494"/>
                    </a:lnTo>
                    <a:lnTo>
                      <a:pt x="701" y="440"/>
                    </a:lnTo>
                    <a:lnTo>
                      <a:pt x="701" y="400"/>
                    </a:lnTo>
                    <a:lnTo>
                      <a:pt x="703" y="381"/>
                    </a:lnTo>
                    <a:lnTo>
                      <a:pt x="710" y="363"/>
                    </a:lnTo>
                    <a:lnTo>
                      <a:pt x="716" y="341"/>
                    </a:lnTo>
                    <a:lnTo>
                      <a:pt x="730" y="319"/>
                    </a:lnTo>
                    <a:lnTo>
                      <a:pt x="756" y="276"/>
                    </a:lnTo>
                    <a:lnTo>
                      <a:pt x="791" y="219"/>
                    </a:lnTo>
                    <a:lnTo>
                      <a:pt x="828" y="164"/>
                    </a:lnTo>
                    <a:lnTo>
                      <a:pt x="858" y="120"/>
                    </a:lnTo>
                    <a:lnTo>
                      <a:pt x="863" y="110"/>
                    </a:lnTo>
                    <a:lnTo>
                      <a:pt x="869" y="99"/>
                    </a:lnTo>
                    <a:lnTo>
                      <a:pt x="874" y="90"/>
                    </a:lnTo>
                    <a:lnTo>
                      <a:pt x="876" y="79"/>
                    </a:lnTo>
                    <a:lnTo>
                      <a:pt x="878" y="57"/>
                    </a:lnTo>
                    <a:lnTo>
                      <a:pt x="876" y="40"/>
                    </a:lnTo>
                    <a:lnTo>
                      <a:pt x="874" y="31"/>
                    </a:lnTo>
                    <a:lnTo>
                      <a:pt x="869" y="22"/>
                    </a:lnTo>
                    <a:lnTo>
                      <a:pt x="865" y="16"/>
                    </a:lnTo>
                    <a:lnTo>
                      <a:pt x="861" y="11"/>
                    </a:lnTo>
                    <a:lnTo>
                      <a:pt x="854" y="7"/>
                    </a:lnTo>
                    <a:lnTo>
                      <a:pt x="848" y="2"/>
                    </a:lnTo>
                    <a:lnTo>
                      <a:pt x="839" y="0"/>
                    </a:lnTo>
                    <a:lnTo>
                      <a:pt x="830" y="0"/>
                    </a:lnTo>
                    <a:lnTo>
                      <a:pt x="813" y="0"/>
                    </a:lnTo>
                    <a:lnTo>
                      <a:pt x="793" y="0"/>
                    </a:lnTo>
                    <a:lnTo>
                      <a:pt x="775" y="0"/>
                    </a:lnTo>
                    <a:lnTo>
                      <a:pt x="765" y="0"/>
                    </a:lnTo>
                    <a:lnTo>
                      <a:pt x="760" y="0"/>
                    </a:lnTo>
                    <a:lnTo>
                      <a:pt x="756" y="0"/>
                    </a:lnTo>
                    <a:lnTo>
                      <a:pt x="751" y="0"/>
                    </a:lnTo>
                    <a:lnTo>
                      <a:pt x="747" y="0"/>
                    </a:lnTo>
                    <a:lnTo>
                      <a:pt x="712" y="0"/>
                    </a:lnTo>
                    <a:lnTo>
                      <a:pt x="660" y="2"/>
                    </a:lnTo>
                    <a:lnTo>
                      <a:pt x="614" y="2"/>
                    </a:lnTo>
                    <a:lnTo>
                      <a:pt x="592" y="2"/>
                    </a:lnTo>
                    <a:lnTo>
                      <a:pt x="588" y="2"/>
                    </a:lnTo>
                    <a:lnTo>
                      <a:pt x="585" y="2"/>
                    </a:lnTo>
                    <a:close/>
                  </a:path>
                </a:pathLst>
              </a:custGeom>
              <a:solidFill>
                <a:srgbClr val="99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6" name="任意多边形 311675"/>
              <p:cNvSpPr/>
              <p:nvPr/>
            </p:nvSpPr>
            <p:spPr>
              <a:xfrm>
                <a:off x="1270" y="2399"/>
                <a:ext cx="872" cy="577"/>
              </a:xfrm>
              <a:custGeom>
                <a:rect l="0" t="0" r="0" b="0"/>
                <a:pathLst>
                  <a:path w="872" h="577">
                    <a:moveTo>
                      <a:pt x="575" y="5"/>
                    </a:moveTo>
                    <a:lnTo>
                      <a:pt x="251" y="5"/>
                    </a:lnTo>
                    <a:lnTo>
                      <a:pt x="227" y="5"/>
                    </a:lnTo>
                    <a:lnTo>
                      <a:pt x="171" y="5"/>
                    </a:lnTo>
                    <a:lnTo>
                      <a:pt x="107" y="5"/>
                    </a:lnTo>
                    <a:lnTo>
                      <a:pt x="57" y="5"/>
                    </a:lnTo>
                    <a:lnTo>
                      <a:pt x="48" y="5"/>
                    </a:lnTo>
                    <a:lnTo>
                      <a:pt x="40" y="7"/>
                    </a:lnTo>
                    <a:lnTo>
                      <a:pt x="31" y="11"/>
                    </a:lnTo>
                    <a:lnTo>
                      <a:pt x="24" y="13"/>
                    </a:lnTo>
                    <a:lnTo>
                      <a:pt x="13" y="24"/>
                    </a:lnTo>
                    <a:lnTo>
                      <a:pt x="5" y="35"/>
                    </a:lnTo>
                    <a:lnTo>
                      <a:pt x="0" y="51"/>
                    </a:lnTo>
                    <a:lnTo>
                      <a:pt x="0" y="66"/>
                    </a:lnTo>
                    <a:lnTo>
                      <a:pt x="2" y="86"/>
                    </a:lnTo>
                    <a:lnTo>
                      <a:pt x="9" y="103"/>
                    </a:lnTo>
                    <a:lnTo>
                      <a:pt x="31" y="149"/>
                    </a:lnTo>
                    <a:lnTo>
                      <a:pt x="64" y="206"/>
                    </a:lnTo>
                    <a:lnTo>
                      <a:pt x="101" y="263"/>
                    </a:lnTo>
                    <a:lnTo>
                      <a:pt x="136" y="315"/>
                    </a:lnTo>
                    <a:lnTo>
                      <a:pt x="147" y="328"/>
                    </a:lnTo>
                    <a:lnTo>
                      <a:pt x="153" y="339"/>
                    </a:lnTo>
                    <a:lnTo>
                      <a:pt x="160" y="348"/>
                    </a:lnTo>
                    <a:lnTo>
                      <a:pt x="164" y="361"/>
                    </a:lnTo>
                    <a:lnTo>
                      <a:pt x="166" y="376"/>
                    </a:lnTo>
                    <a:lnTo>
                      <a:pt x="168" y="400"/>
                    </a:lnTo>
                    <a:lnTo>
                      <a:pt x="171" y="435"/>
                    </a:lnTo>
                    <a:lnTo>
                      <a:pt x="171" y="479"/>
                    </a:lnTo>
                    <a:lnTo>
                      <a:pt x="173" y="577"/>
                    </a:lnTo>
                    <a:lnTo>
                      <a:pt x="697" y="577"/>
                    </a:lnTo>
                    <a:lnTo>
                      <a:pt x="697" y="492"/>
                    </a:lnTo>
                    <a:lnTo>
                      <a:pt x="697" y="440"/>
                    </a:lnTo>
                    <a:lnTo>
                      <a:pt x="697" y="398"/>
                    </a:lnTo>
                    <a:lnTo>
                      <a:pt x="699" y="381"/>
                    </a:lnTo>
                    <a:lnTo>
                      <a:pt x="704" y="363"/>
                    </a:lnTo>
                    <a:lnTo>
                      <a:pt x="712" y="341"/>
                    </a:lnTo>
                    <a:lnTo>
                      <a:pt x="723" y="319"/>
                    </a:lnTo>
                    <a:lnTo>
                      <a:pt x="750" y="276"/>
                    </a:lnTo>
                    <a:lnTo>
                      <a:pt x="787" y="221"/>
                    </a:lnTo>
                    <a:lnTo>
                      <a:pt x="822" y="166"/>
                    </a:lnTo>
                    <a:lnTo>
                      <a:pt x="852" y="123"/>
                    </a:lnTo>
                    <a:lnTo>
                      <a:pt x="859" y="112"/>
                    </a:lnTo>
                    <a:lnTo>
                      <a:pt x="863" y="101"/>
                    </a:lnTo>
                    <a:lnTo>
                      <a:pt x="868" y="90"/>
                    </a:lnTo>
                    <a:lnTo>
                      <a:pt x="870" y="79"/>
                    </a:lnTo>
                    <a:lnTo>
                      <a:pt x="872" y="59"/>
                    </a:lnTo>
                    <a:lnTo>
                      <a:pt x="872" y="42"/>
                    </a:lnTo>
                    <a:lnTo>
                      <a:pt x="868" y="33"/>
                    </a:lnTo>
                    <a:lnTo>
                      <a:pt x="865" y="24"/>
                    </a:lnTo>
                    <a:lnTo>
                      <a:pt x="861" y="18"/>
                    </a:lnTo>
                    <a:lnTo>
                      <a:pt x="854" y="13"/>
                    </a:lnTo>
                    <a:lnTo>
                      <a:pt x="850" y="7"/>
                    </a:lnTo>
                    <a:lnTo>
                      <a:pt x="841" y="5"/>
                    </a:lnTo>
                    <a:lnTo>
                      <a:pt x="835" y="2"/>
                    </a:lnTo>
                    <a:lnTo>
                      <a:pt x="826" y="0"/>
                    </a:lnTo>
                    <a:lnTo>
                      <a:pt x="806" y="0"/>
                    </a:lnTo>
                    <a:lnTo>
                      <a:pt x="787" y="2"/>
                    </a:lnTo>
                    <a:lnTo>
                      <a:pt x="769" y="2"/>
                    </a:lnTo>
                    <a:lnTo>
                      <a:pt x="758" y="2"/>
                    </a:lnTo>
                    <a:lnTo>
                      <a:pt x="754" y="2"/>
                    </a:lnTo>
                    <a:lnTo>
                      <a:pt x="750" y="2"/>
                    </a:lnTo>
                    <a:lnTo>
                      <a:pt x="745" y="2"/>
                    </a:lnTo>
                    <a:lnTo>
                      <a:pt x="741" y="2"/>
                    </a:lnTo>
                    <a:lnTo>
                      <a:pt x="706" y="2"/>
                    </a:lnTo>
                    <a:lnTo>
                      <a:pt x="653" y="5"/>
                    </a:lnTo>
                    <a:lnTo>
                      <a:pt x="605" y="5"/>
                    </a:lnTo>
                    <a:lnTo>
                      <a:pt x="584" y="5"/>
                    </a:lnTo>
                    <a:lnTo>
                      <a:pt x="579" y="5"/>
                    </a:lnTo>
                    <a:lnTo>
                      <a:pt x="575" y="5"/>
                    </a:lnTo>
                    <a:close/>
                  </a:path>
                </a:pathLst>
              </a:custGeom>
              <a:solidFill>
                <a:srgbClr val="97B1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7" name="任意多边形 311676"/>
              <p:cNvSpPr/>
              <p:nvPr/>
            </p:nvSpPr>
            <p:spPr>
              <a:xfrm>
                <a:off x="1272" y="2401"/>
                <a:ext cx="870" cy="575"/>
              </a:xfrm>
              <a:custGeom>
                <a:rect l="0" t="0" r="0" b="0"/>
                <a:pathLst>
                  <a:path w="870" h="575">
                    <a:moveTo>
                      <a:pt x="568" y="5"/>
                    </a:moveTo>
                    <a:lnTo>
                      <a:pt x="249" y="5"/>
                    </a:lnTo>
                    <a:lnTo>
                      <a:pt x="225" y="5"/>
                    </a:lnTo>
                    <a:lnTo>
                      <a:pt x="171" y="5"/>
                    </a:lnTo>
                    <a:lnTo>
                      <a:pt x="107" y="5"/>
                    </a:lnTo>
                    <a:lnTo>
                      <a:pt x="57" y="5"/>
                    </a:lnTo>
                    <a:lnTo>
                      <a:pt x="40" y="7"/>
                    </a:lnTo>
                    <a:lnTo>
                      <a:pt x="24" y="14"/>
                    </a:lnTo>
                    <a:lnTo>
                      <a:pt x="14" y="22"/>
                    </a:lnTo>
                    <a:lnTo>
                      <a:pt x="7" y="35"/>
                    </a:lnTo>
                    <a:lnTo>
                      <a:pt x="3" y="51"/>
                    </a:lnTo>
                    <a:lnTo>
                      <a:pt x="0" y="66"/>
                    </a:lnTo>
                    <a:lnTo>
                      <a:pt x="3" y="84"/>
                    </a:lnTo>
                    <a:lnTo>
                      <a:pt x="9" y="103"/>
                    </a:lnTo>
                    <a:lnTo>
                      <a:pt x="33" y="149"/>
                    </a:lnTo>
                    <a:lnTo>
                      <a:pt x="64" y="204"/>
                    </a:lnTo>
                    <a:lnTo>
                      <a:pt x="101" y="261"/>
                    </a:lnTo>
                    <a:lnTo>
                      <a:pt x="138" y="313"/>
                    </a:lnTo>
                    <a:lnTo>
                      <a:pt x="147" y="326"/>
                    </a:lnTo>
                    <a:lnTo>
                      <a:pt x="156" y="337"/>
                    </a:lnTo>
                    <a:lnTo>
                      <a:pt x="160" y="346"/>
                    </a:lnTo>
                    <a:lnTo>
                      <a:pt x="164" y="359"/>
                    </a:lnTo>
                    <a:lnTo>
                      <a:pt x="169" y="374"/>
                    </a:lnTo>
                    <a:lnTo>
                      <a:pt x="169" y="398"/>
                    </a:lnTo>
                    <a:lnTo>
                      <a:pt x="171" y="431"/>
                    </a:lnTo>
                    <a:lnTo>
                      <a:pt x="171" y="477"/>
                    </a:lnTo>
                    <a:lnTo>
                      <a:pt x="173" y="575"/>
                    </a:lnTo>
                    <a:lnTo>
                      <a:pt x="695" y="575"/>
                    </a:lnTo>
                    <a:lnTo>
                      <a:pt x="695" y="490"/>
                    </a:lnTo>
                    <a:lnTo>
                      <a:pt x="695" y="435"/>
                    </a:lnTo>
                    <a:lnTo>
                      <a:pt x="695" y="396"/>
                    </a:lnTo>
                    <a:lnTo>
                      <a:pt x="697" y="379"/>
                    </a:lnTo>
                    <a:lnTo>
                      <a:pt x="702" y="361"/>
                    </a:lnTo>
                    <a:lnTo>
                      <a:pt x="710" y="341"/>
                    </a:lnTo>
                    <a:lnTo>
                      <a:pt x="721" y="317"/>
                    </a:lnTo>
                    <a:lnTo>
                      <a:pt x="748" y="274"/>
                    </a:lnTo>
                    <a:lnTo>
                      <a:pt x="783" y="219"/>
                    </a:lnTo>
                    <a:lnTo>
                      <a:pt x="820" y="164"/>
                    </a:lnTo>
                    <a:lnTo>
                      <a:pt x="848" y="121"/>
                    </a:lnTo>
                    <a:lnTo>
                      <a:pt x="855" y="110"/>
                    </a:lnTo>
                    <a:lnTo>
                      <a:pt x="861" y="101"/>
                    </a:lnTo>
                    <a:lnTo>
                      <a:pt x="863" y="90"/>
                    </a:lnTo>
                    <a:lnTo>
                      <a:pt x="868" y="79"/>
                    </a:lnTo>
                    <a:lnTo>
                      <a:pt x="870" y="59"/>
                    </a:lnTo>
                    <a:lnTo>
                      <a:pt x="868" y="40"/>
                    </a:lnTo>
                    <a:lnTo>
                      <a:pt x="866" y="33"/>
                    </a:lnTo>
                    <a:lnTo>
                      <a:pt x="861" y="25"/>
                    </a:lnTo>
                    <a:lnTo>
                      <a:pt x="857" y="18"/>
                    </a:lnTo>
                    <a:lnTo>
                      <a:pt x="852" y="11"/>
                    </a:lnTo>
                    <a:lnTo>
                      <a:pt x="846" y="7"/>
                    </a:lnTo>
                    <a:lnTo>
                      <a:pt x="839" y="5"/>
                    </a:lnTo>
                    <a:lnTo>
                      <a:pt x="831" y="3"/>
                    </a:lnTo>
                    <a:lnTo>
                      <a:pt x="822" y="0"/>
                    </a:lnTo>
                    <a:lnTo>
                      <a:pt x="802" y="0"/>
                    </a:lnTo>
                    <a:lnTo>
                      <a:pt x="783" y="0"/>
                    </a:lnTo>
                    <a:lnTo>
                      <a:pt x="765" y="3"/>
                    </a:lnTo>
                    <a:lnTo>
                      <a:pt x="754" y="3"/>
                    </a:lnTo>
                    <a:lnTo>
                      <a:pt x="750" y="3"/>
                    </a:lnTo>
                    <a:lnTo>
                      <a:pt x="745" y="3"/>
                    </a:lnTo>
                    <a:lnTo>
                      <a:pt x="741" y="3"/>
                    </a:lnTo>
                    <a:lnTo>
                      <a:pt x="737" y="3"/>
                    </a:lnTo>
                    <a:lnTo>
                      <a:pt x="702" y="3"/>
                    </a:lnTo>
                    <a:lnTo>
                      <a:pt x="647" y="3"/>
                    </a:lnTo>
                    <a:lnTo>
                      <a:pt x="599" y="5"/>
                    </a:lnTo>
                    <a:lnTo>
                      <a:pt x="575" y="5"/>
                    </a:lnTo>
                    <a:lnTo>
                      <a:pt x="573" y="5"/>
                    </a:lnTo>
                    <a:lnTo>
                      <a:pt x="568" y="5"/>
                    </a:lnTo>
                    <a:close/>
                  </a:path>
                </a:pathLst>
              </a:custGeom>
              <a:solidFill>
                <a:srgbClr val="96B0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8" name="任意多边形 311677"/>
              <p:cNvSpPr/>
              <p:nvPr/>
            </p:nvSpPr>
            <p:spPr>
              <a:xfrm>
                <a:off x="1277" y="2404"/>
                <a:ext cx="863" cy="572"/>
              </a:xfrm>
              <a:custGeom>
                <a:rect l="0" t="0" r="0" b="0"/>
                <a:pathLst>
                  <a:path w="863" h="572">
                    <a:moveTo>
                      <a:pt x="557" y="2"/>
                    </a:moveTo>
                    <a:lnTo>
                      <a:pt x="244" y="4"/>
                    </a:lnTo>
                    <a:lnTo>
                      <a:pt x="223" y="4"/>
                    </a:lnTo>
                    <a:lnTo>
                      <a:pt x="168" y="2"/>
                    </a:lnTo>
                    <a:lnTo>
                      <a:pt x="105" y="2"/>
                    </a:lnTo>
                    <a:lnTo>
                      <a:pt x="57" y="4"/>
                    </a:lnTo>
                    <a:lnTo>
                      <a:pt x="37" y="6"/>
                    </a:lnTo>
                    <a:lnTo>
                      <a:pt x="24" y="13"/>
                    </a:lnTo>
                    <a:lnTo>
                      <a:pt x="13" y="22"/>
                    </a:lnTo>
                    <a:lnTo>
                      <a:pt x="4" y="35"/>
                    </a:lnTo>
                    <a:lnTo>
                      <a:pt x="0" y="48"/>
                    </a:lnTo>
                    <a:lnTo>
                      <a:pt x="0" y="65"/>
                    </a:lnTo>
                    <a:lnTo>
                      <a:pt x="2" y="83"/>
                    </a:lnTo>
                    <a:lnTo>
                      <a:pt x="9" y="100"/>
                    </a:lnTo>
                    <a:lnTo>
                      <a:pt x="30" y="146"/>
                    </a:lnTo>
                    <a:lnTo>
                      <a:pt x="63" y="201"/>
                    </a:lnTo>
                    <a:lnTo>
                      <a:pt x="100" y="260"/>
                    </a:lnTo>
                    <a:lnTo>
                      <a:pt x="135" y="310"/>
                    </a:lnTo>
                    <a:lnTo>
                      <a:pt x="144" y="323"/>
                    </a:lnTo>
                    <a:lnTo>
                      <a:pt x="153" y="334"/>
                    </a:lnTo>
                    <a:lnTo>
                      <a:pt x="157" y="343"/>
                    </a:lnTo>
                    <a:lnTo>
                      <a:pt x="161" y="356"/>
                    </a:lnTo>
                    <a:lnTo>
                      <a:pt x="166" y="371"/>
                    </a:lnTo>
                    <a:lnTo>
                      <a:pt x="168" y="395"/>
                    </a:lnTo>
                    <a:lnTo>
                      <a:pt x="168" y="428"/>
                    </a:lnTo>
                    <a:lnTo>
                      <a:pt x="168" y="474"/>
                    </a:lnTo>
                    <a:lnTo>
                      <a:pt x="170" y="572"/>
                    </a:lnTo>
                    <a:lnTo>
                      <a:pt x="690" y="572"/>
                    </a:lnTo>
                    <a:lnTo>
                      <a:pt x="690" y="485"/>
                    </a:lnTo>
                    <a:lnTo>
                      <a:pt x="690" y="432"/>
                    </a:lnTo>
                    <a:lnTo>
                      <a:pt x="690" y="393"/>
                    </a:lnTo>
                    <a:lnTo>
                      <a:pt x="692" y="376"/>
                    </a:lnTo>
                    <a:lnTo>
                      <a:pt x="697" y="358"/>
                    </a:lnTo>
                    <a:lnTo>
                      <a:pt x="703" y="338"/>
                    </a:lnTo>
                    <a:lnTo>
                      <a:pt x="716" y="314"/>
                    </a:lnTo>
                    <a:lnTo>
                      <a:pt x="743" y="271"/>
                    </a:lnTo>
                    <a:lnTo>
                      <a:pt x="778" y="216"/>
                    </a:lnTo>
                    <a:lnTo>
                      <a:pt x="813" y="161"/>
                    </a:lnTo>
                    <a:lnTo>
                      <a:pt x="843" y="120"/>
                    </a:lnTo>
                    <a:lnTo>
                      <a:pt x="854" y="98"/>
                    </a:lnTo>
                    <a:lnTo>
                      <a:pt x="861" y="78"/>
                    </a:lnTo>
                    <a:lnTo>
                      <a:pt x="863" y="56"/>
                    </a:lnTo>
                    <a:lnTo>
                      <a:pt x="861" y="39"/>
                    </a:lnTo>
                    <a:lnTo>
                      <a:pt x="858" y="30"/>
                    </a:lnTo>
                    <a:lnTo>
                      <a:pt x="856" y="24"/>
                    </a:lnTo>
                    <a:lnTo>
                      <a:pt x="852" y="17"/>
                    </a:lnTo>
                    <a:lnTo>
                      <a:pt x="845" y="11"/>
                    </a:lnTo>
                    <a:lnTo>
                      <a:pt x="839" y="6"/>
                    </a:lnTo>
                    <a:lnTo>
                      <a:pt x="832" y="2"/>
                    </a:lnTo>
                    <a:lnTo>
                      <a:pt x="826" y="0"/>
                    </a:lnTo>
                    <a:lnTo>
                      <a:pt x="817" y="0"/>
                    </a:lnTo>
                    <a:lnTo>
                      <a:pt x="797" y="0"/>
                    </a:lnTo>
                    <a:lnTo>
                      <a:pt x="778" y="0"/>
                    </a:lnTo>
                    <a:lnTo>
                      <a:pt x="760" y="0"/>
                    </a:lnTo>
                    <a:lnTo>
                      <a:pt x="747" y="0"/>
                    </a:lnTo>
                    <a:lnTo>
                      <a:pt x="743" y="2"/>
                    </a:lnTo>
                    <a:lnTo>
                      <a:pt x="738" y="2"/>
                    </a:lnTo>
                    <a:lnTo>
                      <a:pt x="734" y="2"/>
                    </a:lnTo>
                    <a:lnTo>
                      <a:pt x="729" y="2"/>
                    </a:lnTo>
                    <a:lnTo>
                      <a:pt x="695" y="2"/>
                    </a:lnTo>
                    <a:lnTo>
                      <a:pt x="640" y="2"/>
                    </a:lnTo>
                    <a:lnTo>
                      <a:pt x="590" y="2"/>
                    </a:lnTo>
                    <a:lnTo>
                      <a:pt x="566" y="2"/>
                    </a:lnTo>
                    <a:lnTo>
                      <a:pt x="561" y="2"/>
                    </a:lnTo>
                    <a:lnTo>
                      <a:pt x="557" y="2"/>
                    </a:lnTo>
                    <a:close/>
                  </a:path>
                </a:pathLst>
              </a:custGeom>
              <a:solidFill>
                <a:srgbClr val="94AF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79" name="任意多边形 311678"/>
              <p:cNvSpPr/>
              <p:nvPr/>
            </p:nvSpPr>
            <p:spPr>
              <a:xfrm>
                <a:off x="1279" y="2406"/>
                <a:ext cx="861" cy="570"/>
              </a:xfrm>
              <a:custGeom>
                <a:rect l="0" t="0" r="0" b="0"/>
                <a:pathLst>
                  <a:path w="861" h="570">
                    <a:moveTo>
                      <a:pt x="551" y="2"/>
                    </a:moveTo>
                    <a:lnTo>
                      <a:pt x="245" y="4"/>
                    </a:lnTo>
                    <a:lnTo>
                      <a:pt x="221" y="4"/>
                    </a:lnTo>
                    <a:lnTo>
                      <a:pt x="168" y="2"/>
                    </a:lnTo>
                    <a:lnTo>
                      <a:pt x="105" y="2"/>
                    </a:lnTo>
                    <a:lnTo>
                      <a:pt x="57" y="4"/>
                    </a:lnTo>
                    <a:lnTo>
                      <a:pt x="39" y="6"/>
                    </a:lnTo>
                    <a:lnTo>
                      <a:pt x="24" y="13"/>
                    </a:lnTo>
                    <a:lnTo>
                      <a:pt x="13" y="22"/>
                    </a:lnTo>
                    <a:lnTo>
                      <a:pt x="7" y="33"/>
                    </a:lnTo>
                    <a:lnTo>
                      <a:pt x="2" y="48"/>
                    </a:lnTo>
                    <a:lnTo>
                      <a:pt x="0" y="63"/>
                    </a:lnTo>
                    <a:lnTo>
                      <a:pt x="2" y="81"/>
                    </a:lnTo>
                    <a:lnTo>
                      <a:pt x="9" y="100"/>
                    </a:lnTo>
                    <a:lnTo>
                      <a:pt x="31" y="146"/>
                    </a:lnTo>
                    <a:lnTo>
                      <a:pt x="63" y="201"/>
                    </a:lnTo>
                    <a:lnTo>
                      <a:pt x="100" y="258"/>
                    </a:lnTo>
                    <a:lnTo>
                      <a:pt x="135" y="308"/>
                    </a:lnTo>
                    <a:lnTo>
                      <a:pt x="144" y="321"/>
                    </a:lnTo>
                    <a:lnTo>
                      <a:pt x="153" y="332"/>
                    </a:lnTo>
                    <a:lnTo>
                      <a:pt x="157" y="341"/>
                    </a:lnTo>
                    <a:lnTo>
                      <a:pt x="162" y="354"/>
                    </a:lnTo>
                    <a:lnTo>
                      <a:pt x="166" y="369"/>
                    </a:lnTo>
                    <a:lnTo>
                      <a:pt x="168" y="393"/>
                    </a:lnTo>
                    <a:lnTo>
                      <a:pt x="168" y="426"/>
                    </a:lnTo>
                    <a:lnTo>
                      <a:pt x="168" y="470"/>
                    </a:lnTo>
                    <a:lnTo>
                      <a:pt x="170" y="570"/>
                    </a:lnTo>
                    <a:lnTo>
                      <a:pt x="686" y="570"/>
                    </a:lnTo>
                    <a:lnTo>
                      <a:pt x="688" y="483"/>
                    </a:lnTo>
                    <a:lnTo>
                      <a:pt x="686" y="430"/>
                    </a:lnTo>
                    <a:lnTo>
                      <a:pt x="688" y="391"/>
                    </a:lnTo>
                    <a:lnTo>
                      <a:pt x="690" y="374"/>
                    </a:lnTo>
                    <a:lnTo>
                      <a:pt x="695" y="356"/>
                    </a:lnTo>
                    <a:lnTo>
                      <a:pt x="701" y="336"/>
                    </a:lnTo>
                    <a:lnTo>
                      <a:pt x="714" y="312"/>
                    </a:lnTo>
                    <a:lnTo>
                      <a:pt x="738" y="269"/>
                    </a:lnTo>
                    <a:lnTo>
                      <a:pt x="773" y="216"/>
                    </a:lnTo>
                    <a:lnTo>
                      <a:pt x="811" y="162"/>
                    </a:lnTo>
                    <a:lnTo>
                      <a:pt x="839" y="118"/>
                    </a:lnTo>
                    <a:lnTo>
                      <a:pt x="850" y="98"/>
                    </a:lnTo>
                    <a:lnTo>
                      <a:pt x="859" y="76"/>
                    </a:lnTo>
                    <a:lnTo>
                      <a:pt x="861" y="57"/>
                    </a:lnTo>
                    <a:lnTo>
                      <a:pt x="859" y="39"/>
                    </a:lnTo>
                    <a:lnTo>
                      <a:pt x="856" y="30"/>
                    </a:lnTo>
                    <a:lnTo>
                      <a:pt x="852" y="24"/>
                    </a:lnTo>
                    <a:lnTo>
                      <a:pt x="848" y="17"/>
                    </a:lnTo>
                    <a:lnTo>
                      <a:pt x="843" y="11"/>
                    </a:lnTo>
                    <a:lnTo>
                      <a:pt x="837" y="6"/>
                    </a:lnTo>
                    <a:lnTo>
                      <a:pt x="830" y="2"/>
                    </a:lnTo>
                    <a:lnTo>
                      <a:pt x="821" y="0"/>
                    </a:lnTo>
                    <a:lnTo>
                      <a:pt x="813" y="0"/>
                    </a:lnTo>
                    <a:lnTo>
                      <a:pt x="793" y="0"/>
                    </a:lnTo>
                    <a:lnTo>
                      <a:pt x="773" y="0"/>
                    </a:lnTo>
                    <a:lnTo>
                      <a:pt x="756" y="0"/>
                    </a:lnTo>
                    <a:lnTo>
                      <a:pt x="745" y="0"/>
                    </a:lnTo>
                    <a:lnTo>
                      <a:pt x="741" y="0"/>
                    </a:lnTo>
                    <a:lnTo>
                      <a:pt x="734" y="0"/>
                    </a:lnTo>
                    <a:lnTo>
                      <a:pt x="730" y="2"/>
                    </a:lnTo>
                    <a:lnTo>
                      <a:pt x="725" y="2"/>
                    </a:lnTo>
                    <a:lnTo>
                      <a:pt x="688" y="2"/>
                    </a:lnTo>
                    <a:lnTo>
                      <a:pt x="634" y="2"/>
                    </a:lnTo>
                    <a:lnTo>
                      <a:pt x="581" y="2"/>
                    </a:lnTo>
                    <a:lnTo>
                      <a:pt x="559" y="2"/>
                    </a:lnTo>
                    <a:lnTo>
                      <a:pt x="555" y="2"/>
                    </a:lnTo>
                    <a:lnTo>
                      <a:pt x="551" y="2"/>
                    </a:lnTo>
                    <a:close/>
                  </a:path>
                </a:pathLst>
              </a:custGeom>
              <a:solidFill>
                <a:srgbClr val="92AE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80" name="任意多边形 311679"/>
              <p:cNvSpPr/>
              <p:nvPr/>
            </p:nvSpPr>
            <p:spPr>
              <a:xfrm>
                <a:off x="1283" y="2408"/>
                <a:ext cx="855" cy="568"/>
              </a:xfrm>
              <a:custGeom>
                <a:rect l="0" t="0" r="0" b="0"/>
                <a:pathLst>
                  <a:path w="855" h="568">
                    <a:moveTo>
                      <a:pt x="542" y="2"/>
                    </a:moveTo>
                    <a:lnTo>
                      <a:pt x="241" y="2"/>
                    </a:lnTo>
                    <a:lnTo>
                      <a:pt x="219" y="2"/>
                    </a:lnTo>
                    <a:lnTo>
                      <a:pt x="166" y="2"/>
                    </a:lnTo>
                    <a:lnTo>
                      <a:pt x="105" y="2"/>
                    </a:lnTo>
                    <a:lnTo>
                      <a:pt x="55" y="2"/>
                    </a:lnTo>
                    <a:lnTo>
                      <a:pt x="37" y="7"/>
                    </a:lnTo>
                    <a:lnTo>
                      <a:pt x="24" y="11"/>
                    </a:lnTo>
                    <a:lnTo>
                      <a:pt x="13" y="22"/>
                    </a:lnTo>
                    <a:lnTo>
                      <a:pt x="5" y="33"/>
                    </a:lnTo>
                    <a:lnTo>
                      <a:pt x="0" y="48"/>
                    </a:lnTo>
                    <a:lnTo>
                      <a:pt x="0" y="63"/>
                    </a:lnTo>
                    <a:lnTo>
                      <a:pt x="3" y="81"/>
                    </a:lnTo>
                    <a:lnTo>
                      <a:pt x="9" y="101"/>
                    </a:lnTo>
                    <a:lnTo>
                      <a:pt x="31" y="144"/>
                    </a:lnTo>
                    <a:lnTo>
                      <a:pt x="62" y="199"/>
                    </a:lnTo>
                    <a:lnTo>
                      <a:pt x="99" y="256"/>
                    </a:lnTo>
                    <a:lnTo>
                      <a:pt x="134" y="306"/>
                    </a:lnTo>
                    <a:lnTo>
                      <a:pt x="142" y="319"/>
                    </a:lnTo>
                    <a:lnTo>
                      <a:pt x="151" y="330"/>
                    </a:lnTo>
                    <a:lnTo>
                      <a:pt x="158" y="339"/>
                    </a:lnTo>
                    <a:lnTo>
                      <a:pt x="160" y="352"/>
                    </a:lnTo>
                    <a:lnTo>
                      <a:pt x="164" y="367"/>
                    </a:lnTo>
                    <a:lnTo>
                      <a:pt x="166" y="391"/>
                    </a:lnTo>
                    <a:lnTo>
                      <a:pt x="166" y="424"/>
                    </a:lnTo>
                    <a:lnTo>
                      <a:pt x="166" y="468"/>
                    </a:lnTo>
                    <a:lnTo>
                      <a:pt x="169" y="568"/>
                    </a:lnTo>
                    <a:lnTo>
                      <a:pt x="682" y="568"/>
                    </a:lnTo>
                    <a:lnTo>
                      <a:pt x="682" y="481"/>
                    </a:lnTo>
                    <a:lnTo>
                      <a:pt x="682" y="428"/>
                    </a:lnTo>
                    <a:lnTo>
                      <a:pt x="682" y="389"/>
                    </a:lnTo>
                    <a:lnTo>
                      <a:pt x="684" y="372"/>
                    </a:lnTo>
                    <a:lnTo>
                      <a:pt x="689" y="354"/>
                    </a:lnTo>
                    <a:lnTo>
                      <a:pt x="697" y="334"/>
                    </a:lnTo>
                    <a:lnTo>
                      <a:pt x="708" y="310"/>
                    </a:lnTo>
                    <a:lnTo>
                      <a:pt x="734" y="267"/>
                    </a:lnTo>
                    <a:lnTo>
                      <a:pt x="769" y="214"/>
                    </a:lnTo>
                    <a:lnTo>
                      <a:pt x="804" y="160"/>
                    </a:lnTo>
                    <a:lnTo>
                      <a:pt x="835" y="118"/>
                    </a:lnTo>
                    <a:lnTo>
                      <a:pt x="846" y="96"/>
                    </a:lnTo>
                    <a:lnTo>
                      <a:pt x="852" y="77"/>
                    </a:lnTo>
                    <a:lnTo>
                      <a:pt x="855" y="57"/>
                    </a:lnTo>
                    <a:lnTo>
                      <a:pt x="852" y="39"/>
                    </a:lnTo>
                    <a:lnTo>
                      <a:pt x="850" y="31"/>
                    </a:lnTo>
                    <a:lnTo>
                      <a:pt x="846" y="22"/>
                    </a:lnTo>
                    <a:lnTo>
                      <a:pt x="841" y="15"/>
                    </a:lnTo>
                    <a:lnTo>
                      <a:pt x="837" y="11"/>
                    </a:lnTo>
                    <a:lnTo>
                      <a:pt x="831" y="7"/>
                    </a:lnTo>
                    <a:lnTo>
                      <a:pt x="824" y="2"/>
                    </a:lnTo>
                    <a:lnTo>
                      <a:pt x="817" y="0"/>
                    </a:lnTo>
                    <a:lnTo>
                      <a:pt x="809" y="0"/>
                    </a:lnTo>
                    <a:lnTo>
                      <a:pt x="789" y="0"/>
                    </a:lnTo>
                    <a:lnTo>
                      <a:pt x="767" y="0"/>
                    </a:lnTo>
                    <a:lnTo>
                      <a:pt x="750" y="0"/>
                    </a:lnTo>
                    <a:lnTo>
                      <a:pt x="739" y="0"/>
                    </a:lnTo>
                    <a:lnTo>
                      <a:pt x="734" y="0"/>
                    </a:lnTo>
                    <a:lnTo>
                      <a:pt x="730" y="0"/>
                    </a:lnTo>
                    <a:lnTo>
                      <a:pt x="723" y="0"/>
                    </a:lnTo>
                    <a:lnTo>
                      <a:pt x="719" y="0"/>
                    </a:lnTo>
                    <a:lnTo>
                      <a:pt x="682" y="2"/>
                    </a:lnTo>
                    <a:lnTo>
                      <a:pt x="625" y="2"/>
                    </a:lnTo>
                    <a:lnTo>
                      <a:pt x="573" y="2"/>
                    </a:lnTo>
                    <a:lnTo>
                      <a:pt x="549" y="2"/>
                    </a:lnTo>
                    <a:lnTo>
                      <a:pt x="544" y="2"/>
                    </a:lnTo>
                    <a:lnTo>
                      <a:pt x="542" y="2"/>
                    </a:lnTo>
                    <a:close/>
                  </a:path>
                </a:pathLst>
              </a:custGeom>
              <a:solidFill>
                <a:srgbClr val="90AD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81" name="任意多边形 311680"/>
              <p:cNvSpPr/>
              <p:nvPr/>
            </p:nvSpPr>
            <p:spPr>
              <a:xfrm>
                <a:off x="1286" y="2410"/>
                <a:ext cx="849" cy="566"/>
              </a:xfrm>
              <a:custGeom>
                <a:rect l="0" t="0" r="0" b="0"/>
                <a:pathLst>
                  <a:path w="849" h="566">
                    <a:moveTo>
                      <a:pt x="533" y="2"/>
                    </a:moveTo>
                    <a:lnTo>
                      <a:pt x="240" y="2"/>
                    </a:lnTo>
                    <a:lnTo>
                      <a:pt x="216" y="2"/>
                    </a:lnTo>
                    <a:lnTo>
                      <a:pt x="166" y="2"/>
                    </a:lnTo>
                    <a:lnTo>
                      <a:pt x="104" y="2"/>
                    </a:lnTo>
                    <a:lnTo>
                      <a:pt x="56" y="2"/>
                    </a:lnTo>
                    <a:lnTo>
                      <a:pt x="39" y="5"/>
                    </a:lnTo>
                    <a:lnTo>
                      <a:pt x="24" y="11"/>
                    </a:lnTo>
                    <a:lnTo>
                      <a:pt x="13" y="20"/>
                    </a:lnTo>
                    <a:lnTo>
                      <a:pt x="6" y="33"/>
                    </a:lnTo>
                    <a:lnTo>
                      <a:pt x="2" y="46"/>
                    </a:lnTo>
                    <a:lnTo>
                      <a:pt x="0" y="64"/>
                    </a:lnTo>
                    <a:lnTo>
                      <a:pt x="2" y="81"/>
                    </a:lnTo>
                    <a:lnTo>
                      <a:pt x="8" y="99"/>
                    </a:lnTo>
                    <a:lnTo>
                      <a:pt x="30" y="144"/>
                    </a:lnTo>
                    <a:lnTo>
                      <a:pt x="63" y="197"/>
                    </a:lnTo>
                    <a:lnTo>
                      <a:pt x="98" y="254"/>
                    </a:lnTo>
                    <a:lnTo>
                      <a:pt x="133" y="306"/>
                    </a:lnTo>
                    <a:lnTo>
                      <a:pt x="144" y="317"/>
                    </a:lnTo>
                    <a:lnTo>
                      <a:pt x="150" y="328"/>
                    </a:lnTo>
                    <a:lnTo>
                      <a:pt x="157" y="337"/>
                    </a:lnTo>
                    <a:lnTo>
                      <a:pt x="161" y="350"/>
                    </a:lnTo>
                    <a:lnTo>
                      <a:pt x="163" y="365"/>
                    </a:lnTo>
                    <a:lnTo>
                      <a:pt x="166" y="389"/>
                    </a:lnTo>
                    <a:lnTo>
                      <a:pt x="166" y="422"/>
                    </a:lnTo>
                    <a:lnTo>
                      <a:pt x="166" y="466"/>
                    </a:lnTo>
                    <a:lnTo>
                      <a:pt x="168" y="566"/>
                    </a:lnTo>
                    <a:lnTo>
                      <a:pt x="679" y="566"/>
                    </a:lnTo>
                    <a:lnTo>
                      <a:pt x="679" y="477"/>
                    </a:lnTo>
                    <a:lnTo>
                      <a:pt x="679" y="424"/>
                    </a:lnTo>
                    <a:lnTo>
                      <a:pt x="679" y="387"/>
                    </a:lnTo>
                    <a:lnTo>
                      <a:pt x="681" y="370"/>
                    </a:lnTo>
                    <a:lnTo>
                      <a:pt x="686" y="352"/>
                    </a:lnTo>
                    <a:lnTo>
                      <a:pt x="694" y="332"/>
                    </a:lnTo>
                    <a:lnTo>
                      <a:pt x="705" y="308"/>
                    </a:lnTo>
                    <a:lnTo>
                      <a:pt x="731" y="267"/>
                    </a:lnTo>
                    <a:lnTo>
                      <a:pt x="766" y="212"/>
                    </a:lnTo>
                    <a:lnTo>
                      <a:pt x="801" y="160"/>
                    </a:lnTo>
                    <a:lnTo>
                      <a:pt x="830" y="116"/>
                    </a:lnTo>
                    <a:lnTo>
                      <a:pt x="841" y="96"/>
                    </a:lnTo>
                    <a:lnTo>
                      <a:pt x="847" y="77"/>
                    </a:lnTo>
                    <a:lnTo>
                      <a:pt x="849" y="57"/>
                    </a:lnTo>
                    <a:lnTo>
                      <a:pt x="847" y="37"/>
                    </a:lnTo>
                    <a:lnTo>
                      <a:pt x="845" y="31"/>
                    </a:lnTo>
                    <a:lnTo>
                      <a:pt x="843" y="22"/>
                    </a:lnTo>
                    <a:lnTo>
                      <a:pt x="838" y="16"/>
                    </a:lnTo>
                    <a:lnTo>
                      <a:pt x="834" y="11"/>
                    </a:lnTo>
                    <a:lnTo>
                      <a:pt x="828" y="5"/>
                    </a:lnTo>
                    <a:lnTo>
                      <a:pt x="821" y="2"/>
                    </a:lnTo>
                    <a:lnTo>
                      <a:pt x="812" y="0"/>
                    </a:lnTo>
                    <a:lnTo>
                      <a:pt x="804" y="0"/>
                    </a:lnTo>
                    <a:lnTo>
                      <a:pt x="784" y="0"/>
                    </a:lnTo>
                    <a:lnTo>
                      <a:pt x="762" y="0"/>
                    </a:lnTo>
                    <a:lnTo>
                      <a:pt x="745" y="0"/>
                    </a:lnTo>
                    <a:lnTo>
                      <a:pt x="734" y="0"/>
                    </a:lnTo>
                    <a:lnTo>
                      <a:pt x="729" y="0"/>
                    </a:lnTo>
                    <a:lnTo>
                      <a:pt x="725" y="0"/>
                    </a:lnTo>
                    <a:lnTo>
                      <a:pt x="718" y="0"/>
                    </a:lnTo>
                    <a:lnTo>
                      <a:pt x="714" y="0"/>
                    </a:lnTo>
                    <a:lnTo>
                      <a:pt x="677" y="0"/>
                    </a:lnTo>
                    <a:lnTo>
                      <a:pt x="620" y="2"/>
                    </a:lnTo>
                    <a:lnTo>
                      <a:pt x="565" y="2"/>
                    </a:lnTo>
                    <a:lnTo>
                      <a:pt x="541" y="2"/>
                    </a:lnTo>
                    <a:lnTo>
                      <a:pt x="537" y="2"/>
                    </a:lnTo>
                    <a:lnTo>
                      <a:pt x="533" y="2"/>
                    </a:lnTo>
                    <a:close/>
                  </a:path>
                </a:pathLst>
              </a:custGeom>
              <a:solidFill>
                <a:srgbClr val="8EAC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82" name="任意多边形 311681"/>
              <p:cNvSpPr/>
              <p:nvPr/>
            </p:nvSpPr>
            <p:spPr>
              <a:xfrm>
                <a:off x="1290" y="2410"/>
                <a:ext cx="845" cy="566"/>
              </a:xfrm>
              <a:custGeom>
                <a:rect l="0" t="0" r="0" b="0"/>
                <a:pathLst>
                  <a:path w="845" h="566">
                    <a:moveTo>
                      <a:pt x="524" y="5"/>
                    </a:moveTo>
                    <a:lnTo>
                      <a:pt x="236" y="5"/>
                    </a:lnTo>
                    <a:lnTo>
                      <a:pt x="214" y="5"/>
                    </a:lnTo>
                    <a:lnTo>
                      <a:pt x="162" y="5"/>
                    </a:lnTo>
                    <a:lnTo>
                      <a:pt x="103" y="5"/>
                    </a:lnTo>
                    <a:lnTo>
                      <a:pt x="55" y="5"/>
                    </a:lnTo>
                    <a:lnTo>
                      <a:pt x="37" y="7"/>
                    </a:lnTo>
                    <a:lnTo>
                      <a:pt x="24" y="13"/>
                    </a:lnTo>
                    <a:lnTo>
                      <a:pt x="13" y="22"/>
                    </a:lnTo>
                    <a:lnTo>
                      <a:pt x="4" y="35"/>
                    </a:lnTo>
                    <a:lnTo>
                      <a:pt x="0" y="48"/>
                    </a:lnTo>
                    <a:lnTo>
                      <a:pt x="0" y="64"/>
                    </a:lnTo>
                    <a:lnTo>
                      <a:pt x="2" y="81"/>
                    </a:lnTo>
                    <a:lnTo>
                      <a:pt x="9" y="101"/>
                    </a:lnTo>
                    <a:lnTo>
                      <a:pt x="30" y="144"/>
                    </a:lnTo>
                    <a:lnTo>
                      <a:pt x="61" y="199"/>
                    </a:lnTo>
                    <a:lnTo>
                      <a:pt x="98" y="254"/>
                    </a:lnTo>
                    <a:lnTo>
                      <a:pt x="131" y="306"/>
                    </a:lnTo>
                    <a:lnTo>
                      <a:pt x="142" y="317"/>
                    </a:lnTo>
                    <a:lnTo>
                      <a:pt x="148" y="328"/>
                    </a:lnTo>
                    <a:lnTo>
                      <a:pt x="155" y="337"/>
                    </a:lnTo>
                    <a:lnTo>
                      <a:pt x="159" y="350"/>
                    </a:lnTo>
                    <a:lnTo>
                      <a:pt x="162" y="365"/>
                    </a:lnTo>
                    <a:lnTo>
                      <a:pt x="164" y="389"/>
                    </a:lnTo>
                    <a:lnTo>
                      <a:pt x="164" y="420"/>
                    </a:lnTo>
                    <a:lnTo>
                      <a:pt x="164" y="464"/>
                    </a:lnTo>
                    <a:lnTo>
                      <a:pt x="166" y="566"/>
                    </a:lnTo>
                    <a:lnTo>
                      <a:pt x="675" y="566"/>
                    </a:lnTo>
                    <a:lnTo>
                      <a:pt x="675" y="477"/>
                    </a:lnTo>
                    <a:lnTo>
                      <a:pt x="675" y="424"/>
                    </a:lnTo>
                    <a:lnTo>
                      <a:pt x="675" y="387"/>
                    </a:lnTo>
                    <a:lnTo>
                      <a:pt x="677" y="370"/>
                    </a:lnTo>
                    <a:lnTo>
                      <a:pt x="682" y="350"/>
                    </a:lnTo>
                    <a:lnTo>
                      <a:pt x="690" y="332"/>
                    </a:lnTo>
                    <a:lnTo>
                      <a:pt x="701" y="308"/>
                    </a:lnTo>
                    <a:lnTo>
                      <a:pt x="725" y="267"/>
                    </a:lnTo>
                    <a:lnTo>
                      <a:pt x="760" y="212"/>
                    </a:lnTo>
                    <a:lnTo>
                      <a:pt x="795" y="160"/>
                    </a:lnTo>
                    <a:lnTo>
                      <a:pt x="826" y="118"/>
                    </a:lnTo>
                    <a:lnTo>
                      <a:pt x="837" y="99"/>
                    </a:lnTo>
                    <a:lnTo>
                      <a:pt x="843" y="77"/>
                    </a:lnTo>
                    <a:lnTo>
                      <a:pt x="845" y="57"/>
                    </a:lnTo>
                    <a:lnTo>
                      <a:pt x="843" y="40"/>
                    </a:lnTo>
                    <a:lnTo>
                      <a:pt x="841" y="31"/>
                    </a:lnTo>
                    <a:lnTo>
                      <a:pt x="837" y="24"/>
                    </a:lnTo>
                    <a:lnTo>
                      <a:pt x="832" y="18"/>
                    </a:lnTo>
                    <a:lnTo>
                      <a:pt x="828" y="11"/>
                    </a:lnTo>
                    <a:lnTo>
                      <a:pt x="821" y="7"/>
                    </a:lnTo>
                    <a:lnTo>
                      <a:pt x="815" y="5"/>
                    </a:lnTo>
                    <a:lnTo>
                      <a:pt x="808" y="2"/>
                    </a:lnTo>
                    <a:lnTo>
                      <a:pt x="800" y="0"/>
                    </a:lnTo>
                    <a:lnTo>
                      <a:pt x="778" y="0"/>
                    </a:lnTo>
                    <a:lnTo>
                      <a:pt x="756" y="2"/>
                    </a:lnTo>
                    <a:lnTo>
                      <a:pt x="738" y="2"/>
                    </a:lnTo>
                    <a:lnTo>
                      <a:pt x="727" y="2"/>
                    </a:lnTo>
                    <a:lnTo>
                      <a:pt x="723" y="2"/>
                    </a:lnTo>
                    <a:lnTo>
                      <a:pt x="719" y="2"/>
                    </a:lnTo>
                    <a:lnTo>
                      <a:pt x="712" y="2"/>
                    </a:lnTo>
                    <a:lnTo>
                      <a:pt x="708" y="2"/>
                    </a:lnTo>
                    <a:lnTo>
                      <a:pt x="671" y="2"/>
                    </a:lnTo>
                    <a:lnTo>
                      <a:pt x="612" y="5"/>
                    </a:lnTo>
                    <a:lnTo>
                      <a:pt x="557" y="5"/>
                    </a:lnTo>
                    <a:lnTo>
                      <a:pt x="533" y="5"/>
                    </a:lnTo>
                    <a:lnTo>
                      <a:pt x="529" y="5"/>
                    </a:lnTo>
                    <a:lnTo>
                      <a:pt x="524" y="5"/>
                    </a:lnTo>
                    <a:close/>
                  </a:path>
                </a:pathLst>
              </a:custGeom>
              <a:solidFill>
                <a:srgbClr val="8CABD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83" name="任意多边形 311682"/>
              <p:cNvSpPr/>
              <p:nvPr/>
            </p:nvSpPr>
            <p:spPr>
              <a:xfrm>
                <a:off x="1292" y="2412"/>
                <a:ext cx="841" cy="564"/>
              </a:xfrm>
              <a:custGeom>
                <a:rect l="0" t="0" r="0" b="0"/>
                <a:pathLst>
                  <a:path w="841" h="564">
                    <a:moveTo>
                      <a:pt x="516" y="3"/>
                    </a:moveTo>
                    <a:lnTo>
                      <a:pt x="234" y="5"/>
                    </a:lnTo>
                    <a:lnTo>
                      <a:pt x="214" y="5"/>
                    </a:lnTo>
                    <a:lnTo>
                      <a:pt x="162" y="5"/>
                    </a:lnTo>
                    <a:lnTo>
                      <a:pt x="103" y="3"/>
                    </a:lnTo>
                    <a:lnTo>
                      <a:pt x="55" y="5"/>
                    </a:lnTo>
                    <a:lnTo>
                      <a:pt x="37" y="7"/>
                    </a:lnTo>
                    <a:lnTo>
                      <a:pt x="24" y="14"/>
                    </a:lnTo>
                    <a:lnTo>
                      <a:pt x="13" y="22"/>
                    </a:lnTo>
                    <a:lnTo>
                      <a:pt x="7" y="33"/>
                    </a:lnTo>
                    <a:lnTo>
                      <a:pt x="2" y="48"/>
                    </a:lnTo>
                    <a:lnTo>
                      <a:pt x="0" y="64"/>
                    </a:lnTo>
                    <a:lnTo>
                      <a:pt x="2" y="81"/>
                    </a:lnTo>
                    <a:lnTo>
                      <a:pt x="9" y="99"/>
                    </a:lnTo>
                    <a:lnTo>
                      <a:pt x="31" y="142"/>
                    </a:lnTo>
                    <a:lnTo>
                      <a:pt x="61" y="197"/>
                    </a:lnTo>
                    <a:lnTo>
                      <a:pt x="98" y="254"/>
                    </a:lnTo>
                    <a:lnTo>
                      <a:pt x="133" y="304"/>
                    </a:lnTo>
                    <a:lnTo>
                      <a:pt x="142" y="315"/>
                    </a:lnTo>
                    <a:lnTo>
                      <a:pt x="149" y="326"/>
                    </a:lnTo>
                    <a:lnTo>
                      <a:pt x="155" y="335"/>
                    </a:lnTo>
                    <a:lnTo>
                      <a:pt x="160" y="348"/>
                    </a:lnTo>
                    <a:lnTo>
                      <a:pt x="162" y="363"/>
                    </a:lnTo>
                    <a:lnTo>
                      <a:pt x="164" y="385"/>
                    </a:lnTo>
                    <a:lnTo>
                      <a:pt x="164" y="418"/>
                    </a:lnTo>
                    <a:lnTo>
                      <a:pt x="166" y="462"/>
                    </a:lnTo>
                    <a:lnTo>
                      <a:pt x="166" y="564"/>
                    </a:lnTo>
                    <a:lnTo>
                      <a:pt x="673" y="564"/>
                    </a:lnTo>
                    <a:lnTo>
                      <a:pt x="673" y="475"/>
                    </a:lnTo>
                    <a:lnTo>
                      <a:pt x="673" y="422"/>
                    </a:lnTo>
                    <a:lnTo>
                      <a:pt x="673" y="383"/>
                    </a:lnTo>
                    <a:lnTo>
                      <a:pt x="675" y="368"/>
                    </a:lnTo>
                    <a:lnTo>
                      <a:pt x="680" y="348"/>
                    </a:lnTo>
                    <a:lnTo>
                      <a:pt x="686" y="330"/>
                    </a:lnTo>
                    <a:lnTo>
                      <a:pt x="699" y="306"/>
                    </a:lnTo>
                    <a:lnTo>
                      <a:pt x="723" y="265"/>
                    </a:lnTo>
                    <a:lnTo>
                      <a:pt x="758" y="212"/>
                    </a:lnTo>
                    <a:lnTo>
                      <a:pt x="793" y="160"/>
                    </a:lnTo>
                    <a:lnTo>
                      <a:pt x="822" y="116"/>
                    </a:lnTo>
                    <a:lnTo>
                      <a:pt x="832" y="97"/>
                    </a:lnTo>
                    <a:lnTo>
                      <a:pt x="839" y="77"/>
                    </a:lnTo>
                    <a:lnTo>
                      <a:pt x="841" y="57"/>
                    </a:lnTo>
                    <a:lnTo>
                      <a:pt x="839" y="40"/>
                    </a:lnTo>
                    <a:lnTo>
                      <a:pt x="837" y="31"/>
                    </a:lnTo>
                    <a:lnTo>
                      <a:pt x="835" y="24"/>
                    </a:lnTo>
                    <a:lnTo>
                      <a:pt x="830" y="18"/>
                    </a:lnTo>
                    <a:lnTo>
                      <a:pt x="824" y="11"/>
                    </a:lnTo>
                    <a:lnTo>
                      <a:pt x="819" y="7"/>
                    </a:lnTo>
                    <a:lnTo>
                      <a:pt x="813" y="5"/>
                    </a:lnTo>
                    <a:lnTo>
                      <a:pt x="804" y="3"/>
                    </a:lnTo>
                    <a:lnTo>
                      <a:pt x="795" y="0"/>
                    </a:lnTo>
                    <a:lnTo>
                      <a:pt x="776" y="0"/>
                    </a:lnTo>
                    <a:lnTo>
                      <a:pt x="754" y="0"/>
                    </a:lnTo>
                    <a:lnTo>
                      <a:pt x="734" y="3"/>
                    </a:lnTo>
                    <a:lnTo>
                      <a:pt x="723" y="3"/>
                    </a:lnTo>
                    <a:lnTo>
                      <a:pt x="719" y="3"/>
                    </a:lnTo>
                    <a:lnTo>
                      <a:pt x="714" y="3"/>
                    </a:lnTo>
                    <a:lnTo>
                      <a:pt x="708" y="3"/>
                    </a:lnTo>
                    <a:lnTo>
                      <a:pt x="704" y="3"/>
                    </a:lnTo>
                    <a:lnTo>
                      <a:pt x="666" y="3"/>
                    </a:lnTo>
                    <a:lnTo>
                      <a:pt x="607" y="3"/>
                    </a:lnTo>
                    <a:lnTo>
                      <a:pt x="551" y="5"/>
                    </a:lnTo>
                    <a:lnTo>
                      <a:pt x="524" y="5"/>
                    </a:lnTo>
                    <a:lnTo>
                      <a:pt x="520" y="5"/>
                    </a:lnTo>
                    <a:lnTo>
                      <a:pt x="516" y="3"/>
                    </a:lnTo>
                    <a:close/>
                  </a:path>
                </a:pathLst>
              </a:custGeom>
              <a:solidFill>
                <a:srgbClr val="8AAAD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11684" name="组合 311683"/>
            <p:cNvGrpSpPr/>
            <p:nvPr/>
          </p:nvGrpSpPr>
          <p:grpSpPr>
            <a:xfrm>
              <a:off x="626" y="795"/>
              <a:ext cx="4424" cy="2179"/>
              <a:chOff x="626" y="795"/>
              <a:chExt cx="4424" cy="2179"/>
            </a:xfrm>
          </p:grpSpPr>
          <p:sp>
            <p:nvSpPr>
              <p:cNvPr id="311685" name="任意多边形 311684"/>
              <p:cNvSpPr/>
              <p:nvPr/>
            </p:nvSpPr>
            <p:spPr>
              <a:xfrm>
                <a:off x="1296" y="2415"/>
                <a:ext cx="837" cy="559"/>
              </a:xfrm>
              <a:custGeom>
                <a:rect l="0" t="0" r="0" b="0"/>
                <a:pathLst>
                  <a:path w="837" h="559">
                    <a:moveTo>
                      <a:pt x="507" y="2"/>
                    </a:moveTo>
                    <a:lnTo>
                      <a:pt x="232" y="4"/>
                    </a:lnTo>
                    <a:lnTo>
                      <a:pt x="210" y="4"/>
                    </a:lnTo>
                    <a:lnTo>
                      <a:pt x="160" y="2"/>
                    </a:lnTo>
                    <a:lnTo>
                      <a:pt x="101" y="2"/>
                    </a:lnTo>
                    <a:lnTo>
                      <a:pt x="55" y="4"/>
                    </a:lnTo>
                    <a:lnTo>
                      <a:pt x="38" y="6"/>
                    </a:lnTo>
                    <a:lnTo>
                      <a:pt x="22" y="13"/>
                    </a:lnTo>
                    <a:lnTo>
                      <a:pt x="14" y="21"/>
                    </a:lnTo>
                    <a:lnTo>
                      <a:pt x="5" y="32"/>
                    </a:lnTo>
                    <a:lnTo>
                      <a:pt x="0" y="48"/>
                    </a:lnTo>
                    <a:lnTo>
                      <a:pt x="0" y="63"/>
                    </a:lnTo>
                    <a:lnTo>
                      <a:pt x="3" y="80"/>
                    </a:lnTo>
                    <a:lnTo>
                      <a:pt x="9" y="98"/>
                    </a:lnTo>
                    <a:lnTo>
                      <a:pt x="31" y="142"/>
                    </a:lnTo>
                    <a:lnTo>
                      <a:pt x="62" y="194"/>
                    </a:lnTo>
                    <a:lnTo>
                      <a:pt x="97" y="251"/>
                    </a:lnTo>
                    <a:lnTo>
                      <a:pt x="132" y="301"/>
                    </a:lnTo>
                    <a:lnTo>
                      <a:pt x="140" y="312"/>
                    </a:lnTo>
                    <a:lnTo>
                      <a:pt x="147" y="323"/>
                    </a:lnTo>
                    <a:lnTo>
                      <a:pt x="153" y="332"/>
                    </a:lnTo>
                    <a:lnTo>
                      <a:pt x="158" y="345"/>
                    </a:lnTo>
                    <a:lnTo>
                      <a:pt x="160" y="360"/>
                    </a:lnTo>
                    <a:lnTo>
                      <a:pt x="162" y="382"/>
                    </a:lnTo>
                    <a:lnTo>
                      <a:pt x="162" y="415"/>
                    </a:lnTo>
                    <a:lnTo>
                      <a:pt x="164" y="459"/>
                    </a:lnTo>
                    <a:lnTo>
                      <a:pt x="164" y="559"/>
                    </a:lnTo>
                    <a:lnTo>
                      <a:pt x="667" y="559"/>
                    </a:lnTo>
                    <a:lnTo>
                      <a:pt x="669" y="469"/>
                    </a:lnTo>
                    <a:lnTo>
                      <a:pt x="667" y="419"/>
                    </a:lnTo>
                    <a:lnTo>
                      <a:pt x="669" y="380"/>
                    </a:lnTo>
                    <a:lnTo>
                      <a:pt x="671" y="362"/>
                    </a:lnTo>
                    <a:lnTo>
                      <a:pt x="676" y="345"/>
                    </a:lnTo>
                    <a:lnTo>
                      <a:pt x="682" y="327"/>
                    </a:lnTo>
                    <a:lnTo>
                      <a:pt x="693" y="303"/>
                    </a:lnTo>
                    <a:lnTo>
                      <a:pt x="719" y="262"/>
                    </a:lnTo>
                    <a:lnTo>
                      <a:pt x="752" y="209"/>
                    </a:lnTo>
                    <a:lnTo>
                      <a:pt x="789" y="157"/>
                    </a:lnTo>
                    <a:lnTo>
                      <a:pt x="815" y="115"/>
                    </a:lnTo>
                    <a:lnTo>
                      <a:pt x="828" y="96"/>
                    </a:lnTo>
                    <a:lnTo>
                      <a:pt x="835" y="74"/>
                    </a:lnTo>
                    <a:lnTo>
                      <a:pt x="837" y="56"/>
                    </a:lnTo>
                    <a:lnTo>
                      <a:pt x="835" y="37"/>
                    </a:lnTo>
                    <a:lnTo>
                      <a:pt x="833" y="30"/>
                    </a:lnTo>
                    <a:lnTo>
                      <a:pt x="828" y="21"/>
                    </a:lnTo>
                    <a:lnTo>
                      <a:pt x="824" y="15"/>
                    </a:lnTo>
                    <a:lnTo>
                      <a:pt x="820" y="11"/>
                    </a:lnTo>
                    <a:lnTo>
                      <a:pt x="813" y="6"/>
                    </a:lnTo>
                    <a:lnTo>
                      <a:pt x="807" y="2"/>
                    </a:lnTo>
                    <a:lnTo>
                      <a:pt x="800" y="0"/>
                    </a:lnTo>
                    <a:lnTo>
                      <a:pt x="791" y="0"/>
                    </a:lnTo>
                    <a:lnTo>
                      <a:pt x="769" y="0"/>
                    </a:lnTo>
                    <a:lnTo>
                      <a:pt x="748" y="0"/>
                    </a:lnTo>
                    <a:lnTo>
                      <a:pt x="728" y="0"/>
                    </a:lnTo>
                    <a:lnTo>
                      <a:pt x="717" y="0"/>
                    </a:lnTo>
                    <a:lnTo>
                      <a:pt x="713" y="2"/>
                    </a:lnTo>
                    <a:lnTo>
                      <a:pt x="708" y="2"/>
                    </a:lnTo>
                    <a:lnTo>
                      <a:pt x="702" y="2"/>
                    </a:lnTo>
                    <a:lnTo>
                      <a:pt x="697" y="2"/>
                    </a:lnTo>
                    <a:lnTo>
                      <a:pt x="660" y="2"/>
                    </a:lnTo>
                    <a:lnTo>
                      <a:pt x="599" y="2"/>
                    </a:lnTo>
                    <a:lnTo>
                      <a:pt x="542" y="2"/>
                    </a:lnTo>
                    <a:lnTo>
                      <a:pt x="516" y="2"/>
                    </a:lnTo>
                    <a:lnTo>
                      <a:pt x="512" y="2"/>
                    </a:lnTo>
                    <a:lnTo>
                      <a:pt x="507" y="2"/>
                    </a:lnTo>
                    <a:close/>
                  </a:path>
                </a:pathLst>
              </a:custGeom>
              <a:solidFill>
                <a:srgbClr val="88A9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86" name="任意多边形 311685"/>
              <p:cNvSpPr/>
              <p:nvPr/>
            </p:nvSpPr>
            <p:spPr>
              <a:xfrm>
                <a:off x="1299" y="2417"/>
                <a:ext cx="832" cy="557"/>
              </a:xfrm>
              <a:custGeom>
                <a:rect l="0" t="0" r="0" b="0"/>
                <a:pathLst>
                  <a:path w="832" h="557">
                    <a:moveTo>
                      <a:pt x="498" y="2"/>
                    </a:moveTo>
                    <a:lnTo>
                      <a:pt x="229" y="4"/>
                    </a:lnTo>
                    <a:lnTo>
                      <a:pt x="209" y="2"/>
                    </a:lnTo>
                    <a:lnTo>
                      <a:pt x="159" y="2"/>
                    </a:lnTo>
                    <a:lnTo>
                      <a:pt x="100" y="2"/>
                    </a:lnTo>
                    <a:lnTo>
                      <a:pt x="54" y="2"/>
                    </a:lnTo>
                    <a:lnTo>
                      <a:pt x="37" y="6"/>
                    </a:lnTo>
                    <a:lnTo>
                      <a:pt x="24" y="11"/>
                    </a:lnTo>
                    <a:lnTo>
                      <a:pt x="13" y="22"/>
                    </a:lnTo>
                    <a:lnTo>
                      <a:pt x="6" y="33"/>
                    </a:lnTo>
                    <a:lnTo>
                      <a:pt x="2" y="46"/>
                    </a:lnTo>
                    <a:lnTo>
                      <a:pt x="0" y="61"/>
                    </a:lnTo>
                    <a:lnTo>
                      <a:pt x="2" y="78"/>
                    </a:lnTo>
                    <a:lnTo>
                      <a:pt x="8" y="96"/>
                    </a:lnTo>
                    <a:lnTo>
                      <a:pt x="30" y="140"/>
                    </a:lnTo>
                    <a:lnTo>
                      <a:pt x="61" y="194"/>
                    </a:lnTo>
                    <a:lnTo>
                      <a:pt x="96" y="249"/>
                    </a:lnTo>
                    <a:lnTo>
                      <a:pt x="131" y="299"/>
                    </a:lnTo>
                    <a:lnTo>
                      <a:pt x="139" y="310"/>
                    </a:lnTo>
                    <a:lnTo>
                      <a:pt x="146" y="321"/>
                    </a:lnTo>
                    <a:lnTo>
                      <a:pt x="153" y="330"/>
                    </a:lnTo>
                    <a:lnTo>
                      <a:pt x="157" y="343"/>
                    </a:lnTo>
                    <a:lnTo>
                      <a:pt x="159" y="358"/>
                    </a:lnTo>
                    <a:lnTo>
                      <a:pt x="161" y="380"/>
                    </a:lnTo>
                    <a:lnTo>
                      <a:pt x="163" y="413"/>
                    </a:lnTo>
                    <a:lnTo>
                      <a:pt x="163" y="454"/>
                    </a:lnTo>
                    <a:lnTo>
                      <a:pt x="166" y="557"/>
                    </a:lnTo>
                    <a:lnTo>
                      <a:pt x="664" y="557"/>
                    </a:lnTo>
                    <a:lnTo>
                      <a:pt x="664" y="467"/>
                    </a:lnTo>
                    <a:lnTo>
                      <a:pt x="664" y="417"/>
                    </a:lnTo>
                    <a:lnTo>
                      <a:pt x="664" y="378"/>
                    </a:lnTo>
                    <a:lnTo>
                      <a:pt x="666" y="360"/>
                    </a:lnTo>
                    <a:lnTo>
                      <a:pt x="670" y="343"/>
                    </a:lnTo>
                    <a:lnTo>
                      <a:pt x="679" y="325"/>
                    </a:lnTo>
                    <a:lnTo>
                      <a:pt x="690" y="301"/>
                    </a:lnTo>
                    <a:lnTo>
                      <a:pt x="716" y="260"/>
                    </a:lnTo>
                    <a:lnTo>
                      <a:pt x="749" y="207"/>
                    </a:lnTo>
                    <a:lnTo>
                      <a:pt x="784" y="155"/>
                    </a:lnTo>
                    <a:lnTo>
                      <a:pt x="812" y="113"/>
                    </a:lnTo>
                    <a:lnTo>
                      <a:pt x="823" y="94"/>
                    </a:lnTo>
                    <a:lnTo>
                      <a:pt x="830" y="74"/>
                    </a:lnTo>
                    <a:lnTo>
                      <a:pt x="832" y="54"/>
                    </a:lnTo>
                    <a:lnTo>
                      <a:pt x="830" y="37"/>
                    </a:lnTo>
                    <a:lnTo>
                      <a:pt x="828" y="30"/>
                    </a:lnTo>
                    <a:lnTo>
                      <a:pt x="823" y="22"/>
                    </a:lnTo>
                    <a:lnTo>
                      <a:pt x="821" y="15"/>
                    </a:lnTo>
                    <a:lnTo>
                      <a:pt x="815" y="11"/>
                    </a:lnTo>
                    <a:lnTo>
                      <a:pt x="810" y="6"/>
                    </a:lnTo>
                    <a:lnTo>
                      <a:pt x="801" y="2"/>
                    </a:lnTo>
                    <a:lnTo>
                      <a:pt x="795" y="0"/>
                    </a:lnTo>
                    <a:lnTo>
                      <a:pt x="786" y="0"/>
                    </a:lnTo>
                    <a:lnTo>
                      <a:pt x="764" y="0"/>
                    </a:lnTo>
                    <a:lnTo>
                      <a:pt x="742" y="0"/>
                    </a:lnTo>
                    <a:lnTo>
                      <a:pt x="723" y="0"/>
                    </a:lnTo>
                    <a:lnTo>
                      <a:pt x="712" y="0"/>
                    </a:lnTo>
                    <a:lnTo>
                      <a:pt x="707" y="0"/>
                    </a:lnTo>
                    <a:lnTo>
                      <a:pt x="703" y="0"/>
                    </a:lnTo>
                    <a:lnTo>
                      <a:pt x="697" y="2"/>
                    </a:lnTo>
                    <a:lnTo>
                      <a:pt x="692" y="2"/>
                    </a:lnTo>
                    <a:lnTo>
                      <a:pt x="655" y="2"/>
                    </a:lnTo>
                    <a:lnTo>
                      <a:pt x="592" y="2"/>
                    </a:lnTo>
                    <a:lnTo>
                      <a:pt x="535" y="2"/>
                    </a:lnTo>
                    <a:lnTo>
                      <a:pt x="507" y="2"/>
                    </a:lnTo>
                    <a:lnTo>
                      <a:pt x="502" y="2"/>
                    </a:lnTo>
                    <a:lnTo>
                      <a:pt x="498" y="2"/>
                    </a:lnTo>
                    <a:close/>
                  </a:path>
                </a:pathLst>
              </a:custGeom>
              <a:solidFill>
                <a:srgbClr val="86A8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87" name="任意多边形 311686"/>
              <p:cNvSpPr/>
              <p:nvPr/>
            </p:nvSpPr>
            <p:spPr>
              <a:xfrm>
                <a:off x="1303" y="2419"/>
                <a:ext cx="826" cy="555"/>
              </a:xfrm>
              <a:custGeom>
                <a:rect l="0" t="0" r="0" b="0"/>
                <a:pathLst>
                  <a:path w="825" h="555">
                    <a:moveTo>
                      <a:pt x="489" y="2"/>
                    </a:moveTo>
                    <a:lnTo>
                      <a:pt x="227" y="2"/>
                    </a:lnTo>
                    <a:lnTo>
                      <a:pt x="205" y="2"/>
                    </a:lnTo>
                    <a:lnTo>
                      <a:pt x="157" y="2"/>
                    </a:lnTo>
                    <a:lnTo>
                      <a:pt x="101" y="2"/>
                    </a:lnTo>
                    <a:lnTo>
                      <a:pt x="52" y="2"/>
                    </a:lnTo>
                    <a:lnTo>
                      <a:pt x="37" y="4"/>
                    </a:lnTo>
                    <a:lnTo>
                      <a:pt x="22" y="11"/>
                    </a:lnTo>
                    <a:lnTo>
                      <a:pt x="11" y="20"/>
                    </a:lnTo>
                    <a:lnTo>
                      <a:pt x="4" y="33"/>
                    </a:lnTo>
                    <a:lnTo>
                      <a:pt x="0" y="46"/>
                    </a:lnTo>
                    <a:lnTo>
                      <a:pt x="0" y="61"/>
                    </a:lnTo>
                    <a:lnTo>
                      <a:pt x="2" y="79"/>
                    </a:lnTo>
                    <a:lnTo>
                      <a:pt x="7" y="96"/>
                    </a:lnTo>
                    <a:lnTo>
                      <a:pt x="28" y="140"/>
                    </a:lnTo>
                    <a:lnTo>
                      <a:pt x="59" y="192"/>
                    </a:lnTo>
                    <a:lnTo>
                      <a:pt x="96" y="247"/>
                    </a:lnTo>
                    <a:lnTo>
                      <a:pt x="129" y="297"/>
                    </a:lnTo>
                    <a:lnTo>
                      <a:pt x="138" y="308"/>
                    </a:lnTo>
                    <a:lnTo>
                      <a:pt x="146" y="319"/>
                    </a:lnTo>
                    <a:lnTo>
                      <a:pt x="151" y="328"/>
                    </a:lnTo>
                    <a:lnTo>
                      <a:pt x="155" y="339"/>
                    </a:lnTo>
                    <a:lnTo>
                      <a:pt x="157" y="356"/>
                    </a:lnTo>
                    <a:lnTo>
                      <a:pt x="159" y="378"/>
                    </a:lnTo>
                    <a:lnTo>
                      <a:pt x="162" y="411"/>
                    </a:lnTo>
                    <a:lnTo>
                      <a:pt x="162" y="452"/>
                    </a:lnTo>
                    <a:lnTo>
                      <a:pt x="164" y="555"/>
                    </a:lnTo>
                    <a:lnTo>
                      <a:pt x="660" y="555"/>
                    </a:lnTo>
                    <a:lnTo>
                      <a:pt x="660" y="465"/>
                    </a:lnTo>
                    <a:lnTo>
                      <a:pt x="660" y="413"/>
                    </a:lnTo>
                    <a:lnTo>
                      <a:pt x="660" y="376"/>
                    </a:lnTo>
                    <a:lnTo>
                      <a:pt x="662" y="358"/>
                    </a:lnTo>
                    <a:lnTo>
                      <a:pt x="666" y="341"/>
                    </a:lnTo>
                    <a:lnTo>
                      <a:pt x="675" y="323"/>
                    </a:lnTo>
                    <a:lnTo>
                      <a:pt x="686" y="299"/>
                    </a:lnTo>
                    <a:lnTo>
                      <a:pt x="710" y="258"/>
                    </a:lnTo>
                    <a:lnTo>
                      <a:pt x="745" y="208"/>
                    </a:lnTo>
                    <a:lnTo>
                      <a:pt x="780" y="155"/>
                    </a:lnTo>
                    <a:lnTo>
                      <a:pt x="806" y="114"/>
                    </a:lnTo>
                    <a:lnTo>
                      <a:pt x="817" y="94"/>
                    </a:lnTo>
                    <a:lnTo>
                      <a:pt x="824" y="74"/>
                    </a:lnTo>
                    <a:lnTo>
                      <a:pt x="826" y="55"/>
                    </a:lnTo>
                    <a:lnTo>
                      <a:pt x="824" y="37"/>
                    </a:lnTo>
                    <a:lnTo>
                      <a:pt x="821" y="28"/>
                    </a:lnTo>
                    <a:lnTo>
                      <a:pt x="819" y="22"/>
                    </a:lnTo>
                    <a:lnTo>
                      <a:pt x="815" y="15"/>
                    </a:lnTo>
                    <a:lnTo>
                      <a:pt x="811" y="11"/>
                    </a:lnTo>
                    <a:lnTo>
                      <a:pt x="804" y="4"/>
                    </a:lnTo>
                    <a:lnTo>
                      <a:pt x="797" y="2"/>
                    </a:lnTo>
                    <a:lnTo>
                      <a:pt x="791" y="0"/>
                    </a:lnTo>
                    <a:lnTo>
                      <a:pt x="782" y="0"/>
                    </a:lnTo>
                    <a:lnTo>
                      <a:pt x="760" y="0"/>
                    </a:lnTo>
                    <a:lnTo>
                      <a:pt x="736" y="0"/>
                    </a:lnTo>
                    <a:lnTo>
                      <a:pt x="717" y="0"/>
                    </a:lnTo>
                    <a:lnTo>
                      <a:pt x="706" y="0"/>
                    </a:lnTo>
                    <a:lnTo>
                      <a:pt x="701" y="0"/>
                    </a:lnTo>
                    <a:lnTo>
                      <a:pt x="697" y="0"/>
                    </a:lnTo>
                    <a:lnTo>
                      <a:pt x="690" y="0"/>
                    </a:lnTo>
                    <a:lnTo>
                      <a:pt x="686" y="0"/>
                    </a:lnTo>
                    <a:lnTo>
                      <a:pt x="649" y="2"/>
                    </a:lnTo>
                    <a:lnTo>
                      <a:pt x="586" y="2"/>
                    </a:lnTo>
                    <a:lnTo>
                      <a:pt x="527" y="2"/>
                    </a:lnTo>
                    <a:lnTo>
                      <a:pt x="498" y="2"/>
                    </a:lnTo>
                    <a:lnTo>
                      <a:pt x="494" y="2"/>
                    </a:lnTo>
                    <a:lnTo>
                      <a:pt x="489" y="2"/>
                    </a:lnTo>
                    <a:close/>
                  </a:path>
                </a:pathLst>
              </a:custGeom>
              <a:solidFill>
                <a:srgbClr val="84A7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88" name="任意多边形 311687"/>
              <p:cNvSpPr/>
              <p:nvPr/>
            </p:nvSpPr>
            <p:spPr>
              <a:xfrm>
                <a:off x="1305" y="2421"/>
                <a:ext cx="824" cy="553"/>
              </a:xfrm>
              <a:custGeom>
                <a:rect l="0" t="0" r="0" b="0"/>
                <a:pathLst>
                  <a:path w="824" h="553">
                    <a:moveTo>
                      <a:pt x="481" y="2"/>
                    </a:moveTo>
                    <a:lnTo>
                      <a:pt x="225" y="2"/>
                    </a:lnTo>
                    <a:lnTo>
                      <a:pt x="206" y="2"/>
                    </a:lnTo>
                    <a:lnTo>
                      <a:pt x="157" y="2"/>
                    </a:lnTo>
                    <a:lnTo>
                      <a:pt x="101" y="2"/>
                    </a:lnTo>
                    <a:lnTo>
                      <a:pt x="55" y="2"/>
                    </a:lnTo>
                    <a:lnTo>
                      <a:pt x="37" y="5"/>
                    </a:lnTo>
                    <a:lnTo>
                      <a:pt x="24" y="11"/>
                    </a:lnTo>
                    <a:lnTo>
                      <a:pt x="13" y="20"/>
                    </a:lnTo>
                    <a:lnTo>
                      <a:pt x="5" y="31"/>
                    </a:lnTo>
                    <a:lnTo>
                      <a:pt x="2" y="46"/>
                    </a:lnTo>
                    <a:lnTo>
                      <a:pt x="0" y="61"/>
                    </a:lnTo>
                    <a:lnTo>
                      <a:pt x="2" y="77"/>
                    </a:lnTo>
                    <a:lnTo>
                      <a:pt x="9" y="96"/>
                    </a:lnTo>
                    <a:lnTo>
                      <a:pt x="31" y="138"/>
                    </a:lnTo>
                    <a:lnTo>
                      <a:pt x="61" y="190"/>
                    </a:lnTo>
                    <a:lnTo>
                      <a:pt x="96" y="245"/>
                    </a:lnTo>
                    <a:lnTo>
                      <a:pt x="129" y="295"/>
                    </a:lnTo>
                    <a:lnTo>
                      <a:pt x="138" y="308"/>
                    </a:lnTo>
                    <a:lnTo>
                      <a:pt x="147" y="317"/>
                    </a:lnTo>
                    <a:lnTo>
                      <a:pt x="151" y="326"/>
                    </a:lnTo>
                    <a:lnTo>
                      <a:pt x="155" y="337"/>
                    </a:lnTo>
                    <a:lnTo>
                      <a:pt x="157" y="354"/>
                    </a:lnTo>
                    <a:lnTo>
                      <a:pt x="160" y="376"/>
                    </a:lnTo>
                    <a:lnTo>
                      <a:pt x="162" y="407"/>
                    </a:lnTo>
                    <a:lnTo>
                      <a:pt x="162" y="450"/>
                    </a:lnTo>
                    <a:lnTo>
                      <a:pt x="164" y="553"/>
                    </a:lnTo>
                    <a:lnTo>
                      <a:pt x="658" y="553"/>
                    </a:lnTo>
                    <a:lnTo>
                      <a:pt x="658" y="461"/>
                    </a:lnTo>
                    <a:lnTo>
                      <a:pt x="658" y="411"/>
                    </a:lnTo>
                    <a:lnTo>
                      <a:pt x="658" y="374"/>
                    </a:lnTo>
                    <a:lnTo>
                      <a:pt x="660" y="356"/>
                    </a:lnTo>
                    <a:lnTo>
                      <a:pt x="664" y="339"/>
                    </a:lnTo>
                    <a:lnTo>
                      <a:pt x="671" y="321"/>
                    </a:lnTo>
                    <a:lnTo>
                      <a:pt x="684" y="300"/>
                    </a:lnTo>
                    <a:lnTo>
                      <a:pt x="708" y="258"/>
                    </a:lnTo>
                    <a:lnTo>
                      <a:pt x="741" y="206"/>
                    </a:lnTo>
                    <a:lnTo>
                      <a:pt x="776" y="153"/>
                    </a:lnTo>
                    <a:lnTo>
                      <a:pt x="804" y="112"/>
                    </a:lnTo>
                    <a:lnTo>
                      <a:pt x="815" y="92"/>
                    </a:lnTo>
                    <a:lnTo>
                      <a:pt x="822" y="72"/>
                    </a:lnTo>
                    <a:lnTo>
                      <a:pt x="824" y="55"/>
                    </a:lnTo>
                    <a:lnTo>
                      <a:pt x="822" y="37"/>
                    </a:lnTo>
                    <a:lnTo>
                      <a:pt x="819" y="29"/>
                    </a:lnTo>
                    <a:lnTo>
                      <a:pt x="815" y="22"/>
                    </a:lnTo>
                    <a:lnTo>
                      <a:pt x="811" y="15"/>
                    </a:lnTo>
                    <a:lnTo>
                      <a:pt x="806" y="9"/>
                    </a:lnTo>
                    <a:lnTo>
                      <a:pt x="800" y="5"/>
                    </a:lnTo>
                    <a:lnTo>
                      <a:pt x="793" y="2"/>
                    </a:lnTo>
                    <a:lnTo>
                      <a:pt x="787" y="0"/>
                    </a:lnTo>
                    <a:lnTo>
                      <a:pt x="778" y="0"/>
                    </a:lnTo>
                    <a:lnTo>
                      <a:pt x="756" y="0"/>
                    </a:lnTo>
                    <a:lnTo>
                      <a:pt x="732" y="0"/>
                    </a:lnTo>
                    <a:lnTo>
                      <a:pt x="715" y="0"/>
                    </a:lnTo>
                    <a:lnTo>
                      <a:pt x="704" y="0"/>
                    </a:lnTo>
                    <a:lnTo>
                      <a:pt x="697" y="0"/>
                    </a:lnTo>
                    <a:lnTo>
                      <a:pt x="693" y="0"/>
                    </a:lnTo>
                    <a:lnTo>
                      <a:pt x="686" y="0"/>
                    </a:lnTo>
                    <a:lnTo>
                      <a:pt x="682" y="0"/>
                    </a:lnTo>
                    <a:lnTo>
                      <a:pt x="643" y="0"/>
                    </a:lnTo>
                    <a:lnTo>
                      <a:pt x="579" y="2"/>
                    </a:lnTo>
                    <a:lnTo>
                      <a:pt x="518" y="2"/>
                    </a:lnTo>
                    <a:lnTo>
                      <a:pt x="492" y="2"/>
                    </a:lnTo>
                    <a:lnTo>
                      <a:pt x="485" y="2"/>
                    </a:lnTo>
                    <a:lnTo>
                      <a:pt x="481" y="2"/>
                    </a:lnTo>
                    <a:close/>
                  </a:path>
                </a:pathLst>
              </a:custGeom>
              <a:solidFill>
                <a:srgbClr val="82A6D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89" name="任意多边形 311688"/>
              <p:cNvSpPr/>
              <p:nvPr/>
            </p:nvSpPr>
            <p:spPr>
              <a:xfrm>
                <a:off x="1310" y="2421"/>
                <a:ext cx="817" cy="553"/>
              </a:xfrm>
              <a:custGeom>
                <a:rect l="0" t="0" r="0" b="0"/>
                <a:pathLst>
                  <a:path w="817" h="553">
                    <a:moveTo>
                      <a:pt x="471" y="5"/>
                    </a:moveTo>
                    <a:lnTo>
                      <a:pt x="220" y="5"/>
                    </a:lnTo>
                    <a:lnTo>
                      <a:pt x="201" y="5"/>
                    </a:lnTo>
                    <a:lnTo>
                      <a:pt x="152" y="5"/>
                    </a:lnTo>
                    <a:lnTo>
                      <a:pt x="98" y="5"/>
                    </a:lnTo>
                    <a:lnTo>
                      <a:pt x="52" y="5"/>
                    </a:lnTo>
                    <a:lnTo>
                      <a:pt x="35" y="7"/>
                    </a:lnTo>
                    <a:lnTo>
                      <a:pt x="21" y="13"/>
                    </a:lnTo>
                    <a:lnTo>
                      <a:pt x="10" y="22"/>
                    </a:lnTo>
                    <a:lnTo>
                      <a:pt x="4" y="33"/>
                    </a:lnTo>
                    <a:lnTo>
                      <a:pt x="0" y="46"/>
                    </a:lnTo>
                    <a:lnTo>
                      <a:pt x="0" y="61"/>
                    </a:lnTo>
                    <a:lnTo>
                      <a:pt x="2" y="79"/>
                    </a:lnTo>
                    <a:lnTo>
                      <a:pt x="6" y="96"/>
                    </a:lnTo>
                    <a:lnTo>
                      <a:pt x="28" y="140"/>
                    </a:lnTo>
                    <a:lnTo>
                      <a:pt x="59" y="192"/>
                    </a:lnTo>
                    <a:lnTo>
                      <a:pt x="94" y="245"/>
                    </a:lnTo>
                    <a:lnTo>
                      <a:pt x="126" y="295"/>
                    </a:lnTo>
                    <a:lnTo>
                      <a:pt x="137" y="308"/>
                    </a:lnTo>
                    <a:lnTo>
                      <a:pt x="144" y="317"/>
                    </a:lnTo>
                    <a:lnTo>
                      <a:pt x="148" y="326"/>
                    </a:lnTo>
                    <a:lnTo>
                      <a:pt x="152" y="337"/>
                    </a:lnTo>
                    <a:lnTo>
                      <a:pt x="157" y="354"/>
                    </a:lnTo>
                    <a:lnTo>
                      <a:pt x="157" y="376"/>
                    </a:lnTo>
                    <a:lnTo>
                      <a:pt x="159" y="407"/>
                    </a:lnTo>
                    <a:lnTo>
                      <a:pt x="159" y="448"/>
                    </a:lnTo>
                    <a:lnTo>
                      <a:pt x="161" y="553"/>
                    </a:lnTo>
                    <a:lnTo>
                      <a:pt x="653" y="553"/>
                    </a:lnTo>
                    <a:lnTo>
                      <a:pt x="653" y="461"/>
                    </a:lnTo>
                    <a:lnTo>
                      <a:pt x="653" y="411"/>
                    </a:lnTo>
                    <a:lnTo>
                      <a:pt x="653" y="374"/>
                    </a:lnTo>
                    <a:lnTo>
                      <a:pt x="655" y="356"/>
                    </a:lnTo>
                    <a:lnTo>
                      <a:pt x="659" y="339"/>
                    </a:lnTo>
                    <a:lnTo>
                      <a:pt x="666" y="321"/>
                    </a:lnTo>
                    <a:lnTo>
                      <a:pt x="677" y="300"/>
                    </a:lnTo>
                    <a:lnTo>
                      <a:pt x="703" y="258"/>
                    </a:lnTo>
                    <a:lnTo>
                      <a:pt x="736" y="206"/>
                    </a:lnTo>
                    <a:lnTo>
                      <a:pt x="771" y="155"/>
                    </a:lnTo>
                    <a:lnTo>
                      <a:pt x="797" y="114"/>
                    </a:lnTo>
                    <a:lnTo>
                      <a:pt x="808" y="94"/>
                    </a:lnTo>
                    <a:lnTo>
                      <a:pt x="814" y="74"/>
                    </a:lnTo>
                    <a:lnTo>
                      <a:pt x="817" y="55"/>
                    </a:lnTo>
                    <a:lnTo>
                      <a:pt x="814" y="37"/>
                    </a:lnTo>
                    <a:lnTo>
                      <a:pt x="812" y="31"/>
                    </a:lnTo>
                    <a:lnTo>
                      <a:pt x="810" y="24"/>
                    </a:lnTo>
                    <a:lnTo>
                      <a:pt x="806" y="18"/>
                    </a:lnTo>
                    <a:lnTo>
                      <a:pt x="801" y="11"/>
                    </a:lnTo>
                    <a:lnTo>
                      <a:pt x="795" y="7"/>
                    </a:lnTo>
                    <a:lnTo>
                      <a:pt x="788" y="5"/>
                    </a:lnTo>
                    <a:lnTo>
                      <a:pt x="780" y="2"/>
                    </a:lnTo>
                    <a:lnTo>
                      <a:pt x="773" y="0"/>
                    </a:lnTo>
                    <a:lnTo>
                      <a:pt x="749" y="0"/>
                    </a:lnTo>
                    <a:lnTo>
                      <a:pt x="727" y="2"/>
                    </a:lnTo>
                    <a:lnTo>
                      <a:pt x="707" y="2"/>
                    </a:lnTo>
                    <a:lnTo>
                      <a:pt x="696" y="2"/>
                    </a:lnTo>
                    <a:lnTo>
                      <a:pt x="690" y="2"/>
                    </a:lnTo>
                    <a:lnTo>
                      <a:pt x="686" y="2"/>
                    </a:lnTo>
                    <a:lnTo>
                      <a:pt x="679" y="2"/>
                    </a:lnTo>
                    <a:lnTo>
                      <a:pt x="675" y="2"/>
                    </a:lnTo>
                    <a:lnTo>
                      <a:pt x="635" y="2"/>
                    </a:lnTo>
                    <a:lnTo>
                      <a:pt x="572" y="5"/>
                    </a:lnTo>
                    <a:lnTo>
                      <a:pt x="509" y="5"/>
                    </a:lnTo>
                    <a:lnTo>
                      <a:pt x="480" y="5"/>
                    </a:lnTo>
                    <a:lnTo>
                      <a:pt x="476" y="5"/>
                    </a:lnTo>
                    <a:lnTo>
                      <a:pt x="471" y="5"/>
                    </a:lnTo>
                    <a:close/>
                  </a:path>
                </a:pathLst>
              </a:custGeom>
              <a:solidFill>
                <a:srgbClr val="80A5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0" name="任意多边形 311689"/>
              <p:cNvSpPr/>
              <p:nvPr/>
            </p:nvSpPr>
            <p:spPr>
              <a:xfrm>
                <a:off x="1312" y="2423"/>
                <a:ext cx="812" cy="551"/>
              </a:xfrm>
              <a:custGeom>
                <a:rect l="0" t="0" r="0" b="0"/>
                <a:pathLst>
                  <a:path w="812" h="551">
                    <a:moveTo>
                      <a:pt x="463" y="3"/>
                    </a:moveTo>
                    <a:lnTo>
                      <a:pt x="220" y="5"/>
                    </a:lnTo>
                    <a:lnTo>
                      <a:pt x="201" y="5"/>
                    </a:lnTo>
                    <a:lnTo>
                      <a:pt x="153" y="3"/>
                    </a:lnTo>
                    <a:lnTo>
                      <a:pt x="98" y="3"/>
                    </a:lnTo>
                    <a:lnTo>
                      <a:pt x="52" y="5"/>
                    </a:lnTo>
                    <a:lnTo>
                      <a:pt x="37" y="7"/>
                    </a:lnTo>
                    <a:lnTo>
                      <a:pt x="24" y="13"/>
                    </a:lnTo>
                    <a:lnTo>
                      <a:pt x="13" y="22"/>
                    </a:lnTo>
                    <a:lnTo>
                      <a:pt x="4" y="33"/>
                    </a:lnTo>
                    <a:lnTo>
                      <a:pt x="2" y="46"/>
                    </a:lnTo>
                    <a:lnTo>
                      <a:pt x="0" y="62"/>
                    </a:lnTo>
                    <a:lnTo>
                      <a:pt x="2" y="79"/>
                    </a:lnTo>
                    <a:lnTo>
                      <a:pt x="8" y="96"/>
                    </a:lnTo>
                    <a:lnTo>
                      <a:pt x="30" y="138"/>
                    </a:lnTo>
                    <a:lnTo>
                      <a:pt x="59" y="190"/>
                    </a:lnTo>
                    <a:lnTo>
                      <a:pt x="94" y="245"/>
                    </a:lnTo>
                    <a:lnTo>
                      <a:pt x="129" y="293"/>
                    </a:lnTo>
                    <a:lnTo>
                      <a:pt x="137" y="306"/>
                    </a:lnTo>
                    <a:lnTo>
                      <a:pt x="144" y="315"/>
                    </a:lnTo>
                    <a:lnTo>
                      <a:pt x="148" y="324"/>
                    </a:lnTo>
                    <a:lnTo>
                      <a:pt x="153" y="335"/>
                    </a:lnTo>
                    <a:lnTo>
                      <a:pt x="157" y="352"/>
                    </a:lnTo>
                    <a:lnTo>
                      <a:pt x="157" y="374"/>
                    </a:lnTo>
                    <a:lnTo>
                      <a:pt x="159" y="405"/>
                    </a:lnTo>
                    <a:lnTo>
                      <a:pt x="159" y="446"/>
                    </a:lnTo>
                    <a:lnTo>
                      <a:pt x="161" y="551"/>
                    </a:lnTo>
                    <a:lnTo>
                      <a:pt x="649" y="551"/>
                    </a:lnTo>
                    <a:lnTo>
                      <a:pt x="651" y="459"/>
                    </a:lnTo>
                    <a:lnTo>
                      <a:pt x="649" y="409"/>
                    </a:lnTo>
                    <a:lnTo>
                      <a:pt x="651" y="372"/>
                    </a:lnTo>
                    <a:lnTo>
                      <a:pt x="653" y="354"/>
                    </a:lnTo>
                    <a:lnTo>
                      <a:pt x="657" y="337"/>
                    </a:lnTo>
                    <a:lnTo>
                      <a:pt x="664" y="319"/>
                    </a:lnTo>
                    <a:lnTo>
                      <a:pt x="675" y="298"/>
                    </a:lnTo>
                    <a:lnTo>
                      <a:pt x="699" y="256"/>
                    </a:lnTo>
                    <a:lnTo>
                      <a:pt x="732" y="206"/>
                    </a:lnTo>
                    <a:lnTo>
                      <a:pt x="767" y="153"/>
                    </a:lnTo>
                    <a:lnTo>
                      <a:pt x="795" y="114"/>
                    </a:lnTo>
                    <a:lnTo>
                      <a:pt x="806" y="94"/>
                    </a:lnTo>
                    <a:lnTo>
                      <a:pt x="810" y="75"/>
                    </a:lnTo>
                    <a:lnTo>
                      <a:pt x="812" y="55"/>
                    </a:lnTo>
                    <a:lnTo>
                      <a:pt x="812" y="37"/>
                    </a:lnTo>
                    <a:lnTo>
                      <a:pt x="810" y="31"/>
                    </a:lnTo>
                    <a:lnTo>
                      <a:pt x="806" y="22"/>
                    </a:lnTo>
                    <a:lnTo>
                      <a:pt x="802" y="16"/>
                    </a:lnTo>
                    <a:lnTo>
                      <a:pt x="797" y="11"/>
                    </a:lnTo>
                    <a:lnTo>
                      <a:pt x="791" y="7"/>
                    </a:lnTo>
                    <a:lnTo>
                      <a:pt x="784" y="3"/>
                    </a:lnTo>
                    <a:lnTo>
                      <a:pt x="778" y="3"/>
                    </a:lnTo>
                    <a:lnTo>
                      <a:pt x="769" y="0"/>
                    </a:lnTo>
                    <a:lnTo>
                      <a:pt x="747" y="0"/>
                    </a:lnTo>
                    <a:lnTo>
                      <a:pt x="723" y="0"/>
                    </a:lnTo>
                    <a:lnTo>
                      <a:pt x="703" y="3"/>
                    </a:lnTo>
                    <a:lnTo>
                      <a:pt x="692" y="3"/>
                    </a:lnTo>
                    <a:lnTo>
                      <a:pt x="686" y="3"/>
                    </a:lnTo>
                    <a:lnTo>
                      <a:pt x="681" y="3"/>
                    </a:lnTo>
                    <a:lnTo>
                      <a:pt x="675" y="3"/>
                    </a:lnTo>
                    <a:lnTo>
                      <a:pt x="670" y="3"/>
                    </a:lnTo>
                    <a:lnTo>
                      <a:pt x="631" y="3"/>
                    </a:lnTo>
                    <a:lnTo>
                      <a:pt x="566" y="3"/>
                    </a:lnTo>
                    <a:lnTo>
                      <a:pt x="502" y="3"/>
                    </a:lnTo>
                    <a:lnTo>
                      <a:pt x="474" y="5"/>
                    </a:lnTo>
                    <a:lnTo>
                      <a:pt x="469" y="3"/>
                    </a:lnTo>
                    <a:lnTo>
                      <a:pt x="463" y="3"/>
                    </a:lnTo>
                    <a:close/>
                  </a:path>
                </a:pathLst>
              </a:custGeom>
              <a:solidFill>
                <a:srgbClr val="7EA3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1" name="任意多边形 311690"/>
              <p:cNvSpPr/>
              <p:nvPr/>
            </p:nvSpPr>
            <p:spPr>
              <a:xfrm>
                <a:off x="1316" y="2426"/>
                <a:ext cx="808" cy="548"/>
              </a:xfrm>
              <a:custGeom>
                <a:rect l="0" t="0" r="0" b="0"/>
                <a:pathLst>
                  <a:path w="806" h="548">
                    <a:moveTo>
                      <a:pt x="455" y="2"/>
                    </a:moveTo>
                    <a:lnTo>
                      <a:pt x="216" y="4"/>
                    </a:lnTo>
                    <a:lnTo>
                      <a:pt x="197" y="4"/>
                    </a:lnTo>
                    <a:lnTo>
                      <a:pt x="151" y="2"/>
                    </a:lnTo>
                    <a:lnTo>
                      <a:pt x="96" y="2"/>
                    </a:lnTo>
                    <a:lnTo>
                      <a:pt x="53" y="4"/>
                    </a:lnTo>
                    <a:lnTo>
                      <a:pt x="35" y="6"/>
                    </a:lnTo>
                    <a:lnTo>
                      <a:pt x="22" y="10"/>
                    </a:lnTo>
                    <a:lnTo>
                      <a:pt x="11" y="19"/>
                    </a:lnTo>
                    <a:lnTo>
                      <a:pt x="4" y="32"/>
                    </a:lnTo>
                    <a:lnTo>
                      <a:pt x="0" y="45"/>
                    </a:lnTo>
                    <a:lnTo>
                      <a:pt x="0" y="61"/>
                    </a:lnTo>
                    <a:lnTo>
                      <a:pt x="2" y="76"/>
                    </a:lnTo>
                    <a:lnTo>
                      <a:pt x="7" y="93"/>
                    </a:lnTo>
                    <a:lnTo>
                      <a:pt x="29" y="137"/>
                    </a:lnTo>
                    <a:lnTo>
                      <a:pt x="59" y="187"/>
                    </a:lnTo>
                    <a:lnTo>
                      <a:pt x="92" y="242"/>
                    </a:lnTo>
                    <a:lnTo>
                      <a:pt x="127" y="290"/>
                    </a:lnTo>
                    <a:lnTo>
                      <a:pt x="136" y="303"/>
                    </a:lnTo>
                    <a:lnTo>
                      <a:pt x="142" y="312"/>
                    </a:lnTo>
                    <a:lnTo>
                      <a:pt x="149" y="321"/>
                    </a:lnTo>
                    <a:lnTo>
                      <a:pt x="151" y="332"/>
                    </a:lnTo>
                    <a:lnTo>
                      <a:pt x="155" y="347"/>
                    </a:lnTo>
                    <a:lnTo>
                      <a:pt x="157" y="371"/>
                    </a:lnTo>
                    <a:lnTo>
                      <a:pt x="157" y="402"/>
                    </a:lnTo>
                    <a:lnTo>
                      <a:pt x="157" y="443"/>
                    </a:lnTo>
                    <a:lnTo>
                      <a:pt x="160" y="548"/>
                    </a:lnTo>
                    <a:lnTo>
                      <a:pt x="645" y="548"/>
                    </a:lnTo>
                    <a:lnTo>
                      <a:pt x="645" y="454"/>
                    </a:lnTo>
                    <a:lnTo>
                      <a:pt x="645" y="404"/>
                    </a:lnTo>
                    <a:lnTo>
                      <a:pt x="645" y="369"/>
                    </a:lnTo>
                    <a:lnTo>
                      <a:pt x="647" y="351"/>
                    </a:lnTo>
                    <a:lnTo>
                      <a:pt x="651" y="334"/>
                    </a:lnTo>
                    <a:lnTo>
                      <a:pt x="660" y="316"/>
                    </a:lnTo>
                    <a:lnTo>
                      <a:pt x="671" y="295"/>
                    </a:lnTo>
                    <a:lnTo>
                      <a:pt x="695" y="253"/>
                    </a:lnTo>
                    <a:lnTo>
                      <a:pt x="728" y="203"/>
                    </a:lnTo>
                    <a:lnTo>
                      <a:pt x="763" y="153"/>
                    </a:lnTo>
                    <a:lnTo>
                      <a:pt x="789" y="111"/>
                    </a:lnTo>
                    <a:lnTo>
                      <a:pt x="800" y="91"/>
                    </a:lnTo>
                    <a:lnTo>
                      <a:pt x="806" y="72"/>
                    </a:lnTo>
                    <a:lnTo>
                      <a:pt x="808" y="54"/>
                    </a:lnTo>
                    <a:lnTo>
                      <a:pt x="806" y="37"/>
                    </a:lnTo>
                    <a:lnTo>
                      <a:pt x="804" y="28"/>
                    </a:lnTo>
                    <a:lnTo>
                      <a:pt x="800" y="21"/>
                    </a:lnTo>
                    <a:lnTo>
                      <a:pt x="798" y="15"/>
                    </a:lnTo>
                    <a:lnTo>
                      <a:pt x="791" y="10"/>
                    </a:lnTo>
                    <a:lnTo>
                      <a:pt x="787" y="6"/>
                    </a:lnTo>
                    <a:lnTo>
                      <a:pt x="780" y="2"/>
                    </a:lnTo>
                    <a:lnTo>
                      <a:pt x="771" y="0"/>
                    </a:lnTo>
                    <a:lnTo>
                      <a:pt x="765" y="0"/>
                    </a:lnTo>
                    <a:lnTo>
                      <a:pt x="741" y="0"/>
                    </a:lnTo>
                    <a:lnTo>
                      <a:pt x="717" y="0"/>
                    </a:lnTo>
                    <a:lnTo>
                      <a:pt x="697" y="0"/>
                    </a:lnTo>
                    <a:lnTo>
                      <a:pt x="686" y="0"/>
                    </a:lnTo>
                    <a:lnTo>
                      <a:pt x="680" y="2"/>
                    </a:lnTo>
                    <a:lnTo>
                      <a:pt x="675" y="2"/>
                    </a:lnTo>
                    <a:lnTo>
                      <a:pt x="669" y="2"/>
                    </a:lnTo>
                    <a:lnTo>
                      <a:pt x="664" y="2"/>
                    </a:lnTo>
                    <a:lnTo>
                      <a:pt x="625" y="2"/>
                    </a:lnTo>
                    <a:lnTo>
                      <a:pt x="557" y="2"/>
                    </a:lnTo>
                    <a:lnTo>
                      <a:pt x="494" y="2"/>
                    </a:lnTo>
                    <a:lnTo>
                      <a:pt x="465" y="2"/>
                    </a:lnTo>
                    <a:lnTo>
                      <a:pt x="459" y="2"/>
                    </a:lnTo>
                    <a:lnTo>
                      <a:pt x="455" y="2"/>
                    </a:lnTo>
                    <a:close/>
                  </a:path>
                </a:pathLst>
              </a:custGeom>
              <a:solidFill>
                <a:srgbClr val="7CA2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2" name="任意多边形 311691"/>
              <p:cNvSpPr/>
              <p:nvPr/>
            </p:nvSpPr>
            <p:spPr>
              <a:xfrm>
                <a:off x="1318" y="2428"/>
                <a:ext cx="804" cy="546"/>
              </a:xfrm>
              <a:custGeom>
                <a:rect l="0" t="0" r="0" b="0"/>
                <a:pathLst>
                  <a:path w="804" h="546">
                    <a:moveTo>
                      <a:pt x="446" y="2"/>
                    </a:moveTo>
                    <a:lnTo>
                      <a:pt x="217" y="2"/>
                    </a:lnTo>
                    <a:lnTo>
                      <a:pt x="197" y="2"/>
                    </a:lnTo>
                    <a:lnTo>
                      <a:pt x="151" y="2"/>
                    </a:lnTo>
                    <a:lnTo>
                      <a:pt x="96" y="2"/>
                    </a:lnTo>
                    <a:lnTo>
                      <a:pt x="53" y="2"/>
                    </a:lnTo>
                    <a:lnTo>
                      <a:pt x="37" y="6"/>
                    </a:lnTo>
                    <a:lnTo>
                      <a:pt x="22" y="11"/>
                    </a:lnTo>
                    <a:lnTo>
                      <a:pt x="13" y="19"/>
                    </a:lnTo>
                    <a:lnTo>
                      <a:pt x="5" y="30"/>
                    </a:lnTo>
                    <a:lnTo>
                      <a:pt x="2" y="46"/>
                    </a:lnTo>
                    <a:lnTo>
                      <a:pt x="0" y="59"/>
                    </a:lnTo>
                    <a:lnTo>
                      <a:pt x="2" y="76"/>
                    </a:lnTo>
                    <a:lnTo>
                      <a:pt x="9" y="94"/>
                    </a:lnTo>
                    <a:lnTo>
                      <a:pt x="29" y="135"/>
                    </a:lnTo>
                    <a:lnTo>
                      <a:pt x="59" y="188"/>
                    </a:lnTo>
                    <a:lnTo>
                      <a:pt x="94" y="240"/>
                    </a:lnTo>
                    <a:lnTo>
                      <a:pt x="127" y="288"/>
                    </a:lnTo>
                    <a:lnTo>
                      <a:pt x="136" y="301"/>
                    </a:lnTo>
                    <a:lnTo>
                      <a:pt x="142" y="310"/>
                    </a:lnTo>
                    <a:lnTo>
                      <a:pt x="149" y="319"/>
                    </a:lnTo>
                    <a:lnTo>
                      <a:pt x="151" y="330"/>
                    </a:lnTo>
                    <a:lnTo>
                      <a:pt x="155" y="345"/>
                    </a:lnTo>
                    <a:lnTo>
                      <a:pt x="158" y="367"/>
                    </a:lnTo>
                    <a:lnTo>
                      <a:pt x="158" y="397"/>
                    </a:lnTo>
                    <a:lnTo>
                      <a:pt x="158" y="441"/>
                    </a:lnTo>
                    <a:lnTo>
                      <a:pt x="160" y="546"/>
                    </a:lnTo>
                    <a:lnTo>
                      <a:pt x="643" y="546"/>
                    </a:lnTo>
                    <a:lnTo>
                      <a:pt x="643" y="452"/>
                    </a:lnTo>
                    <a:lnTo>
                      <a:pt x="643" y="402"/>
                    </a:lnTo>
                    <a:lnTo>
                      <a:pt x="643" y="365"/>
                    </a:lnTo>
                    <a:lnTo>
                      <a:pt x="645" y="349"/>
                    </a:lnTo>
                    <a:lnTo>
                      <a:pt x="649" y="332"/>
                    </a:lnTo>
                    <a:lnTo>
                      <a:pt x="658" y="314"/>
                    </a:lnTo>
                    <a:lnTo>
                      <a:pt x="669" y="293"/>
                    </a:lnTo>
                    <a:lnTo>
                      <a:pt x="693" y="251"/>
                    </a:lnTo>
                    <a:lnTo>
                      <a:pt x="726" y="201"/>
                    </a:lnTo>
                    <a:lnTo>
                      <a:pt x="758" y="151"/>
                    </a:lnTo>
                    <a:lnTo>
                      <a:pt x="787" y="111"/>
                    </a:lnTo>
                    <a:lnTo>
                      <a:pt x="796" y="91"/>
                    </a:lnTo>
                    <a:lnTo>
                      <a:pt x="802" y="72"/>
                    </a:lnTo>
                    <a:lnTo>
                      <a:pt x="804" y="52"/>
                    </a:lnTo>
                    <a:lnTo>
                      <a:pt x="802" y="37"/>
                    </a:lnTo>
                    <a:lnTo>
                      <a:pt x="800" y="28"/>
                    </a:lnTo>
                    <a:lnTo>
                      <a:pt x="798" y="22"/>
                    </a:lnTo>
                    <a:lnTo>
                      <a:pt x="793" y="15"/>
                    </a:lnTo>
                    <a:lnTo>
                      <a:pt x="789" y="11"/>
                    </a:lnTo>
                    <a:lnTo>
                      <a:pt x="782" y="6"/>
                    </a:lnTo>
                    <a:lnTo>
                      <a:pt x="776" y="2"/>
                    </a:lnTo>
                    <a:lnTo>
                      <a:pt x="769" y="0"/>
                    </a:lnTo>
                    <a:lnTo>
                      <a:pt x="761" y="0"/>
                    </a:lnTo>
                    <a:lnTo>
                      <a:pt x="739" y="0"/>
                    </a:lnTo>
                    <a:lnTo>
                      <a:pt x="713" y="0"/>
                    </a:lnTo>
                    <a:lnTo>
                      <a:pt x="693" y="0"/>
                    </a:lnTo>
                    <a:lnTo>
                      <a:pt x="682" y="0"/>
                    </a:lnTo>
                    <a:lnTo>
                      <a:pt x="678" y="0"/>
                    </a:lnTo>
                    <a:lnTo>
                      <a:pt x="671" y="0"/>
                    </a:lnTo>
                    <a:lnTo>
                      <a:pt x="664" y="2"/>
                    </a:lnTo>
                    <a:lnTo>
                      <a:pt x="660" y="2"/>
                    </a:lnTo>
                    <a:lnTo>
                      <a:pt x="621" y="2"/>
                    </a:lnTo>
                    <a:lnTo>
                      <a:pt x="553" y="2"/>
                    </a:lnTo>
                    <a:lnTo>
                      <a:pt x="488" y="2"/>
                    </a:lnTo>
                    <a:lnTo>
                      <a:pt x="457" y="2"/>
                    </a:lnTo>
                    <a:lnTo>
                      <a:pt x="453" y="2"/>
                    </a:lnTo>
                    <a:lnTo>
                      <a:pt x="446" y="2"/>
                    </a:lnTo>
                    <a:close/>
                  </a:path>
                </a:pathLst>
              </a:custGeom>
              <a:solidFill>
                <a:srgbClr val="7BA2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3" name="任意多边形 311692"/>
              <p:cNvSpPr/>
              <p:nvPr/>
            </p:nvSpPr>
            <p:spPr>
              <a:xfrm>
                <a:off x="1323" y="2430"/>
                <a:ext cx="799" cy="544"/>
              </a:xfrm>
              <a:custGeom>
                <a:rect l="0" t="0" r="0" b="0"/>
                <a:pathLst>
                  <a:path w="799" h="544">
                    <a:moveTo>
                      <a:pt x="437" y="2"/>
                    </a:moveTo>
                    <a:lnTo>
                      <a:pt x="212" y="2"/>
                    </a:lnTo>
                    <a:lnTo>
                      <a:pt x="192" y="2"/>
                    </a:lnTo>
                    <a:lnTo>
                      <a:pt x="148" y="2"/>
                    </a:lnTo>
                    <a:lnTo>
                      <a:pt x="94" y="2"/>
                    </a:lnTo>
                    <a:lnTo>
                      <a:pt x="50" y="2"/>
                    </a:lnTo>
                    <a:lnTo>
                      <a:pt x="35" y="4"/>
                    </a:lnTo>
                    <a:lnTo>
                      <a:pt x="22" y="11"/>
                    </a:lnTo>
                    <a:lnTo>
                      <a:pt x="11" y="20"/>
                    </a:lnTo>
                    <a:lnTo>
                      <a:pt x="4" y="30"/>
                    </a:lnTo>
                    <a:lnTo>
                      <a:pt x="0" y="44"/>
                    </a:lnTo>
                    <a:lnTo>
                      <a:pt x="0" y="59"/>
                    </a:lnTo>
                    <a:lnTo>
                      <a:pt x="2" y="76"/>
                    </a:lnTo>
                    <a:lnTo>
                      <a:pt x="6" y="94"/>
                    </a:lnTo>
                    <a:lnTo>
                      <a:pt x="28" y="135"/>
                    </a:lnTo>
                    <a:lnTo>
                      <a:pt x="56" y="186"/>
                    </a:lnTo>
                    <a:lnTo>
                      <a:pt x="91" y="238"/>
                    </a:lnTo>
                    <a:lnTo>
                      <a:pt x="124" y="286"/>
                    </a:lnTo>
                    <a:lnTo>
                      <a:pt x="133" y="299"/>
                    </a:lnTo>
                    <a:lnTo>
                      <a:pt x="139" y="308"/>
                    </a:lnTo>
                    <a:lnTo>
                      <a:pt x="146" y="317"/>
                    </a:lnTo>
                    <a:lnTo>
                      <a:pt x="150" y="328"/>
                    </a:lnTo>
                    <a:lnTo>
                      <a:pt x="153" y="343"/>
                    </a:lnTo>
                    <a:lnTo>
                      <a:pt x="155" y="365"/>
                    </a:lnTo>
                    <a:lnTo>
                      <a:pt x="155" y="395"/>
                    </a:lnTo>
                    <a:lnTo>
                      <a:pt x="155" y="437"/>
                    </a:lnTo>
                    <a:lnTo>
                      <a:pt x="157" y="544"/>
                    </a:lnTo>
                    <a:lnTo>
                      <a:pt x="638" y="544"/>
                    </a:lnTo>
                    <a:lnTo>
                      <a:pt x="638" y="450"/>
                    </a:lnTo>
                    <a:lnTo>
                      <a:pt x="638" y="400"/>
                    </a:lnTo>
                    <a:lnTo>
                      <a:pt x="638" y="363"/>
                    </a:lnTo>
                    <a:lnTo>
                      <a:pt x="640" y="347"/>
                    </a:lnTo>
                    <a:lnTo>
                      <a:pt x="644" y="330"/>
                    </a:lnTo>
                    <a:lnTo>
                      <a:pt x="651" y="312"/>
                    </a:lnTo>
                    <a:lnTo>
                      <a:pt x="662" y="291"/>
                    </a:lnTo>
                    <a:lnTo>
                      <a:pt x="686" y="251"/>
                    </a:lnTo>
                    <a:lnTo>
                      <a:pt x="718" y="199"/>
                    </a:lnTo>
                    <a:lnTo>
                      <a:pt x="753" y="149"/>
                    </a:lnTo>
                    <a:lnTo>
                      <a:pt x="780" y="109"/>
                    </a:lnTo>
                    <a:lnTo>
                      <a:pt x="791" y="89"/>
                    </a:lnTo>
                    <a:lnTo>
                      <a:pt x="797" y="72"/>
                    </a:lnTo>
                    <a:lnTo>
                      <a:pt x="799" y="52"/>
                    </a:lnTo>
                    <a:lnTo>
                      <a:pt x="797" y="35"/>
                    </a:lnTo>
                    <a:lnTo>
                      <a:pt x="795" y="28"/>
                    </a:lnTo>
                    <a:lnTo>
                      <a:pt x="791" y="22"/>
                    </a:lnTo>
                    <a:lnTo>
                      <a:pt x="786" y="15"/>
                    </a:lnTo>
                    <a:lnTo>
                      <a:pt x="782" y="9"/>
                    </a:lnTo>
                    <a:lnTo>
                      <a:pt x="777" y="4"/>
                    </a:lnTo>
                    <a:lnTo>
                      <a:pt x="771" y="2"/>
                    </a:lnTo>
                    <a:lnTo>
                      <a:pt x="762" y="0"/>
                    </a:lnTo>
                    <a:lnTo>
                      <a:pt x="756" y="0"/>
                    </a:lnTo>
                    <a:lnTo>
                      <a:pt x="732" y="0"/>
                    </a:lnTo>
                    <a:lnTo>
                      <a:pt x="708" y="0"/>
                    </a:lnTo>
                    <a:lnTo>
                      <a:pt x="686" y="0"/>
                    </a:lnTo>
                    <a:lnTo>
                      <a:pt x="675" y="0"/>
                    </a:lnTo>
                    <a:lnTo>
                      <a:pt x="670" y="0"/>
                    </a:lnTo>
                    <a:lnTo>
                      <a:pt x="664" y="0"/>
                    </a:lnTo>
                    <a:lnTo>
                      <a:pt x="659" y="0"/>
                    </a:lnTo>
                    <a:lnTo>
                      <a:pt x="653" y="2"/>
                    </a:lnTo>
                    <a:lnTo>
                      <a:pt x="614" y="2"/>
                    </a:lnTo>
                    <a:lnTo>
                      <a:pt x="544" y="2"/>
                    </a:lnTo>
                    <a:lnTo>
                      <a:pt x="478" y="2"/>
                    </a:lnTo>
                    <a:lnTo>
                      <a:pt x="448" y="2"/>
                    </a:lnTo>
                    <a:lnTo>
                      <a:pt x="441" y="2"/>
                    </a:lnTo>
                    <a:lnTo>
                      <a:pt x="437" y="2"/>
                    </a:lnTo>
                    <a:close/>
                  </a:path>
                </a:pathLst>
              </a:custGeom>
              <a:solidFill>
                <a:srgbClr val="7AA1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4" name="任意多边形 311693"/>
              <p:cNvSpPr/>
              <p:nvPr/>
            </p:nvSpPr>
            <p:spPr>
              <a:xfrm>
                <a:off x="1325" y="2430"/>
                <a:ext cx="795" cy="544"/>
              </a:xfrm>
              <a:custGeom>
                <a:rect l="0" t="0" r="0" b="0"/>
                <a:pathLst>
                  <a:path w="795" h="544">
                    <a:moveTo>
                      <a:pt x="428" y="4"/>
                    </a:moveTo>
                    <a:lnTo>
                      <a:pt x="210" y="4"/>
                    </a:lnTo>
                    <a:lnTo>
                      <a:pt x="192" y="4"/>
                    </a:lnTo>
                    <a:lnTo>
                      <a:pt x="148" y="4"/>
                    </a:lnTo>
                    <a:lnTo>
                      <a:pt x="96" y="4"/>
                    </a:lnTo>
                    <a:lnTo>
                      <a:pt x="52" y="4"/>
                    </a:lnTo>
                    <a:lnTo>
                      <a:pt x="35" y="6"/>
                    </a:lnTo>
                    <a:lnTo>
                      <a:pt x="22" y="13"/>
                    </a:lnTo>
                    <a:lnTo>
                      <a:pt x="13" y="22"/>
                    </a:lnTo>
                    <a:lnTo>
                      <a:pt x="4" y="33"/>
                    </a:lnTo>
                    <a:lnTo>
                      <a:pt x="2" y="46"/>
                    </a:lnTo>
                    <a:lnTo>
                      <a:pt x="0" y="61"/>
                    </a:lnTo>
                    <a:lnTo>
                      <a:pt x="2" y="76"/>
                    </a:lnTo>
                    <a:lnTo>
                      <a:pt x="9" y="94"/>
                    </a:lnTo>
                    <a:lnTo>
                      <a:pt x="28" y="135"/>
                    </a:lnTo>
                    <a:lnTo>
                      <a:pt x="59" y="186"/>
                    </a:lnTo>
                    <a:lnTo>
                      <a:pt x="92" y="238"/>
                    </a:lnTo>
                    <a:lnTo>
                      <a:pt x="124" y="286"/>
                    </a:lnTo>
                    <a:lnTo>
                      <a:pt x="133" y="299"/>
                    </a:lnTo>
                    <a:lnTo>
                      <a:pt x="140" y="308"/>
                    </a:lnTo>
                    <a:lnTo>
                      <a:pt x="146" y="317"/>
                    </a:lnTo>
                    <a:lnTo>
                      <a:pt x="151" y="328"/>
                    </a:lnTo>
                    <a:lnTo>
                      <a:pt x="153" y="343"/>
                    </a:lnTo>
                    <a:lnTo>
                      <a:pt x="155" y="365"/>
                    </a:lnTo>
                    <a:lnTo>
                      <a:pt x="155" y="395"/>
                    </a:lnTo>
                    <a:lnTo>
                      <a:pt x="155" y="437"/>
                    </a:lnTo>
                    <a:lnTo>
                      <a:pt x="157" y="544"/>
                    </a:lnTo>
                    <a:lnTo>
                      <a:pt x="636" y="544"/>
                    </a:lnTo>
                    <a:lnTo>
                      <a:pt x="636" y="448"/>
                    </a:lnTo>
                    <a:lnTo>
                      <a:pt x="636" y="400"/>
                    </a:lnTo>
                    <a:lnTo>
                      <a:pt x="636" y="363"/>
                    </a:lnTo>
                    <a:lnTo>
                      <a:pt x="638" y="347"/>
                    </a:lnTo>
                    <a:lnTo>
                      <a:pt x="642" y="330"/>
                    </a:lnTo>
                    <a:lnTo>
                      <a:pt x="649" y="312"/>
                    </a:lnTo>
                    <a:lnTo>
                      <a:pt x="660" y="291"/>
                    </a:lnTo>
                    <a:lnTo>
                      <a:pt x="684" y="251"/>
                    </a:lnTo>
                    <a:lnTo>
                      <a:pt x="716" y="201"/>
                    </a:lnTo>
                    <a:lnTo>
                      <a:pt x="749" y="151"/>
                    </a:lnTo>
                    <a:lnTo>
                      <a:pt x="775" y="111"/>
                    </a:lnTo>
                    <a:lnTo>
                      <a:pt x="786" y="92"/>
                    </a:lnTo>
                    <a:lnTo>
                      <a:pt x="793" y="72"/>
                    </a:lnTo>
                    <a:lnTo>
                      <a:pt x="795" y="55"/>
                    </a:lnTo>
                    <a:lnTo>
                      <a:pt x="793" y="37"/>
                    </a:lnTo>
                    <a:lnTo>
                      <a:pt x="791" y="30"/>
                    </a:lnTo>
                    <a:lnTo>
                      <a:pt x="789" y="22"/>
                    </a:lnTo>
                    <a:lnTo>
                      <a:pt x="784" y="17"/>
                    </a:lnTo>
                    <a:lnTo>
                      <a:pt x="780" y="11"/>
                    </a:lnTo>
                    <a:lnTo>
                      <a:pt x="773" y="6"/>
                    </a:lnTo>
                    <a:lnTo>
                      <a:pt x="767" y="4"/>
                    </a:lnTo>
                    <a:lnTo>
                      <a:pt x="760" y="2"/>
                    </a:lnTo>
                    <a:lnTo>
                      <a:pt x="751" y="0"/>
                    </a:lnTo>
                    <a:lnTo>
                      <a:pt x="727" y="2"/>
                    </a:lnTo>
                    <a:lnTo>
                      <a:pt x="703" y="2"/>
                    </a:lnTo>
                    <a:lnTo>
                      <a:pt x="681" y="2"/>
                    </a:lnTo>
                    <a:lnTo>
                      <a:pt x="671" y="2"/>
                    </a:lnTo>
                    <a:lnTo>
                      <a:pt x="666" y="2"/>
                    </a:lnTo>
                    <a:lnTo>
                      <a:pt x="660" y="2"/>
                    </a:lnTo>
                    <a:lnTo>
                      <a:pt x="655" y="2"/>
                    </a:lnTo>
                    <a:lnTo>
                      <a:pt x="649" y="2"/>
                    </a:lnTo>
                    <a:lnTo>
                      <a:pt x="609" y="4"/>
                    </a:lnTo>
                    <a:lnTo>
                      <a:pt x="539" y="4"/>
                    </a:lnTo>
                    <a:lnTo>
                      <a:pt x="472" y="4"/>
                    </a:lnTo>
                    <a:lnTo>
                      <a:pt x="439" y="4"/>
                    </a:lnTo>
                    <a:lnTo>
                      <a:pt x="435" y="4"/>
                    </a:lnTo>
                    <a:lnTo>
                      <a:pt x="428" y="4"/>
                    </a:lnTo>
                    <a:close/>
                  </a:path>
                </a:pathLst>
              </a:custGeom>
              <a:solidFill>
                <a:srgbClr val="78A0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5" name="任意多边形 311694"/>
              <p:cNvSpPr/>
              <p:nvPr/>
            </p:nvSpPr>
            <p:spPr>
              <a:xfrm>
                <a:off x="1329" y="2432"/>
                <a:ext cx="789" cy="542"/>
              </a:xfrm>
              <a:custGeom>
                <a:rect l="0" t="0" r="0" b="0"/>
                <a:pathLst>
                  <a:path w="789" h="542">
                    <a:moveTo>
                      <a:pt x="420" y="4"/>
                    </a:moveTo>
                    <a:lnTo>
                      <a:pt x="208" y="4"/>
                    </a:lnTo>
                    <a:lnTo>
                      <a:pt x="188" y="4"/>
                    </a:lnTo>
                    <a:lnTo>
                      <a:pt x="144" y="4"/>
                    </a:lnTo>
                    <a:lnTo>
                      <a:pt x="94" y="4"/>
                    </a:lnTo>
                    <a:lnTo>
                      <a:pt x="50" y="4"/>
                    </a:lnTo>
                    <a:lnTo>
                      <a:pt x="35" y="7"/>
                    </a:lnTo>
                    <a:lnTo>
                      <a:pt x="22" y="13"/>
                    </a:lnTo>
                    <a:lnTo>
                      <a:pt x="11" y="22"/>
                    </a:lnTo>
                    <a:lnTo>
                      <a:pt x="5" y="33"/>
                    </a:lnTo>
                    <a:lnTo>
                      <a:pt x="0" y="46"/>
                    </a:lnTo>
                    <a:lnTo>
                      <a:pt x="0" y="59"/>
                    </a:lnTo>
                    <a:lnTo>
                      <a:pt x="2" y="77"/>
                    </a:lnTo>
                    <a:lnTo>
                      <a:pt x="7" y="94"/>
                    </a:lnTo>
                    <a:lnTo>
                      <a:pt x="29" y="136"/>
                    </a:lnTo>
                    <a:lnTo>
                      <a:pt x="57" y="186"/>
                    </a:lnTo>
                    <a:lnTo>
                      <a:pt x="90" y="238"/>
                    </a:lnTo>
                    <a:lnTo>
                      <a:pt x="123" y="284"/>
                    </a:lnTo>
                    <a:lnTo>
                      <a:pt x="131" y="297"/>
                    </a:lnTo>
                    <a:lnTo>
                      <a:pt x="140" y="306"/>
                    </a:lnTo>
                    <a:lnTo>
                      <a:pt x="144" y="315"/>
                    </a:lnTo>
                    <a:lnTo>
                      <a:pt x="149" y="326"/>
                    </a:lnTo>
                    <a:lnTo>
                      <a:pt x="151" y="341"/>
                    </a:lnTo>
                    <a:lnTo>
                      <a:pt x="153" y="363"/>
                    </a:lnTo>
                    <a:lnTo>
                      <a:pt x="153" y="393"/>
                    </a:lnTo>
                    <a:lnTo>
                      <a:pt x="153" y="435"/>
                    </a:lnTo>
                    <a:lnTo>
                      <a:pt x="155" y="542"/>
                    </a:lnTo>
                    <a:lnTo>
                      <a:pt x="629" y="542"/>
                    </a:lnTo>
                    <a:lnTo>
                      <a:pt x="632" y="446"/>
                    </a:lnTo>
                    <a:lnTo>
                      <a:pt x="632" y="398"/>
                    </a:lnTo>
                    <a:lnTo>
                      <a:pt x="632" y="361"/>
                    </a:lnTo>
                    <a:lnTo>
                      <a:pt x="634" y="345"/>
                    </a:lnTo>
                    <a:lnTo>
                      <a:pt x="638" y="328"/>
                    </a:lnTo>
                    <a:lnTo>
                      <a:pt x="645" y="310"/>
                    </a:lnTo>
                    <a:lnTo>
                      <a:pt x="656" y="289"/>
                    </a:lnTo>
                    <a:lnTo>
                      <a:pt x="680" y="249"/>
                    </a:lnTo>
                    <a:lnTo>
                      <a:pt x="710" y="199"/>
                    </a:lnTo>
                    <a:lnTo>
                      <a:pt x="745" y="149"/>
                    </a:lnTo>
                    <a:lnTo>
                      <a:pt x="771" y="109"/>
                    </a:lnTo>
                    <a:lnTo>
                      <a:pt x="782" y="92"/>
                    </a:lnTo>
                    <a:lnTo>
                      <a:pt x="787" y="72"/>
                    </a:lnTo>
                    <a:lnTo>
                      <a:pt x="789" y="53"/>
                    </a:lnTo>
                    <a:lnTo>
                      <a:pt x="789" y="37"/>
                    </a:lnTo>
                    <a:lnTo>
                      <a:pt x="787" y="28"/>
                    </a:lnTo>
                    <a:lnTo>
                      <a:pt x="782" y="22"/>
                    </a:lnTo>
                    <a:lnTo>
                      <a:pt x="778" y="15"/>
                    </a:lnTo>
                    <a:lnTo>
                      <a:pt x="774" y="11"/>
                    </a:lnTo>
                    <a:lnTo>
                      <a:pt x="769" y="7"/>
                    </a:lnTo>
                    <a:lnTo>
                      <a:pt x="763" y="4"/>
                    </a:lnTo>
                    <a:lnTo>
                      <a:pt x="754" y="2"/>
                    </a:lnTo>
                    <a:lnTo>
                      <a:pt x="747" y="0"/>
                    </a:lnTo>
                    <a:lnTo>
                      <a:pt x="723" y="0"/>
                    </a:lnTo>
                    <a:lnTo>
                      <a:pt x="697" y="2"/>
                    </a:lnTo>
                    <a:lnTo>
                      <a:pt x="675" y="2"/>
                    </a:lnTo>
                    <a:lnTo>
                      <a:pt x="664" y="2"/>
                    </a:lnTo>
                    <a:lnTo>
                      <a:pt x="660" y="2"/>
                    </a:lnTo>
                    <a:lnTo>
                      <a:pt x="653" y="2"/>
                    </a:lnTo>
                    <a:lnTo>
                      <a:pt x="649" y="2"/>
                    </a:lnTo>
                    <a:lnTo>
                      <a:pt x="643" y="2"/>
                    </a:lnTo>
                    <a:lnTo>
                      <a:pt x="603" y="2"/>
                    </a:lnTo>
                    <a:lnTo>
                      <a:pt x="531" y="2"/>
                    </a:lnTo>
                    <a:lnTo>
                      <a:pt x="461" y="4"/>
                    </a:lnTo>
                    <a:lnTo>
                      <a:pt x="431" y="4"/>
                    </a:lnTo>
                    <a:lnTo>
                      <a:pt x="424" y="4"/>
                    </a:lnTo>
                    <a:lnTo>
                      <a:pt x="420" y="4"/>
                    </a:lnTo>
                    <a:close/>
                  </a:path>
                </a:pathLst>
              </a:custGeom>
              <a:solidFill>
                <a:srgbClr val="76A0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6" name="任意多边形 311695"/>
              <p:cNvSpPr/>
              <p:nvPr/>
            </p:nvSpPr>
            <p:spPr>
              <a:xfrm>
                <a:off x="1331" y="2434"/>
                <a:ext cx="787" cy="540"/>
              </a:xfrm>
              <a:custGeom>
                <a:rect l="0" t="0" r="0" b="0"/>
                <a:pathLst>
                  <a:path w="787" h="540">
                    <a:moveTo>
                      <a:pt x="411" y="2"/>
                    </a:moveTo>
                    <a:lnTo>
                      <a:pt x="206" y="5"/>
                    </a:lnTo>
                    <a:lnTo>
                      <a:pt x="188" y="5"/>
                    </a:lnTo>
                    <a:lnTo>
                      <a:pt x="145" y="2"/>
                    </a:lnTo>
                    <a:lnTo>
                      <a:pt x="94" y="2"/>
                    </a:lnTo>
                    <a:lnTo>
                      <a:pt x="53" y="5"/>
                    </a:lnTo>
                    <a:lnTo>
                      <a:pt x="35" y="7"/>
                    </a:lnTo>
                    <a:lnTo>
                      <a:pt x="22" y="11"/>
                    </a:lnTo>
                    <a:lnTo>
                      <a:pt x="14" y="20"/>
                    </a:lnTo>
                    <a:lnTo>
                      <a:pt x="5" y="31"/>
                    </a:lnTo>
                    <a:lnTo>
                      <a:pt x="0" y="44"/>
                    </a:lnTo>
                    <a:lnTo>
                      <a:pt x="0" y="59"/>
                    </a:lnTo>
                    <a:lnTo>
                      <a:pt x="3" y="77"/>
                    </a:lnTo>
                    <a:lnTo>
                      <a:pt x="9" y="92"/>
                    </a:lnTo>
                    <a:lnTo>
                      <a:pt x="29" y="134"/>
                    </a:lnTo>
                    <a:lnTo>
                      <a:pt x="57" y="184"/>
                    </a:lnTo>
                    <a:lnTo>
                      <a:pt x="92" y="236"/>
                    </a:lnTo>
                    <a:lnTo>
                      <a:pt x="125" y="284"/>
                    </a:lnTo>
                    <a:lnTo>
                      <a:pt x="131" y="295"/>
                    </a:lnTo>
                    <a:lnTo>
                      <a:pt x="140" y="304"/>
                    </a:lnTo>
                    <a:lnTo>
                      <a:pt x="145" y="313"/>
                    </a:lnTo>
                    <a:lnTo>
                      <a:pt x="149" y="324"/>
                    </a:lnTo>
                    <a:lnTo>
                      <a:pt x="151" y="339"/>
                    </a:lnTo>
                    <a:lnTo>
                      <a:pt x="153" y="361"/>
                    </a:lnTo>
                    <a:lnTo>
                      <a:pt x="153" y="391"/>
                    </a:lnTo>
                    <a:lnTo>
                      <a:pt x="153" y="431"/>
                    </a:lnTo>
                    <a:lnTo>
                      <a:pt x="156" y="540"/>
                    </a:lnTo>
                    <a:lnTo>
                      <a:pt x="627" y="540"/>
                    </a:lnTo>
                    <a:lnTo>
                      <a:pt x="627" y="442"/>
                    </a:lnTo>
                    <a:lnTo>
                      <a:pt x="627" y="394"/>
                    </a:lnTo>
                    <a:lnTo>
                      <a:pt x="627" y="359"/>
                    </a:lnTo>
                    <a:lnTo>
                      <a:pt x="630" y="343"/>
                    </a:lnTo>
                    <a:lnTo>
                      <a:pt x="634" y="326"/>
                    </a:lnTo>
                    <a:lnTo>
                      <a:pt x="643" y="308"/>
                    </a:lnTo>
                    <a:lnTo>
                      <a:pt x="651" y="287"/>
                    </a:lnTo>
                    <a:lnTo>
                      <a:pt x="675" y="247"/>
                    </a:lnTo>
                    <a:lnTo>
                      <a:pt x="708" y="197"/>
                    </a:lnTo>
                    <a:lnTo>
                      <a:pt x="741" y="149"/>
                    </a:lnTo>
                    <a:lnTo>
                      <a:pt x="767" y="110"/>
                    </a:lnTo>
                    <a:lnTo>
                      <a:pt x="778" y="90"/>
                    </a:lnTo>
                    <a:lnTo>
                      <a:pt x="785" y="72"/>
                    </a:lnTo>
                    <a:lnTo>
                      <a:pt x="787" y="53"/>
                    </a:lnTo>
                    <a:lnTo>
                      <a:pt x="785" y="37"/>
                    </a:lnTo>
                    <a:lnTo>
                      <a:pt x="783" y="29"/>
                    </a:lnTo>
                    <a:lnTo>
                      <a:pt x="780" y="22"/>
                    </a:lnTo>
                    <a:lnTo>
                      <a:pt x="776" y="16"/>
                    </a:lnTo>
                    <a:lnTo>
                      <a:pt x="772" y="11"/>
                    </a:lnTo>
                    <a:lnTo>
                      <a:pt x="765" y="7"/>
                    </a:lnTo>
                    <a:lnTo>
                      <a:pt x="759" y="2"/>
                    </a:lnTo>
                    <a:lnTo>
                      <a:pt x="752" y="0"/>
                    </a:lnTo>
                    <a:lnTo>
                      <a:pt x="743" y="0"/>
                    </a:lnTo>
                    <a:lnTo>
                      <a:pt x="719" y="0"/>
                    </a:lnTo>
                    <a:lnTo>
                      <a:pt x="693" y="0"/>
                    </a:lnTo>
                    <a:lnTo>
                      <a:pt x="673" y="2"/>
                    </a:lnTo>
                    <a:lnTo>
                      <a:pt x="660" y="2"/>
                    </a:lnTo>
                    <a:lnTo>
                      <a:pt x="656" y="2"/>
                    </a:lnTo>
                    <a:lnTo>
                      <a:pt x="649" y="2"/>
                    </a:lnTo>
                    <a:lnTo>
                      <a:pt x="645" y="2"/>
                    </a:lnTo>
                    <a:lnTo>
                      <a:pt x="638" y="2"/>
                    </a:lnTo>
                    <a:lnTo>
                      <a:pt x="599" y="2"/>
                    </a:lnTo>
                    <a:lnTo>
                      <a:pt x="525" y="2"/>
                    </a:lnTo>
                    <a:lnTo>
                      <a:pt x="455" y="2"/>
                    </a:lnTo>
                    <a:lnTo>
                      <a:pt x="424" y="5"/>
                    </a:lnTo>
                    <a:lnTo>
                      <a:pt x="418" y="2"/>
                    </a:lnTo>
                    <a:lnTo>
                      <a:pt x="411" y="2"/>
                    </a:lnTo>
                    <a:close/>
                  </a:path>
                </a:pathLst>
              </a:custGeom>
              <a:solidFill>
                <a:srgbClr val="749F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7" name="任意多边形 311696"/>
              <p:cNvSpPr/>
              <p:nvPr/>
            </p:nvSpPr>
            <p:spPr>
              <a:xfrm>
                <a:off x="1336" y="2436"/>
                <a:ext cx="780" cy="538"/>
              </a:xfrm>
              <a:custGeom>
                <a:rect l="0" t="0" r="0" b="0"/>
                <a:pathLst>
                  <a:path w="780" h="538">
                    <a:moveTo>
                      <a:pt x="402" y="3"/>
                    </a:moveTo>
                    <a:lnTo>
                      <a:pt x="203" y="5"/>
                    </a:lnTo>
                    <a:lnTo>
                      <a:pt x="185" y="3"/>
                    </a:lnTo>
                    <a:lnTo>
                      <a:pt x="142" y="3"/>
                    </a:lnTo>
                    <a:lnTo>
                      <a:pt x="92" y="3"/>
                    </a:lnTo>
                    <a:lnTo>
                      <a:pt x="50" y="3"/>
                    </a:lnTo>
                    <a:lnTo>
                      <a:pt x="35" y="7"/>
                    </a:lnTo>
                    <a:lnTo>
                      <a:pt x="22" y="11"/>
                    </a:lnTo>
                    <a:lnTo>
                      <a:pt x="11" y="20"/>
                    </a:lnTo>
                    <a:lnTo>
                      <a:pt x="4" y="31"/>
                    </a:lnTo>
                    <a:lnTo>
                      <a:pt x="0" y="44"/>
                    </a:lnTo>
                    <a:lnTo>
                      <a:pt x="0" y="59"/>
                    </a:lnTo>
                    <a:lnTo>
                      <a:pt x="2" y="75"/>
                    </a:lnTo>
                    <a:lnTo>
                      <a:pt x="6" y="92"/>
                    </a:lnTo>
                    <a:lnTo>
                      <a:pt x="26" y="134"/>
                    </a:lnTo>
                    <a:lnTo>
                      <a:pt x="57" y="182"/>
                    </a:lnTo>
                    <a:lnTo>
                      <a:pt x="89" y="234"/>
                    </a:lnTo>
                    <a:lnTo>
                      <a:pt x="122" y="282"/>
                    </a:lnTo>
                    <a:lnTo>
                      <a:pt x="131" y="293"/>
                    </a:lnTo>
                    <a:lnTo>
                      <a:pt x="137" y="302"/>
                    </a:lnTo>
                    <a:lnTo>
                      <a:pt x="142" y="311"/>
                    </a:lnTo>
                    <a:lnTo>
                      <a:pt x="146" y="322"/>
                    </a:lnTo>
                    <a:lnTo>
                      <a:pt x="148" y="337"/>
                    </a:lnTo>
                    <a:lnTo>
                      <a:pt x="151" y="359"/>
                    </a:lnTo>
                    <a:lnTo>
                      <a:pt x="151" y="387"/>
                    </a:lnTo>
                    <a:lnTo>
                      <a:pt x="153" y="429"/>
                    </a:lnTo>
                    <a:lnTo>
                      <a:pt x="153" y="538"/>
                    </a:lnTo>
                    <a:lnTo>
                      <a:pt x="622" y="538"/>
                    </a:lnTo>
                    <a:lnTo>
                      <a:pt x="622" y="440"/>
                    </a:lnTo>
                    <a:lnTo>
                      <a:pt x="622" y="392"/>
                    </a:lnTo>
                    <a:lnTo>
                      <a:pt x="622" y="357"/>
                    </a:lnTo>
                    <a:lnTo>
                      <a:pt x="625" y="339"/>
                    </a:lnTo>
                    <a:lnTo>
                      <a:pt x="629" y="324"/>
                    </a:lnTo>
                    <a:lnTo>
                      <a:pt x="636" y="306"/>
                    </a:lnTo>
                    <a:lnTo>
                      <a:pt x="646" y="285"/>
                    </a:lnTo>
                    <a:lnTo>
                      <a:pt x="670" y="245"/>
                    </a:lnTo>
                    <a:lnTo>
                      <a:pt x="703" y="197"/>
                    </a:lnTo>
                    <a:lnTo>
                      <a:pt x="736" y="147"/>
                    </a:lnTo>
                    <a:lnTo>
                      <a:pt x="762" y="108"/>
                    </a:lnTo>
                    <a:lnTo>
                      <a:pt x="771" y="90"/>
                    </a:lnTo>
                    <a:lnTo>
                      <a:pt x="778" y="70"/>
                    </a:lnTo>
                    <a:lnTo>
                      <a:pt x="780" y="53"/>
                    </a:lnTo>
                    <a:lnTo>
                      <a:pt x="778" y="35"/>
                    </a:lnTo>
                    <a:lnTo>
                      <a:pt x="775" y="29"/>
                    </a:lnTo>
                    <a:lnTo>
                      <a:pt x="773" y="22"/>
                    </a:lnTo>
                    <a:lnTo>
                      <a:pt x="769" y="16"/>
                    </a:lnTo>
                    <a:lnTo>
                      <a:pt x="764" y="11"/>
                    </a:lnTo>
                    <a:lnTo>
                      <a:pt x="758" y="7"/>
                    </a:lnTo>
                    <a:lnTo>
                      <a:pt x="754" y="3"/>
                    </a:lnTo>
                    <a:lnTo>
                      <a:pt x="745" y="0"/>
                    </a:lnTo>
                    <a:lnTo>
                      <a:pt x="738" y="0"/>
                    </a:lnTo>
                    <a:lnTo>
                      <a:pt x="712" y="0"/>
                    </a:lnTo>
                    <a:lnTo>
                      <a:pt x="686" y="0"/>
                    </a:lnTo>
                    <a:lnTo>
                      <a:pt x="666" y="0"/>
                    </a:lnTo>
                    <a:lnTo>
                      <a:pt x="655" y="0"/>
                    </a:lnTo>
                    <a:lnTo>
                      <a:pt x="649" y="3"/>
                    </a:lnTo>
                    <a:lnTo>
                      <a:pt x="644" y="3"/>
                    </a:lnTo>
                    <a:lnTo>
                      <a:pt x="638" y="3"/>
                    </a:lnTo>
                    <a:lnTo>
                      <a:pt x="631" y="3"/>
                    </a:lnTo>
                    <a:lnTo>
                      <a:pt x="590" y="3"/>
                    </a:lnTo>
                    <a:lnTo>
                      <a:pt x="518" y="3"/>
                    </a:lnTo>
                    <a:lnTo>
                      <a:pt x="445" y="3"/>
                    </a:lnTo>
                    <a:lnTo>
                      <a:pt x="413" y="3"/>
                    </a:lnTo>
                    <a:lnTo>
                      <a:pt x="408" y="3"/>
                    </a:lnTo>
                    <a:lnTo>
                      <a:pt x="402" y="3"/>
                    </a:lnTo>
                    <a:close/>
                  </a:path>
                </a:pathLst>
              </a:custGeom>
              <a:solidFill>
                <a:srgbClr val="739E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8" name="任意多边形 311697"/>
              <p:cNvSpPr/>
              <p:nvPr/>
            </p:nvSpPr>
            <p:spPr>
              <a:xfrm>
                <a:off x="1338" y="2439"/>
                <a:ext cx="778" cy="535"/>
              </a:xfrm>
              <a:custGeom>
                <a:rect l="0" t="0" r="0" b="0"/>
                <a:pathLst>
                  <a:path w="778" h="535">
                    <a:moveTo>
                      <a:pt x="393" y="2"/>
                    </a:moveTo>
                    <a:lnTo>
                      <a:pt x="201" y="2"/>
                    </a:lnTo>
                    <a:lnTo>
                      <a:pt x="183" y="2"/>
                    </a:lnTo>
                    <a:lnTo>
                      <a:pt x="142" y="2"/>
                    </a:lnTo>
                    <a:lnTo>
                      <a:pt x="92" y="2"/>
                    </a:lnTo>
                    <a:lnTo>
                      <a:pt x="50" y="2"/>
                    </a:lnTo>
                    <a:lnTo>
                      <a:pt x="35" y="4"/>
                    </a:lnTo>
                    <a:lnTo>
                      <a:pt x="22" y="11"/>
                    </a:lnTo>
                    <a:lnTo>
                      <a:pt x="11" y="19"/>
                    </a:lnTo>
                    <a:lnTo>
                      <a:pt x="4" y="30"/>
                    </a:lnTo>
                    <a:lnTo>
                      <a:pt x="0" y="43"/>
                    </a:lnTo>
                    <a:lnTo>
                      <a:pt x="0" y="59"/>
                    </a:lnTo>
                    <a:lnTo>
                      <a:pt x="2" y="74"/>
                    </a:lnTo>
                    <a:lnTo>
                      <a:pt x="9" y="89"/>
                    </a:lnTo>
                    <a:lnTo>
                      <a:pt x="28" y="131"/>
                    </a:lnTo>
                    <a:lnTo>
                      <a:pt x="57" y="181"/>
                    </a:lnTo>
                    <a:lnTo>
                      <a:pt x="90" y="231"/>
                    </a:lnTo>
                    <a:lnTo>
                      <a:pt x="122" y="279"/>
                    </a:lnTo>
                    <a:lnTo>
                      <a:pt x="131" y="290"/>
                    </a:lnTo>
                    <a:lnTo>
                      <a:pt x="138" y="299"/>
                    </a:lnTo>
                    <a:lnTo>
                      <a:pt x="142" y="308"/>
                    </a:lnTo>
                    <a:lnTo>
                      <a:pt x="146" y="319"/>
                    </a:lnTo>
                    <a:lnTo>
                      <a:pt x="149" y="334"/>
                    </a:lnTo>
                    <a:lnTo>
                      <a:pt x="151" y="356"/>
                    </a:lnTo>
                    <a:lnTo>
                      <a:pt x="151" y="384"/>
                    </a:lnTo>
                    <a:lnTo>
                      <a:pt x="153" y="426"/>
                    </a:lnTo>
                    <a:lnTo>
                      <a:pt x="153" y="535"/>
                    </a:lnTo>
                    <a:lnTo>
                      <a:pt x="620" y="535"/>
                    </a:lnTo>
                    <a:lnTo>
                      <a:pt x="620" y="437"/>
                    </a:lnTo>
                    <a:lnTo>
                      <a:pt x="620" y="389"/>
                    </a:lnTo>
                    <a:lnTo>
                      <a:pt x="620" y="354"/>
                    </a:lnTo>
                    <a:lnTo>
                      <a:pt x="623" y="336"/>
                    </a:lnTo>
                    <a:lnTo>
                      <a:pt x="627" y="321"/>
                    </a:lnTo>
                    <a:lnTo>
                      <a:pt x="634" y="303"/>
                    </a:lnTo>
                    <a:lnTo>
                      <a:pt x="644" y="282"/>
                    </a:lnTo>
                    <a:lnTo>
                      <a:pt x="668" y="242"/>
                    </a:lnTo>
                    <a:lnTo>
                      <a:pt x="699" y="194"/>
                    </a:lnTo>
                    <a:lnTo>
                      <a:pt x="732" y="146"/>
                    </a:lnTo>
                    <a:lnTo>
                      <a:pt x="758" y="107"/>
                    </a:lnTo>
                    <a:lnTo>
                      <a:pt x="769" y="87"/>
                    </a:lnTo>
                    <a:lnTo>
                      <a:pt x="776" y="70"/>
                    </a:lnTo>
                    <a:lnTo>
                      <a:pt x="778" y="52"/>
                    </a:lnTo>
                    <a:lnTo>
                      <a:pt x="776" y="35"/>
                    </a:lnTo>
                    <a:lnTo>
                      <a:pt x="773" y="28"/>
                    </a:lnTo>
                    <a:lnTo>
                      <a:pt x="769" y="19"/>
                    </a:lnTo>
                    <a:lnTo>
                      <a:pt x="767" y="15"/>
                    </a:lnTo>
                    <a:lnTo>
                      <a:pt x="760" y="8"/>
                    </a:lnTo>
                    <a:lnTo>
                      <a:pt x="756" y="4"/>
                    </a:lnTo>
                    <a:lnTo>
                      <a:pt x="749" y="2"/>
                    </a:lnTo>
                    <a:lnTo>
                      <a:pt x="743" y="0"/>
                    </a:lnTo>
                    <a:lnTo>
                      <a:pt x="734" y="0"/>
                    </a:lnTo>
                    <a:lnTo>
                      <a:pt x="710" y="0"/>
                    </a:lnTo>
                    <a:lnTo>
                      <a:pt x="684" y="0"/>
                    </a:lnTo>
                    <a:lnTo>
                      <a:pt x="662" y="0"/>
                    </a:lnTo>
                    <a:lnTo>
                      <a:pt x="651" y="0"/>
                    </a:lnTo>
                    <a:lnTo>
                      <a:pt x="644" y="0"/>
                    </a:lnTo>
                    <a:lnTo>
                      <a:pt x="640" y="2"/>
                    </a:lnTo>
                    <a:lnTo>
                      <a:pt x="634" y="2"/>
                    </a:lnTo>
                    <a:lnTo>
                      <a:pt x="627" y="2"/>
                    </a:lnTo>
                    <a:lnTo>
                      <a:pt x="585" y="2"/>
                    </a:lnTo>
                    <a:lnTo>
                      <a:pt x="511" y="2"/>
                    </a:lnTo>
                    <a:lnTo>
                      <a:pt x="439" y="2"/>
                    </a:lnTo>
                    <a:lnTo>
                      <a:pt x="406" y="2"/>
                    </a:lnTo>
                    <a:lnTo>
                      <a:pt x="400" y="2"/>
                    </a:lnTo>
                    <a:lnTo>
                      <a:pt x="393" y="2"/>
                    </a:lnTo>
                    <a:close/>
                  </a:path>
                </a:pathLst>
              </a:custGeom>
              <a:solidFill>
                <a:srgbClr val="719D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699" name="任意多边形 311698"/>
              <p:cNvSpPr/>
              <p:nvPr/>
            </p:nvSpPr>
            <p:spPr>
              <a:xfrm>
                <a:off x="1342" y="2441"/>
                <a:ext cx="772" cy="533"/>
              </a:xfrm>
              <a:custGeom>
                <a:rect l="0" t="0" r="0" b="0"/>
                <a:pathLst>
                  <a:path w="772" h="533">
                    <a:moveTo>
                      <a:pt x="385" y="2"/>
                    </a:moveTo>
                    <a:lnTo>
                      <a:pt x="197" y="2"/>
                    </a:lnTo>
                    <a:lnTo>
                      <a:pt x="182" y="2"/>
                    </a:lnTo>
                    <a:lnTo>
                      <a:pt x="140" y="2"/>
                    </a:lnTo>
                    <a:lnTo>
                      <a:pt x="90" y="2"/>
                    </a:lnTo>
                    <a:lnTo>
                      <a:pt x="51" y="2"/>
                    </a:lnTo>
                    <a:lnTo>
                      <a:pt x="33" y="4"/>
                    </a:lnTo>
                    <a:lnTo>
                      <a:pt x="20" y="11"/>
                    </a:lnTo>
                    <a:lnTo>
                      <a:pt x="11" y="19"/>
                    </a:lnTo>
                    <a:lnTo>
                      <a:pt x="5" y="30"/>
                    </a:lnTo>
                    <a:lnTo>
                      <a:pt x="0" y="44"/>
                    </a:lnTo>
                    <a:lnTo>
                      <a:pt x="0" y="57"/>
                    </a:lnTo>
                    <a:lnTo>
                      <a:pt x="3" y="72"/>
                    </a:lnTo>
                    <a:lnTo>
                      <a:pt x="7" y="89"/>
                    </a:lnTo>
                    <a:lnTo>
                      <a:pt x="27" y="131"/>
                    </a:lnTo>
                    <a:lnTo>
                      <a:pt x="57" y="179"/>
                    </a:lnTo>
                    <a:lnTo>
                      <a:pt x="88" y="229"/>
                    </a:lnTo>
                    <a:lnTo>
                      <a:pt x="120" y="277"/>
                    </a:lnTo>
                    <a:lnTo>
                      <a:pt x="129" y="288"/>
                    </a:lnTo>
                    <a:lnTo>
                      <a:pt x="136" y="297"/>
                    </a:lnTo>
                    <a:lnTo>
                      <a:pt x="140" y="306"/>
                    </a:lnTo>
                    <a:lnTo>
                      <a:pt x="145" y="317"/>
                    </a:lnTo>
                    <a:lnTo>
                      <a:pt x="147" y="332"/>
                    </a:lnTo>
                    <a:lnTo>
                      <a:pt x="149" y="352"/>
                    </a:lnTo>
                    <a:lnTo>
                      <a:pt x="151" y="382"/>
                    </a:lnTo>
                    <a:lnTo>
                      <a:pt x="151" y="422"/>
                    </a:lnTo>
                    <a:lnTo>
                      <a:pt x="153" y="533"/>
                    </a:lnTo>
                    <a:lnTo>
                      <a:pt x="616" y="533"/>
                    </a:lnTo>
                    <a:lnTo>
                      <a:pt x="616" y="433"/>
                    </a:lnTo>
                    <a:lnTo>
                      <a:pt x="616" y="387"/>
                    </a:lnTo>
                    <a:lnTo>
                      <a:pt x="616" y="352"/>
                    </a:lnTo>
                    <a:lnTo>
                      <a:pt x="619" y="334"/>
                    </a:lnTo>
                    <a:lnTo>
                      <a:pt x="623" y="319"/>
                    </a:lnTo>
                    <a:lnTo>
                      <a:pt x="630" y="301"/>
                    </a:lnTo>
                    <a:lnTo>
                      <a:pt x="640" y="280"/>
                    </a:lnTo>
                    <a:lnTo>
                      <a:pt x="662" y="242"/>
                    </a:lnTo>
                    <a:lnTo>
                      <a:pt x="695" y="192"/>
                    </a:lnTo>
                    <a:lnTo>
                      <a:pt x="728" y="144"/>
                    </a:lnTo>
                    <a:lnTo>
                      <a:pt x="754" y="105"/>
                    </a:lnTo>
                    <a:lnTo>
                      <a:pt x="763" y="87"/>
                    </a:lnTo>
                    <a:lnTo>
                      <a:pt x="769" y="68"/>
                    </a:lnTo>
                    <a:lnTo>
                      <a:pt x="772" y="50"/>
                    </a:lnTo>
                    <a:lnTo>
                      <a:pt x="769" y="35"/>
                    </a:lnTo>
                    <a:lnTo>
                      <a:pt x="767" y="26"/>
                    </a:lnTo>
                    <a:lnTo>
                      <a:pt x="765" y="19"/>
                    </a:lnTo>
                    <a:lnTo>
                      <a:pt x="761" y="13"/>
                    </a:lnTo>
                    <a:lnTo>
                      <a:pt x="756" y="9"/>
                    </a:lnTo>
                    <a:lnTo>
                      <a:pt x="750" y="4"/>
                    </a:lnTo>
                    <a:lnTo>
                      <a:pt x="743" y="2"/>
                    </a:lnTo>
                    <a:lnTo>
                      <a:pt x="737" y="0"/>
                    </a:lnTo>
                    <a:lnTo>
                      <a:pt x="730" y="0"/>
                    </a:lnTo>
                    <a:lnTo>
                      <a:pt x="704" y="0"/>
                    </a:lnTo>
                    <a:lnTo>
                      <a:pt x="678" y="0"/>
                    </a:lnTo>
                    <a:lnTo>
                      <a:pt x="656" y="0"/>
                    </a:lnTo>
                    <a:lnTo>
                      <a:pt x="645" y="0"/>
                    </a:lnTo>
                    <a:lnTo>
                      <a:pt x="638" y="0"/>
                    </a:lnTo>
                    <a:lnTo>
                      <a:pt x="634" y="0"/>
                    </a:lnTo>
                    <a:lnTo>
                      <a:pt x="627" y="0"/>
                    </a:lnTo>
                    <a:lnTo>
                      <a:pt x="621" y="2"/>
                    </a:lnTo>
                    <a:lnTo>
                      <a:pt x="579" y="2"/>
                    </a:lnTo>
                    <a:lnTo>
                      <a:pt x="505" y="2"/>
                    </a:lnTo>
                    <a:lnTo>
                      <a:pt x="431" y="2"/>
                    </a:lnTo>
                    <a:lnTo>
                      <a:pt x="398" y="2"/>
                    </a:lnTo>
                    <a:lnTo>
                      <a:pt x="391" y="2"/>
                    </a:lnTo>
                    <a:lnTo>
                      <a:pt x="385" y="2"/>
                    </a:lnTo>
                    <a:close/>
                  </a:path>
                </a:pathLst>
              </a:custGeom>
              <a:solidFill>
                <a:srgbClr val="709C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0" name="任意多边形 311699"/>
              <p:cNvSpPr/>
              <p:nvPr/>
            </p:nvSpPr>
            <p:spPr>
              <a:xfrm>
                <a:off x="1345" y="2441"/>
                <a:ext cx="766" cy="533"/>
              </a:xfrm>
              <a:custGeom>
                <a:rect l="0" t="0" r="0" b="0"/>
                <a:pathLst>
                  <a:path w="766" h="533">
                    <a:moveTo>
                      <a:pt x="375" y="4"/>
                    </a:moveTo>
                    <a:lnTo>
                      <a:pt x="196" y="4"/>
                    </a:lnTo>
                    <a:lnTo>
                      <a:pt x="179" y="4"/>
                    </a:lnTo>
                    <a:lnTo>
                      <a:pt x="139" y="4"/>
                    </a:lnTo>
                    <a:lnTo>
                      <a:pt x="91" y="4"/>
                    </a:lnTo>
                    <a:lnTo>
                      <a:pt x="50" y="4"/>
                    </a:lnTo>
                    <a:lnTo>
                      <a:pt x="34" y="6"/>
                    </a:lnTo>
                    <a:lnTo>
                      <a:pt x="21" y="13"/>
                    </a:lnTo>
                    <a:lnTo>
                      <a:pt x="10" y="19"/>
                    </a:lnTo>
                    <a:lnTo>
                      <a:pt x="4" y="30"/>
                    </a:lnTo>
                    <a:lnTo>
                      <a:pt x="0" y="44"/>
                    </a:lnTo>
                    <a:lnTo>
                      <a:pt x="0" y="59"/>
                    </a:lnTo>
                    <a:lnTo>
                      <a:pt x="2" y="74"/>
                    </a:lnTo>
                    <a:lnTo>
                      <a:pt x="8" y="92"/>
                    </a:lnTo>
                    <a:lnTo>
                      <a:pt x="28" y="131"/>
                    </a:lnTo>
                    <a:lnTo>
                      <a:pt x="56" y="179"/>
                    </a:lnTo>
                    <a:lnTo>
                      <a:pt x="89" y="231"/>
                    </a:lnTo>
                    <a:lnTo>
                      <a:pt x="120" y="277"/>
                    </a:lnTo>
                    <a:lnTo>
                      <a:pt x="128" y="288"/>
                    </a:lnTo>
                    <a:lnTo>
                      <a:pt x="135" y="297"/>
                    </a:lnTo>
                    <a:lnTo>
                      <a:pt x="139" y="306"/>
                    </a:lnTo>
                    <a:lnTo>
                      <a:pt x="144" y="317"/>
                    </a:lnTo>
                    <a:lnTo>
                      <a:pt x="146" y="332"/>
                    </a:lnTo>
                    <a:lnTo>
                      <a:pt x="148" y="352"/>
                    </a:lnTo>
                    <a:lnTo>
                      <a:pt x="150" y="382"/>
                    </a:lnTo>
                    <a:lnTo>
                      <a:pt x="150" y="422"/>
                    </a:lnTo>
                    <a:lnTo>
                      <a:pt x="152" y="533"/>
                    </a:lnTo>
                    <a:lnTo>
                      <a:pt x="611" y="533"/>
                    </a:lnTo>
                    <a:lnTo>
                      <a:pt x="613" y="433"/>
                    </a:lnTo>
                    <a:lnTo>
                      <a:pt x="613" y="384"/>
                    </a:lnTo>
                    <a:lnTo>
                      <a:pt x="613" y="349"/>
                    </a:lnTo>
                    <a:lnTo>
                      <a:pt x="616" y="334"/>
                    </a:lnTo>
                    <a:lnTo>
                      <a:pt x="620" y="319"/>
                    </a:lnTo>
                    <a:lnTo>
                      <a:pt x="627" y="301"/>
                    </a:lnTo>
                    <a:lnTo>
                      <a:pt x="635" y="280"/>
                    </a:lnTo>
                    <a:lnTo>
                      <a:pt x="659" y="242"/>
                    </a:lnTo>
                    <a:lnTo>
                      <a:pt x="690" y="194"/>
                    </a:lnTo>
                    <a:lnTo>
                      <a:pt x="723" y="144"/>
                    </a:lnTo>
                    <a:lnTo>
                      <a:pt x="749" y="107"/>
                    </a:lnTo>
                    <a:lnTo>
                      <a:pt x="760" y="89"/>
                    </a:lnTo>
                    <a:lnTo>
                      <a:pt x="764" y="70"/>
                    </a:lnTo>
                    <a:lnTo>
                      <a:pt x="766" y="52"/>
                    </a:lnTo>
                    <a:lnTo>
                      <a:pt x="766" y="35"/>
                    </a:lnTo>
                    <a:lnTo>
                      <a:pt x="760" y="22"/>
                    </a:lnTo>
                    <a:lnTo>
                      <a:pt x="751" y="11"/>
                    </a:lnTo>
                    <a:lnTo>
                      <a:pt x="747" y="6"/>
                    </a:lnTo>
                    <a:lnTo>
                      <a:pt x="740" y="4"/>
                    </a:lnTo>
                    <a:lnTo>
                      <a:pt x="734" y="2"/>
                    </a:lnTo>
                    <a:lnTo>
                      <a:pt x="725" y="0"/>
                    </a:lnTo>
                    <a:lnTo>
                      <a:pt x="699" y="2"/>
                    </a:lnTo>
                    <a:lnTo>
                      <a:pt x="672" y="2"/>
                    </a:lnTo>
                    <a:lnTo>
                      <a:pt x="651" y="2"/>
                    </a:lnTo>
                    <a:lnTo>
                      <a:pt x="640" y="2"/>
                    </a:lnTo>
                    <a:lnTo>
                      <a:pt x="633" y="2"/>
                    </a:lnTo>
                    <a:lnTo>
                      <a:pt x="629" y="2"/>
                    </a:lnTo>
                    <a:lnTo>
                      <a:pt x="622" y="2"/>
                    </a:lnTo>
                    <a:lnTo>
                      <a:pt x="616" y="2"/>
                    </a:lnTo>
                    <a:lnTo>
                      <a:pt x="574" y="4"/>
                    </a:lnTo>
                    <a:lnTo>
                      <a:pt x="498" y="4"/>
                    </a:lnTo>
                    <a:lnTo>
                      <a:pt x="423" y="4"/>
                    </a:lnTo>
                    <a:lnTo>
                      <a:pt x="388" y="4"/>
                    </a:lnTo>
                    <a:lnTo>
                      <a:pt x="382" y="4"/>
                    </a:lnTo>
                    <a:lnTo>
                      <a:pt x="375" y="4"/>
                    </a:lnTo>
                    <a:close/>
                  </a:path>
                </a:pathLst>
              </a:custGeom>
              <a:solidFill>
                <a:srgbClr val="6E9BC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1" name="任意多边形 311700"/>
              <p:cNvSpPr/>
              <p:nvPr/>
            </p:nvSpPr>
            <p:spPr>
              <a:xfrm>
                <a:off x="1349" y="2443"/>
                <a:ext cx="762" cy="531"/>
              </a:xfrm>
              <a:custGeom>
                <a:rect l="0" t="0" r="0" b="0"/>
                <a:pathLst>
                  <a:path w="762" h="531">
                    <a:moveTo>
                      <a:pt x="367" y="2"/>
                    </a:moveTo>
                    <a:lnTo>
                      <a:pt x="192" y="4"/>
                    </a:lnTo>
                    <a:lnTo>
                      <a:pt x="177" y="4"/>
                    </a:lnTo>
                    <a:lnTo>
                      <a:pt x="135" y="4"/>
                    </a:lnTo>
                    <a:lnTo>
                      <a:pt x="89" y="2"/>
                    </a:lnTo>
                    <a:lnTo>
                      <a:pt x="48" y="4"/>
                    </a:lnTo>
                    <a:lnTo>
                      <a:pt x="33" y="7"/>
                    </a:lnTo>
                    <a:lnTo>
                      <a:pt x="20" y="11"/>
                    </a:lnTo>
                    <a:lnTo>
                      <a:pt x="11" y="20"/>
                    </a:lnTo>
                    <a:lnTo>
                      <a:pt x="4" y="31"/>
                    </a:lnTo>
                    <a:lnTo>
                      <a:pt x="0" y="44"/>
                    </a:lnTo>
                    <a:lnTo>
                      <a:pt x="0" y="59"/>
                    </a:lnTo>
                    <a:lnTo>
                      <a:pt x="2" y="74"/>
                    </a:lnTo>
                    <a:lnTo>
                      <a:pt x="6" y="90"/>
                    </a:lnTo>
                    <a:lnTo>
                      <a:pt x="26" y="129"/>
                    </a:lnTo>
                    <a:lnTo>
                      <a:pt x="55" y="179"/>
                    </a:lnTo>
                    <a:lnTo>
                      <a:pt x="87" y="229"/>
                    </a:lnTo>
                    <a:lnTo>
                      <a:pt x="118" y="275"/>
                    </a:lnTo>
                    <a:lnTo>
                      <a:pt x="127" y="286"/>
                    </a:lnTo>
                    <a:lnTo>
                      <a:pt x="133" y="295"/>
                    </a:lnTo>
                    <a:lnTo>
                      <a:pt x="140" y="304"/>
                    </a:lnTo>
                    <a:lnTo>
                      <a:pt x="142" y="315"/>
                    </a:lnTo>
                    <a:lnTo>
                      <a:pt x="146" y="330"/>
                    </a:lnTo>
                    <a:lnTo>
                      <a:pt x="146" y="350"/>
                    </a:lnTo>
                    <a:lnTo>
                      <a:pt x="148" y="380"/>
                    </a:lnTo>
                    <a:lnTo>
                      <a:pt x="148" y="420"/>
                    </a:lnTo>
                    <a:lnTo>
                      <a:pt x="151" y="531"/>
                    </a:lnTo>
                    <a:lnTo>
                      <a:pt x="607" y="531"/>
                    </a:lnTo>
                    <a:lnTo>
                      <a:pt x="609" y="431"/>
                    </a:lnTo>
                    <a:lnTo>
                      <a:pt x="607" y="382"/>
                    </a:lnTo>
                    <a:lnTo>
                      <a:pt x="609" y="347"/>
                    </a:lnTo>
                    <a:lnTo>
                      <a:pt x="609" y="332"/>
                    </a:lnTo>
                    <a:lnTo>
                      <a:pt x="614" y="317"/>
                    </a:lnTo>
                    <a:lnTo>
                      <a:pt x="620" y="299"/>
                    </a:lnTo>
                    <a:lnTo>
                      <a:pt x="631" y="278"/>
                    </a:lnTo>
                    <a:lnTo>
                      <a:pt x="655" y="240"/>
                    </a:lnTo>
                    <a:lnTo>
                      <a:pt x="686" y="192"/>
                    </a:lnTo>
                    <a:lnTo>
                      <a:pt x="719" y="144"/>
                    </a:lnTo>
                    <a:lnTo>
                      <a:pt x="743" y="105"/>
                    </a:lnTo>
                    <a:lnTo>
                      <a:pt x="754" y="87"/>
                    </a:lnTo>
                    <a:lnTo>
                      <a:pt x="760" y="70"/>
                    </a:lnTo>
                    <a:lnTo>
                      <a:pt x="762" y="52"/>
                    </a:lnTo>
                    <a:lnTo>
                      <a:pt x="760" y="35"/>
                    </a:lnTo>
                    <a:lnTo>
                      <a:pt x="756" y="22"/>
                    </a:lnTo>
                    <a:lnTo>
                      <a:pt x="747" y="11"/>
                    </a:lnTo>
                    <a:lnTo>
                      <a:pt x="741" y="7"/>
                    </a:lnTo>
                    <a:lnTo>
                      <a:pt x="734" y="2"/>
                    </a:lnTo>
                    <a:lnTo>
                      <a:pt x="727" y="2"/>
                    </a:lnTo>
                    <a:lnTo>
                      <a:pt x="721" y="0"/>
                    </a:lnTo>
                    <a:lnTo>
                      <a:pt x="695" y="0"/>
                    </a:lnTo>
                    <a:lnTo>
                      <a:pt x="666" y="2"/>
                    </a:lnTo>
                    <a:lnTo>
                      <a:pt x="644" y="2"/>
                    </a:lnTo>
                    <a:lnTo>
                      <a:pt x="633" y="2"/>
                    </a:lnTo>
                    <a:lnTo>
                      <a:pt x="627" y="2"/>
                    </a:lnTo>
                    <a:lnTo>
                      <a:pt x="623" y="2"/>
                    </a:lnTo>
                    <a:lnTo>
                      <a:pt x="616" y="2"/>
                    </a:lnTo>
                    <a:lnTo>
                      <a:pt x="609" y="2"/>
                    </a:lnTo>
                    <a:lnTo>
                      <a:pt x="568" y="2"/>
                    </a:lnTo>
                    <a:lnTo>
                      <a:pt x="489" y="2"/>
                    </a:lnTo>
                    <a:lnTo>
                      <a:pt x="415" y="4"/>
                    </a:lnTo>
                    <a:lnTo>
                      <a:pt x="380" y="4"/>
                    </a:lnTo>
                    <a:lnTo>
                      <a:pt x="373" y="4"/>
                    </a:lnTo>
                    <a:lnTo>
                      <a:pt x="367" y="2"/>
                    </a:lnTo>
                    <a:close/>
                  </a:path>
                </a:pathLst>
              </a:custGeom>
              <a:solidFill>
                <a:srgbClr val="6C9B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2" name="任意多边形 311701"/>
              <p:cNvSpPr/>
              <p:nvPr/>
            </p:nvSpPr>
            <p:spPr>
              <a:xfrm>
                <a:off x="1351" y="2445"/>
                <a:ext cx="758" cy="529"/>
              </a:xfrm>
              <a:custGeom>
                <a:rect l="0" t="0" r="0" b="0"/>
                <a:pathLst>
                  <a:path w="758" h="529">
                    <a:moveTo>
                      <a:pt x="358" y="2"/>
                    </a:moveTo>
                    <a:lnTo>
                      <a:pt x="192" y="5"/>
                    </a:lnTo>
                    <a:lnTo>
                      <a:pt x="175" y="5"/>
                    </a:lnTo>
                    <a:lnTo>
                      <a:pt x="136" y="2"/>
                    </a:lnTo>
                    <a:lnTo>
                      <a:pt x="90" y="2"/>
                    </a:lnTo>
                    <a:lnTo>
                      <a:pt x="50" y="5"/>
                    </a:lnTo>
                    <a:lnTo>
                      <a:pt x="35" y="7"/>
                    </a:lnTo>
                    <a:lnTo>
                      <a:pt x="22" y="11"/>
                    </a:lnTo>
                    <a:lnTo>
                      <a:pt x="11" y="20"/>
                    </a:lnTo>
                    <a:lnTo>
                      <a:pt x="4" y="31"/>
                    </a:lnTo>
                    <a:lnTo>
                      <a:pt x="0" y="44"/>
                    </a:lnTo>
                    <a:lnTo>
                      <a:pt x="0" y="57"/>
                    </a:lnTo>
                    <a:lnTo>
                      <a:pt x="2" y="72"/>
                    </a:lnTo>
                    <a:lnTo>
                      <a:pt x="9" y="90"/>
                    </a:lnTo>
                    <a:lnTo>
                      <a:pt x="28" y="129"/>
                    </a:lnTo>
                    <a:lnTo>
                      <a:pt x="57" y="177"/>
                    </a:lnTo>
                    <a:lnTo>
                      <a:pt x="87" y="227"/>
                    </a:lnTo>
                    <a:lnTo>
                      <a:pt x="118" y="273"/>
                    </a:lnTo>
                    <a:lnTo>
                      <a:pt x="127" y="284"/>
                    </a:lnTo>
                    <a:lnTo>
                      <a:pt x="133" y="293"/>
                    </a:lnTo>
                    <a:lnTo>
                      <a:pt x="140" y="302"/>
                    </a:lnTo>
                    <a:lnTo>
                      <a:pt x="142" y="313"/>
                    </a:lnTo>
                    <a:lnTo>
                      <a:pt x="146" y="328"/>
                    </a:lnTo>
                    <a:lnTo>
                      <a:pt x="146" y="348"/>
                    </a:lnTo>
                    <a:lnTo>
                      <a:pt x="149" y="376"/>
                    </a:lnTo>
                    <a:lnTo>
                      <a:pt x="149" y="415"/>
                    </a:lnTo>
                    <a:lnTo>
                      <a:pt x="151" y="529"/>
                    </a:lnTo>
                    <a:lnTo>
                      <a:pt x="605" y="529"/>
                    </a:lnTo>
                    <a:lnTo>
                      <a:pt x="605" y="426"/>
                    </a:lnTo>
                    <a:lnTo>
                      <a:pt x="605" y="380"/>
                    </a:lnTo>
                    <a:lnTo>
                      <a:pt x="605" y="345"/>
                    </a:lnTo>
                    <a:lnTo>
                      <a:pt x="607" y="330"/>
                    </a:lnTo>
                    <a:lnTo>
                      <a:pt x="612" y="315"/>
                    </a:lnTo>
                    <a:lnTo>
                      <a:pt x="618" y="297"/>
                    </a:lnTo>
                    <a:lnTo>
                      <a:pt x="629" y="276"/>
                    </a:lnTo>
                    <a:lnTo>
                      <a:pt x="651" y="238"/>
                    </a:lnTo>
                    <a:lnTo>
                      <a:pt x="684" y="190"/>
                    </a:lnTo>
                    <a:lnTo>
                      <a:pt x="714" y="142"/>
                    </a:lnTo>
                    <a:lnTo>
                      <a:pt x="741" y="105"/>
                    </a:lnTo>
                    <a:lnTo>
                      <a:pt x="752" y="88"/>
                    </a:lnTo>
                    <a:lnTo>
                      <a:pt x="756" y="68"/>
                    </a:lnTo>
                    <a:lnTo>
                      <a:pt x="758" y="50"/>
                    </a:lnTo>
                    <a:lnTo>
                      <a:pt x="756" y="35"/>
                    </a:lnTo>
                    <a:lnTo>
                      <a:pt x="752" y="22"/>
                    </a:lnTo>
                    <a:lnTo>
                      <a:pt x="743" y="11"/>
                    </a:lnTo>
                    <a:lnTo>
                      <a:pt x="739" y="7"/>
                    </a:lnTo>
                    <a:lnTo>
                      <a:pt x="732" y="2"/>
                    </a:lnTo>
                    <a:lnTo>
                      <a:pt x="725" y="0"/>
                    </a:lnTo>
                    <a:lnTo>
                      <a:pt x="717" y="0"/>
                    </a:lnTo>
                    <a:lnTo>
                      <a:pt x="690" y="0"/>
                    </a:lnTo>
                    <a:lnTo>
                      <a:pt x="664" y="0"/>
                    </a:lnTo>
                    <a:lnTo>
                      <a:pt x="640" y="2"/>
                    </a:lnTo>
                    <a:lnTo>
                      <a:pt x="629" y="2"/>
                    </a:lnTo>
                    <a:lnTo>
                      <a:pt x="623" y="2"/>
                    </a:lnTo>
                    <a:lnTo>
                      <a:pt x="618" y="2"/>
                    </a:lnTo>
                    <a:lnTo>
                      <a:pt x="612" y="2"/>
                    </a:lnTo>
                    <a:lnTo>
                      <a:pt x="605" y="2"/>
                    </a:lnTo>
                    <a:lnTo>
                      <a:pt x="564" y="2"/>
                    </a:lnTo>
                    <a:lnTo>
                      <a:pt x="485" y="2"/>
                    </a:lnTo>
                    <a:lnTo>
                      <a:pt x="409" y="2"/>
                    </a:lnTo>
                    <a:lnTo>
                      <a:pt x="374" y="2"/>
                    </a:lnTo>
                    <a:lnTo>
                      <a:pt x="365" y="2"/>
                    </a:lnTo>
                    <a:lnTo>
                      <a:pt x="358" y="2"/>
                    </a:lnTo>
                    <a:close/>
                  </a:path>
                </a:pathLst>
              </a:custGeom>
              <a:solidFill>
                <a:srgbClr val="6B9A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3" name="任意多边形 311702"/>
              <p:cNvSpPr/>
              <p:nvPr/>
            </p:nvSpPr>
            <p:spPr>
              <a:xfrm>
                <a:off x="1355" y="2447"/>
                <a:ext cx="754" cy="527"/>
              </a:xfrm>
              <a:custGeom>
                <a:rect l="0" t="0" r="0" b="0"/>
                <a:pathLst>
                  <a:path w="754" h="527">
                    <a:moveTo>
                      <a:pt x="350" y="3"/>
                    </a:moveTo>
                    <a:lnTo>
                      <a:pt x="188" y="3"/>
                    </a:lnTo>
                    <a:lnTo>
                      <a:pt x="173" y="3"/>
                    </a:lnTo>
                    <a:lnTo>
                      <a:pt x="134" y="3"/>
                    </a:lnTo>
                    <a:lnTo>
                      <a:pt x="88" y="3"/>
                    </a:lnTo>
                    <a:lnTo>
                      <a:pt x="49" y="3"/>
                    </a:lnTo>
                    <a:lnTo>
                      <a:pt x="33" y="5"/>
                    </a:lnTo>
                    <a:lnTo>
                      <a:pt x="20" y="11"/>
                    </a:lnTo>
                    <a:lnTo>
                      <a:pt x="11" y="20"/>
                    </a:lnTo>
                    <a:lnTo>
                      <a:pt x="5" y="31"/>
                    </a:lnTo>
                    <a:lnTo>
                      <a:pt x="0" y="42"/>
                    </a:lnTo>
                    <a:lnTo>
                      <a:pt x="0" y="57"/>
                    </a:lnTo>
                    <a:lnTo>
                      <a:pt x="3" y="72"/>
                    </a:lnTo>
                    <a:lnTo>
                      <a:pt x="7" y="88"/>
                    </a:lnTo>
                    <a:lnTo>
                      <a:pt x="27" y="127"/>
                    </a:lnTo>
                    <a:lnTo>
                      <a:pt x="55" y="175"/>
                    </a:lnTo>
                    <a:lnTo>
                      <a:pt x="86" y="225"/>
                    </a:lnTo>
                    <a:lnTo>
                      <a:pt x="118" y="271"/>
                    </a:lnTo>
                    <a:lnTo>
                      <a:pt x="125" y="282"/>
                    </a:lnTo>
                    <a:lnTo>
                      <a:pt x="132" y="291"/>
                    </a:lnTo>
                    <a:lnTo>
                      <a:pt x="138" y="300"/>
                    </a:lnTo>
                    <a:lnTo>
                      <a:pt x="142" y="311"/>
                    </a:lnTo>
                    <a:lnTo>
                      <a:pt x="145" y="326"/>
                    </a:lnTo>
                    <a:lnTo>
                      <a:pt x="145" y="346"/>
                    </a:lnTo>
                    <a:lnTo>
                      <a:pt x="147" y="374"/>
                    </a:lnTo>
                    <a:lnTo>
                      <a:pt x="147" y="413"/>
                    </a:lnTo>
                    <a:lnTo>
                      <a:pt x="149" y="527"/>
                    </a:lnTo>
                    <a:lnTo>
                      <a:pt x="601" y="527"/>
                    </a:lnTo>
                    <a:lnTo>
                      <a:pt x="601" y="424"/>
                    </a:lnTo>
                    <a:lnTo>
                      <a:pt x="601" y="378"/>
                    </a:lnTo>
                    <a:lnTo>
                      <a:pt x="601" y="343"/>
                    </a:lnTo>
                    <a:lnTo>
                      <a:pt x="603" y="328"/>
                    </a:lnTo>
                    <a:lnTo>
                      <a:pt x="608" y="313"/>
                    </a:lnTo>
                    <a:lnTo>
                      <a:pt x="614" y="295"/>
                    </a:lnTo>
                    <a:lnTo>
                      <a:pt x="625" y="274"/>
                    </a:lnTo>
                    <a:lnTo>
                      <a:pt x="647" y="236"/>
                    </a:lnTo>
                    <a:lnTo>
                      <a:pt x="678" y="188"/>
                    </a:lnTo>
                    <a:lnTo>
                      <a:pt x="710" y="142"/>
                    </a:lnTo>
                    <a:lnTo>
                      <a:pt x="735" y="105"/>
                    </a:lnTo>
                    <a:lnTo>
                      <a:pt x="745" y="86"/>
                    </a:lnTo>
                    <a:lnTo>
                      <a:pt x="752" y="68"/>
                    </a:lnTo>
                    <a:lnTo>
                      <a:pt x="754" y="51"/>
                    </a:lnTo>
                    <a:lnTo>
                      <a:pt x="752" y="35"/>
                    </a:lnTo>
                    <a:lnTo>
                      <a:pt x="745" y="20"/>
                    </a:lnTo>
                    <a:lnTo>
                      <a:pt x="739" y="9"/>
                    </a:lnTo>
                    <a:lnTo>
                      <a:pt x="732" y="5"/>
                    </a:lnTo>
                    <a:lnTo>
                      <a:pt x="726" y="3"/>
                    </a:lnTo>
                    <a:lnTo>
                      <a:pt x="719" y="0"/>
                    </a:lnTo>
                    <a:lnTo>
                      <a:pt x="713" y="0"/>
                    </a:lnTo>
                    <a:lnTo>
                      <a:pt x="686" y="0"/>
                    </a:lnTo>
                    <a:lnTo>
                      <a:pt x="658" y="0"/>
                    </a:lnTo>
                    <a:lnTo>
                      <a:pt x="634" y="0"/>
                    </a:lnTo>
                    <a:lnTo>
                      <a:pt x="623" y="0"/>
                    </a:lnTo>
                    <a:lnTo>
                      <a:pt x="619" y="3"/>
                    </a:lnTo>
                    <a:lnTo>
                      <a:pt x="612" y="3"/>
                    </a:lnTo>
                    <a:lnTo>
                      <a:pt x="606" y="3"/>
                    </a:lnTo>
                    <a:lnTo>
                      <a:pt x="599" y="3"/>
                    </a:lnTo>
                    <a:lnTo>
                      <a:pt x="558" y="3"/>
                    </a:lnTo>
                    <a:lnTo>
                      <a:pt x="477" y="3"/>
                    </a:lnTo>
                    <a:lnTo>
                      <a:pt x="398" y="3"/>
                    </a:lnTo>
                    <a:lnTo>
                      <a:pt x="363" y="3"/>
                    </a:lnTo>
                    <a:lnTo>
                      <a:pt x="357" y="3"/>
                    </a:lnTo>
                    <a:lnTo>
                      <a:pt x="350" y="3"/>
                    </a:lnTo>
                    <a:close/>
                  </a:path>
                </a:pathLst>
              </a:custGeom>
              <a:solidFill>
                <a:srgbClr val="6998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4" name="任意多边形 311703"/>
              <p:cNvSpPr/>
              <p:nvPr/>
            </p:nvSpPr>
            <p:spPr>
              <a:xfrm>
                <a:off x="1358" y="2450"/>
                <a:ext cx="749" cy="524"/>
              </a:xfrm>
              <a:custGeom>
                <a:rect l="0" t="0" r="0" b="0"/>
                <a:pathLst>
                  <a:path w="749" h="524">
                    <a:moveTo>
                      <a:pt x="340" y="2"/>
                    </a:moveTo>
                    <a:lnTo>
                      <a:pt x="188" y="2"/>
                    </a:lnTo>
                    <a:lnTo>
                      <a:pt x="170" y="2"/>
                    </a:lnTo>
                    <a:lnTo>
                      <a:pt x="133" y="2"/>
                    </a:lnTo>
                    <a:lnTo>
                      <a:pt x="87" y="2"/>
                    </a:lnTo>
                    <a:lnTo>
                      <a:pt x="48" y="2"/>
                    </a:lnTo>
                    <a:lnTo>
                      <a:pt x="32" y="4"/>
                    </a:lnTo>
                    <a:lnTo>
                      <a:pt x="21" y="10"/>
                    </a:lnTo>
                    <a:lnTo>
                      <a:pt x="11" y="19"/>
                    </a:lnTo>
                    <a:lnTo>
                      <a:pt x="4" y="28"/>
                    </a:lnTo>
                    <a:lnTo>
                      <a:pt x="0" y="41"/>
                    </a:lnTo>
                    <a:lnTo>
                      <a:pt x="0" y="56"/>
                    </a:lnTo>
                    <a:lnTo>
                      <a:pt x="2" y="72"/>
                    </a:lnTo>
                    <a:lnTo>
                      <a:pt x="6" y="87"/>
                    </a:lnTo>
                    <a:lnTo>
                      <a:pt x="26" y="126"/>
                    </a:lnTo>
                    <a:lnTo>
                      <a:pt x="54" y="174"/>
                    </a:lnTo>
                    <a:lnTo>
                      <a:pt x="87" y="222"/>
                    </a:lnTo>
                    <a:lnTo>
                      <a:pt x="118" y="268"/>
                    </a:lnTo>
                    <a:lnTo>
                      <a:pt x="126" y="279"/>
                    </a:lnTo>
                    <a:lnTo>
                      <a:pt x="133" y="288"/>
                    </a:lnTo>
                    <a:lnTo>
                      <a:pt x="137" y="297"/>
                    </a:lnTo>
                    <a:lnTo>
                      <a:pt x="142" y="308"/>
                    </a:lnTo>
                    <a:lnTo>
                      <a:pt x="144" y="321"/>
                    </a:lnTo>
                    <a:lnTo>
                      <a:pt x="146" y="343"/>
                    </a:lnTo>
                    <a:lnTo>
                      <a:pt x="146" y="371"/>
                    </a:lnTo>
                    <a:lnTo>
                      <a:pt x="146" y="410"/>
                    </a:lnTo>
                    <a:lnTo>
                      <a:pt x="148" y="524"/>
                    </a:lnTo>
                    <a:lnTo>
                      <a:pt x="598" y="524"/>
                    </a:lnTo>
                    <a:lnTo>
                      <a:pt x="598" y="421"/>
                    </a:lnTo>
                    <a:lnTo>
                      <a:pt x="598" y="375"/>
                    </a:lnTo>
                    <a:lnTo>
                      <a:pt x="598" y="340"/>
                    </a:lnTo>
                    <a:lnTo>
                      <a:pt x="600" y="325"/>
                    </a:lnTo>
                    <a:lnTo>
                      <a:pt x="605" y="310"/>
                    </a:lnTo>
                    <a:lnTo>
                      <a:pt x="611" y="292"/>
                    </a:lnTo>
                    <a:lnTo>
                      <a:pt x="620" y="273"/>
                    </a:lnTo>
                    <a:lnTo>
                      <a:pt x="644" y="233"/>
                    </a:lnTo>
                    <a:lnTo>
                      <a:pt x="675" y="188"/>
                    </a:lnTo>
                    <a:lnTo>
                      <a:pt x="705" y="139"/>
                    </a:lnTo>
                    <a:lnTo>
                      <a:pt x="732" y="102"/>
                    </a:lnTo>
                    <a:lnTo>
                      <a:pt x="740" y="85"/>
                    </a:lnTo>
                    <a:lnTo>
                      <a:pt x="747" y="67"/>
                    </a:lnTo>
                    <a:lnTo>
                      <a:pt x="749" y="50"/>
                    </a:lnTo>
                    <a:lnTo>
                      <a:pt x="747" y="32"/>
                    </a:lnTo>
                    <a:lnTo>
                      <a:pt x="742" y="19"/>
                    </a:lnTo>
                    <a:lnTo>
                      <a:pt x="734" y="8"/>
                    </a:lnTo>
                    <a:lnTo>
                      <a:pt x="729" y="4"/>
                    </a:lnTo>
                    <a:lnTo>
                      <a:pt x="723" y="2"/>
                    </a:lnTo>
                    <a:lnTo>
                      <a:pt x="716" y="0"/>
                    </a:lnTo>
                    <a:lnTo>
                      <a:pt x="707" y="0"/>
                    </a:lnTo>
                    <a:lnTo>
                      <a:pt x="681" y="0"/>
                    </a:lnTo>
                    <a:lnTo>
                      <a:pt x="653" y="0"/>
                    </a:lnTo>
                    <a:lnTo>
                      <a:pt x="629" y="0"/>
                    </a:lnTo>
                    <a:lnTo>
                      <a:pt x="618" y="0"/>
                    </a:lnTo>
                    <a:lnTo>
                      <a:pt x="614" y="0"/>
                    </a:lnTo>
                    <a:lnTo>
                      <a:pt x="607" y="2"/>
                    </a:lnTo>
                    <a:lnTo>
                      <a:pt x="600" y="2"/>
                    </a:lnTo>
                    <a:lnTo>
                      <a:pt x="594" y="2"/>
                    </a:lnTo>
                    <a:lnTo>
                      <a:pt x="552" y="2"/>
                    </a:lnTo>
                    <a:lnTo>
                      <a:pt x="472" y="2"/>
                    </a:lnTo>
                    <a:lnTo>
                      <a:pt x="391" y="2"/>
                    </a:lnTo>
                    <a:lnTo>
                      <a:pt x="356" y="2"/>
                    </a:lnTo>
                    <a:lnTo>
                      <a:pt x="349" y="2"/>
                    </a:lnTo>
                    <a:lnTo>
                      <a:pt x="340" y="2"/>
                    </a:lnTo>
                    <a:close/>
                  </a:path>
                </a:pathLst>
              </a:custGeom>
              <a:solidFill>
                <a:srgbClr val="6798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5" name="任意多边形 311704"/>
              <p:cNvSpPr/>
              <p:nvPr/>
            </p:nvSpPr>
            <p:spPr>
              <a:xfrm>
                <a:off x="1360" y="2452"/>
                <a:ext cx="745" cy="522"/>
              </a:xfrm>
              <a:custGeom>
                <a:rect l="0" t="0" r="0" b="0"/>
                <a:pathLst>
                  <a:path w="745" h="522">
                    <a:moveTo>
                      <a:pt x="334" y="2"/>
                    </a:moveTo>
                    <a:lnTo>
                      <a:pt x="186" y="2"/>
                    </a:lnTo>
                    <a:lnTo>
                      <a:pt x="170" y="2"/>
                    </a:lnTo>
                    <a:lnTo>
                      <a:pt x="133" y="2"/>
                    </a:lnTo>
                    <a:lnTo>
                      <a:pt x="87" y="2"/>
                    </a:lnTo>
                    <a:lnTo>
                      <a:pt x="50" y="2"/>
                    </a:lnTo>
                    <a:lnTo>
                      <a:pt x="35" y="4"/>
                    </a:lnTo>
                    <a:lnTo>
                      <a:pt x="22" y="11"/>
                    </a:lnTo>
                    <a:lnTo>
                      <a:pt x="13" y="17"/>
                    </a:lnTo>
                    <a:lnTo>
                      <a:pt x="6" y="28"/>
                    </a:lnTo>
                    <a:lnTo>
                      <a:pt x="2" y="41"/>
                    </a:lnTo>
                    <a:lnTo>
                      <a:pt x="0" y="54"/>
                    </a:lnTo>
                    <a:lnTo>
                      <a:pt x="4" y="70"/>
                    </a:lnTo>
                    <a:lnTo>
                      <a:pt x="9" y="87"/>
                    </a:lnTo>
                    <a:lnTo>
                      <a:pt x="28" y="124"/>
                    </a:lnTo>
                    <a:lnTo>
                      <a:pt x="57" y="172"/>
                    </a:lnTo>
                    <a:lnTo>
                      <a:pt x="87" y="223"/>
                    </a:lnTo>
                    <a:lnTo>
                      <a:pt x="118" y="266"/>
                    </a:lnTo>
                    <a:lnTo>
                      <a:pt x="127" y="277"/>
                    </a:lnTo>
                    <a:lnTo>
                      <a:pt x="133" y="286"/>
                    </a:lnTo>
                    <a:lnTo>
                      <a:pt x="137" y="295"/>
                    </a:lnTo>
                    <a:lnTo>
                      <a:pt x="142" y="306"/>
                    </a:lnTo>
                    <a:lnTo>
                      <a:pt x="144" y="319"/>
                    </a:lnTo>
                    <a:lnTo>
                      <a:pt x="146" y="341"/>
                    </a:lnTo>
                    <a:lnTo>
                      <a:pt x="146" y="369"/>
                    </a:lnTo>
                    <a:lnTo>
                      <a:pt x="146" y="406"/>
                    </a:lnTo>
                    <a:lnTo>
                      <a:pt x="148" y="522"/>
                    </a:lnTo>
                    <a:lnTo>
                      <a:pt x="594" y="522"/>
                    </a:lnTo>
                    <a:lnTo>
                      <a:pt x="596" y="417"/>
                    </a:lnTo>
                    <a:lnTo>
                      <a:pt x="596" y="371"/>
                    </a:lnTo>
                    <a:lnTo>
                      <a:pt x="596" y="338"/>
                    </a:lnTo>
                    <a:lnTo>
                      <a:pt x="598" y="323"/>
                    </a:lnTo>
                    <a:lnTo>
                      <a:pt x="603" y="308"/>
                    </a:lnTo>
                    <a:lnTo>
                      <a:pt x="609" y="290"/>
                    </a:lnTo>
                    <a:lnTo>
                      <a:pt x="618" y="271"/>
                    </a:lnTo>
                    <a:lnTo>
                      <a:pt x="640" y="234"/>
                    </a:lnTo>
                    <a:lnTo>
                      <a:pt x="671" y="186"/>
                    </a:lnTo>
                    <a:lnTo>
                      <a:pt x="703" y="140"/>
                    </a:lnTo>
                    <a:lnTo>
                      <a:pt x="727" y="102"/>
                    </a:lnTo>
                    <a:lnTo>
                      <a:pt x="738" y="83"/>
                    </a:lnTo>
                    <a:lnTo>
                      <a:pt x="743" y="65"/>
                    </a:lnTo>
                    <a:lnTo>
                      <a:pt x="745" y="48"/>
                    </a:lnTo>
                    <a:lnTo>
                      <a:pt x="745" y="33"/>
                    </a:lnTo>
                    <a:lnTo>
                      <a:pt x="738" y="19"/>
                    </a:lnTo>
                    <a:lnTo>
                      <a:pt x="730" y="8"/>
                    </a:lnTo>
                    <a:lnTo>
                      <a:pt x="725" y="4"/>
                    </a:lnTo>
                    <a:lnTo>
                      <a:pt x="719" y="2"/>
                    </a:lnTo>
                    <a:lnTo>
                      <a:pt x="712" y="0"/>
                    </a:lnTo>
                    <a:lnTo>
                      <a:pt x="705" y="0"/>
                    </a:lnTo>
                    <a:lnTo>
                      <a:pt x="677" y="0"/>
                    </a:lnTo>
                    <a:lnTo>
                      <a:pt x="649" y="0"/>
                    </a:lnTo>
                    <a:lnTo>
                      <a:pt x="627" y="0"/>
                    </a:lnTo>
                    <a:lnTo>
                      <a:pt x="614" y="0"/>
                    </a:lnTo>
                    <a:lnTo>
                      <a:pt x="609" y="0"/>
                    </a:lnTo>
                    <a:lnTo>
                      <a:pt x="603" y="0"/>
                    </a:lnTo>
                    <a:lnTo>
                      <a:pt x="596" y="0"/>
                    </a:lnTo>
                    <a:lnTo>
                      <a:pt x="590" y="2"/>
                    </a:lnTo>
                    <a:lnTo>
                      <a:pt x="548" y="2"/>
                    </a:lnTo>
                    <a:lnTo>
                      <a:pt x="465" y="2"/>
                    </a:lnTo>
                    <a:lnTo>
                      <a:pt x="384" y="2"/>
                    </a:lnTo>
                    <a:lnTo>
                      <a:pt x="347" y="2"/>
                    </a:lnTo>
                    <a:lnTo>
                      <a:pt x="341" y="2"/>
                    </a:lnTo>
                    <a:lnTo>
                      <a:pt x="334" y="2"/>
                    </a:lnTo>
                    <a:close/>
                  </a:path>
                </a:pathLst>
              </a:custGeom>
              <a:solidFill>
                <a:srgbClr val="6597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6" name="任意多边形 311705"/>
              <p:cNvSpPr/>
              <p:nvPr/>
            </p:nvSpPr>
            <p:spPr>
              <a:xfrm>
                <a:off x="1364" y="2452"/>
                <a:ext cx="741" cy="522"/>
              </a:xfrm>
              <a:custGeom>
                <a:rect l="0" t="0" r="0" b="0"/>
                <a:pathLst>
                  <a:path w="741" h="522">
                    <a:moveTo>
                      <a:pt x="326" y="4"/>
                    </a:moveTo>
                    <a:lnTo>
                      <a:pt x="182" y="4"/>
                    </a:lnTo>
                    <a:lnTo>
                      <a:pt x="166" y="4"/>
                    </a:lnTo>
                    <a:lnTo>
                      <a:pt x="131" y="4"/>
                    </a:lnTo>
                    <a:lnTo>
                      <a:pt x="85" y="4"/>
                    </a:lnTo>
                    <a:lnTo>
                      <a:pt x="48" y="4"/>
                    </a:lnTo>
                    <a:lnTo>
                      <a:pt x="33" y="6"/>
                    </a:lnTo>
                    <a:lnTo>
                      <a:pt x="20" y="11"/>
                    </a:lnTo>
                    <a:lnTo>
                      <a:pt x="11" y="19"/>
                    </a:lnTo>
                    <a:lnTo>
                      <a:pt x="5" y="30"/>
                    </a:lnTo>
                    <a:lnTo>
                      <a:pt x="0" y="41"/>
                    </a:lnTo>
                    <a:lnTo>
                      <a:pt x="0" y="57"/>
                    </a:lnTo>
                    <a:lnTo>
                      <a:pt x="2" y="72"/>
                    </a:lnTo>
                    <a:lnTo>
                      <a:pt x="7" y="87"/>
                    </a:lnTo>
                    <a:lnTo>
                      <a:pt x="26" y="127"/>
                    </a:lnTo>
                    <a:lnTo>
                      <a:pt x="55" y="172"/>
                    </a:lnTo>
                    <a:lnTo>
                      <a:pt x="85" y="223"/>
                    </a:lnTo>
                    <a:lnTo>
                      <a:pt x="116" y="266"/>
                    </a:lnTo>
                    <a:lnTo>
                      <a:pt x="125" y="277"/>
                    </a:lnTo>
                    <a:lnTo>
                      <a:pt x="131" y="286"/>
                    </a:lnTo>
                    <a:lnTo>
                      <a:pt x="136" y="295"/>
                    </a:lnTo>
                    <a:lnTo>
                      <a:pt x="140" y="306"/>
                    </a:lnTo>
                    <a:lnTo>
                      <a:pt x="142" y="319"/>
                    </a:lnTo>
                    <a:lnTo>
                      <a:pt x="144" y="341"/>
                    </a:lnTo>
                    <a:lnTo>
                      <a:pt x="144" y="367"/>
                    </a:lnTo>
                    <a:lnTo>
                      <a:pt x="144" y="406"/>
                    </a:lnTo>
                    <a:lnTo>
                      <a:pt x="147" y="522"/>
                    </a:lnTo>
                    <a:lnTo>
                      <a:pt x="590" y="522"/>
                    </a:lnTo>
                    <a:lnTo>
                      <a:pt x="592" y="417"/>
                    </a:lnTo>
                    <a:lnTo>
                      <a:pt x="590" y="371"/>
                    </a:lnTo>
                    <a:lnTo>
                      <a:pt x="592" y="338"/>
                    </a:lnTo>
                    <a:lnTo>
                      <a:pt x="592" y="323"/>
                    </a:lnTo>
                    <a:lnTo>
                      <a:pt x="597" y="308"/>
                    </a:lnTo>
                    <a:lnTo>
                      <a:pt x="603" y="290"/>
                    </a:lnTo>
                    <a:lnTo>
                      <a:pt x="614" y="271"/>
                    </a:lnTo>
                    <a:lnTo>
                      <a:pt x="636" y="234"/>
                    </a:lnTo>
                    <a:lnTo>
                      <a:pt x="667" y="186"/>
                    </a:lnTo>
                    <a:lnTo>
                      <a:pt x="697" y="140"/>
                    </a:lnTo>
                    <a:lnTo>
                      <a:pt x="723" y="102"/>
                    </a:lnTo>
                    <a:lnTo>
                      <a:pt x="732" y="85"/>
                    </a:lnTo>
                    <a:lnTo>
                      <a:pt x="739" y="67"/>
                    </a:lnTo>
                    <a:lnTo>
                      <a:pt x="741" y="50"/>
                    </a:lnTo>
                    <a:lnTo>
                      <a:pt x="739" y="35"/>
                    </a:lnTo>
                    <a:lnTo>
                      <a:pt x="734" y="22"/>
                    </a:lnTo>
                    <a:lnTo>
                      <a:pt x="726" y="11"/>
                    </a:lnTo>
                    <a:lnTo>
                      <a:pt x="719" y="6"/>
                    </a:lnTo>
                    <a:lnTo>
                      <a:pt x="715" y="4"/>
                    </a:lnTo>
                    <a:lnTo>
                      <a:pt x="708" y="2"/>
                    </a:lnTo>
                    <a:lnTo>
                      <a:pt x="699" y="0"/>
                    </a:lnTo>
                    <a:lnTo>
                      <a:pt x="673" y="2"/>
                    </a:lnTo>
                    <a:lnTo>
                      <a:pt x="642" y="2"/>
                    </a:lnTo>
                    <a:lnTo>
                      <a:pt x="621" y="2"/>
                    </a:lnTo>
                    <a:lnTo>
                      <a:pt x="610" y="2"/>
                    </a:lnTo>
                    <a:lnTo>
                      <a:pt x="603" y="2"/>
                    </a:lnTo>
                    <a:lnTo>
                      <a:pt x="597" y="2"/>
                    </a:lnTo>
                    <a:lnTo>
                      <a:pt x="590" y="2"/>
                    </a:lnTo>
                    <a:lnTo>
                      <a:pt x="584" y="2"/>
                    </a:lnTo>
                    <a:lnTo>
                      <a:pt x="540" y="4"/>
                    </a:lnTo>
                    <a:lnTo>
                      <a:pt x="457" y="4"/>
                    </a:lnTo>
                    <a:lnTo>
                      <a:pt x="376" y="4"/>
                    </a:lnTo>
                    <a:lnTo>
                      <a:pt x="339" y="4"/>
                    </a:lnTo>
                    <a:lnTo>
                      <a:pt x="332" y="4"/>
                    </a:lnTo>
                    <a:lnTo>
                      <a:pt x="326" y="4"/>
                    </a:lnTo>
                    <a:close/>
                  </a:path>
                </a:pathLst>
              </a:custGeom>
              <a:solidFill>
                <a:srgbClr val="6395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7" name="任意多边形 311706"/>
              <p:cNvSpPr/>
              <p:nvPr/>
            </p:nvSpPr>
            <p:spPr>
              <a:xfrm>
                <a:off x="1366" y="2454"/>
                <a:ext cx="737" cy="520"/>
              </a:xfrm>
              <a:custGeom>
                <a:rect l="0" t="0" r="0" b="0"/>
                <a:pathLst>
                  <a:path w="737" h="520">
                    <a:moveTo>
                      <a:pt x="317" y="2"/>
                    </a:moveTo>
                    <a:lnTo>
                      <a:pt x="182" y="4"/>
                    </a:lnTo>
                    <a:lnTo>
                      <a:pt x="166" y="4"/>
                    </a:lnTo>
                    <a:lnTo>
                      <a:pt x="131" y="2"/>
                    </a:lnTo>
                    <a:lnTo>
                      <a:pt x="88" y="2"/>
                    </a:lnTo>
                    <a:lnTo>
                      <a:pt x="48" y="4"/>
                    </a:lnTo>
                    <a:lnTo>
                      <a:pt x="35" y="6"/>
                    </a:lnTo>
                    <a:lnTo>
                      <a:pt x="22" y="11"/>
                    </a:lnTo>
                    <a:lnTo>
                      <a:pt x="13" y="20"/>
                    </a:lnTo>
                    <a:lnTo>
                      <a:pt x="7" y="31"/>
                    </a:lnTo>
                    <a:lnTo>
                      <a:pt x="3" y="41"/>
                    </a:lnTo>
                    <a:lnTo>
                      <a:pt x="0" y="57"/>
                    </a:lnTo>
                    <a:lnTo>
                      <a:pt x="3" y="70"/>
                    </a:lnTo>
                    <a:lnTo>
                      <a:pt x="9" y="87"/>
                    </a:lnTo>
                    <a:lnTo>
                      <a:pt x="29" y="125"/>
                    </a:lnTo>
                    <a:lnTo>
                      <a:pt x="55" y="173"/>
                    </a:lnTo>
                    <a:lnTo>
                      <a:pt x="86" y="221"/>
                    </a:lnTo>
                    <a:lnTo>
                      <a:pt x="116" y="264"/>
                    </a:lnTo>
                    <a:lnTo>
                      <a:pt x="125" y="275"/>
                    </a:lnTo>
                    <a:lnTo>
                      <a:pt x="131" y="284"/>
                    </a:lnTo>
                    <a:lnTo>
                      <a:pt x="136" y="293"/>
                    </a:lnTo>
                    <a:lnTo>
                      <a:pt x="140" y="304"/>
                    </a:lnTo>
                    <a:lnTo>
                      <a:pt x="142" y="317"/>
                    </a:lnTo>
                    <a:lnTo>
                      <a:pt x="145" y="336"/>
                    </a:lnTo>
                    <a:lnTo>
                      <a:pt x="145" y="365"/>
                    </a:lnTo>
                    <a:lnTo>
                      <a:pt x="145" y="404"/>
                    </a:lnTo>
                    <a:lnTo>
                      <a:pt x="147" y="520"/>
                    </a:lnTo>
                    <a:lnTo>
                      <a:pt x="588" y="520"/>
                    </a:lnTo>
                    <a:lnTo>
                      <a:pt x="588" y="415"/>
                    </a:lnTo>
                    <a:lnTo>
                      <a:pt x="588" y="369"/>
                    </a:lnTo>
                    <a:lnTo>
                      <a:pt x="588" y="336"/>
                    </a:lnTo>
                    <a:lnTo>
                      <a:pt x="590" y="321"/>
                    </a:lnTo>
                    <a:lnTo>
                      <a:pt x="595" y="306"/>
                    </a:lnTo>
                    <a:lnTo>
                      <a:pt x="601" y="288"/>
                    </a:lnTo>
                    <a:lnTo>
                      <a:pt x="612" y="269"/>
                    </a:lnTo>
                    <a:lnTo>
                      <a:pt x="634" y="232"/>
                    </a:lnTo>
                    <a:lnTo>
                      <a:pt x="665" y="186"/>
                    </a:lnTo>
                    <a:lnTo>
                      <a:pt x="695" y="140"/>
                    </a:lnTo>
                    <a:lnTo>
                      <a:pt x="719" y="103"/>
                    </a:lnTo>
                    <a:lnTo>
                      <a:pt x="730" y="85"/>
                    </a:lnTo>
                    <a:lnTo>
                      <a:pt x="734" y="68"/>
                    </a:lnTo>
                    <a:lnTo>
                      <a:pt x="737" y="50"/>
                    </a:lnTo>
                    <a:lnTo>
                      <a:pt x="734" y="35"/>
                    </a:lnTo>
                    <a:lnTo>
                      <a:pt x="730" y="20"/>
                    </a:lnTo>
                    <a:lnTo>
                      <a:pt x="721" y="11"/>
                    </a:lnTo>
                    <a:lnTo>
                      <a:pt x="717" y="6"/>
                    </a:lnTo>
                    <a:lnTo>
                      <a:pt x="710" y="2"/>
                    </a:lnTo>
                    <a:lnTo>
                      <a:pt x="704" y="2"/>
                    </a:lnTo>
                    <a:lnTo>
                      <a:pt x="697" y="0"/>
                    </a:lnTo>
                    <a:lnTo>
                      <a:pt x="669" y="0"/>
                    </a:lnTo>
                    <a:lnTo>
                      <a:pt x="640" y="2"/>
                    </a:lnTo>
                    <a:lnTo>
                      <a:pt x="616" y="2"/>
                    </a:lnTo>
                    <a:lnTo>
                      <a:pt x="606" y="2"/>
                    </a:lnTo>
                    <a:lnTo>
                      <a:pt x="599" y="2"/>
                    </a:lnTo>
                    <a:lnTo>
                      <a:pt x="592" y="2"/>
                    </a:lnTo>
                    <a:lnTo>
                      <a:pt x="586" y="2"/>
                    </a:lnTo>
                    <a:lnTo>
                      <a:pt x="579" y="2"/>
                    </a:lnTo>
                    <a:lnTo>
                      <a:pt x="536" y="2"/>
                    </a:lnTo>
                    <a:lnTo>
                      <a:pt x="453" y="2"/>
                    </a:lnTo>
                    <a:lnTo>
                      <a:pt x="370" y="4"/>
                    </a:lnTo>
                    <a:lnTo>
                      <a:pt x="332" y="4"/>
                    </a:lnTo>
                    <a:lnTo>
                      <a:pt x="324" y="2"/>
                    </a:lnTo>
                    <a:lnTo>
                      <a:pt x="317" y="2"/>
                    </a:lnTo>
                    <a:close/>
                  </a:path>
                </a:pathLst>
              </a:custGeom>
              <a:solidFill>
                <a:srgbClr val="6194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8" name="任意多边形 311707"/>
              <p:cNvSpPr/>
              <p:nvPr/>
            </p:nvSpPr>
            <p:spPr>
              <a:xfrm>
                <a:off x="1371" y="2456"/>
                <a:ext cx="729" cy="518"/>
              </a:xfrm>
              <a:custGeom>
                <a:rect l="0" t="0" r="0" b="0"/>
                <a:pathLst>
                  <a:path w="729" h="518">
                    <a:moveTo>
                      <a:pt x="308" y="2"/>
                    </a:moveTo>
                    <a:lnTo>
                      <a:pt x="177" y="4"/>
                    </a:lnTo>
                    <a:lnTo>
                      <a:pt x="161" y="2"/>
                    </a:lnTo>
                    <a:lnTo>
                      <a:pt x="126" y="2"/>
                    </a:lnTo>
                    <a:lnTo>
                      <a:pt x="85" y="2"/>
                    </a:lnTo>
                    <a:lnTo>
                      <a:pt x="48" y="2"/>
                    </a:lnTo>
                    <a:lnTo>
                      <a:pt x="33" y="7"/>
                    </a:lnTo>
                    <a:lnTo>
                      <a:pt x="19" y="11"/>
                    </a:lnTo>
                    <a:lnTo>
                      <a:pt x="11" y="20"/>
                    </a:lnTo>
                    <a:lnTo>
                      <a:pt x="4" y="29"/>
                    </a:lnTo>
                    <a:lnTo>
                      <a:pt x="0" y="42"/>
                    </a:lnTo>
                    <a:lnTo>
                      <a:pt x="0" y="55"/>
                    </a:lnTo>
                    <a:lnTo>
                      <a:pt x="2" y="70"/>
                    </a:lnTo>
                    <a:lnTo>
                      <a:pt x="6" y="85"/>
                    </a:lnTo>
                    <a:lnTo>
                      <a:pt x="26" y="125"/>
                    </a:lnTo>
                    <a:lnTo>
                      <a:pt x="54" y="171"/>
                    </a:lnTo>
                    <a:lnTo>
                      <a:pt x="85" y="219"/>
                    </a:lnTo>
                    <a:lnTo>
                      <a:pt x="113" y="262"/>
                    </a:lnTo>
                    <a:lnTo>
                      <a:pt x="122" y="273"/>
                    </a:lnTo>
                    <a:lnTo>
                      <a:pt x="129" y="282"/>
                    </a:lnTo>
                    <a:lnTo>
                      <a:pt x="133" y="291"/>
                    </a:lnTo>
                    <a:lnTo>
                      <a:pt x="137" y="302"/>
                    </a:lnTo>
                    <a:lnTo>
                      <a:pt x="140" y="315"/>
                    </a:lnTo>
                    <a:lnTo>
                      <a:pt x="142" y="334"/>
                    </a:lnTo>
                    <a:lnTo>
                      <a:pt x="142" y="363"/>
                    </a:lnTo>
                    <a:lnTo>
                      <a:pt x="142" y="400"/>
                    </a:lnTo>
                    <a:lnTo>
                      <a:pt x="144" y="518"/>
                    </a:lnTo>
                    <a:lnTo>
                      <a:pt x="583" y="518"/>
                    </a:lnTo>
                    <a:lnTo>
                      <a:pt x="583" y="411"/>
                    </a:lnTo>
                    <a:lnTo>
                      <a:pt x="583" y="367"/>
                    </a:lnTo>
                    <a:lnTo>
                      <a:pt x="583" y="332"/>
                    </a:lnTo>
                    <a:lnTo>
                      <a:pt x="585" y="319"/>
                    </a:lnTo>
                    <a:lnTo>
                      <a:pt x="590" y="302"/>
                    </a:lnTo>
                    <a:lnTo>
                      <a:pt x="596" y="286"/>
                    </a:lnTo>
                    <a:lnTo>
                      <a:pt x="605" y="267"/>
                    </a:lnTo>
                    <a:lnTo>
                      <a:pt x="629" y="230"/>
                    </a:lnTo>
                    <a:lnTo>
                      <a:pt x="657" y="184"/>
                    </a:lnTo>
                    <a:lnTo>
                      <a:pt x="688" y="138"/>
                    </a:lnTo>
                    <a:lnTo>
                      <a:pt x="714" y="101"/>
                    </a:lnTo>
                    <a:lnTo>
                      <a:pt x="723" y="83"/>
                    </a:lnTo>
                    <a:lnTo>
                      <a:pt x="729" y="66"/>
                    </a:lnTo>
                    <a:lnTo>
                      <a:pt x="729" y="48"/>
                    </a:lnTo>
                    <a:lnTo>
                      <a:pt x="729" y="33"/>
                    </a:lnTo>
                    <a:lnTo>
                      <a:pt x="723" y="20"/>
                    </a:lnTo>
                    <a:lnTo>
                      <a:pt x="716" y="9"/>
                    </a:lnTo>
                    <a:lnTo>
                      <a:pt x="710" y="7"/>
                    </a:lnTo>
                    <a:lnTo>
                      <a:pt x="705" y="2"/>
                    </a:lnTo>
                    <a:lnTo>
                      <a:pt x="699" y="0"/>
                    </a:lnTo>
                    <a:lnTo>
                      <a:pt x="690" y="0"/>
                    </a:lnTo>
                    <a:lnTo>
                      <a:pt x="662" y="0"/>
                    </a:lnTo>
                    <a:lnTo>
                      <a:pt x="633" y="0"/>
                    </a:lnTo>
                    <a:lnTo>
                      <a:pt x="609" y="2"/>
                    </a:lnTo>
                    <a:lnTo>
                      <a:pt x="598" y="2"/>
                    </a:lnTo>
                    <a:lnTo>
                      <a:pt x="592" y="2"/>
                    </a:lnTo>
                    <a:lnTo>
                      <a:pt x="585" y="2"/>
                    </a:lnTo>
                    <a:lnTo>
                      <a:pt x="579" y="2"/>
                    </a:lnTo>
                    <a:lnTo>
                      <a:pt x="572" y="2"/>
                    </a:lnTo>
                    <a:lnTo>
                      <a:pt x="528" y="2"/>
                    </a:lnTo>
                    <a:lnTo>
                      <a:pt x="443" y="2"/>
                    </a:lnTo>
                    <a:lnTo>
                      <a:pt x="360" y="2"/>
                    </a:lnTo>
                    <a:lnTo>
                      <a:pt x="321" y="2"/>
                    </a:lnTo>
                    <a:lnTo>
                      <a:pt x="314" y="2"/>
                    </a:lnTo>
                    <a:lnTo>
                      <a:pt x="308" y="2"/>
                    </a:lnTo>
                    <a:close/>
                  </a:path>
                </a:pathLst>
              </a:custGeom>
              <a:solidFill>
                <a:srgbClr val="5F93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09" name="任意多边形 311708"/>
              <p:cNvSpPr/>
              <p:nvPr/>
            </p:nvSpPr>
            <p:spPr>
              <a:xfrm>
                <a:off x="1373" y="2458"/>
                <a:ext cx="727" cy="516"/>
              </a:xfrm>
              <a:custGeom>
                <a:rect l="0" t="0" r="0" b="0"/>
                <a:pathLst>
                  <a:path w="727" h="516">
                    <a:moveTo>
                      <a:pt x="299" y="2"/>
                    </a:moveTo>
                    <a:lnTo>
                      <a:pt x="177" y="2"/>
                    </a:lnTo>
                    <a:lnTo>
                      <a:pt x="162" y="2"/>
                    </a:lnTo>
                    <a:lnTo>
                      <a:pt x="127" y="2"/>
                    </a:lnTo>
                    <a:lnTo>
                      <a:pt x="85" y="2"/>
                    </a:lnTo>
                    <a:lnTo>
                      <a:pt x="48" y="2"/>
                    </a:lnTo>
                    <a:lnTo>
                      <a:pt x="33" y="5"/>
                    </a:lnTo>
                    <a:lnTo>
                      <a:pt x="22" y="11"/>
                    </a:lnTo>
                    <a:lnTo>
                      <a:pt x="11" y="18"/>
                    </a:lnTo>
                    <a:lnTo>
                      <a:pt x="4" y="29"/>
                    </a:lnTo>
                    <a:lnTo>
                      <a:pt x="2" y="42"/>
                    </a:lnTo>
                    <a:lnTo>
                      <a:pt x="0" y="55"/>
                    </a:lnTo>
                    <a:lnTo>
                      <a:pt x="2" y="70"/>
                    </a:lnTo>
                    <a:lnTo>
                      <a:pt x="9" y="86"/>
                    </a:lnTo>
                    <a:lnTo>
                      <a:pt x="26" y="123"/>
                    </a:lnTo>
                    <a:lnTo>
                      <a:pt x="55" y="169"/>
                    </a:lnTo>
                    <a:lnTo>
                      <a:pt x="85" y="217"/>
                    </a:lnTo>
                    <a:lnTo>
                      <a:pt x="116" y="260"/>
                    </a:lnTo>
                    <a:lnTo>
                      <a:pt x="122" y="271"/>
                    </a:lnTo>
                    <a:lnTo>
                      <a:pt x="129" y="280"/>
                    </a:lnTo>
                    <a:lnTo>
                      <a:pt x="133" y="289"/>
                    </a:lnTo>
                    <a:lnTo>
                      <a:pt x="138" y="300"/>
                    </a:lnTo>
                    <a:lnTo>
                      <a:pt x="140" y="313"/>
                    </a:lnTo>
                    <a:lnTo>
                      <a:pt x="142" y="332"/>
                    </a:lnTo>
                    <a:lnTo>
                      <a:pt x="142" y="361"/>
                    </a:lnTo>
                    <a:lnTo>
                      <a:pt x="142" y="398"/>
                    </a:lnTo>
                    <a:lnTo>
                      <a:pt x="144" y="516"/>
                    </a:lnTo>
                    <a:lnTo>
                      <a:pt x="581" y="516"/>
                    </a:lnTo>
                    <a:lnTo>
                      <a:pt x="581" y="409"/>
                    </a:lnTo>
                    <a:lnTo>
                      <a:pt x="581" y="363"/>
                    </a:lnTo>
                    <a:lnTo>
                      <a:pt x="581" y="330"/>
                    </a:lnTo>
                    <a:lnTo>
                      <a:pt x="583" y="315"/>
                    </a:lnTo>
                    <a:lnTo>
                      <a:pt x="588" y="300"/>
                    </a:lnTo>
                    <a:lnTo>
                      <a:pt x="594" y="284"/>
                    </a:lnTo>
                    <a:lnTo>
                      <a:pt x="603" y="265"/>
                    </a:lnTo>
                    <a:lnTo>
                      <a:pt x="625" y="228"/>
                    </a:lnTo>
                    <a:lnTo>
                      <a:pt x="655" y="182"/>
                    </a:lnTo>
                    <a:lnTo>
                      <a:pt x="686" y="136"/>
                    </a:lnTo>
                    <a:lnTo>
                      <a:pt x="710" y="101"/>
                    </a:lnTo>
                    <a:lnTo>
                      <a:pt x="719" y="83"/>
                    </a:lnTo>
                    <a:lnTo>
                      <a:pt x="725" y="66"/>
                    </a:lnTo>
                    <a:lnTo>
                      <a:pt x="727" y="48"/>
                    </a:lnTo>
                    <a:lnTo>
                      <a:pt x="725" y="33"/>
                    </a:lnTo>
                    <a:lnTo>
                      <a:pt x="721" y="20"/>
                    </a:lnTo>
                    <a:lnTo>
                      <a:pt x="712" y="9"/>
                    </a:lnTo>
                    <a:lnTo>
                      <a:pt x="708" y="5"/>
                    </a:lnTo>
                    <a:lnTo>
                      <a:pt x="701" y="2"/>
                    </a:lnTo>
                    <a:lnTo>
                      <a:pt x="695" y="0"/>
                    </a:lnTo>
                    <a:lnTo>
                      <a:pt x="688" y="0"/>
                    </a:lnTo>
                    <a:lnTo>
                      <a:pt x="660" y="0"/>
                    </a:lnTo>
                    <a:lnTo>
                      <a:pt x="629" y="0"/>
                    </a:lnTo>
                    <a:lnTo>
                      <a:pt x="605" y="0"/>
                    </a:lnTo>
                    <a:lnTo>
                      <a:pt x="594" y="0"/>
                    </a:lnTo>
                    <a:lnTo>
                      <a:pt x="588" y="2"/>
                    </a:lnTo>
                    <a:lnTo>
                      <a:pt x="581" y="2"/>
                    </a:lnTo>
                    <a:lnTo>
                      <a:pt x="575" y="2"/>
                    </a:lnTo>
                    <a:lnTo>
                      <a:pt x="568" y="2"/>
                    </a:lnTo>
                    <a:lnTo>
                      <a:pt x="524" y="2"/>
                    </a:lnTo>
                    <a:lnTo>
                      <a:pt x="439" y="2"/>
                    </a:lnTo>
                    <a:lnTo>
                      <a:pt x="354" y="2"/>
                    </a:lnTo>
                    <a:lnTo>
                      <a:pt x="315" y="2"/>
                    </a:lnTo>
                    <a:lnTo>
                      <a:pt x="308" y="2"/>
                    </a:lnTo>
                    <a:lnTo>
                      <a:pt x="299" y="2"/>
                    </a:lnTo>
                    <a:close/>
                  </a:path>
                </a:pathLst>
              </a:custGeom>
              <a:solidFill>
                <a:srgbClr val="5D92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0" name="任意多边形 311709"/>
              <p:cNvSpPr/>
              <p:nvPr/>
            </p:nvSpPr>
            <p:spPr>
              <a:xfrm>
                <a:off x="1377" y="2460"/>
                <a:ext cx="721" cy="514"/>
              </a:xfrm>
              <a:custGeom>
                <a:rect l="0" t="0" r="0" b="0"/>
                <a:pathLst>
                  <a:path w="721" h="514">
                    <a:moveTo>
                      <a:pt x="291" y="3"/>
                    </a:moveTo>
                    <a:lnTo>
                      <a:pt x="173" y="3"/>
                    </a:lnTo>
                    <a:lnTo>
                      <a:pt x="160" y="3"/>
                    </a:lnTo>
                    <a:lnTo>
                      <a:pt x="125" y="3"/>
                    </a:lnTo>
                    <a:lnTo>
                      <a:pt x="83" y="3"/>
                    </a:lnTo>
                    <a:lnTo>
                      <a:pt x="46" y="3"/>
                    </a:lnTo>
                    <a:lnTo>
                      <a:pt x="33" y="5"/>
                    </a:lnTo>
                    <a:lnTo>
                      <a:pt x="20" y="11"/>
                    </a:lnTo>
                    <a:lnTo>
                      <a:pt x="11" y="18"/>
                    </a:lnTo>
                    <a:lnTo>
                      <a:pt x="5" y="29"/>
                    </a:lnTo>
                    <a:lnTo>
                      <a:pt x="0" y="40"/>
                    </a:lnTo>
                    <a:lnTo>
                      <a:pt x="0" y="55"/>
                    </a:lnTo>
                    <a:lnTo>
                      <a:pt x="2" y="68"/>
                    </a:lnTo>
                    <a:lnTo>
                      <a:pt x="7" y="84"/>
                    </a:lnTo>
                    <a:lnTo>
                      <a:pt x="27" y="123"/>
                    </a:lnTo>
                    <a:lnTo>
                      <a:pt x="53" y="169"/>
                    </a:lnTo>
                    <a:lnTo>
                      <a:pt x="83" y="217"/>
                    </a:lnTo>
                    <a:lnTo>
                      <a:pt x="114" y="261"/>
                    </a:lnTo>
                    <a:lnTo>
                      <a:pt x="120" y="269"/>
                    </a:lnTo>
                    <a:lnTo>
                      <a:pt x="127" y="278"/>
                    </a:lnTo>
                    <a:lnTo>
                      <a:pt x="134" y="287"/>
                    </a:lnTo>
                    <a:lnTo>
                      <a:pt x="136" y="298"/>
                    </a:lnTo>
                    <a:lnTo>
                      <a:pt x="138" y="311"/>
                    </a:lnTo>
                    <a:lnTo>
                      <a:pt x="140" y="330"/>
                    </a:lnTo>
                    <a:lnTo>
                      <a:pt x="140" y="359"/>
                    </a:lnTo>
                    <a:lnTo>
                      <a:pt x="142" y="396"/>
                    </a:lnTo>
                    <a:lnTo>
                      <a:pt x="142" y="514"/>
                    </a:lnTo>
                    <a:lnTo>
                      <a:pt x="575" y="514"/>
                    </a:lnTo>
                    <a:lnTo>
                      <a:pt x="577" y="407"/>
                    </a:lnTo>
                    <a:lnTo>
                      <a:pt x="577" y="361"/>
                    </a:lnTo>
                    <a:lnTo>
                      <a:pt x="577" y="328"/>
                    </a:lnTo>
                    <a:lnTo>
                      <a:pt x="579" y="313"/>
                    </a:lnTo>
                    <a:lnTo>
                      <a:pt x="581" y="298"/>
                    </a:lnTo>
                    <a:lnTo>
                      <a:pt x="588" y="282"/>
                    </a:lnTo>
                    <a:lnTo>
                      <a:pt x="599" y="263"/>
                    </a:lnTo>
                    <a:lnTo>
                      <a:pt x="621" y="226"/>
                    </a:lnTo>
                    <a:lnTo>
                      <a:pt x="649" y="182"/>
                    </a:lnTo>
                    <a:lnTo>
                      <a:pt x="680" y="136"/>
                    </a:lnTo>
                    <a:lnTo>
                      <a:pt x="704" y="99"/>
                    </a:lnTo>
                    <a:lnTo>
                      <a:pt x="715" y="81"/>
                    </a:lnTo>
                    <a:lnTo>
                      <a:pt x="719" y="64"/>
                    </a:lnTo>
                    <a:lnTo>
                      <a:pt x="721" y="49"/>
                    </a:lnTo>
                    <a:lnTo>
                      <a:pt x="719" y="33"/>
                    </a:lnTo>
                    <a:lnTo>
                      <a:pt x="715" y="20"/>
                    </a:lnTo>
                    <a:lnTo>
                      <a:pt x="708" y="9"/>
                    </a:lnTo>
                    <a:lnTo>
                      <a:pt x="702" y="5"/>
                    </a:lnTo>
                    <a:lnTo>
                      <a:pt x="697" y="3"/>
                    </a:lnTo>
                    <a:lnTo>
                      <a:pt x="691" y="0"/>
                    </a:lnTo>
                    <a:lnTo>
                      <a:pt x="682" y="0"/>
                    </a:lnTo>
                    <a:lnTo>
                      <a:pt x="654" y="0"/>
                    </a:lnTo>
                    <a:lnTo>
                      <a:pt x="623" y="0"/>
                    </a:lnTo>
                    <a:lnTo>
                      <a:pt x="599" y="0"/>
                    </a:lnTo>
                    <a:lnTo>
                      <a:pt x="588" y="0"/>
                    </a:lnTo>
                    <a:lnTo>
                      <a:pt x="581" y="0"/>
                    </a:lnTo>
                    <a:lnTo>
                      <a:pt x="575" y="3"/>
                    </a:lnTo>
                    <a:lnTo>
                      <a:pt x="568" y="3"/>
                    </a:lnTo>
                    <a:lnTo>
                      <a:pt x="562" y="3"/>
                    </a:lnTo>
                    <a:lnTo>
                      <a:pt x="518" y="3"/>
                    </a:lnTo>
                    <a:lnTo>
                      <a:pt x="431" y="3"/>
                    </a:lnTo>
                    <a:lnTo>
                      <a:pt x="345" y="3"/>
                    </a:lnTo>
                    <a:lnTo>
                      <a:pt x="306" y="3"/>
                    </a:lnTo>
                    <a:lnTo>
                      <a:pt x="297" y="3"/>
                    </a:lnTo>
                    <a:lnTo>
                      <a:pt x="291" y="3"/>
                    </a:lnTo>
                    <a:close/>
                  </a:path>
                </a:pathLst>
              </a:custGeom>
              <a:solidFill>
                <a:srgbClr val="5C92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1" name="任意多边形 311710"/>
              <p:cNvSpPr/>
              <p:nvPr/>
            </p:nvSpPr>
            <p:spPr>
              <a:xfrm>
                <a:off x="1379" y="2463"/>
                <a:ext cx="719" cy="511"/>
              </a:xfrm>
              <a:custGeom>
                <a:rect l="0" t="0" r="0" b="0"/>
                <a:pathLst>
                  <a:path w="719" h="511">
                    <a:moveTo>
                      <a:pt x="282" y="2"/>
                    </a:moveTo>
                    <a:lnTo>
                      <a:pt x="171" y="2"/>
                    </a:lnTo>
                    <a:lnTo>
                      <a:pt x="158" y="2"/>
                    </a:lnTo>
                    <a:lnTo>
                      <a:pt x="125" y="2"/>
                    </a:lnTo>
                    <a:lnTo>
                      <a:pt x="83" y="2"/>
                    </a:lnTo>
                    <a:lnTo>
                      <a:pt x="49" y="2"/>
                    </a:lnTo>
                    <a:lnTo>
                      <a:pt x="33" y="4"/>
                    </a:lnTo>
                    <a:lnTo>
                      <a:pt x="22" y="8"/>
                    </a:lnTo>
                    <a:lnTo>
                      <a:pt x="11" y="17"/>
                    </a:lnTo>
                    <a:lnTo>
                      <a:pt x="5" y="28"/>
                    </a:lnTo>
                    <a:lnTo>
                      <a:pt x="3" y="39"/>
                    </a:lnTo>
                    <a:lnTo>
                      <a:pt x="0" y="52"/>
                    </a:lnTo>
                    <a:lnTo>
                      <a:pt x="3" y="67"/>
                    </a:lnTo>
                    <a:lnTo>
                      <a:pt x="9" y="83"/>
                    </a:lnTo>
                    <a:lnTo>
                      <a:pt x="27" y="120"/>
                    </a:lnTo>
                    <a:lnTo>
                      <a:pt x="55" y="166"/>
                    </a:lnTo>
                    <a:lnTo>
                      <a:pt x="83" y="214"/>
                    </a:lnTo>
                    <a:lnTo>
                      <a:pt x="114" y="258"/>
                    </a:lnTo>
                    <a:lnTo>
                      <a:pt x="123" y="266"/>
                    </a:lnTo>
                    <a:lnTo>
                      <a:pt x="127" y="275"/>
                    </a:lnTo>
                    <a:lnTo>
                      <a:pt x="134" y="284"/>
                    </a:lnTo>
                    <a:lnTo>
                      <a:pt x="136" y="295"/>
                    </a:lnTo>
                    <a:lnTo>
                      <a:pt x="138" y="308"/>
                    </a:lnTo>
                    <a:lnTo>
                      <a:pt x="140" y="327"/>
                    </a:lnTo>
                    <a:lnTo>
                      <a:pt x="142" y="354"/>
                    </a:lnTo>
                    <a:lnTo>
                      <a:pt x="142" y="391"/>
                    </a:lnTo>
                    <a:lnTo>
                      <a:pt x="142" y="511"/>
                    </a:lnTo>
                    <a:lnTo>
                      <a:pt x="573" y="511"/>
                    </a:lnTo>
                    <a:lnTo>
                      <a:pt x="575" y="402"/>
                    </a:lnTo>
                    <a:lnTo>
                      <a:pt x="575" y="358"/>
                    </a:lnTo>
                    <a:lnTo>
                      <a:pt x="575" y="325"/>
                    </a:lnTo>
                    <a:lnTo>
                      <a:pt x="577" y="310"/>
                    </a:lnTo>
                    <a:lnTo>
                      <a:pt x="579" y="295"/>
                    </a:lnTo>
                    <a:lnTo>
                      <a:pt x="586" y="279"/>
                    </a:lnTo>
                    <a:lnTo>
                      <a:pt x="597" y="260"/>
                    </a:lnTo>
                    <a:lnTo>
                      <a:pt x="619" y="225"/>
                    </a:lnTo>
                    <a:lnTo>
                      <a:pt x="647" y="179"/>
                    </a:lnTo>
                    <a:lnTo>
                      <a:pt x="678" y="133"/>
                    </a:lnTo>
                    <a:lnTo>
                      <a:pt x="702" y="98"/>
                    </a:lnTo>
                    <a:lnTo>
                      <a:pt x="711" y="81"/>
                    </a:lnTo>
                    <a:lnTo>
                      <a:pt x="717" y="63"/>
                    </a:lnTo>
                    <a:lnTo>
                      <a:pt x="719" y="46"/>
                    </a:lnTo>
                    <a:lnTo>
                      <a:pt x="717" y="32"/>
                    </a:lnTo>
                    <a:lnTo>
                      <a:pt x="713" y="17"/>
                    </a:lnTo>
                    <a:lnTo>
                      <a:pt x="704" y="8"/>
                    </a:lnTo>
                    <a:lnTo>
                      <a:pt x="700" y="4"/>
                    </a:lnTo>
                    <a:lnTo>
                      <a:pt x="693" y="2"/>
                    </a:lnTo>
                    <a:lnTo>
                      <a:pt x="686" y="0"/>
                    </a:lnTo>
                    <a:lnTo>
                      <a:pt x="680" y="0"/>
                    </a:lnTo>
                    <a:lnTo>
                      <a:pt x="649" y="0"/>
                    </a:lnTo>
                    <a:lnTo>
                      <a:pt x="619" y="0"/>
                    </a:lnTo>
                    <a:lnTo>
                      <a:pt x="595" y="0"/>
                    </a:lnTo>
                    <a:lnTo>
                      <a:pt x="584" y="0"/>
                    </a:lnTo>
                    <a:lnTo>
                      <a:pt x="577" y="0"/>
                    </a:lnTo>
                    <a:lnTo>
                      <a:pt x="571" y="0"/>
                    </a:lnTo>
                    <a:lnTo>
                      <a:pt x="564" y="2"/>
                    </a:lnTo>
                    <a:lnTo>
                      <a:pt x="558" y="2"/>
                    </a:lnTo>
                    <a:lnTo>
                      <a:pt x="514" y="2"/>
                    </a:lnTo>
                    <a:lnTo>
                      <a:pt x="424" y="2"/>
                    </a:lnTo>
                    <a:lnTo>
                      <a:pt x="337" y="2"/>
                    </a:lnTo>
                    <a:lnTo>
                      <a:pt x="298" y="2"/>
                    </a:lnTo>
                    <a:lnTo>
                      <a:pt x="291" y="2"/>
                    </a:lnTo>
                    <a:lnTo>
                      <a:pt x="282" y="2"/>
                    </a:lnTo>
                    <a:close/>
                  </a:path>
                </a:pathLst>
              </a:custGeom>
              <a:solidFill>
                <a:srgbClr val="5A92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2" name="任意多边形 311711"/>
              <p:cNvSpPr/>
              <p:nvPr/>
            </p:nvSpPr>
            <p:spPr>
              <a:xfrm>
                <a:off x="1384" y="2463"/>
                <a:ext cx="712" cy="511"/>
              </a:xfrm>
              <a:custGeom>
                <a:rect l="0" t="0" r="0" b="0"/>
                <a:pathLst>
                  <a:path w="712" h="511">
                    <a:moveTo>
                      <a:pt x="273" y="2"/>
                    </a:moveTo>
                    <a:lnTo>
                      <a:pt x="168" y="4"/>
                    </a:lnTo>
                    <a:lnTo>
                      <a:pt x="155" y="4"/>
                    </a:lnTo>
                    <a:lnTo>
                      <a:pt x="122" y="4"/>
                    </a:lnTo>
                    <a:lnTo>
                      <a:pt x="81" y="2"/>
                    </a:lnTo>
                    <a:lnTo>
                      <a:pt x="46" y="4"/>
                    </a:lnTo>
                    <a:lnTo>
                      <a:pt x="30" y="6"/>
                    </a:lnTo>
                    <a:lnTo>
                      <a:pt x="20" y="11"/>
                    </a:lnTo>
                    <a:lnTo>
                      <a:pt x="11" y="19"/>
                    </a:lnTo>
                    <a:lnTo>
                      <a:pt x="4" y="28"/>
                    </a:lnTo>
                    <a:lnTo>
                      <a:pt x="0" y="41"/>
                    </a:lnTo>
                    <a:lnTo>
                      <a:pt x="0" y="54"/>
                    </a:lnTo>
                    <a:lnTo>
                      <a:pt x="2" y="70"/>
                    </a:lnTo>
                    <a:lnTo>
                      <a:pt x="6" y="85"/>
                    </a:lnTo>
                    <a:lnTo>
                      <a:pt x="26" y="122"/>
                    </a:lnTo>
                    <a:lnTo>
                      <a:pt x="52" y="166"/>
                    </a:lnTo>
                    <a:lnTo>
                      <a:pt x="83" y="214"/>
                    </a:lnTo>
                    <a:lnTo>
                      <a:pt x="111" y="258"/>
                    </a:lnTo>
                    <a:lnTo>
                      <a:pt x="120" y="268"/>
                    </a:lnTo>
                    <a:lnTo>
                      <a:pt x="127" y="275"/>
                    </a:lnTo>
                    <a:lnTo>
                      <a:pt x="131" y="284"/>
                    </a:lnTo>
                    <a:lnTo>
                      <a:pt x="133" y="295"/>
                    </a:lnTo>
                    <a:lnTo>
                      <a:pt x="135" y="308"/>
                    </a:lnTo>
                    <a:lnTo>
                      <a:pt x="137" y="327"/>
                    </a:lnTo>
                    <a:lnTo>
                      <a:pt x="140" y="354"/>
                    </a:lnTo>
                    <a:lnTo>
                      <a:pt x="140" y="391"/>
                    </a:lnTo>
                    <a:lnTo>
                      <a:pt x="142" y="511"/>
                    </a:lnTo>
                    <a:lnTo>
                      <a:pt x="568" y="511"/>
                    </a:lnTo>
                    <a:lnTo>
                      <a:pt x="568" y="402"/>
                    </a:lnTo>
                    <a:lnTo>
                      <a:pt x="568" y="358"/>
                    </a:lnTo>
                    <a:lnTo>
                      <a:pt x="568" y="325"/>
                    </a:lnTo>
                    <a:lnTo>
                      <a:pt x="570" y="310"/>
                    </a:lnTo>
                    <a:lnTo>
                      <a:pt x="574" y="295"/>
                    </a:lnTo>
                    <a:lnTo>
                      <a:pt x="581" y="279"/>
                    </a:lnTo>
                    <a:lnTo>
                      <a:pt x="590" y="260"/>
                    </a:lnTo>
                    <a:lnTo>
                      <a:pt x="612" y="225"/>
                    </a:lnTo>
                    <a:lnTo>
                      <a:pt x="642" y="179"/>
                    </a:lnTo>
                    <a:lnTo>
                      <a:pt x="671" y="135"/>
                    </a:lnTo>
                    <a:lnTo>
                      <a:pt x="695" y="98"/>
                    </a:lnTo>
                    <a:lnTo>
                      <a:pt x="706" y="83"/>
                    </a:lnTo>
                    <a:lnTo>
                      <a:pt x="710" y="65"/>
                    </a:lnTo>
                    <a:lnTo>
                      <a:pt x="712" y="48"/>
                    </a:lnTo>
                    <a:lnTo>
                      <a:pt x="710" y="32"/>
                    </a:lnTo>
                    <a:lnTo>
                      <a:pt x="706" y="19"/>
                    </a:lnTo>
                    <a:lnTo>
                      <a:pt x="697" y="11"/>
                    </a:lnTo>
                    <a:lnTo>
                      <a:pt x="692" y="6"/>
                    </a:lnTo>
                    <a:lnTo>
                      <a:pt x="686" y="4"/>
                    </a:lnTo>
                    <a:lnTo>
                      <a:pt x="681" y="2"/>
                    </a:lnTo>
                    <a:lnTo>
                      <a:pt x="673" y="0"/>
                    </a:lnTo>
                    <a:lnTo>
                      <a:pt x="644" y="0"/>
                    </a:lnTo>
                    <a:lnTo>
                      <a:pt x="614" y="2"/>
                    </a:lnTo>
                    <a:lnTo>
                      <a:pt x="588" y="2"/>
                    </a:lnTo>
                    <a:lnTo>
                      <a:pt x="577" y="2"/>
                    </a:lnTo>
                    <a:lnTo>
                      <a:pt x="570" y="2"/>
                    </a:lnTo>
                    <a:lnTo>
                      <a:pt x="564" y="2"/>
                    </a:lnTo>
                    <a:lnTo>
                      <a:pt x="557" y="2"/>
                    </a:lnTo>
                    <a:lnTo>
                      <a:pt x="550" y="2"/>
                    </a:lnTo>
                    <a:lnTo>
                      <a:pt x="507" y="4"/>
                    </a:lnTo>
                    <a:lnTo>
                      <a:pt x="417" y="4"/>
                    </a:lnTo>
                    <a:lnTo>
                      <a:pt x="328" y="4"/>
                    </a:lnTo>
                    <a:lnTo>
                      <a:pt x="288" y="4"/>
                    </a:lnTo>
                    <a:lnTo>
                      <a:pt x="279" y="4"/>
                    </a:lnTo>
                    <a:lnTo>
                      <a:pt x="273" y="2"/>
                    </a:lnTo>
                    <a:close/>
                  </a:path>
                </a:pathLst>
              </a:custGeom>
              <a:solidFill>
                <a:srgbClr val="5991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3" name="任意多边形 311712"/>
              <p:cNvSpPr/>
              <p:nvPr/>
            </p:nvSpPr>
            <p:spPr>
              <a:xfrm>
                <a:off x="1386" y="2465"/>
                <a:ext cx="708" cy="509"/>
              </a:xfrm>
              <a:custGeom>
                <a:rect l="0" t="0" r="0" b="0"/>
                <a:pathLst>
                  <a:path w="708" h="509">
                    <a:moveTo>
                      <a:pt x="264" y="2"/>
                    </a:moveTo>
                    <a:lnTo>
                      <a:pt x="166" y="4"/>
                    </a:lnTo>
                    <a:lnTo>
                      <a:pt x="153" y="4"/>
                    </a:lnTo>
                    <a:lnTo>
                      <a:pt x="122" y="2"/>
                    </a:lnTo>
                    <a:lnTo>
                      <a:pt x="83" y="2"/>
                    </a:lnTo>
                    <a:lnTo>
                      <a:pt x="48" y="4"/>
                    </a:lnTo>
                    <a:lnTo>
                      <a:pt x="33" y="6"/>
                    </a:lnTo>
                    <a:lnTo>
                      <a:pt x="20" y="11"/>
                    </a:lnTo>
                    <a:lnTo>
                      <a:pt x="11" y="17"/>
                    </a:lnTo>
                    <a:lnTo>
                      <a:pt x="4" y="28"/>
                    </a:lnTo>
                    <a:lnTo>
                      <a:pt x="2" y="39"/>
                    </a:lnTo>
                    <a:lnTo>
                      <a:pt x="0" y="54"/>
                    </a:lnTo>
                    <a:lnTo>
                      <a:pt x="2" y="68"/>
                    </a:lnTo>
                    <a:lnTo>
                      <a:pt x="9" y="83"/>
                    </a:lnTo>
                    <a:lnTo>
                      <a:pt x="26" y="120"/>
                    </a:lnTo>
                    <a:lnTo>
                      <a:pt x="52" y="166"/>
                    </a:lnTo>
                    <a:lnTo>
                      <a:pt x="83" y="212"/>
                    </a:lnTo>
                    <a:lnTo>
                      <a:pt x="111" y="256"/>
                    </a:lnTo>
                    <a:lnTo>
                      <a:pt x="120" y="266"/>
                    </a:lnTo>
                    <a:lnTo>
                      <a:pt x="127" y="273"/>
                    </a:lnTo>
                    <a:lnTo>
                      <a:pt x="131" y="282"/>
                    </a:lnTo>
                    <a:lnTo>
                      <a:pt x="133" y="293"/>
                    </a:lnTo>
                    <a:lnTo>
                      <a:pt x="138" y="306"/>
                    </a:lnTo>
                    <a:lnTo>
                      <a:pt x="138" y="325"/>
                    </a:lnTo>
                    <a:lnTo>
                      <a:pt x="140" y="352"/>
                    </a:lnTo>
                    <a:lnTo>
                      <a:pt x="140" y="389"/>
                    </a:lnTo>
                    <a:lnTo>
                      <a:pt x="142" y="509"/>
                    </a:lnTo>
                    <a:lnTo>
                      <a:pt x="566" y="509"/>
                    </a:lnTo>
                    <a:lnTo>
                      <a:pt x="566" y="398"/>
                    </a:lnTo>
                    <a:lnTo>
                      <a:pt x="566" y="356"/>
                    </a:lnTo>
                    <a:lnTo>
                      <a:pt x="566" y="323"/>
                    </a:lnTo>
                    <a:lnTo>
                      <a:pt x="568" y="308"/>
                    </a:lnTo>
                    <a:lnTo>
                      <a:pt x="572" y="293"/>
                    </a:lnTo>
                    <a:lnTo>
                      <a:pt x="579" y="277"/>
                    </a:lnTo>
                    <a:lnTo>
                      <a:pt x="588" y="258"/>
                    </a:lnTo>
                    <a:lnTo>
                      <a:pt x="610" y="223"/>
                    </a:lnTo>
                    <a:lnTo>
                      <a:pt x="638" y="177"/>
                    </a:lnTo>
                    <a:lnTo>
                      <a:pt x="669" y="133"/>
                    </a:lnTo>
                    <a:lnTo>
                      <a:pt x="693" y="98"/>
                    </a:lnTo>
                    <a:lnTo>
                      <a:pt x="701" y="81"/>
                    </a:lnTo>
                    <a:lnTo>
                      <a:pt x="708" y="63"/>
                    </a:lnTo>
                    <a:lnTo>
                      <a:pt x="708" y="48"/>
                    </a:lnTo>
                    <a:lnTo>
                      <a:pt x="708" y="33"/>
                    </a:lnTo>
                    <a:lnTo>
                      <a:pt x="701" y="20"/>
                    </a:lnTo>
                    <a:lnTo>
                      <a:pt x="695" y="9"/>
                    </a:lnTo>
                    <a:lnTo>
                      <a:pt x="690" y="6"/>
                    </a:lnTo>
                    <a:lnTo>
                      <a:pt x="684" y="2"/>
                    </a:lnTo>
                    <a:lnTo>
                      <a:pt x="677" y="2"/>
                    </a:lnTo>
                    <a:lnTo>
                      <a:pt x="671" y="0"/>
                    </a:lnTo>
                    <a:lnTo>
                      <a:pt x="640" y="0"/>
                    </a:lnTo>
                    <a:lnTo>
                      <a:pt x="610" y="2"/>
                    </a:lnTo>
                    <a:lnTo>
                      <a:pt x="583" y="2"/>
                    </a:lnTo>
                    <a:lnTo>
                      <a:pt x="572" y="2"/>
                    </a:lnTo>
                    <a:lnTo>
                      <a:pt x="566" y="2"/>
                    </a:lnTo>
                    <a:lnTo>
                      <a:pt x="559" y="2"/>
                    </a:lnTo>
                    <a:lnTo>
                      <a:pt x="553" y="2"/>
                    </a:lnTo>
                    <a:lnTo>
                      <a:pt x="546" y="2"/>
                    </a:lnTo>
                    <a:lnTo>
                      <a:pt x="503" y="2"/>
                    </a:lnTo>
                    <a:lnTo>
                      <a:pt x="411" y="2"/>
                    </a:lnTo>
                    <a:lnTo>
                      <a:pt x="321" y="2"/>
                    </a:lnTo>
                    <a:lnTo>
                      <a:pt x="282" y="4"/>
                    </a:lnTo>
                    <a:lnTo>
                      <a:pt x="273" y="2"/>
                    </a:lnTo>
                    <a:lnTo>
                      <a:pt x="264" y="2"/>
                    </a:lnTo>
                    <a:close/>
                  </a:path>
                </a:pathLst>
              </a:custGeom>
              <a:solidFill>
                <a:srgbClr val="5890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4" name="任意多边形 311713"/>
              <p:cNvSpPr/>
              <p:nvPr/>
            </p:nvSpPr>
            <p:spPr>
              <a:xfrm>
                <a:off x="1390" y="2467"/>
                <a:ext cx="704" cy="507"/>
              </a:xfrm>
              <a:custGeom>
                <a:rect l="0" t="0" r="0" b="0"/>
                <a:pathLst>
                  <a:path w="704" h="507">
                    <a:moveTo>
                      <a:pt x="256" y="2"/>
                    </a:moveTo>
                    <a:lnTo>
                      <a:pt x="164" y="2"/>
                    </a:lnTo>
                    <a:lnTo>
                      <a:pt x="151" y="2"/>
                    </a:lnTo>
                    <a:lnTo>
                      <a:pt x="118" y="2"/>
                    </a:lnTo>
                    <a:lnTo>
                      <a:pt x="81" y="2"/>
                    </a:lnTo>
                    <a:lnTo>
                      <a:pt x="46" y="2"/>
                    </a:lnTo>
                    <a:lnTo>
                      <a:pt x="31" y="4"/>
                    </a:lnTo>
                    <a:lnTo>
                      <a:pt x="20" y="11"/>
                    </a:lnTo>
                    <a:lnTo>
                      <a:pt x="11" y="18"/>
                    </a:lnTo>
                    <a:lnTo>
                      <a:pt x="5" y="28"/>
                    </a:lnTo>
                    <a:lnTo>
                      <a:pt x="0" y="39"/>
                    </a:lnTo>
                    <a:lnTo>
                      <a:pt x="0" y="52"/>
                    </a:lnTo>
                    <a:lnTo>
                      <a:pt x="3" y="68"/>
                    </a:lnTo>
                    <a:lnTo>
                      <a:pt x="7" y="83"/>
                    </a:lnTo>
                    <a:lnTo>
                      <a:pt x="27" y="120"/>
                    </a:lnTo>
                    <a:lnTo>
                      <a:pt x="53" y="164"/>
                    </a:lnTo>
                    <a:lnTo>
                      <a:pt x="81" y="210"/>
                    </a:lnTo>
                    <a:lnTo>
                      <a:pt x="110" y="254"/>
                    </a:lnTo>
                    <a:lnTo>
                      <a:pt x="118" y="264"/>
                    </a:lnTo>
                    <a:lnTo>
                      <a:pt x="125" y="271"/>
                    </a:lnTo>
                    <a:lnTo>
                      <a:pt x="129" y="280"/>
                    </a:lnTo>
                    <a:lnTo>
                      <a:pt x="134" y="289"/>
                    </a:lnTo>
                    <a:lnTo>
                      <a:pt x="136" y="304"/>
                    </a:lnTo>
                    <a:lnTo>
                      <a:pt x="136" y="321"/>
                    </a:lnTo>
                    <a:lnTo>
                      <a:pt x="138" y="350"/>
                    </a:lnTo>
                    <a:lnTo>
                      <a:pt x="138" y="385"/>
                    </a:lnTo>
                    <a:lnTo>
                      <a:pt x="140" y="507"/>
                    </a:lnTo>
                    <a:lnTo>
                      <a:pt x="562" y="507"/>
                    </a:lnTo>
                    <a:lnTo>
                      <a:pt x="562" y="396"/>
                    </a:lnTo>
                    <a:lnTo>
                      <a:pt x="562" y="352"/>
                    </a:lnTo>
                    <a:lnTo>
                      <a:pt x="562" y="321"/>
                    </a:lnTo>
                    <a:lnTo>
                      <a:pt x="564" y="306"/>
                    </a:lnTo>
                    <a:lnTo>
                      <a:pt x="568" y="291"/>
                    </a:lnTo>
                    <a:lnTo>
                      <a:pt x="575" y="275"/>
                    </a:lnTo>
                    <a:lnTo>
                      <a:pt x="584" y="256"/>
                    </a:lnTo>
                    <a:lnTo>
                      <a:pt x="606" y="221"/>
                    </a:lnTo>
                    <a:lnTo>
                      <a:pt x="634" y="177"/>
                    </a:lnTo>
                    <a:lnTo>
                      <a:pt x="662" y="133"/>
                    </a:lnTo>
                    <a:lnTo>
                      <a:pt x="686" y="96"/>
                    </a:lnTo>
                    <a:lnTo>
                      <a:pt x="695" y="81"/>
                    </a:lnTo>
                    <a:lnTo>
                      <a:pt x="702" y="63"/>
                    </a:lnTo>
                    <a:lnTo>
                      <a:pt x="704" y="48"/>
                    </a:lnTo>
                    <a:lnTo>
                      <a:pt x="702" y="33"/>
                    </a:lnTo>
                    <a:lnTo>
                      <a:pt x="697" y="20"/>
                    </a:lnTo>
                    <a:lnTo>
                      <a:pt x="689" y="9"/>
                    </a:lnTo>
                    <a:lnTo>
                      <a:pt x="684" y="4"/>
                    </a:lnTo>
                    <a:lnTo>
                      <a:pt x="678" y="2"/>
                    </a:lnTo>
                    <a:lnTo>
                      <a:pt x="671" y="0"/>
                    </a:lnTo>
                    <a:lnTo>
                      <a:pt x="665" y="0"/>
                    </a:lnTo>
                    <a:lnTo>
                      <a:pt x="636" y="0"/>
                    </a:lnTo>
                    <a:lnTo>
                      <a:pt x="603" y="0"/>
                    </a:lnTo>
                    <a:lnTo>
                      <a:pt x="579" y="2"/>
                    </a:lnTo>
                    <a:lnTo>
                      <a:pt x="566" y="2"/>
                    </a:lnTo>
                    <a:lnTo>
                      <a:pt x="560" y="2"/>
                    </a:lnTo>
                    <a:lnTo>
                      <a:pt x="555" y="2"/>
                    </a:lnTo>
                    <a:lnTo>
                      <a:pt x="547" y="2"/>
                    </a:lnTo>
                    <a:lnTo>
                      <a:pt x="540" y="2"/>
                    </a:lnTo>
                    <a:lnTo>
                      <a:pt x="494" y="2"/>
                    </a:lnTo>
                    <a:lnTo>
                      <a:pt x="405" y="2"/>
                    </a:lnTo>
                    <a:lnTo>
                      <a:pt x="313" y="2"/>
                    </a:lnTo>
                    <a:lnTo>
                      <a:pt x="271" y="2"/>
                    </a:lnTo>
                    <a:lnTo>
                      <a:pt x="263" y="2"/>
                    </a:lnTo>
                    <a:lnTo>
                      <a:pt x="256" y="2"/>
                    </a:lnTo>
                    <a:close/>
                  </a:path>
                </a:pathLst>
              </a:custGeom>
              <a:solidFill>
                <a:srgbClr val="568F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5" name="任意多边形 311714"/>
              <p:cNvSpPr/>
              <p:nvPr/>
            </p:nvSpPr>
            <p:spPr>
              <a:xfrm>
                <a:off x="1393" y="2469"/>
                <a:ext cx="699" cy="505"/>
              </a:xfrm>
              <a:custGeom>
                <a:rect l="0" t="0" r="0" b="0"/>
                <a:pathLst>
                  <a:path w="699" h="505">
                    <a:moveTo>
                      <a:pt x="246" y="2"/>
                    </a:moveTo>
                    <a:lnTo>
                      <a:pt x="161" y="2"/>
                    </a:lnTo>
                    <a:lnTo>
                      <a:pt x="148" y="2"/>
                    </a:lnTo>
                    <a:lnTo>
                      <a:pt x="118" y="2"/>
                    </a:lnTo>
                    <a:lnTo>
                      <a:pt x="80" y="2"/>
                    </a:lnTo>
                    <a:lnTo>
                      <a:pt x="45" y="2"/>
                    </a:lnTo>
                    <a:lnTo>
                      <a:pt x="32" y="5"/>
                    </a:lnTo>
                    <a:lnTo>
                      <a:pt x="19" y="11"/>
                    </a:lnTo>
                    <a:lnTo>
                      <a:pt x="11" y="18"/>
                    </a:lnTo>
                    <a:lnTo>
                      <a:pt x="4" y="29"/>
                    </a:lnTo>
                    <a:lnTo>
                      <a:pt x="2" y="40"/>
                    </a:lnTo>
                    <a:lnTo>
                      <a:pt x="0" y="53"/>
                    </a:lnTo>
                    <a:lnTo>
                      <a:pt x="2" y="66"/>
                    </a:lnTo>
                    <a:lnTo>
                      <a:pt x="8" y="81"/>
                    </a:lnTo>
                    <a:lnTo>
                      <a:pt x="26" y="118"/>
                    </a:lnTo>
                    <a:lnTo>
                      <a:pt x="52" y="162"/>
                    </a:lnTo>
                    <a:lnTo>
                      <a:pt x="80" y="210"/>
                    </a:lnTo>
                    <a:lnTo>
                      <a:pt x="111" y="252"/>
                    </a:lnTo>
                    <a:lnTo>
                      <a:pt x="124" y="269"/>
                    </a:lnTo>
                    <a:lnTo>
                      <a:pt x="133" y="287"/>
                    </a:lnTo>
                    <a:lnTo>
                      <a:pt x="135" y="302"/>
                    </a:lnTo>
                    <a:lnTo>
                      <a:pt x="135" y="319"/>
                    </a:lnTo>
                    <a:lnTo>
                      <a:pt x="137" y="348"/>
                    </a:lnTo>
                    <a:lnTo>
                      <a:pt x="137" y="383"/>
                    </a:lnTo>
                    <a:lnTo>
                      <a:pt x="139" y="505"/>
                    </a:lnTo>
                    <a:lnTo>
                      <a:pt x="559" y="505"/>
                    </a:lnTo>
                    <a:lnTo>
                      <a:pt x="559" y="394"/>
                    </a:lnTo>
                    <a:lnTo>
                      <a:pt x="559" y="350"/>
                    </a:lnTo>
                    <a:lnTo>
                      <a:pt x="559" y="317"/>
                    </a:lnTo>
                    <a:lnTo>
                      <a:pt x="561" y="304"/>
                    </a:lnTo>
                    <a:lnTo>
                      <a:pt x="563" y="289"/>
                    </a:lnTo>
                    <a:lnTo>
                      <a:pt x="570" y="273"/>
                    </a:lnTo>
                    <a:lnTo>
                      <a:pt x="581" y="254"/>
                    </a:lnTo>
                    <a:lnTo>
                      <a:pt x="600" y="219"/>
                    </a:lnTo>
                    <a:lnTo>
                      <a:pt x="629" y="175"/>
                    </a:lnTo>
                    <a:lnTo>
                      <a:pt x="659" y="131"/>
                    </a:lnTo>
                    <a:lnTo>
                      <a:pt x="683" y="96"/>
                    </a:lnTo>
                    <a:lnTo>
                      <a:pt x="692" y="79"/>
                    </a:lnTo>
                    <a:lnTo>
                      <a:pt x="697" y="64"/>
                    </a:lnTo>
                    <a:lnTo>
                      <a:pt x="699" y="46"/>
                    </a:lnTo>
                    <a:lnTo>
                      <a:pt x="697" y="31"/>
                    </a:lnTo>
                    <a:lnTo>
                      <a:pt x="692" y="20"/>
                    </a:lnTo>
                    <a:lnTo>
                      <a:pt x="686" y="9"/>
                    </a:lnTo>
                    <a:lnTo>
                      <a:pt x="679" y="5"/>
                    </a:lnTo>
                    <a:lnTo>
                      <a:pt x="675" y="2"/>
                    </a:lnTo>
                    <a:lnTo>
                      <a:pt x="668" y="0"/>
                    </a:lnTo>
                    <a:lnTo>
                      <a:pt x="662" y="0"/>
                    </a:lnTo>
                    <a:lnTo>
                      <a:pt x="631" y="0"/>
                    </a:lnTo>
                    <a:lnTo>
                      <a:pt x="598" y="0"/>
                    </a:lnTo>
                    <a:lnTo>
                      <a:pt x="574" y="0"/>
                    </a:lnTo>
                    <a:lnTo>
                      <a:pt x="563" y="0"/>
                    </a:lnTo>
                    <a:lnTo>
                      <a:pt x="557" y="2"/>
                    </a:lnTo>
                    <a:lnTo>
                      <a:pt x="550" y="2"/>
                    </a:lnTo>
                    <a:lnTo>
                      <a:pt x="541" y="2"/>
                    </a:lnTo>
                    <a:lnTo>
                      <a:pt x="535" y="2"/>
                    </a:lnTo>
                    <a:lnTo>
                      <a:pt x="489" y="2"/>
                    </a:lnTo>
                    <a:lnTo>
                      <a:pt x="397" y="2"/>
                    </a:lnTo>
                    <a:lnTo>
                      <a:pt x="305" y="2"/>
                    </a:lnTo>
                    <a:lnTo>
                      <a:pt x="264" y="2"/>
                    </a:lnTo>
                    <a:lnTo>
                      <a:pt x="255" y="2"/>
                    </a:lnTo>
                    <a:lnTo>
                      <a:pt x="246" y="2"/>
                    </a:lnTo>
                    <a:close/>
                  </a:path>
                </a:pathLst>
              </a:custGeom>
              <a:solidFill>
                <a:srgbClr val="548E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6" name="任意多边形 311715"/>
              <p:cNvSpPr/>
              <p:nvPr/>
            </p:nvSpPr>
            <p:spPr>
              <a:xfrm>
                <a:off x="1397" y="2471"/>
                <a:ext cx="695" cy="503"/>
              </a:xfrm>
              <a:custGeom>
                <a:rect l="0" t="0" r="0" b="0"/>
                <a:pathLst>
                  <a:path w="695" h="502">
                    <a:moveTo>
                      <a:pt x="238" y="3"/>
                    </a:moveTo>
                    <a:lnTo>
                      <a:pt x="157" y="3"/>
                    </a:lnTo>
                    <a:lnTo>
                      <a:pt x="146" y="3"/>
                    </a:lnTo>
                    <a:lnTo>
                      <a:pt x="116" y="3"/>
                    </a:lnTo>
                    <a:lnTo>
                      <a:pt x="79" y="3"/>
                    </a:lnTo>
                    <a:lnTo>
                      <a:pt x="46" y="3"/>
                    </a:lnTo>
                    <a:lnTo>
                      <a:pt x="31" y="5"/>
                    </a:lnTo>
                    <a:lnTo>
                      <a:pt x="20" y="9"/>
                    </a:lnTo>
                    <a:lnTo>
                      <a:pt x="11" y="18"/>
                    </a:lnTo>
                    <a:lnTo>
                      <a:pt x="4" y="27"/>
                    </a:lnTo>
                    <a:lnTo>
                      <a:pt x="0" y="40"/>
                    </a:lnTo>
                    <a:lnTo>
                      <a:pt x="0" y="53"/>
                    </a:lnTo>
                    <a:lnTo>
                      <a:pt x="2" y="66"/>
                    </a:lnTo>
                    <a:lnTo>
                      <a:pt x="7" y="81"/>
                    </a:lnTo>
                    <a:lnTo>
                      <a:pt x="24" y="118"/>
                    </a:lnTo>
                    <a:lnTo>
                      <a:pt x="50" y="162"/>
                    </a:lnTo>
                    <a:lnTo>
                      <a:pt x="81" y="208"/>
                    </a:lnTo>
                    <a:lnTo>
                      <a:pt x="109" y="250"/>
                    </a:lnTo>
                    <a:lnTo>
                      <a:pt x="122" y="267"/>
                    </a:lnTo>
                    <a:lnTo>
                      <a:pt x="131" y="285"/>
                    </a:lnTo>
                    <a:lnTo>
                      <a:pt x="133" y="300"/>
                    </a:lnTo>
                    <a:lnTo>
                      <a:pt x="135" y="317"/>
                    </a:lnTo>
                    <a:lnTo>
                      <a:pt x="135" y="344"/>
                    </a:lnTo>
                    <a:lnTo>
                      <a:pt x="135" y="381"/>
                    </a:lnTo>
                    <a:lnTo>
                      <a:pt x="138" y="503"/>
                    </a:lnTo>
                    <a:lnTo>
                      <a:pt x="553" y="503"/>
                    </a:lnTo>
                    <a:lnTo>
                      <a:pt x="555" y="389"/>
                    </a:lnTo>
                    <a:lnTo>
                      <a:pt x="555" y="348"/>
                    </a:lnTo>
                    <a:lnTo>
                      <a:pt x="555" y="315"/>
                    </a:lnTo>
                    <a:lnTo>
                      <a:pt x="557" y="302"/>
                    </a:lnTo>
                    <a:lnTo>
                      <a:pt x="559" y="287"/>
                    </a:lnTo>
                    <a:lnTo>
                      <a:pt x="566" y="271"/>
                    </a:lnTo>
                    <a:lnTo>
                      <a:pt x="575" y="252"/>
                    </a:lnTo>
                    <a:lnTo>
                      <a:pt x="596" y="217"/>
                    </a:lnTo>
                    <a:lnTo>
                      <a:pt x="625" y="173"/>
                    </a:lnTo>
                    <a:lnTo>
                      <a:pt x="653" y="129"/>
                    </a:lnTo>
                    <a:lnTo>
                      <a:pt x="677" y="97"/>
                    </a:lnTo>
                    <a:lnTo>
                      <a:pt x="686" y="79"/>
                    </a:lnTo>
                    <a:lnTo>
                      <a:pt x="693" y="62"/>
                    </a:lnTo>
                    <a:lnTo>
                      <a:pt x="695" y="46"/>
                    </a:lnTo>
                    <a:lnTo>
                      <a:pt x="693" y="31"/>
                    </a:lnTo>
                    <a:lnTo>
                      <a:pt x="688" y="18"/>
                    </a:lnTo>
                    <a:lnTo>
                      <a:pt x="679" y="9"/>
                    </a:lnTo>
                    <a:lnTo>
                      <a:pt x="675" y="5"/>
                    </a:lnTo>
                    <a:lnTo>
                      <a:pt x="668" y="3"/>
                    </a:lnTo>
                    <a:lnTo>
                      <a:pt x="662" y="0"/>
                    </a:lnTo>
                    <a:lnTo>
                      <a:pt x="655" y="0"/>
                    </a:lnTo>
                    <a:lnTo>
                      <a:pt x="625" y="0"/>
                    </a:lnTo>
                    <a:lnTo>
                      <a:pt x="594" y="0"/>
                    </a:lnTo>
                    <a:lnTo>
                      <a:pt x="568" y="0"/>
                    </a:lnTo>
                    <a:lnTo>
                      <a:pt x="557" y="0"/>
                    </a:lnTo>
                    <a:lnTo>
                      <a:pt x="551" y="0"/>
                    </a:lnTo>
                    <a:lnTo>
                      <a:pt x="544" y="3"/>
                    </a:lnTo>
                    <a:lnTo>
                      <a:pt x="535" y="3"/>
                    </a:lnTo>
                    <a:lnTo>
                      <a:pt x="529" y="3"/>
                    </a:lnTo>
                    <a:lnTo>
                      <a:pt x="483" y="3"/>
                    </a:lnTo>
                    <a:lnTo>
                      <a:pt x="389" y="3"/>
                    </a:lnTo>
                    <a:lnTo>
                      <a:pt x="297" y="3"/>
                    </a:lnTo>
                    <a:lnTo>
                      <a:pt x="253" y="3"/>
                    </a:lnTo>
                    <a:lnTo>
                      <a:pt x="247" y="3"/>
                    </a:lnTo>
                    <a:lnTo>
                      <a:pt x="238" y="3"/>
                    </a:lnTo>
                    <a:close/>
                  </a:path>
                </a:pathLst>
              </a:custGeom>
              <a:solidFill>
                <a:srgbClr val="538D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7" name="任意多边形 311716"/>
              <p:cNvSpPr/>
              <p:nvPr/>
            </p:nvSpPr>
            <p:spPr>
              <a:xfrm>
                <a:off x="1399" y="2474"/>
                <a:ext cx="691" cy="500"/>
              </a:xfrm>
              <a:custGeom>
                <a:rect l="0" t="0" r="0" b="0"/>
                <a:pathLst>
                  <a:path w="691" h="500">
                    <a:moveTo>
                      <a:pt x="230" y="2"/>
                    </a:moveTo>
                    <a:lnTo>
                      <a:pt x="157" y="2"/>
                    </a:lnTo>
                    <a:lnTo>
                      <a:pt x="144" y="2"/>
                    </a:lnTo>
                    <a:lnTo>
                      <a:pt x="116" y="2"/>
                    </a:lnTo>
                    <a:lnTo>
                      <a:pt x="79" y="2"/>
                    </a:lnTo>
                    <a:lnTo>
                      <a:pt x="46" y="2"/>
                    </a:lnTo>
                    <a:lnTo>
                      <a:pt x="31" y="4"/>
                    </a:lnTo>
                    <a:lnTo>
                      <a:pt x="20" y="8"/>
                    </a:lnTo>
                    <a:lnTo>
                      <a:pt x="11" y="17"/>
                    </a:lnTo>
                    <a:lnTo>
                      <a:pt x="5" y="26"/>
                    </a:lnTo>
                    <a:lnTo>
                      <a:pt x="2" y="37"/>
                    </a:lnTo>
                    <a:lnTo>
                      <a:pt x="0" y="50"/>
                    </a:lnTo>
                    <a:lnTo>
                      <a:pt x="2" y="65"/>
                    </a:lnTo>
                    <a:lnTo>
                      <a:pt x="9" y="80"/>
                    </a:lnTo>
                    <a:lnTo>
                      <a:pt x="26" y="115"/>
                    </a:lnTo>
                    <a:lnTo>
                      <a:pt x="53" y="159"/>
                    </a:lnTo>
                    <a:lnTo>
                      <a:pt x="81" y="205"/>
                    </a:lnTo>
                    <a:lnTo>
                      <a:pt x="109" y="247"/>
                    </a:lnTo>
                    <a:lnTo>
                      <a:pt x="122" y="264"/>
                    </a:lnTo>
                    <a:lnTo>
                      <a:pt x="131" y="282"/>
                    </a:lnTo>
                    <a:lnTo>
                      <a:pt x="133" y="295"/>
                    </a:lnTo>
                    <a:lnTo>
                      <a:pt x="136" y="314"/>
                    </a:lnTo>
                    <a:lnTo>
                      <a:pt x="136" y="341"/>
                    </a:lnTo>
                    <a:lnTo>
                      <a:pt x="136" y="375"/>
                    </a:lnTo>
                    <a:lnTo>
                      <a:pt x="138" y="500"/>
                    </a:lnTo>
                    <a:lnTo>
                      <a:pt x="551" y="500"/>
                    </a:lnTo>
                    <a:lnTo>
                      <a:pt x="553" y="386"/>
                    </a:lnTo>
                    <a:lnTo>
                      <a:pt x="551" y="345"/>
                    </a:lnTo>
                    <a:lnTo>
                      <a:pt x="551" y="312"/>
                    </a:lnTo>
                    <a:lnTo>
                      <a:pt x="553" y="299"/>
                    </a:lnTo>
                    <a:lnTo>
                      <a:pt x="557" y="284"/>
                    </a:lnTo>
                    <a:lnTo>
                      <a:pt x="564" y="268"/>
                    </a:lnTo>
                    <a:lnTo>
                      <a:pt x="573" y="249"/>
                    </a:lnTo>
                    <a:lnTo>
                      <a:pt x="594" y="216"/>
                    </a:lnTo>
                    <a:lnTo>
                      <a:pt x="623" y="172"/>
                    </a:lnTo>
                    <a:lnTo>
                      <a:pt x="651" y="129"/>
                    </a:lnTo>
                    <a:lnTo>
                      <a:pt x="673" y="94"/>
                    </a:lnTo>
                    <a:lnTo>
                      <a:pt x="684" y="78"/>
                    </a:lnTo>
                    <a:lnTo>
                      <a:pt x="688" y="61"/>
                    </a:lnTo>
                    <a:lnTo>
                      <a:pt x="691" y="45"/>
                    </a:lnTo>
                    <a:lnTo>
                      <a:pt x="688" y="30"/>
                    </a:lnTo>
                    <a:lnTo>
                      <a:pt x="684" y="17"/>
                    </a:lnTo>
                    <a:lnTo>
                      <a:pt x="677" y="8"/>
                    </a:lnTo>
                    <a:lnTo>
                      <a:pt x="671" y="4"/>
                    </a:lnTo>
                    <a:lnTo>
                      <a:pt x="666" y="2"/>
                    </a:lnTo>
                    <a:lnTo>
                      <a:pt x="660" y="0"/>
                    </a:lnTo>
                    <a:lnTo>
                      <a:pt x="653" y="0"/>
                    </a:lnTo>
                    <a:lnTo>
                      <a:pt x="623" y="0"/>
                    </a:lnTo>
                    <a:lnTo>
                      <a:pt x="590" y="0"/>
                    </a:lnTo>
                    <a:lnTo>
                      <a:pt x="564" y="0"/>
                    </a:lnTo>
                    <a:lnTo>
                      <a:pt x="553" y="0"/>
                    </a:lnTo>
                    <a:lnTo>
                      <a:pt x="546" y="0"/>
                    </a:lnTo>
                    <a:lnTo>
                      <a:pt x="540" y="0"/>
                    </a:lnTo>
                    <a:lnTo>
                      <a:pt x="531" y="2"/>
                    </a:lnTo>
                    <a:lnTo>
                      <a:pt x="524" y="2"/>
                    </a:lnTo>
                    <a:lnTo>
                      <a:pt x="479" y="2"/>
                    </a:lnTo>
                    <a:lnTo>
                      <a:pt x="385" y="2"/>
                    </a:lnTo>
                    <a:lnTo>
                      <a:pt x="291" y="2"/>
                    </a:lnTo>
                    <a:lnTo>
                      <a:pt x="247" y="2"/>
                    </a:lnTo>
                    <a:lnTo>
                      <a:pt x="238" y="2"/>
                    </a:lnTo>
                    <a:lnTo>
                      <a:pt x="230" y="2"/>
                    </a:lnTo>
                    <a:close/>
                  </a:path>
                </a:pathLst>
              </a:custGeom>
              <a:solidFill>
                <a:srgbClr val="518D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8" name="任意多边形 311717"/>
              <p:cNvSpPr/>
              <p:nvPr/>
            </p:nvSpPr>
            <p:spPr>
              <a:xfrm>
                <a:off x="1404" y="2474"/>
                <a:ext cx="683" cy="500"/>
              </a:xfrm>
              <a:custGeom>
                <a:rect l="0" t="0" r="0" b="0"/>
                <a:pathLst>
                  <a:path w="683" h="500">
                    <a:moveTo>
                      <a:pt x="220" y="2"/>
                    </a:moveTo>
                    <a:lnTo>
                      <a:pt x="152" y="4"/>
                    </a:lnTo>
                    <a:lnTo>
                      <a:pt x="142" y="4"/>
                    </a:lnTo>
                    <a:lnTo>
                      <a:pt x="113" y="2"/>
                    </a:lnTo>
                    <a:lnTo>
                      <a:pt x="76" y="2"/>
                    </a:lnTo>
                    <a:lnTo>
                      <a:pt x="43" y="4"/>
                    </a:lnTo>
                    <a:lnTo>
                      <a:pt x="30" y="6"/>
                    </a:lnTo>
                    <a:lnTo>
                      <a:pt x="19" y="11"/>
                    </a:lnTo>
                    <a:lnTo>
                      <a:pt x="10" y="17"/>
                    </a:lnTo>
                    <a:lnTo>
                      <a:pt x="4" y="28"/>
                    </a:lnTo>
                    <a:lnTo>
                      <a:pt x="0" y="39"/>
                    </a:lnTo>
                    <a:lnTo>
                      <a:pt x="0" y="52"/>
                    </a:lnTo>
                    <a:lnTo>
                      <a:pt x="2" y="65"/>
                    </a:lnTo>
                    <a:lnTo>
                      <a:pt x="6" y="80"/>
                    </a:lnTo>
                    <a:lnTo>
                      <a:pt x="24" y="118"/>
                    </a:lnTo>
                    <a:lnTo>
                      <a:pt x="50" y="159"/>
                    </a:lnTo>
                    <a:lnTo>
                      <a:pt x="78" y="205"/>
                    </a:lnTo>
                    <a:lnTo>
                      <a:pt x="107" y="247"/>
                    </a:lnTo>
                    <a:lnTo>
                      <a:pt x="120" y="264"/>
                    </a:lnTo>
                    <a:lnTo>
                      <a:pt x="128" y="282"/>
                    </a:lnTo>
                    <a:lnTo>
                      <a:pt x="131" y="295"/>
                    </a:lnTo>
                    <a:lnTo>
                      <a:pt x="133" y="314"/>
                    </a:lnTo>
                    <a:lnTo>
                      <a:pt x="133" y="341"/>
                    </a:lnTo>
                    <a:lnTo>
                      <a:pt x="133" y="375"/>
                    </a:lnTo>
                    <a:lnTo>
                      <a:pt x="135" y="500"/>
                    </a:lnTo>
                    <a:lnTo>
                      <a:pt x="546" y="500"/>
                    </a:lnTo>
                    <a:lnTo>
                      <a:pt x="546" y="386"/>
                    </a:lnTo>
                    <a:lnTo>
                      <a:pt x="546" y="343"/>
                    </a:lnTo>
                    <a:lnTo>
                      <a:pt x="546" y="312"/>
                    </a:lnTo>
                    <a:lnTo>
                      <a:pt x="548" y="299"/>
                    </a:lnTo>
                    <a:lnTo>
                      <a:pt x="552" y="284"/>
                    </a:lnTo>
                    <a:lnTo>
                      <a:pt x="559" y="268"/>
                    </a:lnTo>
                    <a:lnTo>
                      <a:pt x="568" y="249"/>
                    </a:lnTo>
                    <a:lnTo>
                      <a:pt x="587" y="216"/>
                    </a:lnTo>
                    <a:lnTo>
                      <a:pt x="616" y="172"/>
                    </a:lnTo>
                    <a:lnTo>
                      <a:pt x="644" y="129"/>
                    </a:lnTo>
                    <a:lnTo>
                      <a:pt x="668" y="96"/>
                    </a:lnTo>
                    <a:lnTo>
                      <a:pt x="677" y="78"/>
                    </a:lnTo>
                    <a:lnTo>
                      <a:pt x="681" y="63"/>
                    </a:lnTo>
                    <a:lnTo>
                      <a:pt x="683" y="45"/>
                    </a:lnTo>
                    <a:lnTo>
                      <a:pt x="683" y="32"/>
                    </a:lnTo>
                    <a:lnTo>
                      <a:pt x="677" y="19"/>
                    </a:lnTo>
                    <a:lnTo>
                      <a:pt x="670" y="8"/>
                    </a:lnTo>
                    <a:lnTo>
                      <a:pt x="666" y="6"/>
                    </a:lnTo>
                    <a:lnTo>
                      <a:pt x="659" y="2"/>
                    </a:lnTo>
                    <a:lnTo>
                      <a:pt x="653" y="2"/>
                    </a:lnTo>
                    <a:lnTo>
                      <a:pt x="646" y="0"/>
                    </a:lnTo>
                    <a:lnTo>
                      <a:pt x="616" y="0"/>
                    </a:lnTo>
                    <a:lnTo>
                      <a:pt x="583" y="2"/>
                    </a:lnTo>
                    <a:lnTo>
                      <a:pt x="557" y="2"/>
                    </a:lnTo>
                    <a:lnTo>
                      <a:pt x="546" y="2"/>
                    </a:lnTo>
                    <a:lnTo>
                      <a:pt x="539" y="2"/>
                    </a:lnTo>
                    <a:lnTo>
                      <a:pt x="533" y="2"/>
                    </a:lnTo>
                    <a:lnTo>
                      <a:pt x="524" y="2"/>
                    </a:lnTo>
                    <a:lnTo>
                      <a:pt x="517" y="4"/>
                    </a:lnTo>
                    <a:lnTo>
                      <a:pt x="471" y="4"/>
                    </a:lnTo>
                    <a:lnTo>
                      <a:pt x="375" y="4"/>
                    </a:lnTo>
                    <a:lnTo>
                      <a:pt x="281" y="4"/>
                    </a:lnTo>
                    <a:lnTo>
                      <a:pt x="238" y="4"/>
                    </a:lnTo>
                    <a:lnTo>
                      <a:pt x="229" y="4"/>
                    </a:lnTo>
                    <a:lnTo>
                      <a:pt x="220" y="2"/>
                    </a:lnTo>
                    <a:close/>
                  </a:path>
                </a:pathLst>
              </a:custGeom>
              <a:solidFill>
                <a:srgbClr val="4F8C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19" name="任意多边形 311718"/>
              <p:cNvSpPr/>
              <p:nvPr/>
            </p:nvSpPr>
            <p:spPr>
              <a:xfrm>
                <a:off x="1406" y="2476"/>
                <a:ext cx="681" cy="498"/>
              </a:xfrm>
              <a:custGeom>
                <a:rect l="0" t="0" r="0" b="0"/>
                <a:pathLst>
                  <a:path w="681" h="498">
                    <a:moveTo>
                      <a:pt x="212" y="2"/>
                    </a:moveTo>
                    <a:lnTo>
                      <a:pt x="153" y="4"/>
                    </a:lnTo>
                    <a:lnTo>
                      <a:pt x="140" y="2"/>
                    </a:lnTo>
                    <a:lnTo>
                      <a:pt x="113" y="2"/>
                    </a:lnTo>
                    <a:lnTo>
                      <a:pt x="76" y="2"/>
                    </a:lnTo>
                    <a:lnTo>
                      <a:pt x="46" y="4"/>
                    </a:lnTo>
                    <a:lnTo>
                      <a:pt x="30" y="4"/>
                    </a:lnTo>
                    <a:lnTo>
                      <a:pt x="19" y="11"/>
                    </a:lnTo>
                    <a:lnTo>
                      <a:pt x="11" y="17"/>
                    </a:lnTo>
                    <a:lnTo>
                      <a:pt x="4" y="28"/>
                    </a:lnTo>
                    <a:lnTo>
                      <a:pt x="2" y="39"/>
                    </a:lnTo>
                    <a:lnTo>
                      <a:pt x="0" y="52"/>
                    </a:lnTo>
                    <a:lnTo>
                      <a:pt x="2" y="65"/>
                    </a:lnTo>
                    <a:lnTo>
                      <a:pt x="6" y="81"/>
                    </a:lnTo>
                    <a:lnTo>
                      <a:pt x="26" y="116"/>
                    </a:lnTo>
                    <a:lnTo>
                      <a:pt x="50" y="159"/>
                    </a:lnTo>
                    <a:lnTo>
                      <a:pt x="78" y="203"/>
                    </a:lnTo>
                    <a:lnTo>
                      <a:pt x="107" y="245"/>
                    </a:lnTo>
                    <a:lnTo>
                      <a:pt x="120" y="262"/>
                    </a:lnTo>
                    <a:lnTo>
                      <a:pt x="129" y="280"/>
                    </a:lnTo>
                    <a:lnTo>
                      <a:pt x="131" y="293"/>
                    </a:lnTo>
                    <a:lnTo>
                      <a:pt x="133" y="312"/>
                    </a:lnTo>
                    <a:lnTo>
                      <a:pt x="133" y="339"/>
                    </a:lnTo>
                    <a:lnTo>
                      <a:pt x="133" y="373"/>
                    </a:lnTo>
                    <a:lnTo>
                      <a:pt x="135" y="498"/>
                    </a:lnTo>
                    <a:lnTo>
                      <a:pt x="544" y="498"/>
                    </a:lnTo>
                    <a:lnTo>
                      <a:pt x="544" y="382"/>
                    </a:lnTo>
                    <a:lnTo>
                      <a:pt x="544" y="341"/>
                    </a:lnTo>
                    <a:lnTo>
                      <a:pt x="544" y="310"/>
                    </a:lnTo>
                    <a:lnTo>
                      <a:pt x="546" y="297"/>
                    </a:lnTo>
                    <a:lnTo>
                      <a:pt x="550" y="282"/>
                    </a:lnTo>
                    <a:lnTo>
                      <a:pt x="555" y="266"/>
                    </a:lnTo>
                    <a:lnTo>
                      <a:pt x="566" y="247"/>
                    </a:lnTo>
                    <a:lnTo>
                      <a:pt x="585" y="214"/>
                    </a:lnTo>
                    <a:lnTo>
                      <a:pt x="614" y="170"/>
                    </a:lnTo>
                    <a:lnTo>
                      <a:pt x="642" y="129"/>
                    </a:lnTo>
                    <a:lnTo>
                      <a:pt x="664" y="94"/>
                    </a:lnTo>
                    <a:lnTo>
                      <a:pt x="673" y="78"/>
                    </a:lnTo>
                    <a:lnTo>
                      <a:pt x="679" y="61"/>
                    </a:lnTo>
                    <a:lnTo>
                      <a:pt x="681" y="46"/>
                    </a:lnTo>
                    <a:lnTo>
                      <a:pt x="679" y="30"/>
                    </a:lnTo>
                    <a:lnTo>
                      <a:pt x="675" y="19"/>
                    </a:lnTo>
                    <a:lnTo>
                      <a:pt x="666" y="9"/>
                    </a:lnTo>
                    <a:lnTo>
                      <a:pt x="662" y="6"/>
                    </a:lnTo>
                    <a:lnTo>
                      <a:pt x="657" y="2"/>
                    </a:lnTo>
                    <a:lnTo>
                      <a:pt x="651" y="0"/>
                    </a:lnTo>
                    <a:lnTo>
                      <a:pt x="644" y="0"/>
                    </a:lnTo>
                    <a:lnTo>
                      <a:pt x="611" y="0"/>
                    </a:lnTo>
                    <a:lnTo>
                      <a:pt x="579" y="0"/>
                    </a:lnTo>
                    <a:lnTo>
                      <a:pt x="552" y="2"/>
                    </a:lnTo>
                    <a:lnTo>
                      <a:pt x="542" y="2"/>
                    </a:lnTo>
                    <a:lnTo>
                      <a:pt x="535" y="2"/>
                    </a:lnTo>
                    <a:lnTo>
                      <a:pt x="528" y="2"/>
                    </a:lnTo>
                    <a:lnTo>
                      <a:pt x="520" y="2"/>
                    </a:lnTo>
                    <a:lnTo>
                      <a:pt x="513" y="2"/>
                    </a:lnTo>
                    <a:lnTo>
                      <a:pt x="467" y="2"/>
                    </a:lnTo>
                    <a:lnTo>
                      <a:pt x="371" y="2"/>
                    </a:lnTo>
                    <a:lnTo>
                      <a:pt x="273" y="2"/>
                    </a:lnTo>
                    <a:lnTo>
                      <a:pt x="229" y="2"/>
                    </a:lnTo>
                    <a:lnTo>
                      <a:pt x="220" y="2"/>
                    </a:lnTo>
                    <a:lnTo>
                      <a:pt x="212" y="2"/>
                    </a:lnTo>
                    <a:close/>
                  </a:path>
                </a:pathLst>
              </a:custGeom>
              <a:solidFill>
                <a:srgbClr val="4D8B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0" name="任意多边形 311719"/>
              <p:cNvSpPr/>
              <p:nvPr/>
            </p:nvSpPr>
            <p:spPr>
              <a:xfrm>
                <a:off x="1410" y="2478"/>
                <a:ext cx="675" cy="496"/>
              </a:xfrm>
              <a:custGeom>
                <a:rect l="0" t="0" r="0" b="0"/>
                <a:pathLst>
                  <a:path w="675" h="496">
                    <a:moveTo>
                      <a:pt x="203" y="2"/>
                    </a:moveTo>
                    <a:lnTo>
                      <a:pt x="149" y="2"/>
                    </a:lnTo>
                    <a:lnTo>
                      <a:pt x="138" y="2"/>
                    </a:lnTo>
                    <a:lnTo>
                      <a:pt x="109" y="2"/>
                    </a:lnTo>
                    <a:lnTo>
                      <a:pt x="77" y="2"/>
                    </a:lnTo>
                    <a:lnTo>
                      <a:pt x="44" y="2"/>
                    </a:lnTo>
                    <a:lnTo>
                      <a:pt x="31" y="4"/>
                    </a:lnTo>
                    <a:lnTo>
                      <a:pt x="20" y="11"/>
                    </a:lnTo>
                    <a:lnTo>
                      <a:pt x="11" y="17"/>
                    </a:lnTo>
                    <a:lnTo>
                      <a:pt x="4" y="26"/>
                    </a:lnTo>
                    <a:lnTo>
                      <a:pt x="0" y="37"/>
                    </a:lnTo>
                    <a:lnTo>
                      <a:pt x="0" y="50"/>
                    </a:lnTo>
                    <a:lnTo>
                      <a:pt x="2" y="66"/>
                    </a:lnTo>
                    <a:lnTo>
                      <a:pt x="7" y="79"/>
                    </a:lnTo>
                    <a:lnTo>
                      <a:pt x="24" y="114"/>
                    </a:lnTo>
                    <a:lnTo>
                      <a:pt x="50" y="157"/>
                    </a:lnTo>
                    <a:lnTo>
                      <a:pt x="79" y="203"/>
                    </a:lnTo>
                    <a:lnTo>
                      <a:pt x="105" y="243"/>
                    </a:lnTo>
                    <a:lnTo>
                      <a:pt x="118" y="260"/>
                    </a:lnTo>
                    <a:lnTo>
                      <a:pt x="127" y="278"/>
                    </a:lnTo>
                    <a:lnTo>
                      <a:pt x="129" y="291"/>
                    </a:lnTo>
                    <a:lnTo>
                      <a:pt x="131" y="310"/>
                    </a:lnTo>
                    <a:lnTo>
                      <a:pt x="131" y="334"/>
                    </a:lnTo>
                    <a:lnTo>
                      <a:pt x="131" y="369"/>
                    </a:lnTo>
                    <a:lnTo>
                      <a:pt x="133" y="496"/>
                    </a:lnTo>
                    <a:lnTo>
                      <a:pt x="540" y="496"/>
                    </a:lnTo>
                    <a:lnTo>
                      <a:pt x="540" y="380"/>
                    </a:lnTo>
                    <a:lnTo>
                      <a:pt x="540" y="339"/>
                    </a:lnTo>
                    <a:lnTo>
                      <a:pt x="540" y="308"/>
                    </a:lnTo>
                    <a:lnTo>
                      <a:pt x="542" y="293"/>
                    </a:lnTo>
                    <a:lnTo>
                      <a:pt x="544" y="280"/>
                    </a:lnTo>
                    <a:lnTo>
                      <a:pt x="551" y="264"/>
                    </a:lnTo>
                    <a:lnTo>
                      <a:pt x="559" y="247"/>
                    </a:lnTo>
                    <a:lnTo>
                      <a:pt x="581" y="212"/>
                    </a:lnTo>
                    <a:lnTo>
                      <a:pt x="607" y="170"/>
                    </a:lnTo>
                    <a:lnTo>
                      <a:pt x="636" y="127"/>
                    </a:lnTo>
                    <a:lnTo>
                      <a:pt x="660" y="94"/>
                    </a:lnTo>
                    <a:lnTo>
                      <a:pt x="669" y="76"/>
                    </a:lnTo>
                    <a:lnTo>
                      <a:pt x="673" y="61"/>
                    </a:lnTo>
                    <a:lnTo>
                      <a:pt x="675" y="46"/>
                    </a:lnTo>
                    <a:lnTo>
                      <a:pt x="673" y="31"/>
                    </a:lnTo>
                    <a:lnTo>
                      <a:pt x="669" y="17"/>
                    </a:lnTo>
                    <a:lnTo>
                      <a:pt x="662" y="9"/>
                    </a:lnTo>
                    <a:lnTo>
                      <a:pt x="658" y="4"/>
                    </a:lnTo>
                    <a:lnTo>
                      <a:pt x="651" y="2"/>
                    </a:lnTo>
                    <a:lnTo>
                      <a:pt x="645" y="0"/>
                    </a:lnTo>
                    <a:lnTo>
                      <a:pt x="638" y="0"/>
                    </a:lnTo>
                    <a:lnTo>
                      <a:pt x="607" y="0"/>
                    </a:lnTo>
                    <a:lnTo>
                      <a:pt x="572" y="0"/>
                    </a:lnTo>
                    <a:lnTo>
                      <a:pt x="546" y="2"/>
                    </a:lnTo>
                    <a:lnTo>
                      <a:pt x="535" y="2"/>
                    </a:lnTo>
                    <a:lnTo>
                      <a:pt x="529" y="2"/>
                    </a:lnTo>
                    <a:lnTo>
                      <a:pt x="522" y="2"/>
                    </a:lnTo>
                    <a:lnTo>
                      <a:pt x="513" y="2"/>
                    </a:lnTo>
                    <a:lnTo>
                      <a:pt x="507" y="2"/>
                    </a:lnTo>
                    <a:lnTo>
                      <a:pt x="461" y="2"/>
                    </a:lnTo>
                    <a:lnTo>
                      <a:pt x="363" y="2"/>
                    </a:lnTo>
                    <a:lnTo>
                      <a:pt x="264" y="2"/>
                    </a:lnTo>
                    <a:lnTo>
                      <a:pt x="221" y="2"/>
                    </a:lnTo>
                    <a:lnTo>
                      <a:pt x="212" y="2"/>
                    </a:lnTo>
                    <a:lnTo>
                      <a:pt x="203" y="2"/>
                    </a:lnTo>
                    <a:close/>
                  </a:path>
                </a:pathLst>
              </a:custGeom>
              <a:solidFill>
                <a:srgbClr val="4A8A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1" name="任意多边形 311720"/>
              <p:cNvSpPr/>
              <p:nvPr/>
            </p:nvSpPr>
            <p:spPr>
              <a:xfrm>
                <a:off x="1412" y="2480"/>
                <a:ext cx="671" cy="494"/>
              </a:xfrm>
              <a:custGeom>
                <a:rect l="0" t="0" r="0" b="0"/>
                <a:pathLst>
                  <a:path w="671" h="492">
                    <a:moveTo>
                      <a:pt x="195" y="2"/>
                    </a:moveTo>
                    <a:lnTo>
                      <a:pt x="147" y="2"/>
                    </a:lnTo>
                    <a:lnTo>
                      <a:pt x="136" y="2"/>
                    </a:lnTo>
                    <a:lnTo>
                      <a:pt x="109" y="2"/>
                    </a:lnTo>
                    <a:lnTo>
                      <a:pt x="77" y="2"/>
                    </a:lnTo>
                    <a:lnTo>
                      <a:pt x="44" y="2"/>
                    </a:lnTo>
                    <a:lnTo>
                      <a:pt x="31" y="5"/>
                    </a:lnTo>
                    <a:lnTo>
                      <a:pt x="20" y="9"/>
                    </a:lnTo>
                    <a:lnTo>
                      <a:pt x="11" y="18"/>
                    </a:lnTo>
                    <a:lnTo>
                      <a:pt x="5" y="26"/>
                    </a:lnTo>
                    <a:lnTo>
                      <a:pt x="2" y="37"/>
                    </a:lnTo>
                    <a:lnTo>
                      <a:pt x="0" y="50"/>
                    </a:lnTo>
                    <a:lnTo>
                      <a:pt x="2" y="64"/>
                    </a:lnTo>
                    <a:lnTo>
                      <a:pt x="7" y="79"/>
                    </a:lnTo>
                    <a:lnTo>
                      <a:pt x="24" y="114"/>
                    </a:lnTo>
                    <a:lnTo>
                      <a:pt x="50" y="158"/>
                    </a:lnTo>
                    <a:lnTo>
                      <a:pt x="79" y="201"/>
                    </a:lnTo>
                    <a:lnTo>
                      <a:pt x="105" y="241"/>
                    </a:lnTo>
                    <a:lnTo>
                      <a:pt x="120" y="258"/>
                    </a:lnTo>
                    <a:lnTo>
                      <a:pt x="127" y="276"/>
                    </a:lnTo>
                    <a:lnTo>
                      <a:pt x="131" y="308"/>
                    </a:lnTo>
                    <a:lnTo>
                      <a:pt x="131" y="367"/>
                    </a:lnTo>
                    <a:lnTo>
                      <a:pt x="134" y="494"/>
                    </a:lnTo>
                    <a:lnTo>
                      <a:pt x="536" y="494"/>
                    </a:lnTo>
                    <a:lnTo>
                      <a:pt x="538" y="378"/>
                    </a:lnTo>
                    <a:lnTo>
                      <a:pt x="538" y="337"/>
                    </a:lnTo>
                    <a:lnTo>
                      <a:pt x="538" y="306"/>
                    </a:lnTo>
                    <a:lnTo>
                      <a:pt x="540" y="291"/>
                    </a:lnTo>
                    <a:lnTo>
                      <a:pt x="542" y="278"/>
                    </a:lnTo>
                    <a:lnTo>
                      <a:pt x="549" y="262"/>
                    </a:lnTo>
                    <a:lnTo>
                      <a:pt x="557" y="245"/>
                    </a:lnTo>
                    <a:lnTo>
                      <a:pt x="577" y="210"/>
                    </a:lnTo>
                    <a:lnTo>
                      <a:pt x="605" y="168"/>
                    </a:lnTo>
                    <a:lnTo>
                      <a:pt x="634" y="127"/>
                    </a:lnTo>
                    <a:lnTo>
                      <a:pt x="656" y="92"/>
                    </a:lnTo>
                    <a:lnTo>
                      <a:pt x="664" y="77"/>
                    </a:lnTo>
                    <a:lnTo>
                      <a:pt x="671" y="61"/>
                    </a:lnTo>
                    <a:lnTo>
                      <a:pt x="671" y="44"/>
                    </a:lnTo>
                    <a:lnTo>
                      <a:pt x="671" y="31"/>
                    </a:lnTo>
                    <a:lnTo>
                      <a:pt x="667" y="18"/>
                    </a:lnTo>
                    <a:lnTo>
                      <a:pt x="658" y="9"/>
                    </a:lnTo>
                    <a:lnTo>
                      <a:pt x="653" y="5"/>
                    </a:lnTo>
                    <a:lnTo>
                      <a:pt x="649" y="2"/>
                    </a:lnTo>
                    <a:lnTo>
                      <a:pt x="643" y="0"/>
                    </a:lnTo>
                    <a:lnTo>
                      <a:pt x="636" y="0"/>
                    </a:lnTo>
                    <a:lnTo>
                      <a:pt x="603" y="0"/>
                    </a:lnTo>
                    <a:lnTo>
                      <a:pt x="570" y="0"/>
                    </a:lnTo>
                    <a:lnTo>
                      <a:pt x="542" y="0"/>
                    </a:lnTo>
                    <a:lnTo>
                      <a:pt x="531" y="0"/>
                    </a:lnTo>
                    <a:lnTo>
                      <a:pt x="525" y="2"/>
                    </a:lnTo>
                    <a:lnTo>
                      <a:pt x="518" y="2"/>
                    </a:lnTo>
                    <a:lnTo>
                      <a:pt x="509" y="2"/>
                    </a:lnTo>
                    <a:lnTo>
                      <a:pt x="503" y="2"/>
                    </a:lnTo>
                    <a:lnTo>
                      <a:pt x="457" y="2"/>
                    </a:lnTo>
                    <a:lnTo>
                      <a:pt x="356" y="2"/>
                    </a:lnTo>
                    <a:lnTo>
                      <a:pt x="258" y="2"/>
                    </a:lnTo>
                    <a:lnTo>
                      <a:pt x="214" y="2"/>
                    </a:lnTo>
                    <a:lnTo>
                      <a:pt x="203" y="2"/>
                    </a:lnTo>
                    <a:lnTo>
                      <a:pt x="195" y="2"/>
                    </a:lnTo>
                    <a:close/>
                  </a:path>
                </a:pathLst>
              </a:custGeom>
              <a:solidFill>
                <a:srgbClr val="4889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2" name="任意多边形 311721"/>
              <p:cNvSpPr/>
              <p:nvPr/>
            </p:nvSpPr>
            <p:spPr>
              <a:xfrm>
                <a:off x="1417" y="2482"/>
                <a:ext cx="666" cy="492"/>
              </a:xfrm>
              <a:custGeom>
                <a:rect l="0" t="0" r="0" b="0"/>
                <a:pathLst>
                  <a:path w="666" h="492">
                    <a:moveTo>
                      <a:pt x="185" y="3"/>
                    </a:moveTo>
                    <a:lnTo>
                      <a:pt x="144" y="3"/>
                    </a:lnTo>
                    <a:lnTo>
                      <a:pt x="133" y="3"/>
                    </a:lnTo>
                    <a:lnTo>
                      <a:pt x="107" y="3"/>
                    </a:lnTo>
                    <a:lnTo>
                      <a:pt x="74" y="3"/>
                    </a:lnTo>
                    <a:lnTo>
                      <a:pt x="43" y="3"/>
                    </a:lnTo>
                    <a:lnTo>
                      <a:pt x="28" y="5"/>
                    </a:lnTo>
                    <a:lnTo>
                      <a:pt x="17" y="9"/>
                    </a:lnTo>
                    <a:lnTo>
                      <a:pt x="8" y="16"/>
                    </a:lnTo>
                    <a:lnTo>
                      <a:pt x="4" y="27"/>
                    </a:lnTo>
                    <a:lnTo>
                      <a:pt x="0" y="37"/>
                    </a:lnTo>
                    <a:lnTo>
                      <a:pt x="0" y="51"/>
                    </a:lnTo>
                    <a:lnTo>
                      <a:pt x="2" y="64"/>
                    </a:lnTo>
                    <a:lnTo>
                      <a:pt x="6" y="77"/>
                    </a:lnTo>
                    <a:lnTo>
                      <a:pt x="24" y="112"/>
                    </a:lnTo>
                    <a:lnTo>
                      <a:pt x="48" y="156"/>
                    </a:lnTo>
                    <a:lnTo>
                      <a:pt x="76" y="199"/>
                    </a:lnTo>
                    <a:lnTo>
                      <a:pt x="104" y="239"/>
                    </a:lnTo>
                    <a:lnTo>
                      <a:pt x="118" y="256"/>
                    </a:lnTo>
                    <a:lnTo>
                      <a:pt x="124" y="274"/>
                    </a:lnTo>
                    <a:lnTo>
                      <a:pt x="129" y="304"/>
                    </a:lnTo>
                    <a:lnTo>
                      <a:pt x="129" y="365"/>
                    </a:lnTo>
                    <a:lnTo>
                      <a:pt x="131" y="492"/>
                    </a:lnTo>
                    <a:lnTo>
                      <a:pt x="531" y="492"/>
                    </a:lnTo>
                    <a:lnTo>
                      <a:pt x="533" y="374"/>
                    </a:lnTo>
                    <a:lnTo>
                      <a:pt x="531" y="333"/>
                    </a:lnTo>
                    <a:lnTo>
                      <a:pt x="533" y="304"/>
                    </a:lnTo>
                    <a:lnTo>
                      <a:pt x="533" y="289"/>
                    </a:lnTo>
                    <a:lnTo>
                      <a:pt x="537" y="276"/>
                    </a:lnTo>
                    <a:lnTo>
                      <a:pt x="544" y="260"/>
                    </a:lnTo>
                    <a:lnTo>
                      <a:pt x="552" y="243"/>
                    </a:lnTo>
                    <a:lnTo>
                      <a:pt x="572" y="208"/>
                    </a:lnTo>
                    <a:lnTo>
                      <a:pt x="600" y="166"/>
                    </a:lnTo>
                    <a:lnTo>
                      <a:pt x="627" y="125"/>
                    </a:lnTo>
                    <a:lnTo>
                      <a:pt x="651" y="92"/>
                    </a:lnTo>
                    <a:lnTo>
                      <a:pt x="659" y="75"/>
                    </a:lnTo>
                    <a:lnTo>
                      <a:pt x="664" y="59"/>
                    </a:lnTo>
                    <a:lnTo>
                      <a:pt x="666" y="44"/>
                    </a:lnTo>
                    <a:lnTo>
                      <a:pt x="664" y="31"/>
                    </a:lnTo>
                    <a:lnTo>
                      <a:pt x="659" y="18"/>
                    </a:lnTo>
                    <a:lnTo>
                      <a:pt x="653" y="9"/>
                    </a:lnTo>
                    <a:lnTo>
                      <a:pt x="648" y="5"/>
                    </a:lnTo>
                    <a:lnTo>
                      <a:pt x="642" y="3"/>
                    </a:lnTo>
                    <a:lnTo>
                      <a:pt x="635" y="0"/>
                    </a:lnTo>
                    <a:lnTo>
                      <a:pt x="629" y="0"/>
                    </a:lnTo>
                    <a:lnTo>
                      <a:pt x="596" y="0"/>
                    </a:lnTo>
                    <a:lnTo>
                      <a:pt x="563" y="0"/>
                    </a:lnTo>
                    <a:lnTo>
                      <a:pt x="535" y="0"/>
                    </a:lnTo>
                    <a:lnTo>
                      <a:pt x="524" y="0"/>
                    </a:lnTo>
                    <a:lnTo>
                      <a:pt x="517" y="0"/>
                    </a:lnTo>
                    <a:lnTo>
                      <a:pt x="511" y="3"/>
                    </a:lnTo>
                    <a:lnTo>
                      <a:pt x="502" y="3"/>
                    </a:lnTo>
                    <a:lnTo>
                      <a:pt x="496" y="3"/>
                    </a:lnTo>
                    <a:lnTo>
                      <a:pt x="450" y="3"/>
                    </a:lnTo>
                    <a:lnTo>
                      <a:pt x="349" y="3"/>
                    </a:lnTo>
                    <a:lnTo>
                      <a:pt x="249" y="3"/>
                    </a:lnTo>
                    <a:lnTo>
                      <a:pt x="203" y="3"/>
                    </a:lnTo>
                    <a:lnTo>
                      <a:pt x="194" y="3"/>
                    </a:lnTo>
                    <a:lnTo>
                      <a:pt x="185" y="3"/>
                    </a:lnTo>
                    <a:close/>
                  </a:path>
                </a:pathLst>
              </a:custGeom>
              <a:solidFill>
                <a:srgbClr val="4788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3" name="任意多边形 311722"/>
              <p:cNvSpPr/>
              <p:nvPr/>
            </p:nvSpPr>
            <p:spPr>
              <a:xfrm>
                <a:off x="1419" y="2485"/>
                <a:ext cx="662" cy="489"/>
              </a:xfrm>
              <a:custGeom>
                <a:rect l="0" t="0" r="0" b="0"/>
                <a:pathLst>
                  <a:path w="662" h="489">
                    <a:moveTo>
                      <a:pt x="177" y="2"/>
                    </a:moveTo>
                    <a:lnTo>
                      <a:pt x="142" y="2"/>
                    </a:lnTo>
                    <a:lnTo>
                      <a:pt x="131" y="2"/>
                    </a:lnTo>
                    <a:lnTo>
                      <a:pt x="107" y="2"/>
                    </a:lnTo>
                    <a:lnTo>
                      <a:pt x="74" y="2"/>
                    </a:lnTo>
                    <a:lnTo>
                      <a:pt x="43" y="2"/>
                    </a:lnTo>
                    <a:lnTo>
                      <a:pt x="30" y="4"/>
                    </a:lnTo>
                    <a:lnTo>
                      <a:pt x="19" y="8"/>
                    </a:lnTo>
                    <a:lnTo>
                      <a:pt x="11" y="15"/>
                    </a:lnTo>
                    <a:lnTo>
                      <a:pt x="4" y="24"/>
                    </a:lnTo>
                    <a:lnTo>
                      <a:pt x="2" y="37"/>
                    </a:lnTo>
                    <a:lnTo>
                      <a:pt x="0" y="48"/>
                    </a:lnTo>
                    <a:lnTo>
                      <a:pt x="2" y="61"/>
                    </a:lnTo>
                    <a:lnTo>
                      <a:pt x="6" y="76"/>
                    </a:lnTo>
                    <a:lnTo>
                      <a:pt x="24" y="111"/>
                    </a:lnTo>
                    <a:lnTo>
                      <a:pt x="50" y="153"/>
                    </a:lnTo>
                    <a:lnTo>
                      <a:pt x="76" y="196"/>
                    </a:lnTo>
                    <a:lnTo>
                      <a:pt x="105" y="236"/>
                    </a:lnTo>
                    <a:lnTo>
                      <a:pt x="118" y="255"/>
                    </a:lnTo>
                    <a:lnTo>
                      <a:pt x="124" y="271"/>
                    </a:lnTo>
                    <a:lnTo>
                      <a:pt x="129" y="301"/>
                    </a:lnTo>
                    <a:lnTo>
                      <a:pt x="131" y="360"/>
                    </a:lnTo>
                    <a:lnTo>
                      <a:pt x="131" y="489"/>
                    </a:lnTo>
                    <a:lnTo>
                      <a:pt x="529" y="489"/>
                    </a:lnTo>
                    <a:lnTo>
                      <a:pt x="529" y="371"/>
                    </a:lnTo>
                    <a:lnTo>
                      <a:pt x="529" y="330"/>
                    </a:lnTo>
                    <a:lnTo>
                      <a:pt x="529" y="299"/>
                    </a:lnTo>
                    <a:lnTo>
                      <a:pt x="531" y="286"/>
                    </a:lnTo>
                    <a:lnTo>
                      <a:pt x="535" y="273"/>
                    </a:lnTo>
                    <a:lnTo>
                      <a:pt x="542" y="257"/>
                    </a:lnTo>
                    <a:lnTo>
                      <a:pt x="550" y="240"/>
                    </a:lnTo>
                    <a:lnTo>
                      <a:pt x="570" y="207"/>
                    </a:lnTo>
                    <a:lnTo>
                      <a:pt x="596" y="166"/>
                    </a:lnTo>
                    <a:lnTo>
                      <a:pt x="625" y="122"/>
                    </a:lnTo>
                    <a:lnTo>
                      <a:pt x="646" y="89"/>
                    </a:lnTo>
                    <a:lnTo>
                      <a:pt x="655" y="74"/>
                    </a:lnTo>
                    <a:lnTo>
                      <a:pt x="660" y="59"/>
                    </a:lnTo>
                    <a:lnTo>
                      <a:pt x="662" y="43"/>
                    </a:lnTo>
                    <a:lnTo>
                      <a:pt x="662" y="28"/>
                    </a:lnTo>
                    <a:lnTo>
                      <a:pt x="657" y="17"/>
                    </a:lnTo>
                    <a:lnTo>
                      <a:pt x="649" y="6"/>
                    </a:lnTo>
                    <a:lnTo>
                      <a:pt x="644" y="4"/>
                    </a:lnTo>
                    <a:lnTo>
                      <a:pt x="640" y="2"/>
                    </a:lnTo>
                    <a:lnTo>
                      <a:pt x="633" y="0"/>
                    </a:lnTo>
                    <a:lnTo>
                      <a:pt x="627" y="0"/>
                    </a:lnTo>
                    <a:lnTo>
                      <a:pt x="594" y="0"/>
                    </a:lnTo>
                    <a:lnTo>
                      <a:pt x="559" y="0"/>
                    </a:lnTo>
                    <a:lnTo>
                      <a:pt x="533" y="0"/>
                    </a:lnTo>
                    <a:lnTo>
                      <a:pt x="520" y="0"/>
                    </a:lnTo>
                    <a:lnTo>
                      <a:pt x="513" y="0"/>
                    </a:lnTo>
                    <a:lnTo>
                      <a:pt x="507" y="0"/>
                    </a:lnTo>
                    <a:lnTo>
                      <a:pt x="498" y="2"/>
                    </a:lnTo>
                    <a:lnTo>
                      <a:pt x="491" y="2"/>
                    </a:lnTo>
                    <a:lnTo>
                      <a:pt x="443" y="2"/>
                    </a:lnTo>
                    <a:lnTo>
                      <a:pt x="343" y="2"/>
                    </a:lnTo>
                    <a:lnTo>
                      <a:pt x="242" y="2"/>
                    </a:lnTo>
                    <a:lnTo>
                      <a:pt x="196" y="2"/>
                    </a:lnTo>
                    <a:lnTo>
                      <a:pt x="188" y="2"/>
                    </a:lnTo>
                    <a:lnTo>
                      <a:pt x="177" y="2"/>
                    </a:lnTo>
                    <a:close/>
                  </a:path>
                </a:pathLst>
              </a:custGeom>
              <a:solidFill>
                <a:srgbClr val="4587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4" name="任意多边形 311723"/>
              <p:cNvSpPr/>
              <p:nvPr/>
            </p:nvSpPr>
            <p:spPr>
              <a:xfrm>
                <a:off x="1423" y="2485"/>
                <a:ext cx="658" cy="489"/>
              </a:xfrm>
              <a:custGeom>
                <a:rect l="0" t="0" r="0" b="0"/>
                <a:pathLst>
                  <a:path w="658" h="489">
                    <a:moveTo>
                      <a:pt x="168" y="2"/>
                    </a:moveTo>
                    <a:lnTo>
                      <a:pt x="140" y="4"/>
                    </a:lnTo>
                    <a:lnTo>
                      <a:pt x="129" y="4"/>
                    </a:lnTo>
                    <a:lnTo>
                      <a:pt x="105" y="2"/>
                    </a:lnTo>
                    <a:lnTo>
                      <a:pt x="72" y="2"/>
                    </a:lnTo>
                    <a:lnTo>
                      <a:pt x="42" y="4"/>
                    </a:lnTo>
                    <a:lnTo>
                      <a:pt x="29" y="6"/>
                    </a:lnTo>
                    <a:lnTo>
                      <a:pt x="18" y="10"/>
                    </a:lnTo>
                    <a:lnTo>
                      <a:pt x="9" y="17"/>
                    </a:lnTo>
                    <a:lnTo>
                      <a:pt x="5" y="26"/>
                    </a:lnTo>
                    <a:lnTo>
                      <a:pt x="0" y="37"/>
                    </a:lnTo>
                    <a:lnTo>
                      <a:pt x="0" y="50"/>
                    </a:lnTo>
                    <a:lnTo>
                      <a:pt x="2" y="63"/>
                    </a:lnTo>
                    <a:lnTo>
                      <a:pt x="7" y="78"/>
                    </a:lnTo>
                    <a:lnTo>
                      <a:pt x="24" y="111"/>
                    </a:lnTo>
                    <a:lnTo>
                      <a:pt x="48" y="155"/>
                    </a:lnTo>
                    <a:lnTo>
                      <a:pt x="77" y="196"/>
                    </a:lnTo>
                    <a:lnTo>
                      <a:pt x="103" y="238"/>
                    </a:lnTo>
                    <a:lnTo>
                      <a:pt x="116" y="255"/>
                    </a:lnTo>
                    <a:lnTo>
                      <a:pt x="123" y="271"/>
                    </a:lnTo>
                    <a:lnTo>
                      <a:pt x="127" y="301"/>
                    </a:lnTo>
                    <a:lnTo>
                      <a:pt x="129" y="360"/>
                    </a:lnTo>
                    <a:lnTo>
                      <a:pt x="129" y="489"/>
                    </a:lnTo>
                    <a:lnTo>
                      <a:pt x="525" y="489"/>
                    </a:lnTo>
                    <a:lnTo>
                      <a:pt x="525" y="371"/>
                    </a:lnTo>
                    <a:lnTo>
                      <a:pt x="525" y="330"/>
                    </a:lnTo>
                    <a:lnTo>
                      <a:pt x="525" y="299"/>
                    </a:lnTo>
                    <a:lnTo>
                      <a:pt x="527" y="286"/>
                    </a:lnTo>
                    <a:lnTo>
                      <a:pt x="531" y="273"/>
                    </a:lnTo>
                    <a:lnTo>
                      <a:pt x="535" y="257"/>
                    </a:lnTo>
                    <a:lnTo>
                      <a:pt x="544" y="240"/>
                    </a:lnTo>
                    <a:lnTo>
                      <a:pt x="564" y="207"/>
                    </a:lnTo>
                    <a:lnTo>
                      <a:pt x="592" y="166"/>
                    </a:lnTo>
                    <a:lnTo>
                      <a:pt x="618" y="124"/>
                    </a:lnTo>
                    <a:lnTo>
                      <a:pt x="642" y="91"/>
                    </a:lnTo>
                    <a:lnTo>
                      <a:pt x="651" y="76"/>
                    </a:lnTo>
                    <a:lnTo>
                      <a:pt x="656" y="59"/>
                    </a:lnTo>
                    <a:lnTo>
                      <a:pt x="658" y="43"/>
                    </a:lnTo>
                    <a:lnTo>
                      <a:pt x="656" y="30"/>
                    </a:lnTo>
                    <a:lnTo>
                      <a:pt x="651" y="19"/>
                    </a:lnTo>
                    <a:lnTo>
                      <a:pt x="645" y="8"/>
                    </a:lnTo>
                    <a:lnTo>
                      <a:pt x="638" y="6"/>
                    </a:lnTo>
                    <a:lnTo>
                      <a:pt x="634" y="2"/>
                    </a:lnTo>
                    <a:lnTo>
                      <a:pt x="627" y="2"/>
                    </a:lnTo>
                    <a:lnTo>
                      <a:pt x="621" y="0"/>
                    </a:lnTo>
                    <a:lnTo>
                      <a:pt x="588" y="0"/>
                    </a:lnTo>
                    <a:lnTo>
                      <a:pt x="553" y="2"/>
                    </a:lnTo>
                    <a:lnTo>
                      <a:pt x="527" y="2"/>
                    </a:lnTo>
                    <a:lnTo>
                      <a:pt x="516" y="2"/>
                    </a:lnTo>
                    <a:lnTo>
                      <a:pt x="507" y="2"/>
                    </a:lnTo>
                    <a:lnTo>
                      <a:pt x="500" y="2"/>
                    </a:lnTo>
                    <a:lnTo>
                      <a:pt x="492" y="2"/>
                    </a:lnTo>
                    <a:lnTo>
                      <a:pt x="485" y="4"/>
                    </a:lnTo>
                    <a:lnTo>
                      <a:pt x="437" y="4"/>
                    </a:lnTo>
                    <a:lnTo>
                      <a:pt x="334" y="4"/>
                    </a:lnTo>
                    <a:lnTo>
                      <a:pt x="234" y="4"/>
                    </a:lnTo>
                    <a:lnTo>
                      <a:pt x="186" y="4"/>
                    </a:lnTo>
                    <a:lnTo>
                      <a:pt x="177" y="2"/>
                    </a:lnTo>
                    <a:lnTo>
                      <a:pt x="168" y="2"/>
                    </a:lnTo>
                    <a:close/>
                  </a:path>
                </a:pathLst>
              </a:custGeom>
              <a:solidFill>
                <a:srgbClr val="4287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5" name="任意多边形 311724"/>
              <p:cNvSpPr/>
              <p:nvPr/>
            </p:nvSpPr>
            <p:spPr>
              <a:xfrm>
                <a:off x="1425" y="2487"/>
                <a:ext cx="654" cy="485"/>
              </a:xfrm>
              <a:custGeom>
                <a:rect l="0" t="0" r="0" b="0"/>
                <a:pathLst>
                  <a:path w="654" h="485">
                    <a:moveTo>
                      <a:pt x="160" y="2"/>
                    </a:moveTo>
                    <a:lnTo>
                      <a:pt x="138" y="2"/>
                    </a:lnTo>
                    <a:lnTo>
                      <a:pt x="129" y="2"/>
                    </a:lnTo>
                    <a:lnTo>
                      <a:pt x="105" y="2"/>
                    </a:lnTo>
                    <a:lnTo>
                      <a:pt x="72" y="2"/>
                    </a:lnTo>
                    <a:lnTo>
                      <a:pt x="44" y="2"/>
                    </a:lnTo>
                    <a:lnTo>
                      <a:pt x="31" y="4"/>
                    </a:lnTo>
                    <a:lnTo>
                      <a:pt x="20" y="11"/>
                    </a:lnTo>
                    <a:lnTo>
                      <a:pt x="11" y="17"/>
                    </a:lnTo>
                    <a:lnTo>
                      <a:pt x="5" y="26"/>
                    </a:lnTo>
                    <a:lnTo>
                      <a:pt x="3" y="37"/>
                    </a:lnTo>
                    <a:lnTo>
                      <a:pt x="0" y="50"/>
                    </a:lnTo>
                    <a:lnTo>
                      <a:pt x="3" y="63"/>
                    </a:lnTo>
                    <a:lnTo>
                      <a:pt x="7" y="76"/>
                    </a:lnTo>
                    <a:lnTo>
                      <a:pt x="24" y="111"/>
                    </a:lnTo>
                    <a:lnTo>
                      <a:pt x="48" y="153"/>
                    </a:lnTo>
                    <a:lnTo>
                      <a:pt x="77" y="196"/>
                    </a:lnTo>
                    <a:lnTo>
                      <a:pt x="103" y="236"/>
                    </a:lnTo>
                    <a:lnTo>
                      <a:pt x="116" y="253"/>
                    </a:lnTo>
                    <a:lnTo>
                      <a:pt x="125" y="269"/>
                    </a:lnTo>
                    <a:lnTo>
                      <a:pt x="127" y="299"/>
                    </a:lnTo>
                    <a:lnTo>
                      <a:pt x="129" y="358"/>
                    </a:lnTo>
                    <a:lnTo>
                      <a:pt x="131" y="485"/>
                    </a:lnTo>
                    <a:lnTo>
                      <a:pt x="523" y="485"/>
                    </a:lnTo>
                    <a:lnTo>
                      <a:pt x="523" y="367"/>
                    </a:lnTo>
                    <a:lnTo>
                      <a:pt x="523" y="328"/>
                    </a:lnTo>
                    <a:lnTo>
                      <a:pt x="523" y="297"/>
                    </a:lnTo>
                    <a:lnTo>
                      <a:pt x="525" y="284"/>
                    </a:lnTo>
                    <a:lnTo>
                      <a:pt x="527" y="271"/>
                    </a:lnTo>
                    <a:lnTo>
                      <a:pt x="533" y="255"/>
                    </a:lnTo>
                    <a:lnTo>
                      <a:pt x="542" y="238"/>
                    </a:lnTo>
                    <a:lnTo>
                      <a:pt x="562" y="205"/>
                    </a:lnTo>
                    <a:lnTo>
                      <a:pt x="588" y="164"/>
                    </a:lnTo>
                    <a:lnTo>
                      <a:pt x="616" y="122"/>
                    </a:lnTo>
                    <a:lnTo>
                      <a:pt x="638" y="89"/>
                    </a:lnTo>
                    <a:lnTo>
                      <a:pt x="647" y="74"/>
                    </a:lnTo>
                    <a:lnTo>
                      <a:pt x="651" y="59"/>
                    </a:lnTo>
                    <a:lnTo>
                      <a:pt x="654" y="43"/>
                    </a:lnTo>
                    <a:lnTo>
                      <a:pt x="651" y="30"/>
                    </a:lnTo>
                    <a:lnTo>
                      <a:pt x="647" y="17"/>
                    </a:lnTo>
                    <a:lnTo>
                      <a:pt x="640" y="8"/>
                    </a:lnTo>
                    <a:lnTo>
                      <a:pt x="636" y="4"/>
                    </a:lnTo>
                    <a:lnTo>
                      <a:pt x="630" y="2"/>
                    </a:lnTo>
                    <a:lnTo>
                      <a:pt x="625" y="0"/>
                    </a:lnTo>
                    <a:lnTo>
                      <a:pt x="619" y="0"/>
                    </a:lnTo>
                    <a:lnTo>
                      <a:pt x="586" y="0"/>
                    </a:lnTo>
                    <a:lnTo>
                      <a:pt x="551" y="0"/>
                    </a:lnTo>
                    <a:lnTo>
                      <a:pt x="523" y="2"/>
                    </a:lnTo>
                    <a:lnTo>
                      <a:pt x="512" y="2"/>
                    </a:lnTo>
                    <a:lnTo>
                      <a:pt x="503" y="2"/>
                    </a:lnTo>
                    <a:lnTo>
                      <a:pt x="496" y="2"/>
                    </a:lnTo>
                    <a:lnTo>
                      <a:pt x="490" y="2"/>
                    </a:lnTo>
                    <a:lnTo>
                      <a:pt x="481" y="2"/>
                    </a:lnTo>
                    <a:lnTo>
                      <a:pt x="433" y="2"/>
                    </a:lnTo>
                    <a:lnTo>
                      <a:pt x="330" y="2"/>
                    </a:lnTo>
                    <a:lnTo>
                      <a:pt x="228" y="2"/>
                    </a:lnTo>
                    <a:lnTo>
                      <a:pt x="180" y="2"/>
                    </a:lnTo>
                    <a:lnTo>
                      <a:pt x="171" y="2"/>
                    </a:lnTo>
                    <a:lnTo>
                      <a:pt x="160" y="2"/>
                    </a:lnTo>
                    <a:close/>
                  </a:path>
                </a:pathLst>
              </a:custGeom>
              <a:solidFill>
                <a:srgbClr val="4086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6" name="任意多边形 311725"/>
              <p:cNvSpPr/>
              <p:nvPr/>
            </p:nvSpPr>
            <p:spPr>
              <a:xfrm>
                <a:off x="1430" y="2489"/>
                <a:ext cx="646" cy="483"/>
              </a:xfrm>
              <a:custGeom>
                <a:rect l="0" t="0" r="0" b="0"/>
                <a:pathLst>
                  <a:path w="646" h="482">
                    <a:moveTo>
                      <a:pt x="515" y="483"/>
                    </a:moveTo>
                    <a:lnTo>
                      <a:pt x="518" y="365"/>
                    </a:lnTo>
                    <a:lnTo>
                      <a:pt x="518" y="326"/>
                    </a:lnTo>
                    <a:lnTo>
                      <a:pt x="518" y="295"/>
                    </a:lnTo>
                    <a:lnTo>
                      <a:pt x="520" y="282"/>
                    </a:lnTo>
                    <a:lnTo>
                      <a:pt x="522" y="269"/>
                    </a:lnTo>
                    <a:lnTo>
                      <a:pt x="528" y="253"/>
                    </a:lnTo>
                    <a:lnTo>
                      <a:pt x="537" y="236"/>
                    </a:lnTo>
                    <a:lnTo>
                      <a:pt x="557" y="203"/>
                    </a:lnTo>
                    <a:lnTo>
                      <a:pt x="583" y="162"/>
                    </a:lnTo>
                    <a:lnTo>
                      <a:pt x="609" y="122"/>
                    </a:lnTo>
                    <a:lnTo>
                      <a:pt x="631" y="90"/>
                    </a:lnTo>
                    <a:lnTo>
                      <a:pt x="640" y="74"/>
                    </a:lnTo>
                    <a:lnTo>
                      <a:pt x="646" y="59"/>
                    </a:lnTo>
                    <a:lnTo>
                      <a:pt x="646" y="44"/>
                    </a:lnTo>
                    <a:lnTo>
                      <a:pt x="646" y="28"/>
                    </a:lnTo>
                    <a:lnTo>
                      <a:pt x="642" y="17"/>
                    </a:lnTo>
                    <a:lnTo>
                      <a:pt x="633" y="9"/>
                    </a:lnTo>
                    <a:lnTo>
                      <a:pt x="629" y="4"/>
                    </a:lnTo>
                    <a:lnTo>
                      <a:pt x="625" y="2"/>
                    </a:lnTo>
                    <a:lnTo>
                      <a:pt x="618" y="0"/>
                    </a:lnTo>
                    <a:lnTo>
                      <a:pt x="611" y="0"/>
                    </a:lnTo>
                    <a:lnTo>
                      <a:pt x="579" y="0"/>
                    </a:lnTo>
                    <a:lnTo>
                      <a:pt x="544" y="0"/>
                    </a:lnTo>
                    <a:lnTo>
                      <a:pt x="515" y="2"/>
                    </a:lnTo>
                    <a:lnTo>
                      <a:pt x="504" y="2"/>
                    </a:lnTo>
                    <a:lnTo>
                      <a:pt x="489" y="2"/>
                    </a:lnTo>
                    <a:lnTo>
                      <a:pt x="474" y="2"/>
                    </a:lnTo>
                    <a:lnTo>
                      <a:pt x="170" y="2"/>
                    </a:lnTo>
                    <a:lnTo>
                      <a:pt x="150" y="2"/>
                    </a:lnTo>
                    <a:lnTo>
                      <a:pt x="133" y="2"/>
                    </a:lnTo>
                    <a:lnTo>
                      <a:pt x="124" y="2"/>
                    </a:lnTo>
                    <a:lnTo>
                      <a:pt x="100" y="2"/>
                    </a:lnTo>
                    <a:lnTo>
                      <a:pt x="72" y="2"/>
                    </a:lnTo>
                    <a:lnTo>
                      <a:pt x="41" y="2"/>
                    </a:lnTo>
                    <a:lnTo>
                      <a:pt x="28" y="4"/>
                    </a:lnTo>
                    <a:lnTo>
                      <a:pt x="17" y="9"/>
                    </a:lnTo>
                    <a:lnTo>
                      <a:pt x="8" y="17"/>
                    </a:lnTo>
                    <a:lnTo>
                      <a:pt x="4" y="26"/>
                    </a:lnTo>
                    <a:lnTo>
                      <a:pt x="0" y="37"/>
                    </a:lnTo>
                    <a:lnTo>
                      <a:pt x="0" y="48"/>
                    </a:lnTo>
                    <a:lnTo>
                      <a:pt x="2" y="61"/>
                    </a:lnTo>
                    <a:lnTo>
                      <a:pt x="6" y="76"/>
                    </a:lnTo>
                    <a:lnTo>
                      <a:pt x="22" y="109"/>
                    </a:lnTo>
                    <a:lnTo>
                      <a:pt x="48" y="151"/>
                    </a:lnTo>
                    <a:lnTo>
                      <a:pt x="74" y="194"/>
                    </a:lnTo>
                    <a:lnTo>
                      <a:pt x="100" y="234"/>
                    </a:lnTo>
                    <a:lnTo>
                      <a:pt x="113" y="251"/>
                    </a:lnTo>
                    <a:lnTo>
                      <a:pt x="122" y="267"/>
                    </a:lnTo>
                    <a:lnTo>
                      <a:pt x="124" y="297"/>
                    </a:lnTo>
                    <a:lnTo>
                      <a:pt x="126" y="356"/>
                    </a:lnTo>
                    <a:lnTo>
                      <a:pt x="129" y="483"/>
                    </a:lnTo>
                    <a:lnTo>
                      <a:pt x="515" y="483"/>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7" name="任意多边形 311726"/>
              <p:cNvSpPr/>
              <p:nvPr/>
            </p:nvSpPr>
            <p:spPr>
              <a:xfrm>
                <a:off x="1390" y="2356"/>
                <a:ext cx="64" cy="63"/>
              </a:xfrm>
              <a:custGeom>
                <a:rect l="0" t="0" r="0" b="0"/>
                <a:pathLst>
                  <a:path w="64" h="62">
                    <a:moveTo>
                      <a:pt x="0" y="0"/>
                    </a:moveTo>
                    <a:lnTo>
                      <a:pt x="64" y="0"/>
                    </a:lnTo>
                    <a:lnTo>
                      <a:pt x="29" y="63"/>
                    </a:lnTo>
                    <a:lnTo>
                      <a:pt x="0" y="0"/>
                    </a:lnTo>
                    <a:close/>
                  </a:path>
                </a:pathLst>
              </a:cu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8" name="任意多边形 311727"/>
              <p:cNvSpPr/>
              <p:nvPr/>
            </p:nvSpPr>
            <p:spPr>
              <a:xfrm>
                <a:off x="1902" y="2353"/>
                <a:ext cx="63" cy="62"/>
              </a:xfrm>
              <a:custGeom>
                <a:rect l="0" t="0" r="0" b="0"/>
                <a:pathLst>
                  <a:path w="62" h="62">
                    <a:moveTo>
                      <a:pt x="0" y="0"/>
                    </a:moveTo>
                    <a:lnTo>
                      <a:pt x="63" y="0"/>
                    </a:lnTo>
                    <a:lnTo>
                      <a:pt x="30" y="62"/>
                    </a:lnTo>
                    <a:lnTo>
                      <a:pt x="0" y="0"/>
                    </a:lnTo>
                    <a:close/>
                  </a:path>
                </a:pathLst>
              </a:cu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29" name="任意多边形 311728"/>
              <p:cNvSpPr/>
              <p:nvPr/>
            </p:nvSpPr>
            <p:spPr>
              <a:xfrm>
                <a:off x="1465" y="1914"/>
                <a:ext cx="94" cy="96"/>
              </a:xfrm>
              <a:custGeom>
                <a:rect l="0" t="0" r="0" b="0"/>
                <a:pathLst>
                  <a:path w="94" h="96">
                    <a:moveTo>
                      <a:pt x="26" y="0"/>
                    </a:moveTo>
                    <a:lnTo>
                      <a:pt x="94" y="61"/>
                    </a:lnTo>
                    <a:lnTo>
                      <a:pt x="0" y="96"/>
                    </a:lnTo>
                    <a:lnTo>
                      <a:pt x="26"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0" name="任意多边形 311729"/>
              <p:cNvSpPr/>
              <p:nvPr/>
            </p:nvSpPr>
            <p:spPr>
              <a:xfrm>
                <a:off x="1323" y="1958"/>
                <a:ext cx="98" cy="87"/>
              </a:xfrm>
              <a:custGeom>
                <a:rect l="0" t="0" r="0" b="0"/>
                <a:pathLst>
                  <a:path w="98" h="87">
                    <a:moveTo>
                      <a:pt x="41" y="0"/>
                    </a:moveTo>
                    <a:lnTo>
                      <a:pt x="98" y="72"/>
                    </a:lnTo>
                    <a:lnTo>
                      <a:pt x="0" y="87"/>
                    </a:lnTo>
                    <a:lnTo>
                      <a:pt x="41"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1" name="任意多边形 311730"/>
              <p:cNvSpPr/>
              <p:nvPr/>
            </p:nvSpPr>
            <p:spPr>
              <a:xfrm>
                <a:off x="1672" y="1903"/>
                <a:ext cx="85" cy="101"/>
              </a:xfrm>
              <a:custGeom>
                <a:rect l="0" t="0" r="0" b="0"/>
                <a:pathLst>
                  <a:path w="85" h="100">
                    <a:moveTo>
                      <a:pt x="0" y="53"/>
                    </a:moveTo>
                    <a:lnTo>
                      <a:pt x="75" y="0"/>
                    </a:lnTo>
                    <a:lnTo>
                      <a:pt x="85" y="101"/>
                    </a:lnTo>
                    <a:lnTo>
                      <a:pt x="0" y="53"/>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2" name="任意多边形 311731"/>
              <p:cNvSpPr/>
              <p:nvPr/>
            </p:nvSpPr>
            <p:spPr>
              <a:xfrm>
                <a:off x="1657" y="2196"/>
                <a:ext cx="90" cy="90"/>
              </a:xfrm>
              <a:custGeom>
                <a:rect l="0" t="0" r="0" b="0"/>
                <a:pathLst>
                  <a:path w="90" h="90">
                    <a:moveTo>
                      <a:pt x="0" y="0"/>
                    </a:moveTo>
                    <a:lnTo>
                      <a:pt x="90" y="0"/>
                    </a:lnTo>
                    <a:lnTo>
                      <a:pt x="41" y="90"/>
                    </a:lnTo>
                    <a:lnTo>
                      <a:pt x="0"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3" name="任意多边形 311732"/>
              <p:cNvSpPr/>
              <p:nvPr/>
            </p:nvSpPr>
            <p:spPr>
              <a:xfrm>
                <a:off x="1345" y="2135"/>
                <a:ext cx="87" cy="96"/>
              </a:xfrm>
              <a:custGeom>
                <a:rect l="0" t="0" r="0" b="0"/>
                <a:pathLst>
                  <a:path w="87" h="96">
                    <a:moveTo>
                      <a:pt x="0" y="0"/>
                    </a:moveTo>
                    <a:lnTo>
                      <a:pt x="87" y="22"/>
                    </a:lnTo>
                    <a:lnTo>
                      <a:pt x="19" y="96"/>
                    </a:lnTo>
                    <a:lnTo>
                      <a:pt x="0"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4" name="任意多边形 311733"/>
              <p:cNvSpPr/>
              <p:nvPr/>
            </p:nvSpPr>
            <p:spPr>
              <a:xfrm>
                <a:off x="1882" y="1956"/>
                <a:ext cx="98" cy="87"/>
              </a:xfrm>
              <a:custGeom>
                <a:rect l="0" t="0" r="0" b="0"/>
                <a:pathLst>
                  <a:path w="98" h="87">
                    <a:moveTo>
                      <a:pt x="46" y="0"/>
                    </a:moveTo>
                    <a:lnTo>
                      <a:pt x="98" y="76"/>
                    </a:lnTo>
                    <a:lnTo>
                      <a:pt x="0" y="87"/>
                    </a:lnTo>
                    <a:lnTo>
                      <a:pt x="46"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5" name="任意多边形 311734"/>
              <p:cNvSpPr/>
              <p:nvPr/>
            </p:nvSpPr>
            <p:spPr>
              <a:xfrm>
                <a:off x="2098" y="1888"/>
                <a:ext cx="92" cy="90"/>
              </a:xfrm>
              <a:custGeom>
                <a:rect l="0" t="0" r="0" b="0"/>
                <a:pathLst>
                  <a:path w="92" h="90">
                    <a:moveTo>
                      <a:pt x="0" y="0"/>
                    </a:moveTo>
                    <a:lnTo>
                      <a:pt x="92" y="0"/>
                    </a:lnTo>
                    <a:lnTo>
                      <a:pt x="44" y="90"/>
                    </a:lnTo>
                    <a:lnTo>
                      <a:pt x="0"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6" name="任意多边形 311735"/>
              <p:cNvSpPr/>
              <p:nvPr/>
            </p:nvSpPr>
            <p:spPr>
              <a:xfrm>
                <a:off x="2384" y="1619"/>
                <a:ext cx="99" cy="90"/>
              </a:xfrm>
              <a:custGeom>
                <a:rect l="0" t="0" r="0" b="0"/>
                <a:pathLst>
                  <a:path w="99" h="90">
                    <a:moveTo>
                      <a:pt x="75" y="0"/>
                    </a:moveTo>
                    <a:lnTo>
                      <a:pt x="99" y="90"/>
                    </a:lnTo>
                    <a:lnTo>
                      <a:pt x="0" y="66"/>
                    </a:lnTo>
                    <a:lnTo>
                      <a:pt x="75"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7" name="任意多边形 311736"/>
              <p:cNvSpPr/>
              <p:nvPr/>
            </p:nvSpPr>
            <p:spPr>
              <a:xfrm>
                <a:off x="1838" y="1554"/>
                <a:ext cx="201" cy="179"/>
              </a:xfrm>
              <a:custGeom>
                <a:rect l="0" t="0" r="0" b="0"/>
                <a:pathLst>
                  <a:path w="201" h="179">
                    <a:moveTo>
                      <a:pt x="2" y="109"/>
                    </a:moveTo>
                    <a:lnTo>
                      <a:pt x="0" y="102"/>
                    </a:lnTo>
                    <a:lnTo>
                      <a:pt x="2" y="96"/>
                    </a:lnTo>
                    <a:lnTo>
                      <a:pt x="5" y="76"/>
                    </a:lnTo>
                    <a:lnTo>
                      <a:pt x="11" y="56"/>
                    </a:lnTo>
                    <a:lnTo>
                      <a:pt x="22" y="41"/>
                    </a:lnTo>
                    <a:lnTo>
                      <a:pt x="35" y="26"/>
                    </a:lnTo>
                    <a:lnTo>
                      <a:pt x="51" y="15"/>
                    </a:lnTo>
                    <a:lnTo>
                      <a:pt x="68" y="6"/>
                    </a:lnTo>
                    <a:lnTo>
                      <a:pt x="88" y="0"/>
                    </a:lnTo>
                    <a:lnTo>
                      <a:pt x="107" y="0"/>
                    </a:lnTo>
                    <a:lnTo>
                      <a:pt x="127" y="4"/>
                    </a:lnTo>
                    <a:lnTo>
                      <a:pt x="144" y="10"/>
                    </a:lnTo>
                    <a:lnTo>
                      <a:pt x="162" y="21"/>
                    </a:lnTo>
                    <a:lnTo>
                      <a:pt x="175" y="35"/>
                    </a:lnTo>
                    <a:lnTo>
                      <a:pt x="186" y="50"/>
                    </a:lnTo>
                    <a:lnTo>
                      <a:pt x="195" y="67"/>
                    </a:lnTo>
                    <a:lnTo>
                      <a:pt x="199" y="87"/>
                    </a:lnTo>
                    <a:lnTo>
                      <a:pt x="201" y="107"/>
                    </a:lnTo>
                    <a:lnTo>
                      <a:pt x="197" y="128"/>
                    </a:lnTo>
                    <a:lnTo>
                      <a:pt x="190" y="146"/>
                    </a:lnTo>
                    <a:lnTo>
                      <a:pt x="179" y="163"/>
                    </a:lnTo>
                    <a:lnTo>
                      <a:pt x="168" y="179"/>
                    </a:lnTo>
                    <a:lnTo>
                      <a:pt x="2" y="109"/>
                    </a:lnTo>
                    <a:close/>
                  </a:path>
                </a:pathLst>
              </a:cu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8" name="任意多边形 311737"/>
              <p:cNvSpPr/>
              <p:nvPr/>
            </p:nvSpPr>
            <p:spPr>
              <a:xfrm>
                <a:off x="1838" y="1554"/>
                <a:ext cx="201" cy="179"/>
              </a:xfrm>
              <a:custGeom>
                <a:rect l="0" t="0" r="0" b="0"/>
                <a:pathLst>
                  <a:path w="201" h="179">
                    <a:moveTo>
                      <a:pt x="2" y="109"/>
                    </a:moveTo>
                    <a:lnTo>
                      <a:pt x="0" y="102"/>
                    </a:lnTo>
                    <a:lnTo>
                      <a:pt x="2" y="96"/>
                    </a:lnTo>
                    <a:lnTo>
                      <a:pt x="5" y="76"/>
                    </a:lnTo>
                    <a:lnTo>
                      <a:pt x="11" y="56"/>
                    </a:lnTo>
                    <a:lnTo>
                      <a:pt x="22" y="41"/>
                    </a:lnTo>
                    <a:lnTo>
                      <a:pt x="35" y="26"/>
                    </a:lnTo>
                    <a:lnTo>
                      <a:pt x="51" y="15"/>
                    </a:lnTo>
                    <a:lnTo>
                      <a:pt x="68" y="6"/>
                    </a:lnTo>
                    <a:lnTo>
                      <a:pt x="88" y="0"/>
                    </a:lnTo>
                    <a:lnTo>
                      <a:pt x="107" y="0"/>
                    </a:lnTo>
                    <a:lnTo>
                      <a:pt x="127" y="4"/>
                    </a:lnTo>
                    <a:lnTo>
                      <a:pt x="144" y="10"/>
                    </a:lnTo>
                    <a:lnTo>
                      <a:pt x="162" y="21"/>
                    </a:lnTo>
                    <a:lnTo>
                      <a:pt x="175" y="35"/>
                    </a:lnTo>
                    <a:lnTo>
                      <a:pt x="186" y="50"/>
                    </a:lnTo>
                    <a:lnTo>
                      <a:pt x="195" y="67"/>
                    </a:lnTo>
                    <a:lnTo>
                      <a:pt x="199" y="87"/>
                    </a:lnTo>
                    <a:lnTo>
                      <a:pt x="201" y="107"/>
                    </a:lnTo>
                    <a:lnTo>
                      <a:pt x="197" y="128"/>
                    </a:lnTo>
                    <a:lnTo>
                      <a:pt x="190" y="146"/>
                    </a:lnTo>
                    <a:lnTo>
                      <a:pt x="179" y="163"/>
                    </a:lnTo>
                    <a:lnTo>
                      <a:pt x="168" y="179"/>
                    </a:lnTo>
                  </a:path>
                </a:pathLst>
              </a:custGeom>
              <a:noFill/>
              <a:ln w="3175" cap="flat" cmpd="sng">
                <a:solidFill>
                  <a:srgbClr val="77B2D9"/>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39" name="任意多边形 311738"/>
              <p:cNvSpPr/>
              <p:nvPr/>
            </p:nvSpPr>
            <p:spPr>
              <a:xfrm>
                <a:off x="1373" y="2290"/>
                <a:ext cx="92" cy="87"/>
              </a:xfrm>
              <a:custGeom>
                <a:rect l="0" t="0" r="0" b="0"/>
                <a:pathLst>
                  <a:path w="92" h="87">
                    <a:moveTo>
                      <a:pt x="0" y="0"/>
                    </a:moveTo>
                    <a:lnTo>
                      <a:pt x="92" y="0"/>
                    </a:lnTo>
                    <a:lnTo>
                      <a:pt x="44" y="87"/>
                    </a:lnTo>
                    <a:lnTo>
                      <a:pt x="0"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0" name="任意多边形 311739"/>
              <p:cNvSpPr/>
              <p:nvPr/>
            </p:nvSpPr>
            <p:spPr>
              <a:xfrm>
                <a:off x="1886" y="2299"/>
                <a:ext cx="90" cy="89"/>
              </a:xfrm>
              <a:custGeom>
                <a:rect l="0" t="0" r="0" b="0"/>
                <a:pathLst>
                  <a:path w="90" h="89">
                    <a:moveTo>
                      <a:pt x="0" y="0"/>
                    </a:moveTo>
                    <a:lnTo>
                      <a:pt x="90" y="0"/>
                    </a:lnTo>
                    <a:lnTo>
                      <a:pt x="42" y="89"/>
                    </a:lnTo>
                    <a:lnTo>
                      <a:pt x="0"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1" name="任意多边形 311740"/>
              <p:cNvSpPr/>
              <p:nvPr/>
            </p:nvSpPr>
            <p:spPr>
              <a:xfrm>
                <a:off x="1626" y="2561"/>
                <a:ext cx="199" cy="313"/>
              </a:xfrm>
              <a:custGeom>
                <a:rect l="0" t="0" r="0" b="0"/>
                <a:pathLst>
                  <a:path w="199" h="313">
                    <a:moveTo>
                      <a:pt x="199" y="0"/>
                    </a:moveTo>
                    <a:lnTo>
                      <a:pt x="164" y="0"/>
                    </a:lnTo>
                    <a:lnTo>
                      <a:pt x="44" y="146"/>
                    </a:lnTo>
                    <a:lnTo>
                      <a:pt x="107" y="146"/>
                    </a:lnTo>
                    <a:lnTo>
                      <a:pt x="31" y="227"/>
                    </a:lnTo>
                    <a:lnTo>
                      <a:pt x="0" y="227"/>
                    </a:lnTo>
                    <a:lnTo>
                      <a:pt x="5" y="313"/>
                    </a:lnTo>
                    <a:lnTo>
                      <a:pt x="107" y="229"/>
                    </a:lnTo>
                    <a:lnTo>
                      <a:pt x="68" y="223"/>
                    </a:lnTo>
                    <a:lnTo>
                      <a:pt x="169" y="111"/>
                    </a:lnTo>
                    <a:lnTo>
                      <a:pt x="105" y="116"/>
                    </a:lnTo>
                    <a:lnTo>
                      <a:pt x="19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2" name="任意多边形 311741"/>
              <p:cNvSpPr/>
              <p:nvPr/>
            </p:nvSpPr>
            <p:spPr>
              <a:xfrm>
                <a:off x="1613" y="2548"/>
                <a:ext cx="197" cy="312"/>
              </a:xfrm>
              <a:custGeom>
                <a:rect l="0" t="0" r="0" b="0"/>
                <a:pathLst>
                  <a:path w="197" h="312">
                    <a:moveTo>
                      <a:pt x="197" y="0"/>
                    </a:moveTo>
                    <a:lnTo>
                      <a:pt x="162" y="0"/>
                    </a:lnTo>
                    <a:lnTo>
                      <a:pt x="44" y="146"/>
                    </a:lnTo>
                    <a:lnTo>
                      <a:pt x="107" y="146"/>
                    </a:lnTo>
                    <a:lnTo>
                      <a:pt x="31" y="227"/>
                    </a:lnTo>
                    <a:lnTo>
                      <a:pt x="0" y="227"/>
                    </a:lnTo>
                    <a:lnTo>
                      <a:pt x="2" y="312"/>
                    </a:lnTo>
                    <a:lnTo>
                      <a:pt x="105" y="232"/>
                    </a:lnTo>
                    <a:lnTo>
                      <a:pt x="66" y="225"/>
                    </a:lnTo>
                    <a:lnTo>
                      <a:pt x="168" y="111"/>
                    </a:lnTo>
                    <a:lnTo>
                      <a:pt x="103" y="116"/>
                    </a:lnTo>
                    <a:lnTo>
                      <a:pt x="197" y="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3" name="任意多边形 311742"/>
              <p:cNvSpPr/>
              <p:nvPr/>
            </p:nvSpPr>
            <p:spPr>
              <a:xfrm>
                <a:off x="645" y="1999"/>
                <a:ext cx="389" cy="116"/>
              </a:xfrm>
              <a:custGeom>
                <a:rect l="0" t="0" r="0" b="0"/>
                <a:pathLst>
                  <a:path w="389" h="115">
                    <a:moveTo>
                      <a:pt x="0" y="5"/>
                    </a:moveTo>
                    <a:lnTo>
                      <a:pt x="0" y="5"/>
                    </a:lnTo>
                    <a:lnTo>
                      <a:pt x="9" y="24"/>
                    </a:lnTo>
                    <a:lnTo>
                      <a:pt x="18" y="40"/>
                    </a:lnTo>
                    <a:lnTo>
                      <a:pt x="29" y="55"/>
                    </a:lnTo>
                    <a:lnTo>
                      <a:pt x="42" y="68"/>
                    </a:lnTo>
                    <a:lnTo>
                      <a:pt x="55" y="81"/>
                    </a:lnTo>
                    <a:lnTo>
                      <a:pt x="68" y="90"/>
                    </a:lnTo>
                    <a:lnTo>
                      <a:pt x="83" y="97"/>
                    </a:lnTo>
                    <a:lnTo>
                      <a:pt x="99" y="103"/>
                    </a:lnTo>
                    <a:lnTo>
                      <a:pt x="114" y="110"/>
                    </a:lnTo>
                    <a:lnTo>
                      <a:pt x="129" y="112"/>
                    </a:lnTo>
                    <a:lnTo>
                      <a:pt x="147" y="114"/>
                    </a:lnTo>
                    <a:lnTo>
                      <a:pt x="162" y="116"/>
                    </a:lnTo>
                    <a:lnTo>
                      <a:pt x="195" y="114"/>
                    </a:lnTo>
                    <a:lnTo>
                      <a:pt x="228" y="112"/>
                    </a:lnTo>
                    <a:lnTo>
                      <a:pt x="260" y="105"/>
                    </a:lnTo>
                    <a:lnTo>
                      <a:pt x="289" y="97"/>
                    </a:lnTo>
                    <a:lnTo>
                      <a:pt x="317" y="88"/>
                    </a:lnTo>
                    <a:lnTo>
                      <a:pt x="341" y="77"/>
                    </a:lnTo>
                    <a:lnTo>
                      <a:pt x="376" y="62"/>
                    </a:lnTo>
                    <a:lnTo>
                      <a:pt x="389" y="55"/>
                    </a:lnTo>
                    <a:lnTo>
                      <a:pt x="383" y="44"/>
                    </a:lnTo>
                    <a:lnTo>
                      <a:pt x="372" y="51"/>
                    </a:lnTo>
                    <a:lnTo>
                      <a:pt x="337" y="66"/>
                    </a:lnTo>
                    <a:lnTo>
                      <a:pt x="313" y="75"/>
                    </a:lnTo>
                    <a:lnTo>
                      <a:pt x="287" y="83"/>
                    </a:lnTo>
                    <a:lnTo>
                      <a:pt x="256" y="92"/>
                    </a:lnTo>
                    <a:lnTo>
                      <a:pt x="225" y="99"/>
                    </a:lnTo>
                    <a:lnTo>
                      <a:pt x="195" y="103"/>
                    </a:lnTo>
                    <a:lnTo>
                      <a:pt x="162" y="103"/>
                    </a:lnTo>
                    <a:lnTo>
                      <a:pt x="147" y="103"/>
                    </a:lnTo>
                    <a:lnTo>
                      <a:pt x="131" y="101"/>
                    </a:lnTo>
                    <a:lnTo>
                      <a:pt x="116" y="97"/>
                    </a:lnTo>
                    <a:lnTo>
                      <a:pt x="103" y="92"/>
                    </a:lnTo>
                    <a:lnTo>
                      <a:pt x="88" y="86"/>
                    </a:lnTo>
                    <a:lnTo>
                      <a:pt x="75" y="79"/>
                    </a:lnTo>
                    <a:lnTo>
                      <a:pt x="62" y="70"/>
                    </a:lnTo>
                    <a:lnTo>
                      <a:pt x="51" y="59"/>
                    </a:lnTo>
                    <a:lnTo>
                      <a:pt x="40" y="48"/>
                    </a:lnTo>
                    <a:lnTo>
                      <a:pt x="29" y="33"/>
                    </a:lnTo>
                    <a:lnTo>
                      <a:pt x="20" y="18"/>
                    </a:lnTo>
                    <a:lnTo>
                      <a:pt x="11" y="0"/>
                    </a:lnTo>
                    <a:lnTo>
                      <a:pt x="11" y="0"/>
                    </a:lnTo>
                    <a:lnTo>
                      <a:pt x="0" y="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4" name="任意多边形 311743"/>
              <p:cNvSpPr/>
              <p:nvPr/>
            </p:nvSpPr>
            <p:spPr>
              <a:xfrm>
                <a:off x="626" y="1337"/>
                <a:ext cx="662" cy="667"/>
              </a:xfrm>
              <a:custGeom>
                <a:rect l="0" t="0" r="0" b="0"/>
                <a:pathLst>
                  <a:path w="662" h="667">
                    <a:moveTo>
                      <a:pt x="662" y="5"/>
                    </a:moveTo>
                    <a:lnTo>
                      <a:pt x="614" y="0"/>
                    </a:lnTo>
                    <a:lnTo>
                      <a:pt x="570" y="0"/>
                    </a:lnTo>
                    <a:lnTo>
                      <a:pt x="526" y="5"/>
                    </a:lnTo>
                    <a:lnTo>
                      <a:pt x="485" y="9"/>
                    </a:lnTo>
                    <a:lnTo>
                      <a:pt x="445" y="18"/>
                    </a:lnTo>
                    <a:lnTo>
                      <a:pt x="406" y="29"/>
                    </a:lnTo>
                    <a:lnTo>
                      <a:pt x="369" y="42"/>
                    </a:lnTo>
                    <a:lnTo>
                      <a:pt x="334" y="57"/>
                    </a:lnTo>
                    <a:lnTo>
                      <a:pt x="301" y="75"/>
                    </a:lnTo>
                    <a:lnTo>
                      <a:pt x="271" y="92"/>
                    </a:lnTo>
                    <a:lnTo>
                      <a:pt x="240" y="114"/>
                    </a:lnTo>
                    <a:lnTo>
                      <a:pt x="212" y="136"/>
                    </a:lnTo>
                    <a:lnTo>
                      <a:pt x="185" y="160"/>
                    </a:lnTo>
                    <a:lnTo>
                      <a:pt x="161" y="184"/>
                    </a:lnTo>
                    <a:lnTo>
                      <a:pt x="140" y="210"/>
                    </a:lnTo>
                    <a:lnTo>
                      <a:pt x="118" y="236"/>
                    </a:lnTo>
                    <a:lnTo>
                      <a:pt x="98" y="265"/>
                    </a:lnTo>
                    <a:lnTo>
                      <a:pt x="81" y="293"/>
                    </a:lnTo>
                    <a:lnTo>
                      <a:pt x="65" y="321"/>
                    </a:lnTo>
                    <a:lnTo>
                      <a:pt x="50" y="350"/>
                    </a:lnTo>
                    <a:lnTo>
                      <a:pt x="39" y="378"/>
                    </a:lnTo>
                    <a:lnTo>
                      <a:pt x="28" y="409"/>
                    </a:lnTo>
                    <a:lnTo>
                      <a:pt x="19" y="437"/>
                    </a:lnTo>
                    <a:lnTo>
                      <a:pt x="13" y="466"/>
                    </a:lnTo>
                    <a:lnTo>
                      <a:pt x="6" y="494"/>
                    </a:lnTo>
                    <a:lnTo>
                      <a:pt x="2" y="520"/>
                    </a:lnTo>
                    <a:lnTo>
                      <a:pt x="2" y="549"/>
                    </a:lnTo>
                    <a:lnTo>
                      <a:pt x="0" y="575"/>
                    </a:lnTo>
                    <a:lnTo>
                      <a:pt x="2" y="599"/>
                    </a:lnTo>
                    <a:lnTo>
                      <a:pt x="6" y="623"/>
                    </a:lnTo>
                    <a:lnTo>
                      <a:pt x="11" y="645"/>
                    </a:lnTo>
                    <a:lnTo>
                      <a:pt x="19" y="667"/>
                    </a:lnTo>
                    <a:lnTo>
                      <a:pt x="30" y="662"/>
                    </a:lnTo>
                    <a:lnTo>
                      <a:pt x="24" y="643"/>
                    </a:lnTo>
                    <a:lnTo>
                      <a:pt x="19" y="621"/>
                    </a:lnTo>
                    <a:lnTo>
                      <a:pt x="15" y="597"/>
                    </a:lnTo>
                    <a:lnTo>
                      <a:pt x="13" y="573"/>
                    </a:lnTo>
                    <a:lnTo>
                      <a:pt x="13" y="549"/>
                    </a:lnTo>
                    <a:lnTo>
                      <a:pt x="15" y="523"/>
                    </a:lnTo>
                    <a:lnTo>
                      <a:pt x="19" y="496"/>
                    </a:lnTo>
                    <a:lnTo>
                      <a:pt x="24" y="468"/>
                    </a:lnTo>
                    <a:lnTo>
                      <a:pt x="30" y="439"/>
                    </a:lnTo>
                    <a:lnTo>
                      <a:pt x="39" y="411"/>
                    </a:lnTo>
                    <a:lnTo>
                      <a:pt x="50" y="383"/>
                    </a:lnTo>
                    <a:lnTo>
                      <a:pt x="63" y="354"/>
                    </a:lnTo>
                    <a:lnTo>
                      <a:pt x="76" y="326"/>
                    </a:lnTo>
                    <a:lnTo>
                      <a:pt x="91" y="300"/>
                    </a:lnTo>
                    <a:lnTo>
                      <a:pt x="109" y="271"/>
                    </a:lnTo>
                    <a:lnTo>
                      <a:pt x="129" y="245"/>
                    </a:lnTo>
                    <a:lnTo>
                      <a:pt x="148" y="219"/>
                    </a:lnTo>
                    <a:lnTo>
                      <a:pt x="170" y="193"/>
                    </a:lnTo>
                    <a:lnTo>
                      <a:pt x="194" y="168"/>
                    </a:lnTo>
                    <a:lnTo>
                      <a:pt x="220" y="144"/>
                    </a:lnTo>
                    <a:lnTo>
                      <a:pt x="249" y="123"/>
                    </a:lnTo>
                    <a:lnTo>
                      <a:pt x="277" y="103"/>
                    </a:lnTo>
                    <a:lnTo>
                      <a:pt x="308" y="85"/>
                    </a:lnTo>
                    <a:lnTo>
                      <a:pt x="341" y="68"/>
                    </a:lnTo>
                    <a:lnTo>
                      <a:pt x="373" y="53"/>
                    </a:lnTo>
                    <a:lnTo>
                      <a:pt x="410" y="40"/>
                    </a:lnTo>
                    <a:lnTo>
                      <a:pt x="448" y="31"/>
                    </a:lnTo>
                    <a:lnTo>
                      <a:pt x="487" y="22"/>
                    </a:lnTo>
                    <a:lnTo>
                      <a:pt x="528" y="15"/>
                    </a:lnTo>
                    <a:lnTo>
                      <a:pt x="570" y="13"/>
                    </a:lnTo>
                    <a:lnTo>
                      <a:pt x="614" y="13"/>
                    </a:lnTo>
                    <a:lnTo>
                      <a:pt x="660" y="15"/>
                    </a:lnTo>
                    <a:lnTo>
                      <a:pt x="662" y="5"/>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5" name="任意多边形 311744"/>
              <p:cNvSpPr/>
              <p:nvPr/>
            </p:nvSpPr>
            <p:spPr>
              <a:xfrm>
                <a:off x="1205" y="1302"/>
                <a:ext cx="120" cy="90"/>
              </a:xfrm>
              <a:custGeom>
                <a:rect l="0" t="0" r="0" b="0"/>
                <a:pathLst>
                  <a:path w="120" h="90">
                    <a:moveTo>
                      <a:pt x="17" y="46"/>
                    </a:moveTo>
                    <a:lnTo>
                      <a:pt x="0" y="90"/>
                    </a:lnTo>
                    <a:lnTo>
                      <a:pt x="120" y="46"/>
                    </a:lnTo>
                    <a:lnTo>
                      <a:pt x="6" y="0"/>
                    </a:lnTo>
                    <a:lnTo>
                      <a:pt x="17" y="46"/>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6" name="任意多边形 311745"/>
              <p:cNvSpPr/>
              <p:nvPr/>
            </p:nvSpPr>
            <p:spPr>
              <a:xfrm>
                <a:off x="1351" y="1156"/>
                <a:ext cx="87" cy="76"/>
              </a:xfrm>
              <a:custGeom>
                <a:rect l="0" t="0" r="0" b="0"/>
                <a:pathLst>
                  <a:path w="87" h="76">
                    <a:moveTo>
                      <a:pt x="7" y="74"/>
                    </a:moveTo>
                    <a:lnTo>
                      <a:pt x="20" y="76"/>
                    </a:lnTo>
                    <a:lnTo>
                      <a:pt x="87" y="13"/>
                    </a:lnTo>
                    <a:lnTo>
                      <a:pt x="74" y="0"/>
                    </a:lnTo>
                    <a:lnTo>
                      <a:pt x="7" y="61"/>
                    </a:lnTo>
                    <a:lnTo>
                      <a:pt x="7" y="74"/>
                    </a:lnTo>
                    <a:lnTo>
                      <a:pt x="7" y="61"/>
                    </a:lnTo>
                    <a:lnTo>
                      <a:pt x="0" y="68"/>
                    </a:lnTo>
                    <a:lnTo>
                      <a:pt x="7" y="74"/>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7" name="任意多边形 311746"/>
              <p:cNvSpPr/>
              <p:nvPr/>
            </p:nvSpPr>
            <p:spPr>
              <a:xfrm>
                <a:off x="1358" y="1219"/>
                <a:ext cx="74" cy="81"/>
              </a:xfrm>
              <a:custGeom>
                <a:rect l="0" t="0" r="0" b="0"/>
                <a:pathLst>
                  <a:path w="74" h="81">
                    <a:moveTo>
                      <a:pt x="74" y="70"/>
                    </a:moveTo>
                    <a:lnTo>
                      <a:pt x="13" y="0"/>
                    </a:lnTo>
                    <a:lnTo>
                      <a:pt x="0" y="11"/>
                    </a:lnTo>
                    <a:lnTo>
                      <a:pt x="61" y="81"/>
                    </a:lnTo>
                    <a:lnTo>
                      <a:pt x="74" y="7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8" name="任意多边形 311747"/>
              <p:cNvSpPr/>
              <p:nvPr/>
            </p:nvSpPr>
            <p:spPr>
              <a:xfrm>
                <a:off x="1646" y="1307"/>
                <a:ext cx="46" cy="105"/>
              </a:xfrm>
              <a:custGeom>
                <a:rect l="0" t="0" r="0" b="0"/>
                <a:pathLst>
                  <a:path w="46" h="105">
                    <a:moveTo>
                      <a:pt x="4" y="4"/>
                    </a:moveTo>
                    <a:lnTo>
                      <a:pt x="0" y="15"/>
                    </a:lnTo>
                    <a:lnTo>
                      <a:pt x="28" y="105"/>
                    </a:lnTo>
                    <a:lnTo>
                      <a:pt x="46" y="98"/>
                    </a:lnTo>
                    <a:lnTo>
                      <a:pt x="17" y="8"/>
                    </a:lnTo>
                    <a:lnTo>
                      <a:pt x="4" y="4"/>
                    </a:lnTo>
                    <a:lnTo>
                      <a:pt x="17" y="8"/>
                    </a:lnTo>
                    <a:lnTo>
                      <a:pt x="13" y="0"/>
                    </a:lnTo>
                    <a:lnTo>
                      <a:pt x="4" y="4"/>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49" name="任意多边形 311748"/>
              <p:cNvSpPr/>
              <p:nvPr/>
            </p:nvSpPr>
            <p:spPr>
              <a:xfrm>
                <a:off x="1565" y="1311"/>
                <a:ext cx="92" cy="46"/>
              </a:xfrm>
              <a:custGeom>
                <a:rect l="0" t="0" r="0" b="0"/>
                <a:pathLst>
                  <a:path w="92" h="46">
                    <a:moveTo>
                      <a:pt x="5" y="46"/>
                    </a:moveTo>
                    <a:lnTo>
                      <a:pt x="92" y="17"/>
                    </a:lnTo>
                    <a:lnTo>
                      <a:pt x="85" y="0"/>
                    </a:lnTo>
                    <a:lnTo>
                      <a:pt x="0" y="28"/>
                    </a:lnTo>
                    <a:lnTo>
                      <a:pt x="5" y="46"/>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0" name="任意多边形 311749"/>
              <p:cNvSpPr/>
              <p:nvPr/>
            </p:nvSpPr>
            <p:spPr>
              <a:xfrm>
                <a:off x="1404" y="1278"/>
                <a:ext cx="174" cy="179"/>
              </a:xfrm>
              <a:custGeom>
                <a:rect l="0" t="0" r="0" b="0"/>
                <a:pathLst>
                  <a:path w="174" h="179">
                    <a:moveTo>
                      <a:pt x="146" y="155"/>
                    </a:moveTo>
                    <a:lnTo>
                      <a:pt x="157" y="142"/>
                    </a:lnTo>
                    <a:lnTo>
                      <a:pt x="166" y="127"/>
                    </a:lnTo>
                    <a:lnTo>
                      <a:pt x="172" y="109"/>
                    </a:lnTo>
                    <a:lnTo>
                      <a:pt x="174" y="94"/>
                    </a:lnTo>
                    <a:lnTo>
                      <a:pt x="172" y="77"/>
                    </a:lnTo>
                    <a:lnTo>
                      <a:pt x="168" y="59"/>
                    </a:lnTo>
                    <a:lnTo>
                      <a:pt x="161" y="44"/>
                    </a:lnTo>
                    <a:lnTo>
                      <a:pt x="150" y="29"/>
                    </a:lnTo>
                    <a:lnTo>
                      <a:pt x="137" y="18"/>
                    </a:lnTo>
                    <a:lnTo>
                      <a:pt x="122" y="9"/>
                    </a:lnTo>
                    <a:lnTo>
                      <a:pt x="107" y="2"/>
                    </a:lnTo>
                    <a:lnTo>
                      <a:pt x="91" y="0"/>
                    </a:lnTo>
                    <a:lnTo>
                      <a:pt x="74" y="2"/>
                    </a:lnTo>
                    <a:lnTo>
                      <a:pt x="58" y="5"/>
                    </a:lnTo>
                    <a:lnTo>
                      <a:pt x="41" y="13"/>
                    </a:lnTo>
                    <a:lnTo>
                      <a:pt x="28" y="24"/>
                    </a:lnTo>
                    <a:lnTo>
                      <a:pt x="17" y="37"/>
                    </a:lnTo>
                    <a:lnTo>
                      <a:pt x="8" y="53"/>
                    </a:lnTo>
                    <a:lnTo>
                      <a:pt x="2" y="68"/>
                    </a:lnTo>
                    <a:lnTo>
                      <a:pt x="0" y="85"/>
                    </a:lnTo>
                    <a:lnTo>
                      <a:pt x="2" y="103"/>
                    </a:lnTo>
                    <a:lnTo>
                      <a:pt x="6" y="118"/>
                    </a:lnTo>
                    <a:lnTo>
                      <a:pt x="13" y="136"/>
                    </a:lnTo>
                    <a:lnTo>
                      <a:pt x="24" y="149"/>
                    </a:lnTo>
                    <a:lnTo>
                      <a:pt x="37" y="162"/>
                    </a:lnTo>
                    <a:lnTo>
                      <a:pt x="52" y="171"/>
                    </a:lnTo>
                    <a:lnTo>
                      <a:pt x="67" y="175"/>
                    </a:lnTo>
                    <a:lnTo>
                      <a:pt x="85" y="179"/>
                    </a:lnTo>
                    <a:lnTo>
                      <a:pt x="100" y="177"/>
                    </a:lnTo>
                    <a:lnTo>
                      <a:pt x="117" y="173"/>
                    </a:lnTo>
                    <a:lnTo>
                      <a:pt x="133" y="166"/>
                    </a:lnTo>
                    <a:lnTo>
                      <a:pt x="146" y="155"/>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1" name="任意多边形 311750"/>
              <p:cNvSpPr/>
              <p:nvPr/>
            </p:nvSpPr>
            <p:spPr>
              <a:xfrm>
                <a:off x="1397" y="1272"/>
                <a:ext cx="175" cy="179"/>
              </a:xfrm>
              <a:custGeom>
                <a:rect l="0" t="0" r="0" b="0"/>
                <a:pathLst>
                  <a:path w="175" h="179">
                    <a:moveTo>
                      <a:pt x="146" y="155"/>
                    </a:moveTo>
                    <a:lnTo>
                      <a:pt x="159" y="142"/>
                    </a:lnTo>
                    <a:lnTo>
                      <a:pt x="168" y="126"/>
                    </a:lnTo>
                    <a:lnTo>
                      <a:pt x="173" y="109"/>
                    </a:lnTo>
                    <a:lnTo>
                      <a:pt x="175" y="94"/>
                    </a:lnTo>
                    <a:lnTo>
                      <a:pt x="175" y="76"/>
                    </a:lnTo>
                    <a:lnTo>
                      <a:pt x="170" y="59"/>
                    </a:lnTo>
                    <a:lnTo>
                      <a:pt x="162" y="43"/>
                    </a:lnTo>
                    <a:lnTo>
                      <a:pt x="153" y="28"/>
                    </a:lnTo>
                    <a:lnTo>
                      <a:pt x="138" y="15"/>
                    </a:lnTo>
                    <a:lnTo>
                      <a:pt x="124" y="6"/>
                    </a:lnTo>
                    <a:lnTo>
                      <a:pt x="107" y="2"/>
                    </a:lnTo>
                    <a:lnTo>
                      <a:pt x="92" y="0"/>
                    </a:lnTo>
                    <a:lnTo>
                      <a:pt x="74" y="0"/>
                    </a:lnTo>
                    <a:lnTo>
                      <a:pt x="57" y="4"/>
                    </a:lnTo>
                    <a:lnTo>
                      <a:pt x="41" y="11"/>
                    </a:lnTo>
                    <a:lnTo>
                      <a:pt x="28" y="21"/>
                    </a:lnTo>
                    <a:lnTo>
                      <a:pt x="15" y="37"/>
                    </a:lnTo>
                    <a:lnTo>
                      <a:pt x="7" y="52"/>
                    </a:lnTo>
                    <a:lnTo>
                      <a:pt x="2" y="67"/>
                    </a:lnTo>
                    <a:lnTo>
                      <a:pt x="0" y="85"/>
                    </a:lnTo>
                    <a:lnTo>
                      <a:pt x="0" y="102"/>
                    </a:lnTo>
                    <a:lnTo>
                      <a:pt x="4" y="118"/>
                    </a:lnTo>
                    <a:lnTo>
                      <a:pt x="13" y="135"/>
                    </a:lnTo>
                    <a:lnTo>
                      <a:pt x="22" y="150"/>
                    </a:lnTo>
                    <a:lnTo>
                      <a:pt x="37" y="161"/>
                    </a:lnTo>
                    <a:lnTo>
                      <a:pt x="50" y="170"/>
                    </a:lnTo>
                    <a:lnTo>
                      <a:pt x="68" y="177"/>
                    </a:lnTo>
                    <a:lnTo>
                      <a:pt x="83" y="179"/>
                    </a:lnTo>
                    <a:lnTo>
                      <a:pt x="100" y="179"/>
                    </a:lnTo>
                    <a:lnTo>
                      <a:pt x="118" y="174"/>
                    </a:lnTo>
                    <a:lnTo>
                      <a:pt x="133" y="166"/>
                    </a:lnTo>
                    <a:lnTo>
                      <a:pt x="146" y="155"/>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2" name="任意多边形 311751"/>
              <p:cNvSpPr/>
              <p:nvPr/>
            </p:nvSpPr>
            <p:spPr>
              <a:xfrm>
                <a:off x="1397" y="1272"/>
                <a:ext cx="175" cy="179"/>
              </a:xfrm>
              <a:custGeom>
                <a:rect l="0" t="0" r="0" b="0"/>
                <a:pathLst>
                  <a:path w="175" h="179">
                    <a:moveTo>
                      <a:pt x="146" y="155"/>
                    </a:moveTo>
                    <a:lnTo>
                      <a:pt x="157" y="142"/>
                    </a:lnTo>
                    <a:lnTo>
                      <a:pt x="166" y="126"/>
                    </a:lnTo>
                    <a:lnTo>
                      <a:pt x="173" y="111"/>
                    </a:lnTo>
                    <a:lnTo>
                      <a:pt x="175" y="94"/>
                    </a:lnTo>
                    <a:lnTo>
                      <a:pt x="173" y="76"/>
                    </a:lnTo>
                    <a:lnTo>
                      <a:pt x="168" y="59"/>
                    </a:lnTo>
                    <a:lnTo>
                      <a:pt x="162" y="43"/>
                    </a:lnTo>
                    <a:lnTo>
                      <a:pt x="151" y="30"/>
                    </a:lnTo>
                    <a:lnTo>
                      <a:pt x="138" y="17"/>
                    </a:lnTo>
                    <a:lnTo>
                      <a:pt x="122" y="8"/>
                    </a:lnTo>
                    <a:lnTo>
                      <a:pt x="107" y="2"/>
                    </a:lnTo>
                    <a:lnTo>
                      <a:pt x="90" y="0"/>
                    </a:lnTo>
                    <a:lnTo>
                      <a:pt x="74" y="2"/>
                    </a:lnTo>
                    <a:lnTo>
                      <a:pt x="57" y="6"/>
                    </a:lnTo>
                    <a:lnTo>
                      <a:pt x="41" y="13"/>
                    </a:lnTo>
                    <a:lnTo>
                      <a:pt x="28" y="24"/>
                    </a:lnTo>
                    <a:lnTo>
                      <a:pt x="17" y="37"/>
                    </a:lnTo>
                    <a:lnTo>
                      <a:pt x="9" y="52"/>
                    </a:lnTo>
                    <a:lnTo>
                      <a:pt x="2" y="67"/>
                    </a:lnTo>
                    <a:lnTo>
                      <a:pt x="0" y="85"/>
                    </a:lnTo>
                    <a:lnTo>
                      <a:pt x="2" y="102"/>
                    </a:lnTo>
                    <a:lnTo>
                      <a:pt x="4" y="120"/>
                    </a:lnTo>
                    <a:lnTo>
                      <a:pt x="13" y="135"/>
                    </a:lnTo>
                    <a:lnTo>
                      <a:pt x="24" y="150"/>
                    </a:lnTo>
                    <a:lnTo>
                      <a:pt x="37" y="161"/>
                    </a:lnTo>
                    <a:lnTo>
                      <a:pt x="52" y="170"/>
                    </a:lnTo>
                    <a:lnTo>
                      <a:pt x="68" y="177"/>
                    </a:lnTo>
                    <a:lnTo>
                      <a:pt x="83" y="179"/>
                    </a:lnTo>
                    <a:lnTo>
                      <a:pt x="100" y="177"/>
                    </a:lnTo>
                    <a:lnTo>
                      <a:pt x="116" y="172"/>
                    </a:lnTo>
                    <a:lnTo>
                      <a:pt x="131" y="166"/>
                    </a:lnTo>
                    <a:lnTo>
                      <a:pt x="146" y="155"/>
                    </a:lnTo>
                    <a:close/>
                  </a:path>
                </a:pathLst>
              </a:custGeom>
              <a:solidFill>
                <a:srgbClr val="FAD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3" name="任意多边形 311752"/>
              <p:cNvSpPr/>
              <p:nvPr/>
            </p:nvSpPr>
            <p:spPr>
              <a:xfrm>
                <a:off x="1397" y="1274"/>
                <a:ext cx="173" cy="177"/>
              </a:xfrm>
              <a:custGeom>
                <a:rect l="0" t="0" r="0" b="0"/>
                <a:pathLst>
                  <a:path w="173" h="177">
                    <a:moveTo>
                      <a:pt x="146" y="153"/>
                    </a:moveTo>
                    <a:lnTo>
                      <a:pt x="157" y="140"/>
                    </a:lnTo>
                    <a:lnTo>
                      <a:pt x="166" y="124"/>
                    </a:lnTo>
                    <a:lnTo>
                      <a:pt x="170" y="109"/>
                    </a:lnTo>
                    <a:lnTo>
                      <a:pt x="173" y="92"/>
                    </a:lnTo>
                    <a:lnTo>
                      <a:pt x="173" y="74"/>
                    </a:lnTo>
                    <a:lnTo>
                      <a:pt x="168" y="59"/>
                    </a:lnTo>
                    <a:lnTo>
                      <a:pt x="159" y="44"/>
                    </a:lnTo>
                    <a:lnTo>
                      <a:pt x="151" y="28"/>
                    </a:lnTo>
                    <a:lnTo>
                      <a:pt x="138" y="17"/>
                    </a:lnTo>
                    <a:lnTo>
                      <a:pt x="122" y="9"/>
                    </a:lnTo>
                    <a:lnTo>
                      <a:pt x="107" y="2"/>
                    </a:lnTo>
                    <a:lnTo>
                      <a:pt x="90" y="0"/>
                    </a:lnTo>
                    <a:lnTo>
                      <a:pt x="74" y="2"/>
                    </a:lnTo>
                    <a:lnTo>
                      <a:pt x="57" y="4"/>
                    </a:lnTo>
                    <a:lnTo>
                      <a:pt x="41" y="13"/>
                    </a:lnTo>
                    <a:lnTo>
                      <a:pt x="28" y="24"/>
                    </a:lnTo>
                    <a:lnTo>
                      <a:pt x="17" y="37"/>
                    </a:lnTo>
                    <a:lnTo>
                      <a:pt x="9" y="52"/>
                    </a:lnTo>
                    <a:lnTo>
                      <a:pt x="2" y="68"/>
                    </a:lnTo>
                    <a:lnTo>
                      <a:pt x="0" y="85"/>
                    </a:lnTo>
                    <a:lnTo>
                      <a:pt x="2" y="100"/>
                    </a:lnTo>
                    <a:lnTo>
                      <a:pt x="7" y="118"/>
                    </a:lnTo>
                    <a:lnTo>
                      <a:pt x="13" y="133"/>
                    </a:lnTo>
                    <a:lnTo>
                      <a:pt x="24" y="148"/>
                    </a:lnTo>
                    <a:lnTo>
                      <a:pt x="37" y="159"/>
                    </a:lnTo>
                    <a:lnTo>
                      <a:pt x="52" y="168"/>
                    </a:lnTo>
                    <a:lnTo>
                      <a:pt x="68" y="175"/>
                    </a:lnTo>
                    <a:lnTo>
                      <a:pt x="83" y="177"/>
                    </a:lnTo>
                    <a:lnTo>
                      <a:pt x="100" y="175"/>
                    </a:lnTo>
                    <a:lnTo>
                      <a:pt x="116" y="170"/>
                    </a:lnTo>
                    <a:lnTo>
                      <a:pt x="131" y="164"/>
                    </a:lnTo>
                    <a:lnTo>
                      <a:pt x="146" y="153"/>
                    </a:lnTo>
                    <a:close/>
                  </a:path>
                </a:pathLst>
              </a:custGeom>
              <a:solidFill>
                <a:srgbClr val="FAD00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4" name="任意多边形 311753"/>
              <p:cNvSpPr/>
              <p:nvPr/>
            </p:nvSpPr>
            <p:spPr>
              <a:xfrm>
                <a:off x="1399" y="1276"/>
                <a:ext cx="171" cy="173"/>
              </a:xfrm>
              <a:custGeom>
                <a:rect l="0" t="0" r="0" b="0"/>
                <a:pathLst>
                  <a:path w="171" h="173">
                    <a:moveTo>
                      <a:pt x="142" y="151"/>
                    </a:moveTo>
                    <a:lnTo>
                      <a:pt x="153" y="138"/>
                    </a:lnTo>
                    <a:lnTo>
                      <a:pt x="162" y="122"/>
                    </a:lnTo>
                    <a:lnTo>
                      <a:pt x="168" y="107"/>
                    </a:lnTo>
                    <a:lnTo>
                      <a:pt x="171" y="90"/>
                    </a:lnTo>
                    <a:lnTo>
                      <a:pt x="168" y="74"/>
                    </a:lnTo>
                    <a:lnTo>
                      <a:pt x="164" y="57"/>
                    </a:lnTo>
                    <a:lnTo>
                      <a:pt x="157" y="42"/>
                    </a:lnTo>
                    <a:lnTo>
                      <a:pt x="147" y="28"/>
                    </a:lnTo>
                    <a:lnTo>
                      <a:pt x="133" y="15"/>
                    </a:lnTo>
                    <a:lnTo>
                      <a:pt x="118" y="9"/>
                    </a:lnTo>
                    <a:lnTo>
                      <a:pt x="103" y="2"/>
                    </a:lnTo>
                    <a:lnTo>
                      <a:pt x="88" y="0"/>
                    </a:lnTo>
                    <a:lnTo>
                      <a:pt x="70" y="0"/>
                    </a:lnTo>
                    <a:lnTo>
                      <a:pt x="55" y="4"/>
                    </a:lnTo>
                    <a:lnTo>
                      <a:pt x="39" y="13"/>
                    </a:lnTo>
                    <a:lnTo>
                      <a:pt x="26" y="22"/>
                    </a:lnTo>
                    <a:lnTo>
                      <a:pt x="15" y="35"/>
                    </a:lnTo>
                    <a:lnTo>
                      <a:pt x="7" y="50"/>
                    </a:lnTo>
                    <a:lnTo>
                      <a:pt x="2" y="66"/>
                    </a:lnTo>
                    <a:lnTo>
                      <a:pt x="0" y="83"/>
                    </a:lnTo>
                    <a:lnTo>
                      <a:pt x="0" y="101"/>
                    </a:lnTo>
                    <a:lnTo>
                      <a:pt x="5" y="116"/>
                    </a:lnTo>
                    <a:lnTo>
                      <a:pt x="11" y="131"/>
                    </a:lnTo>
                    <a:lnTo>
                      <a:pt x="22" y="146"/>
                    </a:lnTo>
                    <a:lnTo>
                      <a:pt x="35" y="157"/>
                    </a:lnTo>
                    <a:lnTo>
                      <a:pt x="50" y="166"/>
                    </a:lnTo>
                    <a:lnTo>
                      <a:pt x="66" y="170"/>
                    </a:lnTo>
                    <a:lnTo>
                      <a:pt x="81" y="173"/>
                    </a:lnTo>
                    <a:lnTo>
                      <a:pt x="98" y="173"/>
                    </a:lnTo>
                    <a:lnTo>
                      <a:pt x="114" y="168"/>
                    </a:lnTo>
                    <a:lnTo>
                      <a:pt x="129" y="162"/>
                    </a:lnTo>
                    <a:lnTo>
                      <a:pt x="142" y="151"/>
                    </a:lnTo>
                    <a:close/>
                  </a:path>
                </a:pathLst>
              </a:custGeom>
              <a:solidFill>
                <a:srgbClr val="FAD11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5" name="任意多边形 311754"/>
              <p:cNvSpPr/>
              <p:nvPr/>
            </p:nvSpPr>
            <p:spPr>
              <a:xfrm>
                <a:off x="1399" y="1278"/>
                <a:ext cx="168" cy="171"/>
              </a:xfrm>
              <a:custGeom>
                <a:rect l="0" t="0" r="0" b="0"/>
                <a:pathLst>
                  <a:path w="168" h="171">
                    <a:moveTo>
                      <a:pt x="142" y="149"/>
                    </a:moveTo>
                    <a:lnTo>
                      <a:pt x="153" y="136"/>
                    </a:lnTo>
                    <a:lnTo>
                      <a:pt x="162" y="120"/>
                    </a:lnTo>
                    <a:lnTo>
                      <a:pt x="166" y="105"/>
                    </a:lnTo>
                    <a:lnTo>
                      <a:pt x="168" y="90"/>
                    </a:lnTo>
                    <a:lnTo>
                      <a:pt x="168" y="72"/>
                    </a:lnTo>
                    <a:lnTo>
                      <a:pt x="164" y="57"/>
                    </a:lnTo>
                    <a:lnTo>
                      <a:pt x="155" y="42"/>
                    </a:lnTo>
                    <a:lnTo>
                      <a:pt x="147" y="26"/>
                    </a:lnTo>
                    <a:lnTo>
                      <a:pt x="133" y="15"/>
                    </a:lnTo>
                    <a:lnTo>
                      <a:pt x="118" y="7"/>
                    </a:lnTo>
                    <a:lnTo>
                      <a:pt x="103" y="2"/>
                    </a:lnTo>
                    <a:lnTo>
                      <a:pt x="88" y="0"/>
                    </a:lnTo>
                    <a:lnTo>
                      <a:pt x="70" y="0"/>
                    </a:lnTo>
                    <a:lnTo>
                      <a:pt x="55" y="5"/>
                    </a:lnTo>
                    <a:lnTo>
                      <a:pt x="39" y="11"/>
                    </a:lnTo>
                    <a:lnTo>
                      <a:pt x="26" y="22"/>
                    </a:lnTo>
                    <a:lnTo>
                      <a:pt x="15" y="35"/>
                    </a:lnTo>
                    <a:lnTo>
                      <a:pt x="7" y="50"/>
                    </a:lnTo>
                    <a:lnTo>
                      <a:pt x="2" y="66"/>
                    </a:lnTo>
                    <a:lnTo>
                      <a:pt x="0" y="81"/>
                    </a:lnTo>
                    <a:lnTo>
                      <a:pt x="2" y="99"/>
                    </a:lnTo>
                    <a:lnTo>
                      <a:pt x="5" y="114"/>
                    </a:lnTo>
                    <a:lnTo>
                      <a:pt x="13" y="129"/>
                    </a:lnTo>
                    <a:lnTo>
                      <a:pt x="24" y="144"/>
                    </a:lnTo>
                    <a:lnTo>
                      <a:pt x="35" y="155"/>
                    </a:lnTo>
                    <a:lnTo>
                      <a:pt x="50" y="164"/>
                    </a:lnTo>
                    <a:lnTo>
                      <a:pt x="66" y="168"/>
                    </a:lnTo>
                    <a:lnTo>
                      <a:pt x="81" y="171"/>
                    </a:lnTo>
                    <a:lnTo>
                      <a:pt x="98" y="171"/>
                    </a:lnTo>
                    <a:lnTo>
                      <a:pt x="114" y="166"/>
                    </a:lnTo>
                    <a:lnTo>
                      <a:pt x="129" y="160"/>
                    </a:lnTo>
                    <a:lnTo>
                      <a:pt x="142" y="149"/>
                    </a:lnTo>
                    <a:close/>
                  </a:path>
                </a:pathLst>
              </a:custGeom>
              <a:solidFill>
                <a:srgbClr val="FAD11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6" name="任意多边形 311755"/>
              <p:cNvSpPr/>
              <p:nvPr/>
            </p:nvSpPr>
            <p:spPr>
              <a:xfrm>
                <a:off x="1399" y="1280"/>
                <a:ext cx="168" cy="169"/>
              </a:xfrm>
              <a:custGeom>
                <a:rect l="0" t="0" r="0" b="0"/>
                <a:pathLst>
                  <a:path w="168" h="169">
                    <a:moveTo>
                      <a:pt x="142" y="147"/>
                    </a:moveTo>
                    <a:lnTo>
                      <a:pt x="153" y="134"/>
                    </a:lnTo>
                    <a:lnTo>
                      <a:pt x="160" y="121"/>
                    </a:lnTo>
                    <a:lnTo>
                      <a:pt x="166" y="103"/>
                    </a:lnTo>
                    <a:lnTo>
                      <a:pt x="168" y="88"/>
                    </a:lnTo>
                    <a:lnTo>
                      <a:pt x="166" y="72"/>
                    </a:lnTo>
                    <a:lnTo>
                      <a:pt x="162" y="55"/>
                    </a:lnTo>
                    <a:lnTo>
                      <a:pt x="155" y="40"/>
                    </a:lnTo>
                    <a:lnTo>
                      <a:pt x="144" y="27"/>
                    </a:lnTo>
                    <a:lnTo>
                      <a:pt x="131" y="16"/>
                    </a:lnTo>
                    <a:lnTo>
                      <a:pt x="118" y="7"/>
                    </a:lnTo>
                    <a:lnTo>
                      <a:pt x="103" y="3"/>
                    </a:lnTo>
                    <a:lnTo>
                      <a:pt x="85" y="0"/>
                    </a:lnTo>
                    <a:lnTo>
                      <a:pt x="70" y="0"/>
                    </a:lnTo>
                    <a:lnTo>
                      <a:pt x="55" y="5"/>
                    </a:lnTo>
                    <a:lnTo>
                      <a:pt x="39" y="11"/>
                    </a:lnTo>
                    <a:lnTo>
                      <a:pt x="26" y="22"/>
                    </a:lnTo>
                    <a:lnTo>
                      <a:pt x="15" y="35"/>
                    </a:lnTo>
                    <a:lnTo>
                      <a:pt x="7" y="48"/>
                    </a:lnTo>
                    <a:lnTo>
                      <a:pt x="2" y="64"/>
                    </a:lnTo>
                    <a:lnTo>
                      <a:pt x="0" y="81"/>
                    </a:lnTo>
                    <a:lnTo>
                      <a:pt x="2" y="97"/>
                    </a:lnTo>
                    <a:lnTo>
                      <a:pt x="7" y="112"/>
                    </a:lnTo>
                    <a:lnTo>
                      <a:pt x="13" y="127"/>
                    </a:lnTo>
                    <a:lnTo>
                      <a:pt x="24" y="142"/>
                    </a:lnTo>
                    <a:lnTo>
                      <a:pt x="37" y="153"/>
                    </a:lnTo>
                    <a:lnTo>
                      <a:pt x="50" y="162"/>
                    </a:lnTo>
                    <a:lnTo>
                      <a:pt x="66" y="166"/>
                    </a:lnTo>
                    <a:lnTo>
                      <a:pt x="81" y="169"/>
                    </a:lnTo>
                    <a:lnTo>
                      <a:pt x="98" y="169"/>
                    </a:lnTo>
                    <a:lnTo>
                      <a:pt x="114" y="164"/>
                    </a:lnTo>
                    <a:lnTo>
                      <a:pt x="129" y="158"/>
                    </a:lnTo>
                    <a:lnTo>
                      <a:pt x="142" y="147"/>
                    </a:lnTo>
                    <a:close/>
                  </a:path>
                </a:pathLst>
              </a:custGeom>
              <a:solidFill>
                <a:srgbClr val="FAD12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7" name="任意多边形 311756"/>
              <p:cNvSpPr/>
              <p:nvPr/>
            </p:nvSpPr>
            <p:spPr>
              <a:xfrm>
                <a:off x="1401" y="1280"/>
                <a:ext cx="164" cy="169"/>
              </a:xfrm>
              <a:custGeom>
                <a:rect l="0" t="0" r="0" b="0"/>
                <a:pathLst>
                  <a:path w="164" h="169">
                    <a:moveTo>
                      <a:pt x="138" y="147"/>
                    </a:moveTo>
                    <a:lnTo>
                      <a:pt x="149" y="134"/>
                    </a:lnTo>
                    <a:lnTo>
                      <a:pt x="158" y="121"/>
                    </a:lnTo>
                    <a:lnTo>
                      <a:pt x="162" y="105"/>
                    </a:lnTo>
                    <a:lnTo>
                      <a:pt x="164" y="88"/>
                    </a:lnTo>
                    <a:lnTo>
                      <a:pt x="162" y="72"/>
                    </a:lnTo>
                    <a:lnTo>
                      <a:pt x="160" y="57"/>
                    </a:lnTo>
                    <a:lnTo>
                      <a:pt x="151" y="42"/>
                    </a:lnTo>
                    <a:lnTo>
                      <a:pt x="142" y="29"/>
                    </a:lnTo>
                    <a:lnTo>
                      <a:pt x="129" y="18"/>
                    </a:lnTo>
                    <a:lnTo>
                      <a:pt x="114" y="9"/>
                    </a:lnTo>
                    <a:lnTo>
                      <a:pt x="99" y="3"/>
                    </a:lnTo>
                    <a:lnTo>
                      <a:pt x="83" y="0"/>
                    </a:lnTo>
                    <a:lnTo>
                      <a:pt x="68" y="3"/>
                    </a:lnTo>
                    <a:lnTo>
                      <a:pt x="53" y="5"/>
                    </a:lnTo>
                    <a:lnTo>
                      <a:pt x="37" y="13"/>
                    </a:lnTo>
                    <a:lnTo>
                      <a:pt x="24" y="22"/>
                    </a:lnTo>
                    <a:lnTo>
                      <a:pt x="13" y="35"/>
                    </a:lnTo>
                    <a:lnTo>
                      <a:pt x="7" y="51"/>
                    </a:lnTo>
                    <a:lnTo>
                      <a:pt x="0" y="66"/>
                    </a:lnTo>
                    <a:lnTo>
                      <a:pt x="0" y="81"/>
                    </a:lnTo>
                    <a:lnTo>
                      <a:pt x="0" y="97"/>
                    </a:lnTo>
                    <a:lnTo>
                      <a:pt x="5" y="114"/>
                    </a:lnTo>
                    <a:lnTo>
                      <a:pt x="11" y="127"/>
                    </a:lnTo>
                    <a:lnTo>
                      <a:pt x="22" y="142"/>
                    </a:lnTo>
                    <a:lnTo>
                      <a:pt x="35" y="153"/>
                    </a:lnTo>
                    <a:lnTo>
                      <a:pt x="48" y="162"/>
                    </a:lnTo>
                    <a:lnTo>
                      <a:pt x="64" y="166"/>
                    </a:lnTo>
                    <a:lnTo>
                      <a:pt x="79" y="169"/>
                    </a:lnTo>
                    <a:lnTo>
                      <a:pt x="96" y="169"/>
                    </a:lnTo>
                    <a:lnTo>
                      <a:pt x="112" y="164"/>
                    </a:lnTo>
                    <a:lnTo>
                      <a:pt x="125" y="158"/>
                    </a:lnTo>
                    <a:lnTo>
                      <a:pt x="138" y="147"/>
                    </a:lnTo>
                    <a:close/>
                  </a:path>
                </a:pathLst>
              </a:custGeom>
              <a:solidFill>
                <a:srgbClr val="FAD22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8" name="任意多边形 311757"/>
              <p:cNvSpPr/>
              <p:nvPr/>
            </p:nvSpPr>
            <p:spPr>
              <a:xfrm>
                <a:off x="1401" y="1283"/>
                <a:ext cx="162" cy="166"/>
              </a:xfrm>
              <a:custGeom>
                <a:rect l="0" t="0" r="0" b="0"/>
                <a:pathLst>
                  <a:path w="162" h="166">
                    <a:moveTo>
                      <a:pt x="138" y="144"/>
                    </a:moveTo>
                    <a:lnTo>
                      <a:pt x="149" y="131"/>
                    </a:lnTo>
                    <a:lnTo>
                      <a:pt x="155" y="118"/>
                    </a:lnTo>
                    <a:lnTo>
                      <a:pt x="162" y="102"/>
                    </a:lnTo>
                    <a:lnTo>
                      <a:pt x="162" y="87"/>
                    </a:lnTo>
                    <a:lnTo>
                      <a:pt x="162" y="69"/>
                    </a:lnTo>
                    <a:lnTo>
                      <a:pt x="158" y="54"/>
                    </a:lnTo>
                    <a:lnTo>
                      <a:pt x="151" y="39"/>
                    </a:lnTo>
                    <a:lnTo>
                      <a:pt x="140" y="26"/>
                    </a:lnTo>
                    <a:lnTo>
                      <a:pt x="127" y="15"/>
                    </a:lnTo>
                    <a:lnTo>
                      <a:pt x="114" y="6"/>
                    </a:lnTo>
                    <a:lnTo>
                      <a:pt x="99" y="2"/>
                    </a:lnTo>
                    <a:lnTo>
                      <a:pt x="83" y="0"/>
                    </a:lnTo>
                    <a:lnTo>
                      <a:pt x="68" y="0"/>
                    </a:lnTo>
                    <a:lnTo>
                      <a:pt x="53" y="4"/>
                    </a:lnTo>
                    <a:lnTo>
                      <a:pt x="37" y="10"/>
                    </a:lnTo>
                    <a:lnTo>
                      <a:pt x="24" y="21"/>
                    </a:lnTo>
                    <a:lnTo>
                      <a:pt x="13" y="35"/>
                    </a:lnTo>
                    <a:lnTo>
                      <a:pt x="7" y="48"/>
                    </a:lnTo>
                    <a:lnTo>
                      <a:pt x="3" y="63"/>
                    </a:lnTo>
                    <a:lnTo>
                      <a:pt x="0" y="78"/>
                    </a:lnTo>
                    <a:lnTo>
                      <a:pt x="0" y="96"/>
                    </a:lnTo>
                    <a:lnTo>
                      <a:pt x="5" y="111"/>
                    </a:lnTo>
                    <a:lnTo>
                      <a:pt x="13" y="124"/>
                    </a:lnTo>
                    <a:lnTo>
                      <a:pt x="22" y="139"/>
                    </a:lnTo>
                    <a:lnTo>
                      <a:pt x="35" y="150"/>
                    </a:lnTo>
                    <a:lnTo>
                      <a:pt x="48" y="157"/>
                    </a:lnTo>
                    <a:lnTo>
                      <a:pt x="64" y="163"/>
                    </a:lnTo>
                    <a:lnTo>
                      <a:pt x="79" y="166"/>
                    </a:lnTo>
                    <a:lnTo>
                      <a:pt x="96" y="163"/>
                    </a:lnTo>
                    <a:lnTo>
                      <a:pt x="112" y="161"/>
                    </a:lnTo>
                    <a:lnTo>
                      <a:pt x="125" y="153"/>
                    </a:lnTo>
                    <a:lnTo>
                      <a:pt x="138" y="144"/>
                    </a:lnTo>
                    <a:close/>
                  </a:path>
                </a:pathLst>
              </a:custGeom>
              <a:solidFill>
                <a:srgbClr val="FAD22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59" name="任意多边形 311758"/>
              <p:cNvSpPr/>
              <p:nvPr/>
            </p:nvSpPr>
            <p:spPr>
              <a:xfrm>
                <a:off x="1401" y="1285"/>
                <a:ext cx="162" cy="164"/>
              </a:xfrm>
              <a:custGeom>
                <a:rect l="0" t="0" r="0" b="0"/>
                <a:pathLst>
                  <a:path w="162" h="164">
                    <a:moveTo>
                      <a:pt x="138" y="142"/>
                    </a:moveTo>
                    <a:lnTo>
                      <a:pt x="147" y="129"/>
                    </a:lnTo>
                    <a:lnTo>
                      <a:pt x="155" y="116"/>
                    </a:lnTo>
                    <a:lnTo>
                      <a:pt x="160" y="100"/>
                    </a:lnTo>
                    <a:lnTo>
                      <a:pt x="162" y="85"/>
                    </a:lnTo>
                    <a:lnTo>
                      <a:pt x="160" y="70"/>
                    </a:lnTo>
                    <a:lnTo>
                      <a:pt x="155" y="54"/>
                    </a:lnTo>
                    <a:lnTo>
                      <a:pt x="149" y="39"/>
                    </a:lnTo>
                    <a:lnTo>
                      <a:pt x="140" y="26"/>
                    </a:lnTo>
                    <a:lnTo>
                      <a:pt x="127" y="15"/>
                    </a:lnTo>
                    <a:lnTo>
                      <a:pt x="114" y="6"/>
                    </a:lnTo>
                    <a:lnTo>
                      <a:pt x="99" y="2"/>
                    </a:lnTo>
                    <a:lnTo>
                      <a:pt x="83" y="0"/>
                    </a:lnTo>
                    <a:lnTo>
                      <a:pt x="68" y="0"/>
                    </a:lnTo>
                    <a:lnTo>
                      <a:pt x="53" y="4"/>
                    </a:lnTo>
                    <a:lnTo>
                      <a:pt x="37" y="11"/>
                    </a:lnTo>
                    <a:lnTo>
                      <a:pt x="24" y="22"/>
                    </a:lnTo>
                    <a:lnTo>
                      <a:pt x="16" y="33"/>
                    </a:lnTo>
                    <a:lnTo>
                      <a:pt x="7" y="48"/>
                    </a:lnTo>
                    <a:lnTo>
                      <a:pt x="3" y="63"/>
                    </a:lnTo>
                    <a:lnTo>
                      <a:pt x="0" y="78"/>
                    </a:lnTo>
                    <a:lnTo>
                      <a:pt x="3" y="94"/>
                    </a:lnTo>
                    <a:lnTo>
                      <a:pt x="7" y="109"/>
                    </a:lnTo>
                    <a:lnTo>
                      <a:pt x="13" y="124"/>
                    </a:lnTo>
                    <a:lnTo>
                      <a:pt x="24" y="137"/>
                    </a:lnTo>
                    <a:lnTo>
                      <a:pt x="35" y="148"/>
                    </a:lnTo>
                    <a:lnTo>
                      <a:pt x="51" y="155"/>
                    </a:lnTo>
                    <a:lnTo>
                      <a:pt x="64" y="161"/>
                    </a:lnTo>
                    <a:lnTo>
                      <a:pt x="79" y="164"/>
                    </a:lnTo>
                    <a:lnTo>
                      <a:pt x="94" y="161"/>
                    </a:lnTo>
                    <a:lnTo>
                      <a:pt x="110" y="159"/>
                    </a:lnTo>
                    <a:lnTo>
                      <a:pt x="125" y="151"/>
                    </a:lnTo>
                    <a:lnTo>
                      <a:pt x="138" y="142"/>
                    </a:lnTo>
                    <a:close/>
                  </a:path>
                </a:pathLst>
              </a:custGeom>
              <a:solidFill>
                <a:srgbClr val="FAD33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0" name="任意多边形 311759"/>
              <p:cNvSpPr/>
              <p:nvPr/>
            </p:nvSpPr>
            <p:spPr>
              <a:xfrm>
                <a:off x="1404" y="1287"/>
                <a:ext cx="157" cy="162"/>
              </a:xfrm>
              <a:custGeom>
                <a:rect l="0" t="0" r="0" b="0"/>
                <a:pathLst>
                  <a:path w="157" h="162">
                    <a:moveTo>
                      <a:pt x="133" y="140"/>
                    </a:moveTo>
                    <a:lnTo>
                      <a:pt x="144" y="127"/>
                    </a:lnTo>
                    <a:lnTo>
                      <a:pt x="152" y="114"/>
                    </a:lnTo>
                    <a:lnTo>
                      <a:pt x="157" y="98"/>
                    </a:lnTo>
                    <a:lnTo>
                      <a:pt x="157" y="83"/>
                    </a:lnTo>
                    <a:lnTo>
                      <a:pt x="157" y="68"/>
                    </a:lnTo>
                    <a:lnTo>
                      <a:pt x="152" y="52"/>
                    </a:lnTo>
                    <a:lnTo>
                      <a:pt x="146" y="39"/>
                    </a:lnTo>
                    <a:lnTo>
                      <a:pt x="135" y="26"/>
                    </a:lnTo>
                    <a:lnTo>
                      <a:pt x="122" y="15"/>
                    </a:lnTo>
                    <a:lnTo>
                      <a:pt x="109" y="6"/>
                    </a:lnTo>
                    <a:lnTo>
                      <a:pt x="93" y="2"/>
                    </a:lnTo>
                    <a:lnTo>
                      <a:pt x="78" y="0"/>
                    </a:lnTo>
                    <a:lnTo>
                      <a:pt x="63" y="0"/>
                    </a:lnTo>
                    <a:lnTo>
                      <a:pt x="50" y="4"/>
                    </a:lnTo>
                    <a:lnTo>
                      <a:pt x="34" y="11"/>
                    </a:lnTo>
                    <a:lnTo>
                      <a:pt x="24" y="20"/>
                    </a:lnTo>
                    <a:lnTo>
                      <a:pt x="13" y="33"/>
                    </a:lnTo>
                    <a:lnTo>
                      <a:pt x="4" y="46"/>
                    </a:lnTo>
                    <a:lnTo>
                      <a:pt x="0" y="61"/>
                    </a:lnTo>
                    <a:lnTo>
                      <a:pt x="0" y="76"/>
                    </a:lnTo>
                    <a:lnTo>
                      <a:pt x="0" y="92"/>
                    </a:lnTo>
                    <a:lnTo>
                      <a:pt x="4" y="107"/>
                    </a:lnTo>
                    <a:lnTo>
                      <a:pt x="10" y="122"/>
                    </a:lnTo>
                    <a:lnTo>
                      <a:pt x="21" y="135"/>
                    </a:lnTo>
                    <a:lnTo>
                      <a:pt x="32" y="146"/>
                    </a:lnTo>
                    <a:lnTo>
                      <a:pt x="48" y="153"/>
                    </a:lnTo>
                    <a:lnTo>
                      <a:pt x="63" y="159"/>
                    </a:lnTo>
                    <a:lnTo>
                      <a:pt x="76" y="162"/>
                    </a:lnTo>
                    <a:lnTo>
                      <a:pt x="91" y="159"/>
                    </a:lnTo>
                    <a:lnTo>
                      <a:pt x="107" y="155"/>
                    </a:lnTo>
                    <a:lnTo>
                      <a:pt x="122" y="149"/>
                    </a:lnTo>
                    <a:lnTo>
                      <a:pt x="133" y="140"/>
                    </a:lnTo>
                    <a:close/>
                  </a:path>
                </a:pathLst>
              </a:custGeom>
              <a:solidFill>
                <a:srgbClr val="FAD33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1" name="任意多边形 311760"/>
              <p:cNvSpPr/>
              <p:nvPr/>
            </p:nvSpPr>
            <p:spPr>
              <a:xfrm>
                <a:off x="1404" y="1287"/>
                <a:ext cx="157" cy="159"/>
              </a:xfrm>
              <a:custGeom>
                <a:rect l="0" t="0" r="0" b="0"/>
                <a:pathLst>
                  <a:path w="157" h="159">
                    <a:moveTo>
                      <a:pt x="133" y="140"/>
                    </a:moveTo>
                    <a:lnTo>
                      <a:pt x="144" y="127"/>
                    </a:lnTo>
                    <a:lnTo>
                      <a:pt x="150" y="114"/>
                    </a:lnTo>
                    <a:lnTo>
                      <a:pt x="155" y="98"/>
                    </a:lnTo>
                    <a:lnTo>
                      <a:pt x="157" y="83"/>
                    </a:lnTo>
                    <a:lnTo>
                      <a:pt x="155" y="68"/>
                    </a:lnTo>
                    <a:lnTo>
                      <a:pt x="150" y="55"/>
                    </a:lnTo>
                    <a:lnTo>
                      <a:pt x="144" y="39"/>
                    </a:lnTo>
                    <a:lnTo>
                      <a:pt x="135" y="26"/>
                    </a:lnTo>
                    <a:lnTo>
                      <a:pt x="122" y="15"/>
                    </a:lnTo>
                    <a:lnTo>
                      <a:pt x="109" y="9"/>
                    </a:lnTo>
                    <a:lnTo>
                      <a:pt x="93" y="2"/>
                    </a:lnTo>
                    <a:lnTo>
                      <a:pt x="78" y="0"/>
                    </a:lnTo>
                    <a:lnTo>
                      <a:pt x="63" y="2"/>
                    </a:lnTo>
                    <a:lnTo>
                      <a:pt x="50" y="6"/>
                    </a:lnTo>
                    <a:lnTo>
                      <a:pt x="34" y="13"/>
                    </a:lnTo>
                    <a:lnTo>
                      <a:pt x="24" y="22"/>
                    </a:lnTo>
                    <a:lnTo>
                      <a:pt x="13" y="35"/>
                    </a:lnTo>
                    <a:lnTo>
                      <a:pt x="6" y="48"/>
                    </a:lnTo>
                    <a:lnTo>
                      <a:pt x="2" y="63"/>
                    </a:lnTo>
                    <a:lnTo>
                      <a:pt x="0" y="76"/>
                    </a:lnTo>
                    <a:lnTo>
                      <a:pt x="0" y="92"/>
                    </a:lnTo>
                    <a:lnTo>
                      <a:pt x="4" y="107"/>
                    </a:lnTo>
                    <a:lnTo>
                      <a:pt x="13" y="122"/>
                    </a:lnTo>
                    <a:lnTo>
                      <a:pt x="21" y="135"/>
                    </a:lnTo>
                    <a:lnTo>
                      <a:pt x="34" y="146"/>
                    </a:lnTo>
                    <a:lnTo>
                      <a:pt x="48" y="153"/>
                    </a:lnTo>
                    <a:lnTo>
                      <a:pt x="63" y="157"/>
                    </a:lnTo>
                    <a:lnTo>
                      <a:pt x="76" y="159"/>
                    </a:lnTo>
                    <a:lnTo>
                      <a:pt x="91" y="159"/>
                    </a:lnTo>
                    <a:lnTo>
                      <a:pt x="107" y="155"/>
                    </a:lnTo>
                    <a:lnTo>
                      <a:pt x="120" y="149"/>
                    </a:lnTo>
                    <a:lnTo>
                      <a:pt x="133" y="140"/>
                    </a:lnTo>
                    <a:close/>
                  </a:path>
                </a:pathLst>
              </a:custGeom>
              <a:solidFill>
                <a:srgbClr val="FAD53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2" name="任意多边形 311761"/>
              <p:cNvSpPr/>
              <p:nvPr/>
            </p:nvSpPr>
            <p:spPr>
              <a:xfrm>
                <a:off x="1404" y="1289"/>
                <a:ext cx="155" cy="157"/>
              </a:xfrm>
              <a:custGeom>
                <a:rect l="0" t="0" r="0" b="0"/>
                <a:pathLst>
                  <a:path w="155" h="157">
                    <a:moveTo>
                      <a:pt x="133" y="138"/>
                    </a:moveTo>
                    <a:lnTo>
                      <a:pt x="142" y="125"/>
                    </a:lnTo>
                    <a:lnTo>
                      <a:pt x="150" y="112"/>
                    </a:lnTo>
                    <a:lnTo>
                      <a:pt x="155" y="96"/>
                    </a:lnTo>
                    <a:lnTo>
                      <a:pt x="155" y="83"/>
                    </a:lnTo>
                    <a:lnTo>
                      <a:pt x="155" y="68"/>
                    </a:lnTo>
                    <a:lnTo>
                      <a:pt x="150" y="53"/>
                    </a:lnTo>
                    <a:lnTo>
                      <a:pt x="144" y="39"/>
                    </a:lnTo>
                    <a:lnTo>
                      <a:pt x="133" y="26"/>
                    </a:lnTo>
                    <a:lnTo>
                      <a:pt x="122" y="15"/>
                    </a:lnTo>
                    <a:lnTo>
                      <a:pt x="107" y="7"/>
                    </a:lnTo>
                    <a:lnTo>
                      <a:pt x="93" y="2"/>
                    </a:lnTo>
                    <a:lnTo>
                      <a:pt x="78" y="0"/>
                    </a:lnTo>
                    <a:lnTo>
                      <a:pt x="63" y="2"/>
                    </a:lnTo>
                    <a:lnTo>
                      <a:pt x="50" y="4"/>
                    </a:lnTo>
                    <a:lnTo>
                      <a:pt x="34" y="11"/>
                    </a:lnTo>
                    <a:lnTo>
                      <a:pt x="24" y="22"/>
                    </a:lnTo>
                    <a:lnTo>
                      <a:pt x="13" y="33"/>
                    </a:lnTo>
                    <a:lnTo>
                      <a:pt x="6" y="46"/>
                    </a:lnTo>
                    <a:lnTo>
                      <a:pt x="2" y="61"/>
                    </a:lnTo>
                    <a:lnTo>
                      <a:pt x="0" y="77"/>
                    </a:lnTo>
                    <a:lnTo>
                      <a:pt x="2" y="92"/>
                    </a:lnTo>
                    <a:lnTo>
                      <a:pt x="6" y="105"/>
                    </a:lnTo>
                    <a:lnTo>
                      <a:pt x="13" y="120"/>
                    </a:lnTo>
                    <a:lnTo>
                      <a:pt x="21" y="133"/>
                    </a:lnTo>
                    <a:lnTo>
                      <a:pt x="34" y="144"/>
                    </a:lnTo>
                    <a:lnTo>
                      <a:pt x="48" y="151"/>
                    </a:lnTo>
                    <a:lnTo>
                      <a:pt x="63" y="155"/>
                    </a:lnTo>
                    <a:lnTo>
                      <a:pt x="76" y="157"/>
                    </a:lnTo>
                    <a:lnTo>
                      <a:pt x="91" y="157"/>
                    </a:lnTo>
                    <a:lnTo>
                      <a:pt x="107" y="153"/>
                    </a:lnTo>
                    <a:lnTo>
                      <a:pt x="120" y="147"/>
                    </a:lnTo>
                    <a:lnTo>
                      <a:pt x="133" y="138"/>
                    </a:lnTo>
                    <a:close/>
                  </a:path>
                </a:pathLst>
              </a:custGeom>
              <a:solidFill>
                <a:srgbClr val="FAD54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3" name="任意多边形 311762"/>
              <p:cNvSpPr/>
              <p:nvPr/>
            </p:nvSpPr>
            <p:spPr>
              <a:xfrm>
                <a:off x="1404" y="1291"/>
                <a:ext cx="155" cy="155"/>
              </a:xfrm>
              <a:custGeom>
                <a:rect l="0" t="0" r="0" b="0"/>
                <a:pathLst>
                  <a:path w="155" h="155">
                    <a:moveTo>
                      <a:pt x="131" y="136"/>
                    </a:moveTo>
                    <a:lnTo>
                      <a:pt x="142" y="123"/>
                    </a:lnTo>
                    <a:lnTo>
                      <a:pt x="148" y="110"/>
                    </a:lnTo>
                    <a:lnTo>
                      <a:pt x="152" y="96"/>
                    </a:lnTo>
                    <a:lnTo>
                      <a:pt x="155" y="81"/>
                    </a:lnTo>
                    <a:lnTo>
                      <a:pt x="152" y="66"/>
                    </a:lnTo>
                    <a:lnTo>
                      <a:pt x="148" y="51"/>
                    </a:lnTo>
                    <a:lnTo>
                      <a:pt x="142" y="37"/>
                    </a:lnTo>
                    <a:lnTo>
                      <a:pt x="133" y="24"/>
                    </a:lnTo>
                    <a:lnTo>
                      <a:pt x="120" y="16"/>
                    </a:lnTo>
                    <a:lnTo>
                      <a:pt x="107" y="7"/>
                    </a:lnTo>
                    <a:lnTo>
                      <a:pt x="91" y="2"/>
                    </a:lnTo>
                    <a:lnTo>
                      <a:pt x="78" y="0"/>
                    </a:lnTo>
                    <a:lnTo>
                      <a:pt x="63" y="0"/>
                    </a:lnTo>
                    <a:lnTo>
                      <a:pt x="48" y="5"/>
                    </a:lnTo>
                    <a:lnTo>
                      <a:pt x="34" y="11"/>
                    </a:lnTo>
                    <a:lnTo>
                      <a:pt x="24" y="20"/>
                    </a:lnTo>
                    <a:lnTo>
                      <a:pt x="13" y="33"/>
                    </a:lnTo>
                    <a:lnTo>
                      <a:pt x="6" y="46"/>
                    </a:lnTo>
                    <a:lnTo>
                      <a:pt x="2" y="59"/>
                    </a:lnTo>
                    <a:lnTo>
                      <a:pt x="0" y="75"/>
                    </a:lnTo>
                    <a:lnTo>
                      <a:pt x="2" y="90"/>
                    </a:lnTo>
                    <a:lnTo>
                      <a:pt x="6" y="105"/>
                    </a:lnTo>
                    <a:lnTo>
                      <a:pt x="13" y="118"/>
                    </a:lnTo>
                    <a:lnTo>
                      <a:pt x="24" y="131"/>
                    </a:lnTo>
                    <a:lnTo>
                      <a:pt x="34" y="140"/>
                    </a:lnTo>
                    <a:lnTo>
                      <a:pt x="48" y="149"/>
                    </a:lnTo>
                    <a:lnTo>
                      <a:pt x="63" y="153"/>
                    </a:lnTo>
                    <a:lnTo>
                      <a:pt x="76" y="155"/>
                    </a:lnTo>
                    <a:lnTo>
                      <a:pt x="91" y="155"/>
                    </a:lnTo>
                    <a:lnTo>
                      <a:pt x="107" y="151"/>
                    </a:lnTo>
                    <a:lnTo>
                      <a:pt x="120" y="145"/>
                    </a:lnTo>
                    <a:lnTo>
                      <a:pt x="131" y="136"/>
                    </a:lnTo>
                    <a:close/>
                  </a:path>
                </a:pathLst>
              </a:custGeom>
              <a:solidFill>
                <a:srgbClr val="FAD5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4" name="任意多边形 311763"/>
              <p:cNvSpPr/>
              <p:nvPr/>
            </p:nvSpPr>
            <p:spPr>
              <a:xfrm>
                <a:off x="1406" y="1293"/>
                <a:ext cx="150" cy="153"/>
              </a:xfrm>
              <a:custGeom>
                <a:rect l="0" t="0" r="0" b="0"/>
                <a:pathLst>
                  <a:path w="150" h="153">
                    <a:moveTo>
                      <a:pt x="129" y="134"/>
                    </a:moveTo>
                    <a:lnTo>
                      <a:pt x="140" y="121"/>
                    </a:lnTo>
                    <a:lnTo>
                      <a:pt x="146" y="108"/>
                    </a:lnTo>
                    <a:lnTo>
                      <a:pt x="150" y="94"/>
                    </a:lnTo>
                    <a:lnTo>
                      <a:pt x="150" y="79"/>
                    </a:lnTo>
                    <a:lnTo>
                      <a:pt x="150" y="64"/>
                    </a:lnTo>
                    <a:lnTo>
                      <a:pt x="146" y="51"/>
                    </a:lnTo>
                    <a:lnTo>
                      <a:pt x="140" y="38"/>
                    </a:lnTo>
                    <a:lnTo>
                      <a:pt x="129" y="25"/>
                    </a:lnTo>
                    <a:lnTo>
                      <a:pt x="118" y="14"/>
                    </a:lnTo>
                    <a:lnTo>
                      <a:pt x="105" y="7"/>
                    </a:lnTo>
                    <a:lnTo>
                      <a:pt x="89" y="3"/>
                    </a:lnTo>
                    <a:lnTo>
                      <a:pt x="74" y="0"/>
                    </a:lnTo>
                    <a:lnTo>
                      <a:pt x="61" y="0"/>
                    </a:lnTo>
                    <a:lnTo>
                      <a:pt x="46" y="5"/>
                    </a:lnTo>
                    <a:lnTo>
                      <a:pt x="32" y="11"/>
                    </a:lnTo>
                    <a:lnTo>
                      <a:pt x="22" y="20"/>
                    </a:lnTo>
                    <a:lnTo>
                      <a:pt x="11" y="31"/>
                    </a:lnTo>
                    <a:lnTo>
                      <a:pt x="4" y="44"/>
                    </a:lnTo>
                    <a:lnTo>
                      <a:pt x="0" y="59"/>
                    </a:lnTo>
                    <a:lnTo>
                      <a:pt x="0" y="75"/>
                    </a:lnTo>
                    <a:lnTo>
                      <a:pt x="0" y="88"/>
                    </a:lnTo>
                    <a:lnTo>
                      <a:pt x="4" y="103"/>
                    </a:lnTo>
                    <a:lnTo>
                      <a:pt x="11" y="116"/>
                    </a:lnTo>
                    <a:lnTo>
                      <a:pt x="22" y="129"/>
                    </a:lnTo>
                    <a:lnTo>
                      <a:pt x="32" y="138"/>
                    </a:lnTo>
                    <a:lnTo>
                      <a:pt x="46" y="147"/>
                    </a:lnTo>
                    <a:lnTo>
                      <a:pt x="61" y="151"/>
                    </a:lnTo>
                    <a:lnTo>
                      <a:pt x="74" y="153"/>
                    </a:lnTo>
                    <a:lnTo>
                      <a:pt x="89" y="153"/>
                    </a:lnTo>
                    <a:lnTo>
                      <a:pt x="105" y="149"/>
                    </a:lnTo>
                    <a:lnTo>
                      <a:pt x="118" y="143"/>
                    </a:lnTo>
                    <a:lnTo>
                      <a:pt x="129" y="134"/>
                    </a:lnTo>
                    <a:close/>
                  </a:path>
                </a:pathLst>
              </a:custGeom>
              <a:solidFill>
                <a:srgbClr val="FAD64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5" name="任意多边形 311764"/>
              <p:cNvSpPr/>
              <p:nvPr/>
            </p:nvSpPr>
            <p:spPr>
              <a:xfrm>
                <a:off x="1406" y="1296"/>
                <a:ext cx="150" cy="150"/>
              </a:xfrm>
              <a:custGeom>
                <a:rect l="0" t="0" r="0" b="0"/>
                <a:pathLst>
                  <a:path w="150" h="150">
                    <a:moveTo>
                      <a:pt x="129" y="131"/>
                    </a:moveTo>
                    <a:lnTo>
                      <a:pt x="137" y="118"/>
                    </a:lnTo>
                    <a:lnTo>
                      <a:pt x="144" y="105"/>
                    </a:lnTo>
                    <a:lnTo>
                      <a:pt x="148" y="91"/>
                    </a:lnTo>
                    <a:lnTo>
                      <a:pt x="150" y="76"/>
                    </a:lnTo>
                    <a:lnTo>
                      <a:pt x="148" y="63"/>
                    </a:lnTo>
                    <a:lnTo>
                      <a:pt x="144" y="48"/>
                    </a:lnTo>
                    <a:lnTo>
                      <a:pt x="137" y="35"/>
                    </a:lnTo>
                    <a:lnTo>
                      <a:pt x="129" y="24"/>
                    </a:lnTo>
                    <a:lnTo>
                      <a:pt x="115" y="13"/>
                    </a:lnTo>
                    <a:lnTo>
                      <a:pt x="102" y="6"/>
                    </a:lnTo>
                    <a:lnTo>
                      <a:pt x="89" y="0"/>
                    </a:lnTo>
                    <a:lnTo>
                      <a:pt x="74" y="0"/>
                    </a:lnTo>
                    <a:lnTo>
                      <a:pt x="61" y="0"/>
                    </a:lnTo>
                    <a:lnTo>
                      <a:pt x="46" y="4"/>
                    </a:lnTo>
                    <a:lnTo>
                      <a:pt x="32" y="11"/>
                    </a:lnTo>
                    <a:lnTo>
                      <a:pt x="22" y="19"/>
                    </a:lnTo>
                    <a:lnTo>
                      <a:pt x="13" y="30"/>
                    </a:lnTo>
                    <a:lnTo>
                      <a:pt x="6" y="43"/>
                    </a:lnTo>
                    <a:lnTo>
                      <a:pt x="2" y="56"/>
                    </a:lnTo>
                    <a:lnTo>
                      <a:pt x="0" y="72"/>
                    </a:lnTo>
                    <a:lnTo>
                      <a:pt x="2" y="87"/>
                    </a:lnTo>
                    <a:lnTo>
                      <a:pt x="6" y="100"/>
                    </a:lnTo>
                    <a:lnTo>
                      <a:pt x="13" y="113"/>
                    </a:lnTo>
                    <a:lnTo>
                      <a:pt x="22" y="126"/>
                    </a:lnTo>
                    <a:lnTo>
                      <a:pt x="35" y="135"/>
                    </a:lnTo>
                    <a:lnTo>
                      <a:pt x="48" y="144"/>
                    </a:lnTo>
                    <a:lnTo>
                      <a:pt x="61" y="148"/>
                    </a:lnTo>
                    <a:lnTo>
                      <a:pt x="76" y="150"/>
                    </a:lnTo>
                    <a:lnTo>
                      <a:pt x="89" y="148"/>
                    </a:lnTo>
                    <a:lnTo>
                      <a:pt x="102" y="146"/>
                    </a:lnTo>
                    <a:lnTo>
                      <a:pt x="115" y="140"/>
                    </a:lnTo>
                    <a:lnTo>
                      <a:pt x="129" y="131"/>
                    </a:lnTo>
                    <a:close/>
                  </a:path>
                </a:pathLst>
              </a:custGeom>
              <a:solidFill>
                <a:srgbClr val="FAD6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6" name="任意多边形 311765"/>
              <p:cNvSpPr/>
              <p:nvPr/>
            </p:nvSpPr>
            <p:spPr>
              <a:xfrm>
                <a:off x="1406" y="1296"/>
                <a:ext cx="148" cy="150"/>
              </a:xfrm>
              <a:custGeom>
                <a:rect l="0" t="0" r="0" b="0"/>
                <a:pathLst>
                  <a:path w="148" h="150">
                    <a:moveTo>
                      <a:pt x="126" y="129"/>
                    </a:moveTo>
                    <a:lnTo>
                      <a:pt x="137" y="118"/>
                    </a:lnTo>
                    <a:lnTo>
                      <a:pt x="144" y="105"/>
                    </a:lnTo>
                    <a:lnTo>
                      <a:pt x="148" y="91"/>
                    </a:lnTo>
                    <a:lnTo>
                      <a:pt x="148" y="78"/>
                    </a:lnTo>
                    <a:lnTo>
                      <a:pt x="148" y="63"/>
                    </a:lnTo>
                    <a:lnTo>
                      <a:pt x="144" y="50"/>
                    </a:lnTo>
                    <a:lnTo>
                      <a:pt x="135" y="37"/>
                    </a:lnTo>
                    <a:lnTo>
                      <a:pt x="126" y="24"/>
                    </a:lnTo>
                    <a:lnTo>
                      <a:pt x="115" y="15"/>
                    </a:lnTo>
                    <a:lnTo>
                      <a:pt x="102" y="6"/>
                    </a:lnTo>
                    <a:lnTo>
                      <a:pt x="87" y="2"/>
                    </a:lnTo>
                    <a:lnTo>
                      <a:pt x="74" y="0"/>
                    </a:lnTo>
                    <a:lnTo>
                      <a:pt x="61" y="2"/>
                    </a:lnTo>
                    <a:lnTo>
                      <a:pt x="46" y="4"/>
                    </a:lnTo>
                    <a:lnTo>
                      <a:pt x="32" y="11"/>
                    </a:lnTo>
                    <a:lnTo>
                      <a:pt x="22" y="19"/>
                    </a:lnTo>
                    <a:lnTo>
                      <a:pt x="13" y="32"/>
                    </a:lnTo>
                    <a:lnTo>
                      <a:pt x="6" y="43"/>
                    </a:lnTo>
                    <a:lnTo>
                      <a:pt x="2" y="59"/>
                    </a:lnTo>
                    <a:lnTo>
                      <a:pt x="0" y="72"/>
                    </a:lnTo>
                    <a:lnTo>
                      <a:pt x="2" y="87"/>
                    </a:lnTo>
                    <a:lnTo>
                      <a:pt x="6" y="100"/>
                    </a:lnTo>
                    <a:lnTo>
                      <a:pt x="13" y="113"/>
                    </a:lnTo>
                    <a:lnTo>
                      <a:pt x="22" y="126"/>
                    </a:lnTo>
                    <a:lnTo>
                      <a:pt x="35" y="135"/>
                    </a:lnTo>
                    <a:lnTo>
                      <a:pt x="48" y="144"/>
                    </a:lnTo>
                    <a:lnTo>
                      <a:pt x="61" y="148"/>
                    </a:lnTo>
                    <a:lnTo>
                      <a:pt x="76" y="150"/>
                    </a:lnTo>
                    <a:lnTo>
                      <a:pt x="89" y="148"/>
                    </a:lnTo>
                    <a:lnTo>
                      <a:pt x="102" y="146"/>
                    </a:lnTo>
                    <a:lnTo>
                      <a:pt x="115" y="140"/>
                    </a:lnTo>
                    <a:lnTo>
                      <a:pt x="126" y="129"/>
                    </a:lnTo>
                    <a:close/>
                  </a:path>
                </a:pathLst>
              </a:custGeom>
              <a:solidFill>
                <a:srgbClr val="FAD64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7" name="任意多边形 311766"/>
              <p:cNvSpPr/>
              <p:nvPr/>
            </p:nvSpPr>
            <p:spPr>
              <a:xfrm>
                <a:off x="1408" y="1298"/>
                <a:ext cx="146" cy="146"/>
              </a:xfrm>
              <a:custGeom>
                <a:rect l="0" t="0" r="0" b="0"/>
                <a:pathLst>
                  <a:path w="146" h="146">
                    <a:moveTo>
                      <a:pt x="124" y="127"/>
                    </a:moveTo>
                    <a:lnTo>
                      <a:pt x="133" y="116"/>
                    </a:lnTo>
                    <a:lnTo>
                      <a:pt x="140" y="105"/>
                    </a:lnTo>
                    <a:lnTo>
                      <a:pt x="144" y="89"/>
                    </a:lnTo>
                    <a:lnTo>
                      <a:pt x="146" y="76"/>
                    </a:lnTo>
                    <a:lnTo>
                      <a:pt x="144" y="63"/>
                    </a:lnTo>
                    <a:lnTo>
                      <a:pt x="140" y="48"/>
                    </a:lnTo>
                    <a:lnTo>
                      <a:pt x="133" y="35"/>
                    </a:lnTo>
                    <a:lnTo>
                      <a:pt x="124" y="24"/>
                    </a:lnTo>
                    <a:lnTo>
                      <a:pt x="111" y="13"/>
                    </a:lnTo>
                    <a:lnTo>
                      <a:pt x="98" y="6"/>
                    </a:lnTo>
                    <a:lnTo>
                      <a:pt x="85" y="2"/>
                    </a:lnTo>
                    <a:lnTo>
                      <a:pt x="72" y="0"/>
                    </a:lnTo>
                    <a:lnTo>
                      <a:pt x="57" y="2"/>
                    </a:lnTo>
                    <a:lnTo>
                      <a:pt x="44" y="4"/>
                    </a:lnTo>
                    <a:lnTo>
                      <a:pt x="30" y="11"/>
                    </a:lnTo>
                    <a:lnTo>
                      <a:pt x="20" y="20"/>
                    </a:lnTo>
                    <a:lnTo>
                      <a:pt x="11" y="30"/>
                    </a:lnTo>
                    <a:lnTo>
                      <a:pt x="4" y="44"/>
                    </a:lnTo>
                    <a:lnTo>
                      <a:pt x="0" y="57"/>
                    </a:lnTo>
                    <a:lnTo>
                      <a:pt x="0" y="72"/>
                    </a:lnTo>
                    <a:lnTo>
                      <a:pt x="0" y="85"/>
                    </a:lnTo>
                    <a:lnTo>
                      <a:pt x="4" y="98"/>
                    </a:lnTo>
                    <a:lnTo>
                      <a:pt x="11" y="111"/>
                    </a:lnTo>
                    <a:lnTo>
                      <a:pt x="22" y="124"/>
                    </a:lnTo>
                    <a:lnTo>
                      <a:pt x="33" y="133"/>
                    </a:lnTo>
                    <a:lnTo>
                      <a:pt x="46" y="142"/>
                    </a:lnTo>
                    <a:lnTo>
                      <a:pt x="59" y="146"/>
                    </a:lnTo>
                    <a:lnTo>
                      <a:pt x="74" y="146"/>
                    </a:lnTo>
                    <a:lnTo>
                      <a:pt x="87" y="146"/>
                    </a:lnTo>
                    <a:lnTo>
                      <a:pt x="100" y="142"/>
                    </a:lnTo>
                    <a:lnTo>
                      <a:pt x="113" y="138"/>
                    </a:lnTo>
                    <a:lnTo>
                      <a:pt x="124" y="127"/>
                    </a:lnTo>
                    <a:close/>
                  </a:path>
                </a:pathLst>
              </a:custGeom>
              <a:solidFill>
                <a:srgbClr val="FAD75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8" name="任意多边形 311767"/>
              <p:cNvSpPr/>
              <p:nvPr/>
            </p:nvSpPr>
            <p:spPr>
              <a:xfrm>
                <a:off x="1408" y="1300"/>
                <a:ext cx="144" cy="144"/>
              </a:xfrm>
              <a:custGeom>
                <a:rect l="0" t="0" r="0" b="0"/>
                <a:pathLst>
                  <a:path w="144" h="144">
                    <a:moveTo>
                      <a:pt x="124" y="125"/>
                    </a:moveTo>
                    <a:lnTo>
                      <a:pt x="133" y="114"/>
                    </a:lnTo>
                    <a:lnTo>
                      <a:pt x="140" y="103"/>
                    </a:lnTo>
                    <a:lnTo>
                      <a:pt x="144" y="90"/>
                    </a:lnTo>
                    <a:lnTo>
                      <a:pt x="144" y="74"/>
                    </a:lnTo>
                    <a:lnTo>
                      <a:pt x="142" y="61"/>
                    </a:lnTo>
                    <a:lnTo>
                      <a:pt x="138" y="48"/>
                    </a:lnTo>
                    <a:lnTo>
                      <a:pt x="131" y="35"/>
                    </a:lnTo>
                    <a:lnTo>
                      <a:pt x="122" y="22"/>
                    </a:lnTo>
                    <a:lnTo>
                      <a:pt x="111" y="13"/>
                    </a:lnTo>
                    <a:lnTo>
                      <a:pt x="98" y="7"/>
                    </a:lnTo>
                    <a:lnTo>
                      <a:pt x="85" y="2"/>
                    </a:lnTo>
                    <a:lnTo>
                      <a:pt x="72" y="0"/>
                    </a:lnTo>
                    <a:lnTo>
                      <a:pt x="57" y="0"/>
                    </a:lnTo>
                    <a:lnTo>
                      <a:pt x="44" y="4"/>
                    </a:lnTo>
                    <a:lnTo>
                      <a:pt x="30" y="11"/>
                    </a:lnTo>
                    <a:lnTo>
                      <a:pt x="20" y="20"/>
                    </a:lnTo>
                    <a:lnTo>
                      <a:pt x="11" y="31"/>
                    </a:lnTo>
                    <a:lnTo>
                      <a:pt x="4" y="44"/>
                    </a:lnTo>
                    <a:lnTo>
                      <a:pt x="0" y="57"/>
                    </a:lnTo>
                    <a:lnTo>
                      <a:pt x="0" y="70"/>
                    </a:lnTo>
                    <a:lnTo>
                      <a:pt x="2" y="83"/>
                    </a:lnTo>
                    <a:lnTo>
                      <a:pt x="6" y="98"/>
                    </a:lnTo>
                    <a:lnTo>
                      <a:pt x="13" y="109"/>
                    </a:lnTo>
                    <a:lnTo>
                      <a:pt x="22" y="122"/>
                    </a:lnTo>
                    <a:lnTo>
                      <a:pt x="33" y="131"/>
                    </a:lnTo>
                    <a:lnTo>
                      <a:pt x="46" y="138"/>
                    </a:lnTo>
                    <a:lnTo>
                      <a:pt x="59" y="142"/>
                    </a:lnTo>
                    <a:lnTo>
                      <a:pt x="74" y="144"/>
                    </a:lnTo>
                    <a:lnTo>
                      <a:pt x="87" y="144"/>
                    </a:lnTo>
                    <a:lnTo>
                      <a:pt x="100" y="140"/>
                    </a:lnTo>
                    <a:lnTo>
                      <a:pt x="113" y="133"/>
                    </a:lnTo>
                    <a:lnTo>
                      <a:pt x="124" y="125"/>
                    </a:lnTo>
                    <a:close/>
                  </a:path>
                </a:pathLst>
              </a:custGeom>
              <a:solidFill>
                <a:srgbClr val="FAD85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69" name="任意多边形 311768"/>
              <p:cNvSpPr/>
              <p:nvPr/>
            </p:nvSpPr>
            <p:spPr>
              <a:xfrm>
                <a:off x="1408" y="1302"/>
                <a:ext cx="144" cy="142"/>
              </a:xfrm>
              <a:custGeom>
                <a:rect l="0" t="0" r="0" b="0"/>
                <a:pathLst>
                  <a:path w="144" h="142">
                    <a:moveTo>
                      <a:pt x="122" y="123"/>
                    </a:moveTo>
                    <a:lnTo>
                      <a:pt x="133" y="112"/>
                    </a:lnTo>
                    <a:lnTo>
                      <a:pt x="138" y="101"/>
                    </a:lnTo>
                    <a:lnTo>
                      <a:pt x="142" y="88"/>
                    </a:lnTo>
                    <a:lnTo>
                      <a:pt x="144" y="75"/>
                    </a:lnTo>
                    <a:lnTo>
                      <a:pt x="142" y="59"/>
                    </a:lnTo>
                    <a:lnTo>
                      <a:pt x="138" y="46"/>
                    </a:lnTo>
                    <a:lnTo>
                      <a:pt x="131" y="33"/>
                    </a:lnTo>
                    <a:lnTo>
                      <a:pt x="122" y="22"/>
                    </a:lnTo>
                    <a:lnTo>
                      <a:pt x="109" y="13"/>
                    </a:lnTo>
                    <a:lnTo>
                      <a:pt x="98" y="7"/>
                    </a:lnTo>
                    <a:lnTo>
                      <a:pt x="85" y="0"/>
                    </a:lnTo>
                    <a:lnTo>
                      <a:pt x="70" y="0"/>
                    </a:lnTo>
                    <a:lnTo>
                      <a:pt x="57" y="0"/>
                    </a:lnTo>
                    <a:lnTo>
                      <a:pt x="44" y="5"/>
                    </a:lnTo>
                    <a:lnTo>
                      <a:pt x="30" y="9"/>
                    </a:lnTo>
                    <a:lnTo>
                      <a:pt x="20" y="18"/>
                    </a:lnTo>
                    <a:lnTo>
                      <a:pt x="11" y="29"/>
                    </a:lnTo>
                    <a:lnTo>
                      <a:pt x="4" y="42"/>
                    </a:lnTo>
                    <a:lnTo>
                      <a:pt x="2" y="55"/>
                    </a:lnTo>
                    <a:lnTo>
                      <a:pt x="0" y="68"/>
                    </a:lnTo>
                    <a:lnTo>
                      <a:pt x="2" y="83"/>
                    </a:lnTo>
                    <a:lnTo>
                      <a:pt x="6" y="96"/>
                    </a:lnTo>
                    <a:lnTo>
                      <a:pt x="13" y="110"/>
                    </a:lnTo>
                    <a:lnTo>
                      <a:pt x="22" y="120"/>
                    </a:lnTo>
                    <a:lnTo>
                      <a:pt x="33" y="129"/>
                    </a:lnTo>
                    <a:lnTo>
                      <a:pt x="46" y="136"/>
                    </a:lnTo>
                    <a:lnTo>
                      <a:pt x="59" y="140"/>
                    </a:lnTo>
                    <a:lnTo>
                      <a:pt x="74" y="142"/>
                    </a:lnTo>
                    <a:lnTo>
                      <a:pt x="87" y="142"/>
                    </a:lnTo>
                    <a:lnTo>
                      <a:pt x="100" y="138"/>
                    </a:lnTo>
                    <a:lnTo>
                      <a:pt x="111" y="131"/>
                    </a:lnTo>
                    <a:lnTo>
                      <a:pt x="122" y="123"/>
                    </a:lnTo>
                    <a:close/>
                  </a:path>
                </a:pathLst>
              </a:custGeom>
              <a:solidFill>
                <a:srgbClr val="FAD85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0" name="任意多边形 311769"/>
              <p:cNvSpPr/>
              <p:nvPr/>
            </p:nvSpPr>
            <p:spPr>
              <a:xfrm>
                <a:off x="1410" y="1302"/>
                <a:ext cx="140" cy="142"/>
              </a:xfrm>
              <a:custGeom>
                <a:rect l="0" t="0" r="0" b="0"/>
                <a:pathLst>
                  <a:path w="140" h="142">
                    <a:moveTo>
                      <a:pt x="120" y="123"/>
                    </a:moveTo>
                    <a:lnTo>
                      <a:pt x="129" y="112"/>
                    </a:lnTo>
                    <a:lnTo>
                      <a:pt x="136" y="101"/>
                    </a:lnTo>
                    <a:lnTo>
                      <a:pt x="140" y="88"/>
                    </a:lnTo>
                    <a:lnTo>
                      <a:pt x="140" y="75"/>
                    </a:lnTo>
                    <a:lnTo>
                      <a:pt x="138" y="61"/>
                    </a:lnTo>
                    <a:lnTo>
                      <a:pt x="133" y="48"/>
                    </a:lnTo>
                    <a:lnTo>
                      <a:pt x="127" y="35"/>
                    </a:lnTo>
                    <a:lnTo>
                      <a:pt x="118" y="24"/>
                    </a:lnTo>
                    <a:lnTo>
                      <a:pt x="107" y="13"/>
                    </a:lnTo>
                    <a:lnTo>
                      <a:pt x="94" y="7"/>
                    </a:lnTo>
                    <a:lnTo>
                      <a:pt x="81" y="2"/>
                    </a:lnTo>
                    <a:lnTo>
                      <a:pt x="68" y="0"/>
                    </a:lnTo>
                    <a:lnTo>
                      <a:pt x="55" y="2"/>
                    </a:lnTo>
                    <a:lnTo>
                      <a:pt x="42" y="5"/>
                    </a:lnTo>
                    <a:lnTo>
                      <a:pt x="28" y="11"/>
                    </a:lnTo>
                    <a:lnTo>
                      <a:pt x="18" y="20"/>
                    </a:lnTo>
                    <a:lnTo>
                      <a:pt x="9" y="31"/>
                    </a:lnTo>
                    <a:lnTo>
                      <a:pt x="4" y="44"/>
                    </a:lnTo>
                    <a:lnTo>
                      <a:pt x="0" y="57"/>
                    </a:lnTo>
                    <a:lnTo>
                      <a:pt x="0" y="70"/>
                    </a:lnTo>
                    <a:lnTo>
                      <a:pt x="0" y="83"/>
                    </a:lnTo>
                    <a:lnTo>
                      <a:pt x="4" y="96"/>
                    </a:lnTo>
                    <a:lnTo>
                      <a:pt x="11" y="110"/>
                    </a:lnTo>
                    <a:lnTo>
                      <a:pt x="22" y="120"/>
                    </a:lnTo>
                    <a:lnTo>
                      <a:pt x="33" y="129"/>
                    </a:lnTo>
                    <a:lnTo>
                      <a:pt x="44" y="136"/>
                    </a:lnTo>
                    <a:lnTo>
                      <a:pt x="57" y="140"/>
                    </a:lnTo>
                    <a:lnTo>
                      <a:pt x="72" y="142"/>
                    </a:lnTo>
                    <a:lnTo>
                      <a:pt x="85" y="142"/>
                    </a:lnTo>
                    <a:lnTo>
                      <a:pt x="98" y="138"/>
                    </a:lnTo>
                    <a:lnTo>
                      <a:pt x="109" y="131"/>
                    </a:lnTo>
                    <a:lnTo>
                      <a:pt x="120" y="123"/>
                    </a:lnTo>
                    <a:close/>
                  </a:path>
                </a:pathLst>
              </a:custGeom>
              <a:solidFill>
                <a:srgbClr val="FAD85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1" name="任意多边形 311770"/>
              <p:cNvSpPr/>
              <p:nvPr/>
            </p:nvSpPr>
            <p:spPr>
              <a:xfrm>
                <a:off x="1410" y="1304"/>
                <a:ext cx="140" cy="140"/>
              </a:xfrm>
              <a:custGeom>
                <a:rect l="0" t="0" r="0" b="0"/>
                <a:pathLst>
                  <a:path w="140" h="140">
                    <a:moveTo>
                      <a:pt x="120" y="121"/>
                    </a:moveTo>
                    <a:lnTo>
                      <a:pt x="129" y="110"/>
                    </a:lnTo>
                    <a:lnTo>
                      <a:pt x="136" y="99"/>
                    </a:lnTo>
                    <a:lnTo>
                      <a:pt x="138" y="86"/>
                    </a:lnTo>
                    <a:lnTo>
                      <a:pt x="140" y="73"/>
                    </a:lnTo>
                    <a:lnTo>
                      <a:pt x="138" y="59"/>
                    </a:lnTo>
                    <a:lnTo>
                      <a:pt x="133" y="46"/>
                    </a:lnTo>
                    <a:lnTo>
                      <a:pt x="127" y="33"/>
                    </a:lnTo>
                    <a:lnTo>
                      <a:pt x="118" y="22"/>
                    </a:lnTo>
                    <a:lnTo>
                      <a:pt x="105" y="14"/>
                    </a:lnTo>
                    <a:lnTo>
                      <a:pt x="94" y="7"/>
                    </a:lnTo>
                    <a:lnTo>
                      <a:pt x="81" y="3"/>
                    </a:lnTo>
                    <a:lnTo>
                      <a:pt x="68" y="0"/>
                    </a:lnTo>
                    <a:lnTo>
                      <a:pt x="55" y="3"/>
                    </a:lnTo>
                    <a:lnTo>
                      <a:pt x="42" y="5"/>
                    </a:lnTo>
                    <a:lnTo>
                      <a:pt x="28" y="11"/>
                    </a:lnTo>
                    <a:lnTo>
                      <a:pt x="20" y="20"/>
                    </a:lnTo>
                    <a:lnTo>
                      <a:pt x="11" y="31"/>
                    </a:lnTo>
                    <a:lnTo>
                      <a:pt x="4" y="42"/>
                    </a:lnTo>
                    <a:lnTo>
                      <a:pt x="0" y="55"/>
                    </a:lnTo>
                    <a:lnTo>
                      <a:pt x="0" y="68"/>
                    </a:lnTo>
                    <a:lnTo>
                      <a:pt x="2" y="81"/>
                    </a:lnTo>
                    <a:lnTo>
                      <a:pt x="7" y="94"/>
                    </a:lnTo>
                    <a:lnTo>
                      <a:pt x="13" y="108"/>
                    </a:lnTo>
                    <a:lnTo>
                      <a:pt x="22" y="118"/>
                    </a:lnTo>
                    <a:lnTo>
                      <a:pt x="33" y="127"/>
                    </a:lnTo>
                    <a:lnTo>
                      <a:pt x="46" y="134"/>
                    </a:lnTo>
                    <a:lnTo>
                      <a:pt x="57" y="138"/>
                    </a:lnTo>
                    <a:lnTo>
                      <a:pt x="72" y="140"/>
                    </a:lnTo>
                    <a:lnTo>
                      <a:pt x="85" y="138"/>
                    </a:lnTo>
                    <a:lnTo>
                      <a:pt x="96" y="136"/>
                    </a:lnTo>
                    <a:lnTo>
                      <a:pt x="109" y="129"/>
                    </a:lnTo>
                    <a:lnTo>
                      <a:pt x="120" y="121"/>
                    </a:lnTo>
                    <a:close/>
                  </a:path>
                </a:pathLst>
              </a:custGeom>
              <a:solidFill>
                <a:srgbClr val="FADA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2" name="任意多边形 311771"/>
              <p:cNvSpPr/>
              <p:nvPr/>
            </p:nvSpPr>
            <p:spPr>
              <a:xfrm>
                <a:off x="1410" y="1307"/>
                <a:ext cx="138" cy="137"/>
              </a:xfrm>
              <a:custGeom>
                <a:rect l="0" t="0" r="0" b="0"/>
                <a:pathLst>
                  <a:path w="138" h="137">
                    <a:moveTo>
                      <a:pt x="118" y="118"/>
                    </a:moveTo>
                    <a:lnTo>
                      <a:pt x="127" y="107"/>
                    </a:lnTo>
                    <a:lnTo>
                      <a:pt x="133" y="96"/>
                    </a:lnTo>
                    <a:lnTo>
                      <a:pt x="138" y="83"/>
                    </a:lnTo>
                    <a:lnTo>
                      <a:pt x="138" y="70"/>
                    </a:lnTo>
                    <a:lnTo>
                      <a:pt x="136" y="56"/>
                    </a:lnTo>
                    <a:lnTo>
                      <a:pt x="131" y="43"/>
                    </a:lnTo>
                    <a:lnTo>
                      <a:pt x="125" y="32"/>
                    </a:lnTo>
                    <a:lnTo>
                      <a:pt x="116" y="21"/>
                    </a:lnTo>
                    <a:lnTo>
                      <a:pt x="105" y="13"/>
                    </a:lnTo>
                    <a:lnTo>
                      <a:pt x="92" y="6"/>
                    </a:lnTo>
                    <a:lnTo>
                      <a:pt x="81" y="2"/>
                    </a:lnTo>
                    <a:lnTo>
                      <a:pt x="68" y="0"/>
                    </a:lnTo>
                    <a:lnTo>
                      <a:pt x="55" y="0"/>
                    </a:lnTo>
                    <a:lnTo>
                      <a:pt x="42" y="4"/>
                    </a:lnTo>
                    <a:lnTo>
                      <a:pt x="28" y="11"/>
                    </a:lnTo>
                    <a:lnTo>
                      <a:pt x="20" y="19"/>
                    </a:lnTo>
                    <a:lnTo>
                      <a:pt x="11" y="28"/>
                    </a:lnTo>
                    <a:lnTo>
                      <a:pt x="4" y="41"/>
                    </a:lnTo>
                    <a:lnTo>
                      <a:pt x="2" y="52"/>
                    </a:lnTo>
                    <a:lnTo>
                      <a:pt x="0" y="65"/>
                    </a:lnTo>
                    <a:lnTo>
                      <a:pt x="2" y="78"/>
                    </a:lnTo>
                    <a:lnTo>
                      <a:pt x="7" y="91"/>
                    </a:lnTo>
                    <a:lnTo>
                      <a:pt x="13" y="105"/>
                    </a:lnTo>
                    <a:lnTo>
                      <a:pt x="22" y="115"/>
                    </a:lnTo>
                    <a:lnTo>
                      <a:pt x="33" y="124"/>
                    </a:lnTo>
                    <a:lnTo>
                      <a:pt x="46" y="131"/>
                    </a:lnTo>
                    <a:lnTo>
                      <a:pt x="59" y="135"/>
                    </a:lnTo>
                    <a:lnTo>
                      <a:pt x="72" y="137"/>
                    </a:lnTo>
                    <a:lnTo>
                      <a:pt x="85" y="135"/>
                    </a:lnTo>
                    <a:lnTo>
                      <a:pt x="96" y="133"/>
                    </a:lnTo>
                    <a:lnTo>
                      <a:pt x="109" y="126"/>
                    </a:lnTo>
                    <a:lnTo>
                      <a:pt x="118" y="118"/>
                    </a:lnTo>
                    <a:close/>
                  </a:path>
                </a:pathLst>
              </a:custGeom>
              <a:solidFill>
                <a:srgbClr val="FADA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3" name="任意多边形 311772"/>
              <p:cNvSpPr/>
              <p:nvPr/>
            </p:nvSpPr>
            <p:spPr>
              <a:xfrm>
                <a:off x="1410" y="1309"/>
                <a:ext cx="136" cy="135"/>
              </a:xfrm>
              <a:custGeom>
                <a:rect l="0" t="0" r="0" b="0"/>
                <a:pathLst>
                  <a:path w="136" h="135">
                    <a:moveTo>
                      <a:pt x="118" y="116"/>
                    </a:moveTo>
                    <a:lnTo>
                      <a:pt x="127" y="105"/>
                    </a:lnTo>
                    <a:lnTo>
                      <a:pt x="133" y="94"/>
                    </a:lnTo>
                    <a:lnTo>
                      <a:pt x="136" y="81"/>
                    </a:lnTo>
                    <a:lnTo>
                      <a:pt x="136" y="70"/>
                    </a:lnTo>
                    <a:lnTo>
                      <a:pt x="136" y="57"/>
                    </a:lnTo>
                    <a:lnTo>
                      <a:pt x="131" y="43"/>
                    </a:lnTo>
                    <a:lnTo>
                      <a:pt x="125" y="30"/>
                    </a:lnTo>
                    <a:lnTo>
                      <a:pt x="116" y="22"/>
                    </a:lnTo>
                    <a:lnTo>
                      <a:pt x="105" y="11"/>
                    </a:lnTo>
                    <a:lnTo>
                      <a:pt x="92" y="4"/>
                    </a:lnTo>
                    <a:lnTo>
                      <a:pt x="79" y="2"/>
                    </a:lnTo>
                    <a:lnTo>
                      <a:pt x="66" y="0"/>
                    </a:lnTo>
                    <a:lnTo>
                      <a:pt x="52" y="0"/>
                    </a:lnTo>
                    <a:lnTo>
                      <a:pt x="42" y="4"/>
                    </a:lnTo>
                    <a:lnTo>
                      <a:pt x="28" y="9"/>
                    </a:lnTo>
                    <a:lnTo>
                      <a:pt x="20" y="17"/>
                    </a:lnTo>
                    <a:lnTo>
                      <a:pt x="11" y="28"/>
                    </a:lnTo>
                    <a:lnTo>
                      <a:pt x="4" y="39"/>
                    </a:lnTo>
                    <a:lnTo>
                      <a:pt x="2" y="52"/>
                    </a:lnTo>
                    <a:lnTo>
                      <a:pt x="0" y="65"/>
                    </a:lnTo>
                    <a:lnTo>
                      <a:pt x="2" y="78"/>
                    </a:lnTo>
                    <a:lnTo>
                      <a:pt x="7" y="89"/>
                    </a:lnTo>
                    <a:lnTo>
                      <a:pt x="13" y="103"/>
                    </a:lnTo>
                    <a:lnTo>
                      <a:pt x="22" y="113"/>
                    </a:lnTo>
                    <a:lnTo>
                      <a:pt x="33" y="122"/>
                    </a:lnTo>
                    <a:lnTo>
                      <a:pt x="46" y="129"/>
                    </a:lnTo>
                    <a:lnTo>
                      <a:pt x="59" y="133"/>
                    </a:lnTo>
                    <a:lnTo>
                      <a:pt x="72" y="135"/>
                    </a:lnTo>
                    <a:lnTo>
                      <a:pt x="83" y="133"/>
                    </a:lnTo>
                    <a:lnTo>
                      <a:pt x="96" y="131"/>
                    </a:lnTo>
                    <a:lnTo>
                      <a:pt x="107" y="124"/>
                    </a:lnTo>
                    <a:lnTo>
                      <a:pt x="118" y="116"/>
                    </a:lnTo>
                    <a:close/>
                  </a:path>
                </a:pathLst>
              </a:custGeom>
              <a:solidFill>
                <a:srgbClr val="FADA6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4" name="任意多边形 311773"/>
              <p:cNvSpPr/>
              <p:nvPr/>
            </p:nvSpPr>
            <p:spPr>
              <a:xfrm>
                <a:off x="1412" y="1311"/>
                <a:ext cx="134" cy="131"/>
              </a:xfrm>
              <a:custGeom>
                <a:rect l="0" t="0" r="0" b="0"/>
                <a:pathLst>
                  <a:path w="134" h="131">
                    <a:moveTo>
                      <a:pt x="116" y="114"/>
                    </a:moveTo>
                    <a:lnTo>
                      <a:pt x="125" y="103"/>
                    </a:lnTo>
                    <a:lnTo>
                      <a:pt x="129" y="92"/>
                    </a:lnTo>
                    <a:lnTo>
                      <a:pt x="134" y="81"/>
                    </a:lnTo>
                    <a:lnTo>
                      <a:pt x="134" y="68"/>
                    </a:lnTo>
                    <a:lnTo>
                      <a:pt x="131" y="55"/>
                    </a:lnTo>
                    <a:lnTo>
                      <a:pt x="127" y="41"/>
                    </a:lnTo>
                    <a:lnTo>
                      <a:pt x="120" y="31"/>
                    </a:lnTo>
                    <a:lnTo>
                      <a:pt x="112" y="20"/>
                    </a:lnTo>
                    <a:lnTo>
                      <a:pt x="101" y="11"/>
                    </a:lnTo>
                    <a:lnTo>
                      <a:pt x="90" y="4"/>
                    </a:lnTo>
                    <a:lnTo>
                      <a:pt x="77" y="0"/>
                    </a:lnTo>
                    <a:lnTo>
                      <a:pt x="64" y="0"/>
                    </a:lnTo>
                    <a:lnTo>
                      <a:pt x="50" y="0"/>
                    </a:lnTo>
                    <a:lnTo>
                      <a:pt x="40" y="2"/>
                    </a:lnTo>
                    <a:lnTo>
                      <a:pt x="26" y="9"/>
                    </a:lnTo>
                    <a:lnTo>
                      <a:pt x="18" y="17"/>
                    </a:lnTo>
                    <a:lnTo>
                      <a:pt x="9" y="28"/>
                    </a:lnTo>
                    <a:lnTo>
                      <a:pt x="5" y="39"/>
                    </a:lnTo>
                    <a:lnTo>
                      <a:pt x="0" y="50"/>
                    </a:lnTo>
                    <a:lnTo>
                      <a:pt x="0" y="63"/>
                    </a:lnTo>
                    <a:lnTo>
                      <a:pt x="2" y="76"/>
                    </a:lnTo>
                    <a:lnTo>
                      <a:pt x="5" y="90"/>
                    </a:lnTo>
                    <a:lnTo>
                      <a:pt x="13" y="101"/>
                    </a:lnTo>
                    <a:lnTo>
                      <a:pt x="22" y="111"/>
                    </a:lnTo>
                    <a:lnTo>
                      <a:pt x="33" y="120"/>
                    </a:lnTo>
                    <a:lnTo>
                      <a:pt x="44" y="127"/>
                    </a:lnTo>
                    <a:lnTo>
                      <a:pt x="57" y="131"/>
                    </a:lnTo>
                    <a:lnTo>
                      <a:pt x="70" y="131"/>
                    </a:lnTo>
                    <a:lnTo>
                      <a:pt x="81" y="131"/>
                    </a:lnTo>
                    <a:lnTo>
                      <a:pt x="94" y="127"/>
                    </a:lnTo>
                    <a:lnTo>
                      <a:pt x="105" y="122"/>
                    </a:lnTo>
                    <a:lnTo>
                      <a:pt x="116" y="114"/>
                    </a:lnTo>
                    <a:close/>
                  </a:path>
                </a:pathLst>
              </a:custGeom>
              <a:solidFill>
                <a:srgbClr val="FBDB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5" name="任意多边形 311774"/>
              <p:cNvSpPr/>
              <p:nvPr/>
            </p:nvSpPr>
            <p:spPr>
              <a:xfrm>
                <a:off x="1412" y="1311"/>
                <a:ext cx="131" cy="131"/>
              </a:xfrm>
              <a:custGeom>
                <a:rect l="0" t="0" r="0" b="0"/>
                <a:pathLst>
                  <a:path w="131" h="131">
                    <a:moveTo>
                      <a:pt x="116" y="114"/>
                    </a:moveTo>
                    <a:lnTo>
                      <a:pt x="123" y="103"/>
                    </a:lnTo>
                    <a:lnTo>
                      <a:pt x="129" y="92"/>
                    </a:lnTo>
                    <a:lnTo>
                      <a:pt x="131" y="81"/>
                    </a:lnTo>
                    <a:lnTo>
                      <a:pt x="131" y="68"/>
                    </a:lnTo>
                    <a:lnTo>
                      <a:pt x="131" y="55"/>
                    </a:lnTo>
                    <a:lnTo>
                      <a:pt x="127" y="44"/>
                    </a:lnTo>
                    <a:lnTo>
                      <a:pt x="120" y="33"/>
                    </a:lnTo>
                    <a:lnTo>
                      <a:pt x="112" y="22"/>
                    </a:lnTo>
                    <a:lnTo>
                      <a:pt x="101" y="13"/>
                    </a:lnTo>
                    <a:lnTo>
                      <a:pt x="88" y="7"/>
                    </a:lnTo>
                    <a:lnTo>
                      <a:pt x="77" y="2"/>
                    </a:lnTo>
                    <a:lnTo>
                      <a:pt x="64" y="0"/>
                    </a:lnTo>
                    <a:lnTo>
                      <a:pt x="50" y="2"/>
                    </a:lnTo>
                    <a:lnTo>
                      <a:pt x="40" y="4"/>
                    </a:lnTo>
                    <a:lnTo>
                      <a:pt x="26" y="11"/>
                    </a:lnTo>
                    <a:lnTo>
                      <a:pt x="18" y="20"/>
                    </a:lnTo>
                    <a:lnTo>
                      <a:pt x="9" y="28"/>
                    </a:lnTo>
                    <a:lnTo>
                      <a:pt x="5" y="39"/>
                    </a:lnTo>
                    <a:lnTo>
                      <a:pt x="0" y="52"/>
                    </a:lnTo>
                    <a:lnTo>
                      <a:pt x="0" y="63"/>
                    </a:lnTo>
                    <a:lnTo>
                      <a:pt x="2" y="76"/>
                    </a:lnTo>
                    <a:lnTo>
                      <a:pt x="7" y="90"/>
                    </a:lnTo>
                    <a:lnTo>
                      <a:pt x="13" y="101"/>
                    </a:lnTo>
                    <a:lnTo>
                      <a:pt x="22" y="111"/>
                    </a:lnTo>
                    <a:lnTo>
                      <a:pt x="33" y="120"/>
                    </a:lnTo>
                    <a:lnTo>
                      <a:pt x="44" y="127"/>
                    </a:lnTo>
                    <a:lnTo>
                      <a:pt x="57" y="131"/>
                    </a:lnTo>
                    <a:lnTo>
                      <a:pt x="70" y="131"/>
                    </a:lnTo>
                    <a:lnTo>
                      <a:pt x="81" y="131"/>
                    </a:lnTo>
                    <a:lnTo>
                      <a:pt x="94" y="127"/>
                    </a:lnTo>
                    <a:lnTo>
                      <a:pt x="105" y="122"/>
                    </a:lnTo>
                    <a:lnTo>
                      <a:pt x="116" y="114"/>
                    </a:lnTo>
                    <a:close/>
                  </a:path>
                </a:pathLst>
              </a:custGeom>
              <a:solidFill>
                <a:srgbClr val="FBDC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6" name="任意多边形 311775"/>
              <p:cNvSpPr/>
              <p:nvPr/>
            </p:nvSpPr>
            <p:spPr>
              <a:xfrm>
                <a:off x="1412" y="1313"/>
                <a:ext cx="131" cy="129"/>
              </a:xfrm>
              <a:custGeom>
                <a:rect l="0" t="0" r="0" b="0"/>
                <a:pathLst>
                  <a:path w="131" h="129">
                    <a:moveTo>
                      <a:pt x="114" y="112"/>
                    </a:moveTo>
                    <a:lnTo>
                      <a:pt x="123" y="101"/>
                    </a:lnTo>
                    <a:lnTo>
                      <a:pt x="127" y="90"/>
                    </a:lnTo>
                    <a:lnTo>
                      <a:pt x="131" y="79"/>
                    </a:lnTo>
                    <a:lnTo>
                      <a:pt x="131" y="66"/>
                    </a:lnTo>
                    <a:lnTo>
                      <a:pt x="129" y="55"/>
                    </a:lnTo>
                    <a:lnTo>
                      <a:pt x="125" y="42"/>
                    </a:lnTo>
                    <a:lnTo>
                      <a:pt x="118" y="31"/>
                    </a:lnTo>
                    <a:lnTo>
                      <a:pt x="109" y="20"/>
                    </a:lnTo>
                    <a:lnTo>
                      <a:pt x="99" y="11"/>
                    </a:lnTo>
                    <a:lnTo>
                      <a:pt x="88" y="7"/>
                    </a:lnTo>
                    <a:lnTo>
                      <a:pt x="75" y="2"/>
                    </a:lnTo>
                    <a:lnTo>
                      <a:pt x="64" y="0"/>
                    </a:lnTo>
                    <a:lnTo>
                      <a:pt x="50" y="2"/>
                    </a:lnTo>
                    <a:lnTo>
                      <a:pt x="40" y="5"/>
                    </a:lnTo>
                    <a:lnTo>
                      <a:pt x="26" y="11"/>
                    </a:lnTo>
                    <a:lnTo>
                      <a:pt x="18" y="18"/>
                    </a:lnTo>
                    <a:lnTo>
                      <a:pt x="9" y="29"/>
                    </a:lnTo>
                    <a:lnTo>
                      <a:pt x="5" y="39"/>
                    </a:lnTo>
                    <a:lnTo>
                      <a:pt x="2" y="50"/>
                    </a:lnTo>
                    <a:lnTo>
                      <a:pt x="0" y="64"/>
                    </a:lnTo>
                    <a:lnTo>
                      <a:pt x="2" y="74"/>
                    </a:lnTo>
                    <a:lnTo>
                      <a:pt x="7" y="88"/>
                    </a:lnTo>
                    <a:lnTo>
                      <a:pt x="13" y="99"/>
                    </a:lnTo>
                    <a:lnTo>
                      <a:pt x="22" y="109"/>
                    </a:lnTo>
                    <a:lnTo>
                      <a:pt x="33" y="118"/>
                    </a:lnTo>
                    <a:lnTo>
                      <a:pt x="44" y="125"/>
                    </a:lnTo>
                    <a:lnTo>
                      <a:pt x="57" y="127"/>
                    </a:lnTo>
                    <a:lnTo>
                      <a:pt x="70" y="129"/>
                    </a:lnTo>
                    <a:lnTo>
                      <a:pt x="81" y="129"/>
                    </a:lnTo>
                    <a:lnTo>
                      <a:pt x="94" y="125"/>
                    </a:lnTo>
                    <a:lnTo>
                      <a:pt x="105" y="120"/>
                    </a:lnTo>
                    <a:lnTo>
                      <a:pt x="114" y="112"/>
                    </a:lnTo>
                    <a:close/>
                  </a:path>
                </a:pathLst>
              </a:custGeom>
              <a:solidFill>
                <a:srgbClr val="FBD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7" name="任意多边形 311776"/>
              <p:cNvSpPr/>
              <p:nvPr/>
            </p:nvSpPr>
            <p:spPr>
              <a:xfrm>
                <a:off x="1414" y="1315"/>
                <a:ext cx="127" cy="127"/>
              </a:xfrm>
              <a:custGeom>
                <a:rect l="0" t="0" r="0" b="0"/>
                <a:pathLst>
                  <a:path w="127" h="127">
                    <a:moveTo>
                      <a:pt x="112" y="110"/>
                    </a:moveTo>
                    <a:lnTo>
                      <a:pt x="118" y="101"/>
                    </a:lnTo>
                    <a:lnTo>
                      <a:pt x="125" y="90"/>
                    </a:lnTo>
                    <a:lnTo>
                      <a:pt x="127" y="77"/>
                    </a:lnTo>
                    <a:lnTo>
                      <a:pt x="127" y="66"/>
                    </a:lnTo>
                    <a:lnTo>
                      <a:pt x="125" y="53"/>
                    </a:lnTo>
                    <a:lnTo>
                      <a:pt x="123" y="42"/>
                    </a:lnTo>
                    <a:lnTo>
                      <a:pt x="116" y="31"/>
                    </a:lnTo>
                    <a:lnTo>
                      <a:pt x="107" y="20"/>
                    </a:lnTo>
                    <a:lnTo>
                      <a:pt x="97" y="11"/>
                    </a:lnTo>
                    <a:lnTo>
                      <a:pt x="86" y="5"/>
                    </a:lnTo>
                    <a:lnTo>
                      <a:pt x="73" y="3"/>
                    </a:lnTo>
                    <a:lnTo>
                      <a:pt x="59" y="0"/>
                    </a:lnTo>
                    <a:lnTo>
                      <a:pt x="48" y="0"/>
                    </a:lnTo>
                    <a:lnTo>
                      <a:pt x="35" y="5"/>
                    </a:lnTo>
                    <a:lnTo>
                      <a:pt x="27" y="9"/>
                    </a:lnTo>
                    <a:lnTo>
                      <a:pt x="16" y="18"/>
                    </a:lnTo>
                    <a:lnTo>
                      <a:pt x="9" y="27"/>
                    </a:lnTo>
                    <a:lnTo>
                      <a:pt x="3" y="37"/>
                    </a:lnTo>
                    <a:lnTo>
                      <a:pt x="0" y="51"/>
                    </a:lnTo>
                    <a:lnTo>
                      <a:pt x="0" y="62"/>
                    </a:lnTo>
                    <a:lnTo>
                      <a:pt x="3" y="75"/>
                    </a:lnTo>
                    <a:lnTo>
                      <a:pt x="5" y="86"/>
                    </a:lnTo>
                    <a:lnTo>
                      <a:pt x="11" y="97"/>
                    </a:lnTo>
                    <a:lnTo>
                      <a:pt x="20" y="107"/>
                    </a:lnTo>
                    <a:lnTo>
                      <a:pt x="31" y="116"/>
                    </a:lnTo>
                    <a:lnTo>
                      <a:pt x="42" y="123"/>
                    </a:lnTo>
                    <a:lnTo>
                      <a:pt x="55" y="125"/>
                    </a:lnTo>
                    <a:lnTo>
                      <a:pt x="68" y="127"/>
                    </a:lnTo>
                    <a:lnTo>
                      <a:pt x="79" y="127"/>
                    </a:lnTo>
                    <a:lnTo>
                      <a:pt x="92" y="123"/>
                    </a:lnTo>
                    <a:lnTo>
                      <a:pt x="103" y="118"/>
                    </a:lnTo>
                    <a:lnTo>
                      <a:pt x="112" y="110"/>
                    </a:lnTo>
                    <a:close/>
                  </a:path>
                </a:pathLst>
              </a:custGeom>
              <a:solidFill>
                <a:srgbClr val="FBDC6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8" name="任意多边形 311777"/>
              <p:cNvSpPr/>
              <p:nvPr/>
            </p:nvSpPr>
            <p:spPr>
              <a:xfrm>
                <a:off x="1414" y="1318"/>
                <a:ext cx="127" cy="124"/>
              </a:xfrm>
              <a:custGeom>
                <a:rect l="0" t="0" r="0" b="0"/>
                <a:pathLst>
                  <a:path w="127" h="124">
                    <a:moveTo>
                      <a:pt x="112" y="107"/>
                    </a:moveTo>
                    <a:lnTo>
                      <a:pt x="118" y="98"/>
                    </a:lnTo>
                    <a:lnTo>
                      <a:pt x="123" y="87"/>
                    </a:lnTo>
                    <a:lnTo>
                      <a:pt x="127" y="74"/>
                    </a:lnTo>
                    <a:lnTo>
                      <a:pt x="127" y="63"/>
                    </a:lnTo>
                    <a:lnTo>
                      <a:pt x="125" y="52"/>
                    </a:lnTo>
                    <a:lnTo>
                      <a:pt x="121" y="39"/>
                    </a:lnTo>
                    <a:lnTo>
                      <a:pt x="114" y="28"/>
                    </a:lnTo>
                    <a:lnTo>
                      <a:pt x="105" y="19"/>
                    </a:lnTo>
                    <a:lnTo>
                      <a:pt x="94" y="10"/>
                    </a:lnTo>
                    <a:lnTo>
                      <a:pt x="83" y="4"/>
                    </a:lnTo>
                    <a:lnTo>
                      <a:pt x="73" y="0"/>
                    </a:lnTo>
                    <a:lnTo>
                      <a:pt x="59" y="0"/>
                    </a:lnTo>
                    <a:lnTo>
                      <a:pt x="48" y="0"/>
                    </a:lnTo>
                    <a:lnTo>
                      <a:pt x="35" y="4"/>
                    </a:lnTo>
                    <a:lnTo>
                      <a:pt x="27" y="8"/>
                    </a:lnTo>
                    <a:lnTo>
                      <a:pt x="16" y="17"/>
                    </a:lnTo>
                    <a:lnTo>
                      <a:pt x="9" y="26"/>
                    </a:lnTo>
                    <a:lnTo>
                      <a:pt x="3" y="37"/>
                    </a:lnTo>
                    <a:lnTo>
                      <a:pt x="0" y="48"/>
                    </a:lnTo>
                    <a:lnTo>
                      <a:pt x="0" y="61"/>
                    </a:lnTo>
                    <a:lnTo>
                      <a:pt x="3" y="72"/>
                    </a:lnTo>
                    <a:lnTo>
                      <a:pt x="7" y="83"/>
                    </a:lnTo>
                    <a:lnTo>
                      <a:pt x="14" y="94"/>
                    </a:lnTo>
                    <a:lnTo>
                      <a:pt x="22" y="104"/>
                    </a:lnTo>
                    <a:lnTo>
                      <a:pt x="31" y="113"/>
                    </a:lnTo>
                    <a:lnTo>
                      <a:pt x="44" y="118"/>
                    </a:lnTo>
                    <a:lnTo>
                      <a:pt x="55" y="122"/>
                    </a:lnTo>
                    <a:lnTo>
                      <a:pt x="68" y="124"/>
                    </a:lnTo>
                    <a:lnTo>
                      <a:pt x="79" y="122"/>
                    </a:lnTo>
                    <a:lnTo>
                      <a:pt x="90" y="120"/>
                    </a:lnTo>
                    <a:lnTo>
                      <a:pt x="101" y="113"/>
                    </a:lnTo>
                    <a:lnTo>
                      <a:pt x="112" y="107"/>
                    </a:lnTo>
                    <a:close/>
                  </a:path>
                </a:pathLst>
              </a:custGeom>
              <a:solidFill>
                <a:srgbClr val="FBDD6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79" name="任意多边形 311778"/>
              <p:cNvSpPr/>
              <p:nvPr/>
            </p:nvSpPr>
            <p:spPr>
              <a:xfrm>
                <a:off x="1414" y="1320"/>
                <a:ext cx="125" cy="122"/>
              </a:xfrm>
              <a:custGeom>
                <a:rect l="0" t="0" r="0" b="0"/>
                <a:pathLst>
                  <a:path w="125" h="122">
                    <a:moveTo>
                      <a:pt x="110" y="105"/>
                    </a:moveTo>
                    <a:lnTo>
                      <a:pt x="118" y="96"/>
                    </a:lnTo>
                    <a:lnTo>
                      <a:pt x="123" y="85"/>
                    </a:lnTo>
                    <a:lnTo>
                      <a:pt x="125" y="74"/>
                    </a:lnTo>
                    <a:lnTo>
                      <a:pt x="125" y="61"/>
                    </a:lnTo>
                    <a:lnTo>
                      <a:pt x="123" y="50"/>
                    </a:lnTo>
                    <a:lnTo>
                      <a:pt x="118" y="39"/>
                    </a:lnTo>
                    <a:lnTo>
                      <a:pt x="114" y="28"/>
                    </a:lnTo>
                    <a:lnTo>
                      <a:pt x="105" y="17"/>
                    </a:lnTo>
                    <a:lnTo>
                      <a:pt x="94" y="11"/>
                    </a:lnTo>
                    <a:lnTo>
                      <a:pt x="83" y="4"/>
                    </a:lnTo>
                    <a:lnTo>
                      <a:pt x="70" y="0"/>
                    </a:lnTo>
                    <a:lnTo>
                      <a:pt x="59" y="0"/>
                    </a:lnTo>
                    <a:lnTo>
                      <a:pt x="46" y="0"/>
                    </a:lnTo>
                    <a:lnTo>
                      <a:pt x="35" y="2"/>
                    </a:lnTo>
                    <a:lnTo>
                      <a:pt x="27" y="8"/>
                    </a:lnTo>
                    <a:lnTo>
                      <a:pt x="16" y="15"/>
                    </a:lnTo>
                    <a:lnTo>
                      <a:pt x="9" y="26"/>
                    </a:lnTo>
                    <a:lnTo>
                      <a:pt x="5" y="35"/>
                    </a:lnTo>
                    <a:lnTo>
                      <a:pt x="0" y="48"/>
                    </a:lnTo>
                    <a:lnTo>
                      <a:pt x="0" y="59"/>
                    </a:lnTo>
                    <a:lnTo>
                      <a:pt x="3" y="70"/>
                    </a:lnTo>
                    <a:lnTo>
                      <a:pt x="7" y="83"/>
                    </a:lnTo>
                    <a:lnTo>
                      <a:pt x="14" y="92"/>
                    </a:lnTo>
                    <a:lnTo>
                      <a:pt x="22" y="102"/>
                    </a:lnTo>
                    <a:lnTo>
                      <a:pt x="33" y="111"/>
                    </a:lnTo>
                    <a:lnTo>
                      <a:pt x="44" y="116"/>
                    </a:lnTo>
                    <a:lnTo>
                      <a:pt x="55" y="120"/>
                    </a:lnTo>
                    <a:lnTo>
                      <a:pt x="68" y="122"/>
                    </a:lnTo>
                    <a:lnTo>
                      <a:pt x="79" y="120"/>
                    </a:lnTo>
                    <a:lnTo>
                      <a:pt x="90" y="118"/>
                    </a:lnTo>
                    <a:lnTo>
                      <a:pt x="101" y="111"/>
                    </a:lnTo>
                    <a:lnTo>
                      <a:pt x="110" y="105"/>
                    </a:lnTo>
                    <a:close/>
                  </a:path>
                </a:pathLst>
              </a:custGeom>
              <a:solidFill>
                <a:srgbClr val="FBDD6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0" name="任意多边形 311779"/>
              <p:cNvSpPr/>
              <p:nvPr/>
            </p:nvSpPr>
            <p:spPr>
              <a:xfrm>
                <a:off x="1417" y="1320"/>
                <a:ext cx="122" cy="120"/>
              </a:xfrm>
              <a:custGeom>
                <a:rect l="0" t="0" r="0" b="0"/>
                <a:pathLst>
                  <a:path w="122" h="120">
                    <a:moveTo>
                      <a:pt x="107" y="105"/>
                    </a:moveTo>
                    <a:lnTo>
                      <a:pt x="113" y="96"/>
                    </a:lnTo>
                    <a:lnTo>
                      <a:pt x="118" y="85"/>
                    </a:lnTo>
                    <a:lnTo>
                      <a:pt x="122" y="74"/>
                    </a:lnTo>
                    <a:lnTo>
                      <a:pt x="122" y="63"/>
                    </a:lnTo>
                    <a:lnTo>
                      <a:pt x="120" y="50"/>
                    </a:lnTo>
                    <a:lnTo>
                      <a:pt x="115" y="39"/>
                    </a:lnTo>
                    <a:lnTo>
                      <a:pt x="109" y="28"/>
                    </a:lnTo>
                    <a:lnTo>
                      <a:pt x="100" y="19"/>
                    </a:lnTo>
                    <a:lnTo>
                      <a:pt x="89" y="11"/>
                    </a:lnTo>
                    <a:lnTo>
                      <a:pt x="78" y="6"/>
                    </a:lnTo>
                    <a:lnTo>
                      <a:pt x="67" y="2"/>
                    </a:lnTo>
                    <a:lnTo>
                      <a:pt x="56" y="0"/>
                    </a:lnTo>
                    <a:lnTo>
                      <a:pt x="43" y="2"/>
                    </a:lnTo>
                    <a:lnTo>
                      <a:pt x="32" y="4"/>
                    </a:lnTo>
                    <a:lnTo>
                      <a:pt x="24" y="11"/>
                    </a:lnTo>
                    <a:lnTo>
                      <a:pt x="13" y="17"/>
                    </a:lnTo>
                    <a:lnTo>
                      <a:pt x="6" y="26"/>
                    </a:lnTo>
                    <a:lnTo>
                      <a:pt x="2" y="37"/>
                    </a:lnTo>
                    <a:lnTo>
                      <a:pt x="0" y="48"/>
                    </a:lnTo>
                    <a:lnTo>
                      <a:pt x="0" y="59"/>
                    </a:lnTo>
                    <a:lnTo>
                      <a:pt x="0" y="72"/>
                    </a:lnTo>
                    <a:lnTo>
                      <a:pt x="4" y="83"/>
                    </a:lnTo>
                    <a:lnTo>
                      <a:pt x="11" y="94"/>
                    </a:lnTo>
                    <a:lnTo>
                      <a:pt x="19" y="102"/>
                    </a:lnTo>
                    <a:lnTo>
                      <a:pt x="30" y="111"/>
                    </a:lnTo>
                    <a:lnTo>
                      <a:pt x="41" y="116"/>
                    </a:lnTo>
                    <a:lnTo>
                      <a:pt x="52" y="120"/>
                    </a:lnTo>
                    <a:lnTo>
                      <a:pt x="65" y="120"/>
                    </a:lnTo>
                    <a:lnTo>
                      <a:pt x="76" y="120"/>
                    </a:lnTo>
                    <a:lnTo>
                      <a:pt x="87" y="118"/>
                    </a:lnTo>
                    <a:lnTo>
                      <a:pt x="98" y="111"/>
                    </a:lnTo>
                    <a:lnTo>
                      <a:pt x="107" y="105"/>
                    </a:lnTo>
                    <a:close/>
                  </a:path>
                </a:pathLst>
              </a:custGeom>
              <a:solidFill>
                <a:srgbClr val="FBDF6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1" name="任意多边形 311780"/>
              <p:cNvSpPr/>
              <p:nvPr/>
            </p:nvSpPr>
            <p:spPr>
              <a:xfrm>
                <a:off x="1417" y="1322"/>
                <a:ext cx="120" cy="118"/>
              </a:xfrm>
              <a:custGeom>
                <a:rect l="0" t="0" r="0" b="0"/>
                <a:pathLst>
                  <a:path w="120" h="118">
                    <a:moveTo>
                      <a:pt x="107" y="103"/>
                    </a:moveTo>
                    <a:lnTo>
                      <a:pt x="113" y="94"/>
                    </a:lnTo>
                    <a:lnTo>
                      <a:pt x="118" y="83"/>
                    </a:lnTo>
                    <a:lnTo>
                      <a:pt x="120" y="72"/>
                    </a:lnTo>
                    <a:lnTo>
                      <a:pt x="120" y="61"/>
                    </a:lnTo>
                    <a:lnTo>
                      <a:pt x="118" y="50"/>
                    </a:lnTo>
                    <a:lnTo>
                      <a:pt x="113" y="39"/>
                    </a:lnTo>
                    <a:lnTo>
                      <a:pt x="107" y="28"/>
                    </a:lnTo>
                    <a:lnTo>
                      <a:pt x="100" y="17"/>
                    </a:lnTo>
                    <a:lnTo>
                      <a:pt x="89" y="11"/>
                    </a:lnTo>
                    <a:lnTo>
                      <a:pt x="78" y="4"/>
                    </a:lnTo>
                    <a:lnTo>
                      <a:pt x="67" y="2"/>
                    </a:lnTo>
                    <a:lnTo>
                      <a:pt x="54" y="0"/>
                    </a:lnTo>
                    <a:lnTo>
                      <a:pt x="43" y="0"/>
                    </a:lnTo>
                    <a:lnTo>
                      <a:pt x="32" y="4"/>
                    </a:lnTo>
                    <a:lnTo>
                      <a:pt x="24" y="9"/>
                    </a:lnTo>
                    <a:lnTo>
                      <a:pt x="13" y="17"/>
                    </a:lnTo>
                    <a:lnTo>
                      <a:pt x="6" y="26"/>
                    </a:lnTo>
                    <a:lnTo>
                      <a:pt x="2" y="35"/>
                    </a:lnTo>
                    <a:lnTo>
                      <a:pt x="0" y="46"/>
                    </a:lnTo>
                    <a:lnTo>
                      <a:pt x="0" y="59"/>
                    </a:lnTo>
                    <a:lnTo>
                      <a:pt x="2" y="70"/>
                    </a:lnTo>
                    <a:lnTo>
                      <a:pt x="6" y="81"/>
                    </a:lnTo>
                    <a:lnTo>
                      <a:pt x="13" y="92"/>
                    </a:lnTo>
                    <a:lnTo>
                      <a:pt x="21" y="100"/>
                    </a:lnTo>
                    <a:lnTo>
                      <a:pt x="30" y="109"/>
                    </a:lnTo>
                    <a:lnTo>
                      <a:pt x="41" y="114"/>
                    </a:lnTo>
                    <a:lnTo>
                      <a:pt x="52" y="118"/>
                    </a:lnTo>
                    <a:lnTo>
                      <a:pt x="65" y="118"/>
                    </a:lnTo>
                    <a:lnTo>
                      <a:pt x="76" y="118"/>
                    </a:lnTo>
                    <a:lnTo>
                      <a:pt x="87" y="116"/>
                    </a:lnTo>
                    <a:lnTo>
                      <a:pt x="98" y="109"/>
                    </a:lnTo>
                    <a:lnTo>
                      <a:pt x="107" y="103"/>
                    </a:lnTo>
                    <a:close/>
                  </a:path>
                </a:pathLst>
              </a:custGeom>
              <a:solidFill>
                <a:srgbClr val="FBDF7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2" name="任意多边形 311781"/>
              <p:cNvSpPr/>
              <p:nvPr/>
            </p:nvSpPr>
            <p:spPr>
              <a:xfrm>
                <a:off x="1417" y="1324"/>
                <a:ext cx="120" cy="116"/>
              </a:xfrm>
              <a:custGeom>
                <a:rect l="0" t="0" r="0" b="0"/>
                <a:pathLst>
                  <a:path w="120" h="115">
                    <a:moveTo>
                      <a:pt x="104" y="101"/>
                    </a:moveTo>
                    <a:lnTo>
                      <a:pt x="111" y="92"/>
                    </a:lnTo>
                    <a:lnTo>
                      <a:pt x="118" y="81"/>
                    </a:lnTo>
                    <a:lnTo>
                      <a:pt x="120" y="70"/>
                    </a:lnTo>
                    <a:lnTo>
                      <a:pt x="120" y="59"/>
                    </a:lnTo>
                    <a:lnTo>
                      <a:pt x="118" y="48"/>
                    </a:lnTo>
                    <a:lnTo>
                      <a:pt x="113" y="37"/>
                    </a:lnTo>
                    <a:lnTo>
                      <a:pt x="107" y="26"/>
                    </a:lnTo>
                    <a:lnTo>
                      <a:pt x="98" y="18"/>
                    </a:lnTo>
                    <a:lnTo>
                      <a:pt x="89" y="11"/>
                    </a:lnTo>
                    <a:lnTo>
                      <a:pt x="78" y="4"/>
                    </a:lnTo>
                    <a:lnTo>
                      <a:pt x="65" y="0"/>
                    </a:lnTo>
                    <a:lnTo>
                      <a:pt x="54" y="0"/>
                    </a:lnTo>
                    <a:lnTo>
                      <a:pt x="43" y="0"/>
                    </a:lnTo>
                    <a:lnTo>
                      <a:pt x="32" y="4"/>
                    </a:lnTo>
                    <a:lnTo>
                      <a:pt x="24" y="9"/>
                    </a:lnTo>
                    <a:lnTo>
                      <a:pt x="15" y="15"/>
                    </a:lnTo>
                    <a:lnTo>
                      <a:pt x="6" y="24"/>
                    </a:lnTo>
                    <a:lnTo>
                      <a:pt x="2" y="35"/>
                    </a:lnTo>
                    <a:lnTo>
                      <a:pt x="0" y="46"/>
                    </a:lnTo>
                    <a:lnTo>
                      <a:pt x="0" y="57"/>
                    </a:lnTo>
                    <a:lnTo>
                      <a:pt x="2" y="68"/>
                    </a:lnTo>
                    <a:lnTo>
                      <a:pt x="6" y="79"/>
                    </a:lnTo>
                    <a:lnTo>
                      <a:pt x="13" y="90"/>
                    </a:lnTo>
                    <a:lnTo>
                      <a:pt x="21" y="98"/>
                    </a:lnTo>
                    <a:lnTo>
                      <a:pt x="30" y="105"/>
                    </a:lnTo>
                    <a:lnTo>
                      <a:pt x="41" y="112"/>
                    </a:lnTo>
                    <a:lnTo>
                      <a:pt x="52" y="116"/>
                    </a:lnTo>
                    <a:lnTo>
                      <a:pt x="65" y="116"/>
                    </a:lnTo>
                    <a:lnTo>
                      <a:pt x="76" y="116"/>
                    </a:lnTo>
                    <a:lnTo>
                      <a:pt x="87" y="112"/>
                    </a:lnTo>
                    <a:lnTo>
                      <a:pt x="96" y="107"/>
                    </a:lnTo>
                    <a:lnTo>
                      <a:pt x="104" y="101"/>
                    </a:lnTo>
                    <a:close/>
                  </a:path>
                </a:pathLst>
              </a:custGeom>
              <a:solidFill>
                <a:srgbClr val="FBDF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3" name="任意多边形 311782"/>
              <p:cNvSpPr/>
              <p:nvPr/>
            </p:nvSpPr>
            <p:spPr>
              <a:xfrm>
                <a:off x="1419" y="1326"/>
                <a:ext cx="116" cy="114"/>
              </a:xfrm>
              <a:custGeom>
                <a:rect l="0" t="0" r="0" b="0"/>
                <a:pathLst>
                  <a:path w="115" h="114">
                    <a:moveTo>
                      <a:pt x="102" y="99"/>
                    </a:moveTo>
                    <a:lnTo>
                      <a:pt x="109" y="90"/>
                    </a:lnTo>
                    <a:lnTo>
                      <a:pt x="113" y="79"/>
                    </a:lnTo>
                    <a:lnTo>
                      <a:pt x="116" y="68"/>
                    </a:lnTo>
                    <a:lnTo>
                      <a:pt x="116" y="57"/>
                    </a:lnTo>
                    <a:lnTo>
                      <a:pt x="113" y="46"/>
                    </a:lnTo>
                    <a:lnTo>
                      <a:pt x="109" y="35"/>
                    </a:lnTo>
                    <a:lnTo>
                      <a:pt x="102" y="26"/>
                    </a:lnTo>
                    <a:lnTo>
                      <a:pt x="96" y="18"/>
                    </a:lnTo>
                    <a:lnTo>
                      <a:pt x="85" y="9"/>
                    </a:lnTo>
                    <a:lnTo>
                      <a:pt x="74" y="5"/>
                    </a:lnTo>
                    <a:lnTo>
                      <a:pt x="63" y="0"/>
                    </a:lnTo>
                    <a:lnTo>
                      <a:pt x="52" y="0"/>
                    </a:lnTo>
                    <a:lnTo>
                      <a:pt x="41" y="0"/>
                    </a:lnTo>
                    <a:lnTo>
                      <a:pt x="30" y="2"/>
                    </a:lnTo>
                    <a:lnTo>
                      <a:pt x="22" y="9"/>
                    </a:lnTo>
                    <a:lnTo>
                      <a:pt x="13" y="16"/>
                    </a:lnTo>
                    <a:lnTo>
                      <a:pt x="6" y="24"/>
                    </a:lnTo>
                    <a:lnTo>
                      <a:pt x="2" y="35"/>
                    </a:lnTo>
                    <a:lnTo>
                      <a:pt x="0" y="44"/>
                    </a:lnTo>
                    <a:lnTo>
                      <a:pt x="0" y="55"/>
                    </a:lnTo>
                    <a:lnTo>
                      <a:pt x="0" y="66"/>
                    </a:lnTo>
                    <a:lnTo>
                      <a:pt x="4" y="77"/>
                    </a:lnTo>
                    <a:lnTo>
                      <a:pt x="11" y="88"/>
                    </a:lnTo>
                    <a:lnTo>
                      <a:pt x="19" y="96"/>
                    </a:lnTo>
                    <a:lnTo>
                      <a:pt x="30" y="103"/>
                    </a:lnTo>
                    <a:lnTo>
                      <a:pt x="39" y="110"/>
                    </a:lnTo>
                    <a:lnTo>
                      <a:pt x="52" y="112"/>
                    </a:lnTo>
                    <a:lnTo>
                      <a:pt x="63" y="114"/>
                    </a:lnTo>
                    <a:lnTo>
                      <a:pt x="74" y="114"/>
                    </a:lnTo>
                    <a:lnTo>
                      <a:pt x="85" y="110"/>
                    </a:lnTo>
                    <a:lnTo>
                      <a:pt x="94" y="105"/>
                    </a:lnTo>
                    <a:lnTo>
                      <a:pt x="102" y="99"/>
                    </a:lnTo>
                    <a:close/>
                  </a:path>
                </a:pathLst>
              </a:custGeom>
              <a:solidFill>
                <a:srgbClr val="FBE07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4" name="任意多边形 311783"/>
              <p:cNvSpPr/>
              <p:nvPr/>
            </p:nvSpPr>
            <p:spPr>
              <a:xfrm>
                <a:off x="1419" y="1326"/>
                <a:ext cx="116" cy="114"/>
              </a:xfrm>
              <a:custGeom>
                <a:rect l="0" t="0" r="0" b="0"/>
                <a:pathLst>
                  <a:path w="115" h="114">
                    <a:moveTo>
                      <a:pt x="102" y="99"/>
                    </a:moveTo>
                    <a:lnTo>
                      <a:pt x="109" y="90"/>
                    </a:lnTo>
                    <a:lnTo>
                      <a:pt x="113" y="79"/>
                    </a:lnTo>
                    <a:lnTo>
                      <a:pt x="116" y="68"/>
                    </a:lnTo>
                    <a:lnTo>
                      <a:pt x="116" y="59"/>
                    </a:lnTo>
                    <a:lnTo>
                      <a:pt x="113" y="48"/>
                    </a:lnTo>
                    <a:lnTo>
                      <a:pt x="109" y="37"/>
                    </a:lnTo>
                    <a:lnTo>
                      <a:pt x="102" y="26"/>
                    </a:lnTo>
                    <a:lnTo>
                      <a:pt x="94" y="18"/>
                    </a:lnTo>
                    <a:lnTo>
                      <a:pt x="85" y="11"/>
                    </a:lnTo>
                    <a:lnTo>
                      <a:pt x="74" y="5"/>
                    </a:lnTo>
                    <a:lnTo>
                      <a:pt x="63" y="2"/>
                    </a:lnTo>
                    <a:lnTo>
                      <a:pt x="52" y="0"/>
                    </a:lnTo>
                    <a:lnTo>
                      <a:pt x="41" y="2"/>
                    </a:lnTo>
                    <a:lnTo>
                      <a:pt x="30" y="5"/>
                    </a:lnTo>
                    <a:lnTo>
                      <a:pt x="22" y="9"/>
                    </a:lnTo>
                    <a:lnTo>
                      <a:pt x="13" y="18"/>
                    </a:lnTo>
                    <a:lnTo>
                      <a:pt x="6" y="26"/>
                    </a:lnTo>
                    <a:lnTo>
                      <a:pt x="2" y="35"/>
                    </a:lnTo>
                    <a:lnTo>
                      <a:pt x="0" y="46"/>
                    </a:lnTo>
                    <a:lnTo>
                      <a:pt x="0" y="57"/>
                    </a:lnTo>
                    <a:lnTo>
                      <a:pt x="2" y="68"/>
                    </a:lnTo>
                    <a:lnTo>
                      <a:pt x="6" y="77"/>
                    </a:lnTo>
                    <a:lnTo>
                      <a:pt x="13" y="88"/>
                    </a:lnTo>
                    <a:lnTo>
                      <a:pt x="19" y="96"/>
                    </a:lnTo>
                    <a:lnTo>
                      <a:pt x="30" y="103"/>
                    </a:lnTo>
                    <a:lnTo>
                      <a:pt x="41" y="110"/>
                    </a:lnTo>
                    <a:lnTo>
                      <a:pt x="52" y="112"/>
                    </a:lnTo>
                    <a:lnTo>
                      <a:pt x="63" y="114"/>
                    </a:lnTo>
                    <a:lnTo>
                      <a:pt x="74" y="112"/>
                    </a:lnTo>
                    <a:lnTo>
                      <a:pt x="83" y="110"/>
                    </a:lnTo>
                    <a:lnTo>
                      <a:pt x="94" y="105"/>
                    </a:lnTo>
                    <a:lnTo>
                      <a:pt x="102" y="99"/>
                    </a:lnTo>
                    <a:close/>
                  </a:path>
                </a:pathLst>
              </a:custGeom>
              <a:solidFill>
                <a:srgbClr val="FBE07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5" name="任意多边形 311784"/>
              <p:cNvSpPr/>
              <p:nvPr/>
            </p:nvSpPr>
            <p:spPr>
              <a:xfrm>
                <a:off x="1419" y="1328"/>
                <a:ext cx="113" cy="112"/>
              </a:xfrm>
              <a:custGeom>
                <a:rect l="0" t="0" r="0" b="0"/>
                <a:pathLst>
                  <a:path w="113" h="112">
                    <a:moveTo>
                      <a:pt x="100" y="97"/>
                    </a:moveTo>
                    <a:lnTo>
                      <a:pt x="107" y="88"/>
                    </a:lnTo>
                    <a:lnTo>
                      <a:pt x="111" y="77"/>
                    </a:lnTo>
                    <a:lnTo>
                      <a:pt x="113" y="68"/>
                    </a:lnTo>
                    <a:lnTo>
                      <a:pt x="113" y="57"/>
                    </a:lnTo>
                    <a:lnTo>
                      <a:pt x="111" y="46"/>
                    </a:lnTo>
                    <a:lnTo>
                      <a:pt x="107" y="35"/>
                    </a:lnTo>
                    <a:lnTo>
                      <a:pt x="100" y="27"/>
                    </a:lnTo>
                    <a:lnTo>
                      <a:pt x="94" y="18"/>
                    </a:lnTo>
                    <a:lnTo>
                      <a:pt x="83" y="11"/>
                    </a:lnTo>
                    <a:lnTo>
                      <a:pt x="72" y="5"/>
                    </a:lnTo>
                    <a:lnTo>
                      <a:pt x="61" y="3"/>
                    </a:lnTo>
                    <a:lnTo>
                      <a:pt x="50" y="0"/>
                    </a:lnTo>
                    <a:lnTo>
                      <a:pt x="41" y="3"/>
                    </a:lnTo>
                    <a:lnTo>
                      <a:pt x="30" y="5"/>
                    </a:lnTo>
                    <a:lnTo>
                      <a:pt x="22" y="9"/>
                    </a:lnTo>
                    <a:lnTo>
                      <a:pt x="13" y="16"/>
                    </a:lnTo>
                    <a:lnTo>
                      <a:pt x="6" y="24"/>
                    </a:lnTo>
                    <a:lnTo>
                      <a:pt x="2" y="35"/>
                    </a:lnTo>
                    <a:lnTo>
                      <a:pt x="0" y="44"/>
                    </a:lnTo>
                    <a:lnTo>
                      <a:pt x="0" y="55"/>
                    </a:lnTo>
                    <a:lnTo>
                      <a:pt x="2" y="66"/>
                    </a:lnTo>
                    <a:lnTo>
                      <a:pt x="6" y="77"/>
                    </a:lnTo>
                    <a:lnTo>
                      <a:pt x="13" y="86"/>
                    </a:lnTo>
                    <a:lnTo>
                      <a:pt x="22" y="94"/>
                    </a:lnTo>
                    <a:lnTo>
                      <a:pt x="30" y="101"/>
                    </a:lnTo>
                    <a:lnTo>
                      <a:pt x="41" y="108"/>
                    </a:lnTo>
                    <a:lnTo>
                      <a:pt x="52" y="110"/>
                    </a:lnTo>
                    <a:lnTo>
                      <a:pt x="63" y="112"/>
                    </a:lnTo>
                    <a:lnTo>
                      <a:pt x="74" y="110"/>
                    </a:lnTo>
                    <a:lnTo>
                      <a:pt x="83" y="108"/>
                    </a:lnTo>
                    <a:lnTo>
                      <a:pt x="94" y="103"/>
                    </a:lnTo>
                    <a:lnTo>
                      <a:pt x="100" y="97"/>
                    </a:lnTo>
                    <a:close/>
                  </a:path>
                </a:pathLst>
              </a:custGeom>
              <a:solidFill>
                <a:srgbClr val="FBE1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6" name="任意多边形 311785"/>
              <p:cNvSpPr/>
              <p:nvPr/>
            </p:nvSpPr>
            <p:spPr>
              <a:xfrm>
                <a:off x="1419" y="1331"/>
                <a:ext cx="113" cy="109"/>
              </a:xfrm>
              <a:custGeom>
                <a:rect l="0" t="0" r="0" b="0"/>
                <a:pathLst>
                  <a:path w="113" h="109">
                    <a:moveTo>
                      <a:pt x="100" y="94"/>
                    </a:moveTo>
                    <a:lnTo>
                      <a:pt x="107" y="85"/>
                    </a:lnTo>
                    <a:lnTo>
                      <a:pt x="111" y="74"/>
                    </a:lnTo>
                    <a:lnTo>
                      <a:pt x="113" y="65"/>
                    </a:lnTo>
                    <a:lnTo>
                      <a:pt x="113" y="54"/>
                    </a:lnTo>
                    <a:lnTo>
                      <a:pt x="111" y="43"/>
                    </a:lnTo>
                    <a:lnTo>
                      <a:pt x="107" y="35"/>
                    </a:lnTo>
                    <a:lnTo>
                      <a:pt x="100" y="24"/>
                    </a:lnTo>
                    <a:lnTo>
                      <a:pt x="92" y="17"/>
                    </a:lnTo>
                    <a:lnTo>
                      <a:pt x="83" y="8"/>
                    </a:lnTo>
                    <a:lnTo>
                      <a:pt x="72" y="4"/>
                    </a:lnTo>
                    <a:lnTo>
                      <a:pt x="61" y="2"/>
                    </a:lnTo>
                    <a:lnTo>
                      <a:pt x="50" y="0"/>
                    </a:lnTo>
                    <a:lnTo>
                      <a:pt x="39" y="0"/>
                    </a:lnTo>
                    <a:lnTo>
                      <a:pt x="30" y="4"/>
                    </a:lnTo>
                    <a:lnTo>
                      <a:pt x="22" y="8"/>
                    </a:lnTo>
                    <a:lnTo>
                      <a:pt x="13" y="15"/>
                    </a:lnTo>
                    <a:lnTo>
                      <a:pt x="6" y="24"/>
                    </a:lnTo>
                    <a:lnTo>
                      <a:pt x="2" y="32"/>
                    </a:lnTo>
                    <a:lnTo>
                      <a:pt x="0" y="43"/>
                    </a:lnTo>
                    <a:lnTo>
                      <a:pt x="0" y="52"/>
                    </a:lnTo>
                    <a:lnTo>
                      <a:pt x="2" y="63"/>
                    </a:lnTo>
                    <a:lnTo>
                      <a:pt x="6" y="74"/>
                    </a:lnTo>
                    <a:lnTo>
                      <a:pt x="13" y="83"/>
                    </a:lnTo>
                    <a:lnTo>
                      <a:pt x="22" y="91"/>
                    </a:lnTo>
                    <a:lnTo>
                      <a:pt x="30" y="98"/>
                    </a:lnTo>
                    <a:lnTo>
                      <a:pt x="41" y="105"/>
                    </a:lnTo>
                    <a:lnTo>
                      <a:pt x="52" y="107"/>
                    </a:lnTo>
                    <a:lnTo>
                      <a:pt x="63" y="109"/>
                    </a:lnTo>
                    <a:lnTo>
                      <a:pt x="74" y="107"/>
                    </a:lnTo>
                    <a:lnTo>
                      <a:pt x="83" y="105"/>
                    </a:lnTo>
                    <a:lnTo>
                      <a:pt x="92" y="100"/>
                    </a:lnTo>
                    <a:lnTo>
                      <a:pt x="100" y="94"/>
                    </a:lnTo>
                    <a:close/>
                  </a:path>
                </a:pathLst>
              </a:custGeom>
              <a:solidFill>
                <a:srgbClr val="FBE17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7" name="任意多边形 311786"/>
              <p:cNvSpPr/>
              <p:nvPr/>
            </p:nvSpPr>
            <p:spPr>
              <a:xfrm>
                <a:off x="1421" y="1333"/>
                <a:ext cx="109" cy="105"/>
              </a:xfrm>
              <a:custGeom>
                <a:rect l="0" t="0" r="0" b="0"/>
                <a:pathLst>
                  <a:path w="109" h="105">
                    <a:moveTo>
                      <a:pt x="98" y="89"/>
                    </a:moveTo>
                    <a:lnTo>
                      <a:pt x="103" y="83"/>
                    </a:lnTo>
                    <a:lnTo>
                      <a:pt x="107" y="74"/>
                    </a:lnTo>
                    <a:lnTo>
                      <a:pt x="109" y="63"/>
                    </a:lnTo>
                    <a:lnTo>
                      <a:pt x="109" y="52"/>
                    </a:lnTo>
                    <a:lnTo>
                      <a:pt x="107" y="44"/>
                    </a:lnTo>
                    <a:lnTo>
                      <a:pt x="103" y="33"/>
                    </a:lnTo>
                    <a:lnTo>
                      <a:pt x="96" y="24"/>
                    </a:lnTo>
                    <a:lnTo>
                      <a:pt x="90" y="15"/>
                    </a:lnTo>
                    <a:lnTo>
                      <a:pt x="79" y="9"/>
                    </a:lnTo>
                    <a:lnTo>
                      <a:pt x="70" y="4"/>
                    </a:lnTo>
                    <a:lnTo>
                      <a:pt x="59" y="0"/>
                    </a:lnTo>
                    <a:lnTo>
                      <a:pt x="48" y="0"/>
                    </a:lnTo>
                    <a:lnTo>
                      <a:pt x="37" y="0"/>
                    </a:lnTo>
                    <a:lnTo>
                      <a:pt x="28" y="2"/>
                    </a:lnTo>
                    <a:lnTo>
                      <a:pt x="20" y="9"/>
                    </a:lnTo>
                    <a:lnTo>
                      <a:pt x="11" y="15"/>
                    </a:lnTo>
                    <a:lnTo>
                      <a:pt x="4" y="22"/>
                    </a:lnTo>
                    <a:lnTo>
                      <a:pt x="0" y="33"/>
                    </a:lnTo>
                    <a:lnTo>
                      <a:pt x="0" y="41"/>
                    </a:lnTo>
                    <a:lnTo>
                      <a:pt x="0" y="52"/>
                    </a:lnTo>
                    <a:lnTo>
                      <a:pt x="2" y="61"/>
                    </a:lnTo>
                    <a:lnTo>
                      <a:pt x="7" y="72"/>
                    </a:lnTo>
                    <a:lnTo>
                      <a:pt x="11" y="81"/>
                    </a:lnTo>
                    <a:lnTo>
                      <a:pt x="20" y="89"/>
                    </a:lnTo>
                    <a:lnTo>
                      <a:pt x="28" y="96"/>
                    </a:lnTo>
                    <a:lnTo>
                      <a:pt x="39" y="100"/>
                    </a:lnTo>
                    <a:lnTo>
                      <a:pt x="50" y="105"/>
                    </a:lnTo>
                    <a:lnTo>
                      <a:pt x="61" y="105"/>
                    </a:lnTo>
                    <a:lnTo>
                      <a:pt x="72" y="105"/>
                    </a:lnTo>
                    <a:lnTo>
                      <a:pt x="81" y="103"/>
                    </a:lnTo>
                    <a:lnTo>
                      <a:pt x="90" y="98"/>
                    </a:lnTo>
                    <a:lnTo>
                      <a:pt x="98" y="89"/>
                    </a:lnTo>
                    <a:close/>
                  </a:path>
                </a:pathLst>
              </a:custGeom>
              <a:solidFill>
                <a:srgbClr val="FBE2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8" name="任意多边形 311787"/>
              <p:cNvSpPr/>
              <p:nvPr/>
            </p:nvSpPr>
            <p:spPr>
              <a:xfrm>
                <a:off x="1421" y="1335"/>
                <a:ext cx="109" cy="103"/>
              </a:xfrm>
              <a:custGeom>
                <a:rect l="0" t="0" r="0" b="0"/>
                <a:pathLst>
                  <a:path w="109" h="103">
                    <a:moveTo>
                      <a:pt x="96" y="87"/>
                    </a:moveTo>
                    <a:lnTo>
                      <a:pt x="103" y="81"/>
                    </a:lnTo>
                    <a:lnTo>
                      <a:pt x="107" y="72"/>
                    </a:lnTo>
                    <a:lnTo>
                      <a:pt x="109" y="61"/>
                    </a:lnTo>
                    <a:lnTo>
                      <a:pt x="107" y="52"/>
                    </a:lnTo>
                    <a:lnTo>
                      <a:pt x="105" y="42"/>
                    </a:lnTo>
                    <a:lnTo>
                      <a:pt x="103" y="33"/>
                    </a:lnTo>
                    <a:lnTo>
                      <a:pt x="96" y="24"/>
                    </a:lnTo>
                    <a:lnTo>
                      <a:pt x="87" y="15"/>
                    </a:lnTo>
                    <a:lnTo>
                      <a:pt x="79" y="9"/>
                    </a:lnTo>
                    <a:lnTo>
                      <a:pt x="68" y="2"/>
                    </a:lnTo>
                    <a:lnTo>
                      <a:pt x="57" y="0"/>
                    </a:lnTo>
                    <a:lnTo>
                      <a:pt x="48" y="0"/>
                    </a:lnTo>
                    <a:lnTo>
                      <a:pt x="37" y="0"/>
                    </a:lnTo>
                    <a:lnTo>
                      <a:pt x="28" y="2"/>
                    </a:lnTo>
                    <a:lnTo>
                      <a:pt x="20" y="7"/>
                    </a:lnTo>
                    <a:lnTo>
                      <a:pt x="11" y="13"/>
                    </a:lnTo>
                    <a:lnTo>
                      <a:pt x="4" y="22"/>
                    </a:lnTo>
                    <a:lnTo>
                      <a:pt x="2" y="31"/>
                    </a:lnTo>
                    <a:lnTo>
                      <a:pt x="0" y="42"/>
                    </a:lnTo>
                    <a:lnTo>
                      <a:pt x="0" y="50"/>
                    </a:lnTo>
                    <a:lnTo>
                      <a:pt x="2" y="61"/>
                    </a:lnTo>
                    <a:lnTo>
                      <a:pt x="7" y="70"/>
                    </a:lnTo>
                    <a:lnTo>
                      <a:pt x="13" y="79"/>
                    </a:lnTo>
                    <a:lnTo>
                      <a:pt x="20" y="87"/>
                    </a:lnTo>
                    <a:lnTo>
                      <a:pt x="31" y="94"/>
                    </a:lnTo>
                    <a:lnTo>
                      <a:pt x="39" y="98"/>
                    </a:lnTo>
                    <a:lnTo>
                      <a:pt x="50" y="103"/>
                    </a:lnTo>
                    <a:lnTo>
                      <a:pt x="61" y="103"/>
                    </a:lnTo>
                    <a:lnTo>
                      <a:pt x="70" y="103"/>
                    </a:lnTo>
                    <a:lnTo>
                      <a:pt x="81" y="101"/>
                    </a:lnTo>
                    <a:lnTo>
                      <a:pt x="90" y="94"/>
                    </a:lnTo>
                    <a:lnTo>
                      <a:pt x="96" y="87"/>
                    </a:lnTo>
                    <a:close/>
                  </a:path>
                </a:pathLst>
              </a:custGeom>
              <a:solidFill>
                <a:srgbClr val="FBE2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89" name="任意多边形 311788"/>
              <p:cNvSpPr/>
              <p:nvPr/>
            </p:nvSpPr>
            <p:spPr>
              <a:xfrm>
                <a:off x="1421" y="1335"/>
                <a:ext cx="107" cy="103"/>
              </a:xfrm>
              <a:custGeom>
                <a:rect l="0" t="0" r="0" b="0"/>
                <a:pathLst>
                  <a:path w="107" h="103">
                    <a:moveTo>
                      <a:pt x="96" y="87"/>
                    </a:moveTo>
                    <a:lnTo>
                      <a:pt x="103" y="81"/>
                    </a:lnTo>
                    <a:lnTo>
                      <a:pt x="105" y="72"/>
                    </a:lnTo>
                    <a:lnTo>
                      <a:pt x="107" y="61"/>
                    </a:lnTo>
                    <a:lnTo>
                      <a:pt x="107" y="52"/>
                    </a:lnTo>
                    <a:lnTo>
                      <a:pt x="105" y="42"/>
                    </a:lnTo>
                    <a:lnTo>
                      <a:pt x="100" y="33"/>
                    </a:lnTo>
                    <a:lnTo>
                      <a:pt x="94" y="24"/>
                    </a:lnTo>
                    <a:lnTo>
                      <a:pt x="87" y="15"/>
                    </a:lnTo>
                    <a:lnTo>
                      <a:pt x="76" y="9"/>
                    </a:lnTo>
                    <a:lnTo>
                      <a:pt x="68" y="4"/>
                    </a:lnTo>
                    <a:lnTo>
                      <a:pt x="57" y="2"/>
                    </a:lnTo>
                    <a:lnTo>
                      <a:pt x="46" y="0"/>
                    </a:lnTo>
                    <a:lnTo>
                      <a:pt x="37" y="2"/>
                    </a:lnTo>
                    <a:lnTo>
                      <a:pt x="28" y="4"/>
                    </a:lnTo>
                    <a:lnTo>
                      <a:pt x="20" y="9"/>
                    </a:lnTo>
                    <a:lnTo>
                      <a:pt x="11" y="15"/>
                    </a:lnTo>
                    <a:lnTo>
                      <a:pt x="7" y="24"/>
                    </a:lnTo>
                    <a:lnTo>
                      <a:pt x="2" y="33"/>
                    </a:lnTo>
                    <a:lnTo>
                      <a:pt x="0" y="42"/>
                    </a:lnTo>
                    <a:lnTo>
                      <a:pt x="0" y="50"/>
                    </a:lnTo>
                    <a:lnTo>
                      <a:pt x="2" y="61"/>
                    </a:lnTo>
                    <a:lnTo>
                      <a:pt x="7" y="70"/>
                    </a:lnTo>
                    <a:lnTo>
                      <a:pt x="13" y="79"/>
                    </a:lnTo>
                    <a:lnTo>
                      <a:pt x="22" y="87"/>
                    </a:lnTo>
                    <a:lnTo>
                      <a:pt x="31" y="94"/>
                    </a:lnTo>
                    <a:lnTo>
                      <a:pt x="39" y="98"/>
                    </a:lnTo>
                    <a:lnTo>
                      <a:pt x="50" y="103"/>
                    </a:lnTo>
                    <a:lnTo>
                      <a:pt x="61" y="103"/>
                    </a:lnTo>
                    <a:lnTo>
                      <a:pt x="70" y="103"/>
                    </a:lnTo>
                    <a:lnTo>
                      <a:pt x="81" y="98"/>
                    </a:lnTo>
                    <a:lnTo>
                      <a:pt x="90" y="94"/>
                    </a:lnTo>
                    <a:lnTo>
                      <a:pt x="96" y="87"/>
                    </a:lnTo>
                    <a:close/>
                  </a:path>
                </a:pathLst>
              </a:custGeom>
              <a:solidFill>
                <a:srgbClr val="FBE3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0" name="任意多边形 311789"/>
              <p:cNvSpPr/>
              <p:nvPr/>
            </p:nvSpPr>
            <p:spPr>
              <a:xfrm>
                <a:off x="1421" y="1337"/>
                <a:ext cx="107" cy="101"/>
              </a:xfrm>
              <a:custGeom>
                <a:rect l="0" t="0" r="0" b="0"/>
                <a:pathLst>
                  <a:path w="107" h="100">
                    <a:moveTo>
                      <a:pt x="96" y="85"/>
                    </a:moveTo>
                    <a:lnTo>
                      <a:pt x="100" y="79"/>
                    </a:lnTo>
                    <a:lnTo>
                      <a:pt x="105" y="70"/>
                    </a:lnTo>
                    <a:lnTo>
                      <a:pt x="107" y="61"/>
                    </a:lnTo>
                    <a:lnTo>
                      <a:pt x="105" y="50"/>
                    </a:lnTo>
                    <a:lnTo>
                      <a:pt x="103" y="42"/>
                    </a:lnTo>
                    <a:lnTo>
                      <a:pt x="98" y="33"/>
                    </a:lnTo>
                    <a:lnTo>
                      <a:pt x="94" y="24"/>
                    </a:lnTo>
                    <a:lnTo>
                      <a:pt x="85" y="15"/>
                    </a:lnTo>
                    <a:lnTo>
                      <a:pt x="76" y="9"/>
                    </a:lnTo>
                    <a:lnTo>
                      <a:pt x="66" y="5"/>
                    </a:lnTo>
                    <a:lnTo>
                      <a:pt x="57" y="2"/>
                    </a:lnTo>
                    <a:lnTo>
                      <a:pt x="46" y="0"/>
                    </a:lnTo>
                    <a:lnTo>
                      <a:pt x="37" y="2"/>
                    </a:lnTo>
                    <a:lnTo>
                      <a:pt x="26" y="5"/>
                    </a:lnTo>
                    <a:lnTo>
                      <a:pt x="20" y="9"/>
                    </a:lnTo>
                    <a:lnTo>
                      <a:pt x="11" y="15"/>
                    </a:lnTo>
                    <a:lnTo>
                      <a:pt x="7" y="22"/>
                    </a:lnTo>
                    <a:lnTo>
                      <a:pt x="2" y="31"/>
                    </a:lnTo>
                    <a:lnTo>
                      <a:pt x="0" y="40"/>
                    </a:lnTo>
                    <a:lnTo>
                      <a:pt x="2" y="50"/>
                    </a:lnTo>
                    <a:lnTo>
                      <a:pt x="4" y="59"/>
                    </a:lnTo>
                    <a:lnTo>
                      <a:pt x="9" y="68"/>
                    </a:lnTo>
                    <a:lnTo>
                      <a:pt x="13" y="77"/>
                    </a:lnTo>
                    <a:lnTo>
                      <a:pt x="22" y="85"/>
                    </a:lnTo>
                    <a:lnTo>
                      <a:pt x="31" y="92"/>
                    </a:lnTo>
                    <a:lnTo>
                      <a:pt x="41" y="96"/>
                    </a:lnTo>
                    <a:lnTo>
                      <a:pt x="50" y="99"/>
                    </a:lnTo>
                    <a:lnTo>
                      <a:pt x="61" y="101"/>
                    </a:lnTo>
                    <a:lnTo>
                      <a:pt x="70" y="101"/>
                    </a:lnTo>
                    <a:lnTo>
                      <a:pt x="81" y="96"/>
                    </a:lnTo>
                    <a:lnTo>
                      <a:pt x="87" y="92"/>
                    </a:lnTo>
                    <a:lnTo>
                      <a:pt x="96" y="85"/>
                    </a:lnTo>
                    <a:close/>
                  </a:path>
                </a:pathLst>
              </a:custGeom>
              <a:solidFill>
                <a:srgbClr val="FBE48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1" name="任意多边形 311790"/>
              <p:cNvSpPr/>
              <p:nvPr/>
            </p:nvSpPr>
            <p:spPr>
              <a:xfrm>
                <a:off x="1423" y="1339"/>
                <a:ext cx="103" cy="99"/>
              </a:xfrm>
              <a:custGeom>
                <a:rect l="0" t="0" r="0" b="0"/>
                <a:pathLst>
                  <a:path w="103" h="99">
                    <a:moveTo>
                      <a:pt x="92" y="83"/>
                    </a:moveTo>
                    <a:lnTo>
                      <a:pt x="98" y="77"/>
                    </a:lnTo>
                    <a:lnTo>
                      <a:pt x="101" y="68"/>
                    </a:lnTo>
                    <a:lnTo>
                      <a:pt x="103" y="59"/>
                    </a:lnTo>
                    <a:lnTo>
                      <a:pt x="103" y="48"/>
                    </a:lnTo>
                    <a:lnTo>
                      <a:pt x="101" y="40"/>
                    </a:lnTo>
                    <a:lnTo>
                      <a:pt x="96" y="31"/>
                    </a:lnTo>
                    <a:lnTo>
                      <a:pt x="90" y="22"/>
                    </a:lnTo>
                    <a:lnTo>
                      <a:pt x="83" y="16"/>
                    </a:lnTo>
                    <a:lnTo>
                      <a:pt x="72" y="9"/>
                    </a:lnTo>
                    <a:lnTo>
                      <a:pt x="64" y="5"/>
                    </a:lnTo>
                    <a:lnTo>
                      <a:pt x="55" y="0"/>
                    </a:lnTo>
                    <a:lnTo>
                      <a:pt x="44" y="0"/>
                    </a:lnTo>
                    <a:lnTo>
                      <a:pt x="35" y="0"/>
                    </a:lnTo>
                    <a:lnTo>
                      <a:pt x="24" y="5"/>
                    </a:lnTo>
                    <a:lnTo>
                      <a:pt x="18" y="9"/>
                    </a:lnTo>
                    <a:lnTo>
                      <a:pt x="9" y="13"/>
                    </a:lnTo>
                    <a:lnTo>
                      <a:pt x="5" y="22"/>
                    </a:lnTo>
                    <a:lnTo>
                      <a:pt x="0" y="31"/>
                    </a:lnTo>
                    <a:lnTo>
                      <a:pt x="0" y="40"/>
                    </a:lnTo>
                    <a:lnTo>
                      <a:pt x="0" y="48"/>
                    </a:lnTo>
                    <a:lnTo>
                      <a:pt x="2" y="59"/>
                    </a:lnTo>
                    <a:lnTo>
                      <a:pt x="7" y="68"/>
                    </a:lnTo>
                    <a:lnTo>
                      <a:pt x="13" y="77"/>
                    </a:lnTo>
                    <a:lnTo>
                      <a:pt x="20" y="83"/>
                    </a:lnTo>
                    <a:lnTo>
                      <a:pt x="29" y="90"/>
                    </a:lnTo>
                    <a:lnTo>
                      <a:pt x="39" y="94"/>
                    </a:lnTo>
                    <a:lnTo>
                      <a:pt x="48" y="97"/>
                    </a:lnTo>
                    <a:lnTo>
                      <a:pt x="59" y="99"/>
                    </a:lnTo>
                    <a:lnTo>
                      <a:pt x="68" y="97"/>
                    </a:lnTo>
                    <a:lnTo>
                      <a:pt x="77" y="94"/>
                    </a:lnTo>
                    <a:lnTo>
                      <a:pt x="85" y="90"/>
                    </a:lnTo>
                    <a:lnTo>
                      <a:pt x="92" y="83"/>
                    </a:lnTo>
                    <a:close/>
                  </a:path>
                </a:pathLst>
              </a:custGeom>
              <a:solidFill>
                <a:srgbClr val="FBE48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2" name="任意多边形 311791"/>
              <p:cNvSpPr/>
              <p:nvPr/>
            </p:nvSpPr>
            <p:spPr>
              <a:xfrm>
                <a:off x="1423" y="1342"/>
                <a:ext cx="103" cy="96"/>
              </a:xfrm>
              <a:custGeom>
                <a:rect l="0" t="0" r="0" b="0"/>
                <a:pathLst>
                  <a:path w="103" h="96">
                    <a:moveTo>
                      <a:pt x="92" y="80"/>
                    </a:moveTo>
                    <a:lnTo>
                      <a:pt x="96" y="74"/>
                    </a:lnTo>
                    <a:lnTo>
                      <a:pt x="101" y="65"/>
                    </a:lnTo>
                    <a:lnTo>
                      <a:pt x="103" y="56"/>
                    </a:lnTo>
                    <a:lnTo>
                      <a:pt x="101" y="48"/>
                    </a:lnTo>
                    <a:lnTo>
                      <a:pt x="98" y="39"/>
                    </a:lnTo>
                    <a:lnTo>
                      <a:pt x="94" y="28"/>
                    </a:lnTo>
                    <a:lnTo>
                      <a:pt x="90" y="21"/>
                    </a:lnTo>
                    <a:lnTo>
                      <a:pt x="81" y="13"/>
                    </a:lnTo>
                    <a:lnTo>
                      <a:pt x="72" y="6"/>
                    </a:lnTo>
                    <a:lnTo>
                      <a:pt x="64" y="2"/>
                    </a:lnTo>
                    <a:lnTo>
                      <a:pt x="53" y="0"/>
                    </a:lnTo>
                    <a:lnTo>
                      <a:pt x="44" y="0"/>
                    </a:lnTo>
                    <a:lnTo>
                      <a:pt x="33" y="0"/>
                    </a:lnTo>
                    <a:lnTo>
                      <a:pt x="24" y="2"/>
                    </a:lnTo>
                    <a:lnTo>
                      <a:pt x="18" y="6"/>
                    </a:lnTo>
                    <a:lnTo>
                      <a:pt x="9" y="13"/>
                    </a:lnTo>
                    <a:lnTo>
                      <a:pt x="5" y="21"/>
                    </a:lnTo>
                    <a:lnTo>
                      <a:pt x="2" y="28"/>
                    </a:lnTo>
                    <a:lnTo>
                      <a:pt x="0" y="37"/>
                    </a:lnTo>
                    <a:lnTo>
                      <a:pt x="0" y="48"/>
                    </a:lnTo>
                    <a:lnTo>
                      <a:pt x="2" y="56"/>
                    </a:lnTo>
                    <a:lnTo>
                      <a:pt x="7" y="65"/>
                    </a:lnTo>
                    <a:lnTo>
                      <a:pt x="13" y="74"/>
                    </a:lnTo>
                    <a:lnTo>
                      <a:pt x="20" y="80"/>
                    </a:lnTo>
                    <a:lnTo>
                      <a:pt x="31" y="87"/>
                    </a:lnTo>
                    <a:lnTo>
                      <a:pt x="39" y="91"/>
                    </a:lnTo>
                    <a:lnTo>
                      <a:pt x="48" y="94"/>
                    </a:lnTo>
                    <a:lnTo>
                      <a:pt x="59" y="96"/>
                    </a:lnTo>
                    <a:lnTo>
                      <a:pt x="68" y="94"/>
                    </a:lnTo>
                    <a:lnTo>
                      <a:pt x="77" y="91"/>
                    </a:lnTo>
                    <a:lnTo>
                      <a:pt x="85" y="87"/>
                    </a:lnTo>
                    <a:lnTo>
                      <a:pt x="92" y="80"/>
                    </a:lnTo>
                    <a:close/>
                  </a:path>
                </a:pathLst>
              </a:custGeom>
              <a:solidFill>
                <a:srgbClr val="FBE5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3" name="任意多边形 311792"/>
              <p:cNvSpPr/>
              <p:nvPr/>
            </p:nvSpPr>
            <p:spPr>
              <a:xfrm>
                <a:off x="1423" y="1342"/>
                <a:ext cx="101" cy="94"/>
              </a:xfrm>
              <a:custGeom>
                <a:rect l="0" t="0" r="0" b="0"/>
                <a:pathLst>
                  <a:path w="100" h="94">
                    <a:moveTo>
                      <a:pt x="92" y="80"/>
                    </a:moveTo>
                    <a:lnTo>
                      <a:pt x="96" y="74"/>
                    </a:lnTo>
                    <a:lnTo>
                      <a:pt x="101" y="65"/>
                    </a:lnTo>
                    <a:lnTo>
                      <a:pt x="101" y="56"/>
                    </a:lnTo>
                    <a:lnTo>
                      <a:pt x="101" y="48"/>
                    </a:lnTo>
                    <a:lnTo>
                      <a:pt x="98" y="39"/>
                    </a:lnTo>
                    <a:lnTo>
                      <a:pt x="94" y="30"/>
                    </a:lnTo>
                    <a:lnTo>
                      <a:pt x="88" y="21"/>
                    </a:lnTo>
                    <a:lnTo>
                      <a:pt x="81" y="15"/>
                    </a:lnTo>
                    <a:lnTo>
                      <a:pt x="72" y="8"/>
                    </a:lnTo>
                    <a:lnTo>
                      <a:pt x="61" y="4"/>
                    </a:lnTo>
                    <a:lnTo>
                      <a:pt x="53" y="2"/>
                    </a:lnTo>
                    <a:lnTo>
                      <a:pt x="44" y="0"/>
                    </a:lnTo>
                    <a:lnTo>
                      <a:pt x="33" y="2"/>
                    </a:lnTo>
                    <a:lnTo>
                      <a:pt x="24" y="4"/>
                    </a:lnTo>
                    <a:lnTo>
                      <a:pt x="18" y="8"/>
                    </a:lnTo>
                    <a:lnTo>
                      <a:pt x="11" y="15"/>
                    </a:lnTo>
                    <a:lnTo>
                      <a:pt x="5" y="21"/>
                    </a:lnTo>
                    <a:lnTo>
                      <a:pt x="2" y="30"/>
                    </a:lnTo>
                    <a:lnTo>
                      <a:pt x="0" y="39"/>
                    </a:lnTo>
                    <a:lnTo>
                      <a:pt x="2" y="48"/>
                    </a:lnTo>
                    <a:lnTo>
                      <a:pt x="5" y="56"/>
                    </a:lnTo>
                    <a:lnTo>
                      <a:pt x="9" y="65"/>
                    </a:lnTo>
                    <a:lnTo>
                      <a:pt x="13" y="74"/>
                    </a:lnTo>
                    <a:lnTo>
                      <a:pt x="22" y="80"/>
                    </a:lnTo>
                    <a:lnTo>
                      <a:pt x="31" y="87"/>
                    </a:lnTo>
                    <a:lnTo>
                      <a:pt x="39" y="91"/>
                    </a:lnTo>
                    <a:lnTo>
                      <a:pt x="48" y="94"/>
                    </a:lnTo>
                    <a:lnTo>
                      <a:pt x="59" y="94"/>
                    </a:lnTo>
                    <a:lnTo>
                      <a:pt x="68" y="94"/>
                    </a:lnTo>
                    <a:lnTo>
                      <a:pt x="77" y="91"/>
                    </a:lnTo>
                    <a:lnTo>
                      <a:pt x="85" y="87"/>
                    </a:lnTo>
                    <a:lnTo>
                      <a:pt x="92" y="80"/>
                    </a:lnTo>
                    <a:close/>
                  </a:path>
                </a:pathLst>
              </a:custGeom>
              <a:solidFill>
                <a:srgbClr val="FBE58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4" name="任意多边形 311793"/>
              <p:cNvSpPr/>
              <p:nvPr/>
            </p:nvSpPr>
            <p:spPr>
              <a:xfrm>
                <a:off x="1425" y="1344"/>
                <a:ext cx="99" cy="92"/>
              </a:xfrm>
              <a:custGeom>
                <a:rect l="0" t="0" r="0" b="0"/>
                <a:pathLst>
                  <a:path w="99" h="92">
                    <a:moveTo>
                      <a:pt x="88" y="78"/>
                    </a:moveTo>
                    <a:lnTo>
                      <a:pt x="94" y="72"/>
                    </a:lnTo>
                    <a:lnTo>
                      <a:pt x="96" y="63"/>
                    </a:lnTo>
                    <a:lnTo>
                      <a:pt x="99" y="54"/>
                    </a:lnTo>
                    <a:lnTo>
                      <a:pt x="96" y="46"/>
                    </a:lnTo>
                    <a:lnTo>
                      <a:pt x="94" y="37"/>
                    </a:lnTo>
                    <a:lnTo>
                      <a:pt x="90" y="28"/>
                    </a:lnTo>
                    <a:lnTo>
                      <a:pt x="86" y="22"/>
                    </a:lnTo>
                    <a:lnTo>
                      <a:pt x="77" y="13"/>
                    </a:lnTo>
                    <a:lnTo>
                      <a:pt x="68" y="8"/>
                    </a:lnTo>
                    <a:lnTo>
                      <a:pt x="59" y="4"/>
                    </a:lnTo>
                    <a:lnTo>
                      <a:pt x="51" y="2"/>
                    </a:lnTo>
                    <a:lnTo>
                      <a:pt x="40" y="0"/>
                    </a:lnTo>
                    <a:lnTo>
                      <a:pt x="31" y="2"/>
                    </a:lnTo>
                    <a:lnTo>
                      <a:pt x="22" y="4"/>
                    </a:lnTo>
                    <a:lnTo>
                      <a:pt x="16" y="8"/>
                    </a:lnTo>
                    <a:lnTo>
                      <a:pt x="9" y="13"/>
                    </a:lnTo>
                    <a:lnTo>
                      <a:pt x="3" y="22"/>
                    </a:lnTo>
                    <a:lnTo>
                      <a:pt x="0" y="28"/>
                    </a:lnTo>
                    <a:lnTo>
                      <a:pt x="0" y="37"/>
                    </a:lnTo>
                    <a:lnTo>
                      <a:pt x="0" y="46"/>
                    </a:lnTo>
                    <a:lnTo>
                      <a:pt x="3" y="54"/>
                    </a:lnTo>
                    <a:lnTo>
                      <a:pt x="7" y="63"/>
                    </a:lnTo>
                    <a:lnTo>
                      <a:pt x="13" y="72"/>
                    </a:lnTo>
                    <a:lnTo>
                      <a:pt x="20" y="78"/>
                    </a:lnTo>
                    <a:lnTo>
                      <a:pt x="29" y="85"/>
                    </a:lnTo>
                    <a:lnTo>
                      <a:pt x="37" y="89"/>
                    </a:lnTo>
                    <a:lnTo>
                      <a:pt x="48" y="92"/>
                    </a:lnTo>
                    <a:lnTo>
                      <a:pt x="57" y="92"/>
                    </a:lnTo>
                    <a:lnTo>
                      <a:pt x="66" y="92"/>
                    </a:lnTo>
                    <a:lnTo>
                      <a:pt x="75" y="89"/>
                    </a:lnTo>
                    <a:lnTo>
                      <a:pt x="81" y="85"/>
                    </a:lnTo>
                    <a:lnTo>
                      <a:pt x="88" y="78"/>
                    </a:lnTo>
                    <a:close/>
                  </a:path>
                </a:pathLst>
              </a:custGeom>
              <a:solidFill>
                <a:srgbClr val="FBE6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5" name="任意多边形 311794"/>
              <p:cNvSpPr/>
              <p:nvPr/>
            </p:nvSpPr>
            <p:spPr>
              <a:xfrm>
                <a:off x="1425" y="1346"/>
                <a:ext cx="96" cy="90"/>
              </a:xfrm>
              <a:custGeom>
                <a:rect l="0" t="0" r="0" b="0"/>
                <a:pathLst>
                  <a:path w="96" h="90">
                    <a:moveTo>
                      <a:pt x="88" y="76"/>
                    </a:moveTo>
                    <a:lnTo>
                      <a:pt x="92" y="70"/>
                    </a:lnTo>
                    <a:lnTo>
                      <a:pt x="96" y="61"/>
                    </a:lnTo>
                    <a:lnTo>
                      <a:pt x="96" y="52"/>
                    </a:lnTo>
                    <a:lnTo>
                      <a:pt x="96" y="46"/>
                    </a:lnTo>
                    <a:lnTo>
                      <a:pt x="94" y="37"/>
                    </a:lnTo>
                    <a:lnTo>
                      <a:pt x="90" y="28"/>
                    </a:lnTo>
                    <a:lnTo>
                      <a:pt x="83" y="20"/>
                    </a:lnTo>
                    <a:lnTo>
                      <a:pt x="77" y="13"/>
                    </a:lnTo>
                    <a:lnTo>
                      <a:pt x="68" y="6"/>
                    </a:lnTo>
                    <a:lnTo>
                      <a:pt x="59" y="4"/>
                    </a:lnTo>
                    <a:lnTo>
                      <a:pt x="48" y="0"/>
                    </a:lnTo>
                    <a:lnTo>
                      <a:pt x="40" y="0"/>
                    </a:lnTo>
                    <a:lnTo>
                      <a:pt x="31" y="0"/>
                    </a:lnTo>
                    <a:lnTo>
                      <a:pt x="22" y="4"/>
                    </a:lnTo>
                    <a:lnTo>
                      <a:pt x="16" y="6"/>
                    </a:lnTo>
                    <a:lnTo>
                      <a:pt x="9" y="13"/>
                    </a:lnTo>
                    <a:lnTo>
                      <a:pt x="5" y="20"/>
                    </a:lnTo>
                    <a:lnTo>
                      <a:pt x="0" y="28"/>
                    </a:lnTo>
                    <a:lnTo>
                      <a:pt x="0" y="37"/>
                    </a:lnTo>
                    <a:lnTo>
                      <a:pt x="0" y="46"/>
                    </a:lnTo>
                    <a:lnTo>
                      <a:pt x="3" y="55"/>
                    </a:lnTo>
                    <a:lnTo>
                      <a:pt x="7" y="61"/>
                    </a:lnTo>
                    <a:lnTo>
                      <a:pt x="13" y="70"/>
                    </a:lnTo>
                    <a:lnTo>
                      <a:pt x="20" y="76"/>
                    </a:lnTo>
                    <a:lnTo>
                      <a:pt x="29" y="83"/>
                    </a:lnTo>
                    <a:lnTo>
                      <a:pt x="37" y="87"/>
                    </a:lnTo>
                    <a:lnTo>
                      <a:pt x="48" y="90"/>
                    </a:lnTo>
                    <a:lnTo>
                      <a:pt x="57" y="90"/>
                    </a:lnTo>
                    <a:lnTo>
                      <a:pt x="66" y="90"/>
                    </a:lnTo>
                    <a:lnTo>
                      <a:pt x="75" y="87"/>
                    </a:lnTo>
                    <a:lnTo>
                      <a:pt x="81" y="83"/>
                    </a:lnTo>
                    <a:lnTo>
                      <a:pt x="88" y="76"/>
                    </a:lnTo>
                    <a:close/>
                  </a:path>
                </a:pathLst>
              </a:custGeom>
              <a:solidFill>
                <a:srgbClr val="FBE68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6" name="任意多边形 311795"/>
              <p:cNvSpPr/>
              <p:nvPr/>
            </p:nvSpPr>
            <p:spPr>
              <a:xfrm>
                <a:off x="1425" y="1348"/>
                <a:ext cx="96" cy="88"/>
              </a:xfrm>
              <a:custGeom>
                <a:rect l="0" t="0" r="0" b="0"/>
                <a:pathLst>
                  <a:path w="96" h="88">
                    <a:moveTo>
                      <a:pt x="88" y="74"/>
                    </a:moveTo>
                    <a:lnTo>
                      <a:pt x="92" y="68"/>
                    </a:lnTo>
                    <a:lnTo>
                      <a:pt x="94" y="59"/>
                    </a:lnTo>
                    <a:lnTo>
                      <a:pt x="96" y="53"/>
                    </a:lnTo>
                    <a:lnTo>
                      <a:pt x="94" y="44"/>
                    </a:lnTo>
                    <a:lnTo>
                      <a:pt x="92" y="35"/>
                    </a:lnTo>
                    <a:lnTo>
                      <a:pt x="88" y="26"/>
                    </a:lnTo>
                    <a:lnTo>
                      <a:pt x="81" y="20"/>
                    </a:lnTo>
                    <a:lnTo>
                      <a:pt x="75" y="13"/>
                    </a:lnTo>
                    <a:lnTo>
                      <a:pt x="66" y="7"/>
                    </a:lnTo>
                    <a:lnTo>
                      <a:pt x="57" y="2"/>
                    </a:lnTo>
                    <a:lnTo>
                      <a:pt x="48" y="0"/>
                    </a:lnTo>
                    <a:lnTo>
                      <a:pt x="40" y="0"/>
                    </a:lnTo>
                    <a:lnTo>
                      <a:pt x="31" y="0"/>
                    </a:lnTo>
                    <a:lnTo>
                      <a:pt x="22" y="2"/>
                    </a:lnTo>
                    <a:lnTo>
                      <a:pt x="16" y="7"/>
                    </a:lnTo>
                    <a:lnTo>
                      <a:pt x="9" y="13"/>
                    </a:lnTo>
                    <a:lnTo>
                      <a:pt x="5" y="20"/>
                    </a:lnTo>
                    <a:lnTo>
                      <a:pt x="0" y="26"/>
                    </a:lnTo>
                    <a:lnTo>
                      <a:pt x="0" y="35"/>
                    </a:lnTo>
                    <a:lnTo>
                      <a:pt x="0" y="44"/>
                    </a:lnTo>
                    <a:lnTo>
                      <a:pt x="5" y="53"/>
                    </a:lnTo>
                    <a:lnTo>
                      <a:pt x="9" y="61"/>
                    </a:lnTo>
                    <a:lnTo>
                      <a:pt x="13" y="68"/>
                    </a:lnTo>
                    <a:lnTo>
                      <a:pt x="22" y="74"/>
                    </a:lnTo>
                    <a:lnTo>
                      <a:pt x="29" y="81"/>
                    </a:lnTo>
                    <a:lnTo>
                      <a:pt x="40" y="85"/>
                    </a:lnTo>
                    <a:lnTo>
                      <a:pt x="48" y="88"/>
                    </a:lnTo>
                    <a:lnTo>
                      <a:pt x="57" y="88"/>
                    </a:lnTo>
                    <a:lnTo>
                      <a:pt x="66" y="88"/>
                    </a:lnTo>
                    <a:lnTo>
                      <a:pt x="75" y="83"/>
                    </a:lnTo>
                    <a:lnTo>
                      <a:pt x="81" y="81"/>
                    </a:lnTo>
                    <a:lnTo>
                      <a:pt x="88" y="74"/>
                    </a:lnTo>
                    <a:close/>
                  </a:path>
                </a:pathLst>
              </a:custGeom>
              <a:solidFill>
                <a:srgbClr val="FBE68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7" name="任意多边形 311796"/>
              <p:cNvSpPr/>
              <p:nvPr/>
            </p:nvSpPr>
            <p:spPr>
              <a:xfrm>
                <a:off x="1425" y="1350"/>
                <a:ext cx="94" cy="86"/>
              </a:xfrm>
              <a:custGeom>
                <a:rect l="0" t="0" r="0" b="0"/>
                <a:pathLst>
                  <a:path w="94" h="86">
                    <a:moveTo>
                      <a:pt x="86" y="72"/>
                    </a:moveTo>
                    <a:lnTo>
                      <a:pt x="92" y="66"/>
                    </a:lnTo>
                    <a:lnTo>
                      <a:pt x="94" y="57"/>
                    </a:lnTo>
                    <a:lnTo>
                      <a:pt x="94" y="51"/>
                    </a:lnTo>
                    <a:lnTo>
                      <a:pt x="94" y="42"/>
                    </a:lnTo>
                    <a:lnTo>
                      <a:pt x="90" y="33"/>
                    </a:lnTo>
                    <a:lnTo>
                      <a:pt x="88" y="27"/>
                    </a:lnTo>
                    <a:lnTo>
                      <a:pt x="81" y="18"/>
                    </a:lnTo>
                    <a:lnTo>
                      <a:pt x="75" y="11"/>
                    </a:lnTo>
                    <a:lnTo>
                      <a:pt x="66" y="7"/>
                    </a:lnTo>
                    <a:lnTo>
                      <a:pt x="57" y="2"/>
                    </a:lnTo>
                    <a:lnTo>
                      <a:pt x="48" y="0"/>
                    </a:lnTo>
                    <a:lnTo>
                      <a:pt x="40" y="0"/>
                    </a:lnTo>
                    <a:lnTo>
                      <a:pt x="31" y="0"/>
                    </a:lnTo>
                    <a:lnTo>
                      <a:pt x="22" y="2"/>
                    </a:lnTo>
                    <a:lnTo>
                      <a:pt x="16" y="7"/>
                    </a:lnTo>
                    <a:lnTo>
                      <a:pt x="9" y="11"/>
                    </a:lnTo>
                    <a:lnTo>
                      <a:pt x="5" y="20"/>
                    </a:lnTo>
                    <a:lnTo>
                      <a:pt x="3" y="27"/>
                    </a:lnTo>
                    <a:lnTo>
                      <a:pt x="0" y="35"/>
                    </a:lnTo>
                    <a:lnTo>
                      <a:pt x="3" y="42"/>
                    </a:lnTo>
                    <a:lnTo>
                      <a:pt x="5" y="51"/>
                    </a:lnTo>
                    <a:lnTo>
                      <a:pt x="9" y="59"/>
                    </a:lnTo>
                    <a:lnTo>
                      <a:pt x="13" y="66"/>
                    </a:lnTo>
                    <a:lnTo>
                      <a:pt x="22" y="72"/>
                    </a:lnTo>
                    <a:lnTo>
                      <a:pt x="31" y="79"/>
                    </a:lnTo>
                    <a:lnTo>
                      <a:pt x="40" y="81"/>
                    </a:lnTo>
                    <a:lnTo>
                      <a:pt x="48" y="86"/>
                    </a:lnTo>
                    <a:lnTo>
                      <a:pt x="57" y="86"/>
                    </a:lnTo>
                    <a:lnTo>
                      <a:pt x="66" y="83"/>
                    </a:lnTo>
                    <a:lnTo>
                      <a:pt x="72" y="81"/>
                    </a:lnTo>
                    <a:lnTo>
                      <a:pt x="81" y="79"/>
                    </a:lnTo>
                    <a:lnTo>
                      <a:pt x="86" y="72"/>
                    </a:lnTo>
                    <a:close/>
                  </a:path>
                </a:pathLst>
              </a:custGeom>
              <a:solidFill>
                <a:srgbClr val="FBE79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8" name="任意多边形 311797"/>
              <p:cNvSpPr/>
              <p:nvPr/>
            </p:nvSpPr>
            <p:spPr>
              <a:xfrm>
                <a:off x="1428" y="1350"/>
                <a:ext cx="91" cy="86"/>
              </a:xfrm>
              <a:custGeom>
                <a:rect l="0" t="0" r="0" b="0"/>
                <a:pathLst>
                  <a:path w="91" h="86">
                    <a:moveTo>
                      <a:pt x="83" y="72"/>
                    </a:moveTo>
                    <a:lnTo>
                      <a:pt x="87" y="66"/>
                    </a:lnTo>
                    <a:lnTo>
                      <a:pt x="89" y="59"/>
                    </a:lnTo>
                    <a:lnTo>
                      <a:pt x="91" y="51"/>
                    </a:lnTo>
                    <a:lnTo>
                      <a:pt x="89" y="42"/>
                    </a:lnTo>
                    <a:lnTo>
                      <a:pt x="87" y="35"/>
                    </a:lnTo>
                    <a:lnTo>
                      <a:pt x="83" y="27"/>
                    </a:lnTo>
                    <a:lnTo>
                      <a:pt x="76" y="20"/>
                    </a:lnTo>
                    <a:lnTo>
                      <a:pt x="69" y="13"/>
                    </a:lnTo>
                    <a:lnTo>
                      <a:pt x="61" y="7"/>
                    </a:lnTo>
                    <a:lnTo>
                      <a:pt x="52" y="5"/>
                    </a:lnTo>
                    <a:lnTo>
                      <a:pt x="43" y="2"/>
                    </a:lnTo>
                    <a:lnTo>
                      <a:pt x="34" y="0"/>
                    </a:lnTo>
                    <a:lnTo>
                      <a:pt x="26" y="2"/>
                    </a:lnTo>
                    <a:lnTo>
                      <a:pt x="19" y="5"/>
                    </a:lnTo>
                    <a:lnTo>
                      <a:pt x="13" y="9"/>
                    </a:lnTo>
                    <a:lnTo>
                      <a:pt x="6" y="13"/>
                    </a:lnTo>
                    <a:lnTo>
                      <a:pt x="2" y="20"/>
                    </a:lnTo>
                    <a:lnTo>
                      <a:pt x="0" y="29"/>
                    </a:lnTo>
                    <a:lnTo>
                      <a:pt x="0" y="35"/>
                    </a:lnTo>
                    <a:lnTo>
                      <a:pt x="0" y="44"/>
                    </a:lnTo>
                    <a:lnTo>
                      <a:pt x="2" y="51"/>
                    </a:lnTo>
                    <a:lnTo>
                      <a:pt x="6" y="59"/>
                    </a:lnTo>
                    <a:lnTo>
                      <a:pt x="13" y="66"/>
                    </a:lnTo>
                    <a:lnTo>
                      <a:pt x="19" y="72"/>
                    </a:lnTo>
                    <a:lnTo>
                      <a:pt x="28" y="79"/>
                    </a:lnTo>
                    <a:lnTo>
                      <a:pt x="37" y="81"/>
                    </a:lnTo>
                    <a:lnTo>
                      <a:pt x="45" y="83"/>
                    </a:lnTo>
                    <a:lnTo>
                      <a:pt x="54" y="86"/>
                    </a:lnTo>
                    <a:lnTo>
                      <a:pt x="63" y="83"/>
                    </a:lnTo>
                    <a:lnTo>
                      <a:pt x="69" y="81"/>
                    </a:lnTo>
                    <a:lnTo>
                      <a:pt x="76" y="77"/>
                    </a:lnTo>
                    <a:lnTo>
                      <a:pt x="83" y="72"/>
                    </a:lnTo>
                    <a:close/>
                  </a:path>
                </a:pathLst>
              </a:custGeom>
              <a:solidFill>
                <a:srgbClr val="FBE7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799" name="任意多边形 311798"/>
              <p:cNvSpPr/>
              <p:nvPr/>
            </p:nvSpPr>
            <p:spPr>
              <a:xfrm>
                <a:off x="1428" y="1352"/>
                <a:ext cx="89" cy="84"/>
              </a:xfrm>
              <a:custGeom>
                <a:rect l="0" t="0" r="0" b="0"/>
                <a:pathLst>
                  <a:path w="89" h="84">
                    <a:moveTo>
                      <a:pt x="83" y="70"/>
                    </a:moveTo>
                    <a:lnTo>
                      <a:pt x="87" y="64"/>
                    </a:lnTo>
                    <a:lnTo>
                      <a:pt x="89" y="57"/>
                    </a:lnTo>
                    <a:lnTo>
                      <a:pt x="89" y="49"/>
                    </a:lnTo>
                    <a:lnTo>
                      <a:pt x="89" y="42"/>
                    </a:lnTo>
                    <a:lnTo>
                      <a:pt x="85" y="33"/>
                    </a:lnTo>
                    <a:lnTo>
                      <a:pt x="80" y="27"/>
                    </a:lnTo>
                    <a:lnTo>
                      <a:pt x="76" y="18"/>
                    </a:lnTo>
                    <a:lnTo>
                      <a:pt x="69" y="14"/>
                    </a:lnTo>
                    <a:lnTo>
                      <a:pt x="61" y="7"/>
                    </a:lnTo>
                    <a:lnTo>
                      <a:pt x="52" y="3"/>
                    </a:lnTo>
                    <a:lnTo>
                      <a:pt x="43" y="0"/>
                    </a:lnTo>
                    <a:lnTo>
                      <a:pt x="34" y="0"/>
                    </a:lnTo>
                    <a:lnTo>
                      <a:pt x="26" y="3"/>
                    </a:lnTo>
                    <a:lnTo>
                      <a:pt x="19" y="5"/>
                    </a:lnTo>
                    <a:lnTo>
                      <a:pt x="13" y="7"/>
                    </a:lnTo>
                    <a:lnTo>
                      <a:pt x="6" y="14"/>
                    </a:lnTo>
                    <a:lnTo>
                      <a:pt x="2" y="20"/>
                    </a:lnTo>
                    <a:lnTo>
                      <a:pt x="0" y="27"/>
                    </a:lnTo>
                    <a:lnTo>
                      <a:pt x="0" y="35"/>
                    </a:lnTo>
                    <a:lnTo>
                      <a:pt x="0" y="42"/>
                    </a:lnTo>
                    <a:lnTo>
                      <a:pt x="4" y="51"/>
                    </a:lnTo>
                    <a:lnTo>
                      <a:pt x="6" y="57"/>
                    </a:lnTo>
                    <a:lnTo>
                      <a:pt x="13" y="64"/>
                    </a:lnTo>
                    <a:lnTo>
                      <a:pt x="19" y="70"/>
                    </a:lnTo>
                    <a:lnTo>
                      <a:pt x="28" y="77"/>
                    </a:lnTo>
                    <a:lnTo>
                      <a:pt x="37" y="79"/>
                    </a:lnTo>
                    <a:lnTo>
                      <a:pt x="45" y="81"/>
                    </a:lnTo>
                    <a:lnTo>
                      <a:pt x="54" y="84"/>
                    </a:lnTo>
                    <a:lnTo>
                      <a:pt x="63" y="81"/>
                    </a:lnTo>
                    <a:lnTo>
                      <a:pt x="69" y="79"/>
                    </a:lnTo>
                    <a:lnTo>
                      <a:pt x="76" y="75"/>
                    </a:lnTo>
                    <a:lnTo>
                      <a:pt x="83" y="70"/>
                    </a:lnTo>
                    <a:close/>
                  </a:path>
                </a:pathLst>
              </a:custGeom>
              <a:solidFill>
                <a:srgbClr val="FCE9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0" name="任意多边形 311799"/>
              <p:cNvSpPr/>
              <p:nvPr/>
            </p:nvSpPr>
            <p:spPr>
              <a:xfrm>
                <a:off x="1428" y="1355"/>
                <a:ext cx="89" cy="78"/>
              </a:xfrm>
              <a:custGeom>
                <a:rect l="0" t="0" r="0" b="0"/>
                <a:pathLst>
                  <a:path w="89" h="78">
                    <a:moveTo>
                      <a:pt x="83" y="67"/>
                    </a:moveTo>
                    <a:lnTo>
                      <a:pt x="85" y="61"/>
                    </a:lnTo>
                    <a:lnTo>
                      <a:pt x="87" y="54"/>
                    </a:lnTo>
                    <a:lnTo>
                      <a:pt x="89" y="46"/>
                    </a:lnTo>
                    <a:lnTo>
                      <a:pt x="87" y="39"/>
                    </a:lnTo>
                    <a:lnTo>
                      <a:pt x="85" y="30"/>
                    </a:lnTo>
                    <a:lnTo>
                      <a:pt x="80" y="24"/>
                    </a:lnTo>
                    <a:lnTo>
                      <a:pt x="74" y="17"/>
                    </a:lnTo>
                    <a:lnTo>
                      <a:pt x="67" y="11"/>
                    </a:lnTo>
                    <a:lnTo>
                      <a:pt x="59" y="6"/>
                    </a:lnTo>
                    <a:lnTo>
                      <a:pt x="52" y="2"/>
                    </a:lnTo>
                    <a:lnTo>
                      <a:pt x="43" y="0"/>
                    </a:lnTo>
                    <a:lnTo>
                      <a:pt x="34" y="0"/>
                    </a:lnTo>
                    <a:lnTo>
                      <a:pt x="26" y="0"/>
                    </a:lnTo>
                    <a:lnTo>
                      <a:pt x="19" y="2"/>
                    </a:lnTo>
                    <a:lnTo>
                      <a:pt x="13" y="6"/>
                    </a:lnTo>
                    <a:lnTo>
                      <a:pt x="6" y="11"/>
                    </a:lnTo>
                    <a:lnTo>
                      <a:pt x="2" y="17"/>
                    </a:lnTo>
                    <a:lnTo>
                      <a:pt x="0" y="26"/>
                    </a:lnTo>
                    <a:lnTo>
                      <a:pt x="0" y="32"/>
                    </a:lnTo>
                    <a:lnTo>
                      <a:pt x="2" y="39"/>
                    </a:lnTo>
                    <a:lnTo>
                      <a:pt x="4" y="48"/>
                    </a:lnTo>
                    <a:lnTo>
                      <a:pt x="8" y="54"/>
                    </a:lnTo>
                    <a:lnTo>
                      <a:pt x="13" y="61"/>
                    </a:lnTo>
                    <a:lnTo>
                      <a:pt x="21" y="67"/>
                    </a:lnTo>
                    <a:lnTo>
                      <a:pt x="28" y="74"/>
                    </a:lnTo>
                    <a:lnTo>
                      <a:pt x="37" y="76"/>
                    </a:lnTo>
                    <a:lnTo>
                      <a:pt x="45" y="78"/>
                    </a:lnTo>
                    <a:lnTo>
                      <a:pt x="54" y="78"/>
                    </a:lnTo>
                    <a:lnTo>
                      <a:pt x="63" y="78"/>
                    </a:lnTo>
                    <a:lnTo>
                      <a:pt x="69" y="76"/>
                    </a:lnTo>
                    <a:lnTo>
                      <a:pt x="76" y="72"/>
                    </a:lnTo>
                    <a:lnTo>
                      <a:pt x="83" y="67"/>
                    </a:lnTo>
                    <a:close/>
                  </a:path>
                </a:pathLst>
              </a:custGeom>
              <a:solidFill>
                <a:srgbClr val="FCE9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1" name="任意多边形 311800"/>
              <p:cNvSpPr/>
              <p:nvPr/>
            </p:nvSpPr>
            <p:spPr>
              <a:xfrm>
                <a:off x="1428" y="1357"/>
                <a:ext cx="87" cy="76"/>
              </a:xfrm>
              <a:custGeom>
                <a:rect l="0" t="0" r="0" b="0"/>
                <a:pathLst>
                  <a:path w="87" h="76">
                    <a:moveTo>
                      <a:pt x="80" y="65"/>
                    </a:moveTo>
                    <a:lnTo>
                      <a:pt x="85" y="59"/>
                    </a:lnTo>
                    <a:lnTo>
                      <a:pt x="87" y="52"/>
                    </a:lnTo>
                    <a:lnTo>
                      <a:pt x="87" y="46"/>
                    </a:lnTo>
                    <a:lnTo>
                      <a:pt x="87" y="37"/>
                    </a:lnTo>
                    <a:lnTo>
                      <a:pt x="83" y="30"/>
                    </a:lnTo>
                    <a:lnTo>
                      <a:pt x="78" y="24"/>
                    </a:lnTo>
                    <a:lnTo>
                      <a:pt x="74" y="15"/>
                    </a:lnTo>
                    <a:lnTo>
                      <a:pt x="67" y="11"/>
                    </a:lnTo>
                    <a:lnTo>
                      <a:pt x="59" y="6"/>
                    </a:lnTo>
                    <a:lnTo>
                      <a:pt x="50" y="2"/>
                    </a:lnTo>
                    <a:lnTo>
                      <a:pt x="41" y="0"/>
                    </a:lnTo>
                    <a:lnTo>
                      <a:pt x="34" y="0"/>
                    </a:lnTo>
                    <a:lnTo>
                      <a:pt x="26" y="0"/>
                    </a:lnTo>
                    <a:lnTo>
                      <a:pt x="19" y="2"/>
                    </a:lnTo>
                    <a:lnTo>
                      <a:pt x="13" y="6"/>
                    </a:lnTo>
                    <a:lnTo>
                      <a:pt x="6" y="11"/>
                    </a:lnTo>
                    <a:lnTo>
                      <a:pt x="4" y="17"/>
                    </a:lnTo>
                    <a:lnTo>
                      <a:pt x="2" y="24"/>
                    </a:lnTo>
                    <a:lnTo>
                      <a:pt x="0" y="30"/>
                    </a:lnTo>
                    <a:lnTo>
                      <a:pt x="2" y="39"/>
                    </a:lnTo>
                    <a:lnTo>
                      <a:pt x="4" y="46"/>
                    </a:lnTo>
                    <a:lnTo>
                      <a:pt x="8" y="52"/>
                    </a:lnTo>
                    <a:lnTo>
                      <a:pt x="15" y="61"/>
                    </a:lnTo>
                    <a:lnTo>
                      <a:pt x="21" y="65"/>
                    </a:lnTo>
                    <a:lnTo>
                      <a:pt x="30" y="70"/>
                    </a:lnTo>
                    <a:lnTo>
                      <a:pt x="37" y="74"/>
                    </a:lnTo>
                    <a:lnTo>
                      <a:pt x="45" y="76"/>
                    </a:lnTo>
                    <a:lnTo>
                      <a:pt x="54" y="76"/>
                    </a:lnTo>
                    <a:lnTo>
                      <a:pt x="63" y="76"/>
                    </a:lnTo>
                    <a:lnTo>
                      <a:pt x="69" y="74"/>
                    </a:lnTo>
                    <a:lnTo>
                      <a:pt x="76" y="70"/>
                    </a:lnTo>
                    <a:lnTo>
                      <a:pt x="80" y="65"/>
                    </a:lnTo>
                    <a:close/>
                  </a:path>
                </a:pathLst>
              </a:custGeom>
              <a:solidFill>
                <a:srgbClr val="FCEA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2" name="任意多边形 311801"/>
              <p:cNvSpPr/>
              <p:nvPr/>
            </p:nvSpPr>
            <p:spPr>
              <a:xfrm>
                <a:off x="1430" y="1359"/>
                <a:ext cx="85" cy="74"/>
              </a:xfrm>
              <a:custGeom>
                <a:rect l="0" t="0" r="0" b="0"/>
                <a:pathLst>
                  <a:path w="85" h="74">
                    <a:moveTo>
                      <a:pt x="78" y="63"/>
                    </a:moveTo>
                    <a:lnTo>
                      <a:pt x="83" y="57"/>
                    </a:lnTo>
                    <a:lnTo>
                      <a:pt x="83" y="50"/>
                    </a:lnTo>
                    <a:lnTo>
                      <a:pt x="85" y="44"/>
                    </a:lnTo>
                    <a:lnTo>
                      <a:pt x="83" y="35"/>
                    </a:lnTo>
                    <a:lnTo>
                      <a:pt x="81" y="28"/>
                    </a:lnTo>
                    <a:lnTo>
                      <a:pt x="76" y="22"/>
                    </a:lnTo>
                    <a:lnTo>
                      <a:pt x="70" y="15"/>
                    </a:lnTo>
                    <a:lnTo>
                      <a:pt x="63" y="9"/>
                    </a:lnTo>
                    <a:lnTo>
                      <a:pt x="57" y="4"/>
                    </a:lnTo>
                    <a:lnTo>
                      <a:pt x="48" y="2"/>
                    </a:lnTo>
                    <a:lnTo>
                      <a:pt x="39" y="0"/>
                    </a:lnTo>
                    <a:lnTo>
                      <a:pt x="30" y="0"/>
                    </a:lnTo>
                    <a:lnTo>
                      <a:pt x="24" y="0"/>
                    </a:lnTo>
                    <a:lnTo>
                      <a:pt x="17" y="2"/>
                    </a:lnTo>
                    <a:lnTo>
                      <a:pt x="11" y="7"/>
                    </a:lnTo>
                    <a:lnTo>
                      <a:pt x="4" y="11"/>
                    </a:lnTo>
                    <a:lnTo>
                      <a:pt x="2" y="18"/>
                    </a:lnTo>
                    <a:lnTo>
                      <a:pt x="0" y="24"/>
                    </a:lnTo>
                    <a:lnTo>
                      <a:pt x="0" y="31"/>
                    </a:lnTo>
                    <a:lnTo>
                      <a:pt x="0" y="37"/>
                    </a:lnTo>
                    <a:lnTo>
                      <a:pt x="4" y="44"/>
                    </a:lnTo>
                    <a:lnTo>
                      <a:pt x="6" y="53"/>
                    </a:lnTo>
                    <a:lnTo>
                      <a:pt x="13" y="59"/>
                    </a:lnTo>
                    <a:lnTo>
                      <a:pt x="19" y="63"/>
                    </a:lnTo>
                    <a:lnTo>
                      <a:pt x="28" y="68"/>
                    </a:lnTo>
                    <a:lnTo>
                      <a:pt x="35" y="72"/>
                    </a:lnTo>
                    <a:lnTo>
                      <a:pt x="43" y="74"/>
                    </a:lnTo>
                    <a:lnTo>
                      <a:pt x="52" y="74"/>
                    </a:lnTo>
                    <a:lnTo>
                      <a:pt x="59" y="74"/>
                    </a:lnTo>
                    <a:lnTo>
                      <a:pt x="67" y="72"/>
                    </a:lnTo>
                    <a:lnTo>
                      <a:pt x="74" y="68"/>
                    </a:lnTo>
                    <a:lnTo>
                      <a:pt x="78" y="63"/>
                    </a:lnTo>
                    <a:close/>
                  </a:path>
                </a:pathLst>
              </a:custGeom>
              <a:solidFill>
                <a:srgbClr val="FCEA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3" name="任意多边形 311802"/>
              <p:cNvSpPr/>
              <p:nvPr/>
            </p:nvSpPr>
            <p:spPr>
              <a:xfrm>
                <a:off x="1430" y="1359"/>
                <a:ext cx="83" cy="74"/>
              </a:xfrm>
              <a:custGeom>
                <a:rect l="0" t="0" r="0" b="0"/>
                <a:pathLst>
                  <a:path w="83" h="74">
                    <a:moveTo>
                      <a:pt x="78" y="63"/>
                    </a:moveTo>
                    <a:lnTo>
                      <a:pt x="81" y="57"/>
                    </a:lnTo>
                    <a:lnTo>
                      <a:pt x="83" y="50"/>
                    </a:lnTo>
                    <a:lnTo>
                      <a:pt x="83" y="44"/>
                    </a:lnTo>
                    <a:lnTo>
                      <a:pt x="81" y="37"/>
                    </a:lnTo>
                    <a:lnTo>
                      <a:pt x="78" y="31"/>
                    </a:lnTo>
                    <a:lnTo>
                      <a:pt x="74" y="22"/>
                    </a:lnTo>
                    <a:lnTo>
                      <a:pt x="70" y="18"/>
                    </a:lnTo>
                    <a:lnTo>
                      <a:pt x="63" y="11"/>
                    </a:lnTo>
                    <a:lnTo>
                      <a:pt x="54" y="7"/>
                    </a:lnTo>
                    <a:lnTo>
                      <a:pt x="46" y="2"/>
                    </a:lnTo>
                    <a:lnTo>
                      <a:pt x="39" y="2"/>
                    </a:lnTo>
                    <a:lnTo>
                      <a:pt x="30" y="0"/>
                    </a:lnTo>
                    <a:lnTo>
                      <a:pt x="24" y="2"/>
                    </a:lnTo>
                    <a:lnTo>
                      <a:pt x="17" y="4"/>
                    </a:lnTo>
                    <a:lnTo>
                      <a:pt x="11" y="7"/>
                    </a:lnTo>
                    <a:lnTo>
                      <a:pt x="4" y="13"/>
                    </a:lnTo>
                    <a:lnTo>
                      <a:pt x="2" y="18"/>
                    </a:lnTo>
                    <a:lnTo>
                      <a:pt x="0" y="24"/>
                    </a:lnTo>
                    <a:lnTo>
                      <a:pt x="0" y="31"/>
                    </a:lnTo>
                    <a:lnTo>
                      <a:pt x="2" y="39"/>
                    </a:lnTo>
                    <a:lnTo>
                      <a:pt x="4" y="46"/>
                    </a:lnTo>
                    <a:lnTo>
                      <a:pt x="8" y="53"/>
                    </a:lnTo>
                    <a:lnTo>
                      <a:pt x="13" y="59"/>
                    </a:lnTo>
                    <a:lnTo>
                      <a:pt x="19" y="63"/>
                    </a:lnTo>
                    <a:lnTo>
                      <a:pt x="28" y="68"/>
                    </a:lnTo>
                    <a:lnTo>
                      <a:pt x="37" y="72"/>
                    </a:lnTo>
                    <a:lnTo>
                      <a:pt x="43" y="74"/>
                    </a:lnTo>
                    <a:lnTo>
                      <a:pt x="52" y="74"/>
                    </a:lnTo>
                    <a:lnTo>
                      <a:pt x="59" y="74"/>
                    </a:lnTo>
                    <a:lnTo>
                      <a:pt x="67" y="72"/>
                    </a:lnTo>
                    <a:lnTo>
                      <a:pt x="72" y="68"/>
                    </a:lnTo>
                    <a:lnTo>
                      <a:pt x="78" y="63"/>
                    </a:lnTo>
                    <a:close/>
                  </a:path>
                </a:pathLst>
              </a:custGeom>
              <a:solidFill>
                <a:srgbClr val="FCEA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4" name="任意多边形 311803"/>
              <p:cNvSpPr/>
              <p:nvPr/>
            </p:nvSpPr>
            <p:spPr>
              <a:xfrm>
                <a:off x="1430" y="1361"/>
                <a:ext cx="83" cy="72"/>
              </a:xfrm>
              <a:custGeom>
                <a:rect l="0" t="0" r="0" b="0"/>
                <a:pathLst>
                  <a:path w="83" h="72">
                    <a:moveTo>
                      <a:pt x="76" y="61"/>
                    </a:moveTo>
                    <a:lnTo>
                      <a:pt x="81" y="55"/>
                    </a:lnTo>
                    <a:lnTo>
                      <a:pt x="83" y="48"/>
                    </a:lnTo>
                    <a:lnTo>
                      <a:pt x="83" y="42"/>
                    </a:lnTo>
                    <a:lnTo>
                      <a:pt x="81" y="35"/>
                    </a:lnTo>
                    <a:lnTo>
                      <a:pt x="78" y="29"/>
                    </a:lnTo>
                    <a:lnTo>
                      <a:pt x="74" y="22"/>
                    </a:lnTo>
                    <a:lnTo>
                      <a:pt x="67" y="16"/>
                    </a:lnTo>
                    <a:lnTo>
                      <a:pt x="61" y="11"/>
                    </a:lnTo>
                    <a:lnTo>
                      <a:pt x="54" y="7"/>
                    </a:lnTo>
                    <a:lnTo>
                      <a:pt x="46" y="2"/>
                    </a:lnTo>
                    <a:lnTo>
                      <a:pt x="37" y="0"/>
                    </a:lnTo>
                    <a:lnTo>
                      <a:pt x="30" y="0"/>
                    </a:lnTo>
                    <a:lnTo>
                      <a:pt x="22" y="0"/>
                    </a:lnTo>
                    <a:lnTo>
                      <a:pt x="15" y="2"/>
                    </a:lnTo>
                    <a:lnTo>
                      <a:pt x="11" y="7"/>
                    </a:lnTo>
                    <a:lnTo>
                      <a:pt x="6" y="11"/>
                    </a:lnTo>
                    <a:lnTo>
                      <a:pt x="2" y="18"/>
                    </a:lnTo>
                    <a:lnTo>
                      <a:pt x="0" y="24"/>
                    </a:lnTo>
                    <a:lnTo>
                      <a:pt x="0" y="31"/>
                    </a:lnTo>
                    <a:lnTo>
                      <a:pt x="2" y="37"/>
                    </a:lnTo>
                    <a:lnTo>
                      <a:pt x="4" y="44"/>
                    </a:lnTo>
                    <a:lnTo>
                      <a:pt x="8" y="51"/>
                    </a:lnTo>
                    <a:lnTo>
                      <a:pt x="15" y="57"/>
                    </a:lnTo>
                    <a:lnTo>
                      <a:pt x="22" y="61"/>
                    </a:lnTo>
                    <a:lnTo>
                      <a:pt x="28" y="66"/>
                    </a:lnTo>
                    <a:lnTo>
                      <a:pt x="37" y="70"/>
                    </a:lnTo>
                    <a:lnTo>
                      <a:pt x="43" y="72"/>
                    </a:lnTo>
                    <a:lnTo>
                      <a:pt x="52" y="72"/>
                    </a:lnTo>
                    <a:lnTo>
                      <a:pt x="59" y="70"/>
                    </a:lnTo>
                    <a:lnTo>
                      <a:pt x="65" y="68"/>
                    </a:lnTo>
                    <a:lnTo>
                      <a:pt x="72" y="66"/>
                    </a:lnTo>
                    <a:lnTo>
                      <a:pt x="76" y="61"/>
                    </a:lnTo>
                    <a:close/>
                  </a:path>
                </a:pathLst>
              </a:custGeom>
              <a:solidFill>
                <a:srgbClr val="FCEB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5" name="任意多边形 311804"/>
              <p:cNvSpPr/>
              <p:nvPr/>
            </p:nvSpPr>
            <p:spPr>
              <a:xfrm>
                <a:off x="1430" y="1363"/>
                <a:ext cx="81" cy="70"/>
              </a:xfrm>
              <a:custGeom>
                <a:rect l="0" t="0" r="0" b="0"/>
                <a:pathLst>
                  <a:path w="81" h="70">
                    <a:moveTo>
                      <a:pt x="76" y="59"/>
                    </a:moveTo>
                    <a:lnTo>
                      <a:pt x="78" y="53"/>
                    </a:lnTo>
                    <a:lnTo>
                      <a:pt x="81" y="46"/>
                    </a:lnTo>
                    <a:lnTo>
                      <a:pt x="81" y="40"/>
                    </a:lnTo>
                    <a:lnTo>
                      <a:pt x="78" y="33"/>
                    </a:lnTo>
                    <a:lnTo>
                      <a:pt x="76" y="27"/>
                    </a:lnTo>
                    <a:lnTo>
                      <a:pt x="72" y="20"/>
                    </a:lnTo>
                    <a:lnTo>
                      <a:pt x="67" y="16"/>
                    </a:lnTo>
                    <a:lnTo>
                      <a:pt x="61" y="9"/>
                    </a:lnTo>
                    <a:lnTo>
                      <a:pt x="52" y="5"/>
                    </a:lnTo>
                    <a:lnTo>
                      <a:pt x="46" y="3"/>
                    </a:lnTo>
                    <a:lnTo>
                      <a:pt x="37" y="0"/>
                    </a:lnTo>
                    <a:lnTo>
                      <a:pt x="30" y="0"/>
                    </a:lnTo>
                    <a:lnTo>
                      <a:pt x="22" y="0"/>
                    </a:lnTo>
                    <a:lnTo>
                      <a:pt x="15" y="3"/>
                    </a:lnTo>
                    <a:lnTo>
                      <a:pt x="11" y="7"/>
                    </a:lnTo>
                    <a:lnTo>
                      <a:pt x="6" y="11"/>
                    </a:lnTo>
                    <a:lnTo>
                      <a:pt x="2" y="16"/>
                    </a:lnTo>
                    <a:lnTo>
                      <a:pt x="2" y="22"/>
                    </a:lnTo>
                    <a:lnTo>
                      <a:pt x="0" y="29"/>
                    </a:lnTo>
                    <a:lnTo>
                      <a:pt x="2" y="35"/>
                    </a:lnTo>
                    <a:lnTo>
                      <a:pt x="4" y="42"/>
                    </a:lnTo>
                    <a:lnTo>
                      <a:pt x="8" y="49"/>
                    </a:lnTo>
                    <a:lnTo>
                      <a:pt x="15" y="55"/>
                    </a:lnTo>
                    <a:lnTo>
                      <a:pt x="22" y="59"/>
                    </a:lnTo>
                    <a:lnTo>
                      <a:pt x="28" y="64"/>
                    </a:lnTo>
                    <a:lnTo>
                      <a:pt x="37" y="68"/>
                    </a:lnTo>
                    <a:lnTo>
                      <a:pt x="46" y="68"/>
                    </a:lnTo>
                    <a:lnTo>
                      <a:pt x="52" y="70"/>
                    </a:lnTo>
                    <a:lnTo>
                      <a:pt x="59" y="68"/>
                    </a:lnTo>
                    <a:lnTo>
                      <a:pt x="65" y="66"/>
                    </a:lnTo>
                    <a:lnTo>
                      <a:pt x="72" y="64"/>
                    </a:lnTo>
                    <a:lnTo>
                      <a:pt x="76" y="59"/>
                    </a:lnTo>
                    <a:close/>
                  </a:path>
                </a:pathLst>
              </a:custGeom>
              <a:solidFill>
                <a:srgbClr val="FCEB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6" name="任意多边形 311805"/>
              <p:cNvSpPr/>
              <p:nvPr/>
            </p:nvSpPr>
            <p:spPr>
              <a:xfrm>
                <a:off x="1432" y="1366"/>
                <a:ext cx="79" cy="65"/>
              </a:xfrm>
              <a:custGeom>
                <a:rect l="0" t="0" r="0" b="0"/>
                <a:pathLst>
                  <a:path w="79" h="65">
                    <a:moveTo>
                      <a:pt x="74" y="56"/>
                    </a:moveTo>
                    <a:lnTo>
                      <a:pt x="76" y="50"/>
                    </a:lnTo>
                    <a:lnTo>
                      <a:pt x="79" y="43"/>
                    </a:lnTo>
                    <a:lnTo>
                      <a:pt x="79" y="37"/>
                    </a:lnTo>
                    <a:lnTo>
                      <a:pt x="76" y="32"/>
                    </a:lnTo>
                    <a:lnTo>
                      <a:pt x="74" y="26"/>
                    </a:lnTo>
                    <a:lnTo>
                      <a:pt x="70" y="19"/>
                    </a:lnTo>
                    <a:lnTo>
                      <a:pt x="63" y="13"/>
                    </a:lnTo>
                    <a:lnTo>
                      <a:pt x="57" y="8"/>
                    </a:lnTo>
                    <a:lnTo>
                      <a:pt x="50" y="4"/>
                    </a:lnTo>
                    <a:lnTo>
                      <a:pt x="41" y="2"/>
                    </a:lnTo>
                    <a:lnTo>
                      <a:pt x="35" y="0"/>
                    </a:lnTo>
                    <a:lnTo>
                      <a:pt x="26" y="0"/>
                    </a:lnTo>
                    <a:lnTo>
                      <a:pt x="20" y="0"/>
                    </a:lnTo>
                    <a:lnTo>
                      <a:pt x="13" y="2"/>
                    </a:lnTo>
                    <a:lnTo>
                      <a:pt x="9" y="6"/>
                    </a:lnTo>
                    <a:lnTo>
                      <a:pt x="4" y="11"/>
                    </a:lnTo>
                    <a:lnTo>
                      <a:pt x="0" y="15"/>
                    </a:lnTo>
                    <a:lnTo>
                      <a:pt x="0" y="21"/>
                    </a:lnTo>
                    <a:lnTo>
                      <a:pt x="0" y="28"/>
                    </a:lnTo>
                    <a:lnTo>
                      <a:pt x="0" y="35"/>
                    </a:lnTo>
                    <a:lnTo>
                      <a:pt x="4" y="41"/>
                    </a:lnTo>
                    <a:lnTo>
                      <a:pt x="9" y="46"/>
                    </a:lnTo>
                    <a:lnTo>
                      <a:pt x="13" y="52"/>
                    </a:lnTo>
                    <a:lnTo>
                      <a:pt x="20" y="56"/>
                    </a:lnTo>
                    <a:lnTo>
                      <a:pt x="28" y="61"/>
                    </a:lnTo>
                    <a:lnTo>
                      <a:pt x="35" y="65"/>
                    </a:lnTo>
                    <a:lnTo>
                      <a:pt x="44" y="65"/>
                    </a:lnTo>
                    <a:lnTo>
                      <a:pt x="50" y="65"/>
                    </a:lnTo>
                    <a:lnTo>
                      <a:pt x="57" y="65"/>
                    </a:lnTo>
                    <a:lnTo>
                      <a:pt x="63" y="63"/>
                    </a:lnTo>
                    <a:lnTo>
                      <a:pt x="70" y="61"/>
                    </a:lnTo>
                    <a:lnTo>
                      <a:pt x="74" y="56"/>
                    </a:lnTo>
                    <a:close/>
                  </a:path>
                </a:pathLst>
              </a:custGeom>
              <a:solidFill>
                <a:srgbClr val="FCEC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7" name="任意多边形 311806"/>
              <p:cNvSpPr/>
              <p:nvPr/>
            </p:nvSpPr>
            <p:spPr>
              <a:xfrm>
                <a:off x="1432" y="1366"/>
                <a:ext cx="76" cy="65"/>
              </a:xfrm>
              <a:custGeom>
                <a:rect l="0" t="0" r="0" b="0"/>
                <a:pathLst>
                  <a:path w="76" h="65">
                    <a:moveTo>
                      <a:pt x="72" y="56"/>
                    </a:moveTo>
                    <a:lnTo>
                      <a:pt x="76" y="50"/>
                    </a:lnTo>
                    <a:lnTo>
                      <a:pt x="76" y="43"/>
                    </a:lnTo>
                    <a:lnTo>
                      <a:pt x="76" y="39"/>
                    </a:lnTo>
                    <a:lnTo>
                      <a:pt x="74" y="32"/>
                    </a:lnTo>
                    <a:lnTo>
                      <a:pt x="72" y="26"/>
                    </a:lnTo>
                    <a:lnTo>
                      <a:pt x="68" y="19"/>
                    </a:lnTo>
                    <a:lnTo>
                      <a:pt x="63" y="15"/>
                    </a:lnTo>
                    <a:lnTo>
                      <a:pt x="57" y="8"/>
                    </a:lnTo>
                    <a:lnTo>
                      <a:pt x="48" y="6"/>
                    </a:lnTo>
                    <a:lnTo>
                      <a:pt x="41" y="2"/>
                    </a:lnTo>
                    <a:lnTo>
                      <a:pt x="33" y="2"/>
                    </a:lnTo>
                    <a:lnTo>
                      <a:pt x="26" y="0"/>
                    </a:lnTo>
                    <a:lnTo>
                      <a:pt x="20" y="2"/>
                    </a:lnTo>
                    <a:lnTo>
                      <a:pt x="13" y="4"/>
                    </a:lnTo>
                    <a:lnTo>
                      <a:pt x="9" y="6"/>
                    </a:lnTo>
                    <a:lnTo>
                      <a:pt x="4" y="11"/>
                    </a:lnTo>
                    <a:lnTo>
                      <a:pt x="2" y="17"/>
                    </a:lnTo>
                    <a:lnTo>
                      <a:pt x="0" y="21"/>
                    </a:lnTo>
                    <a:lnTo>
                      <a:pt x="0" y="28"/>
                    </a:lnTo>
                    <a:lnTo>
                      <a:pt x="2" y="35"/>
                    </a:lnTo>
                    <a:lnTo>
                      <a:pt x="4" y="41"/>
                    </a:lnTo>
                    <a:lnTo>
                      <a:pt x="9" y="48"/>
                    </a:lnTo>
                    <a:lnTo>
                      <a:pt x="15" y="52"/>
                    </a:lnTo>
                    <a:lnTo>
                      <a:pt x="22" y="56"/>
                    </a:lnTo>
                    <a:lnTo>
                      <a:pt x="28" y="61"/>
                    </a:lnTo>
                    <a:lnTo>
                      <a:pt x="35" y="63"/>
                    </a:lnTo>
                    <a:lnTo>
                      <a:pt x="44" y="65"/>
                    </a:lnTo>
                    <a:lnTo>
                      <a:pt x="50" y="65"/>
                    </a:lnTo>
                    <a:lnTo>
                      <a:pt x="57" y="65"/>
                    </a:lnTo>
                    <a:lnTo>
                      <a:pt x="63" y="63"/>
                    </a:lnTo>
                    <a:lnTo>
                      <a:pt x="68" y="61"/>
                    </a:lnTo>
                    <a:lnTo>
                      <a:pt x="72" y="56"/>
                    </a:lnTo>
                    <a:close/>
                  </a:path>
                </a:pathLst>
              </a:custGeom>
              <a:solidFill>
                <a:srgbClr val="FCED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8" name="任意多边形 311807"/>
              <p:cNvSpPr/>
              <p:nvPr/>
            </p:nvSpPr>
            <p:spPr>
              <a:xfrm>
                <a:off x="1432" y="1368"/>
                <a:ext cx="76" cy="63"/>
              </a:xfrm>
              <a:custGeom>
                <a:rect l="0" t="0" r="0" b="0"/>
                <a:pathLst>
                  <a:path w="76" h="62">
                    <a:moveTo>
                      <a:pt x="72" y="52"/>
                    </a:moveTo>
                    <a:lnTo>
                      <a:pt x="74" y="48"/>
                    </a:lnTo>
                    <a:lnTo>
                      <a:pt x="76" y="44"/>
                    </a:lnTo>
                    <a:lnTo>
                      <a:pt x="76" y="37"/>
                    </a:lnTo>
                    <a:lnTo>
                      <a:pt x="74" y="30"/>
                    </a:lnTo>
                    <a:lnTo>
                      <a:pt x="70" y="24"/>
                    </a:lnTo>
                    <a:lnTo>
                      <a:pt x="68" y="19"/>
                    </a:lnTo>
                    <a:lnTo>
                      <a:pt x="61" y="13"/>
                    </a:lnTo>
                    <a:lnTo>
                      <a:pt x="55" y="9"/>
                    </a:lnTo>
                    <a:lnTo>
                      <a:pt x="48" y="4"/>
                    </a:lnTo>
                    <a:lnTo>
                      <a:pt x="39" y="2"/>
                    </a:lnTo>
                    <a:lnTo>
                      <a:pt x="33" y="0"/>
                    </a:lnTo>
                    <a:lnTo>
                      <a:pt x="26" y="0"/>
                    </a:lnTo>
                    <a:lnTo>
                      <a:pt x="20" y="2"/>
                    </a:lnTo>
                    <a:lnTo>
                      <a:pt x="13" y="4"/>
                    </a:lnTo>
                    <a:lnTo>
                      <a:pt x="9" y="6"/>
                    </a:lnTo>
                    <a:lnTo>
                      <a:pt x="4" y="11"/>
                    </a:lnTo>
                    <a:lnTo>
                      <a:pt x="2" y="15"/>
                    </a:lnTo>
                    <a:lnTo>
                      <a:pt x="0" y="22"/>
                    </a:lnTo>
                    <a:lnTo>
                      <a:pt x="0" y="28"/>
                    </a:lnTo>
                    <a:lnTo>
                      <a:pt x="2" y="33"/>
                    </a:lnTo>
                    <a:lnTo>
                      <a:pt x="4" y="39"/>
                    </a:lnTo>
                    <a:lnTo>
                      <a:pt x="9" y="46"/>
                    </a:lnTo>
                    <a:lnTo>
                      <a:pt x="15" y="50"/>
                    </a:lnTo>
                    <a:lnTo>
                      <a:pt x="22" y="54"/>
                    </a:lnTo>
                    <a:lnTo>
                      <a:pt x="28" y="59"/>
                    </a:lnTo>
                    <a:lnTo>
                      <a:pt x="35" y="61"/>
                    </a:lnTo>
                    <a:lnTo>
                      <a:pt x="44" y="63"/>
                    </a:lnTo>
                    <a:lnTo>
                      <a:pt x="50" y="63"/>
                    </a:lnTo>
                    <a:lnTo>
                      <a:pt x="57" y="63"/>
                    </a:lnTo>
                    <a:lnTo>
                      <a:pt x="63" y="61"/>
                    </a:lnTo>
                    <a:lnTo>
                      <a:pt x="68" y="57"/>
                    </a:lnTo>
                    <a:lnTo>
                      <a:pt x="72" y="52"/>
                    </a:lnTo>
                    <a:close/>
                  </a:path>
                </a:pathLst>
              </a:custGeom>
              <a:solidFill>
                <a:srgbClr val="FDE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09" name="任意多边形 311808"/>
              <p:cNvSpPr/>
              <p:nvPr/>
            </p:nvSpPr>
            <p:spPr>
              <a:xfrm>
                <a:off x="1432" y="1370"/>
                <a:ext cx="74" cy="61"/>
              </a:xfrm>
              <a:custGeom>
                <a:rect l="0" t="0" r="0" b="0"/>
                <a:pathLst>
                  <a:path w="74" h="61">
                    <a:moveTo>
                      <a:pt x="72" y="50"/>
                    </a:moveTo>
                    <a:lnTo>
                      <a:pt x="74" y="46"/>
                    </a:lnTo>
                    <a:lnTo>
                      <a:pt x="74" y="42"/>
                    </a:lnTo>
                    <a:lnTo>
                      <a:pt x="74" y="35"/>
                    </a:lnTo>
                    <a:lnTo>
                      <a:pt x="72" y="28"/>
                    </a:lnTo>
                    <a:lnTo>
                      <a:pt x="70" y="24"/>
                    </a:lnTo>
                    <a:lnTo>
                      <a:pt x="65" y="17"/>
                    </a:lnTo>
                    <a:lnTo>
                      <a:pt x="61" y="13"/>
                    </a:lnTo>
                    <a:lnTo>
                      <a:pt x="55" y="9"/>
                    </a:lnTo>
                    <a:lnTo>
                      <a:pt x="39" y="2"/>
                    </a:lnTo>
                    <a:lnTo>
                      <a:pt x="26" y="0"/>
                    </a:lnTo>
                    <a:lnTo>
                      <a:pt x="20" y="0"/>
                    </a:lnTo>
                    <a:lnTo>
                      <a:pt x="13" y="2"/>
                    </a:lnTo>
                    <a:lnTo>
                      <a:pt x="9" y="7"/>
                    </a:lnTo>
                    <a:lnTo>
                      <a:pt x="4" y="11"/>
                    </a:lnTo>
                    <a:lnTo>
                      <a:pt x="2" y="15"/>
                    </a:lnTo>
                    <a:lnTo>
                      <a:pt x="0" y="20"/>
                    </a:lnTo>
                    <a:lnTo>
                      <a:pt x="2" y="26"/>
                    </a:lnTo>
                    <a:lnTo>
                      <a:pt x="2" y="33"/>
                    </a:lnTo>
                    <a:lnTo>
                      <a:pt x="6" y="37"/>
                    </a:lnTo>
                    <a:lnTo>
                      <a:pt x="11" y="44"/>
                    </a:lnTo>
                    <a:lnTo>
                      <a:pt x="15" y="48"/>
                    </a:lnTo>
                    <a:lnTo>
                      <a:pt x="22" y="52"/>
                    </a:lnTo>
                    <a:lnTo>
                      <a:pt x="37" y="59"/>
                    </a:lnTo>
                    <a:lnTo>
                      <a:pt x="50" y="61"/>
                    </a:lnTo>
                    <a:lnTo>
                      <a:pt x="57" y="61"/>
                    </a:lnTo>
                    <a:lnTo>
                      <a:pt x="63" y="59"/>
                    </a:lnTo>
                    <a:lnTo>
                      <a:pt x="68" y="55"/>
                    </a:lnTo>
                    <a:lnTo>
                      <a:pt x="72" y="50"/>
                    </a:lnTo>
                    <a:close/>
                  </a:path>
                </a:pathLst>
              </a:custGeom>
              <a:solidFill>
                <a:srgbClr val="FCEE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0" name="任意多边形 311809"/>
              <p:cNvSpPr/>
              <p:nvPr/>
            </p:nvSpPr>
            <p:spPr>
              <a:xfrm>
                <a:off x="1434" y="1372"/>
                <a:ext cx="72" cy="59"/>
              </a:xfrm>
              <a:custGeom>
                <a:rect l="0" t="0" r="0" b="0"/>
                <a:pathLst>
                  <a:path w="72" h="59">
                    <a:moveTo>
                      <a:pt x="68" y="48"/>
                    </a:moveTo>
                    <a:lnTo>
                      <a:pt x="70" y="44"/>
                    </a:lnTo>
                    <a:lnTo>
                      <a:pt x="72" y="40"/>
                    </a:lnTo>
                    <a:lnTo>
                      <a:pt x="72" y="33"/>
                    </a:lnTo>
                    <a:lnTo>
                      <a:pt x="70" y="29"/>
                    </a:lnTo>
                    <a:lnTo>
                      <a:pt x="61" y="18"/>
                    </a:lnTo>
                    <a:lnTo>
                      <a:pt x="50" y="7"/>
                    </a:lnTo>
                    <a:lnTo>
                      <a:pt x="37" y="2"/>
                    </a:lnTo>
                    <a:lnTo>
                      <a:pt x="22" y="0"/>
                    </a:lnTo>
                    <a:lnTo>
                      <a:pt x="18" y="0"/>
                    </a:lnTo>
                    <a:lnTo>
                      <a:pt x="11" y="2"/>
                    </a:lnTo>
                    <a:lnTo>
                      <a:pt x="7" y="5"/>
                    </a:lnTo>
                    <a:lnTo>
                      <a:pt x="2" y="9"/>
                    </a:lnTo>
                    <a:lnTo>
                      <a:pt x="0" y="13"/>
                    </a:lnTo>
                    <a:lnTo>
                      <a:pt x="0" y="20"/>
                    </a:lnTo>
                    <a:lnTo>
                      <a:pt x="0" y="24"/>
                    </a:lnTo>
                    <a:lnTo>
                      <a:pt x="2" y="31"/>
                    </a:lnTo>
                    <a:lnTo>
                      <a:pt x="9" y="42"/>
                    </a:lnTo>
                    <a:lnTo>
                      <a:pt x="20" y="50"/>
                    </a:lnTo>
                    <a:lnTo>
                      <a:pt x="35" y="57"/>
                    </a:lnTo>
                    <a:lnTo>
                      <a:pt x="48" y="59"/>
                    </a:lnTo>
                    <a:lnTo>
                      <a:pt x="55" y="57"/>
                    </a:lnTo>
                    <a:lnTo>
                      <a:pt x="59" y="57"/>
                    </a:lnTo>
                    <a:lnTo>
                      <a:pt x="66" y="53"/>
                    </a:lnTo>
                    <a:lnTo>
                      <a:pt x="68" y="48"/>
                    </a:lnTo>
                    <a:close/>
                  </a:path>
                </a:pathLst>
              </a:custGeom>
              <a:solidFill>
                <a:srgbClr val="FCEE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1" name="任意多边形 311810"/>
              <p:cNvSpPr/>
              <p:nvPr/>
            </p:nvSpPr>
            <p:spPr>
              <a:xfrm>
                <a:off x="1434" y="1374"/>
                <a:ext cx="70" cy="57"/>
              </a:xfrm>
              <a:custGeom>
                <a:rect l="0" t="0" r="0" b="0"/>
                <a:pathLst>
                  <a:path w="70" h="57">
                    <a:moveTo>
                      <a:pt x="68" y="46"/>
                    </a:moveTo>
                    <a:lnTo>
                      <a:pt x="70" y="42"/>
                    </a:lnTo>
                    <a:lnTo>
                      <a:pt x="70" y="38"/>
                    </a:lnTo>
                    <a:lnTo>
                      <a:pt x="70" y="31"/>
                    </a:lnTo>
                    <a:lnTo>
                      <a:pt x="68" y="27"/>
                    </a:lnTo>
                    <a:lnTo>
                      <a:pt x="61" y="16"/>
                    </a:lnTo>
                    <a:lnTo>
                      <a:pt x="50" y="7"/>
                    </a:lnTo>
                    <a:lnTo>
                      <a:pt x="35" y="0"/>
                    </a:lnTo>
                    <a:lnTo>
                      <a:pt x="22" y="0"/>
                    </a:lnTo>
                    <a:lnTo>
                      <a:pt x="15" y="0"/>
                    </a:lnTo>
                    <a:lnTo>
                      <a:pt x="11" y="3"/>
                    </a:lnTo>
                    <a:lnTo>
                      <a:pt x="7" y="5"/>
                    </a:lnTo>
                    <a:lnTo>
                      <a:pt x="2" y="9"/>
                    </a:lnTo>
                    <a:lnTo>
                      <a:pt x="0" y="13"/>
                    </a:lnTo>
                    <a:lnTo>
                      <a:pt x="0" y="18"/>
                    </a:lnTo>
                    <a:lnTo>
                      <a:pt x="0" y="24"/>
                    </a:lnTo>
                    <a:lnTo>
                      <a:pt x="2" y="29"/>
                    </a:lnTo>
                    <a:lnTo>
                      <a:pt x="9" y="40"/>
                    </a:lnTo>
                    <a:lnTo>
                      <a:pt x="22" y="48"/>
                    </a:lnTo>
                    <a:lnTo>
                      <a:pt x="35" y="55"/>
                    </a:lnTo>
                    <a:lnTo>
                      <a:pt x="48" y="57"/>
                    </a:lnTo>
                    <a:lnTo>
                      <a:pt x="55" y="55"/>
                    </a:lnTo>
                    <a:lnTo>
                      <a:pt x="59" y="53"/>
                    </a:lnTo>
                    <a:lnTo>
                      <a:pt x="63" y="51"/>
                    </a:lnTo>
                    <a:lnTo>
                      <a:pt x="68" y="46"/>
                    </a:lnTo>
                    <a:close/>
                  </a:path>
                </a:pathLst>
              </a:custGeom>
              <a:solidFill>
                <a:srgbClr val="FDEF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2" name="任意多边形 311811"/>
              <p:cNvSpPr/>
              <p:nvPr/>
            </p:nvSpPr>
            <p:spPr>
              <a:xfrm>
                <a:off x="1434" y="1374"/>
                <a:ext cx="70" cy="57"/>
              </a:xfrm>
              <a:custGeom>
                <a:rect l="0" t="0" r="0" b="0"/>
                <a:pathLst>
                  <a:path w="70" h="57">
                    <a:moveTo>
                      <a:pt x="68" y="46"/>
                    </a:moveTo>
                    <a:lnTo>
                      <a:pt x="70" y="42"/>
                    </a:lnTo>
                    <a:lnTo>
                      <a:pt x="70" y="38"/>
                    </a:lnTo>
                    <a:lnTo>
                      <a:pt x="70" y="33"/>
                    </a:lnTo>
                    <a:lnTo>
                      <a:pt x="68" y="27"/>
                    </a:lnTo>
                    <a:lnTo>
                      <a:pt x="59" y="16"/>
                    </a:lnTo>
                    <a:lnTo>
                      <a:pt x="48" y="7"/>
                    </a:lnTo>
                    <a:lnTo>
                      <a:pt x="35" y="3"/>
                    </a:lnTo>
                    <a:lnTo>
                      <a:pt x="22" y="0"/>
                    </a:lnTo>
                    <a:lnTo>
                      <a:pt x="15" y="3"/>
                    </a:lnTo>
                    <a:lnTo>
                      <a:pt x="11" y="5"/>
                    </a:lnTo>
                    <a:lnTo>
                      <a:pt x="7" y="7"/>
                    </a:lnTo>
                    <a:lnTo>
                      <a:pt x="2" y="11"/>
                    </a:lnTo>
                    <a:lnTo>
                      <a:pt x="0" y="16"/>
                    </a:lnTo>
                    <a:lnTo>
                      <a:pt x="0" y="20"/>
                    </a:lnTo>
                    <a:lnTo>
                      <a:pt x="0" y="24"/>
                    </a:lnTo>
                    <a:lnTo>
                      <a:pt x="2" y="31"/>
                    </a:lnTo>
                    <a:lnTo>
                      <a:pt x="11" y="40"/>
                    </a:lnTo>
                    <a:lnTo>
                      <a:pt x="22" y="48"/>
                    </a:lnTo>
                    <a:lnTo>
                      <a:pt x="35" y="55"/>
                    </a:lnTo>
                    <a:lnTo>
                      <a:pt x="48" y="57"/>
                    </a:lnTo>
                    <a:lnTo>
                      <a:pt x="55" y="55"/>
                    </a:lnTo>
                    <a:lnTo>
                      <a:pt x="59" y="53"/>
                    </a:lnTo>
                    <a:lnTo>
                      <a:pt x="63" y="51"/>
                    </a:lnTo>
                    <a:lnTo>
                      <a:pt x="68" y="46"/>
                    </a:lnTo>
                    <a:close/>
                  </a:path>
                </a:pathLst>
              </a:custGeom>
              <a:solidFill>
                <a:srgbClr val="FDEF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3" name="任意多边形 311812"/>
              <p:cNvSpPr/>
              <p:nvPr/>
            </p:nvSpPr>
            <p:spPr>
              <a:xfrm>
                <a:off x="1434" y="1377"/>
                <a:ext cx="68" cy="52"/>
              </a:xfrm>
              <a:custGeom>
                <a:rect l="0" t="0" r="0" b="0"/>
                <a:pathLst>
                  <a:path w="68" h="52">
                    <a:moveTo>
                      <a:pt x="66" y="43"/>
                    </a:moveTo>
                    <a:lnTo>
                      <a:pt x="68" y="39"/>
                    </a:lnTo>
                    <a:lnTo>
                      <a:pt x="68" y="35"/>
                    </a:lnTo>
                    <a:lnTo>
                      <a:pt x="68" y="30"/>
                    </a:lnTo>
                    <a:lnTo>
                      <a:pt x="66" y="24"/>
                    </a:lnTo>
                    <a:lnTo>
                      <a:pt x="59" y="15"/>
                    </a:lnTo>
                    <a:lnTo>
                      <a:pt x="48" y="6"/>
                    </a:lnTo>
                    <a:lnTo>
                      <a:pt x="35" y="2"/>
                    </a:lnTo>
                    <a:lnTo>
                      <a:pt x="22" y="0"/>
                    </a:lnTo>
                    <a:lnTo>
                      <a:pt x="15" y="2"/>
                    </a:lnTo>
                    <a:lnTo>
                      <a:pt x="11" y="2"/>
                    </a:lnTo>
                    <a:lnTo>
                      <a:pt x="7" y="6"/>
                    </a:lnTo>
                    <a:lnTo>
                      <a:pt x="2" y="8"/>
                    </a:lnTo>
                    <a:lnTo>
                      <a:pt x="2" y="13"/>
                    </a:lnTo>
                    <a:lnTo>
                      <a:pt x="0" y="17"/>
                    </a:lnTo>
                    <a:lnTo>
                      <a:pt x="2" y="24"/>
                    </a:lnTo>
                    <a:lnTo>
                      <a:pt x="4" y="28"/>
                    </a:lnTo>
                    <a:lnTo>
                      <a:pt x="11" y="39"/>
                    </a:lnTo>
                    <a:lnTo>
                      <a:pt x="22" y="45"/>
                    </a:lnTo>
                    <a:lnTo>
                      <a:pt x="35" y="52"/>
                    </a:lnTo>
                    <a:lnTo>
                      <a:pt x="48" y="52"/>
                    </a:lnTo>
                    <a:lnTo>
                      <a:pt x="55" y="52"/>
                    </a:lnTo>
                    <a:lnTo>
                      <a:pt x="59" y="50"/>
                    </a:lnTo>
                    <a:lnTo>
                      <a:pt x="63" y="48"/>
                    </a:lnTo>
                    <a:lnTo>
                      <a:pt x="66" y="43"/>
                    </a:lnTo>
                    <a:close/>
                  </a:path>
                </a:pathLst>
              </a:custGeom>
              <a:solidFill>
                <a:srgbClr val="FDF0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4" name="任意多边形 311813"/>
              <p:cNvSpPr/>
              <p:nvPr/>
            </p:nvSpPr>
            <p:spPr>
              <a:xfrm>
                <a:off x="1436" y="1379"/>
                <a:ext cx="66" cy="50"/>
              </a:xfrm>
              <a:custGeom>
                <a:rect l="0" t="0" r="0" b="0"/>
                <a:pathLst>
                  <a:path w="66" h="50">
                    <a:moveTo>
                      <a:pt x="64" y="41"/>
                    </a:moveTo>
                    <a:lnTo>
                      <a:pt x="66" y="37"/>
                    </a:lnTo>
                    <a:lnTo>
                      <a:pt x="66" y="33"/>
                    </a:lnTo>
                    <a:lnTo>
                      <a:pt x="66" y="28"/>
                    </a:lnTo>
                    <a:lnTo>
                      <a:pt x="64" y="24"/>
                    </a:lnTo>
                    <a:lnTo>
                      <a:pt x="55" y="13"/>
                    </a:lnTo>
                    <a:lnTo>
                      <a:pt x="44" y="6"/>
                    </a:lnTo>
                    <a:lnTo>
                      <a:pt x="31" y="0"/>
                    </a:lnTo>
                    <a:lnTo>
                      <a:pt x="18" y="0"/>
                    </a:lnTo>
                    <a:lnTo>
                      <a:pt x="13" y="0"/>
                    </a:lnTo>
                    <a:lnTo>
                      <a:pt x="9" y="2"/>
                    </a:lnTo>
                    <a:lnTo>
                      <a:pt x="5" y="4"/>
                    </a:lnTo>
                    <a:lnTo>
                      <a:pt x="0" y="8"/>
                    </a:lnTo>
                    <a:lnTo>
                      <a:pt x="0" y="13"/>
                    </a:lnTo>
                    <a:lnTo>
                      <a:pt x="0" y="17"/>
                    </a:lnTo>
                    <a:lnTo>
                      <a:pt x="0" y="22"/>
                    </a:lnTo>
                    <a:lnTo>
                      <a:pt x="2" y="26"/>
                    </a:lnTo>
                    <a:lnTo>
                      <a:pt x="9" y="37"/>
                    </a:lnTo>
                    <a:lnTo>
                      <a:pt x="20" y="43"/>
                    </a:lnTo>
                    <a:lnTo>
                      <a:pt x="33" y="50"/>
                    </a:lnTo>
                    <a:lnTo>
                      <a:pt x="46" y="50"/>
                    </a:lnTo>
                    <a:lnTo>
                      <a:pt x="53" y="50"/>
                    </a:lnTo>
                    <a:lnTo>
                      <a:pt x="57" y="48"/>
                    </a:lnTo>
                    <a:lnTo>
                      <a:pt x="61" y="46"/>
                    </a:lnTo>
                    <a:lnTo>
                      <a:pt x="64" y="41"/>
                    </a:lnTo>
                    <a:close/>
                  </a:path>
                </a:pathLst>
              </a:custGeom>
              <a:solidFill>
                <a:srgbClr val="FDF0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5" name="任意多边形 311814"/>
              <p:cNvSpPr/>
              <p:nvPr/>
            </p:nvSpPr>
            <p:spPr>
              <a:xfrm>
                <a:off x="1436" y="1381"/>
                <a:ext cx="66" cy="48"/>
              </a:xfrm>
              <a:custGeom>
                <a:rect l="0" t="0" r="0" b="0"/>
                <a:pathLst>
                  <a:path w="66" h="48">
                    <a:moveTo>
                      <a:pt x="64" y="39"/>
                    </a:moveTo>
                    <a:lnTo>
                      <a:pt x="64" y="35"/>
                    </a:lnTo>
                    <a:lnTo>
                      <a:pt x="66" y="31"/>
                    </a:lnTo>
                    <a:lnTo>
                      <a:pt x="64" y="26"/>
                    </a:lnTo>
                    <a:lnTo>
                      <a:pt x="61" y="22"/>
                    </a:lnTo>
                    <a:lnTo>
                      <a:pt x="55" y="13"/>
                    </a:lnTo>
                    <a:lnTo>
                      <a:pt x="44" y="4"/>
                    </a:lnTo>
                    <a:lnTo>
                      <a:pt x="31" y="0"/>
                    </a:lnTo>
                    <a:lnTo>
                      <a:pt x="18" y="0"/>
                    </a:lnTo>
                    <a:lnTo>
                      <a:pt x="13" y="0"/>
                    </a:lnTo>
                    <a:lnTo>
                      <a:pt x="9" y="2"/>
                    </a:lnTo>
                    <a:lnTo>
                      <a:pt x="5" y="4"/>
                    </a:lnTo>
                    <a:lnTo>
                      <a:pt x="2" y="9"/>
                    </a:lnTo>
                    <a:lnTo>
                      <a:pt x="0" y="13"/>
                    </a:lnTo>
                    <a:lnTo>
                      <a:pt x="0" y="17"/>
                    </a:lnTo>
                    <a:lnTo>
                      <a:pt x="0" y="22"/>
                    </a:lnTo>
                    <a:lnTo>
                      <a:pt x="2" y="26"/>
                    </a:lnTo>
                    <a:lnTo>
                      <a:pt x="11" y="35"/>
                    </a:lnTo>
                    <a:lnTo>
                      <a:pt x="22" y="41"/>
                    </a:lnTo>
                    <a:lnTo>
                      <a:pt x="35" y="48"/>
                    </a:lnTo>
                    <a:lnTo>
                      <a:pt x="46" y="48"/>
                    </a:lnTo>
                    <a:lnTo>
                      <a:pt x="53" y="48"/>
                    </a:lnTo>
                    <a:lnTo>
                      <a:pt x="57" y="46"/>
                    </a:lnTo>
                    <a:lnTo>
                      <a:pt x="59" y="44"/>
                    </a:lnTo>
                    <a:lnTo>
                      <a:pt x="64" y="39"/>
                    </a:lnTo>
                    <a:close/>
                  </a:path>
                </a:pathLst>
              </a:custGeom>
              <a:solidFill>
                <a:srgbClr val="FDF2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6" name="任意多边形 311815"/>
              <p:cNvSpPr/>
              <p:nvPr/>
            </p:nvSpPr>
            <p:spPr>
              <a:xfrm>
                <a:off x="1436" y="1383"/>
                <a:ext cx="64" cy="46"/>
              </a:xfrm>
              <a:custGeom>
                <a:rect l="0" t="0" r="0" b="0"/>
                <a:pathLst>
                  <a:path w="64" h="46">
                    <a:moveTo>
                      <a:pt x="61" y="37"/>
                    </a:moveTo>
                    <a:lnTo>
                      <a:pt x="64" y="33"/>
                    </a:lnTo>
                    <a:lnTo>
                      <a:pt x="64" y="29"/>
                    </a:lnTo>
                    <a:lnTo>
                      <a:pt x="64" y="24"/>
                    </a:lnTo>
                    <a:lnTo>
                      <a:pt x="61" y="20"/>
                    </a:lnTo>
                    <a:lnTo>
                      <a:pt x="53" y="11"/>
                    </a:lnTo>
                    <a:lnTo>
                      <a:pt x="42" y="4"/>
                    </a:lnTo>
                    <a:lnTo>
                      <a:pt x="29" y="0"/>
                    </a:lnTo>
                    <a:lnTo>
                      <a:pt x="18" y="0"/>
                    </a:lnTo>
                    <a:lnTo>
                      <a:pt x="13" y="0"/>
                    </a:lnTo>
                    <a:lnTo>
                      <a:pt x="9" y="2"/>
                    </a:lnTo>
                    <a:lnTo>
                      <a:pt x="5" y="4"/>
                    </a:lnTo>
                    <a:lnTo>
                      <a:pt x="2" y="7"/>
                    </a:lnTo>
                    <a:lnTo>
                      <a:pt x="0" y="11"/>
                    </a:lnTo>
                    <a:lnTo>
                      <a:pt x="0" y="15"/>
                    </a:lnTo>
                    <a:lnTo>
                      <a:pt x="0" y="20"/>
                    </a:lnTo>
                    <a:lnTo>
                      <a:pt x="2" y="24"/>
                    </a:lnTo>
                    <a:lnTo>
                      <a:pt x="11" y="33"/>
                    </a:lnTo>
                    <a:lnTo>
                      <a:pt x="22" y="39"/>
                    </a:lnTo>
                    <a:lnTo>
                      <a:pt x="35" y="44"/>
                    </a:lnTo>
                    <a:lnTo>
                      <a:pt x="46" y="46"/>
                    </a:lnTo>
                    <a:lnTo>
                      <a:pt x="51" y="46"/>
                    </a:lnTo>
                    <a:lnTo>
                      <a:pt x="57" y="44"/>
                    </a:lnTo>
                    <a:lnTo>
                      <a:pt x="59" y="42"/>
                    </a:lnTo>
                    <a:lnTo>
                      <a:pt x="61" y="37"/>
                    </a:lnTo>
                    <a:close/>
                  </a:path>
                </a:pathLst>
              </a:custGeom>
              <a:solidFill>
                <a:srgbClr val="FDF2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7" name="任意多边形 311816"/>
              <p:cNvSpPr/>
              <p:nvPr/>
            </p:nvSpPr>
            <p:spPr>
              <a:xfrm>
                <a:off x="1436" y="1383"/>
                <a:ext cx="64" cy="46"/>
              </a:xfrm>
              <a:custGeom>
                <a:rect l="0" t="0" r="0" b="0"/>
                <a:pathLst>
                  <a:path w="64" h="46">
                    <a:moveTo>
                      <a:pt x="61" y="37"/>
                    </a:moveTo>
                    <a:lnTo>
                      <a:pt x="64" y="33"/>
                    </a:lnTo>
                    <a:lnTo>
                      <a:pt x="64" y="29"/>
                    </a:lnTo>
                    <a:lnTo>
                      <a:pt x="61" y="24"/>
                    </a:lnTo>
                    <a:lnTo>
                      <a:pt x="59" y="22"/>
                    </a:lnTo>
                    <a:lnTo>
                      <a:pt x="53" y="13"/>
                    </a:lnTo>
                    <a:lnTo>
                      <a:pt x="42" y="7"/>
                    </a:lnTo>
                    <a:lnTo>
                      <a:pt x="29" y="2"/>
                    </a:lnTo>
                    <a:lnTo>
                      <a:pt x="18" y="0"/>
                    </a:lnTo>
                    <a:lnTo>
                      <a:pt x="11" y="2"/>
                    </a:lnTo>
                    <a:lnTo>
                      <a:pt x="7" y="2"/>
                    </a:lnTo>
                    <a:lnTo>
                      <a:pt x="5" y="7"/>
                    </a:lnTo>
                    <a:lnTo>
                      <a:pt x="2" y="9"/>
                    </a:lnTo>
                    <a:lnTo>
                      <a:pt x="0" y="13"/>
                    </a:lnTo>
                    <a:lnTo>
                      <a:pt x="0" y="18"/>
                    </a:lnTo>
                    <a:lnTo>
                      <a:pt x="2" y="22"/>
                    </a:lnTo>
                    <a:lnTo>
                      <a:pt x="5" y="26"/>
                    </a:lnTo>
                    <a:lnTo>
                      <a:pt x="11" y="33"/>
                    </a:lnTo>
                    <a:lnTo>
                      <a:pt x="22" y="39"/>
                    </a:lnTo>
                    <a:lnTo>
                      <a:pt x="35" y="44"/>
                    </a:lnTo>
                    <a:lnTo>
                      <a:pt x="46" y="46"/>
                    </a:lnTo>
                    <a:lnTo>
                      <a:pt x="51" y="44"/>
                    </a:lnTo>
                    <a:lnTo>
                      <a:pt x="55" y="44"/>
                    </a:lnTo>
                    <a:lnTo>
                      <a:pt x="59" y="42"/>
                    </a:lnTo>
                    <a:lnTo>
                      <a:pt x="61" y="37"/>
                    </a:lnTo>
                    <a:close/>
                  </a:path>
                </a:pathLst>
              </a:custGeom>
              <a:solidFill>
                <a:srgbClr val="FDF2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8" name="任意多边形 311817"/>
              <p:cNvSpPr/>
              <p:nvPr/>
            </p:nvSpPr>
            <p:spPr>
              <a:xfrm>
                <a:off x="1436" y="1385"/>
                <a:ext cx="61" cy="44"/>
              </a:xfrm>
              <a:custGeom>
                <a:rect l="0" t="0" r="0" b="0"/>
                <a:pathLst>
                  <a:path w="61" h="44">
                    <a:moveTo>
                      <a:pt x="61" y="35"/>
                    </a:moveTo>
                    <a:lnTo>
                      <a:pt x="61" y="31"/>
                    </a:lnTo>
                    <a:lnTo>
                      <a:pt x="61" y="29"/>
                    </a:lnTo>
                    <a:lnTo>
                      <a:pt x="61" y="24"/>
                    </a:lnTo>
                    <a:lnTo>
                      <a:pt x="57" y="20"/>
                    </a:lnTo>
                    <a:lnTo>
                      <a:pt x="51" y="11"/>
                    </a:lnTo>
                    <a:lnTo>
                      <a:pt x="40" y="5"/>
                    </a:lnTo>
                    <a:lnTo>
                      <a:pt x="29" y="0"/>
                    </a:lnTo>
                    <a:lnTo>
                      <a:pt x="16" y="0"/>
                    </a:lnTo>
                    <a:lnTo>
                      <a:pt x="7" y="2"/>
                    </a:lnTo>
                    <a:lnTo>
                      <a:pt x="2" y="9"/>
                    </a:lnTo>
                    <a:lnTo>
                      <a:pt x="0" y="11"/>
                    </a:lnTo>
                    <a:lnTo>
                      <a:pt x="0" y="16"/>
                    </a:lnTo>
                    <a:lnTo>
                      <a:pt x="2" y="20"/>
                    </a:lnTo>
                    <a:lnTo>
                      <a:pt x="5" y="24"/>
                    </a:lnTo>
                    <a:lnTo>
                      <a:pt x="13" y="33"/>
                    </a:lnTo>
                    <a:lnTo>
                      <a:pt x="22" y="37"/>
                    </a:lnTo>
                    <a:lnTo>
                      <a:pt x="35" y="42"/>
                    </a:lnTo>
                    <a:lnTo>
                      <a:pt x="46" y="44"/>
                    </a:lnTo>
                    <a:lnTo>
                      <a:pt x="55" y="40"/>
                    </a:lnTo>
                    <a:lnTo>
                      <a:pt x="61" y="35"/>
                    </a:lnTo>
                    <a:close/>
                  </a:path>
                </a:pathLst>
              </a:custGeom>
              <a:solidFill>
                <a:srgbClr val="FDF3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19" name="任意多边形 311818"/>
              <p:cNvSpPr/>
              <p:nvPr/>
            </p:nvSpPr>
            <p:spPr>
              <a:xfrm>
                <a:off x="1438" y="1387"/>
                <a:ext cx="59" cy="40"/>
              </a:xfrm>
              <a:custGeom>
                <a:rect l="0" t="0" r="0" b="0"/>
                <a:pathLst>
                  <a:path w="59" h="40">
                    <a:moveTo>
                      <a:pt x="57" y="33"/>
                    </a:moveTo>
                    <a:lnTo>
                      <a:pt x="59" y="27"/>
                    </a:lnTo>
                    <a:lnTo>
                      <a:pt x="55" y="18"/>
                    </a:lnTo>
                    <a:lnTo>
                      <a:pt x="46" y="11"/>
                    </a:lnTo>
                    <a:lnTo>
                      <a:pt x="38" y="5"/>
                    </a:lnTo>
                    <a:lnTo>
                      <a:pt x="24" y="0"/>
                    </a:lnTo>
                    <a:lnTo>
                      <a:pt x="14" y="0"/>
                    </a:lnTo>
                    <a:lnTo>
                      <a:pt x="5" y="3"/>
                    </a:lnTo>
                    <a:lnTo>
                      <a:pt x="0" y="7"/>
                    </a:lnTo>
                    <a:lnTo>
                      <a:pt x="0" y="16"/>
                    </a:lnTo>
                    <a:lnTo>
                      <a:pt x="3" y="22"/>
                    </a:lnTo>
                    <a:lnTo>
                      <a:pt x="11" y="31"/>
                    </a:lnTo>
                    <a:lnTo>
                      <a:pt x="22" y="38"/>
                    </a:lnTo>
                    <a:lnTo>
                      <a:pt x="33" y="40"/>
                    </a:lnTo>
                    <a:lnTo>
                      <a:pt x="44" y="40"/>
                    </a:lnTo>
                    <a:lnTo>
                      <a:pt x="53" y="38"/>
                    </a:lnTo>
                    <a:lnTo>
                      <a:pt x="57" y="33"/>
                    </a:lnTo>
                    <a:close/>
                  </a:path>
                </a:pathLst>
              </a:custGeom>
              <a:solidFill>
                <a:srgbClr val="FDF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0" name="任意多边形 311819"/>
              <p:cNvSpPr/>
              <p:nvPr/>
            </p:nvSpPr>
            <p:spPr>
              <a:xfrm>
                <a:off x="1438" y="1390"/>
                <a:ext cx="57" cy="37"/>
              </a:xfrm>
              <a:custGeom>
                <a:rect l="0" t="0" r="0" b="0"/>
                <a:pathLst>
                  <a:path w="57" h="37">
                    <a:moveTo>
                      <a:pt x="57" y="30"/>
                    </a:moveTo>
                    <a:lnTo>
                      <a:pt x="57" y="24"/>
                    </a:lnTo>
                    <a:lnTo>
                      <a:pt x="53" y="15"/>
                    </a:lnTo>
                    <a:lnTo>
                      <a:pt x="46" y="8"/>
                    </a:lnTo>
                    <a:lnTo>
                      <a:pt x="35" y="2"/>
                    </a:lnTo>
                    <a:lnTo>
                      <a:pt x="24" y="0"/>
                    </a:lnTo>
                    <a:lnTo>
                      <a:pt x="14" y="0"/>
                    </a:lnTo>
                    <a:lnTo>
                      <a:pt x="5" y="2"/>
                    </a:lnTo>
                    <a:lnTo>
                      <a:pt x="0" y="6"/>
                    </a:lnTo>
                    <a:lnTo>
                      <a:pt x="0" y="13"/>
                    </a:lnTo>
                    <a:lnTo>
                      <a:pt x="5" y="22"/>
                    </a:lnTo>
                    <a:lnTo>
                      <a:pt x="11" y="28"/>
                    </a:lnTo>
                    <a:lnTo>
                      <a:pt x="22" y="35"/>
                    </a:lnTo>
                    <a:lnTo>
                      <a:pt x="33" y="37"/>
                    </a:lnTo>
                    <a:lnTo>
                      <a:pt x="44" y="37"/>
                    </a:lnTo>
                    <a:lnTo>
                      <a:pt x="53" y="35"/>
                    </a:lnTo>
                    <a:lnTo>
                      <a:pt x="57" y="30"/>
                    </a:lnTo>
                    <a:close/>
                  </a:path>
                </a:pathLst>
              </a:custGeom>
              <a:solidFill>
                <a:srgbClr val="FDF4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1" name="任意多边形 311820"/>
              <p:cNvSpPr/>
              <p:nvPr/>
            </p:nvSpPr>
            <p:spPr>
              <a:xfrm>
                <a:off x="1438" y="1390"/>
                <a:ext cx="57" cy="37"/>
              </a:xfrm>
              <a:custGeom>
                <a:rect l="0" t="0" r="0" b="0"/>
                <a:pathLst>
                  <a:path w="57" h="37">
                    <a:moveTo>
                      <a:pt x="57" y="30"/>
                    </a:moveTo>
                    <a:lnTo>
                      <a:pt x="57" y="24"/>
                    </a:lnTo>
                    <a:lnTo>
                      <a:pt x="53" y="17"/>
                    </a:lnTo>
                    <a:lnTo>
                      <a:pt x="44" y="11"/>
                    </a:lnTo>
                    <a:lnTo>
                      <a:pt x="35" y="4"/>
                    </a:lnTo>
                    <a:lnTo>
                      <a:pt x="22" y="2"/>
                    </a:lnTo>
                    <a:lnTo>
                      <a:pt x="14" y="0"/>
                    </a:lnTo>
                    <a:lnTo>
                      <a:pt x="5" y="2"/>
                    </a:lnTo>
                    <a:lnTo>
                      <a:pt x="0" y="8"/>
                    </a:lnTo>
                    <a:lnTo>
                      <a:pt x="0" y="15"/>
                    </a:lnTo>
                    <a:lnTo>
                      <a:pt x="5" y="22"/>
                    </a:lnTo>
                    <a:lnTo>
                      <a:pt x="14" y="28"/>
                    </a:lnTo>
                    <a:lnTo>
                      <a:pt x="22" y="35"/>
                    </a:lnTo>
                    <a:lnTo>
                      <a:pt x="35" y="37"/>
                    </a:lnTo>
                    <a:lnTo>
                      <a:pt x="44" y="37"/>
                    </a:lnTo>
                    <a:lnTo>
                      <a:pt x="53" y="35"/>
                    </a:lnTo>
                    <a:lnTo>
                      <a:pt x="57" y="30"/>
                    </a:lnTo>
                    <a:close/>
                  </a:path>
                </a:pathLst>
              </a:custGeom>
              <a:solidFill>
                <a:srgbClr val="FDF4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2" name="任意多边形 311821"/>
              <p:cNvSpPr/>
              <p:nvPr/>
            </p:nvSpPr>
            <p:spPr>
              <a:xfrm>
                <a:off x="1438" y="1392"/>
                <a:ext cx="55" cy="35"/>
              </a:xfrm>
              <a:custGeom>
                <a:rect l="0" t="0" r="0" b="0"/>
                <a:pathLst>
                  <a:path w="55" h="35">
                    <a:moveTo>
                      <a:pt x="24" y="33"/>
                    </a:moveTo>
                    <a:lnTo>
                      <a:pt x="35" y="35"/>
                    </a:lnTo>
                    <a:lnTo>
                      <a:pt x="44" y="35"/>
                    </a:lnTo>
                    <a:lnTo>
                      <a:pt x="53" y="33"/>
                    </a:lnTo>
                    <a:lnTo>
                      <a:pt x="55" y="28"/>
                    </a:lnTo>
                    <a:lnTo>
                      <a:pt x="55" y="22"/>
                    </a:lnTo>
                    <a:lnTo>
                      <a:pt x="51" y="15"/>
                    </a:lnTo>
                    <a:lnTo>
                      <a:pt x="44" y="9"/>
                    </a:lnTo>
                    <a:lnTo>
                      <a:pt x="33" y="4"/>
                    </a:lnTo>
                    <a:lnTo>
                      <a:pt x="22" y="0"/>
                    </a:lnTo>
                    <a:lnTo>
                      <a:pt x="14" y="0"/>
                    </a:lnTo>
                    <a:lnTo>
                      <a:pt x="5" y="2"/>
                    </a:lnTo>
                    <a:lnTo>
                      <a:pt x="0" y="6"/>
                    </a:lnTo>
                    <a:lnTo>
                      <a:pt x="0" y="13"/>
                    </a:lnTo>
                    <a:lnTo>
                      <a:pt x="5" y="20"/>
                    </a:lnTo>
                    <a:lnTo>
                      <a:pt x="14" y="26"/>
                    </a:lnTo>
                    <a:lnTo>
                      <a:pt x="24" y="33"/>
                    </a:lnTo>
                    <a:close/>
                  </a:path>
                </a:pathLst>
              </a:custGeom>
              <a:solidFill>
                <a:srgbClr val="FEF6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3" name="任意多边形 311822"/>
              <p:cNvSpPr/>
              <p:nvPr/>
            </p:nvSpPr>
            <p:spPr>
              <a:xfrm>
                <a:off x="1648" y="1298"/>
                <a:ext cx="46" cy="103"/>
              </a:xfrm>
              <a:custGeom>
                <a:rect l="0" t="0" r="0" b="0"/>
                <a:pathLst>
                  <a:path w="46" h="103">
                    <a:moveTo>
                      <a:pt x="5" y="2"/>
                    </a:moveTo>
                    <a:lnTo>
                      <a:pt x="0" y="15"/>
                    </a:lnTo>
                    <a:lnTo>
                      <a:pt x="29" y="103"/>
                    </a:lnTo>
                    <a:lnTo>
                      <a:pt x="46" y="98"/>
                    </a:lnTo>
                    <a:lnTo>
                      <a:pt x="18" y="9"/>
                    </a:lnTo>
                    <a:lnTo>
                      <a:pt x="5" y="2"/>
                    </a:lnTo>
                    <a:lnTo>
                      <a:pt x="18" y="9"/>
                    </a:lnTo>
                    <a:lnTo>
                      <a:pt x="13" y="0"/>
                    </a:lnTo>
                    <a:lnTo>
                      <a:pt x="5" y="2"/>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4" name="任意多边形 311823"/>
              <p:cNvSpPr/>
              <p:nvPr/>
            </p:nvSpPr>
            <p:spPr>
              <a:xfrm>
                <a:off x="1567" y="1300"/>
                <a:ext cx="92" cy="48"/>
              </a:xfrm>
              <a:custGeom>
                <a:rect l="0" t="0" r="0" b="0"/>
                <a:pathLst>
                  <a:path w="92" h="48">
                    <a:moveTo>
                      <a:pt x="5" y="48"/>
                    </a:moveTo>
                    <a:lnTo>
                      <a:pt x="92" y="18"/>
                    </a:lnTo>
                    <a:lnTo>
                      <a:pt x="86" y="0"/>
                    </a:lnTo>
                    <a:lnTo>
                      <a:pt x="0" y="31"/>
                    </a:lnTo>
                    <a:lnTo>
                      <a:pt x="5" y="48"/>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5" name="任意多边形 311824"/>
              <p:cNvSpPr/>
              <p:nvPr/>
            </p:nvSpPr>
            <p:spPr>
              <a:xfrm>
                <a:off x="1395" y="1525"/>
                <a:ext cx="46" cy="31"/>
              </a:xfrm>
              <a:custGeom>
                <a:rect l="0" t="0" r="0" b="0"/>
                <a:pathLst>
                  <a:path w="46" h="31">
                    <a:moveTo>
                      <a:pt x="46" y="22"/>
                    </a:moveTo>
                    <a:lnTo>
                      <a:pt x="41" y="11"/>
                    </a:lnTo>
                    <a:lnTo>
                      <a:pt x="6" y="0"/>
                    </a:lnTo>
                    <a:lnTo>
                      <a:pt x="0" y="18"/>
                    </a:lnTo>
                    <a:lnTo>
                      <a:pt x="35" y="29"/>
                    </a:lnTo>
                    <a:lnTo>
                      <a:pt x="46" y="22"/>
                    </a:lnTo>
                    <a:lnTo>
                      <a:pt x="35" y="29"/>
                    </a:lnTo>
                    <a:lnTo>
                      <a:pt x="43" y="31"/>
                    </a:lnTo>
                    <a:lnTo>
                      <a:pt x="46" y="22"/>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6" name="任意多边形 311825"/>
              <p:cNvSpPr/>
              <p:nvPr/>
            </p:nvSpPr>
            <p:spPr>
              <a:xfrm>
                <a:off x="1423" y="1444"/>
                <a:ext cx="55" cy="103"/>
              </a:xfrm>
              <a:custGeom>
                <a:rect l="0" t="0" r="0" b="0"/>
                <a:pathLst>
                  <a:path w="55" h="103">
                    <a:moveTo>
                      <a:pt x="37" y="0"/>
                    </a:moveTo>
                    <a:lnTo>
                      <a:pt x="0" y="96"/>
                    </a:lnTo>
                    <a:lnTo>
                      <a:pt x="18" y="103"/>
                    </a:lnTo>
                    <a:lnTo>
                      <a:pt x="55" y="7"/>
                    </a:lnTo>
                    <a:lnTo>
                      <a:pt x="37" y="0"/>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7" name="任意多边形 311826"/>
              <p:cNvSpPr/>
              <p:nvPr/>
            </p:nvSpPr>
            <p:spPr>
              <a:xfrm>
                <a:off x="1338" y="1490"/>
                <a:ext cx="96" cy="53"/>
              </a:xfrm>
              <a:custGeom>
                <a:rect l="0" t="0" r="0" b="0"/>
                <a:pathLst>
                  <a:path w="96" h="52">
                    <a:moveTo>
                      <a:pt x="96" y="44"/>
                    </a:moveTo>
                    <a:lnTo>
                      <a:pt x="92" y="33"/>
                    </a:lnTo>
                    <a:lnTo>
                      <a:pt x="7" y="0"/>
                    </a:lnTo>
                    <a:lnTo>
                      <a:pt x="0" y="18"/>
                    </a:lnTo>
                    <a:lnTo>
                      <a:pt x="85" y="50"/>
                    </a:lnTo>
                    <a:lnTo>
                      <a:pt x="96" y="44"/>
                    </a:lnTo>
                    <a:lnTo>
                      <a:pt x="85" y="50"/>
                    </a:lnTo>
                    <a:lnTo>
                      <a:pt x="94" y="53"/>
                    </a:lnTo>
                    <a:lnTo>
                      <a:pt x="96" y="44"/>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8" name="任意多边形 311827"/>
              <p:cNvSpPr/>
              <p:nvPr/>
            </p:nvSpPr>
            <p:spPr>
              <a:xfrm>
                <a:off x="1417" y="1440"/>
                <a:ext cx="50" cy="94"/>
              </a:xfrm>
              <a:custGeom>
                <a:rect l="0" t="0" r="0" b="0"/>
                <a:pathLst>
                  <a:path w="50" h="94">
                    <a:moveTo>
                      <a:pt x="32" y="0"/>
                    </a:moveTo>
                    <a:lnTo>
                      <a:pt x="0" y="87"/>
                    </a:lnTo>
                    <a:lnTo>
                      <a:pt x="17" y="94"/>
                    </a:lnTo>
                    <a:lnTo>
                      <a:pt x="50" y="6"/>
                    </a:lnTo>
                    <a:lnTo>
                      <a:pt x="32" y="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29" name="任意多边形 311828"/>
              <p:cNvSpPr/>
              <p:nvPr/>
            </p:nvSpPr>
            <p:spPr>
              <a:xfrm>
                <a:off x="3188" y="795"/>
                <a:ext cx="1862" cy="1224"/>
              </a:xfrm>
              <a:custGeom>
                <a:rect l="0" t="0" r="0" b="0"/>
                <a:pathLst>
                  <a:path w="1862" h="1224">
                    <a:moveTo>
                      <a:pt x="855" y="0"/>
                    </a:moveTo>
                    <a:lnTo>
                      <a:pt x="848" y="520"/>
                    </a:lnTo>
                    <a:lnTo>
                      <a:pt x="0" y="1204"/>
                    </a:lnTo>
                    <a:lnTo>
                      <a:pt x="966" y="822"/>
                    </a:lnTo>
                    <a:lnTo>
                      <a:pt x="1862" y="1224"/>
                    </a:lnTo>
                    <a:lnTo>
                      <a:pt x="1062" y="531"/>
                    </a:lnTo>
                    <a:lnTo>
                      <a:pt x="1067" y="0"/>
                    </a:lnTo>
                    <a:lnTo>
                      <a:pt x="855" y="0"/>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0" name="任意多边形 311829"/>
              <p:cNvSpPr/>
              <p:nvPr/>
            </p:nvSpPr>
            <p:spPr>
              <a:xfrm>
                <a:off x="3191" y="795"/>
                <a:ext cx="1854" cy="1224"/>
              </a:xfrm>
              <a:custGeom>
                <a:rect l="0" t="0" r="0" b="0"/>
                <a:pathLst>
                  <a:path w="1853" h="1224">
                    <a:moveTo>
                      <a:pt x="852" y="2"/>
                    </a:moveTo>
                    <a:lnTo>
                      <a:pt x="845" y="520"/>
                    </a:lnTo>
                    <a:lnTo>
                      <a:pt x="0" y="1204"/>
                    </a:lnTo>
                    <a:lnTo>
                      <a:pt x="961" y="820"/>
                    </a:lnTo>
                    <a:lnTo>
                      <a:pt x="1854" y="1224"/>
                    </a:lnTo>
                    <a:lnTo>
                      <a:pt x="1057" y="531"/>
                    </a:lnTo>
                    <a:lnTo>
                      <a:pt x="1061" y="0"/>
                    </a:lnTo>
                    <a:lnTo>
                      <a:pt x="852" y="2"/>
                    </a:lnTo>
                    <a:close/>
                  </a:path>
                </a:pathLst>
              </a:custGeom>
              <a:solidFill>
                <a:srgbClr val="E869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1" name="任意多边形 311830"/>
              <p:cNvSpPr/>
              <p:nvPr/>
            </p:nvSpPr>
            <p:spPr>
              <a:xfrm>
                <a:off x="3191" y="795"/>
                <a:ext cx="1852" cy="1222"/>
              </a:xfrm>
              <a:custGeom>
                <a:rect l="0" t="0" r="0" b="0"/>
                <a:pathLst>
                  <a:path w="1851" h="1222">
                    <a:moveTo>
                      <a:pt x="852" y="2"/>
                    </a:moveTo>
                    <a:lnTo>
                      <a:pt x="845" y="520"/>
                    </a:lnTo>
                    <a:lnTo>
                      <a:pt x="0" y="1202"/>
                    </a:lnTo>
                    <a:lnTo>
                      <a:pt x="961" y="818"/>
                    </a:lnTo>
                    <a:lnTo>
                      <a:pt x="1852" y="1222"/>
                    </a:lnTo>
                    <a:lnTo>
                      <a:pt x="1057" y="531"/>
                    </a:lnTo>
                    <a:lnTo>
                      <a:pt x="1061" y="0"/>
                    </a:lnTo>
                    <a:lnTo>
                      <a:pt x="852" y="2"/>
                    </a:lnTo>
                    <a:close/>
                  </a:path>
                </a:pathLst>
              </a:custGeom>
              <a:solidFill>
                <a:srgbClr val="E86A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2" name="任意多边形 311831"/>
              <p:cNvSpPr/>
              <p:nvPr/>
            </p:nvSpPr>
            <p:spPr>
              <a:xfrm>
                <a:off x="3193" y="797"/>
                <a:ext cx="1846" cy="1218"/>
              </a:xfrm>
              <a:custGeom>
                <a:rect l="0" t="0" r="0" b="0"/>
                <a:pathLst>
                  <a:path w="1846" h="1218">
                    <a:moveTo>
                      <a:pt x="852" y="0"/>
                    </a:moveTo>
                    <a:lnTo>
                      <a:pt x="845" y="518"/>
                    </a:lnTo>
                    <a:lnTo>
                      <a:pt x="0" y="1200"/>
                    </a:lnTo>
                    <a:lnTo>
                      <a:pt x="959" y="813"/>
                    </a:lnTo>
                    <a:lnTo>
                      <a:pt x="1846" y="1218"/>
                    </a:lnTo>
                    <a:lnTo>
                      <a:pt x="1053" y="529"/>
                    </a:lnTo>
                    <a:lnTo>
                      <a:pt x="1057" y="0"/>
                    </a:lnTo>
                    <a:lnTo>
                      <a:pt x="852" y="0"/>
                    </a:lnTo>
                    <a:close/>
                  </a:path>
                </a:pathLst>
              </a:custGeom>
              <a:solidFill>
                <a:srgbClr val="E86B9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3" name="任意多边形 311832"/>
              <p:cNvSpPr/>
              <p:nvPr/>
            </p:nvSpPr>
            <p:spPr>
              <a:xfrm>
                <a:off x="3195" y="797"/>
                <a:ext cx="1842" cy="1215"/>
              </a:xfrm>
              <a:custGeom>
                <a:rect l="0" t="0" r="0" b="0"/>
                <a:pathLst>
                  <a:path w="1842" h="1215">
                    <a:moveTo>
                      <a:pt x="850" y="0"/>
                    </a:moveTo>
                    <a:lnTo>
                      <a:pt x="843" y="518"/>
                    </a:lnTo>
                    <a:lnTo>
                      <a:pt x="0" y="1198"/>
                    </a:lnTo>
                    <a:lnTo>
                      <a:pt x="957" y="811"/>
                    </a:lnTo>
                    <a:lnTo>
                      <a:pt x="1842" y="1215"/>
                    </a:lnTo>
                    <a:lnTo>
                      <a:pt x="1051" y="529"/>
                    </a:lnTo>
                    <a:lnTo>
                      <a:pt x="1055" y="0"/>
                    </a:lnTo>
                    <a:lnTo>
                      <a:pt x="850" y="0"/>
                    </a:lnTo>
                    <a:close/>
                  </a:path>
                </a:pathLst>
              </a:custGeom>
              <a:solidFill>
                <a:srgbClr val="E86D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4" name="任意多边形 311833"/>
              <p:cNvSpPr/>
              <p:nvPr/>
            </p:nvSpPr>
            <p:spPr>
              <a:xfrm>
                <a:off x="3197" y="797"/>
                <a:ext cx="1838" cy="1213"/>
              </a:xfrm>
              <a:custGeom>
                <a:rect l="0" t="0" r="0" b="0"/>
                <a:pathLst>
                  <a:path w="1838" h="1213">
                    <a:moveTo>
                      <a:pt x="848" y="0"/>
                    </a:moveTo>
                    <a:lnTo>
                      <a:pt x="841" y="521"/>
                    </a:lnTo>
                    <a:lnTo>
                      <a:pt x="0" y="1198"/>
                    </a:lnTo>
                    <a:lnTo>
                      <a:pt x="953" y="809"/>
                    </a:lnTo>
                    <a:lnTo>
                      <a:pt x="1838" y="1213"/>
                    </a:lnTo>
                    <a:lnTo>
                      <a:pt x="1047" y="529"/>
                    </a:lnTo>
                    <a:lnTo>
                      <a:pt x="1051" y="0"/>
                    </a:lnTo>
                    <a:lnTo>
                      <a:pt x="848" y="0"/>
                    </a:lnTo>
                    <a:close/>
                  </a:path>
                </a:pathLst>
              </a:custGeom>
              <a:solidFill>
                <a:srgbClr val="E96E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5" name="任意多边形 311834"/>
              <p:cNvSpPr/>
              <p:nvPr/>
            </p:nvSpPr>
            <p:spPr>
              <a:xfrm>
                <a:off x="3199" y="797"/>
                <a:ext cx="1831" cy="1211"/>
              </a:xfrm>
              <a:custGeom>
                <a:rect l="0" t="0" r="0" b="0"/>
                <a:pathLst>
                  <a:path w="1830" h="1211">
                    <a:moveTo>
                      <a:pt x="846" y="0"/>
                    </a:moveTo>
                    <a:lnTo>
                      <a:pt x="839" y="521"/>
                    </a:lnTo>
                    <a:lnTo>
                      <a:pt x="0" y="1198"/>
                    </a:lnTo>
                    <a:lnTo>
                      <a:pt x="951" y="807"/>
                    </a:lnTo>
                    <a:lnTo>
                      <a:pt x="1831" y="1211"/>
                    </a:lnTo>
                    <a:lnTo>
                      <a:pt x="1045" y="529"/>
                    </a:lnTo>
                    <a:lnTo>
                      <a:pt x="1049" y="0"/>
                    </a:lnTo>
                    <a:lnTo>
                      <a:pt x="846" y="0"/>
                    </a:lnTo>
                    <a:close/>
                  </a:path>
                </a:pathLst>
              </a:custGeom>
              <a:solidFill>
                <a:srgbClr val="E96F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6" name="任意多边形 311835"/>
              <p:cNvSpPr/>
              <p:nvPr/>
            </p:nvSpPr>
            <p:spPr>
              <a:xfrm>
                <a:off x="3199" y="797"/>
                <a:ext cx="1829" cy="1211"/>
              </a:xfrm>
              <a:custGeom>
                <a:rect l="0" t="0" r="0" b="0"/>
                <a:pathLst>
                  <a:path w="1829" h="1211">
                    <a:moveTo>
                      <a:pt x="848" y="0"/>
                    </a:moveTo>
                    <a:lnTo>
                      <a:pt x="841" y="521"/>
                    </a:lnTo>
                    <a:lnTo>
                      <a:pt x="0" y="1196"/>
                    </a:lnTo>
                    <a:lnTo>
                      <a:pt x="951" y="805"/>
                    </a:lnTo>
                    <a:lnTo>
                      <a:pt x="1829" y="1211"/>
                    </a:lnTo>
                    <a:lnTo>
                      <a:pt x="1042" y="529"/>
                    </a:lnTo>
                    <a:lnTo>
                      <a:pt x="1047" y="0"/>
                    </a:lnTo>
                    <a:lnTo>
                      <a:pt x="848" y="0"/>
                    </a:lnTo>
                    <a:close/>
                  </a:path>
                </a:pathLst>
              </a:custGeom>
              <a:solidFill>
                <a:srgbClr val="E970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7" name="任意多边形 311836"/>
              <p:cNvSpPr/>
              <p:nvPr/>
            </p:nvSpPr>
            <p:spPr>
              <a:xfrm>
                <a:off x="3202" y="797"/>
                <a:ext cx="1824" cy="1209"/>
              </a:xfrm>
              <a:custGeom>
                <a:rect l="0" t="0" r="0" b="0"/>
                <a:pathLst>
                  <a:path w="1824" h="1209">
                    <a:moveTo>
                      <a:pt x="845" y="0"/>
                    </a:moveTo>
                    <a:lnTo>
                      <a:pt x="838" y="521"/>
                    </a:lnTo>
                    <a:lnTo>
                      <a:pt x="0" y="1196"/>
                    </a:lnTo>
                    <a:lnTo>
                      <a:pt x="948" y="802"/>
                    </a:lnTo>
                    <a:lnTo>
                      <a:pt x="1824" y="1209"/>
                    </a:lnTo>
                    <a:lnTo>
                      <a:pt x="1039" y="529"/>
                    </a:lnTo>
                    <a:lnTo>
                      <a:pt x="1044" y="0"/>
                    </a:lnTo>
                    <a:lnTo>
                      <a:pt x="845" y="0"/>
                    </a:lnTo>
                    <a:close/>
                  </a:path>
                </a:pathLst>
              </a:custGeom>
              <a:solidFill>
                <a:srgbClr val="E971A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8" name="任意多边形 311837"/>
              <p:cNvSpPr/>
              <p:nvPr/>
            </p:nvSpPr>
            <p:spPr>
              <a:xfrm>
                <a:off x="3204" y="797"/>
                <a:ext cx="1817" cy="1207"/>
              </a:xfrm>
              <a:custGeom>
                <a:rect l="0" t="0" r="0" b="0"/>
                <a:pathLst>
                  <a:path w="1817" h="1207">
                    <a:moveTo>
                      <a:pt x="843" y="3"/>
                    </a:moveTo>
                    <a:lnTo>
                      <a:pt x="836" y="521"/>
                    </a:lnTo>
                    <a:lnTo>
                      <a:pt x="0" y="1194"/>
                    </a:lnTo>
                    <a:lnTo>
                      <a:pt x="946" y="800"/>
                    </a:lnTo>
                    <a:lnTo>
                      <a:pt x="1817" y="1207"/>
                    </a:lnTo>
                    <a:lnTo>
                      <a:pt x="1035" y="531"/>
                    </a:lnTo>
                    <a:lnTo>
                      <a:pt x="1040" y="0"/>
                    </a:lnTo>
                    <a:lnTo>
                      <a:pt x="843" y="3"/>
                    </a:lnTo>
                    <a:close/>
                  </a:path>
                </a:pathLst>
              </a:custGeom>
              <a:solidFill>
                <a:srgbClr val="E973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39" name="任意多边形 311838"/>
              <p:cNvSpPr/>
              <p:nvPr/>
            </p:nvSpPr>
            <p:spPr>
              <a:xfrm>
                <a:off x="3206" y="797"/>
                <a:ext cx="1813" cy="1205"/>
              </a:xfrm>
              <a:custGeom>
                <a:rect l="0" t="0" r="0" b="0"/>
                <a:pathLst>
                  <a:path w="1813" h="1205">
                    <a:moveTo>
                      <a:pt x="841" y="3"/>
                    </a:moveTo>
                    <a:lnTo>
                      <a:pt x="834" y="523"/>
                    </a:lnTo>
                    <a:lnTo>
                      <a:pt x="0" y="1194"/>
                    </a:lnTo>
                    <a:lnTo>
                      <a:pt x="942" y="798"/>
                    </a:lnTo>
                    <a:lnTo>
                      <a:pt x="1813" y="1205"/>
                    </a:lnTo>
                    <a:lnTo>
                      <a:pt x="1033" y="531"/>
                    </a:lnTo>
                    <a:lnTo>
                      <a:pt x="1035" y="0"/>
                    </a:lnTo>
                    <a:lnTo>
                      <a:pt x="841" y="3"/>
                    </a:lnTo>
                    <a:close/>
                  </a:path>
                </a:pathLst>
              </a:custGeom>
              <a:solidFill>
                <a:srgbClr val="EA74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0" name="任意多边形 311839"/>
              <p:cNvSpPr/>
              <p:nvPr/>
            </p:nvSpPr>
            <p:spPr>
              <a:xfrm>
                <a:off x="3208" y="797"/>
                <a:ext cx="1809" cy="1202"/>
              </a:xfrm>
              <a:custGeom>
                <a:rect l="0" t="0" r="0" b="0"/>
                <a:pathLst>
                  <a:path w="1809" h="1202">
                    <a:moveTo>
                      <a:pt x="841" y="3"/>
                    </a:moveTo>
                    <a:lnTo>
                      <a:pt x="835" y="523"/>
                    </a:lnTo>
                    <a:lnTo>
                      <a:pt x="0" y="1191"/>
                    </a:lnTo>
                    <a:lnTo>
                      <a:pt x="940" y="796"/>
                    </a:lnTo>
                    <a:lnTo>
                      <a:pt x="1809" y="1202"/>
                    </a:lnTo>
                    <a:lnTo>
                      <a:pt x="1029" y="531"/>
                    </a:lnTo>
                    <a:lnTo>
                      <a:pt x="1033" y="0"/>
                    </a:lnTo>
                    <a:lnTo>
                      <a:pt x="841" y="3"/>
                    </a:lnTo>
                    <a:close/>
                  </a:path>
                </a:pathLst>
              </a:custGeom>
              <a:solidFill>
                <a:srgbClr val="EA74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1" name="任意多边形 311840"/>
              <p:cNvSpPr/>
              <p:nvPr/>
            </p:nvSpPr>
            <p:spPr>
              <a:xfrm>
                <a:off x="3208" y="800"/>
                <a:ext cx="1805" cy="1199"/>
              </a:xfrm>
              <a:custGeom>
                <a:rect l="0" t="0" r="0" b="0"/>
                <a:pathLst>
                  <a:path w="1805" h="1199">
                    <a:moveTo>
                      <a:pt x="841" y="0"/>
                    </a:moveTo>
                    <a:lnTo>
                      <a:pt x="835" y="520"/>
                    </a:lnTo>
                    <a:lnTo>
                      <a:pt x="0" y="1188"/>
                    </a:lnTo>
                    <a:lnTo>
                      <a:pt x="940" y="791"/>
                    </a:lnTo>
                    <a:lnTo>
                      <a:pt x="1805" y="1199"/>
                    </a:lnTo>
                    <a:lnTo>
                      <a:pt x="1029" y="528"/>
                    </a:lnTo>
                    <a:lnTo>
                      <a:pt x="1031" y="0"/>
                    </a:lnTo>
                    <a:lnTo>
                      <a:pt x="841" y="0"/>
                    </a:lnTo>
                    <a:close/>
                  </a:path>
                </a:pathLst>
              </a:custGeom>
              <a:solidFill>
                <a:srgbClr val="EA76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2" name="任意多边形 311841"/>
              <p:cNvSpPr/>
              <p:nvPr/>
            </p:nvSpPr>
            <p:spPr>
              <a:xfrm>
                <a:off x="3210" y="800"/>
                <a:ext cx="1801" cy="1197"/>
              </a:xfrm>
              <a:custGeom>
                <a:rect l="0" t="0" r="0" b="0"/>
                <a:pathLst>
                  <a:path w="1801" h="1197">
                    <a:moveTo>
                      <a:pt x="839" y="0"/>
                    </a:moveTo>
                    <a:lnTo>
                      <a:pt x="833" y="520"/>
                    </a:lnTo>
                    <a:lnTo>
                      <a:pt x="0" y="1186"/>
                    </a:lnTo>
                    <a:lnTo>
                      <a:pt x="938" y="789"/>
                    </a:lnTo>
                    <a:lnTo>
                      <a:pt x="1801" y="1197"/>
                    </a:lnTo>
                    <a:lnTo>
                      <a:pt x="1025" y="528"/>
                    </a:lnTo>
                    <a:lnTo>
                      <a:pt x="1029" y="0"/>
                    </a:lnTo>
                    <a:lnTo>
                      <a:pt x="839" y="0"/>
                    </a:lnTo>
                    <a:close/>
                  </a:path>
                </a:pathLst>
              </a:custGeom>
              <a:solidFill>
                <a:srgbClr val="EA77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3" name="任意多边形 311842"/>
              <p:cNvSpPr/>
              <p:nvPr/>
            </p:nvSpPr>
            <p:spPr>
              <a:xfrm>
                <a:off x="3212" y="800"/>
                <a:ext cx="1796" cy="1195"/>
              </a:xfrm>
              <a:custGeom>
                <a:rect l="0" t="0" r="0" b="0"/>
                <a:pathLst>
                  <a:path w="1796" h="1195">
                    <a:moveTo>
                      <a:pt x="837" y="0"/>
                    </a:moveTo>
                    <a:lnTo>
                      <a:pt x="831" y="520"/>
                    </a:lnTo>
                    <a:lnTo>
                      <a:pt x="0" y="1186"/>
                    </a:lnTo>
                    <a:lnTo>
                      <a:pt x="933" y="786"/>
                    </a:lnTo>
                    <a:lnTo>
                      <a:pt x="1796" y="1195"/>
                    </a:lnTo>
                    <a:lnTo>
                      <a:pt x="1023" y="528"/>
                    </a:lnTo>
                    <a:lnTo>
                      <a:pt x="1025" y="0"/>
                    </a:lnTo>
                    <a:lnTo>
                      <a:pt x="837" y="0"/>
                    </a:lnTo>
                    <a:close/>
                  </a:path>
                </a:pathLst>
              </a:custGeom>
              <a:solidFill>
                <a:srgbClr val="EB78A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4" name="任意多边形 311843"/>
              <p:cNvSpPr/>
              <p:nvPr/>
            </p:nvSpPr>
            <p:spPr>
              <a:xfrm>
                <a:off x="3215" y="800"/>
                <a:ext cx="1789" cy="1193"/>
              </a:xfrm>
              <a:custGeom>
                <a:rect l="0" t="0" r="0" b="0"/>
                <a:pathLst>
                  <a:path w="1789" h="1193">
                    <a:moveTo>
                      <a:pt x="836" y="0"/>
                    </a:moveTo>
                    <a:lnTo>
                      <a:pt x="830" y="520"/>
                    </a:lnTo>
                    <a:lnTo>
                      <a:pt x="0" y="1186"/>
                    </a:lnTo>
                    <a:lnTo>
                      <a:pt x="930" y="784"/>
                    </a:lnTo>
                    <a:lnTo>
                      <a:pt x="1789" y="1193"/>
                    </a:lnTo>
                    <a:lnTo>
                      <a:pt x="1018" y="528"/>
                    </a:lnTo>
                    <a:lnTo>
                      <a:pt x="1022" y="0"/>
                    </a:lnTo>
                    <a:lnTo>
                      <a:pt x="836" y="0"/>
                    </a:lnTo>
                    <a:close/>
                  </a:path>
                </a:pathLst>
              </a:custGeom>
              <a:solidFill>
                <a:srgbClr val="EB79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5" name="任意多边形 311844"/>
              <p:cNvSpPr/>
              <p:nvPr/>
            </p:nvSpPr>
            <p:spPr>
              <a:xfrm>
                <a:off x="3217" y="800"/>
                <a:ext cx="1785" cy="1191"/>
              </a:xfrm>
              <a:custGeom>
                <a:rect l="0" t="0" r="0" b="0"/>
                <a:pathLst>
                  <a:path w="1785" h="1191">
                    <a:moveTo>
                      <a:pt x="834" y="2"/>
                    </a:moveTo>
                    <a:lnTo>
                      <a:pt x="828" y="522"/>
                    </a:lnTo>
                    <a:lnTo>
                      <a:pt x="0" y="1184"/>
                    </a:lnTo>
                    <a:lnTo>
                      <a:pt x="928" y="782"/>
                    </a:lnTo>
                    <a:lnTo>
                      <a:pt x="1785" y="1191"/>
                    </a:lnTo>
                    <a:lnTo>
                      <a:pt x="1014" y="528"/>
                    </a:lnTo>
                    <a:lnTo>
                      <a:pt x="1018" y="0"/>
                    </a:lnTo>
                    <a:lnTo>
                      <a:pt x="834" y="2"/>
                    </a:lnTo>
                    <a:close/>
                  </a:path>
                </a:pathLst>
              </a:custGeom>
              <a:solidFill>
                <a:srgbClr val="EB7A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6" name="任意多边形 311845"/>
              <p:cNvSpPr/>
              <p:nvPr/>
            </p:nvSpPr>
            <p:spPr>
              <a:xfrm>
                <a:off x="3217" y="800"/>
                <a:ext cx="1780" cy="1191"/>
              </a:xfrm>
              <a:custGeom>
                <a:rect l="0" t="0" r="0" b="0"/>
                <a:pathLst>
                  <a:path w="1780" h="1191">
                    <a:moveTo>
                      <a:pt x="834" y="2"/>
                    </a:moveTo>
                    <a:lnTo>
                      <a:pt x="828" y="522"/>
                    </a:lnTo>
                    <a:lnTo>
                      <a:pt x="0" y="1184"/>
                    </a:lnTo>
                    <a:lnTo>
                      <a:pt x="928" y="780"/>
                    </a:lnTo>
                    <a:lnTo>
                      <a:pt x="1780" y="1191"/>
                    </a:lnTo>
                    <a:lnTo>
                      <a:pt x="1014" y="531"/>
                    </a:lnTo>
                    <a:lnTo>
                      <a:pt x="1018" y="0"/>
                    </a:lnTo>
                    <a:lnTo>
                      <a:pt x="834" y="2"/>
                    </a:lnTo>
                    <a:close/>
                  </a:path>
                </a:pathLst>
              </a:custGeom>
              <a:solidFill>
                <a:srgbClr val="EB7B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7" name="任意多边形 311846"/>
              <p:cNvSpPr/>
              <p:nvPr/>
            </p:nvSpPr>
            <p:spPr>
              <a:xfrm>
                <a:off x="3219" y="800"/>
                <a:ext cx="1776" cy="1188"/>
              </a:xfrm>
              <a:custGeom>
                <a:rect l="0" t="0" r="0" b="0"/>
                <a:pathLst>
                  <a:path w="1775" h="1188">
                    <a:moveTo>
                      <a:pt x="832" y="2"/>
                    </a:moveTo>
                    <a:lnTo>
                      <a:pt x="826" y="522"/>
                    </a:lnTo>
                    <a:lnTo>
                      <a:pt x="0" y="1182"/>
                    </a:lnTo>
                    <a:lnTo>
                      <a:pt x="926" y="778"/>
                    </a:lnTo>
                    <a:lnTo>
                      <a:pt x="1776" y="1188"/>
                    </a:lnTo>
                    <a:lnTo>
                      <a:pt x="1009" y="531"/>
                    </a:lnTo>
                    <a:lnTo>
                      <a:pt x="1014" y="0"/>
                    </a:lnTo>
                    <a:lnTo>
                      <a:pt x="832" y="2"/>
                    </a:lnTo>
                    <a:close/>
                  </a:path>
                </a:pathLst>
              </a:custGeom>
              <a:solidFill>
                <a:srgbClr val="EC7E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8" name="任意多边形 311847"/>
              <p:cNvSpPr/>
              <p:nvPr/>
            </p:nvSpPr>
            <p:spPr>
              <a:xfrm>
                <a:off x="3221" y="800"/>
                <a:ext cx="1772" cy="1186"/>
              </a:xfrm>
              <a:custGeom>
                <a:rect l="0" t="0" r="0" b="0"/>
                <a:pathLst>
                  <a:path w="1771" h="1186">
                    <a:moveTo>
                      <a:pt x="833" y="2"/>
                    </a:moveTo>
                    <a:lnTo>
                      <a:pt x="826" y="522"/>
                    </a:lnTo>
                    <a:lnTo>
                      <a:pt x="0" y="1182"/>
                    </a:lnTo>
                    <a:lnTo>
                      <a:pt x="922" y="775"/>
                    </a:lnTo>
                    <a:lnTo>
                      <a:pt x="1772" y="1186"/>
                    </a:lnTo>
                    <a:lnTo>
                      <a:pt x="1007" y="531"/>
                    </a:lnTo>
                    <a:lnTo>
                      <a:pt x="1012" y="0"/>
                    </a:lnTo>
                    <a:lnTo>
                      <a:pt x="833" y="2"/>
                    </a:lnTo>
                    <a:close/>
                  </a:path>
                </a:pathLst>
              </a:custGeom>
              <a:solidFill>
                <a:srgbClr val="EC7F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49" name="任意多边形 311848"/>
              <p:cNvSpPr/>
              <p:nvPr/>
            </p:nvSpPr>
            <p:spPr>
              <a:xfrm>
                <a:off x="3223" y="800"/>
                <a:ext cx="1766" cy="1184"/>
              </a:xfrm>
              <a:custGeom>
                <a:rect l="0" t="0" r="0" b="0"/>
                <a:pathLst>
                  <a:path w="1766" h="1184">
                    <a:moveTo>
                      <a:pt x="831" y="2"/>
                    </a:moveTo>
                    <a:lnTo>
                      <a:pt x="824" y="522"/>
                    </a:lnTo>
                    <a:lnTo>
                      <a:pt x="0" y="1180"/>
                    </a:lnTo>
                    <a:lnTo>
                      <a:pt x="920" y="773"/>
                    </a:lnTo>
                    <a:lnTo>
                      <a:pt x="1766" y="1184"/>
                    </a:lnTo>
                    <a:lnTo>
                      <a:pt x="1003" y="531"/>
                    </a:lnTo>
                    <a:lnTo>
                      <a:pt x="1008" y="0"/>
                    </a:lnTo>
                    <a:lnTo>
                      <a:pt x="831" y="2"/>
                    </a:lnTo>
                    <a:close/>
                  </a:path>
                </a:pathLst>
              </a:custGeom>
              <a:solidFill>
                <a:srgbClr val="EC81A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0" name="任意多边形 311849"/>
              <p:cNvSpPr/>
              <p:nvPr/>
            </p:nvSpPr>
            <p:spPr>
              <a:xfrm>
                <a:off x="3226" y="800"/>
                <a:ext cx="1760" cy="1182"/>
              </a:xfrm>
              <a:custGeom>
                <a:rect l="0" t="0" r="0" b="0"/>
                <a:pathLst>
                  <a:path w="1760" h="1182">
                    <a:moveTo>
                      <a:pt x="828" y="2"/>
                    </a:moveTo>
                    <a:lnTo>
                      <a:pt x="821" y="524"/>
                    </a:lnTo>
                    <a:lnTo>
                      <a:pt x="0" y="1180"/>
                    </a:lnTo>
                    <a:lnTo>
                      <a:pt x="917" y="771"/>
                    </a:lnTo>
                    <a:lnTo>
                      <a:pt x="1760" y="1182"/>
                    </a:lnTo>
                    <a:lnTo>
                      <a:pt x="1000" y="531"/>
                    </a:lnTo>
                    <a:lnTo>
                      <a:pt x="1002" y="0"/>
                    </a:lnTo>
                    <a:lnTo>
                      <a:pt x="828" y="2"/>
                    </a:lnTo>
                    <a:close/>
                  </a:path>
                </a:pathLst>
              </a:custGeom>
              <a:solidFill>
                <a:srgbClr val="EC82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1" name="任意多边形 311850"/>
              <p:cNvSpPr/>
              <p:nvPr/>
            </p:nvSpPr>
            <p:spPr>
              <a:xfrm>
                <a:off x="3226" y="802"/>
                <a:ext cx="1758" cy="1178"/>
              </a:xfrm>
              <a:custGeom>
                <a:rect l="0" t="0" r="0" b="0"/>
                <a:pathLst>
                  <a:path w="1758" h="1178">
                    <a:moveTo>
                      <a:pt x="828" y="0"/>
                    </a:moveTo>
                    <a:lnTo>
                      <a:pt x="821" y="522"/>
                    </a:lnTo>
                    <a:lnTo>
                      <a:pt x="0" y="1178"/>
                    </a:lnTo>
                    <a:lnTo>
                      <a:pt x="917" y="767"/>
                    </a:lnTo>
                    <a:lnTo>
                      <a:pt x="1758" y="1178"/>
                    </a:lnTo>
                    <a:lnTo>
                      <a:pt x="998" y="529"/>
                    </a:lnTo>
                    <a:lnTo>
                      <a:pt x="1002" y="0"/>
                    </a:lnTo>
                    <a:lnTo>
                      <a:pt x="828" y="0"/>
                    </a:lnTo>
                    <a:close/>
                  </a:path>
                </a:pathLst>
              </a:custGeom>
              <a:solidFill>
                <a:srgbClr val="EC83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2" name="任意多边形 311851"/>
              <p:cNvSpPr/>
              <p:nvPr/>
            </p:nvSpPr>
            <p:spPr>
              <a:xfrm>
                <a:off x="3228" y="802"/>
                <a:ext cx="1752" cy="1178"/>
              </a:xfrm>
              <a:custGeom>
                <a:rect l="0" t="0" r="0" b="0"/>
                <a:pathLst>
                  <a:path w="1752" h="1178">
                    <a:moveTo>
                      <a:pt x="828" y="0"/>
                    </a:moveTo>
                    <a:lnTo>
                      <a:pt x="821" y="522"/>
                    </a:lnTo>
                    <a:lnTo>
                      <a:pt x="0" y="1176"/>
                    </a:lnTo>
                    <a:lnTo>
                      <a:pt x="913" y="765"/>
                    </a:lnTo>
                    <a:lnTo>
                      <a:pt x="1752" y="1178"/>
                    </a:lnTo>
                    <a:lnTo>
                      <a:pt x="996" y="529"/>
                    </a:lnTo>
                    <a:lnTo>
                      <a:pt x="998" y="0"/>
                    </a:lnTo>
                    <a:lnTo>
                      <a:pt x="828" y="0"/>
                    </a:lnTo>
                    <a:close/>
                  </a:path>
                </a:pathLst>
              </a:custGeom>
              <a:solidFill>
                <a:srgbClr val="ED84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3" name="任意多边形 311852"/>
              <p:cNvSpPr/>
              <p:nvPr/>
            </p:nvSpPr>
            <p:spPr>
              <a:xfrm>
                <a:off x="3230" y="802"/>
                <a:ext cx="1748" cy="1176"/>
              </a:xfrm>
              <a:custGeom>
                <a:rect l="0" t="0" r="0" b="0"/>
                <a:pathLst>
                  <a:path w="1748" h="1176">
                    <a:moveTo>
                      <a:pt x="826" y="2"/>
                    </a:moveTo>
                    <a:lnTo>
                      <a:pt x="819" y="522"/>
                    </a:lnTo>
                    <a:lnTo>
                      <a:pt x="0" y="1176"/>
                    </a:lnTo>
                    <a:lnTo>
                      <a:pt x="911" y="762"/>
                    </a:lnTo>
                    <a:lnTo>
                      <a:pt x="1748" y="1176"/>
                    </a:lnTo>
                    <a:lnTo>
                      <a:pt x="992" y="529"/>
                    </a:lnTo>
                    <a:lnTo>
                      <a:pt x="996" y="0"/>
                    </a:lnTo>
                    <a:lnTo>
                      <a:pt x="826" y="2"/>
                    </a:lnTo>
                    <a:close/>
                  </a:path>
                </a:pathLst>
              </a:custGeom>
              <a:solidFill>
                <a:srgbClr val="ED86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4" name="任意多边形 311853"/>
              <p:cNvSpPr/>
              <p:nvPr/>
            </p:nvSpPr>
            <p:spPr>
              <a:xfrm>
                <a:off x="3232" y="802"/>
                <a:ext cx="1744" cy="1173"/>
              </a:xfrm>
              <a:custGeom>
                <a:rect l="0" t="0" r="0" b="0"/>
                <a:pathLst>
                  <a:path w="1744" h="1173">
                    <a:moveTo>
                      <a:pt x="824" y="2"/>
                    </a:moveTo>
                    <a:lnTo>
                      <a:pt x="817" y="522"/>
                    </a:lnTo>
                    <a:lnTo>
                      <a:pt x="0" y="1173"/>
                    </a:lnTo>
                    <a:lnTo>
                      <a:pt x="909" y="760"/>
                    </a:lnTo>
                    <a:lnTo>
                      <a:pt x="1744" y="1173"/>
                    </a:lnTo>
                    <a:lnTo>
                      <a:pt x="990" y="529"/>
                    </a:lnTo>
                    <a:lnTo>
                      <a:pt x="992" y="0"/>
                    </a:lnTo>
                    <a:lnTo>
                      <a:pt x="824" y="2"/>
                    </a:lnTo>
                    <a:close/>
                  </a:path>
                </a:pathLst>
              </a:custGeom>
              <a:solidFill>
                <a:srgbClr val="ED87B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5" name="任意多边形 311854"/>
              <p:cNvSpPr/>
              <p:nvPr/>
            </p:nvSpPr>
            <p:spPr>
              <a:xfrm>
                <a:off x="3234" y="802"/>
                <a:ext cx="1737" cy="1173"/>
              </a:xfrm>
              <a:custGeom>
                <a:rect l="0" t="0" r="0" b="0"/>
                <a:pathLst>
                  <a:path w="1737" h="1173">
                    <a:moveTo>
                      <a:pt x="822" y="2"/>
                    </a:moveTo>
                    <a:lnTo>
                      <a:pt x="815" y="522"/>
                    </a:lnTo>
                    <a:lnTo>
                      <a:pt x="0" y="1173"/>
                    </a:lnTo>
                    <a:lnTo>
                      <a:pt x="907" y="758"/>
                    </a:lnTo>
                    <a:lnTo>
                      <a:pt x="1737" y="1171"/>
                    </a:lnTo>
                    <a:lnTo>
                      <a:pt x="986" y="531"/>
                    </a:lnTo>
                    <a:lnTo>
                      <a:pt x="990" y="0"/>
                    </a:lnTo>
                    <a:lnTo>
                      <a:pt x="822" y="2"/>
                    </a:lnTo>
                    <a:close/>
                  </a:path>
                </a:pathLst>
              </a:custGeom>
              <a:solidFill>
                <a:srgbClr val="ED88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6" name="任意多边形 311855"/>
              <p:cNvSpPr/>
              <p:nvPr/>
            </p:nvSpPr>
            <p:spPr>
              <a:xfrm>
                <a:off x="3234" y="802"/>
                <a:ext cx="1735" cy="1171"/>
              </a:xfrm>
              <a:custGeom>
                <a:rect l="0" t="0" r="0" b="0"/>
                <a:pathLst>
                  <a:path w="1735" h="1171">
                    <a:moveTo>
                      <a:pt x="822" y="2"/>
                    </a:moveTo>
                    <a:lnTo>
                      <a:pt x="817" y="524"/>
                    </a:lnTo>
                    <a:lnTo>
                      <a:pt x="0" y="1171"/>
                    </a:lnTo>
                    <a:lnTo>
                      <a:pt x="907" y="756"/>
                    </a:lnTo>
                    <a:lnTo>
                      <a:pt x="1735" y="1169"/>
                    </a:lnTo>
                    <a:lnTo>
                      <a:pt x="986" y="531"/>
                    </a:lnTo>
                    <a:lnTo>
                      <a:pt x="988" y="0"/>
                    </a:lnTo>
                    <a:lnTo>
                      <a:pt x="822" y="2"/>
                    </a:lnTo>
                    <a:close/>
                  </a:path>
                </a:pathLst>
              </a:custGeom>
              <a:solidFill>
                <a:srgbClr val="ED8A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7" name="任意多边形 311856"/>
              <p:cNvSpPr/>
              <p:nvPr/>
            </p:nvSpPr>
            <p:spPr>
              <a:xfrm>
                <a:off x="3237" y="802"/>
                <a:ext cx="1730" cy="1171"/>
              </a:xfrm>
              <a:custGeom>
                <a:rect l="0" t="0" r="0" b="0"/>
                <a:pathLst>
                  <a:path w="1730" h="1171">
                    <a:moveTo>
                      <a:pt x="821" y="2"/>
                    </a:moveTo>
                    <a:lnTo>
                      <a:pt x="814" y="524"/>
                    </a:lnTo>
                    <a:lnTo>
                      <a:pt x="0" y="1171"/>
                    </a:lnTo>
                    <a:lnTo>
                      <a:pt x="902" y="754"/>
                    </a:lnTo>
                    <a:lnTo>
                      <a:pt x="1730" y="1169"/>
                    </a:lnTo>
                    <a:lnTo>
                      <a:pt x="980" y="531"/>
                    </a:lnTo>
                    <a:lnTo>
                      <a:pt x="985" y="0"/>
                    </a:lnTo>
                    <a:lnTo>
                      <a:pt x="821" y="2"/>
                    </a:lnTo>
                    <a:close/>
                  </a:path>
                </a:pathLst>
              </a:custGeom>
              <a:solidFill>
                <a:srgbClr val="EE8A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8" name="任意多边形 311857"/>
              <p:cNvSpPr/>
              <p:nvPr/>
            </p:nvSpPr>
            <p:spPr>
              <a:xfrm>
                <a:off x="3239" y="802"/>
                <a:ext cx="1723" cy="1169"/>
              </a:xfrm>
              <a:custGeom>
                <a:rect l="0" t="0" r="0" b="0"/>
                <a:pathLst>
                  <a:path w="1723" h="1169">
                    <a:moveTo>
                      <a:pt x="819" y="2"/>
                    </a:moveTo>
                    <a:lnTo>
                      <a:pt x="812" y="524"/>
                    </a:lnTo>
                    <a:lnTo>
                      <a:pt x="0" y="1169"/>
                    </a:lnTo>
                    <a:lnTo>
                      <a:pt x="900" y="752"/>
                    </a:lnTo>
                    <a:lnTo>
                      <a:pt x="1723" y="1167"/>
                    </a:lnTo>
                    <a:lnTo>
                      <a:pt x="976" y="531"/>
                    </a:lnTo>
                    <a:lnTo>
                      <a:pt x="981" y="0"/>
                    </a:lnTo>
                    <a:lnTo>
                      <a:pt x="819" y="2"/>
                    </a:lnTo>
                    <a:close/>
                  </a:path>
                </a:pathLst>
              </a:custGeom>
              <a:solidFill>
                <a:srgbClr val="EE8C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59" name="任意多边形 311858"/>
              <p:cNvSpPr/>
              <p:nvPr/>
            </p:nvSpPr>
            <p:spPr>
              <a:xfrm>
                <a:off x="3241" y="802"/>
                <a:ext cx="1719" cy="1169"/>
              </a:xfrm>
              <a:custGeom>
                <a:rect l="0" t="0" r="0" b="0"/>
                <a:pathLst>
                  <a:path w="1719" h="1169">
                    <a:moveTo>
                      <a:pt x="817" y="2"/>
                    </a:moveTo>
                    <a:lnTo>
                      <a:pt x="810" y="524"/>
                    </a:lnTo>
                    <a:lnTo>
                      <a:pt x="0" y="1169"/>
                    </a:lnTo>
                    <a:lnTo>
                      <a:pt x="898" y="749"/>
                    </a:lnTo>
                    <a:lnTo>
                      <a:pt x="1719" y="1165"/>
                    </a:lnTo>
                    <a:lnTo>
                      <a:pt x="974" y="531"/>
                    </a:lnTo>
                    <a:lnTo>
                      <a:pt x="979" y="0"/>
                    </a:lnTo>
                    <a:lnTo>
                      <a:pt x="817" y="2"/>
                    </a:lnTo>
                    <a:close/>
                  </a:path>
                </a:pathLst>
              </a:custGeom>
              <a:solidFill>
                <a:srgbClr val="EE8D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0" name="任意多边形 311859"/>
              <p:cNvSpPr/>
              <p:nvPr/>
            </p:nvSpPr>
            <p:spPr>
              <a:xfrm>
                <a:off x="3243" y="804"/>
                <a:ext cx="1715" cy="1167"/>
              </a:xfrm>
              <a:custGeom>
                <a:rect l="0" t="0" r="0" b="0"/>
                <a:pathLst>
                  <a:path w="1714" h="1167">
                    <a:moveTo>
                      <a:pt x="815" y="2"/>
                    </a:moveTo>
                    <a:lnTo>
                      <a:pt x="811" y="522"/>
                    </a:lnTo>
                    <a:lnTo>
                      <a:pt x="0" y="1167"/>
                    </a:lnTo>
                    <a:lnTo>
                      <a:pt x="896" y="745"/>
                    </a:lnTo>
                    <a:lnTo>
                      <a:pt x="1715" y="1160"/>
                    </a:lnTo>
                    <a:lnTo>
                      <a:pt x="970" y="529"/>
                    </a:lnTo>
                    <a:lnTo>
                      <a:pt x="974" y="0"/>
                    </a:lnTo>
                    <a:lnTo>
                      <a:pt x="815" y="2"/>
                    </a:lnTo>
                    <a:close/>
                  </a:path>
                </a:pathLst>
              </a:custGeom>
              <a:solidFill>
                <a:srgbClr val="EE8FB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1" name="任意多边形 311860"/>
              <p:cNvSpPr/>
              <p:nvPr/>
            </p:nvSpPr>
            <p:spPr>
              <a:xfrm>
                <a:off x="3243" y="804"/>
                <a:ext cx="1711" cy="1165"/>
              </a:xfrm>
              <a:custGeom>
                <a:rect l="0" t="0" r="0" b="0"/>
                <a:pathLst>
                  <a:path w="1710" h="1165">
                    <a:moveTo>
                      <a:pt x="817" y="2"/>
                    </a:moveTo>
                    <a:lnTo>
                      <a:pt x="811" y="522"/>
                    </a:lnTo>
                    <a:lnTo>
                      <a:pt x="0" y="1165"/>
                    </a:lnTo>
                    <a:lnTo>
                      <a:pt x="894" y="743"/>
                    </a:lnTo>
                    <a:lnTo>
                      <a:pt x="1711" y="1158"/>
                    </a:lnTo>
                    <a:lnTo>
                      <a:pt x="970" y="529"/>
                    </a:lnTo>
                    <a:lnTo>
                      <a:pt x="974" y="0"/>
                    </a:lnTo>
                    <a:lnTo>
                      <a:pt x="817" y="2"/>
                    </a:lnTo>
                    <a:close/>
                  </a:path>
                </a:pathLst>
              </a:custGeom>
              <a:solidFill>
                <a:srgbClr val="EF90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2" name="任意多边形 311861"/>
              <p:cNvSpPr/>
              <p:nvPr/>
            </p:nvSpPr>
            <p:spPr>
              <a:xfrm>
                <a:off x="3245" y="804"/>
                <a:ext cx="1707" cy="1165"/>
              </a:xfrm>
              <a:custGeom>
                <a:rect l="0" t="0" r="0" b="0"/>
                <a:pathLst>
                  <a:path w="1707" h="1165">
                    <a:moveTo>
                      <a:pt x="815" y="2"/>
                    </a:moveTo>
                    <a:lnTo>
                      <a:pt x="809" y="524"/>
                    </a:lnTo>
                    <a:lnTo>
                      <a:pt x="0" y="1165"/>
                    </a:lnTo>
                    <a:lnTo>
                      <a:pt x="892" y="741"/>
                    </a:lnTo>
                    <a:lnTo>
                      <a:pt x="1707" y="1158"/>
                    </a:lnTo>
                    <a:lnTo>
                      <a:pt x="966" y="529"/>
                    </a:lnTo>
                    <a:lnTo>
                      <a:pt x="970" y="0"/>
                    </a:lnTo>
                    <a:lnTo>
                      <a:pt x="815" y="2"/>
                    </a:lnTo>
                    <a:close/>
                  </a:path>
                </a:pathLst>
              </a:custGeom>
              <a:solidFill>
                <a:srgbClr val="EF90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3" name="任意多边形 311862"/>
              <p:cNvSpPr/>
              <p:nvPr/>
            </p:nvSpPr>
            <p:spPr>
              <a:xfrm>
                <a:off x="3247" y="804"/>
                <a:ext cx="1700" cy="1163"/>
              </a:xfrm>
              <a:custGeom>
                <a:rect l="0" t="0" r="0" b="0"/>
                <a:pathLst>
                  <a:path w="1700" h="1163">
                    <a:moveTo>
                      <a:pt x="813" y="2"/>
                    </a:moveTo>
                    <a:lnTo>
                      <a:pt x="807" y="524"/>
                    </a:lnTo>
                    <a:lnTo>
                      <a:pt x="0" y="1163"/>
                    </a:lnTo>
                    <a:lnTo>
                      <a:pt x="890" y="739"/>
                    </a:lnTo>
                    <a:lnTo>
                      <a:pt x="1700" y="1156"/>
                    </a:lnTo>
                    <a:lnTo>
                      <a:pt x="964" y="529"/>
                    </a:lnTo>
                    <a:lnTo>
                      <a:pt x="966" y="0"/>
                    </a:lnTo>
                    <a:lnTo>
                      <a:pt x="813" y="2"/>
                    </a:lnTo>
                    <a:close/>
                  </a:path>
                </a:pathLst>
              </a:custGeom>
              <a:solidFill>
                <a:srgbClr val="EF92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4" name="任意多边形 311863"/>
              <p:cNvSpPr/>
              <p:nvPr/>
            </p:nvSpPr>
            <p:spPr>
              <a:xfrm>
                <a:off x="3250" y="804"/>
                <a:ext cx="1695" cy="1163"/>
              </a:xfrm>
              <a:custGeom>
                <a:rect l="0" t="0" r="0" b="0"/>
                <a:pathLst>
                  <a:path w="1695" h="1163">
                    <a:moveTo>
                      <a:pt x="810" y="2"/>
                    </a:moveTo>
                    <a:lnTo>
                      <a:pt x="806" y="524"/>
                    </a:lnTo>
                    <a:lnTo>
                      <a:pt x="0" y="1163"/>
                    </a:lnTo>
                    <a:lnTo>
                      <a:pt x="887" y="736"/>
                    </a:lnTo>
                    <a:lnTo>
                      <a:pt x="1695" y="1154"/>
                    </a:lnTo>
                    <a:lnTo>
                      <a:pt x="959" y="531"/>
                    </a:lnTo>
                    <a:lnTo>
                      <a:pt x="963" y="0"/>
                    </a:lnTo>
                    <a:lnTo>
                      <a:pt x="810" y="2"/>
                    </a:lnTo>
                    <a:close/>
                  </a:path>
                </a:pathLst>
              </a:custGeom>
              <a:solidFill>
                <a:srgbClr val="EF93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5" name="任意多边形 311864"/>
              <p:cNvSpPr/>
              <p:nvPr/>
            </p:nvSpPr>
            <p:spPr>
              <a:xfrm>
                <a:off x="3252" y="804"/>
                <a:ext cx="1691" cy="1160"/>
              </a:xfrm>
              <a:custGeom>
                <a:rect l="0" t="0" r="0" b="0"/>
                <a:pathLst>
                  <a:path w="1691" h="1160">
                    <a:moveTo>
                      <a:pt x="810" y="2"/>
                    </a:moveTo>
                    <a:lnTo>
                      <a:pt x="804" y="524"/>
                    </a:lnTo>
                    <a:lnTo>
                      <a:pt x="0" y="1160"/>
                    </a:lnTo>
                    <a:lnTo>
                      <a:pt x="885" y="734"/>
                    </a:lnTo>
                    <a:lnTo>
                      <a:pt x="1691" y="1152"/>
                    </a:lnTo>
                    <a:lnTo>
                      <a:pt x="957" y="531"/>
                    </a:lnTo>
                    <a:lnTo>
                      <a:pt x="959" y="0"/>
                    </a:lnTo>
                    <a:lnTo>
                      <a:pt x="810" y="2"/>
                    </a:lnTo>
                    <a:close/>
                  </a:path>
                </a:pathLst>
              </a:custGeom>
              <a:solidFill>
                <a:srgbClr val="EF95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6" name="任意多边形 311865"/>
              <p:cNvSpPr/>
              <p:nvPr/>
            </p:nvSpPr>
            <p:spPr>
              <a:xfrm>
                <a:off x="3252" y="804"/>
                <a:ext cx="1686" cy="1160"/>
              </a:xfrm>
              <a:custGeom>
                <a:rect l="0" t="0" r="0" b="0"/>
                <a:pathLst>
                  <a:path w="1686" h="1160">
                    <a:moveTo>
                      <a:pt x="810" y="2"/>
                    </a:moveTo>
                    <a:lnTo>
                      <a:pt x="804" y="524"/>
                    </a:lnTo>
                    <a:lnTo>
                      <a:pt x="0" y="1160"/>
                    </a:lnTo>
                    <a:lnTo>
                      <a:pt x="882" y="732"/>
                    </a:lnTo>
                    <a:lnTo>
                      <a:pt x="1686" y="1149"/>
                    </a:lnTo>
                    <a:lnTo>
                      <a:pt x="955" y="531"/>
                    </a:lnTo>
                    <a:lnTo>
                      <a:pt x="959" y="0"/>
                    </a:lnTo>
                    <a:lnTo>
                      <a:pt x="810" y="2"/>
                    </a:lnTo>
                    <a:close/>
                  </a:path>
                </a:pathLst>
              </a:custGeom>
              <a:solidFill>
                <a:srgbClr val="F097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7" name="任意多边形 311866"/>
              <p:cNvSpPr/>
              <p:nvPr/>
            </p:nvSpPr>
            <p:spPr>
              <a:xfrm>
                <a:off x="3254" y="804"/>
                <a:ext cx="1682" cy="1158"/>
              </a:xfrm>
              <a:custGeom>
                <a:rect l="0" t="0" r="0" b="0"/>
                <a:pathLst>
                  <a:path w="1682" h="1158">
                    <a:moveTo>
                      <a:pt x="808" y="2"/>
                    </a:moveTo>
                    <a:lnTo>
                      <a:pt x="802" y="527"/>
                    </a:lnTo>
                    <a:lnTo>
                      <a:pt x="0" y="1158"/>
                    </a:lnTo>
                    <a:lnTo>
                      <a:pt x="880" y="730"/>
                    </a:lnTo>
                    <a:lnTo>
                      <a:pt x="1682" y="1147"/>
                    </a:lnTo>
                    <a:lnTo>
                      <a:pt x="953" y="531"/>
                    </a:lnTo>
                    <a:lnTo>
                      <a:pt x="955" y="0"/>
                    </a:lnTo>
                    <a:lnTo>
                      <a:pt x="808" y="2"/>
                    </a:lnTo>
                    <a:close/>
                  </a:path>
                </a:pathLst>
              </a:custGeom>
              <a:solidFill>
                <a:srgbClr val="F098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8" name="任意多边形 311867"/>
              <p:cNvSpPr/>
              <p:nvPr/>
            </p:nvSpPr>
            <p:spPr>
              <a:xfrm>
                <a:off x="3256" y="804"/>
                <a:ext cx="1678" cy="1158"/>
              </a:xfrm>
              <a:custGeom>
                <a:rect l="0" t="0" r="0" b="0"/>
                <a:pathLst>
                  <a:path w="1678" h="1158">
                    <a:moveTo>
                      <a:pt x="806" y="4"/>
                    </a:moveTo>
                    <a:lnTo>
                      <a:pt x="802" y="527"/>
                    </a:lnTo>
                    <a:lnTo>
                      <a:pt x="0" y="1158"/>
                    </a:lnTo>
                    <a:lnTo>
                      <a:pt x="878" y="728"/>
                    </a:lnTo>
                    <a:lnTo>
                      <a:pt x="1678" y="1147"/>
                    </a:lnTo>
                    <a:lnTo>
                      <a:pt x="948" y="531"/>
                    </a:lnTo>
                    <a:lnTo>
                      <a:pt x="953" y="0"/>
                    </a:lnTo>
                    <a:lnTo>
                      <a:pt x="806" y="4"/>
                    </a:lnTo>
                    <a:close/>
                  </a:path>
                </a:pathLst>
              </a:custGeom>
              <a:solidFill>
                <a:srgbClr val="F09A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69" name="任意多边形 311868"/>
              <p:cNvSpPr/>
              <p:nvPr/>
            </p:nvSpPr>
            <p:spPr>
              <a:xfrm>
                <a:off x="3258" y="806"/>
                <a:ext cx="1672" cy="1156"/>
              </a:xfrm>
              <a:custGeom>
                <a:rect l="0" t="0" r="0" b="0"/>
                <a:pathLst>
                  <a:path w="1672" h="1156">
                    <a:moveTo>
                      <a:pt x="807" y="2"/>
                    </a:moveTo>
                    <a:lnTo>
                      <a:pt x="800" y="525"/>
                    </a:lnTo>
                    <a:lnTo>
                      <a:pt x="0" y="1156"/>
                    </a:lnTo>
                    <a:lnTo>
                      <a:pt x="876" y="724"/>
                    </a:lnTo>
                    <a:lnTo>
                      <a:pt x="1672" y="1143"/>
                    </a:lnTo>
                    <a:lnTo>
                      <a:pt x="946" y="529"/>
                    </a:lnTo>
                    <a:lnTo>
                      <a:pt x="949" y="0"/>
                    </a:lnTo>
                    <a:lnTo>
                      <a:pt x="807" y="2"/>
                    </a:lnTo>
                    <a:close/>
                  </a:path>
                </a:pathLst>
              </a:custGeom>
              <a:solidFill>
                <a:srgbClr val="F19C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0" name="任意多边形 311869"/>
              <p:cNvSpPr/>
              <p:nvPr/>
            </p:nvSpPr>
            <p:spPr>
              <a:xfrm>
                <a:off x="3261" y="806"/>
                <a:ext cx="1667" cy="1154"/>
              </a:xfrm>
              <a:custGeom>
                <a:rect l="0" t="0" r="0" b="0"/>
                <a:pathLst>
                  <a:path w="1667" h="1154">
                    <a:moveTo>
                      <a:pt x="804" y="2"/>
                    </a:moveTo>
                    <a:lnTo>
                      <a:pt x="797" y="525"/>
                    </a:lnTo>
                    <a:lnTo>
                      <a:pt x="0" y="1154"/>
                    </a:lnTo>
                    <a:lnTo>
                      <a:pt x="871" y="721"/>
                    </a:lnTo>
                    <a:lnTo>
                      <a:pt x="1667" y="1141"/>
                    </a:lnTo>
                    <a:lnTo>
                      <a:pt x="941" y="529"/>
                    </a:lnTo>
                    <a:lnTo>
                      <a:pt x="946" y="0"/>
                    </a:lnTo>
                    <a:lnTo>
                      <a:pt x="804" y="2"/>
                    </a:lnTo>
                    <a:close/>
                  </a:path>
                </a:pathLst>
              </a:custGeom>
              <a:solidFill>
                <a:srgbClr val="F19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1" name="任意多边形 311870"/>
              <p:cNvSpPr/>
              <p:nvPr/>
            </p:nvSpPr>
            <p:spPr>
              <a:xfrm>
                <a:off x="3261" y="806"/>
                <a:ext cx="1664" cy="1154"/>
              </a:xfrm>
              <a:custGeom>
                <a:rect l="0" t="0" r="0" b="0"/>
                <a:pathLst>
                  <a:path w="1664" h="1154">
                    <a:moveTo>
                      <a:pt x="804" y="2"/>
                    </a:moveTo>
                    <a:lnTo>
                      <a:pt x="797" y="525"/>
                    </a:lnTo>
                    <a:lnTo>
                      <a:pt x="0" y="1154"/>
                    </a:lnTo>
                    <a:lnTo>
                      <a:pt x="871" y="719"/>
                    </a:lnTo>
                    <a:lnTo>
                      <a:pt x="1664" y="1139"/>
                    </a:lnTo>
                    <a:lnTo>
                      <a:pt x="939" y="529"/>
                    </a:lnTo>
                    <a:lnTo>
                      <a:pt x="943" y="0"/>
                    </a:lnTo>
                    <a:lnTo>
                      <a:pt x="804" y="2"/>
                    </a:lnTo>
                    <a:close/>
                  </a:path>
                </a:pathLst>
              </a:custGeom>
              <a:solidFill>
                <a:srgbClr val="F19E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2" name="任意多边形 311871"/>
              <p:cNvSpPr/>
              <p:nvPr/>
            </p:nvSpPr>
            <p:spPr>
              <a:xfrm>
                <a:off x="3263" y="806"/>
                <a:ext cx="1658" cy="1152"/>
              </a:xfrm>
              <a:custGeom>
                <a:rect l="0" t="0" r="0" b="0"/>
                <a:pathLst>
                  <a:path w="1658" h="1152">
                    <a:moveTo>
                      <a:pt x="802" y="2"/>
                    </a:moveTo>
                    <a:lnTo>
                      <a:pt x="797" y="525"/>
                    </a:lnTo>
                    <a:lnTo>
                      <a:pt x="0" y="1152"/>
                    </a:lnTo>
                    <a:lnTo>
                      <a:pt x="869" y="717"/>
                    </a:lnTo>
                    <a:lnTo>
                      <a:pt x="1658" y="1137"/>
                    </a:lnTo>
                    <a:lnTo>
                      <a:pt x="937" y="531"/>
                    </a:lnTo>
                    <a:lnTo>
                      <a:pt x="941" y="0"/>
                    </a:lnTo>
                    <a:lnTo>
                      <a:pt x="802" y="2"/>
                    </a:lnTo>
                    <a:close/>
                  </a:path>
                </a:pathLst>
              </a:custGeom>
              <a:solidFill>
                <a:srgbClr val="F1A0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3" name="任意多边形 311872"/>
              <p:cNvSpPr/>
              <p:nvPr/>
            </p:nvSpPr>
            <p:spPr>
              <a:xfrm>
                <a:off x="3265" y="806"/>
                <a:ext cx="1654" cy="1152"/>
              </a:xfrm>
              <a:custGeom>
                <a:rect l="0" t="0" r="0" b="0"/>
                <a:pathLst>
                  <a:path w="1653" h="1152">
                    <a:moveTo>
                      <a:pt x="802" y="2"/>
                    </a:moveTo>
                    <a:lnTo>
                      <a:pt x="795" y="527"/>
                    </a:lnTo>
                    <a:lnTo>
                      <a:pt x="0" y="1152"/>
                    </a:lnTo>
                    <a:lnTo>
                      <a:pt x="867" y="715"/>
                    </a:lnTo>
                    <a:lnTo>
                      <a:pt x="1654" y="1137"/>
                    </a:lnTo>
                    <a:lnTo>
                      <a:pt x="933" y="531"/>
                    </a:lnTo>
                    <a:lnTo>
                      <a:pt x="937" y="0"/>
                    </a:lnTo>
                    <a:lnTo>
                      <a:pt x="802" y="2"/>
                    </a:lnTo>
                    <a:close/>
                  </a:path>
                </a:pathLst>
              </a:custGeom>
              <a:solidFill>
                <a:srgbClr val="F2A1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4" name="任意多边形 311873"/>
              <p:cNvSpPr/>
              <p:nvPr/>
            </p:nvSpPr>
            <p:spPr>
              <a:xfrm>
                <a:off x="3267" y="806"/>
                <a:ext cx="1650" cy="1150"/>
              </a:xfrm>
              <a:custGeom>
                <a:rect l="0" t="0" r="0" b="0"/>
                <a:pathLst>
                  <a:path w="1650" h="1150">
                    <a:moveTo>
                      <a:pt x="800" y="2"/>
                    </a:moveTo>
                    <a:lnTo>
                      <a:pt x="793" y="527"/>
                    </a:lnTo>
                    <a:lnTo>
                      <a:pt x="0" y="1150"/>
                    </a:lnTo>
                    <a:lnTo>
                      <a:pt x="863" y="713"/>
                    </a:lnTo>
                    <a:lnTo>
                      <a:pt x="1650" y="1134"/>
                    </a:lnTo>
                    <a:lnTo>
                      <a:pt x="931" y="531"/>
                    </a:lnTo>
                    <a:lnTo>
                      <a:pt x="933" y="0"/>
                    </a:lnTo>
                    <a:lnTo>
                      <a:pt x="800" y="2"/>
                    </a:lnTo>
                    <a:close/>
                  </a:path>
                </a:pathLst>
              </a:custGeom>
              <a:solidFill>
                <a:srgbClr val="F2A2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5" name="任意多边形 311874"/>
              <p:cNvSpPr/>
              <p:nvPr/>
            </p:nvSpPr>
            <p:spPr>
              <a:xfrm>
                <a:off x="3269" y="806"/>
                <a:ext cx="1643" cy="1150"/>
              </a:xfrm>
              <a:custGeom>
                <a:rect l="0" t="0" r="0" b="0"/>
                <a:pathLst>
                  <a:path w="1643" h="1150">
                    <a:moveTo>
                      <a:pt x="798" y="2"/>
                    </a:moveTo>
                    <a:lnTo>
                      <a:pt x="791" y="527"/>
                    </a:lnTo>
                    <a:lnTo>
                      <a:pt x="0" y="1150"/>
                    </a:lnTo>
                    <a:lnTo>
                      <a:pt x="861" y="710"/>
                    </a:lnTo>
                    <a:lnTo>
                      <a:pt x="1643" y="1132"/>
                    </a:lnTo>
                    <a:lnTo>
                      <a:pt x="927" y="531"/>
                    </a:lnTo>
                    <a:lnTo>
                      <a:pt x="931" y="0"/>
                    </a:lnTo>
                    <a:lnTo>
                      <a:pt x="798" y="2"/>
                    </a:lnTo>
                    <a:close/>
                  </a:path>
                </a:pathLst>
              </a:custGeom>
              <a:solidFill>
                <a:srgbClr val="F2A4C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6" name="任意多边形 311875"/>
              <p:cNvSpPr/>
              <p:nvPr/>
            </p:nvSpPr>
            <p:spPr>
              <a:xfrm>
                <a:off x="3269" y="806"/>
                <a:ext cx="1641" cy="1150"/>
              </a:xfrm>
              <a:custGeom>
                <a:rect l="0" t="0" r="0" b="0"/>
                <a:pathLst>
                  <a:path w="1641" h="1150">
                    <a:moveTo>
                      <a:pt x="798" y="5"/>
                    </a:moveTo>
                    <a:lnTo>
                      <a:pt x="793" y="527"/>
                    </a:lnTo>
                    <a:lnTo>
                      <a:pt x="0" y="1150"/>
                    </a:lnTo>
                    <a:lnTo>
                      <a:pt x="861" y="708"/>
                    </a:lnTo>
                    <a:lnTo>
                      <a:pt x="1641" y="1130"/>
                    </a:lnTo>
                    <a:lnTo>
                      <a:pt x="927" y="531"/>
                    </a:lnTo>
                    <a:lnTo>
                      <a:pt x="929" y="0"/>
                    </a:lnTo>
                    <a:lnTo>
                      <a:pt x="798" y="5"/>
                    </a:lnTo>
                    <a:close/>
                  </a:path>
                </a:pathLst>
              </a:custGeom>
              <a:solidFill>
                <a:srgbClr val="F2A5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7" name="任意多边形 311876"/>
              <p:cNvSpPr/>
              <p:nvPr/>
            </p:nvSpPr>
            <p:spPr>
              <a:xfrm>
                <a:off x="3271" y="806"/>
                <a:ext cx="1635" cy="1147"/>
              </a:xfrm>
              <a:custGeom>
                <a:rect l="0" t="0" r="0" b="0"/>
                <a:pathLst>
                  <a:path w="1634" h="1147">
                    <a:moveTo>
                      <a:pt x="798" y="5"/>
                    </a:moveTo>
                    <a:lnTo>
                      <a:pt x="791" y="527"/>
                    </a:lnTo>
                    <a:lnTo>
                      <a:pt x="0" y="1147"/>
                    </a:lnTo>
                    <a:lnTo>
                      <a:pt x="859" y="706"/>
                    </a:lnTo>
                    <a:lnTo>
                      <a:pt x="1635" y="1128"/>
                    </a:lnTo>
                    <a:lnTo>
                      <a:pt x="922" y="531"/>
                    </a:lnTo>
                    <a:lnTo>
                      <a:pt x="927" y="0"/>
                    </a:lnTo>
                    <a:lnTo>
                      <a:pt x="798" y="5"/>
                    </a:lnTo>
                    <a:close/>
                  </a:path>
                </a:pathLst>
              </a:custGeom>
              <a:solidFill>
                <a:srgbClr val="F2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8" name="任意多边形 311877"/>
              <p:cNvSpPr/>
              <p:nvPr/>
            </p:nvSpPr>
            <p:spPr>
              <a:xfrm>
                <a:off x="3274" y="806"/>
                <a:ext cx="1629" cy="1147"/>
              </a:xfrm>
              <a:custGeom>
                <a:rect l="0" t="0" r="0" b="0"/>
                <a:pathLst>
                  <a:path w="1629" h="1147">
                    <a:moveTo>
                      <a:pt x="795" y="5"/>
                    </a:moveTo>
                    <a:lnTo>
                      <a:pt x="788" y="527"/>
                    </a:lnTo>
                    <a:lnTo>
                      <a:pt x="0" y="1147"/>
                    </a:lnTo>
                    <a:lnTo>
                      <a:pt x="856" y="704"/>
                    </a:lnTo>
                    <a:lnTo>
                      <a:pt x="1629" y="1128"/>
                    </a:lnTo>
                    <a:lnTo>
                      <a:pt x="919" y="531"/>
                    </a:lnTo>
                    <a:lnTo>
                      <a:pt x="922" y="0"/>
                    </a:lnTo>
                    <a:lnTo>
                      <a:pt x="795" y="5"/>
                    </a:lnTo>
                    <a:close/>
                  </a:path>
                </a:pathLst>
              </a:custGeom>
              <a:solidFill>
                <a:srgbClr val="F3A8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79" name="任意多边形 311878"/>
              <p:cNvSpPr/>
              <p:nvPr/>
            </p:nvSpPr>
            <p:spPr>
              <a:xfrm>
                <a:off x="3276" y="808"/>
                <a:ext cx="1625" cy="1143"/>
              </a:xfrm>
              <a:custGeom>
                <a:rect l="0" t="0" r="0" b="0"/>
                <a:pathLst>
                  <a:path w="1625" h="1143">
                    <a:moveTo>
                      <a:pt x="793" y="3"/>
                    </a:moveTo>
                    <a:lnTo>
                      <a:pt x="786" y="527"/>
                    </a:lnTo>
                    <a:lnTo>
                      <a:pt x="0" y="1143"/>
                    </a:lnTo>
                    <a:lnTo>
                      <a:pt x="852" y="700"/>
                    </a:lnTo>
                    <a:lnTo>
                      <a:pt x="1625" y="1124"/>
                    </a:lnTo>
                    <a:lnTo>
                      <a:pt x="915" y="529"/>
                    </a:lnTo>
                    <a:lnTo>
                      <a:pt x="920" y="0"/>
                    </a:lnTo>
                    <a:lnTo>
                      <a:pt x="793" y="3"/>
                    </a:lnTo>
                    <a:close/>
                  </a:path>
                </a:pathLst>
              </a:custGeom>
              <a:solidFill>
                <a:srgbClr val="F3A9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80" name="任意多边形 311879"/>
              <p:cNvSpPr/>
              <p:nvPr/>
            </p:nvSpPr>
            <p:spPr>
              <a:xfrm>
                <a:off x="3278" y="808"/>
                <a:ext cx="1619" cy="1143"/>
              </a:xfrm>
              <a:custGeom>
                <a:rect l="0" t="0" r="0" b="0"/>
                <a:pathLst>
                  <a:path w="1619" h="1143">
                    <a:moveTo>
                      <a:pt x="791" y="3"/>
                    </a:moveTo>
                    <a:lnTo>
                      <a:pt x="787" y="527"/>
                    </a:lnTo>
                    <a:lnTo>
                      <a:pt x="0" y="1143"/>
                    </a:lnTo>
                    <a:lnTo>
                      <a:pt x="850" y="697"/>
                    </a:lnTo>
                    <a:lnTo>
                      <a:pt x="1619" y="1121"/>
                    </a:lnTo>
                    <a:lnTo>
                      <a:pt x="913" y="529"/>
                    </a:lnTo>
                    <a:lnTo>
                      <a:pt x="915" y="0"/>
                    </a:lnTo>
                    <a:lnTo>
                      <a:pt x="791" y="3"/>
                    </a:lnTo>
                    <a:close/>
                  </a:path>
                </a:pathLst>
              </a:custGeom>
              <a:solidFill>
                <a:srgbClr val="F3ABC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81" name="任意多边形 311880"/>
              <p:cNvSpPr/>
              <p:nvPr/>
            </p:nvSpPr>
            <p:spPr>
              <a:xfrm>
                <a:off x="3278" y="808"/>
                <a:ext cx="1617" cy="1141"/>
              </a:xfrm>
              <a:custGeom>
                <a:rect l="0" t="0" r="0" b="0"/>
                <a:pathLst>
                  <a:path w="1617" h="1141">
                    <a:moveTo>
                      <a:pt x="793" y="3"/>
                    </a:moveTo>
                    <a:lnTo>
                      <a:pt x="787" y="527"/>
                    </a:lnTo>
                    <a:lnTo>
                      <a:pt x="0" y="1141"/>
                    </a:lnTo>
                    <a:lnTo>
                      <a:pt x="850" y="695"/>
                    </a:lnTo>
                    <a:lnTo>
                      <a:pt x="1617" y="1119"/>
                    </a:lnTo>
                    <a:lnTo>
                      <a:pt x="911" y="531"/>
                    </a:lnTo>
                    <a:lnTo>
                      <a:pt x="915" y="0"/>
                    </a:lnTo>
                    <a:lnTo>
                      <a:pt x="793" y="3"/>
                    </a:lnTo>
                    <a:close/>
                  </a:path>
                </a:pathLst>
              </a:custGeom>
              <a:solidFill>
                <a:srgbClr val="F3AC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82" name="任意多边形 311881"/>
              <p:cNvSpPr/>
              <p:nvPr/>
            </p:nvSpPr>
            <p:spPr>
              <a:xfrm>
                <a:off x="3280" y="808"/>
                <a:ext cx="1613" cy="1141"/>
              </a:xfrm>
              <a:custGeom>
                <a:rect l="0" t="0" r="0" b="0"/>
                <a:pathLst>
                  <a:path w="1613" h="1141">
                    <a:moveTo>
                      <a:pt x="791" y="3"/>
                    </a:moveTo>
                    <a:lnTo>
                      <a:pt x="785" y="527"/>
                    </a:lnTo>
                    <a:lnTo>
                      <a:pt x="0" y="1141"/>
                    </a:lnTo>
                    <a:lnTo>
                      <a:pt x="848" y="693"/>
                    </a:lnTo>
                    <a:lnTo>
                      <a:pt x="1613" y="1117"/>
                    </a:lnTo>
                    <a:lnTo>
                      <a:pt x="909" y="531"/>
                    </a:lnTo>
                    <a:lnTo>
                      <a:pt x="911" y="0"/>
                    </a:lnTo>
                    <a:lnTo>
                      <a:pt x="791" y="3"/>
                    </a:lnTo>
                    <a:close/>
                  </a:path>
                </a:pathLst>
              </a:custGeom>
              <a:solidFill>
                <a:srgbClr val="F4AE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83" name="任意多边形 311882"/>
              <p:cNvSpPr/>
              <p:nvPr/>
            </p:nvSpPr>
            <p:spPr>
              <a:xfrm>
                <a:off x="3282" y="808"/>
                <a:ext cx="1606" cy="1139"/>
              </a:xfrm>
              <a:custGeom>
                <a:rect l="0" t="0" r="0" b="0"/>
                <a:pathLst>
                  <a:path w="1606" h="1139">
                    <a:moveTo>
                      <a:pt x="789" y="5"/>
                    </a:moveTo>
                    <a:lnTo>
                      <a:pt x="783" y="527"/>
                    </a:lnTo>
                    <a:lnTo>
                      <a:pt x="0" y="1139"/>
                    </a:lnTo>
                    <a:lnTo>
                      <a:pt x="844" y="691"/>
                    </a:lnTo>
                    <a:lnTo>
                      <a:pt x="1606" y="1115"/>
                    </a:lnTo>
                    <a:lnTo>
                      <a:pt x="905" y="531"/>
                    </a:lnTo>
                    <a:lnTo>
                      <a:pt x="909" y="0"/>
                    </a:lnTo>
                    <a:lnTo>
                      <a:pt x="789" y="5"/>
                    </a:lnTo>
                    <a:close/>
                  </a:path>
                </a:pathLst>
              </a:custGeom>
              <a:solidFill>
                <a:srgbClr val="F4B0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84" name="任意多边形 311883"/>
              <p:cNvSpPr/>
              <p:nvPr/>
            </p:nvSpPr>
            <p:spPr>
              <a:xfrm>
                <a:off x="3285" y="808"/>
                <a:ext cx="1601" cy="1139"/>
              </a:xfrm>
              <a:custGeom>
                <a:rect l="0" t="0" r="0" b="0"/>
                <a:pathLst>
                  <a:path w="1601" h="1139">
                    <a:moveTo>
                      <a:pt x="786" y="5"/>
                    </a:moveTo>
                    <a:lnTo>
                      <a:pt x="782" y="529"/>
                    </a:lnTo>
                    <a:lnTo>
                      <a:pt x="0" y="1139"/>
                    </a:lnTo>
                    <a:lnTo>
                      <a:pt x="841" y="689"/>
                    </a:lnTo>
                    <a:lnTo>
                      <a:pt x="1601" y="1115"/>
                    </a:lnTo>
                    <a:lnTo>
                      <a:pt x="900" y="531"/>
                    </a:lnTo>
                    <a:lnTo>
                      <a:pt x="904" y="0"/>
                    </a:lnTo>
                    <a:lnTo>
                      <a:pt x="786" y="5"/>
                    </a:lnTo>
                    <a:close/>
                  </a:path>
                </a:pathLst>
              </a:custGeom>
              <a:solidFill>
                <a:srgbClr val="F4B1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nvGrpSpPr>
            <p:cNvPr id="311885" name="组合 311884"/>
            <p:cNvGrpSpPr/>
            <p:nvPr/>
          </p:nvGrpSpPr>
          <p:grpSpPr>
            <a:xfrm>
              <a:off x="750" y="808"/>
              <a:ext cx="4245" cy="2175"/>
              <a:chOff x="750" y="808"/>
              <a:chExt cx="4245" cy="2175"/>
            </a:xfrm>
          </p:grpSpPr>
          <p:sp>
            <p:nvSpPr>
              <p:cNvPr id="311886" name="任意多边形 311885"/>
              <p:cNvSpPr/>
              <p:nvPr/>
            </p:nvSpPr>
            <p:spPr>
              <a:xfrm>
                <a:off x="3287" y="808"/>
                <a:ext cx="1597" cy="1139"/>
              </a:xfrm>
              <a:custGeom>
                <a:rect l="0" t="0" r="0" b="0"/>
                <a:pathLst>
                  <a:path w="1596" h="1139">
                    <a:moveTo>
                      <a:pt x="786" y="5"/>
                    </a:moveTo>
                    <a:lnTo>
                      <a:pt x="780" y="529"/>
                    </a:lnTo>
                    <a:lnTo>
                      <a:pt x="0" y="1139"/>
                    </a:lnTo>
                    <a:lnTo>
                      <a:pt x="839" y="687"/>
                    </a:lnTo>
                    <a:lnTo>
                      <a:pt x="1597" y="1113"/>
                    </a:lnTo>
                    <a:lnTo>
                      <a:pt x="898" y="531"/>
                    </a:lnTo>
                    <a:lnTo>
                      <a:pt x="900" y="0"/>
                    </a:lnTo>
                    <a:lnTo>
                      <a:pt x="786" y="5"/>
                    </a:lnTo>
                    <a:close/>
                  </a:path>
                </a:pathLst>
              </a:custGeom>
              <a:solidFill>
                <a:srgbClr val="F5B3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87" name="任意多边形 311886"/>
              <p:cNvSpPr/>
              <p:nvPr/>
            </p:nvSpPr>
            <p:spPr>
              <a:xfrm>
                <a:off x="3287" y="808"/>
                <a:ext cx="1592" cy="1137"/>
              </a:xfrm>
              <a:custGeom>
                <a:rect l="0" t="0" r="0" b="0"/>
                <a:pathLst>
                  <a:path w="1592" h="1137">
                    <a:moveTo>
                      <a:pt x="786" y="5"/>
                    </a:moveTo>
                    <a:lnTo>
                      <a:pt x="780" y="529"/>
                    </a:lnTo>
                    <a:lnTo>
                      <a:pt x="0" y="1137"/>
                    </a:lnTo>
                    <a:lnTo>
                      <a:pt x="839" y="684"/>
                    </a:lnTo>
                    <a:lnTo>
                      <a:pt x="1592" y="1111"/>
                    </a:lnTo>
                    <a:lnTo>
                      <a:pt x="896" y="531"/>
                    </a:lnTo>
                    <a:lnTo>
                      <a:pt x="900" y="0"/>
                    </a:lnTo>
                    <a:lnTo>
                      <a:pt x="786" y="5"/>
                    </a:lnTo>
                    <a:close/>
                  </a:path>
                </a:pathLst>
              </a:custGeom>
              <a:solidFill>
                <a:srgbClr val="F5B5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88" name="任意多边形 311887"/>
              <p:cNvSpPr/>
              <p:nvPr/>
            </p:nvSpPr>
            <p:spPr>
              <a:xfrm>
                <a:off x="3289" y="808"/>
                <a:ext cx="1588" cy="1137"/>
              </a:xfrm>
              <a:custGeom>
                <a:rect l="0" t="0" r="0" b="0"/>
                <a:pathLst>
                  <a:path w="1588" h="1137">
                    <a:moveTo>
                      <a:pt x="784" y="5"/>
                    </a:moveTo>
                    <a:lnTo>
                      <a:pt x="778" y="529"/>
                    </a:lnTo>
                    <a:lnTo>
                      <a:pt x="0" y="1137"/>
                    </a:lnTo>
                    <a:lnTo>
                      <a:pt x="837" y="682"/>
                    </a:lnTo>
                    <a:lnTo>
                      <a:pt x="1588" y="1108"/>
                    </a:lnTo>
                    <a:lnTo>
                      <a:pt x="894" y="531"/>
                    </a:lnTo>
                    <a:lnTo>
                      <a:pt x="896" y="0"/>
                    </a:lnTo>
                    <a:lnTo>
                      <a:pt x="784" y="5"/>
                    </a:lnTo>
                    <a:close/>
                  </a:path>
                </a:pathLst>
              </a:custGeom>
              <a:solidFill>
                <a:srgbClr val="F5B6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89" name="任意多边形 311888"/>
              <p:cNvSpPr/>
              <p:nvPr/>
            </p:nvSpPr>
            <p:spPr>
              <a:xfrm>
                <a:off x="3291" y="811"/>
                <a:ext cx="1584" cy="1132"/>
              </a:xfrm>
              <a:custGeom>
                <a:rect l="0" t="0" r="0" b="0"/>
                <a:pathLst>
                  <a:path w="1584" h="1132">
                    <a:moveTo>
                      <a:pt x="782" y="2"/>
                    </a:moveTo>
                    <a:lnTo>
                      <a:pt x="778" y="526"/>
                    </a:lnTo>
                    <a:lnTo>
                      <a:pt x="0" y="1132"/>
                    </a:lnTo>
                    <a:lnTo>
                      <a:pt x="833" y="677"/>
                    </a:lnTo>
                    <a:lnTo>
                      <a:pt x="1584" y="1103"/>
                    </a:lnTo>
                    <a:lnTo>
                      <a:pt x="889" y="528"/>
                    </a:lnTo>
                    <a:lnTo>
                      <a:pt x="894" y="0"/>
                    </a:lnTo>
                    <a:lnTo>
                      <a:pt x="782" y="2"/>
                    </a:lnTo>
                    <a:close/>
                  </a:path>
                </a:pathLst>
              </a:custGeom>
              <a:solidFill>
                <a:srgbClr val="F5B8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0" name="任意多边形 311889"/>
              <p:cNvSpPr/>
              <p:nvPr/>
            </p:nvSpPr>
            <p:spPr>
              <a:xfrm>
                <a:off x="3293" y="811"/>
                <a:ext cx="1578" cy="1132"/>
              </a:xfrm>
              <a:custGeom>
                <a:rect l="0" t="0" r="0" b="0"/>
                <a:pathLst>
                  <a:path w="1578" h="1132">
                    <a:moveTo>
                      <a:pt x="782" y="2"/>
                    </a:moveTo>
                    <a:lnTo>
                      <a:pt x="776" y="526"/>
                    </a:lnTo>
                    <a:lnTo>
                      <a:pt x="0" y="1132"/>
                    </a:lnTo>
                    <a:lnTo>
                      <a:pt x="831" y="677"/>
                    </a:lnTo>
                    <a:lnTo>
                      <a:pt x="1578" y="1103"/>
                    </a:lnTo>
                    <a:lnTo>
                      <a:pt x="887" y="531"/>
                    </a:lnTo>
                    <a:lnTo>
                      <a:pt x="890" y="0"/>
                    </a:lnTo>
                    <a:lnTo>
                      <a:pt x="782" y="2"/>
                    </a:lnTo>
                    <a:close/>
                  </a:path>
                </a:pathLst>
              </a:custGeom>
              <a:solidFill>
                <a:srgbClr val="F6BA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1" name="任意多边形 311890"/>
              <p:cNvSpPr/>
              <p:nvPr/>
            </p:nvSpPr>
            <p:spPr>
              <a:xfrm>
                <a:off x="3295" y="811"/>
                <a:ext cx="1574" cy="1129"/>
              </a:xfrm>
              <a:custGeom>
                <a:rect l="0" t="0" r="0" b="0"/>
                <a:pathLst>
                  <a:path w="1574" h="1129">
                    <a:moveTo>
                      <a:pt x="780" y="2"/>
                    </a:moveTo>
                    <a:lnTo>
                      <a:pt x="774" y="528"/>
                    </a:lnTo>
                    <a:lnTo>
                      <a:pt x="0" y="1129"/>
                    </a:lnTo>
                    <a:lnTo>
                      <a:pt x="829" y="675"/>
                    </a:lnTo>
                    <a:lnTo>
                      <a:pt x="1574" y="1101"/>
                    </a:lnTo>
                    <a:lnTo>
                      <a:pt x="883" y="531"/>
                    </a:lnTo>
                    <a:lnTo>
                      <a:pt x="888" y="0"/>
                    </a:lnTo>
                    <a:lnTo>
                      <a:pt x="780" y="2"/>
                    </a:lnTo>
                    <a:close/>
                  </a:path>
                </a:pathLst>
              </a:custGeom>
              <a:solidFill>
                <a:srgbClr val="F6BC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2" name="任意多边形 311891"/>
              <p:cNvSpPr/>
              <p:nvPr/>
            </p:nvSpPr>
            <p:spPr>
              <a:xfrm>
                <a:off x="3295" y="811"/>
                <a:ext cx="1569" cy="1129"/>
              </a:xfrm>
              <a:custGeom>
                <a:rect l="0" t="0" r="0" b="0"/>
                <a:pathLst>
                  <a:path w="1569" h="1129">
                    <a:moveTo>
                      <a:pt x="780" y="4"/>
                    </a:moveTo>
                    <a:lnTo>
                      <a:pt x="774" y="528"/>
                    </a:lnTo>
                    <a:lnTo>
                      <a:pt x="0" y="1129"/>
                    </a:lnTo>
                    <a:lnTo>
                      <a:pt x="829" y="673"/>
                    </a:lnTo>
                    <a:lnTo>
                      <a:pt x="1569" y="1099"/>
                    </a:lnTo>
                    <a:lnTo>
                      <a:pt x="883" y="531"/>
                    </a:lnTo>
                    <a:lnTo>
                      <a:pt x="885" y="0"/>
                    </a:lnTo>
                    <a:lnTo>
                      <a:pt x="780" y="4"/>
                    </a:lnTo>
                    <a:close/>
                  </a:path>
                </a:pathLst>
              </a:custGeom>
              <a:solidFill>
                <a:srgbClr val="F6BD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3" name="任意多边形 311892"/>
              <p:cNvSpPr/>
              <p:nvPr/>
            </p:nvSpPr>
            <p:spPr>
              <a:xfrm>
                <a:off x="3298" y="811"/>
                <a:ext cx="1564" cy="1129"/>
              </a:xfrm>
              <a:custGeom>
                <a:rect l="0" t="0" r="0" b="0"/>
                <a:pathLst>
                  <a:path w="1564" h="1129">
                    <a:moveTo>
                      <a:pt x="777" y="4"/>
                    </a:moveTo>
                    <a:lnTo>
                      <a:pt x="773" y="528"/>
                    </a:lnTo>
                    <a:lnTo>
                      <a:pt x="0" y="1129"/>
                    </a:lnTo>
                    <a:lnTo>
                      <a:pt x="823" y="670"/>
                    </a:lnTo>
                    <a:lnTo>
                      <a:pt x="1564" y="1097"/>
                    </a:lnTo>
                    <a:lnTo>
                      <a:pt x="878" y="531"/>
                    </a:lnTo>
                    <a:lnTo>
                      <a:pt x="882" y="0"/>
                    </a:lnTo>
                    <a:lnTo>
                      <a:pt x="777" y="4"/>
                    </a:lnTo>
                    <a:close/>
                  </a:path>
                </a:pathLst>
              </a:custGeom>
              <a:solidFill>
                <a:srgbClr val="F7BF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4" name="任意多边形 311893"/>
              <p:cNvSpPr/>
              <p:nvPr/>
            </p:nvSpPr>
            <p:spPr>
              <a:xfrm>
                <a:off x="3300" y="811"/>
                <a:ext cx="1560" cy="1127"/>
              </a:xfrm>
              <a:custGeom>
                <a:rect l="0" t="0" r="0" b="0"/>
                <a:pathLst>
                  <a:path w="1560" h="1127">
                    <a:moveTo>
                      <a:pt x="778" y="4"/>
                    </a:moveTo>
                    <a:lnTo>
                      <a:pt x="771" y="528"/>
                    </a:lnTo>
                    <a:lnTo>
                      <a:pt x="0" y="1127"/>
                    </a:lnTo>
                    <a:lnTo>
                      <a:pt x="821" y="668"/>
                    </a:lnTo>
                    <a:lnTo>
                      <a:pt x="1560" y="1094"/>
                    </a:lnTo>
                    <a:lnTo>
                      <a:pt x="876" y="531"/>
                    </a:lnTo>
                    <a:lnTo>
                      <a:pt x="878" y="0"/>
                    </a:lnTo>
                    <a:lnTo>
                      <a:pt x="778" y="4"/>
                    </a:lnTo>
                    <a:close/>
                  </a:path>
                </a:pathLst>
              </a:custGeom>
              <a:solidFill>
                <a:srgbClr val="F7C1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5" name="任意多边形 311894"/>
              <p:cNvSpPr/>
              <p:nvPr/>
            </p:nvSpPr>
            <p:spPr>
              <a:xfrm>
                <a:off x="3302" y="811"/>
                <a:ext cx="1553" cy="1127"/>
              </a:xfrm>
              <a:custGeom>
                <a:rect l="0" t="0" r="0" b="0"/>
                <a:pathLst>
                  <a:path w="1553" h="1127">
                    <a:moveTo>
                      <a:pt x="776" y="4"/>
                    </a:moveTo>
                    <a:lnTo>
                      <a:pt x="769" y="528"/>
                    </a:lnTo>
                    <a:lnTo>
                      <a:pt x="0" y="1127"/>
                    </a:lnTo>
                    <a:lnTo>
                      <a:pt x="819" y="666"/>
                    </a:lnTo>
                    <a:lnTo>
                      <a:pt x="1553" y="1094"/>
                    </a:lnTo>
                    <a:lnTo>
                      <a:pt x="872" y="531"/>
                    </a:lnTo>
                    <a:lnTo>
                      <a:pt x="876" y="0"/>
                    </a:lnTo>
                    <a:lnTo>
                      <a:pt x="776" y="4"/>
                    </a:lnTo>
                    <a:close/>
                  </a:path>
                </a:pathLst>
              </a:custGeom>
              <a:solidFill>
                <a:srgbClr val="F7C3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6" name="任意多边形 311895"/>
              <p:cNvSpPr/>
              <p:nvPr/>
            </p:nvSpPr>
            <p:spPr>
              <a:xfrm>
                <a:off x="3304" y="811"/>
                <a:ext cx="1549" cy="1125"/>
              </a:xfrm>
              <a:custGeom>
                <a:rect l="0" t="0" r="0" b="0"/>
                <a:pathLst>
                  <a:path w="1549" h="1125">
                    <a:moveTo>
                      <a:pt x="774" y="4"/>
                    </a:moveTo>
                    <a:lnTo>
                      <a:pt x="767" y="531"/>
                    </a:lnTo>
                    <a:lnTo>
                      <a:pt x="0" y="1125"/>
                    </a:lnTo>
                    <a:lnTo>
                      <a:pt x="817" y="664"/>
                    </a:lnTo>
                    <a:lnTo>
                      <a:pt x="1549" y="1092"/>
                    </a:lnTo>
                    <a:lnTo>
                      <a:pt x="870" y="531"/>
                    </a:lnTo>
                    <a:lnTo>
                      <a:pt x="872" y="0"/>
                    </a:lnTo>
                    <a:lnTo>
                      <a:pt x="774" y="4"/>
                    </a:lnTo>
                    <a:close/>
                  </a:path>
                </a:pathLst>
              </a:custGeom>
              <a:solidFill>
                <a:srgbClr val="F8C5D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7" name="任意多边形 311896"/>
              <p:cNvSpPr/>
              <p:nvPr/>
            </p:nvSpPr>
            <p:spPr>
              <a:xfrm>
                <a:off x="3304" y="811"/>
                <a:ext cx="1547" cy="1125"/>
              </a:xfrm>
              <a:custGeom>
                <a:rect l="0" t="0" r="0" b="0"/>
                <a:pathLst>
                  <a:path w="1547" h="1125">
                    <a:moveTo>
                      <a:pt x="774" y="4"/>
                    </a:moveTo>
                    <a:lnTo>
                      <a:pt x="769" y="531"/>
                    </a:lnTo>
                    <a:lnTo>
                      <a:pt x="0" y="1125"/>
                    </a:lnTo>
                    <a:lnTo>
                      <a:pt x="817" y="662"/>
                    </a:lnTo>
                    <a:lnTo>
                      <a:pt x="1547" y="1090"/>
                    </a:lnTo>
                    <a:lnTo>
                      <a:pt x="868" y="531"/>
                    </a:lnTo>
                    <a:lnTo>
                      <a:pt x="872" y="0"/>
                    </a:lnTo>
                    <a:lnTo>
                      <a:pt x="774" y="4"/>
                    </a:lnTo>
                    <a:close/>
                  </a:path>
                </a:pathLst>
              </a:custGeom>
              <a:solidFill>
                <a:srgbClr val="F8C6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8" name="任意多边形 311897"/>
              <p:cNvSpPr/>
              <p:nvPr/>
            </p:nvSpPr>
            <p:spPr>
              <a:xfrm>
                <a:off x="3306" y="813"/>
                <a:ext cx="1541" cy="1121"/>
              </a:xfrm>
              <a:custGeom>
                <a:rect l="0" t="0" r="0" b="0"/>
                <a:pathLst>
                  <a:path w="1541" h="1121">
                    <a:moveTo>
                      <a:pt x="774" y="2"/>
                    </a:moveTo>
                    <a:lnTo>
                      <a:pt x="767" y="529"/>
                    </a:lnTo>
                    <a:lnTo>
                      <a:pt x="0" y="1121"/>
                    </a:lnTo>
                    <a:lnTo>
                      <a:pt x="813" y="658"/>
                    </a:lnTo>
                    <a:lnTo>
                      <a:pt x="1541" y="1086"/>
                    </a:lnTo>
                    <a:lnTo>
                      <a:pt x="863" y="529"/>
                    </a:lnTo>
                    <a:lnTo>
                      <a:pt x="868" y="0"/>
                    </a:lnTo>
                    <a:lnTo>
                      <a:pt x="774" y="2"/>
                    </a:lnTo>
                    <a:close/>
                  </a:path>
                </a:pathLst>
              </a:custGeom>
              <a:solidFill>
                <a:srgbClr val="F8C8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899" name="任意多边形 311898"/>
              <p:cNvSpPr/>
              <p:nvPr/>
            </p:nvSpPr>
            <p:spPr>
              <a:xfrm>
                <a:off x="3309" y="813"/>
                <a:ext cx="1535" cy="1121"/>
              </a:xfrm>
              <a:custGeom>
                <a:rect l="0" t="0" r="0" b="0"/>
                <a:pathLst>
                  <a:path w="1535" h="1121">
                    <a:moveTo>
                      <a:pt x="771" y="4"/>
                    </a:moveTo>
                    <a:lnTo>
                      <a:pt x="764" y="529"/>
                    </a:lnTo>
                    <a:lnTo>
                      <a:pt x="0" y="1121"/>
                    </a:lnTo>
                    <a:lnTo>
                      <a:pt x="810" y="655"/>
                    </a:lnTo>
                    <a:lnTo>
                      <a:pt x="1535" y="1084"/>
                    </a:lnTo>
                    <a:lnTo>
                      <a:pt x="860" y="531"/>
                    </a:lnTo>
                    <a:lnTo>
                      <a:pt x="863" y="0"/>
                    </a:lnTo>
                    <a:lnTo>
                      <a:pt x="771" y="4"/>
                    </a:lnTo>
                    <a:close/>
                  </a:path>
                </a:pathLst>
              </a:custGeom>
              <a:solidFill>
                <a:srgbClr val="F9CA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0" name="任意多边形 311899"/>
              <p:cNvSpPr/>
              <p:nvPr/>
            </p:nvSpPr>
            <p:spPr>
              <a:xfrm>
                <a:off x="3311" y="813"/>
                <a:ext cx="1531" cy="1119"/>
              </a:xfrm>
              <a:custGeom>
                <a:rect l="0" t="0" r="0" b="0"/>
                <a:pathLst>
                  <a:path w="1531" h="1119">
                    <a:moveTo>
                      <a:pt x="769" y="4"/>
                    </a:moveTo>
                    <a:lnTo>
                      <a:pt x="762" y="529"/>
                    </a:lnTo>
                    <a:lnTo>
                      <a:pt x="0" y="1119"/>
                    </a:lnTo>
                    <a:lnTo>
                      <a:pt x="808" y="653"/>
                    </a:lnTo>
                    <a:lnTo>
                      <a:pt x="1531" y="1081"/>
                    </a:lnTo>
                    <a:lnTo>
                      <a:pt x="856" y="531"/>
                    </a:lnTo>
                    <a:lnTo>
                      <a:pt x="861" y="0"/>
                    </a:lnTo>
                    <a:lnTo>
                      <a:pt x="769" y="4"/>
                    </a:lnTo>
                    <a:close/>
                  </a:path>
                </a:pathLst>
              </a:custGeom>
              <a:solidFill>
                <a:srgbClr val="F9CB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1" name="任意多边形 311900"/>
              <p:cNvSpPr/>
              <p:nvPr/>
            </p:nvSpPr>
            <p:spPr>
              <a:xfrm>
                <a:off x="3313" y="813"/>
                <a:ext cx="1525" cy="1119"/>
              </a:xfrm>
              <a:custGeom>
                <a:rect l="0" t="0" r="0" b="0"/>
                <a:pathLst>
                  <a:path w="1525" h="1119">
                    <a:moveTo>
                      <a:pt x="767" y="4"/>
                    </a:moveTo>
                    <a:lnTo>
                      <a:pt x="762" y="529"/>
                    </a:lnTo>
                    <a:lnTo>
                      <a:pt x="0" y="1119"/>
                    </a:lnTo>
                    <a:lnTo>
                      <a:pt x="806" y="651"/>
                    </a:lnTo>
                    <a:lnTo>
                      <a:pt x="1525" y="1081"/>
                    </a:lnTo>
                    <a:lnTo>
                      <a:pt x="854" y="531"/>
                    </a:lnTo>
                    <a:lnTo>
                      <a:pt x="856" y="0"/>
                    </a:lnTo>
                    <a:lnTo>
                      <a:pt x="767" y="4"/>
                    </a:lnTo>
                    <a:close/>
                  </a:path>
                </a:pathLst>
              </a:custGeom>
              <a:solidFill>
                <a:srgbClr val="F9CC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2" name="任意多边形 311901"/>
              <p:cNvSpPr/>
              <p:nvPr/>
            </p:nvSpPr>
            <p:spPr>
              <a:xfrm>
                <a:off x="4233" y="1554"/>
                <a:ext cx="216" cy="185"/>
              </a:xfrm>
              <a:custGeom>
                <a:rect l="0" t="0" r="0" b="0"/>
                <a:pathLst>
                  <a:path w="216" h="185">
                    <a:moveTo>
                      <a:pt x="188" y="185"/>
                    </a:moveTo>
                    <a:lnTo>
                      <a:pt x="199" y="170"/>
                    </a:lnTo>
                    <a:lnTo>
                      <a:pt x="207" y="153"/>
                    </a:lnTo>
                    <a:lnTo>
                      <a:pt x="214" y="133"/>
                    </a:lnTo>
                    <a:lnTo>
                      <a:pt x="216" y="113"/>
                    </a:lnTo>
                    <a:lnTo>
                      <a:pt x="214" y="91"/>
                    </a:lnTo>
                    <a:lnTo>
                      <a:pt x="209" y="69"/>
                    </a:lnTo>
                    <a:lnTo>
                      <a:pt x="199" y="52"/>
                    </a:lnTo>
                    <a:lnTo>
                      <a:pt x="188" y="35"/>
                    </a:lnTo>
                    <a:lnTo>
                      <a:pt x="170" y="21"/>
                    </a:lnTo>
                    <a:lnTo>
                      <a:pt x="153" y="10"/>
                    </a:lnTo>
                    <a:lnTo>
                      <a:pt x="144" y="6"/>
                    </a:lnTo>
                    <a:lnTo>
                      <a:pt x="133" y="2"/>
                    </a:lnTo>
                    <a:lnTo>
                      <a:pt x="122" y="2"/>
                    </a:lnTo>
                    <a:lnTo>
                      <a:pt x="111" y="0"/>
                    </a:lnTo>
                    <a:lnTo>
                      <a:pt x="89" y="2"/>
                    </a:lnTo>
                    <a:lnTo>
                      <a:pt x="70" y="6"/>
                    </a:lnTo>
                    <a:lnTo>
                      <a:pt x="52" y="15"/>
                    </a:lnTo>
                    <a:lnTo>
                      <a:pt x="37" y="28"/>
                    </a:lnTo>
                    <a:lnTo>
                      <a:pt x="22" y="43"/>
                    </a:lnTo>
                    <a:lnTo>
                      <a:pt x="13" y="61"/>
                    </a:lnTo>
                    <a:lnTo>
                      <a:pt x="4" y="80"/>
                    </a:lnTo>
                    <a:lnTo>
                      <a:pt x="0" y="100"/>
                    </a:lnTo>
                    <a:lnTo>
                      <a:pt x="188" y="185"/>
                    </a:lnTo>
                    <a:close/>
                  </a:path>
                </a:pathLst>
              </a:cu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3" name="任意多边形 311902"/>
              <p:cNvSpPr/>
              <p:nvPr/>
            </p:nvSpPr>
            <p:spPr>
              <a:xfrm>
                <a:off x="4233" y="1554"/>
                <a:ext cx="216" cy="185"/>
              </a:xfrm>
              <a:custGeom>
                <a:rect l="0" t="0" r="0" b="0"/>
                <a:pathLst>
                  <a:path w="216" h="185">
                    <a:moveTo>
                      <a:pt x="188" y="185"/>
                    </a:moveTo>
                    <a:lnTo>
                      <a:pt x="199" y="170"/>
                    </a:lnTo>
                    <a:lnTo>
                      <a:pt x="207" y="153"/>
                    </a:lnTo>
                    <a:lnTo>
                      <a:pt x="214" y="133"/>
                    </a:lnTo>
                    <a:lnTo>
                      <a:pt x="216" y="113"/>
                    </a:lnTo>
                    <a:lnTo>
                      <a:pt x="214" y="91"/>
                    </a:lnTo>
                    <a:lnTo>
                      <a:pt x="209" y="69"/>
                    </a:lnTo>
                    <a:lnTo>
                      <a:pt x="199" y="52"/>
                    </a:lnTo>
                    <a:lnTo>
                      <a:pt x="188" y="35"/>
                    </a:lnTo>
                    <a:lnTo>
                      <a:pt x="170" y="21"/>
                    </a:lnTo>
                    <a:lnTo>
                      <a:pt x="153" y="10"/>
                    </a:lnTo>
                    <a:lnTo>
                      <a:pt x="144" y="6"/>
                    </a:lnTo>
                    <a:lnTo>
                      <a:pt x="133" y="2"/>
                    </a:lnTo>
                    <a:lnTo>
                      <a:pt x="122" y="2"/>
                    </a:lnTo>
                    <a:lnTo>
                      <a:pt x="111" y="0"/>
                    </a:lnTo>
                    <a:lnTo>
                      <a:pt x="89" y="2"/>
                    </a:lnTo>
                    <a:lnTo>
                      <a:pt x="70" y="6"/>
                    </a:lnTo>
                    <a:lnTo>
                      <a:pt x="52" y="15"/>
                    </a:lnTo>
                    <a:lnTo>
                      <a:pt x="37" y="28"/>
                    </a:lnTo>
                    <a:lnTo>
                      <a:pt x="22" y="43"/>
                    </a:lnTo>
                    <a:lnTo>
                      <a:pt x="13" y="61"/>
                    </a:lnTo>
                    <a:lnTo>
                      <a:pt x="4" y="80"/>
                    </a:lnTo>
                    <a:lnTo>
                      <a:pt x="0" y="100"/>
                    </a:lnTo>
                  </a:path>
                </a:pathLst>
              </a:custGeom>
              <a:noFill/>
              <a:ln w="6350" cap="flat" cmpd="sng">
                <a:solidFill>
                  <a:srgbClr val="E8669C"/>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4" name="矩形 311903"/>
              <p:cNvSpPr/>
              <p:nvPr/>
            </p:nvSpPr>
            <p:spPr>
              <a:xfrm>
                <a:off x="4176" y="1007"/>
                <a:ext cx="210" cy="11"/>
              </a:xfrm>
              <a:prstGeom prst="rect">
                <a:avLst/>
              </a:pr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5" name="任意多边形 311904"/>
              <p:cNvSpPr/>
              <p:nvPr/>
            </p:nvSpPr>
            <p:spPr>
              <a:xfrm>
                <a:off x="3001" y="2039"/>
                <a:ext cx="391" cy="116"/>
              </a:xfrm>
              <a:custGeom>
                <a:rect l="0" t="0" r="0" b="0"/>
                <a:pathLst>
                  <a:path w="391" h="115">
                    <a:moveTo>
                      <a:pt x="0" y="4"/>
                    </a:moveTo>
                    <a:lnTo>
                      <a:pt x="0" y="4"/>
                    </a:lnTo>
                    <a:lnTo>
                      <a:pt x="8" y="24"/>
                    </a:lnTo>
                    <a:lnTo>
                      <a:pt x="19" y="41"/>
                    </a:lnTo>
                    <a:lnTo>
                      <a:pt x="30" y="54"/>
                    </a:lnTo>
                    <a:lnTo>
                      <a:pt x="41" y="67"/>
                    </a:lnTo>
                    <a:lnTo>
                      <a:pt x="54" y="81"/>
                    </a:lnTo>
                    <a:lnTo>
                      <a:pt x="69" y="89"/>
                    </a:lnTo>
                    <a:lnTo>
                      <a:pt x="83" y="98"/>
                    </a:lnTo>
                    <a:lnTo>
                      <a:pt x="98" y="105"/>
                    </a:lnTo>
                    <a:lnTo>
                      <a:pt x="113" y="109"/>
                    </a:lnTo>
                    <a:lnTo>
                      <a:pt x="131" y="111"/>
                    </a:lnTo>
                    <a:lnTo>
                      <a:pt x="146" y="113"/>
                    </a:lnTo>
                    <a:lnTo>
                      <a:pt x="163" y="116"/>
                    </a:lnTo>
                    <a:lnTo>
                      <a:pt x="196" y="116"/>
                    </a:lnTo>
                    <a:lnTo>
                      <a:pt x="229" y="111"/>
                    </a:lnTo>
                    <a:lnTo>
                      <a:pt x="260" y="105"/>
                    </a:lnTo>
                    <a:lnTo>
                      <a:pt x="290" y="96"/>
                    </a:lnTo>
                    <a:lnTo>
                      <a:pt x="316" y="87"/>
                    </a:lnTo>
                    <a:lnTo>
                      <a:pt x="340" y="76"/>
                    </a:lnTo>
                    <a:lnTo>
                      <a:pt x="378" y="61"/>
                    </a:lnTo>
                    <a:lnTo>
                      <a:pt x="391" y="54"/>
                    </a:lnTo>
                    <a:lnTo>
                      <a:pt x="384" y="43"/>
                    </a:lnTo>
                    <a:lnTo>
                      <a:pt x="371" y="50"/>
                    </a:lnTo>
                    <a:lnTo>
                      <a:pt x="336" y="65"/>
                    </a:lnTo>
                    <a:lnTo>
                      <a:pt x="314" y="74"/>
                    </a:lnTo>
                    <a:lnTo>
                      <a:pt x="286" y="83"/>
                    </a:lnTo>
                    <a:lnTo>
                      <a:pt x="257" y="91"/>
                    </a:lnTo>
                    <a:lnTo>
                      <a:pt x="227" y="98"/>
                    </a:lnTo>
                    <a:lnTo>
                      <a:pt x="194" y="102"/>
                    </a:lnTo>
                    <a:lnTo>
                      <a:pt x="163" y="102"/>
                    </a:lnTo>
                    <a:lnTo>
                      <a:pt x="148" y="102"/>
                    </a:lnTo>
                    <a:lnTo>
                      <a:pt x="133" y="100"/>
                    </a:lnTo>
                    <a:lnTo>
                      <a:pt x="118" y="96"/>
                    </a:lnTo>
                    <a:lnTo>
                      <a:pt x="102" y="91"/>
                    </a:lnTo>
                    <a:lnTo>
                      <a:pt x="89" y="85"/>
                    </a:lnTo>
                    <a:lnTo>
                      <a:pt x="76" y="78"/>
                    </a:lnTo>
                    <a:lnTo>
                      <a:pt x="63" y="70"/>
                    </a:lnTo>
                    <a:lnTo>
                      <a:pt x="50" y="59"/>
                    </a:lnTo>
                    <a:lnTo>
                      <a:pt x="39" y="48"/>
                    </a:lnTo>
                    <a:lnTo>
                      <a:pt x="30" y="32"/>
                    </a:lnTo>
                    <a:lnTo>
                      <a:pt x="19" y="17"/>
                    </a:lnTo>
                    <a:lnTo>
                      <a:pt x="13" y="0"/>
                    </a:lnTo>
                    <a:lnTo>
                      <a:pt x="13" y="0"/>
                    </a:lnTo>
                    <a:lnTo>
                      <a:pt x="0" y="4"/>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6" name="任意多边形 311905"/>
              <p:cNvSpPr/>
              <p:nvPr/>
            </p:nvSpPr>
            <p:spPr>
              <a:xfrm>
                <a:off x="2985" y="1390"/>
                <a:ext cx="702" cy="653"/>
              </a:xfrm>
              <a:custGeom>
                <a:rect l="0" t="0" r="0" b="0"/>
                <a:pathLst>
                  <a:path w="702" h="653">
                    <a:moveTo>
                      <a:pt x="702" y="2"/>
                    </a:moveTo>
                    <a:lnTo>
                      <a:pt x="656" y="0"/>
                    </a:lnTo>
                    <a:lnTo>
                      <a:pt x="610" y="0"/>
                    </a:lnTo>
                    <a:lnTo>
                      <a:pt x="566" y="2"/>
                    </a:lnTo>
                    <a:lnTo>
                      <a:pt x="522" y="8"/>
                    </a:lnTo>
                    <a:lnTo>
                      <a:pt x="483" y="15"/>
                    </a:lnTo>
                    <a:lnTo>
                      <a:pt x="444" y="26"/>
                    </a:lnTo>
                    <a:lnTo>
                      <a:pt x="404" y="39"/>
                    </a:lnTo>
                    <a:lnTo>
                      <a:pt x="369" y="54"/>
                    </a:lnTo>
                    <a:lnTo>
                      <a:pt x="335" y="70"/>
                    </a:lnTo>
                    <a:lnTo>
                      <a:pt x="302" y="89"/>
                    </a:lnTo>
                    <a:lnTo>
                      <a:pt x="269" y="109"/>
                    </a:lnTo>
                    <a:lnTo>
                      <a:pt x="241" y="131"/>
                    </a:lnTo>
                    <a:lnTo>
                      <a:pt x="212" y="153"/>
                    </a:lnTo>
                    <a:lnTo>
                      <a:pt x="186" y="179"/>
                    </a:lnTo>
                    <a:lnTo>
                      <a:pt x="160" y="203"/>
                    </a:lnTo>
                    <a:lnTo>
                      <a:pt x="138" y="229"/>
                    </a:lnTo>
                    <a:lnTo>
                      <a:pt x="116" y="255"/>
                    </a:lnTo>
                    <a:lnTo>
                      <a:pt x="96" y="284"/>
                    </a:lnTo>
                    <a:lnTo>
                      <a:pt x="79" y="312"/>
                    </a:lnTo>
                    <a:lnTo>
                      <a:pt x="61" y="341"/>
                    </a:lnTo>
                    <a:lnTo>
                      <a:pt x="48" y="369"/>
                    </a:lnTo>
                    <a:lnTo>
                      <a:pt x="35" y="397"/>
                    </a:lnTo>
                    <a:lnTo>
                      <a:pt x="24" y="426"/>
                    </a:lnTo>
                    <a:lnTo>
                      <a:pt x="16" y="454"/>
                    </a:lnTo>
                    <a:lnTo>
                      <a:pt x="9" y="480"/>
                    </a:lnTo>
                    <a:lnTo>
                      <a:pt x="5" y="509"/>
                    </a:lnTo>
                    <a:lnTo>
                      <a:pt x="0" y="535"/>
                    </a:lnTo>
                    <a:lnTo>
                      <a:pt x="0" y="561"/>
                    </a:lnTo>
                    <a:lnTo>
                      <a:pt x="0" y="585"/>
                    </a:lnTo>
                    <a:lnTo>
                      <a:pt x="5" y="609"/>
                    </a:lnTo>
                    <a:lnTo>
                      <a:pt x="9" y="631"/>
                    </a:lnTo>
                    <a:lnTo>
                      <a:pt x="16" y="653"/>
                    </a:lnTo>
                    <a:lnTo>
                      <a:pt x="29" y="649"/>
                    </a:lnTo>
                    <a:lnTo>
                      <a:pt x="20" y="629"/>
                    </a:lnTo>
                    <a:lnTo>
                      <a:pt x="16" y="607"/>
                    </a:lnTo>
                    <a:lnTo>
                      <a:pt x="13" y="585"/>
                    </a:lnTo>
                    <a:lnTo>
                      <a:pt x="13" y="561"/>
                    </a:lnTo>
                    <a:lnTo>
                      <a:pt x="13" y="537"/>
                    </a:lnTo>
                    <a:lnTo>
                      <a:pt x="16" y="511"/>
                    </a:lnTo>
                    <a:lnTo>
                      <a:pt x="22" y="485"/>
                    </a:lnTo>
                    <a:lnTo>
                      <a:pt x="29" y="456"/>
                    </a:lnTo>
                    <a:lnTo>
                      <a:pt x="37" y="430"/>
                    </a:lnTo>
                    <a:lnTo>
                      <a:pt x="46" y="402"/>
                    </a:lnTo>
                    <a:lnTo>
                      <a:pt x="59" y="373"/>
                    </a:lnTo>
                    <a:lnTo>
                      <a:pt x="72" y="345"/>
                    </a:lnTo>
                    <a:lnTo>
                      <a:pt x="90" y="319"/>
                    </a:lnTo>
                    <a:lnTo>
                      <a:pt x="107" y="290"/>
                    </a:lnTo>
                    <a:lnTo>
                      <a:pt x="125" y="264"/>
                    </a:lnTo>
                    <a:lnTo>
                      <a:pt x="147" y="238"/>
                    </a:lnTo>
                    <a:lnTo>
                      <a:pt x="168" y="212"/>
                    </a:lnTo>
                    <a:lnTo>
                      <a:pt x="195" y="188"/>
                    </a:lnTo>
                    <a:lnTo>
                      <a:pt x="219" y="164"/>
                    </a:lnTo>
                    <a:lnTo>
                      <a:pt x="247" y="140"/>
                    </a:lnTo>
                    <a:lnTo>
                      <a:pt x="278" y="120"/>
                    </a:lnTo>
                    <a:lnTo>
                      <a:pt x="308" y="100"/>
                    </a:lnTo>
                    <a:lnTo>
                      <a:pt x="339" y="81"/>
                    </a:lnTo>
                    <a:lnTo>
                      <a:pt x="374" y="65"/>
                    </a:lnTo>
                    <a:lnTo>
                      <a:pt x="409" y="50"/>
                    </a:lnTo>
                    <a:lnTo>
                      <a:pt x="446" y="39"/>
                    </a:lnTo>
                    <a:lnTo>
                      <a:pt x="485" y="28"/>
                    </a:lnTo>
                    <a:lnTo>
                      <a:pt x="525" y="19"/>
                    </a:lnTo>
                    <a:lnTo>
                      <a:pt x="566" y="15"/>
                    </a:lnTo>
                    <a:lnTo>
                      <a:pt x="610" y="13"/>
                    </a:lnTo>
                    <a:lnTo>
                      <a:pt x="654" y="13"/>
                    </a:lnTo>
                    <a:lnTo>
                      <a:pt x="699" y="15"/>
                    </a:lnTo>
                    <a:lnTo>
                      <a:pt x="702" y="2"/>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7" name="任意多边形 311906"/>
              <p:cNvSpPr/>
              <p:nvPr/>
            </p:nvSpPr>
            <p:spPr>
              <a:xfrm>
                <a:off x="3584" y="1344"/>
                <a:ext cx="124" cy="89"/>
              </a:xfrm>
              <a:custGeom>
                <a:rect l="0" t="0" r="0" b="0"/>
                <a:pathLst>
                  <a:path w="124" h="89">
                    <a:moveTo>
                      <a:pt x="20" y="48"/>
                    </a:moveTo>
                    <a:lnTo>
                      <a:pt x="0" y="89"/>
                    </a:lnTo>
                    <a:lnTo>
                      <a:pt x="124" y="57"/>
                    </a:lnTo>
                    <a:lnTo>
                      <a:pt x="13" y="0"/>
                    </a:lnTo>
                    <a:lnTo>
                      <a:pt x="20" y="48"/>
                    </a:lnTo>
                    <a:close/>
                  </a:path>
                </a:pathLst>
              </a:cu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8" name="任意多边形 311907"/>
              <p:cNvSpPr/>
              <p:nvPr/>
            </p:nvSpPr>
            <p:spPr>
              <a:xfrm>
                <a:off x="3783" y="1296"/>
                <a:ext cx="174" cy="181"/>
              </a:xfrm>
              <a:custGeom>
                <a:rect l="0" t="0" r="0" b="0"/>
                <a:pathLst>
                  <a:path w="174" h="181">
                    <a:moveTo>
                      <a:pt x="137" y="164"/>
                    </a:moveTo>
                    <a:lnTo>
                      <a:pt x="150" y="153"/>
                    </a:lnTo>
                    <a:lnTo>
                      <a:pt x="161" y="140"/>
                    </a:lnTo>
                    <a:lnTo>
                      <a:pt x="168" y="122"/>
                    </a:lnTo>
                    <a:lnTo>
                      <a:pt x="174" y="107"/>
                    </a:lnTo>
                    <a:lnTo>
                      <a:pt x="174" y="89"/>
                    </a:lnTo>
                    <a:lnTo>
                      <a:pt x="172" y="72"/>
                    </a:lnTo>
                    <a:lnTo>
                      <a:pt x="168" y="54"/>
                    </a:lnTo>
                    <a:lnTo>
                      <a:pt x="159" y="39"/>
                    </a:lnTo>
                    <a:lnTo>
                      <a:pt x="148" y="26"/>
                    </a:lnTo>
                    <a:lnTo>
                      <a:pt x="135" y="15"/>
                    </a:lnTo>
                    <a:lnTo>
                      <a:pt x="120" y="6"/>
                    </a:lnTo>
                    <a:lnTo>
                      <a:pt x="102" y="2"/>
                    </a:lnTo>
                    <a:lnTo>
                      <a:pt x="85" y="0"/>
                    </a:lnTo>
                    <a:lnTo>
                      <a:pt x="70" y="2"/>
                    </a:lnTo>
                    <a:lnTo>
                      <a:pt x="52" y="8"/>
                    </a:lnTo>
                    <a:lnTo>
                      <a:pt x="37" y="17"/>
                    </a:lnTo>
                    <a:lnTo>
                      <a:pt x="24" y="28"/>
                    </a:lnTo>
                    <a:lnTo>
                      <a:pt x="13" y="43"/>
                    </a:lnTo>
                    <a:lnTo>
                      <a:pt x="6" y="59"/>
                    </a:lnTo>
                    <a:lnTo>
                      <a:pt x="0" y="74"/>
                    </a:lnTo>
                    <a:lnTo>
                      <a:pt x="0" y="91"/>
                    </a:lnTo>
                    <a:lnTo>
                      <a:pt x="2" y="109"/>
                    </a:lnTo>
                    <a:lnTo>
                      <a:pt x="6" y="126"/>
                    </a:lnTo>
                    <a:lnTo>
                      <a:pt x="15" y="142"/>
                    </a:lnTo>
                    <a:lnTo>
                      <a:pt x="26" y="155"/>
                    </a:lnTo>
                    <a:lnTo>
                      <a:pt x="41" y="166"/>
                    </a:lnTo>
                    <a:lnTo>
                      <a:pt x="54" y="175"/>
                    </a:lnTo>
                    <a:lnTo>
                      <a:pt x="72" y="179"/>
                    </a:lnTo>
                    <a:lnTo>
                      <a:pt x="89" y="181"/>
                    </a:lnTo>
                    <a:lnTo>
                      <a:pt x="105" y="179"/>
                    </a:lnTo>
                    <a:lnTo>
                      <a:pt x="122" y="172"/>
                    </a:lnTo>
                    <a:lnTo>
                      <a:pt x="137" y="164"/>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09" name="任意多边形 311908"/>
              <p:cNvSpPr/>
              <p:nvPr/>
            </p:nvSpPr>
            <p:spPr>
              <a:xfrm>
                <a:off x="4019" y="1307"/>
                <a:ext cx="52" cy="91"/>
              </a:xfrm>
              <a:custGeom>
                <a:rect l="0" t="0" r="0" b="0"/>
                <a:pathLst>
                  <a:path w="52" h="91">
                    <a:moveTo>
                      <a:pt x="0" y="17"/>
                    </a:moveTo>
                    <a:lnTo>
                      <a:pt x="0" y="17"/>
                    </a:lnTo>
                    <a:lnTo>
                      <a:pt x="8" y="21"/>
                    </a:lnTo>
                    <a:lnTo>
                      <a:pt x="17" y="28"/>
                    </a:lnTo>
                    <a:lnTo>
                      <a:pt x="24" y="35"/>
                    </a:lnTo>
                    <a:lnTo>
                      <a:pt x="30" y="43"/>
                    </a:lnTo>
                    <a:lnTo>
                      <a:pt x="32" y="54"/>
                    </a:lnTo>
                    <a:lnTo>
                      <a:pt x="35" y="65"/>
                    </a:lnTo>
                    <a:lnTo>
                      <a:pt x="35" y="74"/>
                    </a:lnTo>
                    <a:lnTo>
                      <a:pt x="30" y="85"/>
                    </a:lnTo>
                    <a:lnTo>
                      <a:pt x="48" y="91"/>
                    </a:lnTo>
                    <a:lnTo>
                      <a:pt x="52" y="78"/>
                    </a:lnTo>
                    <a:lnTo>
                      <a:pt x="52" y="63"/>
                    </a:lnTo>
                    <a:lnTo>
                      <a:pt x="50" y="50"/>
                    </a:lnTo>
                    <a:lnTo>
                      <a:pt x="46" y="37"/>
                    </a:lnTo>
                    <a:lnTo>
                      <a:pt x="39" y="24"/>
                    </a:lnTo>
                    <a:lnTo>
                      <a:pt x="30" y="15"/>
                    </a:lnTo>
                    <a:lnTo>
                      <a:pt x="19" y="6"/>
                    </a:lnTo>
                    <a:lnTo>
                      <a:pt x="6" y="0"/>
                    </a:lnTo>
                    <a:lnTo>
                      <a:pt x="6" y="0"/>
                    </a:lnTo>
                    <a:lnTo>
                      <a:pt x="0" y="17"/>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0" name="任意多边形 311909"/>
              <p:cNvSpPr/>
              <p:nvPr/>
            </p:nvSpPr>
            <p:spPr>
              <a:xfrm>
                <a:off x="3936" y="1302"/>
                <a:ext cx="89" cy="55"/>
              </a:xfrm>
              <a:custGeom>
                <a:rect l="0" t="0" r="0" b="0"/>
                <a:pathLst>
                  <a:path w="89" h="55">
                    <a:moveTo>
                      <a:pt x="17" y="55"/>
                    </a:moveTo>
                    <a:lnTo>
                      <a:pt x="21" y="44"/>
                    </a:lnTo>
                    <a:lnTo>
                      <a:pt x="28" y="37"/>
                    </a:lnTo>
                    <a:lnTo>
                      <a:pt x="35" y="29"/>
                    </a:lnTo>
                    <a:lnTo>
                      <a:pt x="43" y="24"/>
                    </a:lnTo>
                    <a:lnTo>
                      <a:pt x="52" y="20"/>
                    </a:lnTo>
                    <a:lnTo>
                      <a:pt x="63" y="20"/>
                    </a:lnTo>
                    <a:lnTo>
                      <a:pt x="72" y="20"/>
                    </a:lnTo>
                    <a:lnTo>
                      <a:pt x="83" y="22"/>
                    </a:lnTo>
                    <a:lnTo>
                      <a:pt x="89" y="5"/>
                    </a:lnTo>
                    <a:lnTo>
                      <a:pt x="76" y="0"/>
                    </a:lnTo>
                    <a:lnTo>
                      <a:pt x="61" y="0"/>
                    </a:lnTo>
                    <a:lnTo>
                      <a:pt x="48" y="2"/>
                    </a:lnTo>
                    <a:lnTo>
                      <a:pt x="35" y="7"/>
                    </a:lnTo>
                    <a:lnTo>
                      <a:pt x="24" y="16"/>
                    </a:lnTo>
                    <a:lnTo>
                      <a:pt x="13" y="24"/>
                    </a:lnTo>
                    <a:lnTo>
                      <a:pt x="6" y="35"/>
                    </a:lnTo>
                    <a:lnTo>
                      <a:pt x="0" y="48"/>
                    </a:lnTo>
                    <a:lnTo>
                      <a:pt x="17" y="55"/>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1" name="任意多边形 311910"/>
              <p:cNvSpPr/>
              <p:nvPr/>
            </p:nvSpPr>
            <p:spPr>
              <a:xfrm>
                <a:off x="3743" y="1534"/>
                <a:ext cx="97" cy="44"/>
              </a:xfrm>
              <a:custGeom>
                <a:rect l="0" t="0" r="0" b="0"/>
                <a:pathLst>
                  <a:path w="97" h="44">
                    <a:moveTo>
                      <a:pt x="88" y="15"/>
                    </a:moveTo>
                    <a:lnTo>
                      <a:pt x="88" y="15"/>
                    </a:lnTo>
                    <a:lnTo>
                      <a:pt x="77" y="20"/>
                    </a:lnTo>
                    <a:lnTo>
                      <a:pt x="68" y="24"/>
                    </a:lnTo>
                    <a:lnTo>
                      <a:pt x="57" y="24"/>
                    </a:lnTo>
                    <a:lnTo>
                      <a:pt x="48" y="22"/>
                    </a:lnTo>
                    <a:lnTo>
                      <a:pt x="40" y="20"/>
                    </a:lnTo>
                    <a:lnTo>
                      <a:pt x="31" y="15"/>
                    </a:lnTo>
                    <a:lnTo>
                      <a:pt x="22" y="9"/>
                    </a:lnTo>
                    <a:lnTo>
                      <a:pt x="16" y="0"/>
                    </a:lnTo>
                    <a:lnTo>
                      <a:pt x="0" y="9"/>
                    </a:lnTo>
                    <a:lnTo>
                      <a:pt x="9" y="20"/>
                    </a:lnTo>
                    <a:lnTo>
                      <a:pt x="20" y="30"/>
                    </a:lnTo>
                    <a:lnTo>
                      <a:pt x="31" y="37"/>
                    </a:lnTo>
                    <a:lnTo>
                      <a:pt x="44" y="41"/>
                    </a:lnTo>
                    <a:lnTo>
                      <a:pt x="57" y="44"/>
                    </a:lnTo>
                    <a:lnTo>
                      <a:pt x="70" y="41"/>
                    </a:lnTo>
                    <a:lnTo>
                      <a:pt x="86" y="37"/>
                    </a:lnTo>
                    <a:lnTo>
                      <a:pt x="97" y="30"/>
                    </a:lnTo>
                    <a:lnTo>
                      <a:pt x="97" y="30"/>
                    </a:lnTo>
                    <a:lnTo>
                      <a:pt x="88" y="15"/>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2" name="任意多边形 311911"/>
              <p:cNvSpPr/>
              <p:nvPr/>
            </p:nvSpPr>
            <p:spPr>
              <a:xfrm>
                <a:off x="3831" y="1466"/>
                <a:ext cx="41" cy="98"/>
              </a:xfrm>
              <a:custGeom>
                <a:rect l="0" t="0" r="0" b="0"/>
                <a:pathLst>
                  <a:path w="41" h="98">
                    <a:moveTo>
                      <a:pt x="15" y="11"/>
                    </a:moveTo>
                    <a:lnTo>
                      <a:pt x="19" y="20"/>
                    </a:lnTo>
                    <a:lnTo>
                      <a:pt x="24" y="31"/>
                    </a:lnTo>
                    <a:lnTo>
                      <a:pt x="24" y="39"/>
                    </a:lnTo>
                    <a:lnTo>
                      <a:pt x="22" y="50"/>
                    </a:lnTo>
                    <a:lnTo>
                      <a:pt x="19" y="61"/>
                    </a:lnTo>
                    <a:lnTo>
                      <a:pt x="15" y="70"/>
                    </a:lnTo>
                    <a:lnTo>
                      <a:pt x="9" y="77"/>
                    </a:lnTo>
                    <a:lnTo>
                      <a:pt x="0" y="83"/>
                    </a:lnTo>
                    <a:lnTo>
                      <a:pt x="9" y="98"/>
                    </a:lnTo>
                    <a:lnTo>
                      <a:pt x="22" y="90"/>
                    </a:lnTo>
                    <a:lnTo>
                      <a:pt x="30" y="79"/>
                    </a:lnTo>
                    <a:lnTo>
                      <a:pt x="37" y="68"/>
                    </a:lnTo>
                    <a:lnTo>
                      <a:pt x="41" y="55"/>
                    </a:lnTo>
                    <a:lnTo>
                      <a:pt x="41" y="42"/>
                    </a:lnTo>
                    <a:lnTo>
                      <a:pt x="41" y="26"/>
                    </a:lnTo>
                    <a:lnTo>
                      <a:pt x="37" y="13"/>
                    </a:lnTo>
                    <a:lnTo>
                      <a:pt x="33" y="0"/>
                    </a:lnTo>
                    <a:lnTo>
                      <a:pt x="15" y="11"/>
                    </a:lnTo>
                    <a:close/>
                  </a:path>
                </a:pathLst>
              </a:custGeom>
              <a:solidFill>
                <a:srgbClr val="4C609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3" name="任意多边形 311912"/>
              <p:cNvSpPr/>
              <p:nvPr/>
            </p:nvSpPr>
            <p:spPr>
              <a:xfrm>
                <a:off x="3776" y="1289"/>
                <a:ext cx="177" cy="179"/>
              </a:xfrm>
              <a:custGeom>
                <a:rect l="0" t="0" r="0" b="0"/>
                <a:pathLst>
                  <a:path w="177" h="179">
                    <a:moveTo>
                      <a:pt x="138" y="164"/>
                    </a:moveTo>
                    <a:lnTo>
                      <a:pt x="153" y="151"/>
                    </a:lnTo>
                    <a:lnTo>
                      <a:pt x="162" y="138"/>
                    </a:lnTo>
                    <a:lnTo>
                      <a:pt x="171" y="123"/>
                    </a:lnTo>
                    <a:lnTo>
                      <a:pt x="175" y="105"/>
                    </a:lnTo>
                    <a:lnTo>
                      <a:pt x="177" y="88"/>
                    </a:lnTo>
                    <a:lnTo>
                      <a:pt x="175" y="70"/>
                    </a:lnTo>
                    <a:lnTo>
                      <a:pt x="168" y="55"/>
                    </a:lnTo>
                    <a:lnTo>
                      <a:pt x="160" y="37"/>
                    </a:lnTo>
                    <a:lnTo>
                      <a:pt x="149" y="24"/>
                    </a:lnTo>
                    <a:lnTo>
                      <a:pt x="136" y="13"/>
                    </a:lnTo>
                    <a:lnTo>
                      <a:pt x="120" y="7"/>
                    </a:lnTo>
                    <a:lnTo>
                      <a:pt x="105" y="0"/>
                    </a:lnTo>
                    <a:lnTo>
                      <a:pt x="88" y="0"/>
                    </a:lnTo>
                    <a:lnTo>
                      <a:pt x="70" y="2"/>
                    </a:lnTo>
                    <a:lnTo>
                      <a:pt x="55" y="7"/>
                    </a:lnTo>
                    <a:lnTo>
                      <a:pt x="37" y="15"/>
                    </a:lnTo>
                    <a:lnTo>
                      <a:pt x="24" y="29"/>
                    </a:lnTo>
                    <a:lnTo>
                      <a:pt x="13" y="42"/>
                    </a:lnTo>
                    <a:lnTo>
                      <a:pt x="7" y="57"/>
                    </a:lnTo>
                    <a:lnTo>
                      <a:pt x="2" y="74"/>
                    </a:lnTo>
                    <a:lnTo>
                      <a:pt x="0" y="92"/>
                    </a:lnTo>
                    <a:lnTo>
                      <a:pt x="2" y="107"/>
                    </a:lnTo>
                    <a:lnTo>
                      <a:pt x="7" y="125"/>
                    </a:lnTo>
                    <a:lnTo>
                      <a:pt x="15" y="142"/>
                    </a:lnTo>
                    <a:lnTo>
                      <a:pt x="29" y="155"/>
                    </a:lnTo>
                    <a:lnTo>
                      <a:pt x="42" y="166"/>
                    </a:lnTo>
                    <a:lnTo>
                      <a:pt x="57" y="173"/>
                    </a:lnTo>
                    <a:lnTo>
                      <a:pt x="72" y="179"/>
                    </a:lnTo>
                    <a:lnTo>
                      <a:pt x="90" y="179"/>
                    </a:lnTo>
                    <a:lnTo>
                      <a:pt x="107" y="177"/>
                    </a:lnTo>
                    <a:lnTo>
                      <a:pt x="122" y="173"/>
                    </a:lnTo>
                    <a:lnTo>
                      <a:pt x="138" y="164"/>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4" name="任意多边形 311913"/>
              <p:cNvSpPr/>
              <p:nvPr/>
            </p:nvSpPr>
            <p:spPr>
              <a:xfrm>
                <a:off x="3813" y="1405"/>
                <a:ext cx="53" cy="39"/>
              </a:xfrm>
              <a:custGeom>
                <a:rect l="0" t="0" r="0" b="0"/>
                <a:pathLst>
                  <a:path w="52" h="39">
                    <a:moveTo>
                      <a:pt x="20" y="33"/>
                    </a:moveTo>
                    <a:lnTo>
                      <a:pt x="31" y="37"/>
                    </a:lnTo>
                    <a:lnTo>
                      <a:pt x="42" y="39"/>
                    </a:lnTo>
                    <a:lnTo>
                      <a:pt x="48" y="37"/>
                    </a:lnTo>
                    <a:lnTo>
                      <a:pt x="53" y="33"/>
                    </a:lnTo>
                    <a:lnTo>
                      <a:pt x="53" y="26"/>
                    </a:lnTo>
                    <a:lnTo>
                      <a:pt x="51" y="20"/>
                    </a:lnTo>
                    <a:lnTo>
                      <a:pt x="44" y="13"/>
                    </a:lnTo>
                    <a:lnTo>
                      <a:pt x="33" y="7"/>
                    </a:lnTo>
                    <a:lnTo>
                      <a:pt x="24" y="2"/>
                    </a:lnTo>
                    <a:lnTo>
                      <a:pt x="13" y="0"/>
                    </a:lnTo>
                    <a:lnTo>
                      <a:pt x="7" y="2"/>
                    </a:lnTo>
                    <a:lnTo>
                      <a:pt x="0" y="7"/>
                    </a:lnTo>
                    <a:lnTo>
                      <a:pt x="0" y="13"/>
                    </a:lnTo>
                    <a:lnTo>
                      <a:pt x="5" y="20"/>
                    </a:lnTo>
                    <a:lnTo>
                      <a:pt x="11" y="26"/>
                    </a:lnTo>
                    <a:lnTo>
                      <a:pt x="20" y="33"/>
                    </a:lnTo>
                    <a:close/>
                  </a:path>
                </a:pathLst>
              </a:custGeom>
              <a:solidFill>
                <a:srgbClr val="FEF6C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5" name="任意多边形 311914"/>
              <p:cNvSpPr/>
              <p:nvPr/>
            </p:nvSpPr>
            <p:spPr>
              <a:xfrm>
                <a:off x="3778" y="1289"/>
                <a:ext cx="173" cy="177"/>
              </a:xfrm>
              <a:custGeom>
                <a:rect l="0" t="0" r="0" b="0"/>
                <a:pathLst>
                  <a:path w="173" h="177">
                    <a:moveTo>
                      <a:pt x="153" y="147"/>
                    </a:moveTo>
                    <a:lnTo>
                      <a:pt x="162" y="131"/>
                    </a:lnTo>
                    <a:lnTo>
                      <a:pt x="169" y="116"/>
                    </a:lnTo>
                    <a:lnTo>
                      <a:pt x="173" y="98"/>
                    </a:lnTo>
                    <a:lnTo>
                      <a:pt x="173" y="81"/>
                    </a:lnTo>
                    <a:lnTo>
                      <a:pt x="171" y="63"/>
                    </a:lnTo>
                    <a:lnTo>
                      <a:pt x="164" y="48"/>
                    </a:lnTo>
                    <a:lnTo>
                      <a:pt x="153" y="33"/>
                    </a:lnTo>
                    <a:lnTo>
                      <a:pt x="142" y="20"/>
                    </a:lnTo>
                    <a:lnTo>
                      <a:pt x="127" y="11"/>
                    </a:lnTo>
                    <a:lnTo>
                      <a:pt x="112" y="4"/>
                    </a:lnTo>
                    <a:lnTo>
                      <a:pt x="94" y="0"/>
                    </a:lnTo>
                    <a:lnTo>
                      <a:pt x="79" y="0"/>
                    </a:lnTo>
                    <a:lnTo>
                      <a:pt x="62" y="4"/>
                    </a:lnTo>
                    <a:lnTo>
                      <a:pt x="46" y="11"/>
                    </a:lnTo>
                    <a:lnTo>
                      <a:pt x="31" y="20"/>
                    </a:lnTo>
                    <a:lnTo>
                      <a:pt x="20" y="33"/>
                    </a:lnTo>
                    <a:lnTo>
                      <a:pt x="9" y="48"/>
                    </a:lnTo>
                    <a:lnTo>
                      <a:pt x="3" y="63"/>
                    </a:lnTo>
                    <a:lnTo>
                      <a:pt x="0" y="81"/>
                    </a:lnTo>
                    <a:lnTo>
                      <a:pt x="0" y="98"/>
                    </a:lnTo>
                    <a:lnTo>
                      <a:pt x="3" y="114"/>
                    </a:lnTo>
                    <a:lnTo>
                      <a:pt x="9" y="131"/>
                    </a:lnTo>
                    <a:lnTo>
                      <a:pt x="18" y="144"/>
                    </a:lnTo>
                    <a:lnTo>
                      <a:pt x="31" y="157"/>
                    </a:lnTo>
                    <a:lnTo>
                      <a:pt x="46" y="168"/>
                    </a:lnTo>
                    <a:lnTo>
                      <a:pt x="62" y="175"/>
                    </a:lnTo>
                    <a:lnTo>
                      <a:pt x="77" y="177"/>
                    </a:lnTo>
                    <a:lnTo>
                      <a:pt x="94" y="177"/>
                    </a:lnTo>
                    <a:lnTo>
                      <a:pt x="112" y="175"/>
                    </a:lnTo>
                    <a:lnTo>
                      <a:pt x="127" y="168"/>
                    </a:lnTo>
                    <a:lnTo>
                      <a:pt x="140" y="160"/>
                    </a:lnTo>
                    <a:lnTo>
                      <a:pt x="153" y="147"/>
                    </a:lnTo>
                    <a:close/>
                  </a:path>
                </a:pathLst>
              </a:custGeom>
              <a:solidFill>
                <a:srgbClr val="FAD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6" name="任意多边形 311915"/>
              <p:cNvSpPr/>
              <p:nvPr/>
            </p:nvSpPr>
            <p:spPr>
              <a:xfrm>
                <a:off x="3778" y="1291"/>
                <a:ext cx="171" cy="175"/>
              </a:xfrm>
              <a:custGeom>
                <a:rect l="0" t="0" r="0" b="0"/>
                <a:pathLst>
                  <a:path w="171" h="175">
                    <a:moveTo>
                      <a:pt x="153" y="145"/>
                    </a:moveTo>
                    <a:lnTo>
                      <a:pt x="162" y="129"/>
                    </a:lnTo>
                    <a:lnTo>
                      <a:pt x="169" y="114"/>
                    </a:lnTo>
                    <a:lnTo>
                      <a:pt x="171" y="96"/>
                    </a:lnTo>
                    <a:lnTo>
                      <a:pt x="171" y="79"/>
                    </a:lnTo>
                    <a:lnTo>
                      <a:pt x="169" y="64"/>
                    </a:lnTo>
                    <a:lnTo>
                      <a:pt x="162" y="48"/>
                    </a:lnTo>
                    <a:lnTo>
                      <a:pt x="153" y="33"/>
                    </a:lnTo>
                    <a:lnTo>
                      <a:pt x="140" y="20"/>
                    </a:lnTo>
                    <a:lnTo>
                      <a:pt x="127" y="11"/>
                    </a:lnTo>
                    <a:lnTo>
                      <a:pt x="112" y="5"/>
                    </a:lnTo>
                    <a:lnTo>
                      <a:pt x="94" y="0"/>
                    </a:lnTo>
                    <a:lnTo>
                      <a:pt x="77" y="0"/>
                    </a:lnTo>
                    <a:lnTo>
                      <a:pt x="62" y="2"/>
                    </a:lnTo>
                    <a:lnTo>
                      <a:pt x="46" y="9"/>
                    </a:lnTo>
                    <a:lnTo>
                      <a:pt x="33" y="20"/>
                    </a:lnTo>
                    <a:lnTo>
                      <a:pt x="20" y="31"/>
                    </a:lnTo>
                    <a:lnTo>
                      <a:pt x="9" y="46"/>
                    </a:lnTo>
                    <a:lnTo>
                      <a:pt x="5" y="64"/>
                    </a:lnTo>
                    <a:lnTo>
                      <a:pt x="0" y="79"/>
                    </a:lnTo>
                    <a:lnTo>
                      <a:pt x="0" y="96"/>
                    </a:lnTo>
                    <a:lnTo>
                      <a:pt x="5" y="112"/>
                    </a:lnTo>
                    <a:lnTo>
                      <a:pt x="9" y="129"/>
                    </a:lnTo>
                    <a:lnTo>
                      <a:pt x="20" y="142"/>
                    </a:lnTo>
                    <a:lnTo>
                      <a:pt x="31" y="155"/>
                    </a:lnTo>
                    <a:lnTo>
                      <a:pt x="46" y="166"/>
                    </a:lnTo>
                    <a:lnTo>
                      <a:pt x="62" y="173"/>
                    </a:lnTo>
                    <a:lnTo>
                      <a:pt x="79" y="175"/>
                    </a:lnTo>
                    <a:lnTo>
                      <a:pt x="94" y="175"/>
                    </a:lnTo>
                    <a:lnTo>
                      <a:pt x="110" y="173"/>
                    </a:lnTo>
                    <a:lnTo>
                      <a:pt x="127" y="166"/>
                    </a:lnTo>
                    <a:lnTo>
                      <a:pt x="140" y="158"/>
                    </a:lnTo>
                    <a:lnTo>
                      <a:pt x="153" y="145"/>
                    </a:lnTo>
                    <a:close/>
                  </a:path>
                </a:pathLst>
              </a:custGeom>
              <a:solidFill>
                <a:srgbClr val="FAD00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7" name="任意多边形 311916"/>
              <p:cNvSpPr/>
              <p:nvPr/>
            </p:nvSpPr>
            <p:spPr>
              <a:xfrm>
                <a:off x="3778" y="1293"/>
                <a:ext cx="171" cy="173"/>
              </a:xfrm>
              <a:custGeom>
                <a:rect l="0" t="0" r="0" b="0"/>
                <a:pathLst>
                  <a:path w="171" h="173">
                    <a:moveTo>
                      <a:pt x="151" y="143"/>
                    </a:moveTo>
                    <a:lnTo>
                      <a:pt x="162" y="127"/>
                    </a:lnTo>
                    <a:lnTo>
                      <a:pt x="169" y="112"/>
                    </a:lnTo>
                    <a:lnTo>
                      <a:pt x="171" y="94"/>
                    </a:lnTo>
                    <a:lnTo>
                      <a:pt x="171" y="79"/>
                    </a:lnTo>
                    <a:lnTo>
                      <a:pt x="169" y="62"/>
                    </a:lnTo>
                    <a:lnTo>
                      <a:pt x="162" y="46"/>
                    </a:lnTo>
                    <a:lnTo>
                      <a:pt x="151" y="33"/>
                    </a:lnTo>
                    <a:lnTo>
                      <a:pt x="140" y="20"/>
                    </a:lnTo>
                    <a:lnTo>
                      <a:pt x="125" y="9"/>
                    </a:lnTo>
                    <a:lnTo>
                      <a:pt x="110" y="3"/>
                    </a:lnTo>
                    <a:lnTo>
                      <a:pt x="94" y="0"/>
                    </a:lnTo>
                    <a:lnTo>
                      <a:pt x="77" y="0"/>
                    </a:lnTo>
                    <a:lnTo>
                      <a:pt x="62" y="3"/>
                    </a:lnTo>
                    <a:lnTo>
                      <a:pt x="46" y="9"/>
                    </a:lnTo>
                    <a:lnTo>
                      <a:pt x="33" y="18"/>
                    </a:lnTo>
                    <a:lnTo>
                      <a:pt x="20" y="31"/>
                    </a:lnTo>
                    <a:lnTo>
                      <a:pt x="11" y="46"/>
                    </a:lnTo>
                    <a:lnTo>
                      <a:pt x="5" y="62"/>
                    </a:lnTo>
                    <a:lnTo>
                      <a:pt x="0" y="79"/>
                    </a:lnTo>
                    <a:lnTo>
                      <a:pt x="0" y="94"/>
                    </a:lnTo>
                    <a:lnTo>
                      <a:pt x="5" y="112"/>
                    </a:lnTo>
                    <a:lnTo>
                      <a:pt x="11" y="127"/>
                    </a:lnTo>
                    <a:lnTo>
                      <a:pt x="20" y="140"/>
                    </a:lnTo>
                    <a:lnTo>
                      <a:pt x="33" y="153"/>
                    </a:lnTo>
                    <a:lnTo>
                      <a:pt x="46" y="164"/>
                    </a:lnTo>
                    <a:lnTo>
                      <a:pt x="62" y="171"/>
                    </a:lnTo>
                    <a:lnTo>
                      <a:pt x="79" y="173"/>
                    </a:lnTo>
                    <a:lnTo>
                      <a:pt x="94" y="173"/>
                    </a:lnTo>
                    <a:lnTo>
                      <a:pt x="110" y="171"/>
                    </a:lnTo>
                    <a:lnTo>
                      <a:pt x="125" y="164"/>
                    </a:lnTo>
                    <a:lnTo>
                      <a:pt x="140" y="153"/>
                    </a:lnTo>
                    <a:lnTo>
                      <a:pt x="151" y="143"/>
                    </a:lnTo>
                    <a:close/>
                  </a:path>
                </a:pathLst>
              </a:custGeom>
              <a:solidFill>
                <a:srgbClr val="FAD11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8" name="任意多边形 311917"/>
              <p:cNvSpPr/>
              <p:nvPr/>
            </p:nvSpPr>
            <p:spPr>
              <a:xfrm>
                <a:off x="3781" y="1296"/>
                <a:ext cx="168" cy="170"/>
              </a:xfrm>
              <a:custGeom>
                <a:rect l="0" t="0" r="0" b="0"/>
                <a:pathLst>
                  <a:path w="168" h="170">
                    <a:moveTo>
                      <a:pt x="148" y="140"/>
                    </a:moveTo>
                    <a:lnTo>
                      <a:pt x="157" y="124"/>
                    </a:lnTo>
                    <a:lnTo>
                      <a:pt x="163" y="109"/>
                    </a:lnTo>
                    <a:lnTo>
                      <a:pt x="168" y="94"/>
                    </a:lnTo>
                    <a:lnTo>
                      <a:pt x="166" y="76"/>
                    </a:lnTo>
                    <a:lnTo>
                      <a:pt x="163" y="61"/>
                    </a:lnTo>
                    <a:lnTo>
                      <a:pt x="157" y="46"/>
                    </a:lnTo>
                    <a:lnTo>
                      <a:pt x="148" y="30"/>
                    </a:lnTo>
                    <a:lnTo>
                      <a:pt x="135" y="17"/>
                    </a:lnTo>
                    <a:lnTo>
                      <a:pt x="122" y="8"/>
                    </a:lnTo>
                    <a:lnTo>
                      <a:pt x="107" y="2"/>
                    </a:lnTo>
                    <a:lnTo>
                      <a:pt x="91" y="0"/>
                    </a:lnTo>
                    <a:lnTo>
                      <a:pt x="74" y="0"/>
                    </a:lnTo>
                    <a:lnTo>
                      <a:pt x="59" y="2"/>
                    </a:lnTo>
                    <a:lnTo>
                      <a:pt x="43" y="8"/>
                    </a:lnTo>
                    <a:lnTo>
                      <a:pt x="30" y="17"/>
                    </a:lnTo>
                    <a:lnTo>
                      <a:pt x="17" y="30"/>
                    </a:lnTo>
                    <a:lnTo>
                      <a:pt x="8" y="43"/>
                    </a:lnTo>
                    <a:lnTo>
                      <a:pt x="2" y="61"/>
                    </a:lnTo>
                    <a:lnTo>
                      <a:pt x="0" y="76"/>
                    </a:lnTo>
                    <a:lnTo>
                      <a:pt x="0" y="94"/>
                    </a:lnTo>
                    <a:lnTo>
                      <a:pt x="2" y="109"/>
                    </a:lnTo>
                    <a:lnTo>
                      <a:pt x="8" y="124"/>
                    </a:lnTo>
                    <a:lnTo>
                      <a:pt x="17" y="137"/>
                    </a:lnTo>
                    <a:lnTo>
                      <a:pt x="30" y="150"/>
                    </a:lnTo>
                    <a:lnTo>
                      <a:pt x="43" y="161"/>
                    </a:lnTo>
                    <a:lnTo>
                      <a:pt x="59" y="166"/>
                    </a:lnTo>
                    <a:lnTo>
                      <a:pt x="76" y="170"/>
                    </a:lnTo>
                    <a:lnTo>
                      <a:pt x="91" y="170"/>
                    </a:lnTo>
                    <a:lnTo>
                      <a:pt x="107" y="166"/>
                    </a:lnTo>
                    <a:lnTo>
                      <a:pt x="122" y="161"/>
                    </a:lnTo>
                    <a:lnTo>
                      <a:pt x="137" y="150"/>
                    </a:lnTo>
                    <a:lnTo>
                      <a:pt x="148" y="140"/>
                    </a:lnTo>
                    <a:close/>
                  </a:path>
                </a:pathLst>
              </a:custGeom>
              <a:solidFill>
                <a:srgbClr val="FAD11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19" name="任意多边形 311918"/>
              <p:cNvSpPr/>
              <p:nvPr/>
            </p:nvSpPr>
            <p:spPr>
              <a:xfrm>
                <a:off x="3781" y="1296"/>
                <a:ext cx="166" cy="170"/>
              </a:xfrm>
              <a:custGeom>
                <a:rect l="0" t="0" r="0" b="0"/>
                <a:pathLst>
                  <a:path w="166" h="170">
                    <a:moveTo>
                      <a:pt x="148" y="140"/>
                    </a:moveTo>
                    <a:lnTo>
                      <a:pt x="157" y="124"/>
                    </a:lnTo>
                    <a:lnTo>
                      <a:pt x="163" y="109"/>
                    </a:lnTo>
                    <a:lnTo>
                      <a:pt x="166" y="94"/>
                    </a:lnTo>
                    <a:lnTo>
                      <a:pt x="166" y="76"/>
                    </a:lnTo>
                    <a:lnTo>
                      <a:pt x="163" y="61"/>
                    </a:lnTo>
                    <a:lnTo>
                      <a:pt x="157" y="46"/>
                    </a:lnTo>
                    <a:lnTo>
                      <a:pt x="148" y="32"/>
                    </a:lnTo>
                    <a:lnTo>
                      <a:pt x="135" y="19"/>
                    </a:lnTo>
                    <a:lnTo>
                      <a:pt x="122" y="11"/>
                    </a:lnTo>
                    <a:lnTo>
                      <a:pt x="107" y="4"/>
                    </a:lnTo>
                    <a:lnTo>
                      <a:pt x="89" y="0"/>
                    </a:lnTo>
                    <a:lnTo>
                      <a:pt x="74" y="0"/>
                    </a:lnTo>
                    <a:lnTo>
                      <a:pt x="59" y="4"/>
                    </a:lnTo>
                    <a:lnTo>
                      <a:pt x="43" y="11"/>
                    </a:lnTo>
                    <a:lnTo>
                      <a:pt x="30" y="19"/>
                    </a:lnTo>
                    <a:lnTo>
                      <a:pt x="17" y="30"/>
                    </a:lnTo>
                    <a:lnTo>
                      <a:pt x="8" y="46"/>
                    </a:lnTo>
                    <a:lnTo>
                      <a:pt x="2" y="61"/>
                    </a:lnTo>
                    <a:lnTo>
                      <a:pt x="0" y="76"/>
                    </a:lnTo>
                    <a:lnTo>
                      <a:pt x="0" y="94"/>
                    </a:lnTo>
                    <a:lnTo>
                      <a:pt x="4" y="109"/>
                    </a:lnTo>
                    <a:lnTo>
                      <a:pt x="8" y="124"/>
                    </a:lnTo>
                    <a:lnTo>
                      <a:pt x="19" y="137"/>
                    </a:lnTo>
                    <a:lnTo>
                      <a:pt x="30" y="150"/>
                    </a:lnTo>
                    <a:lnTo>
                      <a:pt x="45" y="159"/>
                    </a:lnTo>
                    <a:lnTo>
                      <a:pt x="59" y="166"/>
                    </a:lnTo>
                    <a:lnTo>
                      <a:pt x="76" y="170"/>
                    </a:lnTo>
                    <a:lnTo>
                      <a:pt x="91" y="170"/>
                    </a:lnTo>
                    <a:lnTo>
                      <a:pt x="107" y="166"/>
                    </a:lnTo>
                    <a:lnTo>
                      <a:pt x="122" y="161"/>
                    </a:lnTo>
                    <a:lnTo>
                      <a:pt x="135" y="150"/>
                    </a:lnTo>
                    <a:lnTo>
                      <a:pt x="148" y="140"/>
                    </a:lnTo>
                    <a:close/>
                  </a:path>
                </a:pathLst>
              </a:custGeom>
              <a:solidFill>
                <a:srgbClr val="FAD12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0" name="任意多边形 311919"/>
              <p:cNvSpPr/>
              <p:nvPr/>
            </p:nvSpPr>
            <p:spPr>
              <a:xfrm>
                <a:off x="3781" y="1298"/>
                <a:ext cx="166" cy="168"/>
              </a:xfrm>
              <a:custGeom>
                <a:rect l="0" t="0" r="0" b="0"/>
                <a:pathLst>
                  <a:path w="166" h="168">
                    <a:moveTo>
                      <a:pt x="146" y="138"/>
                    </a:moveTo>
                    <a:lnTo>
                      <a:pt x="157" y="122"/>
                    </a:lnTo>
                    <a:lnTo>
                      <a:pt x="161" y="107"/>
                    </a:lnTo>
                    <a:lnTo>
                      <a:pt x="166" y="92"/>
                    </a:lnTo>
                    <a:lnTo>
                      <a:pt x="166" y="76"/>
                    </a:lnTo>
                    <a:lnTo>
                      <a:pt x="161" y="59"/>
                    </a:lnTo>
                    <a:lnTo>
                      <a:pt x="155" y="46"/>
                    </a:lnTo>
                    <a:lnTo>
                      <a:pt x="146" y="30"/>
                    </a:lnTo>
                    <a:lnTo>
                      <a:pt x="135" y="20"/>
                    </a:lnTo>
                    <a:lnTo>
                      <a:pt x="120" y="11"/>
                    </a:lnTo>
                    <a:lnTo>
                      <a:pt x="104" y="4"/>
                    </a:lnTo>
                    <a:lnTo>
                      <a:pt x="89" y="0"/>
                    </a:lnTo>
                    <a:lnTo>
                      <a:pt x="74" y="0"/>
                    </a:lnTo>
                    <a:lnTo>
                      <a:pt x="59" y="4"/>
                    </a:lnTo>
                    <a:lnTo>
                      <a:pt x="43" y="9"/>
                    </a:lnTo>
                    <a:lnTo>
                      <a:pt x="30" y="20"/>
                    </a:lnTo>
                    <a:lnTo>
                      <a:pt x="19" y="30"/>
                    </a:lnTo>
                    <a:lnTo>
                      <a:pt x="8" y="46"/>
                    </a:lnTo>
                    <a:lnTo>
                      <a:pt x="4" y="61"/>
                    </a:lnTo>
                    <a:lnTo>
                      <a:pt x="0" y="76"/>
                    </a:lnTo>
                    <a:lnTo>
                      <a:pt x="0" y="92"/>
                    </a:lnTo>
                    <a:lnTo>
                      <a:pt x="4" y="107"/>
                    </a:lnTo>
                    <a:lnTo>
                      <a:pt x="10" y="122"/>
                    </a:lnTo>
                    <a:lnTo>
                      <a:pt x="19" y="138"/>
                    </a:lnTo>
                    <a:lnTo>
                      <a:pt x="30" y="148"/>
                    </a:lnTo>
                    <a:lnTo>
                      <a:pt x="45" y="157"/>
                    </a:lnTo>
                    <a:lnTo>
                      <a:pt x="61" y="164"/>
                    </a:lnTo>
                    <a:lnTo>
                      <a:pt x="76" y="168"/>
                    </a:lnTo>
                    <a:lnTo>
                      <a:pt x="91" y="168"/>
                    </a:lnTo>
                    <a:lnTo>
                      <a:pt x="107" y="164"/>
                    </a:lnTo>
                    <a:lnTo>
                      <a:pt x="122" y="157"/>
                    </a:lnTo>
                    <a:lnTo>
                      <a:pt x="135" y="148"/>
                    </a:lnTo>
                    <a:lnTo>
                      <a:pt x="146" y="138"/>
                    </a:lnTo>
                    <a:close/>
                  </a:path>
                </a:pathLst>
              </a:custGeom>
              <a:solidFill>
                <a:srgbClr val="FAD22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1" name="任意多边形 311920"/>
              <p:cNvSpPr/>
              <p:nvPr/>
            </p:nvSpPr>
            <p:spPr>
              <a:xfrm>
                <a:off x="3783" y="1300"/>
                <a:ext cx="161" cy="164"/>
              </a:xfrm>
              <a:custGeom>
                <a:rect l="0" t="0" r="0" b="0"/>
                <a:pathLst>
                  <a:path w="161" h="164">
                    <a:moveTo>
                      <a:pt x="144" y="136"/>
                    </a:moveTo>
                    <a:lnTo>
                      <a:pt x="153" y="120"/>
                    </a:lnTo>
                    <a:lnTo>
                      <a:pt x="159" y="107"/>
                    </a:lnTo>
                    <a:lnTo>
                      <a:pt x="161" y="90"/>
                    </a:lnTo>
                    <a:lnTo>
                      <a:pt x="161" y="74"/>
                    </a:lnTo>
                    <a:lnTo>
                      <a:pt x="159" y="59"/>
                    </a:lnTo>
                    <a:lnTo>
                      <a:pt x="153" y="44"/>
                    </a:lnTo>
                    <a:lnTo>
                      <a:pt x="144" y="31"/>
                    </a:lnTo>
                    <a:lnTo>
                      <a:pt x="131" y="20"/>
                    </a:lnTo>
                    <a:lnTo>
                      <a:pt x="118" y="9"/>
                    </a:lnTo>
                    <a:lnTo>
                      <a:pt x="102" y="2"/>
                    </a:lnTo>
                    <a:lnTo>
                      <a:pt x="87" y="0"/>
                    </a:lnTo>
                    <a:lnTo>
                      <a:pt x="72" y="0"/>
                    </a:lnTo>
                    <a:lnTo>
                      <a:pt x="57" y="2"/>
                    </a:lnTo>
                    <a:lnTo>
                      <a:pt x="41" y="9"/>
                    </a:lnTo>
                    <a:lnTo>
                      <a:pt x="28" y="18"/>
                    </a:lnTo>
                    <a:lnTo>
                      <a:pt x="17" y="31"/>
                    </a:lnTo>
                    <a:lnTo>
                      <a:pt x="8" y="44"/>
                    </a:lnTo>
                    <a:lnTo>
                      <a:pt x="2" y="59"/>
                    </a:lnTo>
                    <a:lnTo>
                      <a:pt x="0" y="74"/>
                    </a:lnTo>
                    <a:lnTo>
                      <a:pt x="0" y="90"/>
                    </a:lnTo>
                    <a:lnTo>
                      <a:pt x="2" y="107"/>
                    </a:lnTo>
                    <a:lnTo>
                      <a:pt x="8" y="120"/>
                    </a:lnTo>
                    <a:lnTo>
                      <a:pt x="17" y="136"/>
                    </a:lnTo>
                    <a:lnTo>
                      <a:pt x="30" y="146"/>
                    </a:lnTo>
                    <a:lnTo>
                      <a:pt x="43" y="155"/>
                    </a:lnTo>
                    <a:lnTo>
                      <a:pt x="59" y="162"/>
                    </a:lnTo>
                    <a:lnTo>
                      <a:pt x="74" y="164"/>
                    </a:lnTo>
                    <a:lnTo>
                      <a:pt x="89" y="164"/>
                    </a:lnTo>
                    <a:lnTo>
                      <a:pt x="105" y="162"/>
                    </a:lnTo>
                    <a:lnTo>
                      <a:pt x="120" y="155"/>
                    </a:lnTo>
                    <a:lnTo>
                      <a:pt x="133" y="146"/>
                    </a:lnTo>
                    <a:lnTo>
                      <a:pt x="144" y="136"/>
                    </a:lnTo>
                    <a:close/>
                  </a:path>
                </a:pathLst>
              </a:custGeom>
              <a:solidFill>
                <a:srgbClr val="FAD22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2" name="任意多边形 311921"/>
              <p:cNvSpPr/>
              <p:nvPr/>
            </p:nvSpPr>
            <p:spPr>
              <a:xfrm>
                <a:off x="3783" y="1302"/>
                <a:ext cx="161" cy="162"/>
              </a:xfrm>
              <a:custGeom>
                <a:rect l="0" t="0" r="0" b="0"/>
                <a:pathLst>
                  <a:path w="161" h="162">
                    <a:moveTo>
                      <a:pt x="144" y="134"/>
                    </a:moveTo>
                    <a:lnTo>
                      <a:pt x="153" y="118"/>
                    </a:lnTo>
                    <a:lnTo>
                      <a:pt x="157" y="105"/>
                    </a:lnTo>
                    <a:lnTo>
                      <a:pt x="161" y="90"/>
                    </a:lnTo>
                    <a:lnTo>
                      <a:pt x="161" y="72"/>
                    </a:lnTo>
                    <a:lnTo>
                      <a:pt x="157" y="57"/>
                    </a:lnTo>
                    <a:lnTo>
                      <a:pt x="150" y="44"/>
                    </a:lnTo>
                    <a:lnTo>
                      <a:pt x="142" y="31"/>
                    </a:lnTo>
                    <a:lnTo>
                      <a:pt x="131" y="18"/>
                    </a:lnTo>
                    <a:lnTo>
                      <a:pt x="118" y="9"/>
                    </a:lnTo>
                    <a:lnTo>
                      <a:pt x="102" y="2"/>
                    </a:lnTo>
                    <a:lnTo>
                      <a:pt x="87" y="0"/>
                    </a:lnTo>
                    <a:lnTo>
                      <a:pt x="72" y="0"/>
                    </a:lnTo>
                    <a:lnTo>
                      <a:pt x="57" y="2"/>
                    </a:lnTo>
                    <a:lnTo>
                      <a:pt x="41" y="9"/>
                    </a:lnTo>
                    <a:lnTo>
                      <a:pt x="28" y="18"/>
                    </a:lnTo>
                    <a:lnTo>
                      <a:pt x="17" y="29"/>
                    </a:lnTo>
                    <a:lnTo>
                      <a:pt x="8" y="44"/>
                    </a:lnTo>
                    <a:lnTo>
                      <a:pt x="2" y="59"/>
                    </a:lnTo>
                    <a:lnTo>
                      <a:pt x="0" y="75"/>
                    </a:lnTo>
                    <a:lnTo>
                      <a:pt x="0" y="90"/>
                    </a:lnTo>
                    <a:lnTo>
                      <a:pt x="4" y="105"/>
                    </a:lnTo>
                    <a:lnTo>
                      <a:pt x="8" y="120"/>
                    </a:lnTo>
                    <a:lnTo>
                      <a:pt x="19" y="134"/>
                    </a:lnTo>
                    <a:lnTo>
                      <a:pt x="30" y="144"/>
                    </a:lnTo>
                    <a:lnTo>
                      <a:pt x="43" y="153"/>
                    </a:lnTo>
                    <a:lnTo>
                      <a:pt x="59" y="160"/>
                    </a:lnTo>
                    <a:lnTo>
                      <a:pt x="74" y="162"/>
                    </a:lnTo>
                    <a:lnTo>
                      <a:pt x="89" y="162"/>
                    </a:lnTo>
                    <a:lnTo>
                      <a:pt x="105" y="160"/>
                    </a:lnTo>
                    <a:lnTo>
                      <a:pt x="120" y="153"/>
                    </a:lnTo>
                    <a:lnTo>
                      <a:pt x="133" y="144"/>
                    </a:lnTo>
                    <a:lnTo>
                      <a:pt x="144" y="134"/>
                    </a:lnTo>
                    <a:close/>
                  </a:path>
                </a:pathLst>
              </a:custGeom>
              <a:solidFill>
                <a:srgbClr val="FAD33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3" name="任意多边形 311922"/>
              <p:cNvSpPr/>
              <p:nvPr/>
            </p:nvSpPr>
            <p:spPr>
              <a:xfrm>
                <a:off x="3783" y="1304"/>
                <a:ext cx="159" cy="160"/>
              </a:xfrm>
              <a:custGeom>
                <a:rect l="0" t="0" r="0" b="0"/>
                <a:pathLst>
                  <a:path w="159" h="160">
                    <a:moveTo>
                      <a:pt x="142" y="132"/>
                    </a:moveTo>
                    <a:lnTo>
                      <a:pt x="150" y="118"/>
                    </a:lnTo>
                    <a:lnTo>
                      <a:pt x="157" y="103"/>
                    </a:lnTo>
                    <a:lnTo>
                      <a:pt x="159" y="88"/>
                    </a:lnTo>
                    <a:lnTo>
                      <a:pt x="159" y="73"/>
                    </a:lnTo>
                    <a:lnTo>
                      <a:pt x="157" y="57"/>
                    </a:lnTo>
                    <a:lnTo>
                      <a:pt x="150" y="42"/>
                    </a:lnTo>
                    <a:lnTo>
                      <a:pt x="142" y="29"/>
                    </a:lnTo>
                    <a:lnTo>
                      <a:pt x="129" y="18"/>
                    </a:lnTo>
                    <a:lnTo>
                      <a:pt x="115" y="9"/>
                    </a:lnTo>
                    <a:lnTo>
                      <a:pt x="100" y="3"/>
                    </a:lnTo>
                    <a:lnTo>
                      <a:pt x="87" y="0"/>
                    </a:lnTo>
                    <a:lnTo>
                      <a:pt x="72" y="0"/>
                    </a:lnTo>
                    <a:lnTo>
                      <a:pt x="57" y="3"/>
                    </a:lnTo>
                    <a:lnTo>
                      <a:pt x="41" y="9"/>
                    </a:lnTo>
                    <a:lnTo>
                      <a:pt x="28" y="18"/>
                    </a:lnTo>
                    <a:lnTo>
                      <a:pt x="17" y="29"/>
                    </a:lnTo>
                    <a:lnTo>
                      <a:pt x="8" y="42"/>
                    </a:lnTo>
                    <a:lnTo>
                      <a:pt x="4" y="57"/>
                    </a:lnTo>
                    <a:lnTo>
                      <a:pt x="0" y="73"/>
                    </a:lnTo>
                    <a:lnTo>
                      <a:pt x="2" y="88"/>
                    </a:lnTo>
                    <a:lnTo>
                      <a:pt x="4" y="103"/>
                    </a:lnTo>
                    <a:lnTo>
                      <a:pt x="11" y="118"/>
                    </a:lnTo>
                    <a:lnTo>
                      <a:pt x="19" y="132"/>
                    </a:lnTo>
                    <a:lnTo>
                      <a:pt x="30" y="142"/>
                    </a:lnTo>
                    <a:lnTo>
                      <a:pt x="43" y="151"/>
                    </a:lnTo>
                    <a:lnTo>
                      <a:pt x="59" y="158"/>
                    </a:lnTo>
                    <a:lnTo>
                      <a:pt x="74" y="160"/>
                    </a:lnTo>
                    <a:lnTo>
                      <a:pt x="89" y="160"/>
                    </a:lnTo>
                    <a:lnTo>
                      <a:pt x="105" y="158"/>
                    </a:lnTo>
                    <a:lnTo>
                      <a:pt x="118" y="151"/>
                    </a:lnTo>
                    <a:lnTo>
                      <a:pt x="131" y="142"/>
                    </a:lnTo>
                    <a:lnTo>
                      <a:pt x="142" y="132"/>
                    </a:lnTo>
                    <a:close/>
                  </a:path>
                </a:pathLst>
              </a:custGeom>
              <a:solidFill>
                <a:srgbClr val="FAD33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4" name="任意多边形 311923"/>
              <p:cNvSpPr/>
              <p:nvPr/>
            </p:nvSpPr>
            <p:spPr>
              <a:xfrm>
                <a:off x="3785" y="1304"/>
                <a:ext cx="157" cy="160"/>
              </a:xfrm>
              <a:custGeom>
                <a:rect l="0" t="0" r="0" b="0"/>
                <a:pathLst>
                  <a:path w="157" h="160">
                    <a:moveTo>
                      <a:pt x="140" y="132"/>
                    </a:moveTo>
                    <a:lnTo>
                      <a:pt x="148" y="118"/>
                    </a:lnTo>
                    <a:lnTo>
                      <a:pt x="155" y="103"/>
                    </a:lnTo>
                    <a:lnTo>
                      <a:pt x="157" y="88"/>
                    </a:lnTo>
                    <a:lnTo>
                      <a:pt x="157" y="73"/>
                    </a:lnTo>
                    <a:lnTo>
                      <a:pt x="153" y="57"/>
                    </a:lnTo>
                    <a:lnTo>
                      <a:pt x="146" y="44"/>
                    </a:lnTo>
                    <a:lnTo>
                      <a:pt x="138" y="31"/>
                    </a:lnTo>
                    <a:lnTo>
                      <a:pt x="127" y="20"/>
                    </a:lnTo>
                    <a:lnTo>
                      <a:pt x="113" y="9"/>
                    </a:lnTo>
                    <a:lnTo>
                      <a:pt x="98" y="5"/>
                    </a:lnTo>
                    <a:lnTo>
                      <a:pt x="83" y="0"/>
                    </a:lnTo>
                    <a:lnTo>
                      <a:pt x="68" y="3"/>
                    </a:lnTo>
                    <a:lnTo>
                      <a:pt x="55" y="5"/>
                    </a:lnTo>
                    <a:lnTo>
                      <a:pt x="39" y="11"/>
                    </a:lnTo>
                    <a:lnTo>
                      <a:pt x="26" y="20"/>
                    </a:lnTo>
                    <a:lnTo>
                      <a:pt x="15" y="31"/>
                    </a:lnTo>
                    <a:lnTo>
                      <a:pt x="6" y="44"/>
                    </a:lnTo>
                    <a:lnTo>
                      <a:pt x="2" y="59"/>
                    </a:lnTo>
                    <a:lnTo>
                      <a:pt x="0" y="73"/>
                    </a:lnTo>
                    <a:lnTo>
                      <a:pt x="0" y="88"/>
                    </a:lnTo>
                    <a:lnTo>
                      <a:pt x="2" y="103"/>
                    </a:lnTo>
                    <a:lnTo>
                      <a:pt x="9" y="118"/>
                    </a:lnTo>
                    <a:lnTo>
                      <a:pt x="17" y="132"/>
                    </a:lnTo>
                    <a:lnTo>
                      <a:pt x="28" y="142"/>
                    </a:lnTo>
                    <a:lnTo>
                      <a:pt x="44" y="151"/>
                    </a:lnTo>
                    <a:lnTo>
                      <a:pt x="57" y="158"/>
                    </a:lnTo>
                    <a:lnTo>
                      <a:pt x="72" y="160"/>
                    </a:lnTo>
                    <a:lnTo>
                      <a:pt x="87" y="160"/>
                    </a:lnTo>
                    <a:lnTo>
                      <a:pt x="103" y="158"/>
                    </a:lnTo>
                    <a:lnTo>
                      <a:pt x="116" y="151"/>
                    </a:lnTo>
                    <a:lnTo>
                      <a:pt x="129" y="142"/>
                    </a:lnTo>
                    <a:lnTo>
                      <a:pt x="140" y="132"/>
                    </a:lnTo>
                    <a:close/>
                  </a:path>
                </a:pathLst>
              </a:custGeom>
              <a:solidFill>
                <a:srgbClr val="FAD53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5" name="任意多边形 311924"/>
              <p:cNvSpPr/>
              <p:nvPr/>
            </p:nvSpPr>
            <p:spPr>
              <a:xfrm>
                <a:off x="3785" y="1307"/>
                <a:ext cx="155" cy="157"/>
              </a:xfrm>
              <a:custGeom>
                <a:rect l="0" t="0" r="0" b="0"/>
                <a:pathLst>
                  <a:path w="155" h="157">
                    <a:moveTo>
                      <a:pt x="140" y="129"/>
                    </a:moveTo>
                    <a:lnTo>
                      <a:pt x="148" y="115"/>
                    </a:lnTo>
                    <a:lnTo>
                      <a:pt x="153" y="100"/>
                    </a:lnTo>
                    <a:lnTo>
                      <a:pt x="155" y="85"/>
                    </a:lnTo>
                    <a:lnTo>
                      <a:pt x="155" y="70"/>
                    </a:lnTo>
                    <a:lnTo>
                      <a:pt x="153" y="56"/>
                    </a:lnTo>
                    <a:lnTo>
                      <a:pt x="146" y="41"/>
                    </a:lnTo>
                    <a:lnTo>
                      <a:pt x="138" y="28"/>
                    </a:lnTo>
                    <a:lnTo>
                      <a:pt x="127" y="17"/>
                    </a:lnTo>
                    <a:lnTo>
                      <a:pt x="111" y="8"/>
                    </a:lnTo>
                    <a:lnTo>
                      <a:pt x="98" y="4"/>
                    </a:lnTo>
                    <a:lnTo>
                      <a:pt x="83" y="0"/>
                    </a:lnTo>
                    <a:lnTo>
                      <a:pt x="68" y="0"/>
                    </a:lnTo>
                    <a:lnTo>
                      <a:pt x="55" y="4"/>
                    </a:lnTo>
                    <a:lnTo>
                      <a:pt x="39" y="8"/>
                    </a:lnTo>
                    <a:lnTo>
                      <a:pt x="26" y="17"/>
                    </a:lnTo>
                    <a:lnTo>
                      <a:pt x="15" y="28"/>
                    </a:lnTo>
                    <a:lnTo>
                      <a:pt x="9" y="41"/>
                    </a:lnTo>
                    <a:lnTo>
                      <a:pt x="2" y="56"/>
                    </a:lnTo>
                    <a:lnTo>
                      <a:pt x="0" y="72"/>
                    </a:lnTo>
                    <a:lnTo>
                      <a:pt x="0" y="87"/>
                    </a:lnTo>
                    <a:lnTo>
                      <a:pt x="4" y="100"/>
                    </a:lnTo>
                    <a:lnTo>
                      <a:pt x="9" y="115"/>
                    </a:lnTo>
                    <a:lnTo>
                      <a:pt x="17" y="129"/>
                    </a:lnTo>
                    <a:lnTo>
                      <a:pt x="30" y="139"/>
                    </a:lnTo>
                    <a:lnTo>
                      <a:pt x="44" y="148"/>
                    </a:lnTo>
                    <a:lnTo>
                      <a:pt x="57" y="155"/>
                    </a:lnTo>
                    <a:lnTo>
                      <a:pt x="72" y="157"/>
                    </a:lnTo>
                    <a:lnTo>
                      <a:pt x="87" y="157"/>
                    </a:lnTo>
                    <a:lnTo>
                      <a:pt x="103" y="153"/>
                    </a:lnTo>
                    <a:lnTo>
                      <a:pt x="116" y="148"/>
                    </a:lnTo>
                    <a:lnTo>
                      <a:pt x="129" y="139"/>
                    </a:lnTo>
                    <a:lnTo>
                      <a:pt x="140" y="129"/>
                    </a:lnTo>
                    <a:close/>
                  </a:path>
                </a:pathLst>
              </a:custGeom>
              <a:solidFill>
                <a:srgbClr val="FAD54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6" name="任意多边形 311925"/>
              <p:cNvSpPr/>
              <p:nvPr/>
            </p:nvSpPr>
            <p:spPr>
              <a:xfrm>
                <a:off x="3785" y="1309"/>
                <a:ext cx="155" cy="155"/>
              </a:xfrm>
              <a:custGeom>
                <a:rect l="0" t="0" r="0" b="0"/>
                <a:pathLst>
                  <a:path w="155" h="155">
                    <a:moveTo>
                      <a:pt x="138" y="127"/>
                    </a:moveTo>
                    <a:lnTo>
                      <a:pt x="146" y="113"/>
                    </a:lnTo>
                    <a:lnTo>
                      <a:pt x="153" y="98"/>
                    </a:lnTo>
                    <a:lnTo>
                      <a:pt x="155" y="85"/>
                    </a:lnTo>
                    <a:lnTo>
                      <a:pt x="155" y="70"/>
                    </a:lnTo>
                    <a:lnTo>
                      <a:pt x="151" y="54"/>
                    </a:lnTo>
                    <a:lnTo>
                      <a:pt x="144" y="41"/>
                    </a:lnTo>
                    <a:lnTo>
                      <a:pt x="135" y="28"/>
                    </a:lnTo>
                    <a:lnTo>
                      <a:pt x="124" y="17"/>
                    </a:lnTo>
                    <a:lnTo>
                      <a:pt x="111" y="9"/>
                    </a:lnTo>
                    <a:lnTo>
                      <a:pt x="98" y="2"/>
                    </a:lnTo>
                    <a:lnTo>
                      <a:pt x="83" y="0"/>
                    </a:lnTo>
                    <a:lnTo>
                      <a:pt x="68" y="0"/>
                    </a:lnTo>
                    <a:lnTo>
                      <a:pt x="55" y="2"/>
                    </a:lnTo>
                    <a:lnTo>
                      <a:pt x="39" y="9"/>
                    </a:lnTo>
                    <a:lnTo>
                      <a:pt x="28" y="17"/>
                    </a:lnTo>
                    <a:lnTo>
                      <a:pt x="17" y="28"/>
                    </a:lnTo>
                    <a:lnTo>
                      <a:pt x="9" y="41"/>
                    </a:lnTo>
                    <a:lnTo>
                      <a:pt x="2" y="57"/>
                    </a:lnTo>
                    <a:lnTo>
                      <a:pt x="0" y="70"/>
                    </a:lnTo>
                    <a:lnTo>
                      <a:pt x="2" y="85"/>
                    </a:lnTo>
                    <a:lnTo>
                      <a:pt x="4" y="100"/>
                    </a:lnTo>
                    <a:lnTo>
                      <a:pt x="11" y="113"/>
                    </a:lnTo>
                    <a:lnTo>
                      <a:pt x="20" y="127"/>
                    </a:lnTo>
                    <a:lnTo>
                      <a:pt x="30" y="137"/>
                    </a:lnTo>
                    <a:lnTo>
                      <a:pt x="44" y="146"/>
                    </a:lnTo>
                    <a:lnTo>
                      <a:pt x="57" y="151"/>
                    </a:lnTo>
                    <a:lnTo>
                      <a:pt x="72" y="155"/>
                    </a:lnTo>
                    <a:lnTo>
                      <a:pt x="87" y="155"/>
                    </a:lnTo>
                    <a:lnTo>
                      <a:pt x="103" y="151"/>
                    </a:lnTo>
                    <a:lnTo>
                      <a:pt x="116" y="146"/>
                    </a:lnTo>
                    <a:lnTo>
                      <a:pt x="129" y="137"/>
                    </a:lnTo>
                    <a:lnTo>
                      <a:pt x="138" y="127"/>
                    </a:lnTo>
                    <a:close/>
                  </a:path>
                </a:pathLst>
              </a:custGeom>
              <a:solidFill>
                <a:srgbClr val="FAD54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7" name="任意多边形 311926"/>
              <p:cNvSpPr/>
              <p:nvPr/>
            </p:nvSpPr>
            <p:spPr>
              <a:xfrm>
                <a:off x="3787" y="1311"/>
                <a:ext cx="151" cy="153"/>
              </a:xfrm>
              <a:custGeom>
                <a:rect l="0" t="0" r="0" b="0"/>
                <a:pathLst>
                  <a:path w="151" h="153">
                    <a:moveTo>
                      <a:pt x="136" y="125"/>
                    </a:moveTo>
                    <a:lnTo>
                      <a:pt x="144" y="111"/>
                    </a:lnTo>
                    <a:lnTo>
                      <a:pt x="149" y="96"/>
                    </a:lnTo>
                    <a:lnTo>
                      <a:pt x="151" y="83"/>
                    </a:lnTo>
                    <a:lnTo>
                      <a:pt x="151" y="68"/>
                    </a:lnTo>
                    <a:lnTo>
                      <a:pt x="149" y="55"/>
                    </a:lnTo>
                    <a:lnTo>
                      <a:pt x="142" y="39"/>
                    </a:lnTo>
                    <a:lnTo>
                      <a:pt x="133" y="28"/>
                    </a:lnTo>
                    <a:lnTo>
                      <a:pt x="122" y="17"/>
                    </a:lnTo>
                    <a:lnTo>
                      <a:pt x="109" y="9"/>
                    </a:lnTo>
                    <a:lnTo>
                      <a:pt x="94" y="2"/>
                    </a:lnTo>
                    <a:lnTo>
                      <a:pt x="81" y="0"/>
                    </a:lnTo>
                    <a:lnTo>
                      <a:pt x="66" y="0"/>
                    </a:lnTo>
                    <a:lnTo>
                      <a:pt x="50" y="2"/>
                    </a:lnTo>
                    <a:lnTo>
                      <a:pt x="37" y="9"/>
                    </a:lnTo>
                    <a:lnTo>
                      <a:pt x="26" y="17"/>
                    </a:lnTo>
                    <a:lnTo>
                      <a:pt x="15" y="28"/>
                    </a:lnTo>
                    <a:lnTo>
                      <a:pt x="7" y="41"/>
                    </a:lnTo>
                    <a:lnTo>
                      <a:pt x="2" y="55"/>
                    </a:lnTo>
                    <a:lnTo>
                      <a:pt x="0" y="70"/>
                    </a:lnTo>
                    <a:lnTo>
                      <a:pt x="0" y="83"/>
                    </a:lnTo>
                    <a:lnTo>
                      <a:pt x="2" y="98"/>
                    </a:lnTo>
                    <a:lnTo>
                      <a:pt x="9" y="111"/>
                    </a:lnTo>
                    <a:lnTo>
                      <a:pt x="18" y="125"/>
                    </a:lnTo>
                    <a:lnTo>
                      <a:pt x="28" y="135"/>
                    </a:lnTo>
                    <a:lnTo>
                      <a:pt x="42" y="144"/>
                    </a:lnTo>
                    <a:lnTo>
                      <a:pt x="57" y="149"/>
                    </a:lnTo>
                    <a:lnTo>
                      <a:pt x="70" y="153"/>
                    </a:lnTo>
                    <a:lnTo>
                      <a:pt x="85" y="153"/>
                    </a:lnTo>
                    <a:lnTo>
                      <a:pt x="101" y="149"/>
                    </a:lnTo>
                    <a:lnTo>
                      <a:pt x="114" y="144"/>
                    </a:lnTo>
                    <a:lnTo>
                      <a:pt x="125" y="135"/>
                    </a:lnTo>
                    <a:lnTo>
                      <a:pt x="136" y="125"/>
                    </a:lnTo>
                    <a:close/>
                  </a:path>
                </a:pathLst>
              </a:custGeom>
              <a:solidFill>
                <a:srgbClr val="FAD64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8" name="任意多边形 311927"/>
              <p:cNvSpPr/>
              <p:nvPr/>
            </p:nvSpPr>
            <p:spPr>
              <a:xfrm>
                <a:off x="3787" y="1313"/>
                <a:ext cx="151" cy="149"/>
              </a:xfrm>
              <a:custGeom>
                <a:rect l="0" t="0" r="0" b="0"/>
                <a:pathLst>
                  <a:path w="151" h="149">
                    <a:moveTo>
                      <a:pt x="136" y="123"/>
                    </a:moveTo>
                    <a:lnTo>
                      <a:pt x="142" y="109"/>
                    </a:lnTo>
                    <a:lnTo>
                      <a:pt x="149" y="96"/>
                    </a:lnTo>
                    <a:lnTo>
                      <a:pt x="151" y="81"/>
                    </a:lnTo>
                    <a:lnTo>
                      <a:pt x="151" y="66"/>
                    </a:lnTo>
                    <a:lnTo>
                      <a:pt x="146" y="53"/>
                    </a:lnTo>
                    <a:lnTo>
                      <a:pt x="140" y="39"/>
                    </a:lnTo>
                    <a:lnTo>
                      <a:pt x="131" y="26"/>
                    </a:lnTo>
                    <a:lnTo>
                      <a:pt x="120" y="15"/>
                    </a:lnTo>
                    <a:lnTo>
                      <a:pt x="107" y="7"/>
                    </a:lnTo>
                    <a:lnTo>
                      <a:pt x="94" y="2"/>
                    </a:lnTo>
                    <a:lnTo>
                      <a:pt x="79" y="0"/>
                    </a:lnTo>
                    <a:lnTo>
                      <a:pt x="66" y="0"/>
                    </a:lnTo>
                    <a:lnTo>
                      <a:pt x="50" y="2"/>
                    </a:lnTo>
                    <a:lnTo>
                      <a:pt x="37" y="9"/>
                    </a:lnTo>
                    <a:lnTo>
                      <a:pt x="26" y="15"/>
                    </a:lnTo>
                    <a:lnTo>
                      <a:pt x="15" y="26"/>
                    </a:lnTo>
                    <a:lnTo>
                      <a:pt x="7" y="39"/>
                    </a:lnTo>
                    <a:lnTo>
                      <a:pt x="2" y="53"/>
                    </a:lnTo>
                    <a:lnTo>
                      <a:pt x="0" y="68"/>
                    </a:lnTo>
                    <a:lnTo>
                      <a:pt x="0" y="83"/>
                    </a:lnTo>
                    <a:lnTo>
                      <a:pt x="4" y="96"/>
                    </a:lnTo>
                    <a:lnTo>
                      <a:pt x="9" y="109"/>
                    </a:lnTo>
                    <a:lnTo>
                      <a:pt x="18" y="123"/>
                    </a:lnTo>
                    <a:lnTo>
                      <a:pt x="28" y="133"/>
                    </a:lnTo>
                    <a:lnTo>
                      <a:pt x="42" y="142"/>
                    </a:lnTo>
                    <a:lnTo>
                      <a:pt x="57" y="147"/>
                    </a:lnTo>
                    <a:lnTo>
                      <a:pt x="70" y="149"/>
                    </a:lnTo>
                    <a:lnTo>
                      <a:pt x="85" y="149"/>
                    </a:lnTo>
                    <a:lnTo>
                      <a:pt x="98" y="147"/>
                    </a:lnTo>
                    <a:lnTo>
                      <a:pt x="111" y="140"/>
                    </a:lnTo>
                    <a:lnTo>
                      <a:pt x="125" y="133"/>
                    </a:lnTo>
                    <a:lnTo>
                      <a:pt x="136" y="123"/>
                    </a:lnTo>
                    <a:close/>
                  </a:path>
                </a:pathLst>
              </a:custGeom>
              <a:solidFill>
                <a:srgbClr val="FAD64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29" name="任意多边形 311928"/>
              <p:cNvSpPr/>
              <p:nvPr/>
            </p:nvSpPr>
            <p:spPr>
              <a:xfrm>
                <a:off x="3787" y="1315"/>
                <a:ext cx="149" cy="147"/>
              </a:xfrm>
              <a:custGeom>
                <a:rect l="0" t="0" r="0" b="0"/>
                <a:pathLst>
                  <a:path w="149" h="147">
                    <a:moveTo>
                      <a:pt x="133" y="121"/>
                    </a:moveTo>
                    <a:lnTo>
                      <a:pt x="142" y="107"/>
                    </a:lnTo>
                    <a:lnTo>
                      <a:pt x="146" y="94"/>
                    </a:lnTo>
                    <a:lnTo>
                      <a:pt x="149" y="79"/>
                    </a:lnTo>
                    <a:lnTo>
                      <a:pt x="149" y="66"/>
                    </a:lnTo>
                    <a:lnTo>
                      <a:pt x="146" y="51"/>
                    </a:lnTo>
                    <a:lnTo>
                      <a:pt x="140" y="37"/>
                    </a:lnTo>
                    <a:lnTo>
                      <a:pt x="131" y="27"/>
                    </a:lnTo>
                    <a:lnTo>
                      <a:pt x="120" y="16"/>
                    </a:lnTo>
                    <a:lnTo>
                      <a:pt x="107" y="7"/>
                    </a:lnTo>
                    <a:lnTo>
                      <a:pt x="94" y="3"/>
                    </a:lnTo>
                    <a:lnTo>
                      <a:pt x="79" y="0"/>
                    </a:lnTo>
                    <a:lnTo>
                      <a:pt x="66" y="0"/>
                    </a:lnTo>
                    <a:lnTo>
                      <a:pt x="50" y="3"/>
                    </a:lnTo>
                    <a:lnTo>
                      <a:pt x="37" y="7"/>
                    </a:lnTo>
                    <a:lnTo>
                      <a:pt x="26" y="16"/>
                    </a:lnTo>
                    <a:lnTo>
                      <a:pt x="15" y="27"/>
                    </a:lnTo>
                    <a:lnTo>
                      <a:pt x="9" y="40"/>
                    </a:lnTo>
                    <a:lnTo>
                      <a:pt x="2" y="53"/>
                    </a:lnTo>
                    <a:lnTo>
                      <a:pt x="0" y="66"/>
                    </a:lnTo>
                    <a:lnTo>
                      <a:pt x="2" y="81"/>
                    </a:lnTo>
                    <a:lnTo>
                      <a:pt x="4" y="94"/>
                    </a:lnTo>
                    <a:lnTo>
                      <a:pt x="11" y="107"/>
                    </a:lnTo>
                    <a:lnTo>
                      <a:pt x="20" y="121"/>
                    </a:lnTo>
                    <a:lnTo>
                      <a:pt x="31" y="131"/>
                    </a:lnTo>
                    <a:lnTo>
                      <a:pt x="44" y="140"/>
                    </a:lnTo>
                    <a:lnTo>
                      <a:pt x="57" y="145"/>
                    </a:lnTo>
                    <a:lnTo>
                      <a:pt x="70" y="147"/>
                    </a:lnTo>
                    <a:lnTo>
                      <a:pt x="85" y="147"/>
                    </a:lnTo>
                    <a:lnTo>
                      <a:pt x="98" y="145"/>
                    </a:lnTo>
                    <a:lnTo>
                      <a:pt x="111" y="138"/>
                    </a:lnTo>
                    <a:lnTo>
                      <a:pt x="125" y="131"/>
                    </a:lnTo>
                    <a:lnTo>
                      <a:pt x="133" y="121"/>
                    </a:lnTo>
                    <a:close/>
                  </a:path>
                </a:pathLst>
              </a:custGeom>
              <a:solidFill>
                <a:srgbClr val="FAD64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0" name="任意多边形 311929"/>
              <p:cNvSpPr/>
              <p:nvPr/>
            </p:nvSpPr>
            <p:spPr>
              <a:xfrm>
                <a:off x="3789" y="1315"/>
                <a:ext cx="147" cy="147"/>
              </a:xfrm>
              <a:custGeom>
                <a:rect l="0" t="0" r="0" b="0"/>
                <a:pathLst>
                  <a:path w="147" h="147">
                    <a:moveTo>
                      <a:pt x="131" y="121"/>
                    </a:moveTo>
                    <a:lnTo>
                      <a:pt x="140" y="107"/>
                    </a:lnTo>
                    <a:lnTo>
                      <a:pt x="144" y="94"/>
                    </a:lnTo>
                    <a:lnTo>
                      <a:pt x="147" y="81"/>
                    </a:lnTo>
                    <a:lnTo>
                      <a:pt x="147" y="66"/>
                    </a:lnTo>
                    <a:lnTo>
                      <a:pt x="142" y="53"/>
                    </a:lnTo>
                    <a:lnTo>
                      <a:pt x="136" y="40"/>
                    </a:lnTo>
                    <a:lnTo>
                      <a:pt x="129" y="27"/>
                    </a:lnTo>
                    <a:lnTo>
                      <a:pt x="116" y="18"/>
                    </a:lnTo>
                    <a:lnTo>
                      <a:pt x="105" y="9"/>
                    </a:lnTo>
                    <a:lnTo>
                      <a:pt x="90" y="3"/>
                    </a:lnTo>
                    <a:lnTo>
                      <a:pt x="77" y="0"/>
                    </a:lnTo>
                    <a:lnTo>
                      <a:pt x="64" y="0"/>
                    </a:lnTo>
                    <a:lnTo>
                      <a:pt x="48" y="5"/>
                    </a:lnTo>
                    <a:lnTo>
                      <a:pt x="35" y="9"/>
                    </a:lnTo>
                    <a:lnTo>
                      <a:pt x="24" y="18"/>
                    </a:lnTo>
                    <a:lnTo>
                      <a:pt x="13" y="29"/>
                    </a:lnTo>
                    <a:lnTo>
                      <a:pt x="7" y="40"/>
                    </a:lnTo>
                    <a:lnTo>
                      <a:pt x="2" y="53"/>
                    </a:lnTo>
                    <a:lnTo>
                      <a:pt x="0" y="68"/>
                    </a:lnTo>
                    <a:lnTo>
                      <a:pt x="0" y="81"/>
                    </a:lnTo>
                    <a:lnTo>
                      <a:pt x="2" y="97"/>
                    </a:lnTo>
                    <a:lnTo>
                      <a:pt x="9" y="110"/>
                    </a:lnTo>
                    <a:lnTo>
                      <a:pt x="18" y="121"/>
                    </a:lnTo>
                    <a:lnTo>
                      <a:pt x="29" y="131"/>
                    </a:lnTo>
                    <a:lnTo>
                      <a:pt x="42" y="140"/>
                    </a:lnTo>
                    <a:lnTo>
                      <a:pt x="55" y="145"/>
                    </a:lnTo>
                    <a:lnTo>
                      <a:pt x="70" y="147"/>
                    </a:lnTo>
                    <a:lnTo>
                      <a:pt x="83" y="147"/>
                    </a:lnTo>
                    <a:lnTo>
                      <a:pt x="96" y="145"/>
                    </a:lnTo>
                    <a:lnTo>
                      <a:pt x="109" y="138"/>
                    </a:lnTo>
                    <a:lnTo>
                      <a:pt x="123" y="131"/>
                    </a:lnTo>
                    <a:lnTo>
                      <a:pt x="131" y="121"/>
                    </a:lnTo>
                    <a:close/>
                  </a:path>
                </a:pathLst>
              </a:custGeom>
              <a:solidFill>
                <a:srgbClr val="FAD75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1" name="任意多边形 311930"/>
              <p:cNvSpPr/>
              <p:nvPr/>
            </p:nvSpPr>
            <p:spPr>
              <a:xfrm>
                <a:off x="3789" y="1318"/>
                <a:ext cx="144" cy="144"/>
              </a:xfrm>
              <a:custGeom>
                <a:rect l="0" t="0" r="0" b="0"/>
                <a:pathLst>
                  <a:path w="144" h="144">
                    <a:moveTo>
                      <a:pt x="131" y="118"/>
                    </a:moveTo>
                    <a:lnTo>
                      <a:pt x="138" y="104"/>
                    </a:lnTo>
                    <a:lnTo>
                      <a:pt x="142" y="91"/>
                    </a:lnTo>
                    <a:lnTo>
                      <a:pt x="144" y="78"/>
                    </a:lnTo>
                    <a:lnTo>
                      <a:pt x="144" y="63"/>
                    </a:lnTo>
                    <a:lnTo>
                      <a:pt x="142" y="50"/>
                    </a:lnTo>
                    <a:lnTo>
                      <a:pt x="136" y="37"/>
                    </a:lnTo>
                    <a:lnTo>
                      <a:pt x="127" y="26"/>
                    </a:lnTo>
                    <a:lnTo>
                      <a:pt x="116" y="15"/>
                    </a:lnTo>
                    <a:lnTo>
                      <a:pt x="103" y="8"/>
                    </a:lnTo>
                    <a:lnTo>
                      <a:pt x="90" y="2"/>
                    </a:lnTo>
                    <a:lnTo>
                      <a:pt x="77" y="0"/>
                    </a:lnTo>
                    <a:lnTo>
                      <a:pt x="61" y="0"/>
                    </a:lnTo>
                    <a:lnTo>
                      <a:pt x="48" y="2"/>
                    </a:lnTo>
                    <a:lnTo>
                      <a:pt x="35" y="8"/>
                    </a:lnTo>
                    <a:lnTo>
                      <a:pt x="24" y="17"/>
                    </a:lnTo>
                    <a:lnTo>
                      <a:pt x="16" y="26"/>
                    </a:lnTo>
                    <a:lnTo>
                      <a:pt x="7" y="39"/>
                    </a:lnTo>
                    <a:lnTo>
                      <a:pt x="2" y="52"/>
                    </a:lnTo>
                    <a:lnTo>
                      <a:pt x="0" y="65"/>
                    </a:lnTo>
                    <a:lnTo>
                      <a:pt x="0" y="80"/>
                    </a:lnTo>
                    <a:lnTo>
                      <a:pt x="5" y="94"/>
                    </a:lnTo>
                    <a:lnTo>
                      <a:pt x="9" y="107"/>
                    </a:lnTo>
                    <a:lnTo>
                      <a:pt x="18" y="118"/>
                    </a:lnTo>
                    <a:lnTo>
                      <a:pt x="29" y="128"/>
                    </a:lnTo>
                    <a:lnTo>
                      <a:pt x="42" y="135"/>
                    </a:lnTo>
                    <a:lnTo>
                      <a:pt x="55" y="142"/>
                    </a:lnTo>
                    <a:lnTo>
                      <a:pt x="70" y="144"/>
                    </a:lnTo>
                    <a:lnTo>
                      <a:pt x="83" y="144"/>
                    </a:lnTo>
                    <a:lnTo>
                      <a:pt x="96" y="142"/>
                    </a:lnTo>
                    <a:lnTo>
                      <a:pt x="109" y="135"/>
                    </a:lnTo>
                    <a:lnTo>
                      <a:pt x="120" y="128"/>
                    </a:lnTo>
                    <a:lnTo>
                      <a:pt x="131" y="118"/>
                    </a:lnTo>
                    <a:close/>
                  </a:path>
                </a:pathLst>
              </a:custGeom>
              <a:solidFill>
                <a:srgbClr val="FAD85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2" name="任意多边形 311931"/>
              <p:cNvSpPr/>
              <p:nvPr/>
            </p:nvSpPr>
            <p:spPr>
              <a:xfrm>
                <a:off x="3789" y="1320"/>
                <a:ext cx="144" cy="142"/>
              </a:xfrm>
              <a:custGeom>
                <a:rect l="0" t="0" r="0" b="0"/>
                <a:pathLst>
                  <a:path w="144" h="142">
                    <a:moveTo>
                      <a:pt x="129" y="116"/>
                    </a:moveTo>
                    <a:lnTo>
                      <a:pt x="138" y="102"/>
                    </a:lnTo>
                    <a:lnTo>
                      <a:pt x="142" y="89"/>
                    </a:lnTo>
                    <a:lnTo>
                      <a:pt x="144" y="76"/>
                    </a:lnTo>
                    <a:lnTo>
                      <a:pt x="144" y="63"/>
                    </a:lnTo>
                    <a:lnTo>
                      <a:pt x="140" y="50"/>
                    </a:lnTo>
                    <a:lnTo>
                      <a:pt x="134" y="37"/>
                    </a:lnTo>
                    <a:lnTo>
                      <a:pt x="127" y="26"/>
                    </a:lnTo>
                    <a:lnTo>
                      <a:pt x="116" y="15"/>
                    </a:lnTo>
                    <a:lnTo>
                      <a:pt x="103" y="6"/>
                    </a:lnTo>
                    <a:lnTo>
                      <a:pt x="90" y="2"/>
                    </a:lnTo>
                    <a:lnTo>
                      <a:pt x="77" y="0"/>
                    </a:lnTo>
                    <a:lnTo>
                      <a:pt x="61" y="0"/>
                    </a:lnTo>
                    <a:lnTo>
                      <a:pt x="48" y="2"/>
                    </a:lnTo>
                    <a:lnTo>
                      <a:pt x="35" y="8"/>
                    </a:lnTo>
                    <a:lnTo>
                      <a:pt x="24" y="15"/>
                    </a:lnTo>
                    <a:lnTo>
                      <a:pt x="16" y="26"/>
                    </a:lnTo>
                    <a:lnTo>
                      <a:pt x="7" y="39"/>
                    </a:lnTo>
                    <a:lnTo>
                      <a:pt x="2" y="50"/>
                    </a:lnTo>
                    <a:lnTo>
                      <a:pt x="0" y="65"/>
                    </a:lnTo>
                    <a:lnTo>
                      <a:pt x="2" y="78"/>
                    </a:lnTo>
                    <a:lnTo>
                      <a:pt x="5" y="92"/>
                    </a:lnTo>
                    <a:lnTo>
                      <a:pt x="11" y="105"/>
                    </a:lnTo>
                    <a:lnTo>
                      <a:pt x="20" y="116"/>
                    </a:lnTo>
                    <a:lnTo>
                      <a:pt x="31" y="126"/>
                    </a:lnTo>
                    <a:lnTo>
                      <a:pt x="42" y="133"/>
                    </a:lnTo>
                    <a:lnTo>
                      <a:pt x="55" y="140"/>
                    </a:lnTo>
                    <a:lnTo>
                      <a:pt x="70" y="142"/>
                    </a:lnTo>
                    <a:lnTo>
                      <a:pt x="83" y="142"/>
                    </a:lnTo>
                    <a:lnTo>
                      <a:pt x="96" y="137"/>
                    </a:lnTo>
                    <a:lnTo>
                      <a:pt x="109" y="133"/>
                    </a:lnTo>
                    <a:lnTo>
                      <a:pt x="120" y="124"/>
                    </a:lnTo>
                    <a:lnTo>
                      <a:pt x="129" y="116"/>
                    </a:lnTo>
                    <a:close/>
                  </a:path>
                </a:pathLst>
              </a:custGeom>
              <a:solidFill>
                <a:srgbClr val="FAD85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3" name="任意多边形 311932"/>
              <p:cNvSpPr/>
              <p:nvPr/>
            </p:nvSpPr>
            <p:spPr>
              <a:xfrm>
                <a:off x="3791" y="1322"/>
                <a:ext cx="140" cy="140"/>
              </a:xfrm>
              <a:custGeom>
                <a:rect l="0" t="0" r="0" b="0"/>
                <a:pathLst>
                  <a:path w="140" h="140">
                    <a:moveTo>
                      <a:pt x="127" y="114"/>
                    </a:moveTo>
                    <a:lnTo>
                      <a:pt x="136" y="100"/>
                    </a:lnTo>
                    <a:lnTo>
                      <a:pt x="140" y="87"/>
                    </a:lnTo>
                    <a:lnTo>
                      <a:pt x="140" y="74"/>
                    </a:lnTo>
                    <a:lnTo>
                      <a:pt x="140" y="61"/>
                    </a:lnTo>
                    <a:lnTo>
                      <a:pt x="138" y="48"/>
                    </a:lnTo>
                    <a:lnTo>
                      <a:pt x="132" y="35"/>
                    </a:lnTo>
                    <a:lnTo>
                      <a:pt x="123" y="24"/>
                    </a:lnTo>
                    <a:lnTo>
                      <a:pt x="112" y="15"/>
                    </a:lnTo>
                    <a:lnTo>
                      <a:pt x="101" y="6"/>
                    </a:lnTo>
                    <a:lnTo>
                      <a:pt x="88" y="2"/>
                    </a:lnTo>
                    <a:lnTo>
                      <a:pt x="73" y="0"/>
                    </a:lnTo>
                    <a:lnTo>
                      <a:pt x="59" y="0"/>
                    </a:lnTo>
                    <a:lnTo>
                      <a:pt x="46" y="2"/>
                    </a:lnTo>
                    <a:lnTo>
                      <a:pt x="33" y="6"/>
                    </a:lnTo>
                    <a:lnTo>
                      <a:pt x="22" y="15"/>
                    </a:lnTo>
                    <a:lnTo>
                      <a:pt x="14" y="26"/>
                    </a:lnTo>
                    <a:lnTo>
                      <a:pt x="7" y="37"/>
                    </a:lnTo>
                    <a:lnTo>
                      <a:pt x="0" y="50"/>
                    </a:lnTo>
                    <a:lnTo>
                      <a:pt x="0" y="63"/>
                    </a:lnTo>
                    <a:lnTo>
                      <a:pt x="0" y="76"/>
                    </a:lnTo>
                    <a:lnTo>
                      <a:pt x="3" y="90"/>
                    </a:lnTo>
                    <a:lnTo>
                      <a:pt x="9" y="103"/>
                    </a:lnTo>
                    <a:lnTo>
                      <a:pt x="18" y="114"/>
                    </a:lnTo>
                    <a:lnTo>
                      <a:pt x="29" y="124"/>
                    </a:lnTo>
                    <a:lnTo>
                      <a:pt x="40" y="131"/>
                    </a:lnTo>
                    <a:lnTo>
                      <a:pt x="55" y="138"/>
                    </a:lnTo>
                    <a:lnTo>
                      <a:pt x="68" y="140"/>
                    </a:lnTo>
                    <a:lnTo>
                      <a:pt x="81" y="140"/>
                    </a:lnTo>
                    <a:lnTo>
                      <a:pt x="94" y="135"/>
                    </a:lnTo>
                    <a:lnTo>
                      <a:pt x="107" y="131"/>
                    </a:lnTo>
                    <a:lnTo>
                      <a:pt x="118" y="122"/>
                    </a:lnTo>
                    <a:lnTo>
                      <a:pt x="127" y="114"/>
                    </a:lnTo>
                    <a:close/>
                  </a:path>
                </a:pathLst>
              </a:custGeom>
              <a:solidFill>
                <a:srgbClr val="FAD85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4" name="任意多边形 311933"/>
              <p:cNvSpPr/>
              <p:nvPr/>
            </p:nvSpPr>
            <p:spPr>
              <a:xfrm>
                <a:off x="3791" y="1324"/>
                <a:ext cx="140" cy="138"/>
              </a:xfrm>
              <a:custGeom>
                <a:rect l="0" t="0" r="0" b="0"/>
                <a:pathLst>
                  <a:path w="140" h="138">
                    <a:moveTo>
                      <a:pt x="127" y="112"/>
                    </a:moveTo>
                    <a:lnTo>
                      <a:pt x="134" y="98"/>
                    </a:lnTo>
                    <a:lnTo>
                      <a:pt x="138" y="88"/>
                    </a:lnTo>
                    <a:lnTo>
                      <a:pt x="140" y="74"/>
                    </a:lnTo>
                    <a:lnTo>
                      <a:pt x="140" y="61"/>
                    </a:lnTo>
                    <a:lnTo>
                      <a:pt x="136" y="48"/>
                    </a:lnTo>
                    <a:lnTo>
                      <a:pt x="129" y="35"/>
                    </a:lnTo>
                    <a:lnTo>
                      <a:pt x="123" y="24"/>
                    </a:lnTo>
                    <a:lnTo>
                      <a:pt x="112" y="13"/>
                    </a:lnTo>
                    <a:lnTo>
                      <a:pt x="99" y="7"/>
                    </a:lnTo>
                    <a:lnTo>
                      <a:pt x="86" y="2"/>
                    </a:lnTo>
                    <a:lnTo>
                      <a:pt x="73" y="0"/>
                    </a:lnTo>
                    <a:lnTo>
                      <a:pt x="59" y="0"/>
                    </a:lnTo>
                    <a:lnTo>
                      <a:pt x="46" y="2"/>
                    </a:lnTo>
                    <a:lnTo>
                      <a:pt x="33" y="7"/>
                    </a:lnTo>
                    <a:lnTo>
                      <a:pt x="22" y="15"/>
                    </a:lnTo>
                    <a:lnTo>
                      <a:pt x="14" y="24"/>
                    </a:lnTo>
                    <a:lnTo>
                      <a:pt x="7" y="37"/>
                    </a:lnTo>
                    <a:lnTo>
                      <a:pt x="3" y="48"/>
                    </a:lnTo>
                    <a:lnTo>
                      <a:pt x="0" y="61"/>
                    </a:lnTo>
                    <a:lnTo>
                      <a:pt x="0" y="77"/>
                    </a:lnTo>
                    <a:lnTo>
                      <a:pt x="5" y="88"/>
                    </a:lnTo>
                    <a:lnTo>
                      <a:pt x="11" y="101"/>
                    </a:lnTo>
                    <a:lnTo>
                      <a:pt x="18" y="112"/>
                    </a:lnTo>
                    <a:lnTo>
                      <a:pt x="29" y="122"/>
                    </a:lnTo>
                    <a:lnTo>
                      <a:pt x="42" y="129"/>
                    </a:lnTo>
                    <a:lnTo>
                      <a:pt x="55" y="133"/>
                    </a:lnTo>
                    <a:lnTo>
                      <a:pt x="68" y="138"/>
                    </a:lnTo>
                    <a:lnTo>
                      <a:pt x="81" y="136"/>
                    </a:lnTo>
                    <a:lnTo>
                      <a:pt x="94" y="133"/>
                    </a:lnTo>
                    <a:lnTo>
                      <a:pt x="105" y="129"/>
                    </a:lnTo>
                    <a:lnTo>
                      <a:pt x="118" y="120"/>
                    </a:lnTo>
                    <a:lnTo>
                      <a:pt x="127" y="112"/>
                    </a:lnTo>
                    <a:close/>
                  </a:path>
                </a:pathLst>
              </a:custGeom>
              <a:solidFill>
                <a:srgbClr val="FADA5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5" name="任意多边形 311934"/>
              <p:cNvSpPr/>
              <p:nvPr/>
            </p:nvSpPr>
            <p:spPr>
              <a:xfrm>
                <a:off x="3791" y="1324"/>
                <a:ext cx="138" cy="136"/>
              </a:xfrm>
              <a:custGeom>
                <a:rect l="0" t="0" r="0" b="0"/>
                <a:pathLst>
                  <a:path w="138" h="136">
                    <a:moveTo>
                      <a:pt x="127" y="112"/>
                    </a:moveTo>
                    <a:lnTo>
                      <a:pt x="134" y="98"/>
                    </a:lnTo>
                    <a:lnTo>
                      <a:pt x="138" y="88"/>
                    </a:lnTo>
                    <a:lnTo>
                      <a:pt x="138" y="74"/>
                    </a:lnTo>
                    <a:lnTo>
                      <a:pt x="138" y="61"/>
                    </a:lnTo>
                    <a:lnTo>
                      <a:pt x="136" y="48"/>
                    </a:lnTo>
                    <a:lnTo>
                      <a:pt x="129" y="35"/>
                    </a:lnTo>
                    <a:lnTo>
                      <a:pt x="121" y="24"/>
                    </a:lnTo>
                    <a:lnTo>
                      <a:pt x="110" y="15"/>
                    </a:lnTo>
                    <a:lnTo>
                      <a:pt x="99" y="9"/>
                    </a:lnTo>
                    <a:lnTo>
                      <a:pt x="86" y="2"/>
                    </a:lnTo>
                    <a:lnTo>
                      <a:pt x="73" y="0"/>
                    </a:lnTo>
                    <a:lnTo>
                      <a:pt x="59" y="0"/>
                    </a:lnTo>
                    <a:lnTo>
                      <a:pt x="46" y="4"/>
                    </a:lnTo>
                    <a:lnTo>
                      <a:pt x="33" y="9"/>
                    </a:lnTo>
                    <a:lnTo>
                      <a:pt x="24" y="15"/>
                    </a:lnTo>
                    <a:lnTo>
                      <a:pt x="14" y="26"/>
                    </a:lnTo>
                    <a:lnTo>
                      <a:pt x="7" y="37"/>
                    </a:lnTo>
                    <a:lnTo>
                      <a:pt x="3" y="50"/>
                    </a:lnTo>
                    <a:lnTo>
                      <a:pt x="0" y="63"/>
                    </a:lnTo>
                    <a:lnTo>
                      <a:pt x="3" y="77"/>
                    </a:lnTo>
                    <a:lnTo>
                      <a:pt x="5" y="90"/>
                    </a:lnTo>
                    <a:lnTo>
                      <a:pt x="11" y="101"/>
                    </a:lnTo>
                    <a:lnTo>
                      <a:pt x="20" y="112"/>
                    </a:lnTo>
                    <a:lnTo>
                      <a:pt x="29" y="122"/>
                    </a:lnTo>
                    <a:lnTo>
                      <a:pt x="42" y="129"/>
                    </a:lnTo>
                    <a:lnTo>
                      <a:pt x="55" y="133"/>
                    </a:lnTo>
                    <a:lnTo>
                      <a:pt x="68" y="136"/>
                    </a:lnTo>
                    <a:lnTo>
                      <a:pt x="81" y="136"/>
                    </a:lnTo>
                    <a:lnTo>
                      <a:pt x="94" y="133"/>
                    </a:lnTo>
                    <a:lnTo>
                      <a:pt x="105" y="129"/>
                    </a:lnTo>
                    <a:lnTo>
                      <a:pt x="116" y="120"/>
                    </a:lnTo>
                    <a:lnTo>
                      <a:pt x="127" y="112"/>
                    </a:lnTo>
                    <a:close/>
                  </a:path>
                </a:pathLst>
              </a:custGeom>
              <a:solidFill>
                <a:srgbClr val="FADA5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6" name="任意多边形 311935"/>
              <p:cNvSpPr/>
              <p:nvPr/>
            </p:nvSpPr>
            <p:spPr>
              <a:xfrm>
                <a:off x="3794" y="1326"/>
                <a:ext cx="135" cy="134"/>
              </a:xfrm>
              <a:custGeom>
                <a:rect l="0" t="0" r="0" b="0"/>
                <a:pathLst>
                  <a:path w="135" h="134">
                    <a:moveTo>
                      <a:pt x="122" y="110"/>
                    </a:moveTo>
                    <a:lnTo>
                      <a:pt x="129" y="99"/>
                    </a:lnTo>
                    <a:lnTo>
                      <a:pt x="133" y="86"/>
                    </a:lnTo>
                    <a:lnTo>
                      <a:pt x="135" y="72"/>
                    </a:lnTo>
                    <a:lnTo>
                      <a:pt x="135" y="59"/>
                    </a:lnTo>
                    <a:lnTo>
                      <a:pt x="131" y="46"/>
                    </a:lnTo>
                    <a:lnTo>
                      <a:pt x="124" y="35"/>
                    </a:lnTo>
                    <a:lnTo>
                      <a:pt x="118" y="24"/>
                    </a:lnTo>
                    <a:lnTo>
                      <a:pt x="107" y="16"/>
                    </a:lnTo>
                    <a:lnTo>
                      <a:pt x="96" y="7"/>
                    </a:lnTo>
                    <a:lnTo>
                      <a:pt x="83" y="2"/>
                    </a:lnTo>
                    <a:lnTo>
                      <a:pt x="70" y="0"/>
                    </a:lnTo>
                    <a:lnTo>
                      <a:pt x="56" y="0"/>
                    </a:lnTo>
                    <a:lnTo>
                      <a:pt x="43" y="2"/>
                    </a:lnTo>
                    <a:lnTo>
                      <a:pt x="32" y="9"/>
                    </a:lnTo>
                    <a:lnTo>
                      <a:pt x="21" y="16"/>
                    </a:lnTo>
                    <a:lnTo>
                      <a:pt x="11" y="26"/>
                    </a:lnTo>
                    <a:lnTo>
                      <a:pt x="4" y="37"/>
                    </a:lnTo>
                    <a:lnTo>
                      <a:pt x="0" y="48"/>
                    </a:lnTo>
                    <a:lnTo>
                      <a:pt x="0" y="61"/>
                    </a:lnTo>
                    <a:lnTo>
                      <a:pt x="0" y="75"/>
                    </a:lnTo>
                    <a:lnTo>
                      <a:pt x="4" y="88"/>
                    </a:lnTo>
                    <a:lnTo>
                      <a:pt x="8" y="99"/>
                    </a:lnTo>
                    <a:lnTo>
                      <a:pt x="17" y="110"/>
                    </a:lnTo>
                    <a:lnTo>
                      <a:pt x="28" y="120"/>
                    </a:lnTo>
                    <a:lnTo>
                      <a:pt x="39" y="127"/>
                    </a:lnTo>
                    <a:lnTo>
                      <a:pt x="52" y="131"/>
                    </a:lnTo>
                    <a:lnTo>
                      <a:pt x="65" y="134"/>
                    </a:lnTo>
                    <a:lnTo>
                      <a:pt x="78" y="134"/>
                    </a:lnTo>
                    <a:lnTo>
                      <a:pt x="91" y="131"/>
                    </a:lnTo>
                    <a:lnTo>
                      <a:pt x="102" y="127"/>
                    </a:lnTo>
                    <a:lnTo>
                      <a:pt x="113" y="118"/>
                    </a:lnTo>
                    <a:lnTo>
                      <a:pt x="122" y="110"/>
                    </a:lnTo>
                    <a:close/>
                  </a:path>
                </a:pathLst>
              </a:custGeom>
              <a:solidFill>
                <a:srgbClr val="FADA6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7" name="任意多边形 311936"/>
              <p:cNvSpPr/>
              <p:nvPr/>
            </p:nvSpPr>
            <p:spPr>
              <a:xfrm>
                <a:off x="3794" y="1328"/>
                <a:ext cx="135" cy="132"/>
              </a:xfrm>
              <a:custGeom>
                <a:rect l="0" t="0" r="0" b="0"/>
                <a:pathLst>
                  <a:path w="135" h="132">
                    <a:moveTo>
                      <a:pt x="122" y="108"/>
                    </a:moveTo>
                    <a:lnTo>
                      <a:pt x="129" y="97"/>
                    </a:lnTo>
                    <a:lnTo>
                      <a:pt x="133" y="84"/>
                    </a:lnTo>
                    <a:lnTo>
                      <a:pt x="135" y="70"/>
                    </a:lnTo>
                    <a:lnTo>
                      <a:pt x="133" y="59"/>
                    </a:lnTo>
                    <a:lnTo>
                      <a:pt x="131" y="46"/>
                    </a:lnTo>
                    <a:lnTo>
                      <a:pt x="124" y="35"/>
                    </a:lnTo>
                    <a:lnTo>
                      <a:pt x="115" y="24"/>
                    </a:lnTo>
                    <a:lnTo>
                      <a:pt x="107" y="14"/>
                    </a:lnTo>
                    <a:lnTo>
                      <a:pt x="94" y="7"/>
                    </a:lnTo>
                    <a:lnTo>
                      <a:pt x="80" y="3"/>
                    </a:lnTo>
                    <a:lnTo>
                      <a:pt x="67" y="0"/>
                    </a:lnTo>
                    <a:lnTo>
                      <a:pt x="56" y="0"/>
                    </a:lnTo>
                    <a:lnTo>
                      <a:pt x="43" y="3"/>
                    </a:lnTo>
                    <a:lnTo>
                      <a:pt x="32" y="9"/>
                    </a:lnTo>
                    <a:lnTo>
                      <a:pt x="21" y="16"/>
                    </a:lnTo>
                    <a:lnTo>
                      <a:pt x="13" y="24"/>
                    </a:lnTo>
                    <a:lnTo>
                      <a:pt x="6" y="35"/>
                    </a:lnTo>
                    <a:lnTo>
                      <a:pt x="2" y="49"/>
                    </a:lnTo>
                    <a:lnTo>
                      <a:pt x="0" y="62"/>
                    </a:lnTo>
                    <a:lnTo>
                      <a:pt x="0" y="73"/>
                    </a:lnTo>
                    <a:lnTo>
                      <a:pt x="4" y="86"/>
                    </a:lnTo>
                    <a:lnTo>
                      <a:pt x="11" y="97"/>
                    </a:lnTo>
                    <a:lnTo>
                      <a:pt x="17" y="108"/>
                    </a:lnTo>
                    <a:lnTo>
                      <a:pt x="28" y="118"/>
                    </a:lnTo>
                    <a:lnTo>
                      <a:pt x="39" y="125"/>
                    </a:lnTo>
                    <a:lnTo>
                      <a:pt x="52" y="129"/>
                    </a:lnTo>
                    <a:lnTo>
                      <a:pt x="65" y="132"/>
                    </a:lnTo>
                    <a:lnTo>
                      <a:pt x="78" y="132"/>
                    </a:lnTo>
                    <a:lnTo>
                      <a:pt x="91" y="129"/>
                    </a:lnTo>
                    <a:lnTo>
                      <a:pt x="102" y="123"/>
                    </a:lnTo>
                    <a:lnTo>
                      <a:pt x="113" y="116"/>
                    </a:lnTo>
                    <a:lnTo>
                      <a:pt x="122" y="108"/>
                    </a:lnTo>
                    <a:close/>
                  </a:path>
                </a:pathLst>
              </a:custGeom>
              <a:solidFill>
                <a:srgbClr val="FBDB6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8" name="任意多边形 311937"/>
              <p:cNvSpPr/>
              <p:nvPr/>
            </p:nvSpPr>
            <p:spPr>
              <a:xfrm>
                <a:off x="3794" y="1331"/>
                <a:ext cx="133" cy="129"/>
              </a:xfrm>
              <a:custGeom>
                <a:rect l="0" t="0" r="0" b="0"/>
                <a:pathLst>
                  <a:path w="133" h="129">
                    <a:moveTo>
                      <a:pt x="122" y="105"/>
                    </a:moveTo>
                    <a:lnTo>
                      <a:pt x="129" y="94"/>
                    </a:lnTo>
                    <a:lnTo>
                      <a:pt x="131" y="81"/>
                    </a:lnTo>
                    <a:lnTo>
                      <a:pt x="133" y="70"/>
                    </a:lnTo>
                    <a:lnTo>
                      <a:pt x="133" y="56"/>
                    </a:lnTo>
                    <a:lnTo>
                      <a:pt x="129" y="43"/>
                    </a:lnTo>
                    <a:lnTo>
                      <a:pt x="122" y="32"/>
                    </a:lnTo>
                    <a:lnTo>
                      <a:pt x="115" y="21"/>
                    </a:lnTo>
                    <a:lnTo>
                      <a:pt x="104" y="13"/>
                    </a:lnTo>
                    <a:lnTo>
                      <a:pt x="94" y="6"/>
                    </a:lnTo>
                    <a:lnTo>
                      <a:pt x="80" y="2"/>
                    </a:lnTo>
                    <a:lnTo>
                      <a:pt x="67" y="0"/>
                    </a:lnTo>
                    <a:lnTo>
                      <a:pt x="54" y="0"/>
                    </a:lnTo>
                    <a:lnTo>
                      <a:pt x="43" y="2"/>
                    </a:lnTo>
                    <a:lnTo>
                      <a:pt x="32" y="6"/>
                    </a:lnTo>
                    <a:lnTo>
                      <a:pt x="21" y="15"/>
                    </a:lnTo>
                    <a:lnTo>
                      <a:pt x="13" y="24"/>
                    </a:lnTo>
                    <a:lnTo>
                      <a:pt x="6" y="35"/>
                    </a:lnTo>
                    <a:lnTo>
                      <a:pt x="2" y="46"/>
                    </a:lnTo>
                    <a:lnTo>
                      <a:pt x="0" y="59"/>
                    </a:lnTo>
                    <a:lnTo>
                      <a:pt x="2" y="72"/>
                    </a:lnTo>
                    <a:lnTo>
                      <a:pt x="4" y="83"/>
                    </a:lnTo>
                    <a:lnTo>
                      <a:pt x="11" y="96"/>
                    </a:lnTo>
                    <a:lnTo>
                      <a:pt x="19" y="105"/>
                    </a:lnTo>
                    <a:lnTo>
                      <a:pt x="28" y="115"/>
                    </a:lnTo>
                    <a:lnTo>
                      <a:pt x="41" y="122"/>
                    </a:lnTo>
                    <a:lnTo>
                      <a:pt x="52" y="126"/>
                    </a:lnTo>
                    <a:lnTo>
                      <a:pt x="65" y="129"/>
                    </a:lnTo>
                    <a:lnTo>
                      <a:pt x="78" y="129"/>
                    </a:lnTo>
                    <a:lnTo>
                      <a:pt x="91" y="126"/>
                    </a:lnTo>
                    <a:lnTo>
                      <a:pt x="102" y="120"/>
                    </a:lnTo>
                    <a:lnTo>
                      <a:pt x="113" y="113"/>
                    </a:lnTo>
                    <a:lnTo>
                      <a:pt x="122" y="105"/>
                    </a:lnTo>
                    <a:close/>
                  </a:path>
                </a:pathLst>
              </a:custGeom>
              <a:solidFill>
                <a:srgbClr val="FBDC6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39" name="任意多边形 311938"/>
              <p:cNvSpPr/>
              <p:nvPr/>
            </p:nvSpPr>
            <p:spPr>
              <a:xfrm>
                <a:off x="3796" y="1333"/>
                <a:ext cx="131" cy="127"/>
              </a:xfrm>
              <a:custGeom>
                <a:rect l="0" t="0" r="0" b="0"/>
                <a:pathLst>
                  <a:path w="131" h="127">
                    <a:moveTo>
                      <a:pt x="118" y="103"/>
                    </a:moveTo>
                    <a:lnTo>
                      <a:pt x="124" y="92"/>
                    </a:lnTo>
                    <a:lnTo>
                      <a:pt x="129" y="79"/>
                    </a:lnTo>
                    <a:lnTo>
                      <a:pt x="131" y="68"/>
                    </a:lnTo>
                    <a:lnTo>
                      <a:pt x="129" y="54"/>
                    </a:lnTo>
                    <a:lnTo>
                      <a:pt x="127" y="44"/>
                    </a:lnTo>
                    <a:lnTo>
                      <a:pt x="120" y="33"/>
                    </a:lnTo>
                    <a:lnTo>
                      <a:pt x="111" y="22"/>
                    </a:lnTo>
                    <a:lnTo>
                      <a:pt x="102" y="13"/>
                    </a:lnTo>
                    <a:lnTo>
                      <a:pt x="89" y="6"/>
                    </a:lnTo>
                    <a:lnTo>
                      <a:pt x="78" y="2"/>
                    </a:lnTo>
                    <a:lnTo>
                      <a:pt x="65" y="0"/>
                    </a:lnTo>
                    <a:lnTo>
                      <a:pt x="52" y="0"/>
                    </a:lnTo>
                    <a:lnTo>
                      <a:pt x="41" y="2"/>
                    </a:lnTo>
                    <a:lnTo>
                      <a:pt x="30" y="6"/>
                    </a:lnTo>
                    <a:lnTo>
                      <a:pt x="19" y="13"/>
                    </a:lnTo>
                    <a:lnTo>
                      <a:pt x="11" y="24"/>
                    </a:lnTo>
                    <a:lnTo>
                      <a:pt x="4" y="35"/>
                    </a:lnTo>
                    <a:lnTo>
                      <a:pt x="0" y="46"/>
                    </a:lnTo>
                    <a:lnTo>
                      <a:pt x="0" y="59"/>
                    </a:lnTo>
                    <a:lnTo>
                      <a:pt x="0" y="70"/>
                    </a:lnTo>
                    <a:lnTo>
                      <a:pt x="4" y="83"/>
                    </a:lnTo>
                    <a:lnTo>
                      <a:pt x="9" y="94"/>
                    </a:lnTo>
                    <a:lnTo>
                      <a:pt x="17" y="103"/>
                    </a:lnTo>
                    <a:lnTo>
                      <a:pt x="26" y="113"/>
                    </a:lnTo>
                    <a:lnTo>
                      <a:pt x="39" y="120"/>
                    </a:lnTo>
                    <a:lnTo>
                      <a:pt x="50" y="124"/>
                    </a:lnTo>
                    <a:lnTo>
                      <a:pt x="63" y="127"/>
                    </a:lnTo>
                    <a:lnTo>
                      <a:pt x="76" y="127"/>
                    </a:lnTo>
                    <a:lnTo>
                      <a:pt x="87" y="122"/>
                    </a:lnTo>
                    <a:lnTo>
                      <a:pt x="100" y="118"/>
                    </a:lnTo>
                    <a:lnTo>
                      <a:pt x="109" y="111"/>
                    </a:lnTo>
                    <a:lnTo>
                      <a:pt x="118" y="103"/>
                    </a:lnTo>
                    <a:close/>
                  </a:path>
                </a:pathLst>
              </a:custGeom>
              <a:solidFill>
                <a:srgbClr val="FBDC6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0" name="任意多边形 311939"/>
              <p:cNvSpPr/>
              <p:nvPr/>
            </p:nvSpPr>
            <p:spPr>
              <a:xfrm>
                <a:off x="3796" y="1333"/>
                <a:ext cx="129" cy="127"/>
              </a:xfrm>
              <a:custGeom>
                <a:rect l="0" t="0" r="0" b="0"/>
                <a:pathLst>
                  <a:path w="129" h="127">
                    <a:moveTo>
                      <a:pt x="118" y="103"/>
                    </a:moveTo>
                    <a:lnTo>
                      <a:pt x="124" y="92"/>
                    </a:lnTo>
                    <a:lnTo>
                      <a:pt x="129" y="81"/>
                    </a:lnTo>
                    <a:lnTo>
                      <a:pt x="129" y="68"/>
                    </a:lnTo>
                    <a:lnTo>
                      <a:pt x="129" y="57"/>
                    </a:lnTo>
                    <a:lnTo>
                      <a:pt x="124" y="44"/>
                    </a:lnTo>
                    <a:lnTo>
                      <a:pt x="120" y="33"/>
                    </a:lnTo>
                    <a:lnTo>
                      <a:pt x="111" y="22"/>
                    </a:lnTo>
                    <a:lnTo>
                      <a:pt x="100" y="13"/>
                    </a:lnTo>
                    <a:lnTo>
                      <a:pt x="89" y="6"/>
                    </a:lnTo>
                    <a:lnTo>
                      <a:pt x="78" y="2"/>
                    </a:lnTo>
                    <a:lnTo>
                      <a:pt x="65" y="0"/>
                    </a:lnTo>
                    <a:lnTo>
                      <a:pt x="52" y="2"/>
                    </a:lnTo>
                    <a:lnTo>
                      <a:pt x="41" y="4"/>
                    </a:lnTo>
                    <a:lnTo>
                      <a:pt x="30" y="9"/>
                    </a:lnTo>
                    <a:lnTo>
                      <a:pt x="19" y="15"/>
                    </a:lnTo>
                    <a:lnTo>
                      <a:pt x="11" y="24"/>
                    </a:lnTo>
                    <a:lnTo>
                      <a:pt x="4" y="35"/>
                    </a:lnTo>
                    <a:lnTo>
                      <a:pt x="2" y="46"/>
                    </a:lnTo>
                    <a:lnTo>
                      <a:pt x="0" y="59"/>
                    </a:lnTo>
                    <a:lnTo>
                      <a:pt x="0" y="70"/>
                    </a:lnTo>
                    <a:lnTo>
                      <a:pt x="4" y="83"/>
                    </a:lnTo>
                    <a:lnTo>
                      <a:pt x="11" y="94"/>
                    </a:lnTo>
                    <a:lnTo>
                      <a:pt x="17" y="105"/>
                    </a:lnTo>
                    <a:lnTo>
                      <a:pt x="28" y="113"/>
                    </a:lnTo>
                    <a:lnTo>
                      <a:pt x="39" y="120"/>
                    </a:lnTo>
                    <a:lnTo>
                      <a:pt x="52" y="124"/>
                    </a:lnTo>
                    <a:lnTo>
                      <a:pt x="63" y="127"/>
                    </a:lnTo>
                    <a:lnTo>
                      <a:pt x="76" y="127"/>
                    </a:lnTo>
                    <a:lnTo>
                      <a:pt x="87" y="122"/>
                    </a:lnTo>
                    <a:lnTo>
                      <a:pt x="98" y="118"/>
                    </a:lnTo>
                    <a:lnTo>
                      <a:pt x="109" y="111"/>
                    </a:lnTo>
                    <a:lnTo>
                      <a:pt x="118" y="103"/>
                    </a:lnTo>
                    <a:close/>
                  </a:path>
                </a:pathLst>
              </a:custGeom>
              <a:solidFill>
                <a:srgbClr val="FBDC6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1" name="任意多边形 311940"/>
              <p:cNvSpPr/>
              <p:nvPr/>
            </p:nvSpPr>
            <p:spPr>
              <a:xfrm>
                <a:off x="3796" y="1335"/>
                <a:ext cx="129" cy="122"/>
              </a:xfrm>
              <a:custGeom>
                <a:rect l="0" t="0" r="0" b="0"/>
                <a:pathLst>
                  <a:path w="129" h="122">
                    <a:moveTo>
                      <a:pt x="118" y="101"/>
                    </a:moveTo>
                    <a:lnTo>
                      <a:pt x="122" y="90"/>
                    </a:lnTo>
                    <a:lnTo>
                      <a:pt x="127" y="79"/>
                    </a:lnTo>
                    <a:lnTo>
                      <a:pt x="129" y="66"/>
                    </a:lnTo>
                    <a:lnTo>
                      <a:pt x="127" y="55"/>
                    </a:lnTo>
                    <a:lnTo>
                      <a:pt x="124" y="44"/>
                    </a:lnTo>
                    <a:lnTo>
                      <a:pt x="118" y="33"/>
                    </a:lnTo>
                    <a:lnTo>
                      <a:pt x="109" y="22"/>
                    </a:lnTo>
                    <a:lnTo>
                      <a:pt x="100" y="13"/>
                    </a:lnTo>
                    <a:lnTo>
                      <a:pt x="89" y="7"/>
                    </a:lnTo>
                    <a:lnTo>
                      <a:pt x="76" y="2"/>
                    </a:lnTo>
                    <a:lnTo>
                      <a:pt x="65" y="0"/>
                    </a:lnTo>
                    <a:lnTo>
                      <a:pt x="52" y="0"/>
                    </a:lnTo>
                    <a:lnTo>
                      <a:pt x="41" y="2"/>
                    </a:lnTo>
                    <a:lnTo>
                      <a:pt x="30" y="9"/>
                    </a:lnTo>
                    <a:lnTo>
                      <a:pt x="19" y="15"/>
                    </a:lnTo>
                    <a:lnTo>
                      <a:pt x="11" y="24"/>
                    </a:lnTo>
                    <a:lnTo>
                      <a:pt x="4" y="35"/>
                    </a:lnTo>
                    <a:lnTo>
                      <a:pt x="2" y="46"/>
                    </a:lnTo>
                    <a:lnTo>
                      <a:pt x="0" y="57"/>
                    </a:lnTo>
                    <a:lnTo>
                      <a:pt x="2" y="70"/>
                    </a:lnTo>
                    <a:lnTo>
                      <a:pt x="4" y="81"/>
                    </a:lnTo>
                    <a:lnTo>
                      <a:pt x="11" y="92"/>
                    </a:lnTo>
                    <a:lnTo>
                      <a:pt x="17" y="103"/>
                    </a:lnTo>
                    <a:lnTo>
                      <a:pt x="28" y="111"/>
                    </a:lnTo>
                    <a:lnTo>
                      <a:pt x="39" y="118"/>
                    </a:lnTo>
                    <a:lnTo>
                      <a:pt x="52" y="122"/>
                    </a:lnTo>
                    <a:lnTo>
                      <a:pt x="63" y="122"/>
                    </a:lnTo>
                    <a:lnTo>
                      <a:pt x="76" y="122"/>
                    </a:lnTo>
                    <a:lnTo>
                      <a:pt x="87" y="120"/>
                    </a:lnTo>
                    <a:lnTo>
                      <a:pt x="98" y="116"/>
                    </a:lnTo>
                    <a:lnTo>
                      <a:pt x="109" y="109"/>
                    </a:lnTo>
                    <a:lnTo>
                      <a:pt x="118" y="101"/>
                    </a:lnTo>
                    <a:close/>
                  </a:path>
                </a:pathLst>
              </a:custGeom>
              <a:solidFill>
                <a:srgbClr val="FBDD6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2" name="任意多边形 311941"/>
              <p:cNvSpPr/>
              <p:nvPr/>
            </p:nvSpPr>
            <p:spPr>
              <a:xfrm>
                <a:off x="3798" y="1337"/>
                <a:ext cx="125" cy="120"/>
              </a:xfrm>
              <a:custGeom>
                <a:rect l="0" t="0" r="0" b="0"/>
                <a:pathLst>
                  <a:path w="125" h="120">
                    <a:moveTo>
                      <a:pt x="114" y="99"/>
                    </a:moveTo>
                    <a:lnTo>
                      <a:pt x="120" y="88"/>
                    </a:lnTo>
                    <a:lnTo>
                      <a:pt x="125" y="77"/>
                    </a:lnTo>
                    <a:lnTo>
                      <a:pt x="125" y="66"/>
                    </a:lnTo>
                    <a:lnTo>
                      <a:pt x="125" y="53"/>
                    </a:lnTo>
                    <a:lnTo>
                      <a:pt x="120" y="42"/>
                    </a:lnTo>
                    <a:lnTo>
                      <a:pt x="116" y="31"/>
                    </a:lnTo>
                    <a:lnTo>
                      <a:pt x="107" y="22"/>
                    </a:lnTo>
                    <a:lnTo>
                      <a:pt x="98" y="13"/>
                    </a:lnTo>
                    <a:lnTo>
                      <a:pt x="85" y="7"/>
                    </a:lnTo>
                    <a:lnTo>
                      <a:pt x="74" y="2"/>
                    </a:lnTo>
                    <a:lnTo>
                      <a:pt x="61" y="0"/>
                    </a:lnTo>
                    <a:lnTo>
                      <a:pt x="50" y="0"/>
                    </a:lnTo>
                    <a:lnTo>
                      <a:pt x="39" y="2"/>
                    </a:lnTo>
                    <a:lnTo>
                      <a:pt x="28" y="7"/>
                    </a:lnTo>
                    <a:lnTo>
                      <a:pt x="17" y="15"/>
                    </a:lnTo>
                    <a:lnTo>
                      <a:pt x="9" y="24"/>
                    </a:lnTo>
                    <a:lnTo>
                      <a:pt x="4" y="33"/>
                    </a:lnTo>
                    <a:lnTo>
                      <a:pt x="0" y="44"/>
                    </a:lnTo>
                    <a:lnTo>
                      <a:pt x="0" y="57"/>
                    </a:lnTo>
                    <a:lnTo>
                      <a:pt x="0" y="68"/>
                    </a:lnTo>
                    <a:lnTo>
                      <a:pt x="4" y="79"/>
                    </a:lnTo>
                    <a:lnTo>
                      <a:pt x="9" y="90"/>
                    </a:lnTo>
                    <a:lnTo>
                      <a:pt x="17" y="101"/>
                    </a:lnTo>
                    <a:lnTo>
                      <a:pt x="26" y="109"/>
                    </a:lnTo>
                    <a:lnTo>
                      <a:pt x="37" y="116"/>
                    </a:lnTo>
                    <a:lnTo>
                      <a:pt x="50" y="118"/>
                    </a:lnTo>
                    <a:lnTo>
                      <a:pt x="61" y="120"/>
                    </a:lnTo>
                    <a:lnTo>
                      <a:pt x="74" y="120"/>
                    </a:lnTo>
                    <a:lnTo>
                      <a:pt x="85" y="118"/>
                    </a:lnTo>
                    <a:lnTo>
                      <a:pt x="96" y="114"/>
                    </a:lnTo>
                    <a:lnTo>
                      <a:pt x="107" y="107"/>
                    </a:lnTo>
                    <a:lnTo>
                      <a:pt x="114" y="99"/>
                    </a:lnTo>
                    <a:close/>
                  </a:path>
                </a:pathLst>
              </a:custGeom>
              <a:solidFill>
                <a:srgbClr val="FBDD6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3" name="任意多边形 311942"/>
              <p:cNvSpPr/>
              <p:nvPr/>
            </p:nvSpPr>
            <p:spPr>
              <a:xfrm>
                <a:off x="3798" y="1339"/>
                <a:ext cx="125" cy="118"/>
              </a:xfrm>
              <a:custGeom>
                <a:rect l="0" t="0" r="0" b="0"/>
                <a:pathLst>
                  <a:path w="125" h="118">
                    <a:moveTo>
                      <a:pt x="114" y="97"/>
                    </a:moveTo>
                    <a:lnTo>
                      <a:pt x="120" y="86"/>
                    </a:lnTo>
                    <a:lnTo>
                      <a:pt x="122" y="75"/>
                    </a:lnTo>
                    <a:lnTo>
                      <a:pt x="125" y="64"/>
                    </a:lnTo>
                    <a:lnTo>
                      <a:pt x="122" y="53"/>
                    </a:lnTo>
                    <a:lnTo>
                      <a:pt x="120" y="42"/>
                    </a:lnTo>
                    <a:lnTo>
                      <a:pt x="114" y="31"/>
                    </a:lnTo>
                    <a:lnTo>
                      <a:pt x="107" y="20"/>
                    </a:lnTo>
                    <a:lnTo>
                      <a:pt x="96" y="11"/>
                    </a:lnTo>
                    <a:lnTo>
                      <a:pt x="85" y="7"/>
                    </a:lnTo>
                    <a:lnTo>
                      <a:pt x="74" y="3"/>
                    </a:lnTo>
                    <a:lnTo>
                      <a:pt x="61" y="0"/>
                    </a:lnTo>
                    <a:lnTo>
                      <a:pt x="50" y="0"/>
                    </a:lnTo>
                    <a:lnTo>
                      <a:pt x="39" y="3"/>
                    </a:lnTo>
                    <a:lnTo>
                      <a:pt x="28" y="7"/>
                    </a:lnTo>
                    <a:lnTo>
                      <a:pt x="17" y="13"/>
                    </a:lnTo>
                    <a:lnTo>
                      <a:pt x="11" y="22"/>
                    </a:lnTo>
                    <a:lnTo>
                      <a:pt x="4" y="33"/>
                    </a:lnTo>
                    <a:lnTo>
                      <a:pt x="0" y="44"/>
                    </a:lnTo>
                    <a:lnTo>
                      <a:pt x="0" y="55"/>
                    </a:lnTo>
                    <a:lnTo>
                      <a:pt x="0" y="66"/>
                    </a:lnTo>
                    <a:lnTo>
                      <a:pt x="4" y="77"/>
                    </a:lnTo>
                    <a:lnTo>
                      <a:pt x="11" y="88"/>
                    </a:lnTo>
                    <a:lnTo>
                      <a:pt x="17" y="99"/>
                    </a:lnTo>
                    <a:lnTo>
                      <a:pt x="28" y="105"/>
                    </a:lnTo>
                    <a:lnTo>
                      <a:pt x="39" y="112"/>
                    </a:lnTo>
                    <a:lnTo>
                      <a:pt x="50" y="116"/>
                    </a:lnTo>
                    <a:lnTo>
                      <a:pt x="61" y="118"/>
                    </a:lnTo>
                    <a:lnTo>
                      <a:pt x="74" y="118"/>
                    </a:lnTo>
                    <a:lnTo>
                      <a:pt x="85" y="116"/>
                    </a:lnTo>
                    <a:lnTo>
                      <a:pt x="96" y="112"/>
                    </a:lnTo>
                    <a:lnTo>
                      <a:pt x="105" y="105"/>
                    </a:lnTo>
                    <a:lnTo>
                      <a:pt x="114" y="97"/>
                    </a:lnTo>
                    <a:close/>
                  </a:path>
                </a:pathLst>
              </a:custGeom>
              <a:solidFill>
                <a:srgbClr val="FBDF6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4" name="任意多边形 311943"/>
              <p:cNvSpPr/>
              <p:nvPr/>
            </p:nvSpPr>
            <p:spPr>
              <a:xfrm>
                <a:off x="3798" y="1342"/>
                <a:ext cx="122" cy="115"/>
              </a:xfrm>
              <a:custGeom>
                <a:rect l="0" t="0" r="0" b="0"/>
                <a:pathLst>
                  <a:path w="122" h="115">
                    <a:moveTo>
                      <a:pt x="114" y="94"/>
                    </a:moveTo>
                    <a:lnTo>
                      <a:pt x="118" y="83"/>
                    </a:lnTo>
                    <a:lnTo>
                      <a:pt x="122" y="72"/>
                    </a:lnTo>
                    <a:lnTo>
                      <a:pt x="122" y="61"/>
                    </a:lnTo>
                    <a:lnTo>
                      <a:pt x="122" y="50"/>
                    </a:lnTo>
                    <a:lnTo>
                      <a:pt x="118" y="39"/>
                    </a:lnTo>
                    <a:lnTo>
                      <a:pt x="114" y="28"/>
                    </a:lnTo>
                    <a:lnTo>
                      <a:pt x="105" y="19"/>
                    </a:lnTo>
                    <a:lnTo>
                      <a:pt x="96" y="10"/>
                    </a:lnTo>
                    <a:lnTo>
                      <a:pt x="85" y="4"/>
                    </a:lnTo>
                    <a:lnTo>
                      <a:pt x="72" y="0"/>
                    </a:lnTo>
                    <a:lnTo>
                      <a:pt x="61" y="0"/>
                    </a:lnTo>
                    <a:lnTo>
                      <a:pt x="50" y="0"/>
                    </a:lnTo>
                    <a:lnTo>
                      <a:pt x="37" y="2"/>
                    </a:lnTo>
                    <a:lnTo>
                      <a:pt x="28" y="6"/>
                    </a:lnTo>
                    <a:lnTo>
                      <a:pt x="17" y="13"/>
                    </a:lnTo>
                    <a:lnTo>
                      <a:pt x="11" y="21"/>
                    </a:lnTo>
                    <a:lnTo>
                      <a:pt x="4" y="30"/>
                    </a:lnTo>
                    <a:lnTo>
                      <a:pt x="2" y="41"/>
                    </a:lnTo>
                    <a:lnTo>
                      <a:pt x="0" y="54"/>
                    </a:lnTo>
                    <a:lnTo>
                      <a:pt x="2" y="65"/>
                    </a:lnTo>
                    <a:lnTo>
                      <a:pt x="4" y="76"/>
                    </a:lnTo>
                    <a:lnTo>
                      <a:pt x="11" y="85"/>
                    </a:lnTo>
                    <a:lnTo>
                      <a:pt x="17" y="96"/>
                    </a:lnTo>
                    <a:lnTo>
                      <a:pt x="28" y="102"/>
                    </a:lnTo>
                    <a:lnTo>
                      <a:pt x="39" y="109"/>
                    </a:lnTo>
                    <a:lnTo>
                      <a:pt x="50" y="113"/>
                    </a:lnTo>
                    <a:lnTo>
                      <a:pt x="61" y="115"/>
                    </a:lnTo>
                    <a:lnTo>
                      <a:pt x="74" y="115"/>
                    </a:lnTo>
                    <a:lnTo>
                      <a:pt x="85" y="113"/>
                    </a:lnTo>
                    <a:lnTo>
                      <a:pt x="96" y="109"/>
                    </a:lnTo>
                    <a:lnTo>
                      <a:pt x="105" y="102"/>
                    </a:lnTo>
                    <a:lnTo>
                      <a:pt x="114" y="94"/>
                    </a:lnTo>
                    <a:close/>
                  </a:path>
                </a:pathLst>
              </a:custGeom>
              <a:solidFill>
                <a:srgbClr val="FBDF7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5" name="任意多边形 311944"/>
              <p:cNvSpPr/>
              <p:nvPr/>
            </p:nvSpPr>
            <p:spPr>
              <a:xfrm>
                <a:off x="3800" y="1342"/>
                <a:ext cx="120" cy="115"/>
              </a:xfrm>
              <a:custGeom>
                <a:rect l="0" t="0" r="0" b="0"/>
                <a:pathLst>
                  <a:path w="120" h="115">
                    <a:moveTo>
                      <a:pt x="109" y="94"/>
                    </a:moveTo>
                    <a:lnTo>
                      <a:pt x="116" y="83"/>
                    </a:lnTo>
                    <a:lnTo>
                      <a:pt x="118" y="72"/>
                    </a:lnTo>
                    <a:lnTo>
                      <a:pt x="120" y="61"/>
                    </a:lnTo>
                    <a:lnTo>
                      <a:pt x="118" y="50"/>
                    </a:lnTo>
                    <a:lnTo>
                      <a:pt x="116" y="39"/>
                    </a:lnTo>
                    <a:lnTo>
                      <a:pt x="109" y="30"/>
                    </a:lnTo>
                    <a:lnTo>
                      <a:pt x="103" y="21"/>
                    </a:lnTo>
                    <a:lnTo>
                      <a:pt x="92" y="13"/>
                    </a:lnTo>
                    <a:lnTo>
                      <a:pt x="81" y="6"/>
                    </a:lnTo>
                    <a:lnTo>
                      <a:pt x="70" y="2"/>
                    </a:lnTo>
                    <a:lnTo>
                      <a:pt x="59" y="0"/>
                    </a:lnTo>
                    <a:lnTo>
                      <a:pt x="46" y="2"/>
                    </a:lnTo>
                    <a:lnTo>
                      <a:pt x="35" y="4"/>
                    </a:lnTo>
                    <a:lnTo>
                      <a:pt x="26" y="8"/>
                    </a:lnTo>
                    <a:lnTo>
                      <a:pt x="18" y="15"/>
                    </a:lnTo>
                    <a:lnTo>
                      <a:pt x="9" y="24"/>
                    </a:lnTo>
                    <a:lnTo>
                      <a:pt x="2" y="32"/>
                    </a:lnTo>
                    <a:lnTo>
                      <a:pt x="0" y="43"/>
                    </a:lnTo>
                    <a:lnTo>
                      <a:pt x="0" y="54"/>
                    </a:lnTo>
                    <a:lnTo>
                      <a:pt x="0" y="65"/>
                    </a:lnTo>
                    <a:lnTo>
                      <a:pt x="5" y="76"/>
                    </a:lnTo>
                    <a:lnTo>
                      <a:pt x="9" y="87"/>
                    </a:lnTo>
                    <a:lnTo>
                      <a:pt x="18" y="96"/>
                    </a:lnTo>
                    <a:lnTo>
                      <a:pt x="26" y="102"/>
                    </a:lnTo>
                    <a:lnTo>
                      <a:pt x="37" y="109"/>
                    </a:lnTo>
                    <a:lnTo>
                      <a:pt x="48" y="113"/>
                    </a:lnTo>
                    <a:lnTo>
                      <a:pt x="61" y="115"/>
                    </a:lnTo>
                    <a:lnTo>
                      <a:pt x="72" y="115"/>
                    </a:lnTo>
                    <a:lnTo>
                      <a:pt x="83" y="113"/>
                    </a:lnTo>
                    <a:lnTo>
                      <a:pt x="94" y="109"/>
                    </a:lnTo>
                    <a:lnTo>
                      <a:pt x="103" y="102"/>
                    </a:lnTo>
                    <a:lnTo>
                      <a:pt x="109" y="94"/>
                    </a:lnTo>
                    <a:close/>
                  </a:path>
                </a:pathLst>
              </a:custGeom>
              <a:solidFill>
                <a:srgbClr val="FBDF7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6" name="任意多边形 311945"/>
              <p:cNvSpPr/>
              <p:nvPr/>
            </p:nvSpPr>
            <p:spPr>
              <a:xfrm>
                <a:off x="3800" y="1344"/>
                <a:ext cx="118" cy="113"/>
              </a:xfrm>
              <a:custGeom>
                <a:rect l="0" t="0" r="0" b="0"/>
                <a:pathLst>
                  <a:path w="118" h="113">
                    <a:moveTo>
                      <a:pt x="109" y="92"/>
                    </a:moveTo>
                    <a:lnTo>
                      <a:pt x="114" y="81"/>
                    </a:lnTo>
                    <a:lnTo>
                      <a:pt x="118" y="72"/>
                    </a:lnTo>
                    <a:lnTo>
                      <a:pt x="118" y="61"/>
                    </a:lnTo>
                    <a:lnTo>
                      <a:pt x="118" y="50"/>
                    </a:lnTo>
                    <a:lnTo>
                      <a:pt x="114" y="39"/>
                    </a:lnTo>
                    <a:lnTo>
                      <a:pt x="109" y="28"/>
                    </a:lnTo>
                    <a:lnTo>
                      <a:pt x="101" y="19"/>
                    </a:lnTo>
                    <a:lnTo>
                      <a:pt x="92" y="13"/>
                    </a:lnTo>
                    <a:lnTo>
                      <a:pt x="81" y="6"/>
                    </a:lnTo>
                    <a:lnTo>
                      <a:pt x="70" y="2"/>
                    </a:lnTo>
                    <a:lnTo>
                      <a:pt x="59" y="0"/>
                    </a:lnTo>
                    <a:lnTo>
                      <a:pt x="46" y="0"/>
                    </a:lnTo>
                    <a:lnTo>
                      <a:pt x="35" y="2"/>
                    </a:lnTo>
                    <a:lnTo>
                      <a:pt x="26" y="6"/>
                    </a:lnTo>
                    <a:lnTo>
                      <a:pt x="18" y="13"/>
                    </a:lnTo>
                    <a:lnTo>
                      <a:pt x="9" y="22"/>
                    </a:lnTo>
                    <a:lnTo>
                      <a:pt x="5" y="33"/>
                    </a:lnTo>
                    <a:lnTo>
                      <a:pt x="0" y="41"/>
                    </a:lnTo>
                    <a:lnTo>
                      <a:pt x="0" y="52"/>
                    </a:lnTo>
                    <a:lnTo>
                      <a:pt x="0" y="63"/>
                    </a:lnTo>
                    <a:lnTo>
                      <a:pt x="5" y="74"/>
                    </a:lnTo>
                    <a:lnTo>
                      <a:pt x="11" y="85"/>
                    </a:lnTo>
                    <a:lnTo>
                      <a:pt x="18" y="94"/>
                    </a:lnTo>
                    <a:lnTo>
                      <a:pt x="26" y="100"/>
                    </a:lnTo>
                    <a:lnTo>
                      <a:pt x="37" y="107"/>
                    </a:lnTo>
                    <a:lnTo>
                      <a:pt x="48" y="111"/>
                    </a:lnTo>
                    <a:lnTo>
                      <a:pt x="61" y="113"/>
                    </a:lnTo>
                    <a:lnTo>
                      <a:pt x="72" y="113"/>
                    </a:lnTo>
                    <a:lnTo>
                      <a:pt x="83" y="109"/>
                    </a:lnTo>
                    <a:lnTo>
                      <a:pt x="92" y="105"/>
                    </a:lnTo>
                    <a:lnTo>
                      <a:pt x="103" y="100"/>
                    </a:lnTo>
                    <a:lnTo>
                      <a:pt x="109" y="92"/>
                    </a:lnTo>
                    <a:close/>
                  </a:path>
                </a:pathLst>
              </a:custGeom>
              <a:solidFill>
                <a:srgbClr val="FBE07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7" name="任意多边形 311946"/>
              <p:cNvSpPr/>
              <p:nvPr/>
            </p:nvSpPr>
            <p:spPr>
              <a:xfrm>
                <a:off x="3800" y="1346"/>
                <a:ext cx="118" cy="111"/>
              </a:xfrm>
              <a:custGeom>
                <a:rect l="0" t="0" r="0" b="0"/>
                <a:pathLst>
                  <a:path w="118" h="110">
                    <a:moveTo>
                      <a:pt x="109" y="90"/>
                    </a:moveTo>
                    <a:lnTo>
                      <a:pt x="114" y="79"/>
                    </a:lnTo>
                    <a:lnTo>
                      <a:pt x="116" y="70"/>
                    </a:lnTo>
                    <a:lnTo>
                      <a:pt x="118" y="59"/>
                    </a:lnTo>
                    <a:lnTo>
                      <a:pt x="116" y="48"/>
                    </a:lnTo>
                    <a:lnTo>
                      <a:pt x="114" y="37"/>
                    </a:lnTo>
                    <a:lnTo>
                      <a:pt x="107" y="28"/>
                    </a:lnTo>
                    <a:lnTo>
                      <a:pt x="101" y="20"/>
                    </a:lnTo>
                    <a:lnTo>
                      <a:pt x="90" y="11"/>
                    </a:lnTo>
                    <a:lnTo>
                      <a:pt x="81" y="4"/>
                    </a:lnTo>
                    <a:lnTo>
                      <a:pt x="68" y="2"/>
                    </a:lnTo>
                    <a:lnTo>
                      <a:pt x="57" y="0"/>
                    </a:lnTo>
                    <a:lnTo>
                      <a:pt x="46" y="0"/>
                    </a:lnTo>
                    <a:lnTo>
                      <a:pt x="35" y="2"/>
                    </a:lnTo>
                    <a:lnTo>
                      <a:pt x="26" y="6"/>
                    </a:lnTo>
                    <a:lnTo>
                      <a:pt x="18" y="13"/>
                    </a:lnTo>
                    <a:lnTo>
                      <a:pt x="9" y="22"/>
                    </a:lnTo>
                    <a:lnTo>
                      <a:pt x="5" y="31"/>
                    </a:lnTo>
                    <a:lnTo>
                      <a:pt x="2" y="41"/>
                    </a:lnTo>
                    <a:lnTo>
                      <a:pt x="0" y="52"/>
                    </a:lnTo>
                    <a:lnTo>
                      <a:pt x="2" y="63"/>
                    </a:lnTo>
                    <a:lnTo>
                      <a:pt x="5" y="72"/>
                    </a:lnTo>
                    <a:lnTo>
                      <a:pt x="11" y="83"/>
                    </a:lnTo>
                    <a:lnTo>
                      <a:pt x="18" y="92"/>
                    </a:lnTo>
                    <a:lnTo>
                      <a:pt x="29" y="98"/>
                    </a:lnTo>
                    <a:lnTo>
                      <a:pt x="37" y="105"/>
                    </a:lnTo>
                    <a:lnTo>
                      <a:pt x="50" y="109"/>
                    </a:lnTo>
                    <a:lnTo>
                      <a:pt x="61" y="111"/>
                    </a:lnTo>
                    <a:lnTo>
                      <a:pt x="72" y="109"/>
                    </a:lnTo>
                    <a:lnTo>
                      <a:pt x="83" y="107"/>
                    </a:lnTo>
                    <a:lnTo>
                      <a:pt x="92" y="103"/>
                    </a:lnTo>
                    <a:lnTo>
                      <a:pt x="101" y="96"/>
                    </a:lnTo>
                    <a:lnTo>
                      <a:pt x="109" y="90"/>
                    </a:lnTo>
                    <a:close/>
                  </a:path>
                </a:pathLst>
              </a:custGeom>
              <a:solidFill>
                <a:srgbClr val="FBE07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8" name="任意多边形 311947"/>
              <p:cNvSpPr/>
              <p:nvPr/>
            </p:nvSpPr>
            <p:spPr>
              <a:xfrm>
                <a:off x="3802" y="1348"/>
                <a:ext cx="114" cy="107"/>
              </a:xfrm>
              <a:custGeom>
                <a:rect l="0" t="0" r="0" b="0"/>
                <a:pathLst>
                  <a:path w="114" h="107">
                    <a:moveTo>
                      <a:pt x="105" y="88"/>
                    </a:moveTo>
                    <a:lnTo>
                      <a:pt x="112" y="77"/>
                    </a:lnTo>
                    <a:lnTo>
                      <a:pt x="114" y="68"/>
                    </a:lnTo>
                    <a:lnTo>
                      <a:pt x="114" y="57"/>
                    </a:lnTo>
                    <a:lnTo>
                      <a:pt x="114" y="46"/>
                    </a:lnTo>
                    <a:lnTo>
                      <a:pt x="110" y="37"/>
                    </a:lnTo>
                    <a:lnTo>
                      <a:pt x="105" y="26"/>
                    </a:lnTo>
                    <a:lnTo>
                      <a:pt x="96" y="18"/>
                    </a:lnTo>
                    <a:lnTo>
                      <a:pt x="88" y="11"/>
                    </a:lnTo>
                    <a:lnTo>
                      <a:pt x="77" y="4"/>
                    </a:lnTo>
                    <a:lnTo>
                      <a:pt x="66" y="2"/>
                    </a:lnTo>
                    <a:lnTo>
                      <a:pt x="55" y="0"/>
                    </a:lnTo>
                    <a:lnTo>
                      <a:pt x="44" y="0"/>
                    </a:lnTo>
                    <a:lnTo>
                      <a:pt x="33" y="2"/>
                    </a:lnTo>
                    <a:lnTo>
                      <a:pt x="24" y="7"/>
                    </a:lnTo>
                    <a:lnTo>
                      <a:pt x="16" y="13"/>
                    </a:lnTo>
                    <a:lnTo>
                      <a:pt x="9" y="22"/>
                    </a:lnTo>
                    <a:lnTo>
                      <a:pt x="3" y="31"/>
                    </a:lnTo>
                    <a:lnTo>
                      <a:pt x="0" y="39"/>
                    </a:lnTo>
                    <a:lnTo>
                      <a:pt x="0" y="50"/>
                    </a:lnTo>
                    <a:lnTo>
                      <a:pt x="0" y="61"/>
                    </a:lnTo>
                    <a:lnTo>
                      <a:pt x="5" y="72"/>
                    </a:lnTo>
                    <a:lnTo>
                      <a:pt x="9" y="81"/>
                    </a:lnTo>
                    <a:lnTo>
                      <a:pt x="18" y="90"/>
                    </a:lnTo>
                    <a:lnTo>
                      <a:pt x="27" y="96"/>
                    </a:lnTo>
                    <a:lnTo>
                      <a:pt x="38" y="103"/>
                    </a:lnTo>
                    <a:lnTo>
                      <a:pt x="48" y="107"/>
                    </a:lnTo>
                    <a:lnTo>
                      <a:pt x="59" y="107"/>
                    </a:lnTo>
                    <a:lnTo>
                      <a:pt x="70" y="107"/>
                    </a:lnTo>
                    <a:lnTo>
                      <a:pt x="81" y="105"/>
                    </a:lnTo>
                    <a:lnTo>
                      <a:pt x="90" y="101"/>
                    </a:lnTo>
                    <a:lnTo>
                      <a:pt x="99" y="94"/>
                    </a:lnTo>
                    <a:lnTo>
                      <a:pt x="105" y="88"/>
                    </a:lnTo>
                    <a:close/>
                  </a:path>
                </a:pathLst>
              </a:custGeom>
              <a:solidFill>
                <a:srgbClr val="FBE1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49" name="任意多边形 311948"/>
              <p:cNvSpPr/>
              <p:nvPr/>
            </p:nvSpPr>
            <p:spPr>
              <a:xfrm>
                <a:off x="3802" y="1350"/>
                <a:ext cx="114" cy="105"/>
              </a:xfrm>
              <a:custGeom>
                <a:rect l="0" t="0" r="0" b="0"/>
                <a:pathLst>
                  <a:path w="114" h="105">
                    <a:moveTo>
                      <a:pt x="105" y="86"/>
                    </a:moveTo>
                    <a:lnTo>
                      <a:pt x="110" y="77"/>
                    </a:lnTo>
                    <a:lnTo>
                      <a:pt x="114" y="66"/>
                    </a:lnTo>
                    <a:lnTo>
                      <a:pt x="114" y="55"/>
                    </a:lnTo>
                    <a:lnTo>
                      <a:pt x="112" y="46"/>
                    </a:lnTo>
                    <a:lnTo>
                      <a:pt x="110" y="35"/>
                    </a:lnTo>
                    <a:lnTo>
                      <a:pt x="103" y="27"/>
                    </a:lnTo>
                    <a:lnTo>
                      <a:pt x="96" y="18"/>
                    </a:lnTo>
                    <a:lnTo>
                      <a:pt x="88" y="11"/>
                    </a:lnTo>
                    <a:lnTo>
                      <a:pt x="77" y="5"/>
                    </a:lnTo>
                    <a:lnTo>
                      <a:pt x="66" y="0"/>
                    </a:lnTo>
                    <a:lnTo>
                      <a:pt x="55" y="0"/>
                    </a:lnTo>
                    <a:lnTo>
                      <a:pt x="44" y="0"/>
                    </a:lnTo>
                    <a:lnTo>
                      <a:pt x="33" y="2"/>
                    </a:lnTo>
                    <a:lnTo>
                      <a:pt x="24" y="7"/>
                    </a:lnTo>
                    <a:lnTo>
                      <a:pt x="16" y="13"/>
                    </a:lnTo>
                    <a:lnTo>
                      <a:pt x="9" y="20"/>
                    </a:lnTo>
                    <a:lnTo>
                      <a:pt x="3" y="29"/>
                    </a:lnTo>
                    <a:lnTo>
                      <a:pt x="0" y="40"/>
                    </a:lnTo>
                    <a:lnTo>
                      <a:pt x="0" y="51"/>
                    </a:lnTo>
                    <a:lnTo>
                      <a:pt x="3" y="59"/>
                    </a:lnTo>
                    <a:lnTo>
                      <a:pt x="5" y="70"/>
                    </a:lnTo>
                    <a:lnTo>
                      <a:pt x="11" y="79"/>
                    </a:lnTo>
                    <a:lnTo>
                      <a:pt x="18" y="88"/>
                    </a:lnTo>
                    <a:lnTo>
                      <a:pt x="27" y="94"/>
                    </a:lnTo>
                    <a:lnTo>
                      <a:pt x="38" y="101"/>
                    </a:lnTo>
                    <a:lnTo>
                      <a:pt x="48" y="105"/>
                    </a:lnTo>
                    <a:lnTo>
                      <a:pt x="59" y="105"/>
                    </a:lnTo>
                    <a:lnTo>
                      <a:pt x="70" y="105"/>
                    </a:lnTo>
                    <a:lnTo>
                      <a:pt x="81" y="103"/>
                    </a:lnTo>
                    <a:lnTo>
                      <a:pt x="90" y="99"/>
                    </a:lnTo>
                    <a:lnTo>
                      <a:pt x="99" y="92"/>
                    </a:lnTo>
                    <a:lnTo>
                      <a:pt x="105" y="86"/>
                    </a:lnTo>
                    <a:close/>
                  </a:path>
                </a:pathLst>
              </a:custGeom>
              <a:solidFill>
                <a:srgbClr val="FBE17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0" name="任意多边形 311949"/>
              <p:cNvSpPr/>
              <p:nvPr/>
            </p:nvSpPr>
            <p:spPr>
              <a:xfrm>
                <a:off x="3802" y="1350"/>
                <a:ext cx="112" cy="105"/>
              </a:xfrm>
              <a:custGeom>
                <a:rect l="0" t="0" r="0" b="0"/>
                <a:pathLst>
                  <a:path w="112" h="105">
                    <a:moveTo>
                      <a:pt x="105" y="86"/>
                    </a:moveTo>
                    <a:lnTo>
                      <a:pt x="110" y="77"/>
                    </a:lnTo>
                    <a:lnTo>
                      <a:pt x="112" y="66"/>
                    </a:lnTo>
                    <a:lnTo>
                      <a:pt x="112" y="57"/>
                    </a:lnTo>
                    <a:lnTo>
                      <a:pt x="112" y="46"/>
                    </a:lnTo>
                    <a:lnTo>
                      <a:pt x="107" y="37"/>
                    </a:lnTo>
                    <a:lnTo>
                      <a:pt x="103" y="27"/>
                    </a:lnTo>
                    <a:lnTo>
                      <a:pt x="94" y="20"/>
                    </a:lnTo>
                    <a:lnTo>
                      <a:pt x="86" y="11"/>
                    </a:lnTo>
                    <a:lnTo>
                      <a:pt x="75" y="7"/>
                    </a:lnTo>
                    <a:lnTo>
                      <a:pt x="66" y="2"/>
                    </a:lnTo>
                    <a:lnTo>
                      <a:pt x="55" y="0"/>
                    </a:lnTo>
                    <a:lnTo>
                      <a:pt x="44" y="2"/>
                    </a:lnTo>
                    <a:lnTo>
                      <a:pt x="33" y="5"/>
                    </a:lnTo>
                    <a:lnTo>
                      <a:pt x="24" y="9"/>
                    </a:lnTo>
                    <a:lnTo>
                      <a:pt x="16" y="13"/>
                    </a:lnTo>
                    <a:lnTo>
                      <a:pt x="9" y="22"/>
                    </a:lnTo>
                    <a:lnTo>
                      <a:pt x="5" y="31"/>
                    </a:lnTo>
                    <a:lnTo>
                      <a:pt x="0" y="40"/>
                    </a:lnTo>
                    <a:lnTo>
                      <a:pt x="0" y="51"/>
                    </a:lnTo>
                    <a:lnTo>
                      <a:pt x="3" y="62"/>
                    </a:lnTo>
                    <a:lnTo>
                      <a:pt x="5" y="70"/>
                    </a:lnTo>
                    <a:lnTo>
                      <a:pt x="11" y="79"/>
                    </a:lnTo>
                    <a:lnTo>
                      <a:pt x="18" y="88"/>
                    </a:lnTo>
                    <a:lnTo>
                      <a:pt x="27" y="94"/>
                    </a:lnTo>
                    <a:lnTo>
                      <a:pt x="38" y="101"/>
                    </a:lnTo>
                    <a:lnTo>
                      <a:pt x="48" y="103"/>
                    </a:lnTo>
                    <a:lnTo>
                      <a:pt x="59" y="105"/>
                    </a:lnTo>
                    <a:lnTo>
                      <a:pt x="70" y="105"/>
                    </a:lnTo>
                    <a:lnTo>
                      <a:pt x="79" y="103"/>
                    </a:lnTo>
                    <a:lnTo>
                      <a:pt x="90" y="99"/>
                    </a:lnTo>
                    <a:lnTo>
                      <a:pt x="99" y="92"/>
                    </a:lnTo>
                    <a:lnTo>
                      <a:pt x="105" y="86"/>
                    </a:lnTo>
                    <a:close/>
                  </a:path>
                </a:pathLst>
              </a:custGeom>
              <a:solidFill>
                <a:srgbClr val="FBE27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1" name="任意多边形 311950"/>
              <p:cNvSpPr/>
              <p:nvPr/>
            </p:nvSpPr>
            <p:spPr>
              <a:xfrm>
                <a:off x="3802" y="1352"/>
                <a:ext cx="112" cy="103"/>
              </a:xfrm>
              <a:custGeom>
                <a:rect l="0" t="0" r="0" b="0"/>
                <a:pathLst>
                  <a:path w="112" h="103">
                    <a:moveTo>
                      <a:pt x="103" y="84"/>
                    </a:moveTo>
                    <a:lnTo>
                      <a:pt x="110" y="75"/>
                    </a:lnTo>
                    <a:lnTo>
                      <a:pt x="112" y="64"/>
                    </a:lnTo>
                    <a:lnTo>
                      <a:pt x="112" y="55"/>
                    </a:lnTo>
                    <a:lnTo>
                      <a:pt x="110" y="44"/>
                    </a:lnTo>
                    <a:lnTo>
                      <a:pt x="107" y="35"/>
                    </a:lnTo>
                    <a:lnTo>
                      <a:pt x="101" y="27"/>
                    </a:lnTo>
                    <a:lnTo>
                      <a:pt x="94" y="18"/>
                    </a:lnTo>
                    <a:lnTo>
                      <a:pt x="86" y="11"/>
                    </a:lnTo>
                    <a:lnTo>
                      <a:pt x="75" y="5"/>
                    </a:lnTo>
                    <a:lnTo>
                      <a:pt x="64" y="3"/>
                    </a:lnTo>
                    <a:lnTo>
                      <a:pt x="53" y="0"/>
                    </a:lnTo>
                    <a:lnTo>
                      <a:pt x="44" y="0"/>
                    </a:lnTo>
                    <a:lnTo>
                      <a:pt x="33" y="3"/>
                    </a:lnTo>
                    <a:lnTo>
                      <a:pt x="24" y="7"/>
                    </a:lnTo>
                    <a:lnTo>
                      <a:pt x="16" y="14"/>
                    </a:lnTo>
                    <a:lnTo>
                      <a:pt x="9" y="22"/>
                    </a:lnTo>
                    <a:lnTo>
                      <a:pt x="5" y="31"/>
                    </a:lnTo>
                    <a:lnTo>
                      <a:pt x="3" y="40"/>
                    </a:lnTo>
                    <a:lnTo>
                      <a:pt x="0" y="49"/>
                    </a:lnTo>
                    <a:lnTo>
                      <a:pt x="3" y="60"/>
                    </a:lnTo>
                    <a:lnTo>
                      <a:pt x="7" y="68"/>
                    </a:lnTo>
                    <a:lnTo>
                      <a:pt x="11" y="77"/>
                    </a:lnTo>
                    <a:lnTo>
                      <a:pt x="20" y="86"/>
                    </a:lnTo>
                    <a:lnTo>
                      <a:pt x="29" y="92"/>
                    </a:lnTo>
                    <a:lnTo>
                      <a:pt x="38" y="99"/>
                    </a:lnTo>
                    <a:lnTo>
                      <a:pt x="48" y="101"/>
                    </a:lnTo>
                    <a:lnTo>
                      <a:pt x="59" y="103"/>
                    </a:lnTo>
                    <a:lnTo>
                      <a:pt x="70" y="103"/>
                    </a:lnTo>
                    <a:lnTo>
                      <a:pt x="79" y="101"/>
                    </a:lnTo>
                    <a:lnTo>
                      <a:pt x="90" y="97"/>
                    </a:lnTo>
                    <a:lnTo>
                      <a:pt x="96" y="90"/>
                    </a:lnTo>
                    <a:lnTo>
                      <a:pt x="103" y="84"/>
                    </a:lnTo>
                    <a:close/>
                  </a:path>
                </a:pathLst>
              </a:custGeom>
              <a:solidFill>
                <a:srgbClr val="FBE27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2" name="任意多边形 311951"/>
              <p:cNvSpPr/>
              <p:nvPr/>
            </p:nvSpPr>
            <p:spPr>
              <a:xfrm>
                <a:off x="3805" y="1355"/>
                <a:ext cx="107" cy="100"/>
              </a:xfrm>
              <a:custGeom>
                <a:rect l="0" t="0" r="0" b="0"/>
                <a:pathLst>
                  <a:path w="107" h="100">
                    <a:moveTo>
                      <a:pt x="100" y="81"/>
                    </a:moveTo>
                    <a:lnTo>
                      <a:pt x="104" y="72"/>
                    </a:lnTo>
                    <a:lnTo>
                      <a:pt x="107" y="61"/>
                    </a:lnTo>
                    <a:lnTo>
                      <a:pt x="107" y="52"/>
                    </a:lnTo>
                    <a:lnTo>
                      <a:pt x="107" y="43"/>
                    </a:lnTo>
                    <a:lnTo>
                      <a:pt x="102" y="32"/>
                    </a:lnTo>
                    <a:lnTo>
                      <a:pt x="98" y="24"/>
                    </a:lnTo>
                    <a:lnTo>
                      <a:pt x="89" y="17"/>
                    </a:lnTo>
                    <a:lnTo>
                      <a:pt x="80" y="11"/>
                    </a:lnTo>
                    <a:lnTo>
                      <a:pt x="72" y="4"/>
                    </a:lnTo>
                    <a:lnTo>
                      <a:pt x="61" y="2"/>
                    </a:lnTo>
                    <a:lnTo>
                      <a:pt x="50" y="0"/>
                    </a:lnTo>
                    <a:lnTo>
                      <a:pt x="41" y="0"/>
                    </a:lnTo>
                    <a:lnTo>
                      <a:pt x="30" y="2"/>
                    </a:lnTo>
                    <a:lnTo>
                      <a:pt x="21" y="6"/>
                    </a:lnTo>
                    <a:lnTo>
                      <a:pt x="13" y="13"/>
                    </a:lnTo>
                    <a:lnTo>
                      <a:pt x="6" y="19"/>
                    </a:lnTo>
                    <a:lnTo>
                      <a:pt x="2" y="28"/>
                    </a:lnTo>
                    <a:lnTo>
                      <a:pt x="0" y="37"/>
                    </a:lnTo>
                    <a:lnTo>
                      <a:pt x="0" y="48"/>
                    </a:lnTo>
                    <a:lnTo>
                      <a:pt x="2" y="57"/>
                    </a:lnTo>
                    <a:lnTo>
                      <a:pt x="4" y="65"/>
                    </a:lnTo>
                    <a:lnTo>
                      <a:pt x="10" y="74"/>
                    </a:lnTo>
                    <a:lnTo>
                      <a:pt x="17" y="83"/>
                    </a:lnTo>
                    <a:lnTo>
                      <a:pt x="26" y="89"/>
                    </a:lnTo>
                    <a:lnTo>
                      <a:pt x="35" y="96"/>
                    </a:lnTo>
                    <a:lnTo>
                      <a:pt x="45" y="98"/>
                    </a:lnTo>
                    <a:lnTo>
                      <a:pt x="56" y="100"/>
                    </a:lnTo>
                    <a:lnTo>
                      <a:pt x="67" y="100"/>
                    </a:lnTo>
                    <a:lnTo>
                      <a:pt x="76" y="98"/>
                    </a:lnTo>
                    <a:lnTo>
                      <a:pt x="85" y="94"/>
                    </a:lnTo>
                    <a:lnTo>
                      <a:pt x="93" y="87"/>
                    </a:lnTo>
                    <a:lnTo>
                      <a:pt x="100" y="81"/>
                    </a:lnTo>
                    <a:close/>
                  </a:path>
                </a:pathLst>
              </a:custGeom>
              <a:solidFill>
                <a:srgbClr val="FBE38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3" name="任意多边形 311952"/>
              <p:cNvSpPr/>
              <p:nvPr/>
            </p:nvSpPr>
            <p:spPr>
              <a:xfrm>
                <a:off x="3805" y="1357"/>
                <a:ext cx="107" cy="98"/>
              </a:xfrm>
              <a:custGeom>
                <a:rect l="0" t="0" r="0" b="0"/>
                <a:pathLst>
                  <a:path w="107" h="98">
                    <a:moveTo>
                      <a:pt x="100" y="79"/>
                    </a:moveTo>
                    <a:lnTo>
                      <a:pt x="104" y="70"/>
                    </a:lnTo>
                    <a:lnTo>
                      <a:pt x="107" y="61"/>
                    </a:lnTo>
                    <a:lnTo>
                      <a:pt x="107" y="50"/>
                    </a:lnTo>
                    <a:lnTo>
                      <a:pt x="104" y="41"/>
                    </a:lnTo>
                    <a:lnTo>
                      <a:pt x="102" y="33"/>
                    </a:lnTo>
                    <a:lnTo>
                      <a:pt x="96" y="24"/>
                    </a:lnTo>
                    <a:lnTo>
                      <a:pt x="89" y="15"/>
                    </a:lnTo>
                    <a:lnTo>
                      <a:pt x="80" y="9"/>
                    </a:lnTo>
                    <a:lnTo>
                      <a:pt x="69" y="4"/>
                    </a:lnTo>
                    <a:lnTo>
                      <a:pt x="61" y="0"/>
                    </a:lnTo>
                    <a:lnTo>
                      <a:pt x="50" y="0"/>
                    </a:lnTo>
                    <a:lnTo>
                      <a:pt x="39" y="0"/>
                    </a:lnTo>
                    <a:lnTo>
                      <a:pt x="30" y="2"/>
                    </a:lnTo>
                    <a:lnTo>
                      <a:pt x="21" y="6"/>
                    </a:lnTo>
                    <a:lnTo>
                      <a:pt x="13" y="11"/>
                    </a:lnTo>
                    <a:lnTo>
                      <a:pt x="6" y="20"/>
                    </a:lnTo>
                    <a:lnTo>
                      <a:pt x="2" y="28"/>
                    </a:lnTo>
                    <a:lnTo>
                      <a:pt x="0" y="37"/>
                    </a:lnTo>
                    <a:lnTo>
                      <a:pt x="0" y="46"/>
                    </a:lnTo>
                    <a:lnTo>
                      <a:pt x="2" y="55"/>
                    </a:lnTo>
                    <a:lnTo>
                      <a:pt x="6" y="65"/>
                    </a:lnTo>
                    <a:lnTo>
                      <a:pt x="10" y="74"/>
                    </a:lnTo>
                    <a:lnTo>
                      <a:pt x="17" y="81"/>
                    </a:lnTo>
                    <a:lnTo>
                      <a:pt x="26" y="87"/>
                    </a:lnTo>
                    <a:lnTo>
                      <a:pt x="37" y="94"/>
                    </a:lnTo>
                    <a:lnTo>
                      <a:pt x="45" y="96"/>
                    </a:lnTo>
                    <a:lnTo>
                      <a:pt x="56" y="98"/>
                    </a:lnTo>
                    <a:lnTo>
                      <a:pt x="67" y="96"/>
                    </a:lnTo>
                    <a:lnTo>
                      <a:pt x="76" y="94"/>
                    </a:lnTo>
                    <a:lnTo>
                      <a:pt x="85" y="92"/>
                    </a:lnTo>
                    <a:lnTo>
                      <a:pt x="93" y="85"/>
                    </a:lnTo>
                    <a:lnTo>
                      <a:pt x="100" y="79"/>
                    </a:lnTo>
                    <a:close/>
                  </a:path>
                </a:pathLst>
              </a:custGeom>
              <a:solidFill>
                <a:srgbClr val="FBE48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4" name="任意多边形 311953"/>
              <p:cNvSpPr/>
              <p:nvPr/>
            </p:nvSpPr>
            <p:spPr>
              <a:xfrm>
                <a:off x="3805" y="1359"/>
                <a:ext cx="107" cy="96"/>
              </a:xfrm>
              <a:custGeom>
                <a:rect l="0" t="0" r="0" b="0"/>
                <a:pathLst>
                  <a:path w="107" h="96">
                    <a:moveTo>
                      <a:pt x="98" y="77"/>
                    </a:moveTo>
                    <a:lnTo>
                      <a:pt x="102" y="68"/>
                    </a:lnTo>
                    <a:lnTo>
                      <a:pt x="104" y="59"/>
                    </a:lnTo>
                    <a:lnTo>
                      <a:pt x="107" y="50"/>
                    </a:lnTo>
                    <a:lnTo>
                      <a:pt x="104" y="39"/>
                    </a:lnTo>
                    <a:lnTo>
                      <a:pt x="100" y="31"/>
                    </a:lnTo>
                    <a:lnTo>
                      <a:pt x="96" y="22"/>
                    </a:lnTo>
                    <a:lnTo>
                      <a:pt x="87" y="15"/>
                    </a:lnTo>
                    <a:lnTo>
                      <a:pt x="80" y="9"/>
                    </a:lnTo>
                    <a:lnTo>
                      <a:pt x="69" y="4"/>
                    </a:lnTo>
                    <a:lnTo>
                      <a:pt x="59" y="0"/>
                    </a:lnTo>
                    <a:lnTo>
                      <a:pt x="50" y="0"/>
                    </a:lnTo>
                    <a:lnTo>
                      <a:pt x="39" y="0"/>
                    </a:lnTo>
                    <a:lnTo>
                      <a:pt x="30" y="2"/>
                    </a:lnTo>
                    <a:lnTo>
                      <a:pt x="21" y="7"/>
                    </a:lnTo>
                    <a:lnTo>
                      <a:pt x="13" y="11"/>
                    </a:lnTo>
                    <a:lnTo>
                      <a:pt x="8" y="18"/>
                    </a:lnTo>
                    <a:lnTo>
                      <a:pt x="4" y="26"/>
                    </a:lnTo>
                    <a:lnTo>
                      <a:pt x="2" y="35"/>
                    </a:lnTo>
                    <a:lnTo>
                      <a:pt x="0" y="46"/>
                    </a:lnTo>
                    <a:lnTo>
                      <a:pt x="2" y="55"/>
                    </a:lnTo>
                    <a:lnTo>
                      <a:pt x="6" y="63"/>
                    </a:lnTo>
                    <a:lnTo>
                      <a:pt x="10" y="72"/>
                    </a:lnTo>
                    <a:lnTo>
                      <a:pt x="19" y="79"/>
                    </a:lnTo>
                    <a:lnTo>
                      <a:pt x="26" y="85"/>
                    </a:lnTo>
                    <a:lnTo>
                      <a:pt x="37" y="92"/>
                    </a:lnTo>
                    <a:lnTo>
                      <a:pt x="48" y="94"/>
                    </a:lnTo>
                    <a:lnTo>
                      <a:pt x="56" y="96"/>
                    </a:lnTo>
                    <a:lnTo>
                      <a:pt x="67" y="94"/>
                    </a:lnTo>
                    <a:lnTo>
                      <a:pt x="76" y="92"/>
                    </a:lnTo>
                    <a:lnTo>
                      <a:pt x="85" y="90"/>
                    </a:lnTo>
                    <a:lnTo>
                      <a:pt x="93" y="83"/>
                    </a:lnTo>
                    <a:lnTo>
                      <a:pt x="98" y="77"/>
                    </a:lnTo>
                    <a:close/>
                  </a:path>
                </a:pathLst>
              </a:custGeom>
              <a:solidFill>
                <a:srgbClr val="FBE48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5" name="任意多边形 311954"/>
              <p:cNvSpPr/>
              <p:nvPr/>
            </p:nvSpPr>
            <p:spPr>
              <a:xfrm>
                <a:off x="3807" y="1359"/>
                <a:ext cx="102" cy="94"/>
              </a:xfrm>
              <a:custGeom>
                <a:rect l="0" t="0" r="0" b="0"/>
                <a:pathLst>
                  <a:path w="102" h="94">
                    <a:moveTo>
                      <a:pt x="96" y="77"/>
                    </a:moveTo>
                    <a:lnTo>
                      <a:pt x="100" y="68"/>
                    </a:lnTo>
                    <a:lnTo>
                      <a:pt x="102" y="59"/>
                    </a:lnTo>
                    <a:lnTo>
                      <a:pt x="102" y="50"/>
                    </a:lnTo>
                    <a:lnTo>
                      <a:pt x="100" y="42"/>
                    </a:lnTo>
                    <a:lnTo>
                      <a:pt x="98" y="33"/>
                    </a:lnTo>
                    <a:lnTo>
                      <a:pt x="91" y="24"/>
                    </a:lnTo>
                    <a:lnTo>
                      <a:pt x="85" y="18"/>
                    </a:lnTo>
                    <a:lnTo>
                      <a:pt x="76" y="11"/>
                    </a:lnTo>
                    <a:lnTo>
                      <a:pt x="67" y="4"/>
                    </a:lnTo>
                    <a:lnTo>
                      <a:pt x="57" y="2"/>
                    </a:lnTo>
                    <a:lnTo>
                      <a:pt x="48" y="0"/>
                    </a:lnTo>
                    <a:lnTo>
                      <a:pt x="37" y="2"/>
                    </a:lnTo>
                    <a:lnTo>
                      <a:pt x="28" y="4"/>
                    </a:lnTo>
                    <a:lnTo>
                      <a:pt x="19" y="7"/>
                    </a:lnTo>
                    <a:lnTo>
                      <a:pt x="13" y="13"/>
                    </a:lnTo>
                    <a:lnTo>
                      <a:pt x="6" y="20"/>
                    </a:lnTo>
                    <a:lnTo>
                      <a:pt x="2" y="28"/>
                    </a:lnTo>
                    <a:lnTo>
                      <a:pt x="0" y="37"/>
                    </a:lnTo>
                    <a:lnTo>
                      <a:pt x="0" y="46"/>
                    </a:lnTo>
                    <a:lnTo>
                      <a:pt x="2" y="55"/>
                    </a:lnTo>
                    <a:lnTo>
                      <a:pt x="4" y="63"/>
                    </a:lnTo>
                    <a:lnTo>
                      <a:pt x="11" y="72"/>
                    </a:lnTo>
                    <a:lnTo>
                      <a:pt x="17" y="79"/>
                    </a:lnTo>
                    <a:lnTo>
                      <a:pt x="26" y="85"/>
                    </a:lnTo>
                    <a:lnTo>
                      <a:pt x="35" y="90"/>
                    </a:lnTo>
                    <a:lnTo>
                      <a:pt x="46" y="94"/>
                    </a:lnTo>
                    <a:lnTo>
                      <a:pt x="54" y="94"/>
                    </a:lnTo>
                    <a:lnTo>
                      <a:pt x="65" y="94"/>
                    </a:lnTo>
                    <a:lnTo>
                      <a:pt x="74" y="92"/>
                    </a:lnTo>
                    <a:lnTo>
                      <a:pt x="83" y="87"/>
                    </a:lnTo>
                    <a:lnTo>
                      <a:pt x="89" y="83"/>
                    </a:lnTo>
                    <a:lnTo>
                      <a:pt x="96" y="77"/>
                    </a:lnTo>
                    <a:close/>
                  </a:path>
                </a:pathLst>
              </a:custGeom>
              <a:solidFill>
                <a:srgbClr val="FBE58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6" name="任意多边形 311955"/>
              <p:cNvSpPr/>
              <p:nvPr/>
            </p:nvSpPr>
            <p:spPr>
              <a:xfrm>
                <a:off x="3807" y="1361"/>
                <a:ext cx="102" cy="92"/>
              </a:xfrm>
              <a:custGeom>
                <a:rect l="0" t="0" r="0" b="0"/>
                <a:pathLst>
                  <a:path w="102" h="92">
                    <a:moveTo>
                      <a:pt x="96" y="75"/>
                    </a:moveTo>
                    <a:lnTo>
                      <a:pt x="100" y="66"/>
                    </a:lnTo>
                    <a:lnTo>
                      <a:pt x="102" y="57"/>
                    </a:lnTo>
                    <a:lnTo>
                      <a:pt x="102" y="48"/>
                    </a:lnTo>
                    <a:lnTo>
                      <a:pt x="100" y="40"/>
                    </a:lnTo>
                    <a:lnTo>
                      <a:pt x="96" y="31"/>
                    </a:lnTo>
                    <a:lnTo>
                      <a:pt x="91" y="22"/>
                    </a:lnTo>
                    <a:lnTo>
                      <a:pt x="85" y="16"/>
                    </a:lnTo>
                    <a:lnTo>
                      <a:pt x="76" y="9"/>
                    </a:lnTo>
                    <a:lnTo>
                      <a:pt x="65" y="5"/>
                    </a:lnTo>
                    <a:lnTo>
                      <a:pt x="57" y="2"/>
                    </a:lnTo>
                    <a:lnTo>
                      <a:pt x="46" y="0"/>
                    </a:lnTo>
                    <a:lnTo>
                      <a:pt x="37" y="0"/>
                    </a:lnTo>
                    <a:lnTo>
                      <a:pt x="28" y="2"/>
                    </a:lnTo>
                    <a:lnTo>
                      <a:pt x="19" y="7"/>
                    </a:lnTo>
                    <a:lnTo>
                      <a:pt x="13" y="13"/>
                    </a:lnTo>
                    <a:lnTo>
                      <a:pt x="6" y="20"/>
                    </a:lnTo>
                    <a:lnTo>
                      <a:pt x="2" y="26"/>
                    </a:lnTo>
                    <a:lnTo>
                      <a:pt x="0" y="35"/>
                    </a:lnTo>
                    <a:lnTo>
                      <a:pt x="0" y="44"/>
                    </a:lnTo>
                    <a:lnTo>
                      <a:pt x="2" y="53"/>
                    </a:lnTo>
                    <a:lnTo>
                      <a:pt x="6" y="61"/>
                    </a:lnTo>
                    <a:lnTo>
                      <a:pt x="11" y="70"/>
                    </a:lnTo>
                    <a:lnTo>
                      <a:pt x="17" y="77"/>
                    </a:lnTo>
                    <a:lnTo>
                      <a:pt x="26" y="83"/>
                    </a:lnTo>
                    <a:lnTo>
                      <a:pt x="35" y="88"/>
                    </a:lnTo>
                    <a:lnTo>
                      <a:pt x="46" y="92"/>
                    </a:lnTo>
                    <a:lnTo>
                      <a:pt x="54" y="92"/>
                    </a:lnTo>
                    <a:lnTo>
                      <a:pt x="65" y="92"/>
                    </a:lnTo>
                    <a:lnTo>
                      <a:pt x="74" y="90"/>
                    </a:lnTo>
                    <a:lnTo>
                      <a:pt x="83" y="85"/>
                    </a:lnTo>
                    <a:lnTo>
                      <a:pt x="89" y="81"/>
                    </a:lnTo>
                    <a:lnTo>
                      <a:pt x="96" y="75"/>
                    </a:lnTo>
                    <a:close/>
                  </a:path>
                </a:pathLst>
              </a:custGeom>
              <a:solidFill>
                <a:srgbClr val="FBE58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7" name="任意多边形 311956"/>
              <p:cNvSpPr/>
              <p:nvPr/>
            </p:nvSpPr>
            <p:spPr>
              <a:xfrm>
                <a:off x="3807" y="1363"/>
                <a:ext cx="100" cy="90"/>
              </a:xfrm>
              <a:custGeom>
                <a:rect l="0" t="0" r="0" b="0"/>
                <a:pathLst>
                  <a:path w="100" h="90">
                    <a:moveTo>
                      <a:pt x="94" y="73"/>
                    </a:moveTo>
                    <a:lnTo>
                      <a:pt x="98" y="64"/>
                    </a:lnTo>
                    <a:lnTo>
                      <a:pt x="100" y="55"/>
                    </a:lnTo>
                    <a:lnTo>
                      <a:pt x="100" y="46"/>
                    </a:lnTo>
                    <a:lnTo>
                      <a:pt x="98" y="38"/>
                    </a:lnTo>
                    <a:lnTo>
                      <a:pt x="96" y="31"/>
                    </a:lnTo>
                    <a:lnTo>
                      <a:pt x="89" y="22"/>
                    </a:lnTo>
                    <a:lnTo>
                      <a:pt x="83" y="16"/>
                    </a:lnTo>
                    <a:lnTo>
                      <a:pt x="74" y="9"/>
                    </a:lnTo>
                    <a:lnTo>
                      <a:pt x="65" y="5"/>
                    </a:lnTo>
                    <a:lnTo>
                      <a:pt x="57" y="3"/>
                    </a:lnTo>
                    <a:lnTo>
                      <a:pt x="46" y="0"/>
                    </a:lnTo>
                    <a:lnTo>
                      <a:pt x="37" y="0"/>
                    </a:lnTo>
                    <a:lnTo>
                      <a:pt x="28" y="3"/>
                    </a:lnTo>
                    <a:lnTo>
                      <a:pt x="19" y="7"/>
                    </a:lnTo>
                    <a:lnTo>
                      <a:pt x="13" y="11"/>
                    </a:lnTo>
                    <a:lnTo>
                      <a:pt x="6" y="18"/>
                    </a:lnTo>
                    <a:lnTo>
                      <a:pt x="2" y="27"/>
                    </a:lnTo>
                    <a:lnTo>
                      <a:pt x="0" y="35"/>
                    </a:lnTo>
                    <a:lnTo>
                      <a:pt x="0" y="44"/>
                    </a:lnTo>
                    <a:lnTo>
                      <a:pt x="2" y="53"/>
                    </a:lnTo>
                    <a:lnTo>
                      <a:pt x="6" y="62"/>
                    </a:lnTo>
                    <a:lnTo>
                      <a:pt x="11" y="68"/>
                    </a:lnTo>
                    <a:lnTo>
                      <a:pt x="17" y="75"/>
                    </a:lnTo>
                    <a:lnTo>
                      <a:pt x="26" y="81"/>
                    </a:lnTo>
                    <a:lnTo>
                      <a:pt x="37" y="86"/>
                    </a:lnTo>
                    <a:lnTo>
                      <a:pt x="46" y="90"/>
                    </a:lnTo>
                    <a:lnTo>
                      <a:pt x="54" y="90"/>
                    </a:lnTo>
                    <a:lnTo>
                      <a:pt x="65" y="90"/>
                    </a:lnTo>
                    <a:lnTo>
                      <a:pt x="74" y="88"/>
                    </a:lnTo>
                    <a:lnTo>
                      <a:pt x="83" y="83"/>
                    </a:lnTo>
                    <a:lnTo>
                      <a:pt x="89" y="79"/>
                    </a:lnTo>
                    <a:lnTo>
                      <a:pt x="94" y="73"/>
                    </a:lnTo>
                    <a:close/>
                  </a:path>
                </a:pathLst>
              </a:custGeom>
              <a:solidFill>
                <a:srgbClr val="FBE68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8" name="任意多边形 311957"/>
              <p:cNvSpPr/>
              <p:nvPr/>
            </p:nvSpPr>
            <p:spPr>
              <a:xfrm>
                <a:off x="3809" y="1366"/>
                <a:ext cx="98" cy="87"/>
              </a:xfrm>
              <a:custGeom>
                <a:rect l="0" t="0" r="0" b="0"/>
                <a:pathLst>
                  <a:path w="98" h="87">
                    <a:moveTo>
                      <a:pt x="92" y="70"/>
                    </a:moveTo>
                    <a:lnTo>
                      <a:pt x="96" y="61"/>
                    </a:lnTo>
                    <a:lnTo>
                      <a:pt x="98" y="52"/>
                    </a:lnTo>
                    <a:lnTo>
                      <a:pt x="98" y="46"/>
                    </a:lnTo>
                    <a:lnTo>
                      <a:pt x="96" y="37"/>
                    </a:lnTo>
                    <a:lnTo>
                      <a:pt x="92" y="28"/>
                    </a:lnTo>
                    <a:lnTo>
                      <a:pt x="87" y="21"/>
                    </a:lnTo>
                    <a:lnTo>
                      <a:pt x="81" y="13"/>
                    </a:lnTo>
                    <a:lnTo>
                      <a:pt x="72" y="8"/>
                    </a:lnTo>
                    <a:lnTo>
                      <a:pt x="63" y="4"/>
                    </a:lnTo>
                    <a:lnTo>
                      <a:pt x="52" y="0"/>
                    </a:lnTo>
                    <a:lnTo>
                      <a:pt x="44" y="0"/>
                    </a:lnTo>
                    <a:lnTo>
                      <a:pt x="35" y="0"/>
                    </a:lnTo>
                    <a:lnTo>
                      <a:pt x="26" y="2"/>
                    </a:lnTo>
                    <a:lnTo>
                      <a:pt x="17" y="6"/>
                    </a:lnTo>
                    <a:lnTo>
                      <a:pt x="11" y="11"/>
                    </a:lnTo>
                    <a:lnTo>
                      <a:pt x="4" y="17"/>
                    </a:lnTo>
                    <a:lnTo>
                      <a:pt x="2" y="26"/>
                    </a:lnTo>
                    <a:lnTo>
                      <a:pt x="0" y="32"/>
                    </a:lnTo>
                    <a:lnTo>
                      <a:pt x="0" y="41"/>
                    </a:lnTo>
                    <a:lnTo>
                      <a:pt x="2" y="50"/>
                    </a:lnTo>
                    <a:lnTo>
                      <a:pt x="4" y="59"/>
                    </a:lnTo>
                    <a:lnTo>
                      <a:pt x="11" y="65"/>
                    </a:lnTo>
                    <a:lnTo>
                      <a:pt x="17" y="72"/>
                    </a:lnTo>
                    <a:lnTo>
                      <a:pt x="26" y="78"/>
                    </a:lnTo>
                    <a:lnTo>
                      <a:pt x="35" y="83"/>
                    </a:lnTo>
                    <a:lnTo>
                      <a:pt x="44" y="85"/>
                    </a:lnTo>
                    <a:lnTo>
                      <a:pt x="52" y="87"/>
                    </a:lnTo>
                    <a:lnTo>
                      <a:pt x="63" y="87"/>
                    </a:lnTo>
                    <a:lnTo>
                      <a:pt x="72" y="85"/>
                    </a:lnTo>
                    <a:lnTo>
                      <a:pt x="79" y="80"/>
                    </a:lnTo>
                    <a:lnTo>
                      <a:pt x="87" y="76"/>
                    </a:lnTo>
                    <a:lnTo>
                      <a:pt x="92" y="70"/>
                    </a:lnTo>
                    <a:close/>
                  </a:path>
                </a:pathLst>
              </a:custGeom>
              <a:solidFill>
                <a:srgbClr val="FBE68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59" name="任意多边形 311958"/>
              <p:cNvSpPr/>
              <p:nvPr/>
            </p:nvSpPr>
            <p:spPr>
              <a:xfrm>
                <a:off x="3809" y="1368"/>
                <a:ext cx="96" cy="85"/>
              </a:xfrm>
              <a:custGeom>
                <a:rect l="0" t="0" r="0" b="0"/>
                <a:pathLst>
                  <a:path w="96" h="85">
                    <a:moveTo>
                      <a:pt x="92" y="68"/>
                    </a:moveTo>
                    <a:lnTo>
                      <a:pt x="94" y="59"/>
                    </a:lnTo>
                    <a:lnTo>
                      <a:pt x="96" y="52"/>
                    </a:lnTo>
                    <a:lnTo>
                      <a:pt x="96" y="44"/>
                    </a:lnTo>
                    <a:lnTo>
                      <a:pt x="94" y="35"/>
                    </a:lnTo>
                    <a:lnTo>
                      <a:pt x="92" y="26"/>
                    </a:lnTo>
                    <a:lnTo>
                      <a:pt x="85" y="19"/>
                    </a:lnTo>
                    <a:lnTo>
                      <a:pt x="79" y="13"/>
                    </a:lnTo>
                    <a:lnTo>
                      <a:pt x="70" y="6"/>
                    </a:lnTo>
                    <a:lnTo>
                      <a:pt x="61" y="2"/>
                    </a:lnTo>
                    <a:lnTo>
                      <a:pt x="52" y="0"/>
                    </a:lnTo>
                    <a:lnTo>
                      <a:pt x="44" y="0"/>
                    </a:lnTo>
                    <a:lnTo>
                      <a:pt x="35" y="0"/>
                    </a:lnTo>
                    <a:lnTo>
                      <a:pt x="26" y="2"/>
                    </a:lnTo>
                    <a:lnTo>
                      <a:pt x="17" y="6"/>
                    </a:lnTo>
                    <a:lnTo>
                      <a:pt x="11" y="11"/>
                    </a:lnTo>
                    <a:lnTo>
                      <a:pt x="6" y="17"/>
                    </a:lnTo>
                    <a:lnTo>
                      <a:pt x="2" y="24"/>
                    </a:lnTo>
                    <a:lnTo>
                      <a:pt x="0" y="33"/>
                    </a:lnTo>
                    <a:lnTo>
                      <a:pt x="0" y="41"/>
                    </a:lnTo>
                    <a:lnTo>
                      <a:pt x="2" y="48"/>
                    </a:lnTo>
                    <a:lnTo>
                      <a:pt x="6" y="57"/>
                    </a:lnTo>
                    <a:lnTo>
                      <a:pt x="11" y="63"/>
                    </a:lnTo>
                    <a:lnTo>
                      <a:pt x="17" y="70"/>
                    </a:lnTo>
                    <a:lnTo>
                      <a:pt x="26" y="76"/>
                    </a:lnTo>
                    <a:lnTo>
                      <a:pt x="35" y="81"/>
                    </a:lnTo>
                    <a:lnTo>
                      <a:pt x="44" y="83"/>
                    </a:lnTo>
                    <a:lnTo>
                      <a:pt x="55" y="85"/>
                    </a:lnTo>
                    <a:lnTo>
                      <a:pt x="63" y="85"/>
                    </a:lnTo>
                    <a:lnTo>
                      <a:pt x="72" y="83"/>
                    </a:lnTo>
                    <a:lnTo>
                      <a:pt x="79" y="78"/>
                    </a:lnTo>
                    <a:lnTo>
                      <a:pt x="85" y="74"/>
                    </a:lnTo>
                    <a:lnTo>
                      <a:pt x="92" y="68"/>
                    </a:lnTo>
                    <a:close/>
                  </a:path>
                </a:pathLst>
              </a:custGeom>
              <a:solidFill>
                <a:srgbClr val="FBE68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0" name="任意多边形 311959"/>
              <p:cNvSpPr/>
              <p:nvPr/>
            </p:nvSpPr>
            <p:spPr>
              <a:xfrm>
                <a:off x="3809" y="1368"/>
                <a:ext cx="96" cy="85"/>
              </a:xfrm>
              <a:custGeom>
                <a:rect l="0" t="0" r="0" b="0"/>
                <a:pathLst>
                  <a:path w="96" h="85">
                    <a:moveTo>
                      <a:pt x="89" y="68"/>
                    </a:moveTo>
                    <a:lnTo>
                      <a:pt x="94" y="59"/>
                    </a:lnTo>
                    <a:lnTo>
                      <a:pt x="96" y="52"/>
                    </a:lnTo>
                    <a:lnTo>
                      <a:pt x="96" y="44"/>
                    </a:lnTo>
                    <a:lnTo>
                      <a:pt x="94" y="35"/>
                    </a:lnTo>
                    <a:lnTo>
                      <a:pt x="89" y="28"/>
                    </a:lnTo>
                    <a:lnTo>
                      <a:pt x="85" y="22"/>
                    </a:lnTo>
                    <a:lnTo>
                      <a:pt x="79" y="15"/>
                    </a:lnTo>
                    <a:lnTo>
                      <a:pt x="70" y="9"/>
                    </a:lnTo>
                    <a:lnTo>
                      <a:pt x="61" y="4"/>
                    </a:lnTo>
                    <a:lnTo>
                      <a:pt x="52" y="2"/>
                    </a:lnTo>
                    <a:lnTo>
                      <a:pt x="41" y="0"/>
                    </a:lnTo>
                    <a:lnTo>
                      <a:pt x="33" y="2"/>
                    </a:lnTo>
                    <a:lnTo>
                      <a:pt x="26" y="4"/>
                    </a:lnTo>
                    <a:lnTo>
                      <a:pt x="17" y="6"/>
                    </a:lnTo>
                    <a:lnTo>
                      <a:pt x="11" y="13"/>
                    </a:lnTo>
                    <a:lnTo>
                      <a:pt x="6" y="17"/>
                    </a:lnTo>
                    <a:lnTo>
                      <a:pt x="2" y="26"/>
                    </a:lnTo>
                    <a:lnTo>
                      <a:pt x="0" y="33"/>
                    </a:lnTo>
                    <a:lnTo>
                      <a:pt x="0" y="41"/>
                    </a:lnTo>
                    <a:lnTo>
                      <a:pt x="2" y="50"/>
                    </a:lnTo>
                    <a:lnTo>
                      <a:pt x="6" y="57"/>
                    </a:lnTo>
                    <a:lnTo>
                      <a:pt x="11" y="65"/>
                    </a:lnTo>
                    <a:lnTo>
                      <a:pt x="17" y="72"/>
                    </a:lnTo>
                    <a:lnTo>
                      <a:pt x="26" y="76"/>
                    </a:lnTo>
                    <a:lnTo>
                      <a:pt x="35" y="81"/>
                    </a:lnTo>
                    <a:lnTo>
                      <a:pt x="44" y="83"/>
                    </a:lnTo>
                    <a:lnTo>
                      <a:pt x="55" y="85"/>
                    </a:lnTo>
                    <a:lnTo>
                      <a:pt x="63" y="83"/>
                    </a:lnTo>
                    <a:lnTo>
                      <a:pt x="72" y="81"/>
                    </a:lnTo>
                    <a:lnTo>
                      <a:pt x="79" y="78"/>
                    </a:lnTo>
                    <a:lnTo>
                      <a:pt x="85" y="74"/>
                    </a:lnTo>
                    <a:lnTo>
                      <a:pt x="89" y="68"/>
                    </a:lnTo>
                    <a:close/>
                  </a:path>
                </a:pathLst>
              </a:custGeom>
              <a:solidFill>
                <a:srgbClr val="FBE79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1" name="任意多边形 311960"/>
              <p:cNvSpPr/>
              <p:nvPr/>
            </p:nvSpPr>
            <p:spPr>
              <a:xfrm>
                <a:off x="3811" y="1370"/>
                <a:ext cx="92" cy="83"/>
              </a:xfrm>
              <a:custGeom>
                <a:rect l="0" t="0" r="0" b="0"/>
                <a:pathLst>
                  <a:path w="92" h="83">
                    <a:moveTo>
                      <a:pt x="87" y="66"/>
                    </a:moveTo>
                    <a:lnTo>
                      <a:pt x="92" y="57"/>
                    </a:lnTo>
                    <a:lnTo>
                      <a:pt x="92" y="50"/>
                    </a:lnTo>
                    <a:lnTo>
                      <a:pt x="92" y="42"/>
                    </a:lnTo>
                    <a:lnTo>
                      <a:pt x="90" y="35"/>
                    </a:lnTo>
                    <a:lnTo>
                      <a:pt x="87" y="26"/>
                    </a:lnTo>
                    <a:lnTo>
                      <a:pt x="81" y="20"/>
                    </a:lnTo>
                    <a:lnTo>
                      <a:pt x="74" y="13"/>
                    </a:lnTo>
                    <a:lnTo>
                      <a:pt x="68" y="9"/>
                    </a:lnTo>
                    <a:lnTo>
                      <a:pt x="59" y="4"/>
                    </a:lnTo>
                    <a:lnTo>
                      <a:pt x="48" y="2"/>
                    </a:lnTo>
                    <a:lnTo>
                      <a:pt x="39" y="0"/>
                    </a:lnTo>
                    <a:lnTo>
                      <a:pt x="31" y="2"/>
                    </a:lnTo>
                    <a:lnTo>
                      <a:pt x="24" y="2"/>
                    </a:lnTo>
                    <a:lnTo>
                      <a:pt x="15" y="7"/>
                    </a:lnTo>
                    <a:lnTo>
                      <a:pt x="9" y="11"/>
                    </a:lnTo>
                    <a:lnTo>
                      <a:pt x="4" y="17"/>
                    </a:lnTo>
                    <a:lnTo>
                      <a:pt x="0" y="24"/>
                    </a:lnTo>
                    <a:lnTo>
                      <a:pt x="0" y="33"/>
                    </a:lnTo>
                    <a:lnTo>
                      <a:pt x="0" y="39"/>
                    </a:lnTo>
                    <a:lnTo>
                      <a:pt x="2" y="48"/>
                    </a:lnTo>
                    <a:lnTo>
                      <a:pt x="4" y="55"/>
                    </a:lnTo>
                    <a:lnTo>
                      <a:pt x="11" y="63"/>
                    </a:lnTo>
                    <a:lnTo>
                      <a:pt x="18" y="70"/>
                    </a:lnTo>
                    <a:lnTo>
                      <a:pt x="24" y="74"/>
                    </a:lnTo>
                    <a:lnTo>
                      <a:pt x="33" y="79"/>
                    </a:lnTo>
                    <a:lnTo>
                      <a:pt x="44" y="81"/>
                    </a:lnTo>
                    <a:lnTo>
                      <a:pt x="53" y="83"/>
                    </a:lnTo>
                    <a:lnTo>
                      <a:pt x="61" y="81"/>
                    </a:lnTo>
                    <a:lnTo>
                      <a:pt x="68" y="79"/>
                    </a:lnTo>
                    <a:lnTo>
                      <a:pt x="77" y="76"/>
                    </a:lnTo>
                    <a:lnTo>
                      <a:pt x="83" y="72"/>
                    </a:lnTo>
                    <a:lnTo>
                      <a:pt x="87" y="66"/>
                    </a:lnTo>
                    <a:close/>
                  </a:path>
                </a:pathLst>
              </a:custGeom>
              <a:solidFill>
                <a:srgbClr val="FBE79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2" name="任意多边形 311961"/>
              <p:cNvSpPr/>
              <p:nvPr/>
            </p:nvSpPr>
            <p:spPr>
              <a:xfrm>
                <a:off x="3811" y="1372"/>
                <a:ext cx="92" cy="79"/>
              </a:xfrm>
              <a:custGeom>
                <a:rect l="0" t="0" r="0" b="0"/>
                <a:pathLst>
                  <a:path w="92" h="79">
                    <a:moveTo>
                      <a:pt x="87" y="64"/>
                    </a:moveTo>
                    <a:lnTo>
                      <a:pt x="90" y="55"/>
                    </a:lnTo>
                    <a:lnTo>
                      <a:pt x="92" y="48"/>
                    </a:lnTo>
                    <a:lnTo>
                      <a:pt x="92" y="42"/>
                    </a:lnTo>
                    <a:lnTo>
                      <a:pt x="90" y="33"/>
                    </a:lnTo>
                    <a:lnTo>
                      <a:pt x="85" y="26"/>
                    </a:lnTo>
                    <a:lnTo>
                      <a:pt x="81" y="20"/>
                    </a:lnTo>
                    <a:lnTo>
                      <a:pt x="74" y="13"/>
                    </a:lnTo>
                    <a:lnTo>
                      <a:pt x="66" y="7"/>
                    </a:lnTo>
                    <a:lnTo>
                      <a:pt x="57" y="5"/>
                    </a:lnTo>
                    <a:lnTo>
                      <a:pt x="48" y="0"/>
                    </a:lnTo>
                    <a:lnTo>
                      <a:pt x="39" y="0"/>
                    </a:lnTo>
                    <a:lnTo>
                      <a:pt x="31" y="0"/>
                    </a:lnTo>
                    <a:lnTo>
                      <a:pt x="22" y="2"/>
                    </a:lnTo>
                    <a:lnTo>
                      <a:pt x="15" y="7"/>
                    </a:lnTo>
                    <a:lnTo>
                      <a:pt x="9" y="11"/>
                    </a:lnTo>
                    <a:lnTo>
                      <a:pt x="4" y="18"/>
                    </a:lnTo>
                    <a:lnTo>
                      <a:pt x="2" y="24"/>
                    </a:lnTo>
                    <a:lnTo>
                      <a:pt x="0" y="31"/>
                    </a:lnTo>
                    <a:lnTo>
                      <a:pt x="0" y="40"/>
                    </a:lnTo>
                    <a:lnTo>
                      <a:pt x="2" y="46"/>
                    </a:lnTo>
                    <a:lnTo>
                      <a:pt x="7" y="55"/>
                    </a:lnTo>
                    <a:lnTo>
                      <a:pt x="11" y="61"/>
                    </a:lnTo>
                    <a:lnTo>
                      <a:pt x="18" y="68"/>
                    </a:lnTo>
                    <a:lnTo>
                      <a:pt x="26" y="72"/>
                    </a:lnTo>
                    <a:lnTo>
                      <a:pt x="35" y="77"/>
                    </a:lnTo>
                    <a:lnTo>
                      <a:pt x="44" y="79"/>
                    </a:lnTo>
                    <a:lnTo>
                      <a:pt x="53" y="79"/>
                    </a:lnTo>
                    <a:lnTo>
                      <a:pt x="61" y="79"/>
                    </a:lnTo>
                    <a:lnTo>
                      <a:pt x="68" y="77"/>
                    </a:lnTo>
                    <a:lnTo>
                      <a:pt x="77" y="74"/>
                    </a:lnTo>
                    <a:lnTo>
                      <a:pt x="83" y="68"/>
                    </a:lnTo>
                    <a:lnTo>
                      <a:pt x="87" y="64"/>
                    </a:lnTo>
                    <a:close/>
                  </a:path>
                </a:pathLst>
              </a:custGeom>
              <a:solidFill>
                <a:srgbClr val="FCE99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3" name="任意多边形 311962"/>
              <p:cNvSpPr/>
              <p:nvPr/>
            </p:nvSpPr>
            <p:spPr>
              <a:xfrm>
                <a:off x="3811" y="1374"/>
                <a:ext cx="90" cy="77"/>
              </a:xfrm>
              <a:custGeom>
                <a:rect l="0" t="0" r="0" b="0"/>
                <a:pathLst>
                  <a:path w="90" h="77">
                    <a:moveTo>
                      <a:pt x="85" y="62"/>
                    </a:moveTo>
                    <a:lnTo>
                      <a:pt x="90" y="55"/>
                    </a:lnTo>
                    <a:lnTo>
                      <a:pt x="90" y="46"/>
                    </a:lnTo>
                    <a:lnTo>
                      <a:pt x="90" y="40"/>
                    </a:lnTo>
                    <a:lnTo>
                      <a:pt x="87" y="31"/>
                    </a:lnTo>
                    <a:lnTo>
                      <a:pt x="85" y="24"/>
                    </a:lnTo>
                    <a:lnTo>
                      <a:pt x="79" y="18"/>
                    </a:lnTo>
                    <a:lnTo>
                      <a:pt x="72" y="11"/>
                    </a:lnTo>
                    <a:lnTo>
                      <a:pt x="66" y="7"/>
                    </a:lnTo>
                    <a:lnTo>
                      <a:pt x="57" y="3"/>
                    </a:lnTo>
                    <a:lnTo>
                      <a:pt x="48" y="0"/>
                    </a:lnTo>
                    <a:lnTo>
                      <a:pt x="39" y="0"/>
                    </a:lnTo>
                    <a:lnTo>
                      <a:pt x="31" y="0"/>
                    </a:lnTo>
                    <a:lnTo>
                      <a:pt x="22" y="3"/>
                    </a:lnTo>
                    <a:lnTo>
                      <a:pt x="15" y="7"/>
                    </a:lnTo>
                    <a:lnTo>
                      <a:pt x="9" y="11"/>
                    </a:lnTo>
                    <a:lnTo>
                      <a:pt x="4" y="16"/>
                    </a:lnTo>
                    <a:lnTo>
                      <a:pt x="2" y="24"/>
                    </a:lnTo>
                    <a:lnTo>
                      <a:pt x="0" y="31"/>
                    </a:lnTo>
                    <a:lnTo>
                      <a:pt x="0" y="38"/>
                    </a:lnTo>
                    <a:lnTo>
                      <a:pt x="2" y="46"/>
                    </a:lnTo>
                    <a:lnTo>
                      <a:pt x="7" y="53"/>
                    </a:lnTo>
                    <a:lnTo>
                      <a:pt x="11" y="59"/>
                    </a:lnTo>
                    <a:lnTo>
                      <a:pt x="18" y="66"/>
                    </a:lnTo>
                    <a:lnTo>
                      <a:pt x="26" y="70"/>
                    </a:lnTo>
                    <a:lnTo>
                      <a:pt x="35" y="75"/>
                    </a:lnTo>
                    <a:lnTo>
                      <a:pt x="44" y="77"/>
                    </a:lnTo>
                    <a:lnTo>
                      <a:pt x="53" y="77"/>
                    </a:lnTo>
                    <a:lnTo>
                      <a:pt x="61" y="77"/>
                    </a:lnTo>
                    <a:lnTo>
                      <a:pt x="68" y="75"/>
                    </a:lnTo>
                    <a:lnTo>
                      <a:pt x="77" y="72"/>
                    </a:lnTo>
                    <a:lnTo>
                      <a:pt x="81" y="66"/>
                    </a:lnTo>
                    <a:lnTo>
                      <a:pt x="85" y="62"/>
                    </a:lnTo>
                    <a:close/>
                  </a:path>
                </a:pathLst>
              </a:custGeom>
              <a:solidFill>
                <a:srgbClr val="FCE99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4" name="任意多边形 311963"/>
              <p:cNvSpPr/>
              <p:nvPr/>
            </p:nvSpPr>
            <p:spPr>
              <a:xfrm>
                <a:off x="3811" y="1377"/>
                <a:ext cx="90" cy="74"/>
              </a:xfrm>
              <a:custGeom>
                <a:rect l="0" t="0" r="0" b="0"/>
                <a:pathLst>
                  <a:path w="90" h="74">
                    <a:moveTo>
                      <a:pt x="85" y="59"/>
                    </a:moveTo>
                    <a:lnTo>
                      <a:pt x="87" y="52"/>
                    </a:lnTo>
                    <a:lnTo>
                      <a:pt x="90" y="43"/>
                    </a:lnTo>
                    <a:lnTo>
                      <a:pt x="90" y="37"/>
                    </a:lnTo>
                    <a:lnTo>
                      <a:pt x="87" y="30"/>
                    </a:lnTo>
                    <a:lnTo>
                      <a:pt x="83" y="24"/>
                    </a:lnTo>
                    <a:lnTo>
                      <a:pt x="79" y="17"/>
                    </a:lnTo>
                    <a:lnTo>
                      <a:pt x="72" y="10"/>
                    </a:lnTo>
                    <a:lnTo>
                      <a:pt x="63" y="6"/>
                    </a:lnTo>
                    <a:lnTo>
                      <a:pt x="55" y="2"/>
                    </a:lnTo>
                    <a:lnTo>
                      <a:pt x="48" y="0"/>
                    </a:lnTo>
                    <a:lnTo>
                      <a:pt x="39" y="0"/>
                    </a:lnTo>
                    <a:lnTo>
                      <a:pt x="31" y="0"/>
                    </a:lnTo>
                    <a:lnTo>
                      <a:pt x="22" y="2"/>
                    </a:lnTo>
                    <a:lnTo>
                      <a:pt x="15" y="4"/>
                    </a:lnTo>
                    <a:lnTo>
                      <a:pt x="11" y="8"/>
                    </a:lnTo>
                    <a:lnTo>
                      <a:pt x="4" y="15"/>
                    </a:lnTo>
                    <a:lnTo>
                      <a:pt x="2" y="21"/>
                    </a:lnTo>
                    <a:lnTo>
                      <a:pt x="0" y="28"/>
                    </a:lnTo>
                    <a:lnTo>
                      <a:pt x="2" y="37"/>
                    </a:lnTo>
                    <a:lnTo>
                      <a:pt x="4" y="43"/>
                    </a:lnTo>
                    <a:lnTo>
                      <a:pt x="7" y="50"/>
                    </a:lnTo>
                    <a:lnTo>
                      <a:pt x="13" y="56"/>
                    </a:lnTo>
                    <a:lnTo>
                      <a:pt x="20" y="63"/>
                    </a:lnTo>
                    <a:lnTo>
                      <a:pt x="26" y="67"/>
                    </a:lnTo>
                    <a:lnTo>
                      <a:pt x="35" y="72"/>
                    </a:lnTo>
                    <a:lnTo>
                      <a:pt x="44" y="74"/>
                    </a:lnTo>
                    <a:lnTo>
                      <a:pt x="53" y="74"/>
                    </a:lnTo>
                    <a:lnTo>
                      <a:pt x="61" y="74"/>
                    </a:lnTo>
                    <a:lnTo>
                      <a:pt x="68" y="72"/>
                    </a:lnTo>
                    <a:lnTo>
                      <a:pt x="74" y="67"/>
                    </a:lnTo>
                    <a:lnTo>
                      <a:pt x="81" y="63"/>
                    </a:lnTo>
                    <a:lnTo>
                      <a:pt x="85" y="59"/>
                    </a:lnTo>
                    <a:close/>
                  </a:path>
                </a:pathLst>
              </a:custGeom>
              <a:solidFill>
                <a:srgbClr val="FCEA9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5" name="任意多边形 311964"/>
              <p:cNvSpPr/>
              <p:nvPr/>
            </p:nvSpPr>
            <p:spPr>
              <a:xfrm>
                <a:off x="3813" y="1377"/>
                <a:ext cx="88" cy="74"/>
              </a:xfrm>
              <a:custGeom>
                <a:rect l="0" t="0" r="0" b="0"/>
                <a:pathLst>
                  <a:path w="88" h="74">
                    <a:moveTo>
                      <a:pt x="83" y="59"/>
                    </a:moveTo>
                    <a:lnTo>
                      <a:pt x="85" y="52"/>
                    </a:lnTo>
                    <a:lnTo>
                      <a:pt x="88" y="45"/>
                    </a:lnTo>
                    <a:lnTo>
                      <a:pt x="85" y="37"/>
                    </a:lnTo>
                    <a:lnTo>
                      <a:pt x="83" y="30"/>
                    </a:lnTo>
                    <a:lnTo>
                      <a:pt x="81" y="24"/>
                    </a:lnTo>
                    <a:lnTo>
                      <a:pt x="75" y="17"/>
                    </a:lnTo>
                    <a:lnTo>
                      <a:pt x="68" y="13"/>
                    </a:lnTo>
                    <a:lnTo>
                      <a:pt x="61" y="6"/>
                    </a:lnTo>
                    <a:lnTo>
                      <a:pt x="53" y="4"/>
                    </a:lnTo>
                    <a:lnTo>
                      <a:pt x="44" y="2"/>
                    </a:lnTo>
                    <a:lnTo>
                      <a:pt x="35" y="0"/>
                    </a:lnTo>
                    <a:lnTo>
                      <a:pt x="29" y="2"/>
                    </a:lnTo>
                    <a:lnTo>
                      <a:pt x="20" y="4"/>
                    </a:lnTo>
                    <a:lnTo>
                      <a:pt x="13" y="6"/>
                    </a:lnTo>
                    <a:lnTo>
                      <a:pt x="9" y="10"/>
                    </a:lnTo>
                    <a:lnTo>
                      <a:pt x="5" y="17"/>
                    </a:lnTo>
                    <a:lnTo>
                      <a:pt x="0" y="24"/>
                    </a:lnTo>
                    <a:lnTo>
                      <a:pt x="0" y="30"/>
                    </a:lnTo>
                    <a:lnTo>
                      <a:pt x="0" y="37"/>
                    </a:lnTo>
                    <a:lnTo>
                      <a:pt x="2" y="43"/>
                    </a:lnTo>
                    <a:lnTo>
                      <a:pt x="7" y="50"/>
                    </a:lnTo>
                    <a:lnTo>
                      <a:pt x="11" y="56"/>
                    </a:lnTo>
                    <a:lnTo>
                      <a:pt x="18" y="63"/>
                    </a:lnTo>
                    <a:lnTo>
                      <a:pt x="24" y="67"/>
                    </a:lnTo>
                    <a:lnTo>
                      <a:pt x="33" y="72"/>
                    </a:lnTo>
                    <a:lnTo>
                      <a:pt x="42" y="74"/>
                    </a:lnTo>
                    <a:lnTo>
                      <a:pt x="51" y="74"/>
                    </a:lnTo>
                    <a:lnTo>
                      <a:pt x="59" y="74"/>
                    </a:lnTo>
                    <a:lnTo>
                      <a:pt x="66" y="72"/>
                    </a:lnTo>
                    <a:lnTo>
                      <a:pt x="72" y="67"/>
                    </a:lnTo>
                    <a:lnTo>
                      <a:pt x="79" y="63"/>
                    </a:lnTo>
                    <a:lnTo>
                      <a:pt x="83" y="59"/>
                    </a:lnTo>
                    <a:close/>
                  </a:path>
                </a:pathLst>
              </a:custGeom>
              <a:solidFill>
                <a:srgbClr val="FCEA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6" name="任意多边形 311965"/>
              <p:cNvSpPr/>
              <p:nvPr/>
            </p:nvSpPr>
            <p:spPr>
              <a:xfrm>
                <a:off x="3813" y="1379"/>
                <a:ext cx="85" cy="72"/>
              </a:xfrm>
              <a:custGeom>
                <a:rect l="0" t="0" r="0" b="0"/>
                <a:pathLst>
                  <a:path w="85" h="72">
                    <a:moveTo>
                      <a:pt x="81" y="57"/>
                    </a:moveTo>
                    <a:lnTo>
                      <a:pt x="85" y="50"/>
                    </a:lnTo>
                    <a:lnTo>
                      <a:pt x="85" y="43"/>
                    </a:lnTo>
                    <a:lnTo>
                      <a:pt x="85" y="37"/>
                    </a:lnTo>
                    <a:lnTo>
                      <a:pt x="83" y="30"/>
                    </a:lnTo>
                    <a:lnTo>
                      <a:pt x="79" y="24"/>
                    </a:lnTo>
                    <a:lnTo>
                      <a:pt x="75" y="17"/>
                    </a:lnTo>
                    <a:lnTo>
                      <a:pt x="68" y="11"/>
                    </a:lnTo>
                    <a:lnTo>
                      <a:pt x="61" y="6"/>
                    </a:lnTo>
                    <a:lnTo>
                      <a:pt x="53" y="4"/>
                    </a:lnTo>
                    <a:lnTo>
                      <a:pt x="44" y="2"/>
                    </a:lnTo>
                    <a:lnTo>
                      <a:pt x="35" y="0"/>
                    </a:lnTo>
                    <a:lnTo>
                      <a:pt x="29" y="2"/>
                    </a:lnTo>
                    <a:lnTo>
                      <a:pt x="20" y="2"/>
                    </a:lnTo>
                    <a:lnTo>
                      <a:pt x="13" y="6"/>
                    </a:lnTo>
                    <a:lnTo>
                      <a:pt x="9" y="11"/>
                    </a:lnTo>
                    <a:lnTo>
                      <a:pt x="5" y="15"/>
                    </a:lnTo>
                    <a:lnTo>
                      <a:pt x="2" y="22"/>
                    </a:lnTo>
                    <a:lnTo>
                      <a:pt x="0" y="28"/>
                    </a:lnTo>
                    <a:lnTo>
                      <a:pt x="0" y="35"/>
                    </a:lnTo>
                    <a:lnTo>
                      <a:pt x="2" y="43"/>
                    </a:lnTo>
                    <a:lnTo>
                      <a:pt x="7" y="50"/>
                    </a:lnTo>
                    <a:lnTo>
                      <a:pt x="11" y="54"/>
                    </a:lnTo>
                    <a:lnTo>
                      <a:pt x="18" y="61"/>
                    </a:lnTo>
                    <a:lnTo>
                      <a:pt x="27" y="65"/>
                    </a:lnTo>
                    <a:lnTo>
                      <a:pt x="33" y="70"/>
                    </a:lnTo>
                    <a:lnTo>
                      <a:pt x="42" y="70"/>
                    </a:lnTo>
                    <a:lnTo>
                      <a:pt x="51" y="72"/>
                    </a:lnTo>
                    <a:lnTo>
                      <a:pt x="59" y="70"/>
                    </a:lnTo>
                    <a:lnTo>
                      <a:pt x="66" y="70"/>
                    </a:lnTo>
                    <a:lnTo>
                      <a:pt x="72" y="65"/>
                    </a:lnTo>
                    <a:lnTo>
                      <a:pt x="79" y="61"/>
                    </a:lnTo>
                    <a:lnTo>
                      <a:pt x="81" y="57"/>
                    </a:lnTo>
                    <a:close/>
                  </a:path>
                </a:pathLst>
              </a:custGeom>
              <a:solidFill>
                <a:srgbClr val="FCEA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7" name="任意多边形 311966"/>
              <p:cNvSpPr/>
              <p:nvPr/>
            </p:nvSpPr>
            <p:spPr>
              <a:xfrm>
                <a:off x="3813" y="1381"/>
                <a:ext cx="85" cy="70"/>
              </a:xfrm>
              <a:custGeom>
                <a:rect l="0" t="0" r="0" b="0"/>
                <a:pathLst>
                  <a:path w="85" h="70">
                    <a:moveTo>
                      <a:pt x="81" y="55"/>
                    </a:moveTo>
                    <a:lnTo>
                      <a:pt x="83" y="48"/>
                    </a:lnTo>
                    <a:lnTo>
                      <a:pt x="85" y="41"/>
                    </a:lnTo>
                    <a:lnTo>
                      <a:pt x="83" y="35"/>
                    </a:lnTo>
                    <a:lnTo>
                      <a:pt x="81" y="28"/>
                    </a:lnTo>
                    <a:lnTo>
                      <a:pt x="79" y="22"/>
                    </a:lnTo>
                    <a:lnTo>
                      <a:pt x="72" y="15"/>
                    </a:lnTo>
                    <a:lnTo>
                      <a:pt x="68" y="11"/>
                    </a:lnTo>
                    <a:lnTo>
                      <a:pt x="59" y="6"/>
                    </a:lnTo>
                    <a:lnTo>
                      <a:pt x="51" y="2"/>
                    </a:lnTo>
                    <a:lnTo>
                      <a:pt x="44" y="0"/>
                    </a:lnTo>
                    <a:lnTo>
                      <a:pt x="35" y="0"/>
                    </a:lnTo>
                    <a:lnTo>
                      <a:pt x="27" y="0"/>
                    </a:lnTo>
                    <a:lnTo>
                      <a:pt x="20" y="2"/>
                    </a:lnTo>
                    <a:lnTo>
                      <a:pt x="13" y="6"/>
                    </a:lnTo>
                    <a:lnTo>
                      <a:pt x="9" y="11"/>
                    </a:lnTo>
                    <a:lnTo>
                      <a:pt x="5" y="15"/>
                    </a:lnTo>
                    <a:lnTo>
                      <a:pt x="2" y="22"/>
                    </a:lnTo>
                    <a:lnTo>
                      <a:pt x="0" y="28"/>
                    </a:lnTo>
                    <a:lnTo>
                      <a:pt x="2" y="35"/>
                    </a:lnTo>
                    <a:lnTo>
                      <a:pt x="5" y="41"/>
                    </a:lnTo>
                    <a:lnTo>
                      <a:pt x="7" y="48"/>
                    </a:lnTo>
                    <a:lnTo>
                      <a:pt x="13" y="52"/>
                    </a:lnTo>
                    <a:lnTo>
                      <a:pt x="20" y="59"/>
                    </a:lnTo>
                    <a:lnTo>
                      <a:pt x="27" y="63"/>
                    </a:lnTo>
                    <a:lnTo>
                      <a:pt x="35" y="65"/>
                    </a:lnTo>
                    <a:lnTo>
                      <a:pt x="42" y="68"/>
                    </a:lnTo>
                    <a:lnTo>
                      <a:pt x="51" y="70"/>
                    </a:lnTo>
                    <a:lnTo>
                      <a:pt x="59" y="68"/>
                    </a:lnTo>
                    <a:lnTo>
                      <a:pt x="66" y="65"/>
                    </a:lnTo>
                    <a:lnTo>
                      <a:pt x="72" y="63"/>
                    </a:lnTo>
                    <a:lnTo>
                      <a:pt x="77" y="59"/>
                    </a:lnTo>
                    <a:lnTo>
                      <a:pt x="81" y="55"/>
                    </a:lnTo>
                    <a:close/>
                  </a:path>
                </a:pathLst>
              </a:custGeom>
              <a:solidFill>
                <a:srgbClr val="FCEB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8" name="任意多边形 311967"/>
              <p:cNvSpPr/>
              <p:nvPr/>
            </p:nvSpPr>
            <p:spPr>
              <a:xfrm>
                <a:off x="3815" y="1383"/>
                <a:ext cx="81" cy="66"/>
              </a:xfrm>
              <a:custGeom>
                <a:rect l="0" t="0" r="0" b="0"/>
                <a:pathLst>
                  <a:path w="81" h="66">
                    <a:moveTo>
                      <a:pt x="79" y="53"/>
                    </a:moveTo>
                    <a:lnTo>
                      <a:pt x="81" y="46"/>
                    </a:lnTo>
                    <a:lnTo>
                      <a:pt x="81" y="39"/>
                    </a:lnTo>
                    <a:lnTo>
                      <a:pt x="81" y="33"/>
                    </a:lnTo>
                    <a:lnTo>
                      <a:pt x="79" y="26"/>
                    </a:lnTo>
                    <a:lnTo>
                      <a:pt x="75" y="20"/>
                    </a:lnTo>
                    <a:lnTo>
                      <a:pt x="70" y="15"/>
                    </a:lnTo>
                    <a:lnTo>
                      <a:pt x="64" y="9"/>
                    </a:lnTo>
                    <a:lnTo>
                      <a:pt x="57" y="4"/>
                    </a:lnTo>
                    <a:lnTo>
                      <a:pt x="49" y="2"/>
                    </a:lnTo>
                    <a:lnTo>
                      <a:pt x="40" y="0"/>
                    </a:lnTo>
                    <a:lnTo>
                      <a:pt x="33" y="0"/>
                    </a:lnTo>
                    <a:lnTo>
                      <a:pt x="25" y="0"/>
                    </a:lnTo>
                    <a:lnTo>
                      <a:pt x="18" y="2"/>
                    </a:lnTo>
                    <a:lnTo>
                      <a:pt x="11" y="4"/>
                    </a:lnTo>
                    <a:lnTo>
                      <a:pt x="7" y="9"/>
                    </a:lnTo>
                    <a:lnTo>
                      <a:pt x="3" y="15"/>
                    </a:lnTo>
                    <a:lnTo>
                      <a:pt x="0" y="20"/>
                    </a:lnTo>
                    <a:lnTo>
                      <a:pt x="0" y="26"/>
                    </a:lnTo>
                    <a:lnTo>
                      <a:pt x="0" y="33"/>
                    </a:lnTo>
                    <a:lnTo>
                      <a:pt x="3" y="39"/>
                    </a:lnTo>
                    <a:lnTo>
                      <a:pt x="7" y="46"/>
                    </a:lnTo>
                    <a:lnTo>
                      <a:pt x="11" y="53"/>
                    </a:lnTo>
                    <a:lnTo>
                      <a:pt x="18" y="57"/>
                    </a:lnTo>
                    <a:lnTo>
                      <a:pt x="25" y="61"/>
                    </a:lnTo>
                    <a:lnTo>
                      <a:pt x="33" y="63"/>
                    </a:lnTo>
                    <a:lnTo>
                      <a:pt x="42" y="66"/>
                    </a:lnTo>
                    <a:lnTo>
                      <a:pt x="49" y="66"/>
                    </a:lnTo>
                    <a:lnTo>
                      <a:pt x="57" y="66"/>
                    </a:lnTo>
                    <a:lnTo>
                      <a:pt x="64" y="63"/>
                    </a:lnTo>
                    <a:lnTo>
                      <a:pt x="70" y="61"/>
                    </a:lnTo>
                    <a:lnTo>
                      <a:pt x="75" y="57"/>
                    </a:lnTo>
                    <a:lnTo>
                      <a:pt x="79" y="53"/>
                    </a:lnTo>
                    <a:close/>
                  </a:path>
                </a:pathLst>
              </a:custGeom>
              <a:solidFill>
                <a:srgbClr val="FCEB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69" name="任意多边形 311968"/>
              <p:cNvSpPr/>
              <p:nvPr/>
            </p:nvSpPr>
            <p:spPr>
              <a:xfrm>
                <a:off x="3815" y="1385"/>
                <a:ext cx="81" cy="64"/>
              </a:xfrm>
              <a:custGeom>
                <a:rect l="0" t="0" r="0" b="0"/>
                <a:pathLst>
                  <a:path w="81" h="64">
                    <a:moveTo>
                      <a:pt x="79" y="51"/>
                    </a:moveTo>
                    <a:lnTo>
                      <a:pt x="81" y="44"/>
                    </a:lnTo>
                    <a:lnTo>
                      <a:pt x="81" y="37"/>
                    </a:lnTo>
                    <a:lnTo>
                      <a:pt x="79" y="31"/>
                    </a:lnTo>
                    <a:lnTo>
                      <a:pt x="77" y="27"/>
                    </a:lnTo>
                    <a:lnTo>
                      <a:pt x="75" y="20"/>
                    </a:lnTo>
                    <a:lnTo>
                      <a:pt x="68" y="13"/>
                    </a:lnTo>
                    <a:lnTo>
                      <a:pt x="64" y="9"/>
                    </a:lnTo>
                    <a:lnTo>
                      <a:pt x="55" y="5"/>
                    </a:lnTo>
                    <a:lnTo>
                      <a:pt x="49" y="2"/>
                    </a:lnTo>
                    <a:lnTo>
                      <a:pt x="40" y="0"/>
                    </a:lnTo>
                    <a:lnTo>
                      <a:pt x="33" y="0"/>
                    </a:lnTo>
                    <a:lnTo>
                      <a:pt x="25" y="0"/>
                    </a:lnTo>
                    <a:lnTo>
                      <a:pt x="18" y="2"/>
                    </a:lnTo>
                    <a:lnTo>
                      <a:pt x="11" y="5"/>
                    </a:lnTo>
                    <a:lnTo>
                      <a:pt x="7" y="9"/>
                    </a:lnTo>
                    <a:lnTo>
                      <a:pt x="3" y="13"/>
                    </a:lnTo>
                    <a:lnTo>
                      <a:pt x="0" y="20"/>
                    </a:lnTo>
                    <a:lnTo>
                      <a:pt x="0" y="27"/>
                    </a:lnTo>
                    <a:lnTo>
                      <a:pt x="0" y="33"/>
                    </a:lnTo>
                    <a:lnTo>
                      <a:pt x="3" y="37"/>
                    </a:lnTo>
                    <a:lnTo>
                      <a:pt x="7" y="44"/>
                    </a:lnTo>
                    <a:lnTo>
                      <a:pt x="11" y="51"/>
                    </a:lnTo>
                    <a:lnTo>
                      <a:pt x="18" y="55"/>
                    </a:lnTo>
                    <a:lnTo>
                      <a:pt x="27" y="59"/>
                    </a:lnTo>
                    <a:lnTo>
                      <a:pt x="33" y="61"/>
                    </a:lnTo>
                    <a:lnTo>
                      <a:pt x="42" y="64"/>
                    </a:lnTo>
                    <a:lnTo>
                      <a:pt x="49" y="64"/>
                    </a:lnTo>
                    <a:lnTo>
                      <a:pt x="57" y="64"/>
                    </a:lnTo>
                    <a:lnTo>
                      <a:pt x="64" y="61"/>
                    </a:lnTo>
                    <a:lnTo>
                      <a:pt x="68" y="59"/>
                    </a:lnTo>
                    <a:lnTo>
                      <a:pt x="75" y="55"/>
                    </a:lnTo>
                    <a:lnTo>
                      <a:pt x="79" y="51"/>
                    </a:lnTo>
                    <a:close/>
                  </a:path>
                </a:pathLst>
              </a:custGeom>
              <a:solidFill>
                <a:srgbClr val="FCEC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0" name="任意多边形 311969"/>
              <p:cNvSpPr/>
              <p:nvPr/>
            </p:nvSpPr>
            <p:spPr>
              <a:xfrm>
                <a:off x="3815" y="1387"/>
                <a:ext cx="79" cy="62"/>
              </a:xfrm>
              <a:custGeom>
                <a:rect l="0" t="0" r="0" b="0"/>
                <a:pathLst>
                  <a:path w="79" h="62">
                    <a:moveTo>
                      <a:pt x="77" y="49"/>
                    </a:moveTo>
                    <a:lnTo>
                      <a:pt x="79" y="42"/>
                    </a:lnTo>
                    <a:lnTo>
                      <a:pt x="79" y="35"/>
                    </a:lnTo>
                    <a:lnTo>
                      <a:pt x="79" y="31"/>
                    </a:lnTo>
                    <a:lnTo>
                      <a:pt x="77" y="25"/>
                    </a:lnTo>
                    <a:lnTo>
                      <a:pt x="73" y="18"/>
                    </a:lnTo>
                    <a:lnTo>
                      <a:pt x="68" y="14"/>
                    </a:lnTo>
                    <a:lnTo>
                      <a:pt x="62" y="9"/>
                    </a:lnTo>
                    <a:lnTo>
                      <a:pt x="55" y="5"/>
                    </a:lnTo>
                    <a:lnTo>
                      <a:pt x="46" y="3"/>
                    </a:lnTo>
                    <a:lnTo>
                      <a:pt x="40" y="0"/>
                    </a:lnTo>
                    <a:lnTo>
                      <a:pt x="31" y="0"/>
                    </a:lnTo>
                    <a:lnTo>
                      <a:pt x="25" y="0"/>
                    </a:lnTo>
                    <a:lnTo>
                      <a:pt x="18" y="3"/>
                    </a:lnTo>
                    <a:lnTo>
                      <a:pt x="11" y="5"/>
                    </a:lnTo>
                    <a:lnTo>
                      <a:pt x="7" y="9"/>
                    </a:lnTo>
                    <a:lnTo>
                      <a:pt x="3" y="14"/>
                    </a:lnTo>
                    <a:lnTo>
                      <a:pt x="0" y="20"/>
                    </a:lnTo>
                    <a:lnTo>
                      <a:pt x="0" y="25"/>
                    </a:lnTo>
                    <a:lnTo>
                      <a:pt x="3" y="31"/>
                    </a:lnTo>
                    <a:lnTo>
                      <a:pt x="5" y="38"/>
                    </a:lnTo>
                    <a:lnTo>
                      <a:pt x="7" y="42"/>
                    </a:lnTo>
                    <a:lnTo>
                      <a:pt x="14" y="49"/>
                    </a:lnTo>
                    <a:lnTo>
                      <a:pt x="20" y="53"/>
                    </a:lnTo>
                    <a:lnTo>
                      <a:pt x="27" y="57"/>
                    </a:lnTo>
                    <a:lnTo>
                      <a:pt x="33" y="59"/>
                    </a:lnTo>
                    <a:lnTo>
                      <a:pt x="42" y="62"/>
                    </a:lnTo>
                    <a:lnTo>
                      <a:pt x="49" y="62"/>
                    </a:lnTo>
                    <a:lnTo>
                      <a:pt x="57" y="62"/>
                    </a:lnTo>
                    <a:lnTo>
                      <a:pt x="64" y="59"/>
                    </a:lnTo>
                    <a:lnTo>
                      <a:pt x="68" y="57"/>
                    </a:lnTo>
                    <a:lnTo>
                      <a:pt x="75" y="53"/>
                    </a:lnTo>
                    <a:lnTo>
                      <a:pt x="77" y="49"/>
                    </a:lnTo>
                    <a:close/>
                  </a:path>
                </a:pathLst>
              </a:custGeom>
              <a:solidFill>
                <a:srgbClr val="FCED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1" name="任意多边形 311970"/>
              <p:cNvSpPr/>
              <p:nvPr/>
            </p:nvSpPr>
            <p:spPr>
              <a:xfrm>
                <a:off x="3818" y="1387"/>
                <a:ext cx="76" cy="62"/>
              </a:xfrm>
              <a:custGeom>
                <a:rect l="0" t="0" r="0" b="0"/>
                <a:pathLst>
                  <a:path w="76" h="62">
                    <a:moveTo>
                      <a:pt x="74" y="49"/>
                    </a:moveTo>
                    <a:lnTo>
                      <a:pt x="76" y="42"/>
                    </a:lnTo>
                    <a:lnTo>
                      <a:pt x="76" y="38"/>
                    </a:lnTo>
                    <a:lnTo>
                      <a:pt x="74" y="31"/>
                    </a:lnTo>
                    <a:lnTo>
                      <a:pt x="72" y="25"/>
                    </a:lnTo>
                    <a:lnTo>
                      <a:pt x="70" y="20"/>
                    </a:lnTo>
                    <a:lnTo>
                      <a:pt x="63" y="14"/>
                    </a:lnTo>
                    <a:lnTo>
                      <a:pt x="59" y="9"/>
                    </a:lnTo>
                    <a:lnTo>
                      <a:pt x="50" y="7"/>
                    </a:lnTo>
                    <a:lnTo>
                      <a:pt x="43" y="3"/>
                    </a:lnTo>
                    <a:lnTo>
                      <a:pt x="35" y="3"/>
                    </a:lnTo>
                    <a:lnTo>
                      <a:pt x="28" y="0"/>
                    </a:lnTo>
                    <a:lnTo>
                      <a:pt x="22" y="3"/>
                    </a:lnTo>
                    <a:lnTo>
                      <a:pt x="15" y="3"/>
                    </a:lnTo>
                    <a:lnTo>
                      <a:pt x="8" y="7"/>
                    </a:lnTo>
                    <a:lnTo>
                      <a:pt x="4" y="9"/>
                    </a:lnTo>
                    <a:lnTo>
                      <a:pt x="2" y="16"/>
                    </a:lnTo>
                    <a:lnTo>
                      <a:pt x="0" y="20"/>
                    </a:lnTo>
                    <a:lnTo>
                      <a:pt x="0" y="27"/>
                    </a:lnTo>
                    <a:lnTo>
                      <a:pt x="0" y="31"/>
                    </a:lnTo>
                    <a:lnTo>
                      <a:pt x="2" y="38"/>
                    </a:lnTo>
                    <a:lnTo>
                      <a:pt x="6" y="44"/>
                    </a:lnTo>
                    <a:lnTo>
                      <a:pt x="11" y="49"/>
                    </a:lnTo>
                    <a:lnTo>
                      <a:pt x="17" y="53"/>
                    </a:lnTo>
                    <a:lnTo>
                      <a:pt x="24" y="57"/>
                    </a:lnTo>
                    <a:lnTo>
                      <a:pt x="32" y="59"/>
                    </a:lnTo>
                    <a:lnTo>
                      <a:pt x="39" y="62"/>
                    </a:lnTo>
                    <a:lnTo>
                      <a:pt x="46" y="62"/>
                    </a:lnTo>
                    <a:lnTo>
                      <a:pt x="54" y="62"/>
                    </a:lnTo>
                    <a:lnTo>
                      <a:pt x="61" y="59"/>
                    </a:lnTo>
                    <a:lnTo>
                      <a:pt x="65" y="57"/>
                    </a:lnTo>
                    <a:lnTo>
                      <a:pt x="70" y="53"/>
                    </a:lnTo>
                    <a:lnTo>
                      <a:pt x="74" y="49"/>
                    </a:lnTo>
                    <a:close/>
                  </a:path>
                </a:pathLst>
              </a:custGeom>
              <a:solidFill>
                <a:srgbClr val="FDEE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2" name="任意多边形 311971"/>
              <p:cNvSpPr/>
              <p:nvPr/>
            </p:nvSpPr>
            <p:spPr>
              <a:xfrm>
                <a:off x="3818" y="1390"/>
                <a:ext cx="76" cy="59"/>
              </a:xfrm>
              <a:custGeom>
                <a:rect l="0" t="0" r="0" b="0"/>
                <a:pathLst>
                  <a:path w="76" h="59">
                    <a:moveTo>
                      <a:pt x="74" y="46"/>
                    </a:moveTo>
                    <a:lnTo>
                      <a:pt x="74" y="39"/>
                    </a:lnTo>
                    <a:lnTo>
                      <a:pt x="76" y="35"/>
                    </a:lnTo>
                    <a:lnTo>
                      <a:pt x="74" y="28"/>
                    </a:lnTo>
                    <a:lnTo>
                      <a:pt x="72" y="24"/>
                    </a:lnTo>
                    <a:lnTo>
                      <a:pt x="67" y="17"/>
                    </a:lnTo>
                    <a:lnTo>
                      <a:pt x="63" y="13"/>
                    </a:lnTo>
                    <a:lnTo>
                      <a:pt x="56" y="8"/>
                    </a:lnTo>
                    <a:lnTo>
                      <a:pt x="50" y="4"/>
                    </a:lnTo>
                    <a:lnTo>
                      <a:pt x="35" y="0"/>
                    </a:lnTo>
                    <a:lnTo>
                      <a:pt x="22" y="0"/>
                    </a:lnTo>
                    <a:lnTo>
                      <a:pt x="15" y="2"/>
                    </a:lnTo>
                    <a:lnTo>
                      <a:pt x="8" y="6"/>
                    </a:lnTo>
                    <a:lnTo>
                      <a:pt x="4" y="8"/>
                    </a:lnTo>
                    <a:lnTo>
                      <a:pt x="2" y="13"/>
                    </a:lnTo>
                    <a:lnTo>
                      <a:pt x="0" y="19"/>
                    </a:lnTo>
                    <a:lnTo>
                      <a:pt x="0" y="24"/>
                    </a:lnTo>
                    <a:lnTo>
                      <a:pt x="0" y="30"/>
                    </a:lnTo>
                    <a:lnTo>
                      <a:pt x="2" y="35"/>
                    </a:lnTo>
                    <a:lnTo>
                      <a:pt x="6" y="41"/>
                    </a:lnTo>
                    <a:lnTo>
                      <a:pt x="11" y="46"/>
                    </a:lnTo>
                    <a:lnTo>
                      <a:pt x="17" y="50"/>
                    </a:lnTo>
                    <a:lnTo>
                      <a:pt x="24" y="54"/>
                    </a:lnTo>
                    <a:lnTo>
                      <a:pt x="39" y="59"/>
                    </a:lnTo>
                    <a:lnTo>
                      <a:pt x="54" y="59"/>
                    </a:lnTo>
                    <a:lnTo>
                      <a:pt x="59" y="56"/>
                    </a:lnTo>
                    <a:lnTo>
                      <a:pt x="65" y="54"/>
                    </a:lnTo>
                    <a:lnTo>
                      <a:pt x="70" y="50"/>
                    </a:lnTo>
                    <a:lnTo>
                      <a:pt x="74" y="46"/>
                    </a:lnTo>
                    <a:close/>
                  </a:path>
                </a:pathLst>
              </a:custGeom>
              <a:solidFill>
                <a:srgbClr val="FCEE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3" name="任意多边形 311972"/>
              <p:cNvSpPr/>
              <p:nvPr/>
            </p:nvSpPr>
            <p:spPr>
              <a:xfrm>
                <a:off x="3818" y="1392"/>
                <a:ext cx="74" cy="57"/>
              </a:xfrm>
              <a:custGeom>
                <a:rect l="0" t="0" r="0" b="0"/>
                <a:pathLst>
                  <a:path w="74" h="57">
                    <a:moveTo>
                      <a:pt x="72" y="44"/>
                    </a:moveTo>
                    <a:lnTo>
                      <a:pt x="74" y="37"/>
                    </a:lnTo>
                    <a:lnTo>
                      <a:pt x="74" y="33"/>
                    </a:lnTo>
                    <a:lnTo>
                      <a:pt x="74" y="26"/>
                    </a:lnTo>
                    <a:lnTo>
                      <a:pt x="70" y="22"/>
                    </a:lnTo>
                    <a:lnTo>
                      <a:pt x="61" y="11"/>
                    </a:lnTo>
                    <a:lnTo>
                      <a:pt x="50" y="4"/>
                    </a:lnTo>
                    <a:lnTo>
                      <a:pt x="35" y="0"/>
                    </a:lnTo>
                    <a:lnTo>
                      <a:pt x="22" y="0"/>
                    </a:lnTo>
                    <a:lnTo>
                      <a:pt x="15" y="2"/>
                    </a:lnTo>
                    <a:lnTo>
                      <a:pt x="8" y="4"/>
                    </a:lnTo>
                    <a:lnTo>
                      <a:pt x="4" y="9"/>
                    </a:lnTo>
                    <a:lnTo>
                      <a:pt x="2" y="13"/>
                    </a:lnTo>
                    <a:lnTo>
                      <a:pt x="0" y="17"/>
                    </a:lnTo>
                    <a:lnTo>
                      <a:pt x="0" y="24"/>
                    </a:lnTo>
                    <a:lnTo>
                      <a:pt x="2" y="28"/>
                    </a:lnTo>
                    <a:lnTo>
                      <a:pt x="4" y="35"/>
                    </a:lnTo>
                    <a:lnTo>
                      <a:pt x="13" y="44"/>
                    </a:lnTo>
                    <a:lnTo>
                      <a:pt x="26" y="52"/>
                    </a:lnTo>
                    <a:lnTo>
                      <a:pt x="39" y="57"/>
                    </a:lnTo>
                    <a:lnTo>
                      <a:pt x="54" y="54"/>
                    </a:lnTo>
                    <a:lnTo>
                      <a:pt x="59" y="54"/>
                    </a:lnTo>
                    <a:lnTo>
                      <a:pt x="65" y="50"/>
                    </a:lnTo>
                    <a:lnTo>
                      <a:pt x="70" y="48"/>
                    </a:lnTo>
                    <a:lnTo>
                      <a:pt x="72" y="44"/>
                    </a:lnTo>
                    <a:close/>
                  </a:path>
                </a:pathLst>
              </a:custGeom>
              <a:solidFill>
                <a:srgbClr val="FCEE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4" name="任意多边形 311973"/>
              <p:cNvSpPr/>
              <p:nvPr/>
            </p:nvSpPr>
            <p:spPr>
              <a:xfrm>
                <a:off x="3818" y="1394"/>
                <a:ext cx="74" cy="52"/>
              </a:xfrm>
              <a:custGeom>
                <a:rect l="0" t="0" r="0" b="0"/>
                <a:pathLst>
                  <a:path w="74" h="52">
                    <a:moveTo>
                      <a:pt x="72" y="42"/>
                    </a:moveTo>
                    <a:lnTo>
                      <a:pt x="74" y="35"/>
                    </a:lnTo>
                    <a:lnTo>
                      <a:pt x="74" y="31"/>
                    </a:lnTo>
                    <a:lnTo>
                      <a:pt x="72" y="26"/>
                    </a:lnTo>
                    <a:lnTo>
                      <a:pt x="70" y="20"/>
                    </a:lnTo>
                    <a:lnTo>
                      <a:pt x="61" y="11"/>
                    </a:lnTo>
                    <a:lnTo>
                      <a:pt x="48" y="4"/>
                    </a:lnTo>
                    <a:lnTo>
                      <a:pt x="35" y="0"/>
                    </a:lnTo>
                    <a:lnTo>
                      <a:pt x="19" y="0"/>
                    </a:lnTo>
                    <a:lnTo>
                      <a:pt x="15" y="2"/>
                    </a:lnTo>
                    <a:lnTo>
                      <a:pt x="8" y="4"/>
                    </a:lnTo>
                    <a:lnTo>
                      <a:pt x="6" y="9"/>
                    </a:lnTo>
                    <a:lnTo>
                      <a:pt x="2" y="13"/>
                    </a:lnTo>
                    <a:lnTo>
                      <a:pt x="0" y="18"/>
                    </a:lnTo>
                    <a:lnTo>
                      <a:pt x="0" y="22"/>
                    </a:lnTo>
                    <a:lnTo>
                      <a:pt x="2" y="28"/>
                    </a:lnTo>
                    <a:lnTo>
                      <a:pt x="4" y="33"/>
                    </a:lnTo>
                    <a:lnTo>
                      <a:pt x="13" y="42"/>
                    </a:lnTo>
                    <a:lnTo>
                      <a:pt x="26" y="50"/>
                    </a:lnTo>
                    <a:lnTo>
                      <a:pt x="39" y="52"/>
                    </a:lnTo>
                    <a:lnTo>
                      <a:pt x="54" y="52"/>
                    </a:lnTo>
                    <a:lnTo>
                      <a:pt x="59" y="50"/>
                    </a:lnTo>
                    <a:lnTo>
                      <a:pt x="65" y="48"/>
                    </a:lnTo>
                    <a:lnTo>
                      <a:pt x="70" y="46"/>
                    </a:lnTo>
                    <a:lnTo>
                      <a:pt x="72" y="42"/>
                    </a:lnTo>
                    <a:close/>
                  </a:path>
                </a:pathLst>
              </a:custGeom>
              <a:solidFill>
                <a:srgbClr val="FDEF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5" name="任意多边形 311974"/>
              <p:cNvSpPr/>
              <p:nvPr/>
            </p:nvSpPr>
            <p:spPr>
              <a:xfrm>
                <a:off x="3820" y="1396"/>
                <a:ext cx="70" cy="50"/>
              </a:xfrm>
              <a:custGeom>
                <a:rect l="0" t="0" r="0" b="0"/>
                <a:pathLst>
                  <a:path w="70" h="50">
                    <a:moveTo>
                      <a:pt x="70" y="40"/>
                    </a:moveTo>
                    <a:lnTo>
                      <a:pt x="70" y="33"/>
                    </a:lnTo>
                    <a:lnTo>
                      <a:pt x="70" y="29"/>
                    </a:lnTo>
                    <a:lnTo>
                      <a:pt x="70" y="24"/>
                    </a:lnTo>
                    <a:lnTo>
                      <a:pt x="65" y="20"/>
                    </a:lnTo>
                    <a:lnTo>
                      <a:pt x="57" y="9"/>
                    </a:lnTo>
                    <a:lnTo>
                      <a:pt x="46" y="2"/>
                    </a:lnTo>
                    <a:lnTo>
                      <a:pt x="30" y="0"/>
                    </a:lnTo>
                    <a:lnTo>
                      <a:pt x="17" y="0"/>
                    </a:lnTo>
                    <a:lnTo>
                      <a:pt x="13" y="2"/>
                    </a:lnTo>
                    <a:lnTo>
                      <a:pt x="6" y="5"/>
                    </a:lnTo>
                    <a:lnTo>
                      <a:pt x="4" y="7"/>
                    </a:lnTo>
                    <a:lnTo>
                      <a:pt x="0" y="11"/>
                    </a:lnTo>
                    <a:lnTo>
                      <a:pt x="0" y="18"/>
                    </a:lnTo>
                    <a:lnTo>
                      <a:pt x="0" y="22"/>
                    </a:lnTo>
                    <a:lnTo>
                      <a:pt x="0" y="26"/>
                    </a:lnTo>
                    <a:lnTo>
                      <a:pt x="4" y="31"/>
                    </a:lnTo>
                    <a:lnTo>
                      <a:pt x="11" y="42"/>
                    </a:lnTo>
                    <a:lnTo>
                      <a:pt x="24" y="48"/>
                    </a:lnTo>
                    <a:lnTo>
                      <a:pt x="39" y="50"/>
                    </a:lnTo>
                    <a:lnTo>
                      <a:pt x="52" y="50"/>
                    </a:lnTo>
                    <a:lnTo>
                      <a:pt x="57" y="48"/>
                    </a:lnTo>
                    <a:lnTo>
                      <a:pt x="61" y="46"/>
                    </a:lnTo>
                    <a:lnTo>
                      <a:pt x="65" y="44"/>
                    </a:lnTo>
                    <a:lnTo>
                      <a:pt x="70" y="40"/>
                    </a:lnTo>
                    <a:close/>
                  </a:path>
                </a:pathLst>
              </a:custGeom>
              <a:solidFill>
                <a:srgbClr val="FDEF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6" name="任意多边形 311975"/>
              <p:cNvSpPr/>
              <p:nvPr/>
            </p:nvSpPr>
            <p:spPr>
              <a:xfrm>
                <a:off x="3820" y="1396"/>
                <a:ext cx="70" cy="50"/>
              </a:xfrm>
              <a:custGeom>
                <a:rect l="0" t="0" r="0" b="0"/>
                <a:pathLst>
                  <a:path w="70" h="50">
                    <a:moveTo>
                      <a:pt x="68" y="40"/>
                    </a:moveTo>
                    <a:lnTo>
                      <a:pt x="70" y="35"/>
                    </a:lnTo>
                    <a:lnTo>
                      <a:pt x="70" y="29"/>
                    </a:lnTo>
                    <a:lnTo>
                      <a:pt x="68" y="24"/>
                    </a:lnTo>
                    <a:lnTo>
                      <a:pt x="65" y="20"/>
                    </a:lnTo>
                    <a:lnTo>
                      <a:pt x="57" y="11"/>
                    </a:lnTo>
                    <a:lnTo>
                      <a:pt x="44" y="5"/>
                    </a:lnTo>
                    <a:lnTo>
                      <a:pt x="30" y="0"/>
                    </a:lnTo>
                    <a:lnTo>
                      <a:pt x="17" y="2"/>
                    </a:lnTo>
                    <a:lnTo>
                      <a:pt x="13" y="2"/>
                    </a:lnTo>
                    <a:lnTo>
                      <a:pt x="6" y="7"/>
                    </a:lnTo>
                    <a:lnTo>
                      <a:pt x="4" y="9"/>
                    </a:lnTo>
                    <a:lnTo>
                      <a:pt x="2" y="13"/>
                    </a:lnTo>
                    <a:lnTo>
                      <a:pt x="0" y="18"/>
                    </a:lnTo>
                    <a:lnTo>
                      <a:pt x="0" y="22"/>
                    </a:lnTo>
                    <a:lnTo>
                      <a:pt x="2" y="29"/>
                    </a:lnTo>
                    <a:lnTo>
                      <a:pt x="4" y="33"/>
                    </a:lnTo>
                    <a:lnTo>
                      <a:pt x="13" y="42"/>
                    </a:lnTo>
                    <a:lnTo>
                      <a:pt x="24" y="48"/>
                    </a:lnTo>
                    <a:lnTo>
                      <a:pt x="39" y="50"/>
                    </a:lnTo>
                    <a:lnTo>
                      <a:pt x="52" y="50"/>
                    </a:lnTo>
                    <a:lnTo>
                      <a:pt x="57" y="48"/>
                    </a:lnTo>
                    <a:lnTo>
                      <a:pt x="61" y="46"/>
                    </a:lnTo>
                    <a:lnTo>
                      <a:pt x="65" y="44"/>
                    </a:lnTo>
                    <a:lnTo>
                      <a:pt x="68" y="40"/>
                    </a:lnTo>
                    <a:close/>
                  </a:path>
                </a:pathLst>
              </a:custGeom>
              <a:solidFill>
                <a:srgbClr val="FDF0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7" name="任意多边形 311976"/>
              <p:cNvSpPr/>
              <p:nvPr/>
            </p:nvSpPr>
            <p:spPr>
              <a:xfrm>
                <a:off x="3820" y="1398"/>
                <a:ext cx="68" cy="48"/>
              </a:xfrm>
              <a:custGeom>
                <a:rect l="0" t="0" r="0" b="0"/>
                <a:pathLst>
                  <a:path w="68" h="48">
                    <a:moveTo>
                      <a:pt x="68" y="38"/>
                    </a:moveTo>
                    <a:lnTo>
                      <a:pt x="68" y="33"/>
                    </a:lnTo>
                    <a:lnTo>
                      <a:pt x="68" y="29"/>
                    </a:lnTo>
                    <a:lnTo>
                      <a:pt x="68" y="22"/>
                    </a:lnTo>
                    <a:lnTo>
                      <a:pt x="63" y="18"/>
                    </a:lnTo>
                    <a:lnTo>
                      <a:pt x="57" y="11"/>
                    </a:lnTo>
                    <a:lnTo>
                      <a:pt x="44" y="5"/>
                    </a:lnTo>
                    <a:lnTo>
                      <a:pt x="30" y="0"/>
                    </a:lnTo>
                    <a:lnTo>
                      <a:pt x="17" y="3"/>
                    </a:lnTo>
                    <a:lnTo>
                      <a:pt x="13" y="3"/>
                    </a:lnTo>
                    <a:lnTo>
                      <a:pt x="9" y="5"/>
                    </a:lnTo>
                    <a:lnTo>
                      <a:pt x="4" y="9"/>
                    </a:lnTo>
                    <a:lnTo>
                      <a:pt x="2" y="14"/>
                    </a:lnTo>
                    <a:lnTo>
                      <a:pt x="0" y="18"/>
                    </a:lnTo>
                    <a:lnTo>
                      <a:pt x="0" y="22"/>
                    </a:lnTo>
                    <a:lnTo>
                      <a:pt x="2" y="27"/>
                    </a:lnTo>
                    <a:lnTo>
                      <a:pt x="4" y="31"/>
                    </a:lnTo>
                    <a:lnTo>
                      <a:pt x="13" y="40"/>
                    </a:lnTo>
                    <a:lnTo>
                      <a:pt x="26" y="46"/>
                    </a:lnTo>
                    <a:lnTo>
                      <a:pt x="39" y="48"/>
                    </a:lnTo>
                    <a:lnTo>
                      <a:pt x="52" y="48"/>
                    </a:lnTo>
                    <a:lnTo>
                      <a:pt x="57" y="46"/>
                    </a:lnTo>
                    <a:lnTo>
                      <a:pt x="61" y="44"/>
                    </a:lnTo>
                    <a:lnTo>
                      <a:pt x="65" y="40"/>
                    </a:lnTo>
                    <a:lnTo>
                      <a:pt x="68" y="38"/>
                    </a:lnTo>
                    <a:close/>
                  </a:path>
                </a:pathLst>
              </a:custGeom>
              <a:solidFill>
                <a:srgbClr val="FDF0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8" name="任意多边形 311977"/>
              <p:cNvSpPr/>
              <p:nvPr/>
            </p:nvSpPr>
            <p:spPr>
              <a:xfrm>
                <a:off x="3820" y="1401"/>
                <a:ext cx="68" cy="45"/>
              </a:xfrm>
              <a:custGeom>
                <a:rect l="0" t="0" r="0" b="0"/>
                <a:pathLst>
                  <a:path w="68" h="45">
                    <a:moveTo>
                      <a:pt x="68" y="35"/>
                    </a:moveTo>
                    <a:lnTo>
                      <a:pt x="68" y="30"/>
                    </a:lnTo>
                    <a:lnTo>
                      <a:pt x="68" y="26"/>
                    </a:lnTo>
                    <a:lnTo>
                      <a:pt x="65" y="21"/>
                    </a:lnTo>
                    <a:lnTo>
                      <a:pt x="63" y="17"/>
                    </a:lnTo>
                    <a:lnTo>
                      <a:pt x="54" y="8"/>
                    </a:lnTo>
                    <a:lnTo>
                      <a:pt x="44" y="2"/>
                    </a:lnTo>
                    <a:lnTo>
                      <a:pt x="28" y="0"/>
                    </a:lnTo>
                    <a:lnTo>
                      <a:pt x="17" y="0"/>
                    </a:lnTo>
                    <a:lnTo>
                      <a:pt x="13" y="2"/>
                    </a:lnTo>
                    <a:lnTo>
                      <a:pt x="9" y="4"/>
                    </a:lnTo>
                    <a:lnTo>
                      <a:pt x="4" y="8"/>
                    </a:lnTo>
                    <a:lnTo>
                      <a:pt x="2" y="11"/>
                    </a:lnTo>
                    <a:lnTo>
                      <a:pt x="0" y="15"/>
                    </a:lnTo>
                    <a:lnTo>
                      <a:pt x="2" y="19"/>
                    </a:lnTo>
                    <a:lnTo>
                      <a:pt x="2" y="24"/>
                    </a:lnTo>
                    <a:lnTo>
                      <a:pt x="6" y="28"/>
                    </a:lnTo>
                    <a:lnTo>
                      <a:pt x="13" y="37"/>
                    </a:lnTo>
                    <a:lnTo>
                      <a:pt x="26" y="43"/>
                    </a:lnTo>
                    <a:lnTo>
                      <a:pt x="39" y="45"/>
                    </a:lnTo>
                    <a:lnTo>
                      <a:pt x="52" y="45"/>
                    </a:lnTo>
                    <a:lnTo>
                      <a:pt x="57" y="43"/>
                    </a:lnTo>
                    <a:lnTo>
                      <a:pt x="61" y="41"/>
                    </a:lnTo>
                    <a:lnTo>
                      <a:pt x="65" y="37"/>
                    </a:lnTo>
                    <a:lnTo>
                      <a:pt x="68" y="35"/>
                    </a:lnTo>
                    <a:close/>
                  </a:path>
                </a:pathLst>
              </a:custGeom>
              <a:solidFill>
                <a:srgbClr val="FDF2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79" name="任意多边形 311978"/>
              <p:cNvSpPr/>
              <p:nvPr/>
            </p:nvSpPr>
            <p:spPr>
              <a:xfrm>
                <a:off x="3822" y="1403"/>
                <a:ext cx="66" cy="43"/>
              </a:xfrm>
              <a:custGeom>
                <a:rect l="0" t="0" r="0" b="0"/>
                <a:pathLst>
                  <a:path w="66" h="43">
                    <a:moveTo>
                      <a:pt x="63" y="33"/>
                    </a:moveTo>
                    <a:lnTo>
                      <a:pt x="66" y="28"/>
                    </a:lnTo>
                    <a:lnTo>
                      <a:pt x="63" y="24"/>
                    </a:lnTo>
                    <a:lnTo>
                      <a:pt x="63" y="19"/>
                    </a:lnTo>
                    <a:lnTo>
                      <a:pt x="59" y="15"/>
                    </a:lnTo>
                    <a:lnTo>
                      <a:pt x="52" y="9"/>
                    </a:lnTo>
                    <a:lnTo>
                      <a:pt x="39" y="2"/>
                    </a:lnTo>
                    <a:lnTo>
                      <a:pt x="26" y="0"/>
                    </a:lnTo>
                    <a:lnTo>
                      <a:pt x="15" y="0"/>
                    </a:lnTo>
                    <a:lnTo>
                      <a:pt x="9" y="2"/>
                    </a:lnTo>
                    <a:lnTo>
                      <a:pt x="7" y="4"/>
                    </a:lnTo>
                    <a:lnTo>
                      <a:pt x="2" y="6"/>
                    </a:lnTo>
                    <a:lnTo>
                      <a:pt x="0" y="11"/>
                    </a:lnTo>
                    <a:lnTo>
                      <a:pt x="0" y="15"/>
                    </a:lnTo>
                    <a:lnTo>
                      <a:pt x="0" y="19"/>
                    </a:lnTo>
                    <a:lnTo>
                      <a:pt x="2" y="24"/>
                    </a:lnTo>
                    <a:lnTo>
                      <a:pt x="4" y="28"/>
                    </a:lnTo>
                    <a:lnTo>
                      <a:pt x="13" y="35"/>
                    </a:lnTo>
                    <a:lnTo>
                      <a:pt x="24" y="41"/>
                    </a:lnTo>
                    <a:lnTo>
                      <a:pt x="37" y="43"/>
                    </a:lnTo>
                    <a:lnTo>
                      <a:pt x="50" y="41"/>
                    </a:lnTo>
                    <a:lnTo>
                      <a:pt x="55" y="41"/>
                    </a:lnTo>
                    <a:lnTo>
                      <a:pt x="59" y="39"/>
                    </a:lnTo>
                    <a:lnTo>
                      <a:pt x="61" y="35"/>
                    </a:lnTo>
                    <a:lnTo>
                      <a:pt x="63" y="33"/>
                    </a:lnTo>
                    <a:close/>
                  </a:path>
                </a:pathLst>
              </a:custGeom>
              <a:solidFill>
                <a:srgbClr val="FDF2B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0" name="任意多边形 311979"/>
              <p:cNvSpPr/>
              <p:nvPr/>
            </p:nvSpPr>
            <p:spPr>
              <a:xfrm>
                <a:off x="3822" y="1405"/>
                <a:ext cx="63" cy="41"/>
              </a:xfrm>
              <a:custGeom>
                <a:rect l="0" t="0" r="0" b="0"/>
                <a:pathLst>
                  <a:path w="62" h="41">
                    <a:moveTo>
                      <a:pt x="63" y="31"/>
                    </a:moveTo>
                    <a:lnTo>
                      <a:pt x="63" y="26"/>
                    </a:lnTo>
                    <a:lnTo>
                      <a:pt x="63" y="22"/>
                    </a:lnTo>
                    <a:lnTo>
                      <a:pt x="61" y="17"/>
                    </a:lnTo>
                    <a:lnTo>
                      <a:pt x="59" y="13"/>
                    </a:lnTo>
                    <a:lnTo>
                      <a:pt x="50" y="7"/>
                    </a:lnTo>
                    <a:lnTo>
                      <a:pt x="39" y="2"/>
                    </a:lnTo>
                    <a:lnTo>
                      <a:pt x="26" y="0"/>
                    </a:lnTo>
                    <a:lnTo>
                      <a:pt x="15" y="0"/>
                    </a:lnTo>
                    <a:lnTo>
                      <a:pt x="9" y="2"/>
                    </a:lnTo>
                    <a:lnTo>
                      <a:pt x="7" y="4"/>
                    </a:lnTo>
                    <a:lnTo>
                      <a:pt x="2" y="7"/>
                    </a:lnTo>
                    <a:lnTo>
                      <a:pt x="0" y="11"/>
                    </a:lnTo>
                    <a:lnTo>
                      <a:pt x="0" y="13"/>
                    </a:lnTo>
                    <a:lnTo>
                      <a:pt x="0" y="17"/>
                    </a:lnTo>
                    <a:lnTo>
                      <a:pt x="2" y="22"/>
                    </a:lnTo>
                    <a:lnTo>
                      <a:pt x="4" y="26"/>
                    </a:lnTo>
                    <a:lnTo>
                      <a:pt x="13" y="33"/>
                    </a:lnTo>
                    <a:lnTo>
                      <a:pt x="24" y="39"/>
                    </a:lnTo>
                    <a:lnTo>
                      <a:pt x="37" y="41"/>
                    </a:lnTo>
                    <a:lnTo>
                      <a:pt x="50" y="39"/>
                    </a:lnTo>
                    <a:lnTo>
                      <a:pt x="55" y="39"/>
                    </a:lnTo>
                    <a:lnTo>
                      <a:pt x="59" y="37"/>
                    </a:lnTo>
                    <a:lnTo>
                      <a:pt x="61" y="33"/>
                    </a:lnTo>
                    <a:lnTo>
                      <a:pt x="63" y="31"/>
                    </a:lnTo>
                    <a:close/>
                  </a:path>
                </a:pathLst>
              </a:custGeom>
              <a:solidFill>
                <a:srgbClr val="FDF2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1" name="任意多边形 311980"/>
              <p:cNvSpPr/>
              <p:nvPr/>
            </p:nvSpPr>
            <p:spPr>
              <a:xfrm>
                <a:off x="3822" y="1405"/>
                <a:ext cx="63" cy="41"/>
              </a:xfrm>
              <a:custGeom>
                <a:rect l="0" t="0" r="0" b="0"/>
                <a:pathLst>
                  <a:path w="62" h="41">
                    <a:moveTo>
                      <a:pt x="63" y="31"/>
                    </a:moveTo>
                    <a:lnTo>
                      <a:pt x="63" y="26"/>
                    </a:lnTo>
                    <a:lnTo>
                      <a:pt x="63" y="22"/>
                    </a:lnTo>
                    <a:lnTo>
                      <a:pt x="61" y="17"/>
                    </a:lnTo>
                    <a:lnTo>
                      <a:pt x="57" y="15"/>
                    </a:lnTo>
                    <a:lnTo>
                      <a:pt x="50" y="9"/>
                    </a:lnTo>
                    <a:lnTo>
                      <a:pt x="37" y="2"/>
                    </a:lnTo>
                    <a:lnTo>
                      <a:pt x="26" y="0"/>
                    </a:lnTo>
                    <a:lnTo>
                      <a:pt x="15" y="2"/>
                    </a:lnTo>
                    <a:lnTo>
                      <a:pt x="7" y="4"/>
                    </a:lnTo>
                    <a:lnTo>
                      <a:pt x="0" y="11"/>
                    </a:lnTo>
                    <a:lnTo>
                      <a:pt x="0" y="15"/>
                    </a:lnTo>
                    <a:lnTo>
                      <a:pt x="0" y="20"/>
                    </a:lnTo>
                    <a:lnTo>
                      <a:pt x="2" y="24"/>
                    </a:lnTo>
                    <a:lnTo>
                      <a:pt x="7" y="26"/>
                    </a:lnTo>
                    <a:lnTo>
                      <a:pt x="13" y="33"/>
                    </a:lnTo>
                    <a:lnTo>
                      <a:pt x="26" y="39"/>
                    </a:lnTo>
                    <a:lnTo>
                      <a:pt x="37" y="41"/>
                    </a:lnTo>
                    <a:lnTo>
                      <a:pt x="50" y="39"/>
                    </a:lnTo>
                    <a:lnTo>
                      <a:pt x="57" y="35"/>
                    </a:lnTo>
                    <a:lnTo>
                      <a:pt x="63" y="31"/>
                    </a:lnTo>
                    <a:close/>
                  </a:path>
                </a:pathLst>
              </a:custGeom>
              <a:solidFill>
                <a:srgbClr val="FDF3C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2" name="任意多边形 311981"/>
              <p:cNvSpPr/>
              <p:nvPr/>
            </p:nvSpPr>
            <p:spPr>
              <a:xfrm>
                <a:off x="3824" y="1407"/>
                <a:ext cx="59" cy="37"/>
              </a:xfrm>
              <a:custGeom>
                <a:rect l="0" t="0" r="0" b="0"/>
                <a:pathLst>
                  <a:path w="59" h="37">
                    <a:moveTo>
                      <a:pt x="59" y="29"/>
                    </a:moveTo>
                    <a:lnTo>
                      <a:pt x="59" y="20"/>
                    </a:lnTo>
                    <a:lnTo>
                      <a:pt x="55" y="13"/>
                    </a:lnTo>
                    <a:lnTo>
                      <a:pt x="46" y="7"/>
                    </a:lnTo>
                    <a:lnTo>
                      <a:pt x="35" y="2"/>
                    </a:lnTo>
                    <a:lnTo>
                      <a:pt x="22" y="0"/>
                    </a:lnTo>
                    <a:lnTo>
                      <a:pt x="11" y="2"/>
                    </a:lnTo>
                    <a:lnTo>
                      <a:pt x="5" y="5"/>
                    </a:lnTo>
                    <a:lnTo>
                      <a:pt x="0" y="11"/>
                    </a:lnTo>
                    <a:lnTo>
                      <a:pt x="0" y="18"/>
                    </a:lnTo>
                    <a:lnTo>
                      <a:pt x="5" y="26"/>
                    </a:lnTo>
                    <a:lnTo>
                      <a:pt x="13" y="31"/>
                    </a:lnTo>
                    <a:lnTo>
                      <a:pt x="24" y="37"/>
                    </a:lnTo>
                    <a:lnTo>
                      <a:pt x="37" y="37"/>
                    </a:lnTo>
                    <a:lnTo>
                      <a:pt x="48" y="37"/>
                    </a:lnTo>
                    <a:lnTo>
                      <a:pt x="55" y="33"/>
                    </a:lnTo>
                    <a:lnTo>
                      <a:pt x="59" y="29"/>
                    </a:lnTo>
                    <a:close/>
                  </a:path>
                </a:pathLst>
              </a:custGeom>
              <a:solidFill>
                <a:srgbClr val="FDF3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3" name="任意多边形 311982"/>
              <p:cNvSpPr/>
              <p:nvPr/>
            </p:nvSpPr>
            <p:spPr>
              <a:xfrm>
                <a:off x="3824" y="1409"/>
                <a:ext cx="59" cy="35"/>
              </a:xfrm>
              <a:custGeom>
                <a:rect l="0" t="0" r="0" b="0"/>
                <a:pathLst>
                  <a:path w="59" h="35">
                    <a:moveTo>
                      <a:pt x="59" y="27"/>
                    </a:moveTo>
                    <a:lnTo>
                      <a:pt x="59" y="18"/>
                    </a:lnTo>
                    <a:lnTo>
                      <a:pt x="53" y="11"/>
                    </a:lnTo>
                    <a:lnTo>
                      <a:pt x="46" y="7"/>
                    </a:lnTo>
                    <a:lnTo>
                      <a:pt x="33" y="3"/>
                    </a:lnTo>
                    <a:lnTo>
                      <a:pt x="22" y="0"/>
                    </a:lnTo>
                    <a:lnTo>
                      <a:pt x="11" y="0"/>
                    </a:lnTo>
                    <a:lnTo>
                      <a:pt x="5" y="5"/>
                    </a:lnTo>
                    <a:lnTo>
                      <a:pt x="0" y="11"/>
                    </a:lnTo>
                    <a:lnTo>
                      <a:pt x="0" y="18"/>
                    </a:lnTo>
                    <a:lnTo>
                      <a:pt x="5" y="24"/>
                    </a:lnTo>
                    <a:lnTo>
                      <a:pt x="13" y="31"/>
                    </a:lnTo>
                    <a:lnTo>
                      <a:pt x="24" y="35"/>
                    </a:lnTo>
                    <a:lnTo>
                      <a:pt x="37" y="35"/>
                    </a:lnTo>
                    <a:lnTo>
                      <a:pt x="48" y="35"/>
                    </a:lnTo>
                    <a:lnTo>
                      <a:pt x="55" y="31"/>
                    </a:lnTo>
                    <a:lnTo>
                      <a:pt x="59" y="27"/>
                    </a:lnTo>
                    <a:close/>
                  </a:path>
                </a:pathLst>
              </a:custGeom>
              <a:solidFill>
                <a:srgbClr val="FDF4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4" name="任意多边形 311983"/>
              <p:cNvSpPr/>
              <p:nvPr/>
            </p:nvSpPr>
            <p:spPr>
              <a:xfrm>
                <a:off x="3824" y="1412"/>
                <a:ext cx="59" cy="32"/>
              </a:xfrm>
              <a:custGeom>
                <a:rect l="0" t="0" r="0" b="0"/>
                <a:pathLst>
                  <a:path w="59" h="32">
                    <a:moveTo>
                      <a:pt x="59" y="24"/>
                    </a:moveTo>
                    <a:lnTo>
                      <a:pt x="57" y="17"/>
                    </a:lnTo>
                    <a:lnTo>
                      <a:pt x="53" y="10"/>
                    </a:lnTo>
                    <a:lnTo>
                      <a:pt x="44" y="4"/>
                    </a:lnTo>
                    <a:lnTo>
                      <a:pt x="33" y="0"/>
                    </a:lnTo>
                    <a:lnTo>
                      <a:pt x="22" y="0"/>
                    </a:lnTo>
                    <a:lnTo>
                      <a:pt x="11" y="0"/>
                    </a:lnTo>
                    <a:lnTo>
                      <a:pt x="5" y="4"/>
                    </a:lnTo>
                    <a:lnTo>
                      <a:pt x="0" y="8"/>
                    </a:lnTo>
                    <a:lnTo>
                      <a:pt x="0" y="15"/>
                    </a:lnTo>
                    <a:lnTo>
                      <a:pt x="7" y="21"/>
                    </a:lnTo>
                    <a:lnTo>
                      <a:pt x="13" y="28"/>
                    </a:lnTo>
                    <a:lnTo>
                      <a:pt x="26" y="32"/>
                    </a:lnTo>
                    <a:lnTo>
                      <a:pt x="37" y="32"/>
                    </a:lnTo>
                    <a:lnTo>
                      <a:pt x="46" y="32"/>
                    </a:lnTo>
                    <a:lnTo>
                      <a:pt x="55" y="28"/>
                    </a:lnTo>
                    <a:lnTo>
                      <a:pt x="59" y="24"/>
                    </a:lnTo>
                    <a:close/>
                  </a:path>
                </a:pathLst>
              </a:custGeom>
              <a:solidFill>
                <a:srgbClr val="FDF4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5" name="任意多边形 311984"/>
              <p:cNvSpPr/>
              <p:nvPr/>
            </p:nvSpPr>
            <p:spPr>
              <a:xfrm>
                <a:off x="3726" y="1189"/>
                <a:ext cx="63" cy="78"/>
              </a:xfrm>
              <a:custGeom>
                <a:rect l="0" t="0" r="0" b="0"/>
                <a:pathLst>
                  <a:path w="62" h="78">
                    <a:moveTo>
                      <a:pt x="17" y="76"/>
                    </a:moveTo>
                    <a:lnTo>
                      <a:pt x="17" y="76"/>
                    </a:lnTo>
                    <a:lnTo>
                      <a:pt x="17" y="65"/>
                    </a:lnTo>
                    <a:lnTo>
                      <a:pt x="20" y="56"/>
                    </a:lnTo>
                    <a:lnTo>
                      <a:pt x="24" y="45"/>
                    </a:lnTo>
                    <a:lnTo>
                      <a:pt x="28" y="37"/>
                    </a:lnTo>
                    <a:lnTo>
                      <a:pt x="35" y="30"/>
                    </a:lnTo>
                    <a:lnTo>
                      <a:pt x="44" y="24"/>
                    </a:lnTo>
                    <a:lnTo>
                      <a:pt x="52" y="19"/>
                    </a:lnTo>
                    <a:lnTo>
                      <a:pt x="63" y="17"/>
                    </a:lnTo>
                    <a:lnTo>
                      <a:pt x="61" y="0"/>
                    </a:lnTo>
                    <a:lnTo>
                      <a:pt x="46" y="2"/>
                    </a:lnTo>
                    <a:lnTo>
                      <a:pt x="35" y="8"/>
                    </a:lnTo>
                    <a:lnTo>
                      <a:pt x="24" y="17"/>
                    </a:lnTo>
                    <a:lnTo>
                      <a:pt x="13" y="26"/>
                    </a:lnTo>
                    <a:lnTo>
                      <a:pt x="6" y="39"/>
                    </a:lnTo>
                    <a:lnTo>
                      <a:pt x="2" y="50"/>
                    </a:lnTo>
                    <a:lnTo>
                      <a:pt x="0" y="65"/>
                    </a:lnTo>
                    <a:lnTo>
                      <a:pt x="0" y="78"/>
                    </a:lnTo>
                    <a:lnTo>
                      <a:pt x="0" y="78"/>
                    </a:lnTo>
                    <a:lnTo>
                      <a:pt x="17" y="76"/>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6" name="任意多边形 311985"/>
              <p:cNvSpPr/>
              <p:nvPr/>
            </p:nvSpPr>
            <p:spPr>
              <a:xfrm>
                <a:off x="3726" y="1265"/>
                <a:ext cx="79" cy="66"/>
              </a:xfrm>
              <a:custGeom>
                <a:rect l="0" t="0" r="0" b="0"/>
                <a:pathLst>
                  <a:path w="79" h="66">
                    <a:moveTo>
                      <a:pt x="76" y="46"/>
                    </a:moveTo>
                    <a:lnTo>
                      <a:pt x="65" y="46"/>
                    </a:lnTo>
                    <a:lnTo>
                      <a:pt x="55" y="46"/>
                    </a:lnTo>
                    <a:lnTo>
                      <a:pt x="46" y="42"/>
                    </a:lnTo>
                    <a:lnTo>
                      <a:pt x="37" y="37"/>
                    </a:lnTo>
                    <a:lnTo>
                      <a:pt x="30" y="28"/>
                    </a:lnTo>
                    <a:lnTo>
                      <a:pt x="24" y="22"/>
                    </a:lnTo>
                    <a:lnTo>
                      <a:pt x="20" y="11"/>
                    </a:lnTo>
                    <a:lnTo>
                      <a:pt x="17" y="0"/>
                    </a:lnTo>
                    <a:lnTo>
                      <a:pt x="0" y="2"/>
                    </a:lnTo>
                    <a:lnTo>
                      <a:pt x="2" y="18"/>
                    </a:lnTo>
                    <a:lnTo>
                      <a:pt x="9" y="31"/>
                    </a:lnTo>
                    <a:lnTo>
                      <a:pt x="17" y="42"/>
                    </a:lnTo>
                    <a:lnTo>
                      <a:pt x="26" y="50"/>
                    </a:lnTo>
                    <a:lnTo>
                      <a:pt x="37" y="59"/>
                    </a:lnTo>
                    <a:lnTo>
                      <a:pt x="50" y="63"/>
                    </a:lnTo>
                    <a:lnTo>
                      <a:pt x="63" y="66"/>
                    </a:lnTo>
                    <a:lnTo>
                      <a:pt x="79" y="66"/>
                    </a:lnTo>
                    <a:lnTo>
                      <a:pt x="76" y="46"/>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7" name="任意多边形 311986"/>
              <p:cNvSpPr/>
              <p:nvPr/>
            </p:nvSpPr>
            <p:spPr>
              <a:xfrm>
                <a:off x="4012" y="1298"/>
                <a:ext cx="55" cy="92"/>
              </a:xfrm>
              <a:custGeom>
                <a:rect l="0" t="0" r="0" b="0"/>
                <a:pathLst>
                  <a:path w="55" h="92">
                    <a:moveTo>
                      <a:pt x="0" y="17"/>
                    </a:moveTo>
                    <a:lnTo>
                      <a:pt x="0" y="17"/>
                    </a:lnTo>
                    <a:lnTo>
                      <a:pt x="11" y="24"/>
                    </a:lnTo>
                    <a:lnTo>
                      <a:pt x="20" y="28"/>
                    </a:lnTo>
                    <a:lnTo>
                      <a:pt x="26" y="37"/>
                    </a:lnTo>
                    <a:lnTo>
                      <a:pt x="31" y="46"/>
                    </a:lnTo>
                    <a:lnTo>
                      <a:pt x="33" y="54"/>
                    </a:lnTo>
                    <a:lnTo>
                      <a:pt x="35" y="65"/>
                    </a:lnTo>
                    <a:lnTo>
                      <a:pt x="35" y="76"/>
                    </a:lnTo>
                    <a:lnTo>
                      <a:pt x="33" y="87"/>
                    </a:lnTo>
                    <a:lnTo>
                      <a:pt x="50" y="92"/>
                    </a:lnTo>
                    <a:lnTo>
                      <a:pt x="53" y="79"/>
                    </a:lnTo>
                    <a:lnTo>
                      <a:pt x="55" y="63"/>
                    </a:lnTo>
                    <a:lnTo>
                      <a:pt x="53" y="50"/>
                    </a:lnTo>
                    <a:lnTo>
                      <a:pt x="48" y="37"/>
                    </a:lnTo>
                    <a:lnTo>
                      <a:pt x="39" y="26"/>
                    </a:lnTo>
                    <a:lnTo>
                      <a:pt x="31" y="15"/>
                    </a:lnTo>
                    <a:lnTo>
                      <a:pt x="20" y="6"/>
                    </a:lnTo>
                    <a:lnTo>
                      <a:pt x="7" y="0"/>
                    </a:lnTo>
                    <a:lnTo>
                      <a:pt x="7" y="0"/>
                    </a:lnTo>
                    <a:lnTo>
                      <a:pt x="0" y="17"/>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8" name="任意多边形 311987"/>
              <p:cNvSpPr/>
              <p:nvPr/>
            </p:nvSpPr>
            <p:spPr>
              <a:xfrm>
                <a:off x="3929" y="1296"/>
                <a:ext cx="90" cy="52"/>
              </a:xfrm>
              <a:custGeom>
                <a:rect l="0" t="0" r="0" b="0"/>
                <a:pathLst>
                  <a:path w="90" h="52">
                    <a:moveTo>
                      <a:pt x="18" y="52"/>
                    </a:moveTo>
                    <a:lnTo>
                      <a:pt x="22" y="43"/>
                    </a:lnTo>
                    <a:lnTo>
                      <a:pt x="28" y="35"/>
                    </a:lnTo>
                    <a:lnTo>
                      <a:pt x="37" y="28"/>
                    </a:lnTo>
                    <a:lnTo>
                      <a:pt x="44" y="22"/>
                    </a:lnTo>
                    <a:lnTo>
                      <a:pt x="55" y="19"/>
                    </a:lnTo>
                    <a:lnTo>
                      <a:pt x="63" y="17"/>
                    </a:lnTo>
                    <a:lnTo>
                      <a:pt x="74" y="17"/>
                    </a:lnTo>
                    <a:lnTo>
                      <a:pt x="83" y="19"/>
                    </a:lnTo>
                    <a:lnTo>
                      <a:pt x="90" y="2"/>
                    </a:lnTo>
                    <a:lnTo>
                      <a:pt x="77" y="0"/>
                    </a:lnTo>
                    <a:lnTo>
                      <a:pt x="63" y="0"/>
                    </a:lnTo>
                    <a:lnTo>
                      <a:pt x="50" y="2"/>
                    </a:lnTo>
                    <a:lnTo>
                      <a:pt x="37" y="6"/>
                    </a:lnTo>
                    <a:lnTo>
                      <a:pt x="24" y="13"/>
                    </a:lnTo>
                    <a:lnTo>
                      <a:pt x="15" y="22"/>
                    </a:lnTo>
                    <a:lnTo>
                      <a:pt x="7" y="32"/>
                    </a:lnTo>
                    <a:lnTo>
                      <a:pt x="0" y="46"/>
                    </a:lnTo>
                    <a:lnTo>
                      <a:pt x="18" y="52"/>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89" name="任意多边形 311988"/>
              <p:cNvSpPr/>
              <p:nvPr/>
            </p:nvSpPr>
            <p:spPr>
              <a:xfrm>
                <a:off x="3737" y="1525"/>
                <a:ext cx="98" cy="44"/>
              </a:xfrm>
              <a:custGeom>
                <a:rect l="0" t="0" r="0" b="0"/>
                <a:pathLst>
                  <a:path w="98" h="44">
                    <a:moveTo>
                      <a:pt x="87" y="18"/>
                    </a:moveTo>
                    <a:lnTo>
                      <a:pt x="87" y="18"/>
                    </a:lnTo>
                    <a:lnTo>
                      <a:pt x="78" y="22"/>
                    </a:lnTo>
                    <a:lnTo>
                      <a:pt x="68" y="24"/>
                    </a:lnTo>
                    <a:lnTo>
                      <a:pt x="59" y="24"/>
                    </a:lnTo>
                    <a:lnTo>
                      <a:pt x="48" y="24"/>
                    </a:lnTo>
                    <a:lnTo>
                      <a:pt x="39" y="20"/>
                    </a:lnTo>
                    <a:lnTo>
                      <a:pt x="30" y="15"/>
                    </a:lnTo>
                    <a:lnTo>
                      <a:pt x="24" y="9"/>
                    </a:lnTo>
                    <a:lnTo>
                      <a:pt x="17" y="0"/>
                    </a:lnTo>
                    <a:lnTo>
                      <a:pt x="0" y="11"/>
                    </a:lnTo>
                    <a:lnTo>
                      <a:pt x="9" y="22"/>
                    </a:lnTo>
                    <a:lnTo>
                      <a:pt x="19" y="31"/>
                    </a:lnTo>
                    <a:lnTo>
                      <a:pt x="33" y="37"/>
                    </a:lnTo>
                    <a:lnTo>
                      <a:pt x="44" y="42"/>
                    </a:lnTo>
                    <a:lnTo>
                      <a:pt x="59" y="44"/>
                    </a:lnTo>
                    <a:lnTo>
                      <a:pt x="72" y="44"/>
                    </a:lnTo>
                    <a:lnTo>
                      <a:pt x="85" y="39"/>
                    </a:lnTo>
                    <a:lnTo>
                      <a:pt x="98" y="33"/>
                    </a:lnTo>
                    <a:lnTo>
                      <a:pt x="98" y="33"/>
                    </a:lnTo>
                    <a:lnTo>
                      <a:pt x="87" y="18"/>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0" name="任意多边形 311989"/>
              <p:cNvSpPr/>
              <p:nvPr/>
            </p:nvSpPr>
            <p:spPr>
              <a:xfrm>
                <a:off x="3824" y="1460"/>
                <a:ext cx="44" cy="98"/>
              </a:xfrm>
              <a:custGeom>
                <a:rect l="0" t="0" r="0" b="0"/>
                <a:pathLst>
                  <a:path w="44" h="98">
                    <a:moveTo>
                      <a:pt x="18" y="8"/>
                    </a:moveTo>
                    <a:lnTo>
                      <a:pt x="22" y="17"/>
                    </a:lnTo>
                    <a:lnTo>
                      <a:pt x="24" y="28"/>
                    </a:lnTo>
                    <a:lnTo>
                      <a:pt x="24" y="39"/>
                    </a:lnTo>
                    <a:lnTo>
                      <a:pt x="24" y="48"/>
                    </a:lnTo>
                    <a:lnTo>
                      <a:pt x="20" y="59"/>
                    </a:lnTo>
                    <a:lnTo>
                      <a:pt x="16" y="67"/>
                    </a:lnTo>
                    <a:lnTo>
                      <a:pt x="9" y="76"/>
                    </a:lnTo>
                    <a:lnTo>
                      <a:pt x="0" y="83"/>
                    </a:lnTo>
                    <a:lnTo>
                      <a:pt x="11" y="98"/>
                    </a:lnTo>
                    <a:lnTo>
                      <a:pt x="22" y="89"/>
                    </a:lnTo>
                    <a:lnTo>
                      <a:pt x="31" y="78"/>
                    </a:lnTo>
                    <a:lnTo>
                      <a:pt x="37" y="65"/>
                    </a:lnTo>
                    <a:lnTo>
                      <a:pt x="42" y="52"/>
                    </a:lnTo>
                    <a:lnTo>
                      <a:pt x="44" y="39"/>
                    </a:lnTo>
                    <a:lnTo>
                      <a:pt x="42" y="26"/>
                    </a:lnTo>
                    <a:lnTo>
                      <a:pt x="40" y="13"/>
                    </a:lnTo>
                    <a:lnTo>
                      <a:pt x="33" y="0"/>
                    </a:lnTo>
                    <a:lnTo>
                      <a:pt x="18" y="8"/>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1" name="任意多边形 311990"/>
              <p:cNvSpPr/>
              <p:nvPr/>
            </p:nvSpPr>
            <p:spPr>
              <a:xfrm>
                <a:off x="3293" y="1739"/>
                <a:ext cx="81" cy="81"/>
              </a:xfrm>
              <a:custGeom>
                <a:rect l="0" t="0" r="0" b="0"/>
                <a:pathLst>
                  <a:path w="81" h="81">
                    <a:moveTo>
                      <a:pt x="0" y="42"/>
                    </a:moveTo>
                    <a:lnTo>
                      <a:pt x="2" y="51"/>
                    </a:lnTo>
                    <a:lnTo>
                      <a:pt x="5" y="59"/>
                    </a:lnTo>
                    <a:lnTo>
                      <a:pt x="9" y="66"/>
                    </a:lnTo>
                    <a:lnTo>
                      <a:pt x="13" y="70"/>
                    </a:lnTo>
                    <a:lnTo>
                      <a:pt x="20" y="75"/>
                    </a:lnTo>
                    <a:lnTo>
                      <a:pt x="27" y="79"/>
                    </a:lnTo>
                    <a:lnTo>
                      <a:pt x="35" y="81"/>
                    </a:lnTo>
                    <a:lnTo>
                      <a:pt x="42" y="81"/>
                    </a:lnTo>
                    <a:lnTo>
                      <a:pt x="51" y="81"/>
                    </a:lnTo>
                    <a:lnTo>
                      <a:pt x="57" y="77"/>
                    </a:lnTo>
                    <a:lnTo>
                      <a:pt x="66" y="75"/>
                    </a:lnTo>
                    <a:lnTo>
                      <a:pt x="70" y="68"/>
                    </a:lnTo>
                    <a:lnTo>
                      <a:pt x="75" y="62"/>
                    </a:lnTo>
                    <a:lnTo>
                      <a:pt x="79" y="55"/>
                    </a:lnTo>
                    <a:lnTo>
                      <a:pt x="81" y="48"/>
                    </a:lnTo>
                    <a:lnTo>
                      <a:pt x="81" y="40"/>
                    </a:lnTo>
                    <a:lnTo>
                      <a:pt x="81" y="31"/>
                    </a:lnTo>
                    <a:lnTo>
                      <a:pt x="77" y="24"/>
                    </a:lnTo>
                    <a:lnTo>
                      <a:pt x="72" y="18"/>
                    </a:lnTo>
                    <a:lnTo>
                      <a:pt x="68" y="11"/>
                    </a:lnTo>
                    <a:lnTo>
                      <a:pt x="61" y="7"/>
                    </a:lnTo>
                    <a:lnTo>
                      <a:pt x="55" y="2"/>
                    </a:lnTo>
                    <a:lnTo>
                      <a:pt x="48" y="0"/>
                    </a:lnTo>
                    <a:lnTo>
                      <a:pt x="40" y="0"/>
                    </a:lnTo>
                    <a:lnTo>
                      <a:pt x="31" y="2"/>
                    </a:lnTo>
                    <a:lnTo>
                      <a:pt x="24" y="5"/>
                    </a:lnTo>
                    <a:lnTo>
                      <a:pt x="18" y="9"/>
                    </a:lnTo>
                    <a:lnTo>
                      <a:pt x="11" y="13"/>
                    </a:lnTo>
                    <a:lnTo>
                      <a:pt x="7" y="20"/>
                    </a:lnTo>
                    <a:lnTo>
                      <a:pt x="2" y="27"/>
                    </a:lnTo>
                    <a:lnTo>
                      <a:pt x="0" y="35"/>
                    </a:lnTo>
                    <a:lnTo>
                      <a:pt x="0" y="42"/>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2" name="任意多边形 311991"/>
              <p:cNvSpPr/>
              <p:nvPr/>
            </p:nvSpPr>
            <p:spPr>
              <a:xfrm>
                <a:off x="4772" y="1608"/>
                <a:ext cx="81" cy="81"/>
              </a:xfrm>
              <a:custGeom>
                <a:rect l="0" t="0" r="0" b="0"/>
                <a:pathLst>
                  <a:path w="81" h="81">
                    <a:moveTo>
                      <a:pt x="40" y="81"/>
                    </a:moveTo>
                    <a:lnTo>
                      <a:pt x="48" y="81"/>
                    </a:lnTo>
                    <a:lnTo>
                      <a:pt x="55" y="79"/>
                    </a:lnTo>
                    <a:lnTo>
                      <a:pt x="64" y="74"/>
                    </a:lnTo>
                    <a:lnTo>
                      <a:pt x="68" y="70"/>
                    </a:lnTo>
                    <a:lnTo>
                      <a:pt x="75" y="64"/>
                    </a:lnTo>
                    <a:lnTo>
                      <a:pt x="77" y="57"/>
                    </a:lnTo>
                    <a:lnTo>
                      <a:pt x="79" y="48"/>
                    </a:lnTo>
                    <a:lnTo>
                      <a:pt x="81" y="42"/>
                    </a:lnTo>
                    <a:lnTo>
                      <a:pt x="79" y="33"/>
                    </a:lnTo>
                    <a:lnTo>
                      <a:pt x="77" y="24"/>
                    </a:lnTo>
                    <a:lnTo>
                      <a:pt x="75" y="18"/>
                    </a:lnTo>
                    <a:lnTo>
                      <a:pt x="68" y="13"/>
                    </a:lnTo>
                    <a:lnTo>
                      <a:pt x="64" y="7"/>
                    </a:lnTo>
                    <a:lnTo>
                      <a:pt x="55" y="5"/>
                    </a:lnTo>
                    <a:lnTo>
                      <a:pt x="48" y="2"/>
                    </a:lnTo>
                    <a:lnTo>
                      <a:pt x="40" y="0"/>
                    </a:lnTo>
                    <a:lnTo>
                      <a:pt x="33" y="2"/>
                    </a:lnTo>
                    <a:lnTo>
                      <a:pt x="24" y="5"/>
                    </a:lnTo>
                    <a:lnTo>
                      <a:pt x="18" y="7"/>
                    </a:lnTo>
                    <a:lnTo>
                      <a:pt x="11" y="13"/>
                    </a:lnTo>
                    <a:lnTo>
                      <a:pt x="7" y="18"/>
                    </a:lnTo>
                    <a:lnTo>
                      <a:pt x="3" y="24"/>
                    </a:lnTo>
                    <a:lnTo>
                      <a:pt x="0" y="33"/>
                    </a:lnTo>
                    <a:lnTo>
                      <a:pt x="0" y="42"/>
                    </a:lnTo>
                    <a:lnTo>
                      <a:pt x="0" y="48"/>
                    </a:lnTo>
                    <a:lnTo>
                      <a:pt x="3" y="57"/>
                    </a:lnTo>
                    <a:lnTo>
                      <a:pt x="7" y="64"/>
                    </a:lnTo>
                    <a:lnTo>
                      <a:pt x="11" y="70"/>
                    </a:lnTo>
                    <a:lnTo>
                      <a:pt x="18" y="74"/>
                    </a:lnTo>
                    <a:lnTo>
                      <a:pt x="24" y="79"/>
                    </a:lnTo>
                    <a:lnTo>
                      <a:pt x="33" y="81"/>
                    </a:lnTo>
                    <a:lnTo>
                      <a:pt x="40"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3" name="任意多边形 311992"/>
              <p:cNvSpPr/>
              <p:nvPr/>
            </p:nvSpPr>
            <p:spPr>
              <a:xfrm>
                <a:off x="4261" y="1995"/>
                <a:ext cx="81" cy="81"/>
              </a:xfrm>
              <a:custGeom>
                <a:rect l="0" t="0" r="0" b="0"/>
                <a:pathLst>
                  <a:path w="81" h="81">
                    <a:moveTo>
                      <a:pt x="39" y="81"/>
                    </a:moveTo>
                    <a:lnTo>
                      <a:pt x="48" y="79"/>
                    </a:lnTo>
                    <a:lnTo>
                      <a:pt x="55" y="76"/>
                    </a:lnTo>
                    <a:lnTo>
                      <a:pt x="64" y="74"/>
                    </a:lnTo>
                    <a:lnTo>
                      <a:pt x="68" y="68"/>
                    </a:lnTo>
                    <a:lnTo>
                      <a:pt x="74" y="63"/>
                    </a:lnTo>
                    <a:lnTo>
                      <a:pt x="77" y="57"/>
                    </a:lnTo>
                    <a:lnTo>
                      <a:pt x="79" y="48"/>
                    </a:lnTo>
                    <a:lnTo>
                      <a:pt x="81" y="39"/>
                    </a:lnTo>
                    <a:lnTo>
                      <a:pt x="79" y="33"/>
                    </a:lnTo>
                    <a:lnTo>
                      <a:pt x="77" y="24"/>
                    </a:lnTo>
                    <a:lnTo>
                      <a:pt x="74" y="17"/>
                    </a:lnTo>
                    <a:lnTo>
                      <a:pt x="68" y="11"/>
                    </a:lnTo>
                    <a:lnTo>
                      <a:pt x="64" y="7"/>
                    </a:lnTo>
                    <a:lnTo>
                      <a:pt x="55" y="2"/>
                    </a:lnTo>
                    <a:lnTo>
                      <a:pt x="48" y="0"/>
                    </a:lnTo>
                    <a:lnTo>
                      <a:pt x="39" y="0"/>
                    </a:lnTo>
                    <a:lnTo>
                      <a:pt x="33" y="0"/>
                    </a:lnTo>
                    <a:lnTo>
                      <a:pt x="24" y="2"/>
                    </a:lnTo>
                    <a:lnTo>
                      <a:pt x="18" y="7"/>
                    </a:lnTo>
                    <a:lnTo>
                      <a:pt x="11" y="11"/>
                    </a:lnTo>
                    <a:lnTo>
                      <a:pt x="7" y="17"/>
                    </a:lnTo>
                    <a:lnTo>
                      <a:pt x="2" y="24"/>
                    </a:lnTo>
                    <a:lnTo>
                      <a:pt x="0" y="33"/>
                    </a:lnTo>
                    <a:lnTo>
                      <a:pt x="0" y="39"/>
                    </a:lnTo>
                    <a:lnTo>
                      <a:pt x="0" y="48"/>
                    </a:lnTo>
                    <a:lnTo>
                      <a:pt x="2" y="57"/>
                    </a:lnTo>
                    <a:lnTo>
                      <a:pt x="7" y="63"/>
                    </a:lnTo>
                    <a:lnTo>
                      <a:pt x="11" y="68"/>
                    </a:lnTo>
                    <a:lnTo>
                      <a:pt x="18" y="74"/>
                    </a:lnTo>
                    <a:lnTo>
                      <a:pt x="24" y="76"/>
                    </a:lnTo>
                    <a:lnTo>
                      <a:pt x="33" y="79"/>
                    </a:lnTo>
                    <a:lnTo>
                      <a:pt x="39"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4" name="任意多边形 311993"/>
              <p:cNvSpPr/>
              <p:nvPr/>
            </p:nvSpPr>
            <p:spPr>
              <a:xfrm>
                <a:off x="4008" y="2135"/>
                <a:ext cx="81" cy="81"/>
              </a:xfrm>
              <a:custGeom>
                <a:rect l="0" t="0" r="0" b="0"/>
                <a:pathLst>
                  <a:path w="81" h="81">
                    <a:moveTo>
                      <a:pt x="39" y="81"/>
                    </a:moveTo>
                    <a:lnTo>
                      <a:pt x="48" y="81"/>
                    </a:lnTo>
                    <a:lnTo>
                      <a:pt x="54" y="79"/>
                    </a:lnTo>
                    <a:lnTo>
                      <a:pt x="61" y="74"/>
                    </a:lnTo>
                    <a:lnTo>
                      <a:pt x="67" y="70"/>
                    </a:lnTo>
                    <a:lnTo>
                      <a:pt x="72" y="63"/>
                    </a:lnTo>
                    <a:lnTo>
                      <a:pt x="76" y="57"/>
                    </a:lnTo>
                    <a:lnTo>
                      <a:pt x="78" y="48"/>
                    </a:lnTo>
                    <a:lnTo>
                      <a:pt x="81" y="41"/>
                    </a:lnTo>
                    <a:lnTo>
                      <a:pt x="78" y="33"/>
                    </a:lnTo>
                    <a:lnTo>
                      <a:pt x="76" y="26"/>
                    </a:lnTo>
                    <a:lnTo>
                      <a:pt x="72" y="17"/>
                    </a:lnTo>
                    <a:lnTo>
                      <a:pt x="67" y="13"/>
                    </a:lnTo>
                    <a:lnTo>
                      <a:pt x="61" y="6"/>
                    </a:lnTo>
                    <a:lnTo>
                      <a:pt x="54" y="4"/>
                    </a:lnTo>
                    <a:lnTo>
                      <a:pt x="48" y="2"/>
                    </a:lnTo>
                    <a:lnTo>
                      <a:pt x="39" y="0"/>
                    </a:lnTo>
                    <a:lnTo>
                      <a:pt x="30" y="2"/>
                    </a:lnTo>
                    <a:lnTo>
                      <a:pt x="24" y="4"/>
                    </a:lnTo>
                    <a:lnTo>
                      <a:pt x="17" y="6"/>
                    </a:lnTo>
                    <a:lnTo>
                      <a:pt x="11" y="13"/>
                    </a:lnTo>
                    <a:lnTo>
                      <a:pt x="6" y="17"/>
                    </a:lnTo>
                    <a:lnTo>
                      <a:pt x="2" y="26"/>
                    </a:lnTo>
                    <a:lnTo>
                      <a:pt x="0" y="33"/>
                    </a:lnTo>
                    <a:lnTo>
                      <a:pt x="0" y="41"/>
                    </a:lnTo>
                    <a:lnTo>
                      <a:pt x="0" y="48"/>
                    </a:lnTo>
                    <a:lnTo>
                      <a:pt x="2" y="57"/>
                    </a:lnTo>
                    <a:lnTo>
                      <a:pt x="6" y="63"/>
                    </a:lnTo>
                    <a:lnTo>
                      <a:pt x="11" y="70"/>
                    </a:lnTo>
                    <a:lnTo>
                      <a:pt x="17" y="74"/>
                    </a:lnTo>
                    <a:lnTo>
                      <a:pt x="24" y="79"/>
                    </a:lnTo>
                    <a:lnTo>
                      <a:pt x="30" y="81"/>
                    </a:lnTo>
                    <a:lnTo>
                      <a:pt x="39"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5" name="任意多边形 311994"/>
              <p:cNvSpPr/>
              <p:nvPr/>
            </p:nvSpPr>
            <p:spPr>
              <a:xfrm>
                <a:off x="4650" y="2135"/>
                <a:ext cx="81" cy="81"/>
              </a:xfrm>
              <a:custGeom>
                <a:rect l="0" t="0" r="0" b="0"/>
                <a:pathLst>
                  <a:path w="81" h="81">
                    <a:moveTo>
                      <a:pt x="13" y="70"/>
                    </a:moveTo>
                    <a:lnTo>
                      <a:pt x="20" y="74"/>
                    </a:lnTo>
                    <a:lnTo>
                      <a:pt x="26" y="79"/>
                    </a:lnTo>
                    <a:lnTo>
                      <a:pt x="35" y="81"/>
                    </a:lnTo>
                    <a:lnTo>
                      <a:pt x="42" y="81"/>
                    </a:lnTo>
                    <a:lnTo>
                      <a:pt x="50" y="79"/>
                    </a:lnTo>
                    <a:lnTo>
                      <a:pt x="57" y="76"/>
                    </a:lnTo>
                    <a:lnTo>
                      <a:pt x="63" y="72"/>
                    </a:lnTo>
                    <a:lnTo>
                      <a:pt x="70" y="68"/>
                    </a:lnTo>
                    <a:lnTo>
                      <a:pt x="74" y="61"/>
                    </a:lnTo>
                    <a:lnTo>
                      <a:pt x="79" y="55"/>
                    </a:lnTo>
                    <a:lnTo>
                      <a:pt x="81" y="46"/>
                    </a:lnTo>
                    <a:lnTo>
                      <a:pt x="81" y="39"/>
                    </a:lnTo>
                    <a:lnTo>
                      <a:pt x="81" y="30"/>
                    </a:lnTo>
                    <a:lnTo>
                      <a:pt x="79" y="24"/>
                    </a:lnTo>
                    <a:lnTo>
                      <a:pt x="74" y="17"/>
                    </a:lnTo>
                    <a:lnTo>
                      <a:pt x="68" y="11"/>
                    </a:lnTo>
                    <a:lnTo>
                      <a:pt x="61" y="6"/>
                    </a:lnTo>
                    <a:lnTo>
                      <a:pt x="55" y="2"/>
                    </a:lnTo>
                    <a:lnTo>
                      <a:pt x="48" y="0"/>
                    </a:lnTo>
                    <a:lnTo>
                      <a:pt x="39" y="0"/>
                    </a:lnTo>
                    <a:lnTo>
                      <a:pt x="33" y="0"/>
                    </a:lnTo>
                    <a:lnTo>
                      <a:pt x="24" y="2"/>
                    </a:lnTo>
                    <a:lnTo>
                      <a:pt x="18" y="6"/>
                    </a:lnTo>
                    <a:lnTo>
                      <a:pt x="11" y="13"/>
                    </a:lnTo>
                    <a:lnTo>
                      <a:pt x="7" y="20"/>
                    </a:lnTo>
                    <a:lnTo>
                      <a:pt x="2" y="26"/>
                    </a:lnTo>
                    <a:lnTo>
                      <a:pt x="0" y="33"/>
                    </a:lnTo>
                    <a:lnTo>
                      <a:pt x="0" y="41"/>
                    </a:lnTo>
                    <a:lnTo>
                      <a:pt x="2" y="48"/>
                    </a:lnTo>
                    <a:lnTo>
                      <a:pt x="4" y="57"/>
                    </a:lnTo>
                    <a:lnTo>
                      <a:pt x="9" y="63"/>
                    </a:lnTo>
                    <a:lnTo>
                      <a:pt x="13" y="70"/>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6" name="任意多边形 311995"/>
              <p:cNvSpPr/>
              <p:nvPr/>
            </p:nvSpPr>
            <p:spPr>
              <a:xfrm>
                <a:off x="4591" y="1969"/>
                <a:ext cx="81" cy="81"/>
              </a:xfrm>
              <a:custGeom>
                <a:rect l="0" t="0" r="0" b="0"/>
                <a:pathLst>
                  <a:path w="81" h="81">
                    <a:moveTo>
                      <a:pt x="13" y="70"/>
                    </a:moveTo>
                    <a:lnTo>
                      <a:pt x="20" y="76"/>
                    </a:lnTo>
                    <a:lnTo>
                      <a:pt x="26" y="78"/>
                    </a:lnTo>
                    <a:lnTo>
                      <a:pt x="33" y="81"/>
                    </a:lnTo>
                    <a:lnTo>
                      <a:pt x="42" y="81"/>
                    </a:lnTo>
                    <a:lnTo>
                      <a:pt x="48" y="81"/>
                    </a:lnTo>
                    <a:lnTo>
                      <a:pt x="57" y="78"/>
                    </a:lnTo>
                    <a:lnTo>
                      <a:pt x="63" y="74"/>
                    </a:lnTo>
                    <a:lnTo>
                      <a:pt x="70" y="70"/>
                    </a:lnTo>
                    <a:lnTo>
                      <a:pt x="74" y="63"/>
                    </a:lnTo>
                    <a:lnTo>
                      <a:pt x="79" y="54"/>
                    </a:lnTo>
                    <a:lnTo>
                      <a:pt x="79" y="48"/>
                    </a:lnTo>
                    <a:lnTo>
                      <a:pt x="81" y="39"/>
                    </a:lnTo>
                    <a:lnTo>
                      <a:pt x="79" y="33"/>
                    </a:lnTo>
                    <a:lnTo>
                      <a:pt x="77" y="24"/>
                    </a:lnTo>
                    <a:lnTo>
                      <a:pt x="72" y="17"/>
                    </a:lnTo>
                    <a:lnTo>
                      <a:pt x="68" y="11"/>
                    </a:lnTo>
                    <a:lnTo>
                      <a:pt x="61" y="6"/>
                    </a:lnTo>
                    <a:lnTo>
                      <a:pt x="55" y="4"/>
                    </a:lnTo>
                    <a:lnTo>
                      <a:pt x="46" y="2"/>
                    </a:lnTo>
                    <a:lnTo>
                      <a:pt x="39" y="0"/>
                    </a:lnTo>
                    <a:lnTo>
                      <a:pt x="31" y="2"/>
                    </a:lnTo>
                    <a:lnTo>
                      <a:pt x="24" y="4"/>
                    </a:lnTo>
                    <a:lnTo>
                      <a:pt x="18" y="9"/>
                    </a:lnTo>
                    <a:lnTo>
                      <a:pt x="11" y="13"/>
                    </a:lnTo>
                    <a:lnTo>
                      <a:pt x="4" y="19"/>
                    </a:lnTo>
                    <a:lnTo>
                      <a:pt x="2" y="26"/>
                    </a:lnTo>
                    <a:lnTo>
                      <a:pt x="0" y="35"/>
                    </a:lnTo>
                    <a:lnTo>
                      <a:pt x="0" y="41"/>
                    </a:lnTo>
                    <a:lnTo>
                      <a:pt x="0" y="50"/>
                    </a:lnTo>
                    <a:lnTo>
                      <a:pt x="2" y="57"/>
                    </a:lnTo>
                    <a:lnTo>
                      <a:pt x="7" y="65"/>
                    </a:lnTo>
                    <a:lnTo>
                      <a:pt x="13" y="70"/>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7" name="任意多边形 311996"/>
              <p:cNvSpPr/>
              <p:nvPr/>
            </p:nvSpPr>
            <p:spPr>
              <a:xfrm>
                <a:off x="1078" y="2091"/>
                <a:ext cx="85" cy="101"/>
              </a:xfrm>
              <a:custGeom>
                <a:rect l="0" t="0" r="0" b="0"/>
                <a:pathLst>
                  <a:path w="85" h="100">
                    <a:moveTo>
                      <a:pt x="0" y="31"/>
                    </a:moveTo>
                    <a:lnTo>
                      <a:pt x="85" y="0"/>
                    </a:lnTo>
                    <a:lnTo>
                      <a:pt x="68" y="101"/>
                    </a:lnTo>
                    <a:lnTo>
                      <a:pt x="0" y="31"/>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8" name="任意多边形 311997"/>
              <p:cNvSpPr/>
              <p:nvPr/>
            </p:nvSpPr>
            <p:spPr>
              <a:xfrm>
                <a:off x="750" y="1717"/>
                <a:ext cx="85" cy="101"/>
              </a:xfrm>
              <a:custGeom>
                <a:rect l="0" t="0" r="0" b="0"/>
                <a:pathLst>
                  <a:path w="85" h="100">
                    <a:moveTo>
                      <a:pt x="0" y="31"/>
                    </a:moveTo>
                    <a:lnTo>
                      <a:pt x="85" y="0"/>
                    </a:lnTo>
                    <a:lnTo>
                      <a:pt x="68" y="101"/>
                    </a:lnTo>
                    <a:lnTo>
                      <a:pt x="0" y="31"/>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1999" name="任意多边形 311998"/>
              <p:cNvSpPr/>
              <p:nvPr/>
            </p:nvSpPr>
            <p:spPr>
              <a:xfrm>
                <a:off x="1889" y="1820"/>
                <a:ext cx="80" cy="99"/>
              </a:xfrm>
              <a:custGeom>
                <a:rect l="0" t="0" r="0" b="0"/>
                <a:pathLst>
                  <a:path w="80" h="99">
                    <a:moveTo>
                      <a:pt x="0" y="0"/>
                    </a:moveTo>
                    <a:lnTo>
                      <a:pt x="80" y="40"/>
                    </a:lnTo>
                    <a:lnTo>
                      <a:pt x="2" y="99"/>
                    </a:lnTo>
                    <a:lnTo>
                      <a:pt x="0"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0" name="任意多边形 311999"/>
              <p:cNvSpPr/>
              <p:nvPr/>
            </p:nvSpPr>
            <p:spPr>
              <a:xfrm>
                <a:off x="1884" y="1599"/>
                <a:ext cx="98" cy="81"/>
              </a:xfrm>
              <a:custGeom>
                <a:rect l="0" t="0" r="0" b="0"/>
                <a:pathLst>
                  <a:path w="98" h="81">
                    <a:moveTo>
                      <a:pt x="57" y="0"/>
                    </a:moveTo>
                    <a:lnTo>
                      <a:pt x="98" y="79"/>
                    </a:lnTo>
                    <a:lnTo>
                      <a:pt x="0" y="81"/>
                    </a:lnTo>
                    <a:lnTo>
                      <a:pt x="57"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1" name="任意多边形 312000"/>
              <p:cNvSpPr/>
              <p:nvPr/>
            </p:nvSpPr>
            <p:spPr>
              <a:xfrm>
                <a:off x="1937" y="1597"/>
                <a:ext cx="54" cy="88"/>
              </a:xfrm>
              <a:custGeom>
                <a:rect l="0" t="0" r="0" b="0"/>
                <a:pathLst>
                  <a:path w="54" h="88">
                    <a:moveTo>
                      <a:pt x="45" y="88"/>
                    </a:moveTo>
                    <a:lnTo>
                      <a:pt x="50" y="81"/>
                    </a:lnTo>
                    <a:lnTo>
                      <a:pt x="6" y="0"/>
                    </a:lnTo>
                    <a:lnTo>
                      <a:pt x="0" y="5"/>
                    </a:lnTo>
                    <a:lnTo>
                      <a:pt x="41" y="83"/>
                    </a:lnTo>
                    <a:lnTo>
                      <a:pt x="45" y="88"/>
                    </a:lnTo>
                    <a:lnTo>
                      <a:pt x="45" y="88"/>
                    </a:lnTo>
                    <a:lnTo>
                      <a:pt x="54" y="88"/>
                    </a:lnTo>
                    <a:lnTo>
                      <a:pt x="50" y="81"/>
                    </a:lnTo>
                    <a:lnTo>
                      <a:pt x="45" y="8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2" name="任意多边形 312001"/>
              <p:cNvSpPr/>
              <p:nvPr/>
            </p:nvSpPr>
            <p:spPr>
              <a:xfrm>
                <a:off x="1875" y="1674"/>
                <a:ext cx="107" cy="11"/>
              </a:xfrm>
              <a:custGeom>
                <a:rect l="0" t="0" r="0" b="0"/>
                <a:pathLst>
                  <a:path w="107" h="11">
                    <a:moveTo>
                      <a:pt x="5" y="4"/>
                    </a:moveTo>
                    <a:lnTo>
                      <a:pt x="9" y="11"/>
                    </a:lnTo>
                    <a:lnTo>
                      <a:pt x="107" y="11"/>
                    </a:lnTo>
                    <a:lnTo>
                      <a:pt x="107" y="0"/>
                    </a:lnTo>
                    <a:lnTo>
                      <a:pt x="9" y="2"/>
                    </a:lnTo>
                    <a:lnTo>
                      <a:pt x="5" y="4"/>
                    </a:lnTo>
                    <a:lnTo>
                      <a:pt x="5" y="4"/>
                    </a:lnTo>
                    <a:lnTo>
                      <a:pt x="0" y="11"/>
                    </a:lnTo>
                    <a:lnTo>
                      <a:pt x="9" y="11"/>
                    </a:lnTo>
                    <a:lnTo>
                      <a:pt x="5"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3" name="任意多边形 312002"/>
              <p:cNvSpPr/>
              <p:nvPr/>
            </p:nvSpPr>
            <p:spPr>
              <a:xfrm>
                <a:off x="1880" y="1591"/>
                <a:ext cx="63" cy="91"/>
              </a:xfrm>
              <a:custGeom>
                <a:rect l="0" t="0" r="0" b="0"/>
                <a:pathLst>
                  <a:path w="62" h="91">
                    <a:moveTo>
                      <a:pt x="63" y="6"/>
                    </a:moveTo>
                    <a:lnTo>
                      <a:pt x="57" y="6"/>
                    </a:lnTo>
                    <a:lnTo>
                      <a:pt x="0" y="87"/>
                    </a:lnTo>
                    <a:lnTo>
                      <a:pt x="6" y="91"/>
                    </a:lnTo>
                    <a:lnTo>
                      <a:pt x="63" y="11"/>
                    </a:lnTo>
                    <a:lnTo>
                      <a:pt x="63" y="6"/>
                    </a:lnTo>
                    <a:lnTo>
                      <a:pt x="63" y="6"/>
                    </a:lnTo>
                    <a:lnTo>
                      <a:pt x="61" y="0"/>
                    </a:lnTo>
                    <a:lnTo>
                      <a:pt x="57" y="6"/>
                    </a:lnTo>
                    <a:lnTo>
                      <a:pt x="63" y="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4" name="任意多边形 312003"/>
              <p:cNvSpPr/>
              <p:nvPr/>
            </p:nvSpPr>
            <p:spPr>
              <a:xfrm>
                <a:off x="1902" y="1610"/>
                <a:ext cx="100" cy="83"/>
              </a:xfrm>
              <a:custGeom>
                <a:rect l="0" t="0" r="0" b="0"/>
                <a:pathLst>
                  <a:path w="100" h="83">
                    <a:moveTo>
                      <a:pt x="56" y="0"/>
                    </a:moveTo>
                    <a:lnTo>
                      <a:pt x="100" y="81"/>
                    </a:lnTo>
                    <a:lnTo>
                      <a:pt x="0" y="83"/>
                    </a:lnTo>
                    <a:lnTo>
                      <a:pt x="56" y="0"/>
                    </a:lnTo>
                    <a:close/>
                  </a:path>
                </a:pathLst>
              </a:custGeom>
              <a:solidFill>
                <a:srgbClr val="77B2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5" name="任意多边形 312004"/>
              <p:cNvSpPr/>
              <p:nvPr/>
            </p:nvSpPr>
            <p:spPr>
              <a:xfrm>
                <a:off x="4316" y="1613"/>
                <a:ext cx="81" cy="78"/>
              </a:xfrm>
              <a:custGeom>
                <a:rect l="0" t="0" r="0" b="0"/>
                <a:pathLst>
                  <a:path w="81" h="78">
                    <a:moveTo>
                      <a:pt x="41" y="78"/>
                    </a:moveTo>
                    <a:lnTo>
                      <a:pt x="48" y="78"/>
                    </a:lnTo>
                    <a:lnTo>
                      <a:pt x="57" y="76"/>
                    </a:lnTo>
                    <a:lnTo>
                      <a:pt x="63" y="72"/>
                    </a:lnTo>
                    <a:lnTo>
                      <a:pt x="70" y="67"/>
                    </a:lnTo>
                    <a:lnTo>
                      <a:pt x="74" y="61"/>
                    </a:lnTo>
                    <a:lnTo>
                      <a:pt x="78" y="54"/>
                    </a:lnTo>
                    <a:lnTo>
                      <a:pt x="81" y="48"/>
                    </a:lnTo>
                    <a:lnTo>
                      <a:pt x="81" y="39"/>
                    </a:lnTo>
                    <a:lnTo>
                      <a:pt x="81" y="30"/>
                    </a:lnTo>
                    <a:lnTo>
                      <a:pt x="78" y="24"/>
                    </a:lnTo>
                    <a:lnTo>
                      <a:pt x="74" y="17"/>
                    </a:lnTo>
                    <a:lnTo>
                      <a:pt x="70" y="10"/>
                    </a:lnTo>
                    <a:lnTo>
                      <a:pt x="63" y="6"/>
                    </a:lnTo>
                    <a:lnTo>
                      <a:pt x="57" y="2"/>
                    </a:lnTo>
                    <a:lnTo>
                      <a:pt x="48" y="0"/>
                    </a:lnTo>
                    <a:lnTo>
                      <a:pt x="41" y="0"/>
                    </a:lnTo>
                    <a:lnTo>
                      <a:pt x="33" y="0"/>
                    </a:lnTo>
                    <a:lnTo>
                      <a:pt x="24" y="2"/>
                    </a:lnTo>
                    <a:lnTo>
                      <a:pt x="17" y="6"/>
                    </a:lnTo>
                    <a:lnTo>
                      <a:pt x="11" y="10"/>
                    </a:lnTo>
                    <a:lnTo>
                      <a:pt x="6" y="17"/>
                    </a:lnTo>
                    <a:lnTo>
                      <a:pt x="4" y="24"/>
                    </a:lnTo>
                    <a:lnTo>
                      <a:pt x="0" y="30"/>
                    </a:lnTo>
                    <a:lnTo>
                      <a:pt x="0" y="39"/>
                    </a:lnTo>
                    <a:lnTo>
                      <a:pt x="0" y="48"/>
                    </a:lnTo>
                    <a:lnTo>
                      <a:pt x="4" y="54"/>
                    </a:lnTo>
                    <a:lnTo>
                      <a:pt x="6" y="61"/>
                    </a:lnTo>
                    <a:lnTo>
                      <a:pt x="11" y="67"/>
                    </a:lnTo>
                    <a:lnTo>
                      <a:pt x="17" y="72"/>
                    </a:lnTo>
                    <a:lnTo>
                      <a:pt x="24" y="76"/>
                    </a:lnTo>
                    <a:lnTo>
                      <a:pt x="33" y="78"/>
                    </a:lnTo>
                    <a:lnTo>
                      <a:pt x="41" y="7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6" name="任意多边形 312005"/>
              <p:cNvSpPr/>
              <p:nvPr/>
            </p:nvSpPr>
            <p:spPr>
              <a:xfrm>
                <a:off x="4357" y="1652"/>
                <a:ext cx="44" cy="46"/>
              </a:xfrm>
              <a:custGeom>
                <a:rect l="0" t="0" r="0" b="0"/>
                <a:pathLst>
                  <a:path w="44" h="46">
                    <a:moveTo>
                      <a:pt x="35" y="0"/>
                    </a:moveTo>
                    <a:lnTo>
                      <a:pt x="35" y="0"/>
                    </a:lnTo>
                    <a:lnTo>
                      <a:pt x="35" y="6"/>
                    </a:lnTo>
                    <a:lnTo>
                      <a:pt x="33" y="13"/>
                    </a:lnTo>
                    <a:lnTo>
                      <a:pt x="29" y="20"/>
                    </a:lnTo>
                    <a:lnTo>
                      <a:pt x="24" y="26"/>
                    </a:lnTo>
                    <a:lnTo>
                      <a:pt x="20" y="30"/>
                    </a:lnTo>
                    <a:lnTo>
                      <a:pt x="13" y="33"/>
                    </a:lnTo>
                    <a:lnTo>
                      <a:pt x="7" y="35"/>
                    </a:lnTo>
                    <a:lnTo>
                      <a:pt x="0" y="35"/>
                    </a:lnTo>
                    <a:lnTo>
                      <a:pt x="0" y="46"/>
                    </a:lnTo>
                    <a:lnTo>
                      <a:pt x="9" y="44"/>
                    </a:lnTo>
                    <a:lnTo>
                      <a:pt x="18" y="41"/>
                    </a:lnTo>
                    <a:lnTo>
                      <a:pt x="24" y="37"/>
                    </a:lnTo>
                    <a:lnTo>
                      <a:pt x="31" y="33"/>
                    </a:lnTo>
                    <a:lnTo>
                      <a:pt x="37" y="24"/>
                    </a:lnTo>
                    <a:lnTo>
                      <a:pt x="40" y="17"/>
                    </a:lnTo>
                    <a:lnTo>
                      <a:pt x="44" y="9"/>
                    </a:lnTo>
                    <a:lnTo>
                      <a:pt x="44" y="0"/>
                    </a:lnTo>
                    <a:lnTo>
                      <a:pt x="44" y="0"/>
                    </a:lnTo>
                    <a:lnTo>
                      <a:pt x="3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7" name="任意多边形 312006"/>
              <p:cNvSpPr/>
              <p:nvPr/>
            </p:nvSpPr>
            <p:spPr>
              <a:xfrm>
                <a:off x="4357" y="1606"/>
                <a:ext cx="44" cy="46"/>
              </a:xfrm>
              <a:custGeom>
                <a:rect l="0" t="0" r="0" b="0"/>
                <a:pathLst>
                  <a:path w="44" h="46">
                    <a:moveTo>
                      <a:pt x="0" y="11"/>
                    </a:moveTo>
                    <a:lnTo>
                      <a:pt x="0" y="11"/>
                    </a:lnTo>
                    <a:lnTo>
                      <a:pt x="7" y="11"/>
                    </a:lnTo>
                    <a:lnTo>
                      <a:pt x="13" y="13"/>
                    </a:lnTo>
                    <a:lnTo>
                      <a:pt x="20" y="15"/>
                    </a:lnTo>
                    <a:lnTo>
                      <a:pt x="24" y="20"/>
                    </a:lnTo>
                    <a:lnTo>
                      <a:pt x="29" y="26"/>
                    </a:lnTo>
                    <a:lnTo>
                      <a:pt x="33" y="33"/>
                    </a:lnTo>
                    <a:lnTo>
                      <a:pt x="35" y="39"/>
                    </a:lnTo>
                    <a:lnTo>
                      <a:pt x="35" y="46"/>
                    </a:lnTo>
                    <a:lnTo>
                      <a:pt x="44" y="46"/>
                    </a:lnTo>
                    <a:lnTo>
                      <a:pt x="44" y="37"/>
                    </a:lnTo>
                    <a:lnTo>
                      <a:pt x="40" y="28"/>
                    </a:lnTo>
                    <a:lnTo>
                      <a:pt x="37" y="22"/>
                    </a:lnTo>
                    <a:lnTo>
                      <a:pt x="31" y="13"/>
                    </a:lnTo>
                    <a:lnTo>
                      <a:pt x="24" y="9"/>
                    </a:lnTo>
                    <a:lnTo>
                      <a:pt x="18" y="4"/>
                    </a:lnTo>
                    <a:lnTo>
                      <a:pt x="9" y="2"/>
                    </a:lnTo>
                    <a:lnTo>
                      <a:pt x="0"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8" name="任意多边形 312007"/>
              <p:cNvSpPr/>
              <p:nvPr/>
            </p:nvSpPr>
            <p:spPr>
              <a:xfrm>
                <a:off x="4311" y="1606"/>
                <a:ext cx="46" cy="46"/>
              </a:xfrm>
              <a:custGeom>
                <a:rect l="0" t="0" r="0" b="0"/>
                <a:pathLst>
                  <a:path w="46" h="46">
                    <a:moveTo>
                      <a:pt x="9" y="46"/>
                    </a:moveTo>
                    <a:lnTo>
                      <a:pt x="9" y="46"/>
                    </a:lnTo>
                    <a:lnTo>
                      <a:pt x="9" y="39"/>
                    </a:lnTo>
                    <a:lnTo>
                      <a:pt x="11" y="33"/>
                    </a:lnTo>
                    <a:lnTo>
                      <a:pt x="16" y="26"/>
                    </a:lnTo>
                    <a:lnTo>
                      <a:pt x="20" y="20"/>
                    </a:lnTo>
                    <a:lnTo>
                      <a:pt x="24" y="15"/>
                    </a:lnTo>
                    <a:lnTo>
                      <a:pt x="31" y="13"/>
                    </a:lnTo>
                    <a:lnTo>
                      <a:pt x="38" y="11"/>
                    </a:lnTo>
                    <a:lnTo>
                      <a:pt x="46" y="11"/>
                    </a:lnTo>
                    <a:lnTo>
                      <a:pt x="46" y="0"/>
                    </a:lnTo>
                    <a:lnTo>
                      <a:pt x="35" y="2"/>
                    </a:lnTo>
                    <a:lnTo>
                      <a:pt x="29" y="4"/>
                    </a:lnTo>
                    <a:lnTo>
                      <a:pt x="20" y="9"/>
                    </a:lnTo>
                    <a:lnTo>
                      <a:pt x="14" y="13"/>
                    </a:lnTo>
                    <a:lnTo>
                      <a:pt x="7" y="22"/>
                    </a:lnTo>
                    <a:lnTo>
                      <a:pt x="5" y="28"/>
                    </a:lnTo>
                    <a:lnTo>
                      <a:pt x="0" y="37"/>
                    </a:lnTo>
                    <a:lnTo>
                      <a:pt x="0" y="46"/>
                    </a:lnTo>
                    <a:lnTo>
                      <a:pt x="0" y="46"/>
                    </a:lnTo>
                    <a:lnTo>
                      <a:pt x="9" y="4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09" name="任意多边形 312008"/>
              <p:cNvSpPr/>
              <p:nvPr/>
            </p:nvSpPr>
            <p:spPr>
              <a:xfrm>
                <a:off x="4311" y="1652"/>
                <a:ext cx="46" cy="46"/>
              </a:xfrm>
              <a:custGeom>
                <a:rect l="0" t="0" r="0" b="0"/>
                <a:pathLst>
                  <a:path w="46" h="46">
                    <a:moveTo>
                      <a:pt x="46" y="35"/>
                    </a:moveTo>
                    <a:lnTo>
                      <a:pt x="46" y="35"/>
                    </a:lnTo>
                    <a:lnTo>
                      <a:pt x="38" y="35"/>
                    </a:lnTo>
                    <a:lnTo>
                      <a:pt x="31" y="33"/>
                    </a:lnTo>
                    <a:lnTo>
                      <a:pt x="24" y="30"/>
                    </a:lnTo>
                    <a:lnTo>
                      <a:pt x="20" y="26"/>
                    </a:lnTo>
                    <a:lnTo>
                      <a:pt x="16" y="20"/>
                    </a:lnTo>
                    <a:lnTo>
                      <a:pt x="11" y="13"/>
                    </a:lnTo>
                    <a:lnTo>
                      <a:pt x="9" y="6"/>
                    </a:lnTo>
                    <a:lnTo>
                      <a:pt x="9" y="0"/>
                    </a:lnTo>
                    <a:lnTo>
                      <a:pt x="0" y="0"/>
                    </a:lnTo>
                    <a:lnTo>
                      <a:pt x="0" y="9"/>
                    </a:lnTo>
                    <a:lnTo>
                      <a:pt x="5" y="17"/>
                    </a:lnTo>
                    <a:lnTo>
                      <a:pt x="7" y="24"/>
                    </a:lnTo>
                    <a:lnTo>
                      <a:pt x="14" y="33"/>
                    </a:lnTo>
                    <a:lnTo>
                      <a:pt x="20" y="37"/>
                    </a:lnTo>
                    <a:lnTo>
                      <a:pt x="29" y="41"/>
                    </a:lnTo>
                    <a:lnTo>
                      <a:pt x="35" y="44"/>
                    </a:lnTo>
                    <a:lnTo>
                      <a:pt x="46" y="46"/>
                    </a:lnTo>
                    <a:lnTo>
                      <a:pt x="46" y="46"/>
                    </a:lnTo>
                    <a:lnTo>
                      <a:pt x="46"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0" name="任意多边形 312009"/>
              <p:cNvSpPr/>
              <p:nvPr/>
            </p:nvSpPr>
            <p:spPr>
              <a:xfrm>
                <a:off x="4329" y="1630"/>
                <a:ext cx="81" cy="81"/>
              </a:xfrm>
              <a:custGeom>
                <a:rect l="0" t="0" r="0" b="0"/>
                <a:pathLst>
                  <a:path w="81" h="81">
                    <a:moveTo>
                      <a:pt x="41" y="81"/>
                    </a:moveTo>
                    <a:lnTo>
                      <a:pt x="48" y="81"/>
                    </a:lnTo>
                    <a:lnTo>
                      <a:pt x="57" y="79"/>
                    </a:lnTo>
                    <a:lnTo>
                      <a:pt x="63" y="74"/>
                    </a:lnTo>
                    <a:lnTo>
                      <a:pt x="70" y="70"/>
                    </a:lnTo>
                    <a:lnTo>
                      <a:pt x="74" y="63"/>
                    </a:lnTo>
                    <a:lnTo>
                      <a:pt x="79" y="57"/>
                    </a:lnTo>
                    <a:lnTo>
                      <a:pt x="81" y="48"/>
                    </a:lnTo>
                    <a:lnTo>
                      <a:pt x="81" y="42"/>
                    </a:lnTo>
                    <a:lnTo>
                      <a:pt x="81" y="33"/>
                    </a:lnTo>
                    <a:lnTo>
                      <a:pt x="79" y="24"/>
                    </a:lnTo>
                    <a:lnTo>
                      <a:pt x="74" y="18"/>
                    </a:lnTo>
                    <a:lnTo>
                      <a:pt x="70" y="13"/>
                    </a:lnTo>
                    <a:lnTo>
                      <a:pt x="63" y="7"/>
                    </a:lnTo>
                    <a:lnTo>
                      <a:pt x="57" y="4"/>
                    </a:lnTo>
                    <a:lnTo>
                      <a:pt x="48" y="2"/>
                    </a:lnTo>
                    <a:lnTo>
                      <a:pt x="41" y="0"/>
                    </a:lnTo>
                    <a:lnTo>
                      <a:pt x="33" y="2"/>
                    </a:lnTo>
                    <a:lnTo>
                      <a:pt x="24" y="4"/>
                    </a:lnTo>
                    <a:lnTo>
                      <a:pt x="17" y="7"/>
                    </a:lnTo>
                    <a:lnTo>
                      <a:pt x="11" y="13"/>
                    </a:lnTo>
                    <a:lnTo>
                      <a:pt x="6" y="18"/>
                    </a:lnTo>
                    <a:lnTo>
                      <a:pt x="2" y="24"/>
                    </a:lnTo>
                    <a:lnTo>
                      <a:pt x="0" y="33"/>
                    </a:lnTo>
                    <a:lnTo>
                      <a:pt x="0" y="42"/>
                    </a:lnTo>
                    <a:lnTo>
                      <a:pt x="0" y="48"/>
                    </a:lnTo>
                    <a:lnTo>
                      <a:pt x="2" y="57"/>
                    </a:lnTo>
                    <a:lnTo>
                      <a:pt x="6" y="63"/>
                    </a:lnTo>
                    <a:lnTo>
                      <a:pt x="11" y="70"/>
                    </a:lnTo>
                    <a:lnTo>
                      <a:pt x="17" y="74"/>
                    </a:lnTo>
                    <a:lnTo>
                      <a:pt x="24" y="79"/>
                    </a:lnTo>
                    <a:lnTo>
                      <a:pt x="33" y="81"/>
                    </a:lnTo>
                    <a:lnTo>
                      <a:pt x="41"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1" name="任意多边形 312010"/>
              <p:cNvSpPr/>
              <p:nvPr/>
            </p:nvSpPr>
            <p:spPr>
              <a:xfrm>
                <a:off x="3457" y="2318"/>
                <a:ext cx="94" cy="94"/>
              </a:xfrm>
              <a:custGeom>
                <a:rect l="0" t="0" r="0" b="0"/>
                <a:pathLst>
                  <a:path w="94" h="94">
                    <a:moveTo>
                      <a:pt x="46" y="94"/>
                    </a:moveTo>
                    <a:lnTo>
                      <a:pt x="57" y="92"/>
                    </a:lnTo>
                    <a:lnTo>
                      <a:pt x="66" y="90"/>
                    </a:lnTo>
                    <a:lnTo>
                      <a:pt x="72" y="86"/>
                    </a:lnTo>
                    <a:lnTo>
                      <a:pt x="79" y="79"/>
                    </a:lnTo>
                    <a:lnTo>
                      <a:pt x="85" y="73"/>
                    </a:lnTo>
                    <a:lnTo>
                      <a:pt x="90" y="66"/>
                    </a:lnTo>
                    <a:lnTo>
                      <a:pt x="92" y="55"/>
                    </a:lnTo>
                    <a:lnTo>
                      <a:pt x="94" y="46"/>
                    </a:lnTo>
                    <a:lnTo>
                      <a:pt x="92" y="38"/>
                    </a:lnTo>
                    <a:lnTo>
                      <a:pt x="90" y="29"/>
                    </a:lnTo>
                    <a:lnTo>
                      <a:pt x="85" y="20"/>
                    </a:lnTo>
                    <a:lnTo>
                      <a:pt x="79" y="14"/>
                    </a:lnTo>
                    <a:lnTo>
                      <a:pt x="72" y="7"/>
                    </a:lnTo>
                    <a:lnTo>
                      <a:pt x="66" y="3"/>
                    </a:lnTo>
                    <a:lnTo>
                      <a:pt x="57" y="0"/>
                    </a:lnTo>
                    <a:lnTo>
                      <a:pt x="46" y="0"/>
                    </a:lnTo>
                    <a:lnTo>
                      <a:pt x="37" y="0"/>
                    </a:lnTo>
                    <a:lnTo>
                      <a:pt x="29" y="3"/>
                    </a:lnTo>
                    <a:lnTo>
                      <a:pt x="22" y="7"/>
                    </a:lnTo>
                    <a:lnTo>
                      <a:pt x="15" y="14"/>
                    </a:lnTo>
                    <a:lnTo>
                      <a:pt x="9" y="20"/>
                    </a:lnTo>
                    <a:lnTo>
                      <a:pt x="5" y="29"/>
                    </a:lnTo>
                    <a:lnTo>
                      <a:pt x="2" y="38"/>
                    </a:lnTo>
                    <a:lnTo>
                      <a:pt x="0" y="46"/>
                    </a:lnTo>
                    <a:lnTo>
                      <a:pt x="2" y="55"/>
                    </a:lnTo>
                    <a:lnTo>
                      <a:pt x="5" y="66"/>
                    </a:lnTo>
                    <a:lnTo>
                      <a:pt x="9" y="73"/>
                    </a:lnTo>
                    <a:lnTo>
                      <a:pt x="15" y="79"/>
                    </a:lnTo>
                    <a:lnTo>
                      <a:pt x="22" y="86"/>
                    </a:lnTo>
                    <a:lnTo>
                      <a:pt x="29" y="90"/>
                    </a:lnTo>
                    <a:lnTo>
                      <a:pt x="37" y="92"/>
                    </a:lnTo>
                    <a:lnTo>
                      <a:pt x="46" y="94"/>
                    </a:lnTo>
                    <a:close/>
                  </a:path>
                </a:pathLst>
              </a:cu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2" name="任意多边形 312011"/>
              <p:cNvSpPr/>
              <p:nvPr/>
            </p:nvSpPr>
            <p:spPr>
              <a:xfrm>
                <a:off x="3258" y="2349"/>
                <a:ext cx="531" cy="625"/>
              </a:xfrm>
              <a:custGeom>
                <a:rect l="0" t="0" r="0" b="0"/>
                <a:pathLst>
                  <a:path w="531" h="625">
                    <a:moveTo>
                      <a:pt x="424" y="625"/>
                    </a:moveTo>
                    <a:lnTo>
                      <a:pt x="424" y="444"/>
                    </a:lnTo>
                    <a:lnTo>
                      <a:pt x="424" y="396"/>
                    </a:lnTo>
                    <a:lnTo>
                      <a:pt x="424" y="358"/>
                    </a:lnTo>
                    <a:lnTo>
                      <a:pt x="424" y="343"/>
                    </a:lnTo>
                    <a:lnTo>
                      <a:pt x="429" y="326"/>
                    </a:lnTo>
                    <a:lnTo>
                      <a:pt x="433" y="308"/>
                    </a:lnTo>
                    <a:lnTo>
                      <a:pt x="439" y="286"/>
                    </a:lnTo>
                    <a:lnTo>
                      <a:pt x="457" y="247"/>
                    </a:lnTo>
                    <a:lnTo>
                      <a:pt x="479" y="199"/>
                    </a:lnTo>
                    <a:lnTo>
                      <a:pt x="501" y="149"/>
                    </a:lnTo>
                    <a:lnTo>
                      <a:pt x="518" y="109"/>
                    </a:lnTo>
                    <a:lnTo>
                      <a:pt x="525" y="92"/>
                    </a:lnTo>
                    <a:lnTo>
                      <a:pt x="529" y="72"/>
                    </a:lnTo>
                    <a:lnTo>
                      <a:pt x="531" y="55"/>
                    </a:lnTo>
                    <a:lnTo>
                      <a:pt x="529" y="37"/>
                    </a:lnTo>
                    <a:lnTo>
                      <a:pt x="525" y="22"/>
                    </a:lnTo>
                    <a:lnTo>
                      <a:pt x="520" y="11"/>
                    </a:lnTo>
                    <a:lnTo>
                      <a:pt x="516" y="7"/>
                    </a:lnTo>
                    <a:lnTo>
                      <a:pt x="512" y="4"/>
                    </a:lnTo>
                    <a:lnTo>
                      <a:pt x="507" y="2"/>
                    </a:lnTo>
                    <a:lnTo>
                      <a:pt x="503" y="0"/>
                    </a:lnTo>
                    <a:lnTo>
                      <a:pt x="474" y="2"/>
                    </a:lnTo>
                    <a:lnTo>
                      <a:pt x="446" y="2"/>
                    </a:lnTo>
                    <a:lnTo>
                      <a:pt x="422" y="2"/>
                    </a:lnTo>
                    <a:lnTo>
                      <a:pt x="413" y="2"/>
                    </a:lnTo>
                    <a:lnTo>
                      <a:pt x="402" y="4"/>
                    </a:lnTo>
                    <a:lnTo>
                      <a:pt x="389" y="4"/>
                    </a:lnTo>
                    <a:lnTo>
                      <a:pt x="140" y="4"/>
                    </a:lnTo>
                    <a:lnTo>
                      <a:pt x="127" y="4"/>
                    </a:lnTo>
                    <a:lnTo>
                      <a:pt x="110" y="4"/>
                    </a:lnTo>
                    <a:lnTo>
                      <a:pt x="103" y="4"/>
                    </a:lnTo>
                    <a:lnTo>
                      <a:pt x="83" y="4"/>
                    </a:lnTo>
                    <a:lnTo>
                      <a:pt x="59" y="4"/>
                    </a:lnTo>
                    <a:lnTo>
                      <a:pt x="35" y="4"/>
                    </a:lnTo>
                    <a:lnTo>
                      <a:pt x="24" y="7"/>
                    </a:lnTo>
                    <a:lnTo>
                      <a:pt x="16" y="13"/>
                    </a:lnTo>
                    <a:lnTo>
                      <a:pt x="7" y="22"/>
                    </a:lnTo>
                    <a:lnTo>
                      <a:pt x="3" y="33"/>
                    </a:lnTo>
                    <a:lnTo>
                      <a:pt x="0" y="46"/>
                    </a:lnTo>
                    <a:lnTo>
                      <a:pt x="0" y="59"/>
                    </a:lnTo>
                    <a:lnTo>
                      <a:pt x="0" y="77"/>
                    </a:lnTo>
                    <a:lnTo>
                      <a:pt x="5" y="94"/>
                    </a:lnTo>
                    <a:lnTo>
                      <a:pt x="18" y="133"/>
                    </a:lnTo>
                    <a:lnTo>
                      <a:pt x="40" y="184"/>
                    </a:lnTo>
                    <a:lnTo>
                      <a:pt x="62" y="236"/>
                    </a:lnTo>
                    <a:lnTo>
                      <a:pt x="83" y="284"/>
                    </a:lnTo>
                    <a:lnTo>
                      <a:pt x="94" y="304"/>
                    </a:lnTo>
                    <a:lnTo>
                      <a:pt x="101" y="326"/>
                    </a:lnTo>
                    <a:lnTo>
                      <a:pt x="103" y="361"/>
                    </a:lnTo>
                    <a:lnTo>
                      <a:pt x="103" y="433"/>
                    </a:lnTo>
                    <a:lnTo>
                      <a:pt x="105" y="625"/>
                    </a:lnTo>
                    <a:lnTo>
                      <a:pt x="424" y="62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3" name="任意多边形 312012"/>
              <p:cNvSpPr/>
              <p:nvPr/>
            </p:nvSpPr>
            <p:spPr>
              <a:xfrm>
                <a:off x="3678" y="2793"/>
                <a:ext cx="9" cy="181"/>
              </a:xfrm>
              <a:custGeom>
                <a:rect l="0" t="0" r="0" b="0"/>
                <a:pathLst>
                  <a:path w="9" h="181">
                    <a:moveTo>
                      <a:pt x="0" y="0"/>
                    </a:moveTo>
                    <a:lnTo>
                      <a:pt x="0" y="0"/>
                    </a:lnTo>
                    <a:lnTo>
                      <a:pt x="0" y="181"/>
                    </a:lnTo>
                    <a:lnTo>
                      <a:pt x="9" y="181"/>
                    </a:lnTo>
                    <a:lnTo>
                      <a:pt x="9" y="0"/>
                    </a:lnTo>
                    <a:lnTo>
                      <a:pt x="0"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4" name="任意多边形 312013"/>
              <p:cNvSpPr/>
              <p:nvPr/>
            </p:nvSpPr>
            <p:spPr>
              <a:xfrm>
                <a:off x="3678" y="2635"/>
                <a:ext cx="24" cy="158"/>
              </a:xfrm>
              <a:custGeom>
                <a:rect l="0" t="0" r="0" b="0"/>
                <a:pathLst>
                  <a:path w="24" h="158">
                    <a:moveTo>
                      <a:pt x="15" y="0"/>
                    </a:moveTo>
                    <a:lnTo>
                      <a:pt x="15" y="0"/>
                    </a:lnTo>
                    <a:lnTo>
                      <a:pt x="9" y="20"/>
                    </a:lnTo>
                    <a:lnTo>
                      <a:pt x="4" y="40"/>
                    </a:lnTo>
                    <a:lnTo>
                      <a:pt x="0" y="57"/>
                    </a:lnTo>
                    <a:lnTo>
                      <a:pt x="0" y="72"/>
                    </a:lnTo>
                    <a:lnTo>
                      <a:pt x="0" y="110"/>
                    </a:lnTo>
                    <a:lnTo>
                      <a:pt x="0" y="158"/>
                    </a:lnTo>
                    <a:lnTo>
                      <a:pt x="9" y="158"/>
                    </a:lnTo>
                    <a:lnTo>
                      <a:pt x="9" y="110"/>
                    </a:lnTo>
                    <a:lnTo>
                      <a:pt x="9" y="72"/>
                    </a:lnTo>
                    <a:lnTo>
                      <a:pt x="11" y="57"/>
                    </a:lnTo>
                    <a:lnTo>
                      <a:pt x="13" y="42"/>
                    </a:lnTo>
                    <a:lnTo>
                      <a:pt x="17" y="24"/>
                    </a:lnTo>
                    <a:lnTo>
                      <a:pt x="24" y="3"/>
                    </a:lnTo>
                    <a:lnTo>
                      <a:pt x="24" y="3"/>
                    </a:lnTo>
                    <a:lnTo>
                      <a:pt x="15"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5" name="任意多边形 312014"/>
              <p:cNvSpPr/>
              <p:nvPr/>
            </p:nvSpPr>
            <p:spPr>
              <a:xfrm>
                <a:off x="3693" y="2456"/>
                <a:ext cx="88" cy="182"/>
              </a:xfrm>
              <a:custGeom>
                <a:rect l="0" t="0" r="0" b="0"/>
                <a:pathLst>
                  <a:path w="88" h="182">
                    <a:moveTo>
                      <a:pt x="79" y="0"/>
                    </a:moveTo>
                    <a:lnTo>
                      <a:pt x="79" y="0"/>
                    </a:lnTo>
                    <a:lnTo>
                      <a:pt x="61" y="39"/>
                    </a:lnTo>
                    <a:lnTo>
                      <a:pt x="39" y="90"/>
                    </a:lnTo>
                    <a:lnTo>
                      <a:pt x="18" y="140"/>
                    </a:lnTo>
                    <a:lnTo>
                      <a:pt x="0" y="179"/>
                    </a:lnTo>
                    <a:lnTo>
                      <a:pt x="9" y="182"/>
                    </a:lnTo>
                    <a:lnTo>
                      <a:pt x="26" y="142"/>
                    </a:lnTo>
                    <a:lnTo>
                      <a:pt x="46" y="94"/>
                    </a:lnTo>
                    <a:lnTo>
                      <a:pt x="70" y="44"/>
                    </a:lnTo>
                    <a:lnTo>
                      <a:pt x="88" y="4"/>
                    </a:lnTo>
                    <a:lnTo>
                      <a:pt x="88" y="4"/>
                    </a:lnTo>
                    <a:lnTo>
                      <a:pt x="7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6" name="任意多边形 312015"/>
              <p:cNvSpPr/>
              <p:nvPr/>
            </p:nvSpPr>
            <p:spPr>
              <a:xfrm>
                <a:off x="3761" y="2345"/>
                <a:ext cx="33" cy="115"/>
              </a:xfrm>
              <a:custGeom>
                <a:rect l="0" t="0" r="0" b="0"/>
                <a:pathLst>
                  <a:path w="33" h="115">
                    <a:moveTo>
                      <a:pt x="0" y="11"/>
                    </a:moveTo>
                    <a:lnTo>
                      <a:pt x="0" y="11"/>
                    </a:lnTo>
                    <a:lnTo>
                      <a:pt x="2" y="11"/>
                    </a:lnTo>
                    <a:lnTo>
                      <a:pt x="6" y="11"/>
                    </a:lnTo>
                    <a:lnTo>
                      <a:pt x="11" y="15"/>
                    </a:lnTo>
                    <a:lnTo>
                      <a:pt x="13" y="17"/>
                    </a:lnTo>
                    <a:lnTo>
                      <a:pt x="20" y="28"/>
                    </a:lnTo>
                    <a:lnTo>
                      <a:pt x="22" y="41"/>
                    </a:lnTo>
                    <a:lnTo>
                      <a:pt x="24" y="56"/>
                    </a:lnTo>
                    <a:lnTo>
                      <a:pt x="22" y="76"/>
                    </a:lnTo>
                    <a:lnTo>
                      <a:pt x="17" y="94"/>
                    </a:lnTo>
                    <a:lnTo>
                      <a:pt x="11" y="111"/>
                    </a:lnTo>
                    <a:lnTo>
                      <a:pt x="20" y="115"/>
                    </a:lnTo>
                    <a:lnTo>
                      <a:pt x="26" y="96"/>
                    </a:lnTo>
                    <a:lnTo>
                      <a:pt x="30" y="76"/>
                    </a:lnTo>
                    <a:lnTo>
                      <a:pt x="33" y="59"/>
                    </a:lnTo>
                    <a:lnTo>
                      <a:pt x="30" y="41"/>
                    </a:lnTo>
                    <a:lnTo>
                      <a:pt x="26" y="26"/>
                    </a:lnTo>
                    <a:lnTo>
                      <a:pt x="22" y="13"/>
                    </a:lnTo>
                    <a:lnTo>
                      <a:pt x="15" y="8"/>
                    </a:lnTo>
                    <a:lnTo>
                      <a:pt x="11" y="4"/>
                    </a:lnTo>
                    <a:lnTo>
                      <a:pt x="4" y="2"/>
                    </a:lnTo>
                    <a:lnTo>
                      <a:pt x="0" y="0"/>
                    </a:lnTo>
                    <a:lnTo>
                      <a:pt x="0" y="0"/>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7" name="任意多边形 312016"/>
              <p:cNvSpPr/>
              <p:nvPr/>
            </p:nvSpPr>
            <p:spPr>
              <a:xfrm>
                <a:off x="3671" y="2345"/>
                <a:ext cx="90" cy="11"/>
              </a:xfrm>
              <a:custGeom>
                <a:rect l="0" t="0" r="0" b="0"/>
                <a:pathLst>
                  <a:path w="90" h="11">
                    <a:moveTo>
                      <a:pt x="0" y="11"/>
                    </a:moveTo>
                    <a:lnTo>
                      <a:pt x="0" y="11"/>
                    </a:lnTo>
                    <a:lnTo>
                      <a:pt x="9" y="11"/>
                    </a:lnTo>
                    <a:lnTo>
                      <a:pt x="33" y="11"/>
                    </a:lnTo>
                    <a:lnTo>
                      <a:pt x="61" y="11"/>
                    </a:lnTo>
                    <a:lnTo>
                      <a:pt x="90" y="11"/>
                    </a:lnTo>
                    <a:lnTo>
                      <a:pt x="90" y="0"/>
                    </a:lnTo>
                    <a:lnTo>
                      <a:pt x="61" y="2"/>
                    </a:lnTo>
                    <a:lnTo>
                      <a:pt x="33" y="2"/>
                    </a:lnTo>
                    <a:lnTo>
                      <a:pt x="9" y="2"/>
                    </a:lnTo>
                    <a:lnTo>
                      <a:pt x="0" y="2"/>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8" name="任意多边形 312017"/>
              <p:cNvSpPr/>
              <p:nvPr/>
            </p:nvSpPr>
            <p:spPr>
              <a:xfrm>
                <a:off x="3660" y="2347"/>
                <a:ext cx="11" cy="11"/>
              </a:xfrm>
              <a:custGeom>
                <a:rect l="0" t="0" r="0" b="0"/>
                <a:pathLst>
                  <a:path w="11" h="11">
                    <a:moveTo>
                      <a:pt x="0" y="11"/>
                    </a:moveTo>
                    <a:lnTo>
                      <a:pt x="0" y="11"/>
                    </a:lnTo>
                    <a:lnTo>
                      <a:pt x="11" y="9"/>
                    </a:lnTo>
                    <a:lnTo>
                      <a:pt x="11" y="0"/>
                    </a:lnTo>
                    <a:lnTo>
                      <a:pt x="0" y="2"/>
                    </a:lnTo>
                    <a:lnTo>
                      <a:pt x="0" y="1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19" name="任意多边形 312018"/>
              <p:cNvSpPr/>
              <p:nvPr/>
            </p:nvSpPr>
            <p:spPr>
              <a:xfrm>
                <a:off x="3645" y="2349"/>
                <a:ext cx="15" cy="9"/>
              </a:xfrm>
              <a:custGeom>
                <a:rect l="0" t="0" r="0" b="0"/>
                <a:pathLst>
                  <a:path w="15" h="9">
                    <a:moveTo>
                      <a:pt x="2" y="9"/>
                    </a:moveTo>
                    <a:lnTo>
                      <a:pt x="2" y="9"/>
                    </a:lnTo>
                    <a:lnTo>
                      <a:pt x="15" y="9"/>
                    </a:lnTo>
                    <a:lnTo>
                      <a:pt x="15" y="0"/>
                    </a:lnTo>
                    <a:lnTo>
                      <a:pt x="0" y="0"/>
                    </a:lnTo>
                    <a:lnTo>
                      <a:pt x="2"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0" name="任意多边形 312019"/>
              <p:cNvSpPr/>
              <p:nvPr/>
            </p:nvSpPr>
            <p:spPr>
              <a:xfrm>
                <a:off x="3396" y="2349"/>
                <a:ext cx="251" cy="9"/>
              </a:xfrm>
              <a:custGeom>
                <a:rect l="0" t="0" r="0" b="0"/>
                <a:pathLst>
                  <a:path w="251" h="9">
                    <a:moveTo>
                      <a:pt x="0" y="9"/>
                    </a:moveTo>
                    <a:lnTo>
                      <a:pt x="2" y="9"/>
                    </a:lnTo>
                    <a:lnTo>
                      <a:pt x="251" y="9"/>
                    </a:lnTo>
                    <a:lnTo>
                      <a:pt x="251" y="0"/>
                    </a:lnTo>
                    <a:lnTo>
                      <a:pt x="2"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1" name="任意多边形 312020"/>
              <p:cNvSpPr/>
              <p:nvPr/>
            </p:nvSpPr>
            <p:spPr>
              <a:xfrm>
                <a:off x="3383" y="2349"/>
                <a:ext cx="15" cy="9"/>
              </a:xfrm>
              <a:custGeom>
                <a:rect l="0" t="0" r="0" b="0"/>
                <a:pathLst>
                  <a:path w="15" h="9">
                    <a:moveTo>
                      <a:pt x="2" y="0"/>
                    </a:moveTo>
                    <a:lnTo>
                      <a:pt x="0" y="9"/>
                    </a:lnTo>
                    <a:lnTo>
                      <a:pt x="13" y="9"/>
                    </a:lnTo>
                    <a:lnTo>
                      <a:pt x="15" y="0"/>
                    </a:lnTo>
                    <a:lnTo>
                      <a:pt x="2" y="0"/>
                    </a:lnTo>
                    <a:lnTo>
                      <a:pt x="2"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2" name="任意多边形 312021"/>
              <p:cNvSpPr/>
              <p:nvPr/>
            </p:nvSpPr>
            <p:spPr>
              <a:xfrm>
                <a:off x="3368" y="2349"/>
                <a:ext cx="17" cy="9"/>
              </a:xfrm>
              <a:custGeom>
                <a:rect l="0" t="0" r="0" b="0"/>
                <a:pathLst>
                  <a:path w="17" h="9">
                    <a:moveTo>
                      <a:pt x="0" y="9"/>
                    </a:moveTo>
                    <a:lnTo>
                      <a:pt x="0" y="9"/>
                    </a:lnTo>
                    <a:lnTo>
                      <a:pt x="17" y="9"/>
                    </a:lnTo>
                    <a:lnTo>
                      <a:pt x="17" y="0"/>
                    </a:lnTo>
                    <a:lnTo>
                      <a:pt x="0" y="0"/>
                    </a:lnTo>
                    <a:lnTo>
                      <a:pt x="0"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3" name="任意多边形 312022"/>
              <p:cNvSpPr/>
              <p:nvPr/>
            </p:nvSpPr>
            <p:spPr>
              <a:xfrm>
                <a:off x="3291" y="2349"/>
                <a:ext cx="77" cy="9"/>
              </a:xfrm>
              <a:custGeom>
                <a:rect l="0" t="0" r="0" b="0"/>
                <a:pathLst>
                  <a:path w="77" h="9">
                    <a:moveTo>
                      <a:pt x="2" y="9"/>
                    </a:moveTo>
                    <a:lnTo>
                      <a:pt x="2" y="9"/>
                    </a:lnTo>
                    <a:lnTo>
                      <a:pt x="26" y="9"/>
                    </a:lnTo>
                    <a:lnTo>
                      <a:pt x="50" y="9"/>
                    </a:lnTo>
                    <a:lnTo>
                      <a:pt x="70" y="9"/>
                    </a:lnTo>
                    <a:lnTo>
                      <a:pt x="77" y="9"/>
                    </a:lnTo>
                    <a:lnTo>
                      <a:pt x="77" y="0"/>
                    </a:lnTo>
                    <a:lnTo>
                      <a:pt x="70" y="0"/>
                    </a:lnTo>
                    <a:lnTo>
                      <a:pt x="50" y="0"/>
                    </a:lnTo>
                    <a:lnTo>
                      <a:pt x="26" y="0"/>
                    </a:lnTo>
                    <a:lnTo>
                      <a:pt x="0" y="0"/>
                    </a:lnTo>
                    <a:lnTo>
                      <a:pt x="0" y="0"/>
                    </a:lnTo>
                    <a:lnTo>
                      <a:pt x="2" y="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4" name="任意多边形 312023"/>
              <p:cNvSpPr/>
              <p:nvPr/>
            </p:nvSpPr>
            <p:spPr>
              <a:xfrm>
                <a:off x="3254" y="2349"/>
                <a:ext cx="39" cy="94"/>
              </a:xfrm>
              <a:custGeom>
                <a:rect l="0" t="0" r="0" b="0"/>
                <a:pathLst>
                  <a:path w="39" h="94">
                    <a:moveTo>
                      <a:pt x="13" y="92"/>
                    </a:moveTo>
                    <a:lnTo>
                      <a:pt x="13" y="92"/>
                    </a:lnTo>
                    <a:lnTo>
                      <a:pt x="9" y="77"/>
                    </a:lnTo>
                    <a:lnTo>
                      <a:pt x="9" y="59"/>
                    </a:lnTo>
                    <a:lnTo>
                      <a:pt x="9" y="46"/>
                    </a:lnTo>
                    <a:lnTo>
                      <a:pt x="11" y="33"/>
                    </a:lnTo>
                    <a:lnTo>
                      <a:pt x="15" y="24"/>
                    </a:lnTo>
                    <a:lnTo>
                      <a:pt x="22" y="15"/>
                    </a:lnTo>
                    <a:lnTo>
                      <a:pt x="28" y="11"/>
                    </a:lnTo>
                    <a:lnTo>
                      <a:pt x="39" y="9"/>
                    </a:lnTo>
                    <a:lnTo>
                      <a:pt x="37" y="0"/>
                    </a:lnTo>
                    <a:lnTo>
                      <a:pt x="26" y="2"/>
                    </a:lnTo>
                    <a:lnTo>
                      <a:pt x="15" y="9"/>
                    </a:lnTo>
                    <a:lnTo>
                      <a:pt x="9" y="20"/>
                    </a:lnTo>
                    <a:lnTo>
                      <a:pt x="2" y="31"/>
                    </a:lnTo>
                    <a:lnTo>
                      <a:pt x="0" y="44"/>
                    </a:lnTo>
                    <a:lnTo>
                      <a:pt x="0" y="61"/>
                    </a:lnTo>
                    <a:lnTo>
                      <a:pt x="0" y="77"/>
                    </a:lnTo>
                    <a:lnTo>
                      <a:pt x="4" y="94"/>
                    </a:lnTo>
                    <a:lnTo>
                      <a:pt x="4" y="94"/>
                    </a:lnTo>
                    <a:lnTo>
                      <a:pt x="13" y="9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5" name="任意多边形 312024"/>
              <p:cNvSpPr/>
              <p:nvPr/>
            </p:nvSpPr>
            <p:spPr>
              <a:xfrm>
                <a:off x="3258" y="2441"/>
                <a:ext cx="88" cy="194"/>
              </a:xfrm>
              <a:custGeom>
                <a:rect l="0" t="0" r="0" b="0"/>
                <a:pathLst>
                  <a:path w="88" h="194">
                    <a:moveTo>
                      <a:pt x="88" y="190"/>
                    </a:moveTo>
                    <a:lnTo>
                      <a:pt x="88" y="190"/>
                    </a:lnTo>
                    <a:lnTo>
                      <a:pt x="66" y="142"/>
                    </a:lnTo>
                    <a:lnTo>
                      <a:pt x="42" y="92"/>
                    </a:lnTo>
                    <a:lnTo>
                      <a:pt x="22" y="41"/>
                    </a:lnTo>
                    <a:lnTo>
                      <a:pt x="9" y="0"/>
                    </a:lnTo>
                    <a:lnTo>
                      <a:pt x="0" y="2"/>
                    </a:lnTo>
                    <a:lnTo>
                      <a:pt x="16" y="44"/>
                    </a:lnTo>
                    <a:lnTo>
                      <a:pt x="35" y="94"/>
                    </a:lnTo>
                    <a:lnTo>
                      <a:pt x="57" y="146"/>
                    </a:lnTo>
                    <a:lnTo>
                      <a:pt x="79" y="194"/>
                    </a:lnTo>
                    <a:lnTo>
                      <a:pt x="79" y="194"/>
                    </a:lnTo>
                    <a:lnTo>
                      <a:pt x="88" y="19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6" name="任意多边形 312025"/>
              <p:cNvSpPr/>
              <p:nvPr/>
            </p:nvSpPr>
            <p:spPr>
              <a:xfrm>
                <a:off x="3337" y="2631"/>
                <a:ext cx="28" cy="151"/>
              </a:xfrm>
              <a:custGeom>
                <a:rect l="0" t="0" r="0" b="0"/>
                <a:pathLst>
                  <a:path w="28" h="151">
                    <a:moveTo>
                      <a:pt x="28" y="151"/>
                    </a:moveTo>
                    <a:lnTo>
                      <a:pt x="28" y="151"/>
                    </a:lnTo>
                    <a:lnTo>
                      <a:pt x="28" y="79"/>
                    </a:lnTo>
                    <a:lnTo>
                      <a:pt x="26" y="41"/>
                    </a:lnTo>
                    <a:lnTo>
                      <a:pt x="20" y="22"/>
                    </a:lnTo>
                    <a:lnTo>
                      <a:pt x="9" y="0"/>
                    </a:lnTo>
                    <a:lnTo>
                      <a:pt x="0" y="4"/>
                    </a:lnTo>
                    <a:lnTo>
                      <a:pt x="11" y="24"/>
                    </a:lnTo>
                    <a:lnTo>
                      <a:pt x="15" y="44"/>
                    </a:lnTo>
                    <a:lnTo>
                      <a:pt x="20" y="79"/>
                    </a:lnTo>
                    <a:lnTo>
                      <a:pt x="20" y="151"/>
                    </a:lnTo>
                    <a:lnTo>
                      <a:pt x="20" y="151"/>
                    </a:lnTo>
                    <a:lnTo>
                      <a:pt x="28" y="15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7" name="任意多边形 312026"/>
              <p:cNvSpPr/>
              <p:nvPr/>
            </p:nvSpPr>
            <p:spPr>
              <a:xfrm>
                <a:off x="3357" y="2782"/>
                <a:ext cx="11" cy="196"/>
              </a:xfrm>
              <a:custGeom>
                <a:rect l="0" t="0" r="0" b="0"/>
                <a:pathLst>
                  <a:path w="11" h="196">
                    <a:moveTo>
                      <a:pt x="6" y="196"/>
                    </a:moveTo>
                    <a:lnTo>
                      <a:pt x="11" y="192"/>
                    </a:lnTo>
                    <a:lnTo>
                      <a:pt x="8" y="0"/>
                    </a:lnTo>
                    <a:lnTo>
                      <a:pt x="0" y="0"/>
                    </a:lnTo>
                    <a:lnTo>
                      <a:pt x="2" y="192"/>
                    </a:lnTo>
                    <a:lnTo>
                      <a:pt x="6" y="196"/>
                    </a:lnTo>
                    <a:lnTo>
                      <a:pt x="2" y="192"/>
                    </a:lnTo>
                    <a:lnTo>
                      <a:pt x="2" y="196"/>
                    </a:lnTo>
                    <a:lnTo>
                      <a:pt x="6" y="19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8" name="任意多边形 312027"/>
              <p:cNvSpPr/>
              <p:nvPr/>
            </p:nvSpPr>
            <p:spPr>
              <a:xfrm>
                <a:off x="3363" y="2970"/>
                <a:ext cx="324" cy="8"/>
              </a:xfrm>
              <a:custGeom>
                <a:rect l="0" t="0" r="0" b="0"/>
                <a:pathLst>
                  <a:path w="324" h="8">
                    <a:moveTo>
                      <a:pt x="324" y="4"/>
                    </a:moveTo>
                    <a:lnTo>
                      <a:pt x="319" y="0"/>
                    </a:lnTo>
                    <a:lnTo>
                      <a:pt x="0" y="0"/>
                    </a:lnTo>
                    <a:lnTo>
                      <a:pt x="0" y="8"/>
                    </a:lnTo>
                    <a:lnTo>
                      <a:pt x="319" y="8"/>
                    </a:lnTo>
                    <a:lnTo>
                      <a:pt x="324" y="4"/>
                    </a:lnTo>
                    <a:lnTo>
                      <a:pt x="319" y="8"/>
                    </a:lnTo>
                    <a:lnTo>
                      <a:pt x="324" y="8"/>
                    </a:lnTo>
                    <a:lnTo>
                      <a:pt x="324" y="4"/>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29" name="任意多边形 312028"/>
              <p:cNvSpPr/>
              <p:nvPr/>
            </p:nvSpPr>
            <p:spPr>
              <a:xfrm>
                <a:off x="4460" y="2358"/>
                <a:ext cx="535" cy="625"/>
              </a:xfrm>
              <a:custGeom>
                <a:rect l="0" t="0" r="0" b="0"/>
                <a:pathLst>
                  <a:path w="535" h="625">
                    <a:moveTo>
                      <a:pt x="426" y="625"/>
                    </a:moveTo>
                    <a:lnTo>
                      <a:pt x="426" y="443"/>
                    </a:lnTo>
                    <a:lnTo>
                      <a:pt x="426" y="395"/>
                    </a:lnTo>
                    <a:lnTo>
                      <a:pt x="426" y="360"/>
                    </a:lnTo>
                    <a:lnTo>
                      <a:pt x="428" y="343"/>
                    </a:lnTo>
                    <a:lnTo>
                      <a:pt x="430" y="328"/>
                    </a:lnTo>
                    <a:lnTo>
                      <a:pt x="437" y="308"/>
                    </a:lnTo>
                    <a:lnTo>
                      <a:pt x="443" y="288"/>
                    </a:lnTo>
                    <a:lnTo>
                      <a:pt x="459" y="247"/>
                    </a:lnTo>
                    <a:lnTo>
                      <a:pt x="481" y="199"/>
                    </a:lnTo>
                    <a:lnTo>
                      <a:pt x="502" y="148"/>
                    </a:lnTo>
                    <a:lnTo>
                      <a:pt x="522" y="109"/>
                    </a:lnTo>
                    <a:lnTo>
                      <a:pt x="529" y="89"/>
                    </a:lnTo>
                    <a:lnTo>
                      <a:pt x="533" y="70"/>
                    </a:lnTo>
                    <a:lnTo>
                      <a:pt x="535" y="52"/>
                    </a:lnTo>
                    <a:lnTo>
                      <a:pt x="533" y="35"/>
                    </a:lnTo>
                    <a:lnTo>
                      <a:pt x="529" y="22"/>
                    </a:lnTo>
                    <a:lnTo>
                      <a:pt x="524" y="9"/>
                    </a:lnTo>
                    <a:lnTo>
                      <a:pt x="520" y="6"/>
                    </a:lnTo>
                    <a:lnTo>
                      <a:pt x="516" y="2"/>
                    </a:lnTo>
                    <a:lnTo>
                      <a:pt x="511" y="0"/>
                    </a:lnTo>
                    <a:lnTo>
                      <a:pt x="505" y="0"/>
                    </a:lnTo>
                    <a:lnTo>
                      <a:pt x="478" y="0"/>
                    </a:lnTo>
                    <a:lnTo>
                      <a:pt x="448" y="0"/>
                    </a:lnTo>
                    <a:lnTo>
                      <a:pt x="426" y="2"/>
                    </a:lnTo>
                    <a:lnTo>
                      <a:pt x="415" y="2"/>
                    </a:lnTo>
                    <a:lnTo>
                      <a:pt x="404" y="2"/>
                    </a:lnTo>
                    <a:lnTo>
                      <a:pt x="391" y="2"/>
                    </a:lnTo>
                    <a:lnTo>
                      <a:pt x="140" y="2"/>
                    </a:lnTo>
                    <a:lnTo>
                      <a:pt x="127" y="2"/>
                    </a:lnTo>
                    <a:lnTo>
                      <a:pt x="111" y="2"/>
                    </a:lnTo>
                    <a:lnTo>
                      <a:pt x="103" y="2"/>
                    </a:lnTo>
                    <a:lnTo>
                      <a:pt x="85" y="2"/>
                    </a:lnTo>
                    <a:lnTo>
                      <a:pt x="59" y="2"/>
                    </a:lnTo>
                    <a:lnTo>
                      <a:pt x="35" y="2"/>
                    </a:lnTo>
                    <a:lnTo>
                      <a:pt x="24" y="4"/>
                    </a:lnTo>
                    <a:lnTo>
                      <a:pt x="15" y="11"/>
                    </a:lnTo>
                    <a:lnTo>
                      <a:pt x="9" y="19"/>
                    </a:lnTo>
                    <a:lnTo>
                      <a:pt x="4" y="30"/>
                    </a:lnTo>
                    <a:lnTo>
                      <a:pt x="0" y="43"/>
                    </a:lnTo>
                    <a:lnTo>
                      <a:pt x="0" y="59"/>
                    </a:lnTo>
                    <a:lnTo>
                      <a:pt x="2" y="74"/>
                    </a:lnTo>
                    <a:lnTo>
                      <a:pt x="7" y="92"/>
                    </a:lnTo>
                    <a:lnTo>
                      <a:pt x="20" y="133"/>
                    </a:lnTo>
                    <a:lnTo>
                      <a:pt x="39" y="183"/>
                    </a:lnTo>
                    <a:lnTo>
                      <a:pt x="61" y="236"/>
                    </a:lnTo>
                    <a:lnTo>
                      <a:pt x="85" y="284"/>
                    </a:lnTo>
                    <a:lnTo>
                      <a:pt x="94" y="306"/>
                    </a:lnTo>
                    <a:lnTo>
                      <a:pt x="100" y="325"/>
                    </a:lnTo>
                    <a:lnTo>
                      <a:pt x="105" y="363"/>
                    </a:lnTo>
                    <a:lnTo>
                      <a:pt x="105" y="432"/>
                    </a:lnTo>
                    <a:lnTo>
                      <a:pt x="105" y="625"/>
                    </a:lnTo>
                    <a:lnTo>
                      <a:pt x="426" y="625"/>
                    </a:lnTo>
                    <a:close/>
                  </a:path>
                </a:pathLst>
              </a:custGeom>
              <a:solidFill>
                <a:srgbClr val="F9CC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0" name="任意多边形 312029"/>
              <p:cNvSpPr/>
              <p:nvPr/>
            </p:nvSpPr>
            <p:spPr>
              <a:xfrm>
                <a:off x="4462" y="2360"/>
                <a:ext cx="531" cy="623"/>
              </a:xfrm>
              <a:custGeom>
                <a:rect l="0" t="0" r="0" b="0"/>
                <a:pathLst>
                  <a:path w="531" h="623">
                    <a:moveTo>
                      <a:pt x="424" y="623"/>
                    </a:moveTo>
                    <a:lnTo>
                      <a:pt x="424" y="441"/>
                    </a:lnTo>
                    <a:lnTo>
                      <a:pt x="424" y="393"/>
                    </a:lnTo>
                    <a:lnTo>
                      <a:pt x="424" y="358"/>
                    </a:lnTo>
                    <a:lnTo>
                      <a:pt x="426" y="341"/>
                    </a:lnTo>
                    <a:lnTo>
                      <a:pt x="428" y="326"/>
                    </a:lnTo>
                    <a:lnTo>
                      <a:pt x="433" y="306"/>
                    </a:lnTo>
                    <a:lnTo>
                      <a:pt x="441" y="286"/>
                    </a:lnTo>
                    <a:lnTo>
                      <a:pt x="457" y="247"/>
                    </a:lnTo>
                    <a:lnTo>
                      <a:pt x="479" y="197"/>
                    </a:lnTo>
                    <a:lnTo>
                      <a:pt x="500" y="146"/>
                    </a:lnTo>
                    <a:lnTo>
                      <a:pt x="518" y="107"/>
                    </a:lnTo>
                    <a:lnTo>
                      <a:pt x="527" y="90"/>
                    </a:lnTo>
                    <a:lnTo>
                      <a:pt x="529" y="70"/>
                    </a:lnTo>
                    <a:lnTo>
                      <a:pt x="531" y="52"/>
                    </a:lnTo>
                    <a:lnTo>
                      <a:pt x="531" y="35"/>
                    </a:lnTo>
                    <a:lnTo>
                      <a:pt x="527" y="20"/>
                    </a:lnTo>
                    <a:lnTo>
                      <a:pt x="520" y="9"/>
                    </a:lnTo>
                    <a:lnTo>
                      <a:pt x="516" y="4"/>
                    </a:lnTo>
                    <a:lnTo>
                      <a:pt x="514" y="2"/>
                    </a:lnTo>
                    <a:lnTo>
                      <a:pt x="507" y="0"/>
                    </a:lnTo>
                    <a:lnTo>
                      <a:pt x="503" y="0"/>
                    </a:lnTo>
                    <a:lnTo>
                      <a:pt x="474" y="0"/>
                    </a:lnTo>
                    <a:lnTo>
                      <a:pt x="446" y="0"/>
                    </a:lnTo>
                    <a:lnTo>
                      <a:pt x="424" y="0"/>
                    </a:lnTo>
                    <a:lnTo>
                      <a:pt x="413" y="0"/>
                    </a:lnTo>
                    <a:lnTo>
                      <a:pt x="402" y="2"/>
                    </a:lnTo>
                    <a:lnTo>
                      <a:pt x="389" y="2"/>
                    </a:lnTo>
                    <a:lnTo>
                      <a:pt x="140" y="2"/>
                    </a:lnTo>
                    <a:lnTo>
                      <a:pt x="127" y="2"/>
                    </a:lnTo>
                    <a:lnTo>
                      <a:pt x="112" y="2"/>
                    </a:lnTo>
                    <a:lnTo>
                      <a:pt x="103" y="2"/>
                    </a:lnTo>
                    <a:lnTo>
                      <a:pt x="83" y="2"/>
                    </a:lnTo>
                    <a:lnTo>
                      <a:pt x="59" y="2"/>
                    </a:lnTo>
                    <a:lnTo>
                      <a:pt x="35" y="2"/>
                    </a:lnTo>
                    <a:lnTo>
                      <a:pt x="24" y="4"/>
                    </a:lnTo>
                    <a:lnTo>
                      <a:pt x="15" y="11"/>
                    </a:lnTo>
                    <a:lnTo>
                      <a:pt x="9" y="20"/>
                    </a:lnTo>
                    <a:lnTo>
                      <a:pt x="5" y="31"/>
                    </a:lnTo>
                    <a:lnTo>
                      <a:pt x="0" y="44"/>
                    </a:lnTo>
                    <a:lnTo>
                      <a:pt x="0" y="59"/>
                    </a:lnTo>
                    <a:lnTo>
                      <a:pt x="2" y="74"/>
                    </a:lnTo>
                    <a:lnTo>
                      <a:pt x="7" y="92"/>
                    </a:lnTo>
                    <a:lnTo>
                      <a:pt x="20" y="133"/>
                    </a:lnTo>
                    <a:lnTo>
                      <a:pt x="39" y="184"/>
                    </a:lnTo>
                    <a:lnTo>
                      <a:pt x="61" y="234"/>
                    </a:lnTo>
                    <a:lnTo>
                      <a:pt x="83" y="282"/>
                    </a:lnTo>
                    <a:lnTo>
                      <a:pt x="94" y="304"/>
                    </a:lnTo>
                    <a:lnTo>
                      <a:pt x="101" y="323"/>
                    </a:lnTo>
                    <a:lnTo>
                      <a:pt x="103" y="358"/>
                    </a:lnTo>
                    <a:lnTo>
                      <a:pt x="105" y="430"/>
                    </a:lnTo>
                    <a:lnTo>
                      <a:pt x="105" y="623"/>
                    </a:lnTo>
                    <a:lnTo>
                      <a:pt x="424" y="623"/>
                    </a:lnTo>
                    <a:close/>
                  </a:path>
                </a:pathLst>
              </a:custGeom>
              <a:solidFill>
                <a:srgbClr val="F9CB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1" name="任意多边形 312030"/>
              <p:cNvSpPr/>
              <p:nvPr/>
            </p:nvSpPr>
            <p:spPr>
              <a:xfrm>
                <a:off x="4464" y="2362"/>
                <a:ext cx="529" cy="621"/>
              </a:xfrm>
              <a:custGeom>
                <a:rect l="0" t="0" r="0" b="0"/>
                <a:pathLst>
                  <a:path w="529" h="621">
                    <a:moveTo>
                      <a:pt x="422" y="621"/>
                    </a:moveTo>
                    <a:lnTo>
                      <a:pt x="422" y="439"/>
                    </a:lnTo>
                    <a:lnTo>
                      <a:pt x="422" y="391"/>
                    </a:lnTo>
                    <a:lnTo>
                      <a:pt x="422" y="354"/>
                    </a:lnTo>
                    <a:lnTo>
                      <a:pt x="424" y="339"/>
                    </a:lnTo>
                    <a:lnTo>
                      <a:pt x="426" y="324"/>
                    </a:lnTo>
                    <a:lnTo>
                      <a:pt x="431" y="304"/>
                    </a:lnTo>
                    <a:lnTo>
                      <a:pt x="439" y="284"/>
                    </a:lnTo>
                    <a:lnTo>
                      <a:pt x="455" y="245"/>
                    </a:lnTo>
                    <a:lnTo>
                      <a:pt x="477" y="195"/>
                    </a:lnTo>
                    <a:lnTo>
                      <a:pt x="498" y="147"/>
                    </a:lnTo>
                    <a:lnTo>
                      <a:pt x="516" y="107"/>
                    </a:lnTo>
                    <a:lnTo>
                      <a:pt x="522" y="88"/>
                    </a:lnTo>
                    <a:lnTo>
                      <a:pt x="527" y="70"/>
                    </a:lnTo>
                    <a:lnTo>
                      <a:pt x="529" y="50"/>
                    </a:lnTo>
                    <a:lnTo>
                      <a:pt x="527" y="35"/>
                    </a:lnTo>
                    <a:lnTo>
                      <a:pt x="525" y="20"/>
                    </a:lnTo>
                    <a:lnTo>
                      <a:pt x="518" y="9"/>
                    </a:lnTo>
                    <a:lnTo>
                      <a:pt x="514" y="5"/>
                    </a:lnTo>
                    <a:lnTo>
                      <a:pt x="509" y="2"/>
                    </a:lnTo>
                    <a:lnTo>
                      <a:pt x="505" y="0"/>
                    </a:lnTo>
                    <a:lnTo>
                      <a:pt x="501" y="0"/>
                    </a:lnTo>
                    <a:lnTo>
                      <a:pt x="472" y="0"/>
                    </a:lnTo>
                    <a:lnTo>
                      <a:pt x="444" y="0"/>
                    </a:lnTo>
                    <a:lnTo>
                      <a:pt x="420" y="0"/>
                    </a:lnTo>
                    <a:lnTo>
                      <a:pt x="411" y="0"/>
                    </a:lnTo>
                    <a:lnTo>
                      <a:pt x="400" y="2"/>
                    </a:lnTo>
                    <a:lnTo>
                      <a:pt x="387" y="2"/>
                    </a:lnTo>
                    <a:lnTo>
                      <a:pt x="140" y="2"/>
                    </a:lnTo>
                    <a:lnTo>
                      <a:pt x="127" y="2"/>
                    </a:lnTo>
                    <a:lnTo>
                      <a:pt x="110" y="2"/>
                    </a:lnTo>
                    <a:lnTo>
                      <a:pt x="103" y="2"/>
                    </a:lnTo>
                    <a:lnTo>
                      <a:pt x="83" y="2"/>
                    </a:lnTo>
                    <a:lnTo>
                      <a:pt x="59" y="2"/>
                    </a:lnTo>
                    <a:lnTo>
                      <a:pt x="35" y="2"/>
                    </a:lnTo>
                    <a:lnTo>
                      <a:pt x="24" y="5"/>
                    </a:lnTo>
                    <a:lnTo>
                      <a:pt x="16" y="11"/>
                    </a:lnTo>
                    <a:lnTo>
                      <a:pt x="9" y="20"/>
                    </a:lnTo>
                    <a:lnTo>
                      <a:pt x="5" y="31"/>
                    </a:lnTo>
                    <a:lnTo>
                      <a:pt x="0" y="44"/>
                    </a:lnTo>
                    <a:lnTo>
                      <a:pt x="0" y="57"/>
                    </a:lnTo>
                    <a:lnTo>
                      <a:pt x="3" y="74"/>
                    </a:lnTo>
                    <a:lnTo>
                      <a:pt x="7" y="90"/>
                    </a:lnTo>
                    <a:lnTo>
                      <a:pt x="20" y="131"/>
                    </a:lnTo>
                    <a:lnTo>
                      <a:pt x="40" y="182"/>
                    </a:lnTo>
                    <a:lnTo>
                      <a:pt x="62" y="234"/>
                    </a:lnTo>
                    <a:lnTo>
                      <a:pt x="83" y="280"/>
                    </a:lnTo>
                    <a:lnTo>
                      <a:pt x="94" y="302"/>
                    </a:lnTo>
                    <a:lnTo>
                      <a:pt x="101" y="321"/>
                    </a:lnTo>
                    <a:lnTo>
                      <a:pt x="103" y="356"/>
                    </a:lnTo>
                    <a:lnTo>
                      <a:pt x="103" y="428"/>
                    </a:lnTo>
                    <a:lnTo>
                      <a:pt x="105" y="621"/>
                    </a:lnTo>
                    <a:lnTo>
                      <a:pt x="422" y="621"/>
                    </a:lnTo>
                    <a:close/>
                  </a:path>
                </a:pathLst>
              </a:custGeom>
              <a:solidFill>
                <a:srgbClr val="F9CA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2" name="任意多边形 312031"/>
              <p:cNvSpPr/>
              <p:nvPr/>
            </p:nvSpPr>
            <p:spPr>
              <a:xfrm>
                <a:off x="4467" y="2362"/>
                <a:ext cx="524" cy="621"/>
              </a:xfrm>
              <a:custGeom>
                <a:rect l="0" t="0" r="0" b="0"/>
                <a:pathLst>
                  <a:path w="524" h="621">
                    <a:moveTo>
                      <a:pt x="419" y="621"/>
                    </a:moveTo>
                    <a:lnTo>
                      <a:pt x="419" y="437"/>
                    </a:lnTo>
                    <a:lnTo>
                      <a:pt x="419" y="391"/>
                    </a:lnTo>
                    <a:lnTo>
                      <a:pt x="419" y="354"/>
                    </a:lnTo>
                    <a:lnTo>
                      <a:pt x="421" y="339"/>
                    </a:lnTo>
                    <a:lnTo>
                      <a:pt x="423" y="324"/>
                    </a:lnTo>
                    <a:lnTo>
                      <a:pt x="428" y="304"/>
                    </a:lnTo>
                    <a:lnTo>
                      <a:pt x="434" y="284"/>
                    </a:lnTo>
                    <a:lnTo>
                      <a:pt x="452" y="245"/>
                    </a:lnTo>
                    <a:lnTo>
                      <a:pt x="471" y="197"/>
                    </a:lnTo>
                    <a:lnTo>
                      <a:pt x="495" y="147"/>
                    </a:lnTo>
                    <a:lnTo>
                      <a:pt x="513" y="107"/>
                    </a:lnTo>
                    <a:lnTo>
                      <a:pt x="519" y="90"/>
                    </a:lnTo>
                    <a:lnTo>
                      <a:pt x="524" y="70"/>
                    </a:lnTo>
                    <a:lnTo>
                      <a:pt x="524" y="53"/>
                    </a:lnTo>
                    <a:lnTo>
                      <a:pt x="524" y="37"/>
                    </a:lnTo>
                    <a:lnTo>
                      <a:pt x="519" y="22"/>
                    </a:lnTo>
                    <a:lnTo>
                      <a:pt x="513" y="11"/>
                    </a:lnTo>
                    <a:lnTo>
                      <a:pt x="511" y="7"/>
                    </a:lnTo>
                    <a:lnTo>
                      <a:pt x="506" y="5"/>
                    </a:lnTo>
                    <a:lnTo>
                      <a:pt x="502" y="2"/>
                    </a:lnTo>
                    <a:lnTo>
                      <a:pt x="495" y="0"/>
                    </a:lnTo>
                    <a:lnTo>
                      <a:pt x="469" y="0"/>
                    </a:lnTo>
                    <a:lnTo>
                      <a:pt x="441" y="2"/>
                    </a:lnTo>
                    <a:lnTo>
                      <a:pt x="417" y="2"/>
                    </a:lnTo>
                    <a:lnTo>
                      <a:pt x="408" y="2"/>
                    </a:lnTo>
                    <a:lnTo>
                      <a:pt x="397" y="2"/>
                    </a:lnTo>
                    <a:lnTo>
                      <a:pt x="384" y="5"/>
                    </a:lnTo>
                    <a:lnTo>
                      <a:pt x="137" y="5"/>
                    </a:lnTo>
                    <a:lnTo>
                      <a:pt x="124" y="2"/>
                    </a:lnTo>
                    <a:lnTo>
                      <a:pt x="109" y="5"/>
                    </a:lnTo>
                    <a:lnTo>
                      <a:pt x="102" y="5"/>
                    </a:lnTo>
                    <a:lnTo>
                      <a:pt x="83" y="5"/>
                    </a:lnTo>
                    <a:lnTo>
                      <a:pt x="59" y="2"/>
                    </a:lnTo>
                    <a:lnTo>
                      <a:pt x="34" y="5"/>
                    </a:lnTo>
                    <a:lnTo>
                      <a:pt x="24" y="7"/>
                    </a:lnTo>
                    <a:lnTo>
                      <a:pt x="15" y="11"/>
                    </a:lnTo>
                    <a:lnTo>
                      <a:pt x="8" y="20"/>
                    </a:lnTo>
                    <a:lnTo>
                      <a:pt x="4" y="31"/>
                    </a:lnTo>
                    <a:lnTo>
                      <a:pt x="0" y="44"/>
                    </a:lnTo>
                    <a:lnTo>
                      <a:pt x="0" y="59"/>
                    </a:lnTo>
                    <a:lnTo>
                      <a:pt x="2" y="74"/>
                    </a:lnTo>
                    <a:lnTo>
                      <a:pt x="6" y="92"/>
                    </a:lnTo>
                    <a:lnTo>
                      <a:pt x="19" y="133"/>
                    </a:lnTo>
                    <a:lnTo>
                      <a:pt x="39" y="182"/>
                    </a:lnTo>
                    <a:lnTo>
                      <a:pt x="61" y="234"/>
                    </a:lnTo>
                    <a:lnTo>
                      <a:pt x="83" y="280"/>
                    </a:lnTo>
                    <a:lnTo>
                      <a:pt x="93" y="302"/>
                    </a:lnTo>
                    <a:lnTo>
                      <a:pt x="98" y="321"/>
                    </a:lnTo>
                    <a:lnTo>
                      <a:pt x="102" y="356"/>
                    </a:lnTo>
                    <a:lnTo>
                      <a:pt x="102" y="426"/>
                    </a:lnTo>
                    <a:lnTo>
                      <a:pt x="104" y="621"/>
                    </a:lnTo>
                    <a:lnTo>
                      <a:pt x="419" y="621"/>
                    </a:lnTo>
                    <a:close/>
                  </a:path>
                </a:pathLst>
              </a:custGeom>
              <a:solidFill>
                <a:srgbClr val="F8C8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3" name="任意多边形 312032"/>
              <p:cNvSpPr/>
              <p:nvPr/>
            </p:nvSpPr>
            <p:spPr>
              <a:xfrm>
                <a:off x="4469" y="2364"/>
                <a:ext cx="522" cy="619"/>
              </a:xfrm>
              <a:custGeom>
                <a:rect l="0" t="0" r="0" b="0"/>
                <a:pathLst>
                  <a:path w="522" h="619">
                    <a:moveTo>
                      <a:pt x="417" y="619"/>
                    </a:moveTo>
                    <a:lnTo>
                      <a:pt x="417" y="435"/>
                    </a:lnTo>
                    <a:lnTo>
                      <a:pt x="417" y="387"/>
                    </a:lnTo>
                    <a:lnTo>
                      <a:pt x="417" y="352"/>
                    </a:lnTo>
                    <a:lnTo>
                      <a:pt x="419" y="337"/>
                    </a:lnTo>
                    <a:lnTo>
                      <a:pt x="421" y="322"/>
                    </a:lnTo>
                    <a:lnTo>
                      <a:pt x="426" y="302"/>
                    </a:lnTo>
                    <a:lnTo>
                      <a:pt x="432" y="282"/>
                    </a:lnTo>
                    <a:lnTo>
                      <a:pt x="448" y="243"/>
                    </a:lnTo>
                    <a:lnTo>
                      <a:pt x="469" y="195"/>
                    </a:lnTo>
                    <a:lnTo>
                      <a:pt x="491" y="147"/>
                    </a:lnTo>
                    <a:lnTo>
                      <a:pt x="509" y="107"/>
                    </a:lnTo>
                    <a:lnTo>
                      <a:pt x="515" y="90"/>
                    </a:lnTo>
                    <a:lnTo>
                      <a:pt x="520" y="70"/>
                    </a:lnTo>
                    <a:lnTo>
                      <a:pt x="522" y="53"/>
                    </a:lnTo>
                    <a:lnTo>
                      <a:pt x="520" y="35"/>
                    </a:lnTo>
                    <a:lnTo>
                      <a:pt x="517" y="22"/>
                    </a:lnTo>
                    <a:lnTo>
                      <a:pt x="511" y="11"/>
                    </a:lnTo>
                    <a:lnTo>
                      <a:pt x="507" y="7"/>
                    </a:lnTo>
                    <a:lnTo>
                      <a:pt x="502" y="3"/>
                    </a:lnTo>
                    <a:lnTo>
                      <a:pt x="498" y="0"/>
                    </a:lnTo>
                    <a:lnTo>
                      <a:pt x="493" y="0"/>
                    </a:lnTo>
                    <a:lnTo>
                      <a:pt x="467" y="0"/>
                    </a:lnTo>
                    <a:lnTo>
                      <a:pt x="439" y="3"/>
                    </a:lnTo>
                    <a:lnTo>
                      <a:pt x="415" y="3"/>
                    </a:lnTo>
                    <a:lnTo>
                      <a:pt x="406" y="3"/>
                    </a:lnTo>
                    <a:lnTo>
                      <a:pt x="395" y="3"/>
                    </a:lnTo>
                    <a:lnTo>
                      <a:pt x="382" y="5"/>
                    </a:lnTo>
                    <a:lnTo>
                      <a:pt x="137" y="5"/>
                    </a:lnTo>
                    <a:lnTo>
                      <a:pt x="124" y="3"/>
                    </a:lnTo>
                    <a:lnTo>
                      <a:pt x="109" y="5"/>
                    </a:lnTo>
                    <a:lnTo>
                      <a:pt x="100" y="5"/>
                    </a:lnTo>
                    <a:lnTo>
                      <a:pt x="83" y="3"/>
                    </a:lnTo>
                    <a:lnTo>
                      <a:pt x="59" y="3"/>
                    </a:lnTo>
                    <a:lnTo>
                      <a:pt x="35" y="5"/>
                    </a:lnTo>
                    <a:lnTo>
                      <a:pt x="24" y="7"/>
                    </a:lnTo>
                    <a:lnTo>
                      <a:pt x="15" y="11"/>
                    </a:lnTo>
                    <a:lnTo>
                      <a:pt x="8" y="20"/>
                    </a:lnTo>
                    <a:lnTo>
                      <a:pt x="4" y="31"/>
                    </a:lnTo>
                    <a:lnTo>
                      <a:pt x="0" y="44"/>
                    </a:lnTo>
                    <a:lnTo>
                      <a:pt x="0" y="59"/>
                    </a:lnTo>
                    <a:lnTo>
                      <a:pt x="2" y="75"/>
                    </a:lnTo>
                    <a:lnTo>
                      <a:pt x="6" y="92"/>
                    </a:lnTo>
                    <a:lnTo>
                      <a:pt x="19" y="131"/>
                    </a:lnTo>
                    <a:lnTo>
                      <a:pt x="39" y="182"/>
                    </a:lnTo>
                    <a:lnTo>
                      <a:pt x="61" y="232"/>
                    </a:lnTo>
                    <a:lnTo>
                      <a:pt x="83" y="278"/>
                    </a:lnTo>
                    <a:lnTo>
                      <a:pt x="91" y="300"/>
                    </a:lnTo>
                    <a:lnTo>
                      <a:pt x="98" y="319"/>
                    </a:lnTo>
                    <a:lnTo>
                      <a:pt x="100" y="354"/>
                    </a:lnTo>
                    <a:lnTo>
                      <a:pt x="102" y="424"/>
                    </a:lnTo>
                    <a:lnTo>
                      <a:pt x="102" y="619"/>
                    </a:lnTo>
                    <a:lnTo>
                      <a:pt x="417" y="619"/>
                    </a:lnTo>
                    <a:close/>
                  </a:path>
                </a:pathLst>
              </a:custGeom>
              <a:solidFill>
                <a:srgbClr val="F8C6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4" name="任意多边形 312033"/>
              <p:cNvSpPr/>
              <p:nvPr/>
            </p:nvSpPr>
            <p:spPr>
              <a:xfrm>
                <a:off x="4471" y="2367"/>
                <a:ext cx="520" cy="616"/>
              </a:xfrm>
              <a:custGeom>
                <a:rect l="0" t="0" r="0" b="0"/>
                <a:pathLst>
                  <a:path w="520" h="616">
                    <a:moveTo>
                      <a:pt x="415" y="616"/>
                    </a:moveTo>
                    <a:lnTo>
                      <a:pt x="415" y="432"/>
                    </a:lnTo>
                    <a:lnTo>
                      <a:pt x="415" y="384"/>
                    </a:lnTo>
                    <a:lnTo>
                      <a:pt x="415" y="349"/>
                    </a:lnTo>
                    <a:lnTo>
                      <a:pt x="415" y="334"/>
                    </a:lnTo>
                    <a:lnTo>
                      <a:pt x="419" y="316"/>
                    </a:lnTo>
                    <a:lnTo>
                      <a:pt x="424" y="299"/>
                    </a:lnTo>
                    <a:lnTo>
                      <a:pt x="430" y="279"/>
                    </a:lnTo>
                    <a:lnTo>
                      <a:pt x="446" y="240"/>
                    </a:lnTo>
                    <a:lnTo>
                      <a:pt x="467" y="192"/>
                    </a:lnTo>
                    <a:lnTo>
                      <a:pt x="489" y="144"/>
                    </a:lnTo>
                    <a:lnTo>
                      <a:pt x="507" y="107"/>
                    </a:lnTo>
                    <a:lnTo>
                      <a:pt x="513" y="87"/>
                    </a:lnTo>
                    <a:lnTo>
                      <a:pt x="518" y="69"/>
                    </a:lnTo>
                    <a:lnTo>
                      <a:pt x="520" y="50"/>
                    </a:lnTo>
                    <a:lnTo>
                      <a:pt x="518" y="34"/>
                    </a:lnTo>
                    <a:lnTo>
                      <a:pt x="513" y="21"/>
                    </a:lnTo>
                    <a:lnTo>
                      <a:pt x="509" y="8"/>
                    </a:lnTo>
                    <a:lnTo>
                      <a:pt x="505" y="6"/>
                    </a:lnTo>
                    <a:lnTo>
                      <a:pt x="500" y="2"/>
                    </a:lnTo>
                    <a:lnTo>
                      <a:pt x="496" y="0"/>
                    </a:lnTo>
                    <a:lnTo>
                      <a:pt x="491" y="0"/>
                    </a:lnTo>
                    <a:lnTo>
                      <a:pt x="463" y="0"/>
                    </a:lnTo>
                    <a:lnTo>
                      <a:pt x="435" y="0"/>
                    </a:lnTo>
                    <a:lnTo>
                      <a:pt x="413" y="2"/>
                    </a:lnTo>
                    <a:lnTo>
                      <a:pt x="404" y="2"/>
                    </a:lnTo>
                    <a:lnTo>
                      <a:pt x="393" y="2"/>
                    </a:lnTo>
                    <a:lnTo>
                      <a:pt x="380" y="2"/>
                    </a:lnTo>
                    <a:lnTo>
                      <a:pt x="135" y="2"/>
                    </a:lnTo>
                    <a:lnTo>
                      <a:pt x="124" y="2"/>
                    </a:lnTo>
                    <a:lnTo>
                      <a:pt x="107" y="2"/>
                    </a:lnTo>
                    <a:lnTo>
                      <a:pt x="100" y="2"/>
                    </a:lnTo>
                    <a:lnTo>
                      <a:pt x="81" y="2"/>
                    </a:lnTo>
                    <a:lnTo>
                      <a:pt x="57" y="2"/>
                    </a:lnTo>
                    <a:lnTo>
                      <a:pt x="35" y="2"/>
                    </a:lnTo>
                    <a:lnTo>
                      <a:pt x="24" y="6"/>
                    </a:lnTo>
                    <a:lnTo>
                      <a:pt x="15" y="10"/>
                    </a:lnTo>
                    <a:lnTo>
                      <a:pt x="9" y="19"/>
                    </a:lnTo>
                    <a:lnTo>
                      <a:pt x="4" y="30"/>
                    </a:lnTo>
                    <a:lnTo>
                      <a:pt x="0" y="43"/>
                    </a:lnTo>
                    <a:lnTo>
                      <a:pt x="0" y="56"/>
                    </a:lnTo>
                    <a:lnTo>
                      <a:pt x="2" y="74"/>
                    </a:lnTo>
                    <a:lnTo>
                      <a:pt x="4" y="89"/>
                    </a:lnTo>
                    <a:lnTo>
                      <a:pt x="20" y="131"/>
                    </a:lnTo>
                    <a:lnTo>
                      <a:pt x="39" y="179"/>
                    </a:lnTo>
                    <a:lnTo>
                      <a:pt x="61" y="229"/>
                    </a:lnTo>
                    <a:lnTo>
                      <a:pt x="81" y="275"/>
                    </a:lnTo>
                    <a:lnTo>
                      <a:pt x="92" y="297"/>
                    </a:lnTo>
                    <a:lnTo>
                      <a:pt x="98" y="316"/>
                    </a:lnTo>
                    <a:lnTo>
                      <a:pt x="100" y="351"/>
                    </a:lnTo>
                    <a:lnTo>
                      <a:pt x="103" y="421"/>
                    </a:lnTo>
                    <a:lnTo>
                      <a:pt x="103" y="616"/>
                    </a:lnTo>
                    <a:lnTo>
                      <a:pt x="415" y="616"/>
                    </a:lnTo>
                    <a:close/>
                  </a:path>
                </a:pathLst>
              </a:custGeom>
              <a:solidFill>
                <a:srgbClr val="F7C3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5" name="任意多边形 312034"/>
              <p:cNvSpPr/>
              <p:nvPr/>
            </p:nvSpPr>
            <p:spPr>
              <a:xfrm>
                <a:off x="4473" y="2369"/>
                <a:ext cx="516" cy="614"/>
              </a:xfrm>
              <a:custGeom>
                <a:rect l="0" t="0" r="0" b="0"/>
                <a:pathLst>
                  <a:path w="516" h="614">
                    <a:moveTo>
                      <a:pt x="413" y="614"/>
                    </a:moveTo>
                    <a:lnTo>
                      <a:pt x="413" y="428"/>
                    </a:lnTo>
                    <a:lnTo>
                      <a:pt x="413" y="382"/>
                    </a:lnTo>
                    <a:lnTo>
                      <a:pt x="413" y="347"/>
                    </a:lnTo>
                    <a:lnTo>
                      <a:pt x="413" y="332"/>
                    </a:lnTo>
                    <a:lnTo>
                      <a:pt x="417" y="314"/>
                    </a:lnTo>
                    <a:lnTo>
                      <a:pt x="422" y="297"/>
                    </a:lnTo>
                    <a:lnTo>
                      <a:pt x="428" y="277"/>
                    </a:lnTo>
                    <a:lnTo>
                      <a:pt x="444" y="240"/>
                    </a:lnTo>
                    <a:lnTo>
                      <a:pt x="465" y="190"/>
                    </a:lnTo>
                    <a:lnTo>
                      <a:pt x="487" y="144"/>
                    </a:lnTo>
                    <a:lnTo>
                      <a:pt x="505" y="105"/>
                    </a:lnTo>
                    <a:lnTo>
                      <a:pt x="511" y="87"/>
                    </a:lnTo>
                    <a:lnTo>
                      <a:pt x="516" y="67"/>
                    </a:lnTo>
                    <a:lnTo>
                      <a:pt x="516" y="50"/>
                    </a:lnTo>
                    <a:lnTo>
                      <a:pt x="516" y="35"/>
                    </a:lnTo>
                    <a:lnTo>
                      <a:pt x="511" y="19"/>
                    </a:lnTo>
                    <a:lnTo>
                      <a:pt x="505" y="8"/>
                    </a:lnTo>
                    <a:lnTo>
                      <a:pt x="503" y="4"/>
                    </a:lnTo>
                    <a:lnTo>
                      <a:pt x="498" y="2"/>
                    </a:lnTo>
                    <a:lnTo>
                      <a:pt x="494" y="0"/>
                    </a:lnTo>
                    <a:lnTo>
                      <a:pt x="487" y="0"/>
                    </a:lnTo>
                    <a:lnTo>
                      <a:pt x="461" y="0"/>
                    </a:lnTo>
                    <a:lnTo>
                      <a:pt x="433" y="0"/>
                    </a:lnTo>
                    <a:lnTo>
                      <a:pt x="411" y="0"/>
                    </a:lnTo>
                    <a:lnTo>
                      <a:pt x="402" y="2"/>
                    </a:lnTo>
                    <a:lnTo>
                      <a:pt x="391" y="2"/>
                    </a:lnTo>
                    <a:lnTo>
                      <a:pt x="378" y="2"/>
                    </a:lnTo>
                    <a:lnTo>
                      <a:pt x="136" y="2"/>
                    </a:lnTo>
                    <a:lnTo>
                      <a:pt x="122" y="2"/>
                    </a:lnTo>
                    <a:lnTo>
                      <a:pt x="107" y="2"/>
                    </a:lnTo>
                    <a:lnTo>
                      <a:pt x="101" y="2"/>
                    </a:lnTo>
                    <a:lnTo>
                      <a:pt x="81" y="2"/>
                    </a:lnTo>
                    <a:lnTo>
                      <a:pt x="57" y="2"/>
                    </a:lnTo>
                    <a:lnTo>
                      <a:pt x="33" y="2"/>
                    </a:lnTo>
                    <a:lnTo>
                      <a:pt x="24" y="4"/>
                    </a:lnTo>
                    <a:lnTo>
                      <a:pt x="15" y="11"/>
                    </a:lnTo>
                    <a:lnTo>
                      <a:pt x="9" y="19"/>
                    </a:lnTo>
                    <a:lnTo>
                      <a:pt x="4" y="30"/>
                    </a:lnTo>
                    <a:lnTo>
                      <a:pt x="0" y="41"/>
                    </a:lnTo>
                    <a:lnTo>
                      <a:pt x="0" y="57"/>
                    </a:lnTo>
                    <a:lnTo>
                      <a:pt x="2" y="72"/>
                    </a:lnTo>
                    <a:lnTo>
                      <a:pt x="4" y="89"/>
                    </a:lnTo>
                    <a:lnTo>
                      <a:pt x="20" y="129"/>
                    </a:lnTo>
                    <a:lnTo>
                      <a:pt x="37" y="177"/>
                    </a:lnTo>
                    <a:lnTo>
                      <a:pt x="59" y="229"/>
                    </a:lnTo>
                    <a:lnTo>
                      <a:pt x="81" y="275"/>
                    </a:lnTo>
                    <a:lnTo>
                      <a:pt x="92" y="295"/>
                    </a:lnTo>
                    <a:lnTo>
                      <a:pt x="98" y="314"/>
                    </a:lnTo>
                    <a:lnTo>
                      <a:pt x="101" y="349"/>
                    </a:lnTo>
                    <a:lnTo>
                      <a:pt x="101" y="417"/>
                    </a:lnTo>
                    <a:lnTo>
                      <a:pt x="103" y="614"/>
                    </a:lnTo>
                    <a:lnTo>
                      <a:pt x="413" y="614"/>
                    </a:lnTo>
                    <a:close/>
                  </a:path>
                </a:pathLst>
              </a:custGeom>
              <a:solidFill>
                <a:srgbClr val="F7C1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6" name="任意多边形 312035"/>
              <p:cNvSpPr/>
              <p:nvPr/>
            </p:nvSpPr>
            <p:spPr>
              <a:xfrm>
                <a:off x="4475" y="2371"/>
                <a:ext cx="514" cy="612"/>
              </a:xfrm>
              <a:custGeom>
                <a:rect l="0" t="0" r="0" b="0"/>
                <a:pathLst>
                  <a:path w="514" h="612">
                    <a:moveTo>
                      <a:pt x="411" y="612"/>
                    </a:moveTo>
                    <a:lnTo>
                      <a:pt x="411" y="426"/>
                    </a:lnTo>
                    <a:lnTo>
                      <a:pt x="409" y="380"/>
                    </a:lnTo>
                    <a:lnTo>
                      <a:pt x="411" y="345"/>
                    </a:lnTo>
                    <a:lnTo>
                      <a:pt x="411" y="330"/>
                    </a:lnTo>
                    <a:lnTo>
                      <a:pt x="413" y="312"/>
                    </a:lnTo>
                    <a:lnTo>
                      <a:pt x="420" y="295"/>
                    </a:lnTo>
                    <a:lnTo>
                      <a:pt x="426" y="275"/>
                    </a:lnTo>
                    <a:lnTo>
                      <a:pt x="442" y="238"/>
                    </a:lnTo>
                    <a:lnTo>
                      <a:pt x="461" y="190"/>
                    </a:lnTo>
                    <a:lnTo>
                      <a:pt x="483" y="142"/>
                    </a:lnTo>
                    <a:lnTo>
                      <a:pt x="501" y="105"/>
                    </a:lnTo>
                    <a:lnTo>
                      <a:pt x="507" y="85"/>
                    </a:lnTo>
                    <a:lnTo>
                      <a:pt x="511" y="68"/>
                    </a:lnTo>
                    <a:lnTo>
                      <a:pt x="514" y="50"/>
                    </a:lnTo>
                    <a:lnTo>
                      <a:pt x="511" y="33"/>
                    </a:lnTo>
                    <a:lnTo>
                      <a:pt x="509" y="20"/>
                    </a:lnTo>
                    <a:lnTo>
                      <a:pt x="503" y="9"/>
                    </a:lnTo>
                    <a:lnTo>
                      <a:pt x="498" y="4"/>
                    </a:lnTo>
                    <a:lnTo>
                      <a:pt x="494" y="2"/>
                    </a:lnTo>
                    <a:lnTo>
                      <a:pt x="490" y="0"/>
                    </a:lnTo>
                    <a:lnTo>
                      <a:pt x="485" y="0"/>
                    </a:lnTo>
                    <a:lnTo>
                      <a:pt x="459" y="0"/>
                    </a:lnTo>
                    <a:lnTo>
                      <a:pt x="431" y="0"/>
                    </a:lnTo>
                    <a:lnTo>
                      <a:pt x="409" y="0"/>
                    </a:lnTo>
                    <a:lnTo>
                      <a:pt x="400" y="0"/>
                    </a:lnTo>
                    <a:lnTo>
                      <a:pt x="389" y="2"/>
                    </a:lnTo>
                    <a:lnTo>
                      <a:pt x="376" y="2"/>
                    </a:lnTo>
                    <a:lnTo>
                      <a:pt x="136" y="2"/>
                    </a:lnTo>
                    <a:lnTo>
                      <a:pt x="123" y="2"/>
                    </a:lnTo>
                    <a:lnTo>
                      <a:pt x="107" y="2"/>
                    </a:lnTo>
                    <a:lnTo>
                      <a:pt x="99" y="2"/>
                    </a:lnTo>
                    <a:lnTo>
                      <a:pt x="81" y="2"/>
                    </a:lnTo>
                    <a:lnTo>
                      <a:pt x="57" y="2"/>
                    </a:lnTo>
                    <a:lnTo>
                      <a:pt x="33" y="2"/>
                    </a:lnTo>
                    <a:lnTo>
                      <a:pt x="24" y="4"/>
                    </a:lnTo>
                    <a:lnTo>
                      <a:pt x="16" y="11"/>
                    </a:lnTo>
                    <a:lnTo>
                      <a:pt x="9" y="17"/>
                    </a:lnTo>
                    <a:lnTo>
                      <a:pt x="2" y="28"/>
                    </a:lnTo>
                    <a:lnTo>
                      <a:pt x="0" y="41"/>
                    </a:lnTo>
                    <a:lnTo>
                      <a:pt x="0" y="57"/>
                    </a:lnTo>
                    <a:lnTo>
                      <a:pt x="2" y="72"/>
                    </a:lnTo>
                    <a:lnTo>
                      <a:pt x="5" y="87"/>
                    </a:lnTo>
                    <a:lnTo>
                      <a:pt x="20" y="129"/>
                    </a:lnTo>
                    <a:lnTo>
                      <a:pt x="37" y="177"/>
                    </a:lnTo>
                    <a:lnTo>
                      <a:pt x="59" y="227"/>
                    </a:lnTo>
                    <a:lnTo>
                      <a:pt x="81" y="273"/>
                    </a:lnTo>
                    <a:lnTo>
                      <a:pt x="90" y="293"/>
                    </a:lnTo>
                    <a:lnTo>
                      <a:pt x="96" y="312"/>
                    </a:lnTo>
                    <a:lnTo>
                      <a:pt x="101" y="347"/>
                    </a:lnTo>
                    <a:lnTo>
                      <a:pt x="101" y="415"/>
                    </a:lnTo>
                    <a:lnTo>
                      <a:pt x="101" y="612"/>
                    </a:lnTo>
                    <a:lnTo>
                      <a:pt x="411" y="612"/>
                    </a:lnTo>
                    <a:close/>
                  </a:path>
                </a:pathLst>
              </a:custGeom>
              <a:solidFill>
                <a:srgbClr val="F7BF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7" name="任意多边形 312036"/>
              <p:cNvSpPr/>
              <p:nvPr/>
            </p:nvSpPr>
            <p:spPr>
              <a:xfrm>
                <a:off x="4477" y="2371"/>
                <a:ext cx="509" cy="612"/>
              </a:xfrm>
              <a:custGeom>
                <a:rect l="0" t="0" r="0" b="0"/>
                <a:pathLst>
                  <a:path w="509" h="612">
                    <a:moveTo>
                      <a:pt x="407" y="612"/>
                    </a:moveTo>
                    <a:lnTo>
                      <a:pt x="407" y="426"/>
                    </a:lnTo>
                    <a:lnTo>
                      <a:pt x="407" y="380"/>
                    </a:lnTo>
                    <a:lnTo>
                      <a:pt x="407" y="345"/>
                    </a:lnTo>
                    <a:lnTo>
                      <a:pt x="409" y="330"/>
                    </a:lnTo>
                    <a:lnTo>
                      <a:pt x="411" y="312"/>
                    </a:lnTo>
                    <a:lnTo>
                      <a:pt x="416" y="295"/>
                    </a:lnTo>
                    <a:lnTo>
                      <a:pt x="424" y="275"/>
                    </a:lnTo>
                    <a:lnTo>
                      <a:pt x="440" y="238"/>
                    </a:lnTo>
                    <a:lnTo>
                      <a:pt x="459" y="190"/>
                    </a:lnTo>
                    <a:lnTo>
                      <a:pt x="481" y="142"/>
                    </a:lnTo>
                    <a:lnTo>
                      <a:pt x="499" y="105"/>
                    </a:lnTo>
                    <a:lnTo>
                      <a:pt x="505" y="87"/>
                    </a:lnTo>
                    <a:lnTo>
                      <a:pt x="509" y="70"/>
                    </a:lnTo>
                    <a:lnTo>
                      <a:pt x="509" y="50"/>
                    </a:lnTo>
                    <a:lnTo>
                      <a:pt x="509" y="35"/>
                    </a:lnTo>
                    <a:lnTo>
                      <a:pt x="505" y="22"/>
                    </a:lnTo>
                    <a:lnTo>
                      <a:pt x="501" y="11"/>
                    </a:lnTo>
                    <a:lnTo>
                      <a:pt x="496" y="6"/>
                    </a:lnTo>
                    <a:lnTo>
                      <a:pt x="492" y="4"/>
                    </a:lnTo>
                    <a:lnTo>
                      <a:pt x="488" y="2"/>
                    </a:lnTo>
                    <a:lnTo>
                      <a:pt x="483" y="0"/>
                    </a:lnTo>
                    <a:lnTo>
                      <a:pt x="457" y="2"/>
                    </a:lnTo>
                    <a:lnTo>
                      <a:pt x="429" y="2"/>
                    </a:lnTo>
                    <a:lnTo>
                      <a:pt x="407" y="2"/>
                    </a:lnTo>
                    <a:lnTo>
                      <a:pt x="398" y="2"/>
                    </a:lnTo>
                    <a:lnTo>
                      <a:pt x="387" y="4"/>
                    </a:lnTo>
                    <a:lnTo>
                      <a:pt x="374" y="4"/>
                    </a:lnTo>
                    <a:lnTo>
                      <a:pt x="134" y="4"/>
                    </a:lnTo>
                    <a:lnTo>
                      <a:pt x="121" y="4"/>
                    </a:lnTo>
                    <a:lnTo>
                      <a:pt x="105" y="4"/>
                    </a:lnTo>
                    <a:lnTo>
                      <a:pt x="99" y="4"/>
                    </a:lnTo>
                    <a:lnTo>
                      <a:pt x="81" y="4"/>
                    </a:lnTo>
                    <a:lnTo>
                      <a:pt x="57" y="4"/>
                    </a:lnTo>
                    <a:lnTo>
                      <a:pt x="33" y="4"/>
                    </a:lnTo>
                    <a:lnTo>
                      <a:pt x="22" y="6"/>
                    </a:lnTo>
                    <a:lnTo>
                      <a:pt x="16" y="11"/>
                    </a:lnTo>
                    <a:lnTo>
                      <a:pt x="9" y="20"/>
                    </a:lnTo>
                    <a:lnTo>
                      <a:pt x="3" y="30"/>
                    </a:lnTo>
                    <a:lnTo>
                      <a:pt x="0" y="44"/>
                    </a:lnTo>
                    <a:lnTo>
                      <a:pt x="0" y="57"/>
                    </a:lnTo>
                    <a:lnTo>
                      <a:pt x="3" y="72"/>
                    </a:lnTo>
                    <a:lnTo>
                      <a:pt x="5" y="89"/>
                    </a:lnTo>
                    <a:lnTo>
                      <a:pt x="18" y="129"/>
                    </a:lnTo>
                    <a:lnTo>
                      <a:pt x="38" y="177"/>
                    </a:lnTo>
                    <a:lnTo>
                      <a:pt x="59" y="227"/>
                    </a:lnTo>
                    <a:lnTo>
                      <a:pt x="81" y="273"/>
                    </a:lnTo>
                    <a:lnTo>
                      <a:pt x="90" y="293"/>
                    </a:lnTo>
                    <a:lnTo>
                      <a:pt x="97" y="312"/>
                    </a:lnTo>
                    <a:lnTo>
                      <a:pt x="99" y="347"/>
                    </a:lnTo>
                    <a:lnTo>
                      <a:pt x="101" y="415"/>
                    </a:lnTo>
                    <a:lnTo>
                      <a:pt x="101" y="612"/>
                    </a:lnTo>
                    <a:lnTo>
                      <a:pt x="407" y="612"/>
                    </a:lnTo>
                    <a:close/>
                  </a:path>
                </a:pathLst>
              </a:custGeom>
              <a:solidFill>
                <a:srgbClr val="F6BD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8" name="任意多边形 312037"/>
              <p:cNvSpPr/>
              <p:nvPr/>
            </p:nvSpPr>
            <p:spPr>
              <a:xfrm>
                <a:off x="4480" y="2373"/>
                <a:ext cx="506" cy="610"/>
              </a:xfrm>
              <a:custGeom>
                <a:rect l="0" t="0" r="0" b="0"/>
                <a:pathLst>
                  <a:path w="506" h="610">
                    <a:moveTo>
                      <a:pt x="404" y="610"/>
                    </a:moveTo>
                    <a:lnTo>
                      <a:pt x="404" y="424"/>
                    </a:lnTo>
                    <a:lnTo>
                      <a:pt x="404" y="376"/>
                    </a:lnTo>
                    <a:lnTo>
                      <a:pt x="404" y="343"/>
                    </a:lnTo>
                    <a:lnTo>
                      <a:pt x="406" y="328"/>
                    </a:lnTo>
                    <a:lnTo>
                      <a:pt x="408" y="310"/>
                    </a:lnTo>
                    <a:lnTo>
                      <a:pt x="413" y="293"/>
                    </a:lnTo>
                    <a:lnTo>
                      <a:pt x="419" y="273"/>
                    </a:lnTo>
                    <a:lnTo>
                      <a:pt x="434" y="236"/>
                    </a:lnTo>
                    <a:lnTo>
                      <a:pt x="456" y="188"/>
                    </a:lnTo>
                    <a:lnTo>
                      <a:pt x="478" y="142"/>
                    </a:lnTo>
                    <a:lnTo>
                      <a:pt x="493" y="105"/>
                    </a:lnTo>
                    <a:lnTo>
                      <a:pt x="500" y="85"/>
                    </a:lnTo>
                    <a:lnTo>
                      <a:pt x="504" y="68"/>
                    </a:lnTo>
                    <a:lnTo>
                      <a:pt x="506" y="50"/>
                    </a:lnTo>
                    <a:lnTo>
                      <a:pt x="504" y="35"/>
                    </a:lnTo>
                    <a:lnTo>
                      <a:pt x="502" y="22"/>
                    </a:lnTo>
                    <a:lnTo>
                      <a:pt x="496" y="11"/>
                    </a:lnTo>
                    <a:lnTo>
                      <a:pt x="493" y="7"/>
                    </a:lnTo>
                    <a:lnTo>
                      <a:pt x="489" y="2"/>
                    </a:lnTo>
                    <a:lnTo>
                      <a:pt x="485" y="2"/>
                    </a:lnTo>
                    <a:lnTo>
                      <a:pt x="478" y="0"/>
                    </a:lnTo>
                    <a:lnTo>
                      <a:pt x="452" y="0"/>
                    </a:lnTo>
                    <a:lnTo>
                      <a:pt x="426" y="2"/>
                    </a:lnTo>
                    <a:lnTo>
                      <a:pt x="404" y="2"/>
                    </a:lnTo>
                    <a:lnTo>
                      <a:pt x="395" y="2"/>
                    </a:lnTo>
                    <a:lnTo>
                      <a:pt x="384" y="2"/>
                    </a:lnTo>
                    <a:lnTo>
                      <a:pt x="371" y="4"/>
                    </a:lnTo>
                    <a:lnTo>
                      <a:pt x="133" y="4"/>
                    </a:lnTo>
                    <a:lnTo>
                      <a:pt x="120" y="2"/>
                    </a:lnTo>
                    <a:lnTo>
                      <a:pt x="104" y="4"/>
                    </a:lnTo>
                    <a:lnTo>
                      <a:pt x="98" y="4"/>
                    </a:lnTo>
                    <a:lnTo>
                      <a:pt x="78" y="2"/>
                    </a:lnTo>
                    <a:lnTo>
                      <a:pt x="56" y="2"/>
                    </a:lnTo>
                    <a:lnTo>
                      <a:pt x="32" y="4"/>
                    </a:lnTo>
                    <a:lnTo>
                      <a:pt x="21" y="7"/>
                    </a:lnTo>
                    <a:lnTo>
                      <a:pt x="13" y="11"/>
                    </a:lnTo>
                    <a:lnTo>
                      <a:pt x="8" y="20"/>
                    </a:lnTo>
                    <a:lnTo>
                      <a:pt x="2" y="31"/>
                    </a:lnTo>
                    <a:lnTo>
                      <a:pt x="0" y="44"/>
                    </a:lnTo>
                    <a:lnTo>
                      <a:pt x="0" y="57"/>
                    </a:lnTo>
                    <a:lnTo>
                      <a:pt x="2" y="72"/>
                    </a:lnTo>
                    <a:lnTo>
                      <a:pt x="4" y="87"/>
                    </a:lnTo>
                    <a:lnTo>
                      <a:pt x="17" y="127"/>
                    </a:lnTo>
                    <a:lnTo>
                      <a:pt x="37" y="175"/>
                    </a:lnTo>
                    <a:lnTo>
                      <a:pt x="59" y="225"/>
                    </a:lnTo>
                    <a:lnTo>
                      <a:pt x="78" y="271"/>
                    </a:lnTo>
                    <a:lnTo>
                      <a:pt x="89" y="291"/>
                    </a:lnTo>
                    <a:lnTo>
                      <a:pt x="96" y="310"/>
                    </a:lnTo>
                    <a:lnTo>
                      <a:pt x="98" y="345"/>
                    </a:lnTo>
                    <a:lnTo>
                      <a:pt x="98" y="411"/>
                    </a:lnTo>
                    <a:lnTo>
                      <a:pt x="100" y="610"/>
                    </a:lnTo>
                    <a:lnTo>
                      <a:pt x="404" y="610"/>
                    </a:lnTo>
                    <a:close/>
                  </a:path>
                </a:pathLst>
              </a:custGeom>
              <a:solidFill>
                <a:srgbClr val="F6BA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39" name="任意多边形 312038"/>
              <p:cNvSpPr/>
              <p:nvPr/>
            </p:nvSpPr>
            <p:spPr>
              <a:xfrm>
                <a:off x="4482" y="2375"/>
                <a:ext cx="504" cy="608"/>
              </a:xfrm>
              <a:custGeom>
                <a:rect l="0" t="0" r="0" b="0"/>
                <a:pathLst>
                  <a:path w="502" h="608">
                    <a:moveTo>
                      <a:pt x="402" y="608"/>
                    </a:moveTo>
                    <a:lnTo>
                      <a:pt x="402" y="420"/>
                    </a:lnTo>
                    <a:lnTo>
                      <a:pt x="402" y="374"/>
                    </a:lnTo>
                    <a:lnTo>
                      <a:pt x="402" y="341"/>
                    </a:lnTo>
                    <a:lnTo>
                      <a:pt x="404" y="326"/>
                    </a:lnTo>
                    <a:lnTo>
                      <a:pt x="406" y="308"/>
                    </a:lnTo>
                    <a:lnTo>
                      <a:pt x="411" y="291"/>
                    </a:lnTo>
                    <a:lnTo>
                      <a:pt x="417" y="271"/>
                    </a:lnTo>
                    <a:lnTo>
                      <a:pt x="432" y="234"/>
                    </a:lnTo>
                    <a:lnTo>
                      <a:pt x="454" y="188"/>
                    </a:lnTo>
                    <a:lnTo>
                      <a:pt x="474" y="140"/>
                    </a:lnTo>
                    <a:lnTo>
                      <a:pt x="491" y="103"/>
                    </a:lnTo>
                    <a:lnTo>
                      <a:pt x="498" y="85"/>
                    </a:lnTo>
                    <a:lnTo>
                      <a:pt x="502" y="68"/>
                    </a:lnTo>
                    <a:lnTo>
                      <a:pt x="504" y="51"/>
                    </a:lnTo>
                    <a:lnTo>
                      <a:pt x="502" y="35"/>
                    </a:lnTo>
                    <a:lnTo>
                      <a:pt x="498" y="20"/>
                    </a:lnTo>
                    <a:lnTo>
                      <a:pt x="494" y="9"/>
                    </a:lnTo>
                    <a:lnTo>
                      <a:pt x="489" y="7"/>
                    </a:lnTo>
                    <a:lnTo>
                      <a:pt x="485" y="2"/>
                    </a:lnTo>
                    <a:lnTo>
                      <a:pt x="480" y="0"/>
                    </a:lnTo>
                    <a:lnTo>
                      <a:pt x="476" y="0"/>
                    </a:lnTo>
                    <a:lnTo>
                      <a:pt x="450" y="0"/>
                    </a:lnTo>
                    <a:lnTo>
                      <a:pt x="421" y="0"/>
                    </a:lnTo>
                    <a:lnTo>
                      <a:pt x="402" y="2"/>
                    </a:lnTo>
                    <a:lnTo>
                      <a:pt x="391" y="2"/>
                    </a:lnTo>
                    <a:lnTo>
                      <a:pt x="382" y="2"/>
                    </a:lnTo>
                    <a:lnTo>
                      <a:pt x="369" y="2"/>
                    </a:lnTo>
                    <a:lnTo>
                      <a:pt x="133" y="2"/>
                    </a:lnTo>
                    <a:lnTo>
                      <a:pt x="120" y="2"/>
                    </a:lnTo>
                    <a:lnTo>
                      <a:pt x="105" y="2"/>
                    </a:lnTo>
                    <a:lnTo>
                      <a:pt x="98" y="2"/>
                    </a:lnTo>
                    <a:lnTo>
                      <a:pt x="78" y="2"/>
                    </a:lnTo>
                    <a:lnTo>
                      <a:pt x="54" y="2"/>
                    </a:lnTo>
                    <a:lnTo>
                      <a:pt x="33" y="2"/>
                    </a:lnTo>
                    <a:lnTo>
                      <a:pt x="22" y="7"/>
                    </a:lnTo>
                    <a:lnTo>
                      <a:pt x="13" y="11"/>
                    </a:lnTo>
                    <a:lnTo>
                      <a:pt x="6" y="20"/>
                    </a:lnTo>
                    <a:lnTo>
                      <a:pt x="2" y="31"/>
                    </a:lnTo>
                    <a:lnTo>
                      <a:pt x="0" y="42"/>
                    </a:lnTo>
                    <a:lnTo>
                      <a:pt x="0" y="57"/>
                    </a:lnTo>
                    <a:lnTo>
                      <a:pt x="2" y="72"/>
                    </a:lnTo>
                    <a:lnTo>
                      <a:pt x="4" y="88"/>
                    </a:lnTo>
                    <a:lnTo>
                      <a:pt x="17" y="127"/>
                    </a:lnTo>
                    <a:lnTo>
                      <a:pt x="37" y="175"/>
                    </a:lnTo>
                    <a:lnTo>
                      <a:pt x="59" y="223"/>
                    </a:lnTo>
                    <a:lnTo>
                      <a:pt x="78" y="269"/>
                    </a:lnTo>
                    <a:lnTo>
                      <a:pt x="89" y="289"/>
                    </a:lnTo>
                    <a:lnTo>
                      <a:pt x="94" y="308"/>
                    </a:lnTo>
                    <a:lnTo>
                      <a:pt x="98" y="341"/>
                    </a:lnTo>
                    <a:lnTo>
                      <a:pt x="98" y="409"/>
                    </a:lnTo>
                    <a:lnTo>
                      <a:pt x="100" y="608"/>
                    </a:lnTo>
                    <a:lnTo>
                      <a:pt x="402" y="608"/>
                    </a:lnTo>
                    <a:close/>
                  </a:path>
                </a:pathLst>
              </a:custGeom>
              <a:solidFill>
                <a:srgbClr val="F5B8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0" name="任意多边形 312039"/>
              <p:cNvSpPr/>
              <p:nvPr/>
            </p:nvSpPr>
            <p:spPr>
              <a:xfrm>
                <a:off x="4484" y="2377"/>
                <a:ext cx="500" cy="606"/>
              </a:xfrm>
              <a:custGeom>
                <a:rect l="0" t="0" r="0" b="0"/>
                <a:pathLst>
                  <a:path w="500" h="606">
                    <a:moveTo>
                      <a:pt x="400" y="606"/>
                    </a:moveTo>
                    <a:lnTo>
                      <a:pt x="400" y="418"/>
                    </a:lnTo>
                    <a:lnTo>
                      <a:pt x="400" y="372"/>
                    </a:lnTo>
                    <a:lnTo>
                      <a:pt x="400" y="337"/>
                    </a:lnTo>
                    <a:lnTo>
                      <a:pt x="402" y="322"/>
                    </a:lnTo>
                    <a:lnTo>
                      <a:pt x="404" y="306"/>
                    </a:lnTo>
                    <a:lnTo>
                      <a:pt x="409" y="289"/>
                    </a:lnTo>
                    <a:lnTo>
                      <a:pt x="415" y="269"/>
                    </a:lnTo>
                    <a:lnTo>
                      <a:pt x="430" y="232"/>
                    </a:lnTo>
                    <a:lnTo>
                      <a:pt x="450" y="186"/>
                    </a:lnTo>
                    <a:lnTo>
                      <a:pt x="472" y="140"/>
                    </a:lnTo>
                    <a:lnTo>
                      <a:pt x="489" y="103"/>
                    </a:lnTo>
                    <a:lnTo>
                      <a:pt x="496" y="86"/>
                    </a:lnTo>
                    <a:lnTo>
                      <a:pt x="500" y="66"/>
                    </a:lnTo>
                    <a:lnTo>
                      <a:pt x="500" y="51"/>
                    </a:lnTo>
                    <a:lnTo>
                      <a:pt x="500" y="33"/>
                    </a:lnTo>
                    <a:lnTo>
                      <a:pt x="496" y="20"/>
                    </a:lnTo>
                    <a:lnTo>
                      <a:pt x="489" y="9"/>
                    </a:lnTo>
                    <a:lnTo>
                      <a:pt x="487" y="5"/>
                    </a:lnTo>
                    <a:lnTo>
                      <a:pt x="483" y="3"/>
                    </a:lnTo>
                    <a:lnTo>
                      <a:pt x="478" y="0"/>
                    </a:lnTo>
                    <a:lnTo>
                      <a:pt x="474" y="0"/>
                    </a:lnTo>
                    <a:lnTo>
                      <a:pt x="448" y="0"/>
                    </a:lnTo>
                    <a:lnTo>
                      <a:pt x="419" y="0"/>
                    </a:lnTo>
                    <a:lnTo>
                      <a:pt x="398" y="0"/>
                    </a:lnTo>
                    <a:lnTo>
                      <a:pt x="389" y="3"/>
                    </a:lnTo>
                    <a:lnTo>
                      <a:pt x="378" y="3"/>
                    </a:lnTo>
                    <a:lnTo>
                      <a:pt x="367" y="3"/>
                    </a:lnTo>
                    <a:lnTo>
                      <a:pt x="131" y="3"/>
                    </a:lnTo>
                    <a:lnTo>
                      <a:pt x="118" y="3"/>
                    </a:lnTo>
                    <a:lnTo>
                      <a:pt x="105" y="3"/>
                    </a:lnTo>
                    <a:lnTo>
                      <a:pt x="96" y="3"/>
                    </a:lnTo>
                    <a:lnTo>
                      <a:pt x="79" y="3"/>
                    </a:lnTo>
                    <a:lnTo>
                      <a:pt x="55" y="3"/>
                    </a:lnTo>
                    <a:lnTo>
                      <a:pt x="33" y="3"/>
                    </a:lnTo>
                    <a:lnTo>
                      <a:pt x="22" y="5"/>
                    </a:lnTo>
                    <a:lnTo>
                      <a:pt x="13" y="11"/>
                    </a:lnTo>
                    <a:lnTo>
                      <a:pt x="7" y="20"/>
                    </a:lnTo>
                    <a:lnTo>
                      <a:pt x="2" y="29"/>
                    </a:lnTo>
                    <a:lnTo>
                      <a:pt x="0" y="42"/>
                    </a:lnTo>
                    <a:lnTo>
                      <a:pt x="0" y="55"/>
                    </a:lnTo>
                    <a:lnTo>
                      <a:pt x="2" y="70"/>
                    </a:lnTo>
                    <a:lnTo>
                      <a:pt x="4" y="88"/>
                    </a:lnTo>
                    <a:lnTo>
                      <a:pt x="17" y="125"/>
                    </a:lnTo>
                    <a:lnTo>
                      <a:pt x="37" y="173"/>
                    </a:lnTo>
                    <a:lnTo>
                      <a:pt x="57" y="223"/>
                    </a:lnTo>
                    <a:lnTo>
                      <a:pt x="79" y="267"/>
                    </a:lnTo>
                    <a:lnTo>
                      <a:pt x="87" y="287"/>
                    </a:lnTo>
                    <a:lnTo>
                      <a:pt x="94" y="306"/>
                    </a:lnTo>
                    <a:lnTo>
                      <a:pt x="96" y="339"/>
                    </a:lnTo>
                    <a:lnTo>
                      <a:pt x="98" y="407"/>
                    </a:lnTo>
                    <a:lnTo>
                      <a:pt x="98" y="606"/>
                    </a:lnTo>
                    <a:lnTo>
                      <a:pt x="400" y="606"/>
                    </a:lnTo>
                    <a:close/>
                  </a:path>
                </a:pathLst>
              </a:custGeom>
              <a:solidFill>
                <a:srgbClr val="F5B6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1" name="任意多边形 312040"/>
              <p:cNvSpPr/>
              <p:nvPr/>
            </p:nvSpPr>
            <p:spPr>
              <a:xfrm>
                <a:off x="4486" y="2380"/>
                <a:ext cx="498" cy="603"/>
              </a:xfrm>
              <a:custGeom>
                <a:rect l="0" t="0" r="0" b="0"/>
                <a:pathLst>
                  <a:path w="498" h="603">
                    <a:moveTo>
                      <a:pt x="398" y="603"/>
                    </a:moveTo>
                    <a:lnTo>
                      <a:pt x="398" y="415"/>
                    </a:lnTo>
                    <a:lnTo>
                      <a:pt x="398" y="369"/>
                    </a:lnTo>
                    <a:lnTo>
                      <a:pt x="398" y="334"/>
                    </a:lnTo>
                    <a:lnTo>
                      <a:pt x="400" y="319"/>
                    </a:lnTo>
                    <a:lnTo>
                      <a:pt x="402" y="303"/>
                    </a:lnTo>
                    <a:lnTo>
                      <a:pt x="407" y="286"/>
                    </a:lnTo>
                    <a:lnTo>
                      <a:pt x="413" y="266"/>
                    </a:lnTo>
                    <a:lnTo>
                      <a:pt x="428" y="231"/>
                    </a:lnTo>
                    <a:lnTo>
                      <a:pt x="448" y="183"/>
                    </a:lnTo>
                    <a:lnTo>
                      <a:pt x="470" y="137"/>
                    </a:lnTo>
                    <a:lnTo>
                      <a:pt x="485" y="100"/>
                    </a:lnTo>
                    <a:lnTo>
                      <a:pt x="492" y="83"/>
                    </a:lnTo>
                    <a:lnTo>
                      <a:pt x="496" y="65"/>
                    </a:lnTo>
                    <a:lnTo>
                      <a:pt x="498" y="48"/>
                    </a:lnTo>
                    <a:lnTo>
                      <a:pt x="496" y="32"/>
                    </a:lnTo>
                    <a:lnTo>
                      <a:pt x="494" y="19"/>
                    </a:lnTo>
                    <a:lnTo>
                      <a:pt x="487" y="8"/>
                    </a:lnTo>
                    <a:lnTo>
                      <a:pt x="483" y="4"/>
                    </a:lnTo>
                    <a:lnTo>
                      <a:pt x="481" y="2"/>
                    </a:lnTo>
                    <a:lnTo>
                      <a:pt x="476" y="0"/>
                    </a:lnTo>
                    <a:lnTo>
                      <a:pt x="470" y="0"/>
                    </a:lnTo>
                    <a:lnTo>
                      <a:pt x="446" y="0"/>
                    </a:lnTo>
                    <a:lnTo>
                      <a:pt x="417" y="0"/>
                    </a:lnTo>
                    <a:lnTo>
                      <a:pt x="396" y="0"/>
                    </a:lnTo>
                    <a:lnTo>
                      <a:pt x="387" y="0"/>
                    </a:lnTo>
                    <a:lnTo>
                      <a:pt x="376" y="2"/>
                    </a:lnTo>
                    <a:lnTo>
                      <a:pt x="365" y="2"/>
                    </a:lnTo>
                    <a:lnTo>
                      <a:pt x="131" y="2"/>
                    </a:lnTo>
                    <a:lnTo>
                      <a:pt x="118" y="2"/>
                    </a:lnTo>
                    <a:lnTo>
                      <a:pt x="103" y="2"/>
                    </a:lnTo>
                    <a:lnTo>
                      <a:pt x="96" y="2"/>
                    </a:lnTo>
                    <a:lnTo>
                      <a:pt x="79" y="2"/>
                    </a:lnTo>
                    <a:lnTo>
                      <a:pt x="55" y="2"/>
                    </a:lnTo>
                    <a:lnTo>
                      <a:pt x="33" y="2"/>
                    </a:lnTo>
                    <a:lnTo>
                      <a:pt x="22" y="4"/>
                    </a:lnTo>
                    <a:lnTo>
                      <a:pt x="13" y="11"/>
                    </a:lnTo>
                    <a:lnTo>
                      <a:pt x="7" y="17"/>
                    </a:lnTo>
                    <a:lnTo>
                      <a:pt x="2" y="28"/>
                    </a:lnTo>
                    <a:lnTo>
                      <a:pt x="0" y="41"/>
                    </a:lnTo>
                    <a:lnTo>
                      <a:pt x="0" y="54"/>
                    </a:lnTo>
                    <a:lnTo>
                      <a:pt x="2" y="70"/>
                    </a:lnTo>
                    <a:lnTo>
                      <a:pt x="5" y="85"/>
                    </a:lnTo>
                    <a:lnTo>
                      <a:pt x="18" y="124"/>
                    </a:lnTo>
                    <a:lnTo>
                      <a:pt x="37" y="170"/>
                    </a:lnTo>
                    <a:lnTo>
                      <a:pt x="57" y="220"/>
                    </a:lnTo>
                    <a:lnTo>
                      <a:pt x="79" y="264"/>
                    </a:lnTo>
                    <a:lnTo>
                      <a:pt x="88" y="284"/>
                    </a:lnTo>
                    <a:lnTo>
                      <a:pt x="94" y="303"/>
                    </a:lnTo>
                    <a:lnTo>
                      <a:pt x="96" y="336"/>
                    </a:lnTo>
                    <a:lnTo>
                      <a:pt x="96" y="404"/>
                    </a:lnTo>
                    <a:lnTo>
                      <a:pt x="98" y="603"/>
                    </a:lnTo>
                    <a:lnTo>
                      <a:pt x="398" y="603"/>
                    </a:lnTo>
                    <a:close/>
                  </a:path>
                </a:pathLst>
              </a:custGeom>
              <a:solidFill>
                <a:srgbClr val="F5B5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2" name="任意多边形 312041"/>
              <p:cNvSpPr/>
              <p:nvPr/>
            </p:nvSpPr>
            <p:spPr>
              <a:xfrm>
                <a:off x="4488" y="2382"/>
                <a:ext cx="494" cy="601"/>
              </a:xfrm>
              <a:custGeom>
                <a:rect l="0" t="0" r="0" b="0"/>
                <a:pathLst>
                  <a:path w="492" h="601">
                    <a:moveTo>
                      <a:pt x="396" y="601"/>
                    </a:moveTo>
                    <a:lnTo>
                      <a:pt x="396" y="411"/>
                    </a:lnTo>
                    <a:lnTo>
                      <a:pt x="396" y="367"/>
                    </a:lnTo>
                    <a:lnTo>
                      <a:pt x="396" y="332"/>
                    </a:lnTo>
                    <a:lnTo>
                      <a:pt x="396" y="317"/>
                    </a:lnTo>
                    <a:lnTo>
                      <a:pt x="400" y="301"/>
                    </a:lnTo>
                    <a:lnTo>
                      <a:pt x="405" y="286"/>
                    </a:lnTo>
                    <a:lnTo>
                      <a:pt x="411" y="266"/>
                    </a:lnTo>
                    <a:lnTo>
                      <a:pt x="426" y="229"/>
                    </a:lnTo>
                    <a:lnTo>
                      <a:pt x="446" y="183"/>
                    </a:lnTo>
                    <a:lnTo>
                      <a:pt x="466" y="137"/>
                    </a:lnTo>
                    <a:lnTo>
                      <a:pt x="483" y="100"/>
                    </a:lnTo>
                    <a:lnTo>
                      <a:pt x="490" y="83"/>
                    </a:lnTo>
                    <a:lnTo>
                      <a:pt x="494" y="65"/>
                    </a:lnTo>
                    <a:lnTo>
                      <a:pt x="494" y="48"/>
                    </a:lnTo>
                    <a:lnTo>
                      <a:pt x="494" y="33"/>
                    </a:lnTo>
                    <a:lnTo>
                      <a:pt x="490" y="19"/>
                    </a:lnTo>
                    <a:lnTo>
                      <a:pt x="485" y="9"/>
                    </a:lnTo>
                    <a:lnTo>
                      <a:pt x="481" y="4"/>
                    </a:lnTo>
                    <a:lnTo>
                      <a:pt x="477" y="2"/>
                    </a:lnTo>
                    <a:lnTo>
                      <a:pt x="472" y="0"/>
                    </a:lnTo>
                    <a:lnTo>
                      <a:pt x="468" y="0"/>
                    </a:lnTo>
                    <a:lnTo>
                      <a:pt x="442" y="0"/>
                    </a:lnTo>
                    <a:lnTo>
                      <a:pt x="415" y="0"/>
                    </a:lnTo>
                    <a:lnTo>
                      <a:pt x="394" y="0"/>
                    </a:lnTo>
                    <a:lnTo>
                      <a:pt x="385" y="0"/>
                    </a:lnTo>
                    <a:lnTo>
                      <a:pt x="374" y="2"/>
                    </a:lnTo>
                    <a:lnTo>
                      <a:pt x="363" y="2"/>
                    </a:lnTo>
                    <a:lnTo>
                      <a:pt x="129" y="2"/>
                    </a:lnTo>
                    <a:lnTo>
                      <a:pt x="118" y="2"/>
                    </a:lnTo>
                    <a:lnTo>
                      <a:pt x="103" y="2"/>
                    </a:lnTo>
                    <a:lnTo>
                      <a:pt x="96" y="2"/>
                    </a:lnTo>
                    <a:lnTo>
                      <a:pt x="77" y="2"/>
                    </a:lnTo>
                    <a:lnTo>
                      <a:pt x="55" y="2"/>
                    </a:lnTo>
                    <a:lnTo>
                      <a:pt x="33" y="2"/>
                    </a:lnTo>
                    <a:lnTo>
                      <a:pt x="22" y="4"/>
                    </a:lnTo>
                    <a:lnTo>
                      <a:pt x="13" y="9"/>
                    </a:lnTo>
                    <a:lnTo>
                      <a:pt x="7" y="17"/>
                    </a:lnTo>
                    <a:lnTo>
                      <a:pt x="3" y="28"/>
                    </a:lnTo>
                    <a:lnTo>
                      <a:pt x="0" y="39"/>
                    </a:lnTo>
                    <a:lnTo>
                      <a:pt x="0" y="54"/>
                    </a:lnTo>
                    <a:lnTo>
                      <a:pt x="3" y="70"/>
                    </a:lnTo>
                    <a:lnTo>
                      <a:pt x="5" y="85"/>
                    </a:lnTo>
                    <a:lnTo>
                      <a:pt x="18" y="122"/>
                    </a:lnTo>
                    <a:lnTo>
                      <a:pt x="38" y="170"/>
                    </a:lnTo>
                    <a:lnTo>
                      <a:pt x="57" y="218"/>
                    </a:lnTo>
                    <a:lnTo>
                      <a:pt x="77" y="262"/>
                    </a:lnTo>
                    <a:lnTo>
                      <a:pt x="88" y="282"/>
                    </a:lnTo>
                    <a:lnTo>
                      <a:pt x="94" y="301"/>
                    </a:lnTo>
                    <a:lnTo>
                      <a:pt x="96" y="334"/>
                    </a:lnTo>
                    <a:lnTo>
                      <a:pt x="96" y="400"/>
                    </a:lnTo>
                    <a:lnTo>
                      <a:pt x="99" y="601"/>
                    </a:lnTo>
                    <a:lnTo>
                      <a:pt x="396" y="601"/>
                    </a:lnTo>
                    <a:close/>
                  </a:path>
                </a:pathLst>
              </a:custGeom>
              <a:solidFill>
                <a:srgbClr val="F5B3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3" name="任意多边形 312042"/>
              <p:cNvSpPr/>
              <p:nvPr/>
            </p:nvSpPr>
            <p:spPr>
              <a:xfrm>
                <a:off x="4491" y="2382"/>
                <a:ext cx="491" cy="601"/>
              </a:xfrm>
              <a:custGeom>
                <a:rect l="0" t="0" r="0" b="0"/>
                <a:pathLst>
                  <a:path w="491" h="601">
                    <a:moveTo>
                      <a:pt x="393" y="601"/>
                    </a:moveTo>
                    <a:lnTo>
                      <a:pt x="393" y="411"/>
                    </a:lnTo>
                    <a:lnTo>
                      <a:pt x="393" y="365"/>
                    </a:lnTo>
                    <a:lnTo>
                      <a:pt x="393" y="332"/>
                    </a:lnTo>
                    <a:lnTo>
                      <a:pt x="393" y="317"/>
                    </a:lnTo>
                    <a:lnTo>
                      <a:pt x="395" y="301"/>
                    </a:lnTo>
                    <a:lnTo>
                      <a:pt x="402" y="286"/>
                    </a:lnTo>
                    <a:lnTo>
                      <a:pt x="408" y="266"/>
                    </a:lnTo>
                    <a:lnTo>
                      <a:pt x="421" y="229"/>
                    </a:lnTo>
                    <a:lnTo>
                      <a:pt x="443" y="183"/>
                    </a:lnTo>
                    <a:lnTo>
                      <a:pt x="463" y="137"/>
                    </a:lnTo>
                    <a:lnTo>
                      <a:pt x="480" y="100"/>
                    </a:lnTo>
                    <a:lnTo>
                      <a:pt x="487" y="83"/>
                    </a:lnTo>
                    <a:lnTo>
                      <a:pt x="489" y="65"/>
                    </a:lnTo>
                    <a:lnTo>
                      <a:pt x="491" y="50"/>
                    </a:lnTo>
                    <a:lnTo>
                      <a:pt x="489" y="33"/>
                    </a:lnTo>
                    <a:lnTo>
                      <a:pt x="487" y="19"/>
                    </a:lnTo>
                    <a:lnTo>
                      <a:pt x="480" y="11"/>
                    </a:lnTo>
                    <a:lnTo>
                      <a:pt x="478" y="6"/>
                    </a:lnTo>
                    <a:lnTo>
                      <a:pt x="474" y="2"/>
                    </a:lnTo>
                    <a:lnTo>
                      <a:pt x="469" y="2"/>
                    </a:lnTo>
                    <a:lnTo>
                      <a:pt x="465" y="0"/>
                    </a:lnTo>
                    <a:lnTo>
                      <a:pt x="439" y="0"/>
                    </a:lnTo>
                    <a:lnTo>
                      <a:pt x="412" y="2"/>
                    </a:lnTo>
                    <a:lnTo>
                      <a:pt x="391" y="2"/>
                    </a:lnTo>
                    <a:lnTo>
                      <a:pt x="382" y="2"/>
                    </a:lnTo>
                    <a:lnTo>
                      <a:pt x="371" y="2"/>
                    </a:lnTo>
                    <a:lnTo>
                      <a:pt x="360" y="4"/>
                    </a:lnTo>
                    <a:lnTo>
                      <a:pt x="128" y="4"/>
                    </a:lnTo>
                    <a:lnTo>
                      <a:pt x="115" y="2"/>
                    </a:lnTo>
                    <a:lnTo>
                      <a:pt x="102" y="4"/>
                    </a:lnTo>
                    <a:lnTo>
                      <a:pt x="93" y="4"/>
                    </a:lnTo>
                    <a:lnTo>
                      <a:pt x="76" y="2"/>
                    </a:lnTo>
                    <a:lnTo>
                      <a:pt x="54" y="2"/>
                    </a:lnTo>
                    <a:lnTo>
                      <a:pt x="32" y="4"/>
                    </a:lnTo>
                    <a:lnTo>
                      <a:pt x="21" y="6"/>
                    </a:lnTo>
                    <a:lnTo>
                      <a:pt x="13" y="11"/>
                    </a:lnTo>
                    <a:lnTo>
                      <a:pt x="6" y="19"/>
                    </a:lnTo>
                    <a:lnTo>
                      <a:pt x="2" y="30"/>
                    </a:lnTo>
                    <a:lnTo>
                      <a:pt x="0" y="41"/>
                    </a:lnTo>
                    <a:lnTo>
                      <a:pt x="0" y="54"/>
                    </a:lnTo>
                    <a:lnTo>
                      <a:pt x="2" y="70"/>
                    </a:lnTo>
                    <a:lnTo>
                      <a:pt x="4" y="85"/>
                    </a:lnTo>
                    <a:lnTo>
                      <a:pt x="17" y="124"/>
                    </a:lnTo>
                    <a:lnTo>
                      <a:pt x="35" y="170"/>
                    </a:lnTo>
                    <a:lnTo>
                      <a:pt x="56" y="218"/>
                    </a:lnTo>
                    <a:lnTo>
                      <a:pt x="76" y="262"/>
                    </a:lnTo>
                    <a:lnTo>
                      <a:pt x="87" y="282"/>
                    </a:lnTo>
                    <a:lnTo>
                      <a:pt x="91" y="299"/>
                    </a:lnTo>
                    <a:lnTo>
                      <a:pt x="96" y="334"/>
                    </a:lnTo>
                    <a:lnTo>
                      <a:pt x="96" y="400"/>
                    </a:lnTo>
                    <a:lnTo>
                      <a:pt x="96" y="601"/>
                    </a:lnTo>
                    <a:lnTo>
                      <a:pt x="393" y="601"/>
                    </a:lnTo>
                    <a:close/>
                  </a:path>
                </a:pathLst>
              </a:custGeom>
              <a:solidFill>
                <a:srgbClr val="F4B0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4" name="任意多边形 312043"/>
              <p:cNvSpPr/>
              <p:nvPr/>
            </p:nvSpPr>
            <p:spPr>
              <a:xfrm>
                <a:off x="4493" y="2384"/>
                <a:ext cx="489" cy="599"/>
              </a:xfrm>
              <a:custGeom>
                <a:rect l="0" t="0" r="0" b="0"/>
                <a:pathLst>
                  <a:path w="489" h="599">
                    <a:moveTo>
                      <a:pt x="389" y="599"/>
                    </a:moveTo>
                    <a:lnTo>
                      <a:pt x="391" y="409"/>
                    </a:lnTo>
                    <a:lnTo>
                      <a:pt x="389" y="363"/>
                    </a:lnTo>
                    <a:lnTo>
                      <a:pt x="391" y="330"/>
                    </a:lnTo>
                    <a:lnTo>
                      <a:pt x="391" y="315"/>
                    </a:lnTo>
                    <a:lnTo>
                      <a:pt x="393" y="299"/>
                    </a:lnTo>
                    <a:lnTo>
                      <a:pt x="397" y="284"/>
                    </a:lnTo>
                    <a:lnTo>
                      <a:pt x="404" y="264"/>
                    </a:lnTo>
                    <a:lnTo>
                      <a:pt x="419" y="227"/>
                    </a:lnTo>
                    <a:lnTo>
                      <a:pt x="439" y="181"/>
                    </a:lnTo>
                    <a:lnTo>
                      <a:pt x="461" y="135"/>
                    </a:lnTo>
                    <a:lnTo>
                      <a:pt x="476" y="101"/>
                    </a:lnTo>
                    <a:lnTo>
                      <a:pt x="483" y="83"/>
                    </a:lnTo>
                    <a:lnTo>
                      <a:pt x="487" y="66"/>
                    </a:lnTo>
                    <a:lnTo>
                      <a:pt x="489" y="48"/>
                    </a:lnTo>
                    <a:lnTo>
                      <a:pt x="487" y="33"/>
                    </a:lnTo>
                    <a:lnTo>
                      <a:pt x="483" y="20"/>
                    </a:lnTo>
                    <a:lnTo>
                      <a:pt x="478" y="9"/>
                    </a:lnTo>
                    <a:lnTo>
                      <a:pt x="474" y="7"/>
                    </a:lnTo>
                    <a:lnTo>
                      <a:pt x="472" y="2"/>
                    </a:lnTo>
                    <a:lnTo>
                      <a:pt x="467" y="0"/>
                    </a:lnTo>
                    <a:lnTo>
                      <a:pt x="461" y="0"/>
                    </a:lnTo>
                    <a:lnTo>
                      <a:pt x="437" y="0"/>
                    </a:lnTo>
                    <a:lnTo>
                      <a:pt x="410" y="0"/>
                    </a:lnTo>
                    <a:lnTo>
                      <a:pt x="389" y="2"/>
                    </a:lnTo>
                    <a:lnTo>
                      <a:pt x="380" y="2"/>
                    </a:lnTo>
                    <a:lnTo>
                      <a:pt x="369" y="2"/>
                    </a:lnTo>
                    <a:lnTo>
                      <a:pt x="358" y="4"/>
                    </a:lnTo>
                    <a:lnTo>
                      <a:pt x="129" y="4"/>
                    </a:lnTo>
                    <a:lnTo>
                      <a:pt x="116" y="2"/>
                    </a:lnTo>
                    <a:lnTo>
                      <a:pt x="100" y="4"/>
                    </a:lnTo>
                    <a:lnTo>
                      <a:pt x="94" y="2"/>
                    </a:lnTo>
                    <a:lnTo>
                      <a:pt x="76" y="2"/>
                    </a:lnTo>
                    <a:lnTo>
                      <a:pt x="54" y="2"/>
                    </a:lnTo>
                    <a:lnTo>
                      <a:pt x="30" y="4"/>
                    </a:lnTo>
                    <a:lnTo>
                      <a:pt x="22" y="7"/>
                    </a:lnTo>
                    <a:lnTo>
                      <a:pt x="13" y="11"/>
                    </a:lnTo>
                    <a:lnTo>
                      <a:pt x="6" y="20"/>
                    </a:lnTo>
                    <a:lnTo>
                      <a:pt x="2" y="28"/>
                    </a:lnTo>
                    <a:lnTo>
                      <a:pt x="0" y="42"/>
                    </a:lnTo>
                    <a:lnTo>
                      <a:pt x="0" y="55"/>
                    </a:lnTo>
                    <a:lnTo>
                      <a:pt x="2" y="70"/>
                    </a:lnTo>
                    <a:lnTo>
                      <a:pt x="4" y="85"/>
                    </a:lnTo>
                    <a:lnTo>
                      <a:pt x="17" y="122"/>
                    </a:lnTo>
                    <a:lnTo>
                      <a:pt x="35" y="168"/>
                    </a:lnTo>
                    <a:lnTo>
                      <a:pt x="57" y="216"/>
                    </a:lnTo>
                    <a:lnTo>
                      <a:pt x="76" y="260"/>
                    </a:lnTo>
                    <a:lnTo>
                      <a:pt x="85" y="280"/>
                    </a:lnTo>
                    <a:lnTo>
                      <a:pt x="91" y="297"/>
                    </a:lnTo>
                    <a:lnTo>
                      <a:pt x="94" y="332"/>
                    </a:lnTo>
                    <a:lnTo>
                      <a:pt x="96" y="398"/>
                    </a:lnTo>
                    <a:lnTo>
                      <a:pt x="96" y="599"/>
                    </a:lnTo>
                    <a:lnTo>
                      <a:pt x="389" y="599"/>
                    </a:lnTo>
                    <a:close/>
                  </a:path>
                </a:pathLst>
              </a:custGeom>
              <a:solidFill>
                <a:srgbClr val="F4AE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5" name="任意多边形 312044"/>
              <p:cNvSpPr/>
              <p:nvPr/>
            </p:nvSpPr>
            <p:spPr>
              <a:xfrm>
                <a:off x="4495" y="2386"/>
                <a:ext cx="485" cy="597"/>
              </a:xfrm>
              <a:custGeom>
                <a:rect l="0" t="0" r="0" b="0"/>
                <a:pathLst>
                  <a:path w="485" h="597">
                    <a:moveTo>
                      <a:pt x="387" y="597"/>
                    </a:moveTo>
                    <a:lnTo>
                      <a:pt x="387" y="404"/>
                    </a:lnTo>
                    <a:lnTo>
                      <a:pt x="387" y="361"/>
                    </a:lnTo>
                    <a:lnTo>
                      <a:pt x="387" y="328"/>
                    </a:lnTo>
                    <a:lnTo>
                      <a:pt x="389" y="313"/>
                    </a:lnTo>
                    <a:lnTo>
                      <a:pt x="391" y="297"/>
                    </a:lnTo>
                    <a:lnTo>
                      <a:pt x="395" y="282"/>
                    </a:lnTo>
                    <a:lnTo>
                      <a:pt x="402" y="262"/>
                    </a:lnTo>
                    <a:lnTo>
                      <a:pt x="417" y="225"/>
                    </a:lnTo>
                    <a:lnTo>
                      <a:pt x="437" y="182"/>
                    </a:lnTo>
                    <a:lnTo>
                      <a:pt x="457" y="136"/>
                    </a:lnTo>
                    <a:lnTo>
                      <a:pt x="474" y="99"/>
                    </a:lnTo>
                    <a:lnTo>
                      <a:pt x="481" y="83"/>
                    </a:lnTo>
                    <a:lnTo>
                      <a:pt x="485" y="66"/>
                    </a:lnTo>
                    <a:lnTo>
                      <a:pt x="485" y="48"/>
                    </a:lnTo>
                    <a:lnTo>
                      <a:pt x="485" y="33"/>
                    </a:lnTo>
                    <a:lnTo>
                      <a:pt x="481" y="20"/>
                    </a:lnTo>
                    <a:lnTo>
                      <a:pt x="476" y="9"/>
                    </a:lnTo>
                    <a:lnTo>
                      <a:pt x="472" y="5"/>
                    </a:lnTo>
                    <a:lnTo>
                      <a:pt x="467" y="2"/>
                    </a:lnTo>
                    <a:lnTo>
                      <a:pt x="463" y="0"/>
                    </a:lnTo>
                    <a:lnTo>
                      <a:pt x="459" y="0"/>
                    </a:lnTo>
                    <a:lnTo>
                      <a:pt x="435" y="0"/>
                    </a:lnTo>
                    <a:lnTo>
                      <a:pt x="406" y="0"/>
                    </a:lnTo>
                    <a:lnTo>
                      <a:pt x="387" y="2"/>
                    </a:lnTo>
                    <a:lnTo>
                      <a:pt x="378" y="2"/>
                    </a:lnTo>
                    <a:lnTo>
                      <a:pt x="367" y="2"/>
                    </a:lnTo>
                    <a:lnTo>
                      <a:pt x="354" y="2"/>
                    </a:lnTo>
                    <a:lnTo>
                      <a:pt x="127" y="2"/>
                    </a:lnTo>
                    <a:lnTo>
                      <a:pt x="116" y="2"/>
                    </a:lnTo>
                    <a:lnTo>
                      <a:pt x="100" y="2"/>
                    </a:lnTo>
                    <a:lnTo>
                      <a:pt x="94" y="2"/>
                    </a:lnTo>
                    <a:lnTo>
                      <a:pt x="76" y="2"/>
                    </a:lnTo>
                    <a:lnTo>
                      <a:pt x="52" y="2"/>
                    </a:lnTo>
                    <a:lnTo>
                      <a:pt x="31" y="2"/>
                    </a:lnTo>
                    <a:lnTo>
                      <a:pt x="22" y="5"/>
                    </a:lnTo>
                    <a:lnTo>
                      <a:pt x="13" y="11"/>
                    </a:lnTo>
                    <a:lnTo>
                      <a:pt x="6" y="18"/>
                    </a:lnTo>
                    <a:lnTo>
                      <a:pt x="2" y="29"/>
                    </a:lnTo>
                    <a:lnTo>
                      <a:pt x="0" y="40"/>
                    </a:lnTo>
                    <a:lnTo>
                      <a:pt x="0" y="55"/>
                    </a:lnTo>
                    <a:lnTo>
                      <a:pt x="0" y="68"/>
                    </a:lnTo>
                    <a:lnTo>
                      <a:pt x="4" y="85"/>
                    </a:lnTo>
                    <a:lnTo>
                      <a:pt x="17" y="123"/>
                    </a:lnTo>
                    <a:lnTo>
                      <a:pt x="35" y="168"/>
                    </a:lnTo>
                    <a:lnTo>
                      <a:pt x="57" y="217"/>
                    </a:lnTo>
                    <a:lnTo>
                      <a:pt x="76" y="258"/>
                    </a:lnTo>
                    <a:lnTo>
                      <a:pt x="85" y="278"/>
                    </a:lnTo>
                    <a:lnTo>
                      <a:pt x="92" y="295"/>
                    </a:lnTo>
                    <a:lnTo>
                      <a:pt x="94" y="330"/>
                    </a:lnTo>
                    <a:lnTo>
                      <a:pt x="94" y="394"/>
                    </a:lnTo>
                    <a:lnTo>
                      <a:pt x="96" y="597"/>
                    </a:lnTo>
                    <a:lnTo>
                      <a:pt x="387" y="597"/>
                    </a:lnTo>
                    <a:close/>
                  </a:path>
                </a:pathLst>
              </a:custGeom>
              <a:solidFill>
                <a:srgbClr val="F4AE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6" name="任意多边形 312045"/>
              <p:cNvSpPr/>
              <p:nvPr/>
            </p:nvSpPr>
            <p:spPr>
              <a:xfrm>
                <a:off x="4497" y="2388"/>
                <a:ext cx="483" cy="595"/>
              </a:xfrm>
              <a:custGeom>
                <a:rect l="0" t="0" r="0" b="0"/>
                <a:pathLst>
                  <a:path w="482" h="595">
                    <a:moveTo>
                      <a:pt x="385" y="595"/>
                    </a:moveTo>
                    <a:lnTo>
                      <a:pt x="385" y="402"/>
                    </a:lnTo>
                    <a:lnTo>
                      <a:pt x="385" y="359"/>
                    </a:lnTo>
                    <a:lnTo>
                      <a:pt x="385" y="326"/>
                    </a:lnTo>
                    <a:lnTo>
                      <a:pt x="387" y="311"/>
                    </a:lnTo>
                    <a:lnTo>
                      <a:pt x="389" y="295"/>
                    </a:lnTo>
                    <a:lnTo>
                      <a:pt x="393" y="280"/>
                    </a:lnTo>
                    <a:lnTo>
                      <a:pt x="400" y="260"/>
                    </a:lnTo>
                    <a:lnTo>
                      <a:pt x="415" y="223"/>
                    </a:lnTo>
                    <a:lnTo>
                      <a:pt x="435" y="180"/>
                    </a:lnTo>
                    <a:lnTo>
                      <a:pt x="455" y="134"/>
                    </a:lnTo>
                    <a:lnTo>
                      <a:pt x="470" y="99"/>
                    </a:lnTo>
                    <a:lnTo>
                      <a:pt x="476" y="81"/>
                    </a:lnTo>
                    <a:lnTo>
                      <a:pt x="481" y="64"/>
                    </a:lnTo>
                    <a:lnTo>
                      <a:pt x="483" y="48"/>
                    </a:lnTo>
                    <a:lnTo>
                      <a:pt x="481" y="33"/>
                    </a:lnTo>
                    <a:lnTo>
                      <a:pt x="479" y="20"/>
                    </a:lnTo>
                    <a:lnTo>
                      <a:pt x="472" y="9"/>
                    </a:lnTo>
                    <a:lnTo>
                      <a:pt x="470" y="5"/>
                    </a:lnTo>
                    <a:lnTo>
                      <a:pt x="465" y="3"/>
                    </a:lnTo>
                    <a:lnTo>
                      <a:pt x="461" y="0"/>
                    </a:lnTo>
                    <a:lnTo>
                      <a:pt x="457" y="0"/>
                    </a:lnTo>
                    <a:lnTo>
                      <a:pt x="431" y="0"/>
                    </a:lnTo>
                    <a:lnTo>
                      <a:pt x="404" y="0"/>
                    </a:lnTo>
                    <a:lnTo>
                      <a:pt x="385" y="0"/>
                    </a:lnTo>
                    <a:lnTo>
                      <a:pt x="376" y="0"/>
                    </a:lnTo>
                    <a:lnTo>
                      <a:pt x="365" y="3"/>
                    </a:lnTo>
                    <a:lnTo>
                      <a:pt x="352" y="3"/>
                    </a:lnTo>
                    <a:lnTo>
                      <a:pt x="127" y="3"/>
                    </a:lnTo>
                    <a:lnTo>
                      <a:pt x="114" y="3"/>
                    </a:lnTo>
                    <a:lnTo>
                      <a:pt x="101" y="3"/>
                    </a:lnTo>
                    <a:lnTo>
                      <a:pt x="92" y="3"/>
                    </a:lnTo>
                    <a:lnTo>
                      <a:pt x="77" y="3"/>
                    </a:lnTo>
                    <a:lnTo>
                      <a:pt x="53" y="3"/>
                    </a:lnTo>
                    <a:lnTo>
                      <a:pt x="31" y="3"/>
                    </a:lnTo>
                    <a:lnTo>
                      <a:pt x="22" y="5"/>
                    </a:lnTo>
                    <a:lnTo>
                      <a:pt x="13" y="11"/>
                    </a:lnTo>
                    <a:lnTo>
                      <a:pt x="7" y="18"/>
                    </a:lnTo>
                    <a:lnTo>
                      <a:pt x="2" y="29"/>
                    </a:lnTo>
                    <a:lnTo>
                      <a:pt x="0" y="40"/>
                    </a:lnTo>
                    <a:lnTo>
                      <a:pt x="0" y="53"/>
                    </a:lnTo>
                    <a:lnTo>
                      <a:pt x="0" y="68"/>
                    </a:lnTo>
                    <a:lnTo>
                      <a:pt x="4" y="83"/>
                    </a:lnTo>
                    <a:lnTo>
                      <a:pt x="18" y="121"/>
                    </a:lnTo>
                    <a:lnTo>
                      <a:pt x="35" y="166"/>
                    </a:lnTo>
                    <a:lnTo>
                      <a:pt x="55" y="215"/>
                    </a:lnTo>
                    <a:lnTo>
                      <a:pt x="74" y="256"/>
                    </a:lnTo>
                    <a:lnTo>
                      <a:pt x="85" y="276"/>
                    </a:lnTo>
                    <a:lnTo>
                      <a:pt x="90" y="293"/>
                    </a:lnTo>
                    <a:lnTo>
                      <a:pt x="94" y="328"/>
                    </a:lnTo>
                    <a:lnTo>
                      <a:pt x="94" y="392"/>
                    </a:lnTo>
                    <a:lnTo>
                      <a:pt x="94" y="595"/>
                    </a:lnTo>
                    <a:lnTo>
                      <a:pt x="385" y="595"/>
                    </a:lnTo>
                    <a:close/>
                  </a:path>
                </a:pathLst>
              </a:custGeom>
              <a:solidFill>
                <a:srgbClr val="F3AC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7" name="任意多边形 312046"/>
              <p:cNvSpPr/>
              <p:nvPr/>
            </p:nvSpPr>
            <p:spPr>
              <a:xfrm>
                <a:off x="4499" y="2391"/>
                <a:ext cx="479" cy="592"/>
              </a:xfrm>
              <a:custGeom>
                <a:rect l="0" t="0" r="0" b="0"/>
                <a:pathLst>
                  <a:path w="479" h="592">
                    <a:moveTo>
                      <a:pt x="383" y="592"/>
                    </a:moveTo>
                    <a:lnTo>
                      <a:pt x="383" y="399"/>
                    </a:lnTo>
                    <a:lnTo>
                      <a:pt x="383" y="354"/>
                    </a:lnTo>
                    <a:lnTo>
                      <a:pt x="383" y="323"/>
                    </a:lnTo>
                    <a:lnTo>
                      <a:pt x="385" y="308"/>
                    </a:lnTo>
                    <a:lnTo>
                      <a:pt x="387" y="292"/>
                    </a:lnTo>
                    <a:lnTo>
                      <a:pt x="391" y="277"/>
                    </a:lnTo>
                    <a:lnTo>
                      <a:pt x="398" y="257"/>
                    </a:lnTo>
                    <a:lnTo>
                      <a:pt x="413" y="222"/>
                    </a:lnTo>
                    <a:lnTo>
                      <a:pt x="431" y="177"/>
                    </a:lnTo>
                    <a:lnTo>
                      <a:pt x="453" y="133"/>
                    </a:lnTo>
                    <a:lnTo>
                      <a:pt x="468" y="96"/>
                    </a:lnTo>
                    <a:lnTo>
                      <a:pt x="474" y="80"/>
                    </a:lnTo>
                    <a:lnTo>
                      <a:pt x="479" y="63"/>
                    </a:lnTo>
                    <a:lnTo>
                      <a:pt x="479" y="45"/>
                    </a:lnTo>
                    <a:lnTo>
                      <a:pt x="479" y="30"/>
                    </a:lnTo>
                    <a:lnTo>
                      <a:pt x="474" y="17"/>
                    </a:lnTo>
                    <a:lnTo>
                      <a:pt x="470" y="8"/>
                    </a:lnTo>
                    <a:lnTo>
                      <a:pt x="466" y="4"/>
                    </a:lnTo>
                    <a:lnTo>
                      <a:pt x="463" y="2"/>
                    </a:lnTo>
                    <a:lnTo>
                      <a:pt x="459" y="0"/>
                    </a:lnTo>
                    <a:lnTo>
                      <a:pt x="453" y="0"/>
                    </a:lnTo>
                    <a:lnTo>
                      <a:pt x="429" y="0"/>
                    </a:lnTo>
                    <a:lnTo>
                      <a:pt x="402" y="0"/>
                    </a:lnTo>
                    <a:lnTo>
                      <a:pt x="383" y="0"/>
                    </a:lnTo>
                    <a:lnTo>
                      <a:pt x="374" y="0"/>
                    </a:lnTo>
                    <a:lnTo>
                      <a:pt x="363" y="2"/>
                    </a:lnTo>
                    <a:lnTo>
                      <a:pt x="350" y="2"/>
                    </a:lnTo>
                    <a:lnTo>
                      <a:pt x="125" y="2"/>
                    </a:lnTo>
                    <a:lnTo>
                      <a:pt x="114" y="2"/>
                    </a:lnTo>
                    <a:lnTo>
                      <a:pt x="99" y="2"/>
                    </a:lnTo>
                    <a:lnTo>
                      <a:pt x="92" y="2"/>
                    </a:lnTo>
                    <a:lnTo>
                      <a:pt x="75" y="2"/>
                    </a:lnTo>
                    <a:lnTo>
                      <a:pt x="53" y="2"/>
                    </a:lnTo>
                    <a:lnTo>
                      <a:pt x="31" y="2"/>
                    </a:lnTo>
                    <a:lnTo>
                      <a:pt x="22" y="4"/>
                    </a:lnTo>
                    <a:lnTo>
                      <a:pt x="13" y="8"/>
                    </a:lnTo>
                    <a:lnTo>
                      <a:pt x="7" y="17"/>
                    </a:lnTo>
                    <a:lnTo>
                      <a:pt x="2" y="26"/>
                    </a:lnTo>
                    <a:lnTo>
                      <a:pt x="0" y="39"/>
                    </a:lnTo>
                    <a:lnTo>
                      <a:pt x="0" y="52"/>
                    </a:lnTo>
                    <a:lnTo>
                      <a:pt x="0" y="67"/>
                    </a:lnTo>
                    <a:lnTo>
                      <a:pt x="5" y="83"/>
                    </a:lnTo>
                    <a:lnTo>
                      <a:pt x="18" y="120"/>
                    </a:lnTo>
                    <a:lnTo>
                      <a:pt x="35" y="163"/>
                    </a:lnTo>
                    <a:lnTo>
                      <a:pt x="55" y="212"/>
                    </a:lnTo>
                    <a:lnTo>
                      <a:pt x="75" y="255"/>
                    </a:lnTo>
                    <a:lnTo>
                      <a:pt x="85" y="273"/>
                    </a:lnTo>
                    <a:lnTo>
                      <a:pt x="90" y="290"/>
                    </a:lnTo>
                    <a:lnTo>
                      <a:pt x="92" y="325"/>
                    </a:lnTo>
                    <a:lnTo>
                      <a:pt x="94" y="389"/>
                    </a:lnTo>
                    <a:lnTo>
                      <a:pt x="94" y="592"/>
                    </a:lnTo>
                    <a:lnTo>
                      <a:pt x="383" y="592"/>
                    </a:lnTo>
                    <a:close/>
                  </a:path>
                </a:pathLst>
              </a:custGeom>
              <a:solidFill>
                <a:srgbClr val="F3A9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8" name="任意多边形 312047"/>
              <p:cNvSpPr/>
              <p:nvPr/>
            </p:nvSpPr>
            <p:spPr>
              <a:xfrm>
                <a:off x="4501" y="2391"/>
                <a:ext cx="477" cy="592"/>
              </a:xfrm>
              <a:custGeom>
                <a:rect l="0" t="0" r="0" b="0"/>
                <a:pathLst>
                  <a:path w="477" h="592">
                    <a:moveTo>
                      <a:pt x="381" y="592"/>
                    </a:moveTo>
                    <a:lnTo>
                      <a:pt x="381" y="397"/>
                    </a:lnTo>
                    <a:lnTo>
                      <a:pt x="381" y="354"/>
                    </a:lnTo>
                    <a:lnTo>
                      <a:pt x="381" y="323"/>
                    </a:lnTo>
                    <a:lnTo>
                      <a:pt x="383" y="308"/>
                    </a:lnTo>
                    <a:lnTo>
                      <a:pt x="385" y="292"/>
                    </a:lnTo>
                    <a:lnTo>
                      <a:pt x="389" y="277"/>
                    </a:lnTo>
                    <a:lnTo>
                      <a:pt x="396" y="257"/>
                    </a:lnTo>
                    <a:lnTo>
                      <a:pt x="409" y="222"/>
                    </a:lnTo>
                    <a:lnTo>
                      <a:pt x="429" y="177"/>
                    </a:lnTo>
                    <a:lnTo>
                      <a:pt x="448" y="133"/>
                    </a:lnTo>
                    <a:lnTo>
                      <a:pt x="466" y="98"/>
                    </a:lnTo>
                    <a:lnTo>
                      <a:pt x="472" y="80"/>
                    </a:lnTo>
                    <a:lnTo>
                      <a:pt x="475" y="65"/>
                    </a:lnTo>
                    <a:lnTo>
                      <a:pt x="477" y="48"/>
                    </a:lnTo>
                    <a:lnTo>
                      <a:pt x="475" y="32"/>
                    </a:lnTo>
                    <a:lnTo>
                      <a:pt x="472" y="19"/>
                    </a:lnTo>
                    <a:lnTo>
                      <a:pt x="466" y="10"/>
                    </a:lnTo>
                    <a:lnTo>
                      <a:pt x="464" y="6"/>
                    </a:lnTo>
                    <a:lnTo>
                      <a:pt x="459" y="4"/>
                    </a:lnTo>
                    <a:lnTo>
                      <a:pt x="455" y="2"/>
                    </a:lnTo>
                    <a:lnTo>
                      <a:pt x="451" y="0"/>
                    </a:lnTo>
                    <a:lnTo>
                      <a:pt x="427" y="2"/>
                    </a:lnTo>
                    <a:lnTo>
                      <a:pt x="400" y="2"/>
                    </a:lnTo>
                    <a:lnTo>
                      <a:pt x="378" y="2"/>
                    </a:lnTo>
                    <a:lnTo>
                      <a:pt x="372" y="2"/>
                    </a:lnTo>
                    <a:lnTo>
                      <a:pt x="361" y="2"/>
                    </a:lnTo>
                    <a:lnTo>
                      <a:pt x="348" y="4"/>
                    </a:lnTo>
                    <a:lnTo>
                      <a:pt x="125" y="4"/>
                    </a:lnTo>
                    <a:lnTo>
                      <a:pt x="112" y="2"/>
                    </a:lnTo>
                    <a:lnTo>
                      <a:pt x="99" y="4"/>
                    </a:lnTo>
                    <a:lnTo>
                      <a:pt x="92" y="4"/>
                    </a:lnTo>
                    <a:lnTo>
                      <a:pt x="75" y="4"/>
                    </a:lnTo>
                    <a:lnTo>
                      <a:pt x="53" y="2"/>
                    </a:lnTo>
                    <a:lnTo>
                      <a:pt x="31" y="4"/>
                    </a:lnTo>
                    <a:lnTo>
                      <a:pt x="22" y="6"/>
                    </a:lnTo>
                    <a:lnTo>
                      <a:pt x="14" y="10"/>
                    </a:lnTo>
                    <a:lnTo>
                      <a:pt x="7" y="19"/>
                    </a:lnTo>
                    <a:lnTo>
                      <a:pt x="3" y="28"/>
                    </a:lnTo>
                    <a:lnTo>
                      <a:pt x="0" y="41"/>
                    </a:lnTo>
                    <a:lnTo>
                      <a:pt x="0" y="54"/>
                    </a:lnTo>
                    <a:lnTo>
                      <a:pt x="0" y="67"/>
                    </a:lnTo>
                    <a:lnTo>
                      <a:pt x="5" y="83"/>
                    </a:lnTo>
                    <a:lnTo>
                      <a:pt x="18" y="120"/>
                    </a:lnTo>
                    <a:lnTo>
                      <a:pt x="35" y="166"/>
                    </a:lnTo>
                    <a:lnTo>
                      <a:pt x="55" y="212"/>
                    </a:lnTo>
                    <a:lnTo>
                      <a:pt x="75" y="255"/>
                    </a:lnTo>
                    <a:lnTo>
                      <a:pt x="83" y="273"/>
                    </a:lnTo>
                    <a:lnTo>
                      <a:pt x="90" y="290"/>
                    </a:lnTo>
                    <a:lnTo>
                      <a:pt x="92" y="323"/>
                    </a:lnTo>
                    <a:lnTo>
                      <a:pt x="92" y="386"/>
                    </a:lnTo>
                    <a:lnTo>
                      <a:pt x="94" y="592"/>
                    </a:lnTo>
                    <a:lnTo>
                      <a:pt x="381" y="592"/>
                    </a:lnTo>
                    <a:close/>
                  </a:path>
                </a:pathLst>
              </a:custGeom>
              <a:solidFill>
                <a:srgbClr val="F3A8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49" name="任意多边形 312048"/>
              <p:cNvSpPr/>
              <p:nvPr/>
            </p:nvSpPr>
            <p:spPr>
              <a:xfrm>
                <a:off x="4504" y="2393"/>
                <a:ext cx="472" cy="590"/>
              </a:xfrm>
              <a:custGeom>
                <a:rect l="0" t="0" r="0" b="0"/>
                <a:pathLst>
                  <a:path w="472" h="590">
                    <a:moveTo>
                      <a:pt x="378" y="590"/>
                    </a:moveTo>
                    <a:lnTo>
                      <a:pt x="378" y="395"/>
                    </a:lnTo>
                    <a:lnTo>
                      <a:pt x="378" y="352"/>
                    </a:lnTo>
                    <a:lnTo>
                      <a:pt x="378" y="319"/>
                    </a:lnTo>
                    <a:lnTo>
                      <a:pt x="378" y="306"/>
                    </a:lnTo>
                    <a:lnTo>
                      <a:pt x="382" y="290"/>
                    </a:lnTo>
                    <a:lnTo>
                      <a:pt x="386" y="275"/>
                    </a:lnTo>
                    <a:lnTo>
                      <a:pt x="393" y="255"/>
                    </a:lnTo>
                    <a:lnTo>
                      <a:pt x="406" y="220"/>
                    </a:lnTo>
                    <a:lnTo>
                      <a:pt x="426" y="177"/>
                    </a:lnTo>
                    <a:lnTo>
                      <a:pt x="445" y="133"/>
                    </a:lnTo>
                    <a:lnTo>
                      <a:pt x="461" y="98"/>
                    </a:lnTo>
                    <a:lnTo>
                      <a:pt x="467" y="81"/>
                    </a:lnTo>
                    <a:lnTo>
                      <a:pt x="472" y="63"/>
                    </a:lnTo>
                    <a:lnTo>
                      <a:pt x="472" y="48"/>
                    </a:lnTo>
                    <a:lnTo>
                      <a:pt x="472" y="33"/>
                    </a:lnTo>
                    <a:lnTo>
                      <a:pt x="469" y="19"/>
                    </a:lnTo>
                    <a:lnTo>
                      <a:pt x="463" y="8"/>
                    </a:lnTo>
                    <a:lnTo>
                      <a:pt x="461" y="6"/>
                    </a:lnTo>
                    <a:lnTo>
                      <a:pt x="456" y="2"/>
                    </a:lnTo>
                    <a:lnTo>
                      <a:pt x="452" y="2"/>
                    </a:lnTo>
                    <a:lnTo>
                      <a:pt x="448" y="0"/>
                    </a:lnTo>
                    <a:lnTo>
                      <a:pt x="421" y="0"/>
                    </a:lnTo>
                    <a:lnTo>
                      <a:pt x="397" y="2"/>
                    </a:lnTo>
                    <a:lnTo>
                      <a:pt x="375" y="2"/>
                    </a:lnTo>
                    <a:lnTo>
                      <a:pt x="369" y="2"/>
                    </a:lnTo>
                    <a:lnTo>
                      <a:pt x="358" y="2"/>
                    </a:lnTo>
                    <a:lnTo>
                      <a:pt x="345" y="4"/>
                    </a:lnTo>
                    <a:lnTo>
                      <a:pt x="124" y="4"/>
                    </a:lnTo>
                    <a:lnTo>
                      <a:pt x="111" y="2"/>
                    </a:lnTo>
                    <a:lnTo>
                      <a:pt x="98" y="4"/>
                    </a:lnTo>
                    <a:lnTo>
                      <a:pt x="91" y="2"/>
                    </a:lnTo>
                    <a:lnTo>
                      <a:pt x="74" y="2"/>
                    </a:lnTo>
                    <a:lnTo>
                      <a:pt x="52" y="2"/>
                    </a:lnTo>
                    <a:lnTo>
                      <a:pt x="30" y="4"/>
                    </a:lnTo>
                    <a:lnTo>
                      <a:pt x="19" y="6"/>
                    </a:lnTo>
                    <a:lnTo>
                      <a:pt x="13" y="11"/>
                    </a:lnTo>
                    <a:lnTo>
                      <a:pt x="6" y="17"/>
                    </a:lnTo>
                    <a:lnTo>
                      <a:pt x="2" y="28"/>
                    </a:lnTo>
                    <a:lnTo>
                      <a:pt x="0" y="39"/>
                    </a:lnTo>
                    <a:lnTo>
                      <a:pt x="0" y="52"/>
                    </a:lnTo>
                    <a:lnTo>
                      <a:pt x="0" y="67"/>
                    </a:lnTo>
                    <a:lnTo>
                      <a:pt x="4" y="83"/>
                    </a:lnTo>
                    <a:lnTo>
                      <a:pt x="17" y="120"/>
                    </a:lnTo>
                    <a:lnTo>
                      <a:pt x="35" y="164"/>
                    </a:lnTo>
                    <a:lnTo>
                      <a:pt x="54" y="210"/>
                    </a:lnTo>
                    <a:lnTo>
                      <a:pt x="74" y="253"/>
                    </a:lnTo>
                    <a:lnTo>
                      <a:pt x="83" y="271"/>
                    </a:lnTo>
                    <a:lnTo>
                      <a:pt x="89" y="288"/>
                    </a:lnTo>
                    <a:lnTo>
                      <a:pt x="91" y="321"/>
                    </a:lnTo>
                    <a:lnTo>
                      <a:pt x="91" y="384"/>
                    </a:lnTo>
                    <a:lnTo>
                      <a:pt x="94" y="590"/>
                    </a:lnTo>
                    <a:lnTo>
                      <a:pt x="378" y="590"/>
                    </a:lnTo>
                    <a:close/>
                  </a:path>
                </a:pathLst>
              </a:custGeom>
              <a:solidFill>
                <a:srgbClr val="F2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0" name="任意多边形 312049"/>
              <p:cNvSpPr/>
              <p:nvPr/>
            </p:nvSpPr>
            <p:spPr>
              <a:xfrm>
                <a:off x="4506" y="2395"/>
                <a:ext cx="470" cy="588"/>
              </a:xfrm>
              <a:custGeom>
                <a:rect l="0" t="0" r="0" b="0"/>
                <a:pathLst>
                  <a:path w="470" h="588">
                    <a:moveTo>
                      <a:pt x="376" y="588"/>
                    </a:moveTo>
                    <a:lnTo>
                      <a:pt x="376" y="393"/>
                    </a:lnTo>
                    <a:lnTo>
                      <a:pt x="376" y="350"/>
                    </a:lnTo>
                    <a:lnTo>
                      <a:pt x="376" y="317"/>
                    </a:lnTo>
                    <a:lnTo>
                      <a:pt x="376" y="304"/>
                    </a:lnTo>
                    <a:lnTo>
                      <a:pt x="380" y="288"/>
                    </a:lnTo>
                    <a:lnTo>
                      <a:pt x="382" y="273"/>
                    </a:lnTo>
                    <a:lnTo>
                      <a:pt x="389" y="253"/>
                    </a:lnTo>
                    <a:lnTo>
                      <a:pt x="404" y="218"/>
                    </a:lnTo>
                    <a:lnTo>
                      <a:pt x="424" y="175"/>
                    </a:lnTo>
                    <a:lnTo>
                      <a:pt x="443" y="131"/>
                    </a:lnTo>
                    <a:lnTo>
                      <a:pt x="459" y="96"/>
                    </a:lnTo>
                    <a:lnTo>
                      <a:pt x="465" y="79"/>
                    </a:lnTo>
                    <a:lnTo>
                      <a:pt x="470" y="63"/>
                    </a:lnTo>
                    <a:lnTo>
                      <a:pt x="470" y="46"/>
                    </a:lnTo>
                    <a:lnTo>
                      <a:pt x="470" y="33"/>
                    </a:lnTo>
                    <a:lnTo>
                      <a:pt x="465" y="20"/>
                    </a:lnTo>
                    <a:lnTo>
                      <a:pt x="461" y="9"/>
                    </a:lnTo>
                    <a:lnTo>
                      <a:pt x="456" y="4"/>
                    </a:lnTo>
                    <a:lnTo>
                      <a:pt x="452" y="2"/>
                    </a:lnTo>
                    <a:lnTo>
                      <a:pt x="450" y="0"/>
                    </a:lnTo>
                    <a:lnTo>
                      <a:pt x="443" y="0"/>
                    </a:lnTo>
                    <a:lnTo>
                      <a:pt x="419" y="0"/>
                    </a:lnTo>
                    <a:lnTo>
                      <a:pt x="393" y="0"/>
                    </a:lnTo>
                    <a:lnTo>
                      <a:pt x="373" y="2"/>
                    </a:lnTo>
                    <a:lnTo>
                      <a:pt x="365" y="2"/>
                    </a:lnTo>
                    <a:lnTo>
                      <a:pt x="356" y="2"/>
                    </a:lnTo>
                    <a:lnTo>
                      <a:pt x="343" y="2"/>
                    </a:lnTo>
                    <a:lnTo>
                      <a:pt x="122" y="2"/>
                    </a:lnTo>
                    <a:lnTo>
                      <a:pt x="111" y="2"/>
                    </a:lnTo>
                    <a:lnTo>
                      <a:pt x="96" y="2"/>
                    </a:lnTo>
                    <a:lnTo>
                      <a:pt x="89" y="2"/>
                    </a:lnTo>
                    <a:lnTo>
                      <a:pt x="74" y="2"/>
                    </a:lnTo>
                    <a:lnTo>
                      <a:pt x="52" y="2"/>
                    </a:lnTo>
                    <a:lnTo>
                      <a:pt x="30" y="2"/>
                    </a:lnTo>
                    <a:lnTo>
                      <a:pt x="20" y="4"/>
                    </a:lnTo>
                    <a:lnTo>
                      <a:pt x="13" y="11"/>
                    </a:lnTo>
                    <a:lnTo>
                      <a:pt x="6" y="17"/>
                    </a:lnTo>
                    <a:lnTo>
                      <a:pt x="2" y="28"/>
                    </a:lnTo>
                    <a:lnTo>
                      <a:pt x="0" y="39"/>
                    </a:lnTo>
                    <a:lnTo>
                      <a:pt x="0" y="52"/>
                    </a:lnTo>
                    <a:lnTo>
                      <a:pt x="0" y="68"/>
                    </a:lnTo>
                    <a:lnTo>
                      <a:pt x="4" y="81"/>
                    </a:lnTo>
                    <a:lnTo>
                      <a:pt x="15" y="118"/>
                    </a:lnTo>
                    <a:lnTo>
                      <a:pt x="35" y="162"/>
                    </a:lnTo>
                    <a:lnTo>
                      <a:pt x="54" y="210"/>
                    </a:lnTo>
                    <a:lnTo>
                      <a:pt x="72" y="251"/>
                    </a:lnTo>
                    <a:lnTo>
                      <a:pt x="83" y="269"/>
                    </a:lnTo>
                    <a:lnTo>
                      <a:pt x="87" y="286"/>
                    </a:lnTo>
                    <a:lnTo>
                      <a:pt x="92" y="319"/>
                    </a:lnTo>
                    <a:lnTo>
                      <a:pt x="92" y="382"/>
                    </a:lnTo>
                    <a:lnTo>
                      <a:pt x="92" y="588"/>
                    </a:lnTo>
                    <a:lnTo>
                      <a:pt x="376" y="588"/>
                    </a:lnTo>
                    <a:close/>
                  </a:path>
                </a:pathLst>
              </a:custGeom>
              <a:solidFill>
                <a:srgbClr val="F2A5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1" name="任意多边形 312050"/>
              <p:cNvSpPr/>
              <p:nvPr/>
            </p:nvSpPr>
            <p:spPr>
              <a:xfrm>
                <a:off x="4508" y="2397"/>
                <a:ext cx="468" cy="586"/>
              </a:xfrm>
              <a:custGeom>
                <a:rect l="0" t="0" r="0" b="0"/>
                <a:pathLst>
                  <a:path w="468" h="586">
                    <a:moveTo>
                      <a:pt x="374" y="586"/>
                    </a:moveTo>
                    <a:lnTo>
                      <a:pt x="374" y="389"/>
                    </a:lnTo>
                    <a:lnTo>
                      <a:pt x="374" y="348"/>
                    </a:lnTo>
                    <a:lnTo>
                      <a:pt x="374" y="315"/>
                    </a:lnTo>
                    <a:lnTo>
                      <a:pt x="374" y="302"/>
                    </a:lnTo>
                    <a:lnTo>
                      <a:pt x="376" y="286"/>
                    </a:lnTo>
                    <a:lnTo>
                      <a:pt x="380" y="271"/>
                    </a:lnTo>
                    <a:lnTo>
                      <a:pt x="387" y="251"/>
                    </a:lnTo>
                    <a:lnTo>
                      <a:pt x="402" y="216"/>
                    </a:lnTo>
                    <a:lnTo>
                      <a:pt x="420" y="173"/>
                    </a:lnTo>
                    <a:lnTo>
                      <a:pt x="439" y="129"/>
                    </a:lnTo>
                    <a:lnTo>
                      <a:pt x="457" y="96"/>
                    </a:lnTo>
                    <a:lnTo>
                      <a:pt x="461" y="79"/>
                    </a:lnTo>
                    <a:lnTo>
                      <a:pt x="465" y="61"/>
                    </a:lnTo>
                    <a:lnTo>
                      <a:pt x="468" y="46"/>
                    </a:lnTo>
                    <a:lnTo>
                      <a:pt x="465" y="31"/>
                    </a:lnTo>
                    <a:lnTo>
                      <a:pt x="463" y="18"/>
                    </a:lnTo>
                    <a:lnTo>
                      <a:pt x="457" y="9"/>
                    </a:lnTo>
                    <a:lnTo>
                      <a:pt x="454" y="4"/>
                    </a:lnTo>
                    <a:lnTo>
                      <a:pt x="450" y="2"/>
                    </a:lnTo>
                    <a:lnTo>
                      <a:pt x="446" y="0"/>
                    </a:lnTo>
                    <a:lnTo>
                      <a:pt x="441" y="0"/>
                    </a:lnTo>
                    <a:lnTo>
                      <a:pt x="417" y="0"/>
                    </a:lnTo>
                    <a:lnTo>
                      <a:pt x="391" y="0"/>
                    </a:lnTo>
                    <a:lnTo>
                      <a:pt x="371" y="0"/>
                    </a:lnTo>
                    <a:lnTo>
                      <a:pt x="363" y="2"/>
                    </a:lnTo>
                    <a:lnTo>
                      <a:pt x="354" y="2"/>
                    </a:lnTo>
                    <a:lnTo>
                      <a:pt x="341" y="2"/>
                    </a:lnTo>
                    <a:lnTo>
                      <a:pt x="122" y="2"/>
                    </a:lnTo>
                    <a:lnTo>
                      <a:pt x="109" y="2"/>
                    </a:lnTo>
                    <a:lnTo>
                      <a:pt x="96" y="2"/>
                    </a:lnTo>
                    <a:lnTo>
                      <a:pt x="90" y="2"/>
                    </a:lnTo>
                    <a:lnTo>
                      <a:pt x="72" y="2"/>
                    </a:lnTo>
                    <a:lnTo>
                      <a:pt x="50" y="2"/>
                    </a:lnTo>
                    <a:lnTo>
                      <a:pt x="31" y="2"/>
                    </a:lnTo>
                    <a:lnTo>
                      <a:pt x="20" y="4"/>
                    </a:lnTo>
                    <a:lnTo>
                      <a:pt x="13" y="9"/>
                    </a:lnTo>
                    <a:lnTo>
                      <a:pt x="7" y="18"/>
                    </a:lnTo>
                    <a:lnTo>
                      <a:pt x="2" y="26"/>
                    </a:lnTo>
                    <a:lnTo>
                      <a:pt x="0" y="39"/>
                    </a:lnTo>
                    <a:lnTo>
                      <a:pt x="0" y="53"/>
                    </a:lnTo>
                    <a:lnTo>
                      <a:pt x="0" y="66"/>
                    </a:lnTo>
                    <a:lnTo>
                      <a:pt x="4" y="81"/>
                    </a:lnTo>
                    <a:lnTo>
                      <a:pt x="15" y="118"/>
                    </a:lnTo>
                    <a:lnTo>
                      <a:pt x="33" y="162"/>
                    </a:lnTo>
                    <a:lnTo>
                      <a:pt x="52" y="208"/>
                    </a:lnTo>
                    <a:lnTo>
                      <a:pt x="72" y="249"/>
                    </a:lnTo>
                    <a:lnTo>
                      <a:pt x="81" y="267"/>
                    </a:lnTo>
                    <a:lnTo>
                      <a:pt x="87" y="284"/>
                    </a:lnTo>
                    <a:lnTo>
                      <a:pt x="90" y="317"/>
                    </a:lnTo>
                    <a:lnTo>
                      <a:pt x="92" y="380"/>
                    </a:lnTo>
                    <a:lnTo>
                      <a:pt x="92" y="586"/>
                    </a:lnTo>
                    <a:lnTo>
                      <a:pt x="374" y="586"/>
                    </a:lnTo>
                    <a:close/>
                  </a:path>
                </a:pathLst>
              </a:custGeom>
              <a:solidFill>
                <a:srgbClr val="F2A2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2" name="任意多边形 312051"/>
              <p:cNvSpPr/>
              <p:nvPr/>
            </p:nvSpPr>
            <p:spPr>
              <a:xfrm>
                <a:off x="4510" y="2399"/>
                <a:ext cx="463" cy="584"/>
              </a:xfrm>
              <a:custGeom>
                <a:rect l="0" t="0" r="0" b="0"/>
                <a:pathLst>
                  <a:path w="462" h="584">
                    <a:moveTo>
                      <a:pt x="369" y="584"/>
                    </a:moveTo>
                    <a:lnTo>
                      <a:pt x="372" y="387"/>
                    </a:lnTo>
                    <a:lnTo>
                      <a:pt x="369" y="343"/>
                    </a:lnTo>
                    <a:lnTo>
                      <a:pt x="372" y="313"/>
                    </a:lnTo>
                    <a:lnTo>
                      <a:pt x="372" y="300"/>
                    </a:lnTo>
                    <a:lnTo>
                      <a:pt x="374" y="284"/>
                    </a:lnTo>
                    <a:lnTo>
                      <a:pt x="378" y="269"/>
                    </a:lnTo>
                    <a:lnTo>
                      <a:pt x="385" y="249"/>
                    </a:lnTo>
                    <a:lnTo>
                      <a:pt x="398" y="217"/>
                    </a:lnTo>
                    <a:lnTo>
                      <a:pt x="418" y="173"/>
                    </a:lnTo>
                    <a:lnTo>
                      <a:pt x="437" y="129"/>
                    </a:lnTo>
                    <a:lnTo>
                      <a:pt x="452" y="94"/>
                    </a:lnTo>
                    <a:lnTo>
                      <a:pt x="459" y="79"/>
                    </a:lnTo>
                    <a:lnTo>
                      <a:pt x="463" y="61"/>
                    </a:lnTo>
                    <a:lnTo>
                      <a:pt x="463" y="46"/>
                    </a:lnTo>
                    <a:lnTo>
                      <a:pt x="463" y="31"/>
                    </a:lnTo>
                    <a:lnTo>
                      <a:pt x="459" y="18"/>
                    </a:lnTo>
                    <a:lnTo>
                      <a:pt x="455" y="9"/>
                    </a:lnTo>
                    <a:lnTo>
                      <a:pt x="450" y="5"/>
                    </a:lnTo>
                    <a:lnTo>
                      <a:pt x="448" y="2"/>
                    </a:lnTo>
                    <a:lnTo>
                      <a:pt x="444" y="0"/>
                    </a:lnTo>
                    <a:lnTo>
                      <a:pt x="439" y="0"/>
                    </a:lnTo>
                    <a:lnTo>
                      <a:pt x="415" y="0"/>
                    </a:lnTo>
                    <a:lnTo>
                      <a:pt x="389" y="0"/>
                    </a:lnTo>
                    <a:lnTo>
                      <a:pt x="369" y="0"/>
                    </a:lnTo>
                    <a:lnTo>
                      <a:pt x="361" y="0"/>
                    </a:lnTo>
                    <a:lnTo>
                      <a:pt x="352" y="2"/>
                    </a:lnTo>
                    <a:lnTo>
                      <a:pt x="339" y="2"/>
                    </a:lnTo>
                    <a:lnTo>
                      <a:pt x="123" y="2"/>
                    </a:lnTo>
                    <a:lnTo>
                      <a:pt x="109" y="2"/>
                    </a:lnTo>
                    <a:lnTo>
                      <a:pt x="96" y="2"/>
                    </a:lnTo>
                    <a:lnTo>
                      <a:pt x="90" y="2"/>
                    </a:lnTo>
                    <a:lnTo>
                      <a:pt x="72" y="2"/>
                    </a:lnTo>
                    <a:lnTo>
                      <a:pt x="50" y="2"/>
                    </a:lnTo>
                    <a:lnTo>
                      <a:pt x="31" y="2"/>
                    </a:lnTo>
                    <a:lnTo>
                      <a:pt x="20" y="5"/>
                    </a:lnTo>
                    <a:lnTo>
                      <a:pt x="13" y="9"/>
                    </a:lnTo>
                    <a:lnTo>
                      <a:pt x="7" y="18"/>
                    </a:lnTo>
                    <a:lnTo>
                      <a:pt x="2" y="27"/>
                    </a:lnTo>
                    <a:lnTo>
                      <a:pt x="0" y="37"/>
                    </a:lnTo>
                    <a:lnTo>
                      <a:pt x="0" y="51"/>
                    </a:lnTo>
                    <a:lnTo>
                      <a:pt x="0" y="66"/>
                    </a:lnTo>
                    <a:lnTo>
                      <a:pt x="5" y="81"/>
                    </a:lnTo>
                    <a:lnTo>
                      <a:pt x="16" y="116"/>
                    </a:lnTo>
                    <a:lnTo>
                      <a:pt x="33" y="160"/>
                    </a:lnTo>
                    <a:lnTo>
                      <a:pt x="53" y="206"/>
                    </a:lnTo>
                    <a:lnTo>
                      <a:pt x="72" y="247"/>
                    </a:lnTo>
                    <a:lnTo>
                      <a:pt x="81" y="265"/>
                    </a:lnTo>
                    <a:lnTo>
                      <a:pt x="88" y="282"/>
                    </a:lnTo>
                    <a:lnTo>
                      <a:pt x="90" y="315"/>
                    </a:lnTo>
                    <a:lnTo>
                      <a:pt x="90" y="376"/>
                    </a:lnTo>
                    <a:lnTo>
                      <a:pt x="92" y="584"/>
                    </a:lnTo>
                    <a:lnTo>
                      <a:pt x="369" y="584"/>
                    </a:lnTo>
                    <a:close/>
                  </a:path>
                </a:pathLst>
              </a:custGeom>
              <a:solidFill>
                <a:srgbClr val="F2A1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3" name="任意多边形 312052"/>
              <p:cNvSpPr/>
              <p:nvPr/>
            </p:nvSpPr>
            <p:spPr>
              <a:xfrm>
                <a:off x="4512" y="2401"/>
                <a:ext cx="461" cy="582"/>
              </a:xfrm>
              <a:custGeom>
                <a:rect l="0" t="0" r="0" b="0"/>
                <a:pathLst>
                  <a:path w="461" h="582">
                    <a:moveTo>
                      <a:pt x="367" y="582"/>
                    </a:moveTo>
                    <a:lnTo>
                      <a:pt x="367" y="385"/>
                    </a:lnTo>
                    <a:lnTo>
                      <a:pt x="367" y="341"/>
                    </a:lnTo>
                    <a:lnTo>
                      <a:pt x="367" y="311"/>
                    </a:lnTo>
                    <a:lnTo>
                      <a:pt x="370" y="298"/>
                    </a:lnTo>
                    <a:lnTo>
                      <a:pt x="372" y="282"/>
                    </a:lnTo>
                    <a:lnTo>
                      <a:pt x="376" y="267"/>
                    </a:lnTo>
                    <a:lnTo>
                      <a:pt x="383" y="247"/>
                    </a:lnTo>
                    <a:lnTo>
                      <a:pt x="396" y="215"/>
                    </a:lnTo>
                    <a:lnTo>
                      <a:pt x="416" y="171"/>
                    </a:lnTo>
                    <a:lnTo>
                      <a:pt x="435" y="127"/>
                    </a:lnTo>
                    <a:lnTo>
                      <a:pt x="450" y="94"/>
                    </a:lnTo>
                    <a:lnTo>
                      <a:pt x="457" y="77"/>
                    </a:lnTo>
                    <a:lnTo>
                      <a:pt x="459" y="62"/>
                    </a:lnTo>
                    <a:lnTo>
                      <a:pt x="461" y="44"/>
                    </a:lnTo>
                    <a:lnTo>
                      <a:pt x="459" y="31"/>
                    </a:lnTo>
                    <a:lnTo>
                      <a:pt x="457" y="18"/>
                    </a:lnTo>
                    <a:lnTo>
                      <a:pt x="453" y="9"/>
                    </a:lnTo>
                    <a:lnTo>
                      <a:pt x="448" y="5"/>
                    </a:lnTo>
                    <a:lnTo>
                      <a:pt x="444" y="3"/>
                    </a:lnTo>
                    <a:lnTo>
                      <a:pt x="442" y="0"/>
                    </a:lnTo>
                    <a:lnTo>
                      <a:pt x="435" y="0"/>
                    </a:lnTo>
                    <a:lnTo>
                      <a:pt x="411" y="0"/>
                    </a:lnTo>
                    <a:lnTo>
                      <a:pt x="387" y="0"/>
                    </a:lnTo>
                    <a:lnTo>
                      <a:pt x="367" y="0"/>
                    </a:lnTo>
                    <a:lnTo>
                      <a:pt x="359" y="0"/>
                    </a:lnTo>
                    <a:lnTo>
                      <a:pt x="350" y="3"/>
                    </a:lnTo>
                    <a:lnTo>
                      <a:pt x="337" y="3"/>
                    </a:lnTo>
                    <a:lnTo>
                      <a:pt x="121" y="3"/>
                    </a:lnTo>
                    <a:lnTo>
                      <a:pt x="110" y="3"/>
                    </a:lnTo>
                    <a:lnTo>
                      <a:pt x="97" y="3"/>
                    </a:lnTo>
                    <a:lnTo>
                      <a:pt x="88" y="3"/>
                    </a:lnTo>
                    <a:lnTo>
                      <a:pt x="72" y="3"/>
                    </a:lnTo>
                    <a:lnTo>
                      <a:pt x="51" y="3"/>
                    </a:lnTo>
                    <a:lnTo>
                      <a:pt x="29" y="3"/>
                    </a:lnTo>
                    <a:lnTo>
                      <a:pt x="20" y="5"/>
                    </a:lnTo>
                    <a:lnTo>
                      <a:pt x="14" y="9"/>
                    </a:lnTo>
                    <a:lnTo>
                      <a:pt x="7" y="16"/>
                    </a:lnTo>
                    <a:lnTo>
                      <a:pt x="3" y="27"/>
                    </a:lnTo>
                    <a:lnTo>
                      <a:pt x="0" y="38"/>
                    </a:lnTo>
                    <a:lnTo>
                      <a:pt x="0" y="51"/>
                    </a:lnTo>
                    <a:lnTo>
                      <a:pt x="0" y="64"/>
                    </a:lnTo>
                    <a:lnTo>
                      <a:pt x="5" y="79"/>
                    </a:lnTo>
                    <a:lnTo>
                      <a:pt x="16" y="116"/>
                    </a:lnTo>
                    <a:lnTo>
                      <a:pt x="33" y="160"/>
                    </a:lnTo>
                    <a:lnTo>
                      <a:pt x="53" y="204"/>
                    </a:lnTo>
                    <a:lnTo>
                      <a:pt x="72" y="245"/>
                    </a:lnTo>
                    <a:lnTo>
                      <a:pt x="81" y="263"/>
                    </a:lnTo>
                    <a:lnTo>
                      <a:pt x="86" y="280"/>
                    </a:lnTo>
                    <a:lnTo>
                      <a:pt x="90" y="313"/>
                    </a:lnTo>
                    <a:lnTo>
                      <a:pt x="90" y="374"/>
                    </a:lnTo>
                    <a:lnTo>
                      <a:pt x="90" y="582"/>
                    </a:lnTo>
                    <a:lnTo>
                      <a:pt x="367" y="582"/>
                    </a:lnTo>
                    <a:close/>
                  </a:path>
                </a:pathLst>
              </a:custGeom>
              <a:solidFill>
                <a:srgbClr val="F1A0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4" name="任意多边形 312053"/>
              <p:cNvSpPr/>
              <p:nvPr/>
            </p:nvSpPr>
            <p:spPr>
              <a:xfrm>
                <a:off x="4515" y="2401"/>
                <a:ext cx="456" cy="582"/>
              </a:xfrm>
              <a:custGeom>
                <a:rect l="0" t="0" r="0" b="0"/>
                <a:pathLst>
                  <a:path w="456" h="582">
                    <a:moveTo>
                      <a:pt x="364" y="582"/>
                    </a:moveTo>
                    <a:lnTo>
                      <a:pt x="364" y="383"/>
                    </a:lnTo>
                    <a:lnTo>
                      <a:pt x="364" y="341"/>
                    </a:lnTo>
                    <a:lnTo>
                      <a:pt x="364" y="311"/>
                    </a:lnTo>
                    <a:lnTo>
                      <a:pt x="367" y="298"/>
                    </a:lnTo>
                    <a:lnTo>
                      <a:pt x="369" y="282"/>
                    </a:lnTo>
                    <a:lnTo>
                      <a:pt x="373" y="267"/>
                    </a:lnTo>
                    <a:lnTo>
                      <a:pt x="380" y="247"/>
                    </a:lnTo>
                    <a:lnTo>
                      <a:pt x="393" y="215"/>
                    </a:lnTo>
                    <a:lnTo>
                      <a:pt x="413" y="171"/>
                    </a:lnTo>
                    <a:lnTo>
                      <a:pt x="430" y="129"/>
                    </a:lnTo>
                    <a:lnTo>
                      <a:pt x="447" y="94"/>
                    </a:lnTo>
                    <a:lnTo>
                      <a:pt x="452" y="79"/>
                    </a:lnTo>
                    <a:lnTo>
                      <a:pt x="456" y="62"/>
                    </a:lnTo>
                    <a:lnTo>
                      <a:pt x="456" y="46"/>
                    </a:lnTo>
                    <a:lnTo>
                      <a:pt x="456" y="31"/>
                    </a:lnTo>
                    <a:lnTo>
                      <a:pt x="454" y="20"/>
                    </a:lnTo>
                    <a:lnTo>
                      <a:pt x="447" y="9"/>
                    </a:lnTo>
                    <a:lnTo>
                      <a:pt x="445" y="7"/>
                    </a:lnTo>
                    <a:lnTo>
                      <a:pt x="441" y="3"/>
                    </a:lnTo>
                    <a:lnTo>
                      <a:pt x="437" y="3"/>
                    </a:lnTo>
                    <a:lnTo>
                      <a:pt x="432" y="0"/>
                    </a:lnTo>
                    <a:lnTo>
                      <a:pt x="408" y="0"/>
                    </a:lnTo>
                    <a:lnTo>
                      <a:pt x="384" y="3"/>
                    </a:lnTo>
                    <a:lnTo>
                      <a:pt x="364" y="3"/>
                    </a:lnTo>
                    <a:lnTo>
                      <a:pt x="356" y="3"/>
                    </a:lnTo>
                    <a:lnTo>
                      <a:pt x="345" y="3"/>
                    </a:lnTo>
                    <a:lnTo>
                      <a:pt x="334" y="5"/>
                    </a:lnTo>
                    <a:lnTo>
                      <a:pt x="120" y="5"/>
                    </a:lnTo>
                    <a:lnTo>
                      <a:pt x="107" y="3"/>
                    </a:lnTo>
                    <a:lnTo>
                      <a:pt x="94" y="5"/>
                    </a:lnTo>
                    <a:lnTo>
                      <a:pt x="72" y="3"/>
                    </a:lnTo>
                    <a:lnTo>
                      <a:pt x="28" y="5"/>
                    </a:lnTo>
                    <a:lnTo>
                      <a:pt x="19" y="7"/>
                    </a:lnTo>
                    <a:lnTo>
                      <a:pt x="13" y="11"/>
                    </a:lnTo>
                    <a:lnTo>
                      <a:pt x="6" y="18"/>
                    </a:lnTo>
                    <a:lnTo>
                      <a:pt x="2" y="29"/>
                    </a:lnTo>
                    <a:lnTo>
                      <a:pt x="0" y="40"/>
                    </a:lnTo>
                    <a:lnTo>
                      <a:pt x="0" y="53"/>
                    </a:lnTo>
                    <a:lnTo>
                      <a:pt x="0" y="66"/>
                    </a:lnTo>
                    <a:lnTo>
                      <a:pt x="4" y="81"/>
                    </a:lnTo>
                    <a:lnTo>
                      <a:pt x="15" y="116"/>
                    </a:lnTo>
                    <a:lnTo>
                      <a:pt x="32" y="160"/>
                    </a:lnTo>
                    <a:lnTo>
                      <a:pt x="52" y="204"/>
                    </a:lnTo>
                    <a:lnTo>
                      <a:pt x="72" y="245"/>
                    </a:lnTo>
                    <a:lnTo>
                      <a:pt x="80" y="263"/>
                    </a:lnTo>
                    <a:lnTo>
                      <a:pt x="85" y="280"/>
                    </a:lnTo>
                    <a:lnTo>
                      <a:pt x="87" y="313"/>
                    </a:lnTo>
                    <a:lnTo>
                      <a:pt x="89" y="374"/>
                    </a:lnTo>
                    <a:lnTo>
                      <a:pt x="89" y="582"/>
                    </a:lnTo>
                    <a:lnTo>
                      <a:pt x="364" y="582"/>
                    </a:lnTo>
                    <a:close/>
                  </a:path>
                </a:pathLst>
              </a:custGeom>
              <a:solidFill>
                <a:srgbClr val="F19E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5" name="任意多边形 312054"/>
              <p:cNvSpPr/>
              <p:nvPr/>
            </p:nvSpPr>
            <p:spPr>
              <a:xfrm>
                <a:off x="4517" y="2404"/>
                <a:ext cx="454" cy="579"/>
              </a:xfrm>
              <a:custGeom>
                <a:rect l="0" t="0" r="0" b="0"/>
                <a:pathLst>
                  <a:path w="452" h="579">
                    <a:moveTo>
                      <a:pt x="362" y="579"/>
                    </a:moveTo>
                    <a:lnTo>
                      <a:pt x="362" y="380"/>
                    </a:lnTo>
                    <a:lnTo>
                      <a:pt x="362" y="338"/>
                    </a:lnTo>
                    <a:lnTo>
                      <a:pt x="362" y="308"/>
                    </a:lnTo>
                    <a:lnTo>
                      <a:pt x="365" y="293"/>
                    </a:lnTo>
                    <a:lnTo>
                      <a:pt x="367" y="279"/>
                    </a:lnTo>
                    <a:lnTo>
                      <a:pt x="371" y="264"/>
                    </a:lnTo>
                    <a:lnTo>
                      <a:pt x="378" y="247"/>
                    </a:lnTo>
                    <a:lnTo>
                      <a:pt x="391" y="212"/>
                    </a:lnTo>
                    <a:lnTo>
                      <a:pt x="408" y="170"/>
                    </a:lnTo>
                    <a:lnTo>
                      <a:pt x="428" y="126"/>
                    </a:lnTo>
                    <a:lnTo>
                      <a:pt x="443" y="94"/>
                    </a:lnTo>
                    <a:lnTo>
                      <a:pt x="450" y="76"/>
                    </a:lnTo>
                    <a:lnTo>
                      <a:pt x="454" y="61"/>
                    </a:lnTo>
                    <a:lnTo>
                      <a:pt x="454" y="46"/>
                    </a:lnTo>
                    <a:lnTo>
                      <a:pt x="454" y="30"/>
                    </a:lnTo>
                    <a:lnTo>
                      <a:pt x="450" y="19"/>
                    </a:lnTo>
                    <a:lnTo>
                      <a:pt x="445" y="8"/>
                    </a:lnTo>
                    <a:lnTo>
                      <a:pt x="441" y="4"/>
                    </a:lnTo>
                    <a:lnTo>
                      <a:pt x="439" y="2"/>
                    </a:lnTo>
                    <a:lnTo>
                      <a:pt x="435" y="0"/>
                    </a:lnTo>
                    <a:lnTo>
                      <a:pt x="430" y="0"/>
                    </a:lnTo>
                    <a:lnTo>
                      <a:pt x="406" y="0"/>
                    </a:lnTo>
                    <a:lnTo>
                      <a:pt x="382" y="0"/>
                    </a:lnTo>
                    <a:lnTo>
                      <a:pt x="362" y="2"/>
                    </a:lnTo>
                    <a:lnTo>
                      <a:pt x="354" y="2"/>
                    </a:lnTo>
                    <a:lnTo>
                      <a:pt x="343" y="2"/>
                    </a:lnTo>
                    <a:lnTo>
                      <a:pt x="332" y="2"/>
                    </a:lnTo>
                    <a:lnTo>
                      <a:pt x="118" y="2"/>
                    </a:lnTo>
                    <a:lnTo>
                      <a:pt x="107" y="2"/>
                    </a:lnTo>
                    <a:lnTo>
                      <a:pt x="94" y="2"/>
                    </a:lnTo>
                    <a:lnTo>
                      <a:pt x="70" y="2"/>
                    </a:lnTo>
                    <a:lnTo>
                      <a:pt x="28" y="2"/>
                    </a:lnTo>
                    <a:lnTo>
                      <a:pt x="19" y="4"/>
                    </a:lnTo>
                    <a:lnTo>
                      <a:pt x="11" y="11"/>
                    </a:lnTo>
                    <a:lnTo>
                      <a:pt x="6" y="17"/>
                    </a:lnTo>
                    <a:lnTo>
                      <a:pt x="2" y="26"/>
                    </a:lnTo>
                    <a:lnTo>
                      <a:pt x="0" y="39"/>
                    </a:lnTo>
                    <a:lnTo>
                      <a:pt x="0" y="50"/>
                    </a:lnTo>
                    <a:lnTo>
                      <a:pt x="0" y="65"/>
                    </a:lnTo>
                    <a:lnTo>
                      <a:pt x="4" y="78"/>
                    </a:lnTo>
                    <a:lnTo>
                      <a:pt x="15" y="115"/>
                    </a:lnTo>
                    <a:lnTo>
                      <a:pt x="33" y="157"/>
                    </a:lnTo>
                    <a:lnTo>
                      <a:pt x="52" y="203"/>
                    </a:lnTo>
                    <a:lnTo>
                      <a:pt x="70" y="242"/>
                    </a:lnTo>
                    <a:lnTo>
                      <a:pt x="78" y="260"/>
                    </a:lnTo>
                    <a:lnTo>
                      <a:pt x="85" y="277"/>
                    </a:lnTo>
                    <a:lnTo>
                      <a:pt x="87" y="310"/>
                    </a:lnTo>
                    <a:lnTo>
                      <a:pt x="87" y="369"/>
                    </a:lnTo>
                    <a:lnTo>
                      <a:pt x="89" y="579"/>
                    </a:lnTo>
                    <a:lnTo>
                      <a:pt x="362" y="579"/>
                    </a:lnTo>
                    <a:close/>
                  </a:path>
                </a:pathLst>
              </a:custGeom>
              <a:solidFill>
                <a:srgbClr val="F19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6" name="任意多边形 312055"/>
              <p:cNvSpPr/>
              <p:nvPr/>
            </p:nvSpPr>
            <p:spPr>
              <a:xfrm>
                <a:off x="4519" y="2406"/>
                <a:ext cx="452" cy="577"/>
              </a:xfrm>
              <a:custGeom>
                <a:rect l="0" t="0" r="0" b="0"/>
                <a:pathLst>
                  <a:path w="452" h="577">
                    <a:moveTo>
                      <a:pt x="360" y="577"/>
                    </a:moveTo>
                    <a:lnTo>
                      <a:pt x="360" y="378"/>
                    </a:lnTo>
                    <a:lnTo>
                      <a:pt x="360" y="336"/>
                    </a:lnTo>
                    <a:lnTo>
                      <a:pt x="360" y="306"/>
                    </a:lnTo>
                    <a:lnTo>
                      <a:pt x="363" y="291"/>
                    </a:lnTo>
                    <a:lnTo>
                      <a:pt x="365" y="277"/>
                    </a:lnTo>
                    <a:lnTo>
                      <a:pt x="369" y="262"/>
                    </a:lnTo>
                    <a:lnTo>
                      <a:pt x="374" y="245"/>
                    </a:lnTo>
                    <a:lnTo>
                      <a:pt x="389" y="210"/>
                    </a:lnTo>
                    <a:lnTo>
                      <a:pt x="406" y="168"/>
                    </a:lnTo>
                    <a:lnTo>
                      <a:pt x="426" y="127"/>
                    </a:lnTo>
                    <a:lnTo>
                      <a:pt x="441" y="92"/>
                    </a:lnTo>
                    <a:lnTo>
                      <a:pt x="448" y="76"/>
                    </a:lnTo>
                    <a:lnTo>
                      <a:pt x="450" y="61"/>
                    </a:lnTo>
                    <a:lnTo>
                      <a:pt x="452" y="44"/>
                    </a:lnTo>
                    <a:lnTo>
                      <a:pt x="450" y="30"/>
                    </a:lnTo>
                    <a:lnTo>
                      <a:pt x="448" y="17"/>
                    </a:lnTo>
                    <a:lnTo>
                      <a:pt x="441" y="9"/>
                    </a:lnTo>
                    <a:lnTo>
                      <a:pt x="435" y="2"/>
                    </a:lnTo>
                    <a:lnTo>
                      <a:pt x="426" y="0"/>
                    </a:lnTo>
                    <a:lnTo>
                      <a:pt x="404" y="0"/>
                    </a:lnTo>
                    <a:lnTo>
                      <a:pt x="378" y="0"/>
                    </a:lnTo>
                    <a:lnTo>
                      <a:pt x="358" y="2"/>
                    </a:lnTo>
                    <a:lnTo>
                      <a:pt x="352" y="2"/>
                    </a:lnTo>
                    <a:lnTo>
                      <a:pt x="341" y="2"/>
                    </a:lnTo>
                    <a:lnTo>
                      <a:pt x="330" y="2"/>
                    </a:lnTo>
                    <a:lnTo>
                      <a:pt x="118" y="2"/>
                    </a:lnTo>
                    <a:lnTo>
                      <a:pt x="107" y="2"/>
                    </a:lnTo>
                    <a:lnTo>
                      <a:pt x="94" y="2"/>
                    </a:lnTo>
                    <a:lnTo>
                      <a:pt x="70" y="2"/>
                    </a:lnTo>
                    <a:lnTo>
                      <a:pt x="28" y="2"/>
                    </a:lnTo>
                    <a:lnTo>
                      <a:pt x="20" y="4"/>
                    </a:lnTo>
                    <a:lnTo>
                      <a:pt x="11" y="9"/>
                    </a:lnTo>
                    <a:lnTo>
                      <a:pt x="7" y="17"/>
                    </a:lnTo>
                    <a:lnTo>
                      <a:pt x="2" y="26"/>
                    </a:lnTo>
                    <a:lnTo>
                      <a:pt x="0" y="37"/>
                    </a:lnTo>
                    <a:lnTo>
                      <a:pt x="0" y="50"/>
                    </a:lnTo>
                    <a:lnTo>
                      <a:pt x="0" y="63"/>
                    </a:lnTo>
                    <a:lnTo>
                      <a:pt x="4" y="79"/>
                    </a:lnTo>
                    <a:lnTo>
                      <a:pt x="15" y="113"/>
                    </a:lnTo>
                    <a:lnTo>
                      <a:pt x="33" y="157"/>
                    </a:lnTo>
                    <a:lnTo>
                      <a:pt x="52" y="201"/>
                    </a:lnTo>
                    <a:lnTo>
                      <a:pt x="70" y="240"/>
                    </a:lnTo>
                    <a:lnTo>
                      <a:pt x="79" y="258"/>
                    </a:lnTo>
                    <a:lnTo>
                      <a:pt x="85" y="275"/>
                    </a:lnTo>
                    <a:lnTo>
                      <a:pt x="87" y="306"/>
                    </a:lnTo>
                    <a:lnTo>
                      <a:pt x="87" y="367"/>
                    </a:lnTo>
                    <a:lnTo>
                      <a:pt x="90" y="577"/>
                    </a:lnTo>
                    <a:lnTo>
                      <a:pt x="360" y="577"/>
                    </a:lnTo>
                    <a:close/>
                  </a:path>
                </a:pathLst>
              </a:custGeom>
              <a:solidFill>
                <a:srgbClr val="F09A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7" name="任意多边形 312056"/>
              <p:cNvSpPr/>
              <p:nvPr/>
            </p:nvSpPr>
            <p:spPr>
              <a:xfrm>
                <a:off x="4521" y="2408"/>
                <a:ext cx="448" cy="575"/>
              </a:xfrm>
              <a:custGeom>
                <a:rect l="0" t="0" r="0" b="0"/>
                <a:pathLst>
                  <a:path w="448" h="575">
                    <a:moveTo>
                      <a:pt x="358" y="575"/>
                    </a:moveTo>
                    <a:lnTo>
                      <a:pt x="358" y="374"/>
                    </a:lnTo>
                    <a:lnTo>
                      <a:pt x="358" y="332"/>
                    </a:lnTo>
                    <a:lnTo>
                      <a:pt x="358" y="304"/>
                    </a:lnTo>
                    <a:lnTo>
                      <a:pt x="358" y="289"/>
                    </a:lnTo>
                    <a:lnTo>
                      <a:pt x="363" y="275"/>
                    </a:lnTo>
                    <a:lnTo>
                      <a:pt x="365" y="260"/>
                    </a:lnTo>
                    <a:lnTo>
                      <a:pt x="372" y="243"/>
                    </a:lnTo>
                    <a:lnTo>
                      <a:pt x="385" y="208"/>
                    </a:lnTo>
                    <a:lnTo>
                      <a:pt x="404" y="166"/>
                    </a:lnTo>
                    <a:lnTo>
                      <a:pt x="422" y="125"/>
                    </a:lnTo>
                    <a:lnTo>
                      <a:pt x="437" y="92"/>
                    </a:lnTo>
                    <a:lnTo>
                      <a:pt x="444" y="77"/>
                    </a:lnTo>
                    <a:lnTo>
                      <a:pt x="448" y="59"/>
                    </a:lnTo>
                    <a:lnTo>
                      <a:pt x="448" y="44"/>
                    </a:lnTo>
                    <a:lnTo>
                      <a:pt x="448" y="31"/>
                    </a:lnTo>
                    <a:lnTo>
                      <a:pt x="444" y="18"/>
                    </a:lnTo>
                    <a:lnTo>
                      <a:pt x="439" y="9"/>
                    </a:lnTo>
                    <a:lnTo>
                      <a:pt x="433" y="2"/>
                    </a:lnTo>
                    <a:lnTo>
                      <a:pt x="424" y="0"/>
                    </a:lnTo>
                    <a:lnTo>
                      <a:pt x="400" y="0"/>
                    </a:lnTo>
                    <a:lnTo>
                      <a:pt x="376" y="0"/>
                    </a:lnTo>
                    <a:lnTo>
                      <a:pt x="356" y="0"/>
                    </a:lnTo>
                    <a:lnTo>
                      <a:pt x="350" y="0"/>
                    </a:lnTo>
                    <a:lnTo>
                      <a:pt x="339" y="2"/>
                    </a:lnTo>
                    <a:lnTo>
                      <a:pt x="328" y="2"/>
                    </a:lnTo>
                    <a:lnTo>
                      <a:pt x="118" y="2"/>
                    </a:lnTo>
                    <a:lnTo>
                      <a:pt x="105" y="2"/>
                    </a:lnTo>
                    <a:lnTo>
                      <a:pt x="92" y="2"/>
                    </a:lnTo>
                    <a:lnTo>
                      <a:pt x="70" y="2"/>
                    </a:lnTo>
                    <a:lnTo>
                      <a:pt x="29" y="2"/>
                    </a:lnTo>
                    <a:lnTo>
                      <a:pt x="20" y="4"/>
                    </a:lnTo>
                    <a:lnTo>
                      <a:pt x="11" y="9"/>
                    </a:lnTo>
                    <a:lnTo>
                      <a:pt x="7" y="18"/>
                    </a:lnTo>
                    <a:lnTo>
                      <a:pt x="2" y="26"/>
                    </a:lnTo>
                    <a:lnTo>
                      <a:pt x="0" y="37"/>
                    </a:lnTo>
                    <a:lnTo>
                      <a:pt x="0" y="50"/>
                    </a:lnTo>
                    <a:lnTo>
                      <a:pt x="0" y="63"/>
                    </a:lnTo>
                    <a:lnTo>
                      <a:pt x="5" y="77"/>
                    </a:lnTo>
                    <a:lnTo>
                      <a:pt x="15" y="111"/>
                    </a:lnTo>
                    <a:lnTo>
                      <a:pt x="33" y="155"/>
                    </a:lnTo>
                    <a:lnTo>
                      <a:pt x="50" y="199"/>
                    </a:lnTo>
                    <a:lnTo>
                      <a:pt x="70" y="238"/>
                    </a:lnTo>
                    <a:lnTo>
                      <a:pt x="79" y="256"/>
                    </a:lnTo>
                    <a:lnTo>
                      <a:pt x="83" y="273"/>
                    </a:lnTo>
                    <a:lnTo>
                      <a:pt x="85" y="304"/>
                    </a:lnTo>
                    <a:lnTo>
                      <a:pt x="88" y="365"/>
                    </a:lnTo>
                    <a:lnTo>
                      <a:pt x="88" y="575"/>
                    </a:lnTo>
                    <a:lnTo>
                      <a:pt x="358" y="575"/>
                    </a:lnTo>
                    <a:close/>
                  </a:path>
                </a:pathLst>
              </a:custGeom>
              <a:solidFill>
                <a:srgbClr val="F098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8" name="任意多边形 312057"/>
              <p:cNvSpPr/>
              <p:nvPr/>
            </p:nvSpPr>
            <p:spPr>
              <a:xfrm>
                <a:off x="4523" y="2410"/>
                <a:ext cx="446" cy="573"/>
              </a:xfrm>
              <a:custGeom>
                <a:rect l="0" t="0" r="0" b="0"/>
                <a:pathLst>
                  <a:path w="446" h="573">
                    <a:moveTo>
                      <a:pt x="356" y="573"/>
                    </a:moveTo>
                    <a:lnTo>
                      <a:pt x="356" y="372"/>
                    </a:lnTo>
                    <a:lnTo>
                      <a:pt x="356" y="330"/>
                    </a:lnTo>
                    <a:lnTo>
                      <a:pt x="356" y="300"/>
                    </a:lnTo>
                    <a:lnTo>
                      <a:pt x="356" y="287"/>
                    </a:lnTo>
                    <a:lnTo>
                      <a:pt x="359" y="273"/>
                    </a:lnTo>
                    <a:lnTo>
                      <a:pt x="363" y="258"/>
                    </a:lnTo>
                    <a:lnTo>
                      <a:pt x="370" y="241"/>
                    </a:lnTo>
                    <a:lnTo>
                      <a:pt x="383" y="208"/>
                    </a:lnTo>
                    <a:lnTo>
                      <a:pt x="402" y="166"/>
                    </a:lnTo>
                    <a:lnTo>
                      <a:pt x="420" y="125"/>
                    </a:lnTo>
                    <a:lnTo>
                      <a:pt x="435" y="90"/>
                    </a:lnTo>
                    <a:lnTo>
                      <a:pt x="442" y="75"/>
                    </a:lnTo>
                    <a:lnTo>
                      <a:pt x="444" y="59"/>
                    </a:lnTo>
                    <a:lnTo>
                      <a:pt x="446" y="44"/>
                    </a:lnTo>
                    <a:lnTo>
                      <a:pt x="444" y="29"/>
                    </a:lnTo>
                    <a:lnTo>
                      <a:pt x="442" y="18"/>
                    </a:lnTo>
                    <a:lnTo>
                      <a:pt x="437" y="7"/>
                    </a:lnTo>
                    <a:lnTo>
                      <a:pt x="431" y="2"/>
                    </a:lnTo>
                    <a:lnTo>
                      <a:pt x="422" y="0"/>
                    </a:lnTo>
                    <a:lnTo>
                      <a:pt x="398" y="0"/>
                    </a:lnTo>
                    <a:lnTo>
                      <a:pt x="374" y="0"/>
                    </a:lnTo>
                    <a:lnTo>
                      <a:pt x="354" y="0"/>
                    </a:lnTo>
                    <a:lnTo>
                      <a:pt x="348" y="0"/>
                    </a:lnTo>
                    <a:lnTo>
                      <a:pt x="337" y="2"/>
                    </a:lnTo>
                    <a:lnTo>
                      <a:pt x="326" y="2"/>
                    </a:lnTo>
                    <a:lnTo>
                      <a:pt x="116" y="2"/>
                    </a:lnTo>
                    <a:lnTo>
                      <a:pt x="105" y="2"/>
                    </a:lnTo>
                    <a:lnTo>
                      <a:pt x="92" y="2"/>
                    </a:lnTo>
                    <a:lnTo>
                      <a:pt x="70" y="2"/>
                    </a:lnTo>
                    <a:lnTo>
                      <a:pt x="29" y="2"/>
                    </a:lnTo>
                    <a:lnTo>
                      <a:pt x="20" y="5"/>
                    </a:lnTo>
                    <a:lnTo>
                      <a:pt x="11" y="9"/>
                    </a:lnTo>
                    <a:lnTo>
                      <a:pt x="7" y="16"/>
                    </a:lnTo>
                    <a:lnTo>
                      <a:pt x="3" y="26"/>
                    </a:lnTo>
                    <a:lnTo>
                      <a:pt x="0" y="37"/>
                    </a:lnTo>
                    <a:lnTo>
                      <a:pt x="0" y="48"/>
                    </a:lnTo>
                    <a:lnTo>
                      <a:pt x="0" y="64"/>
                    </a:lnTo>
                    <a:lnTo>
                      <a:pt x="5" y="77"/>
                    </a:lnTo>
                    <a:lnTo>
                      <a:pt x="16" y="112"/>
                    </a:lnTo>
                    <a:lnTo>
                      <a:pt x="33" y="153"/>
                    </a:lnTo>
                    <a:lnTo>
                      <a:pt x="51" y="197"/>
                    </a:lnTo>
                    <a:lnTo>
                      <a:pt x="70" y="236"/>
                    </a:lnTo>
                    <a:lnTo>
                      <a:pt x="79" y="256"/>
                    </a:lnTo>
                    <a:lnTo>
                      <a:pt x="83" y="271"/>
                    </a:lnTo>
                    <a:lnTo>
                      <a:pt x="86" y="302"/>
                    </a:lnTo>
                    <a:lnTo>
                      <a:pt x="86" y="361"/>
                    </a:lnTo>
                    <a:lnTo>
                      <a:pt x="88" y="573"/>
                    </a:lnTo>
                    <a:lnTo>
                      <a:pt x="356" y="573"/>
                    </a:lnTo>
                    <a:close/>
                  </a:path>
                </a:pathLst>
              </a:custGeom>
              <a:solidFill>
                <a:srgbClr val="F097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59" name="任意多边形 312058"/>
              <p:cNvSpPr/>
              <p:nvPr/>
            </p:nvSpPr>
            <p:spPr>
              <a:xfrm>
                <a:off x="4526" y="2410"/>
                <a:ext cx="441" cy="573"/>
              </a:xfrm>
              <a:custGeom>
                <a:rect l="0" t="0" r="0" b="0"/>
                <a:pathLst>
                  <a:path w="441" h="573">
                    <a:moveTo>
                      <a:pt x="353" y="573"/>
                    </a:moveTo>
                    <a:lnTo>
                      <a:pt x="353" y="372"/>
                    </a:lnTo>
                    <a:lnTo>
                      <a:pt x="353" y="330"/>
                    </a:lnTo>
                    <a:lnTo>
                      <a:pt x="353" y="300"/>
                    </a:lnTo>
                    <a:lnTo>
                      <a:pt x="353" y="287"/>
                    </a:lnTo>
                    <a:lnTo>
                      <a:pt x="356" y="273"/>
                    </a:lnTo>
                    <a:lnTo>
                      <a:pt x="360" y="258"/>
                    </a:lnTo>
                    <a:lnTo>
                      <a:pt x="367" y="241"/>
                    </a:lnTo>
                    <a:lnTo>
                      <a:pt x="380" y="208"/>
                    </a:lnTo>
                    <a:lnTo>
                      <a:pt x="397" y="166"/>
                    </a:lnTo>
                    <a:lnTo>
                      <a:pt x="417" y="125"/>
                    </a:lnTo>
                    <a:lnTo>
                      <a:pt x="432" y="92"/>
                    </a:lnTo>
                    <a:lnTo>
                      <a:pt x="436" y="77"/>
                    </a:lnTo>
                    <a:lnTo>
                      <a:pt x="441" y="59"/>
                    </a:lnTo>
                    <a:lnTo>
                      <a:pt x="441" y="46"/>
                    </a:lnTo>
                    <a:lnTo>
                      <a:pt x="441" y="31"/>
                    </a:lnTo>
                    <a:lnTo>
                      <a:pt x="439" y="20"/>
                    </a:lnTo>
                    <a:lnTo>
                      <a:pt x="432" y="9"/>
                    </a:lnTo>
                    <a:lnTo>
                      <a:pt x="426" y="2"/>
                    </a:lnTo>
                    <a:lnTo>
                      <a:pt x="417" y="0"/>
                    </a:lnTo>
                    <a:lnTo>
                      <a:pt x="395" y="2"/>
                    </a:lnTo>
                    <a:lnTo>
                      <a:pt x="371" y="2"/>
                    </a:lnTo>
                    <a:lnTo>
                      <a:pt x="351" y="2"/>
                    </a:lnTo>
                    <a:lnTo>
                      <a:pt x="345" y="2"/>
                    </a:lnTo>
                    <a:lnTo>
                      <a:pt x="334" y="2"/>
                    </a:lnTo>
                    <a:lnTo>
                      <a:pt x="323" y="5"/>
                    </a:lnTo>
                    <a:lnTo>
                      <a:pt x="115" y="5"/>
                    </a:lnTo>
                    <a:lnTo>
                      <a:pt x="102" y="2"/>
                    </a:lnTo>
                    <a:lnTo>
                      <a:pt x="91" y="5"/>
                    </a:lnTo>
                    <a:lnTo>
                      <a:pt x="67" y="2"/>
                    </a:lnTo>
                    <a:lnTo>
                      <a:pt x="28" y="5"/>
                    </a:lnTo>
                    <a:lnTo>
                      <a:pt x="19" y="7"/>
                    </a:lnTo>
                    <a:lnTo>
                      <a:pt x="10" y="11"/>
                    </a:lnTo>
                    <a:lnTo>
                      <a:pt x="6" y="18"/>
                    </a:lnTo>
                    <a:lnTo>
                      <a:pt x="2" y="26"/>
                    </a:lnTo>
                    <a:lnTo>
                      <a:pt x="0" y="37"/>
                    </a:lnTo>
                    <a:lnTo>
                      <a:pt x="0" y="50"/>
                    </a:lnTo>
                    <a:lnTo>
                      <a:pt x="0" y="64"/>
                    </a:lnTo>
                    <a:lnTo>
                      <a:pt x="4" y="79"/>
                    </a:lnTo>
                    <a:lnTo>
                      <a:pt x="15" y="112"/>
                    </a:lnTo>
                    <a:lnTo>
                      <a:pt x="30" y="155"/>
                    </a:lnTo>
                    <a:lnTo>
                      <a:pt x="50" y="199"/>
                    </a:lnTo>
                    <a:lnTo>
                      <a:pt x="67" y="238"/>
                    </a:lnTo>
                    <a:lnTo>
                      <a:pt x="76" y="256"/>
                    </a:lnTo>
                    <a:lnTo>
                      <a:pt x="83" y="271"/>
                    </a:lnTo>
                    <a:lnTo>
                      <a:pt x="85" y="302"/>
                    </a:lnTo>
                    <a:lnTo>
                      <a:pt x="85" y="361"/>
                    </a:lnTo>
                    <a:lnTo>
                      <a:pt x="87" y="573"/>
                    </a:lnTo>
                    <a:lnTo>
                      <a:pt x="353" y="573"/>
                    </a:lnTo>
                    <a:close/>
                  </a:path>
                </a:pathLst>
              </a:custGeom>
              <a:solidFill>
                <a:srgbClr val="EF95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0" name="任意多边形 312059"/>
              <p:cNvSpPr/>
              <p:nvPr/>
            </p:nvSpPr>
            <p:spPr>
              <a:xfrm>
                <a:off x="4526" y="2412"/>
                <a:ext cx="441" cy="571"/>
              </a:xfrm>
              <a:custGeom>
                <a:rect l="0" t="0" r="0" b="0"/>
                <a:pathLst>
                  <a:path w="441" h="571">
                    <a:moveTo>
                      <a:pt x="351" y="571"/>
                    </a:moveTo>
                    <a:lnTo>
                      <a:pt x="353" y="368"/>
                    </a:lnTo>
                    <a:lnTo>
                      <a:pt x="351" y="328"/>
                    </a:lnTo>
                    <a:lnTo>
                      <a:pt x="353" y="298"/>
                    </a:lnTo>
                    <a:lnTo>
                      <a:pt x="353" y="285"/>
                    </a:lnTo>
                    <a:lnTo>
                      <a:pt x="356" y="271"/>
                    </a:lnTo>
                    <a:lnTo>
                      <a:pt x="360" y="256"/>
                    </a:lnTo>
                    <a:lnTo>
                      <a:pt x="367" y="239"/>
                    </a:lnTo>
                    <a:lnTo>
                      <a:pt x="380" y="206"/>
                    </a:lnTo>
                    <a:lnTo>
                      <a:pt x="397" y="164"/>
                    </a:lnTo>
                    <a:lnTo>
                      <a:pt x="415" y="123"/>
                    </a:lnTo>
                    <a:lnTo>
                      <a:pt x="430" y="90"/>
                    </a:lnTo>
                    <a:lnTo>
                      <a:pt x="436" y="75"/>
                    </a:lnTo>
                    <a:lnTo>
                      <a:pt x="441" y="59"/>
                    </a:lnTo>
                    <a:lnTo>
                      <a:pt x="441" y="44"/>
                    </a:lnTo>
                    <a:lnTo>
                      <a:pt x="441" y="31"/>
                    </a:lnTo>
                    <a:lnTo>
                      <a:pt x="436" y="18"/>
                    </a:lnTo>
                    <a:lnTo>
                      <a:pt x="432" y="9"/>
                    </a:lnTo>
                    <a:lnTo>
                      <a:pt x="426" y="3"/>
                    </a:lnTo>
                    <a:lnTo>
                      <a:pt x="417" y="0"/>
                    </a:lnTo>
                    <a:lnTo>
                      <a:pt x="395" y="0"/>
                    </a:lnTo>
                    <a:lnTo>
                      <a:pt x="371" y="3"/>
                    </a:lnTo>
                    <a:lnTo>
                      <a:pt x="351" y="3"/>
                    </a:lnTo>
                    <a:lnTo>
                      <a:pt x="343" y="3"/>
                    </a:lnTo>
                    <a:lnTo>
                      <a:pt x="334" y="3"/>
                    </a:lnTo>
                    <a:lnTo>
                      <a:pt x="323" y="5"/>
                    </a:lnTo>
                    <a:lnTo>
                      <a:pt x="115" y="5"/>
                    </a:lnTo>
                    <a:lnTo>
                      <a:pt x="104" y="3"/>
                    </a:lnTo>
                    <a:lnTo>
                      <a:pt x="91" y="5"/>
                    </a:lnTo>
                    <a:lnTo>
                      <a:pt x="69" y="3"/>
                    </a:lnTo>
                    <a:lnTo>
                      <a:pt x="30" y="5"/>
                    </a:lnTo>
                    <a:lnTo>
                      <a:pt x="21" y="5"/>
                    </a:lnTo>
                    <a:lnTo>
                      <a:pt x="13" y="11"/>
                    </a:lnTo>
                    <a:lnTo>
                      <a:pt x="8" y="18"/>
                    </a:lnTo>
                    <a:lnTo>
                      <a:pt x="4" y="27"/>
                    </a:lnTo>
                    <a:lnTo>
                      <a:pt x="2" y="38"/>
                    </a:lnTo>
                    <a:lnTo>
                      <a:pt x="0" y="51"/>
                    </a:lnTo>
                    <a:lnTo>
                      <a:pt x="2" y="64"/>
                    </a:lnTo>
                    <a:lnTo>
                      <a:pt x="6" y="77"/>
                    </a:lnTo>
                    <a:lnTo>
                      <a:pt x="17" y="112"/>
                    </a:lnTo>
                    <a:lnTo>
                      <a:pt x="32" y="153"/>
                    </a:lnTo>
                    <a:lnTo>
                      <a:pt x="52" y="197"/>
                    </a:lnTo>
                    <a:lnTo>
                      <a:pt x="69" y="236"/>
                    </a:lnTo>
                    <a:lnTo>
                      <a:pt x="78" y="254"/>
                    </a:lnTo>
                    <a:lnTo>
                      <a:pt x="83" y="269"/>
                    </a:lnTo>
                    <a:lnTo>
                      <a:pt x="87" y="300"/>
                    </a:lnTo>
                    <a:lnTo>
                      <a:pt x="87" y="359"/>
                    </a:lnTo>
                    <a:lnTo>
                      <a:pt x="87" y="571"/>
                    </a:lnTo>
                    <a:lnTo>
                      <a:pt x="351" y="571"/>
                    </a:lnTo>
                    <a:close/>
                  </a:path>
                </a:pathLst>
              </a:custGeom>
              <a:solidFill>
                <a:srgbClr val="EF93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1" name="任意多边形 312060"/>
              <p:cNvSpPr/>
              <p:nvPr/>
            </p:nvSpPr>
            <p:spPr>
              <a:xfrm>
                <a:off x="4528" y="2415"/>
                <a:ext cx="439" cy="568"/>
              </a:xfrm>
              <a:custGeom>
                <a:rect l="0" t="0" r="0" b="0"/>
                <a:pathLst>
                  <a:path w="439" h="568">
                    <a:moveTo>
                      <a:pt x="349" y="568"/>
                    </a:moveTo>
                    <a:lnTo>
                      <a:pt x="349" y="365"/>
                    </a:lnTo>
                    <a:lnTo>
                      <a:pt x="349" y="325"/>
                    </a:lnTo>
                    <a:lnTo>
                      <a:pt x="349" y="295"/>
                    </a:lnTo>
                    <a:lnTo>
                      <a:pt x="351" y="282"/>
                    </a:lnTo>
                    <a:lnTo>
                      <a:pt x="354" y="268"/>
                    </a:lnTo>
                    <a:lnTo>
                      <a:pt x="358" y="253"/>
                    </a:lnTo>
                    <a:lnTo>
                      <a:pt x="365" y="236"/>
                    </a:lnTo>
                    <a:lnTo>
                      <a:pt x="378" y="203"/>
                    </a:lnTo>
                    <a:lnTo>
                      <a:pt x="395" y="161"/>
                    </a:lnTo>
                    <a:lnTo>
                      <a:pt x="413" y="122"/>
                    </a:lnTo>
                    <a:lnTo>
                      <a:pt x="428" y="89"/>
                    </a:lnTo>
                    <a:lnTo>
                      <a:pt x="434" y="74"/>
                    </a:lnTo>
                    <a:lnTo>
                      <a:pt x="437" y="59"/>
                    </a:lnTo>
                    <a:lnTo>
                      <a:pt x="439" y="43"/>
                    </a:lnTo>
                    <a:lnTo>
                      <a:pt x="437" y="30"/>
                    </a:lnTo>
                    <a:lnTo>
                      <a:pt x="434" y="17"/>
                    </a:lnTo>
                    <a:lnTo>
                      <a:pt x="430" y="8"/>
                    </a:lnTo>
                    <a:lnTo>
                      <a:pt x="424" y="2"/>
                    </a:lnTo>
                    <a:lnTo>
                      <a:pt x="415" y="0"/>
                    </a:lnTo>
                    <a:lnTo>
                      <a:pt x="391" y="0"/>
                    </a:lnTo>
                    <a:lnTo>
                      <a:pt x="367" y="0"/>
                    </a:lnTo>
                    <a:lnTo>
                      <a:pt x="349" y="2"/>
                    </a:lnTo>
                    <a:lnTo>
                      <a:pt x="341" y="2"/>
                    </a:lnTo>
                    <a:lnTo>
                      <a:pt x="332" y="2"/>
                    </a:lnTo>
                    <a:lnTo>
                      <a:pt x="321" y="2"/>
                    </a:lnTo>
                    <a:lnTo>
                      <a:pt x="115" y="2"/>
                    </a:lnTo>
                    <a:lnTo>
                      <a:pt x="105" y="2"/>
                    </a:lnTo>
                    <a:lnTo>
                      <a:pt x="91" y="2"/>
                    </a:lnTo>
                    <a:lnTo>
                      <a:pt x="70" y="2"/>
                    </a:lnTo>
                    <a:lnTo>
                      <a:pt x="30" y="2"/>
                    </a:lnTo>
                    <a:lnTo>
                      <a:pt x="19" y="4"/>
                    </a:lnTo>
                    <a:lnTo>
                      <a:pt x="13" y="8"/>
                    </a:lnTo>
                    <a:lnTo>
                      <a:pt x="8" y="17"/>
                    </a:lnTo>
                    <a:lnTo>
                      <a:pt x="4" y="26"/>
                    </a:lnTo>
                    <a:lnTo>
                      <a:pt x="2" y="37"/>
                    </a:lnTo>
                    <a:lnTo>
                      <a:pt x="0" y="48"/>
                    </a:lnTo>
                    <a:lnTo>
                      <a:pt x="2" y="61"/>
                    </a:lnTo>
                    <a:lnTo>
                      <a:pt x="4" y="76"/>
                    </a:lnTo>
                    <a:lnTo>
                      <a:pt x="17" y="109"/>
                    </a:lnTo>
                    <a:lnTo>
                      <a:pt x="32" y="150"/>
                    </a:lnTo>
                    <a:lnTo>
                      <a:pt x="52" y="194"/>
                    </a:lnTo>
                    <a:lnTo>
                      <a:pt x="70" y="233"/>
                    </a:lnTo>
                    <a:lnTo>
                      <a:pt x="78" y="251"/>
                    </a:lnTo>
                    <a:lnTo>
                      <a:pt x="83" y="266"/>
                    </a:lnTo>
                    <a:lnTo>
                      <a:pt x="85" y="297"/>
                    </a:lnTo>
                    <a:lnTo>
                      <a:pt x="87" y="356"/>
                    </a:lnTo>
                    <a:lnTo>
                      <a:pt x="87" y="568"/>
                    </a:lnTo>
                    <a:lnTo>
                      <a:pt x="349" y="568"/>
                    </a:lnTo>
                    <a:close/>
                  </a:path>
                </a:pathLst>
              </a:custGeom>
              <a:solidFill>
                <a:srgbClr val="EF92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2" name="任意多边形 312061"/>
              <p:cNvSpPr/>
              <p:nvPr/>
            </p:nvSpPr>
            <p:spPr>
              <a:xfrm>
                <a:off x="4530" y="2417"/>
                <a:ext cx="435" cy="566"/>
              </a:xfrm>
              <a:custGeom>
                <a:rect l="0" t="0" r="0" b="0"/>
                <a:pathLst>
                  <a:path w="435" h="566">
                    <a:moveTo>
                      <a:pt x="347" y="566"/>
                    </a:moveTo>
                    <a:lnTo>
                      <a:pt x="347" y="363"/>
                    </a:lnTo>
                    <a:lnTo>
                      <a:pt x="347" y="321"/>
                    </a:lnTo>
                    <a:lnTo>
                      <a:pt x="347" y="293"/>
                    </a:lnTo>
                    <a:lnTo>
                      <a:pt x="349" y="280"/>
                    </a:lnTo>
                    <a:lnTo>
                      <a:pt x="352" y="266"/>
                    </a:lnTo>
                    <a:lnTo>
                      <a:pt x="356" y="251"/>
                    </a:lnTo>
                    <a:lnTo>
                      <a:pt x="360" y="234"/>
                    </a:lnTo>
                    <a:lnTo>
                      <a:pt x="373" y="201"/>
                    </a:lnTo>
                    <a:lnTo>
                      <a:pt x="391" y="162"/>
                    </a:lnTo>
                    <a:lnTo>
                      <a:pt x="411" y="120"/>
                    </a:lnTo>
                    <a:lnTo>
                      <a:pt x="426" y="89"/>
                    </a:lnTo>
                    <a:lnTo>
                      <a:pt x="430" y="72"/>
                    </a:lnTo>
                    <a:lnTo>
                      <a:pt x="435" y="57"/>
                    </a:lnTo>
                    <a:lnTo>
                      <a:pt x="435" y="43"/>
                    </a:lnTo>
                    <a:lnTo>
                      <a:pt x="435" y="28"/>
                    </a:lnTo>
                    <a:lnTo>
                      <a:pt x="430" y="17"/>
                    </a:lnTo>
                    <a:lnTo>
                      <a:pt x="426" y="9"/>
                    </a:lnTo>
                    <a:lnTo>
                      <a:pt x="419" y="2"/>
                    </a:lnTo>
                    <a:lnTo>
                      <a:pt x="411" y="0"/>
                    </a:lnTo>
                    <a:lnTo>
                      <a:pt x="389" y="0"/>
                    </a:lnTo>
                    <a:lnTo>
                      <a:pt x="365" y="0"/>
                    </a:lnTo>
                    <a:lnTo>
                      <a:pt x="347" y="0"/>
                    </a:lnTo>
                    <a:lnTo>
                      <a:pt x="339" y="2"/>
                    </a:lnTo>
                    <a:lnTo>
                      <a:pt x="330" y="2"/>
                    </a:lnTo>
                    <a:lnTo>
                      <a:pt x="319" y="2"/>
                    </a:lnTo>
                    <a:lnTo>
                      <a:pt x="116" y="2"/>
                    </a:lnTo>
                    <a:lnTo>
                      <a:pt x="103" y="2"/>
                    </a:lnTo>
                    <a:lnTo>
                      <a:pt x="92" y="2"/>
                    </a:lnTo>
                    <a:lnTo>
                      <a:pt x="70" y="2"/>
                    </a:lnTo>
                    <a:lnTo>
                      <a:pt x="28" y="2"/>
                    </a:lnTo>
                    <a:lnTo>
                      <a:pt x="20" y="4"/>
                    </a:lnTo>
                    <a:lnTo>
                      <a:pt x="13" y="9"/>
                    </a:lnTo>
                    <a:lnTo>
                      <a:pt x="6" y="15"/>
                    </a:lnTo>
                    <a:lnTo>
                      <a:pt x="4" y="26"/>
                    </a:lnTo>
                    <a:lnTo>
                      <a:pt x="2" y="35"/>
                    </a:lnTo>
                    <a:lnTo>
                      <a:pt x="0" y="48"/>
                    </a:lnTo>
                    <a:lnTo>
                      <a:pt x="2" y="61"/>
                    </a:lnTo>
                    <a:lnTo>
                      <a:pt x="4" y="74"/>
                    </a:lnTo>
                    <a:lnTo>
                      <a:pt x="17" y="109"/>
                    </a:lnTo>
                    <a:lnTo>
                      <a:pt x="33" y="151"/>
                    </a:lnTo>
                    <a:lnTo>
                      <a:pt x="50" y="192"/>
                    </a:lnTo>
                    <a:lnTo>
                      <a:pt x="70" y="231"/>
                    </a:lnTo>
                    <a:lnTo>
                      <a:pt x="79" y="249"/>
                    </a:lnTo>
                    <a:lnTo>
                      <a:pt x="83" y="264"/>
                    </a:lnTo>
                    <a:lnTo>
                      <a:pt x="85" y="295"/>
                    </a:lnTo>
                    <a:lnTo>
                      <a:pt x="85" y="352"/>
                    </a:lnTo>
                    <a:lnTo>
                      <a:pt x="87" y="566"/>
                    </a:lnTo>
                    <a:lnTo>
                      <a:pt x="347" y="566"/>
                    </a:lnTo>
                    <a:close/>
                  </a:path>
                </a:pathLst>
              </a:custGeom>
              <a:solidFill>
                <a:srgbClr val="EF90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3" name="任意多边形 312062"/>
              <p:cNvSpPr/>
              <p:nvPr/>
            </p:nvSpPr>
            <p:spPr>
              <a:xfrm>
                <a:off x="4532" y="2419"/>
                <a:ext cx="433" cy="564"/>
              </a:xfrm>
              <a:custGeom>
                <a:rect l="0" t="0" r="0" b="0"/>
                <a:pathLst>
                  <a:path w="432" h="564">
                    <a:moveTo>
                      <a:pt x="345" y="564"/>
                    </a:moveTo>
                    <a:lnTo>
                      <a:pt x="345" y="358"/>
                    </a:lnTo>
                    <a:lnTo>
                      <a:pt x="345" y="319"/>
                    </a:lnTo>
                    <a:lnTo>
                      <a:pt x="345" y="291"/>
                    </a:lnTo>
                    <a:lnTo>
                      <a:pt x="347" y="278"/>
                    </a:lnTo>
                    <a:lnTo>
                      <a:pt x="350" y="264"/>
                    </a:lnTo>
                    <a:lnTo>
                      <a:pt x="354" y="249"/>
                    </a:lnTo>
                    <a:lnTo>
                      <a:pt x="358" y="232"/>
                    </a:lnTo>
                    <a:lnTo>
                      <a:pt x="371" y="199"/>
                    </a:lnTo>
                    <a:lnTo>
                      <a:pt x="389" y="160"/>
                    </a:lnTo>
                    <a:lnTo>
                      <a:pt x="409" y="120"/>
                    </a:lnTo>
                    <a:lnTo>
                      <a:pt x="422" y="87"/>
                    </a:lnTo>
                    <a:lnTo>
                      <a:pt x="428" y="72"/>
                    </a:lnTo>
                    <a:lnTo>
                      <a:pt x="430" y="57"/>
                    </a:lnTo>
                    <a:lnTo>
                      <a:pt x="433" y="41"/>
                    </a:lnTo>
                    <a:lnTo>
                      <a:pt x="430" y="28"/>
                    </a:lnTo>
                    <a:lnTo>
                      <a:pt x="428" y="17"/>
                    </a:lnTo>
                    <a:lnTo>
                      <a:pt x="424" y="7"/>
                    </a:lnTo>
                    <a:lnTo>
                      <a:pt x="417" y="2"/>
                    </a:lnTo>
                    <a:lnTo>
                      <a:pt x="409" y="0"/>
                    </a:lnTo>
                    <a:lnTo>
                      <a:pt x="387" y="0"/>
                    </a:lnTo>
                    <a:lnTo>
                      <a:pt x="363" y="0"/>
                    </a:lnTo>
                    <a:lnTo>
                      <a:pt x="345" y="0"/>
                    </a:lnTo>
                    <a:lnTo>
                      <a:pt x="337" y="0"/>
                    </a:lnTo>
                    <a:lnTo>
                      <a:pt x="328" y="2"/>
                    </a:lnTo>
                    <a:lnTo>
                      <a:pt x="317" y="2"/>
                    </a:lnTo>
                    <a:lnTo>
                      <a:pt x="114" y="2"/>
                    </a:lnTo>
                    <a:lnTo>
                      <a:pt x="103" y="2"/>
                    </a:lnTo>
                    <a:lnTo>
                      <a:pt x="90" y="2"/>
                    </a:lnTo>
                    <a:lnTo>
                      <a:pt x="68" y="2"/>
                    </a:lnTo>
                    <a:lnTo>
                      <a:pt x="28" y="2"/>
                    </a:lnTo>
                    <a:lnTo>
                      <a:pt x="20" y="4"/>
                    </a:lnTo>
                    <a:lnTo>
                      <a:pt x="13" y="9"/>
                    </a:lnTo>
                    <a:lnTo>
                      <a:pt x="7" y="15"/>
                    </a:lnTo>
                    <a:lnTo>
                      <a:pt x="4" y="24"/>
                    </a:lnTo>
                    <a:lnTo>
                      <a:pt x="2" y="35"/>
                    </a:lnTo>
                    <a:lnTo>
                      <a:pt x="0" y="48"/>
                    </a:lnTo>
                    <a:lnTo>
                      <a:pt x="2" y="61"/>
                    </a:lnTo>
                    <a:lnTo>
                      <a:pt x="4" y="74"/>
                    </a:lnTo>
                    <a:lnTo>
                      <a:pt x="18" y="107"/>
                    </a:lnTo>
                    <a:lnTo>
                      <a:pt x="33" y="149"/>
                    </a:lnTo>
                    <a:lnTo>
                      <a:pt x="50" y="190"/>
                    </a:lnTo>
                    <a:lnTo>
                      <a:pt x="68" y="229"/>
                    </a:lnTo>
                    <a:lnTo>
                      <a:pt x="77" y="247"/>
                    </a:lnTo>
                    <a:lnTo>
                      <a:pt x="83" y="262"/>
                    </a:lnTo>
                    <a:lnTo>
                      <a:pt x="85" y="293"/>
                    </a:lnTo>
                    <a:lnTo>
                      <a:pt x="85" y="350"/>
                    </a:lnTo>
                    <a:lnTo>
                      <a:pt x="87" y="564"/>
                    </a:lnTo>
                    <a:lnTo>
                      <a:pt x="345" y="564"/>
                    </a:lnTo>
                    <a:close/>
                  </a:path>
                </a:pathLst>
              </a:custGeom>
              <a:solidFill>
                <a:srgbClr val="EF90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4" name="任意多边形 312063"/>
              <p:cNvSpPr/>
              <p:nvPr/>
            </p:nvSpPr>
            <p:spPr>
              <a:xfrm>
                <a:off x="4534" y="2421"/>
                <a:ext cx="428" cy="562"/>
              </a:xfrm>
              <a:custGeom>
                <a:rect l="0" t="0" r="0" b="0"/>
                <a:pathLst>
                  <a:path w="428" h="562">
                    <a:moveTo>
                      <a:pt x="343" y="562"/>
                    </a:moveTo>
                    <a:lnTo>
                      <a:pt x="343" y="356"/>
                    </a:lnTo>
                    <a:lnTo>
                      <a:pt x="343" y="317"/>
                    </a:lnTo>
                    <a:lnTo>
                      <a:pt x="343" y="289"/>
                    </a:lnTo>
                    <a:lnTo>
                      <a:pt x="345" y="276"/>
                    </a:lnTo>
                    <a:lnTo>
                      <a:pt x="348" y="262"/>
                    </a:lnTo>
                    <a:lnTo>
                      <a:pt x="350" y="247"/>
                    </a:lnTo>
                    <a:lnTo>
                      <a:pt x="356" y="230"/>
                    </a:lnTo>
                    <a:lnTo>
                      <a:pt x="369" y="199"/>
                    </a:lnTo>
                    <a:lnTo>
                      <a:pt x="387" y="158"/>
                    </a:lnTo>
                    <a:lnTo>
                      <a:pt x="404" y="118"/>
                    </a:lnTo>
                    <a:lnTo>
                      <a:pt x="420" y="88"/>
                    </a:lnTo>
                    <a:lnTo>
                      <a:pt x="424" y="72"/>
                    </a:lnTo>
                    <a:lnTo>
                      <a:pt x="428" y="57"/>
                    </a:lnTo>
                    <a:lnTo>
                      <a:pt x="428" y="42"/>
                    </a:lnTo>
                    <a:lnTo>
                      <a:pt x="428" y="29"/>
                    </a:lnTo>
                    <a:lnTo>
                      <a:pt x="426" y="15"/>
                    </a:lnTo>
                    <a:lnTo>
                      <a:pt x="420" y="7"/>
                    </a:lnTo>
                    <a:lnTo>
                      <a:pt x="415" y="2"/>
                    </a:lnTo>
                    <a:lnTo>
                      <a:pt x="407" y="0"/>
                    </a:lnTo>
                    <a:lnTo>
                      <a:pt x="385" y="0"/>
                    </a:lnTo>
                    <a:lnTo>
                      <a:pt x="361" y="0"/>
                    </a:lnTo>
                    <a:lnTo>
                      <a:pt x="341" y="0"/>
                    </a:lnTo>
                    <a:lnTo>
                      <a:pt x="335" y="0"/>
                    </a:lnTo>
                    <a:lnTo>
                      <a:pt x="326" y="0"/>
                    </a:lnTo>
                    <a:lnTo>
                      <a:pt x="315" y="2"/>
                    </a:lnTo>
                    <a:lnTo>
                      <a:pt x="114" y="2"/>
                    </a:lnTo>
                    <a:lnTo>
                      <a:pt x="103" y="0"/>
                    </a:lnTo>
                    <a:lnTo>
                      <a:pt x="90" y="2"/>
                    </a:lnTo>
                    <a:lnTo>
                      <a:pt x="68" y="2"/>
                    </a:lnTo>
                    <a:lnTo>
                      <a:pt x="29" y="2"/>
                    </a:lnTo>
                    <a:lnTo>
                      <a:pt x="20" y="5"/>
                    </a:lnTo>
                    <a:lnTo>
                      <a:pt x="13" y="9"/>
                    </a:lnTo>
                    <a:lnTo>
                      <a:pt x="7" y="15"/>
                    </a:lnTo>
                    <a:lnTo>
                      <a:pt x="5" y="24"/>
                    </a:lnTo>
                    <a:lnTo>
                      <a:pt x="2" y="35"/>
                    </a:lnTo>
                    <a:lnTo>
                      <a:pt x="0" y="46"/>
                    </a:lnTo>
                    <a:lnTo>
                      <a:pt x="2" y="59"/>
                    </a:lnTo>
                    <a:lnTo>
                      <a:pt x="5" y="74"/>
                    </a:lnTo>
                    <a:lnTo>
                      <a:pt x="16" y="107"/>
                    </a:lnTo>
                    <a:lnTo>
                      <a:pt x="33" y="147"/>
                    </a:lnTo>
                    <a:lnTo>
                      <a:pt x="50" y="190"/>
                    </a:lnTo>
                    <a:lnTo>
                      <a:pt x="68" y="227"/>
                    </a:lnTo>
                    <a:lnTo>
                      <a:pt x="77" y="245"/>
                    </a:lnTo>
                    <a:lnTo>
                      <a:pt x="81" y="260"/>
                    </a:lnTo>
                    <a:lnTo>
                      <a:pt x="83" y="291"/>
                    </a:lnTo>
                    <a:lnTo>
                      <a:pt x="85" y="348"/>
                    </a:lnTo>
                    <a:lnTo>
                      <a:pt x="85" y="562"/>
                    </a:lnTo>
                    <a:lnTo>
                      <a:pt x="343" y="562"/>
                    </a:lnTo>
                    <a:close/>
                  </a:path>
                </a:pathLst>
              </a:custGeom>
              <a:solidFill>
                <a:srgbClr val="EE8D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5" name="任意多边形 312064"/>
              <p:cNvSpPr/>
              <p:nvPr/>
            </p:nvSpPr>
            <p:spPr>
              <a:xfrm>
                <a:off x="4536" y="2421"/>
                <a:ext cx="426" cy="562"/>
              </a:xfrm>
              <a:custGeom>
                <a:rect l="0" t="0" r="0" b="0"/>
                <a:pathLst>
                  <a:path w="426" h="562">
                    <a:moveTo>
                      <a:pt x="341" y="562"/>
                    </a:moveTo>
                    <a:lnTo>
                      <a:pt x="341" y="356"/>
                    </a:lnTo>
                    <a:lnTo>
                      <a:pt x="341" y="317"/>
                    </a:lnTo>
                    <a:lnTo>
                      <a:pt x="341" y="289"/>
                    </a:lnTo>
                    <a:lnTo>
                      <a:pt x="341" y="276"/>
                    </a:lnTo>
                    <a:lnTo>
                      <a:pt x="343" y="262"/>
                    </a:lnTo>
                    <a:lnTo>
                      <a:pt x="348" y="247"/>
                    </a:lnTo>
                    <a:lnTo>
                      <a:pt x="354" y="230"/>
                    </a:lnTo>
                    <a:lnTo>
                      <a:pt x="367" y="199"/>
                    </a:lnTo>
                    <a:lnTo>
                      <a:pt x="385" y="160"/>
                    </a:lnTo>
                    <a:lnTo>
                      <a:pt x="402" y="120"/>
                    </a:lnTo>
                    <a:lnTo>
                      <a:pt x="416" y="88"/>
                    </a:lnTo>
                    <a:lnTo>
                      <a:pt x="422" y="72"/>
                    </a:lnTo>
                    <a:lnTo>
                      <a:pt x="426" y="57"/>
                    </a:lnTo>
                    <a:lnTo>
                      <a:pt x="426" y="44"/>
                    </a:lnTo>
                    <a:lnTo>
                      <a:pt x="426" y="29"/>
                    </a:lnTo>
                    <a:lnTo>
                      <a:pt x="422" y="18"/>
                    </a:lnTo>
                    <a:lnTo>
                      <a:pt x="418" y="9"/>
                    </a:lnTo>
                    <a:lnTo>
                      <a:pt x="411" y="2"/>
                    </a:lnTo>
                    <a:lnTo>
                      <a:pt x="405" y="0"/>
                    </a:lnTo>
                    <a:lnTo>
                      <a:pt x="381" y="0"/>
                    </a:lnTo>
                    <a:lnTo>
                      <a:pt x="359" y="2"/>
                    </a:lnTo>
                    <a:lnTo>
                      <a:pt x="339" y="2"/>
                    </a:lnTo>
                    <a:lnTo>
                      <a:pt x="333" y="2"/>
                    </a:lnTo>
                    <a:lnTo>
                      <a:pt x="324" y="2"/>
                    </a:lnTo>
                    <a:lnTo>
                      <a:pt x="313" y="5"/>
                    </a:lnTo>
                    <a:lnTo>
                      <a:pt x="114" y="5"/>
                    </a:lnTo>
                    <a:lnTo>
                      <a:pt x="101" y="2"/>
                    </a:lnTo>
                    <a:lnTo>
                      <a:pt x="90" y="5"/>
                    </a:lnTo>
                    <a:lnTo>
                      <a:pt x="68" y="2"/>
                    </a:lnTo>
                    <a:lnTo>
                      <a:pt x="29" y="5"/>
                    </a:lnTo>
                    <a:lnTo>
                      <a:pt x="20" y="5"/>
                    </a:lnTo>
                    <a:lnTo>
                      <a:pt x="14" y="11"/>
                    </a:lnTo>
                    <a:lnTo>
                      <a:pt x="7" y="18"/>
                    </a:lnTo>
                    <a:lnTo>
                      <a:pt x="5" y="26"/>
                    </a:lnTo>
                    <a:lnTo>
                      <a:pt x="3" y="37"/>
                    </a:lnTo>
                    <a:lnTo>
                      <a:pt x="0" y="48"/>
                    </a:lnTo>
                    <a:lnTo>
                      <a:pt x="3" y="61"/>
                    </a:lnTo>
                    <a:lnTo>
                      <a:pt x="5" y="74"/>
                    </a:lnTo>
                    <a:lnTo>
                      <a:pt x="16" y="107"/>
                    </a:lnTo>
                    <a:lnTo>
                      <a:pt x="33" y="149"/>
                    </a:lnTo>
                    <a:lnTo>
                      <a:pt x="51" y="190"/>
                    </a:lnTo>
                    <a:lnTo>
                      <a:pt x="68" y="227"/>
                    </a:lnTo>
                    <a:lnTo>
                      <a:pt x="77" y="245"/>
                    </a:lnTo>
                    <a:lnTo>
                      <a:pt x="81" y="260"/>
                    </a:lnTo>
                    <a:lnTo>
                      <a:pt x="83" y="289"/>
                    </a:lnTo>
                    <a:lnTo>
                      <a:pt x="83" y="345"/>
                    </a:lnTo>
                    <a:lnTo>
                      <a:pt x="86" y="562"/>
                    </a:lnTo>
                    <a:lnTo>
                      <a:pt x="341" y="562"/>
                    </a:lnTo>
                    <a:close/>
                  </a:path>
                </a:pathLst>
              </a:custGeom>
              <a:solidFill>
                <a:srgbClr val="EE8C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6" name="任意多边形 312065"/>
              <p:cNvSpPr/>
              <p:nvPr/>
            </p:nvSpPr>
            <p:spPr>
              <a:xfrm>
                <a:off x="4539" y="2423"/>
                <a:ext cx="423" cy="560"/>
              </a:xfrm>
              <a:custGeom>
                <a:rect l="0" t="0" r="0" b="0"/>
                <a:pathLst>
                  <a:path w="422" h="560">
                    <a:moveTo>
                      <a:pt x="338" y="560"/>
                    </a:moveTo>
                    <a:lnTo>
                      <a:pt x="338" y="352"/>
                    </a:lnTo>
                    <a:lnTo>
                      <a:pt x="338" y="315"/>
                    </a:lnTo>
                    <a:lnTo>
                      <a:pt x="338" y="287"/>
                    </a:lnTo>
                    <a:lnTo>
                      <a:pt x="338" y="274"/>
                    </a:lnTo>
                    <a:lnTo>
                      <a:pt x="340" y="260"/>
                    </a:lnTo>
                    <a:lnTo>
                      <a:pt x="345" y="245"/>
                    </a:lnTo>
                    <a:lnTo>
                      <a:pt x="351" y="228"/>
                    </a:lnTo>
                    <a:lnTo>
                      <a:pt x="364" y="197"/>
                    </a:lnTo>
                    <a:lnTo>
                      <a:pt x="380" y="158"/>
                    </a:lnTo>
                    <a:lnTo>
                      <a:pt x="399" y="118"/>
                    </a:lnTo>
                    <a:lnTo>
                      <a:pt x="413" y="88"/>
                    </a:lnTo>
                    <a:lnTo>
                      <a:pt x="419" y="72"/>
                    </a:lnTo>
                    <a:lnTo>
                      <a:pt x="421" y="57"/>
                    </a:lnTo>
                    <a:lnTo>
                      <a:pt x="423" y="42"/>
                    </a:lnTo>
                    <a:lnTo>
                      <a:pt x="421" y="29"/>
                    </a:lnTo>
                    <a:lnTo>
                      <a:pt x="419" y="18"/>
                    </a:lnTo>
                    <a:lnTo>
                      <a:pt x="415" y="9"/>
                    </a:lnTo>
                    <a:lnTo>
                      <a:pt x="408" y="3"/>
                    </a:lnTo>
                    <a:lnTo>
                      <a:pt x="399" y="0"/>
                    </a:lnTo>
                    <a:lnTo>
                      <a:pt x="378" y="0"/>
                    </a:lnTo>
                    <a:lnTo>
                      <a:pt x="356" y="0"/>
                    </a:lnTo>
                    <a:lnTo>
                      <a:pt x="336" y="3"/>
                    </a:lnTo>
                    <a:lnTo>
                      <a:pt x="330" y="3"/>
                    </a:lnTo>
                    <a:lnTo>
                      <a:pt x="321" y="3"/>
                    </a:lnTo>
                    <a:lnTo>
                      <a:pt x="310" y="3"/>
                    </a:lnTo>
                    <a:lnTo>
                      <a:pt x="111" y="3"/>
                    </a:lnTo>
                    <a:lnTo>
                      <a:pt x="100" y="3"/>
                    </a:lnTo>
                    <a:lnTo>
                      <a:pt x="89" y="3"/>
                    </a:lnTo>
                    <a:lnTo>
                      <a:pt x="67" y="3"/>
                    </a:lnTo>
                    <a:lnTo>
                      <a:pt x="28" y="3"/>
                    </a:lnTo>
                    <a:lnTo>
                      <a:pt x="19" y="5"/>
                    </a:lnTo>
                    <a:lnTo>
                      <a:pt x="13" y="9"/>
                    </a:lnTo>
                    <a:lnTo>
                      <a:pt x="6" y="16"/>
                    </a:lnTo>
                    <a:lnTo>
                      <a:pt x="4" y="24"/>
                    </a:lnTo>
                    <a:lnTo>
                      <a:pt x="2" y="35"/>
                    </a:lnTo>
                    <a:lnTo>
                      <a:pt x="0" y="48"/>
                    </a:lnTo>
                    <a:lnTo>
                      <a:pt x="2" y="62"/>
                    </a:lnTo>
                    <a:lnTo>
                      <a:pt x="4" y="75"/>
                    </a:lnTo>
                    <a:lnTo>
                      <a:pt x="15" y="107"/>
                    </a:lnTo>
                    <a:lnTo>
                      <a:pt x="32" y="147"/>
                    </a:lnTo>
                    <a:lnTo>
                      <a:pt x="50" y="188"/>
                    </a:lnTo>
                    <a:lnTo>
                      <a:pt x="67" y="225"/>
                    </a:lnTo>
                    <a:lnTo>
                      <a:pt x="76" y="243"/>
                    </a:lnTo>
                    <a:lnTo>
                      <a:pt x="80" y="258"/>
                    </a:lnTo>
                    <a:lnTo>
                      <a:pt x="83" y="287"/>
                    </a:lnTo>
                    <a:lnTo>
                      <a:pt x="83" y="343"/>
                    </a:lnTo>
                    <a:lnTo>
                      <a:pt x="85" y="560"/>
                    </a:lnTo>
                    <a:lnTo>
                      <a:pt x="338" y="560"/>
                    </a:lnTo>
                    <a:close/>
                  </a:path>
                </a:pathLst>
              </a:custGeom>
              <a:solidFill>
                <a:srgbClr val="EE8A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7" name="任意多边形 312066"/>
              <p:cNvSpPr/>
              <p:nvPr/>
            </p:nvSpPr>
            <p:spPr>
              <a:xfrm>
                <a:off x="4541" y="2426"/>
                <a:ext cx="419" cy="557"/>
              </a:xfrm>
              <a:custGeom>
                <a:rect l="0" t="0" r="0" b="0"/>
                <a:pathLst>
                  <a:path w="419" h="557">
                    <a:moveTo>
                      <a:pt x="336" y="557"/>
                    </a:moveTo>
                    <a:lnTo>
                      <a:pt x="336" y="349"/>
                    </a:lnTo>
                    <a:lnTo>
                      <a:pt x="336" y="310"/>
                    </a:lnTo>
                    <a:lnTo>
                      <a:pt x="336" y="281"/>
                    </a:lnTo>
                    <a:lnTo>
                      <a:pt x="336" y="271"/>
                    </a:lnTo>
                    <a:lnTo>
                      <a:pt x="338" y="257"/>
                    </a:lnTo>
                    <a:lnTo>
                      <a:pt x="343" y="242"/>
                    </a:lnTo>
                    <a:lnTo>
                      <a:pt x="349" y="225"/>
                    </a:lnTo>
                    <a:lnTo>
                      <a:pt x="360" y="194"/>
                    </a:lnTo>
                    <a:lnTo>
                      <a:pt x="378" y="155"/>
                    </a:lnTo>
                    <a:lnTo>
                      <a:pt x="395" y="115"/>
                    </a:lnTo>
                    <a:lnTo>
                      <a:pt x="411" y="85"/>
                    </a:lnTo>
                    <a:lnTo>
                      <a:pt x="415" y="69"/>
                    </a:lnTo>
                    <a:lnTo>
                      <a:pt x="419" y="56"/>
                    </a:lnTo>
                    <a:lnTo>
                      <a:pt x="419" y="41"/>
                    </a:lnTo>
                    <a:lnTo>
                      <a:pt x="419" y="28"/>
                    </a:lnTo>
                    <a:lnTo>
                      <a:pt x="417" y="17"/>
                    </a:lnTo>
                    <a:lnTo>
                      <a:pt x="411" y="8"/>
                    </a:lnTo>
                    <a:lnTo>
                      <a:pt x="404" y="2"/>
                    </a:lnTo>
                    <a:lnTo>
                      <a:pt x="397" y="0"/>
                    </a:lnTo>
                    <a:lnTo>
                      <a:pt x="376" y="0"/>
                    </a:lnTo>
                    <a:lnTo>
                      <a:pt x="352" y="0"/>
                    </a:lnTo>
                    <a:lnTo>
                      <a:pt x="334" y="0"/>
                    </a:lnTo>
                    <a:lnTo>
                      <a:pt x="328" y="2"/>
                    </a:lnTo>
                    <a:lnTo>
                      <a:pt x="319" y="2"/>
                    </a:lnTo>
                    <a:lnTo>
                      <a:pt x="308" y="2"/>
                    </a:lnTo>
                    <a:lnTo>
                      <a:pt x="111" y="2"/>
                    </a:lnTo>
                    <a:lnTo>
                      <a:pt x="100" y="2"/>
                    </a:lnTo>
                    <a:lnTo>
                      <a:pt x="87" y="2"/>
                    </a:lnTo>
                    <a:lnTo>
                      <a:pt x="65" y="2"/>
                    </a:lnTo>
                    <a:lnTo>
                      <a:pt x="28" y="2"/>
                    </a:lnTo>
                    <a:lnTo>
                      <a:pt x="19" y="4"/>
                    </a:lnTo>
                    <a:lnTo>
                      <a:pt x="13" y="8"/>
                    </a:lnTo>
                    <a:lnTo>
                      <a:pt x="6" y="15"/>
                    </a:lnTo>
                    <a:lnTo>
                      <a:pt x="4" y="24"/>
                    </a:lnTo>
                    <a:lnTo>
                      <a:pt x="2" y="34"/>
                    </a:lnTo>
                    <a:lnTo>
                      <a:pt x="0" y="45"/>
                    </a:lnTo>
                    <a:lnTo>
                      <a:pt x="2" y="59"/>
                    </a:lnTo>
                    <a:lnTo>
                      <a:pt x="4" y="72"/>
                    </a:lnTo>
                    <a:lnTo>
                      <a:pt x="15" y="104"/>
                    </a:lnTo>
                    <a:lnTo>
                      <a:pt x="30" y="144"/>
                    </a:lnTo>
                    <a:lnTo>
                      <a:pt x="50" y="185"/>
                    </a:lnTo>
                    <a:lnTo>
                      <a:pt x="65" y="222"/>
                    </a:lnTo>
                    <a:lnTo>
                      <a:pt x="74" y="240"/>
                    </a:lnTo>
                    <a:lnTo>
                      <a:pt x="78" y="255"/>
                    </a:lnTo>
                    <a:lnTo>
                      <a:pt x="83" y="284"/>
                    </a:lnTo>
                    <a:lnTo>
                      <a:pt x="83" y="340"/>
                    </a:lnTo>
                    <a:lnTo>
                      <a:pt x="83" y="557"/>
                    </a:lnTo>
                    <a:lnTo>
                      <a:pt x="336" y="557"/>
                    </a:lnTo>
                    <a:close/>
                  </a:path>
                </a:pathLst>
              </a:custGeom>
              <a:solidFill>
                <a:srgbClr val="ED8A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8" name="任意多边形 312067"/>
              <p:cNvSpPr/>
              <p:nvPr/>
            </p:nvSpPr>
            <p:spPr>
              <a:xfrm>
                <a:off x="4543" y="2428"/>
                <a:ext cx="417" cy="555"/>
              </a:xfrm>
              <a:custGeom>
                <a:rect l="0" t="0" r="0" b="0"/>
                <a:pathLst>
                  <a:path w="417" h="555">
                    <a:moveTo>
                      <a:pt x="332" y="555"/>
                    </a:moveTo>
                    <a:lnTo>
                      <a:pt x="334" y="347"/>
                    </a:lnTo>
                    <a:lnTo>
                      <a:pt x="332" y="308"/>
                    </a:lnTo>
                    <a:lnTo>
                      <a:pt x="334" y="279"/>
                    </a:lnTo>
                    <a:lnTo>
                      <a:pt x="334" y="269"/>
                    </a:lnTo>
                    <a:lnTo>
                      <a:pt x="336" y="255"/>
                    </a:lnTo>
                    <a:lnTo>
                      <a:pt x="341" y="240"/>
                    </a:lnTo>
                    <a:lnTo>
                      <a:pt x="345" y="225"/>
                    </a:lnTo>
                    <a:lnTo>
                      <a:pt x="358" y="192"/>
                    </a:lnTo>
                    <a:lnTo>
                      <a:pt x="376" y="155"/>
                    </a:lnTo>
                    <a:lnTo>
                      <a:pt x="393" y="116"/>
                    </a:lnTo>
                    <a:lnTo>
                      <a:pt x="406" y="85"/>
                    </a:lnTo>
                    <a:lnTo>
                      <a:pt x="413" y="70"/>
                    </a:lnTo>
                    <a:lnTo>
                      <a:pt x="415" y="54"/>
                    </a:lnTo>
                    <a:lnTo>
                      <a:pt x="417" y="41"/>
                    </a:lnTo>
                    <a:lnTo>
                      <a:pt x="415" y="28"/>
                    </a:lnTo>
                    <a:lnTo>
                      <a:pt x="413" y="15"/>
                    </a:lnTo>
                    <a:lnTo>
                      <a:pt x="409" y="6"/>
                    </a:lnTo>
                    <a:lnTo>
                      <a:pt x="402" y="2"/>
                    </a:lnTo>
                    <a:lnTo>
                      <a:pt x="395" y="0"/>
                    </a:lnTo>
                    <a:lnTo>
                      <a:pt x="374" y="0"/>
                    </a:lnTo>
                    <a:lnTo>
                      <a:pt x="350" y="0"/>
                    </a:lnTo>
                    <a:lnTo>
                      <a:pt x="332" y="0"/>
                    </a:lnTo>
                    <a:lnTo>
                      <a:pt x="326" y="0"/>
                    </a:lnTo>
                    <a:lnTo>
                      <a:pt x="317" y="2"/>
                    </a:lnTo>
                    <a:lnTo>
                      <a:pt x="306" y="2"/>
                    </a:lnTo>
                    <a:lnTo>
                      <a:pt x="109" y="2"/>
                    </a:lnTo>
                    <a:lnTo>
                      <a:pt x="98" y="2"/>
                    </a:lnTo>
                    <a:lnTo>
                      <a:pt x="87" y="2"/>
                    </a:lnTo>
                    <a:lnTo>
                      <a:pt x="66" y="2"/>
                    </a:lnTo>
                    <a:lnTo>
                      <a:pt x="28" y="2"/>
                    </a:lnTo>
                    <a:lnTo>
                      <a:pt x="20" y="4"/>
                    </a:lnTo>
                    <a:lnTo>
                      <a:pt x="13" y="8"/>
                    </a:lnTo>
                    <a:lnTo>
                      <a:pt x="7" y="15"/>
                    </a:lnTo>
                    <a:lnTo>
                      <a:pt x="2" y="24"/>
                    </a:lnTo>
                    <a:lnTo>
                      <a:pt x="2" y="35"/>
                    </a:lnTo>
                    <a:lnTo>
                      <a:pt x="0" y="46"/>
                    </a:lnTo>
                    <a:lnTo>
                      <a:pt x="2" y="59"/>
                    </a:lnTo>
                    <a:lnTo>
                      <a:pt x="4" y="72"/>
                    </a:lnTo>
                    <a:lnTo>
                      <a:pt x="15" y="105"/>
                    </a:lnTo>
                    <a:lnTo>
                      <a:pt x="31" y="144"/>
                    </a:lnTo>
                    <a:lnTo>
                      <a:pt x="48" y="183"/>
                    </a:lnTo>
                    <a:lnTo>
                      <a:pt x="66" y="220"/>
                    </a:lnTo>
                    <a:lnTo>
                      <a:pt x="74" y="238"/>
                    </a:lnTo>
                    <a:lnTo>
                      <a:pt x="79" y="253"/>
                    </a:lnTo>
                    <a:lnTo>
                      <a:pt x="81" y="282"/>
                    </a:lnTo>
                    <a:lnTo>
                      <a:pt x="83" y="336"/>
                    </a:lnTo>
                    <a:lnTo>
                      <a:pt x="83" y="555"/>
                    </a:lnTo>
                    <a:lnTo>
                      <a:pt x="332" y="555"/>
                    </a:lnTo>
                    <a:close/>
                  </a:path>
                </a:pathLst>
              </a:custGeom>
              <a:solidFill>
                <a:srgbClr val="ED88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69" name="任意多边形 312068"/>
              <p:cNvSpPr/>
              <p:nvPr/>
            </p:nvSpPr>
            <p:spPr>
              <a:xfrm>
                <a:off x="4545" y="2430"/>
                <a:ext cx="413" cy="553"/>
              </a:xfrm>
              <a:custGeom>
                <a:rect l="0" t="0" r="0" b="0"/>
                <a:pathLst>
                  <a:path w="412" h="553">
                    <a:moveTo>
                      <a:pt x="330" y="553"/>
                    </a:moveTo>
                    <a:lnTo>
                      <a:pt x="330" y="343"/>
                    </a:lnTo>
                    <a:lnTo>
                      <a:pt x="330" y="306"/>
                    </a:lnTo>
                    <a:lnTo>
                      <a:pt x="330" y="277"/>
                    </a:lnTo>
                    <a:lnTo>
                      <a:pt x="332" y="264"/>
                    </a:lnTo>
                    <a:lnTo>
                      <a:pt x="334" y="253"/>
                    </a:lnTo>
                    <a:lnTo>
                      <a:pt x="339" y="238"/>
                    </a:lnTo>
                    <a:lnTo>
                      <a:pt x="343" y="223"/>
                    </a:lnTo>
                    <a:lnTo>
                      <a:pt x="356" y="192"/>
                    </a:lnTo>
                    <a:lnTo>
                      <a:pt x="374" y="153"/>
                    </a:lnTo>
                    <a:lnTo>
                      <a:pt x="391" y="114"/>
                    </a:lnTo>
                    <a:lnTo>
                      <a:pt x="404" y="83"/>
                    </a:lnTo>
                    <a:lnTo>
                      <a:pt x="409" y="70"/>
                    </a:lnTo>
                    <a:lnTo>
                      <a:pt x="413" y="55"/>
                    </a:lnTo>
                    <a:lnTo>
                      <a:pt x="413" y="39"/>
                    </a:lnTo>
                    <a:lnTo>
                      <a:pt x="413" y="26"/>
                    </a:lnTo>
                    <a:lnTo>
                      <a:pt x="411" y="15"/>
                    </a:lnTo>
                    <a:lnTo>
                      <a:pt x="407" y="6"/>
                    </a:lnTo>
                    <a:lnTo>
                      <a:pt x="400" y="2"/>
                    </a:lnTo>
                    <a:lnTo>
                      <a:pt x="391" y="0"/>
                    </a:lnTo>
                    <a:lnTo>
                      <a:pt x="369" y="0"/>
                    </a:lnTo>
                    <a:lnTo>
                      <a:pt x="348" y="0"/>
                    </a:lnTo>
                    <a:lnTo>
                      <a:pt x="330" y="0"/>
                    </a:lnTo>
                    <a:lnTo>
                      <a:pt x="324" y="0"/>
                    </a:lnTo>
                    <a:lnTo>
                      <a:pt x="313" y="2"/>
                    </a:lnTo>
                    <a:lnTo>
                      <a:pt x="304" y="2"/>
                    </a:lnTo>
                    <a:lnTo>
                      <a:pt x="109" y="2"/>
                    </a:lnTo>
                    <a:lnTo>
                      <a:pt x="98" y="2"/>
                    </a:lnTo>
                    <a:lnTo>
                      <a:pt x="88" y="2"/>
                    </a:lnTo>
                    <a:lnTo>
                      <a:pt x="66" y="2"/>
                    </a:lnTo>
                    <a:lnTo>
                      <a:pt x="29" y="2"/>
                    </a:lnTo>
                    <a:lnTo>
                      <a:pt x="20" y="4"/>
                    </a:lnTo>
                    <a:lnTo>
                      <a:pt x="13" y="9"/>
                    </a:lnTo>
                    <a:lnTo>
                      <a:pt x="7" y="15"/>
                    </a:lnTo>
                    <a:lnTo>
                      <a:pt x="2" y="24"/>
                    </a:lnTo>
                    <a:lnTo>
                      <a:pt x="0" y="33"/>
                    </a:lnTo>
                    <a:lnTo>
                      <a:pt x="0" y="46"/>
                    </a:lnTo>
                    <a:lnTo>
                      <a:pt x="2" y="57"/>
                    </a:lnTo>
                    <a:lnTo>
                      <a:pt x="5" y="70"/>
                    </a:lnTo>
                    <a:lnTo>
                      <a:pt x="15" y="103"/>
                    </a:lnTo>
                    <a:lnTo>
                      <a:pt x="31" y="142"/>
                    </a:lnTo>
                    <a:lnTo>
                      <a:pt x="48" y="183"/>
                    </a:lnTo>
                    <a:lnTo>
                      <a:pt x="66" y="218"/>
                    </a:lnTo>
                    <a:lnTo>
                      <a:pt x="74" y="236"/>
                    </a:lnTo>
                    <a:lnTo>
                      <a:pt x="79" y="251"/>
                    </a:lnTo>
                    <a:lnTo>
                      <a:pt x="81" y="280"/>
                    </a:lnTo>
                    <a:lnTo>
                      <a:pt x="81" y="334"/>
                    </a:lnTo>
                    <a:lnTo>
                      <a:pt x="83" y="553"/>
                    </a:lnTo>
                    <a:lnTo>
                      <a:pt x="330" y="553"/>
                    </a:lnTo>
                    <a:close/>
                  </a:path>
                </a:pathLst>
              </a:custGeom>
              <a:solidFill>
                <a:srgbClr val="ED86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0" name="任意多边形 312069"/>
              <p:cNvSpPr/>
              <p:nvPr/>
            </p:nvSpPr>
            <p:spPr>
              <a:xfrm>
                <a:off x="4547" y="2430"/>
                <a:ext cx="411" cy="553"/>
              </a:xfrm>
              <a:custGeom>
                <a:rect l="0" t="0" r="0" b="0"/>
                <a:pathLst>
                  <a:path w="411" h="553">
                    <a:moveTo>
                      <a:pt x="328" y="553"/>
                    </a:moveTo>
                    <a:lnTo>
                      <a:pt x="328" y="343"/>
                    </a:lnTo>
                    <a:lnTo>
                      <a:pt x="328" y="306"/>
                    </a:lnTo>
                    <a:lnTo>
                      <a:pt x="328" y="277"/>
                    </a:lnTo>
                    <a:lnTo>
                      <a:pt x="330" y="264"/>
                    </a:lnTo>
                    <a:lnTo>
                      <a:pt x="332" y="253"/>
                    </a:lnTo>
                    <a:lnTo>
                      <a:pt x="337" y="238"/>
                    </a:lnTo>
                    <a:lnTo>
                      <a:pt x="341" y="223"/>
                    </a:lnTo>
                    <a:lnTo>
                      <a:pt x="354" y="192"/>
                    </a:lnTo>
                    <a:lnTo>
                      <a:pt x="370" y="153"/>
                    </a:lnTo>
                    <a:lnTo>
                      <a:pt x="387" y="116"/>
                    </a:lnTo>
                    <a:lnTo>
                      <a:pt x="402" y="85"/>
                    </a:lnTo>
                    <a:lnTo>
                      <a:pt x="407" y="70"/>
                    </a:lnTo>
                    <a:lnTo>
                      <a:pt x="411" y="55"/>
                    </a:lnTo>
                    <a:lnTo>
                      <a:pt x="411" y="41"/>
                    </a:lnTo>
                    <a:lnTo>
                      <a:pt x="411" y="28"/>
                    </a:lnTo>
                    <a:lnTo>
                      <a:pt x="407" y="17"/>
                    </a:lnTo>
                    <a:lnTo>
                      <a:pt x="402" y="9"/>
                    </a:lnTo>
                    <a:lnTo>
                      <a:pt x="396" y="2"/>
                    </a:lnTo>
                    <a:lnTo>
                      <a:pt x="389" y="0"/>
                    </a:lnTo>
                    <a:lnTo>
                      <a:pt x="367" y="2"/>
                    </a:lnTo>
                    <a:lnTo>
                      <a:pt x="346" y="2"/>
                    </a:lnTo>
                    <a:lnTo>
                      <a:pt x="328" y="2"/>
                    </a:lnTo>
                    <a:lnTo>
                      <a:pt x="319" y="2"/>
                    </a:lnTo>
                    <a:lnTo>
                      <a:pt x="311" y="2"/>
                    </a:lnTo>
                    <a:lnTo>
                      <a:pt x="302" y="4"/>
                    </a:lnTo>
                    <a:lnTo>
                      <a:pt x="110" y="4"/>
                    </a:lnTo>
                    <a:lnTo>
                      <a:pt x="96" y="2"/>
                    </a:lnTo>
                    <a:lnTo>
                      <a:pt x="86" y="4"/>
                    </a:lnTo>
                    <a:lnTo>
                      <a:pt x="66" y="2"/>
                    </a:lnTo>
                    <a:lnTo>
                      <a:pt x="27" y="4"/>
                    </a:lnTo>
                    <a:lnTo>
                      <a:pt x="20" y="4"/>
                    </a:lnTo>
                    <a:lnTo>
                      <a:pt x="13" y="11"/>
                    </a:lnTo>
                    <a:lnTo>
                      <a:pt x="7" y="17"/>
                    </a:lnTo>
                    <a:lnTo>
                      <a:pt x="3" y="24"/>
                    </a:lnTo>
                    <a:lnTo>
                      <a:pt x="0" y="35"/>
                    </a:lnTo>
                    <a:lnTo>
                      <a:pt x="0" y="46"/>
                    </a:lnTo>
                    <a:lnTo>
                      <a:pt x="3" y="59"/>
                    </a:lnTo>
                    <a:lnTo>
                      <a:pt x="5" y="72"/>
                    </a:lnTo>
                    <a:lnTo>
                      <a:pt x="16" y="105"/>
                    </a:lnTo>
                    <a:lnTo>
                      <a:pt x="31" y="142"/>
                    </a:lnTo>
                    <a:lnTo>
                      <a:pt x="48" y="183"/>
                    </a:lnTo>
                    <a:lnTo>
                      <a:pt x="66" y="221"/>
                    </a:lnTo>
                    <a:lnTo>
                      <a:pt x="72" y="236"/>
                    </a:lnTo>
                    <a:lnTo>
                      <a:pt x="79" y="251"/>
                    </a:lnTo>
                    <a:lnTo>
                      <a:pt x="81" y="280"/>
                    </a:lnTo>
                    <a:lnTo>
                      <a:pt x="81" y="334"/>
                    </a:lnTo>
                    <a:lnTo>
                      <a:pt x="81" y="553"/>
                    </a:lnTo>
                    <a:lnTo>
                      <a:pt x="328" y="553"/>
                    </a:lnTo>
                    <a:close/>
                  </a:path>
                </a:pathLst>
              </a:custGeom>
              <a:solidFill>
                <a:srgbClr val="ED84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1" name="任意多边形 312070"/>
              <p:cNvSpPr/>
              <p:nvPr/>
            </p:nvSpPr>
            <p:spPr>
              <a:xfrm>
                <a:off x="4550" y="2432"/>
                <a:ext cx="408" cy="551"/>
              </a:xfrm>
              <a:custGeom>
                <a:rect l="0" t="0" r="0" b="0"/>
                <a:pathLst>
                  <a:path w="408" h="551">
                    <a:moveTo>
                      <a:pt x="325" y="551"/>
                    </a:moveTo>
                    <a:lnTo>
                      <a:pt x="325" y="341"/>
                    </a:lnTo>
                    <a:lnTo>
                      <a:pt x="325" y="304"/>
                    </a:lnTo>
                    <a:lnTo>
                      <a:pt x="325" y="275"/>
                    </a:lnTo>
                    <a:lnTo>
                      <a:pt x="327" y="262"/>
                    </a:lnTo>
                    <a:lnTo>
                      <a:pt x="329" y="251"/>
                    </a:lnTo>
                    <a:lnTo>
                      <a:pt x="332" y="236"/>
                    </a:lnTo>
                    <a:lnTo>
                      <a:pt x="338" y="221"/>
                    </a:lnTo>
                    <a:lnTo>
                      <a:pt x="351" y="190"/>
                    </a:lnTo>
                    <a:lnTo>
                      <a:pt x="367" y="153"/>
                    </a:lnTo>
                    <a:lnTo>
                      <a:pt x="384" y="114"/>
                    </a:lnTo>
                    <a:lnTo>
                      <a:pt x="397" y="83"/>
                    </a:lnTo>
                    <a:lnTo>
                      <a:pt x="404" y="70"/>
                    </a:lnTo>
                    <a:lnTo>
                      <a:pt x="406" y="55"/>
                    </a:lnTo>
                    <a:lnTo>
                      <a:pt x="408" y="42"/>
                    </a:lnTo>
                    <a:lnTo>
                      <a:pt x="406" y="28"/>
                    </a:lnTo>
                    <a:lnTo>
                      <a:pt x="404" y="18"/>
                    </a:lnTo>
                    <a:lnTo>
                      <a:pt x="399" y="9"/>
                    </a:lnTo>
                    <a:lnTo>
                      <a:pt x="393" y="2"/>
                    </a:lnTo>
                    <a:lnTo>
                      <a:pt x="386" y="0"/>
                    </a:lnTo>
                    <a:lnTo>
                      <a:pt x="364" y="0"/>
                    </a:lnTo>
                    <a:lnTo>
                      <a:pt x="343" y="2"/>
                    </a:lnTo>
                    <a:lnTo>
                      <a:pt x="325" y="2"/>
                    </a:lnTo>
                    <a:lnTo>
                      <a:pt x="316" y="2"/>
                    </a:lnTo>
                    <a:lnTo>
                      <a:pt x="308" y="2"/>
                    </a:lnTo>
                    <a:lnTo>
                      <a:pt x="299" y="2"/>
                    </a:lnTo>
                    <a:lnTo>
                      <a:pt x="107" y="2"/>
                    </a:lnTo>
                    <a:lnTo>
                      <a:pt x="96" y="2"/>
                    </a:lnTo>
                    <a:lnTo>
                      <a:pt x="85" y="2"/>
                    </a:lnTo>
                    <a:lnTo>
                      <a:pt x="65" y="2"/>
                    </a:lnTo>
                    <a:lnTo>
                      <a:pt x="26" y="2"/>
                    </a:lnTo>
                    <a:lnTo>
                      <a:pt x="19" y="4"/>
                    </a:lnTo>
                    <a:lnTo>
                      <a:pt x="10" y="9"/>
                    </a:lnTo>
                    <a:lnTo>
                      <a:pt x="6" y="15"/>
                    </a:lnTo>
                    <a:lnTo>
                      <a:pt x="2" y="24"/>
                    </a:lnTo>
                    <a:lnTo>
                      <a:pt x="0" y="35"/>
                    </a:lnTo>
                    <a:lnTo>
                      <a:pt x="0" y="46"/>
                    </a:lnTo>
                    <a:lnTo>
                      <a:pt x="2" y="59"/>
                    </a:lnTo>
                    <a:lnTo>
                      <a:pt x="4" y="72"/>
                    </a:lnTo>
                    <a:lnTo>
                      <a:pt x="15" y="103"/>
                    </a:lnTo>
                    <a:lnTo>
                      <a:pt x="30" y="142"/>
                    </a:lnTo>
                    <a:lnTo>
                      <a:pt x="48" y="181"/>
                    </a:lnTo>
                    <a:lnTo>
                      <a:pt x="63" y="219"/>
                    </a:lnTo>
                    <a:lnTo>
                      <a:pt x="72" y="234"/>
                    </a:lnTo>
                    <a:lnTo>
                      <a:pt x="76" y="249"/>
                    </a:lnTo>
                    <a:lnTo>
                      <a:pt x="78" y="278"/>
                    </a:lnTo>
                    <a:lnTo>
                      <a:pt x="80" y="332"/>
                    </a:lnTo>
                    <a:lnTo>
                      <a:pt x="80" y="551"/>
                    </a:lnTo>
                    <a:lnTo>
                      <a:pt x="325" y="551"/>
                    </a:lnTo>
                    <a:close/>
                  </a:path>
                </a:pathLst>
              </a:custGeom>
              <a:solidFill>
                <a:srgbClr val="EC83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2" name="任意多边形 312071"/>
              <p:cNvSpPr/>
              <p:nvPr/>
            </p:nvSpPr>
            <p:spPr>
              <a:xfrm>
                <a:off x="4552" y="2434"/>
                <a:ext cx="404" cy="549"/>
              </a:xfrm>
              <a:custGeom>
                <a:rect l="0" t="0" r="0" b="0"/>
                <a:pathLst>
                  <a:path w="402" h="549">
                    <a:moveTo>
                      <a:pt x="323" y="549"/>
                    </a:moveTo>
                    <a:lnTo>
                      <a:pt x="323" y="337"/>
                    </a:lnTo>
                    <a:lnTo>
                      <a:pt x="323" y="300"/>
                    </a:lnTo>
                    <a:lnTo>
                      <a:pt x="323" y="273"/>
                    </a:lnTo>
                    <a:lnTo>
                      <a:pt x="325" y="260"/>
                    </a:lnTo>
                    <a:lnTo>
                      <a:pt x="327" y="247"/>
                    </a:lnTo>
                    <a:lnTo>
                      <a:pt x="330" y="234"/>
                    </a:lnTo>
                    <a:lnTo>
                      <a:pt x="336" y="219"/>
                    </a:lnTo>
                    <a:lnTo>
                      <a:pt x="347" y="188"/>
                    </a:lnTo>
                    <a:lnTo>
                      <a:pt x="365" y="151"/>
                    </a:lnTo>
                    <a:lnTo>
                      <a:pt x="382" y="114"/>
                    </a:lnTo>
                    <a:lnTo>
                      <a:pt x="395" y="83"/>
                    </a:lnTo>
                    <a:lnTo>
                      <a:pt x="400" y="68"/>
                    </a:lnTo>
                    <a:lnTo>
                      <a:pt x="404" y="55"/>
                    </a:lnTo>
                    <a:lnTo>
                      <a:pt x="404" y="40"/>
                    </a:lnTo>
                    <a:lnTo>
                      <a:pt x="404" y="29"/>
                    </a:lnTo>
                    <a:lnTo>
                      <a:pt x="402" y="18"/>
                    </a:lnTo>
                    <a:lnTo>
                      <a:pt x="397" y="9"/>
                    </a:lnTo>
                    <a:lnTo>
                      <a:pt x="391" y="2"/>
                    </a:lnTo>
                    <a:lnTo>
                      <a:pt x="382" y="0"/>
                    </a:lnTo>
                    <a:lnTo>
                      <a:pt x="362" y="0"/>
                    </a:lnTo>
                    <a:lnTo>
                      <a:pt x="341" y="0"/>
                    </a:lnTo>
                    <a:lnTo>
                      <a:pt x="323" y="2"/>
                    </a:lnTo>
                    <a:lnTo>
                      <a:pt x="314" y="2"/>
                    </a:lnTo>
                    <a:lnTo>
                      <a:pt x="306" y="2"/>
                    </a:lnTo>
                    <a:lnTo>
                      <a:pt x="297" y="2"/>
                    </a:lnTo>
                    <a:lnTo>
                      <a:pt x="107" y="2"/>
                    </a:lnTo>
                    <a:lnTo>
                      <a:pt x="96" y="2"/>
                    </a:lnTo>
                    <a:lnTo>
                      <a:pt x="85" y="2"/>
                    </a:lnTo>
                    <a:lnTo>
                      <a:pt x="63" y="2"/>
                    </a:lnTo>
                    <a:lnTo>
                      <a:pt x="26" y="2"/>
                    </a:lnTo>
                    <a:lnTo>
                      <a:pt x="17" y="5"/>
                    </a:lnTo>
                    <a:lnTo>
                      <a:pt x="11" y="9"/>
                    </a:lnTo>
                    <a:lnTo>
                      <a:pt x="6" y="16"/>
                    </a:lnTo>
                    <a:lnTo>
                      <a:pt x="2" y="24"/>
                    </a:lnTo>
                    <a:lnTo>
                      <a:pt x="0" y="35"/>
                    </a:lnTo>
                    <a:lnTo>
                      <a:pt x="0" y="46"/>
                    </a:lnTo>
                    <a:lnTo>
                      <a:pt x="2" y="57"/>
                    </a:lnTo>
                    <a:lnTo>
                      <a:pt x="4" y="70"/>
                    </a:lnTo>
                    <a:lnTo>
                      <a:pt x="15" y="103"/>
                    </a:lnTo>
                    <a:lnTo>
                      <a:pt x="30" y="140"/>
                    </a:lnTo>
                    <a:lnTo>
                      <a:pt x="48" y="179"/>
                    </a:lnTo>
                    <a:lnTo>
                      <a:pt x="63" y="217"/>
                    </a:lnTo>
                    <a:lnTo>
                      <a:pt x="72" y="232"/>
                    </a:lnTo>
                    <a:lnTo>
                      <a:pt x="76" y="247"/>
                    </a:lnTo>
                    <a:lnTo>
                      <a:pt x="78" y="276"/>
                    </a:lnTo>
                    <a:lnTo>
                      <a:pt x="78" y="328"/>
                    </a:lnTo>
                    <a:lnTo>
                      <a:pt x="81" y="549"/>
                    </a:lnTo>
                    <a:lnTo>
                      <a:pt x="323" y="549"/>
                    </a:lnTo>
                    <a:close/>
                  </a:path>
                </a:pathLst>
              </a:custGeom>
              <a:solidFill>
                <a:srgbClr val="EC82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3" name="任意多边形 312072"/>
              <p:cNvSpPr/>
              <p:nvPr/>
            </p:nvSpPr>
            <p:spPr>
              <a:xfrm>
                <a:off x="4554" y="2436"/>
                <a:ext cx="402" cy="547"/>
              </a:xfrm>
              <a:custGeom>
                <a:rect l="0" t="0" r="0" b="0"/>
                <a:pathLst>
                  <a:path w="402" h="547">
                    <a:moveTo>
                      <a:pt x="321" y="547"/>
                    </a:moveTo>
                    <a:lnTo>
                      <a:pt x="321" y="335"/>
                    </a:lnTo>
                    <a:lnTo>
                      <a:pt x="321" y="298"/>
                    </a:lnTo>
                    <a:lnTo>
                      <a:pt x="321" y="271"/>
                    </a:lnTo>
                    <a:lnTo>
                      <a:pt x="321" y="258"/>
                    </a:lnTo>
                    <a:lnTo>
                      <a:pt x="323" y="245"/>
                    </a:lnTo>
                    <a:lnTo>
                      <a:pt x="328" y="232"/>
                    </a:lnTo>
                    <a:lnTo>
                      <a:pt x="334" y="217"/>
                    </a:lnTo>
                    <a:lnTo>
                      <a:pt x="345" y="186"/>
                    </a:lnTo>
                    <a:lnTo>
                      <a:pt x="363" y="149"/>
                    </a:lnTo>
                    <a:lnTo>
                      <a:pt x="378" y="112"/>
                    </a:lnTo>
                    <a:lnTo>
                      <a:pt x="393" y="81"/>
                    </a:lnTo>
                    <a:lnTo>
                      <a:pt x="398" y="68"/>
                    </a:lnTo>
                    <a:lnTo>
                      <a:pt x="400" y="53"/>
                    </a:lnTo>
                    <a:lnTo>
                      <a:pt x="402" y="40"/>
                    </a:lnTo>
                    <a:lnTo>
                      <a:pt x="400" y="27"/>
                    </a:lnTo>
                    <a:lnTo>
                      <a:pt x="398" y="16"/>
                    </a:lnTo>
                    <a:lnTo>
                      <a:pt x="393" y="7"/>
                    </a:lnTo>
                    <a:lnTo>
                      <a:pt x="387" y="3"/>
                    </a:lnTo>
                    <a:lnTo>
                      <a:pt x="380" y="0"/>
                    </a:lnTo>
                    <a:lnTo>
                      <a:pt x="358" y="0"/>
                    </a:lnTo>
                    <a:lnTo>
                      <a:pt x="336" y="0"/>
                    </a:lnTo>
                    <a:lnTo>
                      <a:pt x="319" y="0"/>
                    </a:lnTo>
                    <a:lnTo>
                      <a:pt x="312" y="0"/>
                    </a:lnTo>
                    <a:lnTo>
                      <a:pt x="304" y="3"/>
                    </a:lnTo>
                    <a:lnTo>
                      <a:pt x="295" y="3"/>
                    </a:lnTo>
                    <a:lnTo>
                      <a:pt x="105" y="3"/>
                    </a:lnTo>
                    <a:lnTo>
                      <a:pt x="94" y="3"/>
                    </a:lnTo>
                    <a:lnTo>
                      <a:pt x="83" y="3"/>
                    </a:lnTo>
                    <a:lnTo>
                      <a:pt x="63" y="3"/>
                    </a:lnTo>
                    <a:lnTo>
                      <a:pt x="26" y="3"/>
                    </a:lnTo>
                    <a:lnTo>
                      <a:pt x="17" y="5"/>
                    </a:lnTo>
                    <a:lnTo>
                      <a:pt x="11" y="9"/>
                    </a:lnTo>
                    <a:lnTo>
                      <a:pt x="6" y="16"/>
                    </a:lnTo>
                    <a:lnTo>
                      <a:pt x="2" y="24"/>
                    </a:lnTo>
                    <a:lnTo>
                      <a:pt x="0" y="33"/>
                    </a:lnTo>
                    <a:lnTo>
                      <a:pt x="0" y="44"/>
                    </a:lnTo>
                    <a:lnTo>
                      <a:pt x="2" y="57"/>
                    </a:lnTo>
                    <a:lnTo>
                      <a:pt x="4" y="70"/>
                    </a:lnTo>
                    <a:lnTo>
                      <a:pt x="15" y="101"/>
                    </a:lnTo>
                    <a:lnTo>
                      <a:pt x="30" y="138"/>
                    </a:lnTo>
                    <a:lnTo>
                      <a:pt x="46" y="177"/>
                    </a:lnTo>
                    <a:lnTo>
                      <a:pt x="63" y="215"/>
                    </a:lnTo>
                    <a:lnTo>
                      <a:pt x="72" y="230"/>
                    </a:lnTo>
                    <a:lnTo>
                      <a:pt x="76" y="245"/>
                    </a:lnTo>
                    <a:lnTo>
                      <a:pt x="79" y="271"/>
                    </a:lnTo>
                    <a:lnTo>
                      <a:pt x="79" y="326"/>
                    </a:lnTo>
                    <a:lnTo>
                      <a:pt x="81" y="547"/>
                    </a:lnTo>
                    <a:lnTo>
                      <a:pt x="321" y="547"/>
                    </a:lnTo>
                    <a:close/>
                  </a:path>
                </a:pathLst>
              </a:custGeom>
              <a:solidFill>
                <a:srgbClr val="EC7F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4" name="任意多边形 312073"/>
              <p:cNvSpPr/>
              <p:nvPr/>
            </p:nvSpPr>
            <p:spPr>
              <a:xfrm>
                <a:off x="4556" y="2439"/>
                <a:ext cx="398" cy="544"/>
              </a:xfrm>
              <a:custGeom>
                <a:rect l="0" t="0" r="0" b="0"/>
                <a:pathLst>
                  <a:path w="398" h="544">
                    <a:moveTo>
                      <a:pt x="319" y="544"/>
                    </a:moveTo>
                    <a:lnTo>
                      <a:pt x="319" y="332"/>
                    </a:lnTo>
                    <a:lnTo>
                      <a:pt x="319" y="295"/>
                    </a:lnTo>
                    <a:lnTo>
                      <a:pt x="319" y="268"/>
                    </a:lnTo>
                    <a:lnTo>
                      <a:pt x="319" y="255"/>
                    </a:lnTo>
                    <a:lnTo>
                      <a:pt x="321" y="242"/>
                    </a:lnTo>
                    <a:lnTo>
                      <a:pt x="326" y="229"/>
                    </a:lnTo>
                    <a:lnTo>
                      <a:pt x="330" y="214"/>
                    </a:lnTo>
                    <a:lnTo>
                      <a:pt x="343" y="183"/>
                    </a:lnTo>
                    <a:lnTo>
                      <a:pt x="358" y="146"/>
                    </a:lnTo>
                    <a:lnTo>
                      <a:pt x="376" y="109"/>
                    </a:lnTo>
                    <a:lnTo>
                      <a:pt x="389" y="80"/>
                    </a:lnTo>
                    <a:lnTo>
                      <a:pt x="396" y="67"/>
                    </a:lnTo>
                    <a:lnTo>
                      <a:pt x="398" y="52"/>
                    </a:lnTo>
                    <a:lnTo>
                      <a:pt x="398" y="39"/>
                    </a:lnTo>
                    <a:lnTo>
                      <a:pt x="398" y="26"/>
                    </a:lnTo>
                    <a:lnTo>
                      <a:pt x="396" y="15"/>
                    </a:lnTo>
                    <a:lnTo>
                      <a:pt x="391" y="6"/>
                    </a:lnTo>
                    <a:lnTo>
                      <a:pt x="385" y="2"/>
                    </a:lnTo>
                    <a:lnTo>
                      <a:pt x="378" y="0"/>
                    </a:lnTo>
                    <a:lnTo>
                      <a:pt x="356" y="0"/>
                    </a:lnTo>
                    <a:lnTo>
                      <a:pt x="334" y="0"/>
                    </a:lnTo>
                    <a:lnTo>
                      <a:pt x="317" y="0"/>
                    </a:lnTo>
                    <a:lnTo>
                      <a:pt x="310" y="0"/>
                    </a:lnTo>
                    <a:lnTo>
                      <a:pt x="302" y="2"/>
                    </a:lnTo>
                    <a:lnTo>
                      <a:pt x="293" y="2"/>
                    </a:lnTo>
                    <a:lnTo>
                      <a:pt x="105" y="2"/>
                    </a:lnTo>
                    <a:lnTo>
                      <a:pt x="94" y="2"/>
                    </a:lnTo>
                    <a:lnTo>
                      <a:pt x="83" y="2"/>
                    </a:lnTo>
                    <a:lnTo>
                      <a:pt x="63" y="2"/>
                    </a:lnTo>
                    <a:lnTo>
                      <a:pt x="26" y="2"/>
                    </a:lnTo>
                    <a:lnTo>
                      <a:pt x="18" y="4"/>
                    </a:lnTo>
                    <a:lnTo>
                      <a:pt x="11" y="8"/>
                    </a:lnTo>
                    <a:lnTo>
                      <a:pt x="7" y="15"/>
                    </a:lnTo>
                    <a:lnTo>
                      <a:pt x="2" y="21"/>
                    </a:lnTo>
                    <a:lnTo>
                      <a:pt x="0" y="32"/>
                    </a:lnTo>
                    <a:lnTo>
                      <a:pt x="0" y="43"/>
                    </a:lnTo>
                    <a:lnTo>
                      <a:pt x="2" y="56"/>
                    </a:lnTo>
                    <a:lnTo>
                      <a:pt x="4" y="67"/>
                    </a:lnTo>
                    <a:lnTo>
                      <a:pt x="15" y="100"/>
                    </a:lnTo>
                    <a:lnTo>
                      <a:pt x="31" y="137"/>
                    </a:lnTo>
                    <a:lnTo>
                      <a:pt x="46" y="177"/>
                    </a:lnTo>
                    <a:lnTo>
                      <a:pt x="63" y="212"/>
                    </a:lnTo>
                    <a:lnTo>
                      <a:pt x="70" y="227"/>
                    </a:lnTo>
                    <a:lnTo>
                      <a:pt x="77" y="242"/>
                    </a:lnTo>
                    <a:lnTo>
                      <a:pt x="79" y="268"/>
                    </a:lnTo>
                    <a:lnTo>
                      <a:pt x="79" y="323"/>
                    </a:lnTo>
                    <a:lnTo>
                      <a:pt x="79" y="544"/>
                    </a:lnTo>
                    <a:lnTo>
                      <a:pt x="319" y="544"/>
                    </a:lnTo>
                    <a:close/>
                  </a:path>
                </a:pathLst>
              </a:custGeom>
              <a:solidFill>
                <a:srgbClr val="EC7E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5" name="任意多边形 312074"/>
              <p:cNvSpPr/>
              <p:nvPr/>
            </p:nvSpPr>
            <p:spPr>
              <a:xfrm>
                <a:off x="4558" y="2441"/>
                <a:ext cx="396" cy="542"/>
              </a:xfrm>
              <a:custGeom>
                <a:rect l="0" t="0" r="0" b="0"/>
                <a:pathLst>
                  <a:path w="396" h="542">
                    <a:moveTo>
                      <a:pt x="315" y="542"/>
                    </a:moveTo>
                    <a:lnTo>
                      <a:pt x="317" y="328"/>
                    </a:lnTo>
                    <a:lnTo>
                      <a:pt x="317" y="293"/>
                    </a:lnTo>
                    <a:lnTo>
                      <a:pt x="317" y="266"/>
                    </a:lnTo>
                    <a:lnTo>
                      <a:pt x="317" y="253"/>
                    </a:lnTo>
                    <a:lnTo>
                      <a:pt x="319" y="240"/>
                    </a:lnTo>
                    <a:lnTo>
                      <a:pt x="324" y="227"/>
                    </a:lnTo>
                    <a:lnTo>
                      <a:pt x="328" y="212"/>
                    </a:lnTo>
                    <a:lnTo>
                      <a:pt x="341" y="183"/>
                    </a:lnTo>
                    <a:lnTo>
                      <a:pt x="356" y="146"/>
                    </a:lnTo>
                    <a:lnTo>
                      <a:pt x="374" y="109"/>
                    </a:lnTo>
                    <a:lnTo>
                      <a:pt x="387" y="81"/>
                    </a:lnTo>
                    <a:lnTo>
                      <a:pt x="391" y="65"/>
                    </a:lnTo>
                    <a:lnTo>
                      <a:pt x="396" y="52"/>
                    </a:lnTo>
                    <a:lnTo>
                      <a:pt x="396" y="37"/>
                    </a:lnTo>
                    <a:lnTo>
                      <a:pt x="396" y="26"/>
                    </a:lnTo>
                    <a:lnTo>
                      <a:pt x="391" y="15"/>
                    </a:lnTo>
                    <a:lnTo>
                      <a:pt x="387" y="6"/>
                    </a:lnTo>
                    <a:lnTo>
                      <a:pt x="383" y="0"/>
                    </a:lnTo>
                    <a:lnTo>
                      <a:pt x="374" y="0"/>
                    </a:lnTo>
                    <a:lnTo>
                      <a:pt x="354" y="0"/>
                    </a:lnTo>
                    <a:lnTo>
                      <a:pt x="332" y="0"/>
                    </a:lnTo>
                    <a:lnTo>
                      <a:pt x="315" y="0"/>
                    </a:lnTo>
                    <a:lnTo>
                      <a:pt x="308" y="0"/>
                    </a:lnTo>
                    <a:lnTo>
                      <a:pt x="300" y="0"/>
                    </a:lnTo>
                    <a:lnTo>
                      <a:pt x="291" y="2"/>
                    </a:lnTo>
                    <a:lnTo>
                      <a:pt x="105" y="2"/>
                    </a:lnTo>
                    <a:lnTo>
                      <a:pt x="94" y="0"/>
                    </a:lnTo>
                    <a:lnTo>
                      <a:pt x="83" y="2"/>
                    </a:lnTo>
                    <a:lnTo>
                      <a:pt x="64" y="0"/>
                    </a:lnTo>
                    <a:lnTo>
                      <a:pt x="26" y="2"/>
                    </a:lnTo>
                    <a:lnTo>
                      <a:pt x="18" y="4"/>
                    </a:lnTo>
                    <a:lnTo>
                      <a:pt x="11" y="6"/>
                    </a:lnTo>
                    <a:lnTo>
                      <a:pt x="7" y="13"/>
                    </a:lnTo>
                    <a:lnTo>
                      <a:pt x="2" y="22"/>
                    </a:lnTo>
                    <a:lnTo>
                      <a:pt x="0" y="33"/>
                    </a:lnTo>
                    <a:lnTo>
                      <a:pt x="0" y="44"/>
                    </a:lnTo>
                    <a:lnTo>
                      <a:pt x="2" y="54"/>
                    </a:lnTo>
                    <a:lnTo>
                      <a:pt x="5" y="68"/>
                    </a:lnTo>
                    <a:lnTo>
                      <a:pt x="16" y="98"/>
                    </a:lnTo>
                    <a:lnTo>
                      <a:pt x="29" y="135"/>
                    </a:lnTo>
                    <a:lnTo>
                      <a:pt x="46" y="175"/>
                    </a:lnTo>
                    <a:lnTo>
                      <a:pt x="64" y="210"/>
                    </a:lnTo>
                    <a:lnTo>
                      <a:pt x="70" y="225"/>
                    </a:lnTo>
                    <a:lnTo>
                      <a:pt x="75" y="240"/>
                    </a:lnTo>
                    <a:lnTo>
                      <a:pt x="77" y="266"/>
                    </a:lnTo>
                    <a:lnTo>
                      <a:pt x="79" y="319"/>
                    </a:lnTo>
                    <a:lnTo>
                      <a:pt x="79" y="542"/>
                    </a:lnTo>
                    <a:lnTo>
                      <a:pt x="315" y="542"/>
                    </a:lnTo>
                    <a:close/>
                  </a:path>
                </a:pathLst>
              </a:custGeom>
              <a:solidFill>
                <a:srgbClr val="EB7DA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6" name="任意多边形 312075"/>
              <p:cNvSpPr/>
              <p:nvPr/>
            </p:nvSpPr>
            <p:spPr>
              <a:xfrm>
                <a:off x="4560" y="2441"/>
                <a:ext cx="394" cy="542"/>
              </a:xfrm>
              <a:custGeom>
                <a:rect l="0" t="0" r="0" b="0"/>
                <a:pathLst>
                  <a:path w="394" h="542">
                    <a:moveTo>
                      <a:pt x="313" y="542"/>
                    </a:moveTo>
                    <a:lnTo>
                      <a:pt x="315" y="328"/>
                    </a:lnTo>
                    <a:lnTo>
                      <a:pt x="313" y="293"/>
                    </a:lnTo>
                    <a:lnTo>
                      <a:pt x="315" y="264"/>
                    </a:lnTo>
                    <a:lnTo>
                      <a:pt x="315" y="253"/>
                    </a:lnTo>
                    <a:lnTo>
                      <a:pt x="317" y="240"/>
                    </a:lnTo>
                    <a:lnTo>
                      <a:pt x="322" y="227"/>
                    </a:lnTo>
                    <a:lnTo>
                      <a:pt x="326" y="212"/>
                    </a:lnTo>
                    <a:lnTo>
                      <a:pt x="337" y="183"/>
                    </a:lnTo>
                    <a:lnTo>
                      <a:pt x="354" y="146"/>
                    </a:lnTo>
                    <a:lnTo>
                      <a:pt x="370" y="109"/>
                    </a:lnTo>
                    <a:lnTo>
                      <a:pt x="383" y="81"/>
                    </a:lnTo>
                    <a:lnTo>
                      <a:pt x="389" y="68"/>
                    </a:lnTo>
                    <a:lnTo>
                      <a:pt x="392" y="52"/>
                    </a:lnTo>
                    <a:lnTo>
                      <a:pt x="394" y="39"/>
                    </a:lnTo>
                    <a:lnTo>
                      <a:pt x="392" y="26"/>
                    </a:lnTo>
                    <a:lnTo>
                      <a:pt x="389" y="17"/>
                    </a:lnTo>
                    <a:lnTo>
                      <a:pt x="385" y="9"/>
                    </a:lnTo>
                    <a:lnTo>
                      <a:pt x="378" y="2"/>
                    </a:lnTo>
                    <a:lnTo>
                      <a:pt x="372" y="0"/>
                    </a:lnTo>
                    <a:lnTo>
                      <a:pt x="352" y="0"/>
                    </a:lnTo>
                    <a:lnTo>
                      <a:pt x="330" y="2"/>
                    </a:lnTo>
                    <a:lnTo>
                      <a:pt x="313" y="2"/>
                    </a:lnTo>
                    <a:lnTo>
                      <a:pt x="306" y="2"/>
                    </a:lnTo>
                    <a:lnTo>
                      <a:pt x="298" y="2"/>
                    </a:lnTo>
                    <a:lnTo>
                      <a:pt x="287" y="2"/>
                    </a:lnTo>
                    <a:lnTo>
                      <a:pt x="103" y="2"/>
                    </a:lnTo>
                    <a:lnTo>
                      <a:pt x="92" y="2"/>
                    </a:lnTo>
                    <a:lnTo>
                      <a:pt x="81" y="2"/>
                    </a:lnTo>
                    <a:lnTo>
                      <a:pt x="62" y="2"/>
                    </a:lnTo>
                    <a:lnTo>
                      <a:pt x="27" y="2"/>
                    </a:lnTo>
                    <a:lnTo>
                      <a:pt x="18" y="4"/>
                    </a:lnTo>
                    <a:lnTo>
                      <a:pt x="11" y="9"/>
                    </a:lnTo>
                    <a:lnTo>
                      <a:pt x="7" y="15"/>
                    </a:lnTo>
                    <a:lnTo>
                      <a:pt x="3" y="24"/>
                    </a:lnTo>
                    <a:lnTo>
                      <a:pt x="0" y="33"/>
                    </a:lnTo>
                    <a:lnTo>
                      <a:pt x="0" y="44"/>
                    </a:lnTo>
                    <a:lnTo>
                      <a:pt x="3" y="57"/>
                    </a:lnTo>
                    <a:lnTo>
                      <a:pt x="5" y="70"/>
                    </a:lnTo>
                    <a:lnTo>
                      <a:pt x="16" y="98"/>
                    </a:lnTo>
                    <a:lnTo>
                      <a:pt x="29" y="135"/>
                    </a:lnTo>
                    <a:lnTo>
                      <a:pt x="46" y="175"/>
                    </a:lnTo>
                    <a:lnTo>
                      <a:pt x="62" y="210"/>
                    </a:lnTo>
                    <a:lnTo>
                      <a:pt x="70" y="225"/>
                    </a:lnTo>
                    <a:lnTo>
                      <a:pt x="75" y="240"/>
                    </a:lnTo>
                    <a:lnTo>
                      <a:pt x="77" y="266"/>
                    </a:lnTo>
                    <a:lnTo>
                      <a:pt x="77" y="319"/>
                    </a:lnTo>
                    <a:lnTo>
                      <a:pt x="79" y="542"/>
                    </a:lnTo>
                    <a:lnTo>
                      <a:pt x="313" y="542"/>
                    </a:lnTo>
                    <a:close/>
                  </a:path>
                </a:pathLst>
              </a:custGeom>
              <a:solidFill>
                <a:srgbClr val="EB7B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7" name="任意多边形 312076"/>
              <p:cNvSpPr/>
              <p:nvPr/>
            </p:nvSpPr>
            <p:spPr>
              <a:xfrm>
                <a:off x="4563" y="2443"/>
                <a:ext cx="389" cy="540"/>
              </a:xfrm>
              <a:custGeom>
                <a:rect l="0" t="0" r="0" b="0"/>
                <a:pathLst>
                  <a:path w="389" h="540">
                    <a:moveTo>
                      <a:pt x="310" y="540"/>
                    </a:moveTo>
                    <a:lnTo>
                      <a:pt x="310" y="326"/>
                    </a:lnTo>
                    <a:lnTo>
                      <a:pt x="310" y="288"/>
                    </a:lnTo>
                    <a:lnTo>
                      <a:pt x="310" y="262"/>
                    </a:lnTo>
                    <a:lnTo>
                      <a:pt x="312" y="251"/>
                    </a:lnTo>
                    <a:lnTo>
                      <a:pt x="314" y="238"/>
                    </a:lnTo>
                    <a:lnTo>
                      <a:pt x="316" y="225"/>
                    </a:lnTo>
                    <a:lnTo>
                      <a:pt x="323" y="210"/>
                    </a:lnTo>
                    <a:lnTo>
                      <a:pt x="334" y="181"/>
                    </a:lnTo>
                    <a:lnTo>
                      <a:pt x="351" y="144"/>
                    </a:lnTo>
                    <a:lnTo>
                      <a:pt x="367" y="109"/>
                    </a:lnTo>
                    <a:lnTo>
                      <a:pt x="380" y="81"/>
                    </a:lnTo>
                    <a:lnTo>
                      <a:pt x="384" y="66"/>
                    </a:lnTo>
                    <a:lnTo>
                      <a:pt x="389" y="52"/>
                    </a:lnTo>
                    <a:lnTo>
                      <a:pt x="389" y="39"/>
                    </a:lnTo>
                    <a:lnTo>
                      <a:pt x="389" y="26"/>
                    </a:lnTo>
                    <a:lnTo>
                      <a:pt x="386" y="15"/>
                    </a:lnTo>
                    <a:lnTo>
                      <a:pt x="382" y="9"/>
                    </a:lnTo>
                    <a:lnTo>
                      <a:pt x="375" y="2"/>
                    </a:lnTo>
                    <a:lnTo>
                      <a:pt x="369" y="0"/>
                    </a:lnTo>
                    <a:lnTo>
                      <a:pt x="327" y="0"/>
                    </a:lnTo>
                    <a:lnTo>
                      <a:pt x="303" y="2"/>
                    </a:lnTo>
                    <a:lnTo>
                      <a:pt x="295" y="2"/>
                    </a:lnTo>
                    <a:lnTo>
                      <a:pt x="284" y="2"/>
                    </a:lnTo>
                    <a:lnTo>
                      <a:pt x="102" y="2"/>
                    </a:lnTo>
                    <a:lnTo>
                      <a:pt x="91" y="2"/>
                    </a:lnTo>
                    <a:lnTo>
                      <a:pt x="80" y="2"/>
                    </a:lnTo>
                    <a:lnTo>
                      <a:pt x="61" y="2"/>
                    </a:lnTo>
                    <a:lnTo>
                      <a:pt x="26" y="2"/>
                    </a:lnTo>
                    <a:lnTo>
                      <a:pt x="17" y="4"/>
                    </a:lnTo>
                    <a:lnTo>
                      <a:pt x="11" y="9"/>
                    </a:lnTo>
                    <a:lnTo>
                      <a:pt x="6" y="15"/>
                    </a:lnTo>
                    <a:lnTo>
                      <a:pt x="2" y="24"/>
                    </a:lnTo>
                    <a:lnTo>
                      <a:pt x="0" y="33"/>
                    </a:lnTo>
                    <a:lnTo>
                      <a:pt x="0" y="44"/>
                    </a:lnTo>
                    <a:lnTo>
                      <a:pt x="2" y="55"/>
                    </a:lnTo>
                    <a:lnTo>
                      <a:pt x="4" y="68"/>
                    </a:lnTo>
                    <a:lnTo>
                      <a:pt x="15" y="98"/>
                    </a:lnTo>
                    <a:lnTo>
                      <a:pt x="28" y="136"/>
                    </a:lnTo>
                    <a:lnTo>
                      <a:pt x="46" y="173"/>
                    </a:lnTo>
                    <a:lnTo>
                      <a:pt x="61" y="208"/>
                    </a:lnTo>
                    <a:lnTo>
                      <a:pt x="70" y="223"/>
                    </a:lnTo>
                    <a:lnTo>
                      <a:pt x="74" y="238"/>
                    </a:lnTo>
                    <a:lnTo>
                      <a:pt x="76" y="264"/>
                    </a:lnTo>
                    <a:lnTo>
                      <a:pt x="76" y="317"/>
                    </a:lnTo>
                    <a:lnTo>
                      <a:pt x="76" y="540"/>
                    </a:lnTo>
                    <a:lnTo>
                      <a:pt x="310" y="540"/>
                    </a:lnTo>
                    <a:close/>
                  </a:path>
                </a:pathLst>
              </a:custGeom>
              <a:solidFill>
                <a:srgbClr val="EB79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8" name="任意多边形 312077"/>
              <p:cNvSpPr/>
              <p:nvPr/>
            </p:nvSpPr>
            <p:spPr>
              <a:xfrm>
                <a:off x="4565" y="2445"/>
                <a:ext cx="387" cy="538"/>
              </a:xfrm>
              <a:custGeom>
                <a:rect l="0" t="0" r="0" b="0"/>
                <a:pathLst>
                  <a:path w="387" h="538">
                    <a:moveTo>
                      <a:pt x="308" y="538"/>
                    </a:moveTo>
                    <a:lnTo>
                      <a:pt x="308" y="321"/>
                    </a:lnTo>
                    <a:lnTo>
                      <a:pt x="308" y="286"/>
                    </a:lnTo>
                    <a:lnTo>
                      <a:pt x="308" y="260"/>
                    </a:lnTo>
                    <a:lnTo>
                      <a:pt x="310" y="249"/>
                    </a:lnTo>
                    <a:lnTo>
                      <a:pt x="312" y="236"/>
                    </a:lnTo>
                    <a:lnTo>
                      <a:pt x="314" y="223"/>
                    </a:lnTo>
                    <a:lnTo>
                      <a:pt x="321" y="208"/>
                    </a:lnTo>
                    <a:lnTo>
                      <a:pt x="332" y="179"/>
                    </a:lnTo>
                    <a:lnTo>
                      <a:pt x="347" y="144"/>
                    </a:lnTo>
                    <a:lnTo>
                      <a:pt x="365" y="107"/>
                    </a:lnTo>
                    <a:lnTo>
                      <a:pt x="378" y="79"/>
                    </a:lnTo>
                    <a:lnTo>
                      <a:pt x="382" y="66"/>
                    </a:lnTo>
                    <a:lnTo>
                      <a:pt x="384" y="53"/>
                    </a:lnTo>
                    <a:lnTo>
                      <a:pt x="387" y="37"/>
                    </a:lnTo>
                    <a:lnTo>
                      <a:pt x="384" y="26"/>
                    </a:lnTo>
                    <a:lnTo>
                      <a:pt x="382" y="15"/>
                    </a:lnTo>
                    <a:lnTo>
                      <a:pt x="378" y="7"/>
                    </a:lnTo>
                    <a:lnTo>
                      <a:pt x="373" y="2"/>
                    </a:lnTo>
                    <a:lnTo>
                      <a:pt x="365" y="0"/>
                    </a:lnTo>
                    <a:lnTo>
                      <a:pt x="323" y="0"/>
                    </a:lnTo>
                    <a:lnTo>
                      <a:pt x="301" y="2"/>
                    </a:lnTo>
                    <a:lnTo>
                      <a:pt x="293" y="2"/>
                    </a:lnTo>
                    <a:lnTo>
                      <a:pt x="282" y="2"/>
                    </a:lnTo>
                    <a:lnTo>
                      <a:pt x="103" y="2"/>
                    </a:lnTo>
                    <a:lnTo>
                      <a:pt x="92" y="2"/>
                    </a:lnTo>
                    <a:lnTo>
                      <a:pt x="81" y="2"/>
                    </a:lnTo>
                    <a:lnTo>
                      <a:pt x="61" y="2"/>
                    </a:lnTo>
                    <a:lnTo>
                      <a:pt x="26" y="2"/>
                    </a:lnTo>
                    <a:lnTo>
                      <a:pt x="17" y="5"/>
                    </a:lnTo>
                    <a:lnTo>
                      <a:pt x="11" y="9"/>
                    </a:lnTo>
                    <a:lnTo>
                      <a:pt x="6" y="15"/>
                    </a:lnTo>
                    <a:lnTo>
                      <a:pt x="2" y="22"/>
                    </a:lnTo>
                    <a:lnTo>
                      <a:pt x="0" y="33"/>
                    </a:lnTo>
                    <a:lnTo>
                      <a:pt x="0" y="44"/>
                    </a:lnTo>
                    <a:lnTo>
                      <a:pt x="2" y="55"/>
                    </a:lnTo>
                    <a:lnTo>
                      <a:pt x="4" y="68"/>
                    </a:lnTo>
                    <a:lnTo>
                      <a:pt x="13" y="96"/>
                    </a:lnTo>
                    <a:lnTo>
                      <a:pt x="28" y="134"/>
                    </a:lnTo>
                    <a:lnTo>
                      <a:pt x="46" y="171"/>
                    </a:lnTo>
                    <a:lnTo>
                      <a:pt x="61" y="206"/>
                    </a:lnTo>
                    <a:lnTo>
                      <a:pt x="68" y="221"/>
                    </a:lnTo>
                    <a:lnTo>
                      <a:pt x="72" y="236"/>
                    </a:lnTo>
                    <a:lnTo>
                      <a:pt x="74" y="262"/>
                    </a:lnTo>
                    <a:lnTo>
                      <a:pt x="76" y="313"/>
                    </a:lnTo>
                    <a:lnTo>
                      <a:pt x="76" y="538"/>
                    </a:lnTo>
                    <a:lnTo>
                      <a:pt x="308" y="538"/>
                    </a:lnTo>
                    <a:close/>
                  </a:path>
                </a:pathLst>
              </a:custGeom>
              <a:solidFill>
                <a:srgbClr val="EB78A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79" name="任意多边形 312078"/>
              <p:cNvSpPr/>
              <p:nvPr/>
            </p:nvSpPr>
            <p:spPr>
              <a:xfrm>
                <a:off x="4567" y="2447"/>
                <a:ext cx="382" cy="536"/>
              </a:xfrm>
              <a:custGeom>
                <a:rect l="0" t="0" r="0" b="0"/>
                <a:pathLst>
                  <a:path w="382" h="536">
                    <a:moveTo>
                      <a:pt x="306" y="536"/>
                    </a:moveTo>
                    <a:lnTo>
                      <a:pt x="306" y="319"/>
                    </a:lnTo>
                    <a:lnTo>
                      <a:pt x="306" y="284"/>
                    </a:lnTo>
                    <a:lnTo>
                      <a:pt x="306" y="258"/>
                    </a:lnTo>
                    <a:lnTo>
                      <a:pt x="308" y="247"/>
                    </a:lnTo>
                    <a:lnTo>
                      <a:pt x="310" y="234"/>
                    </a:lnTo>
                    <a:lnTo>
                      <a:pt x="312" y="221"/>
                    </a:lnTo>
                    <a:lnTo>
                      <a:pt x="319" y="206"/>
                    </a:lnTo>
                    <a:lnTo>
                      <a:pt x="330" y="177"/>
                    </a:lnTo>
                    <a:lnTo>
                      <a:pt x="345" y="142"/>
                    </a:lnTo>
                    <a:lnTo>
                      <a:pt x="361" y="107"/>
                    </a:lnTo>
                    <a:lnTo>
                      <a:pt x="374" y="79"/>
                    </a:lnTo>
                    <a:lnTo>
                      <a:pt x="380" y="64"/>
                    </a:lnTo>
                    <a:lnTo>
                      <a:pt x="382" y="51"/>
                    </a:lnTo>
                    <a:lnTo>
                      <a:pt x="382" y="38"/>
                    </a:lnTo>
                    <a:lnTo>
                      <a:pt x="382" y="27"/>
                    </a:lnTo>
                    <a:lnTo>
                      <a:pt x="380" y="16"/>
                    </a:lnTo>
                    <a:lnTo>
                      <a:pt x="376" y="7"/>
                    </a:lnTo>
                    <a:lnTo>
                      <a:pt x="369" y="3"/>
                    </a:lnTo>
                    <a:lnTo>
                      <a:pt x="363" y="0"/>
                    </a:lnTo>
                    <a:lnTo>
                      <a:pt x="321" y="0"/>
                    </a:lnTo>
                    <a:lnTo>
                      <a:pt x="299" y="0"/>
                    </a:lnTo>
                    <a:lnTo>
                      <a:pt x="291" y="3"/>
                    </a:lnTo>
                    <a:lnTo>
                      <a:pt x="280" y="3"/>
                    </a:lnTo>
                    <a:lnTo>
                      <a:pt x="101" y="3"/>
                    </a:lnTo>
                    <a:lnTo>
                      <a:pt x="90" y="3"/>
                    </a:lnTo>
                    <a:lnTo>
                      <a:pt x="81" y="3"/>
                    </a:lnTo>
                    <a:lnTo>
                      <a:pt x="61" y="3"/>
                    </a:lnTo>
                    <a:lnTo>
                      <a:pt x="24" y="3"/>
                    </a:lnTo>
                    <a:lnTo>
                      <a:pt x="17" y="5"/>
                    </a:lnTo>
                    <a:lnTo>
                      <a:pt x="11" y="9"/>
                    </a:lnTo>
                    <a:lnTo>
                      <a:pt x="7" y="13"/>
                    </a:lnTo>
                    <a:lnTo>
                      <a:pt x="2" y="22"/>
                    </a:lnTo>
                    <a:lnTo>
                      <a:pt x="0" y="31"/>
                    </a:lnTo>
                    <a:lnTo>
                      <a:pt x="0" y="42"/>
                    </a:lnTo>
                    <a:lnTo>
                      <a:pt x="2" y="55"/>
                    </a:lnTo>
                    <a:lnTo>
                      <a:pt x="4" y="66"/>
                    </a:lnTo>
                    <a:lnTo>
                      <a:pt x="13" y="97"/>
                    </a:lnTo>
                    <a:lnTo>
                      <a:pt x="28" y="132"/>
                    </a:lnTo>
                    <a:lnTo>
                      <a:pt x="44" y="171"/>
                    </a:lnTo>
                    <a:lnTo>
                      <a:pt x="61" y="204"/>
                    </a:lnTo>
                    <a:lnTo>
                      <a:pt x="68" y="219"/>
                    </a:lnTo>
                    <a:lnTo>
                      <a:pt x="72" y="234"/>
                    </a:lnTo>
                    <a:lnTo>
                      <a:pt x="74" y="260"/>
                    </a:lnTo>
                    <a:lnTo>
                      <a:pt x="74" y="311"/>
                    </a:lnTo>
                    <a:lnTo>
                      <a:pt x="76" y="536"/>
                    </a:lnTo>
                    <a:lnTo>
                      <a:pt x="306" y="536"/>
                    </a:lnTo>
                    <a:close/>
                  </a:path>
                </a:pathLst>
              </a:custGeom>
              <a:solidFill>
                <a:srgbClr val="EA77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0" name="任意多边形 312079"/>
              <p:cNvSpPr/>
              <p:nvPr/>
            </p:nvSpPr>
            <p:spPr>
              <a:xfrm>
                <a:off x="4569" y="2450"/>
                <a:ext cx="380" cy="533"/>
              </a:xfrm>
              <a:custGeom>
                <a:rect l="0" t="0" r="0" b="0"/>
                <a:pathLst>
                  <a:path w="380" h="533">
                    <a:moveTo>
                      <a:pt x="304" y="533"/>
                    </a:moveTo>
                    <a:lnTo>
                      <a:pt x="304" y="316"/>
                    </a:lnTo>
                    <a:lnTo>
                      <a:pt x="304" y="281"/>
                    </a:lnTo>
                    <a:lnTo>
                      <a:pt x="304" y="255"/>
                    </a:lnTo>
                    <a:lnTo>
                      <a:pt x="306" y="231"/>
                    </a:lnTo>
                    <a:lnTo>
                      <a:pt x="315" y="203"/>
                    </a:lnTo>
                    <a:lnTo>
                      <a:pt x="328" y="177"/>
                    </a:lnTo>
                    <a:lnTo>
                      <a:pt x="343" y="139"/>
                    </a:lnTo>
                    <a:lnTo>
                      <a:pt x="359" y="104"/>
                    </a:lnTo>
                    <a:lnTo>
                      <a:pt x="372" y="76"/>
                    </a:lnTo>
                    <a:lnTo>
                      <a:pt x="376" y="63"/>
                    </a:lnTo>
                    <a:lnTo>
                      <a:pt x="380" y="50"/>
                    </a:lnTo>
                    <a:lnTo>
                      <a:pt x="380" y="37"/>
                    </a:lnTo>
                    <a:lnTo>
                      <a:pt x="380" y="24"/>
                    </a:lnTo>
                    <a:lnTo>
                      <a:pt x="376" y="15"/>
                    </a:lnTo>
                    <a:lnTo>
                      <a:pt x="374" y="6"/>
                    </a:lnTo>
                    <a:lnTo>
                      <a:pt x="367" y="2"/>
                    </a:lnTo>
                    <a:lnTo>
                      <a:pt x="361" y="0"/>
                    </a:lnTo>
                    <a:lnTo>
                      <a:pt x="319" y="0"/>
                    </a:lnTo>
                    <a:lnTo>
                      <a:pt x="297" y="0"/>
                    </a:lnTo>
                    <a:lnTo>
                      <a:pt x="289" y="0"/>
                    </a:lnTo>
                    <a:lnTo>
                      <a:pt x="278" y="2"/>
                    </a:lnTo>
                    <a:lnTo>
                      <a:pt x="101" y="2"/>
                    </a:lnTo>
                    <a:lnTo>
                      <a:pt x="90" y="0"/>
                    </a:lnTo>
                    <a:lnTo>
                      <a:pt x="79" y="2"/>
                    </a:lnTo>
                    <a:lnTo>
                      <a:pt x="59" y="2"/>
                    </a:lnTo>
                    <a:lnTo>
                      <a:pt x="24" y="2"/>
                    </a:lnTo>
                    <a:lnTo>
                      <a:pt x="18" y="4"/>
                    </a:lnTo>
                    <a:lnTo>
                      <a:pt x="11" y="6"/>
                    </a:lnTo>
                    <a:lnTo>
                      <a:pt x="7" y="13"/>
                    </a:lnTo>
                    <a:lnTo>
                      <a:pt x="2" y="21"/>
                    </a:lnTo>
                    <a:lnTo>
                      <a:pt x="0" y="30"/>
                    </a:lnTo>
                    <a:lnTo>
                      <a:pt x="0" y="41"/>
                    </a:lnTo>
                    <a:lnTo>
                      <a:pt x="2" y="52"/>
                    </a:lnTo>
                    <a:lnTo>
                      <a:pt x="5" y="65"/>
                    </a:lnTo>
                    <a:lnTo>
                      <a:pt x="13" y="94"/>
                    </a:lnTo>
                    <a:lnTo>
                      <a:pt x="29" y="131"/>
                    </a:lnTo>
                    <a:lnTo>
                      <a:pt x="44" y="168"/>
                    </a:lnTo>
                    <a:lnTo>
                      <a:pt x="59" y="201"/>
                    </a:lnTo>
                    <a:lnTo>
                      <a:pt x="68" y="216"/>
                    </a:lnTo>
                    <a:lnTo>
                      <a:pt x="72" y="231"/>
                    </a:lnTo>
                    <a:lnTo>
                      <a:pt x="74" y="257"/>
                    </a:lnTo>
                    <a:lnTo>
                      <a:pt x="74" y="308"/>
                    </a:lnTo>
                    <a:lnTo>
                      <a:pt x="77" y="533"/>
                    </a:lnTo>
                    <a:lnTo>
                      <a:pt x="304" y="533"/>
                    </a:lnTo>
                    <a:close/>
                  </a:path>
                </a:pathLst>
              </a:custGeom>
              <a:solidFill>
                <a:srgbClr val="EA76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1" name="任意多边形 312080"/>
              <p:cNvSpPr/>
              <p:nvPr/>
            </p:nvSpPr>
            <p:spPr>
              <a:xfrm>
                <a:off x="4571" y="2450"/>
                <a:ext cx="378" cy="533"/>
              </a:xfrm>
              <a:custGeom>
                <a:rect l="0" t="0" r="0" b="0"/>
                <a:pathLst>
                  <a:path w="378" h="533">
                    <a:moveTo>
                      <a:pt x="302" y="533"/>
                    </a:moveTo>
                    <a:lnTo>
                      <a:pt x="302" y="314"/>
                    </a:lnTo>
                    <a:lnTo>
                      <a:pt x="302" y="281"/>
                    </a:lnTo>
                    <a:lnTo>
                      <a:pt x="302" y="255"/>
                    </a:lnTo>
                    <a:lnTo>
                      <a:pt x="304" y="231"/>
                    </a:lnTo>
                    <a:lnTo>
                      <a:pt x="313" y="205"/>
                    </a:lnTo>
                    <a:lnTo>
                      <a:pt x="324" y="177"/>
                    </a:lnTo>
                    <a:lnTo>
                      <a:pt x="339" y="142"/>
                    </a:lnTo>
                    <a:lnTo>
                      <a:pt x="357" y="107"/>
                    </a:lnTo>
                    <a:lnTo>
                      <a:pt x="370" y="78"/>
                    </a:lnTo>
                    <a:lnTo>
                      <a:pt x="374" y="65"/>
                    </a:lnTo>
                    <a:lnTo>
                      <a:pt x="376" y="50"/>
                    </a:lnTo>
                    <a:lnTo>
                      <a:pt x="378" y="39"/>
                    </a:lnTo>
                    <a:lnTo>
                      <a:pt x="376" y="26"/>
                    </a:lnTo>
                    <a:lnTo>
                      <a:pt x="374" y="15"/>
                    </a:lnTo>
                    <a:lnTo>
                      <a:pt x="370" y="8"/>
                    </a:lnTo>
                    <a:lnTo>
                      <a:pt x="365" y="2"/>
                    </a:lnTo>
                    <a:lnTo>
                      <a:pt x="357" y="0"/>
                    </a:lnTo>
                    <a:lnTo>
                      <a:pt x="317" y="2"/>
                    </a:lnTo>
                    <a:lnTo>
                      <a:pt x="293" y="2"/>
                    </a:lnTo>
                    <a:lnTo>
                      <a:pt x="287" y="2"/>
                    </a:lnTo>
                    <a:lnTo>
                      <a:pt x="276" y="4"/>
                    </a:lnTo>
                    <a:lnTo>
                      <a:pt x="99" y="4"/>
                    </a:lnTo>
                    <a:lnTo>
                      <a:pt x="88" y="2"/>
                    </a:lnTo>
                    <a:lnTo>
                      <a:pt x="79" y="4"/>
                    </a:lnTo>
                    <a:lnTo>
                      <a:pt x="59" y="2"/>
                    </a:lnTo>
                    <a:lnTo>
                      <a:pt x="24" y="4"/>
                    </a:lnTo>
                    <a:lnTo>
                      <a:pt x="18" y="4"/>
                    </a:lnTo>
                    <a:lnTo>
                      <a:pt x="11" y="8"/>
                    </a:lnTo>
                    <a:lnTo>
                      <a:pt x="7" y="15"/>
                    </a:lnTo>
                    <a:lnTo>
                      <a:pt x="3" y="24"/>
                    </a:lnTo>
                    <a:lnTo>
                      <a:pt x="0" y="32"/>
                    </a:lnTo>
                    <a:lnTo>
                      <a:pt x="0" y="43"/>
                    </a:lnTo>
                    <a:lnTo>
                      <a:pt x="3" y="54"/>
                    </a:lnTo>
                    <a:lnTo>
                      <a:pt x="5" y="65"/>
                    </a:lnTo>
                    <a:lnTo>
                      <a:pt x="13" y="96"/>
                    </a:lnTo>
                    <a:lnTo>
                      <a:pt x="29" y="131"/>
                    </a:lnTo>
                    <a:lnTo>
                      <a:pt x="44" y="168"/>
                    </a:lnTo>
                    <a:lnTo>
                      <a:pt x="59" y="201"/>
                    </a:lnTo>
                    <a:lnTo>
                      <a:pt x="68" y="216"/>
                    </a:lnTo>
                    <a:lnTo>
                      <a:pt x="72" y="231"/>
                    </a:lnTo>
                    <a:lnTo>
                      <a:pt x="75" y="257"/>
                    </a:lnTo>
                    <a:lnTo>
                      <a:pt x="75" y="308"/>
                    </a:lnTo>
                    <a:lnTo>
                      <a:pt x="75" y="533"/>
                    </a:lnTo>
                    <a:lnTo>
                      <a:pt x="302" y="533"/>
                    </a:lnTo>
                    <a:close/>
                  </a:path>
                </a:pathLst>
              </a:custGeom>
              <a:solidFill>
                <a:srgbClr val="EA74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2" name="任意多边形 312081"/>
              <p:cNvSpPr/>
              <p:nvPr/>
            </p:nvSpPr>
            <p:spPr>
              <a:xfrm>
                <a:off x="4574" y="2452"/>
                <a:ext cx="373" cy="531"/>
              </a:xfrm>
              <a:custGeom>
                <a:rect l="0" t="0" r="0" b="0"/>
                <a:pathLst>
                  <a:path w="373" h="531">
                    <a:moveTo>
                      <a:pt x="299" y="531"/>
                    </a:moveTo>
                    <a:lnTo>
                      <a:pt x="299" y="312"/>
                    </a:lnTo>
                    <a:lnTo>
                      <a:pt x="299" y="277"/>
                    </a:lnTo>
                    <a:lnTo>
                      <a:pt x="299" y="253"/>
                    </a:lnTo>
                    <a:lnTo>
                      <a:pt x="301" y="229"/>
                    </a:lnTo>
                    <a:lnTo>
                      <a:pt x="310" y="203"/>
                    </a:lnTo>
                    <a:lnTo>
                      <a:pt x="321" y="175"/>
                    </a:lnTo>
                    <a:lnTo>
                      <a:pt x="336" y="140"/>
                    </a:lnTo>
                    <a:lnTo>
                      <a:pt x="351" y="105"/>
                    </a:lnTo>
                    <a:lnTo>
                      <a:pt x="364" y="76"/>
                    </a:lnTo>
                    <a:lnTo>
                      <a:pt x="369" y="63"/>
                    </a:lnTo>
                    <a:lnTo>
                      <a:pt x="373" y="50"/>
                    </a:lnTo>
                    <a:lnTo>
                      <a:pt x="373" y="37"/>
                    </a:lnTo>
                    <a:lnTo>
                      <a:pt x="373" y="26"/>
                    </a:lnTo>
                    <a:lnTo>
                      <a:pt x="371" y="15"/>
                    </a:lnTo>
                    <a:lnTo>
                      <a:pt x="367" y="8"/>
                    </a:lnTo>
                    <a:lnTo>
                      <a:pt x="360" y="2"/>
                    </a:lnTo>
                    <a:lnTo>
                      <a:pt x="354" y="0"/>
                    </a:lnTo>
                    <a:lnTo>
                      <a:pt x="314" y="2"/>
                    </a:lnTo>
                    <a:lnTo>
                      <a:pt x="290" y="2"/>
                    </a:lnTo>
                    <a:lnTo>
                      <a:pt x="284" y="2"/>
                    </a:lnTo>
                    <a:lnTo>
                      <a:pt x="273" y="2"/>
                    </a:lnTo>
                    <a:lnTo>
                      <a:pt x="98" y="2"/>
                    </a:lnTo>
                    <a:lnTo>
                      <a:pt x="87" y="2"/>
                    </a:lnTo>
                    <a:lnTo>
                      <a:pt x="78" y="2"/>
                    </a:lnTo>
                    <a:lnTo>
                      <a:pt x="59" y="2"/>
                    </a:lnTo>
                    <a:lnTo>
                      <a:pt x="24" y="2"/>
                    </a:lnTo>
                    <a:lnTo>
                      <a:pt x="17" y="4"/>
                    </a:lnTo>
                    <a:lnTo>
                      <a:pt x="10" y="8"/>
                    </a:lnTo>
                    <a:lnTo>
                      <a:pt x="6" y="15"/>
                    </a:lnTo>
                    <a:lnTo>
                      <a:pt x="2" y="22"/>
                    </a:lnTo>
                    <a:lnTo>
                      <a:pt x="0" y="33"/>
                    </a:lnTo>
                    <a:lnTo>
                      <a:pt x="0" y="41"/>
                    </a:lnTo>
                    <a:lnTo>
                      <a:pt x="2" y="54"/>
                    </a:lnTo>
                    <a:lnTo>
                      <a:pt x="4" y="65"/>
                    </a:lnTo>
                    <a:lnTo>
                      <a:pt x="13" y="94"/>
                    </a:lnTo>
                    <a:lnTo>
                      <a:pt x="28" y="129"/>
                    </a:lnTo>
                    <a:lnTo>
                      <a:pt x="43" y="166"/>
                    </a:lnTo>
                    <a:lnTo>
                      <a:pt x="59" y="201"/>
                    </a:lnTo>
                    <a:lnTo>
                      <a:pt x="65" y="214"/>
                    </a:lnTo>
                    <a:lnTo>
                      <a:pt x="69" y="229"/>
                    </a:lnTo>
                    <a:lnTo>
                      <a:pt x="72" y="253"/>
                    </a:lnTo>
                    <a:lnTo>
                      <a:pt x="72" y="304"/>
                    </a:lnTo>
                    <a:lnTo>
                      <a:pt x="74" y="531"/>
                    </a:lnTo>
                    <a:lnTo>
                      <a:pt x="299" y="531"/>
                    </a:lnTo>
                    <a:close/>
                  </a:path>
                </a:pathLst>
              </a:custGeom>
              <a:solidFill>
                <a:srgbClr val="E973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3" name="任意多边形 312082"/>
              <p:cNvSpPr/>
              <p:nvPr/>
            </p:nvSpPr>
            <p:spPr>
              <a:xfrm>
                <a:off x="4576" y="2454"/>
                <a:ext cx="371" cy="529"/>
              </a:xfrm>
              <a:custGeom>
                <a:rect l="0" t="0" r="0" b="0"/>
                <a:pathLst>
                  <a:path w="371" h="529">
                    <a:moveTo>
                      <a:pt x="295" y="529"/>
                    </a:moveTo>
                    <a:lnTo>
                      <a:pt x="297" y="310"/>
                    </a:lnTo>
                    <a:lnTo>
                      <a:pt x="297" y="275"/>
                    </a:lnTo>
                    <a:lnTo>
                      <a:pt x="297" y="251"/>
                    </a:lnTo>
                    <a:lnTo>
                      <a:pt x="299" y="227"/>
                    </a:lnTo>
                    <a:lnTo>
                      <a:pt x="308" y="201"/>
                    </a:lnTo>
                    <a:lnTo>
                      <a:pt x="319" y="173"/>
                    </a:lnTo>
                    <a:lnTo>
                      <a:pt x="334" y="138"/>
                    </a:lnTo>
                    <a:lnTo>
                      <a:pt x="349" y="103"/>
                    </a:lnTo>
                    <a:lnTo>
                      <a:pt x="362" y="76"/>
                    </a:lnTo>
                    <a:lnTo>
                      <a:pt x="367" y="63"/>
                    </a:lnTo>
                    <a:lnTo>
                      <a:pt x="369" y="50"/>
                    </a:lnTo>
                    <a:lnTo>
                      <a:pt x="371" y="37"/>
                    </a:lnTo>
                    <a:lnTo>
                      <a:pt x="369" y="26"/>
                    </a:lnTo>
                    <a:lnTo>
                      <a:pt x="367" y="15"/>
                    </a:lnTo>
                    <a:lnTo>
                      <a:pt x="362" y="6"/>
                    </a:lnTo>
                    <a:lnTo>
                      <a:pt x="358" y="2"/>
                    </a:lnTo>
                    <a:lnTo>
                      <a:pt x="352" y="0"/>
                    </a:lnTo>
                    <a:lnTo>
                      <a:pt x="312" y="0"/>
                    </a:lnTo>
                    <a:lnTo>
                      <a:pt x="288" y="2"/>
                    </a:lnTo>
                    <a:lnTo>
                      <a:pt x="282" y="2"/>
                    </a:lnTo>
                    <a:lnTo>
                      <a:pt x="271" y="2"/>
                    </a:lnTo>
                    <a:lnTo>
                      <a:pt x="98" y="2"/>
                    </a:lnTo>
                    <a:lnTo>
                      <a:pt x="87" y="2"/>
                    </a:lnTo>
                    <a:lnTo>
                      <a:pt x="76" y="2"/>
                    </a:lnTo>
                    <a:lnTo>
                      <a:pt x="59" y="2"/>
                    </a:lnTo>
                    <a:lnTo>
                      <a:pt x="24" y="2"/>
                    </a:lnTo>
                    <a:lnTo>
                      <a:pt x="17" y="4"/>
                    </a:lnTo>
                    <a:lnTo>
                      <a:pt x="11" y="9"/>
                    </a:lnTo>
                    <a:lnTo>
                      <a:pt x="6" y="15"/>
                    </a:lnTo>
                    <a:lnTo>
                      <a:pt x="2" y="22"/>
                    </a:lnTo>
                    <a:lnTo>
                      <a:pt x="0" y="31"/>
                    </a:lnTo>
                    <a:lnTo>
                      <a:pt x="0" y="41"/>
                    </a:lnTo>
                    <a:lnTo>
                      <a:pt x="0" y="52"/>
                    </a:lnTo>
                    <a:lnTo>
                      <a:pt x="4" y="65"/>
                    </a:lnTo>
                    <a:lnTo>
                      <a:pt x="13" y="94"/>
                    </a:lnTo>
                    <a:lnTo>
                      <a:pt x="26" y="129"/>
                    </a:lnTo>
                    <a:lnTo>
                      <a:pt x="43" y="164"/>
                    </a:lnTo>
                    <a:lnTo>
                      <a:pt x="59" y="199"/>
                    </a:lnTo>
                    <a:lnTo>
                      <a:pt x="65" y="212"/>
                    </a:lnTo>
                    <a:lnTo>
                      <a:pt x="70" y="227"/>
                    </a:lnTo>
                    <a:lnTo>
                      <a:pt x="72" y="251"/>
                    </a:lnTo>
                    <a:lnTo>
                      <a:pt x="72" y="302"/>
                    </a:lnTo>
                    <a:lnTo>
                      <a:pt x="74" y="529"/>
                    </a:lnTo>
                    <a:lnTo>
                      <a:pt x="295" y="529"/>
                    </a:lnTo>
                    <a:close/>
                  </a:path>
                </a:pathLst>
              </a:custGeom>
              <a:solidFill>
                <a:srgbClr val="E971A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4" name="任意多边形 312083"/>
              <p:cNvSpPr/>
              <p:nvPr/>
            </p:nvSpPr>
            <p:spPr>
              <a:xfrm>
                <a:off x="4578" y="2456"/>
                <a:ext cx="367" cy="527"/>
              </a:xfrm>
              <a:custGeom>
                <a:rect l="0" t="0" r="0" b="0"/>
                <a:pathLst>
                  <a:path w="367" h="527">
                    <a:moveTo>
                      <a:pt x="293" y="527"/>
                    </a:moveTo>
                    <a:lnTo>
                      <a:pt x="295" y="306"/>
                    </a:lnTo>
                    <a:lnTo>
                      <a:pt x="293" y="273"/>
                    </a:lnTo>
                    <a:lnTo>
                      <a:pt x="295" y="249"/>
                    </a:lnTo>
                    <a:lnTo>
                      <a:pt x="297" y="225"/>
                    </a:lnTo>
                    <a:lnTo>
                      <a:pt x="306" y="199"/>
                    </a:lnTo>
                    <a:lnTo>
                      <a:pt x="317" y="171"/>
                    </a:lnTo>
                    <a:lnTo>
                      <a:pt x="332" y="138"/>
                    </a:lnTo>
                    <a:lnTo>
                      <a:pt x="347" y="103"/>
                    </a:lnTo>
                    <a:lnTo>
                      <a:pt x="358" y="74"/>
                    </a:lnTo>
                    <a:lnTo>
                      <a:pt x="365" y="61"/>
                    </a:lnTo>
                    <a:lnTo>
                      <a:pt x="367" y="48"/>
                    </a:lnTo>
                    <a:lnTo>
                      <a:pt x="367" y="37"/>
                    </a:lnTo>
                    <a:lnTo>
                      <a:pt x="367" y="24"/>
                    </a:lnTo>
                    <a:lnTo>
                      <a:pt x="365" y="15"/>
                    </a:lnTo>
                    <a:lnTo>
                      <a:pt x="360" y="7"/>
                    </a:lnTo>
                    <a:lnTo>
                      <a:pt x="354" y="2"/>
                    </a:lnTo>
                    <a:lnTo>
                      <a:pt x="347" y="0"/>
                    </a:lnTo>
                    <a:lnTo>
                      <a:pt x="308" y="0"/>
                    </a:lnTo>
                    <a:lnTo>
                      <a:pt x="286" y="0"/>
                    </a:lnTo>
                    <a:lnTo>
                      <a:pt x="277" y="2"/>
                    </a:lnTo>
                    <a:lnTo>
                      <a:pt x="269" y="2"/>
                    </a:lnTo>
                    <a:lnTo>
                      <a:pt x="96" y="2"/>
                    </a:lnTo>
                    <a:lnTo>
                      <a:pt x="85" y="2"/>
                    </a:lnTo>
                    <a:lnTo>
                      <a:pt x="76" y="2"/>
                    </a:lnTo>
                    <a:lnTo>
                      <a:pt x="57" y="2"/>
                    </a:lnTo>
                    <a:lnTo>
                      <a:pt x="24" y="2"/>
                    </a:lnTo>
                    <a:lnTo>
                      <a:pt x="15" y="4"/>
                    </a:lnTo>
                    <a:lnTo>
                      <a:pt x="11" y="9"/>
                    </a:lnTo>
                    <a:lnTo>
                      <a:pt x="6" y="13"/>
                    </a:lnTo>
                    <a:lnTo>
                      <a:pt x="2" y="22"/>
                    </a:lnTo>
                    <a:lnTo>
                      <a:pt x="0" y="31"/>
                    </a:lnTo>
                    <a:lnTo>
                      <a:pt x="0" y="42"/>
                    </a:lnTo>
                    <a:lnTo>
                      <a:pt x="0" y="53"/>
                    </a:lnTo>
                    <a:lnTo>
                      <a:pt x="4" y="63"/>
                    </a:lnTo>
                    <a:lnTo>
                      <a:pt x="13" y="92"/>
                    </a:lnTo>
                    <a:lnTo>
                      <a:pt x="26" y="127"/>
                    </a:lnTo>
                    <a:lnTo>
                      <a:pt x="41" y="164"/>
                    </a:lnTo>
                    <a:lnTo>
                      <a:pt x="57" y="197"/>
                    </a:lnTo>
                    <a:lnTo>
                      <a:pt x="65" y="210"/>
                    </a:lnTo>
                    <a:lnTo>
                      <a:pt x="70" y="225"/>
                    </a:lnTo>
                    <a:lnTo>
                      <a:pt x="72" y="249"/>
                    </a:lnTo>
                    <a:lnTo>
                      <a:pt x="72" y="300"/>
                    </a:lnTo>
                    <a:lnTo>
                      <a:pt x="72" y="527"/>
                    </a:lnTo>
                    <a:lnTo>
                      <a:pt x="293" y="527"/>
                    </a:lnTo>
                    <a:close/>
                  </a:path>
                </a:pathLst>
              </a:custGeom>
              <a:solidFill>
                <a:srgbClr val="E970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5" name="任意多边形 312084"/>
              <p:cNvSpPr/>
              <p:nvPr/>
            </p:nvSpPr>
            <p:spPr>
              <a:xfrm>
                <a:off x="4580" y="2458"/>
                <a:ext cx="365" cy="525"/>
              </a:xfrm>
              <a:custGeom>
                <a:rect l="0" t="0" r="0" b="0"/>
                <a:pathLst>
                  <a:path w="365" h="525">
                    <a:moveTo>
                      <a:pt x="291" y="525"/>
                    </a:moveTo>
                    <a:lnTo>
                      <a:pt x="291" y="304"/>
                    </a:lnTo>
                    <a:lnTo>
                      <a:pt x="291" y="271"/>
                    </a:lnTo>
                    <a:lnTo>
                      <a:pt x="291" y="245"/>
                    </a:lnTo>
                    <a:lnTo>
                      <a:pt x="295" y="223"/>
                    </a:lnTo>
                    <a:lnTo>
                      <a:pt x="304" y="197"/>
                    </a:lnTo>
                    <a:lnTo>
                      <a:pt x="315" y="169"/>
                    </a:lnTo>
                    <a:lnTo>
                      <a:pt x="328" y="136"/>
                    </a:lnTo>
                    <a:lnTo>
                      <a:pt x="343" y="101"/>
                    </a:lnTo>
                    <a:lnTo>
                      <a:pt x="356" y="75"/>
                    </a:lnTo>
                    <a:lnTo>
                      <a:pt x="361" y="61"/>
                    </a:lnTo>
                    <a:lnTo>
                      <a:pt x="365" y="48"/>
                    </a:lnTo>
                    <a:lnTo>
                      <a:pt x="365" y="35"/>
                    </a:lnTo>
                    <a:lnTo>
                      <a:pt x="365" y="24"/>
                    </a:lnTo>
                    <a:lnTo>
                      <a:pt x="361" y="13"/>
                    </a:lnTo>
                    <a:lnTo>
                      <a:pt x="358" y="7"/>
                    </a:lnTo>
                    <a:lnTo>
                      <a:pt x="352" y="2"/>
                    </a:lnTo>
                    <a:lnTo>
                      <a:pt x="345" y="0"/>
                    </a:lnTo>
                    <a:lnTo>
                      <a:pt x="306" y="0"/>
                    </a:lnTo>
                    <a:lnTo>
                      <a:pt x="284" y="0"/>
                    </a:lnTo>
                    <a:lnTo>
                      <a:pt x="275" y="2"/>
                    </a:lnTo>
                    <a:lnTo>
                      <a:pt x="267" y="2"/>
                    </a:lnTo>
                    <a:lnTo>
                      <a:pt x="96" y="2"/>
                    </a:lnTo>
                    <a:lnTo>
                      <a:pt x="85" y="2"/>
                    </a:lnTo>
                    <a:lnTo>
                      <a:pt x="77" y="2"/>
                    </a:lnTo>
                    <a:lnTo>
                      <a:pt x="57" y="2"/>
                    </a:lnTo>
                    <a:lnTo>
                      <a:pt x="24" y="2"/>
                    </a:lnTo>
                    <a:lnTo>
                      <a:pt x="15" y="5"/>
                    </a:lnTo>
                    <a:lnTo>
                      <a:pt x="11" y="7"/>
                    </a:lnTo>
                    <a:lnTo>
                      <a:pt x="4" y="13"/>
                    </a:lnTo>
                    <a:lnTo>
                      <a:pt x="2" y="22"/>
                    </a:lnTo>
                    <a:lnTo>
                      <a:pt x="0" y="31"/>
                    </a:lnTo>
                    <a:lnTo>
                      <a:pt x="0" y="40"/>
                    </a:lnTo>
                    <a:lnTo>
                      <a:pt x="0" y="51"/>
                    </a:lnTo>
                    <a:lnTo>
                      <a:pt x="4" y="64"/>
                    </a:lnTo>
                    <a:lnTo>
                      <a:pt x="13" y="92"/>
                    </a:lnTo>
                    <a:lnTo>
                      <a:pt x="26" y="125"/>
                    </a:lnTo>
                    <a:lnTo>
                      <a:pt x="42" y="162"/>
                    </a:lnTo>
                    <a:lnTo>
                      <a:pt x="57" y="195"/>
                    </a:lnTo>
                    <a:lnTo>
                      <a:pt x="63" y="208"/>
                    </a:lnTo>
                    <a:lnTo>
                      <a:pt x="68" y="223"/>
                    </a:lnTo>
                    <a:lnTo>
                      <a:pt x="70" y="247"/>
                    </a:lnTo>
                    <a:lnTo>
                      <a:pt x="72" y="295"/>
                    </a:lnTo>
                    <a:lnTo>
                      <a:pt x="72" y="525"/>
                    </a:lnTo>
                    <a:lnTo>
                      <a:pt x="291" y="525"/>
                    </a:lnTo>
                    <a:close/>
                  </a:path>
                </a:pathLst>
              </a:custGeom>
              <a:solidFill>
                <a:srgbClr val="E96F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sp>
          <p:nvSpPr>
            <p:cNvPr id="312086" name="任意多边形 312085"/>
            <p:cNvSpPr/>
            <p:nvPr/>
          </p:nvSpPr>
          <p:spPr>
            <a:xfrm>
              <a:off x="4582" y="2460"/>
              <a:ext cx="363" cy="523"/>
            </a:xfrm>
            <a:custGeom>
              <a:rect l="0" t="0" r="0" b="0"/>
              <a:pathLst>
                <a:path w="363" h="523">
                  <a:moveTo>
                    <a:pt x="289" y="523"/>
                  </a:moveTo>
                  <a:lnTo>
                    <a:pt x="289" y="302"/>
                  </a:lnTo>
                  <a:lnTo>
                    <a:pt x="289" y="269"/>
                  </a:lnTo>
                  <a:lnTo>
                    <a:pt x="289" y="243"/>
                  </a:lnTo>
                  <a:lnTo>
                    <a:pt x="293" y="221"/>
                  </a:lnTo>
                  <a:lnTo>
                    <a:pt x="300" y="195"/>
                  </a:lnTo>
                  <a:lnTo>
                    <a:pt x="311" y="169"/>
                  </a:lnTo>
                  <a:lnTo>
                    <a:pt x="326" y="134"/>
                  </a:lnTo>
                  <a:lnTo>
                    <a:pt x="341" y="101"/>
                  </a:lnTo>
                  <a:lnTo>
                    <a:pt x="354" y="73"/>
                  </a:lnTo>
                  <a:lnTo>
                    <a:pt x="359" y="62"/>
                  </a:lnTo>
                  <a:lnTo>
                    <a:pt x="361" y="49"/>
                  </a:lnTo>
                  <a:lnTo>
                    <a:pt x="363" y="35"/>
                  </a:lnTo>
                  <a:lnTo>
                    <a:pt x="361" y="25"/>
                  </a:lnTo>
                  <a:lnTo>
                    <a:pt x="359" y="14"/>
                  </a:lnTo>
                  <a:lnTo>
                    <a:pt x="354" y="7"/>
                  </a:lnTo>
                  <a:lnTo>
                    <a:pt x="350" y="0"/>
                  </a:lnTo>
                  <a:lnTo>
                    <a:pt x="343" y="0"/>
                  </a:lnTo>
                  <a:lnTo>
                    <a:pt x="304" y="0"/>
                  </a:lnTo>
                  <a:lnTo>
                    <a:pt x="282" y="0"/>
                  </a:lnTo>
                  <a:lnTo>
                    <a:pt x="273" y="0"/>
                  </a:lnTo>
                  <a:lnTo>
                    <a:pt x="265" y="3"/>
                  </a:lnTo>
                  <a:lnTo>
                    <a:pt x="94" y="3"/>
                  </a:lnTo>
                  <a:lnTo>
                    <a:pt x="86" y="0"/>
                  </a:lnTo>
                  <a:lnTo>
                    <a:pt x="75" y="3"/>
                  </a:lnTo>
                  <a:lnTo>
                    <a:pt x="57" y="0"/>
                  </a:lnTo>
                  <a:lnTo>
                    <a:pt x="24" y="3"/>
                  </a:lnTo>
                  <a:lnTo>
                    <a:pt x="16" y="3"/>
                  </a:lnTo>
                  <a:lnTo>
                    <a:pt x="11" y="7"/>
                  </a:lnTo>
                  <a:lnTo>
                    <a:pt x="5" y="14"/>
                  </a:lnTo>
                  <a:lnTo>
                    <a:pt x="2" y="20"/>
                  </a:lnTo>
                  <a:lnTo>
                    <a:pt x="0" y="29"/>
                  </a:lnTo>
                  <a:lnTo>
                    <a:pt x="0" y="40"/>
                  </a:lnTo>
                  <a:lnTo>
                    <a:pt x="0" y="51"/>
                  </a:lnTo>
                  <a:lnTo>
                    <a:pt x="5" y="62"/>
                  </a:lnTo>
                  <a:lnTo>
                    <a:pt x="13" y="90"/>
                  </a:lnTo>
                  <a:lnTo>
                    <a:pt x="27" y="125"/>
                  </a:lnTo>
                  <a:lnTo>
                    <a:pt x="42" y="160"/>
                  </a:lnTo>
                  <a:lnTo>
                    <a:pt x="57" y="193"/>
                  </a:lnTo>
                  <a:lnTo>
                    <a:pt x="64" y="206"/>
                  </a:lnTo>
                  <a:lnTo>
                    <a:pt x="68" y="221"/>
                  </a:lnTo>
                  <a:lnTo>
                    <a:pt x="70" y="245"/>
                  </a:lnTo>
                  <a:lnTo>
                    <a:pt x="70" y="293"/>
                  </a:lnTo>
                  <a:lnTo>
                    <a:pt x="72" y="523"/>
                  </a:lnTo>
                  <a:lnTo>
                    <a:pt x="289" y="523"/>
                  </a:lnTo>
                  <a:close/>
                </a:path>
              </a:pathLst>
            </a:custGeom>
            <a:solidFill>
              <a:srgbClr val="E86D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7" name="任意多边形 312086"/>
            <p:cNvSpPr/>
            <p:nvPr/>
          </p:nvSpPr>
          <p:spPr>
            <a:xfrm>
              <a:off x="4584" y="2460"/>
              <a:ext cx="359" cy="523"/>
            </a:xfrm>
            <a:custGeom>
              <a:rect l="0" t="0" r="0" b="0"/>
              <a:pathLst>
                <a:path w="359" h="523">
                  <a:moveTo>
                    <a:pt x="287" y="523"/>
                  </a:moveTo>
                  <a:lnTo>
                    <a:pt x="287" y="300"/>
                  </a:lnTo>
                  <a:lnTo>
                    <a:pt x="287" y="267"/>
                  </a:lnTo>
                  <a:lnTo>
                    <a:pt x="287" y="243"/>
                  </a:lnTo>
                  <a:lnTo>
                    <a:pt x="291" y="221"/>
                  </a:lnTo>
                  <a:lnTo>
                    <a:pt x="298" y="195"/>
                  </a:lnTo>
                  <a:lnTo>
                    <a:pt x="309" y="169"/>
                  </a:lnTo>
                  <a:lnTo>
                    <a:pt x="324" y="134"/>
                  </a:lnTo>
                  <a:lnTo>
                    <a:pt x="339" y="101"/>
                  </a:lnTo>
                  <a:lnTo>
                    <a:pt x="350" y="75"/>
                  </a:lnTo>
                  <a:lnTo>
                    <a:pt x="357" y="62"/>
                  </a:lnTo>
                  <a:lnTo>
                    <a:pt x="359" y="49"/>
                  </a:lnTo>
                  <a:lnTo>
                    <a:pt x="359" y="38"/>
                  </a:lnTo>
                  <a:lnTo>
                    <a:pt x="359" y="25"/>
                  </a:lnTo>
                  <a:lnTo>
                    <a:pt x="357" y="16"/>
                  </a:lnTo>
                  <a:lnTo>
                    <a:pt x="352" y="7"/>
                  </a:lnTo>
                  <a:lnTo>
                    <a:pt x="346" y="3"/>
                  </a:lnTo>
                  <a:lnTo>
                    <a:pt x="339" y="0"/>
                  </a:lnTo>
                  <a:lnTo>
                    <a:pt x="302" y="3"/>
                  </a:lnTo>
                  <a:lnTo>
                    <a:pt x="280" y="3"/>
                  </a:lnTo>
                  <a:lnTo>
                    <a:pt x="271" y="3"/>
                  </a:lnTo>
                  <a:lnTo>
                    <a:pt x="263" y="3"/>
                  </a:lnTo>
                  <a:lnTo>
                    <a:pt x="94" y="3"/>
                  </a:lnTo>
                  <a:lnTo>
                    <a:pt x="84" y="3"/>
                  </a:lnTo>
                  <a:lnTo>
                    <a:pt x="75" y="3"/>
                  </a:lnTo>
                  <a:lnTo>
                    <a:pt x="57" y="3"/>
                  </a:lnTo>
                  <a:lnTo>
                    <a:pt x="25" y="3"/>
                  </a:lnTo>
                  <a:lnTo>
                    <a:pt x="16" y="5"/>
                  </a:lnTo>
                  <a:lnTo>
                    <a:pt x="9" y="9"/>
                  </a:lnTo>
                  <a:lnTo>
                    <a:pt x="5" y="16"/>
                  </a:lnTo>
                  <a:lnTo>
                    <a:pt x="3" y="22"/>
                  </a:lnTo>
                  <a:lnTo>
                    <a:pt x="0" y="31"/>
                  </a:lnTo>
                  <a:lnTo>
                    <a:pt x="0" y="42"/>
                  </a:lnTo>
                  <a:lnTo>
                    <a:pt x="0" y="53"/>
                  </a:lnTo>
                  <a:lnTo>
                    <a:pt x="5" y="64"/>
                  </a:lnTo>
                  <a:lnTo>
                    <a:pt x="14" y="92"/>
                  </a:lnTo>
                  <a:lnTo>
                    <a:pt x="27" y="125"/>
                  </a:lnTo>
                  <a:lnTo>
                    <a:pt x="42" y="160"/>
                  </a:lnTo>
                  <a:lnTo>
                    <a:pt x="57" y="193"/>
                  </a:lnTo>
                  <a:lnTo>
                    <a:pt x="64" y="206"/>
                  </a:lnTo>
                  <a:lnTo>
                    <a:pt x="68" y="221"/>
                  </a:lnTo>
                  <a:lnTo>
                    <a:pt x="70" y="245"/>
                  </a:lnTo>
                  <a:lnTo>
                    <a:pt x="70" y="293"/>
                  </a:lnTo>
                  <a:lnTo>
                    <a:pt x="70" y="523"/>
                  </a:lnTo>
                  <a:lnTo>
                    <a:pt x="287" y="523"/>
                  </a:lnTo>
                  <a:close/>
                </a:path>
              </a:pathLst>
            </a:custGeom>
            <a:solidFill>
              <a:srgbClr val="E86B9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8" name="任意多边形 312087"/>
            <p:cNvSpPr/>
            <p:nvPr/>
          </p:nvSpPr>
          <p:spPr>
            <a:xfrm>
              <a:off x="4587" y="2463"/>
              <a:ext cx="356" cy="520"/>
            </a:xfrm>
            <a:custGeom>
              <a:rect l="0" t="0" r="0" b="0"/>
              <a:pathLst>
                <a:path w="356" h="520">
                  <a:moveTo>
                    <a:pt x="284" y="520"/>
                  </a:moveTo>
                  <a:lnTo>
                    <a:pt x="284" y="297"/>
                  </a:lnTo>
                  <a:lnTo>
                    <a:pt x="284" y="264"/>
                  </a:lnTo>
                  <a:lnTo>
                    <a:pt x="284" y="240"/>
                  </a:lnTo>
                  <a:lnTo>
                    <a:pt x="286" y="218"/>
                  </a:lnTo>
                  <a:lnTo>
                    <a:pt x="295" y="192"/>
                  </a:lnTo>
                  <a:lnTo>
                    <a:pt x="306" y="166"/>
                  </a:lnTo>
                  <a:lnTo>
                    <a:pt x="321" y="133"/>
                  </a:lnTo>
                  <a:lnTo>
                    <a:pt x="334" y="100"/>
                  </a:lnTo>
                  <a:lnTo>
                    <a:pt x="347" y="74"/>
                  </a:lnTo>
                  <a:lnTo>
                    <a:pt x="351" y="61"/>
                  </a:lnTo>
                  <a:lnTo>
                    <a:pt x="354" y="48"/>
                  </a:lnTo>
                  <a:lnTo>
                    <a:pt x="356" y="35"/>
                  </a:lnTo>
                  <a:lnTo>
                    <a:pt x="354" y="24"/>
                  </a:lnTo>
                  <a:lnTo>
                    <a:pt x="351" y="15"/>
                  </a:lnTo>
                  <a:lnTo>
                    <a:pt x="349" y="6"/>
                  </a:lnTo>
                  <a:lnTo>
                    <a:pt x="343" y="2"/>
                  </a:lnTo>
                  <a:lnTo>
                    <a:pt x="336" y="0"/>
                  </a:lnTo>
                  <a:lnTo>
                    <a:pt x="299" y="0"/>
                  </a:lnTo>
                  <a:lnTo>
                    <a:pt x="277" y="2"/>
                  </a:lnTo>
                  <a:lnTo>
                    <a:pt x="268" y="2"/>
                  </a:lnTo>
                  <a:lnTo>
                    <a:pt x="260" y="2"/>
                  </a:lnTo>
                  <a:lnTo>
                    <a:pt x="94" y="2"/>
                  </a:lnTo>
                  <a:lnTo>
                    <a:pt x="83" y="2"/>
                  </a:lnTo>
                  <a:lnTo>
                    <a:pt x="74" y="2"/>
                  </a:lnTo>
                  <a:lnTo>
                    <a:pt x="54" y="2"/>
                  </a:lnTo>
                  <a:lnTo>
                    <a:pt x="22" y="2"/>
                  </a:lnTo>
                  <a:lnTo>
                    <a:pt x="15" y="4"/>
                  </a:lnTo>
                  <a:lnTo>
                    <a:pt x="8" y="8"/>
                  </a:lnTo>
                  <a:lnTo>
                    <a:pt x="4" y="13"/>
                  </a:lnTo>
                  <a:lnTo>
                    <a:pt x="2" y="22"/>
                  </a:lnTo>
                  <a:lnTo>
                    <a:pt x="0" y="30"/>
                  </a:lnTo>
                  <a:lnTo>
                    <a:pt x="0" y="39"/>
                  </a:lnTo>
                  <a:lnTo>
                    <a:pt x="0" y="50"/>
                  </a:lnTo>
                  <a:lnTo>
                    <a:pt x="4" y="61"/>
                  </a:lnTo>
                  <a:lnTo>
                    <a:pt x="13" y="89"/>
                  </a:lnTo>
                  <a:lnTo>
                    <a:pt x="26" y="124"/>
                  </a:lnTo>
                  <a:lnTo>
                    <a:pt x="41" y="159"/>
                  </a:lnTo>
                  <a:lnTo>
                    <a:pt x="54" y="190"/>
                  </a:lnTo>
                  <a:lnTo>
                    <a:pt x="63" y="203"/>
                  </a:lnTo>
                  <a:lnTo>
                    <a:pt x="67" y="218"/>
                  </a:lnTo>
                  <a:lnTo>
                    <a:pt x="67" y="242"/>
                  </a:lnTo>
                  <a:lnTo>
                    <a:pt x="70" y="288"/>
                  </a:lnTo>
                  <a:lnTo>
                    <a:pt x="70" y="520"/>
                  </a:lnTo>
                  <a:lnTo>
                    <a:pt x="284" y="520"/>
                  </a:lnTo>
                  <a:close/>
                </a:path>
              </a:pathLst>
            </a:custGeom>
            <a:solidFill>
              <a:srgbClr val="E86A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89" name="任意多边形 312088"/>
            <p:cNvSpPr/>
            <p:nvPr/>
          </p:nvSpPr>
          <p:spPr>
            <a:xfrm>
              <a:off x="4589" y="2465"/>
              <a:ext cx="352" cy="518"/>
            </a:xfrm>
            <a:custGeom>
              <a:rect l="0" t="0" r="0" b="0"/>
              <a:pathLst>
                <a:path w="352" h="518">
                  <a:moveTo>
                    <a:pt x="282" y="518"/>
                  </a:moveTo>
                  <a:lnTo>
                    <a:pt x="282" y="295"/>
                  </a:lnTo>
                  <a:lnTo>
                    <a:pt x="282" y="262"/>
                  </a:lnTo>
                  <a:lnTo>
                    <a:pt x="282" y="238"/>
                  </a:lnTo>
                  <a:lnTo>
                    <a:pt x="284" y="216"/>
                  </a:lnTo>
                  <a:lnTo>
                    <a:pt x="293" y="190"/>
                  </a:lnTo>
                  <a:lnTo>
                    <a:pt x="304" y="164"/>
                  </a:lnTo>
                  <a:lnTo>
                    <a:pt x="317" y="131"/>
                  </a:lnTo>
                  <a:lnTo>
                    <a:pt x="332" y="98"/>
                  </a:lnTo>
                  <a:lnTo>
                    <a:pt x="345" y="72"/>
                  </a:lnTo>
                  <a:lnTo>
                    <a:pt x="349" y="59"/>
                  </a:lnTo>
                  <a:lnTo>
                    <a:pt x="352" y="48"/>
                  </a:lnTo>
                  <a:lnTo>
                    <a:pt x="352" y="35"/>
                  </a:lnTo>
                  <a:lnTo>
                    <a:pt x="352" y="24"/>
                  </a:lnTo>
                  <a:lnTo>
                    <a:pt x="349" y="15"/>
                  </a:lnTo>
                  <a:lnTo>
                    <a:pt x="345" y="6"/>
                  </a:lnTo>
                  <a:lnTo>
                    <a:pt x="341" y="2"/>
                  </a:lnTo>
                  <a:lnTo>
                    <a:pt x="334" y="0"/>
                  </a:lnTo>
                  <a:lnTo>
                    <a:pt x="295" y="0"/>
                  </a:lnTo>
                  <a:lnTo>
                    <a:pt x="275" y="2"/>
                  </a:lnTo>
                  <a:lnTo>
                    <a:pt x="266" y="2"/>
                  </a:lnTo>
                  <a:lnTo>
                    <a:pt x="258" y="2"/>
                  </a:lnTo>
                  <a:lnTo>
                    <a:pt x="92" y="2"/>
                  </a:lnTo>
                  <a:lnTo>
                    <a:pt x="83" y="2"/>
                  </a:lnTo>
                  <a:lnTo>
                    <a:pt x="72" y="2"/>
                  </a:lnTo>
                  <a:lnTo>
                    <a:pt x="54" y="2"/>
                  </a:lnTo>
                  <a:lnTo>
                    <a:pt x="22" y="2"/>
                  </a:lnTo>
                  <a:lnTo>
                    <a:pt x="15" y="4"/>
                  </a:lnTo>
                  <a:lnTo>
                    <a:pt x="9" y="9"/>
                  </a:lnTo>
                  <a:lnTo>
                    <a:pt x="4" y="13"/>
                  </a:lnTo>
                  <a:lnTo>
                    <a:pt x="2" y="20"/>
                  </a:lnTo>
                  <a:lnTo>
                    <a:pt x="0" y="28"/>
                  </a:lnTo>
                  <a:lnTo>
                    <a:pt x="0" y="39"/>
                  </a:lnTo>
                  <a:lnTo>
                    <a:pt x="0" y="50"/>
                  </a:lnTo>
                  <a:lnTo>
                    <a:pt x="2" y="61"/>
                  </a:lnTo>
                  <a:lnTo>
                    <a:pt x="13" y="89"/>
                  </a:lnTo>
                  <a:lnTo>
                    <a:pt x="26" y="122"/>
                  </a:lnTo>
                  <a:lnTo>
                    <a:pt x="41" y="157"/>
                  </a:lnTo>
                  <a:lnTo>
                    <a:pt x="54" y="188"/>
                  </a:lnTo>
                  <a:lnTo>
                    <a:pt x="61" y="201"/>
                  </a:lnTo>
                  <a:lnTo>
                    <a:pt x="65" y="214"/>
                  </a:lnTo>
                  <a:lnTo>
                    <a:pt x="68" y="240"/>
                  </a:lnTo>
                  <a:lnTo>
                    <a:pt x="68" y="286"/>
                  </a:lnTo>
                  <a:lnTo>
                    <a:pt x="70" y="518"/>
                  </a:lnTo>
                  <a:lnTo>
                    <a:pt x="282" y="518"/>
                  </a:lnTo>
                  <a:close/>
                </a:path>
              </a:pathLst>
            </a:custGeom>
            <a:solidFill>
              <a:srgbClr val="E869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0" name="任意多边形 312089"/>
            <p:cNvSpPr/>
            <p:nvPr/>
          </p:nvSpPr>
          <p:spPr>
            <a:xfrm>
              <a:off x="4591" y="2467"/>
              <a:ext cx="350" cy="516"/>
            </a:xfrm>
            <a:custGeom>
              <a:rect l="0" t="0" r="0" b="0"/>
              <a:pathLst>
                <a:path w="350" h="516">
                  <a:moveTo>
                    <a:pt x="280" y="516"/>
                  </a:moveTo>
                  <a:lnTo>
                    <a:pt x="280" y="291"/>
                  </a:lnTo>
                  <a:lnTo>
                    <a:pt x="280" y="260"/>
                  </a:lnTo>
                  <a:lnTo>
                    <a:pt x="280" y="236"/>
                  </a:lnTo>
                  <a:lnTo>
                    <a:pt x="282" y="214"/>
                  </a:lnTo>
                  <a:lnTo>
                    <a:pt x="291" y="188"/>
                  </a:lnTo>
                  <a:lnTo>
                    <a:pt x="302" y="162"/>
                  </a:lnTo>
                  <a:lnTo>
                    <a:pt x="315" y="129"/>
                  </a:lnTo>
                  <a:lnTo>
                    <a:pt x="330" y="96"/>
                  </a:lnTo>
                  <a:lnTo>
                    <a:pt x="341" y="72"/>
                  </a:lnTo>
                  <a:lnTo>
                    <a:pt x="345" y="59"/>
                  </a:lnTo>
                  <a:lnTo>
                    <a:pt x="350" y="46"/>
                  </a:lnTo>
                  <a:lnTo>
                    <a:pt x="350" y="35"/>
                  </a:lnTo>
                  <a:lnTo>
                    <a:pt x="350" y="24"/>
                  </a:lnTo>
                  <a:lnTo>
                    <a:pt x="347" y="13"/>
                  </a:lnTo>
                  <a:lnTo>
                    <a:pt x="343" y="7"/>
                  </a:lnTo>
                  <a:lnTo>
                    <a:pt x="337" y="2"/>
                  </a:lnTo>
                  <a:lnTo>
                    <a:pt x="330" y="0"/>
                  </a:lnTo>
                  <a:lnTo>
                    <a:pt x="293" y="0"/>
                  </a:lnTo>
                  <a:lnTo>
                    <a:pt x="273" y="0"/>
                  </a:lnTo>
                  <a:lnTo>
                    <a:pt x="264" y="2"/>
                  </a:lnTo>
                  <a:lnTo>
                    <a:pt x="256" y="2"/>
                  </a:lnTo>
                  <a:lnTo>
                    <a:pt x="92" y="2"/>
                  </a:lnTo>
                  <a:lnTo>
                    <a:pt x="81" y="2"/>
                  </a:lnTo>
                  <a:lnTo>
                    <a:pt x="72" y="2"/>
                  </a:lnTo>
                  <a:lnTo>
                    <a:pt x="55" y="2"/>
                  </a:lnTo>
                  <a:lnTo>
                    <a:pt x="22" y="2"/>
                  </a:lnTo>
                  <a:lnTo>
                    <a:pt x="15" y="4"/>
                  </a:lnTo>
                  <a:lnTo>
                    <a:pt x="9" y="7"/>
                  </a:lnTo>
                  <a:lnTo>
                    <a:pt x="4" y="13"/>
                  </a:lnTo>
                  <a:lnTo>
                    <a:pt x="2" y="20"/>
                  </a:lnTo>
                  <a:lnTo>
                    <a:pt x="0" y="28"/>
                  </a:lnTo>
                  <a:lnTo>
                    <a:pt x="0" y="39"/>
                  </a:lnTo>
                  <a:lnTo>
                    <a:pt x="0" y="50"/>
                  </a:lnTo>
                  <a:lnTo>
                    <a:pt x="2" y="61"/>
                  </a:lnTo>
                  <a:lnTo>
                    <a:pt x="13" y="87"/>
                  </a:lnTo>
                  <a:lnTo>
                    <a:pt x="26" y="120"/>
                  </a:lnTo>
                  <a:lnTo>
                    <a:pt x="39" y="155"/>
                  </a:lnTo>
                  <a:lnTo>
                    <a:pt x="55" y="186"/>
                  </a:lnTo>
                  <a:lnTo>
                    <a:pt x="61" y="199"/>
                  </a:lnTo>
                  <a:lnTo>
                    <a:pt x="66" y="212"/>
                  </a:lnTo>
                  <a:lnTo>
                    <a:pt x="68" y="238"/>
                  </a:lnTo>
                  <a:lnTo>
                    <a:pt x="68" y="284"/>
                  </a:lnTo>
                  <a:lnTo>
                    <a:pt x="70" y="516"/>
                  </a:lnTo>
                  <a:lnTo>
                    <a:pt x="280" y="516"/>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1" name="任意多边形 312090"/>
            <p:cNvSpPr/>
            <p:nvPr/>
          </p:nvSpPr>
          <p:spPr>
            <a:xfrm>
              <a:off x="3870" y="2358"/>
              <a:ext cx="535" cy="625"/>
            </a:xfrm>
            <a:custGeom>
              <a:rect l="0" t="0" r="0" b="0"/>
              <a:pathLst>
                <a:path w="535" h="625">
                  <a:moveTo>
                    <a:pt x="428" y="625"/>
                  </a:moveTo>
                  <a:lnTo>
                    <a:pt x="428" y="443"/>
                  </a:lnTo>
                  <a:lnTo>
                    <a:pt x="428" y="395"/>
                  </a:lnTo>
                  <a:lnTo>
                    <a:pt x="428" y="360"/>
                  </a:lnTo>
                  <a:lnTo>
                    <a:pt x="428" y="343"/>
                  </a:lnTo>
                  <a:lnTo>
                    <a:pt x="433" y="328"/>
                  </a:lnTo>
                  <a:lnTo>
                    <a:pt x="437" y="308"/>
                  </a:lnTo>
                  <a:lnTo>
                    <a:pt x="444" y="288"/>
                  </a:lnTo>
                  <a:lnTo>
                    <a:pt x="459" y="247"/>
                  </a:lnTo>
                  <a:lnTo>
                    <a:pt x="481" y="199"/>
                  </a:lnTo>
                  <a:lnTo>
                    <a:pt x="505" y="148"/>
                  </a:lnTo>
                  <a:lnTo>
                    <a:pt x="522" y="109"/>
                  </a:lnTo>
                  <a:lnTo>
                    <a:pt x="529" y="89"/>
                  </a:lnTo>
                  <a:lnTo>
                    <a:pt x="533" y="70"/>
                  </a:lnTo>
                  <a:lnTo>
                    <a:pt x="535" y="52"/>
                  </a:lnTo>
                  <a:lnTo>
                    <a:pt x="533" y="35"/>
                  </a:lnTo>
                  <a:lnTo>
                    <a:pt x="531" y="22"/>
                  </a:lnTo>
                  <a:lnTo>
                    <a:pt x="524" y="9"/>
                  </a:lnTo>
                  <a:lnTo>
                    <a:pt x="520" y="6"/>
                  </a:lnTo>
                  <a:lnTo>
                    <a:pt x="516" y="2"/>
                  </a:lnTo>
                  <a:lnTo>
                    <a:pt x="511" y="0"/>
                  </a:lnTo>
                  <a:lnTo>
                    <a:pt x="505" y="0"/>
                  </a:lnTo>
                  <a:lnTo>
                    <a:pt x="479" y="0"/>
                  </a:lnTo>
                  <a:lnTo>
                    <a:pt x="448" y="0"/>
                  </a:lnTo>
                  <a:lnTo>
                    <a:pt x="426" y="2"/>
                  </a:lnTo>
                  <a:lnTo>
                    <a:pt x="417" y="2"/>
                  </a:lnTo>
                  <a:lnTo>
                    <a:pt x="404" y="2"/>
                  </a:lnTo>
                  <a:lnTo>
                    <a:pt x="391" y="2"/>
                  </a:lnTo>
                  <a:lnTo>
                    <a:pt x="142" y="2"/>
                  </a:lnTo>
                  <a:lnTo>
                    <a:pt x="129" y="2"/>
                  </a:lnTo>
                  <a:lnTo>
                    <a:pt x="112" y="2"/>
                  </a:lnTo>
                  <a:lnTo>
                    <a:pt x="105" y="2"/>
                  </a:lnTo>
                  <a:lnTo>
                    <a:pt x="85" y="2"/>
                  </a:lnTo>
                  <a:lnTo>
                    <a:pt x="59" y="2"/>
                  </a:lnTo>
                  <a:lnTo>
                    <a:pt x="35" y="2"/>
                  </a:lnTo>
                  <a:lnTo>
                    <a:pt x="24" y="4"/>
                  </a:lnTo>
                  <a:lnTo>
                    <a:pt x="15" y="11"/>
                  </a:lnTo>
                  <a:lnTo>
                    <a:pt x="9" y="19"/>
                  </a:lnTo>
                  <a:lnTo>
                    <a:pt x="4" y="30"/>
                  </a:lnTo>
                  <a:lnTo>
                    <a:pt x="2" y="43"/>
                  </a:lnTo>
                  <a:lnTo>
                    <a:pt x="0" y="59"/>
                  </a:lnTo>
                  <a:lnTo>
                    <a:pt x="2" y="74"/>
                  </a:lnTo>
                  <a:lnTo>
                    <a:pt x="7" y="92"/>
                  </a:lnTo>
                  <a:lnTo>
                    <a:pt x="20" y="133"/>
                  </a:lnTo>
                  <a:lnTo>
                    <a:pt x="39" y="183"/>
                  </a:lnTo>
                  <a:lnTo>
                    <a:pt x="63" y="236"/>
                  </a:lnTo>
                  <a:lnTo>
                    <a:pt x="85" y="284"/>
                  </a:lnTo>
                  <a:lnTo>
                    <a:pt x="96" y="306"/>
                  </a:lnTo>
                  <a:lnTo>
                    <a:pt x="101" y="325"/>
                  </a:lnTo>
                  <a:lnTo>
                    <a:pt x="105" y="363"/>
                  </a:lnTo>
                  <a:lnTo>
                    <a:pt x="105" y="432"/>
                  </a:lnTo>
                  <a:lnTo>
                    <a:pt x="107" y="625"/>
                  </a:lnTo>
                  <a:lnTo>
                    <a:pt x="428" y="625"/>
                  </a:lnTo>
                  <a:close/>
                </a:path>
              </a:pathLst>
            </a:custGeom>
            <a:solidFill>
              <a:srgbClr val="F9CC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2" name="任意多边形 312091"/>
            <p:cNvSpPr/>
            <p:nvPr/>
          </p:nvSpPr>
          <p:spPr>
            <a:xfrm>
              <a:off x="3872" y="2360"/>
              <a:ext cx="531" cy="623"/>
            </a:xfrm>
            <a:custGeom>
              <a:rect l="0" t="0" r="0" b="0"/>
              <a:pathLst>
                <a:path w="531" h="623">
                  <a:moveTo>
                    <a:pt x="424" y="623"/>
                  </a:moveTo>
                  <a:lnTo>
                    <a:pt x="424" y="441"/>
                  </a:lnTo>
                  <a:lnTo>
                    <a:pt x="424" y="393"/>
                  </a:lnTo>
                  <a:lnTo>
                    <a:pt x="424" y="358"/>
                  </a:lnTo>
                  <a:lnTo>
                    <a:pt x="426" y="341"/>
                  </a:lnTo>
                  <a:lnTo>
                    <a:pt x="428" y="326"/>
                  </a:lnTo>
                  <a:lnTo>
                    <a:pt x="435" y="306"/>
                  </a:lnTo>
                  <a:lnTo>
                    <a:pt x="442" y="286"/>
                  </a:lnTo>
                  <a:lnTo>
                    <a:pt x="457" y="247"/>
                  </a:lnTo>
                  <a:lnTo>
                    <a:pt x="479" y="197"/>
                  </a:lnTo>
                  <a:lnTo>
                    <a:pt x="501" y="146"/>
                  </a:lnTo>
                  <a:lnTo>
                    <a:pt x="520" y="107"/>
                  </a:lnTo>
                  <a:lnTo>
                    <a:pt x="527" y="90"/>
                  </a:lnTo>
                  <a:lnTo>
                    <a:pt x="531" y="70"/>
                  </a:lnTo>
                  <a:lnTo>
                    <a:pt x="531" y="52"/>
                  </a:lnTo>
                  <a:lnTo>
                    <a:pt x="531" y="35"/>
                  </a:lnTo>
                  <a:lnTo>
                    <a:pt x="527" y="20"/>
                  </a:lnTo>
                  <a:lnTo>
                    <a:pt x="520" y="9"/>
                  </a:lnTo>
                  <a:lnTo>
                    <a:pt x="518" y="4"/>
                  </a:lnTo>
                  <a:lnTo>
                    <a:pt x="514" y="2"/>
                  </a:lnTo>
                  <a:lnTo>
                    <a:pt x="509" y="0"/>
                  </a:lnTo>
                  <a:lnTo>
                    <a:pt x="503" y="0"/>
                  </a:lnTo>
                  <a:lnTo>
                    <a:pt x="477" y="0"/>
                  </a:lnTo>
                  <a:lnTo>
                    <a:pt x="446" y="0"/>
                  </a:lnTo>
                  <a:lnTo>
                    <a:pt x="424" y="0"/>
                  </a:lnTo>
                  <a:lnTo>
                    <a:pt x="415" y="0"/>
                  </a:lnTo>
                  <a:lnTo>
                    <a:pt x="402" y="2"/>
                  </a:lnTo>
                  <a:lnTo>
                    <a:pt x="389" y="2"/>
                  </a:lnTo>
                  <a:lnTo>
                    <a:pt x="140" y="2"/>
                  </a:lnTo>
                  <a:lnTo>
                    <a:pt x="127" y="2"/>
                  </a:lnTo>
                  <a:lnTo>
                    <a:pt x="112" y="2"/>
                  </a:lnTo>
                  <a:lnTo>
                    <a:pt x="103" y="2"/>
                  </a:lnTo>
                  <a:lnTo>
                    <a:pt x="85" y="2"/>
                  </a:lnTo>
                  <a:lnTo>
                    <a:pt x="59" y="2"/>
                  </a:lnTo>
                  <a:lnTo>
                    <a:pt x="35" y="2"/>
                  </a:lnTo>
                  <a:lnTo>
                    <a:pt x="24" y="4"/>
                  </a:lnTo>
                  <a:lnTo>
                    <a:pt x="16" y="11"/>
                  </a:lnTo>
                  <a:lnTo>
                    <a:pt x="9" y="20"/>
                  </a:lnTo>
                  <a:lnTo>
                    <a:pt x="5" y="31"/>
                  </a:lnTo>
                  <a:lnTo>
                    <a:pt x="2" y="44"/>
                  </a:lnTo>
                  <a:lnTo>
                    <a:pt x="0" y="59"/>
                  </a:lnTo>
                  <a:lnTo>
                    <a:pt x="2" y="74"/>
                  </a:lnTo>
                  <a:lnTo>
                    <a:pt x="7" y="92"/>
                  </a:lnTo>
                  <a:lnTo>
                    <a:pt x="20" y="133"/>
                  </a:lnTo>
                  <a:lnTo>
                    <a:pt x="40" y="184"/>
                  </a:lnTo>
                  <a:lnTo>
                    <a:pt x="61" y="234"/>
                  </a:lnTo>
                  <a:lnTo>
                    <a:pt x="83" y="282"/>
                  </a:lnTo>
                  <a:lnTo>
                    <a:pt x="94" y="304"/>
                  </a:lnTo>
                  <a:lnTo>
                    <a:pt x="101" y="323"/>
                  </a:lnTo>
                  <a:lnTo>
                    <a:pt x="105" y="358"/>
                  </a:lnTo>
                  <a:lnTo>
                    <a:pt x="105" y="430"/>
                  </a:lnTo>
                  <a:lnTo>
                    <a:pt x="105" y="623"/>
                  </a:lnTo>
                  <a:lnTo>
                    <a:pt x="424" y="623"/>
                  </a:lnTo>
                  <a:close/>
                </a:path>
              </a:pathLst>
            </a:custGeom>
            <a:solidFill>
              <a:srgbClr val="F9CB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3" name="任意多边形 312092"/>
            <p:cNvSpPr/>
            <p:nvPr/>
          </p:nvSpPr>
          <p:spPr>
            <a:xfrm>
              <a:off x="3874" y="2362"/>
              <a:ext cx="529" cy="621"/>
            </a:xfrm>
            <a:custGeom>
              <a:rect l="0" t="0" r="0" b="0"/>
              <a:pathLst>
                <a:path w="529" h="621">
                  <a:moveTo>
                    <a:pt x="422" y="621"/>
                  </a:moveTo>
                  <a:lnTo>
                    <a:pt x="422" y="439"/>
                  </a:lnTo>
                  <a:lnTo>
                    <a:pt x="422" y="391"/>
                  </a:lnTo>
                  <a:lnTo>
                    <a:pt x="422" y="354"/>
                  </a:lnTo>
                  <a:lnTo>
                    <a:pt x="424" y="339"/>
                  </a:lnTo>
                  <a:lnTo>
                    <a:pt x="426" y="324"/>
                  </a:lnTo>
                  <a:lnTo>
                    <a:pt x="431" y="304"/>
                  </a:lnTo>
                  <a:lnTo>
                    <a:pt x="440" y="284"/>
                  </a:lnTo>
                  <a:lnTo>
                    <a:pt x="455" y="245"/>
                  </a:lnTo>
                  <a:lnTo>
                    <a:pt x="477" y="195"/>
                  </a:lnTo>
                  <a:lnTo>
                    <a:pt x="499" y="147"/>
                  </a:lnTo>
                  <a:lnTo>
                    <a:pt x="516" y="107"/>
                  </a:lnTo>
                  <a:lnTo>
                    <a:pt x="523" y="88"/>
                  </a:lnTo>
                  <a:lnTo>
                    <a:pt x="527" y="70"/>
                  </a:lnTo>
                  <a:lnTo>
                    <a:pt x="529" y="50"/>
                  </a:lnTo>
                  <a:lnTo>
                    <a:pt x="527" y="35"/>
                  </a:lnTo>
                  <a:lnTo>
                    <a:pt x="525" y="20"/>
                  </a:lnTo>
                  <a:lnTo>
                    <a:pt x="518" y="9"/>
                  </a:lnTo>
                  <a:lnTo>
                    <a:pt x="514" y="5"/>
                  </a:lnTo>
                  <a:lnTo>
                    <a:pt x="510" y="2"/>
                  </a:lnTo>
                  <a:lnTo>
                    <a:pt x="505" y="0"/>
                  </a:lnTo>
                  <a:lnTo>
                    <a:pt x="501" y="0"/>
                  </a:lnTo>
                  <a:lnTo>
                    <a:pt x="472" y="0"/>
                  </a:lnTo>
                  <a:lnTo>
                    <a:pt x="444" y="0"/>
                  </a:lnTo>
                  <a:lnTo>
                    <a:pt x="422" y="0"/>
                  </a:lnTo>
                  <a:lnTo>
                    <a:pt x="411" y="0"/>
                  </a:lnTo>
                  <a:lnTo>
                    <a:pt x="400" y="2"/>
                  </a:lnTo>
                  <a:lnTo>
                    <a:pt x="387" y="2"/>
                  </a:lnTo>
                  <a:lnTo>
                    <a:pt x="140" y="2"/>
                  </a:lnTo>
                  <a:lnTo>
                    <a:pt x="127" y="2"/>
                  </a:lnTo>
                  <a:lnTo>
                    <a:pt x="112" y="2"/>
                  </a:lnTo>
                  <a:lnTo>
                    <a:pt x="103" y="2"/>
                  </a:lnTo>
                  <a:lnTo>
                    <a:pt x="83" y="2"/>
                  </a:lnTo>
                  <a:lnTo>
                    <a:pt x="59" y="2"/>
                  </a:lnTo>
                  <a:lnTo>
                    <a:pt x="35" y="2"/>
                  </a:lnTo>
                  <a:lnTo>
                    <a:pt x="24" y="5"/>
                  </a:lnTo>
                  <a:lnTo>
                    <a:pt x="16" y="11"/>
                  </a:lnTo>
                  <a:lnTo>
                    <a:pt x="9" y="20"/>
                  </a:lnTo>
                  <a:lnTo>
                    <a:pt x="5" y="31"/>
                  </a:lnTo>
                  <a:lnTo>
                    <a:pt x="3" y="44"/>
                  </a:lnTo>
                  <a:lnTo>
                    <a:pt x="0" y="57"/>
                  </a:lnTo>
                  <a:lnTo>
                    <a:pt x="3" y="74"/>
                  </a:lnTo>
                  <a:lnTo>
                    <a:pt x="7" y="90"/>
                  </a:lnTo>
                  <a:lnTo>
                    <a:pt x="20" y="131"/>
                  </a:lnTo>
                  <a:lnTo>
                    <a:pt x="40" y="182"/>
                  </a:lnTo>
                  <a:lnTo>
                    <a:pt x="62" y="234"/>
                  </a:lnTo>
                  <a:lnTo>
                    <a:pt x="83" y="280"/>
                  </a:lnTo>
                  <a:lnTo>
                    <a:pt x="94" y="302"/>
                  </a:lnTo>
                  <a:lnTo>
                    <a:pt x="101" y="321"/>
                  </a:lnTo>
                  <a:lnTo>
                    <a:pt x="103" y="356"/>
                  </a:lnTo>
                  <a:lnTo>
                    <a:pt x="105" y="428"/>
                  </a:lnTo>
                  <a:lnTo>
                    <a:pt x="105" y="621"/>
                  </a:lnTo>
                  <a:lnTo>
                    <a:pt x="422" y="621"/>
                  </a:lnTo>
                  <a:close/>
                </a:path>
              </a:pathLst>
            </a:custGeom>
            <a:solidFill>
              <a:srgbClr val="F9CA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4" name="任意多边形 312093"/>
            <p:cNvSpPr/>
            <p:nvPr/>
          </p:nvSpPr>
          <p:spPr>
            <a:xfrm>
              <a:off x="3877" y="2362"/>
              <a:ext cx="526" cy="621"/>
            </a:xfrm>
            <a:custGeom>
              <a:rect l="0" t="0" r="0" b="0"/>
              <a:pathLst>
                <a:path w="526" h="621">
                  <a:moveTo>
                    <a:pt x="419" y="621"/>
                  </a:moveTo>
                  <a:lnTo>
                    <a:pt x="419" y="437"/>
                  </a:lnTo>
                  <a:lnTo>
                    <a:pt x="419" y="391"/>
                  </a:lnTo>
                  <a:lnTo>
                    <a:pt x="419" y="354"/>
                  </a:lnTo>
                  <a:lnTo>
                    <a:pt x="421" y="339"/>
                  </a:lnTo>
                  <a:lnTo>
                    <a:pt x="423" y="324"/>
                  </a:lnTo>
                  <a:lnTo>
                    <a:pt x="428" y="304"/>
                  </a:lnTo>
                  <a:lnTo>
                    <a:pt x="437" y="284"/>
                  </a:lnTo>
                  <a:lnTo>
                    <a:pt x="452" y="245"/>
                  </a:lnTo>
                  <a:lnTo>
                    <a:pt x="474" y="197"/>
                  </a:lnTo>
                  <a:lnTo>
                    <a:pt x="496" y="147"/>
                  </a:lnTo>
                  <a:lnTo>
                    <a:pt x="513" y="107"/>
                  </a:lnTo>
                  <a:lnTo>
                    <a:pt x="520" y="90"/>
                  </a:lnTo>
                  <a:lnTo>
                    <a:pt x="524" y="70"/>
                  </a:lnTo>
                  <a:lnTo>
                    <a:pt x="526" y="53"/>
                  </a:lnTo>
                  <a:lnTo>
                    <a:pt x="524" y="37"/>
                  </a:lnTo>
                  <a:lnTo>
                    <a:pt x="520" y="22"/>
                  </a:lnTo>
                  <a:lnTo>
                    <a:pt x="515" y="11"/>
                  </a:lnTo>
                  <a:lnTo>
                    <a:pt x="511" y="7"/>
                  </a:lnTo>
                  <a:lnTo>
                    <a:pt x="507" y="5"/>
                  </a:lnTo>
                  <a:lnTo>
                    <a:pt x="502" y="2"/>
                  </a:lnTo>
                  <a:lnTo>
                    <a:pt x="496" y="0"/>
                  </a:lnTo>
                  <a:lnTo>
                    <a:pt x="469" y="0"/>
                  </a:lnTo>
                  <a:lnTo>
                    <a:pt x="441" y="2"/>
                  </a:lnTo>
                  <a:lnTo>
                    <a:pt x="419" y="2"/>
                  </a:lnTo>
                  <a:lnTo>
                    <a:pt x="408" y="2"/>
                  </a:lnTo>
                  <a:lnTo>
                    <a:pt x="397" y="2"/>
                  </a:lnTo>
                  <a:lnTo>
                    <a:pt x="384" y="5"/>
                  </a:lnTo>
                  <a:lnTo>
                    <a:pt x="137" y="5"/>
                  </a:lnTo>
                  <a:lnTo>
                    <a:pt x="126" y="2"/>
                  </a:lnTo>
                  <a:lnTo>
                    <a:pt x="109" y="5"/>
                  </a:lnTo>
                  <a:lnTo>
                    <a:pt x="102" y="5"/>
                  </a:lnTo>
                  <a:lnTo>
                    <a:pt x="83" y="5"/>
                  </a:lnTo>
                  <a:lnTo>
                    <a:pt x="59" y="2"/>
                  </a:lnTo>
                  <a:lnTo>
                    <a:pt x="35" y="5"/>
                  </a:lnTo>
                  <a:lnTo>
                    <a:pt x="24" y="7"/>
                  </a:lnTo>
                  <a:lnTo>
                    <a:pt x="15" y="11"/>
                  </a:lnTo>
                  <a:lnTo>
                    <a:pt x="8" y="20"/>
                  </a:lnTo>
                  <a:lnTo>
                    <a:pt x="4" y="31"/>
                  </a:lnTo>
                  <a:lnTo>
                    <a:pt x="2" y="44"/>
                  </a:lnTo>
                  <a:lnTo>
                    <a:pt x="0" y="59"/>
                  </a:lnTo>
                  <a:lnTo>
                    <a:pt x="2" y="74"/>
                  </a:lnTo>
                  <a:lnTo>
                    <a:pt x="6" y="92"/>
                  </a:lnTo>
                  <a:lnTo>
                    <a:pt x="19" y="133"/>
                  </a:lnTo>
                  <a:lnTo>
                    <a:pt x="39" y="182"/>
                  </a:lnTo>
                  <a:lnTo>
                    <a:pt x="61" y="234"/>
                  </a:lnTo>
                  <a:lnTo>
                    <a:pt x="83" y="280"/>
                  </a:lnTo>
                  <a:lnTo>
                    <a:pt x="94" y="302"/>
                  </a:lnTo>
                  <a:lnTo>
                    <a:pt x="100" y="321"/>
                  </a:lnTo>
                  <a:lnTo>
                    <a:pt x="102" y="356"/>
                  </a:lnTo>
                  <a:lnTo>
                    <a:pt x="102" y="426"/>
                  </a:lnTo>
                  <a:lnTo>
                    <a:pt x="105" y="621"/>
                  </a:lnTo>
                  <a:lnTo>
                    <a:pt x="419" y="621"/>
                  </a:lnTo>
                  <a:close/>
                </a:path>
              </a:pathLst>
            </a:custGeom>
            <a:solidFill>
              <a:srgbClr val="F8C8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5" name="任意多边形 312094"/>
            <p:cNvSpPr/>
            <p:nvPr/>
          </p:nvSpPr>
          <p:spPr>
            <a:xfrm>
              <a:off x="3879" y="2364"/>
              <a:ext cx="522" cy="619"/>
            </a:xfrm>
            <a:custGeom>
              <a:rect l="0" t="0" r="0" b="0"/>
              <a:pathLst>
                <a:path w="522" h="619">
                  <a:moveTo>
                    <a:pt x="417" y="619"/>
                  </a:moveTo>
                  <a:lnTo>
                    <a:pt x="417" y="435"/>
                  </a:lnTo>
                  <a:lnTo>
                    <a:pt x="417" y="387"/>
                  </a:lnTo>
                  <a:lnTo>
                    <a:pt x="417" y="352"/>
                  </a:lnTo>
                  <a:lnTo>
                    <a:pt x="419" y="337"/>
                  </a:lnTo>
                  <a:lnTo>
                    <a:pt x="421" y="322"/>
                  </a:lnTo>
                  <a:lnTo>
                    <a:pt x="426" y="302"/>
                  </a:lnTo>
                  <a:lnTo>
                    <a:pt x="432" y="282"/>
                  </a:lnTo>
                  <a:lnTo>
                    <a:pt x="450" y="243"/>
                  </a:lnTo>
                  <a:lnTo>
                    <a:pt x="470" y="195"/>
                  </a:lnTo>
                  <a:lnTo>
                    <a:pt x="491" y="147"/>
                  </a:lnTo>
                  <a:lnTo>
                    <a:pt x="509" y="107"/>
                  </a:lnTo>
                  <a:lnTo>
                    <a:pt x="518" y="90"/>
                  </a:lnTo>
                  <a:lnTo>
                    <a:pt x="520" y="70"/>
                  </a:lnTo>
                  <a:lnTo>
                    <a:pt x="522" y="53"/>
                  </a:lnTo>
                  <a:lnTo>
                    <a:pt x="522" y="35"/>
                  </a:lnTo>
                  <a:lnTo>
                    <a:pt x="518" y="22"/>
                  </a:lnTo>
                  <a:lnTo>
                    <a:pt x="511" y="11"/>
                  </a:lnTo>
                  <a:lnTo>
                    <a:pt x="509" y="7"/>
                  </a:lnTo>
                  <a:lnTo>
                    <a:pt x="505" y="3"/>
                  </a:lnTo>
                  <a:lnTo>
                    <a:pt x="500" y="0"/>
                  </a:lnTo>
                  <a:lnTo>
                    <a:pt x="494" y="0"/>
                  </a:lnTo>
                  <a:lnTo>
                    <a:pt x="467" y="0"/>
                  </a:lnTo>
                  <a:lnTo>
                    <a:pt x="439" y="3"/>
                  </a:lnTo>
                  <a:lnTo>
                    <a:pt x="415" y="3"/>
                  </a:lnTo>
                  <a:lnTo>
                    <a:pt x="406" y="3"/>
                  </a:lnTo>
                  <a:lnTo>
                    <a:pt x="395" y="3"/>
                  </a:lnTo>
                  <a:lnTo>
                    <a:pt x="382" y="5"/>
                  </a:lnTo>
                  <a:lnTo>
                    <a:pt x="137" y="5"/>
                  </a:lnTo>
                  <a:lnTo>
                    <a:pt x="124" y="3"/>
                  </a:lnTo>
                  <a:lnTo>
                    <a:pt x="109" y="5"/>
                  </a:lnTo>
                  <a:lnTo>
                    <a:pt x="100" y="5"/>
                  </a:lnTo>
                  <a:lnTo>
                    <a:pt x="83" y="3"/>
                  </a:lnTo>
                  <a:lnTo>
                    <a:pt x="59" y="3"/>
                  </a:lnTo>
                  <a:lnTo>
                    <a:pt x="35" y="5"/>
                  </a:lnTo>
                  <a:lnTo>
                    <a:pt x="24" y="7"/>
                  </a:lnTo>
                  <a:lnTo>
                    <a:pt x="15" y="11"/>
                  </a:lnTo>
                  <a:lnTo>
                    <a:pt x="9" y="20"/>
                  </a:lnTo>
                  <a:lnTo>
                    <a:pt x="4" y="31"/>
                  </a:lnTo>
                  <a:lnTo>
                    <a:pt x="2" y="44"/>
                  </a:lnTo>
                  <a:lnTo>
                    <a:pt x="0" y="59"/>
                  </a:lnTo>
                  <a:lnTo>
                    <a:pt x="2" y="75"/>
                  </a:lnTo>
                  <a:lnTo>
                    <a:pt x="6" y="92"/>
                  </a:lnTo>
                  <a:lnTo>
                    <a:pt x="19" y="131"/>
                  </a:lnTo>
                  <a:lnTo>
                    <a:pt x="39" y="182"/>
                  </a:lnTo>
                  <a:lnTo>
                    <a:pt x="61" y="232"/>
                  </a:lnTo>
                  <a:lnTo>
                    <a:pt x="83" y="278"/>
                  </a:lnTo>
                  <a:lnTo>
                    <a:pt x="92" y="300"/>
                  </a:lnTo>
                  <a:lnTo>
                    <a:pt x="98" y="319"/>
                  </a:lnTo>
                  <a:lnTo>
                    <a:pt x="103" y="354"/>
                  </a:lnTo>
                  <a:lnTo>
                    <a:pt x="103" y="424"/>
                  </a:lnTo>
                  <a:lnTo>
                    <a:pt x="103" y="619"/>
                  </a:lnTo>
                  <a:lnTo>
                    <a:pt x="417" y="619"/>
                  </a:lnTo>
                  <a:close/>
                </a:path>
              </a:pathLst>
            </a:custGeom>
            <a:solidFill>
              <a:srgbClr val="F8C6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6" name="任意多边形 312095"/>
            <p:cNvSpPr/>
            <p:nvPr/>
          </p:nvSpPr>
          <p:spPr>
            <a:xfrm>
              <a:off x="3881" y="2367"/>
              <a:ext cx="520" cy="616"/>
            </a:xfrm>
            <a:custGeom>
              <a:rect l="0" t="0" r="0" b="0"/>
              <a:pathLst>
                <a:path w="520" h="616">
                  <a:moveTo>
                    <a:pt x="415" y="616"/>
                  </a:moveTo>
                  <a:lnTo>
                    <a:pt x="415" y="432"/>
                  </a:lnTo>
                  <a:lnTo>
                    <a:pt x="415" y="384"/>
                  </a:lnTo>
                  <a:lnTo>
                    <a:pt x="415" y="349"/>
                  </a:lnTo>
                  <a:lnTo>
                    <a:pt x="417" y="334"/>
                  </a:lnTo>
                  <a:lnTo>
                    <a:pt x="419" y="316"/>
                  </a:lnTo>
                  <a:lnTo>
                    <a:pt x="424" y="299"/>
                  </a:lnTo>
                  <a:lnTo>
                    <a:pt x="430" y="279"/>
                  </a:lnTo>
                  <a:lnTo>
                    <a:pt x="446" y="240"/>
                  </a:lnTo>
                  <a:lnTo>
                    <a:pt x="468" y="192"/>
                  </a:lnTo>
                  <a:lnTo>
                    <a:pt x="489" y="144"/>
                  </a:lnTo>
                  <a:lnTo>
                    <a:pt x="507" y="107"/>
                  </a:lnTo>
                  <a:lnTo>
                    <a:pt x="513" y="87"/>
                  </a:lnTo>
                  <a:lnTo>
                    <a:pt x="518" y="69"/>
                  </a:lnTo>
                  <a:lnTo>
                    <a:pt x="520" y="50"/>
                  </a:lnTo>
                  <a:lnTo>
                    <a:pt x="518" y="34"/>
                  </a:lnTo>
                  <a:lnTo>
                    <a:pt x="516" y="21"/>
                  </a:lnTo>
                  <a:lnTo>
                    <a:pt x="509" y="8"/>
                  </a:lnTo>
                  <a:lnTo>
                    <a:pt x="505" y="6"/>
                  </a:lnTo>
                  <a:lnTo>
                    <a:pt x="500" y="2"/>
                  </a:lnTo>
                  <a:lnTo>
                    <a:pt x="496" y="0"/>
                  </a:lnTo>
                  <a:lnTo>
                    <a:pt x="492" y="0"/>
                  </a:lnTo>
                  <a:lnTo>
                    <a:pt x="465" y="0"/>
                  </a:lnTo>
                  <a:lnTo>
                    <a:pt x="437" y="0"/>
                  </a:lnTo>
                  <a:lnTo>
                    <a:pt x="413" y="2"/>
                  </a:lnTo>
                  <a:lnTo>
                    <a:pt x="404" y="2"/>
                  </a:lnTo>
                  <a:lnTo>
                    <a:pt x="393" y="2"/>
                  </a:lnTo>
                  <a:lnTo>
                    <a:pt x="380" y="2"/>
                  </a:lnTo>
                  <a:lnTo>
                    <a:pt x="138" y="2"/>
                  </a:lnTo>
                  <a:lnTo>
                    <a:pt x="125" y="2"/>
                  </a:lnTo>
                  <a:lnTo>
                    <a:pt x="109" y="2"/>
                  </a:lnTo>
                  <a:lnTo>
                    <a:pt x="101" y="2"/>
                  </a:lnTo>
                  <a:lnTo>
                    <a:pt x="83" y="2"/>
                  </a:lnTo>
                  <a:lnTo>
                    <a:pt x="59" y="2"/>
                  </a:lnTo>
                  <a:lnTo>
                    <a:pt x="35" y="2"/>
                  </a:lnTo>
                  <a:lnTo>
                    <a:pt x="24" y="6"/>
                  </a:lnTo>
                  <a:lnTo>
                    <a:pt x="15" y="10"/>
                  </a:lnTo>
                  <a:lnTo>
                    <a:pt x="9" y="19"/>
                  </a:lnTo>
                  <a:lnTo>
                    <a:pt x="4" y="30"/>
                  </a:lnTo>
                  <a:lnTo>
                    <a:pt x="2" y="43"/>
                  </a:lnTo>
                  <a:lnTo>
                    <a:pt x="0" y="56"/>
                  </a:lnTo>
                  <a:lnTo>
                    <a:pt x="2" y="74"/>
                  </a:lnTo>
                  <a:lnTo>
                    <a:pt x="7" y="89"/>
                  </a:lnTo>
                  <a:lnTo>
                    <a:pt x="20" y="131"/>
                  </a:lnTo>
                  <a:lnTo>
                    <a:pt x="39" y="179"/>
                  </a:lnTo>
                  <a:lnTo>
                    <a:pt x="61" y="229"/>
                  </a:lnTo>
                  <a:lnTo>
                    <a:pt x="83" y="275"/>
                  </a:lnTo>
                  <a:lnTo>
                    <a:pt x="92" y="297"/>
                  </a:lnTo>
                  <a:lnTo>
                    <a:pt x="98" y="316"/>
                  </a:lnTo>
                  <a:lnTo>
                    <a:pt x="101" y="351"/>
                  </a:lnTo>
                  <a:lnTo>
                    <a:pt x="103" y="421"/>
                  </a:lnTo>
                  <a:lnTo>
                    <a:pt x="103" y="616"/>
                  </a:lnTo>
                  <a:lnTo>
                    <a:pt x="415" y="616"/>
                  </a:lnTo>
                  <a:close/>
                </a:path>
              </a:pathLst>
            </a:custGeom>
            <a:solidFill>
              <a:srgbClr val="F7C3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7" name="任意多边形 312096"/>
            <p:cNvSpPr/>
            <p:nvPr/>
          </p:nvSpPr>
          <p:spPr>
            <a:xfrm>
              <a:off x="3883" y="2369"/>
              <a:ext cx="516" cy="614"/>
            </a:xfrm>
            <a:custGeom>
              <a:rect l="0" t="0" r="0" b="0"/>
              <a:pathLst>
                <a:path w="516" h="614">
                  <a:moveTo>
                    <a:pt x="413" y="614"/>
                  </a:moveTo>
                  <a:lnTo>
                    <a:pt x="413" y="428"/>
                  </a:lnTo>
                  <a:lnTo>
                    <a:pt x="413" y="382"/>
                  </a:lnTo>
                  <a:lnTo>
                    <a:pt x="413" y="347"/>
                  </a:lnTo>
                  <a:lnTo>
                    <a:pt x="413" y="332"/>
                  </a:lnTo>
                  <a:lnTo>
                    <a:pt x="417" y="314"/>
                  </a:lnTo>
                  <a:lnTo>
                    <a:pt x="422" y="297"/>
                  </a:lnTo>
                  <a:lnTo>
                    <a:pt x="428" y="277"/>
                  </a:lnTo>
                  <a:lnTo>
                    <a:pt x="444" y="240"/>
                  </a:lnTo>
                  <a:lnTo>
                    <a:pt x="466" y="190"/>
                  </a:lnTo>
                  <a:lnTo>
                    <a:pt x="487" y="144"/>
                  </a:lnTo>
                  <a:lnTo>
                    <a:pt x="505" y="105"/>
                  </a:lnTo>
                  <a:lnTo>
                    <a:pt x="511" y="87"/>
                  </a:lnTo>
                  <a:lnTo>
                    <a:pt x="516" y="67"/>
                  </a:lnTo>
                  <a:lnTo>
                    <a:pt x="516" y="50"/>
                  </a:lnTo>
                  <a:lnTo>
                    <a:pt x="516" y="35"/>
                  </a:lnTo>
                  <a:lnTo>
                    <a:pt x="511" y="19"/>
                  </a:lnTo>
                  <a:lnTo>
                    <a:pt x="507" y="8"/>
                  </a:lnTo>
                  <a:lnTo>
                    <a:pt x="503" y="4"/>
                  </a:lnTo>
                  <a:lnTo>
                    <a:pt x="498" y="2"/>
                  </a:lnTo>
                  <a:lnTo>
                    <a:pt x="494" y="0"/>
                  </a:lnTo>
                  <a:lnTo>
                    <a:pt x="490" y="0"/>
                  </a:lnTo>
                  <a:lnTo>
                    <a:pt x="461" y="0"/>
                  </a:lnTo>
                  <a:lnTo>
                    <a:pt x="433" y="0"/>
                  </a:lnTo>
                  <a:lnTo>
                    <a:pt x="411" y="0"/>
                  </a:lnTo>
                  <a:lnTo>
                    <a:pt x="402" y="2"/>
                  </a:lnTo>
                  <a:lnTo>
                    <a:pt x="391" y="2"/>
                  </a:lnTo>
                  <a:lnTo>
                    <a:pt x="378" y="2"/>
                  </a:lnTo>
                  <a:lnTo>
                    <a:pt x="136" y="2"/>
                  </a:lnTo>
                  <a:lnTo>
                    <a:pt x="123" y="2"/>
                  </a:lnTo>
                  <a:lnTo>
                    <a:pt x="107" y="2"/>
                  </a:lnTo>
                  <a:lnTo>
                    <a:pt x="101" y="2"/>
                  </a:lnTo>
                  <a:lnTo>
                    <a:pt x="81" y="2"/>
                  </a:lnTo>
                  <a:lnTo>
                    <a:pt x="57" y="2"/>
                  </a:lnTo>
                  <a:lnTo>
                    <a:pt x="35" y="2"/>
                  </a:lnTo>
                  <a:lnTo>
                    <a:pt x="24" y="4"/>
                  </a:lnTo>
                  <a:lnTo>
                    <a:pt x="15" y="11"/>
                  </a:lnTo>
                  <a:lnTo>
                    <a:pt x="9" y="19"/>
                  </a:lnTo>
                  <a:lnTo>
                    <a:pt x="5" y="30"/>
                  </a:lnTo>
                  <a:lnTo>
                    <a:pt x="0" y="41"/>
                  </a:lnTo>
                  <a:lnTo>
                    <a:pt x="0" y="57"/>
                  </a:lnTo>
                  <a:lnTo>
                    <a:pt x="2" y="72"/>
                  </a:lnTo>
                  <a:lnTo>
                    <a:pt x="7" y="89"/>
                  </a:lnTo>
                  <a:lnTo>
                    <a:pt x="20" y="129"/>
                  </a:lnTo>
                  <a:lnTo>
                    <a:pt x="40" y="177"/>
                  </a:lnTo>
                  <a:lnTo>
                    <a:pt x="61" y="229"/>
                  </a:lnTo>
                  <a:lnTo>
                    <a:pt x="81" y="275"/>
                  </a:lnTo>
                  <a:lnTo>
                    <a:pt x="92" y="295"/>
                  </a:lnTo>
                  <a:lnTo>
                    <a:pt x="99" y="314"/>
                  </a:lnTo>
                  <a:lnTo>
                    <a:pt x="101" y="349"/>
                  </a:lnTo>
                  <a:lnTo>
                    <a:pt x="101" y="417"/>
                  </a:lnTo>
                  <a:lnTo>
                    <a:pt x="103" y="614"/>
                  </a:lnTo>
                  <a:lnTo>
                    <a:pt x="413" y="614"/>
                  </a:lnTo>
                  <a:close/>
                </a:path>
              </a:pathLst>
            </a:custGeom>
            <a:solidFill>
              <a:srgbClr val="F7C1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8" name="任意多边形 312097"/>
            <p:cNvSpPr/>
            <p:nvPr/>
          </p:nvSpPr>
          <p:spPr>
            <a:xfrm>
              <a:off x="3885" y="2371"/>
              <a:ext cx="514" cy="612"/>
            </a:xfrm>
            <a:custGeom>
              <a:rect l="0" t="0" r="0" b="0"/>
              <a:pathLst>
                <a:path w="514" h="612">
                  <a:moveTo>
                    <a:pt x="411" y="612"/>
                  </a:moveTo>
                  <a:lnTo>
                    <a:pt x="411" y="426"/>
                  </a:lnTo>
                  <a:lnTo>
                    <a:pt x="411" y="380"/>
                  </a:lnTo>
                  <a:lnTo>
                    <a:pt x="411" y="345"/>
                  </a:lnTo>
                  <a:lnTo>
                    <a:pt x="411" y="330"/>
                  </a:lnTo>
                  <a:lnTo>
                    <a:pt x="415" y="312"/>
                  </a:lnTo>
                  <a:lnTo>
                    <a:pt x="420" y="295"/>
                  </a:lnTo>
                  <a:lnTo>
                    <a:pt x="426" y="275"/>
                  </a:lnTo>
                  <a:lnTo>
                    <a:pt x="442" y="238"/>
                  </a:lnTo>
                  <a:lnTo>
                    <a:pt x="464" y="190"/>
                  </a:lnTo>
                  <a:lnTo>
                    <a:pt x="483" y="142"/>
                  </a:lnTo>
                  <a:lnTo>
                    <a:pt x="501" y="105"/>
                  </a:lnTo>
                  <a:lnTo>
                    <a:pt x="507" y="85"/>
                  </a:lnTo>
                  <a:lnTo>
                    <a:pt x="512" y="68"/>
                  </a:lnTo>
                  <a:lnTo>
                    <a:pt x="514" y="50"/>
                  </a:lnTo>
                  <a:lnTo>
                    <a:pt x="512" y="33"/>
                  </a:lnTo>
                  <a:lnTo>
                    <a:pt x="509" y="20"/>
                  </a:lnTo>
                  <a:lnTo>
                    <a:pt x="503" y="9"/>
                  </a:lnTo>
                  <a:lnTo>
                    <a:pt x="499" y="4"/>
                  </a:lnTo>
                  <a:lnTo>
                    <a:pt x="496" y="2"/>
                  </a:lnTo>
                  <a:lnTo>
                    <a:pt x="490" y="0"/>
                  </a:lnTo>
                  <a:lnTo>
                    <a:pt x="485" y="0"/>
                  </a:lnTo>
                  <a:lnTo>
                    <a:pt x="459" y="0"/>
                  </a:lnTo>
                  <a:lnTo>
                    <a:pt x="431" y="0"/>
                  </a:lnTo>
                  <a:lnTo>
                    <a:pt x="409" y="0"/>
                  </a:lnTo>
                  <a:lnTo>
                    <a:pt x="400" y="0"/>
                  </a:lnTo>
                  <a:lnTo>
                    <a:pt x="389" y="2"/>
                  </a:lnTo>
                  <a:lnTo>
                    <a:pt x="376" y="2"/>
                  </a:lnTo>
                  <a:lnTo>
                    <a:pt x="136" y="2"/>
                  </a:lnTo>
                  <a:lnTo>
                    <a:pt x="123" y="2"/>
                  </a:lnTo>
                  <a:lnTo>
                    <a:pt x="107" y="2"/>
                  </a:lnTo>
                  <a:lnTo>
                    <a:pt x="101" y="2"/>
                  </a:lnTo>
                  <a:lnTo>
                    <a:pt x="81" y="2"/>
                  </a:lnTo>
                  <a:lnTo>
                    <a:pt x="57" y="2"/>
                  </a:lnTo>
                  <a:lnTo>
                    <a:pt x="33" y="2"/>
                  </a:lnTo>
                  <a:lnTo>
                    <a:pt x="24" y="4"/>
                  </a:lnTo>
                  <a:lnTo>
                    <a:pt x="16" y="11"/>
                  </a:lnTo>
                  <a:lnTo>
                    <a:pt x="9" y="17"/>
                  </a:lnTo>
                  <a:lnTo>
                    <a:pt x="5" y="28"/>
                  </a:lnTo>
                  <a:lnTo>
                    <a:pt x="0" y="41"/>
                  </a:lnTo>
                  <a:lnTo>
                    <a:pt x="0" y="57"/>
                  </a:lnTo>
                  <a:lnTo>
                    <a:pt x="3" y="72"/>
                  </a:lnTo>
                  <a:lnTo>
                    <a:pt x="7" y="87"/>
                  </a:lnTo>
                  <a:lnTo>
                    <a:pt x="20" y="129"/>
                  </a:lnTo>
                  <a:lnTo>
                    <a:pt x="38" y="177"/>
                  </a:lnTo>
                  <a:lnTo>
                    <a:pt x="59" y="227"/>
                  </a:lnTo>
                  <a:lnTo>
                    <a:pt x="81" y="273"/>
                  </a:lnTo>
                  <a:lnTo>
                    <a:pt x="92" y="293"/>
                  </a:lnTo>
                  <a:lnTo>
                    <a:pt x="97" y="312"/>
                  </a:lnTo>
                  <a:lnTo>
                    <a:pt x="101" y="347"/>
                  </a:lnTo>
                  <a:lnTo>
                    <a:pt x="101" y="415"/>
                  </a:lnTo>
                  <a:lnTo>
                    <a:pt x="103" y="612"/>
                  </a:lnTo>
                  <a:lnTo>
                    <a:pt x="411" y="612"/>
                  </a:lnTo>
                  <a:close/>
                </a:path>
              </a:pathLst>
            </a:custGeom>
            <a:solidFill>
              <a:srgbClr val="F7BF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099" name="任意多边形 312098"/>
            <p:cNvSpPr/>
            <p:nvPr/>
          </p:nvSpPr>
          <p:spPr>
            <a:xfrm>
              <a:off x="3888" y="2371"/>
              <a:ext cx="511" cy="612"/>
            </a:xfrm>
            <a:custGeom>
              <a:rect l="0" t="0" r="0" b="0"/>
              <a:pathLst>
                <a:path w="511" h="612">
                  <a:moveTo>
                    <a:pt x="408" y="612"/>
                  </a:moveTo>
                  <a:lnTo>
                    <a:pt x="408" y="426"/>
                  </a:lnTo>
                  <a:lnTo>
                    <a:pt x="408" y="380"/>
                  </a:lnTo>
                  <a:lnTo>
                    <a:pt x="408" y="345"/>
                  </a:lnTo>
                  <a:lnTo>
                    <a:pt x="408" y="330"/>
                  </a:lnTo>
                  <a:lnTo>
                    <a:pt x="410" y="312"/>
                  </a:lnTo>
                  <a:lnTo>
                    <a:pt x="417" y="295"/>
                  </a:lnTo>
                  <a:lnTo>
                    <a:pt x="423" y="275"/>
                  </a:lnTo>
                  <a:lnTo>
                    <a:pt x="439" y="238"/>
                  </a:lnTo>
                  <a:lnTo>
                    <a:pt x="458" y="190"/>
                  </a:lnTo>
                  <a:lnTo>
                    <a:pt x="480" y="142"/>
                  </a:lnTo>
                  <a:lnTo>
                    <a:pt x="498" y="105"/>
                  </a:lnTo>
                  <a:lnTo>
                    <a:pt x="504" y="87"/>
                  </a:lnTo>
                  <a:lnTo>
                    <a:pt x="509" y="70"/>
                  </a:lnTo>
                  <a:lnTo>
                    <a:pt x="511" y="50"/>
                  </a:lnTo>
                  <a:lnTo>
                    <a:pt x="509" y="35"/>
                  </a:lnTo>
                  <a:lnTo>
                    <a:pt x="504" y="22"/>
                  </a:lnTo>
                  <a:lnTo>
                    <a:pt x="500" y="11"/>
                  </a:lnTo>
                  <a:lnTo>
                    <a:pt x="496" y="6"/>
                  </a:lnTo>
                  <a:lnTo>
                    <a:pt x="491" y="4"/>
                  </a:lnTo>
                  <a:lnTo>
                    <a:pt x="487" y="2"/>
                  </a:lnTo>
                  <a:lnTo>
                    <a:pt x="482" y="0"/>
                  </a:lnTo>
                  <a:lnTo>
                    <a:pt x="456" y="2"/>
                  </a:lnTo>
                  <a:lnTo>
                    <a:pt x="428" y="2"/>
                  </a:lnTo>
                  <a:lnTo>
                    <a:pt x="406" y="2"/>
                  </a:lnTo>
                  <a:lnTo>
                    <a:pt x="397" y="2"/>
                  </a:lnTo>
                  <a:lnTo>
                    <a:pt x="386" y="4"/>
                  </a:lnTo>
                  <a:lnTo>
                    <a:pt x="373" y="4"/>
                  </a:lnTo>
                  <a:lnTo>
                    <a:pt x="135" y="4"/>
                  </a:lnTo>
                  <a:lnTo>
                    <a:pt x="122" y="4"/>
                  </a:lnTo>
                  <a:lnTo>
                    <a:pt x="107" y="4"/>
                  </a:lnTo>
                  <a:lnTo>
                    <a:pt x="98" y="4"/>
                  </a:lnTo>
                  <a:lnTo>
                    <a:pt x="80" y="4"/>
                  </a:lnTo>
                  <a:lnTo>
                    <a:pt x="56" y="4"/>
                  </a:lnTo>
                  <a:lnTo>
                    <a:pt x="32" y="4"/>
                  </a:lnTo>
                  <a:lnTo>
                    <a:pt x="24" y="6"/>
                  </a:lnTo>
                  <a:lnTo>
                    <a:pt x="15" y="11"/>
                  </a:lnTo>
                  <a:lnTo>
                    <a:pt x="8" y="20"/>
                  </a:lnTo>
                  <a:lnTo>
                    <a:pt x="4" y="30"/>
                  </a:lnTo>
                  <a:lnTo>
                    <a:pt x="0" y="44"/>
                  </a:lnTo>
                  <a:lnTo>
                    <a:pt x="0" y="57"/>
                  </a:lnTo>
                  <a:lnTo>
                    <a:pt x="2" y="72"/>
                  </a:lnTo>
                  <a:lnTo>
                    <a:pt x="6" y="89"/>
                  </a:lnTo>
                  <a:lnTo>
                    <a:pt x="19" y="129"/>
                  </a:lnTo>
                  <a:lnTo>
                    <a:pt x="37" y="177"/>
                  </a:lnTo>
                  <a:lnTo>
                    <a:pt x="59" y="227"/>
                  </a:lnTo>
                  <a:lnTo>
                    <a:pt x="80" y="273"/>
                  </a:lnTo>
                  <a:lnTo>
                    <a:pt x="89" y="293"/>
                  </a:lnTo>
                  <a:lnTo>
                    <a:pt x="96" y="312"/>
                  </a:lnTo>
                  <a:lnTo>
                    <a:pt x="98" y="347"/>
                  </a:lnTo>
                  <a:lnTo>
                    <a:pt x="100" y="415"/>
                  </a:lnTo>
                  <a:lnTo>
                    <a:pt x="100" y="612"/>
                  </a:lnTo>
                  <a:lnTo>
                    <a:pt x="408" y="612"/>
                  </a:lnTo>
                  <a:close/>
                </a:path>
              </a:pathLst>
            </a:custGeom>
            <a:solidFill>
              <a:srgbClr val="F6BD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0" name="任意多边形 312099"/>
            <p:cNvSpPr/>
            <p:nvPr/>
          </p:nvSpPr>
          <p:spPr>
            <a:xfrm>
              <a:off x="3890" y="2373"/>
              <a:ext cx="507" cy="610"/>
            </a:xfrm>
            <a:custGeom>
              <a:rect l="0" t="0" r="0" b="0"/>
              <a:pathLst>
                <a:path w="507" h="610">
                  <a:moveTo>
                    <a:pt x="404" y="610"/>
                  </a:moveTo>
                  <a:lnTo>
                    <a:pt x="404" y="424"/>
                  </a:lnTo>
                  <a:lnTo>
                    <a:pt x="404" y="376"/>
                  </a:lnTo>
                  <a:lnTo>
                    <a:pt x="404" y="343"/>
                  </a:lnTo>
                  <a:lnTo>
                    <a:pt x="406" y="328"/>
                  </a:lnTo>
                  <a:lnTo>
                    <a:pt x="408" y="310"/>
                  </a:lnTo>
                  <a:lnTo>
                    <a:pt x="413" y="293"/>
                  </a:lnTo>
                  <a:lnTo>
                    <a:pt x="421" y="273"/>
                  </a:lnTo>
                  <a:lnTo>
                    <a:pt x="437" y="236"/>
                  </a:lnTo>
                  <a:lnTo>
                    <a:pt x="456" y="188"/>
                  </a:lnTo>
                  <a:lnTo>
                    <a:pt x="478" y="142"/>
                  </a:lnTo>
                  <a:lnTo>
                    <a:pt x="496" y="105"/>
                  </a:lnTo>
                  <a:lnTo>
                    <a:pt x="502" y="85"/>
                  </a:lnTo>
                  <a:lnTo>
                    <a:pt x="504" y="68"/>
                  </a:lnTo>
                  <a:lnTo>
                    <a:pt x="507" y="50"/>
                  </a:lnTo>
                  <a:lnTo>
                    <a:pt x="507" y="35"/>
                  </a:lnTo>
                  <a:lnTo>
                    <a:pt x="502" y="22"/>
                  </a:lnTo>
                  <a:lnTo>
                    <a:pt x="496" y="11"/>
                  </a:lnTo>
                  <a:lnTo>
                    <a:pt x="494" y="7"/>
                  </a:lnTo>
                  <a:lnTo>
                    <a:pt x="489" y="2"/>
                  </a:lnTo>
                  <a:lnTo>
                    <a:pt x="485" y="2"/>
                  </a:lnTo>
                  <a:lnTo>
                    <a:pt x="480" y="0"/>
                  </a:lnTo>
                  <a:lnTo>
                    <a:pt x="452" y="0"/>
                  </a:lnTo>
                  <a:lnTo>
                    <a:pt x="426" y="2"/>
                  </a:lnTo>
                  <a:lnTo>
                    <a:pt x="404" y="2"/>
                  </a:lnTo>
                  <a:lnTo>
                    <a:pt x="395" y="2"/>
                  </a:lnTo>
                  <a:lnTo>
                    <a:pt x="384" y="2"/>
                  </a:lnTo>
                  <a:lnTo>
                    <a:pt x="371" y="4"/>
                  </a:lnTo>
                  <a:lnTo>
                    <a:pt x="133" y="4"/>
                  </a:lnTo>
                  <a:lnTo>
                    <a:pt x="120" y="2"/>
                  </a:lnTo>
                  <a:lnTo>
                    <a:pt x="105" y="4"/>
                  </a:lnTo>
                  <a:lnTo>
                    <a:pt x="98" y="4"/>
                  </a:lnTo>
                  <a:lnTo>
                    <a:pt x="81" y="2"/>
                  </a:lnTo>
                  <a:lnTo>
                    <a:pt x="57" y="2"/>
                  </a:lnTo>
                  <a:lnTo>
                    <a:pt x="33" y="4"/>
                  </a:lnTo>
                  <a:lnTo>
                    <a:pt x="24" y="7"/>
                  </a:lnTo>
                  <a:lnTo>
                    <a:pt x="15" y="11"/>
                  </a:lnTo>
                  <a:lnTo>
                    <a:pt x="8" y="20"/>
                  </a:lnTo>
                  <a:lnTo>
                    <a:pt x="4" y="31"/>
                  </a:lnTo>
                  <a:lnTo>
                    <a:pt x="0" y="44"/>
                  </a:lnTo>
                  <a:lnTo>
                    <a:pt x="0" y="57"/>
                  </a:lnTo>
                  <a:lnTo>
                    <a:pt x="2" y="72"/>
                  </a:lnTo>
                  <a:lnTo>
                    <a:pt x="6" y="87"/>
                  </a:lnTo>
                  <a:lnTo>
                    <a:pt x="19" y="127"/>
                  </a:lnTo>
                  <a:lnTo>
                    <a:pt x="37" y="175"/>
                  </a:lnTo>
                  <a:lnTo>
                    <a:pt x="59" y="225"/>
                  </a:lnTo>
                  <a:lnTo>
                    <a:pt x="81" y="271"/>
                  </a:lnTo>
                  <a:lnTo>
                    <a:pt x="89" y="291"/>
                  </a:lnTo>
                  <a:lnTo>
                    <a:pt x="96" y="310"/>
                  </a:lnTo>
                  <a:lnTo>
                    <a:pt x="98" y="345"/>
                  </a:lnTo>
                  <a:lnTo>
                    <a:pt x="100" y="411"/>
                  </a:lnTo>
                  <a:lnTo>
                    <a:pt x="100" y="610"/>
                  </a:lnTo>
                  <a:lnTo>
                    <a:pt x="404" y="610"/>
                  </a:lnTo>
                  <a:close/>
                </a:path>
              </a:pathLst>
            </a:custGeom>
            <a:solidFill>
              <a:srgbClr val="F6BA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1" name="任意多边形 312100"/>
            <p:cNvSpPr/>
            <p:nvPr/>
          </p:nvSpPr>
          <p:spPr>
            <a:xfrm>
              <a:off x="3892" y="2375"/>
              <a:ext cx="505" cy="608"/>
            </a:xfrm>
            <a:custGeom>
              <a:rect l="0" t="0" r="0" b="0"/>
              <a:pathLst>
                <a:path w="505" h="608">
                  <a:moveTo>
                    <a:pt x="402" y="608"/>
                  </a:moveTo>
                  <a:lnTo>
                    <a:pt x="402" y="420"/>
                  </a:lnTo>
                  <a:lnTo>
                    <a:pt x="402" y="374"/>
                  </a:lnTo>
                  <a:lnTo>
                    <a:pt x="402" y="341"/>
                  </a:lnTo>
                  <a:lnTo>
                    <a:pt x="404" y="326"/>
                  </a:lnTo>
                  <a:lnTo>
                    <a:pt x="406" y="308"/>
                  </a:lnTo>
                  <a:lnTo>
                    <a:pt x="411" y="291"/>
                  </a:lnTo>
                  <a:lnTo>
                    <a:pt x="417" y="271"/>
                  </a:lnTo>
                  <a:lnTo>
                    <a:pt x="433" y="234"/>
                  </a:lnTo>
                  <a:lnTo>
                    <a:pt x="454" y="188"/>
                  </a:lnTo>
                  <a:lnTo>
                    <a:pt x="474" y="140"/>
                  </a:lnTo>
                  <a:lnTo>
                    <a:pt x="492" y="103"/>
                  </a:lnTo>
                  <a:lnTo>
                    <a:pt x="498" y="85"/>
                  </a:lnTo>
                  <a:lnTo>
                    <a:pt x="502" y="68"/>
                  </a:lnTo>
                  <a:lnTo>
                    <a:pt x="505" y="51"/>
                  </a:lnTo>
                  <a:lnTo>
                    <a:pt x="502" y="35"/>
                  </a:lnTo>
                  <a:lnTo>
                    <a:pt x="500" y="20"/>
                  </a:lnTo>
                  <a:lnTo>
                    <a:pt x="494" y="9"/>
                  </a:lnTo>
                  <a:lnTo>
                    <a:pt x="489" y="7"/>
                  </a:lnTo>
                  <a:lnTo>
                    <a:pt x="487" y="2"/>
                  </a:lnTo>
                  <a:lnTo>
                    <a:pt x="481" y="0"/>
                  </a:lnTo>
                  <a:lnTo>
                    <a:pt x="476" y="0"/>
                  </a:lnTo>
                  <a:lnTo>
                    <a:pt x="450" y="0"/>
                  </a:lnTo>
                  <a:lnTo>
                    <a:pt x="424" y="0"/>
                  </a:lnTo>
                  <a:lnTo>
                    <a:pt x="402" y="2"/>
                  </a:lnTo>
                  <a:lnTo>
                    <a:pt x="393" y="2"/>
                  </a:lnTo>
                  <a:lnTo>
                    <a:pt x="382" y="2"/>
                  </a:lnTo>
                  <a:lnTo>
                    <a:pt x="369" y="2"/>
                  </a:lnTo>
                  <a:lnTo>
                    <a:pt x="133" y="2"/>
                  </a:lnTo>
                  <a:lnTo>
                    <a:pt x="120" y="2"/>
                  </a:lnTo>
                  <a:lnTo>
                    <a:pt x="105" y="2"/>
                  </a:lnTo>
                  <a:lnTo>
                    <a:pt x="98" y="2"/>
                  </a:lnTo>
                  <a:lnTo>
                    <a:pt x="79" y="2"/>
                  </a:lnTo>
                  <a:lnTo>
                    <a:pt x="57" y="2"/>
                  </a:lnTo>
                  <a:lnTo>
                    <a:pt x="33" y="2"/>
                  </a:lnTo>
                  <a:lnTo>
                    <a:pt x="22" y="7"/>
                  </a:lnTo>
                  <a:lnTo>
                    <a:pt x="15" y="11"/>
                  </a:lnTo>
                  <a:lnTo>
                    <a:pt x="9" y="20"/>
                  </a:lnTo>
                  <a:lnTo>
                    <a:pt x="4" y="31"/>
                  </a:lnTo>
                  <a:lnTo>
                    <a:pt x="0" y="42"/>
                  </a:lnTo>
                  <a:lnTo>
                    <a:pt x="0" y="57"/>
                  </a:lnTo>
                  <a:lnTo>
                    <a:pt x="2" y="72"/>
                  </a:lnTo>
                  <a:lnTo>
                    <a:pt x="4" y="88"/>
                  </a:lnTo>
                  <a:lnTo>
                    <a:pt x="17" y="127"/>
                  </a:lnTo>
                  <a:lnTo>
                    <a:pt x="37" y="175"/>
                  </a:lnTo>
                  <a:lnTo>
                    <a:pt x="59" y="223"/>
                  </a:lnTo>
                  <a:lnTo>
                    <a:pt x="79" y="269"/>
                  </a:lnTo>
                  <a:lnTo>
                    <a:pt x="90" y="289"/>
                  </a:lnTo>
                  <a:lnTo>
                    <a:pt x="96" y="308"/>
                  </a:lnTo>
                  <a:lnTo>
                    <a:pt x="98" y="341"/>
                  </a:lnTo>
                  <a:lnTo>
                    <a:pt x="98" y="409"/>
                  </a:lnTo>
                  <a:lnTo>
                    <a:pt x="100" y="608"/>
                  </a:lnTo>
                  <a:lnTo>
                    <a:pt x="402" y="608"/>
                  </a:lnTo>
                  <a:close/>
                </a:path>
              </a:pathLst>
            </a:custGeom>
            <a:solidFill>
              <a:srgbClr val="F5B8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2" name="任意多边形 312101"/>
            <p:cNvSpPr/>
            <p:nvPr/>
          </p:nvSpPr>
          <p:spPr>
            <a:xfrm>
              <a:off x="3894" y="2377"/>
              <a:ext cx="500" cy="606"/>
            </a:xfrm>
            <a:custGeom>
              <a:rect l="0" t="0" r="0" b="0"/>
              <a:pathLst>
                <a:path w="500" h="606">
                  <a:moveTo>
                    <a:pt x="400" y="606"/>
                  </a:moveTo>
                  <a:lnTo>
                    <a:pt x="400" y="418"/>
                  </a:lnTo>
                  <a:lnTo>
                    <a:pt x="400" y="372"/>
                  </a:lnTo>
                  <a:lnTo>
                    <a:pt x="400" y="337"/>
                  </a:lnTo>
                  <a:lnTo>
                    <a:pt x="402" y="322"/>
                  </a:lnTo>
                  <a:lnTo>
                    <a:pt x="404" y="306"/>
                  </a:lnTo>
                  <a:lnTo>
                    <a:pt x="409" y="289"/>
                  </a:lnTo>
                  <a:lnTo>
                    <a:pt x="415" y="269"/>
                  </a:lnTo>
                  <a:lnTo>
                    <a:pt x="431" y="232"/>
                  </a:lnTo>
                  <a:lnTo>
                    <a:pt x="450" y="186"/>
                  </a:lnTo>
                  <a:lnTo>
                    <a:pt x="472" y="140"/>
                  </a:lnTo>
                  <a:lnTo>
                    <a:pt x="490" y="103"/>
                  </a:lnTo>
                  <a:lnTo>
                    <a:pt x="496" y="86"/>
                  </a:lnTo>
                  <a:lnTo>
                    <a:pt x="500" y="66"/>
                  </a:lnTo>
                  <a:lnTo>
                    <a:pt x="500" y="51"/>
                  </a:lnTo>
                  <a:lnTo>
                    <a:pt x="500" y="33"/>
                  </a:lnTo>
                  <a:lnTo>
                    <a:pt x="496" y="20"/>
                  </a:lnTo>
                  <a:lnTo>
                    <a:pt x="492" y="9"/>
                  </a:lnTo>
                  <a:lnTo>
                    <a:pt x="487" y="5"/>
                  </a:lnTo>
                  <a:lnTo>
                    <a:pt x="483" y="3"/>
                  </a:lnTo>
                  <a:lnTo>
                    <a:pt x="479" y="0"/>
                  </a:lnTo>
                  <a:lnTo>
                    <a:pt x="474" y="0"/>
                  </a:lnTo>
                  <a:lnTo>
                    <a:pt x="448" y="0"/>
                  </a:lnTo>
                  <a:lnTo>
                    <a:pt x="420" y="0"/>
                  </a:lnTo>
                  <a:lnTo>
                    <a:pt x="400" y="0"/>
                  </a:lnTo>
                  <a:lnTo>
                    <a:pt x="391" y="3"/>
                  </a:lnTo>
                  <a:lnTo>
                    <a:pt x="380" y="3"/>
                  </a:lnTo>
                  <a:lnTo>
                    <a:pt x="367" y="3"/>
                  </a:lnTo>
                  <a:lnTo>
                    <a:pt x="131" y="3"/>
                  </a:lnTo>
                  <a:lnTo>
                    <a:pt x="120" y="3"/>
                  </a:lnTo>
                  <a:lnTo>
                    <a:pt x="105" y="3"/>
                  </a:lnTo>
                  <a:lnTo>
                    <a:pt x="96" y="3"/>
                  </a:lnTo>
                  <a:lnTo>
                    <a:pt x="79" y="3"/>
                  </a:lnTo>
                  <a:lnTo>
                    <a:pt x="55" y="3"/>
                  </a:lnTo>
                  <a:lnTo>
                    <a:pt x="33" y="3"/>
                  </a:lnTo>
                  <a:lnTo>
                    <a:pt x="22" y="5"/>
                  </a:lnTo>
                  <a:lnTo>
                    <a:pt x="15" y="11"/>
                  </a:lnTo>
                  <a:lnTo>
                    <a:pt x="9" y="20"/>
                  </a:lnTo>
                  <a:lnTo>
                    <a:pt x="4" y="29"/>
                  </a:lnTo>
                  <a:lnTo>
                    <a:pt x="0" y="42"/>
                  </a:lnTo>
                  <a:lnTo>
                    <a:pt x="0" y="55"/>
                  </a:lnTo>
                  <a:lnTo>
                    <a:pt x="2" y="70"/>
                  </a:lnTo>
                  <a:lnTo>
                    <a:pt x="4" y="88"/>
                  </a:lnTo>
                  <a:lnTo>
                    <a:pt x="18" y="125"/>
                  </a:lnTo>
                  <a:lnTo>
                    <a:pt x="37" y="173"/>
                  </a:lnTo>
                  <a:lnTo>
                    <a:pt x="59" y="223"/>
                  </a:lnTo>
                  <a:lnTo>
                    <a:pt x="79" y="267"/>
                  </a:lnTo>
                  <a:lnTo>
                    <a:pt x="90" y="287"/>
                  </a:lnTo>
                  <a:lnTo>
                    <a:pt x="94" y="306"/>
                  </a:lnTo>
                  <a:lnTo>
                    <a:pt x="98" y="339"/>
                  </a:lnTo>
                  <a:lnTo>
                    <a:pt x="98" y="407"/>
                  </a:lnTo>
                  <a:lnTo>
                    <a:pt x="98" y="606"/>
                  </a:lnTo>
                  <a:lnTo>
                    <a:pt x="400" y="606"/>
                  </a:lnTo>
                  <a:close/>
                </a:path>
              </a:pathLst>
            </a:custGeom>
            <a:solidFill>
              <a:srgbClr val="F5B6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3" name="任意多边形 312102"/>
            <p:cNvSpPr/>
            <p:nvPr/>
          </p:nvSpPr>
          <p:spPr>
            <a:xfrm>
              <a:off x="3896" y="2380"/>
              <a:ext cx="498" cy="603"/>
            </a:xfrm>
            <a:custGeom>
              <a:rect l="0" t="0" r="0" b="0"/>
              <a:pathLst>
                <a:path w="498" h="603">
                  <a:moveTo>
                    <a:pt x="398" y="603"/>
                  </a:moveTo>
                  <a:lnTo>
                    <a:pt x="398" y="415"/>
                  </a:lnTo>
                  <a:lnTo>
                    <a:pt x="398" y="369"/>
                  </a:lnTo>
                  <a:lnTo>
                    <a:pt x="398" y="334"/>
                  </a:lnTo>
                  <a:lnTo>
                    <a:pt x="400" y="319"/>
                  </a:lnTo>
                  <a:lnTo>
                    <a:pt x="402" y="303"/>
                  </a:lnTo>
                  <a:lnTo>
                    <a:pt x="407" y="286"/>
                  </a:lnTo>
                  <a:lnTo>
                    <a:pt x="413" y="266"/>
                  </a:lnTo>
                  <a:lnTo>
                    <a:pt x="429" y="231"/>
                  </a:lnTo>
                  <a:lnTo>
                    <a:pt x="448" y="183"/>
                  </a:lnTo>
                  <a:lnTo>
                    <a:pt x="470" y="137"/>
                  </a:lnTo>
                  <a:lnTo>
                    <a:pt x="488" y="100"/>
                  </a:lnTo>
                  <a:lnTo>
                    <a:pt x="494" y="83"/>
                  </a:lnTo>
                  <a:lnTo>
                    <a:pt x="496" y="65"/>
                  </a:lnTo>
                  <a:lnTo>
                    <a:pt x="498" y="48"/>
                  </a:lnTo>
                  <a:lnTo>
                    <a:pt x="496" y="32"/>
                  </a:lnTo>
                  <a:lnTo>
                    <a:pt x="494" y="19"/>
                  </a:lnTo>
                  <a:lnTo>
                    <a:pt x="488" y="8"/>
                  </a:lnTo>
                  <a:lnTo>
                    <a:pt x="485" y="4"/>
                  </a:lnTo>
                  <a:lnTo>
                    <a:pt x="481" y="2"/>
                  </a:lnTo>
                  <a:lnTo>
                    <a:pt x="477" y="0"/>
                  </a:lnTo>
                  <a:lnTo>
                    <a:pt x="472" y="0"/>
                  </a:lnTo>
                  <a:lnTo>
                    <a:pt x="446" y="0"/>
                  </a:lnTo>
                  <a:lnTo>
                    <a:pt x="418" y="0"/>
                  </a:lnTo>
                  <a:lnTo>
                    <a:pt x="396" y="0"/>
                  </a:lnTo>
                  <a:lnTo>
                    <a:pt x="387" y="0"/>
                  </a:lnTo>
                  <a:lnTo>
                    <a:pt x="378" y="2"/>
                  </a:lnTo>
                  <a:lnTo>
                    <a:pt x="365" y="2"/>
                  </a:lnTo>
                  <a:lnTo>
                    <a:pt x="131" y="2"/>
                  </a:lnTo>
                  <a:lnTo>
                    <a:pt x="118" y="2"/>
                  </a:lnTo>
                  <a:lnTo>
                    <a:pt x="103" y="2"/>
                  </a:lnTo>
                  <a:lnTo>
                    <a:pt x="96" y="2"/>
                  </a:lnTo>
                  <a:lnTo>
                    <a:pt x="79" y="2"/>
                  </a:lnTo>
                  <a:lnTo>
                    <a:pt x="55" y="2"/>
                  </a:lnTo>
                  <a:lnTo>
                    <a:pt x="33" y="2"/>
                  </a:lnTo>
                  <a:lnTo>
                    <a:pt x="22" y="4"/>
                  </a:lnTo>
                  <a:lnTo>
                    <a:pt x="13" y="11"/>
                  </a:lnTo>
                  <a:lnTo>
                    <a:pt x="9" y="17"/>
                  </a:lnTo>
                  <a:lnTo>
                    <a:pt x="5" y="28"/>
                  </a:lnTo>
                  <a:lnTo>
                    <a:pt x="0" y="41"/>
                  </a:lnTo>
                  <a:lnTo>
                    <a:pt x="0" y="54"/>
                  </a:lnTo>
                  <a:lnTo>
                    <a:pt x="2" y="70"/>
                  </a:lnTo>
                  <a:lnTo>
                    <a:pt x="5" y="85"/>
                  </a:lnTo>
                  <a:lnTo>
                    <a:pt x="18" y="124"/>
                  </a:lnTo>
                  <a:lnTo>
                    <a:pt x="37" y="170"/>
                  </a:lnTo>
                  <a:lnTo>
                    <a:pt x="57" y="220"/>
                  </a:lnTo>
                  <a:lnTo>
                    <a:pt x="79" y="264"/>
                  </a:lnTo>
                  <a:lnTo>
                    <a:pt x="88" y="284"/>
                  </a:lnTo>
                  <a:lnTo>
                    <a:pt x="94" y="303"/>
                  </a:lnTo>
                  <a:lnTo>
                    <a:pt x="96" y="336"/>
                  </a:lnTo>
                  <a:lnTo>
                    <a:pt x="99" y="404"/>
                  </a:lnTo>
                  <a:lnTo>
                    <a:pt x="99" y="603"/>
                  </a:lnTo>
                  <a:lnTo>
                    <a:pt x="398" y="603"/>
                  </a:lnTo>
                  <a:close/>
                </a:path>
              </a:pathLst>
            </a:custGeom>
            <a:solidFill>
              <a:srgbClr val="F5B5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4" name="任意多边形 312103"/>
            <p:cNvSpPr/>
            <p:nvPr/>
          </p:nvSpPr>
          <p:spPr>
            <a:xfrm>
              <a:off x="3898" y="2382"/>
              <a:ext cx="494" cy="601"/>
            </a:xfrm>
            <a:custGeom>
              <a:rect l="0" t="0" r="0" b="0"/>
              <a:pathLst>
                <a:path w="492" h="601">
                  <a:moveTo>
                    <a:pt x="396" y="601"/>
                  </a:moveTo>
                  <a:lnTo>
                    <a:pt x="396" y="411"/>
                  </a:lnTo>
                  <a:lnTo>
                    <a:pt x="396" y="367"/>
                  </a:lnTo>
                  <a:lnTo>
                    <a:pt x="396" y="332"/>
                  </a:lnTo>
                  <a:lnTo>
                    <a:pt x="398" y="317"/>
                  </a:lnTo>
                  <a:lnTo>
                    <a:pt x="400" y="301"/>
                  </a:lnTo>
                  <a:lnTo>
                    <a:pt x="405" y="286"/>
                  </a:lnTo>
                  <a:lnTo>
                    <a:pt x="411" y="266"/>
                  </a:lnTo>
                  <a:lnTo>
                    <a:pt x="427" y="229"/>
                  </a:lnTo>
                  <a:lnTo>
                    <a:pt x="446" y="183"/>
                  </a:lnTo>
                  <a:lnTo>
                    <a:pt x="466" y="137"/>
                  </a:lnTo>
                  <a:lnTo>
                    <a:pt x="483" y="100"/>
                  </a:lnTo>
                  <a:lnTo>
                    <a:pt x="490" y="83"/>
                  </a:lnTo>
                  <a:lnTo>
                    <a:pt x="494" y="65"/>
                  </a:lnTo>
                  <a:lnTo>
                    <a:pt x="494" y="48"/>
                  </a:lnTo>
                  <a:lnTo>
                    <a:pt x="494" y="33"/>
                  </a:lnTo>
                  <a:lnTo>
                    <a:pt x="490" y="19"/>
                  </a:lnTo>
                  <a:lnTo>
                    <a:pt x="486" y="9"/>
                  </a:lnTo>
                  <a:lnTo>
                    <a:pt x="481" y="4"/>
                  </a:lnTo>
                  <a:lnTo>
                    <a:pt x="477" y="2"/>
                  </a:lnTo>
                  <a:lnTo>
                    <a:pt x="472" y="0"/>
                  </a:lnTo>
                  <a:lnTo>
                    <a:pt x="468" y="0"/>
                  </a:lnTo>
                  <a:lnTo>
                    <a:pt x="442" y="0"/>
                  </a:lnTo>
                  <a:lnTo>
                    <a:pt x="416" y="0"/>
                  </a:lnTo>
                  <a:lnTo>
                    <a:pt x="394" y="0"/>
                  </a:lnTo>
                  <a:lnTo>
                    <a:pt x="385" y="0"/>
                  </a:lnTo>
                  <a:lnTo>
                    <a:pt x="376" y="2"/>
                  </a:lnTo>
                  <a:lnTo>
                    <a:pt x="363" y="2"/>
                  </a:lnTo>
                  <a:lnTo>
                    <a:pt x="132" y="2"/>
                  </a:lnTo>
                  <a:lnTo>
                    <a:pt x="118" y="2"/>
                  </a:lnTo>
                  <a:lnTo>
                    <a:pt x="103" y="2"/>
                  </a:lnTo>
                  <a:lnTo>
                    <a:pt x="97" y="2"/>
                  </a:lnTo>
                  <a:lnTo>
                    <a:pt x="79" y="2"/>
                  </a:lnTo>
                  <a:lnTo>
                    <a:pt x="55" y="2"/>
                  </a:lnTo>
                  <a:lnTo>
                    <a:pt x="33" y="2"/>
                  </a:lnTo>
                  <a:lnTo>
                    <a:pt x="22" y="4"/>
                  </a:lnTo>
                  <a:lnTo>
                    <a:pt x="14" y="9"/>
                  </a:lnTo>
                  <a:lnTo>
                    <a:pt x="9" y="17"/>
                  </a:lnTo>
                  <a:lnTo>
                    <a:pt x="3" y="28"/>
                  </a:lnTo>
                  <a:lnTo>
                    <a:pt x="0" y="39"/>
                  </a:lnTo>
                  <a:lnTo>
                    <a:pt x="0" y="54"/>
                  </a:lnTo>
                  <a:lnTo>
                    <a:pt x="3" y="70"/>
                  </a:lnTo>
                  <a:lnTo>
                    <a:pt x="5" y="85"/>
                  </a:lnTo>
                  <a:lnTo>
                    <a:pt x="18" y="122"/>
                  </a:lnTo>
                  <a:lnTo>
                    <a:pt x="38" y="170"/>
                  </a:lnTo>
                  <a:lnTo>
                    <a:pt x="57" y="218"/>
                  </a:lnTo>
                  <a:lnTo>
                    <a:pt x="79" y="262"/>
                  </a:lnTo>
                  <a:lnTo>
                    <a:pt x="88" y="282"/>
                  </a:lnTo>
                  <a:lnTo>
                    <a:pt x="94" y="301"/>
                  </a:lnTo>
                  <a:lnTo>
                    <a:pt x="97" y="334"/>
                  </a:lnTo>
                  <a:lnTo>
                    <a:pt x="97" y="400"/>
                  </a:lnTo>
                  <a:lnTo>
                    <a:pt x="99" y="601"/>
                  </a:lnTo>
                  <a:lnTo>
                    <a:pt x="396" y="601"/>
                  </a:lnTo>
                  <a:close/>
                </a:path>
              </a:pathLst>
            </a:custGeom>
            <a:solidFill>
              <a:srgbClr val="F5B3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5" name="任意多边形 312104"/>
            <p:cNvSpPr/>
            <p:nvPr/>
          </p:nvSpPr>
          <p:spPr>
            <a:xfrm>
              <a:off x="3901" y="2382"/>
              <a:ext cx="491" cy="601"/>
            </a:xfrm>
            <a:custGeom>
              <a:rect l="0" t="0" r="0" b="0"/>
              <a:pathLst>
                <a:path w="491" h="601">
                  <a:moveTo>
                    <a:pt x="393" y="601"/>
                  </a:moveTo>
                  <a:lnTo>
                    <a:pt x="393" y="411"/>
                  </a:lnTo>
                  <a:lnTo>
                    <a:pt x="393" y="365"/>
                  </a:lnTo>
                  <a:lnTo>
                    <a:pt x="393" y="332"/>
                  </a:lnTo>
                  <a:lnTo>
                    <a:pt x="393" y="317"/>
                  </a:lnTo>
                  <a:lnTo>
                    <a:pt x="397" y="301"/>
                  </a:lnTo>
                  <a:lnTo>
                    <a:pt x="402" y="286"/>
                  </a:lnTo>
                  <a:lnTo>
                    <a:pt x="408" y="266"/>
                  </a:lnTo>
                  <a:lnTo>
                    <a:pt x="424" y="229"/>
                  </a:lnTo>
                  <a:lnTo>
                    <a:pt x="443" y="183"/>
                  </a:lnTo>
                  <a:lnTo>
                    <a:pt x="463" y="137"/>
                  </a:lnTo>
                  <a:lnTo>
                    <a:pt x="480" y="100"/>
                  </a:lnTo>
                  <a:lnTo>
                    <a:pt x="487" y="83"/>
                  </a:lnTo>
                  <a:lnTo>
                    <a:pt x="491" y="65"/>
                  </a:lnTo>
                  <a:lnTo>
                    <a:pt x="491" y="50"/>
                  </a:lnTo>
                  <a:lnTo>
                    <a:pt x="491" y="33"/>
                  </a:lnTo>
                  <a:lnTo>
                    <a:pt x="487" y="19"/>
                  </a:lnTo>
                  <a:lnTo>
                    <a:pt x="483" y="11"/>
                  </a:lnTo>
                  <a:lnTo>
                    <a:pt x="478" y="6"/>
                  </a:lnTo>
                  <a:lnTo>
                    <a:pt x="474" y="2"/>
                  </a:lnTo>
                  <a:lnTo>
                    <a:pt x="469" y="2"/>
                  </a:lnTo>
                  <a:lnTo>
                    <a:pt x="465" y="0"/>
                  </a:lnTo>
                  <a:lnTo>
                    <a:pt x="439" y="0"/>
                  </a:lnTo>
                  <a:lnTo>
                    <a:pt x="413" y="2"/>
                  </a:lnTo>
                  <a:lnTo>
                    <a:pt x="391" y="2"/>
                  </a:lnTo>
                  <a:lnTo>
                    <a:pt x="382" y="2"/>
                  </a:lnTo>
                  <a:lnTo>
                    <a:pt x="371" y="2"/>
                  </a:lnTo>
                  <a:lnTo>
                    <a:pt x="360" y="4"/>
                  </a:lnTo>
                  <a:lnTo>
                    <a:pt x="129" y="4"/>
                  </a:lnTo>
                  <a:lnTo>
                    <a:pt x="115" y="2"/>
                  </a:lnTo>
                  <a:lnTo>
                    <a:pt x="102" y="4"/>
                  </a:lnTo>
                  <a:lnTo>
                    <a:pt x="96" y="4"/>
                  </a:lnTo>
                  <a:lnTo>
                    <a:pt x="76" y="2"/>
                  </a:lnTo>
                  <a:lnTo>
                    <a:pt x="54" y="2"/>
                  </a:lnTo>
                  <a:lnTo>
                    <a:pt x="32" y="4"/>
                  </a:lnTo>
                  <a:lnTo>
                    <a:pt x="22" y="6"/>
                  </a:lnTo>
                  <a:lnTo>
                    <a:pt x="13" y="11"/>
                  </a:lnTo>
                  <a:lnTo>
                    <a:pt x="6" y="19"/>
                  </a:lnTo>
                  <a:lnTo>
                    <a:pt x="2" y="30"/>
                  </a:lnTo>
                  <a:lnTo>
                    <a:pt x="0" y="41"/>
                  </a:lnTo>
                  <a:lnTo>
                    <a:pt x="0" y="54"/>
                  </a:lnTo>
                  <a:lnTo>
                    <a:pt x="2" y="70"/>
                  </a:lnTo>
                  <a:lnTo>
                    <a:pt x="4" y="85"/>
                  </a:lnTo>
                  <a:lnTo>
                    <a:pt x="17" y="124"/>
                  </a:lnTo>
                  <a:lnTo>
                    <a:pt x="37" y="170"/>
                  </a:lnTo>
                  <a:lnTo>
                    <a:pt x="56" y="218"/>
                  </a:lnTo>
                  <a:lnTo>
                    <a:pt x="76" y="262"/>
                  </a:lnTo>
                  <a:lnTo>
                    <a:pt x="87" y="282"/>
                  </a:lnTo>
                  <a:lnTo>
                    <a:pt x="91" y="299"/>
                  </a:lnTo>
                  <a:lnTo>
                    <a:pt x="96" y="334"/>
                  </a:lnTo>
                  <a:lnTo>
                    <a:pt x="96" y="400"/>
                  </a:lnTo>
                  <a:lnTo>
                    <a:pt x="98" y="601"/>
                  </a:lnTo>
                  <a:lnTo>
                    <a:pt x="393" y="601"/>
                  </a:lnTo>
                  <a:close/>
                </a:path>
              </a:pathLst>
            </a:custGeom>
            <a:solidFill>
              <a:srgbClr val="F4B0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6" name="任意多边形 312105"/>
            <p:cNvSpPr/>
            <p:nvPr/>
          </p:nvSpPr>
          <p:spPr>
            <a:xfrm>
              <a:off x="3903" y="2384"/>
              <a:ext cx="489" cy="599"/>
            </a:xfrm>
            <a:custGeom>
              <a:rect l="0" t="0" r="0" b="0"/>
              <a:pathLst>
                <a:path w="489" h="599">
                  <a:moveTo>
                    <a:pt x="391" y="599"/>
                  </a:moveTo>
                  <a:lnTo>
                    <a:pt x="391" y="409"/>
                  </a:lnTo>
                  <a:lnTo>
                    <a:pt x="391" y="363"/>
                  </a:lnTo>
                  <a:lnTo>
                    <a:pt x="391" y="330"/>
                  </a:lnTo>
                  <a:lnTo>
                    <a:pt x="391" y="315"/>
                  </a:lnTo>
                  <a:lnTo>
                    <a:pt x="395" y="299"/>
                  </a:lnTo>
                  <a:lnTo>
                    <a:pt x="400" y="284"/>
                  </a:lnTo>
                  <a:lnTo>
                    <a:pt x="406" y="264"/>
                  </a:lnTo>
                  <a:lnTo>
                    <a:pt x="419" y="227"/>
                  </a:lnTo>
                  <a:lnTo>
                    <a:pt x="439" y="181"/>
                  </a:lnTo>
                  <a:lnTo>
                    <a:pt x="461" y="135"/>
                  </a:lnTo>
                  <a:lnTo>
                    <a:pt x="476" y="101"/>
                  </a:lnTo>
                  <a:lnTo>
                    <a:pt x="483" y="83"/>
                  </a:lnTo>
                  <a:lnTo>
                    <a:pt x="487" y="66"/>
                  </a:lnTo>
                  <a:lnTo>
                    <a:pt x="489" y="48"/>
                  </a:lnTo>
                  <a:lnTo>
                    <a:pt x="487" y="33"/>
                  </a:lnTo>
                  <a:lnTo>
                    <a:pt x="485" y="20"/>
                  </a:lnTo>
                  <a:lnTo>
                    <a:pt x="478" y="9"/>
                  </a:lnTo>
                  <a:lnTo>
                    <a:pt x="476" y="7"/>
                  </a:lnTo>
                  <a:lnTo>
                    <a:pt x="472" y="2"/>
                  </a:lnTo>
                  <a:lnTo>
                    <a:pt x="467" y="0"/>
                  </a:lnTo>
                  <a:lnTo>
                    <a:pt x="463" y="0"/>
                  </a:lnTo>
                  <a:lnTo>
                    <a:pt x="437" y="0"/>
                  </a:lnTo>
                  <a:lnTo>
                    <a:pt x="411" y="0"/>
                  </a:lnTo>
                  <a:lnTo>
                    <a:pt x="389" y="2"/>
                  </a:lnTo>
                  <a:lnTo>
                    <a:pt x="380" y="2"/>
                  </a:lnTo>
                  <a:lnTo>
                    <a:pt x="369" y="2"/>
                  </a:lnTo>
                  <a:lnTo>
                    <a:pt x="358" y="4"/>
                  </a:lnTo>
                  <a:lnTo>
                    <a:pt x="129" y="4"/>
                  </a:lnTo>
                  <a:lnTo>
                    <a:pt x="116" y="2"/>
                  </a:lnTo>
                  <a:lnTo>
                    <a:pt x="103" y="4"/>
                  </a:lnTo>
                  <a:lnTo>
                    <a:pt x="94" y="2"/>
                  </a:lnTo>
                  <a:lnTo>
                    <a:pt x="76" y="2"/>
                  </a:lnTo>
                  <a:lnTo>
                    <a:pt x="54" y="2"/>
                  </a:lnTo>
                  <a:lnTo>
                    <a:pt x="33" y="4"/>
                  </a:lnTo>
                  <a:lnTo>
                    <a:pt x="22" y="7"/>
                  </a:lnTo>
                  <a:lnTo>
                    <a:pt x="13" y="11"/>
                  </a:lnTo>
                  <a:lnTo>
                    <a:pt x="6" y="20"/>
                  </a:lnTo>
                  <a:lnTo>
                    <a:pt x="2" y="28"/>
                  </a:lnTo>
                  <a:lnTo>
                    <a:pt x="0" y="42"/>
                  </a:lnTo>
                  <a:lnTo>
                    <a:pt x="0" y="55"/>
                  </a:lnTo>
                  <a:lnTo>
                    <a:pt x="2" y="70"/>
                  </a:lnTo>
                  <a:lnTo>
                    <a:pt x="4" y="85"/>
                  </a:lnTo>
                  <a:lnTo>
                    <a:pt x="17" y="122"/>
                  </a:lnTo>
                  <a:lnTo>
                    <a:pt x="35" y="168"/>
                  </a:lnTo>
                  <a:lnTo>
                    <a:pt x="57" y="216"/>
                  </a:lnTo>
                  <a:lnTo>
                    <a:pt x="76" y="260"/>
                  </a:lnTo>
                  <a:lnTo>
                    <a:pt x="87" y="280"/>
                  </a:lnTo>
                  <a:lnTo>
                    <a:pt x="92" y="297"/>
                  </a:lnTo>
                  <a:lnTo>
                    <a:pt x="94" y="332"/>
                  </a:lnTo>
                  <a:lnTo>
                    <a:pt x="96" y="398"/>
                  </a:lnTo>
                  <a:lnTo>
                    <a:pt x="96" y="599"/>
                  </a:lnTo>
                  <a:lnTo>
                    <a:pt x="391" y="599"/>
                  </a:lnTo>
                  <a:close/>
                </a:path>
              </a:pathLst>
            </a:custGeom>
            <a:solidFill>
              <a:srgbClr val="F4AE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7" name="任意多边形 312106"/>
            <p:cNvSpPr/>
            <p:nvPr/>
          </p:nvSpPr>
          <p:spPr>
            <a:xfrm>
              <a:off x="3905" y="2386"/>
              <a:ext cx="485" cy="597"/>
            </a:xfrm>
            <a:custGeom>
              <a:rect l="0" t="0" r="0" b="0"/>
              <a:pathLst>
                <a:path w="485" h="597">
                  <a:moveTo>
                    <a:pt x="389" y="597"/>
                  </a:moveTo>
                  <a:lnTo>
                    <a:pt x="389" y="404"/>
                  </a:lnTo>
                  <a:lnTo>
                    <a:pt x="389" y="361"/>
                  </a:lnTo>
                  <a:lnTo>
                    <a:pt x="389" y="328"/>
                  </a:lnTo>
                  <a:lnTo>
                    <a:pt x="389" y="313"/>
                  </a:lnTo>
                  <a:lnTo>
                    <a:pt x="391" y="297"/>
                  </a:lnTo>
                  <a:lnTo>
                    <a:pt x="395" y="282"/>
                  </a:lnTo>
                  <a:lnTo>
                    <a:pt x="402" y="262"/>
                  </a:lnTo>
                  <a:lnTo>
                    <a:pt x="417" y="225"/>
                  </a:lnTo>
                  <a:lnTo>
                    <a:pt x="437" y="182"/>
                  </a:lnTo>
                  <a:lnTo>
                    <a:pt x="459" y="136"/>
                  </a:lnTo>
                  <a:lnTo>
                    <a:pt x="474" y="99"/>
                  </a:lnTo>
                  <a:lnTo>
                    <a:pt x="481" y="83"/>
                  </a:lnTo>
                  <a:lnTo>
                    <a:pt x="485" y="66"/>
                  </a:lnTo>
                  <a:lnTo>
                    <a:pt x="485" y="48"/>
                  </a:lnTo>
                  <a:lnTo>
                    <a:pt x="485" y="33"/>
                  </a:lnTo>
                  <a:lnTo>
                    <a:pt x="481" y="20"/>
                  </a:lnTo>
                  <a:lnTo>
                    <a:pt x="476" y="9"/>
                  </a:lnTo>
                  <a:lnTo>
                    <a:pt x="472" y="5"/>
                  </a:lnTo>
                  <a:lnTo>
                    <a:pt x="468" y="2"/>
                  </a:lnTo>
                  <a:lnTo>
                    <a:pt x="463" y="0"/>
                  </a:lnTo>
                  <a:lnTo>
                    <a:pt x="459" y="0"/>
                  </a:lnTo>
                  <a:lnTo>
                    <a:pt x="435" y="0"/>
                  </a:lnTo>
                  <a:lnTo>
                    <a:pt x="409" y="0"/>
                  </a:lnTo>
                  <a:lnTo>
                    <a:pt x="387" y="2"/>
                  </a:lnTo>
                  <a:lnTo>
                    <a:pt x="378" y="2"/>
                  </a:lnTo>
                  <a:lnTo>
                    <a:pt x="367" y="2"/>
                  </a:lnTo>
                  <a:lnTo>
                    <a:pt x="356" y="2"/>
                  </a:lnTo>
                  <a:lnTo>
                    <a:pt x="127" y="2"/>
                  </a:lnTo>
                  <a:lnTo>
                    <a:pt x="116" y="2"/>
                  </a:lnTo>
                  <a:lnTo>
                    <a:pt x="101" y="2"/>
                  </a:lnTo>
                  <a:lnTo>
                    <a:pt x="94" y="2"/>
                  </a:lnTo>
                  <a:lnTo>
                    <a:pt x="77" y="2"/>
                  </a:lnTo>
                  <a:lnTo>
                    <a:pt x="55" y="2"/>
                  </a:lnTo>
                  <a:lnTo>
                    <a:pt x="31" y="2"/>
                  </a:lnTo>
                  <a:lnTo>
                    <a:pt x="22" y="5"/>
                  </a:lnTo>
                  <a:lnTo>
                    <a:pt x="13" y="11"/>
                  </a:lnTo>
                  <a:lnTo>
                    <a:pt x="7" y="18"/>
                  </a:lnTo>
                  <a:lnTo>
                    <a:pt x="2" y="29"/>
                  </a:lnTo>
                  <a:lnTo>
                    <a:pt x="0" y="40"/>
                  </a:lnTo>
                  <a:lnTo>
                    <a:pt x="0" y="55"/>
                  </a:lnTo>
                  <a:lnTo>
                    <a:pt x="2" y="68"/>
                  </a:lnTo>
                  <a:lnTo>
                    <a:pt x="4" y="85"/>
                  </a:lnTo>
                  <a:lnTo>
                    <a:pt x="18" y="123"/>
                  </a:lnTo>
                  <a:lnTo>
                    <a:pt x="35" y="168"/>
                  </a:lnTo>
                  <a:lnTo>
                    <a:pt x="57" y="217"/>
                  </a:lnTo>
                  <a:lnTo>
                    <a:pt x="77" y="258"/>
                  </a:lnTo>
                  <a:lnTo>
                    <a:pt x="85" y="278"/>
                  </a:lnTo>
                  <a:lnTo>
                    <a:pt x="92" y="295"/>
                  </a:lnTo>
                  <a:lnTo>
                    <a:pt x="94" y="330"/>
                  </a:lnTo>
                  <a:lnTo>
                    <a:pt x="94" y="394"/>
                  </a:lnTo>
                  <a:lnTo>
                    <a:pt x="96" y="597"/>
                  </a:lnTo>
                  <a:lnTo>
                    <a:pt x="389" y="597"/>
                  </a:lnTo>
                  <a:close/>
                </a:path>
              </a:pathLst>
            </a:custGeom>
            <a:solidFill>
              <a:srgbClr val="F4AE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8" name="任意多边形 312107"/>
            <p:cNvSpPr/>
            <p:nvPr/>
          </p:nvSpPr>
          <p:spPr>
            <a:xfrm>
              <a:off x="3907" y="2388"/>
              <a:ext cx="483" cy="595"/>
            </a:xfrm>
            <a:custGeom>
              <a:rect l="0" t="0" r="0" b="0"/>
              <a:pathLst>
                <a:path w="482" h="595">
                  <a:moveTo>
                    <a:pt x="385" y="595"/>
                  </a:moveTo>
                  <a:lnTo>
                    <a:pt x="385" y="402"/>
                  </a:lnTo>
                  <a:lnTo>
                    <a:pt x="385" y="359"/>
                  </a:lnTo>
                  <a:lnTo>
                    <a:pt x="385" y="326"/>
                  </a:lnTo>
                  <a:lnTo>
                    <a:pt x="387" y="311"/>
                  </a:lnTo>
                  <a:lnTo>
                    <a:pt x="389" y="295"/>
                  </a:lnTo>
                  <a:lnTo>
                    <a:pt x="393" y="280"/>
                  </a:lnTo>
                  <a:lnTo>
                    <a:pt x="400" y="260"/>
                  </a:lnTo>
                  <a:lnTo>
                    <a:pt x="415" y="223"/>
                  </a:lnTo>
                  <a:lnTo>
                    <a:pt x="435" y="180"/>
                  </a:lnTo>
                  <a:lnTo>
                    <a:pt x="455" y="134"/>
                  </a:lnTo>
                  <a:lnTo>
                    <a:pt x="472" y="99"/>
                  </a:lnTo>
                  <a:lnTo>
                    <a:pt x="479" y="81"/>
                  </a:lnTo>
                  <a:lnTo>
                    <a:pt x="481" y="64"/>
                  </a:lnTo>
                  <a:lnTo>
                    <a:pt x="483" y="48"/>
                  </a:lnTo>
                  <a:lnTo>
                    <a:pt x="481" y="33"/>
                  </a:lnTo>
                  <a:lnTo>
                    <a:pt x="479" y="20"/>
                  </a:lnTo>
                  <a:lnTo>
                    <a:pt x="472" y="9"/>
                  </a:lnTo>
                  <a:lnTo>
                    <a:pt x="470" y="5"/>
                  </a:lnTo>
                  <a:lnTo>
                    <a:pt x="466" y="3"/>
                  </a:lnTo>
                  <a:lnTo>
                    <a:pt x="461" y="0"/>
                  </a:lnTo>
                  <a:lnTo>
                    <a:pt x="457" y="0"/>
                  </a:lnTo>
                  <a:lnTo>
                    <a:pt x="431" y="0"/>
                  </a:lnTo>
                  <a:lnTo>
                    <a:pt x="404" y="0"/>
                  </a:lnTo>
                  <a:lnTo>
                    <a:pt x="385" y="0"/>
                  </a:lnTo>
                  <a:lnTo>
                    <a:pt x="376" y="0"/>
                  </a:lnTo>
                  <a:lnTo>
                    <a:pt x="365" y="3"/>
                  </a:lnTo>
                  <a:lnTo>
                    <a:pt x="354" y="3"/>
                  </a:lnTo>
                  <a:lnTo>
                    <a:pt x="127" y="3"/>
                  </a:lnTo>
                  <a:lnTo>
                    <a:pt x="114" y="3"/>
                  </a:lnTo>
                  <a:lnTo>
                    <a:pt x="101" y="3"/>
                  </a:lnTo>
                  <a:lnTo>
                    <a:pt x="94" y="3"/>
                  </a:lnTo>
                  <a:lnTo>
                    <a:pt x="77" y="3"/>
                  </a:lnTo>
                  <a:lnTo>
                    <a:pt x="53" y="3"/>
                  </a:lnTo>
                  <a:lnTo>
                    <a:pt x="31" y="3"/>
                  </a:lnTo>
                  <a:lnTo>
                    <a:pt x="22" y="5"/>
                  </a:lnTo>
                  <a:lnTo>
                    <a:pt x="13" y="11"/>
                  </a:lnTo>
                  <a:lnTo>
                    <a:pt x="7" y="18"/>
                  </a:lnTo>
                  <a:lnTo>
                    <a:pt x="2" y="29"/>
                  </a:lnTo>
                  <a:lnTo>
                    <a:pt x="0" y="40"/>
                  </a:lnTo>
                  <a:lnTo>
                    <a:pt x="0" y="53"/>
                  </a:lnTo>
                  <a:lnTo>
                    <a:pt x="2" y="68"/>
                  </a:lnTo>
                  <a:lnTo>
                    <a:pt x="5" y="83"/>
                  </a:lnTo>
                  <a:lnTo>
                    <a:pt x="18" y="121"/>
                  </a:lnTo>
                  <a:lnTo>
                    <a:pt x="35" y="166"/>
                  </a:lnTo>
                  <a:lnTo>
                    <a:pt x="57" y="215"/>
                  </a:lnTo>
                  <a:lnTo>
                    <a:pt x="77" y="256"/>
                  </a:lnTo>
                  <a:lnTo>
                    <a:pt x="85" y="276"/>
                  </a:lnTo>
                  <a:lnTo>
                    <a:pt x="92" y="293"/>
                  </a:lnTo>
                  <a:lnTo>
                    <a:pt x="94" y="328"/>
                  </a:lnTo>
                  <a:lnTo>
                    <a:pt x="94" y="392"/>
                  </a:lnTo>
                  <a:lnTo>
                    <a:pt x="96" y="595"/>
                  </a:lnTo>
                  <a:lnTo>
                    <a:pt x="385" y="595"/>
                  </a:lnTo>
                  <a:close/>
                </a:path>
              </a:pathLst>
            </a:custGeom>
            <a:solidFill>
              <a:srgbClr val="F3AC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09" name="任意多边形 312108"/>
            <p:cNvSpPr/>
            <p:nvPr/>
          </p:nvSpPr>
          <p:spPr>
            <a:xfrm>
              <a:off x="3909" y="2391"/>
              <a:ext cx="479" cy="592"/>
            </a:xfrm>
            <a:custGeom>
              <a:rect l="0" t="0" r="0" b="0"/>
              <a:pathLst>
                <a:path w="479" h="592">
                  <a:moveTo>
                    <a:pt x="383" y="592"/>
                  </a:moveTo>
                  <a:lnTo>
                    <a:pt x="383" y="399"/>
                  </a:lnTo>
                  <a:lnTo>
                    <a:pt x="383" y="354"/>
                  </a:lnTo>
                  <a:lnTo>
                    <a:pt x="383" y="323"/>
                  </a:lnTo>
                  <a:lnTo>
                    <a:pt x="385" y="308"/>
                  </a:lnTo>
                  <a:lnTo>
                    <a:pt x="387" y="292"/>
                  </a:lnTo>
                  <a:lnTo>
                    <a:pt x="391" y="277"/>
                  </a:lnTo>
                  <a:lnTo>
                    <a:pt x="398" y="257"/>
                  </a:lnTo>
                  <a:lnTo>
                    <a:pt x="413" y="222"/>
                  </a:lnTo>
                  <a:lnTo>
                    <a:pt x="433" y="177"/>
                  </a:lnTo>
                  <a:lnTo>
                    <a:pt x="453" y="133"/>
                  </a:lnTo>
                  <a:lnTo>
                    <a:pt x="468" y="96"/>
                  </a:lnTo>
                  <a:lnTo>
                    <a:pt x="475" y="80"/>
                  </a:lnTo>
                  <a:lnTo>
                    <a:pt x="479" y="63"/>
                  </a:lnTo>
                  <a:lnTo>
                    <a:pt x="479" y="45"/>
                  </a:lnTo>
                  <a:lnTo>
                    <a:pt x="479" y="30"/>
                  </a:lnTo>
                  <a:lnTo>
                    <a:pt x="475" y="17"/>
                  </a:lnTo>
                  <a:lnTo>
                    <a:pt x="470" y="8"/>
                  </a:lnTo>
                  <a:lnTo>
                    <a:pt x="466" y="4"/>
                  </a:lnTo>
                  <a:lnTo>
                    <a:pt x="464" y="2"/>
                  </a:lnTo>
                  <a:lnTo>
                    <a:pt x="459" y="0"/>
                  </a:lnTo>
                  <a:lnTo>
                    <a:pt x="455" y="0"/>
                  </a:lnTo>
                  <a:lnTo>
                    <a:pt x="429" y="0"/>
                  </a:lnTo>
                  <a:lnTo>
                    <a:pt x="402" y="0"/>
                  </a:lnTo>
                  <a:lnTo>
                    <a:pt x="383" y="0"/>
                  </a:lnTo>
                  <a:lnTo>
                    <a:pt x="374" y="0"/>
                  </a:lnTo>
                  <a:lnTo>
                    <a:pt x="363" y="2"/>
                  </a:lnTo>
                  <a:lnTo>
                    <a:pt x="352" y="2"/>
                  </a:lnTo>
                  <a:lnTo>
                    <a:pt x="127" y="2"/>
                  </a:lnTo>
                  <a:lnTo>
                    <a:pt x="114" y="2"/>
                  </a:lnTo>
                  <a:lnTo>
                    <a:pt x="101" y="2"/>
                  </a:lnTo>
                  <a:lnTo>
                    <a:pt x="92" y="2"/>
                  </a:lnTo>
                  <a:lnTo>
                    <a:pt x="75" y="2"/>
                  </a:lnTo>
                  <a:lnTo>
                    <a:pt x="53" y="2"/>
                  </a:lnTo>
                  <a:lnTo>
                    <a:pt x="31" y="2"/>
                  </a:lnTo>
                  <a:lnTo>
                    <a:pt x="22" y="4"/>
                  </a:lnTo>
                  <a:lnTo>
                    <a:pt x="14" y="8"/>
                  </a:lnTo>
                  <a:lnTo>
                    <a:pt x="7" y="17"/>
                  </a:lnTo>
                  <a:lnTo>
                    <a:pt x="3" y="26"/>
                  </a:lnTo>
                  <a:lnTo>
                    <a:pt x="0" y="39"/>
                  </a:lnTo>
                  <a:lnTo>
                    <a:pt x="0" y="52"/>
                  </a:lnTo>
                  <a:lnTo>
                    <a:pt x="3" y="67"/>
                  </a:lnTo>
                  <a:lnTo>
                    <a:pt x="5" y="83"/>
                  </a:lnTo>
                  <a:lnTo>
                    <a:pt x="18" y="120"/>
                  </a:lnTo>
                  <a:lnTo>
                    <a:pt x="35" y="163"/>
                  </a:lnTo>
                  <a:lnTo>
                    <a:pt x="55" y="212"/>
                  </a:lnTo>
                  <a:lnTo>
                    <a:pt x="75" y="255"/>
                  </a:lnTo>
                  <a:lnTo>
                    <a:pt x="86" y="273"/>
                  </a:lnTo>
                  <a:lnTo>
                    <a:pt x="90" y="290"/>
                  </a:lnTo>
                  <a:lnTo>
                    <a:pt x="94" y="325"/>
                  </a:lnTo>
                  <a:lnTo>
                    <a:pt x="94" y="389"/>
                  </a:lnTo>
                  <a:lnTo>
                    <a:pt x="94" y="592"/>
                  </a:lnTo>
                  <a:lnTo>
                    <a:pt x="383" y="592"/>
                  </a:lnTo>
                  <a:close/>
                </a:path>
              </a:pathLst>
            </a:custGeom>
            <a:solidFill>
              <a:srgbClr val="F3A9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0" name="任意多边形 312109"/>
            <p:cNvSpPr/>
            <p:nvPr/>
          </p:nvSpPr>
          <p:spPr>
            <a:xfrm>
              <a:off x="3912" y="2391"/>
              <a:ext cx="476" cy="592"/>
            </a:xfrm>
            <a:custGeom>
              <a:rect l="0" t="0" r="0" b="0"/>
              <a:pathLst>
                <a:path w="476" h="592">
                  <a:moveTo>
                    <a:pt x="380" y="592"/>
                  </a:moveTo>
                  <a:lnTo>
                    <a:pt x="380" y="397"/>
                  </a:lnTo>
                  <a:lnTo>
                    <a:pt x="380" y="354"/>
                  </a:lnTo>
                  <a:lnTo>
                    <a:pt x="380" y="323"/>
                  </a:lnTo>
                  <a:lnTo>
                    <a:pt x="382" y="308"/>
                  </a:lnTo>
                  <a:lnTo>
                    <a:pt x="384" y="292"/>
                  </a:lnTo>
                  <a:lnTo>
                    <a:pt x="388" y="277"/>
                  </a:lnTo>
                  <a:lnTo>
                    <a:pt x="395" y="257"/>
                  </a:lnTo>
                  <a:lnTo>
                    <a:pt x="408" y="222"/>
                  </a:lnTo>
                  <a:lnTo>
                    <a:pt x="428" y="177"/>
                  </a:lnTo>
                  <a:lnTo>
                    <a:pt x="450" y="133"/>
                  </a:lnTo>
                  <a:lnTo>
                    <a:pt x="465" y="98"/>
                  </a:lnTo>
                  <a:lnTo>
                    <a:pt x="472" y="80"/>
                  </a:lnTo>
                  <a:lnTo>
                    <a:pt x="476" y="65"/>
                  </a:lnTo>
                  <a:lnTo>
                    <a:pt x="476" y="48"/>
                  </a:lnTo>
                  <a:lnTo>
                    <a:pt x="476" y="32"/>
                  </a:lnTo>
                  <a:lnTo>
                    <a:pt x="472" y="19"/>
                  </a:lnTo>
                  <a:lnTo>
                    <a:pt x="467" y="10"/>
                  </a:lnTo>
                  <a:lnTo>
                    <a:pt x="463" y="6"/>
                  </a:lnTo>
                  <a:lnTo>
                    <a:pt x="458" y="4"/>
                  </a:lnTo>
                  <a:lnTo>
                    <a:pt x="454" y="2"/>
                  </a:lnTo>
                  <a:lnTo>
                    <a:pt x="450" y="0"/>
                  </a:lnTo>
                  <a:lnTo>
                    <a:pt x="426" y="2"/>
                  </a:lnTo>
                  <a:lnTo>
                    <a:pt x="399" y="2"/>
                  </a:lnTo>
                  <a:lnTo>
                    <a:pt x="380" y="2"/>
                  </a:lnTo>
                  <a:lnTo>
                    <a:pt x="371" y="2"/>
                  </a:lnTo>
                  <a:lnTo>
                    <a:pt x="360" y="2"/>
                  </a:lnTo>
                  <a:lnTo>
                    <a:pt x="349" y="4"/>
                  </a:lnTo>
                  <a:lnTo>
                    <a:pt x="124" y="4"/>
                  </a:lnTo>
                  <a:lnTo>
                    <a:pt x="113" y="2"/>
                  </a:lnTo>
                  <a:lnTo>
                    <a:pt x="98" y="4"/>
                  </a:lnTo>
                  <a:lnTo>
                    <a:pt x="91" y="4"/>
                  </a:lnTo>
                  <a:lnTo>
                    <a:pt x="74" y="4"/>
                  </a:lnTo>
                  <a:lnTo>
                    <a:pt x="52" y="2"/>
                  </a:lnTo>
                  <a:lnTo>
                    <a:pt x="30" y="4"/>
                  </a:lnTo>
                  <a:lnTo>
                    <a:pt x="21" y="6"/>
                  </a:lnTo>
                  <a:lnTo>
                    <a:pt x="13" y="10"/>
                  </a:lnTo>
                  <a:lnTo>
                    <a:pt x="6" y="19"/>
                  </a:lnTo>
                  <a:lnTo>
                    <a:pt x="2" y="28"/>
                  </a:lnTo>
                  <a:lnTo>
                    <a:pt x="0" y="41"/>
                  </a:lnTo>
                  <a:lnTo>
                    <a:pt x="0" y="54"/>
                  </a:lnTo>
                  <a:lnTo>
                    <a:pt x="2" y="67"/>
                  </a:lnTo>
                  <a:lnTo>
                    <a:pt x="4" y="83"/>
                  </a:lnTo>
                  <a:lnTo>
                    <a:pt x="17" y="120"/>
                  </a:lnTo>
                  <a:lnTo>
                    <a:pt x="35" y="166"/>
                  </a:lnTo>
                  <a:lnTo>
                    <a:pt x="54" y="212"/>
                  </a:lnTo>
                  <a:lnTo>
                    <a:pt x="74" y="255"/>
                  </a:lnTo>
                  <a:lnTo>
                    <a:pt x="83" y="273"/>
                  </a:lnTo>
                  <a:lnTo>
                    <a:pt x="89" y="290"/>
                  </a:lnTo>
                  <a:lnTo>
                    <a:pt x="91" y="323"/>
                  </a:lnTo>
                  <a:lnTo>
                    <a:pt x="94" y="386"/>
                  </a:lnTo>
                  <a:lnTo>
                    <a:pt x="94" y="592"/>
                  </a:lnTo>
                  <a:lnTo>
                    <a:pt x="380" y="592"/>
                  </a:lnTo>
                  <a:close/>
                </a:path>
              </a:pathLst>
            </a:custGeom>
            <a:solidFill>
              <a:srgbClr val="F3A8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1" name="任意多边形 312110"/>
            <p:cNvSpPr/>
            <p:nvPr/>
          </p:nvSpPr>
          <p:spPr>
            <a:xfrm>
              <a:off x="3914" y="2393"/>
              <a:ext cx="474" cy="590"/>
            </a:xfrm>
            <a:custGeom>
              <a:rect l="0" t="0" r="0" b="0"/>
              <a:pathLst>
                <a:path w="472" h="590">
                  <a:moveTo>
                    <a:pt x="378" y="590"/>
                  </a:moveTo>
                  <a:lnTo>
                    <a:pt x="378" y="395"/>
                  </a:lnTo>
                  <a:lnTo>
                    <a:pt x="378" y="352"/>
                  </a:lnTo>
                  <a:lnTo>
                    <a:pt x="378" y="319"/>
                  </a:lnTo>
                  <a:lnTo>
                    <a:pt x="380" y="306"/>
                  </a:lnTo>
                  <a:lnTo>
                    <a:pt x="382" y="290"/>
                  </a:lnTo>
                  <a:lnTo>
                    <a:pt x="386" y="275"/>
                  </a:lnTo>
                  <a:lnTo>
                    <a:pt x="393" y="255"/>
                  </a:lnTo>
                  <a:lnTo>
                    <a:pt x="406" y="220"/>
                  </a:lnTo>
                  <a:lnTo>
                    <a:pt x="426" y="177"/>
                  </a:lnTo>
                  <a:lnTo>
                    <a:pt x="445" y="133"/>
                  </a:lnTo>
                  <a:lnTo>
                    <a:pt x="463" y="98"/>
                  </a:lnTo>
                  <a:lnTo>
                    <a:pt x="467" y="81"/>
                  </a:lnTo>
                  <a:lnTo>
                    <a:pt x="472" y="63"/>
                  </a:lnTo>
                  <a:lnTo>
                    <a:pt x="474" y="48"/>
                  </a:lnTo>
                  <a:lnTo>
                    <a:pt x="472" y="33"/>
                  </a:lnTo>
                  <a:lnTo>
                    <a:pt x="470" y="19"/>
                  </a:lnTo>
                  <a:lnTo>
                    <a:pt x="463" y="8"/>
                  </a:lnTo>
                  <a:lnTo>
                    <a:pt x="461" y="6"/>
                  </a:lnTo>
                  <a:lnTo>
                    <a:pt x="456" y="2"/>
                  </a:lnTo>
                  <a:lnTo>
                    <a:pt x="452" y="2"/>
                  </a:lnTo>
                  <a:lnTo>
                    <a:pt x="448" y="0"/>
                  </a:lnTo>
                  <a:lnTo>
                    <a:pt x="424" y="0"/>
                  </a:lnTo>
                  <a:lnTo>
                    <a:pt x="397" y="2"/>
                  </a:lnTo>
                  <a:lnTo>
                    <a:pt x="376" y="2"/>
                  </a:lnTo>
                  <a:lnTo>
                    <a:pt x="369" y="2"/>
                  </a:lnTo>
                  <a:lnTo>
                    <a:pt x="358" y="2"/>
                  </a:lnTo>
                  <a:lnTo>
                    <a:pt x="347" y="4"/>
                  </a:lnTo>
                  <a:lnTo>
                    <a:pt x="124" y="4"/>
                  </a:lnTo>
                  <a:lnTo>
                    <a:pt x="111" y="2"/>
                  </a:lnTo>
                  <a:lnTo>
                    <a:pt x="98" y="4"/>
                  </a:lnTo>
                  <a:lnTo>
                    <a:pt x="92" y="2"/>
                  </a:lnTo>
                  <a:lnTo>
                    <a:pt x="74" y="2"/>
                  </a:lnTo>
                  <a:lnTo>
                    <a:pt x="52" y="2"/>
                  </a:lnTo>
                  <a:lnTo>
                    <a:pt x="30" y="4"/>
                  </a:lnTo>
                  <a:lnTo>
                    <a:pt x="22" y="6"/>
                  </a:lnTo>
                  <a:lnTo>
                    <a:pt x="13" y="11"/>
                  </a:lnTo>
                  <a:lnTo>
                    <a:pt x="6" y="17"/>
                  </a:lnTo>
                  <a:lnTo>
                    <a:pt x="2" y="28"/>
                  </a:lnTo>
                  <a:lnTo>
                    <a:pt x="0" y="39"/>
                  </a:lnTo>
                  <a:lnTo>
                    <a:pt x="0" y="52"/>
                  </a:lnTo>
                  <a:lnTo>
                    <a:pt x="2" y="67"/>
                  </a:lnTo>
                  <a:lnTo>
                    <a:pt x="4" y="83"/>
                  </a:lnTo>
                  <a:lnTo>
                    <a:pt x="17" y="120"/>
                  </a:lnTo>
                  <a:lnTo>
                    <a:pt x="35" y="164"/>
                  </a:lnTo>
                  <a:lnTo>
                    <a:pt x="54" y="210"/>
                  </a:lnTo>
                  <a:lnTo>
                    <a:pt x="74" y="253"/>
                  </a:lnTo>
                  <a:lnTo>
                    <a:pt x="83" y="271"/>
                  </a:lnTo>
                  <a:lnTo>
                    <a:pt x="89" y="288"/>
                  </a:lnTo>
                  <a:lnTo>
                    <a:pt x="92" y="321"/>
                  </a:lnTo>
                  <a:lnTo>
                    <a:pt x="92" y="384"/>
                  </a:lnTo>
                  <a:lnTo>
                    <a:pt x="94" y="590"/>
                  </a:lnTo>
                  <a:lnTo>
                    <a:pt x="378" y="590"/>
                  </a:lnTo>
                  <a:close/>
                </a:path>
              </a:pathLst>
            </a:custGeom>
            <a:solidFill>
              <a:srgbClr val="F2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2" name="任意多边形 312111"/>
            <p:cNvSpPr/>
            <p:nvPr/>
          </p:nvSpPr>
          <p:spPr>
            <a:xfrm>
              <a:off x="3916" y="2395"/>
              <a:ext cx="470" cy="588"/>
            </a:xfrm>
            <a:custGeom>
              <a:rect l="0" t="0" r="0" b="0"/>
              <a:pathLst>
                <a:path w="470" h="588">
                  <a:moveTo>
                    <a:pt x="376" y="588"/>
                  </a:moveTo>
                  <a:lnTo>
                    <a:pt x="376" y="393"/>
                  </a:lnTo>
                  <a:lnTo>
                    <a:pt x="376" y="350"/>
                  </a:lnTo>
                  <a:lnTo>
                    <a:pt x="376" y="317"/>
                  </a:lnTo>
                  <a:lnTo>
                    <a:pt x="378" y="304"/>
                  </a:lnTo>
                  <a:lnTo>
                    <a:pt x="380" y="288"/>
                  </a:lnTo>
                  <a:lnTo>
                    <a:pt x="384" y="273"/>
                  </a:lnTo>
                  <a:lnTo>
                    <a:pt x="391" y="253"/>
                  </a:lnTo>
                  <a:lnTo>
                    <a:pt x="404" y="218"/>
                  </a:lnTo>
                  <a:lnTo>
                    <a:pt x="424" y="175"/>
                  </a:lnTo>
                  <a:lnTo>
                    <a:pt x="443" y="131"/>
                  </a:lnTo>
                  <a:lnTo>
                    <a:pt x="459" y="96"/>
                  </a:lnTo>
                  <a:lnTo>
                    <a:pt x="465" y="79"/>
                  </a:lnTo>
                  <a:lnTo>
                    <a:pt x="470" y="63"/>
                  </a:lnTo>
                  <a:lnTo>
                    <a:pt x="470" y="46"/>
                  </a:lnTo>
                  <a:lnTo>
                    <a:pt x="470" y="33"/>
                  </a:lnTo>
                  <a:lnTo>
                    <a:pt x="465" y="20"/>
                  </a:lnTo>
                  <a:lnTo>
                    <a:pt x="461" y="9"/>
                  </a:lnTo>
                  <a:lnTo>
                    <a:pt x="457" y="4"/>
                  </a:lnTo>
                  <a:lnTo>
                    <a:pt x="454" y="2"/>
                  </a:lnTo>
                  <a:lnTo>
                    <a:pt x="450" y="0"/>
                  </a:lnTo>
                  <a:lnTo>
                    <a:pt x="446" y="0"/>
                  </a:lnTo>
                  <a:lnTo>
                    <a:pt x="419" y="0"/>
                  </a:lnTo>
                  <a:lnTo>
                    <a:pt x="395" y="0"/>
                  </a:lnTo>
                  <a:lnTo>
                    <a:pt x="374" y="2"/>
                  </a:lnTo>
                  <a:lnTo>
                    <a:pt x="367" y="2"/>
                  </a:lnTo>
                  <a:lnTo>
                    <a:pt x="356" y="2"/>
                  </a:lnTo>
                  <a:lnTo>
                    <a:pt x="343" y="2"/>
                  </a:lnTo>
                  <a:lnTo>
                    <a:pt x="124" y="2"/>
                  </a:lnTo>
                  <a:lnTo>
                    <a:pt x="111" y="2"/>
                  </a:lnTo>
                  <a:lnTo>
                    <a:pt x="98" y="2"/>
                  </a:lnTo>
                  <a:lnTo>
                    <a:pt x="92" y="2"/>
                  </a:lnTo>
                  <a:lnTo>
                    <a:pt x="74" y="2"/>
                  </a:lnTo>
                  <a:lnTo>
                    <a:pt x="52" y="2"/>
                  </a:lnTo>
                  <a:lnTo>
                    <a:pt x="31" y="2"/>
                  </a:lnTo>
                  <a:lnTo>
                    <a:pt x="22" y="4"/>
                  </a:lnTo>
                  <a:lnTo>
                    <a:pt x="13" y="11"/>
                  </a:lnTo>
                  <a:lnTo>
                    <a:pt x="7" y="17"/>
                  </a:lnTo>
                  <a:lnTo>
                    <a:pt x="2" y="28"/>
                  </a:lnTo>
                  <a:lnTo>
                    <a:pt x="0" y="39"/>
                  </a:lnTo>
                  <a:lnTo>
                    <a:pt x="0" y="52"/>
                  </a:lnTo>
                  <a:lnTo>
                    <a:pt x="2" y="68"/>
                  </a:lnTo>
                  <a:lnTo>
                    <a:pt x="4" y="81"/>
                  </a:lnTo>
                  <a:lnTo>
                    <a:pt x="17" y="118"/>
                  </a:lnTo>
                  <a:lnTo>
                    <a:pt x="35" y="162"/>
                  </a:lnTo>
                  <a:lnTo>
                    <a:pt x="55" y="210"/>
                  </a:lnTo>
                  <a:lnTo>
                    <a:pt x="74" y="251"/>
                  </a:lnTo>
                  <a:lnTo>
                    <a:pt x="83" y="269"/>
                  </a:lnTo>
                  <a:lnTo>
                    <a:pt x="87" y="286"/>
                  </a:lnTo>
                  <a:lnTo>
                    <a:pt x="92" y="319"/>
                  </a:lnTo>
                  <a:lnTo>
                    <a:pt x="92" y="382"/>
                  </a:lnTo>
                  <a:lnTo>
                    <a:pt x="94" y="588"/>
                  </a:lnTo>
                  <a:lnTo>
                    <a:pt x="376" y="588"/>
                  </a:lnTo>
                  <a:close/>
                </a:path>
              </a:pathLst>
            </a:custGeom>
            <a:solidFill>
              <a:srgbClr val="F2A5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3" name="任意多边形 312112"/>
            <p:cNvSpPr/>
            <p:nvPr/>
          </p:nvSpPr>
          <p:spPr>
            <a:xfrm>
              <a:off x="3918" y="2397"/>
              <a:ext cx="468" cy="586"/>
            </a:xfrm>
            <a:custGeom>
              <a:rect l="0" t="0" r="0" b="0"/>
              <a:pathLst>
                <a:path w="468" h="586">
                  <a:moveTo>
                    <a:pt x="374" y="586"/>
                  </a:moveTo>
                  <a:lnTo>
                    <a:pt x="374" y="389"/>
                  </a:lnTo>
                  <a:lnTo>
                    <a:pt x="374" y="348"/>
                  </a:lnTo>
                  <a:lnTo>
                    <a:pt x="374" y="315"/>
                  </a:lnTo>
                  <a:lnTo>
                    <a:pt x="374" y="302"/>
                  </a:lnTo>
                  <a:lnTo>
                    <a:pt x="378" y="286"/>
                  </a:lnTo>
                  <a:lnTo>
                    <a:pt x="382" y="271"/>
                  </a:lnTo>
                  <a:lnTo>
                    <a:pt x="387" y="251"/>
                  </a:lnTo>
                  <a:lnTo>
                    <a:pt x="402" y="216"/>
                  </a:lnTo>
                  <a:lnTo>
                    <a:pt x="422" y="173"/>
                  </a:lnTo>
                  <a:lnTo>
                    <a:pt x="441" y="129"/>
                  </a:lnTo>
                  <a:lnTo>
                    <a:pt x="457" y="96"/>
                  </a:lnTo>
                  <a:lnTo>
                    <a:pt x="463" y="79"/>
                  </a:lnTo>
                  <a:lnTo>
                    <a:pt x="466" y="61"/>
                  </a:lnTo>
                  <a:lnTo>
                    <a:pt x="468" y="46"/>
                  </a:lnTo>
                  <a:lnTo>
                    <a:pt x="466" y="31"/>
                  </a:lnTo>
                  <a:lnTo>
                    <a:pt x="463" y="18"/>
                  </a:lnTo>
                  <a:lnTo>
                    <a:pt x="459" y="9"/>
                  </a:lnTo>
                  <a:lnTo>
                    <a:pt x="455" y="4"/>
                  </a:lnTo>
                  <a:lnTo>
                    <a:pt x="450" y="2"/>
                  </a:lnTo>
                  <a:lnTo>
                    <a:pt x="446" y="0"/>
                  </a:lnTo>
                  <a:lnTo>
                    <a:pt x="441" y="0"/>
                  </a:lnTo>
                  <a:lnTo>
                    <a:pt x="417" y="0"/>
                  </a:lnTo>
                  <a:lnTo>
                    <a:pt x="391" y="0"/>
                  </a:lnTo>
                  <a:lnTo>
                    <a:pt x="372" y="0"/>
                  </a:lnTo>
                  <a:lnTo>
                    <a:pt x="363" y="2"/>
                  </a:lnTo>
                  <a:lnTo>
                    <a:pt x="354" y="2"/>
                  </a:lnTo>
                  <a:lnTo>
                    <a:pt x="341" y="2"/>
                  </a:lnTo>
                  <a:lnTo>
                    <a:pt x="122" y="2"/>
                  </a:lnTo>
                  <a:lnTo>
                    <a:pt x="112" y="2"/>
                  </a:lnTo>
                  <a:lnTo>
                    <a:pt x="96" y="2"/>
                  </a:lnTo>
                  <a:lnTo>
                    <a:pt x="90" y="2"/>
                  </a:lnTo>
                  <a:lnTo>
                    <a:pt x="72" y="2"/>
                  </a:lnTo>
                  <a:lnTo>
                    <a:pt x="53" y="2"/>
                  </a:lnTo>
                  <a:lnTo>
                    <a:pt x="31" y="2"/>
                  </a:lnTo>
                  <a:lnTo>
                    <a:pt x="20" y="4"/>
                  </a:lnTo>
                  <a:lnTo>
                    <a:pt x="13" y="9"/>
                  </a:lnTo>
                  <a:lnTo>
                    <a:pt x="7" y="18"/>
                  </a:lnTo>
                  <a:lnTo>
                    <a:pt x="2" y="26"/>
                  </a:lnTo>
                  <a:lnTo>
                    <a:pt x="0" y="39"/>
                  </a:lnTo>
                  <a:lnTo>
                    <a:pt x="0" y="53"/>
                  </a:lnTo>
                  <a:lnTo>
                    <a:pt x="2" y="66"/>
                  </a:lnTo>
                  <a:lnTo>
                    <a:pt x="5" y="81"/>
                  </a:lnTo>
                  <a:lnTo>
                    <a:pt x="18" y="118"/>
                  </a:lnTo>
                  <a:lnTo>
                    <a:pt x="35" y="162"/>
                  </a:lnTo>
                  <a:lnTo>
                    <a:pt x="55" y="208"/>
                  </a:lnTo>
                  <a:lnTo>
                    <a:pt x="72" y="249"/>
                  </a:lnTo>
                  <a:lnTo>
                    <a:pt x="83" y="267"/>
                  </a:lnTo>
                  <a:lnTo>
                    <a:pt x="88" y="284"/>
                  </a:lnTo>
                  <a:lnTo>
                    <a:pt x="90" y="317"/>
                  </a:lnTo>
                  <a:lnTo>
                    <a:pt x="92" y="380"/>
                  </a:lnTo>
                  <a:lnTo>
                    <a:pt x="92" y="586"/>
                  </a:lnTo>
                  <a:lnTo>
                    <a:pt x="374" y="586"/>
                  </a:lnTo>
                  <a:close/>
                </a:path>
              </a:pathLst>
            </a:custGeom>
            <a:solidFill>
              <a:srgbClr val="F2A2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4" name="任意多边形 312113"/>
            <p:cNvSpPr/>
            <p:nvPr/>
          </p:nvSpPr>
          <p:spPr>
            <a:xfrm>
              <a:off x="3920" y="2399"/>
              <a:ext cx="464" cy="584"/>
            </a:xfrm>
            <a:custGeom>
              <a:rect l="0" t="0" r="0" b="0"/>
              <a:pathLst>
                <a:path w="462" h="584">
                  <a:moveTo>
                    <a:pt x="372" y="584"/>
                  </a:moveTo>
                  <a:lnTo>
                    <a:pt x="372" y="387"/>
                  </a:lnTo>
                  <a:lnTo>
                    <a:pt x="372" y="343"/>
                  </a:lnTo>
                  <a:lnTo>
                    <a:pt x="372" y="313"/>
                  </a:lnTo>
                  <a:lnTo>
                    <a:pt x="372" y="300"/>
                  </a:lnTo>
                  <a:lnTo>
                    <a:pt x="374" y="284"/>
                  </a:lnTo>
                  <a:lnTo>
                    <a:pt x="378" y="269"/>
                  </a:lnTo>
                  <a:lnTo>
                    <a:pt x="385" y="249"/>
                  </a:lnTo>
                  <a:lnTo>
                    <a:pt x="400" y="217"/>
                  </a:lnTo>
                  <a:lnTo>
                    <a:pt x="418" y="173"/>
                  </a:lnTo>
                  <a:lnTo>
                    <a:pt x="437" y="129"/>
                  </a:lnTo>
                  <a:lnTo>
                    <a:pt x="453" y="94"/>
                  </a:lnTo>
                  <a:lnTo>
                    <a:pt x="459" y="79"/>
                  </a:lnTo>
                  <a:lnTo>
                    <a:pt x="464" y="61"/>
                  </a:lnTo>
                  <a:lnTo>
                    <a:pt x="464" y="46"/>
                  </a:lnTo>
                  <a:lnTo>
                    <a:pt x="464" y="31"/>
                  </a:lnTo>
                  <a:lnTo>
                    <a:pt x="461" y="18"/>
                  </a:lnTo>
                  <a:lnTo>
                    <a:pt x="455" y="9"/>
                  </a:lnTo>
                  <a:lnTo>
                    <a:pt x="453" y="5"/>
                  </a:lnTo>
                  <a:lnTo>
                    <a:pt x="448" y="2"/>
                  </a:lnTo>
                  <a:lnTo>
                    <a:pt x="444" y="0"/>
                  </a:lnTo>
                  <a:lnTo>
                    <a:pt x="439" y="0"/>
                  </a:lnTo>
                  <a:lnTo>
                    <a:pt x="415" y="0"/>
                  </a:lnTo>
                  <a:lnTo>
                    <a:pt x="389" y="0"/>
                  </a:lnTo>
                  <a:lnTo>
                    <a:pt x="370" y="0"/>
                  </a:lnTo>
                  <a:lnTo>
                    <a:pt x="361" y="0"/>
                  </a:lnTo>
                  <a:lnTo>
                    <a:pt x="352" y="2"/>
                  </a:lnTo>
                  <a:lnTo>
                    <a:pt x="339" y="2"/>
                  </a:lnTo>
                  <a:lnTo>
                    <a:pt x="123" y="2"/>
                  </a:lnTo>
                  <a:lnTo>
                    <a:pt x="110" y="2"/>
                  </a:lnTo>
                  <a:lnTo>
                    <a:pt x="96" y="2"/>
                  </a:lnTo>
                  <a:lnTo>
                    <a:pt x="90" y="2"/>
                  </a:lnTo>
                  <a:lnTo>
                    <a:pt x="72" y="2"/>
                  </a:lnTo>
                  <a:lnTo>
                    <a:pt x="51" y="2"/>
                  </a:lnTo>
                  <a:lnTo>
                    <a:pt x="31" y="2"/>
                  </a:lnTo>
                  <a:lnTo>
                    <a:pt x="20" y="5"/>
                  </a:lnTo>
                  <a:lnTo>
                    <a:pt x="13" y="9"/>
                  </a:lnTo>
                  <a:lnTo>
                    <a:pt x="7" y="18"/>
                  </a:lnTo>
                  <a:lnTo>
                    <a:pt x="3" y="27"/>
                  </a:lnTo>
                  <a:lnTo>
                    <a:pt x="0" y="37"/>
                  </a:lnTo>
                  <a:lnTo>
                    <a:pt x="0" y="51"/>
                  </a:lnTo>
                  <a:lnTo>
                    <a:pt x="0" y="66"/>
                  </a:lnTo>
                  <a:lnTo>
                    <a:pt x="5" y="81"/>
                  </a:lnTo>
                  <a:lnTo>
                    <a:pt x="18" y="116"/>
                  </a:lnTo>
                  <a:lnTo>
                    <a:pt x="33" y="160"/>
                  </a:lnTo>
                  <a:lnTo>
                    <a:pt x="53" y="206"/>
                  </a:lnTo>
                  <a:lnTo>
                    <a:pt x="72" y="247"/>
                  </a:lnTo>
                  <a:lnTo>
                    <a:pt x="81" y="265"/>
                  </a:lnTo>
                  <a:lnTo>
                    <a:pt x="88" y="282"/>
                  </a:lnTo>
                  <a:lnTo>
                    <a:pt x="90" y="315"/>
                  </a:lnTo>
                  <a:lnTo>
                    <a:pt x="90" y="376"/>
                  </a:lnTo>
                  <a:lnTo>
                    <a:pt x="92" y="584"/>
                  </a:lnTo>
                  <a:lnTo>
                    <a:pt x="372" y="584"/>
                  </a:lnTo>
                  <a:close/>
                </a:path>
              </a:pathLst>
            </a:custGeom>
            <a:solidFill>
              <a:srgbClr val="F2A1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5" name="任意多边形 312114"/>
            <p:cNvSpPr/>
            <p:nvPr/>
          </p:nvSpPr>
          <p:spPr>
            <a:xfrm>
              <a:off x="3923" y="2401"/>
              <a:ext cx="461" cy="582"/>
            </a:xfrm>
            <a:custGeom>
              <a:rect l="0" t="0" r="0" b="0"/>
              <a:pathLst>
                <a:path w="461" h="582">
                  <a:moveTo>
                    <a:pt x="369" y="582"/>
                  </a:moveTo>
                  <a:lnTo>
                    <a:pt x="369" y="385"/>
                  </a:lnTo>
                  <a:lnTo>
                    <a:pt x="369" y="341"/>
                  </a:lnTo>
                  <a:lnTo>
                    <a:pt x="369" y="311"/>
                  </a:lnTo>
                  <a:lnTo>
                    <a:pt x="369" y="298"/>
                  </a:lnTo>
                  <a:lnTo>
                    <a:pt x="371" y="282"/>
                  </a:lnTo>
                  <a:lnTo>
                    <a:pt x="375" y="267"/>
                  </a:lnTo>
                  <a:lnTo>
                    <a:pt x="382" y="247"/>
                  </a:lnTo>
                  <a:lnTo>
                    <a:pt x="395" y="215"/>
                  </a:lnTo>
                  <a:lnTo>
                    <a:pt x="415" y="171"/>
                  </a:lnTo>
                  <a:lnTo>
                    <a:pt x="434" y="127"/>
                  </a:lnTo>
                  <a:lnTo>
                    <a:pt x="450" y="94"/>
                  </a:lnTo>
                  <a:lnTo>
                    <a:pt x="456" y="77"/>
                  </a:lnTo>
                  <a:lnTo>
                    <a:pt x="461" y="62"/>
                  </a:lnTo>
                  <a:lnTo>
                    <a:pt x="461" y="44"/>
                  </a:lnTo>
                  <a:lnTo>
                    <a:pt x="461" y="31"/>
                  </a:lnTo>
                  <a:lnTo>
                    <a:pt x="456" y="18"/>
                  </a:lnTo>
                  <a:lnTo>
                    <a:pt x="452" y="9"/>
                  </a:lnTo>
                  <a:lnTo>
                    <a:pt x="447" y="5"/>
                  </a:lnTo>
                  <a:lnTo>
                    <a:pt x="445" y="3"/>
                  </a:lnTo>
                  <a:lnTo>
                    <a:pt x="441" y="0"/>
                  </a:lnTo>
                  <a:lnTo>
                    <a:pt x="436" y="0"/>
                  </a:lnTo>
                  <a:lnTo>
                    <a:pt x="412" y="0"/>
                  </a:lnTo>
                  <a:lnTo>
                    <a:pt x="386" y="0"/>
                  </a:lnTo>
                  <a:lnTo>
                    <a:pt x="367" y="0"/>
                  </a:lnTo>
                  <a:lnTo>
                    <a:pt x="358" y="0"/>
                  </a:lnTo>
                  <a:lnTo>
                    <a:pt x="349" y="3"/>
                  </a:lnTo>
                  <a:lnTo>
                    <a:pt x="336" y="3"/>
                  </a:lnTo>
                  <a:lnTo>
                    <a:pt x="120" y="3"/>
                  </a:lnTo>
                  <a:lnTo>
                    <a:pt x="109" y="3"/>
                  </a:lnTo>
                  <a:lnTo>
                    <a:pt x="96" y="3"/>
                  </a:lnTo>
                  <a:lnTo>
                    <a:pt x="89" y="3"/>
                  </a:lnTo>
                  <a:lnTo>
                    <a:pt x="72" y="3"/>
                  </a:lnTo>
                  <a:lnTo>
                    <a:pt x="50" y="3"/>
                  </a:lnTo>
                  <a:lnTo>
                    <a:pt x="30" y="3"/>
                  </a:lnTo>
                  <a:lnTo>
                    <a:pt x="19" y="5"/>
                  </a:lnTo>
                  <a:lnTo>
                    <a:pt x="13" y="9"/>
                  </a:lnTo>
                  <a:lnTo>
                    <a:pt x="6" y="16"/>
                  </a:lnTo>
                  <a:lnTo>
                    <a:pt x="2" y="27"/>
                  </a:lnTo>
                  <a:lnTo>
                    <a:pt x="0" y="38"/>
                  </a:lnTo>
                  <a:lnTo>
                    <a:pt x="0" y="51"/>
                  </a:lnTo>
                  <a:lnTo>
                    <a:pt x="0" y="64"/>
                  </a:lnTo>
                  <a:lnTo>
                    <a:pt x="4" y="79"/>
                  </a:lnTo>
                  <a:lnTo>
                    <a:pt x="15" y="116"/>
                  </a:lnTo>
                  <a:lnTo>
                    <a:pt x="32" y="160"/>
                  </a:lnTo>
                  <a:lnTo>
                    <a:pt x="52" y="204"/>
                  </a:lnTo>
                  <a:lnTo>
                    <a:pt x="72" y="245"/>
                  </a:lnTo>
                  <a:lnTo>
                    <a:pt x="80" y="263"/>
                  </a:lnTo>
                  <a:lnTo>
                    <a:pt x="87" y="280"/>
                  </a:lnTo>
                  <a:lnTo>
                    <a:pt x="89" y="313"/>
                  </a:lnTo>
                  <a:lnTo>
                    <a:pt x="89" y="374"/>
                  </a:lnTo>
                  <a:lnTo>
                    <a:pt x="91" y="582"/>
                  </a:lnTo>
                  <a:lnTo>
                    <a:pt x="369" y="582"/>
                  </a:lnTo>
                  <a:close/>
                </a:path>
              </a:pathLst>
            </a:custGeom>
            <a:solidFill>
              <a:srgbClr val="F1A0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6" name="任意多边形 312115"/>
            <p:cNvSpPr/>
            <p:nvPr/>
          </p:nvSpPr>
          <p:spPr>
            <a:xfrm>
              <a:off x="3925" y="2401"/>
              <a:ext cx="459" cy="582"/>
            </a:xfrm>
            <a:custGeom>
              <a:rect l="0" t="0" r="0" b="0"/>
              <a:pathLst>
                <a:path w="459" h="582">
                  <a:moveTo>
                    <a:pt x="365" y="582"/>
                  </a:moveTo>
                  <a:lnTo>
                    <a:pt x="365" y="383"/>
                  </a:lnTo>
                  <a:lnTo>
                    <a:pt x="365" y="341"/>
                  </a:lnTo>
                  <a:lnTo>
                    <a:pt x="365" y="311"/>
                  </a:lnTo>
                  <a:lnTo>
                    <a:pt x="367" y="298"/>
                  </a:lnTo>
                  <a:lnTo>
                    <a:pt x="369" y="282"/>
                  </a:lnTo>
                  <a:lnTo>
                    <a:pt x="373" y="267"/>
                  </a:lnTo>
                  <a:lnTo>
                    <a:pt x="380" y="247"/>
                  </a:lnTo>
                  <a:lnTo>
                    <a:pt x="393" y="215"/>
                  </a:lnTo>
                  <a:lnTo>
                    <a:pt x="413" y="171"/>
                  </a:lnTo>
                  <a:lnTo>
                    <a:pt x="432" y="129"/>
                  </a:lnTo>
                  <a:lnTo>
                    <a:pt x="448" y="94"/>
                  </a:lnTo>
                  <a:lnTo>
                    <a:pt x="452" y="79"/>
                  </a:lnTo>
                  <a:lnTo>
                    <a:pt x="456" y="62"/>
                  </a:lnTo>
                  <a:lnTo>
                    <a:pt x="459" y="46"/>
                  </a:lnTo>
                  <a:lnTo>
                    <a:pt x="456" y="31"/>
                  </a:lnTo>
                  <a:lnTo>
                    <a:pt x="454" y="20"/>
                  </a:lnTo>
                  <a:lnTo>
                    <a:pt x="448" y="9"/>
                  </a:lnTo>
                  <a:lnTo>
                    <a:pt x="445" y="7"/>
                  </a:lnTo>
                  <a:lnTo>
                    <a:pt x="441" y="3"/>
                  </a:lnTo>
                  <a:lnTo>
                    <a:pt x="437" y="3"/>
                  </a:lnTo>
                  <a:lnTo>
                    <a:pt x="432" y="0"/>
                  </a:lnTo>
                  <a:lnTo>
                    <a:pt x="408" y="0"/>
                  </a:lnTo>
                  <a:lnTo>
                    <a:pt x="384" y="3"/>
                  </a:lnTo>
                  <a:lnTo>
                    <a:pt x="365" y="3"/>
                  </a:lnTo>
                  <a:lnTo>
                    <a:pt x="356" y="3"/>
                  </a:lnTo>
                  <a:lnTo>
                    <a:pt x="347" y="3"/>
                  </a:lnTo>
                  <a:lnTo>
                    <a:pt x="334" y="5"/>
                  </a:lnTo>
                  <a:lnTo>
                    <a:pt x="120" y="5"/>
                  </a:lnTo>
                  <a:lnTo>
                    <a:pt x="107" y="3"/>
                  </a:lnTo>
                  <a:lnTo>
                    <a:pt x="94" y="5"/>
                  </a:lnTo>
                  <a:lnTo>
                    <a:pt x="72" y="3"/>
                  </a:lnTo>
                  <a:lnTo>
                    <a:pt x="28" y="5"/>
                  </a:lnTo>
                  <a:lnTo>
                    <a:pt x="19" y="7"/>
                  </a:lnTo>
                  <a:lnTo>
                    <a:pt x="13" y="11"/>
                  </a:lnTo>
                  <a:lnTo>
                    <a:pt x="6" y="18"/>
                  </a:lnTo>
                  <a:lnTo>
                    <a:pt x="2" y="29"/>
                  </a:lnTo>
                  <a:lnTo>
                    <a:pt x="0" y="40"/>
                  </a:lnTo>
                  <a:lnTo>
                    <a:pt x="0" y="53"/>
                  </a:lnTo>
                  <a:lnTo>
                    <a:pt x="0" y="66"/>
                  </a:lnTo>
                  <a:lnTo>
                    <a:pt x="4" y="81"/>
                  </a:lnTo>
                  <a:lnTo>
                    <a:pt x="15" y="116"/>
                  </a:lnTo>
                  <a:lnTo>
                    <a:pt x="32" y="160"/>
                  </a:lnTo>
                  <a:lnTo>
                    <a:pt x="52" y="204"/>
                  </a:lnTo>
                  <a:lnTo>
                    <a:pt x="72" y="245"/>
                  </a:lnTo>
                  <a:lnTo>
                    <a:pt x="81" y="263"/>
                  </a:lnTo>
                  <a:lnTo>
                    <a:pt x="85" y="280"/>
                  </a:lnTo>
                  <a:lnTo>
                    <a:pt x="89" y="313"/>
                  </a:lnTo>
                  <a:lnTo>
                    <a:pt x="89" y="374"/>
                  </a:lnTo>
                  <a:lnTo>
                    <a:pt x="89" y="582"/>
                  </a:lnTo>
                  <a:lnTo>
                    <a:pt x="365" y="582"/>
                  </a:lnTo>
                  <a:close/>
                </a:path>
              </a:pathLst>
            </a:custGeom>
            <a:solidFill>
              <a:srgbClr val="F19E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7" name="任意多边形 312116"/>
            <p:cNvSpPr/>
            <p:nvPr/>
          </p:nvSpPr>
          <p:spPr>
            <a:xfrm>
              <a:off x="3927" y="2404"/>
              <a:ext cx="454" cy="579"/>
            </a:xfrm>
            <a:custGeom>
              <a:rect l="0" t="0" r="0" b="0"/>
              <a:pathLst>
                <a:path w="452" h="579">
                  <a:moveTo>
                    <a:pt x="363" y="579"/>
                  </a:moveTo>
                  <a:lnTo>
                    <a:pt x="363" y="380"/>
                  </a:lnTo>
                  <a:lnTo>
                    <a:pt x="363" y="338"/>
                  </a:lnTo>
                  <a:lnTo>
                    <a:pt x="363" y="308"/>
                  </a:lnTo>
                  <a:lnTo>
                    <a:pt x="365" y="293"/>
                  </a:lnTo>
                  <a:lnTo>
                    <a:pt x="367" y="279"/>
                  </a:lnTo>
                  <a:lnTo>
                    <a:pt x="371" y="264"/>
                  </a:lnTo>
                  <a:lnTo>
                    <a:pt x="378" y="247"/>
                  </a:lnTo>
                  <a:lnTo>
                    <a:pt x="391" y="212"/>
                  </a:lnTo>
                  <a:lnTo>
                    <a:pt x="411" y="170"/>
                  </a:lnTo>
                  <a:lnTo>
                    <a:pt x="428" y="126"/>
                  </a:lnTo>
                  <a:lnTo>
                    <a:pt x="443" y="94"/>
                  </a:lnTo>
                  <a:lnTo>
                    <a:pt x="450" y="76"/>
                  </a:lnTo>
                  <a:lnTo>
                    <a:pt x="454" y="61"/>
                  </a:lnTo>
                  <a:lnTo>
                    <a:pt x="454" y="46"/>
                  </a:lnTo>
                  <a:lnTo>
                    <a:pt x="454" y="30"/>
                  </a:lnTo>
                  <a:lnTo>
                    <a:pt x="450" y="19"/>
                  </a:lnTo>
                  <a:lnTo>
                    <a:pt x="446" y="8"/>
                  </a:lnTo>
                  <a:lnTo>
                    <a:pt x="443" y="4"/>
                  </a:lnTo>
                  <a:lnTo>
                    <a:pt x="439" y="2"/>
                  </a:lnTo>
                  <a:lnTo>
                    <a:pt x="435" y="0"/>
                  </a:lnTo>
                  <a:lnTo>
                    <a:pt x="430" y="0"/>
                  </a:lnTo>
                  <a:lnTo>
                    <a:pt x="406" y="0"/>
                  </a:lnTo>
                  <a:lnTo>
                    <a:pt x="382" y="0"/>
                  </a:lnTo>
                  <a:lnTo>
                    <a:pt x="363" y="2"/>
                  </a:lnTo>
                  <a:lnTo>
                    <a:pt x="354" y="2"/>
                  </a:lnTo>
                  <a:lnTo>
                    <a:pt x="345" y="2"/>
                  </a:lnTo>
                  <a:lnTo>
                    <a:pt x="332" y="2"/>
                  </a:lnTo>
                  <a:lnTo>
                    <a:pt x="120" y="2"/>
                  </a:lnTo>
                  <a:lnTo>
                    <a:pt x="107" y="2"/>
                  </a:lnTo>
                  <a:lnTo>
                    <a:pt x="94" y="2"/>
                  </a:lnTo>
                  <a:lnTo>
                    <a:pt x="72" y="2"/>
                  </a:lnTo>
                  <a:lnTo>
                    <a:pt x="28" y="2"/>
                  </a:lnTo>
                  <a:lnTo>
                    <a:pt x="20" y="4"/>
                  </a:lnTo>
                  <a:lnTo>
                    <a:pt x="13" y="11"/>
                  </a:lnTo>
                  <a:lnTo>
                    <a:pt x="6" y="17"/>
                  </a:lnTo>
                  <a:lnTo>
                    <a:pt x="2" y="26"/>
                  </a:lnTo>
                  <a:lnTo>
                    <a:pt x="0" y="39"/>
                  </a:lnTo>
                  <a:lnTo>
                    <a:pt x="0" y="50"/>
                  </a:lnTo>
                  <a:lnTo>
                    <a:pt x="0" y="65"/>
                  </a:lnTo>
                  <a:lnTo>
                    <a:pt x="4" y="78"/>
                  </a:lnTo>
                  <a:lnTo>
                    <a:pt x="15" y="115"/>
                  </a:lnTo>
                  <a:lnTo>
                    <a:pt x="33" y="157"/>
                  </a:lnTo>
                  <a:lnTo>
                    <a:pt x="52" y="203"/>
                  </a:lnTo>
                  <a:lnTo>
                    <a:pt x="70" y="242"/>
                  </a:lnTo>
                  <a:lnTo>
                    <a:pt x="81" y="260"/>
                  </a:lnTo>
                  <a:lnTo>
                    <a:pt x="85" y="277"/>
                  </a:lnTo>
                  <a:lnTo>
                    <a:pt x="87" y="310"/>
                  </a:lnTo>
                  <a:lnTo>
                    <a:pt x="89" y="369"/>
                  </a:lnTo>
                  <a:lnTo>
                    <a:pt x="89" y="579"/>
                  </a:lnTo>
                  <a:lnTo>
                    <a:pt x="363" y="579"/>
                  </a:lnTo>
                  <a:close/>
                </a:path>
              </a:pathLst>
            </a:custGeom>
            <a:solidFill>
              <a:srgbClr val="F19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8" name="任意多边形 312117"/>
            <p:cNvSpPr/>
            <p:nvPr/>
          </p:nvSpPr>
          <p:spPr>
            <a:xfrm>
              <a:off x="3929" y="2406"/>
              <a:ext cx="452" cy="577"/>
            </a:xfrm>
            <a:custGeom>
              <a:rect l="0" t="0" r="0" b="0"/>
              <a:pathLst>
                <a:path w="452" h="577">
                  <a:moveTo>
                    <a:pt x="361" y="577"/>
                  </a:moveTo>
                  <a:lnTo>
                    <a:pt x="361" y="378"/>
                  </a:lnTo>
                  <a:lnTo>
                    <a:pt x="361" y="336"/>
                  </a:lnTo>
                  <a:lnTo>
                    <a:pt x="361" y="306"/>
                  </a:lnTo>
                  <a:lnTo>
                    <a:pt x="363" y="291"/>
                  </a:lnTo>
                  <a:lnTo>
                    <a:pt x="365" y="277"/>
                  </a:lnTo>
                  <a:lnTo>
                    <a:pt x="369" y="262"/>
                  </a:lnTo>
                  <a:lnTo>
                    <a:pt x="376" y="245"/>
                  </a:lnTo>
                  <a:lnTo>
                    <a:pt x="389" y="210"/>
                  </a:lnTo>
                  <a:lnTo>
                    <a:pt x="406" y="168"/>
                  </a:lnTo>
                  <a:lnTo>
                    <a:pt x="426" y="127"/>
                  </a:lnTo>
                  <a:lnTo>
                    <a:pt x="441" y="92"/>
                  </a:lnTo>
                  <a:lnTo>
                    <a:pt x="448" y="76"/>
                  </a:lnTo>
                  <a:lnTo>
                    <a:pt x="450" y="61"/>
                  </a:lnTo>
                  <a:lnTo>
                    <a:pt x="452" y="44"/>
                  </a:lnTo>
                  <a:lnTo>
                    <a:pt x="450" y="30"/>
                  </a:lnTo>
                  <a:lnTo>
                    <a:pt x="448" y="17"/>
                  </a:lnTo>
                  <a:lnTo>
                    <a:pt x="444" y="9"/>
                  </a:lnTo>
                  <a:lnTo>
                    <a:pt x="437" y="2"/>
                  </a:lnTo>
                  <a:lnTo>
                    <a:pt x="428" y="0"/>
                  </a:lnTo>
                  <a:lnTo>
                    <a:pt x="404" y="0"/>
                  </a:lnTo>
                  <a:lnTo>
                    <a:pt x="380" y="0"/>
                  </a:lnTo>
                  <a:lnTo>
                    <a:pt x="361" y="2"/>
                  </a:lnTo>
                  <a:lnTo>
                    <a:pt x="352" y="2"/>
                  </a:lnTo>
                  <a:lnTo>
                    <a:pt x="343" y="2"/>
                  </a:lnTo>
                  <a:lnTo>
                    <a:pt x="330" y="2"/>
                  </a:lnTo>
                  <a:lnTo>
                    <a:pt x="118" y="2"/>
                  </a:lnTo>
                  <a:lnTo>
                    <a:pt x="107" y="2"/>
                  </a:lnTo>
                  <a:lnTo>
                    <a:pt x="94" y="2"/>
                  </a:lnTo>
                  <a:lnTo>
                    <a:pt x="70" y="2"/>
                  </a:lnTo>
                  <a:lnTo>
                    <a:pt x="28" y="2"/>
                  </a:lnTo>
                  <a:lnTo>
                    <a:pt x="20" y="4"/>
                  </a:lnTo>
                  <a:lnTo>
                    <a:pt x="13" y="9"/>
                  </a:lnTo>
                  <a:lnTo>
                    <a:pt x="7" y="17"/>
                  </a:lnTo>
                  <a:lnTo>
                    <a:pt x="2" y="26"/>
                  </a:lnTo>
                  <a:lnTo>
                    <a:pt x="0" y="37"/>
                  </a:lnTo>
                  <a:lnTo>
                    <a:pt x="0" y="50"/>
                  </a:lnTo>
                  <a:lnTo>
                    <a:pt x="0" y="63"/>
                  </a:lnTo>
                  <a:lnTo>
                    <a:pt x="4" y="79"/>
                  </a:lnTo>
                  <a:lnTo>
                    <a:pt x="15" y="113"/>
                  </a:lnTo>
                  <a:lnTo>
                    <a:pt x="33" y="157"/>
                  </a:lnTo>
                  <a:lnTo>
                    <a:pt x="53" y="201"/>
                  </a:lnTo>
                  <a:lnTo>
                    <a:pt x="70" y="240"/>
                  </a:lnTo>
                  <a:lnTo>
                    <a:pt x="79" y="258"/>
                  </a:lnTo>
                  <a:lnTo>
                    <a:pt x="85" y="275"/>
                  </a:lnTo>
                  <a:lnTo>
                    <a:pt x="87" y="306"/>
                  </a:lnTo>
                  <a:lnTo>
                    <a:pt x="87" y="367"/>
                  </a:lnTo>
                  <a:lnTo>
                    <a:pt x="90" y="577"/>
                  </a:lnTo>
                  <a:lnTo>
                    <a:pt x="361" y="577"/>
                  </a:lnTo>
                  <a:close/>
                </a:path>
              </a:pathLst>
            </a:custGeom>
            <a:solidFill>
              <a:srgbClr val="F09A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19" name="任意多边形 312118"/>
            <p:cNvSpPr/>
            <p:nvPr/>
          </p:nvSpPr>
          <p:spPr>
            <a:xfrm>
              <a:off x="3931" y="2408"/>
              <a:ext cx="448" cy="575"/>
            </a:xfrm>
            <a:custGeom>
              <a:rect l="0" t="0" r="0" b="0"/>
              <a:pathLst>
                <a:path w="448" h="575">
                  <a:moveTo>
                    <a:pt x="359" y="575"/>
                  </a:moveTo>
                  <a:lnTo>
                    <a:pt x="359" y="374"/>
                  </a:lnTo>
                  <a:lnTo>
                    <a:pt x="359" y="332"/>
                  </a:lnTo>
                  <a:lnTo>
                    <a:pt x="359" y="304"/>
                  </a:lnTo>
                  <a:lnTo>
                    <a:pt x="361" y="289"/>
                  </a:lnTo>
                  <a:lnTo>
                    <a:pt x="363" y="275"/>
                  </a:lnTo>
                  <a:lnTo>
                    <a:pt x="367" y="260"/>
                  </a:lnTo>
                  <a:lnTo>
                    <a:pt x="372" y="243"/>
                  </a:lnTo>
                  <a:lnTo>
                    <a:pt x="387" y="208"/>
                  </a:lnTo>
                  <a:lnTo>
                    <a:pt x="404" y="166"/>
                  </a:lnTo>
                  <a:lnTo>
                    <a:pt x="424" y="125"/>
                  </a:lnTo>
                  <a:lnTo>
                    <a:pt x="439" y="92"/>
                  </a:lnTo>
                  <a:lnTo>
                    <a:pt x="444" y="77"/>
                  </a:lnTo>
                  <a:lnTo>
                    <a:pt x="448" y="59"/>
                  </a:lnTo>
                  <a:lnTo>
                    <a:pt x="448" y="44"/>
                  </a:lnTo>
                  <a:lnTo>
                    <a:pt x="448" y="31"/>
                  </a:lnTo>
                  <a:lnTo>
                    <a:pt x="446" y="18"/>
                  </a:lnTo>
                  <a:lnTo>
                    <a:pt x="439" y="9"/>
                  </a:lnTo>
                  <a:lnTo>
                    <a:pt x="433" y="2"/>
                  </a:lnTo>
                  <a:lnTo>
                    <a:pt x="424" y="0"/>
                  </a:lnTo>
                  <a:lnTo>
                    <a:pt x="402" y="0"/>
                  </a:lnTo>
                  <a:lnTo>
                    <a:pt x="376" y="0"/>
                  </a:lnTo>
                  <a:lnTo>
                    <a:pt x="359" y="0"/>
                  </a:lnTo>
                  <a:lnTo>
                    <a:pt x="350" y="0"/>
                  </a:lnTo>
                  <a:lnTo>
                    <a:pt x="339" y="2"/>
                  </a:lnTo>
                  <a:lnTo>
                    <a:pt x="328" y="2"/>
                  </a:lnTo>
                  <a:lnTo>
                    <a:pt x="118" y="2"/>
                  </a:lnTo>
                  <a:lnTo>
                    <a:pt x="105" y="2"/>
                  </a:lnTo>
                  <a:lnTo>
                    <a:pt x="92" y="2"/>
                  </a:lnTo>
                  <a:lnTo>
                    <a:pt x="70" y="2"/>
                  </a:lnTo>
                  <a:lnTo>
                    <a:pt x="29" y="2"/>
                  </a:lnTo>
                  <a:lnTo>
                    <a:pt x="20" y="4"/>
                  </a:lnTo>
                  <a:lnTo>
                    <a:pt x="13" y="9"/>
                  </a:lnTo>
                  <a:lnTo>
                    <a:pt x="7" y="18"/>
                  </a:lnTo>
                  <a:lnTo>
                    <a:pt x="2" y="26"/>
                  </a:lnTo>
                  <a:lnTo>
                    <a:pt x="0" y="37"/>
                  </a:lnTo>
                  <a:lnTo>
                    <a:pt x="0" y="50"/>
                  </a:lnTo>
                  <a:lnTo>
                    <a:pt x="0" y="63"/>
                  </a:lnTo>
                  <a:lnTo>
                    <a:pt x="5" y="77"/>
                  </a:lnTo>
                  <a:lnTo>
                    <a:pt x="16" y="111"/>
                  </a:lnTo>
                  <a:lnTo>
                    <a:pt x="33" y="155"/>
                  </a:lnTo>
                  <a:lnTo>
                    <a:pt x="53" y="199"/>
                  </a:lnTo>
                  <a:lnTo>
                    <a:pt x="70" y="238"/>
                  </a:lnTo>
                  <a:lnTo>
                    <a:pt x="79" y="256"/>
                  </a:lnTo>
                  <a:lnTo>
                    <a:pt x="85" y="273"/>
                  </a:lnTo>
                  <a:lnTo>
                    <a:pt x="88" y="304"/>
                  </a:lnTo>
                  <a:lnTo>
                    <a:pt x="88" y="365"/>
                  </a:lnTo>
                  <a:lnTo>
                    <a:pt x="88" y="575"/>
                  </a:lnTo>
                  <a:lnTo>
                    <a:pt x="359" y="575"/>
                  </a:lnTo>
                  <a:close/>
                </a:path>
              </a:pathLst>
            </a:custGeom>
            <a:solidFill>
              <a:srgbClr val="F098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0" name="任意多边形 312119"/>
            <p:cNvSpPr/>
            <p:nvPr/>
          </p:nvSpPr>
          <p:spPr>
            <a:xfrm>
              <a:off x="3933" y="2410"/>
              <a:ext cx="446" cy="573"/>
            </a:xfrm>
            <a:custGeom>
              <a:rect l="0" t="0" r="0" b="0"/>
              <a:pathLst>
                <a:path w="446" h="573">
                  <a:moveTo>
                    <a:pt x="357" y="573"/>
                  </a:moveTo>
                  <a:lnTo>
                    <a:pt x="357" y="372"/>
                  </a:lnTo>
                  <a:lnTo>
                    <a:pt x="357" y="330"/>
                  </a:lnTo>
                  <a:lnTo>
                    <a:pt x="357" y="300"/>
                  </a:lnTo>
                  <a:lnTo>
                    <a:pt x="359" y="287"/>
                  </a:lnTo>
                  <a:lnTo>
                    <a:pt x="361" y="273"/>
                  </a:lnTo>
                  <a:lnTo>
                    <a:pt x="363" y="258"/>
                  </a:lnTo>
                  <a:lnTo>
                    <a:pt x="370" y="241"/>
                  </a:lnTo>
                  <a:lnTo>
                    <a:pt x="383" y="208"/>
                  </a:lnTo>
                  <a:lnTo>
                    <a:pt x="402" y="166"/>
                  </a:lnTo>
                  <a:lnTo>
                    <a:pt x="420" y="125"/>
                  </a:lnTo>
                  <a:lnTo>
                    <a:pt x="435" y="90"/>
                  </a:lnTo>
                  <a:lnTo>
                    <a:pt x="442" y="75"/>
                  </a:lnTo>
                  <a:lnTo>
                    <a:pt x="446" y="59"/>
                  </a:lnTo>
                  <a:lnTo>
                    <a:pt x="446" y="44"/>
                  </a:lnTo>
                  <a:lnTo>
                    <a:pt x="446" y="29"/>
                  </a:lnTo>
                  <a:lnTo>
                    <a:pt x="442" y="18"/>
                  </a:lnTo>
                  <a:lnTo>
                    <a:pt x="437" y="7"/>
                  </a:lnTo>
                  <a:lnTo>
                    <a:pt x="431" y="2"/>
                  </a:lnTo>
                  <a:lnTo>
                    <a:pt x="422" y="0"/>
                  </a:lnTo>
                  <a:lnTo>
                    <a:pt x="398" y="0"/>
                  </a:lnTo>
                  <a:lnTo>
                    <a:pt x="374" y="0"/>
                  </a:lnTo>
                  <a:lnTo>
                    <a:pt x="354" y="0"/>
                  </a:lnTo>
                  <a:lnTo>
                    <a:pt x="348" y="0"/>
                  </a:lnTo>
                  <a:lnTo>
                    <a:pt x="337" y="2"/>
                  </a:lnTo>
                  <a:lnTo>
                    <a:pt x="326" y="2"/>
                  </a:lnTo>
                  <a:lnTo>
                    <a:pt x="116" y="2"/>
                  </a:lnTo>
                  <a:lnTo>
                    <a:pt x="105" y="2"/>
                  </a:lnTo>
                  <a:lnTo>
                    <a:pt x="92" y="2"/>
                  </a:lnTo>
                  <a:lnTo>
                    <a:pt x="70" y="2"/>
                  </a:lnTo>
                  <a:lnTo>
                    <a:pt x="29" y="2"/>
                  </a:lnTo>
                  <a:lnTo>
                    <a:pt x="20" y="5"/>
                  </a:lnTo>
                  <a:lnTo>
                    <a:pt x="11" y="9"/>
                  </a:lnTo>
                  <a:lnTo>
                    <a:pt x="7" y="16"/>
                  </a:lnTo>
                  <a:lnTo>
                    <a:pt x="3" y="26"/>
                  </a:lnTo>
                  <a:lnTo>
                    <a:pt x="0" y="37"/>
                  </a:lnTo>
                  <a:lnTo>
                    <a:pt x="0" y="48"/>
                  </a:lnTo>
                  <a:lnTo>
                    <a:pt x="0" y="64"/>
                  </a:lnTo>
                  <a:lnTo>
                    <a:pt x="5" y="77"/>
                  </a:lnTo>
                  <a:lnTo>
                    <a:pt x="16" y="112"/>
                  </a:lnTo>
                  <a:lnTo>
                    <a:pt x="33" y="153"/>
                  </a:lnTo>
                  <a:lnTo>
                    <a:pt x="51" y="197"/>
                  </a:lnTo>
                  <a:lnTo>
                    <a:pt x="70" y="236"/>
                  </a:lnTo>
                  <a:lnTo>
                    <a:pt x="79" y="256"/>
                  </a:lnTo>
                  <a:lnTo>
                    <a:pt x="83" y="271"/>
                  </a:lnTo>
                  <a:lnTo>
                    <a:pt x="86" y="302"/>
                  </a:lnTo>
                  <a:lnTo>
                    <a:pt x="88" y="361"/>
                  </a:lnTo>
                  <a:lnTo>
                    <a:pt x="88" y="573"/>
                  </a:lnTo>
                  <a:lnTo>
                    <a:pt x="357" y="573"/>
                  </a:lnTo>
                  <a:close/>
                </a:path>
              </a:pathLst>
            </a:custGeom>
            <a:solidFill>
              <a:srgbClr val="F097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1" name="任意多边形 312120"/>
            <p:cNvSpPr/>
            <p:nvPr/>
          </p:nvSpPr>
          <p:spPr>
            <a:xfrm>
              <a:off x="3936" y="2410"/>
              <a:ext cx="443" cy="573"/>
            </a:xfrm>
            <a:custGeom>
              <a:rect l="0" t="0" r="0" b="0"/>
              <a:pathLst>
                <a:path w="442" h="573">
                  <a:moveTo>
                    <a:pt x="354" y="573"/>
                  </a:moveTo>
                  <a:lnTo>
                    <a:pt x="354" y="372"/>
                  </a:lnTo>
                  <a:lnTo>
                    <a:pt x="354" y="330"/>
                  </a:lnTo>
                  <a:lnTo>
                    <a:pt x="354" y="300"/>
                  </a:lnTo>
                  <a:lnTo>
                    <a:pt x="354" y="287"/>
                  </a:lnTo>
                  <a:lnTo>
                    <a:pt x="356" y="273"/>
                  </a:lnTo>
                  <a:lnTo>
                    <a:pt x="360" y="258"/>
                  </a:lnTo>
                  <a:lnTo>
                    <a:pt x="367" y="241"/>
                  </a:lnTo>
                  <a:lnTo>
                    <a:pt x="380" y="208"/>
                  </a:lnTo>
                  <a:lnTo>
                    <a:pt x="397" y="166"/>
                  </a:lnTo>
                  <a:lnTo>
                    <a:pt x="417" y="125"/>
                  </a:lnTo>
                  <a:lnTo>
                    <a:pt x="432" y="92"/>
                  </a:lnTo>
                  <a:lnTo>
                    <a:pt x="439" y="77"/>
                  </a:lnTo>
                  <a:lnTo>
                    <a:pt x="441" y="59"/>
                  </a:lnTo>
                  <a:lnTo>
                    <a:pt x="443" y="46"/>
                  </a:lnTo>
                  <a:lnTo>
                    <a:pt x="441" y="31"/>
                  </a:lnTo>
                  <a:lnTo>
                    <a:pt x="439" y="20"/>
                  </a:lnTo>
                  <a:lnTo>
                    <a:pt x="434" y="9"/>
                  </a:lnTo>
                  <a:lnTo>
                    <a:pt x="426" y="2"/>
                  </a:lnTo>
                  <a:lnTo>
                    <a:pt x="419" y="0"/>
                  </a:lnTo>
                  <a:lnTo>
                    <a:pt x="395" y="2"/>
                  </a:lnTo>
                  <a:lnTo>
                    <a:pt x="371" y="2"/>
                  </a:lnTo>
                  <a:lnTo>
                    <a:pt x="351" y="2"/>
                  </a:lnTo>
                  <a:lnTo>
                    <a:pt x="345" y="2"/>
                  </a:lnTo>
                  <a:lnTo>
                    <a:pt x="334" y="2"/>
                  </a:lnTo>
                  <a:lnTo>
                    <a:pt x="323" y="5"/>
                  </a:lnTo>
                  <a:lnTo>
                    <a:pt x="115" y="5"/>
                  </a:lnTo>
                  <a:lnTo>
                    <a:pt x="104" y="2"/>
                  </a:lnTo>
                  <a:lnTo>
                    <a:pt x="91" y="5"/>
                  </a:lnTo>
                  <a:lnTo>
                    <a:pt x="70" y="2"/>
                  </a:lnTo>
                  <a:lnTo>
                    <a:pt x="28" y="5"/>
                  </a:lnTo>
                  <a:lnTo>
                    <a:pt x="19" y="7"/>
                  </a:lnTo>
                  <a:lnTo>
                    <a:pt x="11" y="11"/>
                  </a:lnTo>
                  <a:lnTo>
                    <a:pt x="6" y="18"/>
                  </a:lnTo>
                  <a:lnTo>
                    <a:pt x="2" y="26"/>
                  </a:lnTo>
                  <a:lnTo>
                    <a:pt x="0" y="37"/>
                  </a:lnTo>
                  <a:lnTo>
                    <a:pt x="0" y="50"/>
                  </a:lnTo>
                  <a:lnTo>
                    <a:pt x="0" y="64"/>
                  </a:lnTo>
                  <a:lnTo>
                    <a:pt x="4" y="79"/>
                  </a:lnTo>
                  <a:lnTo>
                    <a:pt x="15" y="112"/>
                  </a:lnTo>
                  <a:lnTo>
                    <a:pt x="32" y="155"/>
                  </a:lnTo>
                  <a:lnTo>
                    <a:pt x="50" y="199"/>
                  </a:lnTo>
                  <a:lnTo>
                    <a:pt x="70" y="238"/>
                  </a:lnTo>
                  <a:lnTo>
                    <a:pt x="78" y="256"/>
                  </a:lnTo>
                  <a:lnTo>
                    <a:pt x="83" y="271"/>
                  </a:lnTo>
                  <a:lnTo>
                    <a:pt x="85" y="302"/>
                  </a:lnTo>
                  <a:lnTo>
                    <a:pt x="85" y="361"/>
                  </a:lnTo>
                  <a:lnTo>
                    <a:pt x="87" y="573"/>
                  </a:lnTo>
                  <a:lnTo>
                    <a:pt x="354" y="573"/>
                  </a:lnTo>
                  <a:close/>
                </a:path>
              </a:pathLst>
            </a:custGeom>
            <a:solidFill>
              <a:srgbClr val="EF95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2" name="任意多边形 312121"/>
            <p:cNvSpPr/>
            <p:nvPr/>
          </p:nvSpPr>
          <p:spPr>
            <a:xfrm>
              <a:off x="3938" y="2412"/>
              <a:ext cx="439" cy="571"/>
            </a:xfrm>
            <a:custGeom>
              <a:rect l="0" t="0" r="0" b="0"/>
              <a:pathLst>
                <a:path w="439" h="571">
                  <a:moveTo>
                    <a:pt x="352" y="571"/>
                  </a:moveTo>
                  <a:lnTo>
                    <a:pt x="352" y="368"/>
                  </a:lnTo>
                  <a:lnTo>
                    <a:pt x="352" y="328"/>
                  </a:lnTo>
                  <a:lnTo>
                    <a:pt x="352" y="298"/>
                  </a:lnTo>
                  <a:lnTo>
                    <a:pt x="352" y="285"/>
                  </a:lnTo>
                  <a:lnTo>
                    <a:pt x="354" y="271"/>
                  </a:lnTo>
                  <a:lnTo>
                    <a:pt x="358" y="256"/>
                  </a:lnTo>
                  <a:lnTo>
                    <a:pt x="365" y="239"/>
                  </a:lnTo>
                  <a:lnTo>
                    <a:pt x="378" y="206"/>
                  </a:lnTo>
                  <a:lnTo>
                    <a:pt x="395" y="164"/>
                  </a:lnTo>
                  <a:lnTo>
                    <a:pt x="415" y="123"/>
                  </a:lnTo>
                  <a:lnTo>
                    <a:pt x="428" y="90"/>
                  </a:lnTo>
                  <a:lnTo>
                    <a:pt x="435" y="75"/>
                  </a:lnTo>
                  <a:lnTo>
                    <a:pt x="439" y="59"/>
                  </a:lnTo>
                  <a:lnTo>
                    <a:pt x="439" y="44"/>
                  </a:lnTo>
                  <a:lnTo>
                    <a:pt x="439" y="31"/>
                  </a:lnTo>
                  <a:lnTo>
                    <a:pt x="435" y="18"/>
                  </a:lnTo>
                  <a:lnTo>
                    <a:pt x="430" y="9"/>
                  </a:lnTo>
                  <a:lnTo>
                    <a:pt x="424" y="3"/>
                  </a:lnTo>
                  <a:lnTo>
                    <a:pt x="415" y="0"/>
                  </a:lnTo>
                  <a:lnTo>
                    <a:pt x="393" y="0"/>
                  </a:lnTo>
                  <a:lnTo>
                    <a:pt x="369" y="3"/>
                  </a:lnTo>
                  <a:lnTo>
                    <a:pt x="349" y="3"/>
                  </a:lnTo>
                  <a:lnTo>
                    <a:pt x="343" y="3"/>
                  </a:lnTo>
                  <a:lnTo>
                    <a:pt x="332" y="3"/>
                  </a:lnTo>
                  <a:lnTo>
                    <a:pt x="321" y="5"/>
                  </a:lnTo>
                  <a:lnTo>
                    <a:pt x="116" y="5"/>
                  </a:lnTo>
                  <a:lnTo>
                    <a:pt x="102" y="3"/>
                  </a:lnTo>
                  <a:lnTo>
                    <a:pt x="92" y="5"/>
                  </a:lnTo>
                  <a:lnTo>
                    <a:pt x="68" y="3"/>
                  </a:lnTo>
                  <a:lnTo>
                    <a:pt x="28" y="5"/>
                  </a:lnTo>
                  <a:lnTo>
                    <a:pt x="19" y="5"/>
                  </a:lnTo>
                  <a:lnTo>
                    <a:pt x="11" y="11"/>
                  </a:lnTo>
                  <a:lnTo>
                    <a:pt x="6" y="18"/>
                  </a:lnTo>
                  <a:lnTo>
                    <a:pt x="2" y="27"/>
                  </a:lnTo>
                  <a:lnTo>
                    <a:pt x="0" y="38"/>
                  </a:lnTo>
                  <a:lnTo>
                    <a:pt x="0" y="51"/>
                  </a:lnTo>
                  <a:lnTo>
                    <a:pt x="0" y="64"/>
                  </a:lnTo>
                  <a:lnTo>
                    <a:pt x="4" y="77"/>
                  </a:lnTo>
                  <a:lnTo>
                    <a:pt x="15" y="112"/>
                  </a:lnTo>
                  <a:lnTo>
                    <a:pt x="30" y="153"/>
                  </a:lnTo>
                  <a:lnTo>
                    <a:pt x="50" y="197"/>
                  </a:lnTo>
                  <a:lnTo>
                    <a:pt x="68" y="236"/>
                  </a:lnTo>
                  <a:lnTo>
                    <a:pt x="76" y="254"/>
                  </a:lnTo>
                  <a:lnTo>
                    <a:pt x="83" y="269"/>
                  </a:lnTo>
                  <a:lnTo>
                    <a:pt x="85" y="300"/>
                  </a:lnTo>
                  <a:lnTo>
                    <a:pt x="85" y="359"/>
                  </a:lnTo>
                  <a:lnTo>
                    <a:pt x="87" y="571"/>
                  </a:lnTo>
                  <a:lnTo>
                    <a:pt x="352" y="571"/>
                  </a:lnTo>
                  <a:close/>
                </a:path>
              </a:pathLst>
            </a:custGeom>
            <a:solidFill>
              <a:srgbClr val="EF93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3" name="任意多边形 312122"/>
            <p:cNvSpPr/>
            <p:nvPr/>
          </p:nvSpPr>
          <p:spPr>
            <a:xfrm>
              <a:off x="3940" y="2415"/>
              <a:ext cx="437" cy="568"/>
            </a:xfrm>
            <a:custGeom>
              <a:rect l="0" t="0" r="0" b="0"/>
              <a:pathLst>
                <a:path w="437" h="568">
                  <a:moveTo>
                    <a:pt x="347" y="568"/>
                  </a:moveTo>
                  <a:lnTo>
                    <a:pt x="350" y="365"/>
                  </a:lnTo>
                  <a:lnTo>
                    <a:pt x="350" y="325"/>
                  </a:lnTo>
                  <a:lnTo>
                    <a:pt x="350" y="295"/>
                  </a:lnTo>
                  <a:lnTo>
                    <a:pt x="350" y="282"/>
                  </a:lnTo>
                  <a:lnTo>
                    <a:pt x="352" y="268"/>
                  </a:lnTo>
                  <a:lnTo>
                    <a:pt x="356" y="253"/>
                  </a:lnTo>
                  <a:lnTo>
                    <a:pt x="363" y="236"/>
                  </a:lnTo>
                  <a:lnTo>
                    <a:pt x="376" y="203"/>
                  </a:lnTo>
                  <a:lnTo>
                    <a:pt x="393" y="161"/>
                  </a:lnTo>
                  <a:lnTo>
                    <a:pt x="411" y="122"/>
                  </a:lnTo>
                  <a:lnTo>
                    <a:pt x="426" y="89"/>
                  </a:lnTo>
                  <a:lnTo>
                    <a:pt x="433" y="74"/>
                  </a:lnTo>
                  <a:lnTo>
                    <a:pt x="435" y="59"/>
                  </a:lnTo>
                  <a:lnTo>
                    <a:pt x="437" y="43"/>
                  </a:lnTo>
                  <a:lnTo>
                    <a:pt x="435" y="30"/>
                  </a:lnTo>
                  <a:lnTo>
                    <a:pt x="433" y="17"/>
                  </a:lnTo>
                  <a:lnTo>
                    <a:pt x="428" y="8"/>
                  </a:lnTo>
                  <a:lnTo>
                    <a:pt x="422" y="2"/>
                  </a:lnTo>
                  <a:lnTo>
                    <a:pt x="413" y="0"/>
                  </a:lnTo>
                  <a:lnTo>
                    <a:pt x="391" y="0"/>
                  </a:lnTo>
                  <a:lnTo>
                    <a:pt x="367" y="0"/>
                  </a:lnTo>
                  <a:lnTo>
                    <a:pt x="347" y="2"/>
                  </a:lnTo>
                  <a:lnTo>
                    <a:pt x="341" y="2"/>
                  </a:lnTo>
                  <a:lnTo>
                    <a:pt x="330" y="2"/>
                  </a:lnTo>
                  <a:lnTo>
                    <a:pt x="319" y="2"/>
                  </a:lnTo>
                  <a:lnTo>
                    <a:pt x="114" y="2"/>
                  </a:lnTo>
                  <a:lnTo>
                    <a:pt x="103" y="2"/>
                  </a:lnTo>
                  <a:lnTo>
                    <a:pt x="90" y="2"/>
                  </a:lnTo>
                  <a:lnTo>
                    <a:pt x="68" y="2"/>
                  </a:lnTo>
                  <a:lnTo>
                    <a:pt x="28" y="2"/>
                  </a:lnTo>
                  <a:lnTo>
                    <a:pt x="20" y="4"/>
                  </a:lnTo>
                  <a:lnTo>
                    <a:pt x="11" y="8"/>
                  </a:lnTo>
                  <a:lnTo>
                    <a:pt x="7" y="17"/>
                  </a:lnTo>
                  <a:lnTo>
                    <a:pt x="2" y="26"/>
                  </a:lnTo>
                  <a:lnTo>
                    <a:pt x="0" y="37"/>
                  </a:lnTo>
                  <a:lnTo>
                    <a:pt x="0" y="48"/>
                  </a:lnTo>
                  <a:lnTo>
                    <a:pt x="0" y="61"/>
                  </a:lnTo>
                  <a:lnTo>
                    <a:pt x="4" y="76"/>
                  </a:lnTo>
                  <a:lnTo>
                    <a:pt x="15" y="109"/>
                  </a:lnTo>
                  <a:lnTo>
                    <a:pt x="31" y="150"/>
                  </a:lnTo>
                  <a:lnTo>
                    <a:pt x="50" y="194"/>
                  </a:lnTo>
                  <a:lnTo>
                    <a:pt x="68" y="233"/>
                  </a:lnTo>
                  <a:lnTo>
                    <a:pt x="76" y="251"/>
                  </a:lnTo>
                  <a:lnTo>
                    <a:pt x="81" y="266"/>
                  </a:lnTo>
                  <a:lnTo>
                    <a:pt x="85" y="297"/>
                  </a:lnTo>
                  <a:lnTo>
                    <a:pt x="85" y="356"/>
                  </a:lnTo>
                  <a:lnTo>
                    <a:pt x="85" y="568"/>
                  </a:lnTo>
                  <a:lnTo>
                    <a:pt x="347" y="568"/>
                  </a:lnTo>
                  <a:close/>
                </a:path>
              </a:pathLst>
            </a:custGeom>
            <a:solidFill>
              <a:srgbClr val="EF92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4" name="任意多边形 312123"/>
            <p:cNvSpPr/>
            <p:nvPr/>
          </p:nvSpPr>
          <p:spPr>
            <a:xfrm>
              <a:off x="3942" y="2417"/>
              <a:ext cx="433" cy="566"/>
            </a:xfrm>
            <a:custGeom>
              <a:rect l="0" t="0" r="0" b="0"/>
              <a:pathLst>
                <a:path w="432" h="566">
                  <a:moveTo>
                    <a:pt x="345" y="566"/>
                  </a:moveTo>
                  <a:lnTo>
                    <a:pt x="345" y="363"/>
                  </a:lnTo>
                  <a:lnTo>
                    <a:pt x="345" y="321"/>
                  </a:lnTo>
                  <a:lnTo>
                    <a:pt x="345" y="293"/>
                  </a:lnTo>
                  <a:lnTo>
                    <a:pt x="348" y="280"/>
                  </a:lnTo>
                  <a:lnTo>
                    <a:pt x="350" y="266"/>
                  </a:lnTo>
                  <a:lnTo>
                    <a:pt x="354" y="251"/>
                  </a:lnTo>
                  <a:lnTo>
                    <a:pt x="361" y="234"/>
                  </a:lnTo>
                  <a:lnTo>
                    <a:pt x="374" y="201"/>
                  </a:lnTo>
                  <a:lnTo>
                    <a:pt x="391" y="162"/>
                  </a:lnTo>
                  <a:lnTo>
                    <a:pt x="409" y="120"/>
                  </a:lnTo>
                  <a:lnTo>
                    <a:pt x="424" y="89"/>
                  </a:lnTo>
                  <a:lnTo>
                    <a:pt x="428" y="72"/>
                  </a:lnTo>
                  <a:lnTo>
                    <a:pt x="433" y="57"/>
                  </a:lnTo>
                  <a:lnTo>
                    <a:pt x="433" y="43"/>
                  </a:lnTo>
                  <a:lnTo>
                    <a:pt x="433" y="28"/>
                  </a:lnTo>
                  <a:lnTo>
                    <a:pt x="431" y="17"/>
                  </a:lnTo>
                  <a:lnTo>
                    <a:pt x="424" y="9"/>
                  </a:lnTo>
                  <a:lnTo>
                    <a:pt x="417" y="2"/>
                  </a:lnTo>
                  <a:lnTo>
                    <a:pt x="411" y="0"/>
                  </a:lnTo>
                  <a:lnTo>
                    <a:pt x="387" y="0"/>
                  </a:lnTo>
                  <a:lnTo>
                    <a:pt x="363" y="0"/>
                  </a:lnTo>
                  <a:lnTo>
                    <a:pt x="345" y="0"/>
                  </a:lnTo>
                  <a:lnTo>
                    <a:pt x="337" y="2"/>
                  </a:lnTo>
                  <a:lnTo>
                    <a:pt x="328" y="2"/>
                  </a:lnTo>
                  <a:lnTo>
                    <a:pt x="317" y="2"/>
                  </a:lnTo>
                  <a:lnTo>
                    <a:pt x="114" y="2"/>
                  </a:lnTo>
                  <a:lnTo>
                    <a:pt x="103" y="2"/>
                  </a:lnTo>
                  <a:lnTo>
                    <a:pt x="90" y="2"/>
                  </a:lnTo>
                  <a:lnTo>
                    <a:pt x="68" y="2"/>
                  </a:lnTo>
                  <a:lnTo>
                    <a:pt x="29" y="2"/>
                  </a:lnTo>
                  <a:lnTo>
                    <a:pt x="20" y="4"/>
                  </a:lnTo>
                  <a:lnTo>
                    <a:pt x="11" y="9"/>
                  </a:lnTo>
                  <a:lnTo>
                    <a:pt x="7" y="15"/>
                  </a:lnTo>
                  <a:lnTo>
                    <a:pt x="2" y="26"/>
                  </a:lnTo>
                  <a:lnTo>
                    <a:pt x="0" y="35"/>
                  </a:lnTo>
                  <a:lnTo>
                    <a:pt x="0" y="48"/>
                  </a:lnTo>
                  <a:lnTo>
                    <a:pt x="0" y="61"/>
                  </a:lnTo>
                  <a:lnTo>
                    <a:pt x="5" y="74"/>
                  </a:lnTo>
                  <a:lnTo>
                    <a:pt x="15" y="109"/>
                  </a:lnTo>
                  <a:lnTo>
                    <a:pt x="31" y="151"/>
                  </a:lnTo>
                  <a:lnTo>
                    <a:pt x="50" y="192"/>
                  </a:lnTo>
                  <a:lnTo>
                    <a:pt x="68" y="231"/>
                  </a:lnTo>
                  <a:lnTo>
                    <a:pt x="77" y="249"/>
                  </a:lnTo>
                  <a:lnTo>
                    <a:pt x="81" y="264"/>
                  </a:lnTo>
                  <a:lnTo>
                    <a:pt x="83" y="295"/>
                  </a:lnTo>
                  <a:lnTo>
                    <a:pt x="85" y="352"/>
                  </a:lnTo>
                  <a:lnTo>
                    <a:pt x="85" y="566"/>
                  </a:lnTo>
                  <a:lnTo>
                    <a:pt x="345" y="566"/>
                  </a:lnTo>
                  <a:close/>
                </a:path>
              </a:pathLst>
            </a:custGeom>
            <a:solidFill>
              <a:srgbClr val="EF90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5" name="任意多边形 312124"/>
            <p:cNvSpPr/>
            <p:nvPr/>
          </p:nvSpPr>
          <p:spPr>
            <a:xfrm>
              <a:off x="3944" y="2419"/>
              <a:ext cx="431" cy="564"/>
            </a:xfrm>
            <a:custGeom>
              <a:rect l="0" t="0" r="0" b="0"/>
              <a:pathLst>
                <a:path w="431" h="564">
                  <a:moveTo>
                    <a:pt x="343" y="564"/>
                  </a:moveTo>
                  <a:lnTo>
                    <a:pt x="343" y="358"/>
                  </a:lnTo>
                  <a:lnTo>
                    <a:pt x="343" y="319"/>
                  </a:lnTo>
                  <a:lnTo>
                    <a:pt x="343" y="291"/>
                  </a:lnTo>
                  <a:lnTo>
                    <a:pt x="346" y="278"/>
                  </a:lnTo>
                  <a:lnTo>
                    <a:pt x="348" y="264"/>
                  </a:lnTo>
                  <a:lnTo>
                    <a:pt x="352" y="249"/>
                  </a:lnTo>
                  <a:lnTo>
                    <a:pt x="356" y="232"/>
                  </a:lnTo>
                  <a:lnTo>
                    <a:pt x="370" y="199"/>
                  </a:lnTo>
                  <a:lnTo>
                    <a:pt x="387" y="160"/>
                  </a:lnTo>
                  <a:lnTo>
                    <a:pt x="407" y="120"/>
                  </a:lnTo>
                  <a:lnTo>
                    <a:pt x="420" y="87"/>
                  </a:lnTo>
                  <a:lnTo>
                    <a:pt x="426" y="72"/>
                  </a:lnTo>
                  <a:lnTo>
                    <a:pt x="431" y="57"/>
                  </a:lnTo>
                  <a:lnTo>
                    <a:pt x="431" y="41"/>
                  </a:lnTo>
                  <a:lnTo>
                    <a:pt x="431" y="28"/>
                  </a:lnTo>
                  <a:lnTo>
                    <a:pt x="426" y="17"/>
                  </a:lnTo>
                  <a:lnTo>
                    <a:pt x="422" y="7"/>
                  </a:lnTo>
                  <a:lnTo>
                    <a:pt x="415" y="2"/>
                  </a:lnTo>
                  <a:lnTo>
                    <a:pt x="407" y="0"/>
                  </a:lnTo>
                  <a:lnTo>
                    <a:pt x="385" y="0"/>
                  </a:lnTo>
                  <a:lnTo>
                    <a:pt x="361" y="0"/>
                  </a:lnTo>
                  <a:lnTo>
                    <a:pt x="343" y="0"/>
                  </a:lnTo>
                  <a:lnTo>
                    <a:pt x="335" y="0"/>
                  </a:lnTo>
                  <a:lnTo>
                    <a:pt x="326" y="2"/>
                  </a:lnTo>
                  <a:lnTo>
                    <a:pt x="315" y="2"/>
                  </a:lnTo>
                  <a:lnTo>
                    <a:pt x="114" y="2"/>
                  </a:lnTo>
                  <a:lnTo>
                    <a:pt x="101" y="2"/>
                  </a:lnTo>
                  <a:lnTo>
                    <a:pt x="90" y="2"/>
                  </a:lnTo>
                  <a:lnTo>
                    <a:pt x="68" y="2"/>
                  </a:lnTo>
                  <a:lnTo>
                    <a:pt x="27" y="2"/>
                  </a:lnTo>
                  <a:lnTo>
                    <a:pt x="18" y="4"/>
                  </a:lnTo>
                  <a:lnTo>
                    <a:pt x="11" y="9"/>
                  </a:lnTo>
                  <a:lnTo>
                    <a:pt x="7" y="15"/>
                  </a:lnTo>
                  <a:lnTo>
                    <a:pt x="3" y="24"/>
                  </a:lnTo>
                  <a:lnTo>
                    <a:pt x="0" y="35"/>
                  </a:lnTo>
                  <a:lnTo>
                    <a:pt x="0" y="48"/>
                  </a:lnTo>
                  <a:lnTo>
                    <a:pt x="0" y="61"/>
                  </a:lnTo>
                  <a:lnTo>
                    <a:pt x="5" y="74"/>
                  </a:lnTo>
                  <a:lnTo>
                    <a:pt x="16" y="107"/>
                  </a:lnTo>
                  <a:lnTo>
                    <a:pt x="31" y="149"/>
                  </a:lnTo>
                  <a:lnTo>
                    <a:pt x="48" y="190"/>
                  </a:lnTo>
                  <a:lnTo>
                    <a:pt x="68" y="229"/>
                  </a:lnTo>
                  <a:lnTo>
                    <a:pt x="75" y="247"/>
                  </a:lnTo>
                  <a:lnTo>
                    <a:pt x="81" y="262"/>
                  </a:lnTo>
                  <a:lnTo>
                    <a:pt x="83" y="293"/>
                  </a:lnTo>
                  <a:lnTo>
                    <a:pt x="83" y="350"/>
                  </a:lnTo>
                  <a:lnTo>
                    <a:pt x="86" y="564"/>
                  </a:lnTo>
                  <a:lnTo>
                    <a:pt x="343" y="564"/>
                  </a:lnTo>
                  <a:close/>
                </a:path>
              </a:pathLst>
            </a:custGeom>
            <a:solidFill>
              <a:srgbClr val="EF90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6" name="任意多边形 312125"/>
            <p:cNvSpPr/>
            <p:nvPr/>
          </p:nvSpPr>
          <p:spPr>
            <a:xfrm>
              <a:off x="3947" y="2421"/>
              <a:ext cx="428" cy="562"/>
            </a:xfrm>
            <a:custGeom>
              <a:rect l="0" t="0" r="0" b="0"/>
              <a:pathLst>
                <a:path w="428" h="562">
                  <a:moveTo>
                    <a:pt x="340" y="562"/>
                  </a:moveTo>
                  <a:lnTo>
                    <a:pt x="340" y="356"/>
                  </a:lnTo>
                  <a:lnTo>
                    <a:pt x="340" y="317"/>
                  </a:lnTo>
                  <a:lnTo>
                    <a:pt x="340" y="289"/>
                  </a:lnTo>
                  <a:lnTo>
                    <a:pt x="343" y="276"/>
                  </a:lnTo>
                  <a:lnTo>
                    <a:pt x="345" y="262"/>
                  </a:lnTo>
                  <a:lnTo>
                    <a:pt x="349" y="247"/>
                  </a:lnTo>
                  <a:lnTo>
                    <a:pt x="353" y="230"/>
                  </a:lnTo>
                  <a:lnTo>
                    <a:pt x="367" y="199"/>
                  </a:lnTo>
                  <a:lnTo>
                    <a:pt x="384" y="158"/>
                  </a:lnTo>
                  <a:lnTo>
                    <a:pt x="402" y="118"/>
                  </a:lnTo>
                  <a:lnTo>
                    <a:pt x="417" y="88"/>
                  </a:lnTo>
                  <a:lnTo>
                    <a:pt x="423" y="72"/>
                  </a:lnTo>
                  <a:lnTo>
                    <a:pt x="426" y="57"/>
                  </a:lnTo>
                  <a:lnTo>
                    <a:pt x="428" y="42"/>
                  </a:lnTo>
                  <a:lnTo>
                    <a:pt x="426" y="29"/>
                  </a:lnTo>
                  <a:lnTo>
                    <a:pt x="423" y="15"/>
                  </a:lnTo>
                  <a:lnTo>
                    <a:pt x="419" y="7"/>
                  </a:lnTo>
                  <a:lnTo>
                    <a:pt x="412" y="2"/>
                  </a:lnTo>
                  <a:lnTo>
                    <a:pt x="404" y="0"/>
                  </a:lnTo>
                  <a:lnTo>
                    <a:pt x="382" y="0"/>
                  </a:lnTo>
                  <a:lnTo>
                    <a:pt x="358" y="0"/>
                  </a:lnTo>
                  <a:lnTo>
                    <a:pt x="340" y="0"/>
                  </a:lnTo>
                  <a:lnTo>
                    <a:pt x="332" y="0"/>
                  </a:lnTo>
                  <a:lnTo>
                    <a:pt x="323" y="0"/>
                  </a:lnTo>
                  <a:lnTo>
                    <a:pt x="312" y="2"/>
                  </a:lnTo>
                  <a:lnTo>
                    <a:pt x="111" y="2"/>
                  </a:lnTo>
                  <a:lnTo>
                    <a:pt x="100" y="0"/>
                  </a:lnTo>
                  <a:lnTo>
                    <a:pt x="87" y="2"/>
                  </a:lnTo>
                  <a:lnTo>
                    <a:pt x="65" y="2"/>
                  </a:lnTo>
                  <a:lnTo>
                    <a:pt x="26" y="2"/>
                  </a:lnTo>
                  <a:lnTo>
                    <a:pt x="17" y="5"/>
                  </a:lnTo>
                  <a:lnTo>
                    <a:pt x="10" y="9"/>
                  </a:lnTo>
                  <a:lnTo>
                    <a:pt x="6" y="15"/>
                  </a:lnTo>
                  <a:lnTo>
                    <a:pt x="2" y="24"/>
                  </a:lnTo>
                  <a:lnTo>
                    <a:pt x="0" y="35"/>
                  </a:lnTo>
                  <a:lnTo>
                    <a:pt x="0" y="46"/>
                  </a:lnTo>
                  <a:lnTo>
                    <a:pt x="0" y="59"/>
                  </a:lnTo>
                  <a:lnTo>
                    <a:pt x="4" y="74"/>
                  </a:lnTo>
                  <a:lnTo>
                    <a:pt x="15" y="107"/>
                  </a:lnTo>
                  <a:lnTo>
                    <a:pt x="30" y="147"/>
                  </a:lnTo>
                  <a:lnTo>
                    <a:pt x="48" y="190"/>
                  </a:lnTo>
                  <a:lnTo>
                    <a:pt x="65" y="227"/>
                  </a:lnTo>
                  <a:lnTo>
                    <a:pt x="74" y="245"/>
                  </a:lnTo>
                  <a:lnTo>
                    <a:pt x="80" y="260"/>
                  </a:lnTo>
                  <a:lnTo>
                    <a:pt x="83" y="291"/>
                  </a:lnTo>
                  <a:lnTo>
                    <a:pt x="83" y="348"/>
                  </a:lnTo>
                  <a:lnTo>
                    <a:pt x="83" y="562"/>
                  </a:lnTo>
                  <a:lnTo>
                    <a:pt x="340" y="562"/>
                  </a:lnTo>
                  <a:close/>
                </a:path>
              </a:pathLst>
            </a:custGeom>
            <a:solidFill>
              <a:srgbClr val="EE8D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7" name="任意多边形 312126"/>
            <p:cNvSpPr/>
            <p:nvPr/>
          </p:nvSpPr>
          <p:spPr>
            <a:xfrm>
              <a:off x="3949" y="2421"/>
              <a:ext cx="424" cy="562"/>
            </a:xfrm>
            <a:custGeom>
              <a:rect l="0" t="0" r="0" b="0"/>
              <a:pathLst>
                <a:path w="422" h="562">
                  <a:moveTo>
                    <a:pt x="338" y="562"/>
                  </a:moveTo>
                  <a:lnTo>
                    <a:pt x="338" y="356"/>
                  </a:lnTo>
                  <a:lnTo>
                    <a:pt x="338" y="317"/>
                  </a:lnTo>
                  <a:lnTo>
                    <a:pt x="338" y="289"/>
                  </a:lnTo>
                  <a:lnTo>
                    <a:pt x="341" y="276"/>
                  </a:lnTo>
                  <a:lnTo>
                    <a:pt x="343" y="262"/>
                  </a:lnTo>
                  <a:lnTo>
                    <a:pt x="345" y="247"/>
                  </a:lnTo>
                  <a:lnTo>
                    <a:pt x="351" y="230"/>
                  </a:lnTo>
                  <a:lnTo>
                    <a:pt x="365" y="199"/>
                  </a:lnTo>
                  <a:lnTo>
                    <a:pt x="382" y="160"/>
                  </a:lnTo>
                  <a:lnTo>
                    <a:pt x="400" y="120"/>
                  </a:lnTo>
                  <a:lnTo>
                    <a:pt x="415" y="88"/>
                  </a:lnTo>
                  <a:lnTo>
                    <a:pt x="419" y="72"/>
                  </a:lnTo>
                  <a:lnTo>
                    <a:pt x="424" y="57"/>
                  </a:lnTo>
                  <a:lnTo>
                    <a:pt x="424" y="44"/>
                  </a:lnTo>
                  <a:lnTo>
                    <a:pt x="424" y="29"/>
                  </a:lnTo>
                  <a:lnTo>
                    <a:pt x="419" y="18"/>
                  </a:lnTo>
                  <a:lnTo>
                    <a:pt x="415" y="9"/>
                  </a:lnTo>
                  <a:lnTo>
                    <a:pt x="408" y="2"/>
                  </a:lnTo>
                  <a:lnTo>
                    <a:pt x="402" y="0"/>
                  </a:lnTo>
                  <a:lnTo>
                    <a:pt x="380" y="0"/>
                  </a:lnTo>
                  <a:lnTo>
                    <a:pt x="356" y="2"/>
                  </a:lnTo>
                  <a:lnTo>
                    <a:pt x="338" y="2"/>
                  </a:lnTo>
                  <a:lnTo>
                    <a:pt x="330" y="2"/>
                  </a:lnTo>
                  <a:lnTo>
                    <a:pt x="321" y="2"/>
                  </a:lnTo>
                  <a:lnTo>
                    <a:pt x="310" y="5"/>
                  </a:lnTo>
                  <a:lnTo>
                    <a:pt x="111" y="5"/>
                  </a:lnTo>
                  <a:lnTo>
                    <a:pt x="98" y="2"/>
                  </a:lnTo>
                  <a:lnTo>
                    <a:pt x="87" y="5"/>
                  </a:lnTo>
                  <a:lnTo>
                    <a:pt x="65" y="2"/>
                  </a:lnTo>
                  <a:lnTo>
                    <a:pt x="26" y="5"/>
                  </a:lnTo>
                  <a:lnTo>
                    <a:pt x="17" y="5"/>
                  </a:lnTo>
                  <a:lnTo>
                    <a:pt x="11" y="11"/>
                  </a:lnTo>
                  <a:lnTo>
                    <a:pt x="6" y="18"/>
                  </a:lnTo>
                  <a:lnTo>
                    <a:pt x="2" y="26"/>
                  </a:lnTo>
                  <a:lnTo>
                    <a:pt x="0" y="37"/>
                  </a:lnTo>
                  <a:lnTo>
                    <a:pt x="0" y="48"/>
                  </a:lnTo>
                  <a:lnTo>
                    <a:pt x="0" y="61"/>
                  </a:lnTo>
                  <a:lnTo>
                    <a:pt x="4" y="74"/>
                  </a:lnTo>
                  <a:lnTo>
                    <a:pt x="15" y="107"/>
                  </a:lnTo>
                  <a:lnTo>
                    <a:pt x="30" y="149"/>
                  </a:lnTo>
                  <a:lnTo>
                    <a:pt x="48" y="190"/>
                  </a:lnTo>
                  <a:lnTo>
                    <a:pt x="65" y="227"/>
                  </a:lnTo>
                  <a:lnTo>
                    <a:pt x="74" y="245"/>
                  </a:lnTo>
                  <a:lnTo>
                    <a:pt x="78" y="260"/>
                  </a:lnTo>
                  <a:lnTo>
                    <a:pt x="81" y="289"/>
                  </a:lnTo>
                  <a:lnTo>
                    <a:pt x="83" y="345"/>
                  </a:lnTo>
                  <a:lnTo>
                    <a:pt x="83" y="562"/>
                  </a:lnTo>
                  <a:lnTo>
                    <a:pt x="338" y="562"/>
                  </a:lnTo>
                  <a:close/>
                </a:path>
              </a:pathLst>
            </a:custGeom>
            <a:solidFill>
              <a:srgbClr val="EE8C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8" name="任意多边形 312127"/>
            <p:cNvSpPr/>
            <p:nvPr/>
          </p:nvSpPr>
          <p:spPr>
            <a:xfrm>
              <a:off x="3951" y="2423"/>
              <a:ext cx="422" cy="560"/>
            </a:xfrm>
            <a:custGeom>
              <a:rect l="0" t="0" r="0" b="0"/>
              <a:pathLst>
                <a:path w="422" h="560">
                  <a:moveTo>
                    <a:pt x="336" y="560"/>
                  </a:moveTo>
                  <a:lnTo>
                    <a:pt x="336" y="352"/>
                  </a:lnTo>
                  <a:lnTo>
                    <a:pt x="336" y="315"/>
                  </a:lnTo>
                  <a:lnTo>
                    <a:pt x="336" y="287"/>
                  </a:lnTo>
                  <a:lnTo>
                    <a:pt x="336" y="274"/>
                  </a:lnTo>
                  <a:lnTo>
                    <a:pt x="341" y="260"/>
                  </a:lnTo>
                  <a:lnTo>
                    <a:pt x="343" y="245"/>
                  </a:lnTo>
                  <a:lnTo>
                    <a:pt x="349" y="228"/>
                  </a:lnTo>
                  <a:lnTo>
                    <a:pt x="363" y="197"/>
                  </a:lnTo>
                  <a:lnTo>
                    <a:pt x="380" y="158"/>
                  </a:lnTo>
                  <a:lnTo>
                    <a:pt x="398" y="118"/>
                  </a:lnTo>
                  <a:lnTo>
                    <a:pt x="411" y="88"/>
                  </a:lnTo>
                  <a:lnTo>
                    <a:pt x="417" y="72"/>
                  </a:lnTo>
                  <a:lnTo>
                    <a:pt x="419" y="57"/>
                  </a:lnTo>
                  <a:lnTo>
                    <a:pt x="422" y="42"/>
                  </a:lnTo>
                  <a:lnTo>
                    <a:pt x="419" y="29"/>
                  </a:lnTo>
                  <a:lnTo>
                    <a:pt x="417" y="18"/>
                  </a:lnTo>
                  <a:lnTo>
                    <a:pt x="413" y="9"/>
                  </a:lnTo>
                  <a:lnTo>
                    <a:pt x="406" y="3"/>
                  </a:lnTo>
                  <a:lnTo>
                    <a:pt x="398" y="0"/>
                  </a:lnTo>
                  <a:lnTo>
                    <a:pt x="376" y="0"/>
                  </a:lnTo>
                  <a:lnTo>
                    <a:pt x="354" y="0"/>
                  </a:lnTo>
                  <a:lnTo>
                    <a:pt x="334" y="3"/>
                  </a:lnTo>
                  <a:lnTo>
                    <a:pt x="328" y="3"/>
                  </a:lnTo>
                  <a:lnTo>
                    <a:pt x="319" y="3"/>
                  </a:lnTo>
                  <a:lnTo>
                    <a:pt x="308" y="3"/>
                  </a:lnTo>
                  <a:lnTo>
                    <a:pt x="109" y="3"/>
                  </a:lnTo>
                  <a:lnTo>
                    <a:pt x="98" y="3"/>
                  </a:lnTo>
                  <a:lnTo>
                    <a:pt x="87" y="3"/>
                  </a:lnTo>
                  <a:lnTo>
                    <a:pt x="65" y="3"/>
                  </a:lnTo>
                  <a:lnTo>
                    <a:pt x="26" y="3"/>
                  </a:lnTo>
                  <a:lnTo>
                    <a:pt x="17" y="5"/>
                  </a:lnTo>
                  <a:lnTo>
                    <a:pt x="11" y="9"/>
                  </a:lnTo>
                  <a:lnTo>
                    <a:pt x="4" y="16"/>
                  </a:lnTo>
                  <a:lnTo>
                    <a:pt x="2" y="24"/>
                  </a:lnTo>
                  <a:lnTo>
                    <a:pt x="0" y="35"/>
                  </a:lnTo>
                  <a:lnTo>
                    <a:pt x="0" y="48"/>
                  </a:lnTo>
                  <a:lnTo>
                    <a:pt x="0" y="62"/>
                  </a:lnTo>
                  <a:lnTo>
                    <a:pt x="2" y="75"/>
                  </a:lnTo>
                  <a:lnTo>
                    <a:pt x="15" y="107"/>
                  </a:lnTo>
                  <a:lnTo>
                    <a:pt x="31" y="147"/>
                  </a:lnTo>
                  <a:lnTo>
                    <a:pt x="48" y="188"/>
                  </a:lnTo>
                  <a:lnTo>
                    <a:pt x="65" y="225"/>
                  </a:lnTo>
                  <a:lnTo>
                    <a:pt x="74" y="243"/>
                  </a:lnTo>
                  <a:lnTo>
                    <a:pt x="79" y="258"/>
                  </a:lnTo>
                  <a:lnTo>
                    <a:pt x="81" y="287"/>
                  </a:lnTo>
                  <a:lnTo>
                    <a:pt x="81" y="343"/>
                  </a:lnTo>
                  <a:lnTo>
                    <a:pt x="83" y="560"/>
                  </a:lnTo>
                  <a:lnTo>
                    <a:pt x="336" y="560"/>
                  </a:lnTo>
                  <a:close/>
                </a:path>
              </a:pathLst>
            </a:custGeom>
            <a:solidFill>
              <a:srgbClr val="EE8A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29" name="任意多边形 312128"/>
            <p:cNvSpPr/>
            <p:nvPr/>
          </p:nvSpPr>
          <p:spPr>
            <a:xfrm>
              <a:off x="3953" y="2426"/>
              <a:ext cx="417" cy="557"/>
            </a:xfrm>
            <a:custGeom>
              <a:rect l="0" t="0" r="0" b="0"/>
              <a:pathLst>
                <a:path w="417" h="557">
                  <a:moveTo>
                    <a:pt x="334" y="557"/>
                  </a:moveTo>
                  <a:lnTo>
                    <a:pt x="334" y="349"/>
                  </a:lnTo>
                  <a:lnTo>
                    <a:pt x="334" y="310"/>
                  </a:lnTo>
                  <a:lnTo>
                    <a:pt x="334" y="281"/>
                  </a:lnTo>
                  <a:lnTo>
                    <a:pt x="334" y="271"/>
                  </a:lnTo>
                  <a:lnTo>
                    <a:pt x="337" y="257"/>
                  </a:lnTo>
                  <a:lnTo>
                    <a:pt x="341" y="242"/>
                  </a:lnTo>
                  <a:lnTo>
                    <a:pt x="347" y="225"/>
                  </a:lnTo>
                  <a:lnTo>
                    <a:pt x="361" y="194"/>
                  </a:lnTo>
                  <a:lnTo>
                    <a:pt x="376" y="155"/>
                  </a:lnTo>
                  <a:lnTo>
                    <a:pt x="393" y="115"/>
                  </a:lnTo>
                  <a:lnTo>
                    <a:pt x="409" y="85"/>
                  </a:lnTo>
                  <a:lnTo>
                    <a:pt x="413" y="69"/>
                  </a:lnTo>
                  <a:lnTo>
                    <a:pt x="417" y="56"/>
                  </a:lnTo>
                  <a:lnTo>
                    <a:pt x="417" y="41"/>
                  </a:lnTo>
                  <a:lnTo>
                    <a:pt x="417" y="28"/>
                  </a:lnTo>
                  <a:lnTo>
                    <a:pt x="415" y="17"/>
                  </a:lnTo>
                  <a:lnTo>
                    <a:pt x="411" y="8"/>
                  </a:lnTo>
                  <a:lnTo>
                    <a:pt x="404" y="2"/>
                  </a:lnTo>
                  <a:lnTo>
                    <a:pt x="396" y="0"/>
                  </a:lnTo>
                  <a:lnTo>
                    <a:pt x="374" y="0"/>
                  </a:lnTo>
                  <a:lnTo>
                    <a:pt x="352" y="0"/>
                  </a:lnTo>
                  <a:lnTo>
                    <a:pt x="332" y="0"/>
                  </a:lnTo>
                  <a:lnTo>
                    <a:pt x="326" y="2"/>
                  </a:lnTo>
                  <a:lnTo>
                    <a:pt x="317" y="2"/>
                  </a:lnTo>
                  <a:lnTo>
                    <a:pt x="306" y="2"/>
                  </a:lnTo>
                  <a:lnTo>
                    <a:pt x="109" y="2"/>
                  </a:lnTo>
                  <a:lnTo>
                    <a:pt x="98" y="2"/>
                  </a:lnTo>
                  <a:lnTo>
                    <a:pt x="85" y="2"/>
                  </a:lnTo>
                  <a:lnTo>
                    <a:pt x="66" y="2"/>
                  </a:lnTo>
                  <a:lnTo>
                    <a:pt x="26" y="2"/>
                  </a:lnTo>
                  <a:lnTo>
                    <a:pt x="18" y="4"/>
                  </a:lnTo>
                  <a:lnTo>
                    <a:pt x="11" y="8"/>
                  </a:lnTo>
                  <a:lnTo>
                    <a:pt x="4" y="15"/>
                  </a:lnTo>
                  <a:lnTo>
                    <a:pt x="2" y="24"/>
                  </a:lnTo>
                  <a:lnTo>
                    <a:pt x="0" y="34"/>
                  </a:lnTo>
                  <a:lnTo>
                    <a:pt x="0" y="45"/>
                  </a:lnTo>
                  <a:lnTo>
                    <a:pt x="0" y="59"/>
                  </a:lnTo>
                  <a:lnTo>
                    <a:pt x="2" y="72"/>
                  </a:lnTo>
                  <a:lnTo>
                    <a:pt x="13" y="104"/>
                  </a:lnTo>
                  <a:lnTo>
                    <a:pt x="31" y="144"/>
                  </a:lnTo>
                  <a:lnTo>
                    <a:pt x="48" y="185"/>
                  </a:lnTo>
                  <a:lnTo>
                    <a:pt x="66" y="222"/>
                  </a:lnTo>
                  <a:lnTo>
                    <a:pt x="72" y="240"/>
                  </a:lnTo>
                  <a:lnTo>
                    <a:pt x="79" y="255"/>
                  </a:lnTo>
                  <a:lnTo>
                    <a:pt x="81" y="284"/>
                  </a:lnTo>
                  <a:lnTo>
                    <a:pt x="81" y="340"/>
                  </a:lnTo>
                  <a:lnTo>
                    <a:pt x="83" y="557"/>
                  </a:lnTo>
                  <a:lnTo>
                    <a:pt x="334" y="557"/>
                  </a:lnTo>
                  <a:close/>
                </a:path>
              </a:pathLst>
            </a:custGeom>
            <a:solidFill>
              <a:srgbClr val="ED8A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0" name="任意多边形 312129"/>
            <p:cNvSpPr/>
            <p:nvPr/>
          </p:nvSpPr>
          <p:spPr>
            <a:xfrm>
              <a:off x="3953" y="2428"/>
              <a:ext cx="417" cy="555"/>
            </a:xfrm>
            <a:custGeom>
              <a:rect l="0" t="0" r="0" b="0"/>
              <a:pathLst>
                <a:path w="417" h="555">
                  <a:moveTo>
                    <a:pt x="334" y="555"/>
                  </a:moveTo>
                  <a:lnTo>
                    <a:pt x="334" y="347"/>
                  </a:lnTo>
                  <a:lnTo>
                    <a:pt x="334" y="308"/>
                  </a:lnTo>
                  <a:lnTo>
                    <a:pt x="334" y="279"/>
                  </a:lnTo>
                  <a:lnTo>
                    <a:pt x="334" y="269"/>
                  </a:lnTo>
                  <a:lnTo>
                    <a:pt x="337" y="255"/>
                  </a:lnTo>
                  <a:lnTo>
                    <a:pt x="341" y="240"/>
                  </a:lnTo>
                  <a:lnTo>
                    <a:pt x="347" y="225"/>
                  </a:lnTo>
                  <a:lnTo>
                    <a:pt x="358" y="192"/>
                  </a:lnTo>
                  <a:lnTo>
                    <a:pt x="376" y="155"/>
                  </a:lnTo>
                  <a:lnTo>
                    <a:pt x="393" y="116"/>
                  </a:lnTo>
                  <a:lnTo>
                    <a:pt x="409" y="85"/>
                  </a:lnTo>
                  <a:lnTo>
                    <a:pt x="413" y="70"/>
                  </a:lnTo>
                  <a:lnTo>
                    <a:pt x="417" y="54"/>
                  </a:lnTo>
                  <a:lnTo>
                    <a:pt x="417" y="41"/>
                  </a:lnTo>
                  <a:lnTo>
                    <a:pt x="417" y="28"/>
                  </a:lnTo>
                  <a:lnTo>
                    <a:pt x="413" y="15"/>
                  </a:lnTo>
                  <a:lnTo>
                    <a:pt x="409" y="6"/>
                  </a:lnTo>
                  <a:lnTo>
                    <a:pt x="402" y="2"/>
                  </a:lnTo>
                  <a:lnTo>
                    <a:pt x="396" y="0"/>
                  </a:lnTo>
                  <a:lnTo>
                    <a:pt x="374" y="0"/>
                  </a:lnTo>
                  <a:lnTo>
                    <a:pt x="350" y="0"/>
                  </a:lnTo>
                  <a:lnTo>
                    <a:pt x="332" y="0"/>
                  </a:lnTo>
                  <a:lnTo>
                    <a:pt x="326" y="0"/>
                  </a:lnTo>
                  <a:lnTo>
                    <a:pt x="317" y="2"/>
                  </a:lnTo>
                  <a:lnTo>
                    <a:pt x="306" y="2"/>
                  </a:lnTo>
                  <a:lnTo>
                    <a:pt x="112" y="2"/>
                  </a:lnTo>
                  <a:lnTo>
                    <a:pt x="98" y="2"/>
                  </a:lnTo>
                  <a:lnTo>
                    <a:pt x="87" y="2"/>
                  </a:lnTo>
                  <a:lnTo>
                    <a:pt x="66" y="2"/>
                  </a:lnTo>
                  <a:lnTo>
                    <a:pt x="29" y="2"/>
                  </a:lnTo>
                  <a:lnTo>
                    <a:pt x="20" y="4"/>
                  </a:lnTo>
                  <a:lnTo>
                    <a:pt x="13" y="8"/>
                  </a:lnTo>
                  <a:lnTo>
                    <a:pt x="7" y="15"/>
                  </a:lnTo>
                  <a:lnTo>
                    <a:pt x="4" y="24"/>
                  </a:lnTo>
                  <a:lnTo>
                    <a:pt x="2" y="35"/>
                  </a:lnTo>
                  <a:lnTo>
                    <a:pt x="0" y="46"/>
                  </a:lnTo>
                  <a:lnTo>
                    <a:pt x="2" y="59"/>
                  </a:lnTo>
                  <a:lnTo>
                    <a:pt x="4" y="72"/>
                  </a:lnTo>
                  <a:lnTo>
                    <a:pt x="15" y="105"/>
                  </a:lnTo>
                  <a:lnTo>
                    <a:pt x="31" y="144"/>
                  </a:lnTo>
                  <a:lnTo>
                    <a:pt x="50" y="183"/>
                  </a:lnTo>
                  <a:lnTo>
                    <a:pt x="66" y="220"/>
                  </a:lnTo>
                  <a:lnTo>
                    <a:pt x="74" y="238"/>
                  </a:lnTo>
                  <a:lnTo>
                    <a:pt x="79" y="253"/>
                  </a:lnTo>
                  <a:lnTo>
                    <a:pt x="81" y="282"/>
                  </a:lnTo>
                  <a:lnTo>
                    <a:pt x="83" y="336"/>
                  </a:lnTo>
                  <a:lnTo>
                    <a:pt x="83" y="555"/>
                  </a:lnTo>
                  <a:lnTo>
                    <a:pt x="334" y="555"/>
                  </a:lnTo>
                  <a:close/>
                </a:path>
              </a:pathLst>
            </a:custGeom>
            <a:solidFill>
              <a:srgbClr val="ED88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1" name="任意多边形 312130"/>
            <p:cNvSpPr/>
            <p:nvPr/>
          </p:nvSpPr>
          <p:spPr>
            <a:xfrm>
              <a:off x="3955" y="2430"/>
              <a:ext cx="415" cy="553"/>
            </a:xfrm>
            <a:custGeom>
              <a:rect l="0" t="0" r="0" b="0"/>
              <a:pathLst>
                <a:path w="415" h="553">
                  <a:moveTo>
                    <a:pt x="330" y="553"/>
                  </a:moveTo>
                  <a:lnTo>
                    <a:pt x="332" y="343"/>
                  </a:lnTo>
                  <a:lnTo>
                    <a:pt x="332" y="306"/>
                  </a:lnTo>
                  <a:lnTo>
                    <a:pt x="332" y="277"/>
                  </a:lnTo>
                  <a:lnTo>
                    <a:pt x="332" y="264"/>
                  </a:lnTo>
                  <a:lnTo>
                    <a:pt x="335" y="253"/>
                  </a:lnTo>
                  <a:lnTo>
                    <a:pt x="339" y="238"/>
                  </a:lnTo>
                  <a:lnTo>
                    <a:pt x="343" y="223"/>
                  </a:lnTo>
                  <a:lnTo>
                    <a:pt x="356" y="192"/>
                  </a:lnTo>
                  <a:lnTo>
                    <a:pt x="374" y="153"/>
                  </a:lnTo>
                  <a:lnTo>
                    <a:pt x="391" y="114"/>
                  </a:lnTo>
                  <a:lnTo>
                    <a:pt x="404" y="83"/>
                  </a:lnTo>
                  <a:lnTo>
                    <a:pt x="411" y="70"/>
                  </a:lnTo>
                  <a:lnTo>
                    <a:pt x="413" y="55"/>
                  </a:lnTo>
                  <a:lnTo>
                    <a:pt x="415" y="39"/>
                  </a:lnTo>
                  <a:lnTo>
                    <a:pt x="413" y="26"/>
                  </a:lnTo>
                  <a:lnTo>
                    <a:pt x="411" y="15"/>
                  </a:lnTo>
                  <a:lnTo>
                    <a:pt x="407" y="6"/>
                  </a:lnTo>
                  <a:lnTo>
                    <a:pt x="400" y="2"/>
                  </a:lnTo>
                  <a:lnTo>
                    <a:pt x="391" y="0"/>
                  </a:lnTo>
                  <a:lnTo>
                    <a:pt x="372" y="0"/>
                  </a:lnTo>
                  <a:lnTo>
                    <a:pt x="348" y="0"/>
                  </a:lnTo>
                  <a:lnTo>
                    <a:pt x="330" y="0"/>
                  </a:lnTo>
                  <a:lnTo>
                    <a:pt x="324" y="0"/>
                  </a:lnTo>
                  <a:lnTo>
                    <a:pt x="315" y="2"/>
                  </a:lnTo>
                  <a:lnTo>
                    <a:pt x="304" y="2"/>
                  </a:lnTo>
                  <a:lnTo>
                    <a:pt x="110" y="2"/>
                  </a:lnTo>
                  <a:lnTo>
                    <a:pt x="99" y="2"/>
                  </a:lnTo>
                  <a:lnTo>
                    <a:pt x="88" y="2"/>
                  </a:lnTo>
                  <a:lnTo>
                    <a:pt x="66" y="2"/>
                  </a:lnTo>
                  <a:lnTo>
                    <a:pt x="29" y="2"/>
                  </a:lnTo>
                  <a:lnTo>
                    <a:pt x="20" y="4"/>
                  </a:lnTo>
                  <a:lnTo>
                    <a:pt x="13" y="9"/>
                  </a:lnTo>
                  <a:lnTo>
                    <a:pt x="7" y="15"/>
                  </a:lnTo>
                  <a:lnTo>
                    <a:pt x="5" y="24"/>
                  </a:lnTo>
                  <a:lnTo>
                    <a:pt x="2" y="33"/>
                  </a:lnTo>
                  <a:lnTo>
                    <a:pt x="0" y="46"/>
                  </a:lnTo>
                  <a:lnTo>
                    <a:pt x="2" y="57"/>
                  </a:lnTo>
                  <a:lnTo>
                    <a:pt x="5" y="70"/>
                  </a:lnTo>
                  <a:lnTo>
                    <a:pt x="16" y="103"/>
                  </a:lnTo>
                  <a:lnTo>
                    <a:pt x="31" y="142"/>
                  </a:lnTo>
                  <a:lnTo>
                    <a:pt x="48" y="183"/>
                  </a:lnTo>
                  <a:lnTo>
                    <a:pt x="66" y="218"/>
                  </a:lnTo>
                  <a:lnTo>
                    <a:pt x="75" y="236"/>
                  </a:lnTo>
                  <a:lnTo>
                    <a:pt x="79" y="251"/>
                  </a:lnTo>
                  <a:lnTo>
                    <a:pt x="81" y="280"/>
                  </a:lnTo>
                  <a:lnTo>
                    <a:pt x="81" y="334"/>
                  </a:lnTo>
                  <a:lnTo>
                    <a:pt x="83" y="553"/>
                  </a:lnTo>
                  <a:lnTo>
                    <a:pt x="330" y="553"/>
                  </a:lnTo>
                  <a:close/>
                </a:path>
              </a:pathLst>
            </a:custGeom>
            <a:solidFill>
              <a:srgbClr val="ED86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2" name="任意多边形 312131"/>
            <p:cNvSpPr/>
            <p:nvPr/>
          </p:nvSpPr>
          <p:spPr>
            <a:xfrm>
              <a:off x="3957" y="2430"/>
              <a:ext cx="411" cy="553"/>
            </a:xfrm>
            <a:custGeom>
              <a:rect l="0" t="0" r="0" b="0"/>
              <a:pathLst>
                <a:path w="411" h="553">
                  <a:moveTo>
                    <a:pt x="328" y="553"/>
                  </a:moveTo>
                  <a:lnTo>
                    <a:pt x="328" y="343"/>
                  </a:lnTo>
                  <a:lnTo>
                    <a:pt x="328" y="306"/>
                  </a:lnTo>
                  <a:lnTo>
                    <a:pt x="328" y="277"/>
                  </a:lnTo>
                  <a:lnTo>
                    <a:pt x="330" y="264"/>
                  </a:lnTo>
                  <a:lnTo>
                    <a:pt x="333" y="253"/>
                  </a:lnTo>
                  <a:lnTo>
                    <a:pt x="337" y="238"/>
                  </a:lnTo>
                  <a:lnTo>
                    <a:pt x="341" y="223"/>
                  </a:lnTo>
                  <a:lnTo>
                    <a:pt x="354" y="192"/>
                  </a:lnTo>
                  <a:lnTo>
                    <a:pt x="372" y="153"/>
                  </a:lnTo>
                  <a:lnTo>
                    <a:pt x="387" y="116"/>
                  </a:lnTo>
                  <a:lnTo>
                    <a:pt x="402" y="85"/>
                  </a:lnTo>
                  <a:lnTo>
                    <a:pt x="407" y="70"/>
                  </a:lnTo>
                  <a:lnTo>
                    <a:pt x="411" y="55"/>
                  </a:lnTo>
                  <a:lnTo>
                    <a:pt x="411" y="41"/>
                  </a:lnTo>
                  <a:lnTo>
                    <a:pt x="411" y="28"/>
                  </a:lnTo>
                  <a:lnTo>
                    <a:pt x="409" y="17"/>
                  </a:lnTo>
                  <a:lnTo>
                    <a:pt x="402" y="9"/>
                  </a:lnTo>
                  <a:lnTo>
                    <a:pt x="398" y="2"/>
                  </a:lnTo>
                  <a:lnTo>
                    <a:pt x="389" y="0"/>
                  </a:lnTo>
                  <a:lnTo>
                    <a:pt x="368" y="2"/>
                  </a:lnTo>
                  <a:lnTo>
                    <a:pt x="346" y="2"/>
                  </a:lnTo>
                  <a:lnTo>
                    <a:pt x="328" y="2"/>
                  </a:lnTo>
                  <a:lnTo>
                    <a:pt x="322" y="2"/>
                  </a:lnTo>
                  <a:lnTo>
                    <a:pt x="313" y="2"/>
                  </a:lnTo>
                  <a:lnTo>
                    <a:pt x="302" y="4"/>
                  </a:lnTo>
                  <a:lnTo>
                    <a:pt x="110" y="4"/>
                  </a:lnTo>
                  <a:lnTo>
                    <a:pt x="99" y="2"/>
                  </a:lnTo>
                  <a:lnTo>
                    <a:pt x="86" y="4"/>
                  </a:lnTo>
                  <a:lnTo>
                    <a:pt x="66" y="2"/>
                  </a:lnTo>
                  <a:lnTo>
                    <a:pt x="29" y="4"/>
                  </a:lnTo>
                  <a:lnTo>
                    <a:pt x="20" y="4"/>
                  </a:lnTo>
                  <a:lnTo>
                    <a:pt x="14" y="11"/>
                  </a:lnTo>
                  <a:lnTo>
                    <a:pt x="7" y="17"/>
                  </a:lnTo>
                  <a:lnTo>
                    <a:pt x="5" y="24"/>
                  </a:lnTo>
                  <a:lnTo>
                    <a:pt x="3" y="35"/>
                  </a:lnTo>
                  <a:lnTo>
                    <a:pt x="0" y="46"/>
                  </a:lnTo>
                  <a:lnTo>
                    <a:pt x="3" y="59"/>
                  </a:lnTo>
                  <a:lnTo>
                    <a:pt x="5" y="72"/>
                  </a:lnTo>
                  <a:lnTo>
                    <a:pt x="16" y="105"/>
                  </a:lnTo>
                  <a:lnTo>
                    <a:pt x="31" y="142"/>
                  </a:lnTo>
                  <a:lnTo>
                    <a:pt x="49" y="183"/>
                  </a:lnTo>
                  <a:lnTo>
                    <a:pt x="66" y="221"/>
                  </a:lnTo>
                  <a:lnTo>
                    <a:pt x="75" y="236"/>
                  </a:lnTo>
                  <a:lnTo>
                    <a:pt x="79" y="251"/>
                  </a:lnTo>
                  <a:lnTo>
                    <a:pt x="81" y="280"/>
                  </a:lnTo>
                  <a:lnTo>
                    <a:pt x="81" y="334"/>
                  </a:lnTo>
                  <a:lnTo>
                    <a:pt x="83" y="553"/>
                  </a:lnTo>
                  <a:lnTo>
                    <a:pt x="328" y="553"/>
                  </a:lnTo>
                  <a:close/>
                </a:path>
              </a:pathLst>
            </a:custGeom>
            <a:solidFill>
              <a:srgbClr val="ED84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3" name="任意多边形 312132"/>
            <p:cNvSpPr/>
            <p:nvPr/>
          </p:nvSpPr>
          <p:spPr>
            <a:xfrm>
              <a:off x="3960" y="2432"/>
              <a:ext cx="408" cy="551"/>
            </a:xfrm>
            <a:custGeom>
              <a:rect l="0" t="0" r="0" b="0"/>
              <a:pathLst>
                <a:path w="408" h="551">
                  <a:moveTo>
                    <a:pt x="325" y="551"/>
                  </a:moveTo>
                  <a:lnTo>
                    <a:pt x="325" y="341"/>
                  </a:lnTo>
                  <a:lnTo>
                    <a:pt x="325" y="304"/>
                  </a:lnTo>
                  <a:lnTo>
                    <a:pt x="325" y="275"/>
                  </a:lnTo>
                  <a:lnTo>
                    <a:pt x="327" y="262"/>
                  </a:lnTo>
                  <a:lnTo>
                    <a:pt x="330" y="251"/>
                  </a:lnTo>
                  <a:lnTo>
                    <a:pt x="334" y="236"/>
                  </a:lnTo>
                  <a:lnTo>
                    <a:pt x="338" y="221"/>
                  </a:lnTo>
                  <a:lnTo>
                    <a:pt x="351" y="190"/>
                  </a:lnTo>
                  <a:lnTo>
                    <a:pt x="367" y="153"/>
                  </a:lnTo>
                  <a:lnTo>
                    <a:pt x="384" y="114"/>
                  </a:lnTo>
                  <a:lnTo>
                    <a:pt x="397" y="83"/>
                  </a:lnTo>
                  <a:lnTo>
                    <a:pt x="404" y="70"/>
                  </a:lnTo>
                  <a:lnTo>
                    <a:pt x="406" y="55"/>
                  </a:lnTo>
                  <a:lnTo>
                    <a:pt x="408" y="42"/>
                  </a:lnTo>
                  <a:lnTo>
                    <a:pt x="406" y="28"/>
                  </a:lnTo>
                  <a:lnTo>
                    <a:pt x="404" y="18"/>
                  </a:lnTo>
                  <a:lnTo>
                    <a:pt x="399" y="9"/>
                  </a:lnTo>
                  <a:lnTo>
                    <a:pt x="393" y="2"/>
                  </a:lnTo>
                  <a:lnTo>
                    <a:pt x="386" y="0"/>
                  </a:lnTo>
                  <a:lnTo>
                    <a:pt x="365" y="0"/>
                  </a:lnTo>
                  <a:lnTo>
                    <a:pt x="343" y="2"/>
                  </a:lnTo>
                  <a:lnTo>
                    <a:pt x="325" y="2"/>
                  </a:lnTo>
                  <a:lnTo>
                    <a:pt x="319" y="2"/>
                  </a:lnTo>
                  <a:lnTo>
                    <a:pt x="310" y="2"/>
                  </a:lnTo>
                  <a:lnTo>
                    <a:pt x="299" y="2"/>
                  </a:lnTo>
                  <a:lnTo>
                    <a:pt x="107" y="2"/>
                  </a:lnTo>
                  <a:lnTo>
                    <a:pt x="96" y="2"/>
                  </a:lnTo>
                  <a:lnTo>
                    <a:pt x="85" y="2"/>
                  </a:lnTo>
                  <a:lnTo>
                    <a:pt x="65" y="2"/>
                  </a:lnTo>
                  <a:lnTo>
                    <a:pt x="28" y="2"/>
                  </a:lnTo>
                  <a:lnTo>
                    <a:pt x="19" y="4"/>
                  </a:lnTo>
                  <a:lnTo>
                    <a:pt x="13" y="9"/>
                  </a:lnTo>
                  <a:lnTo>
                    <a:pt x="6" y="15"/>
                  </a:lnTo>
                  <a:lnTo>
                    <a:pt x="4" y="24"/>
                  </a:lnTo>
                  <a:lnTo>
                    <a:pt x="2" y="35"/>
                  </a:lnTo>
                  <a:lnTo>
                    <a:pt x="0" y="46"/>
                  </a:lnTo>
                  <a:lnTo>
                    <a:pt x="2" y="59"/>
                  </a:lnTo>
                  <a:lnTo>
                    <a:pt x="4" y="72"/>
                  </a:lnTo>
                  <a:lnTo>
                    <a:pt x="15" y="103"/>
                  </a:lnTo>
                  <a:lnTo>
                    <a:pt x="30" y="142"/>
                  </a:lnTo>
                  <a:lnTo>
                    <a:pt x="48" y="181"/>
                  </a:lnTo>
                  <a:lnTo>
                    <a:pt x="65" y="219"/>
                  </a:lnTo>
                  <a:lnTo>
                    <a:pt x="72" y="234"/>
                  </a:lnTo>
                  <a:lnTo>
                    <a:pt x="78" y="249"/>
                  </a:lnTo>
                  <a:lnTo>
                    <a:pt x="80" y="278"/>
                  </a:lnTo>
                  <a:lnTo>
                    <a:pt x="80" y="332"/>
                  </a:lnTo>
                  <a:lnTo>
                    <a:pt x="80" y="551"/>
                  </a:lnTo>
                  <a:lnTo>
                    <a:pt x="325" y="551"/>
                  </a:lnTo>
                  <a:close/>
                </a:path>
              </a:pathLst>
            </a:custGeom>
            <a:solidFill>
              <a:srgbClr val="EC83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4" name="任意多边形 312133"/>
            <p:cNvSpPr/>
            <p:nvPr/>
          </p:nvSpPr>
          <p:spPr>
            <a:xfrm>
              <a:off x="3962" y="2434"/>
              <a:ext cx="404" cy="549"/>
            </a:xfrm>
            <a:custGeom>
              <a:rect l="0" t="0" r="0" b="0"/>
              <a:pathLst>
                <a:path w="402" h="549">
                  <a:moveTo>
                    <a:pt x="323" y="549"/>
                  </a:moveTo>
                  <a:lnTo>
                    <a:pt x="323" y="337"/>
                  </a:lnTo>
                  <a:lnTo>
                    <a:pt x="323" y="300"/>
                  </a:lnTo>
                  <a:lnTo>
                    <a:pt x="323" y="273"/>
                  </a:lnTo>
                  <a:lnTo>
                    <a:pt x="325" y="260"/>
                  </a:lnTo>
                  <a:lnTo>
                    <a:pt x="328" y="247"/>
                  </a:lnTo>
                  <a:lnTo>
                    <a:pt x="330" y="234"/>
                  </a:lnTo>
                  <a:lnTo>
                    <a:pt x="336" y="219"/>
                  </a:lnTo>
                  <a:lnTo>
                    <a:pt x="347" y="188"/>
                  </a:lnTo>
                  <a:lnTo>
                    <a:pt x="365" y="151"/>
                  </a:lnTo>
                  <a:lnTo>
                    <a:pt x="382" y="114"/>
                  </a:lnTo>
                  <a:lnTo>
                    <a:pt x="395" y="83"/>
                  </a:lnTo>
                  <a:lnTo>
                    <a:pt x="402" y="68"/>
                  </a:lnTo>
                  <a:lnTo>
                    <a:pt x="404" y="55"/>
                  </a:lnTo>
                  <a:lnTo>
                    <a:pt x="404" y="40"/>
                  </a:lnTo>
                  <a:lnTo>
                    <a:pt x="404" y="29"/>
                  </a:lnTo>
                  <a:lnTo>
                    <a:pt x="402" y="18"/>
                  </a:lnTo>
                  <a:lnTo>
                    <a:pt x="397" y="9"/>
                  </a:lnTo>
                  <a:lnTo>
                    <a:pt x="391" y="2"/>
                  </a:lnTo>
                  <a:lnTo>
                    <a:pt x="382" y="0"/>
                  </a:lnTo>
                  <a:lnTo>
                    <a:pt x="363" y="0"/>
                  </a:lnTo>
                  <a:lnTo>
                    <a:pt x="341" y="0"/>
                  </a:lnTo>
                  <a:lnTo>
                    <a:pt x="323" y="2"/>
                  </a:lnTo>
                  <a:lnTo>
                    <a:pt x="314" y="2"/>
                  </a:lnTo>
                  <a:lnTo>
                    <a:pt x="306" y="2"/>
                  </a:lnTo>
                  <a:lnTo>
                    <a:pt x="297" y="2"/>
                  </a:lnTo>
                  <a:lnTo>
                    <a:pt x="107" y="2"/>
                  </a:lnTo>
                  <a:lnTo>
                    <a:pt x="96" y="2"/>
                  </a:lnTo>
                  <a:lnTo>
                    <a:pt x="85" y="2"/>
                  </a:lnTo>
                  <a:lnTo>
                    <a:pt x="63" y="2"/>
                  </a:lnTo>
                  <a:lnTo>
                    <a:pt x="26" y="2"/>
                  </a:lnTo>
                  <a:lnTo>
                    <a:pt x="20" y="5"/>
                  </a:lnTo>
                  <a:lnTo>
                    <a:pt x="13" y="9"/>
                  </a:lnTo>
                  <a:lnTo>
                    <a:pt x="6" y="16"/>
                  </a:lnTo>
                  <a:lnTo>
                    <a:pt x="4" y="24"/>
                  </a:lnTo>
                  <a:lnTo>
                    <a:pt x="2" y="35"/>
                  </a:lnTo>
                  <a:lnTo>
                    <a:pt x="0" y="46"/>
                  </a:lnTo>
                  <a:lnTo>
                    <a:pt x="2" y="57"/>
                  </a:lnTo>
                  <a:lnTo>
                    <a:pt x="4" y="70"/>
                  </a:lnTo>
                  <a:lnTo>
                    <a:pt x="15" y="103"/>
                  </a:lnTo>
                  <a:lnTo>
                    <a:pt x="30" y="140"/>
                  </a:lnTo>
                  <a:lnTo>
                    <a:pt x="48" y="179"/>
                  </a:lnTo>
                  <a:lnTo>
                    <a:pt x="63" y="217"/>
                  </a:lnTo>
                  <a:lnTo>
                    <a:pt x="72" y="232"/>
                  </a:lnTo>
                  <a:lnTo>
                    <a:pt x="76" y="247"/>
                  </a:lnTo>
                  <a:lnTo>
                    <a:pt x="78" y="276"/>
                  </a:lnTo>
                  <a:lnTo>
                    <a:pt x="81" y="328"/>
                  </a:lnTo>
                  <a:lnTo>
                    <a:pt x="81" y="549"/>
                  </a:lnTo>
                  <a:lnTo>
                    <a:pt x="323" y="549"/>
                  </a:lnTo>
                  <a:close/>
                </a:path>
              </a:pathLst>
            </a:custGeom>
            <a:solidFill>
              <a:srgbClr val="EC82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5" name="任意多边形 312134"/>
            <p:cNvSpPr/>
            <p:nvPr/>
          </p:nvSpPr>
          <p:spPr>
            <a:xfrm>
              <a:off x="3964" y="2436"/>
              <a:ext cx="402" cy="547"/>
            </a:xfrm>
            <a:custGeom>
              <a:rect l="0" t="0" r="0" b="0"/>
              <a:pathLst>
                <a:path w="402" h="547">
                  <a:moveTo>
                    <a:pt x="321" y="547"/>
                  </a:moveTo>
                  <a:lnTo>
                    <a:pt x="321" y="335"/>
                  </a:lnTo>
                  <a:lnTo>
                    <a:pt x="321" y="298"/>
                  </a:lnTo>
                  <a:lnTo>
                    <a:pt x="321" y="271"/>
                  </a:lnTo>
                  <a:lnTo>
                    <a:pt x="323" y="258"/>
                  </a:lnTo>
                  <a:lnTo>
                    <a:pt x="326" y="245"/>
                  </a:lnTo>
                  <a:lnTo>
                    <a:pt x="328" y="232"/>
                  </a:lnTo>
                  <a:lnTo>
                    <a:pt x="334" y="217"/>
                  </a:lnTo>
                  <a:lnTo>
                    <a:pt x="345" y="186"/>
                  </a:lnTo>
                  <a:lnTo>
                    <a:pt x="363" y="149"/>
                  </a:lnTo>
                  <a:lnTo>
                    <a:pt x="378" y="112"/>
                  </a:lnTo>
                  <a:lnTo>
                    <a:pt x="393" y="81"/>
                  </a:lnTo>
                  <a:lnTo>
                    <a:pt x="398" y="68"/>
                  </a:lnTo>
                  <a:lnTo>
                    <a:pt x="402" y="53"/>
                  </a:lnTo>
                  <a:lnTo>
                    <a:pt x="402" y="40"/>
                  </a:lnTo>
                  <a:lnTo>
                    <a:pt x="402" y="27"/>
                  </a:lnTo>
                  <a:lnTo>
                    <a:pt x="398" y="16"/>
                  </a:lnTo>
                  <a:lnTo>
                    <a:pt x="393" y="7"/>
                  </a:lnTo>
                  <a:lnTo>
                    <a:pt x="389" y="3"/>
                  </a:lnTo>
                  <a:lnTo>
                    <a:pt x="380" y="0"/>
                  </a:lnTo>
                  <a:lnTo>
                    <a:pt x="361" y="0"/>
                  </a:lnTo>
                  <a:lnTo>
                    <a:pt x="339" y="0"/>
                  </a:lnTo>
                  <a:lnTo>
                    <a:pt x="321" y="0"/>
                  </a:lnTo>
                  <a:lnTo>
                    <a:pt x="312" y="0"/>
                  </a:lnTo>
                  <a:lnTo>
                    <a:pt x="304" y="3"/>
                  </a:lnTo>
                  <a:lnTo>
                    <a:pt x="295" y="3"/>
                  </a:lnTo>
                  <a:lnTo>
                    <a:pt x="107" y="3"/>
                  </a:lnTo>
                  <a:lnTo>
                    <a:pt x="96" y="3"/>
                  </a:lnTo>
                  <a:lnTo>
                    <a:pt x="85" y="3"/>
                  </a:lnTo>
                  <a:lnTo>
                    <a:pt x="63" y="3"/>
                  </a:lnTo>
                  <a:lnTo>
                    <a:pt x="26" y="3"/>
                  </a:lnTo>
                  <a:lnTo>
                    <a:pt x="20" y="5"/>
                  </a:lnTo>
                  <a:lnTo>
                    <a:pt x="13" y="9"/>
                  </a:lnTo>
                  <a:lnTo>
                    <a:pt x="7" y="16"/>
                  </a:lnTo>
                  <a:lnTo>
                    <a:pt x="4" y="24"/>
                  </a:lnTo>
                  <a:lnTo>
                    <a:pt x="2" y="33"/>
                  </a:lnTo>
                  <a:lnTo>
                    <a:pt x="0" y="44"/>
                  </a:lnTo>
                  <a:lnTo>
                    <a:pt x="2" y="57"/>
                  </a:lnTo>
                  <a:lnTo>
                    <a:pt x="4" y="70"/>
                  </a:lnTo>
                  <a:lnTo>
                    <a:pt x="15" y="101"/>
                  </a:lnTo>
                  <a:lnTo>
                    <a:pt x="31" y="138"/>
                  </a:lnTo>
                  <a:lnTo>
                    <a:pt x="48" y="177"/>
                  </a:lnTo>
                  <a:lnTo>
                    <a:pt x="63" y="215"/>
                  </a:lnTo>
                  <a:lnTo>
                    <a:pt x="72" y="230"/>
                  </a:lnTo>
                  <a:lnTo>
                    <a:pt x="76" y="245"/>
                  </a:lnTo>
                  <a:lnTo>
                    <a:pt x="79" y="271"/>
                  </a:lnTo>
                  <a:lnTo>
                    <a:pt x="79" y="326"/>
                  </a:lnTo>
                  <a:lnTo>
                    <a:pt x="81" y="547"/>
                  </a:lnTo>
                  <a:lnTo>
                    <a:pt x="321" y="547"/>
                  </a:lnTo>
                  <a:close/>
                </a:path>
              </a:pathLst>
            </a:custGeom>
            <a:solidFill>
              <a:srgbClr val="EC7F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6" name="任意多边形 312135"/>
            <p:cNvSpPr/>
            <p:nvPr/>
          </p:nvSpPr>
          <p:spPr>
            <a:xfrm>
              <a:off x="3966" y="2439"/>
              <a:ext cx="400" cy="544"/>
            </a:xfrm>
            <a:custGeom>
              <a:rect l="0" t="0" r="0" b="0"/>
              <a:pathLst>
                <a:path w="400" h="544">
                  <a:moveTo>
                    <a:pt x="319" y="544"/>
                  </a:moveTo>
                  <a:lnTo>
                    <a:pt x="319" y="332"/>
                  </a:lnTo>
                  <a:lnTo>
                    <a:pt x="319" y="295"/>
                  </a:lnTo>
                  <a:lnTo>
                    <a:pt x="319" y="268"/>
                  </a:lnTo>
                  <a:lnTo>
                    <a:pt x="319" y="255"/>
                  </a:lnTo>
                  <a:lnTo>
                    <a:pt x="321" y="242"/>
                  </a:lnTo>
                  <a:lnTo>
                    <a:pt x="326" y="229"/>
                  </a:lnTo>
                  <a:lnTo>
                    <a:pt x="332" y="214"/>
                  </a:lnTo>
                  <a:lnTo>
                    <a:pt x="343" y="183"/>
                  </a:lnTo>
                  <a:lnTo>
                    <a:pt x="359" y="146"/>
                  </a:lnTo>
                  <a:lnTo>
                    <a:pt x="376" y="109"/>
                  </a:lnTo>
                  <a:lnTo>
                    <a:pt x="389" y="80"/>
                  </a:lnTo>
                  <a:lnTo>
                    <a:pt x="396" y="67"/>
                  </a:lnTo>
                  <a:lnTo>
                    <a:pt x="398" y="52"/>
                  </a:lnTo>
                  <a:lnTo>
                    <a:pt x="400" y="39"/>
                  </a:lnTo>
                  <a:lnTo>
                    <a:pt x="398" y="26"/>
                  </a:lnTo>
                  <a:lnTo>
                    <a:pt x="396" y="15"/>
                  </a:lnTo>
                  <a:lnTo>
                    <a:pt x="391" y="6"/>
                  </a:lnTo>
                  <a:lnTo>
                    <a:pt x="385" y="2"/>
                  </a:lnTo>
                  <a:lnTo>
                    <a:pt x="378" y="0"/>
                  </a:lnTo>
                  <a:lnTo>
                    <a:pt x="356" y="0"/>
                  </a:lnTo>
                  <a:lnTo>
                    <a:pt x="334" y="0"/>
                  </a:lnTo>
                  <a:lnTo>
                    <a:pt x="317" y="0"/>
                  </a:lnTo>
                  <a:lnTo>
                    <a:pt x="310" y="0"/>
                  </a:lnTo>
                  <a:lnTo>
                    <a:pt x="302" y="2"/>
                  </a:lnTo>
                  <a:lnTo>
                    <a:pt x="293" y="2"/>
                  </a:lnTo>
                  <a:lnTo>
                    <a:pt x="105" y="2"/>
                  </a:lnTo>
                  <a:lnTo>
                    <a:pt x="94" y="2"/>
                  </a:lnTo>
                  <a:lnTo>
                    <a:pt x="83" y="2"/>
                  </a:lnTo>
                  <a:lnTo>
                    <a:pt x="64" y="2"/>
                  </a:lnTo>
                  <a:lnTo>
                    <a:pt x="26" y="2"/>
                  </a:lnTo>
                  <a:lnTo>
                    <a:pt x="20" y="4"/>
                  </a:lnTo>
                  <a:lnTo>
                    <a:pt x="11" y="8"/>
                  </a:lnTo>
                  <a:lnTo>
                    <a:pt x="7" y="15"/>
                  </a:lnTo>
                  <a:lnTo>
                    <a:pt x="2" y="21"/>
                  </a:lnTo>
                  <a:lnTo>
                    <a:pt x="2" y="32"/>
                  </a:lnTo>
                  <a:lnTo>
                    <a:pt x="0" y="43"/>
                  </a:lnTo>
                  <a:lnTo>
                    <a:pt x="2" y="56"/>
                  </a:lnTo>
                  <a:lnTo>
                    <a:pt x="5" y="67"/>
                  </a:lnTo>
                  <a:lnTo>
                    <a:pt x="16" y="100"/>
                  </a:lnTo>
                  <a:lnTo>
                    <a:pt x="31" y="137"/>
                  </a:lnTo>
                  <a:lnTo>
                    <a:pt x="46" y="177"/>
                  </a:lnTo>
                  <a:lnTo>
                    <a:pt x="64" y="212"/>
                  </a:lnTo>
                  <a:lnTo>
                    <a:pt x="72" y="227"/>
                  </a:lnTo>
                  <a:lnTo>
                    <a:pt x="77" y="242"/>
                  </a:lnTo>
                  <a:lnTo>
                    <a:pt x="79" y="268"/>
                  </a:lnTo>
                  <a:lnTo>
                    <a:pt x="79" y="323"/>
                  </a:lnTo>
                  <a:lnTo>
                    <a:pt x="79" y="544"/>
                  </a:lnTo>
                  <a:lnTo>
                    <a:pt x="319" y="544"/>
                  </a:lnTo>
                  <a:close/>
                </a:path>
              </a:pathLst>
            </a:custGeom>
            <a:solidFill>
              <a:srgbClr val="EC7E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7" name="任意多边形 312136"/>
            <p:cNvSpPr/>
            <p:nvPr/>
          </p:nvSpPr>
          <p:spPr>
            <a:xfrm>
              <a:off x="3968" y="2441"/>
              <a:ext cx="396" cy="542"/>
            </a:xfrm>
            <a:custGeom>
              <a:rect l="0" t="0" r="0" b="0"/>
              <a:pathLst>
                <a:path w="396" h="542">
                  <a:moveTo>
                    <a:pt x="317" y="542"/>
                  </a:moveTo>
                  <a:lnTo>
                    <a:pt x="317" y="328"/>
                  </a:lnTo>
                  <a:lnTo>
                    <a:pt x="317" y="293"/>
                  </a:lnTo>
                  <a:lnTo>
                    <a:pt x="317" y="266"/>
                  </a:lnTo>
                  <a:lnTo>
                    <a:pt x="317" y="253"/>
                  </a:lnTo>
                  <a:lnTo>
                    <a:pt x="319" y="240"/>
                  </a:lnTo>
                  <a:lnTo>
                    <a:pt x="324" y="227"/>
                  </a:lnTo>
                  <a:lnTo>
                    <a:pt x="328" y="212"/>
                  </a:lnTo>
                  <a:lnTo>
                    <a:pt x="341" y="183"/>
                  </a:lnTo>
                  <a:lnTo>
                    <a:pt x="357" y="146"/>
                  </a:lnTo>
                  <a:lnTo>
                    <a:pt x="374" y="109"/>
                  </a:lnTo>
                  <a:lnTo>
                    <a:pt x="387" y="81"/>
                  </a:lnTo>
                  <a:lnTo>
                    <a:pt x="391" y="65"/>
                  </a:lnTo>
                  <a:lnTo>
                    <a:pt x="396" y="52"/>
                  </a:lnTo>
                  <a:lnTo>
                    <a:pt x="396" y="37"/>
                  </a:lnTo>
                  <a:lnTo>
                    <a:pt x="396" y="26"/>
                  </a:lnTo>
                  <a:lnTo>
                    <a:pt x="394" y="15"/>
                  </a:lnTo>
                  <a:lnTo>
                    <a:pt x="389" y="6"/>
                  </a:lnTo>
                  <a:lnTo>
                    <a:pt x="383" y="0"/>
                  </a:lnTo>
                  <a:lnTo>
                    <a:pt x="374" y="0"/>
                  </a:lnTo>
                  <a:lnTo>
                    <a:pt x="354" y="0"/>
                  </a:lnTo>
                  <a:lnTo>
                    <a:pt x="332" y="0"/>
                  </a:lnTo>
                  <a:lnTo>
                    <a:pt x="315" y="0"/>
                  </a:lnTo>
                  <a:lnTo>
                    <a:pt x="308" y="0"/>
                  </a:lnTo>
                  <a:lnTo>
                    <a:pt x="300" y="0"/>
                  </a:lnTo>
                  <a:lnTo>
                    <a:pt x="291" y="2"/>
                  </a:lnTo>
                  <a:lnTo>
                    <a:pt x="105" y="2"/>
                  </a:lnTo>
                  <a:lnTo>
                    <a:pt x="94" y="0"/>
                  </a:lnTo>
                  <a:lnTo>
                    <a:pt x="83" y="2"/>
                  </a:lnTo>
                  <a:lnTo>
                    <a:pt x="64" y="0"/>
                  </a:lnTo>
                  <a:lnTo>
                    <a:pt x="27" y="2"/>
                  </a:lnTo>
                  <a:lnTo>
                    <a:pt x="18" y="4"/>
                  </a:lnTo>
                  <a:lnTo>
                    <a:pt x="11" y="6"/>
                  </a:lnTo>
                  <a:lnTo>
                    <a:pt x="7" y="13"/>
                  </a:lnTo>
                  <a:lnTo>
                    <a:pt x="3" y="22"/>
                  </a:lnTo>
                  <a:lnTo>
                    <a:pt x="3" y="33"/>
                  </a:lnTo>
                  <a:lnTo>
                    <a:pt x="0" y="44"/>
                  </a:lnTo>
                  <a:lnTo>
                    <a:pt x="3" y="54"/>
                  </a:lnTo>
                  <a:lnTo>
                    <a:pt x="5" y="68"/>
                  </a:lnTo>
                  <a:lnTo>
                    <a:pt x="16" y="98"/>
                  </a:lnTo>
                  <a:lnTo>
                    <a:pt x="31" y="135"/>
                  </a:lnTo>
                  <a:lnTo>
                    <a:pt x="46" y="175"/>
                  </a:lnTo>
                  <a:lnTo>
                    <a:pt x="64" y="210"/>
                  </a:lnTo>
                  <a:lnTo>
                    <a:pt x="70" y="225"/>
                  </a:lnTo>
                  <a:lnTo>
                    <a:pt x="75" y="240"/>
                  </a:lnTo>
                  <a:lnTo>
                    <a:pt x="77" y="266"/>
                  </a:lnTo>
                  <a:lnTo>
                    <a:pt x="79" y="319"/>
                  </a:lnTo>
                  <a:lnTo>
                    <a:pt x="79" y="542"/>
                  </a:lnTo>
                  <a:lnTo>
                    <a:pt x="317" y="542"/>
                  </a:lnTo>
                  <a:close/>
                </a:path>
              </a:pathLst>
            </a:custGeom>
            <a:solidFill>
              <a:srgbClr val="EB7DA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8" name="任意多边形 312137"/>
            <p:cNvSpPr/>
            <p:nvPr/>
          </p:nvSpPr>
          <p:spPr>
            <a:xfrm>
              <a:off x="3971" y="2441"/>
              <a:ext cx="393" cy="542"/>
            </a:xfrm>
            <a:custGeom>
              <a:rect l="0" t="0" r="0" b="0"/>
              <a:pathLst>
                <a:path w="393" h="542">
                  <a:moveTo>
                    <a:pt x="314" y="542"/>
                  </a:moveTo>
                  <a:lnTo>
                    <a:pt x="314" y="328"/>
                  </a:lnTo>
                  <a:lnTo>
                    <a:pt x="314" y="293"/>
                  </a:lnTo>
                  <a:lnTo>
                    <a:pt x="314" y="264"/>
                  </a:lnTo>
                  <a:lnTo>
                    <a:pt x="314" y="253"/>
                  </a:lnTo>
                  <a:lnTo>
                    <a:pt x="316" y="240"/>
                  </a:lnTo>
                  <a:lnTo>
                    <a:pt x="321" y="227"/>
                  </a:lnTo>
                  <a:lnTo>
                    <a:pt x="325" y="212"/>
                  </a:lnTo>
                  <a:lnTo>
                    <a:pt x="338" y="183"/>
                  </a:lnTo>
                  <a:lnTo>
                    <a:pt x="354" y="146"/>
                  </a:lnTo>
                  <a:lnTo>
                    <a:pt x="369" y="109"/>
                  </a:lnTo>
                  <a:lnTo>
                    <a:pt x="384" y="81"/>
                  </a:lnTo>
                  <a:lnTo>
                    <a:pt x="388" y="68"/>
                  </a:lnTo>
                  <a:lnTo>
                    <a:pt x="391" y="52"/>
                  </a:lnTo>
                  <a:lnTo>
                    <a:pt x="393" y="39"/>
                  </a:lnTo>
                  <a:lnTo>
                    <a:pt x="391" y="26"/>
                  </a:lnTo>
                  <a:lnTo>
                    <a:pt x="388" y="17"/>
                  </a:lnTo>
                  <a:lnTo>
                    <a:pt x="384" y="9"/>
                  </a:lnTo>
                  <a:lnTo>
                    <a:pt x="378" y="2"/>
                  </a:lnTo>
                  <a:lnTo>
                    <a:pt x="371" y="0"/>
                  </a:lnTo>
                  <a:lnTo>
                    <a:pt x="351" y="0"/>
                  </a:lnTo>
                  <a:lnTo>
                    <a:pt x="329" y="2"/>
                  </a:lnTo>
                  <a:lnTo>
                    <a:pt x="312" y="2"/>
                  </a:lnTo>
                  <a:lnTo>
                    <a:pt x="305" y="2"/>
                  </a:lnTo>
                  <a:lnTo>
                    <a:pt x="297" y="2"/>
                  </a:lnTo>
                  <a:lnTo>
                    <a:pt x="288" y="2"/>
                  </a:lnTo>
                  <a:lnTo>
                    <a:pt x="104" y="2"/>
                  </a:lnTo>
                  <a:lnTo>
                    <a:pt x="91" y="2"/>
                  </a:lnTo>
                  <a:lnTo>
                    <a:pt x="83" y="2"/>
                  </a:lnTo>
                  <a:lnTo>
                    <a:pt x="63" y="2"/>
                  </a:lnTo>
                  <a:lnTo>
                    <a:pt x="26" y="2"/>
                  </a:lnTo>
                  <a:lnTo>
                    <a:pt x="17" y="4"/>
                  </a:lnTo>
                  <a:lnTo>
                    <a:pt x="11" y="9"/>
                  </a:lnTo>
                  <a:lnTo>
                    <a:pt x="6" y="15"/>
                  </a:lnTo>
                  <a:lnTo>
                    <a:pt x="2" y="24"/>
                  </a:lnTo>
                  <a:lnTo>
                    <a:pt x="2" y="33"/>
                  </a:lnTo>
                  <a:lnTo>
                    <a:pt x="0" y="44"/>
                  </a:lnTo>
                  <a:lnTo>
                    <a:pt x="2" y="57"/>
                  </a:lnTo>
                  <a:lnTo>
                    <a:pt x="4" y="70"/>
                  </a:lnTo>
                  <a:lnTo>
                    <a:pt x="15" y="98"/>
                  </a:lnTo>
                  <a:lnTo>
                    <a:pt x="28" y="135"/>
                  </a:lnTo>
                  <a:lnTo>
                    <a:pt x="45" y="175"/>
                  </a:lnTo>
                  <a:lnTo>
                    <a:pt x="61" y="210"/>
                  </a:lnTo>
                  <a:lnTo>
                    <a:pt x="69" y="225"/>
                  </a:lnTo>
                  <a:lnTo>
                    <a:pt x="74" y="240"/>
                  </a:lnTo>
                  <a:lnTo>
                    <a:pt x="76" y="266"/>
                  </a:lnTo>
                  <a:lnTo>
                    <a:pt x="76" y="319"/>
                  </a:lnTo>
                  <a:lnTo>
                    <a:pt x="78" y="542"/>
                  </a:lnTo>
                  <a:lnTo>
                    <a:pt x="314" y="542"/>
                  </a:lnTo>
                  <a:close/>
                </a:path>
              </a:pathLst>
            </a:custGeom>
            <a:solidFill>
              <a:srgbClr val="EB7B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39" name="任意多边形 312138"/>
            <p:cNvSpPr/>
            <p:nvPr/>
          </p:nvSpPr>
          <p:spPr>
            <a:xfrm>
              <a:off x="3973" y="2443"/>
              <a:ext cx="389" cy="540"/>
            </a:xfrm>
            <a:custGeom>
              <a:rect l="0" t="0" r="0" b="0"/>
              <a:pathLst>
                <a:path w="389" h="540">
                  <a:moveTo>
                    <a:pt x="310" y="540"/>
                  </a:moveTo>
                  <a:lnTo>
                    <a:pt x="312" y="326"/>
                  </a:lnTo>
                  <a:lnTo>
                    <a:pt x="312" y="288"/>
                  </a:lnTo>
                  <a:lnTo>
                    <a:pt x="312" y="262"/>
                  </a:lnTo>
                  <a:lnTo>
                    <a:pt x="312" y="251"/>
                  </a:lnTo>
                  <a:lnTo>
                    <a:pt x="314" y="238"/>
                  </a:lnTo>
                  <a:lnTo>
                    <a:pt x="319" y="225"/>
                  </a:lnTo>
                  <a:lnTo>
                    <a:pt x="323" y="210"/>
                  </a:lnTo>
                  <a:lnTo>
                    <a:pt x="334" y="181"/>
                  </a:lnTo>
                  <a:lnTo>
                    <a:pt x="352" y="144"/>
                  </a:lnTo>
                  <a:lnTo>
                    <a:pt x="367" y="109"/>
                  </a:lnTo>
                  <a:lnTo>
                    <a:pt x="380" y="81"/>
                  </a:lnTo>
                  <a:lnTo>
                    <a:pt x="386" y="66"/>
                  </a:lnTo>
                  <a:lnTo>
                    <a:pt x="389" y="52"/>
                  </a:lnTo>
                  <a:lnTo>
                    <a:pt x="389" y="39"/>
                  </a:lnTo>
                  <a:lnTo>
                    <a:pt x="389" y="26"/>
                  </a:lnTo>
                  <a:lnTo>
                    <a:pt x="386" y="15"/>
                  </a:lnTo>
                  <a:lnTo>
                    <a:pt x="382" y="9"/>
                  </a:lnTo>
                  <a:lnTo>
                    <a:pt x="376" y="2"/>
                  </a:lnTo>
                  <a:lnTo>
                    <a:pt x="369" y="0"/>
                  </a:lnTo>
                  <a:lnTo>
                    <a:pt x="327" y="0"/>
                  </a:lnTo>
                  <a:lnTo>
                    <a:pt x="303" y="2"/>
                  </a:lnTo>
                  <a:lnTo>
                    <a:pt x="295" y="2"/>
                  </a:lnTo>
                  <a:lnTo>
                    <a:pt x="286" y="2"/>
                  </a:lnTo>
                  <a:lnTo>
                    <a:pt x="102" y="2"/>
                  </a:lnTo>
                  <a:lnTo>
                    <a:pt x="92" y="2"/>
                  </a:lnTo>
                  <a:lnTo>
                    <a:pt x="81" y="2"/>
                  </a:lnTo>
                  <a:lnTo>
                    <a:pt x="61" y="2"/>
                  </a:lnTo>
                  <a:lnTo>
                    <a:pt x="26" y="2"/>
                  </a:lnTo>
                  <a:lnTo>
                    <a:pt x="17" y="4"/>
                  </a:lnTo>
                  <a:lnTo>
                    <a:pt x="11" y="9"/>
                  </a:lnTo>
                  <a:lnTo>
                    <a:pt x="6" y="15"/>
                  </a:lnTo>
                  <a:lnTo>
                    <a:pt x="2" y="24"/>
                  </a:lnTo>
                  <a:lnTo>
                    <a:pt x="0" y="33"/>
                  </a:lnTo>
                  <a:lnTo>
                    <a:pt x="0" y="44"/>
                  </a:lnTo>
                  <a:lnTo>
                    <a:pt x="2" y="55"/>
                  </a:lnTo>
                  <a:lnTo>
                    <a:pt x="4" y="68"/>
                  </a:lnTo>
                  <a:lnTo>
                    <a:pt x="15" y="98"/>
                  </a:lnTo>
                  <a:lnTo>
                    <a:pt x="28" y="136"/>
                  </a:lnTo>
                  <a:lnTo>
                    <a:pt x="46" y="173"/>
                  </a:lnTo>
                  <a:lnTo>
                    <a:pt x="61" y="208"/>
                  </a:lnTo>
                  <a:lnTo>
                    <a:pt x="70" y="223"/>
                  </a:lnTo>
                  <a:lnTo>
                    <a:pt x="74" y="238"/>
                  </a:lnTo>
                  <a:lnTo>
                    <a:pt x="76" y="264"/>
                  </a:lnTo>
                  <a:lnTo>
                    <a:pt x="76" y="317"/>
                  </a:lnTo>
                  <a:lnTo>
                    <a:pt x="78" y="540"/>
                  </a:lnTo>
                  <a:lnTo>
                    <a:pt x="310" y="540"/>
                  </a:lnTo>
                  <a:close/>
                </a:path>
              </a:pathLst>
            </a:custGeom>
            <a:solidFill>
              <a:srgbClr val="EB79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0" name="任意多边形 312139"/>
            <p:cNvSpPr/>
            <p:nvPr/>
          </p:nvSpPr>
          <p:spPr>
            <a:xfrm>
              <a:off x="3975" y="2445"/>
              <a:ext cx="387" cy="538"/>
            </a:xfrm>
            <a:custGeom>
              <a:rect l="0" t="0" r="0" b="0"/>
              <a:pathLst>
                <a:path w="387" h="538">
                  <a:moveTo>
                    <a:pt x="308" y="538"/>
                  </a:moveTo>
                  <a:lnTo>
                    <a:pt x="308" y="321"/>
                  </a:lnTo>
                  <a:lnTo>
                    <a:pt x="308" y="286"/>
                  </a:lnTo>
                  <a:lnTo>
                    <a:pt x="308" y="260"/>
                  </a:lnTo>
                  <a:lnTo>
                    <a:pt x="310" y="249"/>
                  </a:lnTo>
                  <a:lnTo>
                    <a:pt x="312" y="236"/>
                  </a:lnTo>
                  <a:lnTo>
                    <a:pt x="317" y="223"/>
                  </a:lnTo>
                  <a:lnTo>
                    <a:pt x="321" y="208"/>
                  </a:lnTo>
                  <a:lnTo>
                    <a:pt x="332" y="179"/>
                  </a:lnTo>
                  <a:lnTo>
                    <a:pt x="347" y="144"/>
                  </a:lnTo>
                  <a:lnTo>
                    <a:pt x="365" y="107"/>
                  </a:lnTo>
                  <a:lnTo>
                    <a:pt x="378" y="79"/>
                  </a:lnTo>
                  <a:lnTo>
                    <a:pt x="382" y="66"/>
                  </a:lnTo>
                  <a:lnTo>
                    <a:pt x="387" y="53"/>
                  </a:lnTo>
                  <a:lnTo>
                    <a:pt x="387" y="37"/>
                  </a:lnTo>
                  <a:lnTo>
                    <a:pt x="387" y="26"/>
                  </a:lnTo>
                  <a:lnTo>
                    <a:pt x="382" y="15"/>
                  </a:lnTo>
                  <a:lnTo>
                    <a:pt x="378" y="7"/>
                  </a:lnTo>
                  <a:lnTo>
                    <a:pt x="374" y="2"/>
                  </a:lnTo>
                  <a:lnTo>
                    <a:pt x="365" y="0"/>
                  </a:lnTo>
                  <a:lnTo>
                    <a:pt x="325" y="0"/>
                  </a:lnTo>
                  <a:lnTo>
                    <a:pt x="301" y="2"/>
                  </a:lnTo>
                  <a:lnTo>
                    <a:pt x="293" y="2"/>
                  </a:lnTo>
                  <a:lnTo>
                    <a:pt x="284" y="2"/>
                  </a:lnTo>
                  <a:lnTo>
                    <a:pt x="103" y="2"/>
                  </a:lnTo>
                  <a:lnTo>
                    <a:pt x="92" y="2"/>
                  </a:lnTo>
                  <a:lnTo>
                    <a:pt x="81" y="2"/>
                  </a:lnTo>
                  <a:lnTo>
                    <a:pt x="61" y="2"/>
                  </a:lnTo>
                  <a:lnTo>
                    <a:pt x="26" y="2"/>
                  </a:lnTo>
                  <a:lnTo>
                    <a:pt x="17" y="5"/>
                  </a:lnTo>
                  <a:lnTo>
                    <a:pt x="11" y="9"/>
                  </a:lnTo>
                  <a:lnTo>
                    <a:pt x="7" y="15"/>
                  </a:lnTo>
                  <a:lnTo>
                    <a:pt x="2" y="22"/>
                  </a:lnTo>
                  <a:lnTo>
                    <a:pt x="0" y="33"/>
                  </a:lnTo>
                  <a:lnTo>
                    <a:pt x="0" y="44"/>
                  </a:lnTo>
                  <a:lnTo>
                    <a:pt x="2" y="55"/>
                  </a:lnTo>
                  <a:lnTo>
                    <a:pt x="4" y="68"/>
                  </a:lnTo>
                  <a:lnTo>
                    <a:pt x="15" y="96"/>
                  </a:lnTo>
                  <a:lnTo>
                    <a:pt x="28" y="134"/>
                  </a:lnTo>
                  <a:lnTo>
                    <a:pt x="46" y="171"/>
                  </a:lnTo>
                  <a:lnTo>
                    <a:pt x="61" y="206"/>
                  </a:lnTo>
                  <a:lnTo>
                    <a:pt x="68" y="221"/>
                  </a:lnTo>
                  <a:lnTo>
                    <a:pt x="74" y="236"/>
                  </a:lnTo>
                  <a:lnTo>
                    <a:pt x="76" y="262"/>
                  </a:lnTo>
                  <a:lnTo>
                    <a:pt x="76" y="313"/>
                  </a:lnTo>
                  <a:lnTo>
                    <a:pt x="76" y="538"/>
                  </a:lnTo>
                  <a:lnTo>
                    <a:pt x="308" y="538"/>
                  </a:lnTo>
                  <a:close/>
                </a:path>
              </a:pathLst>
            </a:custGeom>
            <a:solidFill>
              <a:srgbClr val="EB78A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1" name="任意多边形 312140"/>
            <p:cNvSpPr/>
            <p:nvPr/>
          </p:nvSpPr>
          <p:spPr>
            <a:xfrm>
              <a:off x="3977" y="2447"/>
              <a:ext cx="385" cy="536"/>
            </a:xfrm>
            <a:custGeom>
              <a:rect l="0" t="0" r="0" b="0"/>
              <a:pathLst>
                <a:path w="385" h="536">
                  <a:moveTo>
                    <a:pt x="306" y="536"/>
                  </a:moveTo>
                  <a:lnTo>
                    <a:pt x="306" y="319"/>
                  </a:lnTo>
                  <a:lnTo>
                    <a:pt x="306" y="284"/>
                  </a:lnTo>
                  <a:lnTo>
                    <a:pt x="306" y="258"/>
                  </a:lnTo>
                  <a:lnTo>
                    <a:pt x="308" y="247"/>
                  </a:lnTo>
                  <a:lnTo>
                    <a:pt x="310" y="234"/>
                  </a:lnTo>
                  <a:lnTo>
                    <a:pt x="313" y="221"/>
                  </a:lnTo>
                  <a:lnTo>
                    <a:pt x="319" y="206"/>
                  </a:lnTo>
                  <a:lnTo>
                    <a:pt x="330" y="177"/>
                  </a:lnTo>
                  <a:lnTo>
                    <a:pt x="345" y="142"/>
                  </a:lnTo>
                  <a:lnTo>
                    <a:pt x="363" y="107"/>
                  </a:lnTo>
                  <a:lnTo>
                    <a:pt x="374" y="79"/>
                  </a:lnTo>
                  <a:lnTo>
                    <a:pt x="380" y="64"/>
                  </a:lnTo>
                  <a:lnTo>
                    <a:pt x="382" y="51"/>
                  </a:lnTo>
                  <a:lnTo>
                    <a:pt x="385" y="38"/>
                  </a:lnTo>
                  <a:lnTo>
                    <a:pt x="382" y="27"/>
                  </a:lnTo>
                  <a:lnTo>
                    <a:pt x="380" y="16"/>
                  </a:lnTo>
                  <a:lnTo>
                    <a:pt x="376" y="7"/>
                  </a:lnTo>
                  <a:lnTo>
                    <a:pt x="369" y="3"/>
                  </a:lnTo>
                  <a:lnTo>
                    <a:pt x="363" y="0"/>
                  </a:lnTo>
                  <a:lnTo>
                    <a:pt x="321" y="0"/>
                  </a:lnTo>
                  <a:lnTo>
                    <a:pt x="299" y="0"/>
                  </a:lnTo>
                  <a:lnTo>
                    <a:pt x="291" y="3"/>
                  </a:lnTo>
                  <a:lnTo>
                    <a:pt x="282" y="3"/>
                  </a:lnTo>
                  <a:lnTo>
                    <a:pt x="101" y="3"/>
                  </a:lnTo>
                  <a:lnTo>
                    <a:pt x="90" y="3"/>
                  </a:lnTo>
                  <a:lnTo>
                    <a:pt x="81" y="3"/>
                  </a:lnTo>
                  <a:lnTo>
                    <a:pt x="61" y="3"/>
                  </a:lnTo>
                  <a:lnTo>
                    <a:pt x="26" y="3"/>
                  </a:lnTo>
                  <a:lnTo>
                    <a:pt x="18" y="5"/>
                  </a:lnTo>
                  <a:lnTo>
                    <a:pt x="11" y="9"/>
                  </a:lnTo>
                  <a:lnTo>
                    <a:pt x="7" y="13"/>
                  </a:lnTo>
                  <a:lnTo>
                    <a:pt x="2" y="22"/>
                  </a:lnTo>
                  <a:lnTo>
                    <a:pt x="0" y="31"/>
                  </a:lnTo>
                  <a:lnTo>
                    <a:pt x="0" y="42"/>
                  </a:lnTo>
                  <a:lnTo>
                    <a:pt x="2" y="55"/>
                  </a:lnTo>
                  <a:lnTo>
                    <a:pt x="5" y="66"/>
                  </a:lnTo>
                  <a:lnTo>
                    <a:pt x="15" y="97"/>
                  </a:lnTo>
                  <a:lnTo>
                    <a:pt x="29" y="132"/>
                  </a:lnTo>
                  <a:lnTo>
                    <a:pt x="46" y="171"/>
                  </a:lnTo>
                  <a:lnTo>
                    <a:pt x="61" y="204"/>
                  </a:lnTo>
                  <a:lnTo>
                    <a:pt x="68" y="219"/>
                  </a:lnTo>
                  <a:lnTo>
                    <a:pt x="72" y="234"/>
                  </a:lnTo>
                  <a:lnTo>
                    <a:pt x="74" y="260"/>
                  </a:lnTo>
                  <a:lnTo>
                    <a:pt x="77" y="311"/>
                  </a:lnTo>
                  <a:lnTo>
                    <a:pt x="77" y="536"/>
                  </a:lnTo>
                  <a:lnTo>
                    <a:pt x="306" y="536"/>
                  </a:lnTo>
                  <a:close/>
                </a:path>
              </a:pathLst>
            </a:custGeom>
            <a:solidFill>
              <a:srgbClr val="EA77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2" name="任意多边形 312141"/>
            <p:cNvSpPr/>
            <p:nvPr/>
          </p:nvSpPr>
          <p:spPr>
            <a:xfrm>
              <a:off x="3979" y="2450"/>
              <a:ext cx="380" cy="533"/>
            </a:xfrm>
            <a:custGeom>
              <a:rect l="0" t="0" r="0" b="0"/>
              <a:pathLst>
                <a:path w="380" h="533">
                  <a:moveTo>
                    <a:pt x="304" y="533"/>
                  </a:moveTo>
                  <a:lnTo>
                    <a:pt x="304" y="316"/>
                  </a:lnTo>
                  <a:lnTo>
                    <a:pt x="304" y="281"/>
                  </a:lnTo>
                  <a:lnTo>
                    <a:pt x="304" y="255"/>
                  </a:lnTo>
                  <a:lnTo>
                    <a:pt x="306" y="244"/>
                  </a:lnTo>
                  <a:lnTo>
                    <a:pt x="308" y="231"/>
                  </a:lnTo>
                  <a:lnTo>
                    <a:pt x="311" y="218"/>
                  </a:lnTo>
                  <a:lnTo>
                    <a:pt x="317" y="203"/>
                  </a:lnTo>
                  <a:lnTo>
                    <a:pt x="328" y="177"/>
                  </a:lnTo>
                  <a:lnTo>
                    <a:pt x="343" y="139"/>
                  </a:lnTo>
                  <a:lnTo>
                    <a:pt x="359" y="104"/>
                  </a:lnTo>
                  <a:lnTo>
                    <a:pt x="372" y="76"/>
                  </a:lnTo>
                  <a:lnTo>
                    <a:pt x="376" y="63"/>
                  </a:lnTo>
                  <a:lnTo>
                    <a:pt x="380" y="50"/>
                  </a:lnTo>
                  <a:lnTo>
                    <a:pt x="380" y="37"/>
                  </a:lnTo>
                  <a:lnTo>
                    <a:pt x="380" y="24"/>
                  </a:lnTo>
                  <a:lnTo>
                    <a:pt x="378" y="15"/>
                  </a:lnTo>
                  <a:lnTo>
                    <a:pt x="374" y="6"/>
                  </a:lnTo>
                  <a:lnTo>
                    <a:pt x="367" y="2"/>
                  </a:lnTo>
                  <a:lnTo>
                    <a:pt x="361" y="0"/>
                  </a:lnTo>
                  <a:lnTo>
                    <a:pt x="319" y="0"/>
                  </a:lnTo>
                  <a:lnTo>
                    <a:pt x="297" y="0"/>
                  </a:lnTo>
                  <a:lnTo>
                    <a:pt x="289" y="0"/>
                  </a:lnTo>
                  <a:lnTo>
                    <a:pt x="280" y="2"/>
                  </a:lnTo>
                  <a:lnTo>
                    <a:pt x="101" y="2"/>
                  </a:lnTo>
                  <a:lnTo>
                    <a:pt x="90" y="0"/>
                  </a:lnTo>
                  <a:lnTo>
                    <a:pt x="79" y="2"/>
                  </a:lnTo>
                  <a:lnTo>
                    <a:pt x="61" y="2"/>
                  </a:lnTo>
                  <a:lnTo>
                    <a:pt x="27" y="2"/>
                  </a:lnTo>
                  <a:lnTo>
                    <a:pt x="18" y="4"/>
                  </a:lnTo>
                  <a:lnTo>
                    <a:pt x="11" y="6"/>
                  </a:lnTo>
                  <a:lnTo>
                    <a:pt x="7" y="13"/>
                  </a:lnTo>
                  <a:lnTo>
                    <a:pt x="3" y="21"/>
                  </a:lnTo>
                  <a:lnTo>
                    <a:pt x="0" y="30"/>
                  </a:lnTo>
                  <a:lnTo>
                    <a:pt x="0" y="41"/>
                  </a:lnTo>
                  <a:lnTo>
                    <a:pt x="3" y="52"/>
                  </a:lnTo>
                  <a:lnTo>
                    <a:pt x="5" y="65"/>
                  </a:lnTo>
                  <a:lnTo>
                    <a:pt x="16" y="94"/>
                  </a:lnTo>
                  <a:lnTo>
                    <a:pt x="29" y="131"/>
                  </a:lnTo>
                  <a:lnTo>
                    <a:pt x="44" y="168"/>
                  </a:lnTo>
                  <a:lnTo>
                    <a:pt x="61" y="201"/>
                  </a:lnTo>
                  <a:lnTo>
                    <a:pt x="68" y="216"/>
                  </a:lnTo>
                  <a:lnTo>
                    <a:pt x="72" y="231"/>
                  </a:lnTo>
                  <a:lnTo>
                    <a:pt x="75" y="257"/>
                  </a:lnTo>
                  <a:lnTo>
                    <a:pt x="75" y="308"/>
                  </a:lnTo>
                  <a:lnTo>
                    <a:pt x="77" y="533"/>
                  </a:lnTo>
                  <a:lnTo>
                    <a:pt x="304" y="533"/>
                  </a:lnTo>
                  <a:close/>
                </a:path>
              </a:pathLst>
            </a:custGeom>
            <a:solidFill>
              <a:srgbClr val="EA76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3" name="任意多边形 312142"/>
            <p:cNvSpPr/>
            <p:nvPr/>
          </p:nvSpPr>
          <p:spPr>
            <a:xfrm>
              <a:off x="3982" y="2450"/>
              <a:ext cx="377" cy="533"/>
            </a:xfrm>
            <a:custGeom>
              <a:rect l="0" t="0" r="0" b="0"/>
              <a:pathLst>
                <a:path w="377" h="533">
                  <a:moveTo>
                    <a:pt x="301" y="533"/>
                  </a:moveTo>
                  <a:lnTo>
                    <a:pt x="301" y="314"/>
                  </a:lnTo>
                  <a:lnTo>
                    <a:pt x="301" y="281"/>
                  </a:lnTo>
                  <a:lnTo>
                    <a:pt x="301" y="255"/>
                  </a:lnTo>
                  <a:lnTo>
                    <a:pt x="305" y="231"/>
                  </a:lnTo>
                  <a:lnTo>
                    <a:pt x="312" y="205"/>
                  </a:lnTo>
                  <a:lnTo>
                    <a:pt x="325" y="177"/>
                  </a:lnTo>
                  <a:lnTo>
                    <a:pt x="340" y="142"/>
                  </a:lnTo>
                  <a:lnTo>
                    <a:pt x="356" y="107"/>
                  </a:lnTo>
                  <a:lnTo>
                    <a:pt x="369" y="78"/>
                  </a:lnTo>
                  <a:lnTo>
                    <a:pt x="373" y="65"/>
                  </a:lnTo>
                  <a:lnTo>
                    <a:pt x="375" y="50"/>
                  </a:lnTo>
                  <a:lnTo>
                    <a:pt x="377" y="39"/>
                  </a:lnTo>
                  <a:lnTo>
                    <a:pt x="375" y="26"/>
                  </a:lnTo>
                  <a:lnTo>
                    <a:pt x="373" y="15"/>
                  </a:lnTo>
                  <a:lnTo>
                    <a:pt x="369" y="8"/>
                  </a:lnTo>
                  <a:lnTo>
                    <a:pt x="364" y="2"/>
                  </a:lnTo>
                  <a:lnTo>
                    <a:pt x="356" y="0"/>
                  </a:lnTo>
                  <a:lnTo>
                    <a:pt x="316" y="2"/>
                  </a:lnTo>
                  <a:lnTo>
                    <a:pt x="294" y="2"/>
                  </a:lnTo>
                  <a:lnTo>
                    <a:pt x="286" y="2"/>
                  </a:lnTo>
                  <a:lnTo>
                    <a:pt x="277" y="4"/>
                  </a:lnTo>
                  <a:lnTo>
                    <a:pt x="100" y="4"/>
                  </a:lnTo>
                  <a:lnTo>
                    <a:pt x="89" y="2"/>
                  </a:lnTo>
                  <a:lnTo>
                    <a:pt x="78" y="4"/>
                  </a:lnTo>
                  <a:lnTo>
                    <a:pt x="58" y="2"/>
                  </a:lnTo>
                  <a:lnTo>
                    <a:pt x="24" y="4"/>
                  </a:lnTo>
                  <a:lnTo>
                    <a:pt x="17" y="4"/>
                  </a:lnTo>
                  <a:lnTo>
                    <a:pt x="10" y="8"/>
                  </a:lnTo>
                  <a:lnTo>
                    <a:pt x="6" y="15"/>
                  </a:lnTo>
                  <a:lnTo>
                    <a:pt x="2" y="24"/>
                  </a:lnTo>
                  <a:lnTo>
                    <a:pt x="0" y="32"/>
                  </a:lnTo>
                  <a:lnTo>
                    <a:pt x="0" y="43"/>
                  </a:lnTo>
                  <a:lnTo>
                    <a:pt x="2" y="54"/>
                  </a:lnTo>
                  <a:lnTo>
                    <a:pt x="4" y="65"/>
                  </a:lnTo>
                  <a:lnTo>
                    <a:pt x="13" y="96"/>
                  </a:lnTo>
                  <a:lnTo>
                    <a:pt x="28" y="131"/>
                  </a:lnTo>
                  <a:lnTo>
                    <a:pt x="43" y="168"/>
                  </a:lnTo>
                  <a:lnTo>
                    <a:pt x="58" y="201"/>
                  </a:lnTo>
                  <a:lnTo>
                    <a:pt x="67" y="216"/>
                  </a:lnTo>
                  <a:lnTo>
                    <a:pt x="72" y="231"/>
                  </a:lnTo>
                  <a:lnTo>
                    <a:pt x="74" y="257"/>
                  </a:lnTo>
                  <a:lnTo>
                    <a:pt x="74" y="308"/>
                  </a:lnTo>
                  <a:lnTo>
                    <a:pt x="74" y="533"/>
                  </a:lnTo>
                  <a:lnTo>
                    <a:pt x="301" y="533"/>
                  </a:lnTo>
                  <a:close/>
                </a:path>
              </a:pathLst>
            </a:custGeom>
            <a:solidFill>
              <a:srgbClr val="EA74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4" name="任意多边形 312143"/>
            <p:cNvSpPr/>
            <p:nvPr/>
          </p:nvSpPr>
          <p:spPr>
            <a:xfrm>
              <a:off x="3984" y="2452"/>
              <a:ext cx="373" cy="531"/>
            </a:xfrm>
            <a:custGeom>
              <a:rect l="0" t="0" r="0" b="0"/>
              <a:pathLst>
                <a:path w="373" h="531">
                  <a:moveTo>
                    <a:pt x="299" y="531"/>
                  </a:moveTo>
                  <a:lnTo>
                    <a:pt x="299" y="312"/>
                  </a:lnTo>
                  <a:lnTo>
                    <a:pt x="299" y="277"/>
                  </a:lnTo>
                  <a:lnTo>
                    <a:pt x="299" y="253"/>
                  </a:lnTo>
                  <a:lnTo>
                    <a:pt x="301" y="229"/>
                  </a:lnTo>
                  <a:lnTo>
                    <a:pt x="310" y="203"/>
                  </a:lnTo>
                  <a:lnTo>
                    <a:pt x="321" y="175"/>
                  </a:lnTo>
                  <a:lnTo>
                    <a:pt x="336" y="140"/>
                  </a:lnTo>
                  <a:lnTo>
                    <a:pt x="354" y="105"/>
                  </a:lnTo>
                  <a:lnTo>
                    <a:pt x="365" y="76"/>
                  </a:lnTo>
                  <a:lnTo>
                    <a:pt x="371" y="63"/>
                  </a:lnTo>
                  <a:lnTo>
                    <a:pt x="373" y="50"/>
                  </a:lnTo>
                  <a:lnTo>
                    <a:pt x="373" y="37"/>
                  </a:lnTo>
                  <a:lnTo>
                    <a:pt x="373" y="26"/>
                  </a:lnTo>
                  <a:lnTo>
                    <a:pt x="371" y="15"/>
                  </a:lnTo>
                  <a:lnTo>
                    <a:pt x="367" y="8"/>
                  </a:lnTo>
                  <a:lnTo>
                    <a:pt x="360" y="2"/>
                  </a:lnTo>
                  <a:lnTo>
                    <a:pt x="354" y="0"/>
                  </a:lnTo>
                  <a:lnTo>
                    <a:pt x="314" y="2"/>
                  </a:lnTo>
                  <a:lnTo>
                    <a:pt x="292" y="2"/>
                  </a:lnTo>
                  <a:lnTo>
                    <a:pt x="284" y="2"/>
                  </a:lnTo>
                  <a:lnTo>
                    <a:pt x="273" y="2"/>
                  </a:lnTo>
                  <a:lnTo>
                    <a:pt x="98" y="2"/>
                  </a:lnTo>
                  <a:lnTo>
                    <a:pt x="87" y="2"/>
                  </a:lnTo>
                  <a:lnTo>
                    <a:pt x="78" y="2"/>
                  </a:lnTo>
                  <a:lnTo>
                    <a:pt x="59" y="2"/>
                  </a:lnTo>
                  <a:lnTo>
                    <a:pt x="24" y="2"/>
                  </a:lnTo>
                  <a:lnTo>
                    <a:pt x="17" y="4"/>
                  </a:lnTo>
                  <a:lnTo>
                    <a:pt x="11" y="8"/>
                  </a:lnTo>
                  <a:lnTo>
                    <a:pt x="6" y="15"/>
                  </a:lnTo>
                  <a:lnTo>
                    <a:pt x="2" y="22"/>
                  </a:lnTo>
                  <a:lnTo>
                    <a:pt x="0" y="33"/>
                  </a:lnTo>
                  <a:lnTo>
                    <a:pt x="0" y="41"/>
                  </a:lnTo>
                  <a:lnTo>
                    <a:pt x="2" y="54"/>
                  </a:lnTo>
                  <a:lnTo>
                    <a:pt x="4" y="65"/>
                  </a:lnTo>
                  <a:lnTo>
                    <a:pt x="13" y="94"/>
                  </a:lnTo>
                  <a:lnTo>
                    <a:pt x="28" y="129"/>
                  </a:lnTo>
                  <a:lnTo>
                    <a:pt x="43" y="166"/>
                  </a:lnTo>
                  <a:lnTo>
                    <a:pt x="59" y="201"/>
                  </a:lnTo>
                  <a:lnTo>
                    <a:pt x="65" y="214"/>
                  </a:lnTo>
                  <a:lnTo>
                    <a:pt x="70" y="229"/>
                  </a:lnTo>
                  <a:lnTo>
                    <a:pt x="72" y="253"/>
                  </a:lnTo>
                  <a:lnTo>
                    <a:pt x="74" y="304"/>
                  </a:lnTo>
                  <a:lnTo>
                    <a:pt x="74" y="531"/>
                  </a:lnTo>
                  <a:lnTo>
                    <a:pt x="299" y="531"/>
                  </a:lnTo>
                  <a:close/>
                </a:path>
              </a:pathLst>
            </a:custGeom>
            <a:solidFill>
              <a:srgbClr val="E973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5" name="任意多边形 312144"/>
            <p:cNvSpPr/>
            <p:nvPr/>
          </p:nvSpPr>
          <p:spPr>
            <a:xfrm>
              <a:off x="3986" y="2454"/>
              <a:ext cx="371" cy="529"/>
            </a:xfrm>
            <a:custGeom>
              <a:rect l="0" t="0" r="0" b="0"/>
              <a:pathLst>
                <a:path w="371" h="529">
                  <a:moveTo>
                    <a:pt x="297" y="529"/>
                  </a:moveTo>
                  <a:lnTo>
                    <a:pt x="297" y="310"/>
                  </a:lnTo>
                  <a:lnTo>
                    <a:pt x="297" y="275"/>
                  </a:lnTo>
                  <a:lnTo>
                    <a:pt x="297" y="251"/>
                  </a:lnTo>
                  <a:lnTo>
                    <a:pt x="299" y="227"/>
                  </a:lnTo>
                  <a:lnTo>
                    <a:pt x="308" y="201"/>
                  </a:lnTo>
                  <a:lnTo>
                    <a:pt x="319" y="173"/>
                  </a:lnTo>
                  <a:lnTo>
                    <a:pt x="334" y="138"/>
                  </a:lnTo>
                  <a:lnTo>
                    <a:pt x="349" y="103"/>
                  </a:lnTo>
                  <a:lnTo>
                    <a:pt x="363" y="76"/>
                  </a:lnTo>
                  <a:lnTo>
                    <a:pt x="367" y="63"/>
                  </a:lnTo>
                  <a:lnTo>
                    <a:pt x="371" y="50"/>
                  </a:lnTo>
                  <a:lnTo>
                    <a:pt x="371" y="37"/>
                  </a:lnTo>
                  <a:lnTo>
                    <a:pt x="371" y="26"/>
                  </a:lnTo>
                  <a:lnTo>
                    <a:pt x="367" y="15"/>
                  </a:lnTo>
                  <a:lnTo>
                    <a:pt x="365" y="6"/>
                  </a:lnTo>
                  <a:lnTo>
                    <a:pt x="358" y="2"/>
                  </a:lnTo>
                  <a:lnTo>
                    <a:pt x="352" y="0"/>
                  </a:lnTo>
                  <a:lnTo>
                    <a:pt x="312" y="0"/>
                  </a:lnTo>
                  <a:lnTo>
                    <a:pt x="288" y="2"/>
                  </a:lnTo>
                  <a:lnTo>
                    <a:pt x="282" y="2"/>
                  </a:lnTo>
                  <a:lnTo>
                    <a:pt x="271" y="2"/>
                  </a:lnTo>
                  <a:lnTo>
                    <a:pt x="98" y="2"/>
                  </a:lnTo>
                  <a:lnTo>
                    <a:pt x="87" y="2"/>
                  </a:lnTo>
                  <a:lnTo>
                    <a:pt x="76" y="2"/>
                  </a:lnTo>
                  <a:lnTo>
                    <a:pt x="59" y="2"/>
                  </a:lnTo>
                  <a:lnTo>
                    <a:pt x="24" y="2"/>
                  </a:lnTo>
                  <a:lnTo>
                    <a:pt x="17" y="4"/>
                  </a:lnTo>
                  <a:lnTo>
                    <a:pt x="11" y="9"/>
                  </a:lnTo>
                  <a:lnTo>
                    <a:pt x="6" y="15"/>
                  </a:lnTo>
                  <a:lnTo>
                    <a:pt x="2" y="22"/>
                  </a:lnTo>
                  <a:lnTo>
                    <a:pt x="0" y="31"/>
                  </a:lnTo>
                  <a:lnTo>
                    <a:pt x="0" y="41"/>
                  </a:lnTo>
                  <a:lnTo>
                    <a:pt x="2" y="52"/>
                  </a:lnTo>
                  <a:lnTo>
                    <a:pt x="4" y="65"/>
                  </a:lnTo>
                  <a:lnTo>
                    <a:pt x="13" y="94"/>
                  </a:lnTo>
                  <a:lnTo>
                    <a:pt x="28" y="129"/>
                  </a:lnTo>
                  <a:lnTo>
                    <a:pt x="44" y="164"/>
                  </a:lnTo>
                  <a:lnTo>
                    <a:pt x="59" y="199"/>
                  </a:lnTo>
                  <a:lnTo>
                    <a:pt x="65" y="212"/>
                  </a:lnTo>
                  <a:lnTo>
                    <a:pt x="70" y="227"/>
                  </a:lnTo>
                  <a:lnTo>
                    <a:pt x="72" y="251"/>
                  </a:lnTo>
                  <a:lnTo>
                    <a:pt x="72" y="302"/>
                  </a:lnTo>
                  <a:lnTo>
                    <a:pt x="74" y="529"/>
                  </a:lnTo>
                  <a:lnTo>
                    <a:pt x="297" y="529"/>
                  </a:lnTo>
                  <a:close/>
                </a:path>
              </a:pathLst>
            </a:custGeom>
            <a:solidFill>
              <a:srgbClr val="E971A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6" name="任意多边形 312145"/>
            <p:cNvSpPr/>
            <p:nvPr/>
          </p:nvSpPr>
          <p:spPr>
            <a:xfrm>
              <a:off x="3988" y="2456"/>
              <a:ext cx="369" cy="527"/>
            </a:xfrm>
            <a:custGeom>
              <a:rect l="0" t="0" r="0" b="0"/>
              <a:pathLst>
                <a:path w="369" h="527">
                  <a:moveTo>
                    <a:pt x="295" y="527"/>
                  </a:moveTo>
                  <a:lnTo>
                    <a:pt x="295" y="306"/>
                  </a:lnTo>
                  <a:lnTo>
                    <a:pt x="295" y="273"/>
                  </a:lnTo>
                  <a:lnTo>
                    <a:pt x="295" y="249"/>
                  </a:lnTo>
                  <a:lnTo>
                    <a:pt x="297" y="225"/>
                  </a:lnTo>
                  <a:lnTo>
                    <a:pt x="306" y="199"/>
                  </a:lnTo>
                  <a:lnTo>
                    <a:pt x="317" y="171"/>
                  </a:lnTo>
                  <a:lnTo>
                    <a:pt x="332" y="138"/>
                  </a:lnTo>
                  <a:lnTo>
                    <a:pt x="347" y="103"/>
                  </a:lnTo>
                  <a:lnTo>
                    <a:pt x="361" y="74"/>
                  </a:lnTo>
                  <a:lnTo>
                    <a:pt x="365" y="61"/>
                  </a:lnTo>
                  <a:lnTo>
                    <a:pt x="367" y="48"/>
                  </a:lnTo>
                  <a:lnTo>
                    <a:pt x="369" y="37"/>
                  </a:lnTo>
                  <a:lnTo>
                    <a:pt x="367" y="24"/>
                  </a:lnTo>
                  <a:lnTo>
                    <a:pt x="365" y="15"/>
                  </a:lnTo>
                  <a:lnTo>
                    <a:pt x="361" y="7"/>
                  </a:lnTo>
                  <a:lnTo>
                    <a:pt x="356" y="2"/>
                  </a:lnTo>
                  <a:lnTo>
                    <a:pt x="347" y="0"/>
                  </a:lnTo>
                  <a:lnTo>
                    <a:pt x="310" y="0"/>
                  </a:lnTo>
                  <a:lnTo>
                    <a:pt x="286" y="0"/>
                  </a:lnTo>
                  <a:lnTo>
                    <a:pt x="280" y="2"/>
                  </a:lnTo>
                  <a:lnTo>
                    <a:pt x="269" y="2"/>
                  </a:lnTo>
                  <a:lnTo>
                    <a:pt x="96" y="2"/>
                  </a:lnTo>
                  <a:lnTo>
                    <a:pt x="87" y="2"/>
                  </a:lnTo>
                  <a:lnTo>
                    <a:pt x="77" y="2"/>
                  </a:lnTo>
                  <a:lnTo>
                    <a:pt x="59" y="2"/>
                  </a:lnTo>
                  <a:lnTo>
                    <a:pt x="24" y="2"/>
                  </a:lnTo>
                  <a:lnTo>
                    <a:pt x="18" y="4"/>
                  </a:lnTo>
                  <a:lnTo>
                    <a:pt x="11" y="9"/>
                  </a:lnTo>
                  <a:lnTo>
                    <a:pt x="7" y="13"/>
                  </a:lnTo>
                  <a:lnTo>
                    <a:pt x="2" y="22"/>
                  </a:lnTo>
                  <a:lnTo>
                    <a:pt x="0" y="31"/>
                  </a:lnTo>
                  <a:lnTo>
                    <a:pt x="0" y="42"/>
                  </a:lnTo>
                  <a:lnTo>
                    <a:pt x="2" y="53"/>
                  </a:lnTo>
                  <a:lnTo>
                    <a:pt x="4" y="63"/>
                  </a:lnTo>
                  <a:lnTo>
                    <a:pt x="13" y="92"/>
                  </a:lnTo>
                  <a:lnTo>
                    <a:pt x="28" y="127"/>
                  </a:lnTo>
                  <a:lnTo>
                    <a:pt x="44" y="164"/>
                  </a:lnTo>
                  <a:lnTo>
                    <a:pt x="59" y="197"/>
                  </a:lnTo>
                  <a:lnTo>
                    <a:pt x="66" y="210"/>
                  </a:lnTo>
                  <a:lnTo>
                    <a:pt x="70" y="225"/>
                  </a:lnTo>
                  <a:lnTo>
                    <a:pt x="72" y="249"/>
                  </a:lnTo>
                  <a:lnTo>
                    <a:pt x="72" y="300"/>
                  </a:lnTo>
                  <a:lnTo>
                    <a:pt x="74" y="527"/>
                  </a:lnTo>
                  <a:lnTo>
                    <a:pt x="295" y="527"/>
                  </a:lnTo>
                  <a:close/>
                </a:path>
              </a:pathLst>
            </a:custGeom>
            <a:solidFill>
              <a:srgbClr val="E970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7" name="任意多边形 312146"/>
            <p:cNvSpPr/>
            <p:nvPr/>
          </p:nvSpPr>
          <p:spPr>
            <a:xfrm>
              <a:off x="3990" y="2458"/>
              <a:ext cx="365" cy="525"/>
            </a:xfrm>
            <a:custGeom>
              <a:rect l="0" t="0" r="0" b="0"/>
              <a:pathLst>
                <a:path w="365" h="525">
                  <a:moveTo>
                    <a:pt x="291" y="525"/>
                  </a:moveTo>
                  <a:lnTo>
                    <a:pt x="293" y="304"/>
                  </a:lnTo>
                  <a:lnTo>
                    <a:pt x="293" y="271"/>
                  </a:lnTo>
                  <a:lnTo>
                    <a:pt x="293" y="245"/>
                  </a:lnTo>
                  <a:lnTo>
                    <a:pt x="295" y="223"/>
                  </a:lnTo>
                  <a:lnTo>
                    <a:pt x="304" y="197"/>
                  </a:lnTo>
                  <a:lnTo>
                    <a:pt x="315" y="169"/>
                  </a:lnTo>
                  <a:lnTo>
                    <a:pt x="330" y="136"/>
                  </a:lnTo>
                  <a:lnTo>
                    <a:pt x="345" y="101"/>
                  </a:lnTo>
                  <a:lnTo>
                    <a:pt x="356" y="75"/>
                  </a:lnTo>
                  <a:lnTo>
                    <a:pt x="361" y="61"/>
                  </a:lnTo>
                  <a:lnTo>
                    <a:pt x="365" y="48"/>
                  </a:lnTo>
                  <a:lnTo>
                    <a:pt x="365" y="35"/>
                  </a:lnTo>
                  <a:lnTo>
                    <a:pt x="365" y="24"/>
                  </a:lnTo>
                  <a:lnTo>
                    <a:pt x="363" y="13"/>
                  </a:lnTo>
                  <a:lnTo>
                    <a:pt x="359" y="7"/>
                  </a:lnTo>
                  <a:lnTo>
                    <a:pt x="352" y="2"/>
                  </a:lnTo>
                  <a:lnTo>
                    <a:pt x="345" y="0"/>
                  </a:lnTo>
                  <a:lnTo>
                    <a:pt x="306" y="0"/>
                  </a:lnTo>
                  <a:lnTo>
                    <a:pt x="284" y="0"/>
                  </a:lnTo>
                  <a:lnTo>
                    <a:pt x="278" y="2"/>
                  </a:lnTo>
                  <a:lnTo>
                    <a:pt x="267" y="2"/>
                  </a:lnTo>
                  <a:lnTo>
                    <a:pt x="96" y="2"/>
                  </a:lnTo>
                  <a:lnTo>
                    <a:pt x="85" y="2"/>
                  </a:lnTo>
                  <a:lnTo>
                    <a:pt x="77" y="2"/>
                  </a:lnTo>
                  <a:lnTo>
                    <a:pt x="57" y="2"/>
                  </a:lnTo>
                  <a:lnTo>
                    <a:pt x="24" y="2"/>
                  </a:lnTo>
                  <a:lnTo>
                    <a:pt x="18" y="5"/>
                  </a:lnTo>
                  <a:lnTo>
                    <a:pt x="11" y="7"/>
                  </a:lnTo>
                  <a:lnTo>
                    <a:pt x="7" y="13"/>
                  </a:lnTo>
                  <a:lnTo>
                    <a:pt x="2" y="22"/>
                  </a:lnTo>
                  <a:lnTo>
                    <a:pt x="0" y="31"/>
                  </a:lnTo>
                  <a:lnTo>
                    <a:pt x="0" y="40"/>
                  </a:lnTo>
                  <a:lnTo>
                    <a:pt x="2" y="51"/>
                  </a:lnTo>
                  <a:lnTo>
                    <a:pt x="5" y="64"/>
                  </a:lnTo>
                  <a:lnTo>
                    <a:pt x="13" y="92"/>
                  </a:lnTo>
                  <a:lnTo>
                    <a:pt x="26" y="125"/>
                  </a:lnTo>
                  <a:lnTo>
                    <a:pt x="42" y="162"/>
                  </a:lnTo>
                  <a:lnTo>
                    <a:pt x="57" y="195"/>
                  </a:lnTo>
                  <a:lnTo>
                    <a:pt x="66" y="208"/>
                  </a:lnTo>
                  <a:lnTo>
                    <a:pt x="70" y="223"/>
                  </a:lnTo>
                  <a:lnTo>
                    <a:pt x="72" y="247"/>
                  </a:lnTo>
                  <a:lnTo>
                    <a:pt x="72" y="295"/>
                  </a:lnTo>
                  <a:lnTo>
                    <a:pt x="72" y="525"/>
                  </a:lnTo>
                  <a:lnTo>
                    <a:pt x="291" y="525"/>
                  </a:lnTo>
                  <a:close/>
                </a:path>
              </a:pathLst>
            </a:custGeom>
            <a:solidFill>
              <a:srgbClr val="E96F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8" name="任意多边形 312147"/>
            <p:cNvSpPr/>
            <p:nvPr/>
          </p:nvSpPr>
          <p:spPr>
            <a:xfrm>
              <a:off x="3992" y="2460"/>
              <a:ext cx="363" cy="523"/>
            </a:xfrm>
            <a:custGeom>
              <a:rect l="0" t="0" r="0" b="0"/>
              <a:pathLst>
                <a:path w="363" h="523">
                  <a:moveTo>
                    <a:pt x="289" y="523"/>
                  </a:moveTo>
                  <a:lnTo>
                    <a:pt x="289" y="302"/>
                  </a:lnTo>
                  <a:lnTo>
                    <a:pt x="289" y="269"/>
                  </a:lnTo>
                  <a:lnTo>
                    <a:pt x="289" y="243"/>
                  </a:lnTo>
                  <a:lnTo>
                    <a:pt x="293" y="221"/>
                  </a:lnTo>
                  <a:lnTo>
                    <a:pt x="302" y="195"/>
                  </a:lnTo>
                  <a:lnTo>
                    <a:pt x="313" y="169"/>
                  </a:lnTo>
                  <a:lnTo>
                    <a:pt x="326" y="134"/>
                  </a:lnTo>
                  <a:lnTo>
                    <a:pt x="341" y="101"/>
                  </a:lnTo>
                  <a:lnTo>
                    <a:pt x="354" y="73"/>
                  </a:lnTo>
                  <a:lnTo>
                    <a:pt x="359" y="62"/>
                  </a:lnTo>
                  <a:lnTo>
                    <a:pt x="361" y="49"/>
                  </a:lnTo>
                  <a:lnTo>
                    <a:pt x="363" y="35"/>
                  </a:lnTo>
                  <a:lnTo>
                    <a:pt x="361" y="25"/>
                  </a:lnTo>
                  <a:lnTo>
                    <a:pt x="359" y="14"/>
                  </a:lnTo>
                  <a:lnTo>
                    <a:pt x="354" y="7"/>
                  </a:lnTo>
                  <a:lnTo>
                    <a:pt x="350" y="0"/>
                  </a:lnTo>
                  <a:lnTo>
                    <a:pt x="343" y="0"/>
                  </a:lnTo>
                  <a:lnTo>
                    <a:pt x="304" y="0"/>
                  </a:lnTo>
                  <a:lnTo>
                    <a:pt x="282" y="0"/>
                  </a:lnTo>
                  <a:lnTo>
                    <a:pt x="276" y="0"/>
                  </a:lnTo>
                  <a:lnTo>
                    <a:pt x="265" y="3"/>
                  </a:lnTo>
                  <a:lnTo>
                    <a:pt x="97" y="3"/>
                  </a:lnTo>
                  <a:lnTo>
                    <a:pt x="86" y="0"/>
                  </a:lnTo>
                  <a:lnTo>
                    <a:pt x="77" y="3"/>
                  </a:lnTo>
                  <a:lnTo>
                    <a:pt x="57" y="0"/>
                  </a:lnTo>
                  <a:lnTo>
                    <a:pt x="24" y="3"/>
                  </a:lnTo>
                  <a:lnTo>
                    <a:pt x="18" y="3"/>
                  </a:lnTo>
                  <a:lnTo>
                    <a:pt x="11" y="7"/>
                  </a:lnTo>
                  <a:lnTo>
                    <a:pt x="7" y="14"/>
                  </a:lnTo>
                  <a:lnTo>
                    <a:pt x="3" y="20"/>
                  </a:lnTo>
                  <a:lnTo>
                    <a:pt x="0" y="29"/>
                  </a:lnTo>
                  <a:lnTo>
                    <a:pt x="0" y="40"/>
                  </a:lnTo>
                  <a:lnTo>
                    <a:pt x="3" y="51"/>
                  </a:lnTo>
                  <a:lnTo>
                    <a:pt x="5" y="62"/>
                  </a:lnTo>
                  <a:lnTo>
                    <a:pt x="14" y="90"/>
                  </a:lnTo>
                  <a:lnTo>
                    <a:pt x="27" y="125"/>
                  </a:lnTo>
                  <a:lnTo>
                    <a:pt x="42" y="160"/>
                  </a:lnTo>
                  <a:lnTo>
                    <a:pt x="57" y="193"/>
                  </a:lnTo>
                  <a:lnTo>
                    <a:pt x="64" y="206"/>
                  </a:lnTo>
                  <a:lnTo>
                    <a:pt x="68" y="221"/>
                  </a:lnTo>
                  <a:lnTo>
                    <a:pt x="70" y="245"/>
                  </a:lnTo>
                  <a:lnTo>
                    <a:pt x="73" y="293"/>
                  </a:lnTo>
                  <a:lnTo>
                    <a:pt x="73" y="523"/>
                  </a:lnTo>
                  <a:lnTo>
                    <a:pt x="289" y="523"/>
                  </a:lnTo>
                  <a:close/>
                </a:path>
              </a:pathLst>
            </a:custGeom>
            <a:solidFill>
              <a:srgbClr val="E86D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49" name="任意多边形 312148"/>
            <p:cNvSpPr/>
            <p:nvPr/>
          </p:nvSpPr>
          <p:spPr>
            <a:xfrm>
              <a:off x="3995" y="2460"/>
              <a:ext cx="358" cy="523"/>
            </a:xfrm>
            <a:custGeom>
              <a:rect l="0" t="0" r="0" b="0"/>
              <a:pathLst>
                <a:path w="358" h="523">
                  <a:moveTo>
                    <a:pt x="286" y="523"/>
                  </a:moveTo>
                  <a:lnTo>
                    <a:pt x="286" y="300"/>
                  </a:lnTo>
                  <a:lnTo>
                    <a:pt x="286" y="267"/>
                  </a:lnTo>
                  <a:lnTo>
                    <a:pt x="286" y="243"/>
                  </a:lnTo>
                  <a:lnTo>
                    <a:pt x="290" y="221"/>
                  </a:lnTo>
                  <a:lnTo>
                    <a:pt x="297" y="195"/>
                  </a:lnTo>
                  <a:lnTo>
                    <a:pt x="308" y="169"/>
                  </a:lnTo>
                  <a:lnTo>
                    <a:pt x="323" y="134"/>
                  </a:lnTo>
                  <a:lnTo>
                    <a:pt x="338" y="101"/>
                  </a:lnTo>
                  <a:lnTo>
                    <a:pt x="351" y="75"/>
                  </a:lnTo>
                  <a:lnTo>
                    <a:pt x="356" y="62"/>
                  </a:lnTo>
                  <a:lnTo>
                    <a:pt x="358" y="49"/>
                  </a:lnTo>
                  <a:lnTo>
                    <a:pt x="358" y="38"/>
                  </a:lnTo>
                  <a:lnTo>
                    <a:pt x="358" y="25"/>
                  </a:lnTo>
                  <a:lnTo>
                    <a:pt x="356" y="16"/>
                  </a:lnTo>
                  <a:lnTo>
                    <a:pt x="351" y="7"/>
                  </a:lnTo>
                  <a:lnTo>
                    <a:pt x="347" y="3"/>
                  </a:lnTo>
                  <a:lnTo>
                    <a:pt x="338" y="0"/>
                  </a:lnTo>
                  <a:lnTo>
                    <a:pt x="301" y="3"/>
                  </a:lnTo>
                  <a:lnTo>
                    <a:pt x="279" y="3"/>
                  </a:lnTo>
                  <a:lnTo>
                    <a:pt x="271" y="3"/>
                  </a:lnTo>
                  <a:lnTo>
                    <a:pt x="262" y="3"/>
                  </a:lnTo>
                  <a:lnTo>
                    <a:pt x="94" y="3"/>
                  </a:lnTo>
                  <a:lnTo>
                    <a:pt x="83" y="3"/>
                  </a:lnTo>
                  <a:lnTo>
                    <a:pt x="74" y="3"/>
                  </a:lnTo>
                  <a:lnTo>
                    <a:pt x="56" y="3"/>
                  </a:lnTo>
                  <a:lnTo>
                    <a:pt x="24" y="3"/>
                  </a:lnTo>
                  <a:lnTo>
                    <a:pt x="15" y="5"/>
                  </a:lnTo>
                  <a:lnTo>
                    <a:pt x="11" y="9"/>
                  </a:lnTo>
                  <a:lnTo>
                    <a:pt x="6" y="16"/>
                  </a:lnTo>
                  <a:lnTo>
                    <a:pt x="2" y="22"/>
                  </a:lnTo>
                  <a:lnTo>
                    <a:pt x="0" y="31"/>
                  </a:lnTo>
                  <a:lnTo>
                    <a:pt x="0" y="42"/>
                  </a:lnTo>
                  <a:lnTo>
                    <a:pt x="2" y="53"/>
                  </a:lnTo>
                  <a:lnTo>
                    <a:pt x="4" y="64"/>
                  </a:lnTo>
                  <a:lnTo>
                    <a:pt x="13" y="92"/>
                  </a:lnTo>
                  <a:lnTo>
                    <a:pt x="26" y="125"/>
                  </a:lnTo>
                  <a:lnTo>
                    <a:pt x="41" y="160"/>
                  </a:lnTo>
                  <a:lnTo>
                    <a:pt x="56" y="193"/>
                  </a:lnTo>
                  <a:lnTo>
                    <a:pt x="63" y="206"/>
                  </a:lnTo>
                  <a:lnTo>
                    <a:pt x="67" y="221"/>
                  </a:lnTo>
                  <a:lnTo>
                    <a:pt x="70" y="245"/>
                  </a:lnTo>
                  <a:lnTo>
                    <a:pt x="70" y="293"/>
                  </a:lnTo>
                  <a:lnTo>
                    <a:pt x="72" y="523"/>
                  </a:lnTo>
                  <a:lnTo>
                    <a:pt x="286" y="523"/>
                  </a:lnTo>
                  <a:close/>
                </a:path>
              </a:pathLst>
            </a:custGeom>
            <a:solidFill>
              <a:srgbClr val="E86B9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0" name="任意多边形 312149"/>
            <p:cNvSpPr/>
            <p:nvPr/>
          </p:nvSpPr>
          <p:spPr>
            <a:xfrm>
              <a:off x="3997" y="2463"/>
              <a:ext cx="356" cy="520"/>
            </a:xfrm>
            <a:custGeom>
              <a:rect l="0" t="0" r="0" b="0"/>
              <a:pathLst>
                <a:path w="356" h="520">
                  <a:moveTo>
                    <a:pt x="284" y="520"/>
                  </a:moveTo>
                  <a:lnTo>
                    <a:pt x="284" y="297"/>
                  </a:lnTo>
                  <a:lnTo>
                    <a:pt x="284" y="264"/>
                  </a:lnTo>
                  <a:lnTo>
                    <a:pt x="284" y="240"/>
                  </a:lnTo>
                  <a:lnTo>
                    <a:pt x="288" y="218"/>
                  </a:lnTo>
                  <a:lnTo>
                    <a:pt x="295" y="192"/>
                  </a:lnTo>
                  <a:lnTo>
                    <a:pt x="306" y="166"/>
                  </a:lnTo>
                  <a:lnTo>
                    <a:pt x="321" y="133"/>
                  </a:lnTo>
                  <a:lnTo>
                    <a:pt x="336" y="100"/>
                  </a:lnTo>
                  <a:lnTo>
                    <a:pt x="347" y="74"/>
                  </a:lnTo>
                  <a:lnTo>
                    <a:pt x="352" y="61"/>
                  </a:lnTo>
                  <a:lnTo>
                    <a:pt x="356" y="48"/>
                  </a:lnTo>
                  <a:lnTo>
                    <a:pt x="356" y="35"/>
                  </a:lnTo>
                  <a:lnTo>
                    <a:pt x="356" y="24"/>
                  </a:lnTo>
                  <a:lnTo>
                    <a:pt x="354" y="15"/>
                  </a:lnTo>
                  <a:lnTo>
                    <a:pt x="349" y="6"/>
                  </a:lnTo>
                  <a:lnTo>
                    <a:pt x="343" y="2"/>
                  </a:lnTo>
                  <a:lnTo>
                    <a:pt x="336" y="0"/>
                  </a:lnTo>
                  <a:lnTo>
                    <a:pt x="299" y="0"/>
                  </a:lnTo>
                  <a:lnTo>
                    <a:pt x="277" y="2"/>
                  </a:lnTo>
                  <a:lnTo>
                    <a:pt x="269" y="2"/>
                  </a:lnTo>
                  <a:lnTo>
                    <a:pt x="260" y="2"/>
                  </a:lnTo>
                  <a:lnTo>
                    <a:pt x="94" y="2"/>
                  </a:lnTo>
                  <a:lnTo>
                    <a:pt x="83" y="2"/>
                  </a:lnTo>
                  <a:lnTo>
                    <a:pt x="74" y="2"/>
                  </a:lnTo>
                  <a:lnTo>
                    <a:pt x="57" y="2"/>
                  </a:lnTo>
                  <a:lnTo>
                    <a:pt x="24" y="2"/>
                  </a:lnTo>
                  <a:lnTo>
                    <a:pt x="15" y="4"/>
                  </a:lnTo>
                  <a:lnTo>
                    <a:pt x="11" y="8"/>
                  </a:lnTo>
                  <a:lnTo>
                    <a:pt x="6" y="13"/>
                  </a:lnTo>
                  <a:lnTo>
                    <a:pt x="2" y="22"/>
                  </a:lnTo>
                  <a:lnTo>
                    <a:pt x="0" y="30"/>
                  </a:lnTo>
                  <a:lnTo>
                    <a:pt x="0" y="39"/>
                  </a:lnTo>
                  <a:lnTo>
                    <a:pt x="2" y="50"/>
                  </a:lnTo>
                  <a:lnTo>
                    <a:pt x="4" y="61"/>
                  </a:lnTo>
                  <a:lnTo>
                    <a:pt x="13" y="89"/>
                  </a:lnTo>
                  <a:lnTo>
                    <a:pt x="26" y="124"/>
                  </a:lnTo>
                  <a:lnTo>
                    <a:pt x="41" y="159"/>
                  </a:lnTo>
                  <a:lnTo>
                    <a:pt x="57" y="190"/>
                  </a:lnTo>
                  <a:lnTo>
                    <a:pt x="63" y="203"/>
                  </a:lnTo>
                  <a:lnTo>
                    <a:pt x="68" y="218"/>
                  </a:lnTo>
                  <a:lnTo>
                    <a:pt x="70" y="242"/>
                  </a:lnTo>
                  <a:lnTo>
                    <a:pt x="70" y="288"/>
                  </a:lnTo>
                  <a:lnTo>
                    <a:pt x="70" y="520"/>
                  </a:lnTo>
                  <a:lnTo>
                    <a:pt x="284" y="520"/>
                  </a:lnTo>
                  <a:close/>
                </a:path>
              </a:pathLst>
            </a:custGeom>
            <a:solidFill>
              <a:srgbClr val="E86A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1" name="任意多边形 312150"/>
            <p:cNvSpPr/>
            <p:nvPr/>
          </p:nvSpPr>
          <p:spPr>
            <a:xfrm>
              <a:off x="3999" y="2465"/>
              <a:ext cx="354" cy="518"/>
            </a:xfrm>
            <a:custGeom>
              <a:rect l="0" t="0" r="0" b="0"/>
              <a:pathLst>
                <a:path w="354" h="518">
                  <a:moveTo>
                    <a:pt x="282" y="518"/>
                  </a:moveTo>
                  <a:lnTo>
                    <a:pt x="282" y="295"/>
                  </a:lnTo>
                  <a:lnTo>
                    <a:pt x="282" y="262"/>
                  </a:lnTo>
                  <a:lnTo>
                    <a:pt x="282" y="238"/>
                  </a:lnTo>
                  <a:lnTo>
                    <a:pt x="284" y="216"/>
                  </a:lnTo>
                  <a:lnTo>
                    <a:pt x="293" y="190"/>
                  </a:lnTo>
                  <a:lnTo>
                    <a:pt x="304" y="164"/>
                  </a:lnTo>
                  <a:lnTo>
                    <a:pt x="319" y="131"/>
                  </a:lnTo>
                  <a:lnTo>
                    <a:pt x="332" y="98"/>
                  </a:lnTo>
                  <a:lnTo>
                    <a:pt x="345" y="72"/>
                  </a:lnTo>
                  <a:lnTo>
                    <a:pt x="350" y="59"/>
                  </a:lnTo>
                  <a:lnTo>
                    <a:pt x="352" y="48"/>
                  </a:lnTo>
                  <a:lnTo>
                    <a:pt x="354" y="35"/>
                  </a:lnTo>
                  <a:lnTo>
                    <a:pt x="352" y="24"/>
                  </a:lnTo>
                  <a:lnTo>
                    <a:pt x="350" y="15"/>
                  </a:lnTo>
                  <a:lnTo>
                    <a:pt x="345" y="6"/>
                  </a:lnTo>
                  <a:lnTo>
                    <a:pt x="341" y="2"/>
                  </a:lnTo>
                  <a:lnTo>
                    <a:pt x="334" y="0"/>
                  </a:lnTo>
                  <a:lnTo>
                    <a:pt x="297" y="0"/>
                  </a:lnTo>
                  <a:lnTo>
                    <a:pt x="275" y="2"/>
                  </a:lnTo>
                  <a:lnTo>
                    <a:pt x="267" y="2"/>
                  </a:lnTo>
                  <a:lnTo>
                    <a:pt x="258" y="2"/>
                  </a:lnTo>
                  <a:lnTo>
                    <a:pt x="92" y="2"/>
                  </a:lnTo>
                  <a:lnTo>
                    <a:pt x="83" y="2"/>
                  </a:lnTo>
                  <a:lnTo>
                    <a:pt x="74" y="2"/>
                  </a:lnTo>
                  <a:lnTo>
                    <a:pt x="55" y="2"/>
                  </a:lnTo>
                  <a:lnTo>
                    <a:pt x="24" y="2"/>
                  </a:lnTo>
                  <a:lnTo>
                    <a:pt x="15" y="4"/>
                  </a:lnTo>
                  <a:lnTo>
                    <a:pt x="11" y="9"/>
                  </a:lnTo>
                  <a:lnTo>
                    <a:pt x="4" y="13"/>
                  </a:lnTo>
                  <a:lnTo>
                    <a:pt x="2" y="20"/>
                  </a:lnTo>
                  <a:lnTo>
                    <a:pt x="0" y="28"/>
                  </a:lnTo>
                  <a:lnTo>
                    <a:pt x="0" y="39"/>
                  </a:lnTo>
                  <a:lnTo>
                    <a:pt x="2" y="50"/>
                  </a:lnTo>
                  <a:lnTo>
                    <a:pt x="4" y="61"/>
                  </a:lnTo>
                  <a:lnTo>
                    <a:pt x="13" y="89"/>
                  </a:lnTo>
                  <a:lnTo>
                    <a:pt x="26" y="122"/>
                  </a:lnTo>
                  <a:lnTo>
                    <a:pt x="41" y="157"/>
                  </a:lnTo>
                  <a:lnTo>
                    <a:pt x="55" y="188"/>
                  </a:lnTo>
                  <a:lnTo>
                    <a:pt x="63" y="201"/>
                  </a:lnTo>
                  <a:lnTo>
                    <a:pt x="66" y="214"/>
                  </a:lnTo>
                  <a:lnTo>
                    <a:pt x="68" y="240"/>
                  </a:lnTo>
                  <a:lnTo>
                    <a:pt x="70" y="286"/>
                  </a:lnTo>
                  <a:lnTo>
                    <a:pt x="70" y="518"/>
                  </a:lnTo>
                  <a:lnTo>
                    <a:pt x="282" y="518"/>
                  </a:lnTo>
                  <a:close/>
                </a:path>
              </a:pathLst>
            </a:custGeom>
            <a:solidFill>
              <a:srgbClr val="E869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2" name="任意多边形 312151"/>
            <p:cNvSpPr/>
            <p:nvPr/>
          </p:nvSpPr>
          <p:spPr>
            <a:xfrm>
              <a:off x="4001" y="2467"/>
              <a:ext cx="350" cy="516"/>
            </a:xfrm>
            <a:custGeom>
              <a:rect l="0" t="0" r="0" b="0"/>
              <a:pathLst>
                <a:path w="350" h="516">
                  <a:moveTo>
                    <a:pt x="280" y="516"/>
                  </a:moveTo>
                  <a:lnTo>
                    <a:pt x="280" y="291"/>
                  </a:lnTo>
                  <a:lnTo>
                    <a:pt x="280" y="260"/>
                  </a:lnTo>
                  <a:lnTo>
                    <a:pt x="280" y="236"/>
                  </a:lnTo>
                  <a:lnTo>
                    <a:pt x="282" y="214"/>
                  </a:lnTo>
                  <a:lnTo>
                    <a:pt x="291" y="188"/>
                  </a:lnTo>
                  <a:lnTo>
                    <a:pt x="302" y="162"/>
                  </a:lnTo>
                  <a:lnTo>
                    <a:pt x="315" y="129"/>
                  </a:lnTo>
                  <a:lnTo>
                    <a:pt x="330" y="96"/>
                  </a:lnTo>
                  <a:lnTo>
                    <a:pt x="341" y="72"/>
                  </a:lnTo>
                  <a:lnTo>
                    <a:pt x="348" y="59"/>
                  </a:lnTo>
                  <a:lnTo>
                    <a:pt x="350" y="46"/>
                  </a:lnTo>
                  <a:lnTo>
                    <a:pt x="350" y="35"/>
                  </a:lnTo>
                  <a:lnTo>
                    <a:pt x="350" y="24"/>
                  </a:lnTo>
                  <a:lnTo>
                    <a:pt x="348" y="13"/>
                  </a:lnTo>
                  <a:lnTo>
                    <a:pt x="343" y="7"/>
                  </a:lnTo>
                  <a:lnTo>
                    <a:pt x="339" y="2"/>
                  </a:lnTo>
                  <a:lnTo>
                    <a:pt x="332" y="0"/>
                  </a:lnTo>
                  <a:lnTo>
                    <a:pt x="293" y="0"/>
                  </a:lnTo>
                  <a:lnTo>
                    <a:pt x="273" y="0"/>
                  </a:lnTo>
                  <a:lnTo>
                    <a:pt x="265" y="2"/>
                  </a:lnTo>
                  <a:lnTo>
                    <a:pt x="256" y="2"/>
                  </a:lnTo>
                  <a:lnTo>
                    <a:pt x="92" y="2"/>
                  </a:lnTo>
                  <a:lnTo>
                    <a:pt x="81" y="2"/>
                  </a:lnTo>
                  <a:lnTo>
                    <a:pt x="72" y="2"/>
                  </a:lnTo>
                  <a:lnTo>
                    <a:pt x="55" y="2"/>
                  </a:lnTo>
                  <a:lnTo>
                    <a:pt x="22" y="2"/>
                  </a:lnTo>
                  <a:lnTo>
                    <a:pt x="15" y="4"/>
                  </a:lnTo>
                  <a:lnTo>
                    <a:pt x="9" y="7"/>
                  </a:lnTo>
                  <a:lnTo>
                    <a:pt x="5" y="13"/>
                  </a:lnTo>
                  <a:lnTo>
                    <a:pt x="2" y="20"/>
                  </a:lnTo>
                  <a:lnTo>
                    <a:pt x="0" y="28"/>
                  </a:lnTo>
                  <a:lnTo>
                    <a:pt x="0" y="39"/>
                  </a:lnTo>
                  <a:lnTo>
                    <a:pt x="0" y="50"/>
                  </a:lnTo>
                  <a:lnTo>
                    <a:pt x="5" y="61"/>
                  </a:lnTo>
                  <a:lnTo>
                    <a:pt x="13" y="87"/>
                  </a:lnTo>
                  <a:lnTo>
                    <a:pt x="26" y="120"/>
                  </a:lnTo>
                  <a:lnTo>
                    <a:pt x="42" y="155"/>
                  </a:lnTo>
                  <a:lnTo>
                    <a:pt x="55" y="186"/>
                  </a:lnTo>
                  <a:lnTo>
                    <a:pt x="61" y="199"/>
                  </a:lnTo>
                  <a:lnTo>
                    <a:pt x="66" y="212"/>
                  </a:lnTo>
                  <a:lnTo>
                    <a:pt x="68" y="238"/>
                  </a:lnTo>
                  <a:lnTo>
                    <a:pt x="68" y="284"/>
                  </a:lnTo>
                  <a:lnTo>
                    <a:pt x="70" y="516"/>
                  </a:lnTo>
                  <a:lnTo>
                    <a:pt x="280" y="516"/>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3" name="任意多边形 312152"/>
            <p:cNvSpPr/>
            <p:nvPr/>
          </p:nvSpPr>
          <p:spPr>
            <a:xfrm>
              <a:off x="3274" y="2360"/>
              <a:ext cx="535" cy="627"/>
            </a:xfrm>
            <a:custGeom>
              <a:rect l="0" t="0" r="0" b="0"/>
              <a:pathLst>
                <a:path w="535" h="627">
                  <a:moveTo>
                    <a:pt x="428" y="627"/>
                  </a:moveTo>
                  <a:lnTo>
                    <a:pt x="428" y="446"/>
                  </a:lnTo>
                  <a:lnTo>
                    <a:pt x="428" y="398"/>
                  </a:lnTo>
                  <a:lnTo>
                    <a:pt x="428" y="361"/>
                  </a:lnTo>
                  <a:lnTo>
                    <a:pt x="428" y="345"/>
                  </a:lnTo>
                  <a:lnTo>
                    <a:pt x="432" y="328"/>
                  </a:lnTo>
                  <a:lnTo>
                    <a:pt x="437" y="310"/>
                  </a:lnTo>
                  <a:lnTo>
                    <a:pt x="443" y="288"/>
                  </a:lnTo>
                  <a:lnTo>
                    <a:pt x="458" y="249"/>
                  </a:lnTo>
                  <a:lnTo>
                    <a:pt x="480" y="199"/>
                  </a:lnTo>
                  <a:lnTo>
                    <a:pt x="504" y="149"/>
                  </a:lnTo>
                  <a:lnTo>
                    <a:pt x="522" y="109"/>
                  </a:lnTo>
                  <a:lnTo>
                    <a:pt x="528" y="92"/>
                  </a:lnTo>
                  <a:lnTo>
                    <a:pt x="533" y="72"/>
                  </a:lnTo>
                  <a:lnTo>
                    <a:pt x="535" y="52"/>
                  </a:lnTo>
                  <a:lnTo>
                    <a:pt x="533" y="37"/>
                  </a:lnTo>
                  <a:lnTo>
                    <a:pt x="531" y="22"/>
                  </a:lnTo>
                  <a:lnTo>
                    <a:pt x="524" y="11"/>
                  </a:lnTo>
                  <a:lnTo>
                    <a:pt x="520" y="7"/>
                  </a:lnTo>
                  <a:lnTo>
                    <a:pt x="515" y="4"/>
                  </a:lnTo>
                  <a:lnTo>
                    <a:pt x="511" y="2"/>
                  </a:lnTo>
                  <a:lnTo>
                    <a:pt x="504" y="0"/>
                  </a:lnTo>
                  <a:lnTo>
                    <a:pt x="478" y="0"/>
                  </a:lnTo>
                  <a:lnTo>
                    <a:pt x="448" y="2"/>
                  </a:lnTo>
                  <a:lnTo>
                    <a:pt x="426" y="2"/>
                  </a:lnTo>
                  <a:lnTo>
                    <a:pt x="417" y="2"/>
                  </a:lnTo>
                  <a:lnTo>
                    <a:pt x="404" y="2"/>
                  </a:lnTo>
                  <a:lnTo>
                    <a:pt x="391" y="4"/>
                  </a:lnTo>
                  <a:lnTo>
                    <a:pt x="142" y="4"/>
                  </a:lnTo>
                  <a:lnTo>
                    <a:pt x="129" y="2"/>
                  </a:lnTo>
                  <a:lnTo>
                    <a:pt x="111" y="4"/>
                  </a:lnTo>
                  <a:lnTo>
                    <a:pt x="105" y="4"/>
                  </a:lnTo>
                  <a:lnTo>
                    <a:pt x="85" y="4"/>
                  </a:lnTo>
                  <a:lnTo>
                    <a:pt x="59" y="4"/>
                  </a:lnTo>
                  <a:lnTo>
                    <a:pt x="35" y="4"/>
                  </a:lnTo>
                  <a:lnTo>
                    <a:pt x="24" y="7"/>
                  </a:lnTo>
                  <a:lnTo>
                    <a:pt x="15" y="13"/>
                  </a:lnTo>
                  <a:lnTo>
                    <a:pt x="8" y="22"/>
                  </a:lnTo>
                  <a:lnTo>
                    <a:pt x="4" y="33"/>
                  </a:lnTo>
                  <a:lnTo>
                    <a:pt x="2" y="46"/>
                  </a:lnTo>
                  <a:lnTo>
                    <a:pt x="0" y="59"/>
                  </a:lnTo>
                  <a:lnTo>
                    <a:pt x="2" y="76"/>
                  </a:lnTo>
                  <a:lnTo>
                    <a:pt x="6" y="94"/>
                  </a:lnTo>
                  <a:lnTo>
                    <a:pt x="19" y="135"/>
                  </a:lnTo>
                  <a:lnTo>
                    <a:pt x="39" y="186"/>
                  </a:lnTo>
                  <a:lnTo>
                    <a:pt x="63" y="238"/>
                  </a:lnTo>
                  <a:lnTo>
                    <a:pt x="85" y="286"/>
                  </a:lnTo>
                  <a:lnTo>
                    <a:pt x="96" y="306"/>
                  </a:lnTo>
                  <a:lnTo>
                    <a:pt x="100" y="326"/>
                  </a:lnTo>
                  <a:lnTo>
                    <a:pt x="105" y="363"/>
                  </a:lnTo>
                  <a:lnTo>
                    <a:pt x="105" y="435"/>
                  </a:lnTo>
                  <a:lnTo>
                    <a:pt x="107" y="627"/>
                  </a:lnTo>
                  <a:lnTo>
                    <a:pt x="428" y="627"/>
                  </a:lnTo>
                  <a:close/>
                </a:path>
              </a:pathLst>
            </a:custGeom>
            <a:solidFill>
              <a:srgbClr val="F9CC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4" name="任意多边形 312153"/>
            <p:cNvSpPr/>
            <p:nvPr/>
          </p:nvSpPr>
          <p:spPr>
            <a:xfrm>
              <a:off x="3276" y="2362"/>
              <a:ext cx="531" cy="625"/>
            </a:xfrm>
            <a:custGeom>
              <a:rect l="0" t="0" r="0" b="0"/>
              <a:pathLst>
                <a:path w="531" h="625">
                  <a:moveTo>
                    <a:pt x="424" y="625"/>
                  </a:moveTo>
                  <a:lnTo>
                    <a:pt x="426" y="444"/>
                  </a:lnTo>
                  <a:lnTo>
                    <a:pt x="424" y="394"/>
                  </a:lnTo>
                  <a:lnTo>
                    <a:pt x="426" y="359"/>
                  </a:lnTo>
                  <a:lnTo>
                    <a:pt x="426" y="343"/>
                  </a:lnTo>
                  <a:lnTo>
                    <a:pt x="428" y="326"/>
                  </a:lnTo>
                  <a:lnTo>
                    <a:pt x="435" y="308"/>
                  </a:lnTo>
                  <a:lnTo>
                    <a:pt x="441" y="286"/>
                  </a:lnTo>
                  <a:lnTo>
                    <a:pt x="456" y="247"/>
                  </a:lnTo>
                  <a:lnTo>
                    <a:pt x="478" y="197"/>
                  </a:lnTo>
                  <a:lnTo>
                    <a:pt x="500" y="149"/>
                  </a:lnTo>
                  <a:lnTo>
                    <a:pt x="520" y="109"/>
                  </a:lnTo>
                  <a:lnTo>
                    <a:pt x="526" y="90"/>
                  </a:lnTo>
                  <a:lnTo>
                    <a:pt x="531" y="72"/>
                  </a:lnTo>
                  <a:lnTo>
                    <a:pt x="531" y="53"/>
                  </a:lnTo>
                  <a:lnTo>
                    <a:pt x="531" y="37"/>
                  </a:lnTo>
                  <a:lnTo>
                    <a:pt x="526" y="22"/>
                  </a:lnTo>
                  <a:lnTo>
                    <a:pt x="520" y="11"/>
                  </a:lnTo>
                  <a:lnTo>
                    <a:pt x="518" y="7"/>
                  </a:lnTo>
                  <a:lnTo>
                    <a:pt x="513" y="2"/>
                  </a:lnTo>
                  <a:lnTo>
                    <a:pt x="509" y="0"/>
                  </a:lnTo>
                  <a:lnTo>
                    <a:pt x="502" y="0"/>
                  </a:lnTo>
                  <a:lnTo>
                    <a:pt x="476" y="0"/>
                  </a:lnTo>
                  <a:lnTo>
                    <a:pt x="446" y="2"/>
                  </a:lnTo>
                  <a:lnTo>
                    <a:pt x="424" y="2"/>
                  </a:lnTo>
                  <a:lnTo>
                    <a:pt x="415" y="2"/>
                  </a:lnTo>
                  <a:lnTo>
                    <a:pt x="402" y="2"/>
                  </a:lnTo>
                  <a:lnTo>
                    <a:pt x="389" y="5"/>
                  </a:lnTo>
                  <a:lnTo>
                    <a:pt x="140" y="5"/>
                  </a:lnTo>
                  <a:lnTo>
                    <a:pt x="127" y="2"/>
                  </a:lnTo>
                  <a:lnTo>
                    <a:pt x="111" y="5"/>
                  </a:lnTo>
                  <a:lnTo>
                    <a:pt x="103" y="5"/>
                  </a:lnTo>
                  <a:lnTo>
                    <a:pt x="85" y="2"/>
                  </a:lnTo>
                  <a:lnTo>
                    <a:pt x="59" y="2"/>
                  </a:lnTo>
                  <a:lnTo>
                    <a:pt x="35" y="5"/>
                  </a:lnTo>
                  <a:lnTo>
                    <a:pt x="24" y="7"/>
                  </a:lnTo>
                  <a:lnTo>
                    <a:pt x="15" y="11"/>
                  </a:lnTo>
                  <a:lnTo>
                    <a:pt x="9" y="20"/>
                  </a:lnTo>
                  <a:lnTo>
                    <a:pt x="4" y="31"/>
                  </a:lnTo>
                  <a:lnTo>
                    <a:pt x="2" y="44"/>
                  </a:lnTo>
                  <a:lnTo>
                    <a:pt x="0" y="59"/>
                  </a:lnTo>
                  <a:lnTo>
                    <a:pt x="2" y="77"/>
                  </a:lnTo>
                  <a:lnTo>
                    <a:pt x="6" y="92"/>
                  </a:lnTo>
                  <a:lnTo>
                    <a:pt x="19" y="133"/>
                  </a:lnTo>
                  <a:lnTo>
                    <a:pt x="39" y="184"/>
                  </a:lnTo>
                  <a:lnTo>
                    <a:pt x="61" y="236"/>
                  </a:lnTo>
                  <a:lnTo>
                    <a:pt x="83" y="284"/>
                  </a:lnTo>
                  <a:lnTo>
                    <a:pt x="94" y="304"/>
                  </a:lnTo>
                  <a:lnTo>
                    <a:pt x="100" y="324"/>
                  </a:lnTo>
                  <a:lnTo>
                    <a:pt x="105" y="361"/>
                  </a:lnTo>
                  <a:lnTo>
                    <a:pt x="105" y="431"/>
                  </a:lnTo>
                  <a:lnTo>
                    <a:pt x="105" y="625"/>
                  </a:lnTo>
                  <a:lnTo>
                    <a:pt x="424" y="625"/>
                  </a:lnTo>
                  <a:close/>
                </a:path>
              </a:pathLst>
            </a:custGeom>
            <a:solidFill>
              <a:srgbClr val="F9CBD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5" name="任意多边形 312154"/>
            <p:cNvSpPr/>
            <p:nvPr/>
          </p:nvSpPr>
          <p:spPr>
            <a:xfrm>
              <a:off x="3278" y="2364"/>
              <a:ext cx="529" cy="623"/>
            </a:xfrm>
            <a:custGeom>
              <a:rect l="0" t="0" r="0" b="0"/>
              <a:pathLst>
                <a:path w="529" h="623">
                  <a:moveTo>
                    <a:pt x="422" y="623"/>
                  </a:moveTo>
                  <a:lnTo>
                    <a:pt x="422" y="440"/>
                  </a:lnTo>
                  <a:lnTo>
                    <a:pt x="422" y="392"/>
                  </a:lnTo>
                  <a:lnTo>
                    <a:pt x="422" y="357"/>
                  </a:lnTo>
                  <a:lnTo>
                    <a:pt x="424" y="341"/>
                  </a:lnTo>
                  <a:lnTo>
                    <a:pt x="426" y="324"/>
                  </a:lnTo>
                  <a:lnTo>
                    <a:pt x="433" y="306"/>
                  </a:lnTo>
                  <a:lnTo>
                    <a:pt x="439" y="284"/>
                  </a:lnTo>
                  <a:lnTo>
                    <a:pt x="454" y="245"/>
                  </a:lnTo>
                  <a:lnTo>
                    <a:pt x="476" y="197"/>
                  </a:lnTo>
                  <a:lnTo>
                    <a:pt x="498" y="147"/>
                  </a:lnTo>
                  <a:lnTo>
                    <a:pt x="516" y="107"/>
                  </a:lnTo>
                  <a:lnTo>
                    <a:pt x="522" y="90"/>
                  </a:lnTo>
                  <a:lnTo>
                    <a:pt x="527" y="70"/>
                  </a:lnTo>
                  <a:lnTo>
                    <a:pt x="529" y="53"/>
                  </a:lnTo>
                  <a:lnTo>
                    <a:pt x="527" y="35"/>
                  </a:lnTo>
                  <a:lnTo>
                    <a:pt x="524" y="22"/>
                  </a:lnTo>
                  <a:lnTo>
                    <a:pt x="518" y="11"/>
                  </a:lnTo>
                  <a:lnTo>
                    <a:pt x="513" y="7"/>
                  </a:lnTo>
                  <a:lnTo>
                    <a:pt x="509" y="3"/>
                  </a:lnTo>
                  <a:lnTo>
                    <a:pt x="505" y="0"/>
                  </a:lnTo>
                  <a:lnTo>
                    <a:pt x="500" y="0"/>
                  </a:lnTo>
                  <a:lnTo>
                    <a:pt x="472" y="0"/>
                  </a:lnTo>
                  <a:lnTo>
                    <a:pt x="444" y="0"/>
                  </a:lnTo>
                  <a:lnTo>
                    <a:pt x="422" y="3"/>
                  </a:lnTo>
                  <a:lnTo>
                    <a:pt x="411" y="3"/>
                  </a:lnTo>
                  <a:lnTo>
                    <a:pt x="400" y="3"/>
                  </a:lnTo>
                  <a:lnTo>
                    <a:pt x="387" y="3"/>
                  </a:lnTo>
                  <a:lnTo>
                    <a:pt x="140" y="3"/>
                  </a:lnTo>
                  <a:lnTo>
                    <a:pt x="127" y="3"/>
                  </a:lnTo>
                  <a:lnTo>
                    <a:pt x="111" y="3"/>
                  </a:lnTo>
                  <a:lnTo>
                    <a:pt x="103" y="3"/>
                  </a:lnTo>
                  <a:lnTo>
                    <a:pt x="83" y="3"/>
                  </a:lnTo>
                  <a:lnTo>
                    <a:pt x="59" y="3"/>
                  </a:lnTo>
                  <a:lnTo>
                    <a:pt x="35" y="3"/>
                  </a:lnTo>
                  <a:lnTo>
                    <a:pt x="24" y="7"/>
                  </a:lnTo>
                  <a:lnTo>
                    <a:pt x="15" y="11"/>
                  </a:lnTo>
                  <a:lnTo>
                    <a:pt x="9" y="20"/>
                  </a:lnTo>
                  <a:lnTo>
                    <a:pt x="4" y="31"/>
                  </a:lnTo>
                  <a:lnTo>
                    <a:pt x="2" y="44"/>
                  </a:lnTo>
                  <a:lnTo>
                    <a:pt x="0" y="59"/>
                  </a:lnTo>
                  <a:lnTo>
                    <a:pt x="2" y="75"/>
                  </a:lnTo>
                  <a:lnTo>
                    <a:pt x="7" y="92"/>
                  </a:lnTo>
                  <a:lnTo>
                    <a:pt x="20" y="134"/>
                  </a:lnTo>
                  <a:lnTo>
                    <a:pt x="39" y="182"/>
                  </a:lnTo>
                  <a:lnTo>
                    <a:pt x="61" y="234"/>
                  </a:lnTo>
                  <a:lnTo>
                    <a:pt x="83" y="282"/>
                  </a:lnTo>
                  <a:lnTo>
                    <a:pt x="94" y="302"/>
                  </a:lnTo>
                  <a:lnTo>
                    <a:pt x="101" y="322"/>
                  </a:lnTo>
                  <a:lnTo>
                    <a:pt x="103" y="359"/>
                  </a:lnTo>
                  <a:lnTo>
                    <a:pt x="105" y="429"/>
                  </a:lnTo>
                  <a:lnTo>
                    <a:pt x="105" y="623"/>
                  </a:lnTo>
                  <a:lnTo>
                    <a:pt x="422" y="623"/>
                  </a:lnTo>
                  <a:close/>
                </a:path>
              </a:pathLst>
            </a:custGeom>
            <a:solidFill>
              <a:srgbClr val="F9CAD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6" name="任意多边形 312155"/>
            <p:cNvSpPr/>
            <p:nvPr/>
          </p:nvSpPr>
          <p:spPr>
            <a:xfrm>
              <a:off x="3280" y="2367"/>
              <a:ext cx="527" cy="620"/>
            </a:xfrm>
            <a:custGeom>
              <a:rect l="0" t="0" r="0" b="0"/>
              <a:pathLst>
                <a:path w="527" h="620">
                  <a:moveTo>
                    <a:pt x="420" y="620"/>
                  </a:moveTo>
                  <a:lnTo>
                    <a:pt x="420" y="437"/>
                  </a:lnTo>
                  <a:lnTo>
                    <a:pt x="420" y="389"/>
                  </a:lnTo>
                  <a:lnTo>
                    <a:pt x="420" y="354"/>
                  </a:lnTo>
                  <a:lnTo>
                    <a:pt x="422" y="336"/>
                  </a:lnTo>
                  <a:lnTo>
                    <a:pt x="424" y="321"/>
                  </a:lnTo>
                  <a:lnTo>
                    <a:pt x="428" y="303"/>
                  </a:lnTo>
                  <a:lnTo>
                    <a:pt x="437" y="281"/>
                  </a:lnTo>
                  <a:lnTo>
                    <a:pt x="452" y="242"/>
                  </a:lnTo>
                  <a:lnTo>
                    <a:pt x="474" y="194"/>
                  </a:lnTo>
                  <a:lnTo>
                    <a:pt x="496" y="146"/>
                  </a:lnTo>
                  <a:lnTo>
                    <a:pt x="514" y="107"/>
                  </a:lnTo>
                  <a:lnTo>
                    <a:pt x="520" y="87"/>
                  </a:lnTo>
                  <a:lnTo>
                    <a:pt x="525" y="69"/>
                  </a:lnTo>
                  <a:lnTo>
                    <a:pt x="527" y="52"/>
                  </a:lnTo>
                  <a:lnTo>
                    <a:pt x="525" y="34"/>
                  </a:lnTo>
                  <a:lnTo>
                    <a:pt x="520" y="19"/>
                  </a:lnTo>
                  <a:lnTo>
                    <a:pt x="516" y="8"/>
                  </a:lnTo>
                  <a:lnTo>
                    <a:pt x="511" y="4"/>
                  </a:lnTo>
                  <a:lnTo>
                    <a:pt x="507" y="2"/>
                  </a:lnTo>
                  <a:lnTo>
                    <a:pt x="503" y="0"/>
                  </a:lnTo>
                  <a:lnTo>
                    <a:pt x="498" y="0"/>
                  </a:lnTo>
                  <a:lnTo>
                    <a:pt x="470" y="0"/>
                  </a:lnTo>
                  <a:lnTo>
                    <a:pt x="442" y="0"/>
                  </a:lnTo>
                  <a:lnTo>
                    <a:pt x="420" y="0"/>
                  </a:lnTo>
                  <a:lnTo>
                    <a:pt x="409" y="2"/>
                  </a:lnTo>
                  <a:lnTo>
                    <a:pt x="398" y="2"/>
                  </a:lnTo>
                  <a:lnTo>
                    <a:pt x="385" y="2"/>
                  </a:lnTo>
                  <a:lnTo>
                    <a:pt x="138" y="2"/>
                  </a:lnTo>
                  <a:lnTo>
                    <a:pt x="127" y="2"/>
                  </a:lnTo>
                  <a:lnTo>
                    <a:pt x="109" y="2"/>
                  </a:lnTo>
                  <a:lnTo>
                    <a:pt x="103" y="2"/>
                  </a:lnTo>
                  <a:lnTo>
                    <a:pt x="83" y="2"/>
                  </a:lnTo>
                  <a:lnTo>
                    <a:pt x="59" y="2"/>
                  </a:lnTo>
                  <a:lnTo>
                    <a:pt x="35" y="2"/>
                  </a:lnTo>
                  <a:lnTo>
                    <a:pt x="24" y="4"/>
                  </a:lnTo>
                  <a:lnTo>
                    <a:pt x="15" y="10"/>
                  </a:lnTo>
                  <a:lnTo>
                    <a:pt x="9" y="19"/>
                  </a:lnTo>
                  <a:lnTo>
                    <a:pt x="5" y="30"/>
                  </a:lnTo>
                  <a:lnTo>
                    <a:pt x="2" y="43"/>
                  </a:lnTo>
                  <a:lnTo>
                    <a:pt x="0" y="56"/>
                  </a:lnTo>
                  <a:lnTo>
                    <a:pt x="2" y="74"/>
                  </a:lnTo>
                  <a:lnTo>
                    <a:pt x="7" y="89"/>
                  </a:lnTo>
                  <a:lnTo>
                    <a:pt x="20" y="131"/>
                  </a:lnTo>
                  <a:lnTo>
                    <a:pt x="40" y="181"/>
                  </a:lnTo>
                  <a:lnTo>
                    <a:pt x="61" y="231"/>
                  </a:lnTo>
                  <a:lnTo>
                    <a:pt x="83" y="279"/>
                  </a:lnTo>
                  <a:lnTo>
                    <a:pt x="94" y="299"/>
                  </a:lnTo>
                  <a:lnTo>
                    <a:pt x="101" y="319"/>
                  </a:lnTo>
                  <a:lnTo>
                    <a:pt x="103" y="356"/>
                  </a:lnTo>
                  <a:lnTo>
                    <a:pt x="103" y="426"/>
                  </a:lnTo>
                  <a:lnTo>
                    <a:pt x="105" y="620"/>
                  </a:lnTo>
                  <a:lnTo>
                    <a:pt x="420" y="620"/>
                  </a:lnTo>
                  <a:close/>
                </a:path>
              </a:pathLst>
            </a:custGeom>
            <a:solidFill>
              <a:srgbClr val="F8C8D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7" name="任意多边形 312156"/>
            <p:cNvSpPr/>
            <p:nvPr/>
          </p:nvSpPr>
          <p:spPr>
            <a:xfrm>
              <a:off x="3282" y="2369"/>
              <a:ext cx="523" cy="618"/>
            </a:xfrm>
            <a:custGeom>
              <a:rect l="0" t="0" r="0" b="0"/>
              <a:pathLst>
                <a:path w="523" h="618">
                  <a:moveTo>
                    <a:pt x="418" y="618"/>
                  </a:moveTo>
                  <a:lnTo>
                    <a:pt x="418" y="435"/>
                  </a:lnTo>
                  <a:lnTo>
                    <a:pt x="418" y="387"/>
                  </a:lnTo>
                  <a:lnTo>
                    <a:pt x="418" y="352"/>
                  </a:lnTo>
                  <a:lnTo>
                    <a:pt x="420" y="334"/>
                  </a:lnTo>
                  <a:lnTo>
                    <a:pt x="422" y="319"/>
                  </a:lnTo>
                  <a:lnTo>
                    <a:pt x="426" y="301"/>
                  </a:lnTo>
                  <a:lnTo>
                    <a:pt x="433" y="279"/>
                  </a:lnTo>
                  <a:lnTo>
                    <a:pt x="450" y="242"/>
                  </a:lnTo>
                  <a:lnTo>
                    <a:pt x="470" y="192"/>
                  </a:lnTo>
                  <a:lnTo>
                    <a:pt x="492" y="144"/>
                  </a:lnTo>
                  <a:lnTo>
                    <a:pt x="509" y="105"/>
                  </a:lnTo>
                  <a:lnTo>
                    <a:pt x="518" y="87"/>
                  </a:lnTo>
                  <a:lnTo>
                    <a:pt x="523" y="67"/>
                  </a:lnTo>
                  <a:lnTo>
                    <a:pt x="523" y="50"/>
                  </a:lnTo>
                  <a:lnTo>
                    <a:pt x="523" y="35"/>
                  </a:lnTo>
                  <a:lnTo>
                    <a:pt x="518" y="19"/>
                  </a:lnTo>
                  <a:lnTo>
                    <a:pt x="512" y="8"/>
                  </a:lnTo>
                  <a:lnTo>
                    <a:pt x="509" y="4"/>
                  </a:lnTo>
                  <a:lnTo>
                    <a:pt x="505" y="2"/>
                  </a:lnTo>
                  <a:lnTo>
                    <a:pt x="501" y="0"/>
                  </a:lnTo>
                  <a:lnTo>
                    <a:pt x="494" y="0"/>
                  </a:lnTo>
                  <a:lnTo>
                    <a:pt x="468" y="0"/>
                  </a:lnTo>
                  <a:lnTo>
                    <a:pt x="440" y="0"/>
                  </a:lnTo>
                  <a:lnTo>
                    <a:pt x="415" y="0"/>
                  </a:lnTo>
                  <a:lnTo>
                    <a:pt x="407" y="0"/>
                  </a:lnTo>
                  <a:lnTo>
                    <a:pt x="396" y="2"/>
                  </a:lnTo>
                  <a:lnTo>
                    <a:pt x="383" y="2"/>
                  </a:lnTo>
                  <a:lnTo>
                    <a:pt x="138" y="2"/>
                  </a:lnTo>
                  <a:lnTo>
                    <a:pt x="125" y="2"/>
                  </a:lnTo>
                  <a:lnTo>
                    <a:pt x="110" y="2"/>
                  </a:lnTo>
                  <a:lnTo>
                    <a:pt x="101" y="2"/>
                  </a:lnTo>
                  <a:lnTo>
                    <a:pt x="83" y="2"/>
                  </a:lnTo>
                  <a:lnTo>
                    <a:pt x="59" y="2"/>
                  </a:lnTo>
                  <a:lnTo>
                    <a:pt x="35" y="2"/>
                  </a:lnTo>
                  <a:lnTo>
                    <a:pt x="24" y="4"/>
                  </a:lnTo>
                  <a:lnTo>
                    <a:pt x="16" y="11"/>
                  </a:lnTo>
                  <a:lnTo>
                    <a:pt x="9" y="19"/>
                  </a:lnTo>
                  <a:lnTo>
                    <a:pt x="5" y="30"/>
                  </a:lnTo>
                  <a:lnTo>
                    <a:pt x="3" y="41"/>
                  </a:lnTo>
                  <a:lnTo>
                    <a:pt x="0" y="57"/>
                  </a:lnTo>
                  <a:lnTo>
                    <a:pt x="3" y="72"/>
                  </a:lnTo>
                  <a:lnTo>
                    <a:pt x="7" y="89"/>
                  </a:lnTo>
                  <a:lnTo>
                    <a:pt x="20" y="131"/>
                  </a:lnTo>
                  <a:lnTo>
                    <a:pt x="40" y="179"/>
                  </a:lnTo>
                  <a:lnTo>
                    <a:pt x="62" y="231"/>
                  </a:lnTo>
                  <a:lnTo>
                    <a:pt x="83" y="277"/>
                  </a:lnTo>
                  <a:lnTo>
                    <a:pt x="92" y="297"/>
                  </a:lnTo>
                  <a:lnTo>
                    <a:pt x="99" y="317"/>
                  </a:lnTo>
                  <a:lnTo>
                    <a:pt x="103" y="354"/>
                  </a:lnTo>
                  <a:lnTo>
                    <a:pt x="103" y="421"/>
                  </a:lnTo>
                  <a:lnTo>
                    <a:pt x="105" y="618"/>
                  </a:lnTo>
                  <a:lnTo>
                    <a:pt x="418" y="618"/>
                  </a:lnTo>
                  <a:close/>
                </a:path>
              </a:pathLst>
            </a:custGeom>
            <a:solidFill>
              <a:srgbClr val="F8C6D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8" name="任意多边形 312157"/>
            <p:cNvSpPr/>
            <p:nvPr/>
          </p:nvSpPr>
          <p:spPr>
            <a:xfrm>
              <a:off x="3285" y="2369"/>
              <a:ext cx="520" cy="618"/>
            </a:xfrm>
            <a:custGeom>
              <a:rect l="0" t="0" r="0" b="0"/>
              <a:pathLst>
                <a:path w="520" h="618">
                  <a:moveTo>
                    <a:pt x="415" y="618"/>
                  </a:moveTo>
                  <a:lnTo>
                    <a:pt x="415" y="432"/>
                  </a:lnTo>
                  <a:lnTo>
                    <a:pt x="415" y="387"/>
                  </a:lnTo>
                  <a:lnTo>
                    <a:pt x="415" y="352"/>
                  </a:lnTo>
                  <a:lnTo>
                    <a:pt x="417" y="334"/>
                  </a:lnTo>
                  <a:lnTo>
                    <a:pt x="419" y="319"/>
                  </a:lnTo>
                  <a:lnTo>
                    <a:pt x="423" y="301"/>
                  </a:lnTo>
                  <a:lnTo>
                    <a:pt x="430" y="279"/>
                  </a:lnTo>
                  <a:lnTo>
                    <a:pt x="445" y="242"/>
                  </a:lnTo>
                  <a:lnTo>
                    <a:pt x="467" y="194"/>
                  </a:lnTo>
                  <a:lnTo>
                    <a:pt x="489" y="146"/>
                  </a:lnTo>
                  <a:lnTo>
                    <a:pt x="506" y="107"/>
                  </a:lnTo>
                  <a:lnTo>
                    <a:pt x="513" y="89"/>
                  </a:lnTo>
                  <a:lnTo>
                    <a:pt x="517" y="70"/>
                  </a:lnTo>
                  <a:lnTo>
                    <a:pt x="520" y="52"/>
                  </a:lnTo>
                  <a:lnTo>
                    <a:pt x="517" y="35"/>
                  </a:lnTo>
                  <a:lnTo>
                    <a:pt x="515" y="22"/>
                  </a:lnTo>
                  <a:lnTo>
                    <a:pt x="509" y="11"/>
                  </a:lnTo>
                  <a:lnTo>
                    <a:pt x="504" y="6"/>
                  </a:lnTo>
                  <a:lnTo>
                    <a:pt x="500" y="4"/>
                  </a:lnTo>
                  <a:lnTo>
                    <a:pt x="496" y="2"/>
                  </a:lnTo>
                  <a:lnTo>
                    <a:pt x="491" y="0"/>
                  </a:lnTo>
                  <a:lnTo>
                    <a:pt x="465" y="2"/>
                  </a:lnTo>
                  <a:lnTo>
                    <a:pt x="437" y="2"/>
                  </a:lnTo>
                  <a:lnTo>
                    <a:pt x="412" y="2"/>
                  </a:lnTo>
                  <a:lnTo>
                    <a:pt x="404" y="2"/>
                  </a:lnTo>
                  <a:lnTo>
                    <a:pt x="393" y="4"/>
                  </a:lnTo>
                  <a:lnTo>
                    <a:pt x="380" y="4"/>
                  </a:lnTo>
                  <a:lnTo>
                    <a:pt x="137" y="4"/>
                  </a:lnTo>
                  <a:lnTo>
                    <a:pt x="124" y="4"/>
                  </a:lnTo>
                  <a:lnTo>
                    <a:pt x="109" y="4"/>
                  </a:lnTo>
                  <a:lnTo>
                    <a:pt x="100" y="4"/>
                  </a:lnTo>
                  <a:lnTo>
                    <a:pt x="83" y="4"/>
                  </a:lnTo>
                  <a:lnTo>
                    <a:pt x="59" y="4"/>
                  </a:lnTo>
                  <a:lnTo>
                    <a:pt x="35" y="4"/>
                  </a:lnTo>
                  <a:lnTo>
                    <a:pt x="24" y="6"/>
                  </a:lnTo>
                  <a:lnTo>
                    <a:pt x="15" y="13"/>
                  </a:lnTo>
                  <a:lnTo>
                    <a:pt x="8" y="19"/>
                  </a:lnTo>
                  <a:lnTo>
                    <a:pt x="4" y="30"/>
                  </a:lnTo>
                  <a:lnTo>
                    <a:pt x="2" y="43"/>
                  </a:lnTo>
                  <a:lnTo>
                    <a:pt x="0" y="59"/>
                  </a:lnTo>
                  <a:lnTo>
                    <a:pt x="2" y="74"/>
                  </a:lnTo>
                  <a:lnTo>
                    <a:pt x="6" y="91"/>
                  </a:lnTo>
                  <a:lnTo>
                    <a:pt x="19" y="131"/>
                  </a:lnTo>
                  <a:lnTo>
                    <a:pt x="39" y="179"/>
                  </a:lnTo>
                  <a:lnTo>
                    <a:pt x="61" y="231"/>
                  </a:lnTo>
                  <a:lnTo>
                    <a:pt x="83" y="277"/>
                  </a:lnTo>
                  <a:lnTo>
                    <a:pt x="91" y="297"/>
                  </a:lnTo>
                  <a:lnTo>
                    <a:pt x="98" y="317"/>
                  </a:lnTo>
                  <a:lnTo>
                    <a:pt x="100" y="352"/>
                  </a:lnTo>
                  <a:lnTo>
                    <a:pt x="102" y="421"/>
                  </a:lnTo>
                  <a:lnTo>
                    <a:pt x="102" y="618"/>
                  </a:lnTo>
                  <a:lnTo>
                    <a:pt x="415" y="618"/>
                  </a:lnTo>
                  <a:close/>
                </a:path>
              </a:pathLst>
            </a:custGeom>
            <a:solidFill>
              <a:srgbClr val="F7C3D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59" name="任意多边形 312158"/>
            <p:cNvSpPr/>
            <p:nvPr/>
          </p:nvSpPr>
          <p:spPr>
            <a:xfrm>
              <a:off x="3287" y="2371"/>
              <a:ext cx="515" cy="616"/>
            </a:xfrm>
            <a:custGeom>
              <a:rect l="0" t="0" r="0" b="0"/>
              <a:pathLst>
                <a:path w="515" h="616">
                  <a:moveTo>
                    <a:pt x="413" y="616"/>
                  </a:moveTo>
                  <a:lnTo>
                    <a:pt x="413" y="430"/>
                  </a:lnTo>
                  <a:lnTo>
                    <a:pt x="413" y="382"/>
                  </a:lnTo>
                  <a:lnTo>
                    <a:pt x="413" y="347"/>
                  </a:lnTo>
                  <a:lnTo>
                    <a:pt x="415" y="332"/>
                  </a:lnTo>
                  <a:lnTo>
                    <a:pt x="417" y="317"/>
                  </a:lnTo>
                  <a:lnTo>
                    <a:pt x="421" y="299"/>
                  </a:lnTo>
                  <a:lnTo>
                    <a:pt x="428" y="277"/>
                  </a:lnTo>
                  <a:lnTo>
                    <a:pt x="443" y="240"/>
                  </a:lnTo>
                  <a:lnTo>
                    <a:pt x="465" y="192"/>
                  </a:lnTo>
                  <a:lnTo>
                    <a:pt x="487" y="144"/>
                  </a:lnTo>
                  <a:lnTo>
                    <a:pt x="504" y="105"/>
                  </a:lnTo>
                  <a:lnTo>
                    <a:pt x="511" y="87"/>
                  </a:lnTo>
                  <a:lnTo>
                    <a:pt x="515" y="70"/>
                  </a:lnTo>
                  <a:lnTo>
                    <a:pt x="515" y="52"/>
                  </a:lnTo>
                  <a:lnTo>
                    <a:pt x="515" y="35"/>
                  </a:lnTo>
                  <a:lnTo>
                    <a:pt x="511" y="22"/>
                  </a:lnTo>
                  <a:lnTo>
                    <a:pt x="507" y="11"/>
                  </a:lnTo>
                  <a:lnTo>
                    <a:pt x="502" y="6"/>
                  </a:lnTo>
                  <a:lnTo>
                    <a:pt x="498" y="2"/>
                  </a:lnTo>
                  <a:lnTo>
                    <a:pt x="494" y="2"/>
                  </a:lnTo>
                  <a:lnTo>
                    <a:pt x="489" y="0"/>
                  </a:lnTo>
                  <a:lnTo>
                    <a:pt x="461" y="0"/>
                  </a:lnTo>
                  <a:lnTo>
                    <a:pt x="432" y="2"/>
                  </a:lnTo>
                  <a:lnTo>
                    <a:pt x="410" y="2"/>
                  </a:lnTo>
                  <a:lnTo>
                    <a:pt x="402" y="2"/>
                  </a:lnTo>
                  <a:lnTo>
                    <a:pt x="391" y="2"/>
                  </a:lnTo>
                  <a:lnTo>
                    <a:pt x="378" y="4"/>
                  </a:lnTo>
                  <a:lnTo>
                    <a:pt x="135" y="4"/>
                  </a:lnTo>
                  <a:lnTo>
                    <a:pt x="122" y="2"/>
                  </a:lnTo>
                  <a:lnTo>
                    <a:pt x="107" y="4"/>
                  </a:lnTo>
                  <a:lnTo>
                    <a:pt x="100" y="4"/>
                  </a:lnTo>
                  <a:lnTo>
                    <a:pt x="81" y="2"/>
                  </a:lnTo>
                  <a:lnTo>
                    <a:pt x="57" y="2"/>
                  </a:lnTo>
                  <a:lnTo>
                    <a:pt x="35" y="4"/>
                  </a:lnTo>
                  <a:lnTo>
                    <a:pt x="24" y="6"/>
                  </a:lnTo>
                  <a:lnTo>
                    <a:pt x="15" y="11"/>
                  </a:lnTo>
                  <a:lnTo>
                    <a:pt x="8" y="20"/>
                  </a:lnTo>
                  <a:lnTo>
                    <a:pt x="4" y="30"/>
                  </a:lnTo>
                  <a:lnTo>
                    <a:pt x="2" y="44"/>
                  </a:lnTo>
                  <a:lnTo>
                    <a:pt x="0" y="57"/>
                  </a:lnTo>
                  <a:lnTo>
                    <a:pt x="2" y="74"/>
                  </a:lnTo>
                  <a:lnTo>
                    <a:pt x="6" y="89"/>
                  </a:lnTo>
                  <a:lnTo>
                    <a:pt x="19" y="131"/>
                  </a:lnTo>
                  <a:lnTo>
                    <a:pt x="39" y="179"/>
                  </a:lnTo>
                  <a:lnTo>
                    <a:pt x="61" y="229"/>
                  </a:lnTo>
                  <a:lnTo>
                    <a:pt x="81" y="275"/>
                  </a:lnTo>
                  <a:lnTo>
                    <a:pt x="92" y="295"/>
                  </a:lnTo>
                  <a:lnTo>
                    <a:pt x="98" y="315"/>
                  </a:lnTo>
                  <a:lnTo>
                    <a:pt x="100" y="350"/>
                  </a:lnTo>
                  <a:lnTo>
                    <a:pt x="100" y="419"/>
                  </a:lnTo>
                  <a:lnTo>
                    <a:pt x="102" y="616"/>
                  </a:lnTo>
                  <a:lnTo>
                    <a:pt x="413" y="616"/>
                  </a:lnTo>
                  <a:close/>
                </a:path>
              </a:pathLst>
            </a:custGeom>
            <a:solidFill>
              <a:srgbClr val="F7C1D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0" name="任意多边形 312159"/>
            <p:cNvSpPr/>
            <p:nvPr/>
          </p:nvSpPr>
          <p:spPr>
            <a:xfrm>
              <a:off x="3289" y="2373"/>
              <a:ext cx="513" cy="614"/>
            </a:xfrm>
            <a:custGeom>
              <a:rect l="0" t="0" r="0" b="0"/>
              <a:pathLst>
                <a:path w="513" h="614">
                  <a:moveTo>
                    <a:pt x="411" y="614"/>
                  </a:moveTo>
                  <a:lnTo>
                    <a:pt x="411" y="428"/>
                  </a:lnTo>
                  <a:lnTo>
                    <a:pt x="411" y="380"/>
                  </a:lnTo>
                  <a:lnTo>
                    <a:pt x="411" y="345"/>
                  </a:lnTo>
                  <a:lnTo>
                    <a:pt x="411" y="330"/>
                  </a:lnTo>
                  <a:lnTo>
                    <a:pt x="415" y="315"/>
                  </a:lnTo>
                  <a:lnTo>
                    <a:pt x="419" y="297"/>
                  </a:lnTo>
                  <a:lnTo>
                    <a:pt x="426" y="278"/>
                  </a:lnTo>
                  <a:lnTo>
                    <a:pt x="441" y="238"/>
                  </a:lnTo>
                  <a:lnTo>
                    <a:pt x="463" y="190"/>
                  </a:lnTo>
                  <a:lnTo>
                    <a:pt x="483" y="142"/>
                  </a:lnTo>
                  <a:lnTo>
                    <a:pt x="500" y="105"/>
                  </a:lnTo>
                  <a:lnTo>
                    <a:pt x="507" y="87"/>
                  </a:lnTo>
                  <a:lnTo>
                    <a:pt x="511" y="68"/>
                  </a:lnTo>
                  <a:lnTo>
                    <a:pt x="513" y="50"/>
                  </a:lnTo>
                  <a:lnTo>
                    <a:pt x="511" y="35"/>
                  </a:lnTo>
                  <a:lnTo>
                    <a:pt x="509" y="20"/>
                  </a:lnTo>
                  <a:lnTo>
                    <a:pt x="502" y="9"/>
                  </a:lnTo>
                  <a:lnTo>
                    <a:pt x="500" y="7"/>
                  </a:lnTo>
                  <a:lnTo>
                    <a:pt x="496" y="2"/>
                  </a:lnTo>
                  <a:lnTo>
                    <a:pt x="492" y="0"/>
                  </a:lnTo>
                  <a:lnTo>
                    <a:pt x="485" y="0"/>
                  </a:lnTo>
                  <a:lnTo>
                    <a:pt x="459" y="0"/>
                  </a:lnTo>
                  <a:lnTo>
                    <a:pt x="430" y="0"/>
                  </a:lnTo>
                  <a:lnTo>
                    <a:pt x="408" y="2"/>
                  </a:lnTo>
                  <a:lnTo>
                    <a:pt x="400" y="2"/>
                  </a:lnTo>
                  <a:lnTo>
                    <a:pt x="389" y="2"/>
                  </a:lnTo>
                  <a:lnTo>
                    <a:pt x="376" y="2"/>
                  </a:lnTo>
                  <a:lnTo>
                    <a:pt x="135" y="2"/>
                  </a:lnTo>
                  <a:lnTo>
                    <a:pt x="122" y="2"/>
                  </a:lnTo>
                  <a:lnTo>
                    <a:pt x="107" y="2"/>
                  </a:lnTo>
                  <a:lnTo>
                    <a:pt x="100" y="2"/>
                  </a:lnTo>
                  <a:lnTo>
                    <a:pt x="81" y="2"/>
                  </a:lnTo>
                  <a:lnTo>
                    <a:pt x="57" y="2"/>
                  </a:lnTo>
                  <a:lnTo>
                    <a:pt x="35" y="2"/>
                  </a:lnTo>
                  <a:lnTo>
                    <a:pt x="24" y="7"/>
                  </a:lnTo>
                  <a:lnTo>
                    <a:pt x="15" y="11"/>
                  </a:lnTo>
                  <a:lnTo>
                    <a:pt x="9" y="20"/>
                  </a:lnTo>
                  <a:lnTo>
                    <a:pt x="4" y="31"/>
                  </a:lnTo>
                  <a:lnTo>
                    <a:pt x="0" y="44"/>
                  </a:lnTo>
                  <a:lnTo>
                    <a:pt x="0" y="57"/>
                  </a:lnTo>
                  <a:lnTo>
                    <a:pt x="2" y="72"/>
                  </a:lnTo>
                  <a:lnTo>
                    <a:pt x="6" y="90"/>
                  </a:lnTo>
                  <a:lnTo>
                    <a:pt x="20" y="129"/>
                  </a:lnTo>
                  <a:lnTo>
                    <a:pt x="37" y="177"/>
                  </a:lnTo>
                  <a:lnTo>
                    <a:pt x="59" y="227"/>
                  </a:lnTo>
                  <a:lnTo>
                    <a:pt x="81" y="273"/>
                  </a:lnTo>
                  <a:lnTo>
                    <a:pt x="92" y="293"/>
                  </a:lnTo>
                  <a:lnTo>
                    <a:pt x="96" y="313"/>
                  </a:lnTo>
                  <a:lnTo>
                    <a:pt x="100" y="348"/>
                  </a:lnTo>
                  <a:lnTo>
                    <a:pt x="100" y="417"/>
                  </a:lnTo>
                  <a:lnTo>
                    <a:pt x="103" y="614"/>
                  </a:lnTo>
                  <a:lnTo>
                    <a:pt x="411" y="614"/>
                  </a:lnTo>
                  <a:close/>
                </a:path>
              </a:pathLst>
            </a:custGeom>
            <a:solidFill>
              <a:srgbClr val="F7BFD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1" name="任意多边形 312160"/>
            <p:cNvSpPr/>
            <p:nvPr/>
          </p:nvSpPr>
          <p:spPr>
            <a:xfrm>
              <a:off x="3291" y="2375"/>
              <a:ext cx="511" cy="612"/>
            </a:xfrm>
            <a:custGeom>
              <a:rect l="0" t="0" r="0" b="0"/>
              <a:pathLst>
                <a:path w="511" h="612">
                  <a:moveTo>
                    <a:pt x="409" y="612"/>
                  </a:moveTo>
                  <a:lnTo>
                    <a:pt x="409" y="424"/>
                  </a:lnTo>
                  <a:lnTo>
                    <a:pt x="409" y="378"/>
                  </a:lnTo>
                  <a:lnTo>
                    <a:pt x="409" y="343"/>
                  </a:lnTo>
                  <a:lnTo>
                    <a:pt x="409" y="328"/>
                  </a:lnTo>
                  <a:lnTo>
                    <a:pt x="413" y="313"/>
                  </a:lnTo>
                  <a:lnTo>
                    <a:pt x="417" y="295"/>
                  </a:lnTo>
                  <a:lnTo>
                    <a:pt x="424" y="276"/>
                  </a:lnTo>
                  <a:lnTo>
                    <a:pt x="439" y="236"/>
                  </a:lnTo>
                  <a:lnTo>
                    <a:pt x="459" y="190"/>
                  </a:lnTo>
                  <a:lnTo>
                    <a:pt x="481" y="142"/>
                  </a:lnTo>
                  <a:lnTo>
                    <a:pt x="498" y="105"/>
                  </a:lnTo>
                  <a:lnTo>
                    <a:pt x="505" y="85"/>
                  </a:lnTo>
                  <a:lnTo>
                    <a:pt x="509" y="68"/>
                  </a:lnTo>
                  <a:lnTo>
                    <a:pt x="511" y="51"/>
                  </a:lnTo>
                  <a:lnTo>
                    <a:pt x="509" y="35"/>
                  </a:lnTo>
                  <a:lnTo>
                    <a:pt x="505" y="20"/>
                  </a:lnTo>
                  <a:lnTo>
                    <a:pt x="500" y="9"/>
                  </a:lnTo>
                  <a:lnTo>
                    <a:pt x="496" y="5"/>
                  </a:lnTo>
                  <a:lnTo>
                    <a:pt x="492" y="2"/>
                  </a:lnTo>
                  <a:lnTo>
                    <a:pt x="487" y="0"/>
                  </a:lnTo>
                  <a:lnTo>
                    <a:pt x="483" y="0"/>
                  </a:lnTo>
                  <a:lnTo>
                    <a:pt x="457" y="0"/>
                  </a:lnTo>
                  <a:lnTo>
                    <a:pt x="428" y="0"/>
                  </a:lnTo>
                  <a:lnTo>
                    <a:pt x="406" y="0"/>
                  </a:lnTo>
                  <a:lnTo>
                    <a:pt x="398" y="2"/>
                  </a:lnTo>
                  <a:lnTo>
                    <a:pt x="387" y="2"/>
                  </a:lnTo>
                  <a:lnTo>
                    <a:pt x="374" y="2"/>
                  </a:lnTo>
                  <a:lnTo>
                    <a:pt x="136" y="2"/>
                  </a:lnTo>
                  <a:lnTo>
                    <a:pt x="122" y="2"/>
                  </a:lnTo>
                  <a:lnTo>
                    <a:pt x="107" y="2"/>
                  </a:lnTo>
                  <a:lnTo>
                    <a:pt x="98" y="2"/>
                  </a:lnTo>
                  <a:lnTo>
                    <a:pt x="81" y="2"/>
                  </a:lnTo>
                  <a:lnTo>
                    <a:pt x="57" y="2"/>
                  </a:lnTo>
                  <a:lnTo>
                    <a:pt x="33" y="2"/>
                  </a:lnTo>
                  <a:lnTo>
                    <a:pt x="24" y="5"/>
                  </a:lnTo>
                  <a:lnTo>
                    <a:pt x="15" y="11"/>
                  </a:lnTo>
                  <a:lnTo>
                    <a:pt x="9" y="20"/>
                  </a:lnTo>
                  <a:lnTo>
                    <a:pt x="4" y="31"/>
                  </a:lnTo>
                  <a:lnTo>
                    <a:pt x="0" y="42"/>
                  </a:lnTo>
                  <a:lnTo>
                    <a:pt x="0" y="57"/>
                  </a:lnTo>
                  <a:lnTo>
                    <a:pt x="2" y="72"/>
                  </a:lnTo>
                  <a:lnTo>
                    <a:pt x="7" y="88"/>
                  </a:lnTo>
                  <a:lnTo>
                    <a:pt x="20" y="127"/>
                  </a:lnTo>
                  <a:lnTo>
                    <a:pt x="37" y="175"/>
                  </a:lnTo>
                  <a:lnTo>
                    <a:pt x="59" y="225"/>
                  </a:lnTo>
                  <a:lnTo>
                    <a:pt x="81" y="271"/>
                  </a:lnTo>
                  <a:lnTo>
                    <a:pt x="90" y="291"/>
                  </a:lnTo>
                  <a:lnTo>
                    <a:pt x="96" y="311"/>
                  </a:lnTo>
                  <a:lnTo>
                    <a:pt x="101" y="346"/>
                  </a:lnTo>
                  <a:lnTo>
                    <a:pt x="101" y="413"/>
                  </a:lnTo>
                  <a:lnTo>
                    <a:pt x="101" y="612"/>
                  </a:lnTo>
                  <a:lnTo>
                    <a:pt x="409" y="612"/>
                  </a:lnTo>
                  <a:close/>
                </a:path>
              </a:pathLst>
            </a:custGeom>
            <a:solidFill>
              <a:srgbClr val="F6BDD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2" name="任意多边形 312161"/>
            <p:cNvSpPr/>
            <p:nvPr/>
          </p:nvSpPr>
          <p:spPr>
            <a:xfrm>
              <a:off x="3293" y="2377"/>
              <a:ext cx="507" cy="610"/>
            </a:xfrm>
            <a:custGeom>
              <a:rect l="0" t="0" r="0" b="0"/>
              <a:pathLst>
                <a:path w="507" h="610">
                  <a:moveTo>
                    <a:pt x="404" y="610"/>
                  </a:moveTo>
                  <a:lnTo>
                    <a:pt x="407" y="422"/>
                  </a:lnTo>
                  <a:lnTo>
                    <a:pt x="404" y="376"/>
                  </a:lnTo>
                  <a:lnTo>
                    <a:pt x="407" y="341"/>
                  </a:lnTo>
                  <a:lnTo>
                    <a:pt x="407" y="326"/>
                  </a:lnTo>
                  <a:lnTo>
                    <a:pt x="409" y="311"/>
                  </a:lnTo>
                  <a:lnTo>
                    <a:pt x="413" y="293"/>
                  </a:lnTo>
                  <a:lnTo>
                    <a:pt x="422" y="274"/>
                  </a:lnTo>
                  <a:lnTo>
                    <a:pt x="437" y="234"/>
                  </a:lnTo>
                  <a:lnTo>
                    <a:pt x="457" y="188"/>
                  </a:lnTo>
                  <a:lnTo>
                    <a:pt x="479" y="140"/>
                  </a:lnTo>
                  <a:lnTo>
                    <a:pt x="496" y="103"/>
                  </a:lnTo>
                  <a:lnTo>
                    <a:pt x="503" y="86"/>
                  </a:lnTo>
                  <a:lnTo>
                    <a:pt x="507" y="68"/>
                  </a:lnTo>
                  <a:lnTo>
                    <a:pt x="507" y="51"/>
                  </a:lnTo>
                  <a:lnTo>
                    <a:pt x="507" y="33"/>
                  </a:lnTo>
                  <a:lnTo>
                    <a:pt x="503" y="20"/>
                  </a:lnTo>
                  <a:lnTo>
                    <a:pt x="496" y="9"/>
                  </a:lnTo>
                  <a:lnTo>
                    <a:pt x="494" y="5"/>
                  </a:lnTo>
                  <a:lnTo>
                    <a:pt x="490" y="3"/>
                  </a:lnTo>
                  <a:lnTo>
                    <a:pt x="485" y="0"/>
                  </a:lnTo>
                  <a:lnTo>
                    <a:pt x="481" y="0"/>
                  </a:lnTo>
                  <a:lnTo>
                    <a:pt x="455" y="0"/>
                  </a:lnTo>
                  <a:lnTo>
                    <a:pt x="426" y="0"/>
                  </a:lnTo>
                  <a:lnTo>
                    <a:pt x="404" y="0"/>
                  </a:lnTo>
                  <a:lnTo>
                    <a:pt x="396" y="0"/>
                  </a:lnTo>
                  <a:lnTo>
                    <a:pt x="385" y="3"/>
                  </a:lnTo>
                  <a:lnTo>
                    <a:pt x="372" y="3"/>
                  </a:lnTo>
                  <a:lnTo>
                    <a:pt x="134" y="3"/>
                  </a:lnTo>
                  <a:lnTo>
                    <a:pt x="120" y="3"/>
                  </a:lnTo>
                  <a:lnTo>
                    <a:pt x="105" y="3"/>
                  </a:lnTo>
                  <a:lnTo>
                    <a:pt x="99" y="3"/>
                  </a:lnTo>
                  <a:lnTo>
                    <a:pt x="81" y="3"/>
                  </a:lnTo>
                  <a:lnTo>
                    <a:pt x="57" y="3"/>
                  </a:lnTo>
                  <a:lnTo>
                    <a:pt x="33" y="3"/>
                  </a:lnTo>
                  <a:lnTo>
                    <a:pt x="24" y="5"/>
                  </a:lnTo>
                  <a:lnTo>
                    <a:pt x="16" y="11"/>
                  </a:lnTo>
                  <a:lnTo>
                    <a:pt x="9" y="18"/>
                  </a:lnTo>
                  <a:lnTo>
                    <a:pt x="5" y="29"/>
                  </a:lnTo>
                  <a:lnTo>
                    <a:pt x="0" y="42"/>
                  </a:lnTo>
                  <a:lnTo>
                    <a:pt x="0" y="55"/>
                  </a:lnTo>
                  <a:lnTo>
                    <a:pt x="2" y="73"/>
                  </a:lnTo>
                  <a:lnTo>
                    <a:pt x="7" y="88"/>
                  </a:lnTo>
                  <a:lnTo>
                    <a:pt x="20" y="127"/>
                  </a:lnTo>
                  <a:lnTo>
                    <a:pt x="37" y="175"/>
                  </a:lnTo>
                  <a:lnTo>
                    <a:pt x="59" y="226"/>
                  </a:lnTo>
                  <a:lnTo>
                    <a:pt x="81" y="269"/>
                  </a:lnTo>
                  <a:lnTo>
                    <a:pt x="90" y="289"/>
                  </a:lnTo>
                  <a:lnTo>
                    <a:pt x="96" y="309"/>
                  </a:lnTo>
                  <a:lnTo>
                    <a:pt x="99" y="344"/>
                  </a:lnTo>
                  <a:lnTo>
                    <a:pt x="101" y="411"/>
                  </a:lnTo>
                  <a:lnTo>
                    <a:pt x="101" y="610"/>
                  </a:lnTo>
                  <a:lnTo>
                    <a:pt x="404" y="610"/>
                  </a:lnTo>
                  <a:close/>
                </a:path>
              </a:pathLst>
            </a:custGeom>
            <a:solidFill>
              <a:srgbClr val="F6BAD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3" name="任意多边形 312162"/>
            <p:cNvSpPr/>
            <p:nvPr/>
          </p:nvSpPr>
          <p:spPr>
            <a:xfrm>
              <a:off x="3295" y="2380"/>
              <a:ext cx="505" cy="607"/>
            </a:xfrm>
            <a:custGeom>
              <a:rect l="0" t="0" r="0" b="0"/>
              <a:pathLst>
                <a:path w="505" h="607">
                  <a:moveTo>
                    <a:pt x="402" y="607"/>
                  </a:moveTo>
                  <a:lnTo>
                    <a:pt x="402" y="419"/>
                  </a:lnTo>
                  <a:lnTo>
                    <a:pt x="402" y="373"/>
                  </a:lnTo>
                  <a:lnTo>
                    <a:pt x="402" y="338"/>
                  </a:lnTo>
                  <a:lnTo>
                    <a:pt x="405" y="323"/>
                  </a:lnTo>
                  <a:lnTo>
                    <a:pt x="407" y="308"/>
                  </a:lnTo>
                  <a:lnTo>
                    <a:pt x="411" y="290"/>
                  </a:lnTo>
                  <a:lnTo>
                    <a:pt x="418" y="271"/>
                  </a:lnTo>
                  <a:lnTo>
                    <a:pt x="433" y="233"/>
                  </a:lnTo>
                  <a:lnTo>
                    <a:pt x="455" y="185"/>
                  </a:lnTo>
                  <a:lnTo>
                    <a:pt x="475" y="139"/>
                  </a:lnTo>
                  <a:lnTo>
                    <a:pt x="492" y="102"/>
                  </a:lnTo>
                  <a:lnTo>
                    <a:pt x="499" y="83"/>
                  </a:lnTo>
                  <a:lnTo>
                    <a:pt x="503" y="65"/>
                  </a:lnTo>
                  <a:lnTo>
                    <a:pt x="505" y="48"/>
                  </a:lnTo>
                  <a:lnTo>
                    <a:pt x="503" y="32"/>
                  </a:lnTo>
                  <a:lnTo>
                    <a:pt x="501" y="19"/>
                  </a:lnTo>
                  <a:lnTo>
                    <a:pt x="494" y="8"/>
                  </a:lnTo>
                  <a:lnTo>
                    <a:pt x="490" y="4"/>
                  </a:lnTo>
                  <a:lnTo>
                    <a:pt x="488" y="2"/>
                  </a:lnTo>
                  <a:lnTo>
                    <a:pt x="483" y="0"/>
                  </a:lnTo>
                  <a:lnTo>
                    <a:pt x="477" y="0"/>
                  </a:lnTo>
                  <a:lnTo>
                    <a:pt x="451" y="0"/>
                  </a:lnTo>
                  <a:lnTo>
                    <a:pt x="424" y="0"/>
                  </a:lnTo>
                  <a:lnTo>
                    <a:pt x="402" y="0"/>
                  </a:lnTo>
                  <a:lnTo>
                    <a:pt x="394" y="0"/>
                  </a:lnTo>
                  <a:lnTo>
                    <a:pt x="383" y="2"/>
                  </a:lnTo>
                  <a:lnTo>
                    <a:pt x="370" y="2"/>
                  </a:lnTo>
                  <a:lnTo>
                    <a:pt x="134" y="2"/>
                  </a:lnTo>
                  <a:lnTo>
                    <a:pt x="121" y="2"/>
                  </a:lnTo>
                  <a:lnTo>
                    <a:pt x="105" y="2"/>
                  </a:lnTo>
                  <a:lnTo>
                    <a:pt x="99" y="2"/>
                  </a:lnTo>
                  <a:lnTo>
                    <a:pt x="79" y="2"/>
                  </a:lnTo>
                  <a:lnTo>
                    <a:pt x="57" y="2"/>
                  </a:lnTo>
                  <a:lnTo>
                    <a:pt x="33" y="2"/>
                  </a:lnTo>
                  <a:lnTo>
                    <a:pt x="22" y="4"/>
                  </a:lnTo>
                  <a:lnTo>
                    <a:pt x="16" y="8"/>
                  </a:lnTo>
                  <a:lnTo>
                    <a:pt x="9" y="17"/>
                  </a:lnTo>
                  <a:lnTo>
                    <a:pt x="5" y="28"/>
                  </a:lnTo>
                  <a:lnTo>
                    <a:pt x="0" y="41"/>
                  </a:lnTo>
                  <a:lnTo>
                    <a:pt x="0" y="54"/>
                  </a:lnTo>
                  <a:lnTo>
                    <a:pt x="3" y="70"/>
                  </a:lnTo>
                  <a:lnTo>
                    <a:pt x="5" y="85"/>
                  </a:lnTo>
                  <a:lnTo>
                    <a:pt x="18" y="124"/>
                  </a:lnTo>
                  <a:lnTo>
                    <a:pt x="38" y="172"/>
                  </a:lnTo>
                  <a:lnTo>
                    <a:pt x="59" y="223"/>
                  </a:lnTo>
                  <a:lnTo>
                    <a:pt x="79" y="266"/>
                  </a:lnTo>
                  <a:lnTo>
                    <a:pt x="90" y="286"/>
                  </a:lnTo>
                  <a:lnTo>
                    <a:pt x="97" y="306"/>
                  </a:lnTo>
                  <a:lnTo>
                    <a:pt x="99" y="341"/>
                  </a:lnTo>
                  <a:lnTo>
                    <a:pt x="99" y="408"/>
                  </a:lnTo>
                  <a:lnTo>
                    <a:pt x="101" y="607"/>
                  </a:lnTo>
                  <a:lnTo>
                    <a:pt x="402" y="607"/>
                  </a:lnTo>
                  <a:close/>
                </a:path>
              </a:pathLst>
            </a:custGeom>
            <a:solidFill>
              <a:srgbClr val="F5B8D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4" name="任意多边形 312163"/>
            <p:cNvSpPr/>
            <p:nvPr/>
          </p:nvSpPr>
          <p:spPr>
            <a:xfrm>
              <a:off x="3298" y="2380"/>
              <a:ext cx="500" cy="607"/>
            </a:xfrm>
            <a:custGeom>
              <a:rect l="0" t="0" r="0" b="0"/>
              <a:pathLst>
                <a:path w="500" h="607">
                  <a:moveTo>
                    <a:pt x="399" y="607"/>
                  </a:moveTo>
                  <a:lnTo>
                    <a:pt x="399" y="417"/>
                  </a:lnTo>
                  <a:lnTo>
                    <a:pt x="399" y="371"/>
                  </a:lnTo>
                  <a:lnTo>
                    <a:pt x="399" y="338"/>
                  </a:lnTo>
                  <a:lnTo>
                    <a:pt x="402" y="323"/>
                  </a:lnTo>
                  <a:lnTo>
                    <a:pt x="404" y="308"/>
                  </a:lnTo>
                  <a:lnTo>
                    <a:pt x="408" y="290"/>
                  </a:lnTo>
                  <a:lnTo>
                    <a:pt x="415" y="271"/>
                  </a:lnTo>
                  <a:lnTo>
                    <a:pt x="430" y="233"/>
                  </a:lnTo>
                  <a:lnTo>
                    <a:pt x="452" y="185"/>
                  </a:lnTo>
                  <a:lnTo>
                    <a:pt x="472" y="139"/>
                  </a:lnTo>
                  <a:lnTo>
                    <a:pt x="489" y="102"/>
                  </a:lnTo>
                  <a:lnTo>
                    <a:pt x="496" y="85"/>
                  </a:lnTo>
                  <a:lnTo>
                    <a:pt x="500" y="67"/>
                  </a:lnTo>
                  <a:lnTo>
                    <a:pt x="500" y="50"/>
                  </a:lnTo>
                  <a:lnTo>
                    <a:pt x="500" y="35"/>
                  </a:lnTo>
                  <a:lnTo>
                    <a:pt x="496" y="21"/>
                  </a:lnTo>
                  <a:lnTo>
                    <a:pt x="491" y="11"/>
                  </a:lnTo>
                  <a:lnTo>
                    <a:pt x="487" y="6"/>
                  </a:lnTo>
                  <a:lnTo>
                    <a:pt x="483" y="2"/>
                  </a:lnTo>
                  <a:lnTo>
                    <a:pt x="478" y="2"/>
                  </a:lnTo>
                  <a:lnTo>
                    <a:pt x="474" y="0"/>
                  </a:lnTo>
                  <a:lnTo>
                    <a:pt x="448" y="0"/>
                  </a:lnTo>
                  <a:lnTo>
                    <a:pt x="419" y="2"/>
                  </a:lnTo>
                  <a:lnTo>
                    <a:pt x="399" y="2"/>
                  </a:lnTo>
                  <a:lnTo>
                    <a:pt x="391" y="2"/>
                  </a:lnTo>
                  <a:lnTo>
                    <a:pt x="380" y="2"/>
                  </a:lnTo>
                  <a:lnTo>
                    <a:pt x="367" y="4"/>
                  </a:lnTo>
                  <a:lnTo>
                    <a:pt x="131" y="4"/>
                  </a:lnTo>
                  <a:lnTo>
                    <a:pt x="120" y="2"/>
                  </a:lnTo>
                  <a:lnTo>
                    <a:pt x="105" y="4"/>
                  </a:lnTo>
                  <a:lnTo>
                    <a:pt x="96" y="4"/>
                  </a:lnTo>
                  <a:lnTo>
                    <a:pt x="78" y="2"/>
                  </a:lnTo>
                  <a:lnTo>
                    <a:pt x="56" y="2"/>
                  </a:lnTo>
                  <a:lnTo>
                    <a:pt x="32" y="4"/>
                  </a:lnTo>
                  <a:lnTo>
                    <a:pt x="22" y="6"/>
                  </a:lnTo>
                  <a:lnTo>
                    <a:pt x="15" y="11"/>
                  </a:lnTo>
                  <a:lnTo>
                    <a:pt x="8" y="19"/>
                  </a:lnTo>
                  <a:lnTo>
                    <a:pt x="4" y="30"/>
                  </a:lnTo>
                  <a:lnTo>
                    <a:pt x="0" y="41"/>
                  </a:lnTo>
                  <a:lnTo>
                    <a:pt x="0" y="56"/>
                  </a:lnTo>
                  <a:lnTo>
                    <a:pt x="2" y="72"/>
                  </a:lnTo>
                  <a:lnTo>
                    <a:pt x="4" y="87"/>
                  </a:lnTo>
                  <a:lnTo>
                    <a:pt x="17" y="126"/>
                  </a:lnTo>
                  <a:lnTo>
                    <a:pt x="37" y="174"/>
                  </a:lnTo>
                  <a:lnTo>
                    <a:pt x="59" y="223"/>
                  </a:lnTo>
                  <a:lnTo>
                    <a:pt x="78" y="266"/>
                  </a:lnTo>
                  <a:lnTo>
                    <a:pt x="89" y="286"/>
                  </a:lnTo>
                  <a:lnTo>
                    <a:pt x="94" y="306"/>
                  </a:lnTo>
                  <a:lnTo>
                    <a:pt x="98" y="341"/>
                  </a:lnTo>
                  <a:lnTo>
                    <a:pt x="98" y="406"/>
                  </a:lnTo>
                  <a:lnTo>
                    <a:pt x="98" y="607"/>
                  </a:lnTo>
                  <a:lnTo>
                    <a:pt x="399" y="607"/>
                  </a:lnTo>
                  <a:close/>
                </a:path>
              </a:pathLst>
            </a:custGeom>
            <a:solidFill>
              <a:srgbClr val="F5B6D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5" name="任意多边形 312164"/>
            <p:cNvSpPr/>
            <p:nvPr/>
          </p:nvSpPr>
          <p:spPr>
            <a:xfrm>
              <a:off x="3300" y="2382"/>
              <a:ext cx="498" cy="605"/>
            </a:xfrm>
            <a:custGeom>
              <a:rect l="0" t="0" r="0" b="0"/>
              <a:pathLst>
                <a:path w="498" h="605">
                  <a:moveTo>
                    <a:pt x="397" y="605"/>
                  </a:moveTo>
                  <a:lnTo>
                    <a:pt x="397" y="415"/>
                  </a:lnTo>
                  <a:lnTo>
                    <a:pt x="397" y="369"/>
                  </a:lnTo>
                  <a:lnTo>
                    <a:pt x="397" y="336"/>
                  </a:lnTo>
                  <a:lnTo>
                    <a:pt x="400" y="321"/>
                  </a:lnTo>
                  <a:lnTo>
                    <a:pt x="402" y="306"/>
                  </a:lnTo>
                  <a:lnTo>
                    <a:pt x="406" y="288"/>
                  </a:lnTo>
                  <a:lnTo>
                    <a:pt x="413" y="269"/>
                  </a:lnTo>
                  <a:lnTo>
                    <a:pt x="428" y="231"/>
                  </a:lnTo>
                  <a:lnTo>
                    <a:pt x="448" y="186"/>
                  </a:lnTo>
                  <a:lnTo>
                    <a:pt x="470" y="140"/>
                  </a:lnTo>
                  <a:lnTo>
                    <a:pt x="487" y="103"/>
                  </a:lnTo>
                  <a:lnTo>
                    <a:pt x="494" y="85"/>
                  </a:lnTo>
                  <a:lnTo>
                    <a:pt x="496" y="68"/>
                  </a:lnTo>
                  <a:lnTo>
                    <a:pt x="498" y="50"/>
                  </a:lnTo>
                  <a:lnTo>
                    <a:pt x="496" y="33"/>
                  </a:lnTo>
                  <a:lnTo>
                    <a:pt x="494" y="19"/>
                  </a:lnTo>
                  <a:lnTo>
                    <a:pt x="487" y="9"/>
                  </a:lnTo>
                  <a:lnTo>
                    <a:pt x="485" y="6"/>
                  </a:lnTo>
                  <a:lnTo>
                    <a:pt x="481" y="2"/>
                  </a:lnTo>
                  <a:lnTo>
                    <a:pt x="476" y="0"/>
                  </a:lnTo>
                  <a:lnTo>
                    <a:pt x="472" y="0"/>
                  </a:lnTo>
                  <a:lnTo>
                    <a:pt x="446" y="0"/>
                  </a:lnTo>
                  <a:lnTo>
                    <a:pt x="417" y="0"/>
                  </a:lnTo>
                  <a:lnTo>
                    <a:pt x="395" y="2"/>
                  </a:lnTo>
                  <a:lnTo>
                    <a:pt x="387" y="2"/>
                  </a:lnTo>
                  <a:lnTo>
                    <a:pt x="378" y="2"/>
                  </a:lnTo>
                  <a:lnTo>
                    <a:pt x="365" y="4"/>
                  </a:lnTo>
                  <a:lnTo>
                    <a:pt x="131" y="4"/>
                  </a:lnTo>
                  <a:lnTo>
                    <a:pt x="118" y="2"/>
                  </a:lnTo>
                  <a:lnTo>
                    <a:pt x="103" y="4"/>
                  </a:lnTo>
                  <a:lnTo>
                    <a:pt x="96" y="2"/>
                  </a:lnTo>
                  <a:lnTo>
                    <a:pt x="79" y="2"/>
                  </a:lnTo>
                  <a:lnTo>
                    <a:pt x="54" y="2"/>
                  </a:lnTo>
                  <a:lnTo>
                    <a:pt x="33" y="4"/>
                  </a:lnTo>
                  <a:lnTo>
                    <a:pt x="22" y="6"/>
                  </a:lnTo>
                  <a:lnTo>
                    <a:pt x="15" y="11"/>
                  </a:lnTo>
                  <a:lnTo>
                    <a:pt x="9" y="19"/>
                  </a:lnTo>
                  <a:lnTo>
                    <a:pt x="4" y="28"/>
                  </a:lnTo>
                  <a:lnTo>
                    <a:pt x="0" y="41"/>
                  </a:lnTo>
                  <a:lnTo>
                    <a:pt x="0" y="54"/>
                  </a:lnTo>
                  <a:lnTo>
                    <a:pt x="2" y="70"/>
                  </a:lnTo>
                  <a:lnTo>
                    <a:pt x="4" y="87"/>
                  </a:lnTo>
                  <a:lnTo>
                    <a:pt x="17" y="124"/>
                  </a:lnTo>
                  <a:lnTo>
                    <a:pt x="37" y="172"/>
                  </a:lnTo>
                  <a:lnTo>
                    <a:pt x="57" y="221"/>
                  </a:lnTo>
                  <a:lnTo>
                    <a:pt x="79" y="266"/>
                  </a:lnTo>
                  <a:lnTo>
                    <a:pt x="87" y="284"/>
                  </a:lnTo>
                  <a:lnTo>
                    <a:pt x="94" y="304"/>
                  </a:lnTo>
                  <a:lnTo>
                    <a:pt x="96" y="339"/>
                  </a:lnTo>
                  <a:lnTo>
                    <a:pt x="98" y="404"/>
                  </a:lnTo>
                  <a:lnTo>
                    <a:pt x="98" y="605"/>
                  </a:lnTo>
                  <a:lnTo>
                    <a:pt x="397" y="605"/>
                  </a:lnTo>
                  <a:close/>
                </a:path>
              </a:pathLst>
            </a:custGeom>
            <a:solidFill>
              <a:srgbClr val="F5B5D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6" name="任意多边形 312165"/>
            <p:cNvSpPr/>
            <p:nvPr/>
          </p:nvSpPr>
          <p:spPr>
            <a:xfrm>
              <a:off x="3302" y="2384"/>
              <a:ext cx="496" cy="603"/>
            </a:xfrm>
            <a:custGeom>
              <a:rect l="0" t="0" r="0" b="0"/>
              <a:pathLst>
                <a:path w="496" h="603">
                  <a:moveTo>
                    <a:pt x="395" y="603"/>
                  </a:moveTo>
                  <a:lnTo>
                    <a:pt x="395" y="413"/>
                  </a:lnTo>
                  <a:lnTo>
                    <a:pt x="395" y="367"/>
                  </a:lnTo>
                  <a:lnTo>
                    <a:pt x="395" y="334"/>
                  </a:lnTo>
                  <a:lnTo>
                    <a:pt x="398" y="319"/>
                  </a:lnTo>
                  <a:lnTo>
                    <a:pt x="400" y="304"/>
                  </a:lnTo>
                  <a:lnTo>
                    <a:pt x="404" y="286"/>
                  </a:lnTo>
                  <a:lnTo>
                    <a:pt x="411" y="267"/>
                  </a:lnTo>
                  <a:lnTo>
                    <a:pt x="426" y="229"/>
                  </a:lnTo>
                  <a:lnTo>
                    <a:pt x="446" y="184"/>
                  </a:lnTo>
                  <a:lnTo>
                    <a:pt x="465" y="138"/>
                  </a:lnTo>
                  <a:lnTo>
                    <a:pt x="483" y="101"/>
                  </a:lnTo>
                  <a:lnTo>
                    <a:pt x="489" y="83"/>
                  </a:lnTo>
                  <a:lnTo>
                    <a:pt x="494" y="66"/>
                  </a:lnTo>
                  <a:lnTo>
                    <a:pt x="496" y="48"/>
                  </a:lnTo>
                  <a:lnTo>
                    <a:pt x="494" y="33"/>
                  </a:lnTo>
                  <a:lnTo>
                    <a:pt x="489" y="20"/>
                  </a:lnTo>
                  <a:lnTo>
                    <a:pt x="485" y="9"/>
                  </a:lnTo>
                  <a:lnTo>
                    <a:pt x="481" y="4"/>
                  </a:lnTo>
                  <a:lnTo>
                    <a:pt x="479" y="2"/>
                  </a:lnTo>
                  <a:lnTo>
                    <a:pt x="472" y="0"/>
                  </a:lnTo>
                  <a:lnTo>
                    <a:pt x="468" y="0"/>
                  </a:lnTo>
                  <a:lnTo>
                    <a:pt x="441" y="0"/>
                  </a:lnTo>
                  <a:lnTo>
                    <a:pt x="415" y="0"/>
                  </a:lnTo>
                  <a:lnTo>
                    <a:pt x="393" y="2"/>
                  </a:lnTo>
                  <a:lnTo>
                    <a:pt x="385" y="2"/>
                  </a:lnTo>
                  <a:lnTo>
                    <a:pt x="376" y="2"/>
                  </a:lnTo>
                  <a:lnTo>
                    <a:pt x="363" y="2"/>
                  </a:lnTo>
                  <a:lnTo>
                    <a:pt x="131" y="2"/>
                  </a:lnTo>
                  <a:lnTo>
                    <a:pt x="118" y="2"/>
                  </a:lnTo>
                  <a:lnTo>
                    <a:pt x="103" y="2"/>
                  </a:lnTo>
                  <a:lnTo>
                    <a:pt x="96" y="2"/>
                  </a:lnTo>
                  <a:lnTo>
                    <a:pt x="79" y="2"/>
                  </a:lnTo>
                  <a:lnTo>
                    <a:pt x="55" y="2"/>
                  </a:lnTo>
                  <a:lnTo>
                    <a:pt x="33" y="2"/>
                  </a:lnTo>
                  <a:lnTo>
                    <a:pt x="22" y="4"/>
                  </a:lnTo>
                  <a:lnTo>
                    <a:pt x="13" y="11"/>
                  </a:lnTo>
                  <a:lnTo>
                    <a:pt x="9" y="20"/>
                  </a:lnTo>
                  <a:lnTo>
                    <a:pt x="4" y="28"/>
                  </a:lnTo>
                  <a:lnTo>
                    <a:pt x="0" y="42"/>
                  </a:lnTo>
                  <a:lnTo>
                    <a:pt x="0" y="55"/>
                  </a:lnTo>
                  <a:lnTo>
                    <a:pt x="2" y="70"/>
                  </a:lnTo>
                  <a:lnTo>
                    <a:pt x="4" y="85"/>
                  </a:lnTo>
                  <a:lnTo>
                    <a:pt x="18" y="125"/>
                  </a:lnTo>
                  <a:lnTo>
                    <a:pt x="37" y="170"/>
                  </a:lnTo>
                  <a:lnTo>
                    <a:pt x="57" y="219"/>
                  </a:lnTo>
                  <a:lnTo>
                    <a:pt x="79" y="264"/>
                  </a:lnTo>
                  <a:lnTo>
                    <a:pt x="87" y="282"/>
                  </a:lnTo>
                  <a:lnTo>
                    <a:pt x="94" y="302"/>
                  </a:lnTo>
                  <a:lnTo>
                    <a:pt x="96" y="337"/>
                  </a:lnTo>
                  <a:lnTo>
                    <a:pt x="96" y="402"/>
                  </a:lnTo>
                  <a:lnTo>
                    <a:pt x="98" y="603"/>
                  </a:lnTo>
                  <a:lnTo>
                    <a:pt x="395" y="603"/>
                  </a:lnTo>
                  <a:close/>
                </a:path>
              </a:pathLst>
            </a:custGeom>
            <a:solidFill>
              <a:srgbClr val="F5B3C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7" name="任意多边形 312166"/>
            <p:cNvSpPr/>
            <p:nvPr/>
          </p:nvSpPr>
          <p:spPr>
            <a:xfrm>
              <a:off x="3304" y="2386"/>
              <a:ext cx="492" cy="601"/>
            </a:xfrm>
            <a:custGeom>
              <a:rect l="0" t="0" r="0" b="0"/>
              <a:pathLst>
                <a:path w="492" h="601">
                  <a:moveTo>
                    <a:pt x="393" y="601"/>
                  </a:moveTo>
                  <a:lnTo>
                    <a:pt x="393" y="409"/>
                  </a:lnTo>
                  <a:lnTo>
                    <a:pt x="393" y="365"/>
                  </a:lnTo>
                  <a:lnTo>
                    <a:pt x="393" y="332"/>
                  </a:lnTo>
                  <a:lnTo>
                    <a:pt x="393" y="317"/>
                  </a:lnTo>
                  <a:lnTo>
                    <a:pt x="398" y="302"/>
                  </a:lnTo>
                  <a:lnTo>
                    <a:pt x="402" y="284"/>
                  </a:lnTo>
                  <a:lnTo>
                    <a:pt x="409" y="265"/>
                  </a:lnTo>
                  <a:lnTo>
                    <a:pt x="424" y="227"/>
                  </a:lnTo>
                  <a:lnTo>
                    <a:pt x="444" y="182"/>
                  </a:lnTo>
                  <a:lnTo>
                    <a:pt x="463" y="136"/>
                  </a:lnTo>
                  <a:lnTo>
                    <a:pt x="481" y="101"/>
                  </a:lnTo>
                  <a:lnTo>
                    <a:pt x="487" y="83"/>
                  </a:lnTo>
                  <a:lnTo>
                    <a:pt x="492" y="66"/>
                  </a:lnTo>
                  <a:lnTo>
                    <a:pt x="492" y="48"/>
                  </a:lnTo>
                  <a:lnTo>
                    <a:pt x="492" y="33"/>
                  </a:lnTo>
                  <a:lnTo>
                    <a:pt x="487" y="20"/>
                  </a:lnTo>
                  <a:lnTo>
                    <a:pt x="483" y="9"/>
                  </a:lnTo>
                  <a:lnTo>
                    <a:pt x="479" y="5"/>
                  </a:lnTo>
                  <a:lnTo>
                    <a:pt x="474" y="2"/>
                  </a:lnTo>
                  <a:lnTo>
                    <a:pt x="470" y="0"/>
                  </a:lnTo>
                  <a:lnTo>
                    <a:pt x="466" y="0"/>
                  </a:lnTo>
                  <a:lnTo>
                    <a:pt x="439" y="0"/>
                  </a:lnTo>
                  <a:lnTo>
                    <a:pt x="413" y="0"/>
                  </a:lnTo>
                  <a:lnTo>
                    <a:pt x="391" y="0"/>
                  </a:lnTo>
                  <a:lnTo>
                    <a:pt x="383" y="0"/>
                  </a:lnTo>
                  <a:lnTo>
                    <a:pt x="372" y="2"/>
                  </a:lnTo>
                  <a:lnTo>
                    <a:pt x="361" y="2"/>
                  </a:lnTo>
                  <a:lnTo>
                    <a:pt x="129" y="2"/>
                  </a:lnTo>
                  <a:lnTo>
                    <a:pt x="118" y="2"/>
                  </a:lnTo>
                  <a:lnTo>
                    <a:pt x="103" y="2"/>
                  </a:lnTo>
                  <a:lnTo>
                    <a:pt x="96" y="2"/>
                  </a:lnTo>
                  <a:lnTo>
                    <a:pt x="77" y="2"/>
                  </a:lnTo>
                  <a:lnTo>
                    <a:pt x="55" y="2"/>
                  </a:lnTo>
                  <a:lnTo>
                    <a:pt x="33" y="2"/>
                  </a:lnTo>
                  <a:lnTo>
                    <a:pt x="22" y="5"/>
                  </a:lnTo>
                  <a:lnTo>
                    <a:pt x="13" y="11"/>
                  </a:lnTo>
                  <a:lnTo>
                    <a:pt x="7" y="18"/>
                  </a:lnTo>
                  <a:lnTo>
                    <a:pt x="2" y="29"/>
                  </a:lnTo>
                  <a:lnTo>
                    <a:pt x="0" y="42"/>
                  </a:lnTo>
                  <a:lnTo>
                    <a:pt x="0" y="55"/>
                  </a:lnTo>
                  <a:lnTo>
                    <a:pt x="2" y="70"/>
                  </a:lnTo>
                  <a:lnTo>
                    <a:pt x="5" y="85"/>
                  </a:lnTo>
                  <a:lnTo>
                    <a:pt x="18" y="123"/>
                  </a:lnTo>
                  <a:lnTo>
                    <a:pt x="37" y="171"/>
                  </a:lnTo>
                  <a:lnTo>
                    <a:pt x="57" y="219"/>
                  </a:lnTo>
                  <a:lnTo>
                    <a:pt x="77" y="262"/>
                  </a:lnTo>
                  <a:lnTo>
                    <a:pt x="88" y="282"/>
                  </a:lnTo>
                  <a:lnTo>
                    <a:pt x="92" y="300"/>
                  </a:lnTo>
                  <a:lnTo>
                    <a:pt x="96" y="332"/>
                  </a:lnTo>
                  <a:lnTo>
                    <a:pt x="96" y="398"/>
                  </a:lnTo>
                  <a:lnTo>
                    <a:pt x="99" y="601"/>
                  </a:lnTo>
                  <a:lnTo>
                    <a:pt x="393" y="601"/>
                  </a:lnTo>
                  <a:close/>
                </a:path>
              </a:pathLst>
            </a:custGeom>
            <a:solidFill>
              <a:srgbClr val="F4B0C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8" name="任意多边形 312167"/>
            <p:cNvSpPr/>
            <p:nvPr/>
          </p:nvSpPr>
          <p:spPr>
            <a:xfrm>
              <a:off x="3306" y="2388"/>
              <a:ext cx="490" cy="599"/>
            </a:xfrm>
            <a:custGeom>
              <a:rect l="0" t="0" r="0" b="0"/>
              <a:pathLst>
                <a:path w="490" h="599">
                  <a:moveTo>
                    <a:pt x="391" y="599"/>
                  </a:moveTo>
                  <a:lnTo>
                    <a:pt x="391" y="407"/>
                  </a:lnTo>
                  <a:lnTo>
                    <a:pt x="391" y="363"/>
                  </a:lnTo>
                  <a:lnTo>
                    <a:pt x="391" y="328"/>
                  </a:lnTo>
                  <a:lnTo>
                    <a:pt x="391" y="315"/>
                  </a:lnTo>
                  <a:lnTo>
                    <a:pt x="396" y="300"/>
                  </a:lnTo>
                  <a:lnTo>
                    <a:pt x="400" y="282"/>
                  </a:lnTo>
                  <a:lnTo>
                    <a:pt x="407" y="263"/>
                  </a:lnTo>
                  <a:lnTo>
                    <a:pt x="420" y="228"/>
                  </a:lnTo>
                  <a:lnTo>
                    <a:pt x="440" y="182"/>
                  </a:lnTo>
                  <a:lnTo>
                    <a:pt x="461" y="136"/>
                  </a:lnTo>
                  <a:lnTo>
                    <a:pt x="477" y="99"/>
                  </a:lnTo>
                  <a:lnTo>
                    <a:pt x="483" y="81"/>
                  </a:lnTo>
                  <a:lnTo>
                    <a:pt x="488" y="64"/>
                  </a:lnTo>
                  <a:lnTo>
                    <a:pt x="490" y="48"/>
                  </a:lnTo>
                  <a:lnTo>
                    <a:pt x="488" y="33"/>
                  </a:lnTo>
                  <a:lnTo>
                    <a:pt x="485" y="20"/>
                  </a:lnTo>
                  <a:lnTo>
                    <a:pt x="479" y="9"/>
                  </a:lnTo>
                  <a:lnTo>
                    <a:pt x="477" y="5"/>
                  </a:lnTo>
                  <a:lnTo>
                    <a:pt x="472" y="3"/>
                  </a:lnTo>
                  <a:lnTo>
                    <a:pt x="468" y="0"/>
                  </a:lnTo>
                  <a:lnTo>
                    <a:pt x="464" y="0"/>
                  </a:lnTo>
                  <a:lnTo>
                    <a:pt x="437" y="0"/>
                  </a:lnTo>
                  <a:lnTo>
                    <a:pt x="411" y="0"/>
                  </a:lnTo>
                  <a:lnTo>
                    <a:pt x="389" y="0"/>
                  </a:lnTo>
                  <a:lnTo>
                    <a:pt x="381" y="0"/>
                  </a:lnTo>
                  <a:lnTo>
                    <a:pt x="370" y="3"/>
                  </a:lnTo>
                  <a:lnTo>
                    <a:pt x="359" y="3"/>
                  </a:lnTo>
                  <a:lnTo>
                    <a:pt x="129" y="3"/>
                  </a:lnTo>
                  <a:lnTo>
                    <a:pt x="116" y="3"/>
                  </a:lnTo>
                  <a:lnTo>
                    <a:pt x="103" y="3"/>
                  </a:lnTo>
                  <a:lnTo>
                    <a:pt x="94" y="3"/>
                  </a:lnTo>
                  <a:lnTo>
                    <a:pt x="77" y="3"/>
                  </a:lnTo>
                  <a:lnTo>
                    <a:pt x="55" y="3"/>
                  </a:lnTo>
                  <a:lnTo>
                    <a:pt x="33" y="3"/>
                  </a:lnTo>
                  <a:lnTo>
                    <a:pt x="22" y="5"/>
                  </a:lnTo>
                  <a:lnTo>
                    <a:pt x="14" y="9"/>
                  </a:lnTo>
                  <a:lnTo>
                    <a:pt x="7" y="18"/>
                  </a:lnTo>
                  <a:lnTo>
                    <a:pt x="3" y="29"/>
                  </a:lnTo>
                  <a:lnTo>
                    <a:pt x="0" y="40"/>
                  </a:lnTo>
                  <a:lnTo>
                    <a:pt x="0" y="53"/>
                  </a:lnTo>
                  <a:lnTo>
                    <a:pt x="3" y="68"/>
                  </a:lnTo>
                  <a:lnTo>
                    <a:pt x="5" y="83"/>
                  </a:lnTo>
                  <a:lnTo>
                    <a:pt x="18" y="123"/>
                  </a:lnTo>
                  <a:lnTo>
                    <a:pt x="35" y="169"/>
                  </a:lnTo>
                  <a:lnTo>
                    <a:pt x="57" y="217"/>
                  </a:lnTo>
                  <a:lnTo>
                    <a:pt x="77" y="260"/>
                  </a:lnTo>
                  <a:lnTo>
                    <a:pt x="88" y="280"/>
                  </a:lnTo>
                  <a:lnTo>
                    <a:pt x="92" y="298"/>
                  </a:lnTo>
                  <a:lnTo>
                    <a:pt x="94" y="330"/>
                  </a:lnTo>
                  <a:lnTo>
                    <a:pt x="97" y="396"/>
                  </a:lnTo>
                  <a:lnTo>
                    <a:pt x="97" y="599"/>
                  </a:lnTo>
                  <a:lnTo>
                    <a:pt x="391" y="599"/>
                  </a:lnTo>
                  <a:close/>
                </a:path>
              </a:pathLst>
            </a:custGeom>
            <a:solidFill>
              <a:srgbClr val="F4AE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69" name="任意多边形 312168"/>
            <p:cNvSpPr/>
            <p:nvPr/>
          </p:nvSpPr>
          <p:spPr>
            <a:xfrm>
              <a:off x="3309" y="2388"/>
              <a:ext cx="485" cy="599"/>
            </a:xfrm>
            <a:custGeom>
              <a:rect l="0" t="0" r="0" b="0"/>
              <a:pathLst>
                <a:path w="485" h="599">
                  <a:moveTo>
                    <a:pt x="388" y="599"/>
                  </a:moveTo>
                  <a:lnTo>
                    <a:pt x="388" y="407"/>
                  </a:lnTo>
                  <a:lnTo>
                    <a:pt x="388" y="361"/>
                  </a:lnTo>
                  <a:lnTo>
                    <a:pt x="388" y="328"/>
                  </a:lnTo>
                  <a:lnTo>
                    <a:pt x="388" y="315"/>
                  </a:lnTo>
                  <a:lnTo>
                    <a:pt x="391" y="300"/>
                  </a:lnTo>
                  <a:lnTo>
                    <a:pt x="395" y="282"/>
                  </a:lnTo>
                  <a:lnTo>
                    <a:pt x="402" y="263"/>
                  </a:lnTo>
                  <a:lnTo>
                    <a:pt x="417" y="228"/>
                  </a:lnTo>
                  <a:lnTo>
                    <a:pt x="437" y="182"/>
                  </a:lnTo>
                  <a:lnTo>
                    <a:pt x="458" y="136"/>
                  </a:lnTo>
                  <a:lnTo>
                    <a:pt x="474" y="101"/>
                  </a:lnTo>
                  <a:lnTo>
                    <a:pt x="480" y="83"/>
                  </a:lnTo>
                  <a:lnTo>
                    <a:pt x="485" y="66"/>
                  </a:lnTo>
                  <a:lnTo>
                    <a:pt x="485" y="48"/>
                  </a:lnTo>
                  <a:lnTo>
                    <a:pt x="485" y="33"/>
                  </a:lnTo>
                  <a:lnTo>
                    <a:pt x="480" y="20"/>
                  </a:lnTo>
                  <a:lnTo>
                    <a:pt x="476" y="11"/>
                  </a:lnTo>
                  <a:lnTo>
                    <a:pt x="472" y="7"/>
                  </a:lnTo>
                  <a:lnTo>
                    <a:pt x="467" y="5"/>
                  </a:lnTo>
                  <a:lnTo>
                    <a:pt x="463" y="3"/>
                  </a:lnTo>
                  <a:lnTo>
                    <a:pt x="458" y="0"/>
                  </a:lnTo>
                  <a:lnTo>
                    <a:pt x="434" y="3"/>
                  </a:lnTo>
                  <a:lnTo>
                    <a:pt x="408" y="3"/>
                  </a:lnTo>
                  <a:lnTo>
                    <a:pt x="386" y="3"/>
                  </a:lnTo>
                  <a:lnTo>
                    <a:pt x="378" y="3"/>
                  </a:lnTo>
                  <a:lnTo>
                    <a:pt x="367" y="5"/>
                  </a:lnTo>
                  <a:lnTo>
                    <a:pt x="356" y="5"/>
                  </a:lnTo>
                  <a:lnTo>
                    <a:pt x="126" y="5"/>
                  </a:lnTo>
                  <a:lnTo>
                    <a:pt x="115" y="5"/>
                  </a:lnTo>
                  <a:lnTo>
                    <a:pt x="100" y="5"/>
                  </a:lnTo>
                  <a:lnTo>
                    <a:pt x="94" y="5"/>
                  </a:lnTo>
                  <a:lnTo>
                    <a:pt x="76" y="5"/>
                  </a:lnTo>
                  <a:lnTo>
                    <a:pt x="54" y="5"/>
                  </a:lnTo>
                  <a:lnTo>
                    <a:pt x="32" y="5"/>
                  </a:lnTo>
                  <a:lnTo>
                    <a:pt x="21" y="7"/>
                  </a:lnTo>
                  <a:lnTo>
                    <a:pt x="13" y="11"/>
                  </a:lnTo>
                  <a:lnTo>
                    <a:pt x="6" y="20"/>
                  </a:lnTo>
                  <a:lnTo>
                    <a:pt x="2" y="29"/>
                  </a:lnTo>
                  <a:lnTo>
                    <a:pt x="0" y="42"/>
                  </a:lnTo>
                  <a:lnTo>
                    <a:pt x="0" y="55"/>
                  </a:lnTo>
                  <a:lnTo>
                    <a:pt x="2" y="70"/>
                  </a:lnTo>
                  <a:lnTo>
                    <a:pt x="4" y="86"/>
                  </a:lnTo>
                  <a:lnTo>
                    <a:pt x="17" y="123"/>
                  </a:lnTo>
                  <a:lnTo>
                    <a:pt x="35" y="169"/>
                  </a:lnTo>
                  <a:lnTo>
                    <a:pt x="56" y="217"/>
                  </a:lnTo>
                  <a:lnTo>
                    <a:pt x="76" y="260"/>
                  </a:lnTo>
                  <a:lnTo>
                    <a:pt x="85" y="280"/>
                  </a:lnTo>
                  <a:lnTo>
                    <a:pt x="91" y="298"/>
                  </a:lnTo>
                  <a:lnTo>
                    <a:pt x="94" y="330"/>
                  </a:lnTo>
                  <a:lnTo>
                    <a:pt x="96" y="396"/>
                  </a:lnTo>
                  <a:lnTo>
                    <a:pt x="96" y="599"/>
                  </a:lnTo>
                  <a:lnTo>
                    <a:pt x="388" y="599"/>
                  </a:lnTo>
                  <a:close/>
                </a:path>
              </a:pathLst>
            </a:custGeom>
            <a:solidFill>
              <a:srgbClr val="F4AEC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0" name="任意多边形 312169"/>
            <p:cNvSpPr/>
            <p:nvPr/>
          </p:nvSpPr>
          <p:spPr>
            <a:xfrm>
              <a:off x="3311" y="2391"/>
              <a:ext cx="483" cy="596"/>
            </a:xfrm>
            <a:custGeom>
              <a:rect l="0" t="0" r="0" b="0"/>
              <a:pathLst>
                <a:path w="482" h="596">
                  <a:moveTo>
                    <a:pt x="384" y="596"/>
                  </a:moveTo>
                  <a:lnTo>
                    <a:pt x="386" y="402"/>
                  </a:lnTo>
                  <a:lnTo>
                    <a:pt x="384" y="358"/>
                  </a:lnTo>
                  <a:lnTo>
                    <a:pt x="386" y="325"/>
                  </a:lnTo>
                  <a:lnTo>
                    <a:pt x="386" y="312"/>
                  </a:lnTo>
                  <a:lnTo>
                    <a:pt x="389" y="297"/>
                  </a:lnTo>
                  <a:lnTo>
                    <a:pt x="393" y="279"/>
                  </a:lnTo>
                  <a:lnTo>
                    <a:pt x="400" y="260"/>
                  </a:lnTo>
                  <a:lnTo>
                    <a:pt x="415" y="225"/>
                  </a:lnTo>
                  <a:lnTo>
                    <a:pt x="435" y="179"/>
                  </a:lnTo>
                  <a:lnTo>
                    <a:pt x="454" y="135"/>
                  </a:lnTo>
                  <a:lnTo>
                    <a:pt x="472" y="98"/>
                  </a:lnTo>
                  <a:lnTo>
                    <a:pt x="478" y="83"/>
                  </a:lnTo>
                  <a:lnTo>
                    <a:pt x="480" y="65"/>
                  </a:lnTo>
                  <a:lnTo>
                    <a:pt x="483" y="48"/>
                  </a:lnTo>
                  <a:lnTo>
                    <a:pt x="480" y="32"/>
                  </a:lnTo>
                  <a:lnTo>
                    <a:pt x="478" y="19"/>
                  </a:lnTo>
                  <a:lnTo>
                    <a:pt x="472" y="8"/>
                  </a:lnTo>
                  <a:lnTo>
                    <a:pt x="470" y="6"/>
                  </a:lnTo>
                  <a:lnTo>
                    <a:pt x="465" y="2"/>
                  </a:lnTo>
                  <a:lnTo>
                    <a:pt x="461" y="2"/>
                  </a:lnTo>
                  <a:lnTo>
                    <a:pt x="456" y="0"/>
                  </a:lnTo>
                  <a:lnTo>
                    <a:pt x="430" y="0"/>
                  </a:lnTo>
                  <a:lnTo>
                    <a:pt x="404" y="2"/>
                  </a:lnTo>
                  <a:lnTo>
                    <a:pt x="384" y="2"/>
                  </a:lnTo>
                  <a:lnTo>
                    <a:pt x="376" y="2"/>
                  </a:lnTo>
                  <a:lnTo>
                    <a:pt x="365" y="2"/>
                  </a:lnTo>
                  <a:lnTo>
                    <a:pt x="354" y="4"/>
                  </a:lnTo>
                  <a:lnTo>
                    <a:pt x="127" y="4"/>
                  </a:lnTo>
                  <a:lnTo>
                    <a:pt x="113" y="2"/>
                  </a:lnTo>
                  <a:lnTo>
                    <a:pt x="100" y="4"/>
                  </a:lnTo>
                  <a:lnTo>
                    <a:pt x="94" y="4"/>
                  </a:lnTo>
                  <a:lnTo>
                    <a:pt x="76" y="2"/>
                  </a:lnTo>
                  <a:lnTo>
                    <a:pt x="52" y="2"/>
                  </a:lnTo>
                  <a:lnTo>
                    <a:pt x="30" y="4"/>
                  </a:lnTo>
                  <a:lnTo>
                    <a:pt x="22" y="6"/>
                  </a:lnTo>
                  <a:lnTo>
                    <a:pt x="13" y="10"/>
                  </a:lnTo>
                  <a:lnTo>
                    <a:pt x="6" y="19"/>
                  </a:lnTo>
                  <a:lnTo>
                    <a:pt x="2" y="28"/>
                  </a:lnTo>
                  <a:lnTo>
                    <a:pt x="0" y="41"/>
                  </a:lnTo>
                  <a:lnTo>
                    <a:pt x="0" y="54"/>
                  </a:lnTo>
                  <a:lnTo>
                    <a:pt x="2" y="69"/>
                  </a:lnTo>
                  <a:lnTo>
                    <a:pt x="4" y="85"/>
                  </a:lnTo>
                  <a:lnTo>
                    <a:pt x="17" y="122"/>
                  </a:lnTo>
                  <a:lnTo>
                    <a:pt x="35" y="168"/>
                  </a:lnTo>
                  <a:lnTo>
                    <a:pt x="57" y="214"/>
                  </a:lnTo>
                  <a:lnTo>
                    <a:pt x="76" y="257"/>
                  </a:lnTo>
                  <a:lnTo>
                    <a:pt x="85" y="277"/>
                  </a:lnTo>
                  <a:lnTo>
                    <a:pt x="92" y="295"/>
                  </a:lnTo>
                  <a:lnTo>
                    <a:pt x="94" y="327"/>
                  </a:lnTo>
                  <a:lnTo>
                    <a:pt x="94" y="393"/>
                  </a:lnTo>
                  <a:lnTo>
                    <a:pt x="96" y="596"/>
                  </a:lnTo>
                  <a:lnTo>
                    <a:pt x="384" y="596"/>
                  </a:lnTo>
                  <a:close/>
                </a:path>
              </a:pathLst>
            </a:custGeom>
            <a:solidFill>
              <a:srgbClr val="F3ACC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1" name="任意多边形 312170"/>
            <p:cNvSpPr/>
            <p:nvPr/>
          </p:nvSpPr>
          <p:spPr>
            <a:xfrm>
              <a:off x="3313" y="2393"/>
              <a:ext cx="481" cy="594"/>
            </a:xfrm>
            <a:custGeom>
              <a:rect l="0" t="0" r="0" b="0"/>
              <a:pathLst>
                <a:path w="481" h="594">
                  <a:moveTo>
                    <a:pt x="382" y="594"/>
                  </a:moveTo>
                  <a:lnTo>
                    <a:pt x="382" y="400"/>
                  </a:lnTo>
                  <a:lnTo>
                    <a:pt x="382" y="356"/>
                  </a:lnTo>
                  <a:lnTo>
                    <a:pt x="382" y="323"/>
                  </a:lnTo>
                  <a:lnTo>
                    <a:pt x="384" y="308"/>
                  </a:lnTo>
                  <a:lnTo>
                    <a:pt x="387" y="295"/>
                  </a:lnTo>
                  <a:lnTo>
                    <a:pt x="391" y="277"/>
                  </a:lnTo>
                  <a:lnTo>
                    <a:pt x="398" y="258"/>
                  </a:lnTo>
                  <a:lnTo>
                    <a:pt x="413" y="223"/>
                  </a:lnTo>
                  <a:lnTo>
                    <a:pt x="433" y="179"/>
                  </a:lnTo>
                  <a:lnTo>
                    <a:pt x="452" y="133"/>
                  </a:lnTo>
                  <a:lnTo>
                    <a:pt x="468" y="98"/>
                  </a:lnTo>
                  <a:lnTo>
                    <a:pt x="474" y="81"/>
                  </a:lnTo>
                  <a:lnTo>
                    <a:pt x="478" y="63"/>
                  </a:lnTo>
                  <a:lnTo>
                    <a:pt x="481" y="48"/>
                  </a:lnTo>
                  <a:lnTo>
                    <a:pt x="478" y="33"/>
                  </a:lnTo>
                  <a:lnTo>
                    <a:pt x="476" y="19"/>
                  </a:lnTo>
                  <a:lnTo>
                    <a:pt x="470" y="8"/>
                  </a:lnTo>
                  <a:lnTo>
                    <a:pt x="468" y="4"/>
                  </a:lnTo>
                  <a:lnTo>
                    <a:pt x="463" y="2"/>
                  </a:lnTo>
                  <a:lnTo>
                    <a:pt x="459" y="0"/>
                  </a:lnTo>
                  <a:lnTo>
                    <a:pt x="454" y="0"/>
                  </a:lnTo>
                  <a:lnTo>
                    <a:pt x="428" y="0"/>
                  </a:lnTo>
                  <a:lnTo>
                    <a:pt x="402" y="0"/>
                  </a:lnTo>
                  <a:lnTo>
                    <a:pt x="382" y="2"/>
                  </a:lnTo>
                  <a:lnTo>
                    <a:pt x="374" y="2"/>
                  </a:lnTo>
                  <a:lnTo>
                    <a:pt x="363" y="2"/>
                  </a:lnTo>
                  <a:lnTo>
                    <a:pt x="352" y="2"/>
                  </a:lnTo>
                  <a:lnTo>
                    <a:pt x="127" y="2"/>
                  </a:lnTo>
                  <a:lnTo>
                    <a:pt x="114" y="2"/>
                  </a:lnTo>
                  <a:lnTo>
                    <a:pt x="100" y="2"/>
                  </a:lnTo>
                  <a:lnTo>
                    <a:pt x="92" y="2"/>
                  </a:lnTo>
                  <a:lnTo>
                    <a:pt x="74" y="2"/>
                  </a:lnTo>
                  <a:lnTo>
                    <a:pt x="52" y="2"/>
                  </a:lnTo>
                  <a:lnTo>
                    <a:pt x="31" y="2"/>
                  </a:lnTo>
                  <a:lnTo>
                    <a:pt x="22" y="4"/>
                  </a:lnTo>
                  <a:lnTo>
                    <a:pt x="13" y="11"/>
                  </a:lnTo>
                  <a:lnTo>
                    <a:pt x="7" y="17"/>
                  </a:lnTo>
                  <a:lnTo>
                    <a:pt x="2" y="28"/>
                  </a:lnTo>
                  <a:lnTo>
                    <a:pt x="0" y="39"/>
                  </a:lnTo>
                  <a:lnTo>
                    <a:pt x="0" y="52"/>
                  </a:lnTo>
                  <a:lnTo>
                    <a:pt x="2" y="67"/>
                  </a:lnTo>
                  <a:lnTo>
                    <a:pt x="4" y="83"/>
                  </a:lnTo>
                  <a:lnTo>
                    <a:pt x="17" y="120"/>
                  </a:lnTo>
                  <a:lnTo>
                    <a:pt x="35" y="166"/>
                  </a:lnTo>
                  <a:lnTo>
                    <a:pt x="55" y="212"/>
                  </a:lnTo>
                  <a:lnTo>
                    <a:pt x="74" y="255"/>
                  </a:lnTo>
                  <a:lnTo>
                    <a:pt x="85" y="275"/>
                  </a:lnTo>
                  <a:lnTo>
                    <a:pt x="90" y="293"/>
                  </a:lnTo>
                  <a:lnTo>
                    <a:pt x="94" y="325"/>
                  </a:lnTo>
                  <a:lnTo>
                    <a:pt x="94" y="389"/>
                  </a:lnTo>
                  <a:lnTo>
                    <a:pt x="94" y="594"/>
                  </a:lnTo>
                  <a:lnTo>
                    <a:pt x="382" y="594"/>
                  </a:lnTo>
                  <a:close/>
                </a:path>
              </a:pathLst>
            </a:custGeom>
            <a:solidFill>
              <a:srgbClr val="F3A9C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2" name="任意多边形 312171"/>
            <p:cNvSpPr/>
            <p:nvPr/>
          </p:nvSpPr>
          <p:spPr>
            <a:xfrm>
              <a:off x="3315" y="2395"/>
              <a:ext cx="476" cy="592"/>
            </a:xfrm>
            <a:custGeom>
              <a:rect l="0" t="0" r="0" b="0"/>
              <a:pathLst>
                <a:path w="476" h="592">
                  <a:moveTo>
                    <a:pt x="380" y="592"/>
                  </a:moveTo>
                  <a:lnTo>
                    <a:pt x="380" y="398"/>
                  </a:lnTo>
                  <a:lnTo>
                    <a:pt x="380" y="354"/>
                  </a:lnTo>
                  <a:lnTo>
                    <a:pt x="380" y="321"/>
                  </a:lnTo>
                  <a:lnTo>
                    <a:pt x="382" y="306"/>
                  </a:lnTo>
                  <a:lnTo>
                    <a:pt x="385" y="293"/>
                  </a:lnTo>
                  <a:lnTo>
                    <a:pt x="389" y="275"/>
                  </a:lnTo>
                  <a:lnTo>
                    <a:pt x="396" y="256"/>
                  </a:lnTo>
                  <a:lnTo>
                    <a:pt x="411" y="221"/>
                  </a:lnTo>
                  <a:lnTo>
                    <a:pt x="428" y="177"/>
                  </a:lnTo>
                  <a:lnTo>
                    <a:pt x="450" y="133"/>
                  </a:lnTo>
                  <a:lnTo>
                    <a:pt x="466" y="96"/>
                  </a:lnTo>
                  <a:lnTo>
                    <a:pt x="472" y="81"/>
                  </a:lnTo>
                  <a:lnTo>
                    <a:pt x="476" y="63"/>
                  </a:lnTo>
                  <a:lnTo>
                    <a:pt x="476" y="46"/>
                  </a:lnTo>
                  <a:lnTo>
                    <a:pt x="476" y="33"/>
                  </a:lnTo>
                  <a:lnTo>
                    <a:pt x="472" y="20"/>
                  </a:lnTo>
                  <a:lnTo>
                    <a:pt x="468" y="9"/>
                  </a:lnTo>
                  <a:lnTo>
                    <a:pt x="463" y="4"/>
                  </a:lnTo>
                  <a:lnTo>
                    <a:pt x="459" y="2"/>
                  </a:lnTo>
                  <a:lnTo>
                    <a:pt x="455" y="0"/>
                  </a:lnTo>
                  <a:lnTo>
                    <a:pt x="450" y="0"/>
                  </a:lnTo>
                  <a:lnTo>
                    <a:pt x="426" y="0"/>
                  </a:lnTo>
                  <a:lnTo>
                    <a:pt x="400" y="0"/>
                  </a:lnTo>
                  <a:lnTo>
                    <a:pt x="380" y="0"/>
                  </a:lnTo>
                  <a:lnTo>
                    <a:pt x="372" y="2"/>
                  </a:lnTo>
                  <a:lnTo>
                    <a:pt x="361" y="2"/>
                  </a:lnTo>
                  <a:lnTo>
                    <a:pt x="350" y="2"/>
                  </a:lnTo>
                  <a:lnTo>
                    <a:pt x="125" y="2"/>
                  </a:lnTo>
                  <a:lnTo>
                    <a:pt x="114" y="2"/>
                  </a:lnTo>
                  <a:lnTo>
                    <a:pt x="98" y="2"/>
                  </a:lnTo>
                  <a:lnTo>
                    <a:pt x="92" y="2"/>
                  </a:lnTo>
                  <a:lnTo>
                    <a:pt x="74" y="2"/>
                  </a:lnTo>
                  <a:lnTo>
                    <a:pt x="53" y="2"/>
                  </a:lnTo>
                  <a:lnTo>
                    <a:pt x="31" y="2"/>
                  </a:lnTo>
                  <a:lnTo>
                    <a:pt x="22" y="4"/>
                  </a:lnTo>
                  <a:lnTo>
                    <a:pt x="13" y="11"/>
                  </a:lnTo>
                  <a:lnTo>
                    <a:pt x="7" y="17"/>
                  </a:lnTo>
                  <a:lnTo>
                    <a:pt x="2" y="28"/>
                  </a:lnTo>
                  <a:lnTo>
                    <a:pt x="0" y="39"/>
                  </a:lnTo>
                  <a:lnTo>
                    <a:pt x="0" y="52"/>
                  </a:lnTo>
                  <a:lnTo>
                    <a:pt x="2" y="68"/>
                  </a:lnTo>
                  <a:lnTo>
                    <a:pt x="5" y="83"/>
                  </a:lnTo>
                  <a:lnTo>
                    <a:pt x="18" y="120"/>
                  </a:lnTo>
                  <a:lnTo>
                    <a:pt x="35" y="164"/>
                  </a:lnTo>
                  <a:lnTo>
                    <a:pt x="55" y="212"/>
                  </a:lnTo>
                  <a:lnTo>
                    <a:pt x="74" y="253"/>
                  </a:lnTo>
                  <a:lnTo>
                    <a:pt x="85" y="273"/>
                  </a:lnTo>
                  <a:lnTo>
                    <a:pt x="90" y="291"/>
                  </a:lnTo>
                  <a:lnTo>
                    <a:pt x="92" y="323"/>
                  </a:lnTo>
                  <a:lnTo>
                    <a:pt x="94" y="387"/>
                  </a:lnTo>
                  <a:lnTo>
                    <a:pt x="94" y="592"/>
                  </a:lnTo>
                  <a:lnTo>
                    <a:pt x="380" y="592"/>
                  </a:lnTo>
                  <a:close/>
                </a:path>
              </a:pathLst>
            </a:custGeom>
            <a:solidFill>
              <a:srgbClr val="F3A8C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3" name="任意多边形 312172"/>
            <p:cNvSpPr/>
            <p:nvPr/>
          </p:nvSpPr>
          <p:spPr>
            <a:xfrm>
              <a:off x="3317" y="2397"/>
              <a:ext cx="474" cy="590"/>
            </a:xfrm>
            <a:custGeom>
              <a:rect l="0" t="0" r="0" b="0"/>
              <a:pathLst>
                <a:path w="472" h="590">
                  <a:moveTo>
                    <a:pt x="378" y="590"/>
                  </a:moveTo>
                  <a:lnTo>
                    <a:pt x="378" y="393"/>
                  </a:lnTo>
                  <a:lnTo>
                    <a:pt x="378" y="352"/>
                  </a:lnTo>
                  <a:lnTo>
                    <a:pt x="378" y="319"/>
                  </a:lnTo>
                  <a:lnTo>
                    <a:pt x="380" y="304"/>
                  </a:lnTo>
                  <a:lnTo>
                    <a:pt x="383" y="291"/>
                  </a:lnTo>
                  <a:lnTo>
                    <a:pt x="387" y="273"/>
                  </a:lnTo>
                  <a:lnTo>
                    <a:pt x="394" y="256"/>
                  </a:lnTo>
                  <a:lnTo>
                    <a:pt x="407" y="219"/>
                  </a:lnTo>
                  <a:lnTo>
                    <a:pt x="426" y="175"/>
                  </a:lnTo>
                  <a:lnTo>
                    <a:pt x="446" y="131"/>
                  </a:lnTo>
                  <a:lnTo>
                    <a:pt x="464" y="96"/>
                  </a:lnTo>
                  <a:lnTo>
                    <a:pt x="468" y="79"/>
                  </a:lnTo>
                  <a:lnTo>
                    <a:pt x="472" y="63"/>
                  </a:lnTo>
                  <a:lnTo>
                    <a:pt x="474" y="46"/>
                  </a:lnTo>
                  <a:lnTo>
                    <a:pt x="472" y="31"/>
                  </a:lnTo>
                  <a:lnTo>
                    <a:pt x="470" y="18"/>
                  </a:lnTo>
                  <a:lnTo>
                    <a:pt x="464" y="9"/>
                  </a:lnTo>
                  <a:lnTo>
                    <a:pt x="461" y="4"/>
                  </a:lnTo>
                  <a:lnTo>
                    <a:pt x="457" y="2"/>
                  </a:lnTo>
                  <a:lnTo>
                    <a:pt x="453" y="0"/>
                  </a:lnTo>
                  <a:lnTo>
                    <a:pt x="448" y="0"/>
                  </a:lnTo>
                  <a:lnTo>
                    <a:pt x="424" y="0"/>
                  </a:lnTo>
                  <a:lnTo>
                    <a:pt x="398" y="0"/>
                  </a:lnTo>
                  <a:lnTo>
                    <a:pt x="378" y="0"/>
                  </a:lnTo>
                  <a:lnTo>
                    <a:pt x="370" y="0"/>
                  </a:lnTo>
                  <a:lnTo>
                    <a:pt x="359" y="2"/>
                  </a:lnTo>
                  <a:lnTo>
                    <a:pt x="348" y="2"/>
                  </a:lnTo>
                  <a:lnTo>
                    <a:pt x="125" y="2"/>
                  </a:lnTo>
                  <a:lnTo>
                    <a:pt x="112" y="2"/>
                  </a:lnTo>
                  <a:lnTo>
                    <a:pt x="99" y="2"/>
                  </a:lnTo>
                  <a:lnTo>
                    <a:pt x="92" y="2"/>
                  </a:lnTo>
                  <a:lnTo>
                    <a:pt x="75" y="2"/>
                  </a:lnTo>
                  <a:lnTo>
                    <a:pt x="53" y="2"/>
                  </a:lnTo>
                  <a:lnTo>
                    <a:pt x="31" y="2"/>
                  </a:lnTo>
                  <a:lnTo>
                    <a:pt x="22" y="4"/>
                  </a:lnTo>
                  <a:lnTo>
                    <a:pt x="13" y="9"/>
                  </a:lnTo>
                  <a:lnTo>
                    <a:pt x="7" y="18"/>
                  </a:lnTo>
                  <a:lnTo>
                    <a:pt x="3" y="26"/>
                  </a:lnTo>
                  <a:lnTo>
                    <a:pt x="0" y="39"/>
                  </a:lnTo>
                  <a:lnTo>
                    <a:pt x="0" y="53"/>
                  </a:lnTo>
                  <a:lnTo>
                    <a:pt x="3" y="66"/>
                  </a:lnTo>
                  <a:lnTo>
                    <a:pt x="5" y="81"/>
                  </a:lnTo>
                  <a:lnTo>
                    <a:pt x="18" y="118"/>
                  </a:lnTo>
                  <a:lnTo>
                    <a:pt x="35" y="164"/>
                  </a:lnTo>
                  <a:lnTo>
                    <a:pt x="55" y="210"/>
                  </a:lnTo>
                  <a:lnTo>
                    <a:pt x="75" y="251"/>
                  </a:lnTo>
                  <a:lnTo>
                    <a:pt x="83" y="271"/>
                  </a:lnTo>
                  <a:lnTo>
                    <a:pt x="90" y="289"/>
                  </a:lnTo>
                  <a:lnTo>
                    <a:pt x="92" y="321"/>
                  </a:lnTo>
                  <a:lnTo>
                    <a:pt x="92" y="385"/>
                  </a:lnTo>
                  <a:lnTo>
                    <a:pt x="94" y="590"/>
                  </a:lnTo>
                  <a:lnTo>
                    <a:pt x="378" y="590"/>
                  </a:lnTo>
                  <a:close/>
                </a:path>
              </a:pathLst>
            </a:custGeom>
            <a:solidFill>
              <a:srgbClr val="F2A7C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4" name="任意多边形 312173"/>
            <p:cNvSpPr/>
            <p:nvPr/>
          </p:nvSpPr>
          <p:spPr>
            <a:xfrm>
              <a:off x="3320" y="2399"/>
              <a:ext cx="469" cy="588"/>
            </a:xfrm>
            <a:custGeom>
              <a:rect l="0" t="0" r="0" b="0"/>
              <a:pathLst>
                <a:path w="469" h="588">
                  <a:moveTo>
                    <a:pt x="375" y="588"/>
                  </a:moveTo>
                  <a:lnTo>
                    <a:pt x="375" y="391"/>
                  </a:lnTo>
                  <a:lnTo>
                    <a:pt x="375" y="348"/>
                  </a:lnTo>
                  <a:lnTo>
                    <a:pt x="375" y="317"/>
                  </a:lnTo>
                  <a:lnTo>
                    <a:pt x="377" y="302"/>
                  </a:lnTo>
                  <a:lnTo>
                    <a:pt x="380" y="289"/>
                  </a:lnTo>
                  <a:lnTo>
                    <a:pt x="384" y="271"/>
                  </a:lnTo>
                  <a:lnTo>
                    <a:pt x="391" y="254"/>
                  </a:lnTo>
                  <a:lnTo>
                    <a:pt x="404" y="219"/>
                  </a:lnTo>
                  <a:lnTo>
                    <a:pt x="423" y="175"/>
                  </a:lnTo>
                  <a:lnTo>
                    <a:pt x="443" y="129"/>
                  </a:lnTo>
                  <a:lnTo>
                    <a:pt x="458" y="96"/>
                  </a:lnTo>
                  <a:lnTo>
                    <a:pt x="465" y="79"/>
                  </a:lnTo>
                  <a:lnTo>
                    <a:pt x="469" y="61"/>
                  </a:lnTo>
                  <a:lnTo>
                    <a:pt x="469" y="46"/>
                  </a:lnTo>
                  <a:lnTo>
                    <a:pt x="469" y="31"/>
                  </a:lnTo>
                  <a:lnTo>
                    <a:pt x="465" y="18"/>
                  </a:lnTo>
                  <a:lnTo>
                    <a:pt x="461" y="9"/>
                  </a:lnTo>
                  <a:lnTo>
                    <a:pt x="456" y="5"/>
                  </a:lnTo>
                  <a:lnTo>
                    <a:pt x="454" y="2"/>
                  </a:lnTo>
                  <a:lnTo>
                    <a:pt x="450" y="0"/>
                  </a:lnTo>
                  <a:lnTo>
                    <a:pt x="445" y="0"/>
                  </a:lnTo>
                  <a:lnTo>
                    <a:pt x="419" y="0"/>
                  </a:lnTo>
                  <a:lnTo>
                    <a:pt x="395" y="0"/>
                  </a:lnTo>
                  <a:lnTo>
                    <a:pt x="373" y="0"/>
                  </a:lnTo>
                  <a:lnTo>
                    <a:pt x="367" y="0"/>
                  </a:lnTo>
                  <a:lnTo>
                    <a:pt x="356" y="2"/>
                  </a:lnTo>
                  <a:lnTo>
                    <a:pt x="345" y="2"/>
                  </a:lnTo>
                  <a:lnTo>
                    <a:pt x="124" y="2"/>
                  </a:lnTo>
                  <a:lnTo>
                    <a:pt x="111" y="2"/>
                  </a:lnTo>
                  <a:lnTo>
                    <a:pt x="98" y="2"/>
                  </a:lnTo>
                  <a:lnTo>
                    <a:pt x="91" y="2"/>
                  </a:lnTo>
                  <a:lnTo>
                    <a:pt x="74" y="2"/>
                  </a:lnTo>
                  <a:lnTo>
                    <a:pt x="52" y="2"/>
                  </a:lnTo>
                  <a:lnTo>
                    <a:pt x="30" y="2"/>
                  </a:lnTo>
                  <a:lnTo>
                    <a:pt x="21" y="5"/>
                  </a:lnTo>
                  <a:lnTo>
                    <a:pt x="13" y="9"/>
                  </a:lnTo>
                  <a:lnTo>
                    <a:pt x="6" y="18"/>
                  </a:lnTo>
                  <a:lnTo>
                    <a:pt x="2" y="27"/>
                  </a:lnTo>
                  <a:lnTo>
                    <a:pt x="0" y="37"/>
                  </a:lnTo>
                  <a:lnTo>
                    <a:pt x="0" y="51"/>
                  </a:lnTo>
                  <a:lnTo>
                    <a:pt x="2" y="66"/>
                  </a:lnTo>
                  <a:lnTo>
                    <a:pt x="4" y="81"/>
                  </a:lnTo>
                  <a:lnTo>
                    <a:pt x="17" y="118"/>
                  </a:lnTo>
                  <a:lnTo>
                    <a:pt x="34" y="162"/>
                  </a:lnTo>
                  <a:lnTo>
                    <a:pt x="54" y="208"/>
                  </a:lnTo>
                  <a:lnTo>
                    <a:pt x="74" y="249"/>
                  </a:lnTo>
                  <a:lnTo>
                    <a:pt x="83" y="269"/>
                  </a:lnTo>
                  <a:lnTo>
                    <a:pt x="89" y="287"/>
                  </a:lnTo>
                  <a:lnTo>
                    <a:pt x="91" y="319"/>
                  </a:lnTo>
                  <a:lnTo>
                    <a:pt x="91" y="381"/>
                  </a:lnTo>
                  <a:lnTo>
                    <a:pt x="93" y="588"/>
                  </a:lnTo>
                  <a:lnTo>
                    <a:pt x="375" y="588"/>
                  </a:lnTo>
                  <a:close/>
                </a:path>
              </a:pathLst>
            </a:custGeom>
            <a:solidFill>
              <a:srgbClr val="F2A5C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5" name="任意多边形 312174"/>
            <p:cNvSpPr/>
            <p:nvPr/>
          </p:nvSpPr>
          <p:spPr>
            <a:xfrm>
              <a:off x="3322" y="2399"/>
              <a:ext cx="467" cy="588"/>
            </a:xfrm>
            <a:custGeom>
              <a:rect l="0" t="0" r="0" b="0"/>
              <a:pathLst>
                <a:path w="467" h="588">
                  <a:moveTo>
                    <a:pt x="373" y="588"/>
                  </a:moveTo>
                  <a:lnTo>
                    <a:pt x="373" y="391"/>
                  </a:lnTo>
                  <a:lnTo>
                    <a:pt x="373" y="348"/>
                  </a:lnTo>
                  <a:lnTo>
                    <a:pt x="373" y="317"/>
                  </a:lnTo>
                  <a:lnTo>
                    <a:pt x="373" y="302"/>
                  </a:lnTo>
                  <a:lnTo>
                    <a:pt x="378" y="287"/>
                  </a:lnTo>
                  <a:lnTo>
                    <a:pt x="382" y="271"/>
                  </a:lnTo>
                  <a:lnTo>
                    <a:pt x="386" y="254"/>
                  </a:lnTo>
                  <a:lnTo>
                    <a:pt x="402" y="219"/>
                  </a:lnTo>
                  <a:lnTo>
                    <a:pt x="421" y="175"/>
                  </a:lnTo>
                  <a:lnTo>
                    <a:pt x="441" y="131"/>
                  </a:lnTo>
                  <a:lnTo>
                    <a:pt x="456" y="96"/>
                  </a:lnTo>
                  <a:lnTo>
                    <a:pt x="463" y="81"/>
                  </a:lnTo>
                  <a:lnTo>
                    <a:pt x="465" y="64"/>
                  </a:lnTo>
                  <a:lnTo>
                    <a:pt x="467" y="48"/>
                  </a:lnTo>
                  <a:lnTo>
                    <a:pt x="465" y="33"/>
                  </a:lnTo>
                  <a:lnTo>
                    <a:pt x="463" y="20"/>
                  </a:lnTo>
                  <a:lnTo>
                    <a:pt x="459" y="9"/>
                  </a:lnTo>
                  <a:lnTo>
                    <a:pt x="454" y="7"/>
                  </a:lnTo>
                  <a:lnTo>
                    <a:pt x="450" y="2"/>
                  </a:lnTo>
                  <a:lnTo>
                    <a:pt x="445" y="2"/>
                  </a:lnTo>
                  <a:lnTo>
                    <a:pt x="441" y="0"/>
                  </a:lnTo>
                  <a:lnTo>
                    <a:pt x="417" y="0"/>
                  </a:lnTo>
                  <a:lnTo>
                    <a:pt x="393" y="2"/>
                  </a:lnTo>
                  <a:lnTo>
                    <a:pt x="371" y="2"/>
                  </a:lnTo>
                  <a:lnTo>
                    <a:pt x="365" y="2"/>
                  </a:lnTo>
                  <a:lnTo>
                    <a:pt x="354" y="2"/>
                  </a:lnTo>
                  <a:lnTo>
                    <a:pt x="341" y="5"/>
                  </a:lnTo>
                  <a:lnTo>
                    <a:pt x="122" y="5"/>
                  </a:lnTo>
                  <a:lnTo>
                    <a:pt x="111" y="2"/>
                  </a:lnTo>
                  <a:lnTo>
                    <a:pt x="96" y="5"/>
                  </a:lnTo>
                  <a:lnTo>
                    <a:pt x="89" y="5"/>
                  </a:lnTo>
                  <a:lnTo>
                    <a:pt x="74" y="2"/>
                  </a:lnTo>
                  <a:lnTo>
                    <a:pt x="52" y="2"/>
                  </a:lnTo>
                  <a:lnTo>
                    <a:pt x="30" y="5"/>
                  </a:lnTo>
                  <a:lnTo>
                    <a:pt x="19" y="7"/>
                  </a:lnTo>
                  <a:lnTo>
                    <a:pt x="13" y="11"/>
                  </a:lnTo>
                  <a:lnTo>
                    <a:pt x="6" y="18"/>
                  </a:lnTo>
                  <a:lnTo>
                    <a:pt x="2" y="29"/>
                  </a:lnTo>
                  <a:lnTo>
                    <a:pt x="0" y="40"/>
                  </a:lnTo>
                  <a:lnTo>
                    <a:pt x="0" y="53"/>
                  </a:lnTo>
                  <a:lnTo>
                    <a:pt x="2" y="68"/>
                  </a:lnTo>
                  <a:lnTo>
                    <a:pt x="4" y="81"/>
                  </a:lnTo>
                  <a:lnTo>
                    <a:pt x="17" y="118"/>
                  </a:lnTo>
                  <a:lnTo>
                    <a:pt x="35" y="162"/>
                  </a:lnTo>
                  <a:lnTo>
                    <a:pt x="54" y="208"/>
                  </a:lnTo>
                  <a:lnTo>
                    <a:pt x="72" y="249"/>
                  </a:lnTo>
                  <a:lnTo>
                    <a:pt x="83" y="269"/>
                  </a:lnTo>
                  <a:lnTo>
                    <a:pt x="87" y="287"/>
                  </a:lnTo>
                  <a:lnTo>
                    <a:pt x="89" y="317"/>
                  </a:lnTo>
                  <a:lnTo>
                    <a:pt x="91" y="381"/>
                  </a:lnTo>
                  <a:lnTo>
                    <a:pt x="91" y="588"/>
                  </a:lnTo>
                  <a:lnTo>
                    <a:pt x="373" y="588"/>
                  </a:lnTo>
                  <a:close/>
                </a:path>
              </a:pathLst>
            </a:custGeom>
            <a:solidFill>
              <a:srgbClr val="F2A2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6" name="任意多边形 312175"/>
            <p:cNvSpPr/>
            <p:nvPr/>
          </p:nvSpPr>
          <p:spPr>
            <a:xfrm>
              <a:off x="3324" y="2401"/>
              <a:ext cx="463" cy="586"/>
            </a:xfrm>
            <a:custGeom>
              <a:rect l="0" t="0" r="0" b="0"/>
              <a:pathLst>
                <a:path w="462" h="586">
                  <a:moveTo>
                    <a:pt x="371" y="586"/>
                  </a:moveTo>
                  <a:lnTo>
                    <a:pt x="371" y="387"/>
                  </a:lnTo>
                  <a:lnTo>
                    <a:pt x="371" y="346"/>
                  </a:lnTo>
                  <a:lnTo>
                    <a:pt x="371" y="315"/>
                  </a:lnTo>
                  <a:lnTo>
                    <a:pt x="371" y="300"/>
                  </a:lnTo>
                  <a:lnTo>
                    <a:pt x="373" y="285"/>
                  </a:lnTo>
                  <a:lnTo>
                    <a:pt x="378" y="269"/>
                  </a:lnTo>
                  <a:lnTo>
                    <a:pt x="384" y="252"/>
                  </a:lnTo>
                  <a:lnTo>
                    <a:pt x="400" y="217"/>
                  </a:lnTo>
                  <a:lnTo>
                    <a:pt x="417" y="173"/>
                  </a:lnTo>
                  <a:lnTo>
                    <a:pt x="437" y="129"/>
                  </a:lnTo>
                  <a:lnTo>
                    <a:pt x="452" y="97"/>
                  </a:lnTo>
                  <a:lnTo>
                    <a:pt x="459" y="79"/>
                  </a:lnTo>
                  <a:lnTo>
                    <a:pt x="463" y="62"/>
                  </a:lnTo>
                  <a:lnTo>
                    <a:pt x="463" y="46"/>
                  </a:lnTo>
                  <a:lnTo>
                    <a:pt x="463" y="31"/>
                  </a:lnTo>
                  <a:lnTo>
                    <a:pt x="461" y="20"/>
                  </a:lnTo>
                  <a:lnTo>
                    <a:pt x="454" y="9"/>
                  </a:lnTo>
                  <a:lnTo>
                    <a:pt x="452" y="5"/>
                  </a:lnTo>
                  <a:lnTo>
                    <a:pt x="448" y="3"/>
                  </a:lnTo>
                  <a:lnTo>
                    <a:pt x="443" y="0"/>
                  </a:lnTo>
                  <a:lnTo>
                    <a:pt x="439" y="0"/>
                  </a:lnTo>
                  <a:lnTo>
                    <a:pt x="415" y="0"/>
                  </a:lnTo>
                  <a:lnTo>
                    <a:pt x="389" y="0"/>
                  </a:lnTo>
                  <a:lnTo>
                    <a:pt x="369" y="3"/>
                  </a:lnTo>
                  <a:lnTo>
                    <a:pt x="360" y="3"/>
                  </a:lnTo>
                  <a:lnTo>
                    <a:pt x="352" y="3"/>
                  </a:lnTo>
                  <a:lnTo>
                    <a:pt x="339" y="3"/>
                  </a:lnTo>
                  <a:lnTo>
                    <a:pt x="122" y="3"/>
                  </a:lnTo>
                  <a:lnTo>
                    <a:pt x="109" y="3"/>
                  </a:lnTo>
                  <a:lnTo>
                    <a:pt x="96" y="3"/>
                  </a:lnTo>
                  <a:lnTo>
                    <a:pt x="89" y="3"/>
                  </a:lnTo>
                  <a:lnTo>
                    <a:pt x="72" y="3"/>
                  </a:lnTo>
                  <a:lnTo>
                    <a:pt x="50" y="3"/>
                  </a:lnTo>
                  <a:lnTo>
                    <a:pt x="30" y="3"/>
                  </a:lnTo>
                  <a:lnTo>
                    <a:pt x="20" y="5"/>
                  </a:lnTo>
                  <a:lnTo>
                    <a:pt x="13" y="11"/>
                  </a:lnTo>
                  <a:lnTo>
                    <a:pt x="6" y="18"/>
                  </a:lnTo>
                  <a:lnTo>
                    <a:pt x="2" y="29"/>
                  </a:lnTo>
                  <a:lnTo>
                    <a:pt x="0" y="40"/>
                  </a:lnTo>
                  <a:lnTo>
                    <a:pt x="0" y="53"/>
                  </a:lnTo>
                  <a:lnTo>
                    <a:pt x="2" y="66"/>
                  </a:lnTo>
                  <a:lnTo>
                    <a:pt x="4" y="81"/>
                  </a:lnTo>
                  <a:lnTo>
                    <a:pt x="17" y="118"/>
                  </a:lnTo>
                  <a:lnTo>
                    <a:pt x="33" y="162"/>
                  </a:lnTo>
                  <a:lnTo>
                    <a:pt x="52" y="206"/>
                  </a:lnTo>
                  <a:lnTo>
                    <a:pt x="72" y="247"/>
                  </a:lnTo>
                  <a:lnTo>
                    <a:pt x="81" y="267"/>
                  </a:lnTo>
                  <a:lnTo>
                    <a:pt x="87" y="285"/>
                  </a:lnTo>
                  <a:lnTo>
                    <a:pt x="89" y="315"/>
                  </a:lnTo>
                  <a:lnTo>
                    <a:pt x="89" y="379"/>
                  </a:lnTo>
                  <a:lnTo>
                    <a:pt x="92" y="586"/>
                  </a:lnTo>
                  <a:lnTo>
                    <a:pt x="371" y="586"/>
                  </a:lnTo>
                  <a:close/>
                </a:path>
              </a:pathLst>
            </a:custGeom>
            <a:solidFill>
              <a:srgbClr val="F2A1C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7" name="任意多边形 312176"/>
            <p:cNvSpPr/>
            <p:nvPr/>
          </p:nvSpPr>
          <p:spPr>
            <a:xfrm>
              <a:off x="3326" y="2404"/>
              <a:ext cx="461" cy="583"/>
            </a:xfrm>
            <a:custGeom>
              <a:rect l="0" t="0" r="0" b="0"/>
              <a:pathLst>
                <a:path w="461" h="583">
                  <a:moveTo>
                    <a:pt x="369" y="583"/>
                  </a:moveTo>
                  <a:lnTo>
                    <a:pt x="369" y="384"/>
                  </a:lnTo>
                  <a:lnTo>
                    <a:pt x="369" y="343"/>
                  </a:lnTo>
                  <a:lnTo>
                    <a:pt x="369" y="310"/>
                  </a:lnTo>
                  <a:lnTo>
                    <a:pt x="369" y="297"/>
                  </a:lnTo>
                  <a:lnTo>
                    <a:pt x="371" y="282"/>
                  </a:lnTo>
                  <a:lnTo>
                    <a:pt x="376" y="266"/>
                  </a:lnTo>
                  <a:lnTo>
                    <a:pt x="382" y="249"/>
                  </a:lnTo>
                  <a:lnTo>
                    <a:pt x="396" y="214"/>
                  </a:lnTo>
                  <a:lnTo>
                    <a:pt x="415" y="170"/>
                  </a:lnTo>
                  <a:lnTo>
                    <a:pt x="435" y="129"/>
                  </a:lnTo>
                  <a:lnTo>
                    <a:pt x="450" y="94"/>
                  </a:lnTo>
                  <a:lnTo>
                    <a:pt x="457" y="78"/>
                  </a:lnTo>
                  <a:lnTo>
                    <a:pt x="461" y="61"/>
                  </a:lnTo>
                  <a:lnTo>
                    <a:pt x="461" y="46"/>
                  </a:lnTo>
                  <a:lnTo>
                    <a:pt x="461" y="30"/>
                  </a:lnTo>
                  <a:lnTo>
                    <a:pt x="457" y="17"/>
                  </a:lnTo>
                  <a:lnTo>
                    <a:pt x="452" y="8"/>
                  </a:lnTo>
                  <a:lnTo>
                    <a:pt x="448" y="4"/>
                  </a:lnTo>
                  <a:lnTo>
                    <a:pt x="446" y="2"/>
                  </a:lnTo>
                  <a:lnTo>
                    <a:pt x="441" y="0"/>
                  </a:lnTo>
                  <a:lnTo>
                    <a:pt x="437" y="0"/>
                  </a:lnTo>
                  <a:lnTo>
                    <a:pt x="413" y="0"/>
                  </a:lnTo>
                  <a:lnTo>
                    <a:pt x="387" y="0"/>
                  </a:lnTo>
                  <a:lnTo>
                    <a:pt x="367" y="2"/>
                  </a:lnTo>
                  <a:lnTo>
                    <a:pt x="358" y="2"/>
                  </a:lnTo>
                  <a:lnTo>
                    <a:pt x="350" y="2"/>
                  </a:lnTo>
                  <a:lnTo>
                    <a:pt x="337" y="2"/>
                  </a:lnTo>
                  <a:lnTo>
                    <a:pt x="120" y="2"/>
                  </a:lnTo>
                  <a:lnTo>
                    <a:pt x="109" y="2"/>
                  </a:lnTo>
                  <a:lnTo>
                    <a:pt x="96" y="2"/>
                  </a:lnTo>
                  <a:lnTo>
                    <a:pt x="90" y="2"/>
                  </a:lnTo>
                  <a:lnTo>
                    <a:pt x="72" y="2"/>
                  </a:lnTo>
                  <a:lnTo>
                    <a:pt x="50" y="2"/>
                  </a:lnTo>
                  <a:lnTo>
                    <a:pt x="31" y="2"/>
                  </a:lnTo>
                  <a:lnTo>
                    <a:pt x="20" y="4"/>
                  </a:lnTo>
                  <a:lnTo>
                    <a:pt x="13" y="11"/>
                  </a:lnTo>
                  <a:lnTo>
                    <a:pt x="7" y="17"/>
                  </a:lnTo>
                  <a:lnTo>
                    <a:pt x="2" y="26"/>
                  </a:lnTo>
                  <a:lnTo>
                    <a:pt x="0" y="39"/>
                  </a:lnTo>
                  <a:lnTo>
                    <a:pt x="0" y="50"/>
                  </a:lnTo>
                  <a:lnTo>
                    <a:pt x="0" y="65"/>
                  </a:lnTo>
                  <a:lnTo>
                    <a:pt x="4" y="81"/>
                  </a:lnTo>
                  <a:lnTo>
                    <a:pt x="15" y="115"/>
                  </a:lnTo>
                  <a:lnTo>
                    <a:pt x="33" y="159"/>
                  </a:lnTo>
                  <a:lnTo>
                    <a:pt x="53" y="205"/>
                  </a:lnTo>
                  <a:lnTo>
                    <a:pt x="72" y="247"/>
                  </a:lnTo>
                  <a:lnTo>
                    <a:pt x="81" y="264"/>
                  </a:lnTo>
                  <a:lnTo>
                    <a:pt x="87" y="282"/>
                  </a:lnTo>
                  <a:lnTo>
                    <a:pt x="90" y="312"/>
                  </a:lnTo>
                  <a:lnTo>
                    <a:pt x="90" y="373"/>
                  </a:lnTo>
                  <a:lnTo>
                    <a:pt x="92" y="583"/>
                  </a:lnTo>
                  <a:lnTo>
                    <a:pt x="369" y="583"/>
                  </a:lnTo>
                  <a:close/>
                </a:path>
              </a:pathLst>
            </a:custGeom>
            <a:solidFill>
              <a:srgbClr val="F1A0C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8" name="任意多边形 312177"/>
            <p:cNvSpPr/>
            <p:nvPr/>
          </p:nvSpPr>
          <p:spPr>
            <a:xfrm>
              <a:off x="3328" y="2406"/>
              <a:ext cx="459" cy="581"/>
            </a:xfrm>
            <a:custGeom>
              <a:rect l="0" t="0" r="0" b="0"/>
              <a:pathLst>
                <a:path w="459" h="581">
                  <a:moveTo>
                    <a:pt x="365" y="581"/>
                  </a:moveTo>
                  <a:lnTo>
                    <a:pt x="367" y="382"/>
                  </a:lnTo>
                  <a:lnTo>
                    <a:pt x="365" y="341"/>
                  </a:lnTo>
                  <a:lnTo>
                    <a:pt x="367" y="308"/>
                  </a:lnTo>
                  <a:lnTo>
                    <a:pt x="367" y="295"/>
                  </a:lnTo>
                  <a:lnTo>
                    <a:pt x="369" y="280"/>
                  </a:lnTo>
                  <a:lnTo>
                    <a:pt x="374" y="264"/>
                  </a:lnTo>
                  <a:lnTo>
                    <a:pt x="380" y="247"/>
                  </a:lnTo>
                  <a:lnTo>
                    <a:pt x="394" y="212"/>
                  </a:lnTo>
                  <a:lnTo>
                    <a:pt x="413" y="170"/>
                  </a:lnTo>
                  <a:lnTo>
                    <a:pt x="433" y="127"/>
                  </a:lnTo>
                  <a:lnTo>
                    <a:pt x="448" y="94"/>
                  </a:lnTo>
                  <a:lnTo>
                    <a:pt x="455" y="76"/>
                  </a:lnTo>
                  <a:lnTo>
                    <a:pt x="457" y="61"/>
                  </a:lnTo>
                  <a:lnTo>
                    <a:pt x="459" y="46"/>
                  </a:lnTo>
                  <a:lnTo>
                    <a:pt x="457" y="30"/>
                  </a:lnTo>
                  <a:lnTo>
                    <a:pt x="455" y="17"/>
                  </a:lnTo>
                  <a:lnTo>
                    <a:pt x="448" y="9"/>
                  </a:lnTo>
                  <a:lnTo>
                    <a:pt x="446" y="4"/>
                  </a:lnTo>
                  <a:lnTo>
                    <a:pt x="442" y="2"/>
                  </a:lnTo>
                  <a:lnTo>
                    <a:pt x="437" y="0"/>
                  </a:lnTo>
                  <a:lnTo>
                    <a:pt x="433" y="0"/>
                  </a:lnTo>
                  <a:lnTo>
                    <a:pt x="409" y="0"/>
                  </a:lnTo>
                  <a:lnTo>
                    <a:pt x="385" y="0"/>
                  </a:lnTo>
                  <a:lnTo>
                    <a:pt x="365" y="0"/>
                  </a:lnTo>
                  <a:lnTo>
                    <a:pt x="356" y="0"/>
                  </a:lnTo>
                  <a:lnTo>
                    <a:pt x="348" y="2"/>
                  </a:lnTo>
                  <a:lnTo>
                    <a:pt x="335" y="2"/>
                  </a:lnTo>
                  <a:lnTo>
                    <a:pt x="120" y="2"/>
                  </a:lnTo>
                  <a:lnTo>
                    <a:pt x="107" y="2"/>
                  </a:lnTo>
                  <a:lnTo>
                    <a:pt x="94" y="2"/>
                  </a:lnTo>
                  <a:lnTo>
                    <a:pt x="72" y="2"/>
                  </a:lnTo>
                  <a:lnTo>
                    <a:pt x="29" y="2"/>
                  </a:lnTo>
                  <a:lnTo>
                    <a:pt x="20" y="4"/>
                  </a:lnTo>
                  <a:lnTo>
                    <a:pt x="13" y="9"/>
                  </a:lnTo>
                  <a:lnTo>
                    <a:pt x="7" y="17"/>
                  </a:lnTo>
                  <a:lnTo>
                    <a:pt x="2" y="26"/>
                  </a:lnTo>
                  <a:lnTo>
                    <a:pt x="0" y="37"/>
                  </a:lnTo>
                  <a:lnTo>
                    <a:pt x="0" y="50"/>
                  </a:lnTo>
                  <a:lnTo>
                    <a:pt x="0" y="63"/>
                  </a:lnTo>
                  <a:lnTo>
                    <a:pt x="5" y="79"/>
                  </a:lnTo>
                  <a:lnTo>
                    <a:pt x="16" y="116"/>
                  </a:lnTo>
                  <a:lnTo>
                    <a:pt x="33" y="157"/>
                  </a:lnTo>
                  <a:lnTo>
                    <a:pt x="53" y="203"/>
                  </a:lnTo>
                  <a:lnTo>
                    <a:pt x="72" y="245"/>
                  </a:lnTo>
                  <a:lnTo>
                    <a:pt x="81" y="262"/>
                  </a:lnTo>
                  <a:lnTo>
                    <a:pt x="85" y="280"/>
                  </a:lnTo>
                  <a:lnTo>
                    <a:pt x="90" y="310"/>
                  </a:lnTo>
                  <a:lnTo>
                    <a:pt x="90" y="371"/>
                  </a:lnTo>
                  <a:lnTo>
                    <a:pt x="90" y="581"/>
                  </a:lnTo>
                  <a:lnTo>
                    <a:pt x="365" y="581"/>
                  </a:lnTo>
                  <a:close/>
                </a:path>
              </a:pathLst>
            </a:custGeom>
            <a:solidFill>
              <a:srgbClr val="F19EC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79" name="任意多边形 312178"/>
            <p:cNvSpPr/>
            <p:nvPr/>
          </p:nvSpPr>
          <p:spPr>
            <a:xfrm>
              <a:off x="3330" y="2408"/>
              <a:ext cx="455" cy="579"/>
            </a:xfrm>
            <a:custGeom>
              <a:rect l="0" t="0" r="0" b="0"/>
              <a:pathLst>
                <a:path w="455" h="579">
                  <a:moveTo>
                    <a:pt x="363" y="579"/>
                  </a:moveTo>
                  <a:lnTo>
                    <a:pt x="363" y="378"/>
                  </a:lnTo>
                  <a:lnTo>
                    <a:pt x="363" y="337"/>
                  </a:lnTo>
                  <a:lnTo>
                    <a:pt x="363" y="306"/>
                  </a:lnTo>
                  <a:lnTo>
                    <a:pt x="365" y="293"/>
                  </a:lnTo>
                  <a:lnTo>
                    <a:pt x="367" y="278"/>
                  </a:lnTo>
                  <a:lnTo>
                    <a:pt x="372" y="262"/>
                  </a:lnTo>
                  <a:lnTo>
                    <a:pt x="378" y="245"/>
                  </a:lnTo>
                  <a:lnTo>
                    <a:pt x="392" y="212"/>
                  </a:lnTo>
                  <a:lnTo>
                    <a:pt x="411" y="168"/>
                  </a:lnTo>
                  <a:lnTo>
                    <a:pt x="429" y="127"/>
                  </a:lnTo>
                  <a:lnTo>
                    <a:pt x="444" y="92"/>
                  </a:lnTo>
                  <a:lnTo>
                    <a:pt x="451" y="77"/>
                  </a:lnTo>
                  <a:lnTo>
                    <a:pt x="455" y="59"/>
                  </a:lnTo>
                  <a:lnTo>
                    <a:pt x="455" y="44"/>
                  </a:lnTo>
                  <a:lnTo>
                    <a:pt x="455" y="31"/>
                  </a:lnTo>
                  <a:lnTo>
                    <a:pt x="451" y="18"/>
                  </a:lnTo>
                  <a:lnTo>
                    <a:pt x="446" y="9"/>
                  </a:lnTo>
                  <a:lnTo>
                    <a:pt x="444" y="4"/>
                  </a:lnTo>
                  <a:lnTo>
                    <a:pt x="440" y="2"/>
                  </a:lnTo>
                  <a:lnTo>
                    <a:pt x="435" y="0"/>
                  </a:lnTo>
                  <a:lnTo>
                    <a:pt x="431" y="0"/>
                  </a:lnTo>
                  <a:lnTo>
                    <a:pt x="407" y="0"/>
                  </a:lnTo>
                  <a:lnTo>
                    <a:pt x="383" y="0"/>
                  </a:lnTo>
                  <a:lnTo>
                    <a:pt x="363" y="0"/>
                  </a:lnTo>
                  <a:lnTo>
                    <a:pt x="354" y="0"/>
                  </a:lnTo>
                  <a:lnTo>
                    <a:pt x="346" y="2"/>
                  </a:lnTo>
                  <a:lnTo>
                    <a:pt x="333" y="2"/>
                  </a:lnTo>
                  <a:lnTo>
                    <a:pt x="121" y="2"/>
                  </a:lnTo>
                  <a:lnTo>
                    <a:pt x="108" y="2"/>
                  </a:lnTo>
                  <a:lnTo>
                    <a:pt x="94" y="2"/>
                  </a:lnTo>
                  <a:lnTo>
                    <a:pt x="73" y="2"/>
                  </a:lnTo>
                  <a:lnTo>
                    <a:pt x="29" y="2"/>
                  </a:lnTo>
                  <a:lnTo>
                    <a:pt x="20" y="4"/>
                  </a:lnTo>
                  <a:lnTo>
                    <a:pt x="14" y="9"/>
                  </a:lnTo>
                  <a:lnTo>
                    <a:pt x="7" y="15"/>
                  </a:lnTo>
                  <a:lnTo>
                    <a:pt x="3" y="26"/>
                  </a:lnTo>
                  <a:lnTo>
                    <a:pt x="0" y="37"/>
                  </a:lnTo>
                  <a:lnTo>
                    <a:pt x="0" y="50"/>
                  </a:lnTo>
                  <a:lnTo>
                    <a:pt x="0" y="63"/>
                  </a:lnTo>
                  <a:lnTo>
                    <a:pt x="5" y="79"/>
                  </a:lnTo>
                  <a:lnTo>
                    <a:pt x="16" y="114"/>
                  </a:lnTo>
                  <a:lnTo>
                    <a:pt x="33" y="157"/>
                  </a:lnTo>
                  <a:lnTo>
                    <a:pt x="53" y="201"/>
                  </a:lnTo>
                  <a:lnTo>
                    <a:pt x="73" y="243"/>
                  </a:lnTo>
                  <a:lnTo>
                    <a:pt x="81" y="260"/>
                  </a:lnTo>
                  <a:lnTo>
                    <a:pt x="86" y="278"/>
                  </a:lnTo>
                  <a:lnTo>
                    <a:pt x="88" y="308"/>
                  </a:lnTo>
                  <a:lnTo>
                    <a:pt x="90" y="369"/>
                  </a:lnTo>
                  <a:lnTo>
                    <a:pt x="90" y="579"/>
                  </a:lnTo>
                  <a:lnTo>
                    <a:pt x="363" y="579"/>
                  </a:lnTo>
                  <a:close/>
                </a:path>
              </a:pathLst>
            </a:custGeom>
            <a:solidFill>
              <a:srgbClr val="F19DB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0" name="任意多边形 312179"/>
            <p:cNvSpPr/>
            <p:nvPr/>
          </p:nvSpPr>
          <p:spPr>
            <a:xfrm>
              <a:off x="3333" y="2408"/>
              <a:ext cx="452" cy="579"/>
            </a:xfrm>
            <a:custGeom>
              <a:rect l="0" t="0" r="0" b="0"/>
              <a:pathLst>
                <a:path w="452" h="579">
                  <a:moveTo>
                    <a:pt x="360" y="579"/>
                  </a:moveTo>
                  <a:lnTo>
                    <a:pt x="360" y="378"/>
                  </a:lnTo>
                  <a:lnTo>
                    <a:pt x="360" y="337"/>
                  </a:lnTo>
                  <a:lnTo>
                    <a:pt x="360" y="306"/>
                  </a:lnTo>
                  <a:lnTo>
                    <a:pt x="362" y="293"/>
                  </a:lnTo>
                  <a:lnTo>
                    <a:pt x="364" y="278"/>
                  </a:lnTo>
                  <a:lnTo>
                    <a:pt x="369" y="262"/>
                  </a:lnTo>
                  <a:lnTo>
                    <a:pt x="375" y="245"/>
                  </a:lnTo>
                  <a:lnTo>
                    <a:pt x="389" y="212"/>
                  </a:lnTo>
                  <a:lnTo>
                    <a:pt x="406" y="168"/>
                  </a:lnTo>
                  <a:lnTo>
                    <a:pt x="426" y="127"/>
                  </a:lnTo>
                  <a:lnTo>
                    <a:pt x="441" y="94"/>
                  </a:lnTo>
                  <a:lnTo>
                    <a:pt x="448" y="77"/>
                  </a:lnTo>
                  <a:lnTo>
                    <a:pt x="450" y="61"/>
                  </a:lnTo>
                  <a:lnTo>
                    <a:pt x="452" y="46"/>
                  </a:lnTo>
                  <a:lnTo>
                    <a:pt x="450" y="31"/>
                  </a:lnTo>
                  <a:lnTo>
                    <a:pt x="448" y="20"/>
                  </a:lnTo>
                  <a:lnTo>
                    <a:pt x="443" y="9"/>
                  </a:lnTo>
                  <a:lnTo>
                    <a:pt x="437" y="2"/>
                  </a:lnTo>
                  <a:lnTo>
                    <a:pt x="428" y="0"/>
                  </a:lnTo>
                  <a:lnTo>
                    <a:pt x="404" y="2"/>
                  </a:lnTo>
                  <a:lnTo>
                    <a:pt x="380" y="2"/>
                  </a:lnTo>
                  <a:lnTo>
                    <a:pt x="360" y="2"/>
                  </a:lnTo>
                  <a:lnTo>
                    <a:pt x="351" y="2"/>
                  </a:lnTo>
                  <a:lnTo>
                    <a:pt x="343" y="2"/>
                  </a:lnTo>
                  <a:lnTo>
                    <a:pt x="330" y="4"/>
                  </a:lnTo>
                  <a:lnTo>
                    <a:pt x="118" y="4"/>
                  </a:lnTo>
                  <a:lnTo>
                    <a:pt x="107" y="2"/>
                  </a:lnTo>
                  <a:lnTo>
                    <a:pt x="94" y="4"/>
                  </a:lnTo>
                  <a:lnTo>
                    <a:pt x="70" y="2"/>
                  </a:lnTo>
                  <a:lnTo>
                    <a:pt x="28" y="4"/>
                  </a:lnTo>
                  <a:lnTo>
                    <a:pt x="19" y="7"/>
                  </a:lnTo>
                  <a:lnTo>
                    <a:pt x="13" y="11"/>
                  </a:lnTo>
                  <a:lnTo>
                    <a:pt x="6" y="18"/>
                  </a:lnTo>
                  <a:lnTo>
                    <a:pt x="2" y="28"/>
                  </a:lnTo>
                  <a:lnTo>
                    <a:pt x="0" y="39"/>
                  </a:lnTo>
                  <a:lnTo>
                    <a:pt x="0" y="50"/>
                  </a:lnTo>
                  <a:lnTo>
                    <a:pt x="0" y="66"/>
                  </a:lnTo>
                  <a:lnTo>
                    <a:pt x="4" y="79"/>
                  </a:lnTo>
                  <a:lnTo>
                    <a:pt x="15" y="114"/>
                  </a:lnTo>
                  <a:lnTo>
                    <a:pt x="32" y="157"/>
                  </a:lnTo>
                  <a:lnTo>
                    <a:pt x="52" y="201"/>
                  </a:lnTo>
                  <a:lnTo>
                    <a:pt x="70" y="243"/>
                  </a:lnTo>
                  <a:lnTo>
                    <a:pt x="78" y="260"/>
                  </a:lnTo>
                  <a:lnTo>
                    <a:pt x="85" y="278"/>
                  </a:lnTo>
                  <a:lnTo>
                    <a:pt x="87" y="308"/>
                  </a:lnTo>
                  <a:lnTo>
                    <a:pt x="87" y="369"/>
                  </a:lnTo>
                  <a:lnTo>
                    <a:pt x="89" y="579"/>
                  </a:lnTo>
                  <a:lnTo>
                    <a:pt x="360" y="579"/>
                  </a:lnTo>
                  <a:close/>
                </a:path>
              </a:pathLst>
            </a:custGeom>
            <a:solidFill>
              <a:srgbClr val="F09AB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1" name="任意多边形 312180"/>
            <p:cNvSpPr/>
            <p:nvPr/>
          </p:nvSpPr>
          <p:spPr>
            <a:xfrm>
              <a:off x="3335" y="2410"/>
              <a:ext cx="448" cy="577"/>
            </a:xfrm>
            <a:custGeom>
              <a:rect l="0" t="0" r="0" b="0"/>
              <a:pathLst>
                <a:path w="448" h="577">
                  <a:moveTo>
                    <a:pt x="358" y="577"/>
                  </a:moveTo>
                  <a:lnTo>
                    <a:pt x="358" y="376"/>
                  </a:lnTo>
                  <a:lnTo>
                    <a:pt x="358" y="335"/>
                  </a:lnTo>
                  <a:lnTo>
                    <a:pt x="358" y="304"/>
                  </a:lnTo>
                  <a:lnTo>
                    <a:pt x="360" y="291"/>
                  </a:lnTo>
                  <a:lnTo>
                    <a:pt x="362" y="276"/>
                  </a:lnTo>
                  <a:lnTo>
                    <a:pt x="367" y="260"/>
                  </a:lnTo>
                  <a:lnTo>
                    <a:pt x="371" y="243"/>
                  </a:lnTo>
                  <a:lnTo>
                    <a:pt x="387" y="210"/>
                  </a:lnTo>
                  <a:lnTo>
                    <a:pt x="404" y="169"/>
                  </a:lnTo>
                  <a:lnTo>
                    <a:pt x="424" y="127"/>
                  </a:lnTo>
                  <a:lnTo>
                    <a:pt x="439" y="92"/>
                  </a:lnTo>
                  <a:lnTo>
                    <a:pt x="443" y="77"/>
                  </a:lnTo>
                  <a:lnTo>
                    <a:pt x="448" y="61"/>
                  </a:lnTo>
                  <a:lnTo>
                    <a:pt x="448" y="46"/>
                  </a:lnTo>
                  <a:lnTo>
                    <a:pt x="448" y="31"/>
                  </a:lnTo>
                  <a:lnTo>
                    <a:pt x="446" y="20"/>
                  </a:lnTo>
                  <a:lnTo>
                    <a:pt x="439" y="9"/>
                  </a:lnTo>
                  <a:lnTo>
                    <a:pt x="432" y="2"/>
                  </a:lnTo>
                  <a:lnTo>
                    <a:pt x="424" y="0"/>
                  </a:lnTo>
                  <a:lnTo>
                    <a:pt x="402" y="0"/>
                  </a:lnTo>
                  <a:lnTo>
                    <a:pt x="376" y="2"/>
                  </a:lnTo>
                  <a:lnTo>
                    <a:pt x="358" y="2"/>
                  </a:lnTo>
                  <a:lnTo>
                    <a:pt x="349" y="2"/>
                  </a:lnTo>
                  <a:lnTo>
                    <a:pt x="341" y="2"/>
                  </a:lnTo>
                  <a:lnTo>
                    <a:pt x="328" y="5"/>
                  </a:lnTo>
                  <a:lnTo>
                    <a:pt x="118" y="5"/>
                  </a:lnTo>
                  <a:lnTo>
                    <a:pt x="105" y="2"/>
                  </a:lnTo>
                  <a:lnTo>
                    <a:pt x="94" y="5"/>
                  </a:lnTo>
                  <a:lnTo>
                    <a:pt x="70" y="2"/>
                  </a:lnTo>
                  <a:lnTo>
                    <a:pt x="28" y="5"/>
                  </a:lnTo>
                  <a:lnTo>
                    <a:pt x="19" y="5"/>
                  </a:lnTo>
                  <a:lnTo>
                    <a:pt x="13" y="11"/>
                  </a:lnTo>
                  <a:lnTo>
                    <a:pt x="6" y="18"/>
                  </a:lnTo>
                  <a:lnTo>
                    <a:pt x="2" y="26"/>
                  </a:lnTo>
                  <a:lnTo>
                    <a:pt x="0" y="37"/>
                  </a:lnTo>
                  <a:lnTo>
                    <a:pt x="0" y="50"/>
                  </a:lnTo>
                  <a:lnTo>
                    <a:pt x="0" y="64"/>
                  </a:lnTo>
                  <a:lnTo>
                    <a:pt x="4" y="79"/>
                  </a:lnTo>
                  <a:lnTo>
                    <a:pt x="15" y="114"/>
                  </a:lnTo>
                  <a:lnTo>
                    <a:pt x="33" y="155"/>
                  </a:lnTo>
                  <a:lnTo>
                    <a:pt x="52" y="201"/>
                  </a:lnTo>
                  <a:lnTo>
                    <a:pt x="70" y="241"/>
                  </a:lnTo>
                  <a:lnTo>
                    <a:pt x="78" y="258"/>
                  </a:lnTo>
                  <a:lnTo>
                    <a:pt x="85" y="276"/>
                  </a:lnTo>
                  <a:lnTo>
                    <a:pt x="87" y="306"/>
                  </a:lnTo>
                  <a:lnTo>
                    <a:pt x="87" y="365"/>
                  </a:lnTo>
                  <a:lnTo>
                    <a:pt x="87" y="577"/>
                  </a:lnTo>
                  <a:lnTo>
                    <a:pt x="358" y="577"/>
                  </a:lnTo>
                  <a:close/>
                </a:path>
              </a:pathLst>
            </a:custGeom>
            <a:solidFill>
              <a:srgbClr val="F098BD"/>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2" name="任意多边形 312181"/>
            <p:cNvSpPr/>
            <p:nvPr/>
          </p:nvSpPr>
          <p:spPr>
            <a:xfrm>
              <a:off x="3337" y="2412"/>
              <a:ext cx="446" cy="575"/>
            </a:xfrm>
            <a:custGeom>
              <a:rect l="0" t="0" r="0" b="0"/>
              <a:pathLst>
                <a:path w="446" h="575">
                  <a:moveTo>
                    <a:pt x="356" y="575"/>
                  </a:moveTo>
                  <a:lnTo>
                    <a:pt x="356" y="372"/>
                  </a:lnTo>
                  <a:lnTo>
                    <a:pt x="356" y="333"/>
                  </a:lnTo>
                  <a:lnTo>
                    <a:pt x="356" y="302"/>
                  </a:lnTo>
                  <a:lnTo>
                    <a:pt x="358" y="289"/>
                  </a:lnTo>
                  <a:lnTo>
                    <a:pt x="360" y="274"/>
                  </a:lnTo>
                  <a:lnTo>
                    <a:pt x="363" y="258"/>
                  </a:lnTo>
                  <a:lnTo>
                    <a:pt x="369" y="241"/>
                  </a:lnTo>
                  <a:lnTo>
                    <a:pt x="382" y="208"/>
                  </a:lnTo>
                  <a:lnTo>
                    <a:pt x="402" y="167"/>
                  </a:lnTo>
                  <a:lnTo>
                    <a:pt x="419" y="125"/>
                  </a:lnTo>
                  <a:lnTo>
                    <a:pt x="435" y="92"/>
                  </a:lnTo>
                  <a:lnTo>
                    <a:pt x="441" y="77"/>
                  </a:lnTo>
                  <a:lnTo>
                    <a:pt x="446" y="59"/>
                  </a:lnTo>
                  <a:lnTo>
                    <a:pt x="446" y="44"/>
                  </a:lnTo>
                  <a:lnTo>
                    <a:pt x="446" y="31"/>
                  </a:lnTo>
                  <a:lnTo>
                    <a:pt x="441" y="18"/>
                  </a:lnTo>
                  <a:lnTo>
                    <a:pt x="437" y="9"/>
                  </a:lnTo>
                  <a:lnTo>
                    <a:pt x="430" y="3"/>
                  </a:lnTo>
                  <a:lnTo>
                    <a:pt x="422" y="0"/>
                  </a:lnTo>
                  <a:lnTo>
                    <a:pt x="398" y="0"/>
                  </a:lnTo>
                  <a:lnTo>
                    <a:pt x="374" y="0"/>
                  </a:lnTo>
                  <a:lnTo>
                    <a:pt x="354" y="3"/>
                  </a:lnTo>
                  <a:lnTo>
                    <a:pt x="347" y="3"/>
                  </a:lnTo>
                  <a:lnTo>
                    <a:pt x="336" y="3"/>
                  </a:lnTo>
                  <a:lnTo>
                    <a:pt x="326" y="3"/>
                  </a:lnTo>
                  <a:lnTo>
                    <a:pt x="116" y="3"/>
                  </a:lnTo>
                  <a:lnTo>
                    <a:pt x="105" y="3"/>
                  </a:lnTo>
                  <a:lnTo>
                    <a:pt x="92" y="3"/>
                  </a:lnTo>
                  <a:lnTo>
                    <a:pt x="70" y="3"/>
                  </a:lnTo>
                  <a:lnTo>
                    <a:pt x="28" y="3"/>
                  </a:lnTo>
                  <a:lnTo>
                    <a:pt x="20" y="5"/>
                  </a:lnTo>
                  <a:lnTo>
                    <a:pt x="11" y="9"/>
                  </a:lnTo>
                  <a:lnTo>
                    <a:pt x="7" y="18"/>
                  </a:lnTo>
                  <a:lnTo>
                    <a:pt x="2" y="27"/>
                  </a:lnTo>
                  <a:lnTo>
                    <a:pt x="0" y="38"/>
                  </a:lnTo>
                  <a:lnTo>
                    <a:pt x="0" y="51"/>
                  </a:lnTo>
                  <a:lnTo>
                    <a:pt x="0" y="64"/>
                  </a:lnTo>
                  <a:lnTo>
                    <a:pt x="4" y="79"/>
                  </a:lnTo>
                  <a:lnTo>
                    <a:pt x="15" y="112"/>
                  </a:lnTo>
                  <a:lnTo>
                    <a:pt x="33" y="156"/>
                  </a:lnTo>
                  <a:lnTo>
                    <a:pt x="50" y="199"/>
                  </a:lnTo>
                  <a:lnTo>
                    <a:pt x="70" y="239"/>
                  </a:lnTo>
                  <a:lnTo>
                    <a:pt x="79" y="256"/>
                  </a:lnTo>
                  <a:lnTo>
                    <a:pt x="83" y="274"/>
                  </a:lnTo>
                  <a:lnTo>
                    <a:pt x="85" y="304"/>
                  </a:lnTo>
                  <a:lnTo>
                    <a:pt x="87" y="363"/>
                  </a:lnTo>
                  <a:lnTo>
                    <a:pt x="87" y="575"/>
                  </a:lnTo>
                  <a:lnTo>
                    <a:pt x="356" y="575"/>
                  </a:lnTo>
                  <a:close/>
                </a:path>
              </a:pathLst>
            </a:custGeom>
            <a:solidFill>
              <a:srgbClr val="F097B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3" name="任意多边形 312182"/>
            <p:cNvSpPr/>
            <p:nvPr/>
          </p:nvSpPr>
          <p:spPr>
            <a:xfrm>
              <a:off x="3339" y="2415"/>
              <a:ext cx="444" cy="572"/>
            </a:xfrm>
            <a:custGeom>
              <a:rect l="0" t="0" r="0" b="0"/>
              <a:pathLst>
                <a:path w="442" h="572">
                  <a:moveTo>
                    <a:pt x="354" y="572"/>
                  </a:moveTo>
                  <a:lnTo>
                    <a:pt x="354" y="369"/>
                  </a:lnTo>
                  <a:lnTo>
                    <a:pt x="354" y="327"/>
                  </a:lnTo>
                  <a:lnTo>
                    <a:pt x="354" y="299"/>
                  </a:lnTo>
                  <a:lnTo>
                    <a:pt x="354" y="286"/>
                  </a:lnTo>
                  <a:lnTo>
                    <a:pt x="358" y="271"/>
                  </a:lnTo>
                  <a:lnTo>
                    <a:pt x="361" y="255"/>
                  </a:lnTo>
                  <a:lnTo>
                    <a:pt x="367" y="238"/>
                  </a:lnTo>
                  <a:lnTo>
                    <a:pt x="380" y="205"/>
                  </a:lnTo>
                  <a:lnTo>
                    <a:pt x="398" y="164"/>
                  </a:lnTo>
                  <a:lnTo>
                    <a:pt x="417" y="122"/>
                  </a:lnTo>
                  <a:lnTo>
                    <a:pt x="433" y="89"/>
                  </a:lnTo>
                  <a:lnTo>
                    <a:pt x="439" y="74"/>
                  </a:lnTo>
                  <a:lnTo>
                    <a:pt x="442" y="59"/>
                  </a:lnTo>
                  <a:lnTo>
                    <a:pt x="444" y="43"/>
                  </a:lnTo>
                  <a:lnTo>
                    <a:pt x="442" y="30"/>
                  </a:lnTo>
                  <a:lnTo>
                    <a:pt x="439" y="17"/>
                  </a:lnTo>
                  <a:lnTo>
                    <a:pt x="435" y="8"/>
                  </a:lnTo>
                  <a:lnTo>
                    <a:pt x="428" y="2"/>
                  </a:lnTo>
                  <a:lnTo>
                    <a:pt x="420" y="0"/>
                  </a:lnTo>
                  <a:lnTo>
                    <a:pt x="396" y="0"/>
                  </a:lnTo>
                  <a:lnTo>
                    <a:pt x="372" y="0"/>
                  </a:lnTo>
                  <a:lnTo>
                    <a:pt x="352" y="0"/>
                  </a:lnTo>
                  <a:lnTo>
                    <a:pt x="345" y="2"/>
                  </a:lnTo>
                  <a:lnTo>
                    <a:pt x="334" y="2"/>
                  </a:lnTo>
                  <a:lnTo>
                    <a:pt x="324" y="2"/>
                  </a:lnTo>
                  <a:lnTo>
                    <a:pt x="116" y="2"/>
                  </a:lnTo>
                  <a:lnTo>
                    <a:pt x="105" y="2"/>
                  </a:lnTo>
                  <a:lnTo>
                    <a:pt x="92" y="2"/>
                  </a:lnTo>
                  <a:lnTo>
                    <a:pt x="70" y="2"/>
                  </a:lnTo>
                  <a:lnTo>
                    <a:pt x="29" y="2"/>
                  </a:lnTo>
                  <a:lnTo>
                    <a:pt x="20" y="4"/>
                  </a:lnTo>
                  <a:lnTo>
                    <a:pt x="11" y="8"/>
                  </a:lnTo>
                  <a:lnTo>
                    <a:pt x="7" y="17"/>
                  </a:lnTo>
                  <a:lnTo>
                    <a:pt x="2" y="26"/>
                  </a:lnTo>
                  <a:lnTo>
                    <a:pt x="0" y="37"/>
                  </a:lnTo>
                  <a:lnTo>
                    <a:pt x="0" y="48"/>
                  </a:lnTo>
                  <a:lnTo>
                    <a:pt x="0" y="63"/>
                  </a:lnTo>
                  <a:lnTo>
                    <a:pt x="5" y="76"/>
                  </a:lnTo>
                  <a:lnTo>
                    <a:pt x="15" y="111"/>
                  </a:lnTo>
                  <a:lnTo>
                    <a:pt x="33" y="153"/>
                  </a:lnTo>
                  <a:lnTo>
                    <a:pt x="50" y="196"/>
                  </a:lnTo>
                  <a:lnTo>
                    <a:pt x="70" y="236"/>
                  </a:lnTo>
                  <a:lnTo>
                    <a:pt x="79" y="253"/>
                  </a:lnTo>
                  <a:lnTo>
                    <a:pt x="83" y="271"/>
                  </a:lnTo>
                  <a:lnTo>
                    <a:pt x="85" y="301"/>
                  </a:lnTo>
                  <a:lnTo>
                    <a:pt x="85" y="360"/>
                  </a:lnTo>
                  <a:lnTo>
                    <a:pt x="88" y="572"/>
                  </a:lnTo>
                  <a:lnTo>
                    <a:pt x="354" y="572"/>
                  </a:lnTo>
                  <a:close/>
                </a:path>
              </a:pathLst>
            </a:custGeom>
            <a:solidFill>
              <a:srgbClr val="EF95B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4" name="任意多边形 312183"/>
            <p:cNvSpPr/>
            <p:nvPr/>
          </p:nvSpPr>
          <p:spPr>
            <a:xfrm>
              <a:off x="3341" y="2417"/>
              <a:ext cx="440" cy="570"/>
            </a:xfrm>
            <a:custGeom>
              <a:rect l="0" t="0" r="0" b="0"/>
              <a:pathLst>
                <a:path w="440" h="570">
                  <a:moveTo>
                    <a:pt x="352" y="570"/>
                  </a:moveTo>
                  <a:lnTo>
                    <a:pt x="352" y="367"/>
                  </a:lnTo>
                  <a:lnTo>
                    <a:pt x="352" y="325"/>
                  </a:lnTo>
                  <a:lnTo>
                    <a:pt x="352" y="297"/>
                  </a:lnTo>
                  <a:lnTo>
                    <a:pt x="352" y="284"/>
                  </a:lnTo>
                  <a:lnTo>
                    <a:pt x="354" y="269"/>
                  </a:lnTo>
                  <a:lnTo>
                    <a:pt x="359" y="253"/>
                  </a:lnTo>
                  <a:lnTo>
                    <a:pt x="365" y="236"/>
                  </a:lnTo>
                  <a:lnTo>
                    <a:pt x="378" y="203"/>
                  </a:lnTo>
                  <a:lnTo>
                    <a:pt x="396" y="164"/>
                  </a:lnTo>
                  <a:lnTo>
                    <a:pt x="415" y="122"/>
                  </a:lnTo>
                  <a:lnTo>
                    <a:pt x="431" y="89"/>
                  </a:lnTo>
                  <a:lnTo>
                    <a:pt x="435" y="74"/>
                  </a:lnTo>
                  <a:lnTo>
                    <a:pt x="440" y="59"/>
                  </a:lnTo>
                  <a:lnTo>
                    <a:pt x="440" y="43"/>
                  </a:lnTo>
                  <a:lnTo>
                    <a:pt x="440" y="28"/>
                  </a:lnTo>
                  <a:lnTo>
                    <a:pt x="435" y="17"/>
                  </a:lnTo>
                  <a:lnTo>
                    <a:pt x="431" y="9"/>
                  </a:lnTo>
                  <a:lnTo>
                    <a:pt x="424" y="2"/>
                  </a:lnTo>
                  <a:lnTo>
                    <a:pt x="415" y="0"/>
                  </a:lnTo>
                  <a:lnTo>
                    <a:pt x="394" y="0"/>
                  </a:lnTo>
                  <a:lnTo>
                    <a:pt x="370" y="0"/>
                  </a:lnTo>
                  <a:lnTo>
                    <a:pt x="350" y="0"/>
                  </a:lnTo>
                  <a:lnTo>
                    <a:pt x="343" y="0"/>
                  </a:lnTo>
                  <a:lnTo>
                    <a:pt x="332" y="2"/>
                  </a:lnTo>
                  <a:lnTo>
                    <a:pt x="322" y="2"/>
                  </a:lnTo>
                  <a:lnTo>
                    <a:pt x="116" y="2"/>
                  </a:lnTo>
                  <a:lnTo>
                    <a:pt x="103" y="2"/>
                  </a:lnTo>
                  <a:lnTo>
                    <a:pt x="92" y="2"/>
                  </a:lnTo>
                  <a:lnTo>
                    <a:pt x="68" y="2"/>
                  </a:lnTo>
                  <a:lnTo>
                    <a:pt x="29" y="2"/>
                  </a:lnTo>
                  <a:lnTo>
                    <a:pt x="20" y="4"/>
                  </a:lnTo>
                  <a:lnTo>
                    <a:pt x="11" y="9"/>
                  </a:lnTo>
                  <a:lnTo>
                    <a:pt x="7" y="15"/>
                  </a:lnTo>
                  <a:lnTo>
                    <a:pt x="3" y="26"/>
                  </a:lnTo>
                  <a:lnTo>
                    <a:pt x="0" y="37"/>
                  </a:lnTo>
                  <a:lnTo>
                    <a:pt x="0" y="48"/>
                  </a:lnTo>
                  <a:lnTo>
                    <a:pt x="0" y="61"/>
                  </a:lnTo>
                  <a:lnTo>
                    <a:pt x="5" y="76"/>
                  </a:lnTo>
                  <a:lnTo>
                    <a:pt x="16" y="109"/>
                  </a:lnTo>
                  <a:lnTo>
                    <a:pt x="33" y="151"/>
                  </a:lnTo>
                  <a:lnTo>
                    <a:pt x="51" y="194"/>
                  </a:lnTo>
                  <a:lnTo>
                    <a:pt x="68" y="234"/>
                  </a:lnTo>
                  <a:lnTo>
                    <a:pt x="77" y="251"/>
                  </a:lnTo>
                  <a:lnTo>
                    <a:pt x="83" y="269"/>
                  </a:lnTo>
                  <a:lnTo>
                    <a:pt x="86" y="297"/>
                  </a:lnTo>
                  <a:lnTo>
                    <a:pt x="86" y="356"/>
                  </a:lnTo>
                  <a:lnTo>
                    <a:pt x="88" y="570"/>
                  </a:lnTo>
                  <a:lnTo>
                    <a:pt x="352" y="570"/>
                  </a:lnTo>
                  <a:close/>
                </a:path>
              </a:pathLst>
            </a:custGeom>
            <a:solidFill>
              <a:srgbClr val="EF93B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5" name="任意多边形 312184"/>
            <p:cNvSpPr/>
            <p:nvPr/>
          </p:nvSpPr>
          <p:spPr>
            <a:xfrm>
              <a:off x="3344" y="2419"/>
              <a:ext cx="437" cy="568"/>
            </a:xfrm>
            <a:custGeom>
              <a:rect l="0" t="0" r="0" b="0"/>
              <a:pathLst>
                <a:path w="437" h="568">
                  <a:moveTo>
                    <a:pt x="349" y="568"/>
                  </a:moveTo>
                  <a:lnTo>
                    <a:pt x="349" y="363"/>
                  </a:lnTo>
                  <a:lnTo>
                    <a:pt x="349" y="323"/>
                  </a:lnTo>
                  <a:lnTo>
                    <a:pt x="349" y="295"/>
                  </a:lnTo>
                  <a:lnTo>
                    <a:pt x="349" y="280"/>
                  </a:lnTo>
                  <a:lnTo>
                    <a:pt x="351" y="267"/>
                  </a:lnTo>
                  <a:lnTo>
                    <a:pt x="356" y="251"/>
                  </a:lnTo>
                  <a:lnTo>
                    <a:pt x="362" y="234"/>
                  </a:lnTo>
                  <a:lnTo>
                    <a:pt x="375" y="203"/>
                  </a:lnTo>
                  <a:lnTo>
                    <a:pt x="393" y="162"/>
                  </a:lnTo>
                  <a:lnTo>
                    <a:pt x="410" y="120"/>
                  </a:lnTo>
                  <a:lnTo>
                    <a:pt x="426" y="87"/>
                  </a:lnTo>
                  <a:lnTo>
                    <a:pt x="432" y="72"/>
                  </a:lnTo>
                  <a:lnTo>
                    <a:pt x="434" y="57"/>
                  </a:lnTo>
                  <a:lnTo>
                    <a:pt x="437" y="41"/>
                  </a:lnTo>
                  <a:lnTo>
                    <a:pt x="434" y="28"/>
                  </a:lnTo>
                  <a:lnTo>
                    <a:pt x="432" y="17"/>
                  </a:lnTo>
                  <a:lnTo>
                    <a:pt x="428" y="7"/>
                  </a:lnTo>
                  <a:lnTo>
                    <a:pt x="421" y="2"/>
                  </a:lnTo>
                  <a:lnTo>
                    <a:pt x="412" y="0"/>
                  </a:lnTo>
                  <a:lnTo>
                    <a:pt x="391" y="0"/>
                  </a:lnTo>
                  <a:lnTo>
                    <a:pt x="367" y="0"/>
                  </a:lnTo>
                  <a:lnTo>
                    <a:pt x="347" y="0"/>
                  </a:lnTo>
                  <a:lnTo>
                    <a:pt x="340" y="0"/>
                  </a:lnTo>
                  <a:lnTo>
                    <a:pt x="329" y="2"/>
                  </a:lnTo>
                  <a:lnTo>
                    <a:pt x="319" y="2"/>
                  </a:lnTo>
                  <a:lnTo>
                    <a:pt x="113" y="2"/>
                  </a:lnTo>
                  <a:lnTo>
                    <a:pt x="102" y="2"/>
                  </a:lnTo>
                  <a:lnTo>
                    <a:pt x="89" y="2"/>
                  </a:lnTo>
                  <a:lnTo>
                    <a:pt x="67" y="2"/>
                  </a:lnTo>
                  <a:lnTo>
                    <a:pt x="28" y="2"/>
                  </a:lnTo>
                  <a:lnTo>
                    <a:pt x="19" y="4"/>
                  </a:lnTo>
                  <a:lnTo>
                    <a:pt x="10" y="9"/>
                  </a:lnTo>
                  <a:lnTo>
                    <a:pt x="6" y="15"/>
                  </a:lnTo>
                  <a:lnTo>
                    <a:pt x="2" y="24"/>
                  </a:lnTo>
                  <a:lnTo>
                    <a:pt x="0" y="35"/>
                  </a:lnTo>
                  <a:lnTo>
                    <a:pt x="0" y="48"/>
                  </a:lnTo>
                  <a:lnTo>
                    <a:pt x="0" y="61"/>
                  </a:lnTo>
                  <a:lnTo>
                    <a:pt x="4" y="74"/>
                  </a:lnTo>
                  <a:lnTo>
                    <a:pt x="15" y="109"/>
                  </a:lnTo>
                  <a:lnTo>
                    <a:pt x="30" y="151"/>
                  </a:lnTo>
                  <a:lnTo>
                    <a:pt x="50" y="192"/>
                  </a:lnTo>
                  <a:lnTo>
                    <a:pt x="67" y="232"/>
                  </a:lnTo>
                  <a:lnTo>
                    <a:pt x="76" y="249"/>
                  </a:lnTo>
                  <a:lnTo>
                    <a:pt x="80" y="267"/>
                  </a:lnTo>
                  <a:lnTo>
                    <a:pt x="85" y="295"/>
                  </a:lnTo>
                  <a:lnTo>
                    <a:pt x="85" y="354"/>
                  </a:lnTo>
                  <a:lnTo>
                    <a:pt x="85" y="568"/>
                  </a:lnTo>
                  <a:lnTo>
                    <a:pt x="349" y="568"/>
                  </a:lnTo>
                  <a:close/>
                </a:path>
              </a:pathLst>
            </a:custGeom>
            <a:solidFill>
              <a:srgbClr val="EF92B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6" name="任意多边形 312185"/>
            <p:cNvSpPr/>
            <p:nvPr/>
          </p:nvSpPr>
          <p:spPr>
            <a:xfrm>
              <a:off x="3346" y="2419"/>
              <a:ext cx="432" cy="568"/>
            </a:xfrm>
            <a:custGeom>
              <a:rect l="0" t="0" r="0" b="0"/>
              <a:pathLst>
                <a:path w="432" h="568">
                  <a:moveTo>
                    <a:pt x="345" y="568"/>
                  </a:moveTo>
                  <a:lnTo>
                    <a:pt x="347" y="363"/>
                  </a:lnTo>
                  <a:lnTo>
                    <a:pt x="345" y="323"/>
                  </a:lnTo>
                  <a:lnTo>
                    <a:pt x="347" y="293"/>
                  </a:lnTo>
                  <a:lnTo>
                    <a:pt x="347" y="280"/>
                  </a:lnTo>
                  <a:lnTo>
                    <a:pt x="349" y="267"/>
                  </a:lnTo>
                  <a:lnTo>
                    <a:pt x="354" y="251"/>
                  </a:lnTo>
                  <a:lnTo>
                    <a:pt x="360" y="236"/>
                  </a:lnTo>
                  <a:lnTo>
                    <a:pt x="373" y="203"/>
                  </a:lnTo>
                  <a:lnTo>
                    <a:pt x="391" y="162"/>
                  </a:lnTo>
                  <a:lnTo>
                    <a:pt x="408" y="122"/>
                  </a:lnTo>
                  <a:lnTo>
                    <a:pt x="424" y="90"/>
                  </a:lnTo>
                  <a:lnTo>
                    <a:pt x="428" y="74"/>
                  </a:lnTo>
                  <a:lnTo>
                    <a:pt x="432" y="59"/>
                  </a:lnTo>
                  <a:lnTo>
                    <a:pt x="432" y="44"/>
                  </a:lnTo>
                  <a:lnTo>
                    <a:pt x="432" y="31"/>
                  </a:lnTo>
                  <a:lnTo>
                    <a:pt x="430" y="17"/>
                  </a:lnTo>
                  <a:lnTo>
                    <a:pt x="424" y="9"/>
                  </a:lnTo>
                  <a:lnTo>
                    <a:pt x="417" y="2"/>
                  </a:lnTo>
                  <a:lnTo>
                    <a:pt x="410" y="0"/>
                  </a:lnTo>
                  <a:lnTo>
                    <a:pt x="386" y="0"/>
                  </a:lnTo>
                  <a:lnTo>
                    <a:pt x="365" y="2"/>
                  </a:lnTo>
                  <a:lnTo>
                    <a:pt x="345" y="2"/>
                  </a:lnTo>
                  <a:lnTo>
                    <a:pt x="336" y="2"/>
                  </a:lnTo>
                  <a:lnTo>
                    <a:pt x="327" y="2"/>
                  </a:lnTo>
                  <a:lnTo>
                    <a:pt x="317" y="4"/>
                  </a:lnTo>
                  <a:lnTo>
                    <a:pt x="113" y="4"/>
                  </a:lnTo>
                  <a:lnTo>
                    <a:pt x="102" y="2"/>
                  </a:lnTo>
                  <a:lnTo>
                    <a:pt x="89" y="4"/>
                  </a:lnTo>
                  <a:lnTo>
                    <a:pt x="67" y="2"/>
                  </a:lnTo>
                  <a:lnTo>
                    <a:pt x="28" y="4"/>
                  </a:lnTo>
                  <a:lnTo>
                    <a:pt x="19" y="4"/>
                  </a:lnTo>
                  <a:lnTo>
                    <a:pt x="11" y="11"/>
                  </a:lnTo>
                  <a:lnTo>
                    <a:pt x="6" y="17"/>
                  </a:lnTo>
                  <a:lnTo>
                    <a:pt x="2" y="26"/>
                  </a:lnTo>
                  <a:lnTo>
                    <a:pt x="0" y="37"/>
                  </a:lnTo>
                  <a:lnTo>
                    <a:pt x="0" y="48"/>
                  </a:lnTo>
                  <a:lnTo>
                    <a:pt x="0" y="61"/>
                  </a:lnTo>
                  <a:lnTo>
                    <a:pt x="4" y="76"/>
                  </a:lnTo>
                  <a:lnTo>
                    <a:pt x="15" y="109"/>
                  </a:lnTo>
                  <a:lnTo>
                    <a:pt x="30" y="151"/>
                  </a:lnTo>
                  <a:lnTo>
                    <a:pt x="50" y="194"/>
                  </a:lnTo>
                  <a:lnTo>
                    <a:pt x="67" y="232"/>
                  </a:lnTo>
                  <a:lnTo>
                    <a:pt x="76" y="249"/>
                  </a:lnTo>
                  <a:lnTo>
                    <a:pt x="81" y="267"/>
                  </a:lnTo>
                  <a:lnTo>
                    <a:pt x="83" y="295"/>
                  </a:lnTo>
                  <a:lnTo>
                    <a:pt x="85" y="354"/>
                  </a:lnTo>
                  <a:lnTo>
                    <a:pt x="85" y="568"/>
                  </a:lnTo>
                  <a:lnTo>
                    <a:pt x="345" y="568"/>
                  </a:lnTo>
                  <a:close/>
                </a:path>
              </a:pathLst>
            </a:custGeom>
            <a:solidFill>
              <a:srgbClr val="EF90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7" name="任意多边形 312186"/>
            <p:cNvSpPr/>
            <p:nvPr/>
          </p:nvSpPr>
          <p:spPr>
            <a:xfrm>
              <a:off x="3348" y="2421"/>
              <a:ext cx="430" cy="566"/>
            </a:xfrm>
            <a:custGeom>
              <a:rect l="0" t="0" r="0" b="0"/>
              <a:pathLst>
                <a:path w="430" h="566">
                  <a:moveTo>
                    <a:pt x="343" y="566"/>
                  </a:moveTo>
                  <a:lnTo>
                    <a:pt x="343" y="361"/>
                  </a:lnTo>
                  <a:lnTo>
                    <a:pt x="343" y="321"/>
                  </a:lnTo>
                  <a:lnTo>
                    <a:pt x="343" y="291"/>
                  </a:lnTo>
                  <a:lnTo>
                    <a:pt x="345" y="278"/>
                  </a:lnTo>
                  <a:lnTo>
                    <a:pt x="347" y="265"/>
                  </a:lnTo>
                  <a:lnTo>
                    <a:pt x="352" y="249"/>
                  </a:lnTo>
                  <a:lnTo>
                    <a:pt x="356" y="234"/>
                  </a:lnTo>
                  <a:lnTo>
                    <a:pt x="369" y="201"/>
                  </a:lnTo>
                  <a:lnTo>
                    <a:pt x="387" y="162"/>
                  </a:lnTo>
                  <a:lnTo>
                    <a:pt x="406" y="120"/>
                  </a:lnTo>
                  <a:lnTo>
                    <a:pt x="419" y="90"/>
                  </a:lnTo>
                  <a:lnTo>
                    <a:pt x="426" y="74"/>
                  </a:lnTo>
                  <a:lnTo>
                    <a:pt x="430" y="57"/>
                  </a:lnTo>
                  <a:lnTo>
                    <a:pt x="430" y="44"/>
                  </a:lnTo>
                  <a:lnTo>
                    <a:pt x="430" y="29"/>
                  </a:lnTo>
                  <a:lnTo>
                    <a:pt x="426" y="18"/>
                  </a:lnTo>
                  <a:lnTo>
                    <a:pt x="422" y="9"/>
                  </a:lnTo>
                  <a:lnTo>
                    <a:pt x="415" y="2"/>
                  </a:lnTo>
                  <a:lnTo>
                    <a:pt x="406" y="0"/>
                  </a:lnTo>
                  <a:lnTo>
                    <a:pt x="384" y="0"/>
                  </a:lnTo>
                  <a:lnTo>
                    <a:pt x="360" y="0"/>
                  </a:lnTo>
                  <a:lnTo>
                    <a:pt x="343" y="2"/>
                  </a:lnTo>
                  <a:lnTo>
                    <a:pt x="334" y="2"/>
                  </a:lnTo>
                  <a:lnTo>
                    <a:pt x="325" y="2"/>
                  </a:lnTo>
                  <a:lnTo>
                    <a:pt x="315" y="2"/>
                  </a:lnTo>
                  <a:lnTo>
                    <a:pt x="114" y="2"/>
                  </a:lnTo>
                  <a:lnTo>
                    <a:pt x="100" y="2"/>
                  </a:lnTo>
                  <a:lnTo>
                    <a:pt x="90" y="2"/>
                  </a:lnTo>
                  <a:lnTo>
                    <a:pt x="68" y="2"/>
                  </a:lnTo>
                  <a:lnTo>
                    <a:pt x="26" y="2"/>
                  </a:lnTo>
                  <a:lnTo>
                    <a:pt x="17" y="5"/>
                  </a:lnTo>
                  <a:lnTo>
                    <a:pt x="11" y="9"/>
                  </a:lnTo>
                  <a:lnTo>
                    <a:pt x="6" y="18"/>
                  </a:lnTo>
                  <a:lnTo>
                    <a:pt x="2" y="26"/>
                  </a:lnTo>
                  <a:lnTo>
                    <a:pt x="0" y="37"/>
                  </a:lnTo>
                  <a:lnTo>
                    <a:pt x="0" y="48"/>
                  </a:lnTo>
                  <a:lnTo>
                    <a:pt x="0" y="61"/>
                  </a:lnTo>
                  <a:lnTo>
                    <a:pt x="4" y="74"/>
                  </a:lnTo>
                  <a:lnTo>
                    <a:pt x="15" y="109"/>
                  </a:lnTo>
                  <a:lnTo>
                    <a:pt x="31" y="149"/>
                  </a:lnTo>
                  <a:lnTo>
                    <a:pt x="48" y="192"/>
                  </a:lnTo>
                  <a:lnTo>
                    <a:pt x="68" y="230"/>
                  </a:lnTo>
                  <a:lnTo>
                    <a:pt x="76" y="247"/>
                  </a:lnTo>
                  <a:lnTo>
                    <a:pt x="81" y="265"/>
                  </a:lnTo>
                  <a:lnTo>
                    <a:pt x="83" y="293"/>
                  </a:lnTo>
                  <a:lnTo>
                    <a:pt x="83" y="350"/>
                  </a:lnTo>
                  <a:lnTo>
                    <a:pt x="85" y="566"/>
                  </a:lnTo>
                  <a:lnTo>
                    <a:pt x="343" y="566"/>
                  </a:lnTo>
                  <a:close/>
                </a:path>
              </a:pathLst>
            </a:custGeom>
            <a:solidFill>
              <a:srgbClr val="EF90B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8" name="任意多边形 312187"/>
            <p:cNvSpPr/>
            <p:nvPr/>
          </p:nvSpPr>
          <p:spPr>
            <a:xfrm>
              <a:off x="3350" y="2423"/>
              <a:ext cx="428" cy="562"/>
            </a:xfrm>
            <a:custGeom>
              <a:rect l="0" t="0" r="0" b="0"/>
              <a:pathLst>
                <a:path w="428" h="562">
                  <a:moveTo>
                    <a:pt x="341" y="562"/>
                  </a:moveTo>
                  <a:lnTo>
                    <a:pt x="341" y="357"/>
                  </a:lnTo>
                  <a:lnTo>
                    <a:pt x="341" y="317"/>
                  </a:lnTo>
                  <a:lnTo>
                    <a:pt x="341" y="289"/>
                  </a:lnTo>
                  <a:lnTo>
                    <a:pt x="343" y="276"/>
                  </a:lnTo>
                  <a:lnTo>
                    <a:pt x="345" y="263"/>
                  </a:lnTo>
                  <a:lnTo>
                    <a:pt x="350" y="247"/>
                  </a:lnTo>
                  <a:lnTo>
                    <a:pt x="354" y="232"/>
                  </a:lnTo>
                  <a:lnTo>
                    <a:pt x="367" y="199"/>
                  </a:lnTo>
                  <a:lnTo>
                    <a:pt x="385" y="160"/>
                  </a:lnTo>
                  <a:lnTo>
                    <a:pt x="402" y="121"/>
                  </a:lnTo>
                  <a:lnTo>
                    <a:pt x="417" y="88"/>
                  </a:lnTo>
                  <a:lnTo>
                    <a:pt x="424" y="72"/>
                  </a:lnTo>
                  <a:lnTo>
                    <a:pt x="426" y="57"/>
                  </a:lnTo>
                  <a:lnTo>
                    <a:pt x="428" y="42"/>
                  </a:lnTo>
                  <a:lnTo>
                    <a:pt x="426" y="29"/>
                  </a:lnTo>
                  <a:lnTo>
                    <a:pt x="424" y="18"/>
                  </a:lnTo>
                  <a:lnTo>
                    <a:pt x="420" y="9"/>
                  </a:lnTo>
                  <a:lnTo>
                    <a:pt x="413" y="3"/>
                  </a:lnTo>
                  <a:lnTo>
                    <a:pt x="404" y="0"/>
                  </a:lnTo>
                  <a:lnTo>
                    <a:pt x="382" y="0"/>
                  </a:lnTo>
                  <a:lnTo>
                    <a:pt x="358" y="0"/>
                  </a:lnTo>
                  <a:lnTo>
                    <a:pt x="341" y="0"/>
                  </a:lnTo>
                  <a:lnTo>
                    <a:pt x="332" y="3"/>
                  </a:lnTo>
                  <a:lnTo>
                    <a:pt x="323" y="3"/>
                  </a:lnTo>
                  <a:lnTo>
                    <a:pt x="313" y="3"/>
                  </a:lnTo>
                  <a:lnTo>
                    <a:pt x="112" y="3"/>
                  </a:lnTo>
                  <a:lnTo>
                    <a:pt x="101" y="3"/>
                  </a:lnTo>
                  <a:lnTo>
                    <a:pt x="88" y="3"/>
                  </a:lnTo>
                  <a:lnTo>
                    <a:pt x="66" y="3"/>
                  </a:lnTo>
                  <a:lnTo>
                    <a:pt x="26" y="3"/>
                  </a:lnTo>
                  <a:lnTo>
                    <a:pt x="18" y="5"/>
                  </a:lnTo>
                  <a:lnTo>
                    <a:pt x="11" y="9"/>
                  </a:lnTo>
                  <a:lnTo>
                    <a:pt x="7" y="16"/>
                  </a:lnTo>
                  <a:lnTo>
                    <a:pt x="2" y="24"/>
                  </a:lnTo>
                  <a:lnTo>
                    <a:pt x="0" y="35"/>
                  </a:lnTo>
                  <a:lnTo>
                    <a:pt x="0" y="48"/>
                  </a:lnTo>
                  <a:lnTo>
                    <a:pt x="0" y="62"/>
                  </a:lnTo>
                  <a:lnTo>
                    <a:pt x="4" y="75"/>
                  </a:lnTo>
                  <a:lnTo>
                    <a:pt x="15" y="107"/>
                  </a:lnTo>
                  <a:lnTo>
                    <a:pt x="31" y="149"/>
                  </a:lnTo>
                  <a:lnTo>
                    <a:pt x="48" y="190"/>
                  </a:lnTo>
                  <a:lnTo>
                    <a:pt x="66" y="228"/>
                  </a:lnTo>
                  <a:lnTo>
                    <a:pt x="74" y="245"/>
                  </a:lnTo>
                  <a:lnTo>
                    <a:pt x="81" y="260"/>
                  </a:lnTo>
                  <a:lnTo>
                    <a:pt x="83" y="291"/>
                  </a:lnTo>
                  <a:lnTo>
                    <a:pt x="83" y="348"/>
                  </a:lnTo>
                  <a:lnTo>
                    <a:pt x="83" y="562"/>
                  </a:lnTo>
                  <a:lnTo>
                    <a:pt x="341" y="562"/>
                  </a:lnTo>
                  <a:close/>
                </a:path>
              </a:pathLst>
            </a:custGeom>
            <a:solidFill>
              <a:srgbClr val="EE8DB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89" name="任意多边形 312188"/>
            <p:cNvSpPr/>
            <p:nvPr/>
          </p:nvSpPr>
          <p:spPr>
            <a:xfrm>
              <a:off x="3352" y="2426"/>
              <a:ext cx="424" cy="559"/>
            </a:xfrm>
            <a:custGeom>
              <a:rect l="0" t="0" r="0" b="0"/>
              <a:pathLst>
                <a:path w="422" h="559">
                  <a:moveTo>
                    <a:pt x="339" y="559"/>
                  </a:moveTo>
                  <a:lnTo>
                    <a:pt x="339" y="354"/>
                  </a:lnTo>
                  <a:lnTo>
                    <a:pt x="339" y="314"/>
                  </a:lnTo>
                  <a:lnTo>
                    <a:pt x="339" y="286"/>
                  </a:lnTo>
                  <a:lnTo>
                    <a:pt x="341" y="273"/>
                  </a:lnTo>
                  <a:lnTo>
                    <a:pt x="343" y="260"/>
                  </a:lnTo>
                  <a:lnTo>
                    <a:pt x="345" y="244"/>
                  </a:lnTo>
                  <a:lnTo>
                    <a:pt x="352" y="229"/>
                  </a:lnTo>
                  <a:lnTo>
                    <a:pt x="365" y="196"/>
                  </a:lnTo>
                  <a:lnTo>
                    <a:pt x="383" y="157"/>
                  </a:lnTo>
                  <a:lnTo>
                    <a:pt x="400" y="118"/>
                  </a:lnTo>
                  <a:lnTo>
                    <a:pt x="415" y="87"/>
                  </a:lnTo>
                  <a:lnTo>
                    <a:pt x="420" y="72"/>
                  </a:lnTo>
                  <a:lnTo>
                    <a:pt x="424" y="56"/>
                  </a:lnTo>
                  <a:lnTo>
                    <a:pt x="424" y="41"/>
                  </a:lnTo>
                  <a:lnTo>
                    <a:pt x="424" y="28"/>
                  </a:lnTo>
                  <a:lnTo>
                    <a:pt x="422" y="17"/>
                  </a:lnTo>
                  <a:lnTo>
                    <a:pt x="415" y="6"/>
                  </a:lnTo>
                  <a:lnTo>
                    <a:pt x="409" y="2"/>
                  </a:lnTo>
                  <a:lnTo>
                    <a:pt x="402" y="0"/>
                  </a:lnTo>
                  <a:lnTo>
                    <a:pt x="380" y="0"/>
                  </a:lnTo>
                  <a:lnTo>
                    <a:pt x="356" y="0"/>
                  </a:lnTo>
                  <a:lnTo>
                    <a:pt x="339" y="0"/>
                  </a:lnTo>
                  <a:lnTo>
                    <a:pt x="330" y="0"/>
                  </a:lnTo>
                  <a:lnTo>
                    <a:pt x="321" y="2"/>
                  </a:lnTo>
                  <a:lnTo>
                    <a:pt x="311" y="2"/>
                  </a:lnTo>
                  <a:lnTo>
                    <a:pt x="112" y="2"/>
                  </a:lnTo>
                  <a:lnTo>
                    <a:pt x="99" y="2"/>
                  </a:lnTo>
                  <a:lnTo>
                    <a:pt x="88" y="2"/>
                  </a:lnTo>
                  <a:lnTo>
                    <a:pt x="66" y="2"/>
                  </a:lnTo>
                  <a:lnTo>
                    <a:pt x="27" y="2"/>
                  </a:lnTo>
                  <a:lnTo>
                    <a:pt x="18" y="4"/>
                  </a:lnTo>
                  <a:lnTo>
                    <a:pt x="11" y="8"/>
                  </a:lnTo>
                  <a:lnTo>
                    <a:pt x="7" y="15"/>
                  </a:lnTo>
                  <a:lnTo>
                    <a:pt x="2" y="24"/>
                  </a:lnTo>
                  <a:lnTo>
                    <a:pt x="0" y="34"/>
                  </a:lnTo>
                  <a:lnTo>
                    <a:pt x="0" y="45"/>
                  </a:lnTo>
                  <a:lnTo>
                    <a:pt x="0" y="59"/>
                  </a:lnTo>
                  <a:lnTo>
                    <a:pt x="5" y="74"/>
                  </a:lnTo>
                  <a:lnTo>
                    <a:pt x="16" y="107"/>
                  </a:lnTo>
                  <a:lnTo>
                    <a:pt x="31" y="146"/>
                  </a:lnTo>
                  <a:lnTo>
                    <a:pt x="48" y="187"/>
                  </a:lnTo>
                  <a:lnTo>
                    <a:pt x="66" y="227"/>
                  </a:lnTo>
                  <a:lnTo>
                    <a:pt x="75" y="242"/>
                  </a:lnTo>
                  <a:lnTo>
                    <a:pt x="79" y="257"/>
                  </a:lnTo>
                  <a:lnTo>
                    <a:pt x="81" y="288"/>
                  </a:lnTo>
                  <a:lnTo>
                    <a:pt x="83" y="345"/>
                  </a:lnTo>
                  <a:lnTo>
                    <a:pt x="83" y="559"/>
                  </a:lnTo>
                  <a:lnTo>
                    <a:pt x="339" y="559"/>
                  </a:lnTo>
                  <a:close/>
                </a:path>
              </a:pathLst>
            </a:custGeom>
            <a:solidFill>
              <a:srgbClr val="EE8CB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0" name="任意多边形 312189"/>
            <p:cNvSpPr/>
            <p:nvPr/>
          </p:nvSpPr>
          <p:spPr>
            <a:xfrm>
              <a:off x="3354" y="2428"/>
              <a:ext cx="422" cy="557"/>
            </a:xfrm>
            <a:custGeom>
              <a:rect l="0" t="0" r="0" b="0"/>
              <a:pathLst>
                <a:path w="422" h="557">
                  <a:moveTo>
                    <a:pt x="337" y="557"/>
                  </a:moveTo>
                  <a:lnTo>
                    <a:pt x="337" y="352"/>
                  </a:lnTo>
                  <a:lnTo>
                    <a:pt x="337" y="312"/>
                  </a:lnTo>
                  <a:lnTo>
                    <a:pt x="337" y="284"/>
                  </a:lnTo>
                  <a:lnTo>
                    <a:pt x="339" y="271"/>
                  </a:lnTo>
                  <a:lnTo>
                    <a:pt x="341" y="258"/>
                  </a:lnTo>
                  <a:lnTo>
                    <a:pt x="343" y="242"/>
                  </a:lnTo>
                  <a:lnTo>
                    <a:pt x="350" y="227"/>
                  </a:lnTo>
                  <a:lnTo>
                    <a:pt x="363" y="194"/>
                  </a:lnTo>
                  <a:lnTo>
                    <a:pt x="381" y="155"/>
                  </a:lnTo>
                  <a:lnTo>
                    <a:pt x="398" y="116"/>
                  </a:lnTo>
                  <a:lnTo>
                    <a:pt x="411" y="85"/>
                  </a:lnTo>
                  <a:lnTo>
                    <a:pt x="418" y="70"/>
                  </a:lnTo>
                  <a:lnTo>
                    <a:pt x="420" y="54"/>
                  </a:lnTo>
                  <a:lnTo>
                    <a:pt x="422" y="41"/>
                  </a:lnTo>
                  <a:lnTo>
                    <a:pt x="420" y="28"/>
                  </a:lnTo>
                  <a:lnTo>
                    <a:pt x="418" y="15"/>
                  </a:lnTo>
                  <a:lnTo>
                    <a:pt x="413" y="6"/>
                  </a:lnTo>
                  <a:lnTo>
                    <a:pt x="407" y="2"/>
                  </a:lnTo>
                  <a:lnTo>
                    <a:pt x="398" y="0"/>
                  </a:lnTo>
                  <a:lnTo>
                    <a:pt x="376" y="0"/>
                  </a:lnTo>
                  <a:lnTo>
                    <a:pt x="354" y="0"/>
                  </a:lnTo>
                  <a:lnTo>
                    <a:pt x="335" y="0"/>
                  </a:lnTo>
                  <a:lnTo>
                    <a:pt x="328" y="0"/>
                  </a:lnTo>
                  <a:lnTo>
                    <a:pt x="319" y="2"/>
                  </a:lnTo>
                  <a:lnTo>
                    <a:pt x="309" y="2"/>
                  </a:lnTo>
                  <a:lnTo>
                    <a:pt x="110" y="2"/>
                  </a:lnTo>
                  <a:lnTo>
                    <a:pt x="99" y="2"/>
                  </a:lnTo>
                  <a:lnTo>
                    <a:pt x="88" y="2"/>
                  </a:lnTo>
                  <a:lnTo>
                    <a:pt x="66" y="2"/>
                  </a:lnTo>
                  <a:lnTo>
                    <a:pt x="27" y="2"/>
                  </a:lnTo>
                  <a:lnTo>
                    <a:pt x="18" y="4"/>
                  </a:lnTo>
                  <a:lnTo>
                    <a:pt x="11" y="8"/>
                  </a:lnTo>
                  <a:lnTo>
                    <a:pt x="5" y="15"/>
                  </a:lnTo>
                  <a:lnTo>
                    <a:pt x="3" y="24"/>
                  </a:lnTo>
                  <a:lnTo>
                    <a:pt x="0" y="35"/>
                  </a:lnTo>
                  <a:lnTo>
                    <a:pt x="0" y="46"/>
                  </a:lnTo>
                  <a:lnTo>
                    <a:pt x="0" y="59"/>
                  </a:lnTo>
                  <a:lnTo>
                    <a:pt x="5" y="72"/>
                  </a:lnTo>
                  <a:lnTo>
                    <a:pt x="16" y="105"/>
                  </a:lnTo>
                  <a:lnTo>
                    <a:pt x="31" y="144"/>
                  </a:lnTo>
                  <a:lnTo>
                    <a:pt x="49" y="185"/>
                  </a:lnTo>
                  <a:lnTo>
                    <a:pt x="66" y="225"/>
                  </a:lnTo>
                  <a:lnTo>
                    <a:pt x="75" y="240"/>
                  </a:lnTo>
                  <a:lnTo>
                    <a:pt x="79" y="255"/>
                  </a:lnTo>
                  <a:lnTo>
                    <a:pt x="81" y="286"/>
                  </a:lnTo>
                  <a:lnTo>
                    <a:pt x="81" y="343"/>
                  </a:lnTo>
                  <a:lnTo>
                    <a:pt x="84" y="557"/>
                  </a:lnTo>
                  <a:lnTo>
                    <a:pt x="337" y="557"/>
                  </a:lnTo>
                  <a:close/>
                </a:path>
              </a:pathLst>
            </a:custGeom>
            <a:solidFill>
              <a:srgbClr val="EE8A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1" name="任意多边形 312190"/>
            <p:cNvSpPr/>
            <p:nvPr/>
          </p:nvSpPr>
          <p:spPr>
            <a:xfrm>
              <a:off x="3357" y="2428"/>
              <a:ext cx="417" cy="557"/>
            </a:xfrm>
            <a:custGeom>
              <a:rect l="0" t="0" r="0" b="0"/>
              <a:pathLst>
                <a:path w="417" h="557">
                  <a:moveTo>
                    <a:pt x="334" y="557"/>
                  </a:moveTo>
                  <a:lnTo>
                    <a:pt x="334" y="349"/>
                  </a:lnTo>
                  <a:lnTo>
                    <a:pt x="334" y="312"/>
                  </a:lnTo>
                  <a:lnTo>
                    <a:pt x="334" y="284"/>
                  </a:lnTo>
                  <a:lnTo>
                    <a:pt x="334" y="271"/>
                  </a:lnTo>
                  <a:lnTo>
                    <a:pt x="336" y="258"/>
                  </a:lnTo>
                  <a:lnTo>
                    <a:pt x="340" y="242"/>
                  </a:lnTo>
                  <a:lnTo>
                    <a:pt x="347" y="227"/>
                  </a:lnTo>
                  <a:lnTo>
                    <a:pt x="360" y="196"/>
                  </a:lnTo>
                  <a:lnTo>
                    <a:pt x="375" y="157"/>
                  </a:lnTo>
                  <a:lnTo>
                    <a:pt x="393" y="118"/>
                  </a:lnTo>
                  <a:lnTo>
                    <a:pt x="408" y="87"/>
                  </a:lnTo>
                  <a:lnTo>
                    <a:pt x="413" y="72"/>
                  </a:lnTo>
                  <a:lnTo>
                    <a:pt x="417" y="57"/>
                  </a:lnTo>
                  <a:lnTo>
                    <a:pt x="417" y="41"/>
                  </a:lnTo>
                  <a:lnTo>
                    <a:pt x="417" y="28"/>
                  </a:lnTo>
                  <a:lnTo>
                    <a:pt x="415" y="17"/>
                  </a:lnTo>
                  <a:lnTo>
                    <a:pt x="410" y="8"/>
                  </a:lnTo>
                  <a:lnTo>
                    <a:pt x="404" y="2"/>
                  </a:lnTo>
                  <a:lnTo>
                    <a:pt x="395" y="0"/>
                  </a:lnTo>
                  <a:lnTo>
                    <a:pt x="373" y="2"/>
                  </a:lnTo>
                  <a:lnTo>
                    <a:pt x="351" y="2"/>
                  </a:lnTo>
                  <a:lnTo>
                    <a:pt x="332" y="2"/>
                  </a:lnTo>
                  <a:lnTo>
                    <a:pt x="325" y="2"/>
                  </a:lnTo>
                  <a:lnTo>
                    <a:pt x="316" y="2"/>
                  </a:lnTo>
                  <a:lnTo>
                    <a:pt x="306" y="4"/>
                  </a:lnTo>
                  <a:lnTo>
                    <a:pt x="109" y="4"/>
                  </a:lnTo>
                  <a:lnTo>
                    <a:pt x="98" y="2"/>
                  </a:lnTo>
                  <a:lnTo>
                    <a:pt x="85" y="4"/>
                  </a:lnTo>
                  <a:lnTo>
                    <a:pt x="65" y="2"/>
                  </a:lnTo>
                  <a:lnTo>
                    <a:pt x="26" y="4"/>
                  </a:lnTo>
                  <a:lnTo>
                    <a:pt x="17" y="6"/>
                  </a:lnTo>
                  <a:lnTo>
                    <a:pt x="11" y="11"/>
                  </a:lnTo>
                  <a:lnTo>
                    <a:pt x="4" y="17"/>
                  </a:lnTo>
                  <a:lnTo>
                    <a:pt x="2" y="26"/>
                  </a:lnTo>
                  <a:lnTo>
                    <a:pt x="0" y="35"/>
                  </a:lnTo>
                  <a:lnTo>
                    <a:pt x="0" y="48"/>
                  </a:lnTo>
                  <a:lnTo>
                    <a:pt x="0" y="61"/>
                  </a:lnTo>
                  <a:lnTo>
                    <a:pt x="2" y="74"/>
                  </a:lnTo>
                  <a:lnTo>
                    <a:pt x="13" y="107"/>
                  </a:lnTo>
                  <a:lnTo>
                    <a:pt x="30" y="146"/>
                  </a:lnTo>
                  <a:lnTo>
                    <a:pt x="48" y="188"/>
                  </a:lnTo>
                  <a:lnTo>
                    <a:pt x="65" y="225"/>
                  </a:lnTo>
                  <a:lnTo>
                    <a:pt x="72" y="240"/>
                  </a:lnTo>
                  <a:lnTo>
                    <a:pt x="78" y="255"/>
                  </a:lnTo>
                  <a:lnTo>
                    <a:pt x="81" y="286"/>
                  </a:lnTo>
                  <a:lnTo>
                    <a:pt x="81" y="341"/>
                  </a:lnTo>
                  <a:lnTo>
                    <a:pt x="83" y="557"/>
                  </a:lnTo>
                  <a:lnTo>
                    <a:pt x="334" y="557"/>
                  </a:lnTo>
                  <a:close/>
                </a:path>
              </a:pathLst>
            </a:custGeom>
            <a:solidFill>
              <a:srgbClr val="ED8AB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2" name="任意多边形 312191"/>
            <p:cNvSpPr/>
            <p:nvPr/>
          </p:nvSpPr>
          <p:spPr>
            <a:xfrm>
              <a:off x="3359" y="2430"/>
              <a:ext cx="415" cy="555"/>
            </a:xfrm>
            <a:custGeom>
              <a:rect l="0" t="0" r="0" b="0"/>
              <a:pathLst>
                <a:path w="415" h="555">
                  <a:moveTo>
                    <a:pt x="332" y="555"/>
                  </a:moveTo>
                  <a:lnTo>
                    <a:pt x="332" y="347"/>
                  </a:lnTo>
                  <a:lnTo>
                    <a:pt x="332" y="310"/>
                  </a:lnTo>
                  <a:lnTo>
                    <a:pt x="332" y="282"/>
                  </a:lnTo>
                  <a:lnTo>
                    <a:pt x="332" y="269"/>
                  </a:lnTo>
                  <a:lnTo>
                    <a:pt x="334" y="256"/>
                  </a:lnTo>
                  <a:lnTo>
                    <a:pt x="338" y="242"/>
                  </a:lnTo>
                  <a:lnTo>
                    <a:pt x="345" y="225"/>
                  </a:lnTo>
                  <a:lnTo>
                    <a:pt x="356" y="194"/>
                  </a:lnTo>
                  <a:lnTo>
                    <a:pt x="373" y="155"/>
                  </a:lnTo>
                  <a:lnTo>
                    <a:pt x="391" y="116"/>
                  </a:lnTo>
                  <a:lnTo>
                    <a:pt x="406" y="85"/>
                  </a:lnTo>
                  <a:lnTo>
                    <a:pt x="411" y="70"/>
                  </a:lnTo>
                  <a:lnTo>
                    <a:pt x="415" y="57"/>
                  </a:lnTo>
                  <a:lnTo>
                    <a:pt x="415" y="41"/>
                  </a:lnTo>
                  <a:lnTo>
                    <a:pt x="415" y="28"/>
                  </a:lnTo>
                  <a:lnTo>
                    <a:pt x="411" y="17"/>
                  </a:lnTo>
                  <a:lnTo>
                    <a:pt x="406" y="9"/>
                  </a:lnTo>
                  <a:lnTo>
                    <a:pt x="400" y="2"/>
                  </a:lnTo>
                  <a:lnTo>
                    <a:pt x="393" y="0"/>
                  </a:lnTo>
                  <a:lnTo>
                    <a:pt x="371" y="0"/>
                  </a:lnTo>
                  <a:lnTo>
                    <a:pt x="347" y="2"/>
                  </a:lnTo>
                  <a:lnTo>
                    <a:pt x="330" y="2"/>
                  </a:lnTo>
                  <a:lnTo>
                    <a:pt x="323" y="2"/>
                  </a:lnTo>
                  <a:lnTo>
                    <a:pt x="314" y="2"/>
                  </a:lnTo>
                  <a:lnTo>
                    <a:pt x="304" y="2"/>
                  </a:lnTo>
                  <a:lnTo>
                    <a:pt x="109" y="2"/>
                  </a:lnTo>
                  <a:lnTo>
                    <a:pt x="96" y="2"/>
                  </a:lnTo>
                  <a:lnTo>
                    <a:pt x="85" y="2"/>
                  </a:lnTo>
                  <a:lnTo>
                    <a:pt x="63" y="2"/>
                  </a:lnTo>
                  <a:lnTo>
                    <a:pt x="26" y="2"/>
                  </a:lnTo>
                  <a:lnTo>
                    <a:pt x="17" y="4"/>
                  </a:lnTo>
                  <a:lnTo>
                    <a:pt x="11" y="9"/>
                  </a:lnTo>
                  <a:lnTo>
                    <a:pt x="4" y="15"/>
                  </a:lnTo>
                  <a:lnTo>
                    <a:pt x="2" y="24"/>
                  </a:lnTo>
                  <a:lnTo>
                    <a:pt x="0" y="35"/>
                  </a:lnTo>
                  <a:lnTo>
                    <a:pt x="0" y="46"/>
                  </a:lnTo>
                  <a:lnTo>
                    <a:pt x="0" y="59"/>
                  </a:lnTo>
                  <a:lnTo>
                    <a:pt x="2" y="72"/>
                  </a:lnTo>
                  <a:lnTo>
                    <a:pt x="13" y="105"/>
                  </a:lnTo>
                  <a:lnTo>
                    <a:pt x="30" y="144"/>
                  </a:lnTo>
                  <a:lnTo>
                    <a:pt x="48" y="186"/>
                  </a:lnTo>
                  <a:lnTo>
                    <a:pt x="63" y="223"/>
                  </a:lnTo>
                  <a:lnTo>
                    <a:pt x="72" y="238"/>
                  </a:lnTo>
                  <a:lnTo>
                    <a:pt x="76" y="253"/>
                  </a:lnTo>
                  <a:lnTo>
                    <a:pt x="81" y="284"/>
                  </a:lnTo>
                  <a:lnTo>
                    <a:pt x="81" y="339"/>
                  </a:lnTo>
                  <a:lnTo>
                    <a:pt x="81" y="555"/>
                  </a:lnTo>
                  <a:lnTo>
                    <a:pt x="332" y="555"/>
                  </a:lnTo>
                  <a:close/>
                </a:path>
              </a:pathLst>
            </a:custGeom>
            <a:solidFill>
              <a:srgbClr val="ED88B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3" name="任意多边形 312192"/>
            <p:cNvSpPr/>
            <p:nvPr/>
          </p:nvSpPr>
          <p:spPr>
            <a:xfrm>
              <a:off x="3359" y="2432"/>
              <a:ext cx="415" cy="553"/>
            </a:xfrm>
            <a:custGeom>
              <a:rect l="0" t="0" r="0" b="0"/>
              <a:pathLst>
                <a:path w="415" h="553">
                  <a:moveTo>
                    <a:pt x="330" y="553"/>
                  </a:moveTo>
                  <a:lnTo>
                    <a:pt x="332" y="345"/>
                  </a:lnTo>
                  <a:lnTo>
                    <a:pt x="332" y="306"/>
                  </a:lnTo>
                  <a:lnTo>
                    <a:pt x="332" y="280"/>
                  </a:lnTo>
                  <a:lnTo>
                    <a:pt x="332" y="267"/>
                  </a:lnTo>
                  <a:lnTo>
                    <a:pt x="334" y="254"/>
                  </a:lnTo>
                  <a:lnTo>
                    <a:pt x="338" y="240"/>
                  </a:lnTo>
                  <a:lnTo>
                    <a:pt x="343" y="223"/>
                  </a:lnTo>
                  <a:lnTo>
                    <a:pt x="356" y="192"/>
                  </a:lnTo>
                  <a:lnTo>
                    <a:pt x="373" y="153"/>
                  </a:lnTo>
                  <a:lnTo>
                    <a:pt x="391" y="116"/>
                  </a:lnTo>
                  <a:lnTo>
                    <a:pt x="404" y="85"/>
                  </a:lnTo>
                  <a:lnTo>
                    <a:pt x="411" y="70"/>
                  </a:lnTo>
                  <a:lnTo>
                    <a:pt x="413" y="55"/>
                  </a:lnTo>
                  <a:lnTo>
                    <a:pt x="415" y="42"/>
                  </a:lnTo>
                  <a:lnTo>
                    <a:pt x="413" y="28"/>
                  </a:lnTo>
                  <a:lnTo>
                    <a:pt x="411" y="18"/>
                  </a:lnTo>
                  <a:lnTo>
                    <a:pt x="406" y="9"/>
                  </a:lnTo>
                  <a:lnTo>
                    <a:pt x="400" y="2"/>
                  </a:lnTo>
                  <a:lnTo>
                    <a:pt x="391" y="0"/>
                  </a:lnTo>
                  <a:lnTo>
                    <a:pt x="371" y="0"/>
                  </a:lnTo>
                  <a:lnTo>
                    <a:pt x="347" y="0"/>
                  </a:lnTo>
                  <a:lnTo>
                    <a:pt x="330" y="2"/>
                  </a:lnTo>
                  <a:lnTo>
                    <a:pt x="323" y="2"/>
                  </a:lnTo>
                  <a:lnTo>
                    <a:pt x="314" y="2"/>
                  </a:lnTo>
                  <a:lnTo>
                    <a:pt x="304" y="2"/>
                  </a:lnTo>
                  <a:lnTo>
                    <a:pt x="109" y="2"/>
                  </a:lnTo>
                  <a:lnTo>
                    <a:pt x="98" y="2"/>
                  </a:lnTo>
                  <a:lnTo>
                    <a:pt x="87" y="2"/>
                  </a:lnTo>
                  <a:lnTo>
                    <a:pt x="65" y="2"/>
                  </a:lnTo>
                  <a:lnTo>
                    <a:pt x="28" y="2"/>
                  </a:lnTo>
                  <a:lnTo>
                    <a:pt x="20" y="4"/>
                  </a:lnTo>
                  <a:lnTo>
                    <a:pt x="13" y="9"/>
                  </a:lnTo>
                  <a:lnTo>
                    <a:pt x="6" y="15"/>
                  </a:lnTo>
                  <a:lnTo>
                    <a:pt x="4" y="24"/>
                  </a:lnTo>
                  <a:lnTo>
                    <a:pt x="2" y="35"/>
                  </a:lnTo>
                  <a:lnTo>
                    <a:pt x="0" y="46"/>
                  </a:lnTo>
                  <a:lnTo>
                    <a:pt x="2" y="59"/>
                  </a:lnTo>
                  <a:lnTo>
                    <a:pt x="4" y="72"/>
                  </a:lnTo>
                  <a:lnTo>
                    <a:pt x="15" y="105"/>
                  </a:lnTo>
                  <a:lnTo>
                    <a:pt x="30" y="142"/>
                  </a:lnTo>
                  <a:lnTo>
                    <a:pt x="48" y="184"/>
                  </a:lnTo>
                  <a:lnTo>
                    <a:pt x="65" y="221"/>
                  </a:lnTo>
                  <a:lnTo>
                    <a:pt x="74" y="236"/>
                  </a:lnTo>
                  <a:lnTo>
                    <a:pt x="79" y="251"/>
                  </a:lnTo>
                  <a:lnTo>
                    <a:pt x="81" y="280"/>
                  </a:lnTo>
                  <a:lnTo>
                    <a:pt x="81" y="337"/>
                  </a:lnTo>
                  <a:lnTo>
                    <a:pt x="83" y="553"/>
                  </a:lnTo>
                  <a:lnTo>
                    <a:pt x="330" y="553"/>
                  </a:lnTo>
                  <a:close/>
                </a:path>
              </a:pathLst>
            </a:custGeom>
            <a:solidFill>
              <a:srgbClr val="ED86B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4" name="任意多边形 312193"/>
            <p:cNvSpPr/>
            <p:nvPr/>
          </p:nvSpPr>
          <p:spPr>
            <a:xfrm>
              <a:off x="3361" y="2434"/>
              <a:ext cx="411" cy="551"/>
            </a:xfrm>
            <a:custGeom>
              <a:rect l="0" t="0" r="0" b="0"/>
              <a:pathLst>
                <a:path w="411" h="551">
                  <a:moveTo>
                    <a:pt x="328" y="551"/>
                  </a:moveTo>
                  <a:lnTo>
                    <a:pt x="330" y="341"/>
                  </a:lnTo>
                  <a:lnTo>
                    <a:pt x="328" y="304"/>
                  </a:lnTo>
                  <a:lnTo>
                    <a:pt x="330" y="278"/>
                  </a:lnTo>
                  <a:lnTo>
                    <a:pt x="330" y="265"/>
                  </a:lnTo>
                  <a:lnTo>
                    <a:pt x="332" y="252"/>
                  </a:lnTo>
                  <a:lnTo>
                    <a:pt x="336" y="238"/>
                  </a:lnTo>
                  <a:lnTo>
                    <a:pt x="341" y="221"/>
                  </a:lnTo>
                  <a:lnTo>
                    <a:pt x="354" y="190"/>
                  </a:lnTo>
                  <a:lnTo>
                    <a:pt x="371" y="153"/>
                  </a:lnTo>
                  <a:lnTo>
                    <a:pt x="387" y="114"/>
                  </a:lnTo>
                  <a:lnTo>
                    <a:pt x="402" y="83"/>
                  </a:lnTo>
                  <a:lnTo>
                    <a:pt x="406" y="70"/>
                  </a:lnTo>
                  <a:lnTo>
                    <a:pt x="411" y="55"/>
                  </a:lnTo>
                  <a:lnTo>
                    <a:pt x="411" y="40"/>
                  </a:lnTo>
                  <a:lnTo>
                    <a:pt x="411" y="29"/>
                  </a:lnTo>
                  <a:lnTo>
                    <a:pt x="409" y="16"/>
                  </a:lnTo>
                  <a:lnTo>
                    <a:pt x="402" y="7"/>
                  </a:lnTo>
                  <a:lnTo>
                    <a:pt x="398" y="2"/>
                  </a:lnTo>
                  <a:lnTo>
                    <a:pt x="389" y="0"/>
                  </a:lnTo>
                  <a:lnTo>
                    <a:pt x="367" y="0"/>
                  </a:lnTo>
                  <a:lnTo>
                    <a:pt x="345" y="0"/>
                  </a:lnTo>
                  <a:lnTo>
                    <a:pt x="328" y="0"/>
                  </a:lnTo>
                  <a:lnTo>
                    <a:pt x="321" y="0"/>
                  </a:lnTo>
                  <a:lnTo>
                    <a:pt x="312" y="2"/>
                  </a:lnTo>
                  <a:lnTo>
                    <a:pt x="302" y="2"/>
                  </a:lnTo>
                  <a:lnTo>
                    <a:pt x="109" y="2"/>
                  </a:lnTo>
                  <a:lnTo>
                    <a:pt x="98" y="2"/>
                  </a:lnTo>
                  <a:lnTo>
                    <a:pt x="87" y="2"/>
                  </a:lnTo>
                  <a:lnTo>
                    <a:pt x="66" y="2"/>
                  </a:lnTo>
                  <a:lnTo>
                    <a:pt x="28" y="2"/>
                  </a:lnTo>
                  <a:lnTo>
                    <a:pt x="20" y="5"/>
                  </a:lnTo>
                  <a:lnTo>
                    <a:pt x="13" y="9"/>
                  </a:lnTo>
                  <a:lnTo>
                    <a:pt x="7" y="16"/>
                  </a:lnTo>
                  <a:lnTo>
                    <a:pt x="4" y="24"/>
                  </a:lnTo>
                  <a:lnTo>
                    <a:pt x="2" y="35"/>
                  </a:lnTo>
                  <a:lnTo>
                    <a:pt x="0" y="46"/>
                  </a:lnTo>
                  <a:lnTo>
                    <a:pt x="2" y="57"/>
                  </a:lnTo>
                  <a:lnTo>
                    <a:pt x="4" y="70"/>
                  </a:lnTo>
                  <a:lnTo>
                    <a:pt x="15" y="103"/>
                  </a:lnTo>
                  <a:lnTo>
                    <a:pt x="31" y="142"/>
                  </a:lnTo>
                  <a:lnTo>
                    <a:pt x="48" y="182"/>
                  </a:lnTo>
                  <a:lnTo>
                    <a:pt x="66" y="219"/>
                  </a:lnTo>
                  <a:lnTo>
                    <a:pt x="74" y="234"/>
                  </a:lnTo>
                  <a:lnTo>
                    <a:pt x="79" y="249"/>
                  </a:lnTo>
                  <a:lnTo>
                    <a:pt x="81" y="278"/>
                  </a:lnTo>
                  <a:lnTo>
                    <a:pt x="81" y="332"/>
                  </a:lnTo>
                  <a:lnTo>
                    <a:pt x="83" y="551"/>
                  </a:lnTo>
                  <a:lnTo>
                    <a:pt x="328" y="551"/>
                  </a:lnTo>
                  <a:close/>
                </a:path>
              </a:pathLst>
            </a:custGeom>
            <a:solidFill>
              <a:srgbClr val="ED84A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5" name="任意多边形 312194"/>
            <p:cNvSpPr/>
            <p:nvPr/>
          </p:nvSpPr>
          <p:spPr>
            <a:xfrm>
              <a:off x="3363" y="2436"/>
              <a:ext cx="409" cy="549"/>
            </a:xfrm>
            <a:custGeom>
              <a:rect l="0" t="0" r="0" b="0"/>
              <a:pathLst>
                <a:path w="409" h="549">
                  <a:moveTo>
                    <a:pt x="326" y="549"/>
                  </a:moveTo>
                  <a:lnTo>
                    <a:pt x="326" y="339"/>
                  </a:lnTo>
                  <a:lnTo>
                    <a:pt x="326" y="302"/>
                  </a:lnTo>
                  <a:lnTo>
                    <a:pt x="326" y="274"/>
                  </a:lnTo>
                  <a:lnTo>
                    <a:pt x="328" y="263"/>
                  </a:lnTo>
                  <a:lnTo>
                    <a:pt x="330" y="250"/>
                  </a:lnTo>
                  <a:lnTo>
                    <a:pt x="334" y="236"/>
                  </a:lnTo>
                  <a:lnTo>
                    <a:pt x="339" y="219"/>
                  </a:lnTo>
                  <a:lnTo>
                    <a:pt x="352" y="188"/>
                  </a:lnTo>
                  <a:lnTo>
                    <a:pt x="367" y="151"/>
                  </a:lnTo>
                  <a:lnTo>
                    <a:pt x="385" y="114"/>
                  </a:lnTo>
                  <a:lnTo>
                    <a:pt x="398" y="83"/>
                  </a:lnTo>
                  <a:lnTo>
                    <a:pt x="404" y="68"/>
                  </a:lnTo>
                  <a:lnTo>
                    <a:pt x="407" y="55"/>
                  </a:lnTo>
                  <a:lnTo>
                    <a:pt x="409" y="40"/>
                  </a:lnTo>
                  <a:lnTo>
                    <a:pt x="407" y="27"/>
                  </a:lnTo>
                  <a:lnTo>
                    <a:pt x="404" y="16"/>
                  </a:lnTo>
                  <a:lnTo>
                    <a:pt x="400" y="7"/>
                  </a:lnTo>
                  <a:lnTo>
                    <a:pt x="393" y="3"/>
                  </a:lnTo>
                  <a:lnTo>
                    <a:pt x="387" y="0"/>
                  </a:lnTo>
                  <a:lnTo>
                    <a:pt x="365" y="0"/>
                  </a:lnTo>
                  <a:lnTo>
                    <a:pt x="343" y="0"/>
                  </a:lnTo>
                  <a:lnTo>
                    <a:pt x="326" y="0"/>
                  </a:lnTo>
                  <a:lnTo>
                    <a:pt x="319" y="0"/>
                  </a:lnTo>
                  <a:lnTo>
                    <a:pt x="310" y="3"/>
                  </a:lnTo>
                  <a:lnTo>
                    <a:pt x="300" y="3"/>
                  </a:lnTo>
                  <a:lnTo>
                    <a:pt x="107" y="3"/>
                  </a:lnTo>
                  <a:lnTo>
                    <a:pt x="96" y="3"/>
                  </a:lnTo>
                  <a:lnTo>
                    <a:pt x="85" y="3"/>
                  </a:lnTo>
                  <a:lnTo>
                    <a:pt x="66" y="3"/>
                  </a:lnTo>
                  <a:lnTo>
                    <a:pt x="29" y="3"/>
                  </a:lnTo>
                  <a:lnTo>
                    <a:pt x="20" y="5"/>
                  </a:lnTo>
                  <a:lnTo>
                    <a:pt x="13" y="9"/>
                  </a:lnTo>
                  <a:lnTo>
                    <a:pt x="7" y="16"/>
                  </a:lnTo>
                  <a:lnTo>
                    <a:pt x="5" y="24"/>
                  </a:lnTo>
                  <a:lnTo>
                    <a:pt x="2" y="33"/>
                  </a:lnTo>
                  <a:lnTo>
                    <a:pt x="0" y="44"/>
                  </a:lnTo>
                  <a:lnTo>
                    <a:pt x="2" y="57"/>
                  </a:lnTo>
                  <a:lnTo>
                    <a:pt x="5" y="70"/>
                  </a:lnTo>
                  <a:lnTo>
                    <a:pt x="16" y="103"/>
                  </a:lnTo>
                  <a:lnTo>
                    <a:pt x="31" y="140"/>
                  </a:lnTo>
                  <a:lnTo>
                    <a:pt x="48" y="180"/>
                  </a:lnTo>
                  <a:lnTo>
                    <a:pt x="66" y="217"/>
                  </a:lnTo>
                  <a:lnTo>
                    <a:pt x="72" y="232"/>
                  </a:lnTo>
                  <a:lnTo>
                    <a:pt x="79" y="247"/>
                  </a:lnTo>
                  <a:lnTo>
                    <a:pt x="81" y="276"/>
                  </a:lnTo>
                  <a:lnTo>
                    <a:pt x="81" y="330"/>
                  </a:lnTo>
                  <a:lnTo>
                    <a:pt x="81" y="549"/>
                  </a:lnTo>
                  <a:lnTo>
                    <a:pt x="326" y="549"/>
                  </a:lnTo>
                  <a:close/>
                </a:path>
              </a:pathLst>
            </a:custGeom>
            <a:solidFill>
              <a:srgbClr val="EC83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6" name="任意多边形 312195"/>
            <p:cNvSpPr/>
            <p:nvPr/>
          </p:nvSpPr>
          <p:spPr>
            <a:xfrm>
              <a:off x="3365" y="2439"/>
              <a:ext cx="405" cy="546"/>
            </a:xfrm>
            <a:custGeom>
              <a:rect l="0" t="0" r="0" b="0"/>
              <a:pathLst>
                <a:path w="405" h="546">
                  <a:moveTo>
                    <a:pt x="324" y="546"/>
                  </a:moveTo>
                  <a:lnTo>
                    <a:pt x="324" y="336"/>
                  </a:lnTo>
                  <a:lnTo>
                    <a:pt x="324" y="299"/>
                  </a:lnTo>
                  <a:lnTo>
                    <a:pt x="324" y="271"/>
                  </a:lnTo>
                  <a:lnTo>
                    <a:pt x="326" y="260"/>
                  </a:lnTo>
                  <a:lnTo>
                    <a:pt x="328" y="247"/>
                  </a:lnTo>
                  <a:lnTo>
                    <a:pt x="330" y="233"/>
                  </a:lnTo>
                  <a:lnTo>
                    <a:pt x="337" y="216"/>
                  </a:lnTo>
                  <a:lnTo>
                    <a:pt x="350" y="188"/>
                  </a:lnTo>
                  <a:lnTo>
                    <a:pt x="365" y="148"/>
                  </a:lnTo>
                  <a:lnTo>
                    <a:pt x="383" y="111"/>
                  </a:lnTo>
                  <a:lnTo>
                    <a:pt x="396" y="80"/>
                  </a:lnTo>
                  <a:lnTo>
                    <a:pt x="402" y="67"/>
                  </a:lnTo>
                  <a:lnTo>
                    <a:pt x="405" y="52"/>
                  </a:lnTo>
                  <a:lnTo>
                    <a:pt x="405" y="39"/>
                  </a:lnTo>
                  <a:lnTo>
                    <a:pt x="405" y="26"/>
                  </a:lnTo>
                  <a:lnTo>
                    <a:pt x="402" y="15"/>
                  </a:lnTo>
                  <a:lnTo>
                    <a:pt x="398" y="6"/>
                  </a:lnTo>
                  <a:lnTo>
                    <a:pt x="391" y="0"/>
                  </a:lnTo>
                  <a:lnTo>
                    <a:pt x="383" y="0"/>
                  </a:lnTo>
                  <a:lnTo>
                    <a:pt x="363" y="0"/>
                  </a:lnTo>
                  <a:lnTo>
                    <a:pt x="341" y="0"/>
                  </a:lnTo>
                  <a:lnTo>
                    <a:pt x="324" y="0"/>
                  </a:lnTo>
                  <a:lnTo>
                    <a:pt x="315" y="0"/>
                  </a:lnTo>
                  <a:lnTo>
                    <a:pt x="306" y="0"/>
                  </a:lnTo>
                  <a:lnTo>
                    <a:pt x="298" y="2"/>
                  </a:lnTo>
                  <a:lnTo>
                    <a:pt x="107" y="2"/>
                  </a:lnTo>
                  <a:lnTo>
                    <a:pt x="97" y="0"/>
                  </a:lnTo>
                  <a:lnTo>
                    <a:pt x="86" y="2"/>
                  </a:lnTo>
                  <a:lnTo>
                    <a:pt x="64" y="0"/>
                  </a:lnTo>
                  <a:lnTo>
                    <a:pt x="27" y="2"/>
                  </a:lnTo>
                  <a:lnTo>
                    <a:pt x="20" y="4"/>
                  </a:lnTo>
                  <a:lnTo>
                    <a:pt x="14" y="8"/>
                  </a:lnTo>
                  <a:lnTo>
                    <a:pt x="7" y="15"/>
                  </a:lnTo>
                  <a:lnTo>
                    <a:pt x="5" y="21"/>
                  </a:lnTo>
                  <a:lnTo>
                    <a:pt x="3" y="32"/>
                  </a:lnTo>
                  <a:lnTo>
                    <a:pt x="0" y="43"/>
                  </a:lnTo>
                  <a:lnTo>
                    <a:pt x="3" y="56"/>
                  </a:lnTo>
                  <a:lnTo>
                    <a:pt x="5" y="70"/>
                  </a:lnTo>
                  <a:lnTo>
                    <a:pt x="16" y="100"/>
                  </a:lnTo>
                  <a:lnTo>
                    <a:pt x="31" y="137"/>
                  </a:lnTo>
                  <a:lnTo>
                    <a:pt x="48" y="179"/>
                  </a:lnTo>
                  <a:lnTo>
                    <a:pt x="64" y="214"/>
                  </a:lnTo>
                  <a:lnTo>
                    <a:pt x="73" y="229"/>
                  </a:lnTo>
                  <a:lnTo>
                    <a:pt x="77" y="244"/>
                  </a:lnTo>
                  <a:lnTo>
                    <a:pt x="79" y="273"/>
                  </a:lnTo>
                  <a:lnTo>
                    <a:pt x="81" y="327"/>
                  </a:lnTo>
                  <a:lnTo>
                    <a:pt x="81" y="546"/>
                  </a:lnTo>
                  <a:lnTo>
                    <a:pt x="324" y="546"/>
                  </a:lnTo>
                  <a:close/>
                </a:path>
              </a:pathLst>
            </a:custGeom>
            <a:solidFill>
              <a:srgbClr val="EC82A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7" name="任意多边形 312196"/>
            <p:cNvSpPr/>
            <p:nvPr/>
          </p:nvSpPr>
          <p:spPr>
            <a:xfrm>
              <a:off x="3368" y="2439"/>
              <a:ext cx="402" cy="546"/>
            </a:xfrm>
            <a:custGeom>
              <a:rect l="0" t="0" r="0" b="0"/>
              <a:pathLst>
                <a:path w="402" h="546">
                  <a:moveTo>
                    <a:pt x="321" y="546"/>
                  </a:moveTo>
                  <a:lnTo>
                    <a:pt x="321" y="334"/>
                  </a:lnTo>
                  <a:lnTo>
                    <a:pt x="321" y="299"/>
                  </a:lnTo>
                  <a:lnTo>
                    <a:pt x="321" y="271"/>
                  </a:lnTo>
                  <a:lnTo>
                    <a:pt x="323" y="260"/>
                  </a:lnTo>
                  <a:lnTo>
                    <a:pt x="325" y="247"/>
                  </a:lnTo>
                  <a:lnTo>
                    <a:pt x="327" y="233"/>
                  </a:lnTo>
                  <a:lnTo>
                    <a:pt x="334" y="216"/>
                  </a:lnTo>
                  <a:lnTo>
                    <a:pt x="345" y="188"/>
                  </a:lnTo>
                  <a:lnTo>
                    <a:pt x="362" y="150"/>
                  </a:lnTo>
                  <a:lnTo>
                    <a:pt x="378" y="111"/>
                  </a:lnTo>
                  <a:lnTo>
                    <a:pt x="393" y="83"/>
                  </a:lnTo>
                  <a:lnTo>
                    <a:pt x="397" y="67"/>
                  </a:lnTo>
                  <a:lnTo>
                    <a:pt x="402" y="54"/>
                  </a:lnTo>
                  <a:lnTo>
                    <a:pt x="402" y="41"/>
                  </a:lnTo>
                  <a:lnTo>
                    <a:pt x="402" y="28"/>
                  </a:lnTo>
                  <a:lnTo>
                    <a:pt x="397" y="17"/>
                  </a:lnTo>
                  <a:lnTo>
                    <a:pt x="393" y="8"/>
                  </a:lnTo>
                  <a:lnTo>
                    <a:pt x="388" y="2"/>
                  </a:lnTo>
                  <a:lnTo>
                    <a:pt x="380" y="0"/>
                  </a:lnTo>
                  <a:lnTo>
                    <a:pt x="360" y="0"/>
                  </a:lnTo>
                  <a:lnTo>
                    <a:pt x="338" y="2"/>
                  </a:lnTo>
                  <a:lnTo>
                    <a:pt x="321" y="2"/>
                  </a:lnTo>
                  <a:lnTo>
                    <a:pt x="312" y="2"/>
                  </a:lnTo>
                  <a:lnTo>
                    <a:pt x="303" y="2"/>
                  </a:lnTo>
                  <a:lnTo>
                    <a:pt x="295" y="2"/>
                  </a:lnTo>
                  <a:lnTo>
                    <a:pt x="107" y="2"/>
                  </a:lnTo>
                  <a:lnTo>
                    <a:pt x="96" y="2"/>
                  </a:lnTo>
                  <a:lnTo>
                    <a:pt x="85" y="2"/>
                  </a:lnTo>
                  <a:lnTo>
                    <a:pt x="63" y="2"/>
                  </a:lnTo>
                  <a:lnTo>
                    <a:pt x="26" y="2"/>
                  </a:lnTo>
                  <a:lnTo>
                    <a:pt x="19" y="4"/>
                  </a:lnTo>
                  <a:lnTo>
                    <a:pt x="13" y="8"/>
                  </a:lnTo>
                  <a:lnTo>
                    <a:pt x="6" y="15"/>
                  </a:lnTo>
                  <a:lnTo>
                    <a:pt x="4" y="24"/>
                  </a:lnTo>
                  <a:lnTo>
                    <a:pt x="2" y="35"/>
                  </a:lnTo>
                  <a:lnTo>
                    <a:pt x="0" y="46"/>
                  </a:lnTo>
                  <a:lnTo>
                    <a:pt x="2" y="56"/>
                  </a:lnTo>
                  <a:lnTo>
                    <a:pt x="4" y="70"/>
                  </a:lnTo>
                  <a:lnTo>
                    <a:pt x="15" y="100"/>
                  </a:lnTo>
                  <a:lnTo>
                    <a:pt x="30" y="140"/>
                  </a:lnTo>
                  <a:lnTo>
                    <a:pt x="48" y="179"/>
                  </a:lnTo>
                  <a:lnTo>
                    <a:pt x="63" y="214"/>
                  </a:lnTo>
                  <a:lnTo>
                    <a:pt x="72" y="229"/>
                  </a:lnTo>
                  <a:lnTo>
                    <a:pt x="76" y="244"/>
                  </a:lnTo>
                  <a:lnTo>
                    <a:pt x="78" y="273"/>
                  </a:lnTo>
                  <a:lnTo>
                    <a:pt x="78" y="325"/>
                  </a:lnTo>
                  <a:lnTo>
                    <a:pt x="80" y="546"/>
                  </a:lnTo>
                  <a:lnTo>
                    <a:pt x="321" y="546"/>
                  </a:lnTo>
                  <a:close/>
                </a:path>
              </a:pathLst>
            </a:custGeom>
            <a:solidFill>
              <a:srgbClr val="EC7FA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8" name="任意多边形 312197"/>
            <p:cNvSpPr/>
            <p:nvPr/>
          </p:nvSpPr>
          <p:spPr>
            <a:xfrm>
              <a:off x="3370" y="2441"/>
              <a:ext cx="400" cy="544"/>
            </a:xfrm>
            <a:custGeom>
              <a:rect l="0" t="0" r="0" b="0"/>
              <a:pathLst>
                <a:path w="400" h="544">
                  <a:moveTo>
                    <a:pt x="319" y="544"/>
                  </a:moveTo>
                  <a:lnTo>
                    <a:pt x="319" y="332"/>
                  </a:lnTo>
                  <a:lnTo>
                    <a:pt x="319" y="295"/>
                  </a:lnTo>
                  <a:lnTo>
                    <a:pt x="319" y="269"/>
                  </a:lnTo>
                  <a:lnTo>
                    <a:pt x="319" y="258"/>
                  </a:lnTo>
                  <a:lnTo>
                    <a:pt x="321" y="245"/>
                  </a:lnTo>
                  <a:lnTo>
                    <a:pt x="325" y="231"/>
                  </a:lnTo>
                  <a:lnTo>
                    <a:pt x="332" y="214"/>
                  </a:lnTo>
                  <a:lnTo>
                    <a:pt x="343" y="186"/>
                  </a:lnTo>
                  <a:lnTo>
                    <a:pt x="360" y="148"/>
                  </a:lnTo>
                  <a:lnTo>
                    <a:pt x="376" y="111"/>
                  </a:lnTo>
                  <a:lnTo>
                    <a:pt x="389" y="81"/>
                  </a:lnTo>
                  <a:lnTo>
                    <a:pt x="395" y="68"/>
                  </a:lnTo>
                  <a:lnTo>
                    <a:pt x="397" y="52"/>
                  </a:lnTo>
                  <a:lnTo>
                    <a:pt x="400" y="39"/>
                  </a:lnTo>
                  <a:lnTo>
                    <a:pt x="397" y="26"/>
                  </a:lnTo>
                  <a:lnTo>
                    <a:pt x="395" y="17"/>
                  </a:lnTo>
                  <a:lnTo>
                    <a:pt x="391" y="9"/>
                  </a:lnTo>
                  <a:lnTo>
                    <a:pt x="384" y="2"/>
                  </a:lnTo>
                  <a:lnTo>
                    <a:pt x="378" y="0"/>
                  </a:lnTo>
                  <a:lnTo>
                    <a:pt x="356" y="0"/>
                  </a:lnTo>
                  <a:lnTo>
                    <a:pt x="334" y="0"/>
                  </a:lnTo>
                  <a:lnTo>
                    <a:pt x="317" y="2"/>
                  </a:lnTo>
                  <a:lnTo>
                    <a:pt x="310" y="2"/>
                  </a:lnTo>
                  <a:lnTo>
                    <a:pt x="301" y="2"/>
                  </a:lnTo>
                  <a:lnTo>
                    <a:pt x="293" y="2"/>
                  </a:lnTo>
                  <a:lnTo>
                    <a:pt x="105" y="2"/>
                  </a:lnTo>
                  <a:lnTo>
                    <a:pt x="94" y="2"/>
                  </a:lnTo>
                  <a:lnTo>
                    <a:pt x="83" y="2"/>
                  </a:lnTo>
                  <a:lnTo>
                    <a:pt x="63" y="2"/>
                  </a:lnTo>
                  <a:lnTo>
                    <a:pt x="26" y="2"/>
                  </a:lnTo>
                  <a:lnTo>
                    <a:pt x="19" y="4"/>
                  </a:lnTo>
                  <a:lnTo>
                    <a:pt x="11" y="9"/>
                  </a:lnTo>
                  <a:lnTo>
                    <a:pt x="6" y="15"/>
                  </a:lnTo>
                  <a:lnTo>
                    <a:pt x="4" y="24"/>
                  </a:lnTo>
                  <a:lnTo>
                    <a:pt x="2" y="33"/>
                  </a:lnTo>
                  <a:lnTo>
                    <a:pt x="0" y="44"/>
                  </a:lnTo>
                  <a:lnTo>
                    <a:pt x="2" y="57"/>
                  </a:lnTo>
                  <a:lnTo>
                    <a:pt x="4" y="70"/>
                  </a:lnTo>
                  <a:lnTo>
                    <a:pt x="15" y="100"/>
                  </a:lnTo>
                  <a:lnTo>
                    <a:pt x="30" y="138"/>
                  </a:lnTo>
                  <a:lnTo>
                    <a:pt x="46" y="177"/>
                  </a:lnTo>
                  <a:lnTo>
                    <a:pt x="63" y="212"/>
                  </a:lnTo>
                  <a:lnTo>
                    <a:pt x="72" y="227"/>
                  </a:lnTo>
                  <a:lnTo>
                    <a:pt x="76" y="242"/>
                  </a:lnTo>
                  <a:lnTo>
                    <a:pt x="78" y="271"/>
                  </a:lnTo>
                  <a:lnTo>
                    <a:pt x="78" y="323"/>
                  </a:lnTo>
                  <a:lnTo>
                    <a:pt x="81" y="544"/>
                  </a:lnTo>
                  <a:lnTo>
                    <a:pt x="319" y="544"/>
                  </a:lnTo>
                  <a:close/>
                </a:path>
              </a:pathLst>
            </a:custGeom>
            <a:solidFill>
              <a:srgbClr val="EC7EAB"/>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199" name="任意多边形 312198"/>
            <p:cNvSpPr/>
            <p:nvPr/>
          </p:nvSpPr>
          <p:spPr>
            <a:xfrm>
              <a:off x="3372" y="2443"/>
              <a:ext cx="395" cy="542"/>
            </a:xfrm>
            <a:custGeom>
              <a:rect l="0" t="0" r="0" b="0"/>
              <a:pathLst>
                <a:path w="395" h="542">
                  <a:moveTo>
                    <a:pt x="317" y="542"/>
                  </a:moveTo>
                  <a:lnTo>
                    <a:pt x="317" y="330"/>
                  </a:lnTo>
                  <a:lnTo>
                    <a:pt x="317" y="293"/>
                  </a:lnTo>
                  <a:lnTo>
                    <a:pt x="317" y="267"/>
                  </a:lnTo>
                  <a:lnTo>
                    <a:pt x="317" y="256"/>
                  </a:lnTo>
                  <a:lnTo>
                    <a:pt x="319" y="243"/>
                  </a:lnTo>
                  <a:lnTo>
                    <a:pt x="323" y="229"/>
                  </a:lnTo>
                  <a:lnTo>
                    <a:pt x="328" y="214"/>
                  </a:lnTo>
                  <a:lnTo>
                    <a:pt x="341" y="184"/>
                  </a:lnTo>
                  <a:lnTo>
                    <a:pt x="356" y="146"/>
                  </a:lnTo>
                  <a:lnTo>
                    <a:pt x="374" y="109"/>
                  </a:lnTo>
                  <a:lnTo>
                    <a:pt x="387" y="81"/>
                  </a:lnTo>
                  <a:lnTo>
                    <a:pt x="391" y="68"/>
                  </a:lnTo>
                  <a:lnTo>
                    <a:pt x="395" y="52"/>
                  </a:lnTo>
                  <a:lnTo>
                    <a:pt x="395" y="39"/>
                  </a:lnTo>
                  <a:lnTo>
                    <a:pt x="395" y="26"/>
                  </a:lnTo>
                  <a:lnTo>
                    <a:pt x="393" y="15"/>
                  </a:lnTo>
                  <a:lnTo>
                    <a:pt x="389" y="7"/>
                  </a:lnTo>
                  <a:lnTo>
                    <a:pt x="382" y="2"/>
                  </a:lnTo>
                  <a:lnTo>
                    <a:pt x="374" y="0"/>
                  </a:lnTo>
                  <a:lnTo>
                    <a:pt x="354" y="0"/>
                  </a:lnTo>
                  <a:lnTo>
                    <a:pt x="332" y="0"/>
                  </a:lnTo>
                  <a:lnTo>
                    <a:pt x="315" y="0"/>
                  </a:lnTo>
                  <a:lnTo>
                    <a:pt x="308" y="2"/>
                  </a:lnTo>
                  <a:lnTo>
                    <a:pt x="299" y="2"/>
                  </a:lnTo>
                  <a:lnTo>
                    <a:pt x="291" y="2"/>
                  </a:lnTo>
                  <a:lnTo>
                    <a:pt x="105" y="2"/>
                  </a:lnTo>
                  <a:lnTo>
                    <a:pt x="94" y="2"/>
                  </a:lnTo>
                  <a:lnTo>
                    <a:pt x="83" y="2"/>
                  </a:lnTo>
                  <a:lnTo>
                    <a:pt x="63" y="2"/>
                  </a:lnTo>
                  <a:lnTo>
                    <a:pt x="26" y="2"/>
                  </a:lnTo>
                  <a:lnTo>
                    <a:pt x="17" y="4"/>
                  </a:lnTo>
                  <a:lnTo>
                    <a:pt x="11" y="9"/>
                  </a:lnTo>
                  <a:lnTo>
                    <a:pt x="7" y="15"/>
                  </a:lnTo>
                  <a:lnTo>
                    <a:pt x="2" y="24"/>
                  </a:lnTo>
                  <a:lnTo>
                    <a:pt x="2" y="33"/>
                  </a:lnTo>
                  <a:lnTo>
                    <a:pt x="0" y="44"/>
                  </a:lnTo>
                  <a:lnTo>
                    <a:pt x="2" y="57"/>
                  </a:lnTo>
                  <a:lnTo>
                    <a:pt x="4" y="68"/>
                  </a:lnTo>
                  <a:lnTo>
                    <a:pt x="15" y="98"/>
                  </a:lnTo>
                  <a:lnTo>
                    <a:pt x="31" y="138"/>
                  </a:lnTo>
                  <a:lnTo>
                    <a:pt x="46" y="175"/>
                  </a:lnTo>
                  <a:lnTo>
                    <a:pt x="63" y="210"/>
                  </a:lnTo>
                  <a:lnTo>
                    <a:pt x="70" y="225"/>
                  </a:lnTo>
                  <a:lnTo>
                    <a:pt x="74" y="240"/>
                  </a:lnTo>
                  <a:lnTo>
                    <a:pt x="76" y="269"/>
                  </a:lnTo>
                  <a:lnTo>
                    <a:pt x="79" y="321"/>
                  </a:lnTo>
                  <a:lnTo>
                    <a:pt x="79" y="542"/>
                  </a:lnTo>
                  <a:lnTo>
                    <a:pt x="317" y="542"/>
                  </a:lnTo>
                  <a:close/>
                </a:path>
              </a:pathLst>
            </a:custGeom>
            <a:solidFill>
              <a:srgbClr val="EB7DAA"/>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0" name="任意多边形 312199"/>
            <p:cNvSpPr/>
            <p:nvPr/>
          </p:nvSpPr>
          <p:spPr>
            <a:xfrm>
              <a:off x="3374" y="2445"/>
              <a:ext cx="393" cy="540"/>
            </a:xfrm>
            <a:custGeom>
              <a:rect l="0" t="0" r="0" b="0"/>
              <a:pathLst>
                <a:path w="393" h="540">
                  <a:moveTo>
                    <a:pt x="315" y="540"/>
                  </a:moveTo>
                  <a:lnTo>
                    <a:pt x="315" y="326"/>
                  </a:lnTo>
                  <a:lnTo>
                    <a:pt x="315" y="291"/>
                  </a:lnTo>
                  <a:lnTo>
                    <a:pt x="315" y="265"/>
                  </a:lnTo>
                  <a:lnTo>
                    <a:pt x="315" y="252"/>
                  </a:lnTo>
                  <a:lnTo>
                    <a:pt x="317" y="241"/>
                  </a:lnTo>
                  <a:lnTo>
                    <a:pt x="321" y="227"/>
                  </a:lnTo>
                  <a:lnTo>
                    <a:pt x="326" y="212"/>
                  </a:lnTo>
                  <a:lnTo>
                    <a:pt x="339" y="182"/>
                  </a:lnTo>
                  <a:lnTo>
                    <a:pt x="354" y="147"/>
                  </a:lnTo>
                  <a:lnTo>
                    <a:pt x="372" y="109"/>
                  </a:lnTo>
                  <a:lnTo>
                    <a:pt x="385" y="81"/>
                  </a:lnTo>
                  <a:lnTo>
                    <a:pt x="389" y="66"/>
                  </a:lnTo>
                  <a:lnTo>
                    <a:pt x="391" y="53"/>
                  </a:lnTo>
                  <a:lnTo>
                    <a:pt x="393" y="40"/>
                  </a:lnTo>
                  <a:lnTo>
                    <a:pt x="391" y="26"/>
                  </a:lnTo>
                  <a:lnTo>
                    <a:pt x="389" y="15"/>
                  </a:lnTo>
                  <a:lnTo>
                    <a:pt x="385" y="7"/>
                  </a:lnTo>
                  <a:lnTo>
                    <a:pt x="380" y="2"/>
                  </a:lnTo>
                  <a:lnTo>
                    <a:pt x="372" y="0"/>
                  </a:lnTo>
                  <a:lnTo>
                    <a:pt x="352" y="0"/>
                  </a:lnTo>
                  <a:lnTo>
                    <a:pt x="330" y="0"/>
                  </a:lnTo>
                  <a:lnTo>
                    <a:pt x="313" y="0"/>
                  </a:lnTo>
                  <a:lnTo>
                    <a:pt x="306" y="0"/>
                  </a:lnTo>
                  <a:lnTo>
                    <a:pt x="297" y="2"/>
                  </a:lnTo>
                  <a:lnTo>
                    <a:pt x="289" y="2"/>
                  </a:lnTo>
                  <a:lnTo>
                    <a:pt x="105" y="2"/>
                  </a:lnTo>
                  <a:lnTo>
                    <a:pt x="92" y="2"/>
                  </a:lnTo>
                  <a:lnTo>
                    <a:pt x="83" y="2"/>
                  </a:lnTo>
                  <a:lnTo>
                    <a:pt x="64" y="2"/>
                  </a:lnTo>
                  <a:lnTo>
                    <a:pt x="26" y="2"/>
                  </a:lnTo>
                  <a:lnTo>
                    <a:pt x="18" y="5"/>
                  </a:lnTo>
                  <a:lnTo>
                    <a:pt x="11" y="9"/>
                  </a:lnTo>
                  <a:lnTo>
                    <a:pt x="7" y="15"/>
                  </a:lnTo>
                  <a:lnTo>
                    <a:pt x="2" y="22"/>
                  </a:lnTo>
                  <a:lnTo>
                    <a:pt x="2" y="33"/>
                  </a:lnTo>
                  <a:lnTo>
                    <a:pt x="0" y="44"/>
                  </a:lnTo>
                  <a:lnTo>
                    <a:pt x="2" y="55"/>
                  </a:lnTo>
                  <a:lnTo>
                    <a:pt x="5" y="68"/>
                  </a:lnTo>
                  <a:lnTo>
                    <a:pt x="15" y="99"/>
                  </a:lnTo>
                  <a:lnTo>
                    <a:pt x="31" y="136"/>
                  </a:lnTo>
                  <a:lnTo>
                    <a:pt x="46" y="173"/>
                  </a:lnTo>
                  <a:lnTo>
                    <a:pt x="61" y="208"/>
                  </a:lnTo>
                  <a:lnTo>
                    <a:pt x="70" y="225"/>
                  </a:lnTo>
                  <a:lnTo>
                    <a:pt x="74" y="238"/>
                  </a:lnTo>
                  <a:lnTo>
                    <a:pt x="77" y="267"/>
                  </a:lnTo>
                  <a:lnTo>
                    <a:pt x="77" y="319"/>
                  </a:lnTo>
                  <a:lnTo>
                    <a:pt x="79" y="540"/>
                  </a:lnTo>
                  <a:lnTo>
                    <a:pt x="315" y="540"/>
                  </a:lnTo>
                  <a:close/>
                </a:path>
              </a:pathLst>
            </a:custGeom>
            <a:solidFill>
              <a:srgbClr val="EB7BA9"/>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1" name="任意多边形 312200"/>
            <p:cNvSpPr/>
            <p:nvPr/>
          </p:nvSpPr>
          <p:spPr>
            <a:xfrm>
              <a:off x="3376" y="2447"/>
              <a:ext cx="389" cy="538"/>
            </a:xfrm>
            <a:custGeom>
              <a:rect l="0" t="0" r="0" b="0"/>
              <a:pathLst>
                <a:path w="389" h="538">
                  <a:moveTo>
                    <a:pt x="311" y="538"/>
                  </a:moveTo>
                  <a:lnTo>
                    <a:pt x="313" y="324"/>
                  </a:lnTo>
                  <a:lnTo>
                    <a:pt x="313" y="289"/>
                  </a:lnTo>
                  <a:lnTo>
                    <a:pt x="313" y="263"/>
                  </a:lnTo>
                  <a:lnTo>
                    <a:pt x="313" y="250"/>
                  </a:lnTo>
                  <a:lnTo>
                    <a:pt x="315" y="239"/>
                  </a:lnTo>
                  <a:lnTo>
                    <a:pt x="319" y="225"/>
                  </a:lnTo>
                  <a:lnTo>
                    <a:pt x="324" y="210"/>
                  </a:lnTo>
                  <a:lnTo>
                    <a:pt x="335" y="180"/>
                  </a:lnTo>
                  <a:lnTo>
                    <a:pt x="352" y="145"/>
                  </a:lnTo>
                  <a:lnTo>
                    <a:pt x="367" y="107"/>
                  </a:lnTo>
                  <a:lnTo>
                    <a:pt x="380" y="79"/>
                  </a:lnTo>
                  <a:lnTo>
                    <a:pt x="387" y="66"/>
                  </a:lnTo>
                  <a:lnTo>
                    <a:pt x="389" y="51"/>
                  </a:lnTo>
                  <a:lnTo>
                    <a:pt x="389" y="38"/>
                  </a:lnTo>
                  <a:lnTo>
                    <a:pt x="389" y="27"/>
                  </a:lnTo>
                  <a:lnTo>
                    <a:pt x="387" y="16"/>
                  </a:lnTo>
                  <a:lnTo>
                    <a:pt x="383" y="7"/>
                  </a:lnTo>
                  <a:lnTo>
                    <a:pt x="376" y="3"/>
                  </a:lnTo>
                  <a:lnTo>
                    <a:pt x="370" y="0"/>
                  </a:lnTo>
                  <a:lnTo>
                    <a:pt x="328" y="0"/>
                  </a:lnTo>
                  <a:lnTo>
                    <a:pt x="304" y="0"/>
                  </a:lnTo>
                  <a:lnTo>
                    <a:pt x="295" y="3"/>
                  </a:lnTo>
                  <a:lnTo>
                    <a:pt x="287" y="3"/>
                  </a:lnTo>
                  <a:lnTo>
                    <a:pt x="103" y="3"/>
                  </a:lnTo>
                  <a:lnTo>
                    <a:pt x="92" y="3"/>
                  </a:lnTo>
                  <a:lnTo>
                    <a:pt x="81" y="3"/>
                  </a:lnTo>
                  <a:lnTo>
                    <a:pt x="62" y="3"/>
                  </a:lnTo>
                  <a:lnTo>
                    <a:pt x="27" y="3"/>
                  </a:lnTo>
                  <a:lnTo>
                    <a:pt x="18" y="5"/>
                  </a:lnTo>
                  <a:lnTo>
                    <a:pt x="11" y="7"/>
                  </a:lnTo>
                  <a:lnTo>
                    <a:pt x="7" y="13"/>
                  </a:lnTo>
                  <a:lnTo>
                    <a:pt x="3" y="22"/>
                  </a:lnTo>
                  <a:lnTo>
                    <a:pt x="3" y="31"/>
                  </a:lnTo>
                  <a:lnTo>
                    <a:pt x="0" y="42"/>
                  </a:lnTo>
                  <a:lnTo>
                    <a:pt x="3" y="55"/>
                  </a:lnTo>
                  <a:lnTo>
                    <a:pt x="5" y="68"/>
                  </a:lnTo>
                  <a:lnTo>
                    <a:pt x="16" y="97"/>
                  </a:lnTo>
                  <a:lnTo>
                    <a:pt x="29" y="134"/>
                  </a:lnTo>
                  <a:lnTo>
                    <a:pt x="46" y="173"/>
                  </a:lnTo>
                  <a:lnTo>
                    <a:pt x="62" y="208"/>
                  </a:lnTo>
                  <a:lnTo>
                    <a:pt x="70" y="223"/>
                  </a:lnTo>
                  <a:lnTo>
                    <a:pt x="75" y="236"/>
                  </a:lnTo>
                  <a:lnTo>
                    <a:pt x="77" y="263"/>
                  </a:lnTo>
                  <a:lnTo>
                    <a:pt x="77" y="315"/>
                  </a:lnTo>
                  <a:lnTo>
                    <a:pt x="79" y="538"/>
                  </a:lnTo>
                  <a:lnTo>
                    <a:pt x="311" y="538"/>
                  </a:lnTo>
                  <a:close/>
                </a:path>
              </a:pathLst>
            </a:custGeom>
            <a:solidFill>
              <a:srgbClr val="EB79A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2" name="任意多边形 312201"/>
            <p:cNvSpPr/>
            <p:nvPr/>
          </p:nvSpPr>
          <p:spPr>
            <a:xfrm>
              <a:off x="3379" y="2447"/>
              <a:ext cx="386" cy="538"/>
            </a:xfrm>
            <a:custGeom>
              <a:rect l="0" t="0" r="0" b="0"/>
              <a:pathLst>
                <a:path w="386" h="538">
                  <a:moveTo>
                    <a:pt x="308" y="538"/>
                  </a:moveTo>
                  <a:lnTo>
                    <a:pt x="310" y="324"/>
                  </a:lnTo>
                  <a:lnTo>
                    <a:pt x="308" y="289"/>
                  </a:lnTo>
                  <a:lnTo>
                    <a:pt x="310" y="263"/>
                  </a:lnTo>
                  <a:lnTo>
                    <a:pt x="310" y="250"/>
                  </a:lnTo>
                  <a:lnTo>
                    <a:pt x="312" y="239"/>
                  </a:lnTo>
                  <a:lnTo>
                    <a:pt x="316" y="225"/>
                  </a:lnTo>
                  <a:lnTo>
                    <a:pt x="321" y="210"/>
                  </a:lnTo>
                  <a:lnTo>
                    <a:pt x="332" y="182"/>
                  </a:lnTo>
                  <a:lnTo>
                    <a:pt x="347" y="145"/>
                  </a:lnTo>
                  <a:lnTo>
                    <a:pt x="364" y="110"/>
                  </a:lnTo>
                  <a:lnTo>
                    <a:pt x="377" y="81"/>
                  </a:lnTo>
                  <a:lnTo>
                    <a:pt x="382" y="66"/>
                  </a:lnTo>
                  <a:lnTo>
                    <a:pt x="386" y="53"/>
                  </a:lnTo>
                  <a:lnTo>
                    <a:pt x="386" y="40"/>
                  </a:lnTo>
                  <a:lnTo>
                    <a:pt x="386" y="27"/>
                  </a:lnTo>
                  <a:lnTo>
                    <a:pt x="382" y="18"/>
                  </a:lnTo>
                  <a:lnTo>
                    <a:pt x="377" y="9"/>
                  </a:lnTo>
                  <a:lnTo>
                    <a:pt x="373" y="3"/>
                  </a:lnTo>
                  <a:lnTo>
                    <a:pt x="364" y="0"/>
                  </a:lnTo>
                  <a:lnTo>
                    <a:pt x="325" y="3"/>
                  </a:lnTo>
                  <a:lnTo>
                    <a:pt x="301" y="3"/>
                  </a:lnTo>
                  <a:lnTo>
                    <a:pt x="292" y="3"/>
                  </a:lnTo>
                  <a:lnTo>
                    <a:pt x="284" y="5"/>
                  </a:lnTo>
                  <a:lnTo>
                    <a:pt x="102" y="5"/>
                  </a:lnTo>
                  <a:lnTo>
                    <a:pt x="91" y="3"/>
                  </a:lnTo>
                  <a:lnTo>
                    <a:pt x="80" y="5"/>
                  </a:lnTo>
                  <a:lnTo>
                    <a:pt x="61" y="3"/>
                  </a:lnTo>
                  <a:lnTo>
                    <a:pt x="26" y="5"/>
                  </a:lnTo>
                  <a:lnTo>
                    <a:pt x="17" y="5"/>
                  </a:lnTo>
                  <a:lnTo>
                    <a:pt x="10" y="9"/>
                  </a:lnTo>
                  <a:lnTo>
                    <a:pt x="6" y="16"/>
                  </a:lnTo>
                  <a:lnTo>
                    <a:pt x="2" y="24"/>
                  </a:lnTo>
                  <a:lnTo>
                    <a:pt x="0" y="33"/>
                  </a:lnTo>
                  <a:lnTo>
                    <a:pt x="0" y="44"/>
                  </a:lnTo>
                  <a:lnTo>
                    <a:pt x="2" y="55"/>
                  </a:lnTo>
                  <a:lnTo>
                    <a:pt x="4" y="68"/>
                  </a:lnTo>
                  <a:lnTo>
                    <a:pt x="15" y="99"/>
                  </a:lnTo>
                  <a:lnTo>
                    <a:pt x="28" y="136"/>
                  </a:lnTo>
                  <a:lnTo>
                    <a:pt x="45" y="173"/>
                  </a:lnTo>
                  <a:lnTo>
                    <a:pt x="61" y="208"/>
                  </a:lnTo>
                  <a:lnTo>
                    <a:pt x="69" y="223"/>
                  </a:lnTo>
                  <a:lnTo>
                    <a:pt x="74" y="236"/>
                  </a:lnTo>
                  <a:lnTo>
                    <a:pt x="76" y="263"/>
                  </a:lnTo>
                  <a:lnTo>
                    <a:pt x="76" y="315"/>
                  </a:lnTo>
                  <a:lnTo>
                    <a:pt x="76" y="538"/>
                  </a:lnTo>
                  <a:lnTo>
                    <a:pt x="308" y="538"/>
                  </a:lnTo>
                  <a:close/>
                </a:path>
              </a:pathLst>
            </a:custGeom>
            <a:solidFill>
              <a:srgbClr val="EB78A7"/>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3" name="任意多边形 312202"/>
            <p:cNvSpPr/>
            <p:nvPr/>
          </p:nvSpPr>
          <p:spPr>
            <a:xfrm>
              <a:off x="3381" y="2450"/>
              <a:ext cx="384" cy="535"/>
            </a:xfrm>
            <a:custGeom>
              <a:rect l="0" t="0" r="0" b="0"/>
              <a:pathLst>
                <a:path w="384" h="535">
                  <a:moveTo>
                    <a:pt x="306" y="535"/>
                  </a:moveTo>
                  <a:lnTo>
                    <a:pt x="306" y="319"/>
                  </a:lnTo>
                  <a:lnTo>
                    <a:pt x="306" y="284"/>
                  </a:lnTo>
                  <a:lnTo>
                    <a:pt x="306" y="260"/>
                  </a:lnTo>
                  <a:lnTo>
                    <a:pt x="308" y="247"/>
                  </a:lnTo>
                  <a:lnTo>
                    <a:pt x="310" y="236"/>
                  </a:lnTo>
                  <a:lnTo>
                    <a:pt x="312" y="222"/>
                  </a:lnTo>
                  <a:lnTo>
                    <a:pt x="319" y="207"/>
                  </a:lnTo>
                  <a:lnTo>
                    <a:pt x="330" y="179"/>
                  </a:lnTo>
                  <a:lnTo>
                    <a:pt x="345" y="142"/>
                  </a:lnTo>
                  <a:lnTo>
                    <a:pt x="362" y="107"/>
                  </a:lnTo>
                  <a:lnTo>
                    <a:pt x="373" y="78"/>
                  </a:lnTo>
                  <a:lnTo>
                    <a:pt x="380" y="65"/>
                  </a:lnTo>
                  <a:lnTo>
                    <a:pt x="382" y="52"/>
                  </a:lnTo>
                  <a:lnTo>
                    <a:pt x="384" y="39"/>
                  </a:lnTo>
                  <a:lnTo>
                    <a:pt x="382" y="26"/>
                  </a:lnTo>
                  <a:lnTo>
                    <a:pt x="380" y="15"/>
                  </a:lnTo>
                  <a:lnTo>
                    <a:pt x="375" y="8"/>
                  </a:lnTo>
                  <a:lnTo>
                    <a:pt x="369" y="2"/>
                  </a:lnTo>
                  <a:lnTo>
                    <a:pt x="362" y="0"/>
                  </a:lnTo>
                  <a:lnTo>
                    <a:pt x="321" y="2"/>
                  </a:lnTo>
                  <a:lnTo>
                    <a:pt x="299" y="2"/>
                  </a:lnTo>
                  <a:lnTo>
                    <a:pt x="290" y="2"/>
                  </a:lnTo>
                  <a:lnTo>
                    <a:pt x="282" y="2"/>
                  </a:lnTo>
                  <a:lnTo>
                    <a:pt x="100" y="2"/>
                  </a:lnTo>
                  <a:lnTo>
                    <a:pt x="89" y="2"/>
                  </a:lnTo>
                  <a:lnTo>
                    <a:pt x="81" y="2"/>
                  </a:lnTo>
                  <a:lnTo>
                    <a:pt x="61" y="2"/>
                  </a:lnTo>
                  <a:lnTo>
                    <a:pt x="26" y="2"/>
                  </a:lnTo>
                  <a:lnTo>
                    <a:pt x="17" y="4"/>
                  </a:lnTo>
                  <a:lnTo>
                    <a:pt x="11" y="8"/>
                  </a:lnTo>
                  <a:lnTo>
                    <a:pt x="6" y="15"/>
                  </a:lnTo>
                  <a:lnTo>
                    <a:pt x="2" y="24"/>
                  </a:lnTo>
                  <a:lnTo>
                    <a:pt x="0" y="32"/>
                  </a:lnTo>
                  <a:lnTo>
                    <a:pt x="0" y="43"/>
                  </a:lnTo>
                  <a:lnTo>
                    <a:pt x="2" y="54"/>
                  </a:lnTo>
                  <a:lnTo>
                    <a:pt x="4" y="67"/>
                  </a:lnTo>
                  <a:lnTo>
                    <a:pt x="15" y="96"/>
                  </a:lnTo>
                  <a:lnTo>
                    <a:pt x="28" y="133"/>
                  </a:lnTo>
                  <a:lnTo>
                    <a:pt x="46" y="170"/>
                  </a:lnTo>
                  <a:lnTo>
                    <a:pt x="61" y="205"/>
                  </a:lnTo>
                  <a:lnTo>
                    <a:pt x="67" y="220"/>
                  </a:lnTo>
                  <a:lnTo>
                    <a:pt x="72" y="233"/>
                  </a:lnTo>
                  <a:lnTo>
                    <a:pt x="74" y="260"/>
                  </a:lnTo>
                  <a:lnTo>
                    <a:pt x="76" y="312"/>
                  </a:lnTo>
                  <a:lnTo>
                    <a:pt x="76" y="535"/>
                  </a:lnTo>
                  <a:lnTo>
                    <a:pt x="306" y="535"/>
                  </a:lnTo>
                  <a:close/>
                </a:path>
              </a:pathLst>
            </a:custGeom>
            <a:solidFill>
              <a:srgbClr val="EA77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4" name="任意多边形 312203"/>
            <p:cNvSpPr/>
            <p:nvPr/>
          </p:nvSpPr>
          <p:spPr>
            <a:xfrm>
              <a:off x="3383" y="2452"/>
              <a:ext cx="380" cy="533"/>
            </a:xfrm>
            <a:custGeom>
              <a:rect l="0" t="0" r="0" b="0"/>
              <a:pathLst>
                <a:path w="380" h="533">
                  <a:moveTo>
                    <a:pt x="304" y="533"/>
                  </a:moveTo>
                  <a:lnTo>
                    <a:pt x="304" y="317"/>
                  </a:lnTo>
                  <a:lnTo>
                    <a:pt x="304" y="282"/>
                  </a:lnTo>
                  <a:lnTo>
                    <a:pt x="304" y="255"/>
                  </a:lnTo>
                  <a:lnTo>
                    <a:pt x="306" y="245"/>
                  </a:lnTo>
                  <a:lnTo>
                    <a:pt x="308" y="234"/>
                  </a:lnTo>
                  <a:lnTo>
                    <a:pt x="310" y="220"/>
                  </a:lnTo>
                  <a:lnTo>
                    <a:pt x="317" y="205"/>
                  </a:lnTo>
                  <a:lnTo>
                    <a:pt x="328" y="177"/>
                  </a:lnTo>
                  <a:lnTo>
                    <a:pt x="343" y="142"/>
                  </a:lnTo>
                  <a:lnTo>
                    <a:pt x="358" y="107"/>
                  </a:lnTo>
                  <a:lnTo>
                    <a:pt x="371" y="78"/>
                  </a:lnTo>
                  <a:lnTo>
                    <a:pt x="376" y="65"/>
                  </a:lnTo>
                  <a:lnTo>
                    <a:pt x="380" y="50"/>
                  </a:lnTo>
                  <a:lnTo>
                    <a:pt x="380" y="37"/>
                  </a:lnTo>
                  <a:lnTo>
                    <a:pt x="380" y="26"/>
                  </a:lnTo>
                  <a:lnTo>
                    <a:pt x="378" y="15"/>
                  </a:lnTo>
                  <a:lnTo>
                    <a:pt x="373" y="6"/>
                  </a:lnTo>
                  <a:lnTo>
                    <a:pt x="367" y="2"/>
                  </a:lnTo>
                  <a:lnTo>
                    <a:pt x="360" y="0"/>
                  </a:lnTo>
                  <a:lnTo>
                    <a:pt x="319" y="0"/>
                  </a:lnTo>
                  <a:lnTo>
                    <a:pt x="297" y="2"/>
                  </a:lnTo>
                  <a:lnTo>
                    <a:pt x="288" y="2"/>
                  </a:lnTo>
                  <a:lnTo>
                    <a:pt x="280" y="2"/>
                  </a:lnTo>
                  <a:lnTo>
                    <a:pt x="100" y="2"/>
                  </a:lnTo>
                  <a:lnTo>
                    <a:pt x="89" y="2"/>
                  </a:lnTo>
                  <a:lnTo>
                    <a:pt x="79" y="2"/>
                  </a:lnTo>
                  <a:lnTo>
                    <a:pt x="61" y="2"/>
                  </a:lnTo>
                  <a:lnTo>
                    <a:pt x="26" y="2"/>
                  </a:lnTo>
                  <a:lnTo>
                    <a:pt x="17" y="4"/>
                  </a:lnTo>
                  <a:lnTo>
                    <a:pt x="11" y="8"/>
                  </a:lnTo>
                  <a:lnTo>
                    <a:pt x="6" y="15"/>
                  </a:lnTo>
                  <a:lnTo>
                    <a:pt x="2" y="22"/>
                  </a:lnTo>
                  <a:lnTo>
                    <a:pt x="0" y="33"/>
                  </a:lnTo>
                  <a:lnTo>
                    <a:pt x="0" y="41"/>
                  </a:lnTo>
                  <a:lnTo>
                    <a:pt x="2" y="54"/>
                  </a:lnTo>
                  <a:lnTo>
                    <a:pt x="4" y="65"/>
                  </a:lnTo>
                  <a:lnTo>
                    <a:pt x="15" y="96"/>
                  </a:lnTo>
                  <a:lnTo>
                    <a:pt x="28" y="131"/>
                  </a:lnTo>
                  <a:lnTo>
                    <a:pt x="44" y="168"/>
                  </a:lnTo>
                  <a:lnTo>
                    <a:pt x="61" y="203"/>
                  </a:lnTo>
                  <a:lnTo>
                    <a:pt x="68" y="218"/>
                  </a:lnTo>
                  <a:lnTo>
                    <a:pt x="72" y="231"/>
                  </a:lnTo>
                  <a:lnTo>
                    <a:pt x="74" y="258"/>
                  </a:lnTo>
                  <a:lnTo>
                    <a:pt x="74" y="308"/>
                  </a:lnTo>
                  <a:lnTo>
                    <a:pt x="76" y="533"/>
                  </a:lnTo>
                  <a:lnTo>
                    <a:pt x="304" y="533"/>
                  </a:lnTo>
                  <a:close/>
                </a:path>
              </a:pathLst>
            </a:custGeom>
            <a:solidFill>
              <a:srgbClr val="EA76A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5" name="任意多边形 312204"/>
            <p:cNvSpPr/>
            <p:nvPr/>
          </p:nvSpPr>
          <p:spPr>
            <a:xfrm>
              <a:off x="3385" y="2454"/>
              <a:ext cx="378" cy="531"/>
            </a:xfrm>
            <a:custGeom>
              <a:rect l="0" t="0" r="0" b="0"/>
              <a:pathLst>
                <a:path w="378" h="531">
                  <a:moveTo>
                    <a:pt x="302" y="531"/>
                  </a:moveTo>
                  <a:lnTo>
                    <a:pt x="302" y="315"/>
                  </a:lnTo>
                  <a:lnTo>
                    <a:pt x="302" y="280"/>
                  </a:lnTo>
                  <a:lnTo>
                    <a:pt x="302" y="253"/>
                  </a:lnTo>
                  <a:lnTo>
                    <a:pt x="306" y="232"/>
                  </a:lnTo>
                  <a:lnTo>
                    <a:pt x="312" y="203"/>
                  </a:lnTo>
                  <a:lnTo>
                    <a:pt x="326" y="175"/>
                  </a:lnTo>
                  <a:lnTo>
                    <a:pt x="341" y="140"/>
                  </a:lnTo>
                  <a:lnTo>
                    <a:pt x="356" y="105"/>
                  </a:lnTo>
                  <a:lnTo>
                    <a:pt x="369" y="76"/>
                  </a:lnTo>
                  <a:lnTo>
                    <a:pt x="374" y="63"/>
                  </a:lnTo>
                  <a:lnTo>
                    <a:pt x="376" y="50"/>
                  </a:lnTo>
                  <a:lnTo>
                    <a:pt x="378" y="37"/>
                  </a:lnTo>
                  <a:lnTo>
                    <a:pt x="376" y="26"/>
                  </a:lnTo>
                  <a:lnTo>
                    <a:pt x="374" y="15"/>
                  </a:lnTo>
                  <a:lnTo>
                    <a:pt x="369" y="6"/>
                  </a:lnTo>
                  <a:lnTo>
                    <a:pt x="365" y="2"/>
                  </a:lnTo>
                  <a:lnTo>
                    <a:pt x="356" y="0"/>
                  </a:lnTo>
                  <a:lnTo>
                    <a:pt x="317" y="0"/>
                  </a:lnTo>
                  <a:lnTo>
                    <a:pt x="295" y="0"/>
                  </a:lnTo>
                  <a:lnTo>
                    <a:pt x="286" y="2"/>
                  </a:lnTo>
                  <a:lnTo>
                    <a:pt x="278" y="2"/>
                  </a:lnTo>
                  <a:lnTo>
                    <a:pt x="101" y="2"/>
                  </a:lnTo>
                  <a:lnTo>
                    <a:pt x="90" y="2"/>
                  </a:lnTo>
                  <a:lnTo>
                    <a:pt x="79" y="2"/>
                  </a:lnTo>
                  <a:lnTo>
                    <a:pt x="59" y="2"/>
                  </a:lnTo>
                  <a:lnTo>
                    <a:pt x="24" y="2"/>
                  </a:lnTo>
                  <a:lnTo>
                    <a:pt x="18" y="4"/>
                  </a:lnTo>
                  <a:lnTo>
                    <a:pt x="11" y="9"/>
                  </a:lnTo>
                  <a:lnTo>
                    <a:pt x="7" y="13"/>
                  </a:lnTo>
                  <a:lnTo>
                    <a:pt x="2" y="22"/>
                  </a:lnTo>
                  <a:lnTo>
                    <a:pt x="0" y="31"/>
                  </a:lnTo>
                  <a:lnTo>
                    <a:pt x="0" y="41"/>
                  </a:lnTo>
                  <a:lnTo>
                    <a:pt x="2" y="52"/>
                  </a:lnTo>
                  <a:lnTo>
                    <a:pt x="4" y="65"/>
                  </a:lnTo>
                  <a:lnTo>
                    <a:pt x="13" y="94"/>
                  </a:lnTo>
                  <a:lnTo>
                    <a:pt x="28" y="131"/>
                  </a:lnTo>
                  <a:lnTo>
                    <a:pt x="44" y="168"/>
                  </a:lnTo>
                  <a:lnTo>
                    <a:pt x="59" y="201"/>
                  </a:lnTo>
                  <a:lnTo>
                    <a:pt x="68" y="216"/>
                  </a:lnTo>
                  <a:lnTo>
                    <a:pt x="72" y="229"/>
                  </a:lnTo>
                  <a:lnTo>
                    <a:pt x="74" y="256"/>
                  </a:lnTo>
                  <a:lnTo>
                    <a:pt x="74" y="306"/>
                  </a:lnTo>
                  <a:lnTo>
                    <a:pt x="74" y="531"/>
                  </a:lnTo>
                  <a:lnTo>
                    <a:pt x="302" y="531"/>
                  </a:lnTo>
                  <a:close/>
                </a:path>
              </a:pathLst>
            </a:custGeom>
            <a:solidFill>
              <a:srgbClr val="EA74A5"/>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6" name="任意多边形 312205"/>
            <p:cNvSpPr/>
            <p:nvPr/>
          </p:nvSpPr>
          <p:spPr>
            <a:xfrm>
              <a:off x="3387" y="2456"/>
              <a:ext cx="374" cy="529"/>
            </a:xfrm>
            <a:custGeom>
              <a:rect l="0" t="0" r="0" b="0"/>
              <a:pathLst>
                <a:path w="374" h="529">
                  <a:moveTo>
                    <a:pt x="300" y="529"/>
                  </a:moveTo>
                  <a:lnTo>
                    <a:pt x="300" y="310"/>
                  </a:lnTo>
                  <a:lnTo>
                    <a:pt x="300" y="278"/>
                  </a:lnTo>
                  <a:lnTo>
                    <a:pt x="300" y="251"/>
                  </a:lnTo>
                  <a:lnTo>
                    <a:pt x="302" y="230"/>
                  </a:lnTo>
                  <a:lnTo>
                    <a:pt x="310" y="201"/>
                  </a:lnTo>
                  <a:lnTo>
                    <a:pt x="321" y="173"/>
                  </a:lnTo>
                  <a:lnTo>
                    <a:pt x="337" y="138"/>
                  </a:lnTo>
                  <a:lnTo>
                    <a:pt x="354" y="103"/>
                  </a:lnTo>
                  <a:lnTo>
                    <a:pt x="365" y="77"/>
                  </a:lnTo>
                  <a:lnTo>
                    <a:pt x="372" y="63"/>
                  </a:lnTo>
                  <a:lnTo>
                    <a:pt x="374" y="50"/>
                  </a:lnTo>
                  <a:lnTo>
                    <a:pt x="374" y="37"/>
                  </a:lnTo>
                  <a:lnTo>
                    <a:pt x="374" y="24"/>
                  </a:lnTo>
                  <a:lnTo>
                    <a:pt x="372" y="15"/>
                  </a:lnTo>
                  <a:lnTo>
                    <a:pt x="367" y="7"/>
                  </a:lnTo>
                  <a:lnTo>
                    <a:pt x="361" y="2"/>
                  </a:lnTo>
                  <a:lnTo>
                    <a:pt x="354" y="0"/>
                  </a:lnTo>
                  <a:lnTo>
                    <a:pt x="315" y="0"/>
                  </a:lnTo>
                  <a:lnTo>
                    <a:pt x="293" y="0"/>
                  </a:lnTo>
                  <a:lnTo>
                    <a:pt x="284" y="2"/>
                  </a:lnTo>
                  <a:lnTo>
                    <a:pt x="276" y="2"/>
                  </a:lnTo>
                  <a:lnTo>
                    <a:pt x="99" y="2"/>
                  </a:lnTo>
                  <a:lnTo>
                    <a:pt x="88" y="2"/>
                  </a:lnTo>
                  <a:lnTo>
                    <a:pt x="79" y="2"/>
                  </a:lnTo>
                  <a:lnTo>
                    <a:pt x="59" y="2"/>
                  </a:lnTo>
                  <a:lnTo>
                    <a:pt x="24" y="2"/>
                  </a:lnTo>
                  <a:lnTo>
                    <a:pt x="18" y="4"/>
                  </a:lnTo>
                  <a:lnTo>
                    <a:pt x="11" y="7"/>
                  </a:lnTo>
                  <a:lnTo>
                    <a:pt x="7" y="13"/>
                  </a:lnTo>
                  <a:lnTo>
                    <a:pt x="2" y="22"/>
                  </a:lnTo>
                  <a:lnTo>
                    <a:pt x="0" y="31"/>
                  </a:lnTo>
                  <a:lnTo>
                    <a:pt x="0" y="42"/>
                  </a:lnTo>
                  <a:lnTo>
                    <a:pt x="2" y="53"/>
                  </a:lnTo>
                  <a:lnTo>
                    <a:pt x="5" y="63"/>
                  </a:lnTo>
                  <a:lnTo>
                    <a:pt x="13" y="94"/>
                  </a:lnTo>
                  <a:lnTo>
                    <a:pt x="29" y="129"/>
                  </a:lnTo>
                  <a:lnTo>
                    <a:pt x="44" y="166"/>
                  </a:lnTo>
                  <a:lnTo>
                    <a:pt x="59" y="199"/>
                  </a:lnTo>
                  <a:lnTo>
                    <a:pt x="66" y="214"/>
                  </a:lnTo>
                  <a:lnTo>
                    <a:pt x="70" y="227"/>
                  </a:lnTo>
                  <a:lnTo>
                    <a:pt x="72" y="254"/>
                  </a:lnTo>
                  <a:lnTo>
                    <a:pt x="75" y="304"/>
                  </a:lnTo>
                  <a:lnTo>
                    <a:pt x="75" y="529"/>
                  </a:lnTo>
                  <a:lnTo>
                    <a:pt x="300" y="529"/>
                  </a:lnTo>
                  <a:close/>
                </a:path>
              </a:pathLst>
            </a:custGeom>
            <a:solidFill>
              <a:srgbClr val="E973A4"/>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7" name="任意多边形 312206"/>
            <p:cNvSpPr/>
            <p:nvPr/>
          </p:nvSpPr>
          <p:spPr>
            <a:xfrm>
              <a:off x="3389" y="2458"/>
              <a:ext cx="372" cy="527"/>
            </a:xfrm>
            <a:custGeom>
              <a:rect l="0" t="0" r="0" b="0"/>
              <a:pathLst>
                <a:path w="372" h="527">
                  <a:moveTo>
                    <a:pt x="298" y="527"/>
                  </a:moveTo>
                  <a:lnTo>
                    <a:pt x="298" y="308"/>
                  </a:lnTo>
                  <a:lnTo>
                    <a:pt x="298" y="276"/>
                  </a:lnTo>
                  <a:lnTo>
                    <a:pt x="298" y="249"/>
                  </a:lnTo>
                  <a:lnTo>
                    <a:pt x="300" y="228"/>
                  </a:lnTo>
                  <a:lnTo>
                    <a:pt x="308" y="199"/>
                  </a:lnTo>
                  <a:lnTo>
                    <a:pt x="319" y="173"/>
                  </a:lnTo>
                  <a:lnTo>
                    <a:pt x="335" y="138"/>
                  </a:lnTo>
                  <a:lnTo>
                    <a:pt x="350" y="103"/>
                  </a:lnTo>
                  <a:lnTo>
                    <a:pt x="363" y="75"/>
                  </a:lnTo>
                  <a:lnTo>
                    <a:pt x="367" y="61"/>
                  </a:lnTo>
                  <a:lnTo>
                    <a:pt x="372" y="48"/>
                  </a:lnTo>
                  <a:lnTo>
                    <a:pt x="372" y="35"/>
                  </a:lnTo>
                  <a:lnTo>
                    <a:pt x="372" y="24"/>
                  </a:lnTo>
                  <a:lnTo>
                    <a:pt x="367" y="13"/>
                  </a:lnTo>
                  <a:lnTo>
                    <a:pt x="365" y="7"/>
                  </a:lnTo>
                  <a:lnTo>
                    <a:pt x="359" y="0"/>
                  </a:lnTo>
                  <a:lnTo>
                    <a:pt x="352" y="0"/>
                  </a:lnTo>
                  <a:lnTo>
                    <a:pt x="313" y="0"/>
                  </a:lnTo>
                  <a:lnTo>
                    <a:pt x="289" y="0"/>
                  </a:lnTo>
                  <a:lnTo>
                    <a:pt x="282" y="0"/>
                  </a:lnTo>
                  <a:lnTo>
                    <a:pt x="271" y="2"/>
                  </a:lnTo>
                  <a:lnTo>
                    <a:pt x="99" y="2"/>
                  </a:lnTo>
                  <a:lnTo>
                    <a:pt x="88" y="0"/>
                  </a:lnTo>
                  <a:lnTo>
                    <a:pt x="77" y="2"/>
                  </a:lnTo>
                  <a:lnTo>
                    <a:pt x="59" y="0"/>
                  </a:lnTo>
                  <a:lnTo>
                    <a:pt x="24" y="2"/>
                  </a:lnTo>
                  <a:lnTo>
                    <a:pt x="18" y="2"/>
                  </a:lnTo>
                  <a:lnTo>
                    <a:pt x="11" y="7"/>
                  </a:lnTo>
                  <a:lnTo>
                    <a:pt x="7" y="13"/>
                  </a:lnTo>
                  <a:lnTo>
                    <a:pt x="3" y="22"/>
                  </a:lnTo>
                  <a:lnTo>
                    <a:pt x="0" y="31"/>
                  </a:lnTo>
                  <a:lnTo>
                    <a:pt x="0" y="40"/>
                  </a:lnTo>
                  <a:lnTo>
                    <a:pt x="3" y="53"/>
                  </a:lnTo>
                  <a:lnTo>
                    <a:pt x="5" y="64"/>
                  </a:lnTo>
                  <a:lnTo>
                    <a:pt x="14" y="92"/>
                  </a:lnTo>
                  <a:lnTo>
                    <a:pt x="29" y="127"/>
                  </a:lnTo>
                  <a:lnTo>
                    <a:pt x="44" y="164"/>
                  </a:lnTo>
                  <a:lnTo>
                    <a:pt x="59" y="197"/>
                  </a:lnTo>
                  <a:lnTo>
                    <a:pt x="66" y="212"/>
                  </a:lnTo>
                  <a:lnTo>
                    <a:pt x="70" y="225"/>
                  </a:lnTo>
                  <a:lnTo>
                    <a:pt x="73" y="252"/>
                  </a:lnTo>
                  <a:lnTo>
                    <a:pt x="73" y="300"/>
                  </a:lnTo>
                  <a:lnTo>
                    <a:pt x="75" y="527"/>
                  </a:lnTo>
                  <a:lnTo>
                    <a:pt x="298" y="527"/>
                  </a:lnTo>
                  <a:close/>
                </a:path>
              </a:pathLst>
            </a:custGeom>
            <a:solidFill>
              <a:srgbClr val="E971A3"/>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8" name="任意多边形 312207"/>
            <p:cNvSpPr/>
            <p:nvPr/>
          </p:nvSpPr>
          <p:spPr>
            <a:xfrm>
              <a:off x="3392" y="2458"/>
              <a:ext cx="369" cy="527"/>
            </a:xfrm>
            <a:custGeom>
              <a:rect l="0" t="0" r="0" b="0"/>
              <a:pathLst>
                <a:path w="369" h="527">
                  <a:moveTo>
                    <a:pt x="295" y="527"/>
                  </a:moveTo>
                  <a:lnTo>
                    <a:pt x="295" y="308"/>
                  </a:lnTo>
                  <a:lnTo>
                    <a:pt x="295" y="273"/>
                  </a:lnTo>
                  <a:lnTo>
                    <a:pt x="295" y="249"/>
                  </a:lnTo>
                  <a:lnTo>
                    <a:pt x="297" y="228"/>
                  </a:lnTo>
                  <a:lnTo>
                    <a:pt x="305" y="199"/>
                  </a:lnTo>
                  <a:lnTo>
                    <a:pt x="316" y="173"/>
                  </a:lnTo>
                  <a:lnTo>
                    <a:pt x="332" y="138"/>
                  </a:lnTo>
                  <a:lnTo>
                    <a:pt x="347" y="103"/>
                  </a:lnTo>
                  <a:lnTo>
                    <a:pt x="360" y="77"/>
                  </a:lnTo>
                  <a:lnTo>
                    <a:pt x="364" y="64"/>
                  </a:lnTo>
                  <a:lnTo>
                    <a:pt x="367" y="51"/>
                  </a:lnTo>
                  <a:lnTo>
                    <a:pt x="369" y="37"/>
                  </a:lnTo>
                  <a:lnTo>
                    <a:pt x="367" y="27"/>
                  </a:lnTo>
                  <a:lnTo>
                    <a:pt x="364" y="16"/>
                  </a:lnTo>
                  <a:lnTo>
                    <a:pt x="360" y="9"/>
                  </a:lnTo>
                  <a:lnTo>
                    <a:pt x="356" y="2"/>
                  </a:lnTo>
                  <a:lnTo>
                    <a:pt x="347" y="0"/>
                  </a:lnTo>
                  <a:lnTo>
                    <a:pt x="310" y="2"/>
                  </a:lnTo>
                  <a:lnTo>
                    <a:pt x="286" y="2"/>
                  </a:lnTo>
                  <a:lnTo>
                    <a:pt x="279" y="2"/>
                  </a:lnTo>
                  <a:lnTo>
                    <a:pt x="268" y="2"/>
                  </a:lnTo>
                  <a:lnTo>
                    <a:pt x="96" y="2"/>
                  </a:lnTo>
                  <a:lnTo>
                    <a:pt x="87" y="2"/>
                  </a:lnTo>
                  <a:lnTo>
                    <a:pt x="76" y="2"/>
                  </a:lnTo>
                  <a:lnTo>
                    <a:pt x="59" y="2"/>
                  </a:lnTo>
                  <a:lnTo>
                    <a:pt x="24" y="2"/>
                  </a:lnTo>
                  <a:lnTo>
                    <a:pt x="17" y="5"/>
                  </a:lnTo>
                  <a:lnTo>
                    <a:pt x="11" y="9"/>
                  </a:lnTo>
                  <a:lnTo>
                    <a:pt x="6" y="16"/>
                  </a:lnTo>
                  <a:lnTo>
                    <a:pt x="2" y="22"/>
                  </a:lnTo>
                  <a:lnTo>
                    <a:pt x="0" y="31"/>
                  </a:lnTo>
                  <a:lnTo>
                    <a:pt x="0" y="42"/>
                  </a:lnTo>
                  <a:lnTo>
                    <a:pt x="2" y="53"/>
                  </a:lnTo>
                  <a:lnTo>
                    <a:pt x="4" y="66"/>
                  </a:lnTo>
                  <a:lnTo>
                    <a:pt x="13" y="94"/>
                  </a:lnTo>
                  <a:lnTo>
                    <a:pt x="28" y="129"/>
                  </a:lnTo>
                  <a:lnTo>
                    <a:pt x="43" y="164"/>
                  </a:lnTo>
                  <a:lnTo>
                    <a:pt x="59" y="197"/>
                  </a:lnTo>
                  <a:lnTo>
                    <a:pt x="65" y="212"/>
                  </a:lnTo>
                  <a:lnTo>
                    <a:pt x="70" y="225"/>
                  </a:lnTo>
                  <a:lnTo>
                    <a:pt x="72" y="252"/>
                  </a:lnTo>
                  <a:lnTo>
                    <a:pt x="72" y="300"/>
                  </a:lnTo>
                  <a:lnTo>
                    <a:pt x="74" y="527"/>
                  </a:lnTo>
                  <a:lnTo>
                    <a:pt x="295" y="527"/>
                  </a:lnTo>
                  <a:close/>
                </a:path>
              </a:pathLst>
            </a:custGeom>
            <a:solidFill>
              <a:srgbClr val="E970A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09" name="任意多边形 312208"/>
            <p:cNvSpPr/>
            <p:nvPr/>
          </p:nvSpPr>
          <p:spPr>
            <a:xfrm>
              <a:off x="3394" y="2460"/>
              <a:ext cx="365" cy="525"/>
            </a:xfrm>
            <a:custGeom>
              <a:rect l="0" t="0" r="0" b="0"/>
              <a:pathLst>
                <a:path w="365" h="525">
                  <a:moveTo>
                    <a:pt x="290" y="525"/>
                  </a:moveTo>
                  <a:lnTo>
                    <a:pt x="293" y="304"/>
                  </a:lnTo>
                  <a:lnTo>
                    <a:pt x="293" y="271"/>
                  </a:lnTo>
                  <a:lnTo>
                    <a:pt x="293" y="247"/>
                  </a:lnTo>
                  <a:lnTo>
                    <a:pt x="295" y="226"/>
                  </a:lnTo>
                  <a:lnTo>
                    <a:pt x="303" y="197"/>
                  </a:lnTo>
                  <a:lnTo>
                    <a:pt x="314" y="171"/>
                  </a:lnTo>
                  <a:lnTo>
                    <a:pt x="330" y="136"/>
                  </a:lnTo>
                  <a:lnTo>
                    <a:pt x="345" y="103"/>
                  </a:lnTo>
                  <a:lnTo>
                    <a:pt x="356" y="75"/>
                  </a:lnTo>
                  <a:lnTo>
                    <a:pt x="360" y="62"/>
                  </a:lnTo>
                  <a:lnTo>
                    <a:pt x="365" y="49"/>
                  </a:lnTo>
                  <a:lnTo>
                    <a:pt x="365" y="38"/>
                  </a:lnTo>
                  <a:lnTo>
                    <a:pt x="365" y="25"/>
                  </a:lnTo>
                  <a:lnTo>
                    <a:pt x="362" y="16"/>
                  </a:lnTo>
                  <a:lnTo>
                    <a:pt x="358" y="7"/>
                  </a:lnTo>
                  <a:lnTo>
                    <a:pt x="352" y="3"/>
                  </a:lnTo>
                  <a:lnTo>
                    <a:pt x="345" y="0"/>
                  </a:lnTo>
                  <a:lnTo>
                    <a:pt x="306" y="0"/>
                  </a:lnTo>
                  <a:lnTo>
                    <a:pt x="284" y="3"/>
                  </a:lnTo>
                  <a:lnTo>
                    <a:pt x="277" y="3"/>
                  </a:lnTo>
                  <a:lnTo>
                    <a:pt x="266" y="3"/>
                  </a:lnTo>
                  <a:lnTo>
                    <a:pt x="96" y="3"/>
                  </a:lnTo>
                  <a:lnTo>
                    <a:pt x="85" y="3"/>
                  </a:lnTo>
                  <a:lnTo>
                    <a:pt x="76" y="3"/>
                  </a:lnTo>
                  <a:lnTo>
                    <a:pt x="57" y="3"/>
                  </a:lnTo>
                  <a:lnTo>
                    <a:pt x="24" y="3"/>
                  </a:lnTo>
                  <a:lnTo>
                    <a:pt x="17" y="5"/>
                  </a:lnTo>
                  <a:lnTo>
                    <a:pt x="11" y="9"/>
                  </a:lnTo>
                  <a:lnTo>
                    <a:pt x="6" y="14"/>
                  </a:lnTo>
                  <a:lnTo>
                    <a:pt x="2" y="22"/>
                  </a:lnTo>
                  <a:lnTo>
                    <a:pt x="0" y="31"/>
                  </a:lnTo>
                  <a:lnTo>
                    <a:pt x="0" y="42"/>
                  </a:lnTo>
                  <a:lnTo>
                    <a:pt x="2" y="53"/>
                  </a:lnTo>
                  <a:lnTo>
                    <a:pt x="4" y="64"/>
                  </a:lnTo>
                  <a:lnTo>
                    <a:pt x="13" y="92"/>
                  </a:lnTo>
                  <a:lnTo>
                    <a:pt x="26" y="127"/>
                  </a:lnTo>
                  <a:lnTo>
                    <a:pt x="41" y="162"/>
                  </a:lnTo>
                  <a:lnTo>
                    <a:pt x="57" y="195"/>
                  </a:lnTo>
                  <a:lnTo>
                    <a:pt x="65" y="210"/>
                  </a:lnTo>
                  <a:lnTo>
                    <a:pt x="70" y="223"/>
                  </a:lnTo>
                  <a:lnTo>
                    <a:pt x="72" y="250"/>
                  </a:lnTo>
                  <a:lnTo>
                    <a:pt x="72" y="298"/>
                  </a:lnTo>
                  <a:lnTo>
                    <a:pt x="72" y="525"/>
                  </a:lnTo>
                  <a:lnTo>
                    <a:pt x="290" y="525"/>
                  </a:lnTo>
                  <a:close/>
                </a:path>
              </a:pathLst>
            </a:custGeom>
            <a:solidFill>
              <a:srgbClr val="E96FA1"/>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0" name="任意多边形 312209"/>
            <p:cNvSpPr/>
            <p:nvPr/>
          </p:nvSpPr>
          <p:spPr>
            <a:xfrm>
              <a:off x="3396" y="2463"/>
              <a:ext cx="363" cy="522"/>
            </a:xfrm>
            <a:custGeom>
              <a:rect l="0" t="0" r="0" b="0"/>
              <a:pathLst>
                <a:path w="363" h="522">
                  <a:moveTo>
                    <a:pt x="288" y="522"/>
                  </a:moveTo>
                  <a:lnTo>
                    <a:pt x="291" y="301"/>
                  </a:lnTo>
                  <a:lnTo>
                    <a:pt x="288" y="268"/>
                  </a:lnTo>
                  <a:lnTo>
                    <a:pt x="291" y="244"/>
                  </a:lnTo>
                  <a:lnTo>
                    <a:pt x="293" y="223"/>
                  </a:lnTo>
                  <a:lnTo>
                    <a:pt x="301" y="194"/>
                  </a:lnTo>
                  <a:lnTo>
                    <a:pt x="312" y="168"/>
                  </a:lnTo>
                  <a:lnTo>
                    <a:pt x="326" y="135"/>
                  </a:lnTo>
                  <a:lnTo>
                    <a:pt x="341" y="100"/>
                  </a:lnTo>
                  <a:lnTo>
                    <a:pt x="354" y="74"/>
                  </a:lnTo>
                  <a:lnTo>
                    <a:pt x="358" y="61"/>
                  </a:lnTo>
                  <a:lnTo>
                    <a:pt x="360" y="48"/>
                  </a:lnTo>
                  <a:lnTo>
                    <a:pt x="363" y="35"/>
                  </a:lnTo>
                  <a:lnTo>
                    <a:pt x="360" y="24"/>
                  </a:lnTo>
                  <a:lnTo>
                    <a:pt x="358" y="15"/>
                  </a:lnTo>
                  <a:lnTo>
                    <a:pt x="354" y="6"/>
                  </a:lnTo>
                  <a:lnTo>
                    <a:pt x="350" y="2"/>
                  </a:lnTo>
                  <a:lnTo>
                    <a:pt x="343" y="0"/>
                  </a:lnTo>
                  <a:lnTo>
                    <a:pt x="304" y="0"/>
                  </a:lnTo>
                  <a:lnTo>
                    <a:pt x="282" y="2"/>
                  </a:lnTo>
                  <a:lnTo>
                    <a:pt x="275" y="2"/>
                  </a:lnTo>
                  <a:lnTo>
                    <a:pt x="264" y="2"/>
                  </a:lnTo>
                  <a:lnTo>
                    <a:pt x="96" y="2"/>
                  </a:lnTo>
                  <a:lnTo>
                    <a:pt x="85" y="2"/>
                  </a:lnTo>
                  <a:lnTo>
                    <a:pt x="76" y="2"/>
                  </a:lnTo>
                  <a:lnTo>
                    <a:pt x="57" y="2"/>
                  </a:lnTo>
                  <a:lnTo>
                    <a:pt x="24" y="2"/>
                  </a:lnTo>
                  <a:lnTo>
                    <a:pt x="17" y="4"/>
                  </a:lnTo>
                  <a:lnTo>
                    <a:pt x="11" y="8"/>
                  </a:lnTo>
                  <a:lnTo>
                    <a:pt x="7" y="13"/>
                  </a:lnTo>
                  <a:lnTo>
                    <a:pt x="2" y="22"/>
                  </a:lnTo>
                  <a:lnTo>
                    <a:pt x="0" y="30"/>
                  </a:lnTo>
                  <a:lnTo>
                    <a:pt x="0" y="39"/>
                  </a:lnTo>
                  <a:lnTo>
                    <a:pt x="2" y="50"/>
                  </a:lnTo>
                  <a:lnTo>
                    <a:pt x="4" y="63"/>
                  </a:lnTo>
                  <a:lnTo>
                    <a:pt x="13" y="91"/>
                  </a:lnTo>
                  <a:lnTo>
                    <a:pt x="26" y="124"/>
                  </a:lnTo>
                  <a:lnTo>
                    <a:pt x="42" y="161"/>
                  </a:lnTo>
                  <a:lnTo>
                    <a:pt x="57" y="192"/>
                  </a:lnTo>
                  <a:lnTo>
                    <a:pt x="63" y="207"/>
                  </a:lnTo>
                  <a:lnTo>
                    <a:pt x="68" y="220"/>
                  </a:lnTo>
                  <a:lnTo>
                    <a:pt x="70" y="244"/>
                  </a:lnTo>
                  <a:lnTo>
                    <a:pt x="72" y="295"/>
                  </a:lnTo>
                  <a:lnTo>
                    <a:pt x="72" y="522"/>
                  </a:lnTo>
                  <a:lnTo>
                    <a:pt x="288" y="522"/>
                  </a:lnTo>
                  <a:close/>
                </a:path>
              </a:pathLst>
            </a:custGeom>
            <a:solidFill>
              <a:srgbClr val="E86DA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1" name="任意多边形 312210"/>
            <p:cNvSpPr/>
            <p:nvPr/>
          </p:nvSpPr>
          <p:spPr>
            <a:xfrm>
              <a:off x="3398" y="2465"/>
              <a:ext cx="358" cy="520"/>
            </a:xfrm>
            <a:custGeom>
              <a:rect l="0" t="0" r="0" b="0"/>
              <a:pathLst>
                <a:path w="358" h="520">
                  <a:moveTo>
                    <a:pt x="286" y="520"/>
                  </a:moveTo>
                  <a:lnTo>
                    <a:pt x="286" y="299"/>
                  </a:lnTo>
                  <a:lnTo>
                    <a:pt x="286" y="266"/>
                  </a:lnTo>
                  <a:lnTo>
                    <a:pt x="286" y="242"/>
                  </a:lnTo>
                  <a:lnTo>
                    <a:pt x="291" y="221"/>
                  </a:lnTo>
                  <a:lnTo>
                    <a:pt x="297" y="192"/>
                  </a:lnTo>
                  <a:lnTo>
                    <a:pt x="308" y="166"/>
                  </a:lnTo>
                  <a:lnTo>
                    <a:pt x="324" y="133"/>
                  </a:lnTo>
                  <a:lnTo>
                    <a:pt x="339" y="100"/>
                  </a:lnTo>
                  <a:lnTo>
                    <a:pt x="352" y="72"/>
                  </a:lnTo>
                  <a:lnTo>
                    <a:pt x="356" y="61"/>
                  </a:lnTo>
                  <a:lnTo>
                    <a:pt x="358" y="48"/>
                  </a:lnTo>
                  <a:lnTo>
                    <a:pt x="358" y="35"/>
                  </a:lnTo>
                  <a:lnTo>
                    <a:pt x="358" y="24"/>
                  </a:lnTo>
                  <a:lnTo>
                    <a:pt x="356" y="13"/>
                  </a:lnTo>
                  <a:lnTo>
                    <a:pt x="352" y="6"/>
                  </a:lnTo>
                  <a:lnTo>
                    <a:pt x="348" y="2"/>
                  </a:lnTo>
                  <a:lnTo>
                    <a:pt x="341" y="0"/>
                  </a:lnTo>
                  <a:lnTo>
                    <a:pt x="302" y="0"/>
                  </a:lnTo>
                  <a:lnTo>
                    <a:pt x="280" y="0"/>
                  </a:lnTo>
                  <a:lnTo>
                    <a:pt x="271" y="2"/>
                  </a:lnTo>
                  <a:lnTo>
                    <a:pt x="262" y="2"/>
                  </a:lnTo>
                  <a:lnTo>
                    <a:pt x="94" y="2"/>
                  </a:lnTo>
                  <a:lnTo>
                    <a:pt x="83" y="2"/>
                  </a:lnTo>
                  <a:lnTo>
                    <a:pt x="74" y="2"/>
                  </a:lnTo>
                  <a:lnTo>
                    <a:pt x="57" y="2"/>
                  </a:lnTo>
                  <a:lnTo>
                    <a:pt x="24" y="2"/>
                  </a:lnTo>
                  <a:lnTo>
                    <a:pt x="15" y="4"/>
                  </a:lnTo>
                  <a:lnTo>
                    <a:pt x="11" y="6"/>
                  </a:lnTo>
                  <a:lnTo>
                    <a:pt x="7" y="13"/>
                  </a:lnTo>
                  <a:lnTo>
                    <a:pt x="2" y="20"/>
                  </a:lnTo>
                  <a:lnTo>
                    <a:pt x="0" y="30"/>
                  </a:lnTo>
                  <a:lnTo>
                    <a:pt x="0" y="39"/>
                  </a:lnTo>
                  <a:lnTo>
                    <a:pt x="2" y="50"/>
                  </a:lnTo>
                  <a:lnTo>
                    <a:pt x="5" y="61"/>
                  </a:lnTo>
                  <a:lnTo>
                    <a:pt x="13" y="89"/>
                  </a:lnTo>
                  <a:lnTo>
                    <a:pt x="26" y="124"/>
                  </a:lnTo>
                  <a:lnTo>
                    <a:pt x="42" y="159"/>
                  </a:lnTo>
                  <a:lnTo>
                    <a:pt x="57" y="190"/>
                  </a:lnTo>
                  <a:lnTo>
                    <a:pt x="64" y="205"/>
                  </a:lnTo>
                  <a:lnTo>
                    <a:pt x="68" y="218"/>
                  </a:lnTo>
                  <a:lnTo>
                    <a:pt x="70" y="242"/>
                  </a:lnTo>
                  <a:lnTo>
                    <a:pt x="70" y="291"/>
                  </a:lnTo>
                  <a:lnTo>
                    <a:pt x="72" y="520"/>
                  </a:lnTo>
                  <a:lnTo>
                    <a:pt x="286" y="520"/>
                  </a:lnTo>
                  <a:close/>
                </a:path>
              </a:pathLst>
            </a:custGeom>
            <a:solidFill>
              <a:srgbClr val="E86B9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2" name="任意多边形 312211"/>
            <p:cNvSpPr/>
            <p:nvPr/>
          </p:nvSpPr>
          <p:spPr>
            <a:xfrm>
              <a:off x="3400" y="2467"/>
              <a:ext cx="356" cy="518"/>
            </a:xfrm>
            <a:custGeom>
              <a:rect l="0" t="0" r="0" b="0"/>
              <a:pathLst>
                <a:path w="356" h="518">
                  <a:moveTo>
                    <a:pt x="284" y="518"/>
                  </a:moveTo>
                  <a:lnTo>
                    <a:pt x="284" y="295"/>
                  </a:lnTo>
                  <a:lnTo>
                    <a:pt x="284" y="264"/>
                  </a:lnTo>
                  <a:lnTo>
                    <a:pt x="284" y="240"/>
                  </a:lnTo>
                  <a:lnTo>
                    <a:pt x="289" y="219"/>
                  </a:lnTo>
                  <a:lnTo>
                    <a:pt x="295" y="190"/>
                  </a:lnTo>
                  <a:lnTo>
                    <a:pt x="306" y="164"/>
                  </a:lnTo>
                  <a:lnTo>
                    <a:pt x="322" y="131"/>
                  </a:lnTo>
                  <a:lnTo>
                    <a:pt x="337" y="98"/>
                  </a:lnTo>
                  <a:lnTo>
                    <a:pt x="348" y="72"/>
                  </a:lnTo>
                  <a:lnTo>
                    <a:pt x="352" y="59"/>
                  </a:lnTo>
                  <a:lnTo>
                    <a:pt x="356" y="46"/>
                  </a:lnTo>
                  <a:lnTo>
                    <a:pt x="356" y="35"/>
                  </a:lnTo>
                  <a:lnTo>
                    <a:pt x="356" y="24"/>
                  </a:lnTo>
                  <a:lnTo>
                    <a:pt x="354" y="13"/>
                  </a:lnTo>
                  <a:lnTo>
                    <a:pt x="350" y="7"/>
                  </a:lnTo>
                  <a:lnTo>
                    <a:pt x="343" y="0"/>
                  </a:lnTo>
                  <a:lnTo>
                    <a:pt x="337" y="0"/>
                  </a:lnTo>
                  <a:lnTo>
                    <a:pt x="300" y="0"/>
                  </a:lnTo>
                  <a:lnTo>
                    <a:pt x="278" y="0"/>
                  </a:lnTo>
                  <a:lnTo>
                    <a:pt x="269" y="0"/>
                  </a:lnTo>
                  <a:lnTo>
                    <a:pt x="260" y="2"/>
                  </a:lnTo>
                  <a:lnTo>
                    <a:pt x="94" y="2"/>
                  </a:lnTo>
                  <a:lnTo>
                    <a:pt x="83" y="0"/>
                  </a:lnTo>
                  <a:lnTo>
                    <a:pt x="75" y="2"/>
                  </a:lnTo>
                  <a:lnTo>
                    <a:pt x="57" y="0"/>
                  </a:lnTo>
                  <a:lnTo>
                    <a:pt x="24" y="2"/>
                  </a:lnTo>
                  <a:lnTo>
                    <a:pt x="16" y="2"/>
                  </a:lnTo>
                  <a:lnTo>
                    <a:pt x="11" y="7"/>
                  </a:lnTo>
                  <a:lnTo>
                    <a:pt x="7" y="13"/>
                  </a:lnTo>
                  <a:lnTo>
                    <a:pt x="3" y="20"/>
                  </a:lnTo>
                  <a:lnTo>
                    <a:pt x="0" y="28"/>
                  </a:lnTo>
                  <a:lnTo>
                    <a:pt x="0" y="39"/>
                  </a:lnTo>
                  <a:lnTo>
                    <a:pt x="3" y="50"/>
                  </a:lnTo>
                  <a:lnTo>
                    <a:pt x="5" y="61"/>
                  </a:lnTo>
                  <a:lnTo>
                    <a:pt x="13" y="90"/>
                  </a:lnTo>
                  <a:lnTo>
                    <a:pt x="27" y="122"/>
                  </a:lnTo>
                  <a:lnTo>
                    <a:pt x="42" y="157"/>
                  </a:lnTo>
                  <a:lnTo>
                    <a:pt x="57" y="188"/>
                  </a:lnTo>
                  <a:lnTo>
                    <a:pt x="64" y="203"/>
                  </a:lnTo>
                  <a:lnTo>
                    <a:pt x="68" y="216"/>
                  </a:lnTo>
                  <a:lnTo>
                    <a:pt x="70" y="240"/>
                  </a:lnTo>
                  <a:lnTo>
                    <a:pt x="70" y="289"/>
                  </a:lnTo>
                  <a:lnTo>
                    <a:pt x="70" y="518"/>
                  </a:lnTo>
                  <a:lnTo>
                    <a:pt x="284" y="518"/>
                  </a:lnTo>
                  <a:close/>
                </a:path>
              </a:pathLst>
            </a:custGeom>
            <a:solidFill>
              <a:srgbClr val="E86A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3" name="任意多边形 312212"/>
            <p:cNvSpPr/>
            <p:nvPr/>
          </p:nvSpPr>
          <p:spPr>
            <a:xfrm>
              <a:off x="3403" y="2467"/>
              <a:ext cx="353" cy="518"/>
            </a:xfrm>
            <a:custGeom>
              <a:rect l="0" t="0" r="0" b="0"/>
              <a:pathLst>
                <a:path w="353" h="518">
                  <a:moveTo>
                    <a:pt x="281" y="518"/>
                  </a:moveTo>
                  <a:lnTo>
                    <a:pt x="281" y="295"/>
                  </a:lnTo>
                  <a:lnTo>
                    <a:pt x="281" y="262"/>
                  </a:lnTo>
                  <a:lnTo>
                    <a:pt x="281" y="238"/>
                  </a:lnTo>
                  <a:lnTo>
                    <a:pt x="284" y="216"/>
                  </a:lnTo>
                  <a:lnTo>
                    <a:pt x="292" y="192"/>
                  </a:lnTo>
                  <a:lnTo>
                    <a:pt x="303" y="166"/>
                  </a:lnTo>
                  <a:lnTo>
                    <a:pt x="319" y="133"/>
                  </a:lnTo>
                  <a:lnTo>
                    <a:pt x="332" y="98"/>
                  </a:lnTo>
                  <a:lnTo>
                    <a:pt x="345" y="74"/>
                  </a:lnTo>
                  <a:lnTo>
                    <a:pt x="349" y="61"/>
                  </a:lnTo>
                  <a:lnTo>
                    <a:pt x="351" y="48"/>
                  </a:lnTo>
                  <a:lnTo>
                    <a:pt x="353" y="35"/>
                  </a:lnTo>
                  <a:lnTo>
                    <a:pt x="351" y="24"/>
                  </a:lnTo>
                  <a:lnTo>
                    <a:pt x="349" y="15"/>
                  </a:lnTo>
                  <a:lnTo>
                    <a:pt x="345" y="9"/>
                  </a:lnTo>
                  <a:lnTo>
                    <a:pt x="340" y="2"/>
                  </a:lnTo>
                  <a:lnTo>
                    <a:pt x="334" y="0"/>
                  </a:lnTo>
                  <a:lnTo>
                    <a:pt x="297" y="2"/>
                  </a:lnTo>
                  <a:lnTo>
                    <a:pt x="275" y="2"/>
                  </a:lnTo>
                  <a:lnTo>
                    <a:pt x="266" y="2"/>
                  </a:lnTo>
                  <a:lnTo>
                    <a:pt x="257" y="2"/>
                  </a:lnTo>
                  <a:lnTo>
                    <a:pt x="93" y="2"/>
                  </a:lnTo>
                  <a:lnTo>
                    <a:pt x="83" y="2"/>
                  </a:lnTo>
                  <a:lnTo>
                    <a:pt x="74" y="2"/>
                  </a:lnTo>
                  <a:lnTo>
                    <a:pt x="54" y="2"/>
                  </a:lnTo>
                  <a:lnTo>
                    <a:pt x="24" y="2"/>
                  </a:lnTo>
                  <a:lnTo>
                    <a:pt x="15" y="4"/>
                  </a:lnTo>
                  <a:lnTo>
                    <a:pt x="10" y="9"/>
                  </a:lnTo>
                  <a:lnTo>
                    <a:pt x="6" y="15"/>
                  </a:lnTo>
                  <a:lnTo>
                    <a:pt x="2" y="22"/>
                  </a:lnTo>
                  <a:lnTo>
                    <a:pt x="0" y="31"/>
                  </a:lnTo>
                  <a:lnTo>
                    <a:pt x="0" y="39"/>
                  </a:lnTo>
                  <a:lnTo>
                    <a:pt x="2" y="50"/>
                  </a:lnTo>
                  <a:lnTo>
                    <a:pt x="4" y="61"/>
                  </a:lnTo>
                  <a:lnTo>
                    <a:pt x="13" y="90"/>
                  </a:lnTo>
                  <a:lnTo>
                    <a:pt x="26" y="122"/>
                  </a:lnTo>
                  <a:lnTo>
                    <a:pt x="41" y="157"/>
                  </a:lnTo>
                  <a:lnTo>
                    <a:pt x="54" y="190"/>
                  </a:lnTo>
                  <a:lnTo>
                    <a:pt x="63" y="203"/>
                  </a:lnTo>
                  <a:lnTo>
                    <a:pt x="65" y="216"/>
                  </a:lnTo>
                  <a:lnTo>
                    <a:pt x="67" y="240"/>
                  </a:lnTo>
                  <a:lnTo>
                    <a:pt x="69" y="289"/>
                  </a:lnTo>
                  <a:lnTo>
                    <a:pt x="69" y="518"/>
                  </a:lnTo>
                  <a:lnTo>
                    <a:pt x="281" y="518"/>
                  </a:lnTo>
                  <a:close/>
                </a:path>
              </a:pathLst>
            </a:custGeom>
            <a:solidFill>
              <a:srgbClr val="E8699E"/>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4" name="任意多边形 312213"/>
            <p:cNvSpPr/>
            <p:nvPr/>
          </p:nvSpPr>
          <p:spPr>
            <a:xfrm>
              <a:off x="3405" y="2469"/>
              <a:ext cx="349" cy="516"/>
            </a:xfrm>
            <a:custGeom>
              <a:rect l="0" t="0" r="0" b="0"/>
              <a:pathLst>
                <a:path w="349" h="516">
                  <a:moveTo>
                    <a:pt x="279" y="516"/>
                  </a:moveTo>
                  <a:lnTo>
                    <a:pt x="279" y="293"/>
                  </a:lnTo>
                  <a:lnTo>
                    <a:pt x="279" y="260"/>
                  </a:lnTo>
                  <a:lnTo>
                    <a:pt x="279" y="236"/>
                  </a:lnTo>
                  <a:lnTo>
                    <a:pt x="282" y="214"/>
                  </a:lnTo>
                  <a:lnTo>
                    <a:pt x="290" y="190"/>
                  </a:lnTo>
                  <a:lnTo>
                    <a:pt x="301" y="164"/>
                  </a:lnTo>
                  <a:lnTo>
                    <a:pt x="314" y="131"/>
                  </a:lnTo>
                  <a:lnTo>
                    <a:pt x="330" y="99"/>
                  </a:lnTo>
                  <a:lnTo>
                    <a:pt x="341" y="72"/>
                  </a:lnTo>
                  <a:lnTo>
                    <a:pt x="347" y="59"/>
                  </a:lnTo>
                  <a:lnTo>
                    <a:pt x="349" y="48"/>
                  </a:lnTo>
                  <a:lnTo>
                    <a:pt x="349" y="35"/>
                  </a:lnTo>
                  <a:lnTo>
                    <a:pt x="349" y="24"/>
                  </a:lnTo>
                  <a:lnTo>
                    <a:pt x="347" y="16"/>
                  </a:lnTo>
                  <a:lnTo>
                    <a:pt x="343" y="7"/>
                  </a:lnTo>
                  <a:lnTo>
                    <a:pt x="338" y="2"/>
                  </a:lnTo>
                  <a:lnTo>
                    <a:pt x="332" y="0"/>
                  </a:lnTo>
                  <a:lnTo>
                    <a:pt x="292" y="2"/>
                  </a:lnTo>
                  <a:lnTo>
                    <a:pt x="273" y="2"/>
                  </a:lnTo>
                  <a:lnTo>
                    <a:pt x="264" y="2"/>
                  </a:lnTo>
                  <a:lnTo>
                    <a:pt x="255" y="2"/>
                  </a:lnTo>
                  <a:lnTo>
                    <a:pt x="91" y="2"/>
                  </a:lnTo>
                  <a:lnTo>
                    <a:pt x="81" y="2"/>
                  </a:lnTo>
                  <a:lnTo>
                    <a:pt x="72" y="2"/>
                  </a:lnTo>
                  <a:lnTo>
                    <a:pt x="54" y="2"/>
                  </a:lnTo>
                  <a:lnTo>
                    <a:pt x="22" y="2"/>
                  </a:lnTo>
                  <a:lnTo>
                    <a:pt x="15" y="5"/>
                  </a:lnTo>
                  <a:lnTo>
                    <a:pt x="11" y="9"/>
                  </a:lnTo>
                  <a:lnTo>
                    <a:pt x="4" y="13"/>
                  </a:lnTo>
                  <a:lnTo>
                    <a:pt x="2" y="22"/>
                  </a:lnTo>
                  <a:lnTo>
                    <a:pt x="0" y="31"/>
                  </a:lnTo>
                  <a:lnTo>
                    <a:pt x="0" y="40"/>
                  </a:lnTo>
                  <a:lnTo>
                    <a:pt x="2" y="50"/>
                  </a:lnTo>
                  <a:lnTo>
                    <a:pt x="4" y="61"/>
                  </a:lnTo>
                  <a:lnTo>
                    <a:pt x="13" y="90"/>
                  </a:lnTo>
                  <a:lnTo>
                    <a:pt x="26" y="123"/>
                  </a:lnTo>
                  <a:lnTo>
                    <a:pt x="41" y="155"/>
                  </a:lnTo>
                  <a:lnTo>
                    <a:pt x="54" y="188"/>
                  </a:lnTo>
                  <a:lnTo>
                    <a:pt x="61" y="201"/>
                  </a:lnTo>
                  <a:lnTo>
                    <a:pt x="65" y="214"/>
                  </a:lnTo>
                  <a:lnTo>
                    <a:pt x="67" y="238"/>
                  </a:lnTo>
                  <a:lnTo>
                    <a:pt x="67" y="284"/>
                  </a:lnTo>
                  <a:lnTo>
                    <a:pt x="70" y="516"/>
                  </a:lnTo>
                  <a:lnTo>
                    <a:pt x="279" y="516"/>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5" name="任意多边形 312214"/>
            <p:cNvSpPr/>
            <p:nvPr/>
          </p:nvSpPr>
          <p:spPr>
            <a:xfrm>
              <a:off x="3466" y="2607"/>
              <a:ext cx="199" cy="312"/>
            </a:xfrm>
            <a:custGeom>
              <a:rect l="0" t="0" r="0" b="0"/>
              <a:pathLst>
                <a:path w="199" h="312">
                  <a:moveTo>
                    <a:pt x="199" y="0"/>
                  </a:moveTo>
                  <a:lnTo>
                    <a:pt x="164" y="0"/>
                  </a:lnTo>
                  <a:lnTo>
                    <a:pt x="44" y="146"/>
                  </a:lnTo>
                  <a:lnTo>
                    <a:pt x="107" y="146"/>
                  </a:lnTo>
                  <a:lnTo>
                    <a:pt x="30" y="229"/>
                  </a:lnTo>
                  <a:lnTo>
                    <a:pt x="0" y="229"/>
                  </a:lnTo>
                  <a:lnTo>
                    <a:pt x="2" y="312"/>
                  </a:lnTo>
                  <a:lnTo>
                    <a:pt x="107" y="232"/>
                  </a:lnTo>
                  <a:lnTo>
                    <a:pt x="65" y="225"/>
                  </a:lnTo>
                  <a:lnTo>
                    <a:pt x="168" y="111"/>
                  </a:lnTo>
                  <a:lnTo>
                    <a:pt x="105" y="116"/>
                  </a:lnTo>
                  <a:lnTo>
                    <a:pt x="19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6" name="任意多边形 312215"/>
            <p:cNvSpPr/>
            <p:nvPr/>
          </p:nvSpPr>
          <p:spPr>
            <a:xfrm>
              <a:off x="3453" y="2594"/>
              <a:ext cx="196" cy="312"/>
            </a:xfrm>
            <a:custGeom>
              <a:rect l="0" t="0" r="0" b="0"/>
              <a:pathLst>
                <a:path w="196" h="312">
                  <a:moveTo>
                    <a:pt x="196" y="0"/>
                  </a:moveTo>
                  <a:lnTo>
                    <a:pt x="161" y="0"/>
                  </a:lnTo>
                  <a:lnTo>
                    <a:pt x="41" y="146"/>
                  </a:lnTo>
                  <a:lnTo>
                    <a:pt x="107" y="146"/>
                  </a:lnTo>
                  <a:lnTo>
                    <a:pt x="30" y="229"/>
                  </a:lnTo>
                  <a:lnTo>
                    <a:pt x="0" y="229"/>
                  </a:lnTo>
                  <a:lnTo>
                    <a:pt x="2" y="312"/>
                  </a:lnTo>
                  <a:lnTo>
                    <a:pt x="105" y="231"/>
                  </a:lnTo>
                  <a:lnTo>
                    <a:pt x="65" y="225"/>
                  </a:lnTo>
                  <a:lnTo>
                    <a:pt x="166" y="113"/>
                  </a:lnTo>
                  <a:lnTo>
                    <a:pt x="102" y="116"/>
                  </a:lnTo>
                  <a:lnTo>
                    <a:pt x="196" y="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7" name="任意多边形 312216"/>
            <p:cNvSpPr/>
            <p:nvPr/>
          </p:nvSpPr>
          <p:spPr>
            <a:xfrm>
              <a:off x="4051" y="2611"/>
              <a:ext cx="199" cy="313"/>
            </a:xfrm>
            <a:custGeom>
              <a:rect l="0" t="0" r="0" b="0"/>
              <a:pathLst>
                <a:path w="199" h="313">
                  <a:moveTo>
                    <a:pt x="199" y="0"/>
                  </a:moveTo>
                  <a:lnTo>
                    <a:pt x="162" y="0"/>
                  </a:lnTo>
                  <a:lnTo>
                    <a:pt x="44" y="145"/>
                  </a:lnTo>
                  <a:lnTo>
                    <a:pt x="107" y="145"/>
                  </a:lnTo>
                  <a:lnTo>
                    <a:pt x="31" y="228"/>
                  </a:lnTo>
                  <a:lnTo>
                    <a:pt x="0" y="228"/>
                  </a:lnTo>
                  <a:lnTo>
                    <a:pt x="3" y="313"/>
                  </a:lnTo>
                  <a:lnTo>
                    <a:pt x="105" y="230"/>
                  </a:lnTo>
                  <a:lnTo>
                    <a:pt x="66" y="223"/>
                  </a:lnTo>
                  <a:lnTo>
                    <a:pt x="169" y="112"/>
                  </a:lnTo>
                  <a:lnTo>
                    <a:pt x="105" y="116"/>
                  </a:lnTo>
                  <a:lnTo>
                    <a:pt x="19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8" name="任意多边形 312217"/>
            <p:cNvSpPr/>
            <p:nvPr/>
          </p:nvSpPr>
          <p:spPr>
            <a:xfrm>
              <a:off x="4036" y="2598"/>
              <a:ext cx="199" cy="313"/>
            </a:xfrm>
            <a:custGeom>
              <a:rect l="0" t="0" r="0" b="0"/>
              <a:pathLst>
                <a:path w="199" h="313">
                  <a:moveTo>
                    <a:pt x="199" y="0"/>
                  </a:moveTo>
                  <a:lnTo>
                    <a:pt x="164" y="0"/>
                  </a:lnTo>
                  <a:lnTo>
                    <a:pt x="44" y="147"/>
                  </a:lnTo>
                  <a:lnTo>
                    <a:pt x="107" y="147"/>
                  </a:lnTo>
                  <a:lnTo>
                    <a:pt x="31" y="227"/>
                  </a:lnTo>
                  <a:lnTo>
                    <a:pt x="0" y="227"/>
                  </a:lnTo>
                  <a:lnTo>
                    <a:pt x="2" y="313"/>
                  </a:lnTo>
                  <a:lnTo>
                    <a:pt x="107" y="230"/>
                  </a:lnTo>
                  <a:lnTo>
                    <a:pt x="68" y="223"/>
                  </a:lnTo>
                  <a:lnTo>
                    <a:pt x="168" y="112"/>
                  </a:lnTo>
                  <a:lnTo>
                    <a:pt x="105" y="116"/>
                  </a:lnTo>
                  <a:lnTo>
                    <a:pt x="199" y="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19" name="任意多边形 312218"/>
            <p:cNvSpPr/>
            <p:nvPr/>
          </p:nvSpPr>
          <p:spPr>
            <a:xfrm>
              <a:off x="4630" y="2618"/>
              <a:ext cx="199" cy="312"/>
            </a:xfrm>
            <a:custGeom>
              <a:rect l="0" t="0" r="0" b="0"/>
              <a:pathLst>
                <a:path w="199" h="312">
                  <a:moveTo>
                    <a:pt x="199" y="0"/>
                  </a:moveTo>
                  <a:lnTo>
                    <a:pt x="162" y="0"/>
                  </a:lnTo>
                  <a:lnTo>
                    <a:pt x="44" y="146"/>
                  </a:lnTo>
                  <a:lnTo>
                    <a:pt x="107" y="146"/>
                  </a:lnTo>
                  <a:lnTo>
                    <a:pt x="31" y="227"/>
                  </a:lnTo>
                  <a:lnTo>
                    <a:pt x="0" y="227"/>
                  </a:lnTo>
                  <a:lnTo>
                    <a:pt x="3" y="312"/>
                  </a:lnTo>
                  <a:lnTo>
                    <a:pt x="105" y="229"/>
                  </a:lnTo>
                  <a:lnTo>
                    <a:pt x="66" y="223"/>
                  </a:lnTo>
                  <a:lnTo>
                    <a:pt x="169" y="111"/>
                  </a:lnTo>
                  <a:lnTo>
                    <a:pt x="105" y="116"/>
                  </a:lnTo>
                  <a:lnTo>
                    <a:pt x="199"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0" name="任意多边形 312219"/>
            <p:cNvSpPr/>
            <p:nvPr/>
          </p:nvSpPr>
          <p:spPr>
            <a:xfrm>
              <a:off x="4615" y="2605"/>
              <a:ext cx="199" cy="312"/>
            </a:xfrm>
            <a:custGeom>
              <a:rect l="0" t="0" r="0" b="0"/>
              <a:pathLst>
                <a:path w="199" h="312">
                  <a:moveTo>
                    <a:pt x="199" y="0"/>
                  </a:moveTo>
                  <a:lnTo>
                    <a:pt x="164" y="0"/>
                  </a:lnTo>
                  <a:lnTo>
                    <a:pt x="44" y="146"/>
                  </a:lnTo>
                  <a:lnTo>
                    <a:pt x="107" y="146"/>
                  </a:lnTo>
                  <a:lnTo>
                    <a:pt x="31" y="227"/>
                  </a:lnTo>
                  <a:lnTo>
                    <a:pt x="0" y="227"/>
                  </a:lnTo>
                  <a:lnTo>
                    <a:pt x="4" y="312"/>
                  </a:lnTo>
                  <a:lnTo>
                    <a:pt x="107" y="231"/>
                  </a:lnTo>
                  <a:lnTo>
                    <a:pt x="68" y="225"/>
                  </a:lnTo>
                  <a:lnTo>
                    <a:pt x="168" y="111"/>
                  </a:lnTo>
                  <a:lnTo>
                    <a:pt x="105" y="116"/>
                  </a:lnTo>
                  <a:lnTo>
                    <a:pt x="199" y="0"/>
                  </a:lnTo>
                  <a:close/>
                </a:path>
              </a:pathLst>
            </a:custGeom>
            <a:solidFill>
              <a:srgbClr val="FAC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1" name="任意多边形 312220"/>
            <p:cNvSpPr/>
            <p:nvPr/>
          </p:nvSpPr>
          <p:spPr>
            <a:xfrm>
              <a:off x="3486" y="2308"/>
              <a:ext cx="100" cy="102"/>
            </a:xfrm>
            <a:custGeom>
              <a:rect l="0" t="0" r="0" b="0"/>
              <a:pathLst>
                <a:path w="100" h="102">
                  <a:moveTo>
                    <a:pt x="50" y="102"/>
                  </a:moveTo>
                  <a:lnTo>
                    <a:pt x="61" y="102"/>
                  </a:lnTo>
                  <a:lnTo>
                    <a:pt x="69" y="100"/>
                  </a:lnTo>
                  <a:lnTo>
                    <a:pt x="78" y="93"/>
                  </a:lnTo>
                  <a:lnTo>
                    <a:pt x="87" y="87"/>
                  </a:lnTo>
                  <a:lnTo>
                    <a:pt x="94" y="80"/>
                  </a:lnTo>
                  <a:lnTo>
                    <a:pt x="98" y="72"/>
                  </a:lnTo>
                  <a:lnTo>
                    <a:pt x="100" y="61"/>
                  </a:lnTo>
                  <a:lnTo>
                    <a:pt x="100" y="52"/>
                  </a:lnTo>
                  <a:lnTo>
                    <a:pt x="100" y="41"/>
                  </a:lnTo>
                  <a:lnTo>
                    <a:pt x="98" y="30"/>
                  </a:lnTo>
                  <a:lnTo>
                    <a:pt x="94" y="21"/>
                  </a:lnTo>
                  <a:lnTo>
                    <a:pt x="87" y="15"/>
                  </a:lnTo>
                  <a:lnTo>
                    <a:pt x="78" y="8"/>
                  </a:lnTo>
                  <a:lnTo>
                    <a:pt x="69" y="4"/>
                  </a:lnTo>
                  <a:lnTo>
                    <a:pt x="61" y="0"/>
                  </a:lnTo>
                  <a:lnTo>
                    <a:pt x="50" y="0"/>
                  </a:lnTo>
                  <a:lnTo>
                    <a:pt x="41" y="0"/>
                  </a:lnTo>
                  <a:lnTo>
                    <a:pt x="30" y="4"/>
                  </a:lnTo>
                  <a:lnTo>
                    <a:pt x="21" y="8"/>
                  </a:lnTo>
                  <a:lnTo>
                    <a:pt x="15" y="15"/>
                  </a:lnTo>
                  <a:lnTo>
                    <a:pt x="8" y="21"/>
                  </a:lnTo>
                  <a:lnTo>
                    <a:pt x="4" y="30"/>
                  </a:lnTo>
                  <a:lnTo>
                    <a:pt x="2" y="41"/>
                  </a:lnTo>
                  <a:lnTo>
                    <a:pt x="0" y="52"/>
                  </a:lnTo>
                  <a:lnTo>
                    <a:pt x="2" y="61"/>
                  </a:lnTo>
                  <a:lnTo>
                    <a:pt x="4" y="72"/>
                  </a:lnTo>
                  <a:lnTo>
                    <a:pt x="8" y="80"/>
                  </a:lnTo>
                  <a:lnTo>
                    <a:pt x="15" y="87"/>
                  </a:lnTo>
                  <a:lnTo>
                    <a:pt x="21" y="93"/>
                  </a:lnTo>
                  <a:lnTo>
                    <a:pt x="30" y="100"/>
                  </a:lnTo>
                  <a:lnTo>
                    <a:pt x="41" y="102"/>
                  </a:lnTo>
                  <a:lnTo>
                    <a:pt x="50" y="102"/>
                  </a:lnTo>
                  <a:close/>
                </a:path>
              </a:pathLst>
            </a:cu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2" name="任意多边形 312221"/>
            <p:cNvSpPr/>
            <p:nvPr/>
          </p:nvSpPr>
          <p:spPr>
            <a:xfrm>
              <a:off x="4137" y="2312"/>
              <a:ext cx="100" cy="105"/>
            </a:xfrm>
            <a:custGeom>
              <a:rect l="0" t="0" r="0" b="0"/>
              <a:pathLst>
                <a:path w="100" h="105">
                  <a:moveTo>
                    <a:pt x="50" y="105"/>
                  </a:moveTo>
                  <a:lnTo>
                    <a:pt x="61" y="103"/>
                  </a:lnTo>
                  <a:lnTo>
                    <a:pt x="70" y="100"/>
                  </a:lnTo>
                  <a:lnTo>
                    <a:pt x="78" y="96"/>
                  </a:lnTo>
                  <a:lnTo>
                    <a:pt x="87" y="89"/>
                  </a:lnTo>
                  <a:lnTo>
                    <a:pt x="91" y="81"/>
                  </a:lnTo>
                  <a:lnTo>
                    <a:pt x="96" y="72"/>
                  </a:lnTo>
                  <a:lnTo>
                    <a:pt x="100" y="63"/>
                  </a:lnTo>
                  <a:lnTo>
                    <a:pt x="100" y="52"/>
                  </a:lnTo>
                  <a:lnTo>
                    <a:pt x="100" y="41"/>
                  </a:lnTo>
                  <a:lnTo>
                    <a:pt x="96" y="33"/>
                  </a:lnTo>
                  <a:lnTo>
                    <a:pt x="91" y="24"/>
                  </a:lnTo>
                  <a:lnTo>
                    <a:pt x="87" y="15"/>
                  </a:lnTo>
                  <a:lnTo>
                    <a:pt x="78" y="9"/>
                  </a:lnTo>
                  <a:lnTo>
                    <a:pt x="70" y="4"/>
                  </a:lnTo>
                  <a:lnTo>
                    <a:pt x="61" y="2"/>
                  </a:lnTo>
                  <a:lnTo>
                    <a:pt x="50" y="0"/>
                  </a:lnTo>
                  <a:lnTo>
                    <a:pt x="39" y="2"/>
                  </a:lnTo>
                  <a:lnTo>
                    <a:pt x="30" y="4"/>
                  </a:lnTo>
                  <a:lnTo>
                    <a:pt x="21" y="9"/>
                  </a:lnTo>
                  <a:lnTo>
                    <a:pt x="15" y="15"/>
                  </a:lnTo>
                  <a:lnTo>
                    <a:pt x="8" y="24"/>
                  </a:lnTo>
                  <a:lnTo>
                    <a:pt x="4" y="33"/>
                  </a:lnTo>
                  <a:lnTo>
                    <a:pt x="0" y="41"/>
                  </a:lnTo>
                  <a:lnTo>
                    <a:pt x="0" y="52"/>
                  </a:lnTo>
                  <a:lnTo>
                    <a:pt x="0" y="63"/>
                  </a:lnTo>
                  <a:lnTo>
                    <a:pt x="4" y="72"/>
                  </a:lnTo>
                  <a:lnTo>
                    <a:pt x="8" y="81"/>
                  </a:lnTo>
                  <a:lnTo>
                    <a:pt x="15" y="89"/>
                  </a:lnTo>
                  <a:lnTo>
                    <a:pt x="21" y="96"/>
                  </a:lnTo>
                  <a:lnTo>
                    <a:pt x="30" y="100"/>
                  </a:lnTo>
                  <a:lnTo>
                    <a:pt x="39" y="103"/>
                  </a:lnTo>
                  <a:lnTo>
                    <a:pt x="50" y="105"/>
                  </a:lnTo>
                  <a:close/>
                </a:path>
              </a:pathLst>
            </a:cu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3" name="任意多边形 312222"/>
            <p:cNvSpPr/>
            <p:nvPr/>
          </p:nvSpPr>
          <p:spPr>
            <a:xfrm>
              <a:off x="4681" y="2310"/>
              <a:ext cx="100" cy="102"/>
            </a:xfrm>
            <a:custGeom>
              <a:rect l="0" t="0" r="0" b="0"/>
              <a:pathLst>
                <a:path w="100" h="102">
                  <a:moveTo>
                    <a:pt x="50" y="102"/>
                  </a:moveTo>
                  <a:lnTo>
                    <a:pt x="61" y="102"/>
                  </a:lnTo>
                  <a:lnTo>
                    <a:pt x="70" y="98"/>
                  </a:lnTo>
                  <a:lnTo>
                    <a:pt x="78" y="94"/>
                  </a:lnTo>
                  <a:lnTo>
                    <a:pt x="85" y="87"/>
                  </a:lnTo>
                  <a:lnTo>
                    <a:pt x="91" y="81"/>
                  </a:lnTo>
                  <a:lnTo>
                    <a:pt x="96" y="72"/>
                  </a:lnTo>
                  <a:lnTo>
                    <a:pt x="100" y="61"/>
                  </a:lnTo>
                  <a:lnTo>
                    <a:pt x="100" y="50"/>
                  </a:lnTo>
                  <a:lnTo>
                    <a:pt x="100" y="41"/>
                  </a:lnTo>
                  <a:lnTo>
                    <a:pt x="96" y="30"/>
                  </a:lnTo>
                  <a:lnTo>
                    <a:pt x="91" y="22"/>
                  </a:lnTo>
                  <a:lnTo>
                    <a:pt x="85" y="13"/>
                  </a:lnTo>
                  <a:lnTo>
                    <a:pt x="78" y="8"/>
                  </a:lnTo>
                  <a:lnTo>
                    <a:pt x="70" y="2"/>
                  </a:lnTo>
                  <a:lnTo>
                    <a:pt x="61" y="0"/>
                  </a:lnTo>
                  <a:lnTo>
                    <a:pt x="50" y="0"/>
                  </a:lnTo>
                  <a:lnTo>
                    <a:pt x="39" y="0"/>
                  </a:lnTo>
                  <a:lnTo>
                    <a:pt x="30" y="2"/>
                  </a:lnTo>
                  <a:lnTo>
                    <a:pt x="21" y="8"/>
                  </a:lnTo>
                  <a:lnTo>
                    <a:pt x="15" y="13"/>
                  </a:lnTo>
                  <a:lnTo>
                    <a:pt x="8" y="22"/>
                  </a:lnTo>
                  <a:lnTo>
                    <a:pt x="4" y="30"/>
                  </a:lnTo>
                  <a:lnTo>
                    <a:pt x="0" y="41"/>
                  </a:lnTo>
                  <a:lnTo>
                    <a:pt x="0" y="50"/>
                  </a:lnTo>
                  <a:lnTo>
                    <a:pt x="0" y="61"/>
                  </a:lnTo>
                  <a:lnTo>
                    <a:pt x="4" y="72"/>
                  </a:lnTo>
                  <a:lnTo>
                    <a:pt x="8" y="81"/>
                  </a:lnTo>
                  <a:lnTo>
                    <a:pt x="15" y="87"/>
                  </a:lnTo>
                  <a:lnTo>
                    <a:pt x="21" y="94"/>
                  </a:lnTo>
                  <a:lnTo>
                    <a:pt x="30" y="98"/>
                  </a:lnTo>
                  <a:lnTo>
                    <a:pt x="39" y="102"/>
                  </a:lnTo>
                  <a:lnTo>
                    <a:pt x="50" y="102"/>
                  </a:lnTo>
                  <a:close/>
                </a:path>
              </a:pathLst>
            </a:custGeom>
            <a:solidFill>
              <a:srgbClr val="023D78"/>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4" name="任意多边形 312223"/>
            <p:cNvSpPr/>
            <p:nvPr/>
          </p:nvSpPr>
          <p:spPr>
            <a:xfrm>
              <a:off x="4683" y="2275"/>
              <a:ext cx="81" cy="78"/>
            </a:xfrm>
            <a:custGeom>
              <a:rect l="0" t="0" r="0" b="0"/>
              <a:pathLst>
                <a:path w="81" h="78">
                  <a:moveTo>
                    <a:pt x="2" y="57"/>
                  </a:moveTo>
                  <a:lnTo>
                    <a:pt x="6" y="63"/>
                  </a:lnTo>
                  <a:lnTo>
                    <a:pt x="13" y="67"/>
                  </a:lnTo>
                  <a:lnTo>
                    <a:pt x="19" y="74"/>
                  </a:lnTo>
                  <a:lnTo>
                    <a:pt x="26" y="76"/>
                  </a:lnTo>
                  <a:lnTo>
                    <a:pt x="33" y="78"/>
                  </a:lnTo>
                  <a:lnTo>
                    <a:pt x="41" y="78"/>
                  </a:lnTo>
                  <a:lnTo>
                    <a:pt x="48" y="78"/>
                  </a:lnTo>
                  <a:lnTo>
                    <a:pt x="57" y="76"/>
                  </a:lnTo>
                  <a:lnTo>
                    <a:pt x="63" y="72"/>
                  </a:lnTo>
                  <a:lnTo>
                    <a:pt x="70" y="67"/>
                  </a:lnTo>
                  <a:lnTo>
                    <a:pt x="74" y="61"/>
                  </a:lnTo>
                  <a:lnTo>
                    <a:pt x="78" y="54"/>
                  </a:lnTo>
                  <a:lnTo>
                    <a:pt x="78" y="46"/>
                  </a:lnTo>
                  <a:lnTo>
                    <a:pt x="81" y="39"/>
                  </a:lnTo>
                  <a:lnTo>
                    <a:pt x="78" y="30"/>
                  </a:lnTo>
                  <a:lnTo>
                    <a:pt x="76" y="22"/>
                  </a:lnTo>
                  <a:lnTo>
                    <a:pt x="72" y="15"/>
                  </a:lnTo>
                  <a:lnTo>
                    <a:pt x="68" y="11"/>
                  </a:lnTo>
                  <a:lnTo>
                    <a:pt x="61" y="4"/>
                  </a:lnTo>
                  <a:lnTo>
                    <a:pt x="54" y="2"/>
                  </a:lnTo>
                  <a:lnTo>
                    <a:pt x="46" y="0"/>
                  </a:lnTo>
                  <a:lnTo>
                    <a:pt x="39" y="0"/>
                  </a:lnTo>
                  <a:lnTo>
                    <a:pt x="30" y="0"/>
                  </a:lnTo>
                  <a:lnTo>
                    <a:pt x="24" y="2"/>
                  </a:lnTo>
                  <a:lnTo>
                    <a:pt x="17" y="6"/>
                  </a:lnTo>
                  <a:lnTo>
                    <a:pt x="11" y="11"/>
                  </a:lnTo>
                  <a:lnTo>
                    <a:pt x="6" y="17"/>
                  </a:lnTo>
                  <a:lnTo>
                    <a:pt x="2" y="24"/>
                  </a:lnTo>
                  <a:lnTo>
                    <a:pt x="0" y="33"/>
                  </a:lnTo>
                  <a:lnTo>
                    <a:pt x="0" y="39"/>
                  </a:lnTo>
                  <a:lnTo>
                    <a:pt x="0" y="48"/>
                  </a:lnTo>
                  <a:lnTo>
                    <a:pt x="2" y="57"/>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5" name="任意多边形 312224"/>
            <p:cNvSpPr/>
            <p:nvPr/>
          </p:nvSpPr>
          <p:spPr>
            <a:xfrm>
              <a:off x="4683" y="2329"/>
              <a:ext cx="59" cy="31"/>
            </a:xfrm>
            <a:custGeom>
              <a:rect l="0" t="0" r="0" b="0"/>
              <a:pathLst>
                <a:path w="59" h="31">
                  <a:moveTo>
                    <a:pt x="54" y="18"/>
                  </a:moveTo>
                  <a:lnTo>
                    <a:pt x="54" y="18"/>
                  </a:lnTo>
                  <a:lnTo>
                    <a:pt x="48" y="20"/>
                  </a:lnTo>
                  <a:lnTo>
                    <a:pt x="41" y="20"/>
                  </a:lnTo>
                  <a:lnTo>
                    <a:pt x="33" y="20"/>
                  </a:lnTo>
                  <a:lnTo>
                    <a:pt x="26" y="18"/>
                  </a:lnTo>
                  <a:lnTo>
                    <a:pt x="22" y="16"/>
                  </a:lnTo>
                  <a:lnTo>
                    <a:pt x="15" y="11"/>
                  </a:lnTo>
                  <a:lnTo>
                    <a:pt x="11" y="7"/>
                  </a:lnTo>
                  <a:lnTo>
                    <a:pt x="6" y="0"/>
                  </a:lnTo>
                  <a:lnTo>
                    <a:pt x="0" y="3"/>
                  </a:lnTo>
                  <a:lnTo>
                    <a:pt x="4" y="11"/>
                  </a:lnTo>
                  <a:lnTo>
                    <a:pt x="9" y="18"/>
                  </a:lnTo>
                  <a:lnTo>
                    <a:pt x="15" y="22"/>
                  </a:lnTo>
                  <a:lnTo>
                    <a:pt x="24" y="27"/>
                  </a:lnTo>
                  <a:lnTo>
                    <a:pt x="33" y="29"/>
                  </a:lnTo>
                  <a:lnTo>
                    <a:pt x="41" y="31"/>
                  </a:lnTo>
                  <a:lnTo>
                    <a:pt x="50" y="29"/>
                  </a:lnTo>
                  <a:lnTo>
                    <a:pt x="59" y="27"/>
                  </a:lnTo>
                  <a:lnTo>
                    <a:pt x="59" y="27"/>
                  </a:lnTo>
                  <a:lnTo>
                    <a:pt x="54" y="1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6" name="任意多边形 312225"/>
            <p:cNvSpPr/>
            <p:nvPr/>
          </p:nvSpPr>
          <p:spPr>
            <a:xfrm>
              <a:off x="4737" y="2297"/>
              <a:ext cx="31" cy="59"/>
            </a:xfrm>
            <a:custGeom>
              <a:rect l="0" t="0" r="0" b="0"/>
              <a:pathLst>
                <a:path w="31" h="59">
                  <a:moveTo>
                    <a:pt x="18" y="2"/>
                  </a:moveTo>
                  <a:lnTo>
                    <a:pt x="18" y="2"/>
                  </a:lnTo>
                  <a:lnTo>
                    <a:pt x="20" y="8"/>
                  </a:lnTo>
                  <a:lnTo>
                    <a:pt x="22" y="17"/>
                  </a:lnTo>
                  <a:lnTo>
                    <a:pt x="20" y="24"/>
                  </a:lnTo>
                  <a:lnTo>
                    <a:pt x="20" y="30"/>
                  </a:lnTo>
                  <a:lnTo>
                    <a:pt x="16" y="37"/>
                  </a:lnTo>
                  <a:lnTo>
                    <a:pt x="11" y="41"/>
                  </a:lnTo>
                  <a:lnTo>
                    <a:pt x="7" y="45"/>
                  </a:lnTo>
                  <a:lnTo>
                    <a:pt x="0" y="50"/>
                  </a:lnTo>
                  <a:lnTo>
                    <a:pt x="5" y="59"/>
                  </a:lnTo>
                  <a:lnTo>
                    <a:pt x="11" y="54"/>
                  </a:lnTo>
                  <a:lnTo>
                    <a:pt x="18" y="48"/>
                  </a:lnTo>
                  <a:lnTo>
                    <a:pt x="24" y="41"/>
                  </a:lnTo>
                  <a:lnTo>
                    <a:pt x="27" y="32"/>
                  </a:lnTo>
                  <a:lnTo>
                    <a:pt x="31" y="26"/>
                  </a:lnTo>
                  <a:lnTo>
                    <a:pt x="31" y="17"/>
                  </a:lnTo>
                  <a:lnTo>
                    <a:pt x="29" y="8"/>
                  </a:lnTo>
                  <a:lnTo>
                    <a:pt x="27" y="0"/>
                  </a:lnTo>
                  <a:lnTo>
                    <a:pt x="27" y="0"/>
                  </a:lnTo>
                  <a:lnTo>
                    <a:pt x="18" y="2"/>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7" name="任意多边形 312226"/>
            <p:cNvSpPr/>
            <p:nvPr/>
          </p:nvSpPr>
          <p:spPr>
            <a:xfrm>
              <a:off x="4705" y="2268"/>
              <a:ext cx="59" cy="31"/>
            </a:xfrm>
            <a:custGeom>
              <a:rect l="0" t="0" r="0" b="0"/>
              <a:pathLst>
                <a:path w="59" h="31">
                  <a:moveTo>
                    <a:pt x="4" y="13"/>
                  </a:moveTo>
                  <a:lnTo>
                    <a:pt x="4" y="13"/>
                  </a:lnTo>
                  <a:lnTo>
                    <a:pt x="11" y="11"/>
                  </a:lnTo>
                  <a:lnTo>
                    <a:pt x="17" y="11"/>
                  </a:lnTo>
                  <a:lnTo>
                    <a:pt x="24" y="11"/>
                  </a:lnTo>
                  <a:lnTo>
                    <a:pt x="30" y="13"/>
                  </a:lnTo>
                  <a:lnTo>
                    <a:pt x="37" y="15"/>
                  </a:lnTo>
                  <a:lnTo>
                    <a:pt x="41" y="20"/>
                  </a:lnTo>
                  <a:lnTo>
                    <a:pt x="48" y="24"/>
                  </a:lnTo>
                  <a:lnTo>
                    <a:pt x="50" y="31"/>
                  </a:lnTo>
                  <a:lnTo>
                    <a:pt x="59" y="29"/>
                  </a:lnTo>
                  <a:lnTo>
                    <a:pt x="54" y="20"/>
                  </a:lnTo>
                  <a:lnTo>
                    <a:pt x="48" y="13"/>
                  </a:lnTo>
                  <a:lnTo>
                    <a:pt x="41" y="9"/>
                  </a:lnTo>
                  <a:lnTo>
                    <a:pt x="35" y="5"/>
                  </a:lnTo>
                  <a:lnTo>
                    <a:pt x="26" y="2"/>
                  </a:lnTo>
                  <a:lnTo>
                    <a:pt x="17" y="0"/>
                  </a:lnTo>
                  <a:lnTo>
                    <a:pt x="8" y="2"/>
                  </a:lnTo>
                  <a:lnTo>
                    <a:pt x="0" y="5"/>
                  </a:lnTo>
                  <a:lnTo>
                    <a:pt x="0" y="5"/>
                  </a:lnTo>
                  <a:lnTo>
                    <a:pt x="4" y="13"/>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8" name="任意多边形 312227"/>
            <p:cNvSpPr/>
            <p:nvPr/>
          </p:nvSpPr>
          <p:spPr>
            <a:xfrm>
              <a:off x="4678" y="2273"/>
              <a:ext cx="31" cy="59"/>
            </a:xfrm>
            <a:custGeom>
              <a:rect l="0" t="0" r="0" b="0"/>
              <a:pathLst>
                <a:path w="31" h="59">
                  <a:moveTo>
                    <a:pt x="11" y="56"/>
                  </a:moveTo>
                  <a:lnTo>
                    <a:pt x="11" y="56"/>
                  </a:lnTo>
                  <a:lnTo>
                    <a:pt x="9" y="50"/>
                  </a:lnTo>
                  <a:lnTo>
                    <a:pt x="9" y="41"/>
                  </a:lnTo>
                  <a:lnTo>
                    <a:pt x="9" y="35"/>
                  </a:lnTo>
                  <a:lnTo>
                    <a:pt x="11" y="28"/>
                  </a:lnTo>
                  <a:lnTo>
                    <a:pt x="14" y="21"/>
                  </a:lnTo>
                  <a:lnTo>
                    <a:pt x="18" y="17"/>
                  </a:lnTo>
                  <a:lnTo>
                    <a:pt x="24" y="13"/>
                  </a:lnTo>
                  <a:lnTo>
                    <a:pt x="31" y="8"/>
                  </a:lnTo>
                  <a:lnTo>
                    <a:pt x="27" y="0"/>
                  </a:lnTo>
                  <a:lnTo>
                    <a:pt x="18" y="4"/>
                  </a:lnTo>
                  <a:lnTo>
                    <a:pt x="11" y="10"/>
                  </a:lnTo>
                  <a:lnTo>
                    <a:pt x="7" y="17"/>
                  </a:lnTo>
                  <a:lnTo>
                    <a:pt x="3" y="26"/>
                  </a:lnTo>
                  <a:lnTo>
                    <a:pt x="0" y="32"/>
                  </a:lnTo>
                  <a:lnTo>
                    <a:pt x="0" y="41"/>
                  </a:lnTo>
                  <a:lnTo>
                    <a:pt x="0" y="50"/>
                  </a:lnTo>
                  <a:lnTo>
                    <a:pt x="5" y="59"/>
                  </a:lnTo>
                  <a:lnTo>
                    <a:pt x="5" y="59"/>
                  </a:lnTo>
                  <a:lnTo>
                    <a:pt x="11" y="56"/>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29" name="任意多边形 312228"/>
            <p:cNvSpPr/>
            <p:nvPr/>
          </p:nvSpPr>
          <p:spPr>
            <a:xfrm>
              <a:off x="4689" y="2299"/>
              <a:ext cx="81" cy="81"/>
            </a:xfrm>
            <a:custGeom>
              <a:rect l="0" t="0" r="0" b="0"/>
              <a:pathLst>
                <a:path w="81" h="81">
                  <a:moveTo>
                    <a:pt x="5" y="57"/>
                  </a:moveTo>
                  <a:lnTo>
                    <a:pt x="9" y="63"/>
                  </a:lnTo>
                  <a:lnTo>
                    <a:pt x="13" y="70"/>
                  </a:lnTo>
                  <a:lnTo>
                    <a:pt x="20" y="74"/>
                  </a:lnTo>
                  <a:lnTo>
                    <a:pt x="27" y="78"/>
                  </a:lnTo>
                  <a:lnTo>
                    <a:pt x="35" y="81"/>
                  </a:lnTo>
                  <a:lnTo>
                    <a:pt x="42" y="81"/>
                  </a:lnTo>
                  <a:lnTo>
                    <a:pt x="51" y="78"/>
                  </a:lnTo>
                  <a:lnTo>
                    <a:pt x="57" y="76"/>
                  </a:lnTo>
                  <a:lnTo>
                    <a:pt x="66" y="72"/>
                  </a:lnTo>
                  <a:lnTo>
                    <a:pt x="70" y="68"/>
                  </a:lnTo>
                  <a:lnTo>
                    <a:pt x="77" y="61"/>
                  </a:lnTo>
                  <a:lnTo>
                    <a:pt x="79" y="54"/>
                  </a:lnTo>
                  <a:lnTo>
                    <a:pt x="81" y="48"/>
                  </a:lnTo>
                  <a:lnTo>
                    <a:pt x="81" y="39"/>
                  </a:lnTo>
                  <a:lnTo>
                    <a:pt x="81" y="30"/>
                  </a:lnTo>
                  <a:lnTo>
                    <a:pt x="79" y="24"/>
                  </a:lnTo>
                  <a:lnTo>
                    <a:pt x="75" y="17"/>
                  </a:lnTo>
                  <a:lnTo>
                    <a:pt x="68" y="11"/>
                  </a:lnTo>
                  <a:lnTo>
                    <a:pt x="64" y="6"/>
                  </a:lnTo>
                  <a:lnTo>
                    <a:pt x="55" y="2"/>
                  </a:lnTo>
                  <a:lnTo>
                    <a:pt x="48" y="0"/>
                  </a:lnTo>
                  <a:lnTo>
                    <a:pt x="40" y="0"/>
                  </a:lnTo>
                  <a:lnTo>
                    <a:pt x="33" y="0"/>
                  </a:lnTo>
                  <a:lnTo>
                    <a:pt x="24" y="4"/>
                  </a:lnTo>
                  <a:lnTo>
                    <a:pt x="18" y="6"/>
                  </a:lnTo>
                  <a:lnTo>
                    <a:pt x="11" y="13"/>
                  </a:lnTo>
                  <a:lnTo>
                    <a:pt x="7" y="19"/>
                  </a:lnTo>
                  <a:lnTo>
                    <a:pt x="5" y="26"/>
                  </a:lnTo>
                  <a:lnTo>
                    <a:pt x="3" y="33"/>
                  </a:lnTo>
                  <a:lnTo>
                    <a:pt x="0" y="41"/>
                  </a:lnTo>
                  <a:lnTo>
                    <a:pt x="3" y="48"/>
                  </a:lnTo>
                  <a:lnTo>
                    <a:pt x="5" y="57"/>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0" name="任意多边形 312229"/>
            <p:cNvSpPr/>
            <p:nvPr/>
          </p:nvSpPr>
          <p:spPr>
            <a:xfrm>
              <a:off x="3475" y="2288"/>
              <a:ext cx="80" cy="79"/>
            </a:xfrm>
            <a:custGeom>
              <a:rect l="0" t="0" r="0" b="0"/>
              <a:pathLst>
                <a:path w="80" h="79">
                  <a:moveTo>
                    <a:pt x="39" y="79"/>
                  </a:moveTo>
                  <a:lnTo>
                    <a:pt x="48" y="79"/>
                  </a:lnTo>
                  <a:lnTo>
                    <a:pt x="56" y="76"/>
                  </a:lnTo>
                  <a:lnTo>
                    <a:pt x="63" y="72"/>
                  </a:lnTo>
                  <a:lnTo>
                    <a:pt x="67" y="68"/>
                  </a:lnTo>
                  <a:lnTo>
                    <a:pt x="74" y="61"/>
                  </a:lnTo>
                  <a:lnTo>
                    <a:pt x="76" y="54"/>
                  </a:lnTo>
                  <a:lnTo>
                    <a:pt x="78" y="48"/>
                  </a:lnTo>
                  <a:lnTo>
                    <a:pt x="80" y="39"/>
                  </a:lnTo>
                  <a:lnTo>
                    <a:pt x="78" y="30"/>
                  </a:lnTo>
                  <a:lnTo>
                    <a:pt x="76" y="24"/>
                  </a:lnTo>
                  <a:lnTo>
                    <a:pt x="74" y="17"/>
                  </a:lnTo>
                  <a:lnTo>
                    <a:pt x="67" y="11"/>
                  </a:lnTo>
                  <a:lnTo>
                    <a:pt x="63" y="6"/>
                  </a:lnTo>
                  <a:lnTo>
                    <a:pt x="56" y="2"/>
                  </a:lnTo>
                  <a:lnTo>
                    <a:pt x="48" y="0"/>
                  </a:lnTo>
                  <a:lnTo>
                    <a:pt x="39" y="0"/>
                  </a:lnTo>
                  <a:lnTo>
                    <a:pt x="32" y="0"/>
                  </a:lnTo>
                  <a:lnTo>
                    <a:pt x="24" y="2"/>
                  </a:lnTo>
                  <a:lnTo>
                    <a:pt x="17" y="6"/>
                  </a:lnTo>
                  <a:lnTo>
                    <a:pt x="11" y="11"/>
                  </a:lnTo>
                  <a:lnTo>
                    <a:pt x="6" y="17"/>
                  </a:lnTo>
                  <a:lnTo>
                    <a:pt x="2" y="24"/>
                  </a:lnTo>
                  <a:lnTo>
                    <a:pt x="0" y="30"/>
                  </a:lnTo>
                  <a:lnTo>
                    <a:pt x="0" y="39"/>
                  </a:lnTo>
                  <a:lnTo>
                    <a:pt x="0" y="48"/>
                  </a:lnTo>
                  <a:lnTo>
                    <a:pt x="2" y="54"/>
                  </a:lnTo>
                  <a:lnTo>
                    <a:pt x="6" y="61"/>
                  </a:lnTo>
                  <a:lnTo>
                    <a:pt x="11" y="68"/>
                  </a:lnTo>
                  <a:lnTo>
                    <a:pt x="17" y="72"/>
                  </a:lnTo>
                  <a:lnTo>
                    <a:pt x="24" y="76"/>
                  </a:lnTo>
                  <a:lnTo>
                    <a:pt x="32" y="79"/>
                  </a:lnTo>
                  <a:lnTo>
                    <a:pt x="39" y="79"/>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1" name="任意多边形 312230"/>
            <p:cNvSpPr/>
            <p:nvPr/>
          </p:nvSpPr>
          <p:spPr>
            <a:xfrm>
              <a:off x="3494" y="2299"/>
              <a:ext cx="81" cy="81"/>
            </a:xfrm>
            <a:custGeom>
              <a:rect l="0" t="0" r="0" b="0"/>
              <a:pathLst>
                <a:path w="81" h="81">
                  <a:moveTo>
                    <a:pt x="40" y="81"/>
                  </a:moveTo>
                  <a:lnTo>
                    <a:pt x="48" y="81"/>
                  </a:lnTo>
                  <a:lnTo>
                    <a:pt x="55" y="78"/>
                  </a:lnTo>
                  <a:lnTo>
                    <a:pt x="61" y="74"/>
                  </a:lnTo>
                  <a:lnTo>
                    <a:pt x="68" y="70"/>
                  </a:lnTo>
                  <a:lnTo>
                    <a:pt x="72" y="63"/>
                  </a:lnTo>
                  <a:lnTo>
                    <a:pt x="77" y="57"/>
                  </a:lnTo>
                  <a:lnTo>
                    <a:pt x="79" y="48"/>
                  </a:lnTo>
                  <a:lnTo>
                    <a:pt x="81" y="41"/>
                  </a:lnTo>
                  <a:lnTo>
                    <a:pt x="79" y="33"/>
                  </a:lnTo>
                  <a:lnTo>
                    <a:pt x="77" y="24"/>
                  </a:lnTo>
                  <a:lnTo>
                    <a:pt x="72" y="17"/>
                  </a:lnTo>
                  <a:lnTo>
                    <a:pt x="68" y="13"/>
                  </a:lnTo>
                  <a:lnTo>
                    <a:pt x="61" y="6"/>
                  </a:lnTo>
                  <a:lnTo>
                    <a:pt x="55" y="4"/>
                  </a:lnTo>
                  <a:lnTo>
                    <a:pt x="48" y="2"/>
                  </a:lnTo>
                  <a:lnTo>
                    <a:pt x="40" y="0"/>
                  </a:lnTo>
                  <a:lnTo>
                    <a:pt x="31" y="2"/>
                  </a:lnTo>
                  <a:lnTo>
                    <a:pt x="24" y="4"/>
                  </a:lnTo>
                  <a:lnTo>
                    <a:pt x="18" y="6"/>
                  </a:lnTo>
                  <a:lnTo>
                    <a:pt x="11" y="13"/>
                  </a:lnTo>
                  <a:lnTo>
                    <a:pt x="7" y="17"/>
                  </a:lnTo>
                  <a:lnTo>
                    <a:pt x="2" y="24"/>
                  </a:lnTo>
                  <a:lnTo>
                    <a:pt x="0" y="33"/>
                  </a:lnTo>
                  <a:lnTo>
                    <a:pt x="0" y="41"/>
                  </a:lnTo>
                  <a:lnTo>
                    <a:pt x="0" y="48"/>
                  </a:lnTo>
                  <a:lnTo>
                    <a:pt x="2" y="57"/>
                  </a:lnTo>
                  <a:lnTo>
                    <a:pt x="7" y="63"/>
                  </a:lnTo>
                  <a:lnTo>
                    <a:pt x="11" y="70"/>
                  </a:lnTo>
                  <a:lnTo>
                    <a:pt x="18" y="74"/>
                  </a:lnTo>
                  <a:lnTo>
                    <a:pt x="24" y="78"/>
                  </a:lnTo>
                  <a:lnTo>
                    <a:pt x="31" y="81"/>
                  </a:lnTo>
                  <a:lnTo>
                    <a:pt x="40" y="81"/>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2" name="任意多边形 312231"/>
            <p:cNvSpPr/>
            <p:nvPr/>
          </p:nvSpPr>
          <p:spPr>
            <a:xfrm>
              <a:off x="4134" y="2288"/>
              <a:ext cx="81" cy="81"/>
            </a:xfrm>
            <a:custGeom>
              <a:rect l="0" t="0" r="0" b="0"/>
              <a:pathLst>
                <a:path w="81" h="81">
                  <a:moveTo>
                    <a:pt x="31" y="81"/>
                  </a:moveTo>
                  <a:lnTo>
                    <a:pt x="40" y="81"/>
                  </a:lnTo>
                  <a:lnTo>
                    <a:pt x="46" y="81"/>
                  </a:lnTo>
                  <a:lnTo>
                    <a:pt x="55" y="79"/>
                  </a:lnTo>
                  <a:lnTo>
                    <a:pt x="62" y="76"/>
                  </a:lnTo>
                  <a:lnTo>
                    <a:pt x="68" y="72"/>
                  </a:lnTo>
                  <a:lnTo>
                    <a:pt x="73" y="65"/>
                  </a:lnTo>
                  <a:lnTo>
                    <a:pt x="77" y="59"/>
                  </a:lnTo>
                  <a:lnTo>
                    <a:pt x="81" y="52"/>
                  </a:lnTo>
                  <a:lnTo>
                    <a:pt x="81" y="44"/>
                  </a:lnTo>
                  <a:lnTo>
                    <a:pt x="81" y="35"/>
                  </a:lnTo>
                  <a:lnTo>
                    <a:pt x="79" y="28"/>
                  </a:lnTo>
                  <a:lnTo>
                    <a:pt x="77" y="22"/>
                  </a:lnTo>
                  <a:lnTo>
                    <a:pt x="73" y="15"/>
                  </a:lnTo>
                  <a:lnTo>
                    <a:pt x="66" y="9"/>
                  </a:lnTo>
                  <a:lnTo>
                    <a:pt x="59" y="4"/>
                  </a:lnTo>
                  <a:lnTo>
                    <a:pt x="53" y="2"/>
                  </a:lnTo>
                  <a:lnTo>
                    <a:pt x="44" y="0"/>
                  </a:lnTo>
                  <a:lnTo>
                    <a:pt x="35" y="0"/>
                  </a:lnTo>
                  <a:lnTo>
                    <a:pt x="29" y="2"/>
                  </a:lnTo>
                  <a:lnTo>
                    <a:pt x="22" y="6"/>
                  </a:lnTo>
                  <a:lnTo>
                    <a:pt x="16" y="11"/>
                  </a:lnTo>
                  <a:lnTo>
                    <a:pt x="9" y="15"/>
                  </a:lnTo>
                  <a:lnTo>
                    <a:pt x="5" y="22"/>
                  </a:lnTo>
                  <a:lnTo>
                    <a:pt x="3" y="30"/>
                  </a:lnTo>
                  <a:lnTo>
                    <a:pt x="0" y="39"/>
                  </a:lnTo>
                  <a:lnTo>
                    <a:pt x="0" y="46"/>
                  </a:lnTo>
                  <a:lnTo>
                    <a:pt x="3" y="54"/>
                  </a:lnTo>
                  <a:lnTo>
                    <a:pt x="7" y="61"/>
                  </a:lnTo>
                  <a:lnTo>
                    <a:pt x="11" y="68"/>
                  </a:lnTo>
                  <a:lnTo>
                    <a:pt x="16" y="72"/>
                  </a:lnTo>
                  <a:lnTo>
                    <a:pt x="22" y="76"/>
                  </a:lnTo>
                  <a:lnTo>
                    <a:pt x="31" y="81"/>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3" name="任意多边形 312232"/>
            <p:cNvSpPr/>
            <p:nvPr/>
          </p:nvSpPr>
          <p:spPr>
            <a:xfrm>
              <a:off x="4163" y="2338"/>
              <a:ext cx="57" cy="35"/>
            </a:xfrm>
            <a:custGeom>
              <a:rect l="0" t="0" r="0" b="0"/>
              <a:pathLst>
                <a:path w="57" h="35">
                  <a:moveTo>
                    <a:pt x="48" y="0"/>
                  </a:moveTo>
                  <a:lnTo>
                    <a:pt x="48" y="0"/>
                  </a:lnTo>
                  <a:lnTo>
                    <a:pt x="44" y="7"/>
                  </a:lnTo>
                  <a:lnTo>
                    <a:pt x="41" y="13"/>
                  </a:lnTo>
                  <a:lnTo>
                    <a:pt x="35" y="18"/>
                  </a:lnTo>
                  <a:lnTo>
                    <a:pt x="30" y="22"/>
                  </a:lnTo>
                  <a:lnTo>
                    <a:pt x="24" y="24"/>
                  </a:lnTo>
                  <a:lnTo>
                    <a:pt x="17" y="26"/>
                  </a:lnTo>
                  <a:lnTo>
                    <a:pt x="11" y="26"/>
                  </a:lnTo>
                  <a:lnTo>
                    <a:pt x="2" y="26"/>
                  </a:lnTo>
                  <a:lnTo>
                    <a:pt x="0" y="35"/>
                  </a:lnTo>
                  <a:lnTo>
                    <a:pt x="9" y="35"/>
                  </a:lnTo>
                  <a:lnTo>
                    <a:pt x="17" y="35"/>
                  </a:lnTo>
                  <a:lnTo>
                    <a:pt x="26" y="33"/>
                  </a:lnTo>
                  <a:lnTo>
                    <a:pt x="35" y="31"/>
                  </a:lnTo>
                  <a:lnTo>
                    <a:pt x="41" y="24"/>
                  </a:lnTo>
                  <a:lnTo>
                    <a:pt x="48" y="18"/>
                  </a:lnTo>
                  <a:lnTo>
                    <a:pt x="52" y="11"/>
                  </a:lnTo>
                  <a:lnTo>
                    <a:pt x="57" y="2"/>
                  </a:lnTo>
                  <a:lnTo>
                    <a:pt x="57" y="2"/>
                  </a:lnTo>
                  <a:lnTo>
                    <a:pt x="48" y="0"/>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4" name="任意多边形 312233"/>
            <p:cNvSpPr/>
            <p:nvPr/>
          </p:nvSpPr>
          <p:spPr>
            <a:xfrm>
              <a:off x="4185" y="2286"/>
              <a:ext cx="35" cy="54"/>
            </a:xfrm>
            <a:custGeom>
              <a:rect l="0" t="0" r="0" b="0"/>
              <a:pathLst>
                <a:path w="35" h="54">
                  <a:moveTo>
                    <a:pt x="0" y="8"/>
                  </a:moveTo>
                  <a:lnTo>
                    <a:pt x="0" y="8"/>
                  </a:lnTo>
                  <a:lnTo>
                    <a:pt x="6" y="11"/>
                  </a:lnTo>
                  <a:lnTo>
                    <a:pt x="13" y="15"/>
                  </a:lnTo>
                  <a:lnTo>
                    <a:pt x="17" y="19"/>
                  </a:lnTo>
                  <a:lnTo>
                    <a:pt x="22" y="26"/>
                  </a:lnTo>
                  <a:lnTo>
                    <a:pt x="24" y="32"/>
                  </a:lnTo>
                  <a:lnTo>
                    <a:pt x="26" y="39"/>
                  </a:lnTo>
                  <a:lnTo>
                    <a:pt x="26" y="46"/>
                  </a:lnTo>
                  <a:lnTo>
                    <a:pt x="26" y="52"/>
                  </a:lnTo>
                  <a:lnTo>
                    <a:pt x="35" y="54"/>
                  </a:lnTo>
                  <a:lnTo>
                    <a:pt x="35" y="46"/>
                  </a:lnTo>
                  <a:lnTo>
                    <a:pt x="35" y="37"/>
                  </a:lnTo>
                  <a:lnTo>
                    <a:pt x="32" y="28"/>
                  </a:lnTo>
                  <a:lnTo>
                    <a:pt x="30" y="22"/>
                  </a:lnTo>
                  <a:lnTo>
                    <a:pt x="24" y="13"/>
                  </a:lnTo>
                  <a:lnTo>
                    <a:pt x="17" y="8"/>
                  </a:lnTo>
                  <a:lnTo>
                    <a:pt x="11" y="2"/>
                  </a:lnTo>
                  <a:lnTo>
                    <a:pt x="2" y="0"/>
                  </a:lnTo>
                  <a:lnTo>
                    <a:pt x="2" y="0"/>
                  </a:lnTo>
                  <a:lnTo>
                    <a:pt x="0" y="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5" name="任意多边形 312234"/>
            <p:cNvSpPr/>
            <p:nvPr/>
          </p:nvSpPr>
          <p:spPr>
            <a:xfrm>
              <a:off x="4132" y="2283"/>
              <a:ext cx="55" cy="35"/>
            </a:xfrm>
            <a:custGeom>
              <a:rect l="0" t="0" r="0" b="0"/>
              <a:pathLst>
                <a:path w="55" h="35">
                  <a:moveTo>
                    <a:pt x="9" y="35"/>
                  </a:moveTo>
                  <a:lnTo>
                    <a:pt x="9" y="35"/>
                  </a:lnTo>
                  <a:lnTo>
                    <a:pt x="11" y="29"/>
                  </a:lnTo>
                  <a:lnTo>
                    <a:pt x="16" y="25"/>
                  </a:lnTo>
                  <a:lnTo>
                    <a:pt x="20" y="18"/>
                  </a:lnTo>
                  <a:lnTo>
                    <a:pt x="26" y="16"/>
                  </a:lnTo>
                  <a:lnTo>
                    <a:pt x="31" y="11"/>
                  </a:lnTo>
                  <a:lnTo>
                    <a:pt x="40" y="11"/>
                  </a:lnTo>
                  <a:lnTo>
                    <a:pt x="46" y="9"/>
                  </a:lnTo>
                  <a:lnTo>
                    <a:pt x="53" y="11"/>
                  </a:lnTo>
                  <a:lnTo>
                    <a:pt x="55" y="3"/>
                  </a:lnTo>
                  <a:lnTo>
                    <a:pt x="46" y="0"/>
                  </a:lnTo>
                  <a:lnTo>
                    <a:pt x="37" y="0"/>
                  </a:lnTo>
                  <a:lnTo>
                    <a:pt x="29" y="3"/>
                  </a:lnTo>
                  <a:lnTo>
                    <a:pt x="22" y="7"/>
                  </a:lnTo>
                  <a:lnTo>
                    <a:pt x="13" y="11"/>
                  </a:lnTo>
                  <a:lnTo>
                    <a:pt x="9" y="18"/>
                  </a:lnTo>
                  <a:lnTo>
                    <a:pt x="2" y="25"/>
                  </a:lnTo>
                  <a:lnTo>
                    <a:pt x="0" y="33"/>
                  </a:lnTo>
                  <a:lnTo>
                    <a:pt x="0" y="33"/>
                  </a:lnTo>
                  <a:lnTo>
                    <a:pt x="9" y="35"/>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6" name="任意多边形 312235"/>
            <p:cNvSpPr/>
            <p:nvPr/>
          </p:nvSpPr>
          <p:spPr>
            <a:xfrm>
              <a:off x="4130" y="2316"/>
              <a:ext cx="35" cy="57"/>
            </a:xfrm>
            <a:custGeom>
              <a:rect l="0" t="0" r="0" b="0"/>
              <a:pathLst>
                <a:path w="35" h="57">
                  <a:moveTo>
                    <a:pt x="35" y="48"/>
                  </a:moveTo>
                  <a:lnTo>
                    <a:pt x="35" y="48"/>
                  </a:lnTo>
                  <a:lnTo>
                    <a:pt x="28" y="44"/>
                  </a:lnTo>
                  <a:lnTo>
                    <a:pt x="24" y="42"/>
                  </a:lnTo>
                  <a:lnTo>
                    <a:pt x="18" y="35"/>
                  </a:lnTo>
                  <a:lnTo>
                    <a:pt x="13" y="31"/>
                  </a:lnTo>
                  <a:lnTo>
                    <a:pt x="11" y="24"/>
                  </a:lnTo>
                  <a:lnTo>
                    <a:pt x="9" y="18"/>
                  </a:lnTo>
                  <a:lnTo>
                    <a:pt x="9" y="11"/>
                  </a:lnTo>
                  <a:lnTo>
                    <a:pt x="11" y="2"/>
                  </a:lnTo>
                  <a:lnTo>
                    <a:pt x="2" y="0"/>
                  </a:lnTo>
                  <a:lnTo>
                    <a:pt x="0" y="9"/>
                  </a:lnTo>
                  <a:lnTo>
                    <a:pt x="0" y="18"/>
                  </a:lnTo>
                  <a:lnTo>
                    <a:pt x="2" y="26"/>
                  </a:lnTo>
                  <a:lnTo>
                    <a:pt x="7" y="35"/>
                  </a:lnTo>
                  <a:lnTo>
                    <a:pt x="11" y="42"/>
                  </a:lnTo>
                  <a:lnTo>
                    <a:pt x="18" y="48"/>
                  </a:lnTo>
                  <a:lnTo>
                    <a:pt x="24" y="53"/>
                  </a:lnTo>
                  <a:lnTo>
                    <a:pt x="33" y="57"/>
                  </a:lnTo>
                  <a:lnTo>
                    <a:pt x="33" y="57"/>
                  </a:lnTo>
                  <a:lnTo>
                    <a:pt x="35" y="48"/>
                  </a:lnTo>
                  <a:close/>
                </a:path>
              </a:pathLst>
            </a:custGeom>
            <a:solidFill>
              <a:srgbClr val="0000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7" name="任意多边形 312236"/>
            <p:cNvSpPr/>
            <p:nvPr/>
          </p:nvSpPr>
          <p:spPr>
            <a:xfrm>
              <a:off x="4148" y="2310"/>
              <a:ext cx="80" cy="81"/>
            </a:xfrm>
            <a:custGeom>
              <a:rect l="0" t="0" r="0" b="0"/>
              <a:pathLst>
                <a:path w="80" h="81">
                  <a:moveTo>
                    <a:pt x="28" y="78"/>
                  </a:moveTo>
                  <a:lnTo>
                    <a:pt x="37" y="81"/>
                  </a:lnTo>
                  <a:lnTo>
                    <a:pt x="45" y="81"/>
                  </a:lnTo>
                  <a:lnTo>
                    <a:pt x="52" y="78"/>
                  </a:lnTo>
                  <a:lnTo>
                    <a:pt x="59" y="76"/>
                  </a:lnTo>
                  <a:lnTo>
                    <a:pt x="65" y="72"/>
                  </a:lnTo>
                  <a:lnTo>
                    <a:pt x="72" y="65"/>
                  </a:lnTo>
                  <a:lnTo>
                    <a:pt x="76" y="59"/>
                  </a:lnTo>
                  <a:lnTo>
                    <a:pt x="78" y="50"/>
                  </a:lnTo>
                  <a:lnTo>
                    <a:pt x="80" y="43"/>
                  </a:lnTo>
                  <a:lnTo>
                    <a:pt x="80" y="35"/>
                  </a:lnTo>
                  <a:lnTo>
                    <a:pt x="78" y="28"/>
                  </a:lnTo>
                  <a:lnTo>
                    <a:pt x="74" y="19"/>
                  </a:lnTo>
                  <a:lnTo>
                    <a:pt x="69" y="15"/>
                  </a:lnTo>
                  <a:lnTo>
                    <a:pt x="65" y="8"/>
                  </a:lnTo>
                  <a:lnTo>
                    <a:pt x="59" y="4"/>
                  </a:lnTo>
                  <a:lnTo>
                    <a:pt x="50" y="2"/>
                  </a:lnTo>
                  <a:lnTo>
                    <a:pt x="41" y="0"/>
                  </a:lnTo>
                  <a:lnTo>
                    <a:pt x="35" y="0"/>
                  </a:lnTo>
                  <a:lnTo>
                    <a:pt x="26" y="2"/>
                  </a:lnTo>
                  <a:lnTo>
                    <a:pt x="19" y="6"/>
                  </a:lnTo>
                  <a:lnTo>
                    <a:pt x="13" y="11"/>
                  </a:lnTo>
                  <a:lnTo>
                    <a:pt x="8" y="15"/>
                  </a:lnTo>
                  <a:lnTo>
                    <a:pt x="4" y="22"/>
                  </a:lnTo>
                  <a:lnTo>
                    <a:pt x="0" y="30"/>
                  </a:lnTo>
                  <a:lnTo>
                    <a:pt x="0" y="37"/>
                  </a:lnTo>
                  <a:lnTo>
                    <a:pt x="0" y="46"/>
                  </a:lnTo>
                  <a:lnTo>
                    <a:pt x="2" y="52"/>
                  </a:lnTo>
                  <a:lnTo>
                    <a:pt x="4" y="61"/>
                  </a:lnTo>
                  <a:lnTo>
                    <a:pt x="8" y="67"/>
                  </a:lnTo>
                  <a:lnTo>
                    <a:pt x="15" y="72"/>
                  </a:lnTo>
                  <a:lnTo>
                    <a:pt x="21" y="76"/>
                  </a:lnTo>
                  <a:lnTo>
                    <a:pt x="28" y="78"/>
                  </a:lnTo>
                  <a:close/>
                </a:path>
              </a:pathLst>
            </a:custGeom>
            <a:solidFill>
              <a:srgbClr val="E8669C"/>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8" name="矩形 312237"/>
            <p:cNvSpPr/>
            <p:nvPr/>
          </p:nvSpPr>
          <p:spPr>
            <a:xfrm>
              <a:off x="4255" y="1007"/>
              <a:ext cx="133" cy="11"/>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39" name="矩形 312238"/>
            <p:cNvSpPr/>
            <p:nvPr/>
          </p:nvSpPr>
          <p:spPr>
            <a:xfrm>
              <a:off x="1854" y="1014"/>
              <a:ext cx="211" cy="11"/>
            </a:xfrm>
            <a:prstGeom prst="rect">
              <a:avLst/>
            </a:prstGeom>
            <a:solidFill>
              <a:srgbClr val="FF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nvGrpSpPr>
            <p:cNvPr id="312240" name="组合 312239"/>
            <p:cNvGrpSpPr/>
            <p:nvPr/>
          </p:nvGrpSpPr>
          <p:grpSpPr>
            <a:xfrm>
              <a:off x="3387" y="2446"/>
              <a:ext cx="1466" cy="126"/>
              <a:chOff x="3363" y="2446"/>
              <a:chExt cx="1466" cy="126"/>
            </a:xfrm>
          </p:grpSpPr>
          <p:sp>
            <p:nvSpPr>
              <p:cNvPr id="312241" name="任意多边形 312240"/>
              <p:cNvSpPr/>
              <p:nvPr/>
            </p:nvSpPr>
            <p:spPr>
              <a:xfrm>
                <a:off x="3363" y="2450"/>
                <a:ext cx="54" cy="83"/>
              </a:xfrm>
              <a:custGeom>
                <a:rect l="0" t="0" r="0" b="0"/>
                <a:pathLst>
                  <a:path w="54" h="83">
                    <a:moveTo>
                      <a:pt x="0" y="59"/>
                    </a:moveTo>
                    <a:lnTo>
                      <a:pt x="9" y="59"/>
                    </a:lnTo>
                    <a:lnTo>
                      <a:pt x="11" y="61"/>
                    </a:lnTo>
                    <a:lnTo>
                      <a:pt x="11" y="65"/>
                    </a:lnTo>
                    <a:lnTo>
                      <a:pt x="13" y="68"/>
                    </a:lnTo>
                    <a:lnTo>
                      <a:pt x="15" y="70"/>
                    </a:lnTo>
                    <a:lnTo>
                      <a:pt x="17" y="70"/>
                    </a:lnTo>
                    <a:lnTo>
                      <a:pt x="19" y="72"/>
                    </a:lnTo>
                    <a:lnTo>
                      <a:pt x="22" y="72"/>
                    </a:lnTo>
                    <a:lnTo>
                      <a:pt x="26" y="72"/>
                    </a:lnTo>
                    <a:lnTo>
                      <a:pt x="28" y="72"/>
                    </a:lnTo>
                    <a:lnTo>
                      <a:pt x="28" y="72"/>
                    </a:lnTo>
                    <a:lnTo>
                      <a:pt x="30" y="72"/>
                    </a:lnTo>
                    <a:lnTo>
                      <a:pt x="32" y="72"/>
                    </a:lnTo>
                    <a:lnTo>
                      <a:pt x="35" y="70"/>
                    </a:lnTo>
                    <a:lnTo>
                      <a:pt x="35" y="70"/>
                    </a:lnTo>
                    <a:lnTo>
                      <a:pt x="37" y="70"/>
                    </a:lnTo>
                    <a:lnTo>
                      <a:pt x="39" y="68"/>
                    </a:lnTo>
                    <a:lnTo>
                      <a:pt x="39" y="65"/>
                    </a:lnTo>
                    <a:lnTo>
                      <a:pt x="39" y="65"/>
                    </a:lnTo>
                    <a:lnTo>
                      <a:pt x="41" y="63"/>
                    </a:lnTo>
                    <a:lnTo>
                      <a:pt x="41" y="61"/>
                    </a:lnTo>
                    <a:lnTo>
                      <a:pt x="41" y="61"/>
                    </a:lnTo>
                    <a:lnTo>
                      <a:pt x="43" y="59"/>
                    </a:lnTo>
                    <a:lnTo>
                      <a:pt x="43" y="57"/>
                    </a:lnTo>
                    <a:lnTo>
                      <a:pt x="43" y="55"/>
                    </a:lnTo>
                    <a:lnTo>
                      <a:pt x="43" y="52"/>
                    </a:lnTo>
                    <a:lnTo>
                      <a:pt x="43" y="50"/>
                    </a:lnTo>
                    <a:lnTo>
                      <a:pt x="41" y="48"/>
                    </a:lnTo>
                    <a:lnTo>
                      <a:pt x="41" y="48"/>
                    </a:lnTo>
                    <a:lnTo>
                      <a:pt x="41" y="46"/>
                    </a:lnTo>
                    <a:lnTo>
                      <a:pt x="41" y="44"/>
                    </a:lnTo>
                    <a:lnTo>
                      <a:pt x="39" y="44"/>
                    </a:lnTo>
                    <a:lnTo>
                      <a:pt x="39" y="42"/>
                    </a:lnTo>
                    <a:lnTo>
                      <a:pt x="37" y="39"/>
                    </a:lnTo>
                    <a:lnTo>
                      <a:pt x="35" y="39"/>
                    </a:lnTo>
                    <a:lnTo>
                      <a:pt x="35" y="39"/>
                    </a:lnTo>
                    <a:lnTo>
                      <a:pt x="32" y="37"/>
                    </a:lnTo>
                    <a:lnTo>
                      <a:pt x="30" y="37"/>
                    </a:lnTo>
                    <a:lnTo>
                      <a:pt x="28" y="37"/>
                    </a:lnTo>
                    <a:lnTo>
                      <a:pt x="28" y="37"/>
                    </a:lnTo>
                    <a:lnTo>
                      <a:pt x="26" y="37"/>
                    </a:lnTo>
                    <a:lnTo>
                      <a:pt x="24" y="37"/>
                    </a:lnTo>
                    <a:lnTo>
                      <a:pt x="22" y="37"/>
                    </a:lnTo>
                    <a:lnTo>
                      <a:pt x="19" y="37"/>
                    </a:lnTo>
                    <a:lnTo>
                      <a:pt x="17" y="39"/>
                    </a:lnTo>
                    <a:lnTo>
                      <a:pt x="15" y="39"/>
                    </a:lnTo>
                    <a:lnTo>
                      <a:pt x="13" y="42"/>
                    </a:lnTo>
                    <a:lnTo>
                      <a:pt x="13" y="42"/>
                    </a:lnTo>
                    <a:lnTo>
                      <a:pt x="11" y="44"/>
                    </a:lnTo>
                    <a:lnTo>
                      <a:pt x="2" y="44"/>
                    </a:lnTo>
                    <a:lnTo>
                      <a:pt x="9" y="0"/>
                    </a:lnTo>
                    <a:lnTo>
                      <a:pt x="50" y="0"/>
                    </a:lnTo>
                    <a:lnTo>
                      <a:pt x="50" y="11"/>
                    </a:lnTo>
                    <a:lnTo>
                      <a:pt x="15" y="11"/>
                    </a:lnTo>
                    <a:lnTo>
                      <a:pt x="13" y="33"/>
                    </a:lnTo>
                    <a:lnTo>
                      <a:pt x="13" y="31"/>
                    </a:lnTo>
                    <a:lnTo>
                      <a:pt x="15" y="31"/>
                    </a:lnTo>
                    <a:lnTo>
                      <a:pt x="17" y="29"/>
                    </a:lnTo>
                    <a:lnTo>
                      <a:pt x="19" y="29"/>
                    </a:lnTo>
                    <a:lnTo>
                      <a:pt x="22" y="29"/>
                    </a:lnTo>
                    <a:lnTo>
                      <a:pt x="24" y="29"/>
                    </a:lnTo>
                    <a:lnTo>
                      <a:pt x="24" y="29"/>
                    </a:lnTo>
                    <a:lnTo>
                      <a:pt x="28" y="29"/>
                    </a:lnTo>
                    <a:lnTo>
                      <a:pt x="30" y="29"/>
                    </a:lnTo>
                    <a:lnTo>
                      <a:pt x="32" y="29"/>
                    </a:lnTo>
                    <a:lnTo>
                      <a:pt x="35" y="29"/>
                    </a:lnTo>
                    <a:lnTo>
                      <a:pt x="39" y="29"/>
                    </a:lnTo>
                    <a:lnTo>
                      <a:pt x="41" y="31"/>
                    </a:lnTo>
                    <a:lnTo>
                      <a:pt x="43" y="31"/>
                    </a:lnTo>
                    <a:lnTo>
                      <a:pt x="45" y="33"/>
                    </a:lnTo>
                    <a:lnTo>
                      <a:pt x="45" y="35"/>
                    </a:lnTo>
                    <a:lnTo>
                      <a:pt x="48" y="37"/>
                    </a:lnTo>
                    <a:lnTo>
                      <a:pt x="50" y="39"/>
                    </a:lnTo>
                    <a:lnTo>
                      <a:pt x="50" y="42"/>
                    </a:lnTo>
                    <a:lnTo>
                      <a:pt x="52" y="44"/>
                    </a:lnTo>
                    <a:lnTo>
                      <a:pt x="52" y="46"/>
                    </a:lnTo>
                    <a:lnTo>
                      <a:pt x="54" y="48"/>
                    </a:lnTo>
                    <a:lnTo>
                      <a:pt x="54" y="50"/>
                    </a:lnTo>
                    <a:lnTo>
                      <a:pt x="54" y="55"/>
                    </a:lnTo>
                    <a:lnTo>
                      <a:pt x="54" y="57"/>
                    </a:lnTo>
                    <a:lnTo>
                      <a:pt x="54" y="61"/>
                    </a:lnTo>
                    <a:lnTo>
                      <a:pt x="52" y="63"/>
                    </a:lnTo>
                    <a:lnTo>
                      <a:pt x="52" y="65"/>
                    </a:lnTo>
                    <a:lnTo>
                      <a:pt x="50" y="68"/>
                    </a:lnTo>
                    <a:lnTo>
                      <a:pt x="50" y="70"/>
                    </a:lnTo>
                    <a:lnTo>
                      <a:pt x="48" y="72"/>
                    </a:lnTo>
                    <a:lnTo>
                      <a:pt x="45" y="74"/>
                    </a:lnTo>
                    <a:lnTo>
                      <a:pt x="43" y="76"/>
                    </a:lnTo>
                    <a:lnTo>
                      <a:pt x="41" y="78"/>
                    </a:lnTo>
                    <a:lnTo>
                      <a:pt x="39" y="78"/>
                    </a:lnTo>
                    <a:lnTo>
                      <a:pt x="37" y="81"/>
                    </a:lnTo>
                    <a:lnTo>
                      <a:pt x="35" y="81"/>
                    </a:lnTo>
                    <a:lnTo>
                      <a:pt x="32" y="83"/>
                    </a:lnTo>
                    <a:lnTo>
                      <a:pt x="28" y="83"/>
                    </a:lnTo>
                    <a:lnTo>
                      <a:pt x="26" y="83"/>
                    </a:lnTo>
                    <a:lnTo>
                      <a:pt x="24" y="83"/>
                    </a:lnTo>
                    <a:lnTo>
                      <a:pt x="19" y="83"/>
                    </a:lnTo>
                    <a:lnTo>
                      <a:pt x="17" y="81"/>
                    </a:lnTo>
                    <a:lnTo>
                      <a:pt x="15" y="81"/>
                    </a:lnTo>
                    <a:lnTo>
                      <a:pt x="13" y="81"/>
                    </a:lnTo>
                    <a:lnTo>
                      <a:pt x="11" y="78"/>
                    </a:lnTo>
                    <a:lnTo>
                      <a:pt x="9" y="78"/>
                    </a:lnTo>
                    <a:lnTo>
                      <a:pt x="6" y="76"/>
                    </a:lnTo>
                    <a:lnTo>
                      <a:pt x="6" y="74"/>
                    </a:lnTo>
                    <a:lnTo>
                      <a:pt x="4" y="72"/>
                    </a:lnTo>
                    <a:lnTo>
                      <a:pt x="2" y="70"/>
                    </a:lnTo>
                    <a:lnTo>
                      <a:pt x="2" y="68"/>
                    </a:lnTo>
                    <a:lnTo>
                      <a:pt x="0" y="68"/>
                    </a:lnTo>
                    <a:lnTo>
                      <a:pt x="0" y="63"/>
                    </a:lnTo>
                    <a:lnTo>
                      <a:pt x="0" y="61"/>
                    </a:lnTo>
                    <a:lnTo>
                      <a:pt x="0" y="5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42" name="矩形 312241"/>
              <p:cNvSpPr/>
              <p:nvPr/>
            </p:nvSpPr>
            <p:spPr>
              <a:xfrm>
                <a:off x="3426" y="2496"/>
                <a:ext cx="26" cy="9"/>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43" name="任意多边形 312242"/>
              <p:cNvSpPr/>
              <p:nvPr/>
            </p:nvSpPr>
            <p:spPr>
              <a:xfrm>
                <a:off x="3465" y="2446"/>
                <a:ext cx="65" cy="85"/>
              </a:xfrm>
              <a:custGeom>
                <a:rect l="0" t="0" r="0" b="0"/>
                <a:pathLst>
                  <a:path w="65" h="85">
                    <a:moveTo>
                      <a:pt x="0" y="85"/>
                    </a:moveTo>
                    <a:lnTo>
                      <a:pt x="0" y="0"/>
                    </a:lnTo>
                    <a:lnTo>
                      <a:pt x="11" y="0"/>
                    </a:lnTo>
                    <a:lnTo>
                      <a:pt x="11" y="35"/>
                    </a:lnTo>
                    <a:lnTo>
                      <a:pt x="54" y="35"/>
                    </a:lnTo>
                    <a:lnTo>
                      <a:pt x="54" y="0"/>
                    </a:lnTo>
                    <a:lnTo>
                      <a:pt x="65" y="0"/>
                    </a:lnTo>
                    <a:lnTo>
                      <a:pt x="65" y="85"/>
                    </a:lnTo>
                    <a:lnTo>
                      <a:pt x="54" y="85"/>
                    </a:lnTo>
                    <a:lnTo>
                      <a:pt x="54" y="46"/>
                    </a:lnTo>
                    <a:lnTo>
                      <a:pt x="11" y="46"/>
                    </a:lnTo>
                    <a:lnTo>
                      <a:pt x="11" y="85"/>
                    </a:lnTo>
                    <a:lnTo>
                      <a:pt x="0"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44" name="任意多边形 312243"/>
              <p:cNvSpPr/>
              <p:nvPr/>
            </p:nvSpPr>
            <p:spPr>
              <a:xfrm>
                <a:off x="3538" y="2446"/>
                <a:ext cx="63" cy="85"/>
              </a:xfrm>
              <a:custGeom>
                <a:rect l="0" t="0" r="0" b="0"/>
                <a:pathLst>
                  <a:path w="62" h="85">
                    <a:moveTo>
                      <a:pt x="26" y="85"/>
                    </a:moveTo>
                    <a:lnTo>
                      <a:pt x="26" y="11"/>
                    </a:lnTo>
                    <a:lnTo>
                      <a:pt x="0" y="11"/>
                    </a:lnTo>
                    <a:lnTo>
                      <a:pt x="0" y="0"/>
                    </a:lnTo>
                    <a:lnTo>
                      <a:pt x="63" y="0"/>
                    </a:lnTo>
                    <a:lnTo>
                      <a:pt x="63" y="11"/>
                    </a:lnTo>
                    <a:lnTo>
                      <a:pt x="37" y="11"/>
                    </a:lnTo>
                    <a:lnTo>
                      <a:pt x="37" y="85"/>
                    </a:lnTo>
                    <a:lnTo>
                      <a:pt x="26"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45" name="任意多边形 312244"/>
              <p:cNvSpPr/>
              <p:nvPr/>
            </p:nvSpPr>
            <p:spPr>
              <a:xfrm>
                <a:off x="3610" y="2498"/>
                <a:ext cx="24" cy="65"/>
              </a:xfrm>
              <a:custGeom>
                <a:rect l="0" t="0" r="0" b="0"/>
                <a:pathLst>
                  <a:path w="24" h="65">
                    <a:moveTo>
                      <a:pt x="15" y="65"/>
                    </a:moveTo>
                    <a:lnTo>
                      <a:pt x="15" y="20"/>
                    </a:lnTo>
                    <a:lnTo>
                      <a:pt x="0" y="20"/>
                    </a:lnTo>
                    <a:lnTo>
                      <a:pt x="0" y="13"/>
                    </a:lnTo>
                    <a:lnTo>
                      <a:pt x="4" y="13"/>
                    </a:lnTo>
                    <a:lnTo>
                      <a:pt x="6" y="11"/>
                    </a:lnTo>
                    <a:lnTo>
                      <a:pt x="11" y="11"/>
                    </a:lnTo>
                    <a:lnTo>
                      <a:pt x="13" y="9"/>
                    </a:lnTo>
                    <a:lnTo>
                      <a:pt x="13" y="9"/>
                    </a:lnTo>
                    <a:lnTo>
                      <a:pt x="15" y="9"/>
                    </a:lnTo>
                    <a:lnTo>
                      <a:pt x="15" y="7"/>
                    </a:lnTo>
                    <a:lnTo>
                      <a:pt x="15" y="7"/>
                    </a:lnTo>
                    <a:lnTo>
                      <a:pt x="17" y="2"/>
                    </a:lnTo>
                    <a:lnTo>
                      <a:pt x="17" y="0"/>
                    </a:lnTo>
                    <a:lnTo>
                      <a:pt x="24" y="0"/>
                    </a:lnTo>
                    <a:lnTo>
                      <a:pt x="24" y="65"/>
                    </a:lnTo>
                    <a:lnTo>
                      <a:pt x="15"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46" name="任意多边形 312245"/>
              <p:cNvSpPr/>
              <p:nvPr/>
            </p:nvSpPr>
            <p:spPr>
              <a:xfrm>
                <a:off x="3952" y="2450"/>
                <a:ext cx="54" cy="83"/>
              </a:xfrm>
              <a:custGeom>
                <a:rect l="0" t="0" r="0" b="0"/>
                <a:pathLst>
                  <a:path w="54" h="83">
                    <a:moveTo>
                      <a:pt x="0" y="59"/>
                    </a:moveTo>
                    <a:lnTo>
                      <a:pt x="11" y="59"/>
                    </a:lnTo>
                    <a:lnTo>
                      <a:pt x="13" y="61"/>
                    </a:lnTo>
                    <a:lnTo>
                      <a:pt x="13" y="65"/>
                    </a:lnTo>
                    <a:lnTo>
                      <a:pt x="15" y="68"/>
                    </a:lnTo>
                    <a:lnTo>
                      <a:pt x="15" y="70"/>
                    </a:lnTo>
                    <a:lnTo>
                      <a:pt x="19" y="70"/>
                    </a:lnTo>
                    <a:lnTo>
                      <a:pt x="22" y="72"/>
                    </a:lnTo>
                    <a:lnTo>
                      <a:pt x="24" y="72"/>
                    </a:lnTo>
                    <a:lnTo>
                      <a:pt x="26" y="72"/>
                    </a:lnTo>
                    <a:lnTo>
                      <a:pt x="28" y="72"/>
                    </a:lnTo>
                    <a:lnTo>
                      <a:pt x="30" y="72"/>
                    </a:lnTo>
                    <a:lnTo>
                      <a:pt x="32" y="72"/>
                    </a:lnTo>
                    <a:lnTo>
                      <a:pt x="35" y="72"/>
                    </a:lnTo>
                    <a:lnTo>
                      <a:pt x="35" y="70"/>
                    </a:lnTo>
                    <a:lnTo>
                      <a:pt x="37" y="70"/>
                    </a:lnTo>
                    <a:lnTo>
                      <a:pt x="39" y="70"/>
                    </a:lnTo>
                    <a:lnTo>
                      <a:pt x="39" y="68"/>
                    </a:lnTo>
                    <a:lnTo>
                      <a:pt x="41" y="65"/>
                    </a:lnTo>
                    <a:lnTo>
                      <a:pt x="41" y="65"/>
                    </a:lnTo>
                    <a:lnTo>
                      <a:pt x="43" y="63"/>
                    </a:lnTo>
                    <a:lnTo>
                      <a:pt x="43" y="61"/>
                    </a:lnTo>
                    <a:lnTo>
                      <a:pt x="43" y="61"/>
                    </a:lnTo>
                    <a:lnTo>
                      <a:pt x="43" y="59"/>
                    </a:lnTo>
                    <a:lnTo>
                      <a:pt x="43" y="57"/>
                    </a:lnTo>
                    <a:lnTo>
                      <a:pt x="43" y="55"/>
                    </a:lnTo>
                    <a:lnTo>
                      <a:pt x="43" y="52"/>
                    </a:lnTo>
                    <a:lnTo>
                      <a:pt x="43" y="50"/>
                    </a:lnTo>
                    <a:lnTo>
                      <a:pt x="43" y="48"/>
                    </a:lnTo>
                    <a:lnTo>
                      <a:pt x="43" y="48"/>
                    </a:lnTo>
                    <a:lnTo>
                      <a:pt x="43" y="46"/>
                    </a:lnTo>
                    <a:lnTo>
                      <a:pt x="41" y="44"/>
                    </a:lnTo>
                    <a:lnTo>
                      <a:pt x="41" y="44"/>
                    </a:lnTo>
                    <a:lnTo>
                      <a:pt x="39" y="42"/>
                    </a:lnTo>
                    <a:lnTo>
                      <a:pt x="39" y="39"/>
                    </a:lnTo>
                    <a:lnTo>
                      <a:pt x="37" y="39"/>
                    </a:lnTo>
                    <a:lnTo>
                      <a:pt x="35" y="39"/>
                    </a:lnTo>
                    <a:lnTo>
                      <a:pt x="35" y="37"/>
                    </a:lnTo>
                    <a:lnTo>
                      <a:pt x="32" y="37"/>
                    </a:lnTo>
                    <a:lnTo>
                      <a:pt x="30" y="37"/>
                    </a:lnTo>
                    <a:lnTo>
                      <a:pt x="28" y="37"/>
                    </a:lnTo>
                    <a:lnTo>
                      <a:pt x="26" y="37"/>
                    </a:lnTo>
                    <a:lnTo>
                      <a:pt x="24" y="37"/>
                    </a:lnTo>
                    <a:lnTo>
                      <a:pt x="22" y="37"/>
                    </a:lnTo>
                    <a:lnTo>
                      <a:pt x="19" y="37"/>
                    </a:lnTo>
                    <a:lnTo>
                      <a:pt x="19" y="39"/>
                    </a:lnTo>
                    <a:lnTo>
                      <a:pt x="17" y="39"/>
                    </a:lnTo>
                    <a:lnTo>
                      <a:pt x="15" y="42"/>
                    </a:lnTo>
                    <a:lnTo>
                      <a:pt x="13" y="42"/>
                    </a:lnTo>
                    <a:lnTo>
                      <a:pt x="13" y="44"/>
                    </a:lnTo>
                    <a:lnTo>
                      <a:pt x="2" y="44"/>
                    </a:lnTo>
                    <a:lnTo>
                      <a:pt x="9" y="0"/>
                    </a:lnTo>
                    <a:lnTo>
                      <a:pt x="52" y="0"/>
                    </a:lnTo>
                    <a:lnTo>
                      <a:pt x="52" y="11"/>
                    </a:lnTo>
                    <a:lnTo>
                      <a:pt x="17" y="11"/>
                    </a:lnTo>
                    <a:lnTo>
                      <a:pt x="13" y="33"/>
                    </a:lnTo>
                    <a:lnTo>
                      <a:pt x="15" y="31"/>
                    </a:lnTo>
                    <a:lnTo>
                      <a:pt x="17" y="31"/>
                    </a:lnTo>
                    <a:lnTo>
                      <a:pt x="19" y="29"/>
                    </a:lnTo>
                    <a:lnTo>
                      <a:pt x="19" y="29"/>
                    </a:lnTo>
                    <a:lnTo>
                      <a:pt x="22" y="29"/>
                    </a:lnTo>
                    <a:lnTo>
                      <a:pt x="24" y="29"/>
                    </a:lnTo>
                    <a:lnTo>
                      <a:pt x="26" y="29"/>
                    </a:lnTo>
                    <a:lnTo>
                      <a:pt x="28" y="29"/>
                    </a:lnTo>
                    <a:lnTo>
                      <a:pt x="32" y="29"/>
                    </a:lnTo>
                    <a:lnTo>
                      <a:pt x="35" y="29"/>
                    </a:lnTo>
                    <a:lnTo>
                      <a:pt x="37" y="29"/>
                    </a:lnTo>
                    <a:lnTo>
                      <a:pt x="39" y="29"/>
                    </a:lnTo>
                    <a:lnTo>
                      <a:pt x="41" y="31"/>
                    </a:lnTo>
                    <a:lnTo>
                      <a:pt x="43" y="31"/>
                    </a:lnTo>
                    <a:lnTo>
                      <a:pt x="45" y="33"/>
                    </a:lnTo>
                    <a:lnTo>
                      <a:pt x="48" y="35"/>
                    </a:lnTo>
                    <a:lnTo>
                      <a:pt x="50" y="37"/>
                    </a:lnTo>
                    <a:lnTo>
                      <a:pt x="52" y="39"/>
                    </a:lnTo>
                    <a:lnTo>
                      <a:pt x="52" y="42"/>
                    </a:lnTo>
                    <a:lnTo>
                      <a:pt x="54" y="44"/>
                    </a:lnTo>
                    <a:lnTo>
                      <a:pt x="54" y="46"/>
                    </a:lnTo>
                    <a:lnTo>
                      <a:pt x="54" y="48"/>
                    </a:lnTo>
                    <a:lnTo>
                      <a:pt x="54" y="50"/>
                    </a:lnTo>
                    <a:lnTo>
                      <a:pt x="54" y="55"/>
                    </a:lnTo>
                    <a:lnTo>
                      <a:pt x="54" y="57"/>
                    </a:lnTo>
                    <a:lnTo>
                      <a:pt x="54" y="61"/>
                    </a:lnTo>
                    <a:lnTo>
                      <a:pt x="54" y="63"/>
                    </a:lnTo>
                    <a:lnTo>
                      <a:pt x="54" y="65"/>
                    </a:lnTo>
                    <a:lnTo>
                      <a:pt x="52" y="68"/>
                    </a:lnTo>
                    <a:lnTo>
                      <a:pt x="52" y="70"/>
                    </a:lnTo>
                    <a:lnTo>
                      <a:pt x="50" y="72"/>
                    </a:lnTo>
                    <a:lnTo>
                      <a:pt x="48" y="74"/>
                    </a:lnTo>
                    <a:lnTo>
                      <a:pt x="45" y="76"/>
                    </a:lnTo>
                    <a:lnTo>
                      <a:pt x="43" y="78"/>
                    </a:lnTo>
                    <a:lnTo>
                      <a:pt x="41" y="78"/>
                    </a:lnTo>
                    <a:lnTo>
                      <a:pt x="39" y="81"/>
                    </a:lnTo>
                    <a:lnTo>
                      <a:pt x="37" y="81"/>
                    </a:lnTo>
                    <a:lnTo>
                      <a:pt x="32" y="83"/>
                    </a:lnTo>
                    <a:lnTo>
                      <a:pt x="30" y="83"/>
                    </a:lnTo>
                    <a:lnTo>
                      <a:pt x="28" y="83"/>
                    </a:lnTo>
                    <a:lnTo>
                      <a:pt x="24" y="83"/>
                    </a:lnTo>
                    <a:lnTo>
                      <a:pt x="22" y="83"/>
                    </a:lnTo>
                    <a:lnTo>
                      <a:pt x="19" y="81"/>
                    </a:lnTo>
                    <a:lnTo>
                      <a:pt x="17" y="81"/>
                    </a:lnTo>
                    <a:lnTo>
                      <a:pt x="15" y="81"/>
                    </a:lnTo>
                    <a:lnTo>
                      <a:pt x="13" y="78"/>
                    </a:lnTo>
                    <a:lnTo>
                      <a:pt x="11" y="78"/>
                    </a:lnTo>
                    <a:lnTo>
                      <a:pt x="9" y="76"/>
                    </a:lnTo>
                    <a:lnTo>
                      <a:pt x="6" y="74"/>
                    </a:lnTo>
                    <a:lnTo>
                      <a:pt x="6" y="72"/>
                    </a:lnTo>
                    <a:lnTo>
                      <a:pt x="4" y="70"/>
                    </a:lnTo>
                    <a:lnTo>
                      <a:pt x="4" y="68"/>
                    </a:lnTo>
                    <a:lnTo>
                      <a:pt x="2" y="68"/>
                    </a:lnTo>
                    <a:lnTo>
                      <a:pt x="2" y="63"/>
                    </a:lnTo>
                    <a:lnTo>
                      <a:pt x="2" y="61"/>
                    </a:lnTo>
                    <a:lnTo>
                      <a:pt x="0" y="59"/>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47" name="矩形 312246"/>
              <p:cNvSpPr/>
              <p:nvPr/>
            </p:nvSpPr>
            <p:spPr>
              <a:xfrm>
                <a:off x="4015" y="2496"/>
                <a:ext cx="28" cy="9"/>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48" name="任意多边形 312247"/>
              <p:cNvSpPr/>
              <p:nvPr/>
            </p:nvSpPr>
            <p:spPr>
              <a:xfrm>
                <a:off x="4056" y="2446"/>
                <a:ext cx="63" cy="85"/>
              </a:xfrm>
              <a:custGeom>
                <a:rect l="0" t="0" r="0" b="0"/>
                <a:pathLst>
                  <a:path w="62" h="85">
                    <a:moveTo>
                      <a:pt x="0" y="85"/>
                    </a:moveTo>
                    <a:lnTo>
                      <a:pt x="0" y="0"/>
                    </a:lnTo>
                    <a:lnTo>
                      <a:pt x="11" y="0"/>
                    </a:lnTo>
                    <a:lnTo>
                      <a:pt x="11" y="35"/>
                    </a:lnTo>
                    <a:lnTo>
                      <a:pt x="52" y="35"/>
                    </a:lnTo>
                    <a:lnTo>
                      <a:pt x="52" y="0"/>
                    </a:lnTo>
                    <a:lnTo>
                      <a:pt x="63" y="0"/>
                    </a:lnTo>
                    <a:lnTo>
                      <a:pt x="63" y="85"/>
                    </a:lnTo>
                    <a:lnTo>
                      <a:pt x="52" y="85"/>
                    </a:lnTo>
                    <a:lnTo>
                      <a:pt x="52" y="46"/>
                    </a:lnTo>
                    <a:lnTo>
                      <a:pt x="11" y="46"/>
                    </a:lnTo>
                    <a:lnTo>
                      <a:pt x="11" y="85"/>
                    </a:lnTo>
                    <a:lnTo>
                      <a:pt x="0"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49" name="任意多边形 312248"/>
              <p:cNvSpPr/>
              <p:nvPr/>
            </p:nvSpPr>
            <p:spPr>
              <a:xfrm>
                <a:off x="4130" y="2446"/>
                <a:ext cx="62" cy="85"/>
              </a:xfrm>
              <a:custGeom>
                <a:rect l="0" t="0" r="0" b="0"/>
                <a:pathLst>
                  <a:path w="62" h="85">
                    <a:moveTo>
                      <a:pt x="26" y="85"/>
                    </a:moveTo>
                    <a:lnTo>
                      <a:pt x="26" y="11"/>
                    </a:lnTo>
                    <a:lnTo>
                      <a:pt x="0" y="11"/>
                    </a:lnTo>
                    <a:lnTo>
                      <a:pt x="0" y="0"/>
                    </a:lnTo>
                    <a:lnTo>
                      <a:pt x="62" y="0"/>
                    </a:lnTo>
                    <a:lnTo>
                      <a:pt x="62" y="11"/>
                    </a:lnTo>
                    <a:lnTo>
                      <a:pt x="36" y="11"/>
                    </a:lnTo>
                    <a:lnTo>
                      <a:pt x="36" y="85"/>
                    </a:lnTo>
                    <a:lnTo>
                      <a:pt x="26" y="8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50" name="任意多边形 312249"/>
              <p:cNvSpPr/>
              <p:nvPr/>
            </p:nvSpPr>
            <p:spPr>
              <a:xfrm>
                <a:off x="4195" y="2498"/>
                <a:ext cx="43" cy="65"/>
              </a:xfrm>
              <a:custGeom>
                <a:rect l="0" t="0" r="0" b="0"/>
                <a:pathLst>
                  <a:path w="43" h="65">
                    <a:moveTo>
                      <a:pt x="0" y="65"/>
                    </a:moveTo>
                    <a:lnTo>
                      <a:pt x="0" y="63"/>
                    </a:lnTo>
                    <a:lnTo>
                      <a:pt x="2" y="61"/>
                    </a:lnTo>
                    <a:lnTo>
                      <a:pt x="2" y="59"/>
                    </a:lnTo>
                    <a:lnTo>
                      <a:pt x="2" y="56"/>
                    </a:lnTo>
                    <a:lnTo>
                      <a:pt x="2" y="54"/>
                    </a:lnTo>
                    <a:lnTo>
                      <a:pt x="2" y="52"/>
                    </a:lnTo>
                    <a:lnTo>
                      <a:pt x="4" y="52"/>
                    </a:lnTo>
                    <a:lnTo>
                      <a:pt x="4" y="50"/>
                    </a:lnTo>
                    <a:lnTo>
                      <a:pt x="6" y="48"/>
                    </a:lnTo>
                    <a:lnTo>
                      <a:pt x="6" y="46"/>
                    </a:lnTo>
                    <a:lnTo>
                      <a:pt x="8" y="46"/>
                    </a:lnTo>
                    <a:lnTo>
                      <a:pt x="8" y="43"/>
                    </a:lnTo>
                    <a:lnTo>
                      <a:pt x="10" y="41"/>
                    </a:lnTo>
                    <a:lnTo>
                      <a:pt x="15" y="39"/>
                    </a:lnTo>
                    <a:lnTo>
                      <a:pt x="19" y="35"/>
                    </a:lnTo>
                    <a:lnTo>
                      <a:pt x="26" y="33"/>
                    </a:lnTo>
                    <a:lnTo>
                      <a:pt x="28" y="30"/>
                    </a:lnTo>
                    <a:lnTo>
                      <a:pt x="30" y="30"/>
                    </a:lnTo>
                    <a:lnTo>
                      <a:pt x="30" y="28"/>
                    </a:lnTo>
                    <a:lnTo>
                      <a:pt x="32" y="26"/>
                    </a:lnTo>
                    <a:lnTo>
                      <a:pt x="34" y="26"/>
                    </a:lnTo>
                    <a:lnTo>
                      <a:pt x="34" y="24"/>
                    </a:lnTo>
                    <a:lnTo>
                      <a:pt x="34" y="22"/>
                    </a:lnTo>
                    <a:lnTo>
                      <a:pt x="34" y="20"/>
                    </a:lnTo>
                    <a:lnTo>
                      <a:pt x="34" y="17"/>
                    </a:lnTo>
                    <a:lnTo>
                      <a:pt x="34" y="15"/>
                    </a:lnTo>
                    <a:lnTo>
                      <a:pt x="32" y="13"/>
                    </a:lnTo>
                    <a:lnTo>
                      <a:pt x="30" y="11"/>
                    </a:lnTo>
                    <a:lnTo>
                      <a:pt x="30" y="9"/>
                    </a:lnTo>
                    <a:lnTo>
                      <a:pt x="28" y="9"/>
                    </a:lnTo>
                    <a:lnTo>
                      <a:pt x="26" y="9"/>
                    </a:lnTo>
                    <a:lnTo>
                      <a:pt x="21" y="9"/>
                    </a:lnTo>
                    <a:lnTo>
                      <a:pt x="19" y="9"/>
                    </a:lnTo>
                    <a:lnTo>
                      <a:pt x="17" y="9"/>
                    </a:lnTo>
                    <a:lnTo>
                      <a:pt x="17" y="9"/>
                    </a:lnTo>
                    <a:lnTo>
                      <a:pt x="15" y="11"/>
                    </a:lnTo>
                    <a:lnTo>
                      <a:pt x="15" y="11"/>
                    </a:lnTo>
                    <a:lnTo>
                      <a:pt x="13" y="11"/>
                    </a:lnTo>
                    <a:lnTo>
                      <a:pt x="13" y="13"/>
                    </a:lnTo>
                    <a:lnTo>
                      <a:pt x="10" y="17"/>
                    </a:lnTo>
                    <a:lnTo>
                      <a:pt x="10" y="20"/>
                    </a:lnTo>
                    <a:lnTo>
                      <a:pt x="10" y="22"/>
                    </a:lnTo>
                    <a:lnTo>
                      <a:pt x="10" y="24"/>
                    </a:lnTo>
                    <a:lnTo>
                      <a:pt x="2" y="24"/>
                    </a:lnTo>
                    <a:lnTo>
                      <a:pt x="2" y="22"/>
                    </a:lnTo>
                    <a:lnTo>
                      <a:pt x="2" y="20"/>
                    </a:lnTo>
                    <a:lnTo>
                      <a:pt x="2" y="17"/>
                    </a:lnTo>
                    <a:lnTo>
                      <a:pt x="2" y="15"/>
                    </a:lnTo>
                    <a:lnTo>
                      <a:pt x="4" y="13"/>
                    </a:lnTo>
                    <a:lnTo>
                      <a:pt x="4" y="11"/>
                    </a:lnTo>
                    <a:lnTo>
                      <a:pt x="6" y="9"/>
                    </a:lnTo>
                    <a:lnTo>
                      <a:pt x="6" y="9"/>
                    </a:lnTo>
                    <a:lnTo>
                      <a:pt x="8" y="7"/>
                    </a:lnTo>
                    <a:lnTo>
                      <a:pt x="8" y="4"/>
                    </a:lnTo>
                    <a:lnTo>
                      <a:pt x="10" y="4"/>
                    </a:lnTo>
                    <a:lnTo>
                      <a:pt x="13" y="2"/>
                    </a:lnTo>
                    <a:lnTo>
                      <a:pt x="15" y="2"/>
                    </a:lnTo>
                    <a:lnTo>
                      <a:pt x="17" y="2"/>
                    </a:lnTo>
                    <a:lnTo>
                      <a:pt x="17" y="0"/>
                    </a:lnTo>
                    <a:lnTo>
                      <a:pt x="19" y="0"/>
                    </a:lnTo>
                    <a:lnTo>
                      <a:pt x="23" y="0"/>
                    </a:lnTo>
                    <a:lnTo>
                      <a:pt x="26" y="0"/>
                    </a:lnTo>
                    <a:lnTo>
                      <a:pt x="28" y="0"/>
                    </a:lnTo>
                    <a:lnTo>
                      <a:pt x="30" y="2"/>
                    </a:lnTo>
                    <a:lnTo>
                      <a:pt x="30" y="2"/>
                    </a:lnTo>
                    <a:lnTo>
                      <a:pt x="32" y="2"/>
                    </a:lnTo>
                    <a:lnTo>
                      <a:pt x="34" y="2"/>
                    </a:lnTo>
                    <a:lnTo>
                      <a:pt x="36" y="4"/>
                    </a:lnTo>
                    <a:lnTo>
                      <a:pt x="36" y="4"/>
                    </a:lnTo>
                    <a:lnTo>
                      <a:pt x="39" y="7"/>
                    </a:lnTo>
                    <a:lnTo>
                      <a:pt x="41" y="9"/>
                    </a:lnTo>
                    <a:lnTo>
                      <a:pt x="41" y="11"/>
                    </a:lnTo>
                    <a:lnTo>
                      <a:pt x="41" y="11"/>
                    </a:lnTo>
                    <a:lnTo>
                      <a:pt x="43" y="13"/>
                    </a:lnTo>
                    <a:lnTo>
                      <a:pt x="43" y="15"/>
                    </a:lnTo>
                    <a:lnTo>
                      <a:pt x="43" y="17"/>
                    </a:lnTo>
                    <a:lnTo>
                      <a:pt x="43" y="20"/>
                    </a:lnTo>
                    <a:lnTo>
                      <a:pt x="43" y="22"/>
                    </a:lnTo>
                    <a:lnTo>
                      <a:pt x="43" y="26"/>
                    </a:lnTo>
                    <a:lnTo>
                      <a:pt x="41" y="28"/>
                    </a:lnTo>
                    <a:lnTo>
                      <a:pt x="39" y="30"/>
                    </a:lnTo>
                    <a:lnTo>
                      <a:pt x="39" y="33"/>
                    </a:lnTo>
                    <a:lnTo>
                      <a:pt x="36" y="35"/>
                    </a:lnTo>
                    <a:lnTo>
                      <a:pt x="32" y="37"/>
                    </a:lnTo>
                    <a:lnTo>
                      <a:pt x="30" y="39"/>
                    </a:lnTo>
                    <a:lnTo>
                      <a:pt x="23" y="41"/>
                    </a:lnTo>
                    <a:lnTo>
                      <a:pt x="21" y="43"/>
                    </a:lnTo>
                    <a:lnTo>
                      <a:pt x="19" y="46"/>
                    </a:lnTo>
                    <a:lnTo>
                      <a:pt x="17" y="48"/>
                    </a:lnTo>
                    <a:lnTo>
                      <a:pt x="15" y="50"/>
                    </a:lnTo>
                    <a:lnTo>
                      <a:pt x="13" y="50"/>
                    </a:lnTo>
                    <a:lnTo>
                      <a:pt x="10" y="52"/>
                    </a:lnTo>
                    <a:lnTo>
                      <a:pt x="10" y="54"/>
                    </a:lnTo>
                    <a:lnTo>
                      <a:pt x="10" y="56"/>
                    </a:lnTo>
                    <a:lnTo>
                      <a:pt x="43" y="56"/>
                    </a:lnTo>
                    <a:lnTo>
                      <a:pt x="43" y="65"/>
                    </a:lnTo>
                    <a:lnTo>
                      <a:pt x="0" y="6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51" name="任意多边形 312250"/>
              <p:cNvSpPr/>
              <p:nvPr/>
            </p:nvSpPr>
            <p:spPr>
              <a:xfrm>
                <a:off x="4543" y="2459"/>
                <a:ext cx="57" cy="80"/>
              </a:xfrm>
              <a:custGeom>
                <a:rect l="0" t="0" r="0" b="0"/>
                <a:pathLst>
                  <a:path w="57" h="80">
                    <a:moveTo>
                      <a:pt x="0" y="56"/>
                    </a:moveTo>
                    <a:lnTo>
                      <a:pt x="11" y="56"/>
                    </a:lnTo>
                    <a:lnTo>
                      <a:pt x="13" y="61"/>
                    </a:lnTo>
                    <a:lnTo>
                      <a:pt x="13" y="63"/>
                    </a:lnTo>
                    <a:lnTo>
                      <a:pt x="15" y="65"/>
                    </a:lnTo>
                    <a:lnTo>
                      <a:pt x="18" y="67"/>
                    </a:lnTo>
                    <a:lnTo>
                      <a:pt x="20" y="69"/>
                    </a:lnTo>
                    <a:lnTo>
                      <a:pt x="22" y="69"/>
                    </a:lnTo>
                    <a:lnTo>
                      <a:pt x="24" y="69"/>
                    </a:lnTo>
                    <a:lnTo>
                      <a:pt x="26" y="72"/>
                    </a:lnTo>
                    <a:lnTo>
                      <a:pt x="28" y="69"/>
                    </a:lnTo>
                    <a:lnTo>
                      <a:pt x="31" y="69"/>
                    </a:lnTo>
                    <a:lnTo>
                      <a:pt x="33" y="69"/>
                    </a:lnTo>
                    <a:lnTo>
                      <a:pt x="35" y="69"/>
                    </a:lnTo>
                    <a:lnTo>
                      <a:pt x="37" y="69"/>
                    </a:lnTo>
                    <a:lnTo>
                      <a:pt x="37" y="67"/>
                    </a:lnTo>
                    <a:lnTo>
                      <a:pt x="39" y="67"/>
                    </a:lnTo>
                    <a:lnTo>
                      <a:pt x="39" y="65"/>
                    </a:lnTo>
                    <a:lnTo>
                      <a:pt x="41" y="65"/>
                    </a:lnTo>
                    <a:lnTo>
                      <a:pt x="41" y="63"/>
                    </a:lnTo>
                    <a:lnTo>
                      <a:pt x="44" y="61"/>
                    </a:lnTo>
                    <a:lnTo>
                      <a:pt x="44" y="61"/>
                    </a:lnTo>
                    <a:lnTo>
                      <a:pt x="44" y="59"/>
                    </a:lnTo>
                    <a:lnTo>
                      <a:pt x="44" y="56"/>
                    </a:lnTo>
                    <a:lnTo>
                      <a:pt x="44" y="54"/>
                    </a:lnTo>
                    <a:lnTo>
                      <a:pt x="46" y="52"/>
                    </a:lnTo>
                    <a:lnTo>
                      <a:pt x="44" y="50"/>
                    </a:lnTo>
                    <a:lnTo>
                      <a:pt x="44" y="48"/>
                    </a:lnTo>
                    <a:lnTo>
                      <a:pt x="44" y="48"/>
                    </a:lnTo>
                    <a:lnTo>
                      <a:pt x="44" y="46"/>
                    </a:lnTo>
                    <a:lnTo>
                      <a:pt x="44" y="43"/>
                    </a:lnTo>
                    <a:lnTo>
                      <a:pt x="41" y="41"/>
                    </a:lnTo>
                    <a:lnTo>
                      <a:pt x="41" y="41"/>
                    </a:lnTo>
                    <a:lnTo>
                      <a:pt x="39" y="39"/>
                    </a:lnTo>
                    <a:lnTo>
                      <a:pt x="39" y="39"/>
                    </a:lnTo>
                    <a:lnTo>
                      <a:pt x="37" y="37"/>
                    </a:lnTo>
                    <a:lnTo>
                      <a:pt x="37" y="37"/>
                    </a:lnTo>
                    <a:lnTo>
                      <a:pt x="35" y="37"/>
                    </a:lnTo>
                    <a:lnTo>
                      <a:pt x="33" y="35"/>
                    </a:lnTo>
                    <a:lnTo>
                      <a:pt x="31" y="35"/>
                    </a:lnTo>
                    <a:lnTo>
                      <a:pt x="28" y="35"/>
                    </a:lnTo>
                    <a:lnTo>
                      <a:pt x="28" y="35"/>
                    </a:lnTo>
                    <a:lnTo>
                      <a:pt x="26" y="35"/>
                    </a:lnTo>
                    <a:lnTo>
                      <a:pt x="22" y="35"/>
                    </a:lnTo>
                    <a:lnTo>
                      <a:pt x="22" y="37"/>
                    </a:lnTo>
                    <a:lnTo>
                      <a:pt x="20" y="37"/>
                    </a:lnTo>
                    <a:lnTo>
                      <a:pt x="18" y="37"/>
                    </a:lnTo>
                    <a:lnTo>
                      <a:pt x="15" y="39"/>
                    </a:lnTo>
                    <a:lnTo>
                      <a:pt x="13" y="41"/>
                    </a:lnTo>
                    <a:lnTo>
                      <a:pt x="13" y="41"/>
                    </a:lnTo>
                    <a:lnTo>
                      <a:pt x="5" y="41"/>
                    </a:lnTo>
                    <a:lnTo>
                      <a:pt x="9" y="0"/>
                    </a:lnTo>
                    <a:lnTo>
                      <a:pt x="52" y="0"/>
                    </a:lnTo>
                    <a:lnTo>
                      <a:pt x="52" y="9"/>
                    </a:lnTo>
                    <a:lnTo>
                      <a:pt x="18" y="9"/>
                    </a:lnTo>
                    <a:lnTo>
                      <a:pt x="13" y="30"/>
                    </a:lnTo>
                    <a:lnTo>
                      <a:pt x="15" y="30"/>
                    </a:lnTo>
                    <a:lnTo>
                      <a:pt x="18" y="28"/>
                    </a:lnTo>
                    <a:lnTo>
                      <a:pt x="20" y="28"/>
                    </a:lnTo>
                    <a:lnTo>
                      <a:pt x="20" y="26"/>
                    </a:lnTo>
                    <a:lnTo>
                      <a:pt x="22" y="26"/>
                    </a:lnTo>
                    <a:lnTo>
                      <a:pt x="24" y="26"/>
                    </a:lnTo>
                    <a:lnTo>
                      <a:pt x="26" y="26"/>
                    </a:lnTo>
                    <a:lnTo>
                      <a:pt x="28" y="26"/>
                    </a:lnTo>
                    <a:lnTo>
                      <a:pt x="33" y="26"/>
                    </a:lnTo>
                    <a:lnTo>
                      <a:pt x="35" y="26"/>
                    </a:lnTo>
                    <a:lnTo>
                      <a:pt x="37" y="26"/>
                    </a:lnTo>
                    <a:lnTo>
                      <a:pt x="39" y="28"/>
                    </a:lnTo>
                    <a:lnTo>
                      <a:pt x="41" y="28"/>
                    </a:lnTo>
                    <a:lnTo>
                      <a:pt x="44" y="30"/>
                    </a:lnTo>
                    <a:lnTo>
                      <a:pt x="46" y="30"/>
                    </a:lnTo>
                    <a:lnTo>
                      <a:pt x="48" y="33"/>
                    </a:lnTo>
                    <a:lnTo>
                      <a:pt x="50" y="35"/>
                    </a:lnTo>
                    <a:lnTo>
                      <a:pt x="52" y="37"/>
                    </a:lnTo>
                    <a:lnTo>
                      <a:pt x="52" y="39"/>
                    </a:lnTo>
                    <a:lnTo>
                      <a:pt x="54" y="41"/>
                    </a:lnTo>
                    <a:lnTo>
                      <a:pt x="54" y="43"/>
                    </a:lnTo>
                    <a:lnTo>
                      <a:pt x="54" y="46"/>
                    </a:lnTo>
                    <a:lnTo>
                      <a:pt x="57" y="50"/>
                    </a:lnTo>
                    <a:lnTo>
                      <a:pt x="57" y="52"/>
                    </a:lnTo>
                    <a:lnTo>
                      <a:pt x="57" y="54"/>
                    </a:lnTo>
                    <a:lnTo>
                      <a:pt x="54" y="59"/>
                    </a:lnTo>
                    <a:lnTo>
                      <a:pt x="54" y="61"/>
                    </a:lnTo>
                    <a:lnTo>
                      <a:pt x="54" y="63"/>
                    </a:lnTo>
                    <a:lnTo>
                      <a:pt x="52" y="65"/>
                    </a:lnTo>
                    <a:lnTo>
                      <a:pt x="52" y="69"/>
                    </a:lnTo>
                    <a:lnTo>
                      <a:pt x="50" y="72"/>
                    </a:lnTo>
                    <a:lnTo>
                      <a:pt x="48" y="72"/>
                    </a:lnTo>
                    <a:lnTo>
                      <a:pt x="46" y="74"/>
                    </a:lnTo>
                    <a:lnTo>
                      <a:pt x="44" y="76"/>
                    </a:lnTo>
                    <a:lnTo>
                      <a:pt x="41" y="78"/>
                    </a:lnTo>
                    <a:lnTo>
                      <a:pt x="39" y="78"/>
                    </a:lnTo>
                    <a:lnTo>
                      <a:pt x="37" y="80"/>
                    </a:lnTo>
                    <a:lnTo>
                      <a:pt x="33" y="80"/>
                    </a:lnTo>
                    <a:lnTo>
                      <a:pt x="31" y="80"/>
                    </a:lnTo>
                    <a:lnTo>
                      <a:pt x="28" y="80"/>
                    </a:lnTo>
                    <a:lnTo>
                      <a:pt x="24" y="80"/>
                    </a:lnTo>
                    <a:lnTo>
                      <a:pt x="22" y="80"/>
                    </a:lnTo>
                    <a:lnTo>
                      <a:pt x="20" y="80"/>
                    </a:lnTo>
                    <a:lnTo>
                      <a:pt x="18" y="78"/>
                    </a:lnTo>
                    <a:lnTo>
                      <a:pt x="15" y="78"/>
                    </a:lnTo>
                    <a:lnTo>
                      <a:pt x="13" y="76"/>
                    </a:lnTo>
                    <a:lnTo>
                      <a:pt x="11" y="76"/>
                    </a:lnTo>
                    <a:lnTo>
                      <a:pt x="9" y="74"/>
                    </a:lnTo>
                    <a:lnTo>
                      <a:pt x="7" y="72"/>
                    </a:lnTo>
                    <a:lnTo>
                      <a:pt x="7" y="72"/>
                    </a:lnTo>
                    <a:lnTo>
                      <a:pt x="5" y="69"/>
                    </a:lnTo>
                    <a:lnTo>
                      <a:pt x="5" y="67"/>
                    </a:lnTo>
                    <a:lnTo>
                      <a:pt x="2" y="65"/>
                    </a:lnTo>
                    <a:lnTo>
                      <a:pt x="2" y="63"/>
                    </a:lnTo>
                    <a:lnTo>
                      <a:pt x="2" y="61"/>
                    </a:lnTo>
                    <a:lnTo>
                      <a:pt x="0" y="56"/>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52" name="矩形 312251"/>
              <p:cNvSpPr/>
              <p:nvPr/>
            </p:nvSpPr>
            <p:spPr>
              <a:xfrm>
                <a:off x="4608" y="2502"/>
                <a:ext cx="26" cy="9"/>
              </a:xfrm>
              <a:prstGeom prst="rect">
                <a:avLst/>
              </a:pr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53" name="任意多边形 312252"/>
              <p:cNvSpPr/>
              <p:nvPr/>
            </p:nvSpPr>
            <p:spPr>
              <a:xfrm>
                <a:off x="4647" y="2455"/>
                <a:ext cx="65" cy="82"/>
              </a:xfrm>
              <a:custGeom>
                <a:rect l="0" t="0" r="0" b="0"/>
                <a:pathLst>
                  <a:path w="65" h="82">
                    <a:moveTo>
                      <a:pt x="0" y="82"/>
                    </a:moveTo>
                    <a:lnTo>
                      <a:pt x="0" y="0"/>
                    </a:lnTo>
                    <a:lnTo>
                      <a:pt x="11" y="0"/>
                    </a:lnTo>
                    <a:lnTo>
                      <a:pt x="11" y="32"/>
                    </a:lnTo>
                    <a:lnTo>
                      <a:pt x="52" y="32"/>
                    </a:lnTo>
                    <a:lnTo>
                      <a:pt x="52" y="0"/>
                    </a:lnTo>
                    <a:lnTo>
                      <a:pt x="65" y="0"/>
                    </a:lnTo>
                    <a:lnTo>
                      <a:pt x="65" y="82"/>
                    </a:lnTo>
                    <a:lnTo>
                      <a:pt x="52" y="82"/>
                    </a:lnTo>
                    <a:lnTo>
                      <a:pt x="52" y="43"/>
                    </a:lnTo>
                    <a:lnTo>
                      <a:pt x="11" y="43"/>
                    </a:lnTo>
                    <a:lnTo>
                      <a:pt x="11" y="82"/>
                    </a:lnTo>
                    <a:lnTo>
                      <a:pt x="0"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54" name="任意多边形 312253"/>
              <p:cNvSpPr/>
              <p:nvPr/>
            </p:nvSpPr>
            <p:spPr>
              <a:xfrm>
                <a:off x="4721" y="2455"/>
                <a:ext cx="63" cy="82"/>
              </a:xfrm>
              <a:custGeom>
                <a:rect l="0" t="0" r="0" b="0"/>
                <a:pathLst>
                  <a:path w="62" h="82">
                    <a:moveTo>
                      <a:pt x="26" y="82"/>
                    </a:moveTo>
                    <a:lnTo>
                      <a:pt x="26" y="8"/>
                    </a:lnTo>
                    <a:lnTo>
                      <a:pt x="0" y="8"/>
                    </a:lnTo>
                    <a:lnTo>
                      <a:pt x="0" y="0"/>
                    </a:lnTo>
                    <a:lnTo>
                      <a:pt x="63" y="0"/>
                    </a:lnTo>
                    <a:lnTo>
                      <a:pt x="63" y="8"/>
                    </a:lnTo>
                    <a:lnTo>
                      <a:pt x="37" y="8"/>
                    </a:lnTo>
                    <a:lnTo>
                      <a:pt x="37" y="82"/>
                    </a:lnTo>
                    <a:lnTo>
                      <a:pt x="26" y="82"/>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12255" name="任意多边形 312254"/>
              <p:cNvSpPr/>
              <p:nvPr/>
            </p:nvSpPr>
            <p:spPr>
              <a:xfrm>
                <a:off x="4786" y="2505"/>
                <a:ext cx="43" cy="67"/>
              </a:xfrm>
              <a:custGeom>
                <a:rect l="0" t="0" r="0" b="0"/>
                <a:pathLst>
                  <a:path w="43" h="67">
                    <a:moveTo>
                      <a:pt x="0" y="45"/>
                    </a:moveTo>
                    <a:lnTo>
                      <a:pt x="8" y="45"/>
                    </a:lnTo>
                    <a:lnTo>
                      <a:pt x="8" y="47"/>
                    </a:lnTo>
                    <a:lnTo>
                      <a:pt x="8" y="49"/>
                    </a:lnTo>
                    <a:lnTo>
                      <a:pt x="11" y="52"/>
                    </a:lnTo>
                    <a:lnTo>
                      <a:pt x="13" y="54"/>
                    </a:lnTo>
                    <a:lnTo>
                      <a:pt x="13" y="56"/>
                    </a:lnTo>
                    <a:lnTo>
                      <a:pt x="13" y="56"/>
                    </a:lnTo>
                    <a:lnTo>
                      <a:pt x="15" y="56"/>
                    </a:lnTo>
                    <a:lnTo>
                      <a:pt x="17" y="58"/>
                    </a:lnTo>
                    <a:lnTo>
                      <a:pt x="19" y="58"/>
                    </a:lnTo>
                    <a:lnTo>
                      <a:pt x="21" y="58"/>
                    </a:lnTo>
                    <a:lnTo>
                      <a:pt x="24" y="58"/>
                    </a:lnTo>
                    <a:lnTo>
                      <a:pt x="28" y="58"/>
                    </a:lnTo>
                    <a:lnTo>
                      <a:pt x="30" y="56"/>
                    </a:lnTo>
                    <a:lnTo>
                      <a:pt x="30" y="54"/>
                    </a:lnTo>
                    <a:lnTo>
                      <a:pt x="32" y="54"/>
                    </a:lnTo>
                    <a:lnTo>
                      <a:pt x="34" y="52"/>
                    </a:lnTo>
                    <a:lnTo>
                      <a:pt x="34" y="49"/>
                    </a:lnTo>
                    <a:lnTo>
                      <a:pt x="34" y="45"/>
                    </a:lnTo>
                    <a:lnTo>
                      <a:pt x="34" y="43"/>
                    </a:lnTo>
                    <a:lnTo>
                      <a:pt x="34" y="41"/>
                    </a:lnTo>
                    <a:lnTo>
                      <a:pt x="32" y="39"/>
                    </a:lnTo>
                    <a:lnTo>
                      <a:pt x="30" y="36"/>
                    </a:lnTo>
                    <a:lnTo>
                      <a:pt x="30" y="36"/>
                    </a:lnTo>
                    <a:lnTo>
                      <a:pt x="28" y="34"/>
                    </a:lnTo>
                    <a:lnTo>
                      <a:pt x="24" y="34"/>
                    </a:lnTo>
                    <a:lnTo>
                      <a:pt x="21" y="34"/>
                    </a:lnTo>
                    <a:lnTo>
                      <a:pt x="19" y="34"/>
                    </a:lnTo>
                    <a:lnTo>
                      <a:pt x="17" y="34"/>
                    </a:lnTo>
                    <a:lnTo>
                      <a:pt x="17" y="34"/>
                    </a:lnTo>
                    <a:lnTo>
                      <a:pt x="17" y="28"/>
                    </a:lnTo>
                    <a:lnTo>
                      <a:pt x="17" y="28"/>
                    </a:lnTo>
                    <a:lnTo>
                      <a:pt x="19" y="28"/>
                    </a:lnTo>
                    <a:lnTo>
                      <a:pt x="19" y="28"/>
                    </a:lnTo>
                    <a:lnTo>
                      <a:pt x="19" y="28"/>
                    </a:lnTo>
                    <a:lnTo>
                      <a:pt x="24" y="28"/>
                    </a:lnTo>
                    <a:lnTo>
                      <a:pt x="26" y="28"/>
                    </a:lnTo>
                    <a:lnTo>
                      <a:pt x="28" y="26"/>
                    </a:lnTo>
                    <a:lnTo>
                      <a:pt x="30" y="26"/>
                    </a:lnTo>
                    <a:lnTo>
                      <a:pt x="30" y="23"/>
                    </a:lnTo>
                    <a:lnTo>
                      <a:pt x="32" y="23"/>
                    </a:lnTo>
                    <a:lnTo>
                      <a:pt x="32" y="21"/>
                    </a:lnTo>
                    <a:lnTo>
                      <a:pt x="32" y="17"/>
                    </a:lnTo>
                    <a:lnTo>
                      <a:pt x="32" y="15"/>
                    </a:lnTo>
                    <a:lnTo>
                      <a:pt x="32" y="13"/>
                    </a:lnTo>
                    <a:lnTo>
                      <a:pt x="30" y="13"/>
                    </a:lnTo>
                    <a:lnTo>
                      <a:pt x="30" y="10"/>
                    </a:lnTo>
                    <a:lnTo>
                      <a:pt x="28" y="8"/>
                    </a:lnTo>
                    <a:lnTo>
                      <a:pt x="26" y="8"/>
                    </a:lnTo>
                    <a:lnTo>
                      <a:pt x="24" y="8"/>
                    </a:lnTo>
                    <a:lnTo>
                      <a:pt x="21" y="8"/>
                    </a:lnTo>
                    <a:lnTo>
                      <a:pt x="19" y="8"/>
                    </a:lnTo>
                    <a:lnTo>
                      <a:pt x="17" y="8"/>
                    </a:lnTo>
                    <a:lnTo>
                      <a:pt x="15" y="10"/>
                    </a:lnTo>
                    <a:lnTo>
                      <a:pt x="13" y="10"/>
                    </a:lnTo>
                    <a:lnTo>
                      <a:pt x="11" y="13"/>
                    </a:lnTo>
                    <a:lnTo>
                      <a:pt x="11" y="15"/>
                    </a:lnTo>
                    <a:lnTo>
                      <a:pt x="11" y="19"/>
                    </a:lnTo>
                    <a:lnTo>
                      <a:pt x="8" y="21"/>
                    </a:lnTo>
                    <a:lnTo>
                      <a:pt x="2" y="21"/>
                    </a:lnTo>
                    <a:lnTo>
                      <a:pt x="2" y="21"/>
                    </a:lnTo>
                    <a:lnTo>
                      <a:pt x="2" y="19"/>
                    </a:lnTo>
                    <a:lnTo>
                      <a:pt x="2" y="17"/>
                    </a:lnTo>
                    <a:lnTo>
                      <a:pt x="2" y="15"/>
                    </a:lnTo>
                    <a:lnTo>
                      <a:pt x="2" y="13"/>
                    </a:lnTo>
                    <a:lnTo>
                      <a:pt x="4" y="10"/>
                    </a:lnTo>
                    <a:lnTo>
                      <a:pt x="4" y="8"/>
                    </a:lnTo>
                    <a:lnTo>
                      <a:pt x="6" y="8"/>
                    </a:lnTo>
                    <a:lnTo>
                      <a:pt x="6" y="6"/>
                    </a:lnTo>
                    <a:lnTo>
                      <a:pt x="8" y="4"/>
                    </a:lnTo>
                    <a:lnTo>
                      <a:pt x="11" y="4"/>
                    </a:lnTo>
                    <a:lnTo>
                      <a:pt x="11" y="2"/>
                    </a:lnTo>
                    <a:lnTo>
                      <a:pt x="13" y="2"/>
                    </a:lnTo>
                    <a:lnTo>
                      <a:pt x="15" y="2"/>
                    </a:lnTo>
                    <a:lnTo>
                      <a:pt x="17" y="2"/>
                    </a:lnTo>
                    <a:lnTo>
                      <a:pt x="19" y="0"/>
                    </a:lnTo>
                    <a:lnTo>
                      <a:pt x="21" y="0"/>
                    </a:lnTo>
                    <a:lnTo>
                      <a:pt x="24" y="0"/>
                    </a:lnTo>
                    <a:lnTo>
                      <a:pt x="26" y="2"/>
                    </a:lnTo>
                    <a:lnTo>
                      <a:pt x="28" y="2"/>
                    </a:lnTo>
                    <a:lnTo>
                      <a:pt x="30" y="2"/>
                    </a:lnTo>
                    <a:lnTo>
                      <a:pt x="30" y="2"/>
                    </a:lnTo>
                    <a:lnTo>
                      <a:pt x="32" y="4"/>
                    </a:lnTo>
                    <a:lnTo>
                      <a:pt x="34" y="4"/>
                    </a:lnTo>
                    <a:lnTo>
                      <a:pt x="37" y="6"/>
                    </a:lnTo>
                    <a:lnTo>
                      <a:pt x="37" y="6"/>
                    </a:lnTo>
                    <a:lnTo>
                      <a:pt x="39" y="8"/>
                    </a:lnTo>
                    <a:lnTo>
                      <a:pt x="39" y="8"/>
                    </a:lnTo>
                    <a:lnTo>
                      <a:pt x="39" y="10"/>
                    </a:lnTo>
                    <a:lnTo>
                      <a:pt x="41" y="13"/>
                    </a:lnTo>
                    <a:lnTo>
                      <a:pt x="41" y="13"/>
                    </a:lnTo>
                    <a:lnTo>
                      <a:pt x="41" y="15"/>
                    </a:lnTo>
                    <a:lnTo>
                      <a:pt x="41" y="17"/>
                    </a:lnTo>
                    <a:lnTo>
                      <a:pt x="41" y="19"/>
                    </a:lnTo>
                    <a:lnTo>
                      <a:pt x="41" y="21"/>
                    </a:lnTo>
                    <a:lnTo>
                      <a:pt x="41" y="23"/>
                    </a:lnTo>
                    <a:lnTo>
                      <a:pt x="39" y="26"/>
                    </a:lnTo>
                    <a:lnTo>
                      <a:pt x="39" y="28"/>
                    </a:lnTo>
                    <a:lnTo>
                      <a:pt x="37" y="28"/>
                    </a:lnTo>
                    <a:lnTo>
                      <a:pt x="34" y="30"/>
                    </a:lnTo>
                    <a:lnTo>
                      <a:pt x="32" y="30"/>
                    </a:lnTo>
                    <a:lnTo>
                      <a:pt x="34" y="32"/>
                    </a:lnTo>
                    <a:lnTo>
                      <a:pt x="37" y="32"/>
                    </a:lnTo>
                    <a:lnTo>
                      <a:pt x="39" y="34"/>
                    </a:lnTo>
                    <a:lnTo>
                      <a:pt x="41" y="36"/>
                    </a:lnTo>
                    <a:lnTo>
                      <a:pt x="41" y="39"/>
                    </a:lnTo>
                    <a:lnTo>
                      <a:pt x="43" y="41"/>
                    </a:lnTo>
                    <a:lnTo>
                      <a:pt x="43" y="43"/>
                    </a:lnTo>
                    <a:lnTo>
                      <a:pt x="43" y="45"/>
                    </a:lnTo>
                    <a:lnTo>
                      <a:pt x="43" y="47"/>
                    </a:lnTo>
                    <a:lnTo>
                      <a:pt x="43" y="49"/>
                    </a:lnTo>
                    <a:lnTo>
                      <a:pt x="43" y="52"/>
                    </a:lnTo>
                    <a:lnTo>
                      <a:pt x="41" y="54"/>
                    </a:lnTo>
                    <a:lnTo>
                      <a:pt x="41" y="56"/>
                    </a:lnTo>
                    <a:lnTo>
                      <a:pt x="41" y="58"/>
                    </a:lnTo>
                    <a:lnTo>
                      <a:pt x="39" y="58"/>
                    </a:lnTo>
                    <a:lnTo>
                      <a:pt x="37" y="60"/>
                    </a:lnTo>
                    <a:lnTo>
                      <a:pt x="37" y="62"/>
                    </a:lnTo>
                    <a:lnTo>
                      <a:pt x="34" y="62"/>
                    </a:lnTo>
                    <a:lnTo>
                      <a:pt x="32" y="65"/>
                    </a:lnTo>
                    <a:lnTo>
                      <a:pt x="30" y="65"/>
                    </a:lnTo>
                    <a:lnTo>
                      <a:pt x="28" y="65"/>
                    </a:lnTo>
                    <a:lnTo>
                      <a:pt x="26" y="65"/>
                    </a:lnTo>
                    <a:lnTo>
                      <a:pt x="24" y="67"/>
                    </a:lnTo>
                    <a:lnTo>
                      <a:pt x="21" y="67"/>
                    </a:lnTo>
                    <a:lnTo>
                      <a:pt x="19" y="65"/>
                    </a:lnTo>
                    <a:lnTo>
                      <a:pt x="17" y="65"/>
                    </a:lnTo>
                    <a:lnTo>
                      <a:pt x="15" y="65"/>
                    </a:lnTo>
                    <a:lnTo>
                      <a:pt x="13" y="65"/>
                    </a:lnTo>
                    <a:lnTo>
                      <a:pt x="11" y="65"/>
                    </a:lnTo>
                    <a:lnTo>
                      <a:pt x="8" y="62"/>
                    </a:lnTo>
                    <a:lnTo>
                      <a:pt x="8" y="62"/>
                    </a:lnTo>
                    <a:lnTo>
                      <a:pt x="6" y="60"/>
                    </a:lnTo>
                    <a:lnTo>
                      <a:pt x="4" y="58"/>
                    </a:lnTo>
                    <a:lnTo>
                      <a:pt x="4" y="58"/>
                    </a:lnTo>
                    <a:lnTo>
                      <a:pt x="2" y="56"/>
                    </a:lnTo>
                    <a:lnTo>
                      <a:pt x="2" y="54"/>
                    </a:lnTo>
                    <a:lnTo>
                      <a:pt x="2" y="52"/>
                    </a:lnTo>
                    <a:lnTo>
                      <a:pt x="0" y="49"/>
                    </a:lnTo>
                    <a:lnTo>
                      <a:pt x="0" y="47"/>
                    </a:lnTo>
                    <a:lnTo>
                      <a:pt x="0" y="45"/>
                    </a:lnTo>
                    <a:lnTo>
                      <a:pt x="0" y="45"/>
                    </a:lnTo>
                    <a:close/>
                  </a:path>
                </a:pathLst>
              </a:custGeom>
              <a:solidFill>
                <a:srgbClr val="131516"/>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4130" name="标题 304129"/>
          <p:cNvSpPr>
            <a:spLocks noGrp="1"/>
          </p:cNvSpPr>
          <p:nvPr>
            <p:ph type="title"/>
          </p:nvPr>
        </p:nvSpPr>
        <p:spPr>
          <a:xfrm>
            <a:off x="2051050" y="0"/>
            <a:ext cx="5545138" cy="1143000"/>
          </a:xfrm>
        </p:spPr>
        <p:txBody>
          <a:bodyPr vert="horz" wrap="square" lIns="92075" tIns="46038" rIns="92075" bIns="46038" anchor="ctr"/>
          <a:lstStyle/>
          <a:p>
            <a:r>
              <a:rPr lang="zh-CN" altLang="en-US" sz="4000" b="1">
                <a:solidFill>
                  <a:schemeClr val="tx1"/>
                </a:solidFill>
                <a:ea typeface="华文宋体" panose="02010600040101010101" pitchFamily="2" charset="-122"/>
              </a:rPr>
              <a:t>抗抑郁药的发展</a:t>
            </a:r>
          </a:p>
        </p:txBody>
      </p:sp>
      <p:sp>
        <p:nvSpPr>
          <p:cNvPr id="304131" name="任意多边形 304130"/>
          <p:cNvSpPr/>
          <p:nvPr/>
        </p:nvSpPr>
        <p:spPr>
          <a:xfrm>
            <a:off x="381000" y="3228975"/>
            <a:ext cx="8305800" cy="1220788"/>
          </a:xfrm>
          <a:custGeom>
            <a:rect l="0" t="0" r="0" b="0"/>
            <a:pathLst>
              <a:path w="5616" h="769">
                <a:moveTo>
                  <a:pt x="0" y="0"/>
                </a:moveTo>
                <a:lnTo>
                  <a:pt x="4854" y="0"/>
                </a:lnTo>
                <a:lnTo>
                  <a:pt x="5615" y="438"/>
                </a:lnTo>
                <a:lnTo>
                  <a:pt x="4844" y="768"/>
                </a:lnTo>
                <a:lnTo>
                  <a:pt x="0" y="768"/>
                </a:lnTo>
                <a:lnTo>
                  <a:pt x="0" y="768"/>
                </a:lnTo>
              </a:path>
            </a:pathLst>
          </a:custGeom>
          <a:gradFill rotWithShape="0">
            <a:gsLst>
              <a:gs pos="0">
                <a:srgbClr val="A2C1FE">
                  <a:gamma/>
                  <a:tint val="0"/>
                  <a:invGamma/>
                </a:srgbClr>
              </a:gs>
              <a:gs pos="100000">
                <a:srgbClr val="A2C1FE"/>
              </a:gs>
            </a:gsLst>
            <a:lin ang="0" scaled="1"/>
          </a:gradFill>
          <a:ln w="25399" cap="rnd" cmpd="sng">
            <a:solidFill>
              <a:srgbClr val="3365FB">
                <a:alpha val="100000"/>
              </a:srgbClr>
            </a:solidFill>
            <a:prstDash val="solid"/>
            <a:headEnd type="none" w="sm" len="sm"/>
            <a:tailEnd type="none" w="sm" len="sm"/>
          </a:ln>
          <a:effectLst>
            <a:prstShdw prst="shdw17" dist="17961" dir="2699999">
              <a:srgbClr val="3365FB">
                <a:gamma/>
                <a:shade val="60000"/>
                <a:invGamma/>
                <a:alpha val="100000"/>
              </a:srgbClr>
            </a:prst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4132" name="矩形 304131"/>
          <p:cNvSpPr/>
          <p:nvPr/>
        </p:nvSpPr>
        <p:spPr>
          <a:xfrm>
            <a:off x="685800" y="3736975"/>
            <a:ext cx="8060055" cy="398780"/>
          </a:xfrm>
          <a:prstGeom prst="rect">
            <a:avLst/>
          </a:prstGeom>
          <a:noFill/>
          <a:ln w="9525">
            <a:noFill/>
          </a:ln>
        </p:spPr>
        <p:txBody>
          <a:bodyPr wrap="squar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2000" b="1">
                <a:solidFill>
                  <a:schemeClr val="bg2"/>
                </a:solidFill>
                <a:latin typeface="Arial" pitchFamily="34" charset="0"/>
                <a:ea typeface="宋体" panose="02010600030101010101" pitchFamily="2" charset="-122"/>
              </a:rPr>
              <a:t>1950        1960	    1970	      1980	        1990         2000</a:t>
            </a:r>
          </a:p>
        </p:txBody>
      </p:sp>
      <p:sp>
        <p:nvSpPr>
          <p:cNvPr id="304133" name="直接连接符 304132"/>
          <p:cNvSpPr/>
          <p:nvPr/>
        </p:nvSpPr>
        <p:spPr>
          <a:xfrm flipH="1">
            <a:off x="6096000" y="2984500"/>
            <a:ext cx="0" cy="487363"/>
          </a:xfrm>
          <a:prstGeom prst="line">
            <a:avLst/>
          </a:prstGeom>
          <a:ln w="25399" cap="flat" cmpd="sng">
            <a:solidFill>
              <a:srgbClr val="FF0066"/>
            </a:solidFill>
            <a:prstDash val="solid"/>
            <a:headEnd type="none" w="sm" len="sm"/>
            <a:tailEnd type="stealth" w="med" len="lg"/>
          </a:ln>
          <a:effectLst>
            <a:prstShdw prst="shdw17" dist="17961" dir="2699999">
              <a:srgbClr val="FF0066">
                <a:gamma/>
                <a:shade val="60000"/>
                <a:invGamma/>
              </a:srgbClr>
            </a:prst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04134" name="矩形 304133"/>
          <p:cNvSpPr/>
          <p:nvPr/>
        </p:nvSpPr>
        <p:spPr>
          <a:xfrm>
            <a:off x="915988" y="4838700"/>
            <a:ext cx="1073150" cy="517525"/>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b="1">
                <a:solidFill>
                  <a:srgbClr val="000099"/>
                </a:solidFill>
                <a:latin typeface="Arial" pitchFamily="34" charset="0"/>
                <a:ea typeface="宋体" panose="02010600030101010101" pitchFamily="2" charset="-122"/>
              </a:rPr>
              <a:t>非选择三环</a:t>
            </a:r>
          </a:p>
          <a:p>
            <a:pPr algn="ctr"/>
            <a:r>
              <a:rPr lang="zh-CN" altLang="en-US" sz="1400" b="1">
                <a:solidFill>
                  <a:srgbClr val="000099"/>
                </a:solidFill>
                <a:latin typeface="Arial" pitchFamily="34" charset="0"/>
                <a:ea typeface="宋体" panose="02010600030101010101" pitchFamily="2" charset="-122"/>
              </a:rPr>
              <a:t>抗抑郁药</a:t>
            </a:r>
          </a:p>
        </p:txBody>
      </p:sp>
      <p:grpSp>
        <p:nvGrpSpPr>
          <p:cNvPr id="304135" name="组合 304134"/>
          <p:cNvGrpSpPr/>
          <p:nvPr/>
        </p:nvGrpSpPr>
        <p:grpSpPr>
          <a:xfrm>
            <a:off x="762000" y="5476875"/>
            <a:ext cx="1219200" cy="466725"/>
            <a:chOff x="724" y="3164"/>
            <a:chExt cx="567" cy="294"/>
          </a:xfrm>
        </p:grpSpPr>
        <p:sp>
          <p:nvSpPr>
            <p:cNvPr id="304136" name="矩形 304135"/>
            <p:cNvSpPr/>
            <p:nvPr/>
          </p:nvSpPr>
          <p:spPr>
            <a:xfrm>
              <a:off x="724" y="3164"/>
              <a:ext cx="560" cy="294"/>
            </a:xfrm>
            <a:prstGeom prst="rect">
              <a:avLst/>
            </a:prstGeom>
            <a:noFill/>
            <a:ln w="25399">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4137" name="矩形 304136"/>
            <p:cNvSpPr/>
            <p:nvPr/>
          </p:nvSpPr>
          <p:spPr>
            <a:xfrm>
              <a:off x="836" y="3199"/>
              <a:ext cx="455" cy="231"/>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800" b="1">
                  <a:solidFill>
                    <a:srgbClr val="000099"/>
                  </a:solidFill>
                  <a:latin typeface="Arial" pitchFamily="34" charset="0"/>
                  <a:ea typeface="宋体" panose="02010600030101010101" pitchFamily="2" charset="-122"/>
                </a:rPr>
                <a:t>TCA</a:t>
              </a:r>
            </a:p>
          </p:txBody>
        </p:sp>
      </p:grpSp>
      <p:sp>
        <p:nvSpPr>
          <p:cNvPr id="304138" name="直接连接符 304137"/>
          <p:cNvSpPr/>
          <p:nvPr/>
        </p:nvSpPr>
        <p:spPr>
          <a:xfrm flipH="1" flipV="1">
            <a:off x="1587500" y="4191000"/>
            <a:ext cx="0" cy="487363"/>
          </a:xfrm>
          <a:prstGeom prst="line">
            <a:avLst/>
          </a:prstGeom>
          <a:ln w="25399" cap="flat" cmpd="sng">
            <a:solidFill>
              <a:srgbClr val="FF0066"/>
            </a:solidFill>
            <a:prstDash val="solid"/>
            <a:headEnd type="none" w="sm" len="sm"/>
            <a:tailEnd type="stealth" w="med" len="lg"/>
          </a:ln>
          <a:effectLst>
            <a:prstShdw prst="shdw17" dist="17961" dir="2699999">
              <a:srgbClr val="FF0066">
                <a:gamma/>
                <a:shade val="60000"/>
                <a:invGamma/>
              </a:srgbClr>
            </a:prst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grpSp>
        <p:nvGrpSpPr>
          <p:cNvPr id="304139" name="组合 304138"/>
          <p:cNvGrpSpPr/>
          <p:nvPr/>
        </p:nvGrpSpPr>
        <p:grpSpPr>
          <a:xfrm>
            <a:off x="3810000" y="5476875"/>
            <a:ext cx="889000" cy="466725"/>
            <a:chOff x="2408" y="3250"/>
            <a:chExt cx="560" cy="294"/>
          </a:xfrm>
        </p:grpSpPr>
        <p:sp>
          <p:nvSpPr>
            <p:cNvPr id="304140" name="矩形 304139"/>
            <p:cNvSpPr/>
            <p:nvPr/>
          </p:nvSpPr>
          <p:spPr>
            <a:xfrm>
              <a:off x="2408" y="3250"/>
              <a:ext cx="560" cy="294"/>
            </a:xfrm>
            <a:prstGeom prst="rect">
              <a:avLst/>
            </a:prstGeom>
            <a:noFill/>
            <a:ln w="25399">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4141" name="矩形 304140"/>
            <p:cNvSpPr/>
            <p:nvPr/>
          </p:nvSpPr>
          <p:spPr>
            <a:xfrm>
              <a:off x="2475" y="3285"/>
              <a:ext cx="456" cy="231"/>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800" b="1">
                  <a:solidFill>
                    <a:srgbClr val="000099"/>
                  </a:solidFill>
                  <a:latin typeface="Arial" pitchFamily="34" charset="0"/>
                  <a:ea typeface="宋体" panose="02010600030101010101" pitchFamily="2" charset="-122"/>
                </a:rPr>
                <a:t>SSRI</a:t>
              </a:r>
            </a:p>
          </p:txBody>
        </p:sp>
      </p:grpSp>
      <p:sp>
        <p:nvSpPr>
          <p:cNvPr id="304142" name="矩形 304141"/>
          <p:cNvSpPr/>
          <p:nvPr/>
        </p:nvSpPr>
        <p:spPr>
          <a:xfrm>
            <a:off x="3422650" y="4835525"/>
            <a:ext cx="1617663" cy="581025"/>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600" b="1">
                <a:solidFill>
                  <a:srgbClr val="000099"/>
                </a:solidFill>
                <a:latin typeface="Arial" pitchFamily="34" charset="0"/>
                <a:ea typeface="宋体" panose="02010600030101010101" pitchFamily="2" charset="-122"/>
              </a:rPr>
              <a:t>选择性五羟色胺</a:t>
            </a:r>
          </a:p>
          <a:p>
            <a:pPr algn="ctr"/>
            <a:r>
              <a:rPr lang="zh-CN" altLang="en-US" sz="1600" b="1">
                <a:solidFill>
                  <a:srgbClr val="000099"/>
                </a:solidFill>
                <a:latin typeface="Arial" pitchFamily="34" charset="0"/>
                <a:ea typeface="宋体" panose="02010600030101010101" pitchFamily="2" charset="-122"/>
              </a:rPr>
              <a:t>回吸收抑制剂</a:t>
            </a:r>
          </a:p>
        </p:txBody>
      </p:sp>
      <p:sp>
        <p:nvSpPr>
          <p:cNvPr id="304143" name="直接连接符 304142"/>
          <p:cNvSpPr/>
          <p:nvPr/>
        </p:nvSpPr>
        <p:spPr>
          <a:xfrm flipH="1" flipV="1">
            <a:off x="4275138" y="4191000"/>
            <a:ext cx="0" cy="487363"/>
          </a:xfrm>
          <a:prstGeom prst="line">
            <a:avLst/>
          </a:prstGeom>
          <a:ln w="25399" cap="flat" cmpd="sng">
            <a:solidFill>
              <a:srgbClr val="FF0066"/>
            </a:solidFill>
            <a:prstDash val="solid"/>
            <a:headEnd type="none" w="sm" len="sm"/>
            <a:tailEnd type="stealth" w="med" len="lg"/>
          </a:ln>
          <a:effectLst>
            <a:prstShdw prst="shdw17" dist="17961" dir="2699999">
              <a:srgbClr val="FF0066">
                <a:gamma/>
                <a:shade val="60000"/>
                <a:invGamma/>
              </a:srgbClr>
            </a:prst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04144" name="矩形 304143"/>
          <p:cNvSpPr/>
          <p:nvPr/>
        </p:nvSpPr>
        <p:spPr>
          <a:xfrm>
            <a:off x="5372100" y="5476875"/>
            <a:ext cx="889000" cy="466725"/>
          </a:xfrm>
          <a:prstGeom prst="rect">
            <a:avLst/>
          </a:prstGeom>
          <a:noFill/>
          <a:ln w="25399">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304145" name="矩形 304144"/>
          <p:cNvSpPr/>
          <p:nvPr/>
        </p:nvSpPr>
        <p:spPr>
          <a:xfrm>
            <a:off x="5410200" y="5576888"/>
            <a:ext cx="896938" cy="366712"/>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800" b="1">
                <a:solidFill>
                  <a:srgbClr val="000099"/>
                </a:solidFill>
                <a:latin typeface="Arial" pitchFamily="34" charset="0"/>
                <a:ea typeface="宋体" panose="02010600030101010101" pitchFamily="2" charset="-122"/>
              </a:rPr>
              <a:t>SNRI</a:t>
            </a:r>
          </a:p>
        </p:txBody>
      </p:sp>
      <p:sp>
        <p:nvSpPr>
          <p:cNvPr id="304146" name="矩形 304145"/>
          <p:cNvSpPr/>
          <p:nvPr/>
        </p:nvSpPr>
        <p:spPr>
          <a:xfrm>
            <a:off x="4946650" y="4892675"/>
            <a:ext cx="2139950" cy="517525"/>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b="1">
                <a:solidFill>
                  <a:srgbClr val="000099"/>
                </a:solidFill>
                <a:latin typeface="Arial" pitchFamily="34" charset="0"/>
                <a:ea typeface="宋体" panose="02010600030101010101" pitchFamily="2" charset="-122"/>
              </a:rPr>
              <a:t>五羟色胺和去甲肾上腺素</a:t>
            </a:r>
          </a:p>
          <a:p>
            <a:pPr algn="ctr"/>
            <a:r>
              <a:rPr lang="zh-CN" altLang="en-US" sz="1400" b="1">
                <a:solidFill>
                  <a:srgbClr val="000099"/>
                </a:solidFill>
                <a:latin typeface="Arial" pitchFamily="34" charset="0"/>
                <a:ea typeface="宋体" panose="02010600030101010101" pitchFamily="2" charset="-122"/>
              </a:rPr>
              <a:t>回吸收抑制剂</a:t>
            </a:r>
          </a:p>
        </p:txBody>
      </p:sp>
      <p:sp>
        <p:nvSpPr>
          <p:cNvPr id="304147" name="直接连接符 304146"/>
          <p:cNvSpPr/>
          <p:nvPr/>
        </p:nvSpPr>
        <p:spPr>
          <a:xfrm flipH="1" flipV="1">
            <a:off x="5756275" y="4191000"/>
            <a:ext cx="0" cy="487363"/>
          </a:xfrm>
          <a:prstGeom prst="line">
            <a:avLst/>
          </a:prstGeom>
          <a:ln w="25399" cap="flat" cmpd="sng">
            <a:solidFill>
              <a:srgbClr val="FF0066"/>
            </a:solidFill>
            <a:prstDash val="solid"/>
            <a:headEnd type="none" w="sm" len="sm"/>
            <a:tailEnd type="stealth" w="med" len="lg"/>
          </a:ln>
          <a:effectLst>
            <a:prstShdw prst="shdw17" dist="17961" dir="2699999">
              <a:srgbClr val="FF0066">
                <a:gamma/>
                <a:shade val="60000"/>
                <a:invGamma/>
              </a:srgbClr>
            </a:prst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04148" name="矩形 304147"/>
          <p:cNvSpPr/>
          <p:nvPr/>
        </p:nvSpPr>
        <p:spPr>
          <a:xfrm>
            <a:off x="1979613" y="4868863"/>
            <a:ext cx="1428750" cy="304800"/>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b="1">
                <a:solidFill>
                  <a:srgbClr val="000099"/>
                </a:solidFill>
                <a:latin typeface="Arial" pitchFamily="34" charset="0"/>
                <a:ea typeface="宋体" panose="02010600030101010101" pitchFamily="2" charset="-122"/>
              </a:rPr>
              <a:t>单胺氧化酶抑制</a:t>
            </a:r>
          </a:p>
        </p:txBody>
      </p:sp>
      <p:sp>
        <p:nvSpPr>
          <p:cNvPr id="304149" name="矩形 304148"/>
          <p:cNvSpPr/>
          <p:nvPr/>
        </p:nvSpPr>
        <p:spPr>
          <a:xfrm>
            <a:off x="2055813" y="1895475"/>
            <a:ext cx="889000" cy="466725"/>
          </a:xfrm>
          <a:prstGeom prst="rect">
            <a:avLst/>
          </a:prstGeom>
          <a:noFill/>
          <a:ln w="25399">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a:latin typeface="Times New Roman" panose="02020603050405020304" pitchFamily="18" charset="0"/>
              <a:ea typeface="宋体" panose="02010600030101010101" pitchFamily="2" charset="-122"/>
            </a:endParaRPr>
          </a:p>
        </p:txBody>
      </p:sp>
      <p:sp>
        <p:nvSpPr>
          <p:cNvPr id="304150" name="矩形 304149"/>
          <p:cNvSpPr/>
          <p:nvPr/>
        </p:nvSpPr>
        <p:spPr>
          <a:xfrm>
            <a:off x="2133600" y="5576888"/>
            <a:ext cx="860425" cy="366712"/>
          </a:xfrm>
          <a:prstGeom prst="rect">
            <a:avLst/>
          </a:prstGeom>
          <a:noFill/>
          <a:ln w="9525">
            <a:noFill/>
          </a:ln>
        </p:spPr>
        <p:txBody>
          <a:bodyPr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800" b="1">
                <a:solidFill>
                  <a:srgbClr val="000099"/>
                </a:solidFill>
                <a:latin typeface="Arial" pitchFamily="34" charset="0"/>
                <a:ea typeface="宋体" panose="02010600030101010101" pitchFamily="2" charset="-122"/>
              </a:rPr>
              <a:t>MAOI</a:t>
            </a:r>
          </a:p>
        </p:txBody>
      </p:sp>
      <p:sp>
        <p:nvSpPr>
          <p:cNvPr id="304151" name="矩形 304150"/>
          <p:cNvSpPr/>
          <p:nvPr/>
        </p:nvSpPr>
        <p:spPr>
          <a:xfrm>
            <a:off x="4894263" y="2397125"/>
            <a:ext cx="2317750" cy="517525"/>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b="1">
                <a:solidFill>
                  <a:srgbClr val="000099"/>
                </a:solidFill>
                <a:latin typeface="Arial" pitchFamily="34" charset="0"/>
                <a:ea typeface="宋体" panose="02010600030101010101" pitchFamily="2" charset="-122"/>
              </a:rPr>
              <a:t>去甲肾上腺素能和</a:t>
            </a:r>
          </a:p>
          <a:p>
            <a:pPr algn="ctr"/>
            <a:r>
              <a:rPr lang="zh-CN" altLang="en-US" sz="1400" b="1">
                <a:solidFill>
                  <a:srgbClr val="000099"/>
                </a:solidFill>
                <a:latin typeface="Arial" pitchFamily="34" charset="0"/>
                <a:ea typeface="宋体" panose="02010600030101010101" pitchFamily="2" charset="-122"/>
              </a:rPr>
              <a:t>特异性五羟色胺能抗抑郁药</a:t>
            </a:r>
          </a:p>
        </p:txBody>
      </p:sp>
      <p:sp>
        <p:nvSpPr>
          <p:cNvPr id="304152" name="矩形 304151"/>
          <p:cNvSpPr/>
          <p:nvPr/>
        </p:nvSpPr>
        <p:spPr>
          <a:xfrm>
            <a:off x="5486400" y="1905000"/>
            <a:ext cx="1041400" cy="457200"/>
          </a:xfrm>
          <a:prstGeom prst="rect">
            <a:avLst/>
          </a:prstGeom>
          <a:noFill/>
          <a:ln w="25399">
            <a:noFill/>
          </a:ln>
        </p:spPr>
        <p:txBody>
          <a:bodyPr wrap="none" lIns="92075" tIns="46038" rIns="92075" bIns="46038"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800" b="1">
                <a:solidFill>
                  <a:srgbClr val="000099"/>
                </a:solidFill>
                <a:latin typeface="Arial" pitchFamily="34" charset="0"/>
                <a:ea typeface="宋体" panose="02010600030101010101" pitchFamily="2" charset="-122"/>
              </a:rPr>
              <a:t>瑞美隆</a:t>
            </a:r>
          </a:p>
        </p:txBody>
      </p:sp>
      <p:sp>
        <p:nvSpPr>
          <p:cNvPr id="304153" name="直接连接符 304152"/>
          <p:cNvSpPr/>
          <p:nvPr/>
        </p:nvSpPr>
        <p:spPr>
          <a:xfrm flipH="1" flipV="1">
            <a:off x="2514600" y="4191000"/>
            <a:ext cx="0" cy="487363"/>
          </a:xfrm>
          <a:prstGeom prst="line">
            <a:avLst/>
          </a:prstGeom>
          <a:ln w="25399" cap="flat" cmpd="sng">
            <a:solidFill>
              <a:srgbClr val="FF0066"/>
            </a:solidFill>
            <a:prstDash val="solid"/>
            <a:headEnd type="none" w="sm" len="sm"/>
            <a:tailEnd type="stealth" w="med" len="lg"/>
          </a:ln>
          <a:effectLst>
            <a:prstShdw prst="shdw17" dist="17961" dir="2699999">
              <a:srgbClr val="FF0066">
                <a:gamma/>
                <a:shade val="60000"/>
                <a:invGamma/>
              </a:srgbClr>
            </a:prst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04154" name="直接连接符 304153"/>
          <p:cNvSpPr/>
          <p:nvPr/>
        </p:nvSpPr>
        <p:spPr>
          <a:xfrm>
            <a:off x="0" y="990600"/>
            <a:ext cx="9144000" cy="0"/>
          </a:xfrm>
          <a:prstGeom prst="line">
            <a:avLst/>
          </a:prstGeom>
          <a:ln w="9525" cap="flat" cmpd="sng">
            <a:solidFill>
              <a:srgbClr val="FFFFFF"/>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2" name="直接连接符 1"/>
          <p:cNvSpPr/>
          <p:nvPr/>
        </p:nvSpPr>
        <p:spPr>
          <a:xfrm flipH="1" flipV="1">
            <a:off x="7461885" y="4174490"/>
            <a:ext cx="0" cy="487363"/>
          </a:xfrm>
          <a:prstGeom prst="line">
            <a:avLst/>
          </a:prstGeom>
          <a:ln w="25399" cap="flat" cmpd="sng">
            <a:solidFill>
              <a:srgbClr val="FF0066"/>
            </a:solidFill>
            <a:prstDash val="solid"/>
            <a:headEnd type="none" w="sm" len="sm"/>
            <a:tailEnd type="stealth" w="med" len="lg"/>
          </a:ln>
          <a:effectLst>
            <a:prstShdw prst="shdw17" dist="17961" dir="2699999">
              <a:srgbClr val="FF0066">
                <a:gamma/>
                <a:shade val="60000"/>
                <a:invGamma/>
              </a:srgbClr>
            </a:prst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3" name="矩形 2"/>
          <p:cNvSpPr/>
          <p:nvPr/>
        </p:nvSpPr>
        <p:spPr>
          <a:xfrm>
            <a:off x="7129145" y="4876165"/>
            <a:ext cx="1616710" cy="306705"/>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b="1">
                <a:solidFill>
                  <a:srgbClr val="000099"/>
                </a:solidFill>
                <a:latin typeface="Arial" pitchFamily="34" charset="0"/>
                <a:ea typeface="宋体" panose="02010600030101010101" pitchFamily="2" charset="-122"/>
              </a:rPr>
              <a:t>褪黑素受体激动剂</a:t>
            </a:r>
          </a:p>
        </p:txBody>
      </p:sp>
      <p:sp>
        <p:nvSpPr>
          <p:cNvPr id="4" name="直接连接符 3"/>
          <p:cNvSpPr/>
          <p:nvPr/>
        </p:nvSpPr>
        <p:spPr>
          <a:xfrm flipH="1">
            <a:off x="8375650" y="2967990"/>
            <a:ext cx="0" cy="487363"/>
          </a:xfrm>
          <a:prstGeom prst="line">
            <a:avLst/>
          </a:prstGeom>
          <a:ln w="25399" cap="flat" cmpd="sng">
            <a:solidFill>
              <a:srgbClr val="FF0066"/>
            </a:solidFill>
            <a:prstDash val="solid"/>
            <a:headEnd type="none" w="sm" len="sm"/>
            <a:tailEnd type="stealth" w="med" len="lg"/>
          </a:ln>
          <a:effectLst>
            <a:prstShdw prst="shdw17" dist="17961" dir="2699999">
              <a:srgbClr val="FF0066">
                <a:gamma/>
                <a:shade val="60000"/>
                <a:invGamma/>
              </a:srgbClr>
            </a:prst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5" name="矩形 4"/>
          <p:cNvSpPr/>
          <p:nvPr/>
        </p:nvSpPr>
        <p:spPr>
          <a:xfrm>
            <a:off x="7542213" y="2524125"/>
            <a:ext cx="1437640" cy="306705"/>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b="1">
                <a:solidFill>
                  <a:srgbClr val="000099"/>
                </a:solidFill>
                <a:latin typeface="Arial" pitchFamily="34" charset="0"/>
                <a:ea typeface="宋体" panose="02010600030101010101" pitchFamily="2" charset="-122"/>
              </a:rPr>
              <a:t>多靶点抗抑郁药</a:t>
            </a:r>
          </a:p>
        </p:txBody>
      </p:sp>
      <p:sp>
        <p:nvSpPr>
          <p:cNvPr id="6" name="矩形 5"/>
          <p:cNvSpPr/>
          <p:nvPr/>
        </p:nvSpPr>
        <p:spPr>
          <a:xfrm>
            <a:off x="7650798" y="2005330"/>
            <a:ext cx="900430" cy="306705"/>
          </a:xfrm>
          <a:prstGeom prst="rect">
            <a:avLst/>
          </a:prstGeom>
          <a:noFill/>
          <a:ln w="9525">
            <a:noFill/>
          </a:ln>
        </p:spPr>
        <p:txBody>
          <a:bodyPr wrap="none" lIns="92075" tIns="46038" rIns="92075" bIns="46038">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b="1">
                <a:solidFill>
                  <a:srgbClr val="000099"/>
                </a:solidFill>
                <a:latin typeface="Arial" pitchFamily="34" charset="0"/>
                <a:ea typeface="宋体" panose="02010600030101010101" pitchFamily="2" charset="-122"/>
              </a:rPr>
              <a:t>伏硫西汀</a:t>
            </a:r>
          </a:p>
        </p:txBody>
      </p:sp>
    </p:spTree>
  </p:cSld>
  <p:clrMapOvr>
    <a:masterClrMapping/>
  </p:clrMapOvr>
  <p:transition>
    <p:random/>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8530" name="标题 278529"/>
          <p:cNvSpPr>
            <a:spLocks noGrp="1"/>
          </p:cNvSpPr>
          <p:nvPr>
            <p:ph type="title"/>
          </p:nvPr>
        </p:nvSpPr>
        <p:spPr>
          <a:xfrm>
            <a:off x="1979613" y="333375"/>
            <a:ext cx="5832475" cy="863600"/>
          </a:xfrm>
          <a:solidFill>
            <a:schemeClr val="bg1"/>
          </a:solidFill>
        </p:spPr>
        <p:txBody>
          <a:bodyPr anchor="ctr"/>
          <a:lstStyle/>
          <a:p>
            <a:r>
              <a:rPr lang="zh-CN" altLang="en-US" sz="4000" b="1">
                <a:latin typeface="Arial" pitchFamily="34" charset="0"/>
                <a:ea typeface="华文宋体" panose="02010600040101010101" pitchFamily="2" charset="-122"/>
              </a:rPr>
              <a:t>主要的抗抑郁药</a:t>
            </a:r>
          </a:p>
        </p:txBody>
      </p:sp>
      <p:sp>
        <p:nvSpPr>
          <p:cNvPr id="278531" name="文本占位符 278530"/>
          <p:cNvSpPr>
            <a:spLocks noGrp="1"/>
          </p:cNvSpPr>
          <p:nvPr>
            <p:ph type="body" idx="4294967295"/>
          </p:nvPr>
        </p:nvSpPr>
        <p:spPr>
          <a:xfrm>
            <a:off x="534988" y="1341438"/>
            <a:ext cx="8429625" cy="5516562"/>
          </a:xfrm>
        </p:spPr>
        <p:txBody>
          <a:bodyPr/>
          <a:lstStyle/>
          <a:p>
            <a:pPr>
              <a:lnSpc>
                <a:spcPct val="110000"/>
              </a:lnSpc>
            </a:pPr>
            <a:r>
              <a:rPr lang="en-US" altLang="zh-CN" sz="2800" b="1" err="1">
                <a:solidFill>
                  <a:srgbClr val="000099"/>
                </a:solidFill>
              </a:rPr>
              <a:t>SSRIs</a:t>
            </a:r>
            <a:r>
              <a:rPr lang="zh-CN" altLang="en-US" sz="2800" b="1">
                <a:solidFill>
                  <a:srgbClr val="000099"/>
                </a:solidFill>
              </a:rPr>
              <a:t>： 选择性</a:t>
            </a:r>
            <a:r>
              <a:rPr lang="en-US" altLang="zh-CN" sz="2800" b="1">
                <a:solidFill>
                  <a:srgbClr val="000099"/>
                </a:solidFill>
              </a:rPr>
              <a:t>5-HT</a:t>
            </a:r>
            <a:r>
              <a:rPr lang="zh-CN" altLang="en-US" sz="2800" b="1">
                <a:solidFill>
                  <a:srgbClr val="000099"/>
                </a:solidFill>
              </a:rPr>
              <a:t>再摄取抑制剂，氟西汀</a:t>
            </a:r>
            <a:r>
              <a:rPr lang="en-US" altLang="zh-CN" sz="2800" b="1">
                <a:solidFill>
                  <a:srgbClr val="000099"/>
                </a:solidFill>
              </a:rPr>
              <a:t>, </a:t>
            </a:r>
            <a:r>
              <a:rPr lang="zh-CN" altLang="en-US" sz="2800" b="1">
                <a:solidFill>
                  <a:srgbClr val="000099"/>
                </a:solidFill>
              </a:rPr>
              <a:t>帕罗西汀</a:t>
            </a:r>
            <a:r>
              <a:rPr lang="en-US" altLang="zh-CN" sz="2800" b="1">
                <a:solidFill>
                  <a:srgbClr val="000099"/>
                </a:solidFill>
              </a:rPr>
              <a:t>, </a:t>
            </a:r>
            <a:r>
              <a:rPr lang="zh-CN" altLang="en-US" sz="2800" b="1">
                <a:solidFill>
                  <a:srgbClr val="000099"/>
                </a:solidFill>
              </a:rPr>
              <a:t>西酞普兰</a:t>
            </a:r>
            <a:r>
              <a:rPr lang="en-US" altLang="zh-CN" sz="2800" b="1">
                <a:solidFill>
                  <a:srgbClr val="000099"/>
                </a:solidFill>
              </a:rPr>
              <a:t>,</a:t>
            </a:r>
            <a:r>
              <a:rPr lang="zh-CN" altLang="en-US" sz="2800" b="1">
                <a:solidFill>
                  <a:srgbClr val="000099"/>
                </a:solidFill>
              </a:rPr>
              <a:t>舍曲林</a:t>
            </a:r>
            <a:r>
              <a:rPr lang="en-US" altLang="zh-CN" sz="2800" b="1">
                <a:solidFill>
                  <a:srgbClr val="000099"/>
                </a:solidFill>
              </a:rPr>
              <a:t>,</a:t>
            </a:r>
            <a:r>
              <a:rPr lang="zh-CN" altLang="en-US" sz="2800" b="1">
                <a:solidFill>
                  <a:srgbClr val="000099"/>
                </a:solidFill>
              </a:rPr>
              <a:t>氟伏沙明</a:t>
            </a:r>
            <a:r>
              <a:rPr lang="en-US" altLang="zh-CN" sz="2800" b="1">
                <a:solidFill>
                  <a:srgbClr val="000099"/>
                </a:solidFill>
              </a:rPr>
              <a:t>,</a:t>
            </a:r>
            <a:r>
              <a:rPr lang="zh-CN" altLang="en-US" sz="2800" b="1">
                <a:solidFill>
                  <a:srgbClr val="000099"/>
                </a:solidFill>
              </a:rPr>
              <a:t>艾司西酞普兰</a:t>
            </a:r>
            <a:endParaRPr lang="zh-CN" altLang="en-US" sz="2800" b="1">
              <a:solidFill>
                <a:srgbClr val="000099"/>
              </a:solidFill>
            </a:endParaRPr>
          </a:p>
          <a:p>
            <a:pPr>
              <a:lnSpc>
                <a:spcPct val="110000"/>
              </a:lnSpc>
            </a:pPr>
            <a:r>
              <a:rPr lang="en-US" altLang="zh-CN" sz="2800" b="1" err="1">
                <a:solidFill>
                  <a:srgbClr val="000099"/>
                </a:solidFill>
              </a:rPr>
              <a:t>SNRIs</a:t>
            </a:r>
            <a:r>
              <a:rPr lang="zh-CN" altLang="en-US" sz="2800" b="1">
                <a:solidFill>
                  <a:srgbClr val="000099"/>
                </a:solidFill>
              </a:rPr>
              <a:t>：</a:t>
            </a:r>
            <a:r>
              <a:rPr lang="en-US" altLang="zh-CN" sz="2800" b="1">
                <a:solidFill>
                  <a:srgbClr val="000099"/>
                </a:solidFill>
              </a:rPr>
              <a:t>NE</a:t>
            </a:r>
            <a:r>
              <a:rPr lang="zh-CN" altLang="en-US" sz="2800" b="1">
                <a:solidFill>
                  <a:srgbClr val="000099"/>
                </a:solidFill>
              </a:rPr>
              <a:t>及</a:t>
            </a:r>
            <a:r>
              <a:rPr lang="en-US" altLang="zh-CN" sz="2800" b="1">
                <a:solidFill>
                  <a:srgbClr val="000099"/>
                </a:solidFill>
              </a:rPr>
              <a:t>5-HT</a:t>
            </a:r>
            <a:r>
              <a:rPr lang="zh-CN" altLang="en-US" sz="2800" b="1">
                <a:solidFill>
                  <a:srgbClr val="000099"/>
                </a:solidFill>
              </a:rPr>
              <a:t>再摄取抑制剂， 度洛西汀、文拉法新</a:t>
            </a:r>
            <a:r>
              <a:rPr lang="en-US" altLang="zh-CN" sz="2800" b="1">
                <a:solidFill>
                  <a:srgbClr val="000099"/>
                </a:solidFill>
              </a:rPr>
              <a:t>, </a:t>
            </a:r>
          </a:p>
          <a:p>
            <a:pPr>
              <a:lnSpc>
                <a:spcPct val="110000"/>
              </a:lnSpc>
            </a:pPr>
            <a:r>
              <a:rPr lang="en-US" altLang="zh-CN" sz="2800" b="1" err="1">
                <a:solidFill>
                  <a:srgbClr val="000099"/>
                </a:solidFill>
              </a:rPr>
              <a:t>NaSSA</a:t>
            </a:r>
            <a:r>
              <a:rPr lang="zh-CN" altLang="en-US" sz="2800" b="1">
                <a:solidFill>
                  <a:srgbClr val="000099"/>
                </a:solidFill>
              </a:rPr>
              <a:t>：</a:t>
            </a:r>
            <a:r>
              <a:rPr lang="en-US" altLang="zh-CN" sz="2800" b="1">
                <a:solidFill>
                  <a:srgbClr val="000099"/>
                </a:solidFill>
              </a:rPr>
              <a:t>NE</a:t>
            </a:r>
            <a:r>
              <a:rPr lang="zh-CN" altLang="en-US" sz="2800" b="1">
                <a:solidFill>
                  <a:srgbClr val="000099"/>
                </a:solidFill>
              </a:rPr>
              <a:t>能及特异性</a:t>
            </a:r>
            <a:r>
              <a:rPr lang="en-US" altLang="zh-CN" sz="2800" b="1">
                <a:solidFill>
                  <a:srgbClr val="000099"/>
                </a:solidFill>
              </a:rPr>
              <a:t>5-HT</a:t>
            </a:r>
            <a:r>
              <a:rPr lang="zh-CN" altLang="en-US" sz="2800" b="1">
                <a:solidFill>
                  <a:srgbClr val="000099"/>
                </a:solidFill>
              </a:rPr>
              <a:t>能抗抑郁剂，米氮平 </a:t>
            </a:r>
          </a:p>
          <a:p>
            <a:pPr>
              <a:lnSpc>
                <a:spcPct val="110000"/>
              </a:lnSpc>
            </a:pPr>
            <a:r>
              <a:rPr lang="zh-CN" altLang="en-US" sz="2800" b="1">
                <a:solidFill>
                  <a:srgbClr val="000099"/>
                </a:solidFill>
              </a:rPr>
              <a:t>植物药：圣</a:t>
            </a:r>
            <a:r>
              <a:rPr lang="en-US" altLang="zh-CN" sz="2800" b="1">
                <a:solidFill>
                  <a:srgbClr val="000099"/>
                </a:solidFill>
                <a:sym typeface="Wingdings" panose="05000000000000000000" pitchFamily="2" charset="2"/>
              </a:rPr>
              <a:t></a:t>
            </a:r>
            <a:r>
              <a:rPr lang="zh-CN" altLang="en-US" sz="2800" b="1">
                <a:solidFill>
                  <a:srgbClr val="000099"/>
                </a:solidFill>
              </a:rPr>
              <a:t>约翰草提取物，疏肝解郁，乌灵胶囊</a:t>
            </a:r>
            <a:endParaRPr lang="zh-CN" altLang="en-US" sz="2800" b="1">
              <a:solidFill>
                <a:srgbClr val="000099"/>
              </a:solidFill>
            </a:endParaRPr>
          </a:p>
          <a:p>
            <a:pPr>
              <a:lnSpc>
                <a:spcPct val="110000"/>
              </a:lnSpc>
            </a:pPr>
            <a:r>
              <a:rPr lang="en-US" altLang="zh-CN" sz="2800" b="1" err="1">
                <a:solidFill>
                  <a:srgbClr val="000099"/>
                </a:solidFill>
              </a:rPr>
              <a:t>TCAs</a:t>
            </a:r>
            <a:r>
              <a:rPr lang="zh-CN" altLang="en-US" sz="2800" b="1">
                <a:solidFill>
                  <a:srgbClr val="000099"/>
                </a:solidFill>
              </a:rPr>
              <a:t>：阿米替林，氯丙米嗪</a:t>
            </a:r>
          </a:p>
          <a:p>
            <a:pPr>
              <a:lnSpc>
                <a:spcPct val="110000"/>
              </a:lnSpc>
            </a:pPr>
            <a:r>
              <a:rPr lang="en-US" altLang="zh-CN" sz="2800" b="1">
                <a:solidFill>
                  <a:srgbClr val="000099"/>
                </a:solidFill>
              </a:rPr>
              <a:t>NRI</a:t>
            </a:r>
            <a:r>
              <a:rPr lang="zh-CN" altLang="en-US" sz="2800" b="1">
                <a:solidFill>
                  <a:srgbClr val="000099"/>
                </a:solidFill>
              </a:rPr>
              <a:t>：</a:t>
            </a:r>
            <a:r>
              <a:rPr lang="en-US" altLang="zh-CN" sz="2800" b="1">
                <a:solidFill>
                  <a:srgbClr val="000099"/>
                </a:solidFill>
              </a:rPr>
              <a:t>NE</a:t>
            </a:r>
            <a:r>
              <a:rPr lang="zh-CN" altLang="en-US" sz="2800" b="1">
                <a:solidFill>
                  <a:srgbClr val="000099"/>
                </a:solidFill>
              </a:rPr>
              <a:t>再摄取抑制剂：如瑞波西汀</a:t>
            </a:r>
            <a:r>
              <a:rPr lang="en-US" altLang="zh-CN" sz="2800" b="1">
                <a:solidFill>
                  <a:srgbClr val="000099"/>
                </a:solidFill>
              </a:rPr>
              <a:t>, </a:t>
            </a:r>
          </a:p>
          <a:p>
            <a:pPr>
              <a:lnSpc>
                <a:spcPct val="110000"/>
              </a:lnSpc>
            </a:pPr>
            <a:r>
              <a:rPr lang="zh-CN" altLang="en-US" sz="2800" b="1">
                <a:solidFill>
                  <a:srgbClr val="000099"/>
                </a:solidFill>
              </a:rPr>
              <a:t>褪黑素受体激动剂：阿戈美拉汀</a:t>
            </a:r>
          </a:p>
          <a:p>
            <a:pPr>
              <a:lnSpc>
                <a:spcPct val="110000"/>
              </a:lnSpc>
            </a:pPr>
            <a:r>
              <a:rPr lang="zh-CN" altLang="en-US" sz="2800" b="1">
                <a:solidFill>
                  <a:srgbClr val="000099"/>
                </a:solidFill>
              </a:rPr>
              <a:t>多靶点抗抑郁药物：氢溴酸伏硫西汀</a:t>
            </a:r>
          </a:p>
          <a:p>
            <a:pPr lvl="2">
              <a:lnSpc>
                <a:spcPct val="110000"/>
              </a:lnSpc>
              <a:buNone/>
            </a:pPr>
            <a:endParaRPr lang="zh-CN" altLang="en-US" sz="2800" b="1">
              <a:solidFill>
                <a:srgbClr val="000099"/>
              </a:solidFill>
            </a:endParaRPr>
          </a:p>
          <a:p>
            <a:pPr lvl="2">
              <a:lnSpc>
                <a:spcPct val="110000"/>
              </a:lnSpc>
            </a:pPr>
            <a:endParaRPr lang="zh-CN" altLang="en-US">
              <a:solidFill>
                <a:srgbClr val="000099"/>
              </a:solidFill>
            </a:endParaRPr>
          </a:p>
          <a:p>
            <a:pPr>
              <a:lnSpc>
                <a:spcPct val="110000"/>
              </a:lnSpc>
            </a:pPr>
            <a:endParaRPr lang="zh-CN" altLang="en-US" sz="24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3410" name="内容占位符 273409" descr="IMAGE0033"/>
          <p:cNvPicPr>
            <a:picLocks noGrp="1" noChangeAspect="1"/>
          </p:cNvPicPr>
          <p:nvPr>
            <p:ph sz="quarter" idx="1"/>
          </p:nvPr>
        </p:nvPicPr>
        <p:blipFill>
          <a:blip r:embed="rId3"/>
          <a:stretch>
            <a:fillRect/>
          </a:stretch>
        </p:blipFill>
        <p:spPr>
          <a:xfrm>
            <a:off x="395288" y="1700213"/>
            <a:ext cx="1874837" cy="4716462"/>
          </a:xfrm>
        </p:spPr>
      </p:pic>
      <p:pic>
        <p:nvPicPr>
          <p:cNvPr id="273411" name="内容占位符 273410" descr="IMAGE0036"/>
          <p:cNvPicPr>
            <a:picLocks noGrp="1" noChangeAspect="1"/>
          </p:cNvPicPr>
          <p:nvPr>
            <p:ph sz="quarter" idx="4"/>
          </p:nvPr>
        </p:nvPicPr>
        <p:blipFill>
          <a:blip r:embed="rId4"/>
          <a:stretch>
            <a:fillRect/>
          </a:stretch>
        </p:blipFill>
        <p:spPr>
          <a:xfrm>
            <a:off x="3419475" y="1773238"/>
            <a:ext cx="1833563" cy="4716462"/>
          </a:xfrm>
        </p:spPr>
      </p:pic>
      <p:sp>
        <p:nvSpPr>
          <p:cNvPr id="273412" name="矩形 273411"/>
          <p:cNvSpPr/>
          <p:nvPr/>
        </p:nvSpPr>
        <p:spPr>
          <a:xfrm>
            <a:off x="776288" y="1244600"/>
            <a:ext cx="1200150" cy="366713"/>
          </a:xfrm>
          <a:prstGeom prst="rect">
            <a:avLst/>
          </a:prstGeom>
          <a:solidFill>
            <a:srgbClr val="FFFF00">
              <a:alpha val="75999"/>
            </a:srgbClr>
          </a:solid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2000" b="1">
                <a:solidFill>
                  <a:schemeClr val="tx2"/>
                </a:solidFill>
                <a:latin typeface="方正大黑简体" pitchFamily="65" charset="-122"/>
                <a:ea typeface="方正大黑简体" pitchFamily="65" charset="-122"/>
              </a:rPr>
              <a:t>抑郁心境</a:t>
            </a:r>
          </a:p>
        </p:txBody>
      </p:sp>
      <p:sp>
        <p:nvSpPr>
          <p:cNvPr id="273413" name="矩形 273412"/>
          <p:cNvSpPr/>
          <p:nvPr/>
        </p:nvSpPr>
        <p:spPr>
          <a:xfrm>
            <a:off x="3635375" y="1341438"/>
            <a:ext cx="1200150" cy="366712"/>
          </a:xfrm>
          <a:prstGeom prst="rect">
            <a:avLst/>
          </a:prstGeom>
          <a:solidFill>
            <a:srgbClr val="FFFF00">
              <a:alpha val="75999"/>
            </a:srgbClr>
          </a:solid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2000" b="1">
                <a:solidFill>
                  <a:schemeClr val="tx2"/>
                </a:solidFill>
                <a:latin typeface="方正大黑简体" pitchFamily="65" charset="-122"/>
                <a:ea typeface="方正大黑简体" pitchFamily="65" charset="-122"/>
              </a:rPr>
              <a:t>睡眠障碍</a:t>
            </a:r>
          </a:p>
        </p:txBody>
      </p:sp>
      <p:pic>
        <p:nvPicPr>
          <p:cNvPr id="273414" name="图片 273413" descr="IMAGE0037"/>
          <p:cNvPicPr>
            <a:picLocks noChangeAspect="1"/>
          </p:cNvPicPr>
          <p:nvPr/>
        </p:nvPicPr>
        <p:blipFill>
          <a:blip r:embed="rId5"/>
          <a:stretch>
            <a:fillRect/>
          </a:stretch>
        </p:blipFill>
        <p:spPr>
          <a:xfrm>
            <a:off x="6516688" y="1773238"/>
            <a:ext cx="1793875" cy="4591050"/>
          </a:xfrm>
          <a:prstGeom prst="rect">
            <a:avLst/>
          </a:prstGeom>
          <a:noFill/>
          <a:ln w="9525">
            <a:noFill/>
          </a:ln>
        </p:spPr>
      </p:pic>
      <p:sp>
        <p:nvSpPr>
          <p:cNvPr id="273416" name="标题 273415"/>
          <p:cNvSpPr>
            <a:spLocks noGrp="1"/>
          </p:cNvSpPr>
          <p:nvPr>
            <p:ph type="title" sz="quarter"/>
          </p:nvPr>
        </p:nvSpPr>
        <p:spPr>
          <a:xfrm>
            <a:off x="468313" y="260350"/>
            <a:ext cx="8172450" cy="782638"/>
          </a:xfrm>
          <a:solidFill>
            <a:schemeClr val="bg1">
              <a:alpha val="100000"/>
            </a:schemeClr>
          </a:solidFill>
        </p:spPr>
        <p:txBody>
          <a:bodyPr vert="horz" wrap="square" lIns="91440" tIns="45720" rIns="91440" bIns="45720" anchor="ctr"/>
          <a:lstStyle/>
          <a:p>
            <a:pPr marL="342900" indent="-342900">
              <a:lnSpc>
                <a:spcPct val="90000"/>
              </a:lnSpc>
              <a:spcBef>
                <a:spcPct val="20000"/>
              </a:spcBef>
            </a:pPr>
            <a:r>
              <a:rPr lang="zh-CN" altLang="en-US" sz="4000" b="1">
                <a:solidFill>
                  <a:schemeClr val="tx1"/>
                </a:solidFill>
                <a:ea typeface="华文宋体" panose="02010600040101010101" pitchFamily="2" charset="-122"/>
              </a:rPr>
              <a:t>与</a:t>
            </a:r>
            <a:r>
              <a:rPr lang="en-US" altLang="zh-CN" sz="4000" b="1">
                <a:solidFill>
                  <a:schemeClr val="tx1"/>
                </a:solidFill>
                <a:ea typeface="华文宋体" panose="02010600040101010101" pitchFamily="2" charset="-122"/>
              </a:rPr>
              <a:t>5-HT,NE,DA</a:t>
            </a:r>
            <a:r>
              <a:rPr lang="zh-CN" altLang="en-US" sz="4000" b="1">
                <a:solidFill>
                  <a:schemeClr val="tx1"/>
                </a:solidFill>
                <a:ea typeface="华文宋体" panose="02010600040101010101" pitchFamily="2" charset="-122"/>
              </a:rPr>
              <a:t>有关的抑郁症状</a:t>
            </a:r>
          </a:p>
        </p:txBody>
      </p:sp>
      <p:sp>
        <p:nvSpPr>
          <p:cNvPr id="273417" name="矩形 273416"/>
          <p:cNvSpPr/>
          <p:nvPr/>
        </p:nvSpPr>
        <p:spPr>
          <a:xfrm>
            <a:off x="6732588" y="1341438"/>
            <a:ext cx="1327150" cy="366712"/>
          </a:xfrm>
          <a:prstGeom prst="rect">
            <a:avLst/>
          </a:prstGeom>
          <a:solidFill>
            <a:srgbClr val="FFFF00">
              <a:alpha val="75999"/>
            </a:srgbClr>
          </a:solid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2000" b="1">
                <a:solidFill>
                  <a:schemeClr val="tx2"/>
                </a:solidFill>
                <a:latin typeface="方正大黑简体" pitchFamily="65" charset="-122"/>
                <a:ea typeface="方正大黑简体" pitchFamily="65" charset="-122"/>
              </a:rPr>
              <a:t>激越</a:t>
            </a:r>
            <a:r>
              <a:rPr lang="en-US" altLang="zh-CN" sz="2000" b="1">
                <a:solidFill>
                  <a:schemeClr val="tx2"/>
                </a:solidFill>
                <a:latin typeface="方正大黑简体" pitchFamily="65" charset="-122"/>
                <a:ea typeface="方正大黑简体" pitchFamily="65" charset="-122"/>
              </a:rPr>
              <a:t>/</a:t>
            </a:r>
            <a:r>
              <a:rPr lang="zh-CN" altLang="en-US" sz="2000" b="1">
                <a:solidFill>
                  <a:schemeClr val="tx2"/>
                </a:solidFill>
                <a:latin typeface="方正大黑简体" pitchFamily="65" charset="-122"/>
                <a:ea typeface="方正大黑简体" pitchFamily="65" charset="-122"/>
              </a:rPr>
              <a:t>迟滞</a:t>
            </a:r>
          </a:p>
        </p:txBody>
      </p:sp>
      <p:sp>
        <p:nvSpPr>
          <p:cNvPr id="273420" name="文本框 273419"/>
          <p:cNvSpPr txBox="1"/>
          <p:nvPr/>
        </p:nvSpPr>
        <p:spPr>
          <a:xfrm>
            <a:off x="323850" y="6524625"/>
            <a:ext cx="8496300"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endParaRPr>
              <a:latin typeface="Times New Roman" panose="02020603050405020304" pitchFamily="18" charset="0"/>
              <a:ea typeface="宋体" panose="02010600030101010101" pitchFamily="2" charset="-122"/>
            </a:endParaRPr>
          </a:p>
        </p:txBody>
      </p:sp>
      <p:sp>
        <p:nvSpPr>
          <p:cNvPr id="273421" name="文本框 273420"/>
          <p:cNvSpPr txBox="1"/>
          <p:nvPr/>
        </p:nvSpPr>
        <p:spPr>
          <a:xfrm>
            <a:off x="395288" y="6323013"/>
            <a:ext cx="8748712" cy="10683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1600" b="1">
                <a:latin typeface="Times New Roman" panose="02020603050405020304" pitchFamily="18" charset="0"/>
                <a:ea typeface="宋体" panose="02010600030101010101" pitchFamily="2" charset="-122"/>
              </a:rPr>
              <a:t>VMPFC</a:t>
            </a:r>
            <a:r>
              <a:rPr lang="zh-CN" altLang="en-US" sz="1600" b="1">
                <a:latin typeface="Times New Roman" panose="02020603050405020304" pitchFamily="18" charset="0"/>
                <a:ea typeface="宋体" panose="02010600030101010101" pitchFamily="2" charset="-122"/>
              </a:rPr>
              <a:t>腹内侧前额皮质 </a:t>
            </a:r>
            <a:r>
              <a:rPr lang="en-US" altLang="zh-CN" sz="1600" b="1">
                <a:latin typeface="Times New Roman" panose="02020603050405020304" pitchFamily="18" charset="0"/>
                <a:ea typeface="宋体" panose="02010600030101010101" pitchFamily="2" charset="-122"/>
              </a:rPr>
              <a:t>A</a:t>
            </a:r>
            <a:r>
              <a:rPr lang="zh-CN" altLang="en-US" sz="1600" b="1">
                <a:latin typeface="Times New Roman" panose="02020603050405020304" pitchFamily="18" charset="0"/>
                <a:ea typeface="宋体" panose="02010600030101010101" pitchFamily="2" charset="-122"/>
              </a:rPr>
              <a:t>杏仁核 </a:t>
            </a:r>
            <a:r>
              <a:rPr lang="en-US" altLang="zh-CN" sz="1600" b="1">
                <a:latin typeface="Times New Roman" panose="02020603050405020304" pitchFamily="18" charset="0"/>
                <a:ea typeface="宋体" panose="02010600030101010101" pitchFamily="2" charset="-122"/>
              </a:rPr>
              <a:t>PFC</a:t>
            </a:r>
            <a:r>
              <a:rPr lang="zh-CN" altLang="en-US" sz="1600" b="1">
                <a:latin typeface="Times New Roman" panose="02020603050405020304" pitchFamily="18" charset="0"/>
                <a:ea typeface="宋体" panose="02010600030101010101" pitchFamily="2" charset="-122"/>
              </a:rPr>
              <a:t>前额皮层 </a:t>
            </a:r>
            <a:r>
              <a:rPr lang="en-US" altLang="zh-CN" sz="1600" b="1">
                <a:latin typeface="Times New Roman" panose="02020603050405020304" pitchFamily="18" charset="0"/>
                <a:ea typeface="宋体" panose="02010600030101010101" pitchFamily="2" charset="-122"/>
              </a:rPr>
              <a:t>BF</a:t>
            </a:r>
            <a:r>
              <a:rPr lang="zh-CN" altLang="en-US" sz="1600" b="1">
                <a:latin typeface="Times New Roman" panose="02020603050405020304" pitchFamily="18" charset="0"/>
                <a:ea typeface="宋体" panose="02010600030101010101" pitchFamily="2" charset="-122"/>
              </a:rPr>
              <a:t>基底前脑</a:t>
            </a:r>
            <a:r>
              <a:rPr lang="zh-CN" altLang="en-US">
                <a:latin typeface="Times New Roman" panose="02020603050405020304" pitchFamily="18" charset="0"/>
                <a:ea typeface="宋体" panose="02010600030101010101" pitchFamily="2" charset="-122"/>
              </a:rPr>
              <a:t> </a:t>
            </a:r>
            <a:r>
              <a:rPr lang="en-US" altLang="zh-CN" sz="1600" b="1">
                <a:latin typeface="Times New Roman" panose="02020603050405020304" pitchFamily="18" charset="0"/>
                <a:ea typeface="宋体" panose="02010600030101010101" pitchFamily="2" charset="-122"/>
              </a:rPr>
              <a:t>NA </a:t>
            </a:r>
            <a:r>
              <a:rPr lang="zh-CN" altLang="en-US" sz="1600" b="1">
                <a:latin typeface="Times New Roman" panose="02020603050405020304" pitchFamily="18" charset="0"/>
                <a:ea typeface="宋体" panose="02010600030101010101" pitchFamily="2" charset="-122"/>
              </a:rPr>
              <a:t>伏隔核 </a:t>
            </a:r>
            <a:r>
              <a:rPr lang="en-US" altLang="zh-CN" sz="1600" b="1">
                <a:latin typeface="Times New Roman" panose="02020603050405020304" pitchFamily="18" charset="0"/>
                <a:ea typeface="宋体" panose="02010600030101010101" pitchFamily="2" charset="-122"/>
              </a:rPr>
              <a:t>T</a:t>
            </a:r>
            <a:r>
              <a:rPr lang="zh-CN" altLang="en-US" sz="1600" b="1">
                <a:latin typeface="Times New Roman" panose="02020603050405020304" pitchFamily="18" charset="0"/>
                <a:ea typeface="宋体" panose="02010600030101010101" pitchFamily="2" charset="-122"/>
              </a:rPr>
              <a:t>丘脑  </a:t>
            </a:r>
            <a:r>
              <a:rPr lang="en-US" altLang="zh-CN" sz="1600" b="1">
                <a:latin typeface="Times New Roman" panose="02020603050405020304" pitchFamily="18" charset="0"/>
                <a:ea typeface="宋体" panose="02010600030101010101" pitchFamily="2" charset="-122"/>
              </a:rPr>
              <a:t>S </a:t>
            </a:r>
            <a:r>
              <a:rPr lang="zh-CN" altLang="en-US" sz="1600" b="1">
                <a:latin typeface="Times New Roman" panose="02020603050405020304" pitchFamily="18" charset="0"/>
                <a:ea typeface="宋体" panose="02010600030101010101" pitchFamily="2" charset="-122"/>
              </a:rPr>
              <a:t>纹状体</a:t>
            </a:r>
          </a:p>
          <a:p>
            <a:endParaRPr lang="zh-CN" altLang="en-US" sz="1600" b="1">
              <a:latin typeface="Times New Roman" panose="02020603050405020304" pitchFamily="18" charset="0"/>
              <a:ea typeface="宋体" panose="02010600030101010101" pitchFamily="2" charset="-122"/>
            </a:endParaRPr>
          </a:p>
          <a:p>
            <a:pPr>
              <a:spcBef>
                <a:spcPct val="50000"/>
              </a:spcBef>
            </a:pPr>
            <a:endParaRPr lang="zh-CN" altLang="en-US" sz="1600" b="1">
              <a:latin typeface="Times New Roman" panose="02020603050405020304" pitchFamily="18" charset="0"/>
              <a:ea typeface="宋体" panose="02010600030101010101" pitchFamily="2"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4434" name="标题 274433"/>
          <p:cNvSpPr>
            <a:spLocks noGrp="1"/>
          </p:cNvSpPr>
          <p:nvPr>
            <p:ph type="title"/>
          </p:nvPr>
        </p:nvSpPr>
        <p:spPr>
          <a:xfrm>
            <a:off x="900113" y="188913"/>
            <a:ext cx="7632700" cy="936625"/>
          </a:xfrm>
          <a:solidFill>
            <a:schemeClr val="bg1">
              <a:alpha val="100000"/>
            </a:schemeClr>
          </a:solidFill>
        </p:spPr>
        <p:txBody>
          <a:bodyPr anchor="ctr"/>
          <a:lstStyle/>
          <a:p>
            <a:r>
              <a:rPr lang="zh-CN" altLang="en-US" sz="4000" b="1">
                <a:solidFill>
                  <a:schemeClr val="tx1"/>
                </a:solidFill>
              </a:rPr>
              <a:t>主要与</a:t>
            </a:r>
            <a:r>
              <a:rPr lang="en-US" altLang="zh-CN" sz="4000" b="1">
                <a:solidFill>
                  <a:schemeClr val="tx1"/>
                </a:solidFill>
              </a:rPr>
              <a:t>NE</a:t>
            </a:r>
            <a:r>
              <a:rPr lang="zh-CN" altLang="en-US" sz="4000" b="1">
                <a:solidFill>
                  <a:schemeClr val="tx1"/>
                </a:solidFill>
              </a:rPr>
              <a:t>、</a:t>
            </a:r>
            <a:r>
              <a:rPr lang="en-US" altLang="zh-CN" sz="4000" b="1">
                <a:solidFill>
                  <a:schemeClr val="tx1"/>
                </a:solidFill>
              </a:rPr>
              <a:t>DA</a:t>
            </a:r>
            <a:r>
              <a:rPr lang="zh-CN" altLang="en-US" sz="4000" b="1">
                <a:solidFill>
                  <a:schemeClr val="tx1"/>
                </a:solidFill>
              </a:rPr>
              <a:t>有关的抑郁症状</a:t>
            </a:r>
          </a:p>
        </p:txBody>
      </p:sp>
      <p:pic>
        <p:nvPicPr>
          <p:cNvPr id="274435" name="内容占位符 274434" descr="IMAGE0034"/>
          <p:cNvPicPr>
            <a:picLocks noGrp="1" noChangeAspect="1"/>
          </p:cNvPicPr>
          <p:nvPr>
            <p:ph sz="quarter" idx="2"/>
          </p:nvPr>
        </p:nvPicPr>
        <p:blipFill>
          <a:blip r:embed="rId3"/>
          <a:stretch>
            <a:fillRect/>
          </a:stretch>
        </p:blipFill>
        <p:spPr>
          <a:xfrm>
            <a:off x="323850" y="1773238"/>
            <a:ext cx="2233613" cy="4881562"/>
          </a:xfrm>
        </p:spPr>
      </p:pic>
      <p:pic>
        <p:nvPicPr>
          <p:cNvPr id="274436" name="图片 274435" descr="IMAGE0038"/>
          <p:cNvPicPr>
            <a:picLocks noChangeAspect="1"/>
          </p:cNvPicPr>
          <p:nvPr/>
        </p:nvPicPr>
        <p:blipFill>
          <a:blip r:embed="rId4"/>
          <a:stretch>
            <a:fillRect/>
          </a:stretch>
        </p:blipFill>
        <p:spPr>
          <a:xfrm>
            <a:off x="6443663" y="1773238"/>
            <a:ext cx="2105025" cy="4679950"/>
          </a:xfrm>
          <a:prstGeom prst="rect">
            <a:avLst/>
          </a:prstGeom>
          <a:noFill/>
          <a:ln w="9525">
            <a:noFill/>
          </a:ln>
        </p:spPr>
      </p:pic>
      <p:sp>
        <p:nvSpPr>
          <p:cNvPr id="274437" name="矩形 274436"/>
          <p:cNvSpPr/>
          <p:nvPr/>
        </p:nvSpPr>
        <p:spPr>
          <a:xfrm>
            <a:off x="488950" y="1273175"/>
            <a:ext cx="1835150" cy="366713"/>
          </a:xfrm>
          <a:prstGeom prst="rect">
            <a:avLst/>
          </a:prstGeom>
          <a:solidFill>
            <a:srgbClr val="FFFF00">
              <a:alpha val="75999"/>
            </a:srgbClr>
          </a:solid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2000" b="1">
                <a:solidFill>
                  <a:schemeClr val="tx2"/>
                </a:solidFill>
                <a:latin typeface="方正大黑简体" pitchFamily="65" charset="-122"/>
                <a:ea typeface="方正大黑简体" pitchFamily="65" charset="-122"/>
              </a:rPr>
              <a:t>冷漠</a:t>
            </a:r>
            <a:r>
              <a:rPr lang="en-US" altLang="zh-CN" sz="2000" b="1">
                <a:solidFill>
                  <a:schemeClr val="tx2"/>
                </a:solidFill>
                <a:latin typeface="方正大黑简体" pitchFamily="65" charset="-122"/>
                <a:ea typeface="方正大黑简体" pitchFamily="65" charset="-122"/>
              </a:rPr>
              <a:t>/</a:t>
            </a:r>
            <a:r>
              <a:rPr lang="zh-CN" altLang="en-US" sz="2000" b="1">
                <a:solidFill>
                  <a:schemeClr val="tx2"/>
                </a:solidFill>
                <a:latin typeface="方正大黑简体" pitchFamily="65" charset="-122"/>
                <a:ea typeface="方正大黑简体" pitchFamily="65" charset="-122"/>
              </a:rPr>
              <a:t>兴趣丧失</a:t>
            </a:r>
          </a:p>
        </p:txBody>
      </p:sp>
      <p:pic>
        <p:nvPicPr>
          <p:cNvPr id="274438" name="内容占位符 274437" descr="IMAGE0035"/>
          <p:cNvPicPr>
            <a:picLocks noGrp="1" noChangeAspect="1"/>
          </p:cNvPicPr>
          <p:nvPr>
            <p:ph sz="quarter" idx="3"/>
          </p:nvPr>
        </p:nvPicPr>
        <p:blipFill>
          <a:blip r:embed="rId5"/>
          <a:stretch>
            <a:fillRect/>
          </a:stretch>
        </p:blipFill>
        <p:spPr>
          <a:xfrm>
            <a:off x="3492500" y="1628775"/>
            <a:ext cx="2297113" cy="4968875"/>
          </a:xfrm>
        </p:spPr>
      </p:pic>
      <p:sp>
        <p:nvSpPr>
          <p:cNvPr id="274439" name="矩形 274438"/>
          <p:cNvSpPr/>
          <p:nvPr/>
        </p:nvSpPr>
        <p:spPr>
          <a:xfrm>
            <a:off x="3995738" y="1268413"/>
            <a:ext cx="1223962" cy="366712"/>
          </a:xfrm>
          <a:prstGeom prst="rect">
            <a:avLst/>
          </a:prstGeom>
          <a:solidFill>
            <a:srgbClr val="FFFF00">
              <a:alpha val="75999"/>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2000" b="1">
                <a:solidFill>
                  <a:schemeClr val="tx2"/>
                </a:solidFill>
                <a:latin typeface="方正大黑简体" pitchFamily="65" charset="-122"/>
                <a:ea typeface="方正大黑简体" pitchFamily="65" charset="-122"/>
              </a:rPr>
              <a:t>疲劳</a:t>
            </a:r>
          </a:p>
        </p:txBody>
      </p:sp>
      <p:sp>
        <p:nvSpPr>
          <p:cNvPr id="274440" name="矩形 274439"/>
          <p:cNvSpPr/>
          <p:nvPr/>
        </p:nvSpPr>
        <p:spPr>
          <a:xfrm>
            <a:off x="6804025" y="1125538"/>
            <a:ext cx="1439863" cy="701675"/>
          </a:xfrm>
          <a:prstGeom prst="rect">
            <a:avLst/>
          </a:prstGeom>
          <a:solidFill>
            <a:srgbClr val="FFFF00">
              <a:alpha val="75999"/>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zh-CN" altLang="en-US" sz="2000" b="1">
                <a:solidFill>
                  <a:schemeClr val="tx2"/>
                </a:solidFill>
                <a:latin typeface="方正大黑简体" pitchFamily="65" charset="-122"/>
                <a:ea typeface="方正大黑简体" pitchFamily="65" charset="-122"/>
              </a:rPr>
              <a:t>犹豫不决</a:t>
            </a:r>
          </a:p>
          <a:p>
            <a:pPr marL="342900" indent="-342900">
              <a:lnSpc>
                <a:spcPct val="90000"/>
              </a:lnSpc>
              <a:spcBef>
                <a:spcPct val="20000"/>
              </a:spcBef>
            </a:pPr>
            <a:r>
              <a:rPr lang="en-US" altLang="zh-CN" sz="2000" b="1">
                <a:solidFill>
                  <a:schemeClr val="tx2"/>
                </a:solidFill>
                <a:latin typeface="方正大黑简体" pitchFamily="65" charset="-122"/>
                <a:ea typeface="方正大黑简体" pitchFamily="65" charset="-122"/>
              </a:rPr>
              <a:t>(</a:t>
            </a:r>
            <a:r>
              <a:rPr lang="zh-CN" altLang="en-US" sz="2000" b="1">
                <a:solidFill>
                  <a:schemeClr val="tx2"/>
                </a:solidFill>
                <a:latin typeface="方正大黑简体" pitchFamily="65" charset="-122"/>
                <a:ea typeface="方正大黑简体" pitchFamily="65" charset="-122"/>
              </a:rPr>
              <a:t>执行障碍</a:t>
            </a:r>
            <a:r>
              <a:rPr lang="en-US" altLang="zh-CN" sz="2000" b="1">
                <a:solidFill>
                  <a:schemeClr val="tx2"/>
                </a:solidFill>
                <a:latin typeface="方正大黑简体" pitchFamily="65" charset="-122"/>
                <a:ea typeface="方正大黑简体" pitchFamily="65" charset="-122"/>
              </a:rPr>
              <a:t>)</a:t>
            </a:r>
          </a:p>
        </p:txBody>
      </p:sp>
      <p:sp>
        <p:nvSpPr>
          <p:cNvPr id="274441" name="文本框 274440"/>
          <p:cNvSpPr txBox="1"/>
          <p:nvPr/>
        </p:nvSpPr>
        <p:spPr>
          <a:xfrm>
            <a:off x="1619250" y="6381750"/>
            <a:ext cx="6553200"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sz="1600" b="1">
                <a:latin typeface="Times New Roman" panose="02020603050405020304" pitchFamily="18" charset="0"/>
                <a:ea typeface="宋体" panose="02010600030101010101" pitchFamily="2" charset="-122"/>
              </a:rPr>
              <a:t>PFC</a:t>
            </a:r>
            <a:r>
              <a:rPr lang="zh-CN" altLang="en-US" sz="1600" b="1">
                <a:latin typeface="Times New Roman" panose="02020603050405020304" pitchFamily="18" charset="0"/>
                <a:ea typeface="宋体" panose="02010600030101010101" pitchFamily="2" charset="-122"/>
              </a:rPr>
              <a:t>前额皮层</a:t>
            </a:r>
            <a:r>
              <a:rPr lang="zh-CN" altLang="en-US" sz="1600">
                <a:latin typeface="Times New Roman" panose="02020603050405020304" pitchFamily="18" charset="0"/>
                <a:ea typeface="宋体" panose="02010600030101010101" pitchFamily="2" charset="-122"/>
              </a:rPr>
              <a:t>  </a:t>
            </a:r>
            <a:r>
              <a:rPr lang="en-US" altLang="zh-CN" sz="1600" b="1" err="1">
                <a:latin typeface="Times New Roman" panose="02020603050405020304" pitchFamily="18" charset="0"/>
                <a:ea typeface="宋体" panose="02010600030101010101" pitchFamily="2" charset="-122"/>
              </a:rPr>
              <a:t>Hy</a:t>
            </a:r>
            <a:r>
              <a:rPr lang="zh-CN" altLang="en-US" sz="1600" b="1">
                <a:latin typeface="Times New Roman" panose="02020603050405020304" pitchFamily="18" charset="0"/>
                <a:ea typeface="宋体" panose="02010600030101010101" pitchFamily="2" charset="-122"/>
              </a:rPr>
              <a:t>下丘脑  </a:t>
            </a:r>
            <a:r>
              <a:rPr lang="en-US" altLang="zh-CN" sz="1600" b="1">
                <a:latin typeface="Times New Roman" panose="02020603050405020304" pitchFamily="18" charset="0"/>
                <a:ea typeface="宋体" panose="02010600030101010101" pitchFamily="2" charset="-122"/>
              </a:rPr>
              <a:t>NA</a:t>
            </a:r>
            <a:r>
              <a:rPr lang="zh-CN" altLang="en-US" sz="1600" b="1">
                <a:latin typeface="Times New Roman" panose="02020603050405020304" pitchFamily="18" charset="0"/>
                <a:ea typeface="宋体" panose="02010600030101010101" pitchFamily="2" charset="-122"/>
              </a:rPr>
              <a:t>伏隔核   </a:t>
            </a:r>
            <a:r>
              <a:rPr lang="en-US" altLang="zh-CN" sz="1600" b="1">
                <a:latin typeface="Times New Roman" panose="02020603050405020304" pitchFamily="18" charset="0"/>
                <a:ea typeface="宋体" panose="02010600030101010101" pitchFamily="2" charset="-122"/>
              </a:rPr>
              <a:t>S</a:t>
            </a:r>
            <a:r>
              <a:rPr lang="zh-CN" altLang="en-US" sz="1600" b="1">
                <a:latin typeface="Times New Roman" panose="02020603050405020304" pitchFamily="18" charset="0"/>
                <a:ea typeface="宋体" panose="02010600030101010101" pitchFamily="2" charset="-122"/>
              </a:rPr>
              <a:t>纹状体  </a:t>
            </a:r>
            <a:r>
              <a:rPr lang="en-US" altLang="zh-CN" sz="1600" b="1">
                <a:latin typeface="Times New Roman" panose="02020603050405020304" pitchFamily="18" charset="0"/>
                <a:ea typeface="宋体" panose="02010600030101010101" pitchFamily="2" charset="-122"/>
              </a:rPr>
              <a:t>DLPFC</a:t>
            </a:r>
            <a:r>
              <a:rPr lang="zh-CN" altLang="en-US" sz="1600" b="1">
                <a:latin typeface="Times New Roman" panose="02020603050405020304" pitchFamily="18" charset="0"/>
                <a:ea typeface="宋体" panose="02010600030101010101" pitchFamily="2" charset="-122"/>
              </a:rPr>
              <a:t>背外侧前额皮层</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5458" name="标题 275457"/>
          <p:cNvSpPr>
            <a:spLocks noGrp="1"/>
          </p:cNvSpPr>
          <p:nvPr>
            <p:ph type="title"/>
          </p:nvPr>
        </p:nvSpPr>
        <p:spPr>
          <a:xfrm>
            <a:off x="1187450" y="765175"/>
            <a:ext cx="6985000" cy="792163"/>
          </a:xfrm>
          <a:solidFill>
            <a:schemeClr val="bg1">
              <a:alpha val="100000"/>
            </a:schemeClr>
          </a:solidFill>
        </p:spPr>
        <p:txBody>
          <a:bodyPr anchor="ctr"/>
          <a:lstStyle/>
          <a:p>
            <a:r>
              <a:rPr lang="zh-CN" altLang="en-US" sz="4000" b="1">
                <a:solidFill>
                  <a:schemeClr val="tx1"/>
                </a:solidFill>
              </a:rPr>
              <a:t>主要与</a:t>
            </a:r>
            <a:r>
              <a:rPr lang="en-US" altLang="zh-CN" sz="4000" b="1">
                <a:solidFill>
                  <a:schemeClr val="tx1"/>
                </a:solidFill>
              </a:rPr>
              <a:t>5-HT</a:t>
            </a:r>
            <a:r>
              <a:rPr lang="zh-CN" altLang="en-US" sz="4000" b="1">
                <a:solidFill>
                  <a:schemeClr val="tx1"/>
                </a:solidFill>
              </a:rPr>
              <a:t>有关的抑郁症状</a:t>
            </a:r>
          </a:p>
        </p:txBody>
      </p:sp>
      <p:pic>
        <p:nvPicPr>
          <p:cNvPr id="275459" name="内容占位符 275458" descr="IMAGE0039@"/>
          <p:cNvPicPr>
            <a:picLocks noGrp="1" noChangeAspect="1"/>
          </p:cNvPicPr>
          <p:nvPr>
            <p:ph sz="half" idx="1"/>
          </p:nvPr>
        </p:nvPicPr>
        <p:blipFill>
          <a:blip r:embed="rId3"/>
          <a:stretch>
            <a:fillRect/>
          </a:stretch>
        </p:blipFill>
        <p:spPr>
          <a:xfrm>
            <a:off x="395288" y="2708275"/>
            <a:ext cx="2635250" cy="3563938"/>
          </a:xfrm>
        </p:spPr>
      </p:pic>
      <p:pic>
        <p:nvPicPr>
          <p:cNvPr id="275460" name="内容占位符 275459" descr="IMAGE0040"/>
          <p:cNvPicPr>
            <a:picLocks noGrp="1" noChangeAspect="1"/>
          </p:cNvPicPr>
          <p:nvPr>
            <p:ph sz="quarter" idx="2"/>
          </p:nvPr>
        </p:nvPicPr>
        <p:blipFill>
          <a:blip r:embed="rId4"/>
          <a:stretch>
            <a:fillRect/>
          </a:stretch>
        </p:blipFill>
        <p:spPr>
          <a:xfrm>
            <a:off x="6300788" y="2708275"/>
            <a:ext cx="2684462" cy="3638550"/>
          </a:xfrm>
        </p:spPr>
      </p:pic>
      <p:pic>
        <p:nvPicPr>
          <p:cNvPr id="275461" name="内容占位符 275460" descr="IMAGE0040@"/>
          <p:cNvPicPr>
            <a:picLocks noGrp="1" noChangeAspect="1"/>
          </p:cNvPicPr>
          <p:nvPr>
            <p:ph sz="quarter" idx="3"/>
          </p:nvPr>
        </p:nvPicPr>
        <p:blipFill>
          <a:blip r:embed="rId5"/>
          <a:stretch>
            <a:fillRect/>
          </a:stretch>
        </p:blipFill>
        <p:spPr>
          <a:xfrm>
            <a:off x="3348038" y="2708275"/>
            <a:ext cx="2559050" cy="3565525"/>
          </a:xfrm>
        </p:spPr>
      </p:pic>
      <p:sp>
        <p:nvSpPr>
          <p:cNvPr id="275462" name="矩形 275461"/>
          <p:cNvSpPr/>
          <p:nvPr/>
        </p:nvSpPr>
        <p:spPr>
          <a:xfrm>
            <a:off x="971550" y="2276475"/>
            <a:ext cx="1728788" cy="339725"/>
          </a:xfrm>
          <a:prstGeom prst="rect">
            <a:avLst/>
          </a:prstGeom>
          <a:solidFill>
            <a:srgbClr val="FFFF00">
              <a:alpha val="75999"/>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800">
                <a:solidFill>
                  <a:schemeClr val="tx2"/>
                </a:solidFill>
                <a:latin typeface="方正大黑简体" pitchFamily="65" charset="-122"/>
                <a:ea typeface="方正大黑简体" pitchFamily="65" charset="-122"/>
              </a:rPr>
              <a:t>内疚</a:t>
            </a:r>
            <a:r>
              <a:rPr lang="en-US" altLang="zh-CN" sz="1800">
                <a:solidFill>
                  <a:schemeClr val="tx2"/>
                </a:solidFill>
                <a:latin typeface="方正大黑简体" pitchFamily="65" charset="-122"/>
                <a:ea typeface="方正大黑简体" pitchFamily="65" charset="-122"/>
              </a:rPr>
              <a:t>/</a:t>
            </a:r>
            <a:r>
              <a:rPr lang="zh-CN" altLang="en-US" sz="1800">
                <a:solidFill>
                  <a:schemeClr val="tx2"/>
                </a:solidFill>
                <a:latin typeface="方正大黑简体" pitchFamily="65" charset="-122"/>
                <a:ea typeface="方正大黑简体" pitchFamily="65" charset="-122"/>
              </a:rPr>
              <a:t>无价值感</a:t>
            </a:r>
          </a:p>
        </p:txBody>
      </p:sp>
      <p:sp>
        <p:nvSpPr>
          <p:cNvPr id="275463" name="矩形 275462"/>
          <p:cNvSpPr/>
          <p:nvPr/>
        </p:nvSpPr>
        <p:spPr>
          <a:xfrm>
            <a:off x="3492500" y="2205038"/>
            <a:ext cx="2017713" cy="339725"/>
          </a:xfrm>
          <a:prstGeom prst="rect">
            <a:avLst/>
          </a:prstGeom>
          <a:solidFill>
            <a:srgbClr val="FFFF00">
              <a:alpha val="75999"/>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800">
                <a:solidFill>
                  <a:schemeClr val="tx2"/>
                </a:solidFill>
                <a:latin typeface="方正大黑简体" pitchFamily="65" charset="-122"/>
                <a:ea typeface="方正大黑简体" pitchFamily="65" charset="-122"/>
              </a:rPr>
              <a:t>体重</a:t>
            </a:r>
            <a:r>
              <a:rPr lang="en-US" altLang="zh-CN" sz="1800">
                <a:solidFill>
                  <a:schemeClr val="tx2"/>
                </a:solidFill>
                <a:latin typeface="方正大黑简体" pitchFamily="65" charset="-122"/>
                <a:ea typeface="方正大黑简体" pitchFamily="65" charset="-122"/>
              </a:rPr>
              <a:t>/</a:t>
            </a:r>
            <a:r>
              <a:rPr lang="zh-CN" altLang="en-US" sz="1800">
                <a:solidFill>
                  <a:schemeClr val="tx2"/>
                </a:solidFill>
                <a:latin typeface="方正大黑简体" pitchFamily="65" charset="-122"/>
                <a:ea typeface="方正大黑简体" pitchFamily="65" charset="-122"/>
              </a:rPr>
              <a:t>食欲改变</a:t>
            </a:r>
          </a:p>
        </p:txBody>
      </p:sp>
      <p:sp>
        <p:nvSpPr>
          <p:cNvPr id="275464" name="矩形 275463"/>
          <p:cNvSpPr/>
          <p:nvPr/>
        </p:nvSpPr>
        <p:spPr>
          <a:xfrm>
            <a:off x="7235825" y="2205038"/>
            <a:ext cx="719138" cy="339725"/>
          </a:xfrm>
          <a:prstGeom prst="rect">
            <a:avLst/>
          </a:prstGeom>
          <a:solidFill>
            <a:srgbClr val="FFFF00">
              <a:alpha val="75999"/>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800">
                <a:solidFill>
                  <a:schemeClr val="tx2"/>
                </a:solidFill>
                <a:latin typeface="方正大黑简体" pitchFamily="65" charset="-122"/>
                <a:ea typeface="方正大黑简体" pitchFamily="65" charset="-122"/>
              </a:rPr>
              <a:t>自杀</a:t>
            </a:r>
          </a:p>
        </p:txBody>
      </p:sp>
      <p:sp>
        <p:nvSpPr>
          <p:cNvPr id="275465" name="文本框 275464"/>
          <p:cNvSpPr txBox="1"/>
          <p:nvPr/>
        </p:nvSpPr>
        <p:spPr>
          <a:xfrm>
            <a:off x="971550" y="6453188"/>
            <a:ext cx="5976938"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endParaRPr>
              <a:latin typeface="Times New Roman" panose="02020603050405020304" pitchFamily="18" charset="0"/>
              <a:ea typeface="宋体" panose="02010600030101010101" pitchFamily="2" charset="-122"/>
            </a:endParaRPr>
          </a:p>
        </p:txBody>
      </p:sp>
      <p:sp>
        <p:nvSpPr>
          <p:cNvPr id="275466" name="文本框 275465"/>
          <p:cNvSpPr txBox="1"/>
          <p:nvPr/>
        </p:nvSpPr>
        <p:spPr>
          <a:xfrm>
            <a:off x="468313" y="6453188"/>
            <a:ext cx="7991475"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spcBef>
                <a:spcPct val="50000"/>
              </a:spcBef>
            </a:pPr>
            <a:r>
              <a:rPr lang="en-US" altLang="zh-CN" sz="1600" b="1">
                <a:latin typeface="Times New Roman" panose="02020603050405020304" pitchFamily="18" charset="0"/>
                <a:ea typeface="宋体" panose="02010600030101010101" pitchFamily="2" charset="-122"/>
              </a:rPr>
              <a:t>VMPFC </a:t>
            </a:r>
            <a:r>
              <a:rPr lang="zh-CN" altLang="en-US" sz="1600" b="1">
                <a:latin typeface="Times New Roman" panose="02020603050405020304" pitchFamily="18" charset="0"/>
                <a:ea typeface="宋体" panose="02010600030101010101" pitchFamily="2" charset="-122"/>
              </a:rPr>
              <a:t>内侧前额皮质   </a:t>
            </a:r>
            <a:r>
              <a:rPr lang="en-US" altLang="zh-CN" sz="1600" b="1">
                <a:latin typeface="Times New Roman" panose="02020603050405020304" pitchFamily="18" charset="0"/>
                <a:ea typeface="宋体" panose="02010600030101010101" pitchFamily="2" charset="-122"/>
              </a:rPr>
              <a:t>A </a:t>
            </a:r>
            <a:r>
              <a:rPr lang="zh-CN" altLang="en-US" sz="1600" b="1">
                <a:latin typeface="Times New Roman" panose="02020603050405020304" pitchFamily="18" charset="0"/>
                <a:ea typeface="宋体" panose="02010600030101010101" pitchFamily="2" charset="-122"/>
              </a:rPr>
              <a:t>杏仁核   </a:t>
            </a:r>
            <a:r>
              <a:rPr lang="en-US" altLang="zh-CN" sz="1600" b="1" err="1">
                <a:latin typeface="Times New Roman" panose="02020603050405020304" pitchFamily="18" charset="0"/>
                <a:ea typeface="宋体" panose="02010600030101010101" pitchFamily="2" charset="-122"/>
              </a:rPr>
              <a:t>Hy</a:t>
            </a:r>
            <a:r>
              <a:rPr lang="zh-CN" altLang="en-US" sz="1600" b="1">
                <a:latin typeface="Times New Roman" panose="02020603050405020304" pitchFamily="18" charset="0"/>
                <a:ea typeface="宋体" panose="02010600030101010101" pitchFamily="2" charset="-122"/>
              </a:rPr>
              <a:t>下丘脑     </a:t>
            </a:r>
            <a:r>
              <a:rPr lang="en-US" altLang="zh-CN" sz="1600" b="1">
                <a:latin typeface="Times New Roman" panose="02020603050405020304" pitchFamily="18" charset="0"/>
                <a:ea typeface="宋体" panose="02010600030101010101" pitchFamily="2" charset="-122"/>
              </a:rPr>
              <a:t>OFC </a:t>
            </a:r>
            <a:r>
              <a:rPr lang="zh-CN" altLang="en-US" sz="1600" b="1">
                <a:latin typeface="Times New Roman" panose="02020603050405020304" pitchFamily="18" charset="0"/>
                <a:ea typeface="宋体" panose="02010600030101010101" pitchFamily="2" charset="-122"/>
              </a:rPr>
              <a:t>眶额皮质</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482" name="标题 276481"/>
          <p:cNvSpPr>
            <a:spLocks noGrp="1"/>
          </p:cNvSpPr>
          <p:nvPr>
            <p:ph type="title"/>
          </p:nvPr>
        </p:nvSpPr>
        <p:spPr>
          <a:xfrm>
            <a:off x="1258888" y="188913"/>
            <a:ext cx="6626225" cy="936625"/>
          </a:xfrm>
          <a:solidFill>
            <a:schemeClr val="bg1"/>
          </a:solidFill>
        </p:spPr>
        <p:txBody>
          <a:bodyPr anchor="ctr"/>
          <a:lstStyle/>
          <a:p>
            <a:r>
              <a:rPr lang="zh-CN" altLang="en-US" sz="3600" b="1"/>
              <a:t>抑郁症状与不同神经递质的关系</a:t>
            </a:r>
            <a:endParaRPr lang="zh-CN" altLang="en-US" sz="3600" b="1"/>
          </a:p>
        </p:txBody>
      </p:sp>
      <p:pic>
        <p:nvPicPr>
          <p:cNvPr id="276483" name="内容占位符 276482" descr="IMAGE0031#"/>
          <p:cNvPicPr>
            <a:picLocks noGrp="1" noChangeAspect="1"/>
          </p:cNvPicPr>
          <p:nvPr>
            <p:ph idx="1"/>
          </p:nvPr>
        </p:nvPicPr>
        <p:blipFill>
          <a:blip r:embed="rId2"/>
          <a:stretch>
            <a:fillRect/>
          </a:stretch>
        </p:blipFill>
        <p:spPr>
          <a:xfrm>
            <a:off x="395288" y="2257425"/>
            <a:ext cx="7993062" cy="4556125"/>
          </a:xfrm>
        </p:spPr>
      </p:pic>
      <p:sp>
        <p:nvSpPr>
          <p:cNvPr id="276484" name="圆角矩形 276483"/>
          <p:cNvSpPr/>
          <p:nvPr/>
        </p:nvSpPr>
        <p:spPr>
          <a:xfrm>
            <a:off x="539750" y="4403725"/>
            <a:ext cx="1582738" cy="1041400"/>
          </a:xfrm>
          <a:prstGeom prst="roundRect">
            <a:avLst>
              <a:gd name="adj" fmla="val 16667"/>
            </a:avLst>
          </a:prstGeom>
          <a:solidFill>
            <a:srgbClr val="00FFFF">
              <a:alpha val="60001"/>
            </a:srgb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endParaRPr lang="en-US" altLang="zh-CN" sz="1800" b="1">
              <a:solidFill>
                <a:schemeClr val="tx2"/>
              </a:solidFill>
              <a:latin typeface="方正大黑简体" pitchFamily="65" charset="-122"/>
              <a:ea typeface="方正大黑简体" pitchFamily="65" charset="-122"/>
            </a:endParaRP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5-HT</a:t>
            </a:r>
          </a:p>
          <a:p>
            <a:pPr marL="342900" indent="-342900" algn="ctr">
              <a:lnSpc>
                <a:spcPct val="90000"/>
              </a:lnSpc>
              <a:spcBef>
                <a:spcPct val="20000"/>
              </a:spcBef>
            </a:pPr>
            <a:endParaRPr lang="en-US" altLang="zh-CN" sz="1800" b="1">
              <a:solidFill>
                <a:schemeClr val="tx2"/>
              </a:solidFill>
              <a:latin typeface="方正大黑简体" pitchFamily="65" charset="-122"/>
              <a:ea typeface="方正大黑简体" pitchFamily="65" charset="-122"/>
            </a:endParaRPr>
          </a:p>
        </p:txBody>
      </p:sp>
      <p:sp>
        <p:nvSpPr>
          <p:cNvPr id="276485" name="圆角矩形 276484"/>
          <p:cNvSpPr/>
          <p:nvPr/>
        </p:nvSpPr>
        <p:spPr>
          <a:xfrm>
            <a:off x="2339975" y="2819400"/>
            <a:ext cx="1508125" cy="1041400"/>
          </a:xfrm>
          <a:prstGeom prst="roundRect">
            <a:avLst>
              <a:gd name="adj" fmla="val 16667"/>
            </a:avLst>
          </a:prstGeom>
          <a:solidFill>
            <a:srgbClr val="FFFF00">
              <a:alpha val="60001"/>
            </a:srgb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5-HT</a:t>
            </a: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NE</a:t>
            </a: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DA</a:t>
            </a:r>
          </a:p>
        </p:txBody>
      </p:sp>
      <p:sp>
        <p:nvSpPr>
          <p:cNvPr id="276486" name="圆角矩形 276485"/>
          <p:cNvSpPr/>
          <p:nvPr/>
        </p:nvSpPr>
        <p:spPr>
          <a:xfrm>
            <a:off x="3995738" y="4403725"/>
            <a:ext cx="1611312" cy="1041400"/>
          </a:xfrm>
          <a:prstGeom prst="roundRect">
            <a:avLst>
              <a:gd name="adj" fmla="val 16667"/>
            </a:avLst>
          </a:prstGeom>
          <a:solidFill>
            <a:srgbClr val="FFFF00">
              <a:alpha val="60001"/>
            </a:srgb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5-HT</a:t>
            </a: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NE</a:t>
            </a: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DA</a:t>
            </a:r>
            <a:endParaRPr lang="en-US" altLang="zh-CN" sz="1600">
              <a:solidFill>
                <a:schemeClr val="tx2"/>
              </a:solidFill>
              <a:latin typeface="方正大黑简体" pitchFamily="65" charset="-122"/>
              <a:ea typeface="方正大黑简体" pitchFamily="65" charset="-122"/>
            </a:endParaRPr>
          </a:p>
        </p:txBody>
      </p:sp>
      <p:sp>
        <p:nvSpPr>
          <p:cNvPr id="276487" name="圆角矩形 276486"/>
          <p:cNvSpPr/>
          <p:nvPr/>
        </p:nvSpPr>
        <p:spPr>
          <a:xfrm>
            <a:off x="2268538" y="4332288"/>
            <a:ext cx="1611312" cy="1041400"/>
          </a:xfrm>
          <a:prstGeom prst="roundRect">
            <a:avLst>
              <a:gd name="adj" fmla="val 16667"/>
            </a:avLst>
          </a:prstGeom>
          <a:solidFill>
            <a:srgbClr val="FFFF00">
              <a:alpha val="60001"/>
            </a:srgb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5-HT</a:t>
            </a: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NE</a:t>
            </a: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DA</a:t>
            </a:r>
            <a:endParaRPr lang="en-US" altLang="zh-CN" sz="1600">
              <a:solidFill>
                <a:schemeClr val="tx2"/>
              </a:solidFill>
              <a:latin typeface="方正大黑简体" pitchFamily="65" charset="-122"/>
              <a:ea typeface="方正大黑简体" pitchFamily="65" charset="-122"/>
            </a:endParaRPr>
          </a:p>
        </p:txBody>
      </p:sp>
      <p:sp>
        <p:nvSpPr>
          <p:cNvPr id="276488" name="圆角矩形 276487"/>
          <p:cNvSpPr/>
          <p:nvPr/>
        </p:nvSpPr>
        <p:spPr>
          <a:xfrm>
            <a:off x="4932363" y="5556250"/>
            <a:ext cx="1582737" cy="1041400"/>
          </a:xfrm>
          <a:prstGeom prst="roundRect">
            <a:avLst>
              <a:gd name="adj" fmla="val 16667"/>
            </a:avLst>
          </a:prstGeom>
          <a:solidFill>
            <a:srgbClr val="00FFFF">
              <a:alpha val="60001"/>
            </a:srgb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endParaRPr lang="en-US" altLang="zh-CN" sz="1800" b="1">
              <a:solidFill>
                <a:schemeClr val="tx2"/>
              </a:solidFill>
              <a:latin typeface="方正大黑简体" pitchFamily="65" charset="-122"/>
              <a:ea typeface="方正大黑简体" pitchFamily="65" charset="-122"/>
            </a:endParaRP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5-HT</a:t>
            </a:r>
          </a:p>
          <a:p>
            <a:pPr marL="342900" indent="-342900" algn="ctr">
              <a:lnSpc>
                <a:spcPct val="90000"/>
              </a:lnSpc>
              <a:spcBef>
                <a:spcPct val="20000"/>
              </a:spcBef>
            </a:pPr>
            <a:endParaRPr lang="en-US" altLang="zh-CN" sz="1800" b="1">
              <a:solidFill>
                <a:schemeClr val="tx2"/>
              </a:solidFill>
              <a:latin typeface="方正大黑简体" pitchFamily="65" charset="-122"/>
              <a:ea typeface="方正大黑简体" pitchFamily="65" charset="-122"/>
            </a:endParaRPr>
          </a:p>
        </p:txBody>
      </p:sp>
      <p:sp>
        <p:nvSpPr>
          <p:cNvPr id="276489" name="圆角矩形 276488"/>
          <p:cNvSpPr/>
          <p:nvPr/>
        </p:nvSpPr>
        <p:spPr>
          <a:xfrm>
            <a:off x="1403350" y="5516563"/>
            <a:ext cx="1582738" cy="1041400"/>
          </a:xfrm>
          <a:prstGeom prst="roundRect">
            <a:avLst>
              <a:gd name="adj" fmla="val 16667"/>
            </a:avLst>
          </a:prstGeom>
          <a:solidFill>
            <a:srgbClr val="00FFFF">
              <a:alpha val="60001"/>
            </a:srgb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endParaRPr lang="en-US" altLang="zh-CN" sz="1800" b="1">
              <a:solidFill>
                <a:schemeClr val="tx2"/>
              </a:solidFill>
              <a:latin typeface="方正大黑简体" pitchFamily="65" charset="-122"/>
              <a:ea typeface="方正大黑简体" pitchFamily="65" charset="-122"/>
            </a:endParaRPr>
          </a:p>
          <a:p>
            <a:pPr marL="342900" indent="-342900" algn="ctr">
              <a:lnSpc>
                <a:spcPct val="90000"/>
              </a:lnSpc>
              <a:spcBef>
                <a:spcPct val="20000"/>
              </a:spcBef>
            </a:pPr>
            <a:r>
              <a:rPr lang="en-US" altLang="zh-CN" sz="1800" b="1">
                <a:solidFill>
                  <a:schemeClr val="tx2"/>
                </a:solidFill>
                <a:latin typeface="方正大黑简体" pitchFamily="65" charset="-122"/>
                <a:ea typeface="方正大黑简体" pitchFamily="65" charset="-122"/>
              </a:rPr>
              <a:t>5-HT</a:t>
            </a:r>
          </a:p>
          <a:p>
            <a:pPr marL="342900" indent="-342900" algn="ctr">
              <a:lnSpc>
                <a:spcPct val="90000"/>
              </a:lnSpc>
              <a:spcBef>
                <a:spcPct val="20000"/>
              </a:spcBef>
            </a:pPr>
            <a:endParaRPr lang="en-US" altLang="zh-CN" sz="1800" b="1">
              <a:solidFill>
                <a:schemeClr val="tx2"/>
              </a:solidFill>
              <a:latin typeface="方正大黑简体" pitchFamily="65" charset="-122"/>
              <a:ea typeface="方正大黑简体" pitchFamily="65" charset="-122"/>
            </a:endParaRPr>
          </a:p>
        </p:txBody>
      </p:sp>
      <p:sp>
        <p:nvSpPr>
          <p:cNvPr id="276490" name="圆角矩形 276489"/>
          <p:cNvSpPr/>
          <p:nvPr/>
        </p:nvSpPr>
        <p:spPr>
          <a:xfrm>
            <a:off x="3924300" y="2781300"/>
            <a:ext cx="1493838" cy="1041400"/>
          </a:xfrm>
          <a:prstGeom prst="roundRect">
            <a:avLst>
              <a:gd name="adj" fmla="val 16667"/>
            </a:avLst>
          </a:prstGeom>
          <a:solidFill>
            <a:schemeClr val="tx2">
              <a:alpha val="42999"/>
            </a:scheme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800" b="1">
                <a:solidFill>
                  <a:srgbClr val="0000FF"/>
                </a:solidFill>
                <a:latin typeface="方正大黑简体" pitchFamily="65" charset="-122"/>
                <a:ea typeface="方正大黑简体" pitchFamily="65" charset="-122"/>
              </a:rPr>
              <a:t>NE</a:t>
            </a:r>
          </a:p>
          <a:p>
            <a:pPr marL="342900" indent="-342900" algn="ctr">
              <a:lnSpc>
                <a:spcPct val="90000"/>
              </a:lnSpc>
              <a:spcBef>
                <a:spcPct val="20000"/>
              </a:spcBef>
            </a:pPr>
            <a:r>
              <a:rPr lang="en-US" altLang="zh-CN" sz="1800" b="1">
                <a:solidFill>
                  <a:srgbClr val="0000FF"/>
                </a:solidFill>
                <a:latin typeface="方正大黑简体" pitchFamily="65" charset="-122"/>
                <a:ea typeface="方正大黑简体" pitchFamily="65" charset="-122"/>
              </a:rPr>
              <a:t>DA</a:t>
            </a:r>
          </a:p>
          <a:p>
            <a:pPr marL="342900" indent="-342900" algn="ctr">
              <a:lnSpc>
                <a:spcPct val="90000"/>
              </a:lnSpc>
              <a:spcBef>
                <a:spcPct val="20000"/>
              </a:spcBef>
            </a:pPr>
            <a:endParaRPr lang="en-US" altLang="zh-CN" sz="1800" b="1">
              <a:solidFill>
                <a:srgbClr val="FFCC00"/>
              </a:solidFill>
              <a:latin typeface="方正大黑简体" pitchFamily="65" charset="-122"/>
              <a:ea typeface="方正大黑简体" pitchFamily="65" charset="-122"/>
            </a:endParaRPr>
          </a:p>
        </p:txBody>
      </p:sp>
      <p:sp>
        <p:nvSpPr>
          <p:cNvPr id="276491" name="圆角矩形 276490"/>
          <p:cNvSpPr/>
          <p:nvPr/>
        </p:nvSpPr>
        <p:spPr>
          <a:xfrm>
            <a:off x="5795963" y="4403725"/>
            <a:ext cx="1566862" cy="1041400"/>
          </a:xfrm>
          <a:prstGeom prst="roundRect">
            <a:avLst>
              <a:gd name="adj" fmla="val 16667"/>
            </a:avLst>
          </a:prstGeom>
          <a:solidFill>
            <a:schemeClr val="tx2">
              <a:alpha val="42999"/>
            </a:scheme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800" b="1">
                <a:solidFill>
                  <a:srgbClr val="0000FF"/>
                </a:solidFill>
                <a:latin typeface="方正大黑简体" pitchFamily="65" charset="-122"/>
                <a:ea typeface="方正大黑简体" pitchFamily="65" charset="-122"/>
              </a:rPr>
              <a:t>NE</a:t>
            </a:r>
          </a:p>
          <a:p>
            <a:pPr marL="342900" indent="-342900" algn="ctr">
              <a:lnSpc>
                <a:spcPct val="90000"/>
              </a:lnSpc>
              <a:spcBef>
                <a:spcPct val="20000"/>
              </a:spcBef>
            </a:pPr>
            <a:r>
              <a:rPr lang="en-US" altLang="zh-CN" sz="1800" b="1">
                <a:solidFill>
                  <a:srgbClr val="0000FF"/>
                </a:solidFill>
                <a:latin typeface="方正大黑简体" pitchFamily="65" charset="-122"/>
                <a:ea typeface="方正大黑简体" pitchFamily="65" charset="-122"/>
              </a:rPr>
              <a:t>DA</a:t>
            </a:r>
          </a:p>
          <a:p>
            <a:pPr marL="342900" indent="-342900" algn="ctr">
              <a:lnSpc>
                <a:spcPct val="90000"/>
              </a:lnSpc>
              <a:spcBef>
                <a:spcPct val="20000"/>
              </a:spcBef>
            </a:pPr>
            <a:endParaRPr lang="en-US" altLang="zh-CN" sz="1800" b="1">
              <a:solidFill>
                <a:srgbClr val="FFCC00"/>
              </a:solidFill>
              <a:latin typeface="方正大黑简体" pitchFamily="65" charset="-122"/>
              <a:ea typeface="方正大黑简体" pitchFamily="65" charset="-122"/>
            </a:endParaRPr>
          </a:p>
        </p:txBody>
      </p:sp>
      <p:sp>
        <p:nvSpPr>
          <p:cNvPr id="276492" name="圆角矩形 276491"/>
          <p:cNvSpPr/>
          <p:nvPr/>
        </p:nvSpPr>
        <p:spPr>
          <a:xfrm>
            <a:off x="3203575" y="5516563"/>
            <a:ext cx="1493838" cy="1041400"/>
          </a:xfrm>
          <a:prstGeom prst="roundRect">
            <a:avLst>
              <a:gd name="adj" fmla="val 16667"/>
            </a:avLst>
          </a:prstGeom>
          <a:solidFill>
            <a:schemeClr val="tx2">
              <a:alpha val="42999"/>
            </a:scheme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800" b="1">
                <a:solidFill>
                  <a:srgbClr val="0000FF"/>
                </a:solidFill>
                <a:latin typeface="方正大黑简体" pitchFamily="65" charset="-122"/>
                <a:ea typeface="方正大黑简体" pitchFamily="65" charset="-122"/>
              </a:rPr>
              <a:t>NE</a:t>
            </a:r>
          </a:p>
          <a:p>
            <a:pPr marL="342900" indent="-342900" algn="ctr">
              <a:lnSpc>
                <a:spcPct val="90000"/>
              </a:lnSpc>
              <a:spcBef>
                <a:spcPct val="20000"/>
              </a:spcBef>
            </a:pPr>
            <a:r>
              <a:rPr lang="en-US" altLang="zh-CN" sz="1800" b="1">
                <a:solidFill>
                  <a:srgbClr val="0000FF"/>
                </a:solidFill>
                <a:latin typeface="方正大黑简体" pitchFamily="65" charset="-122"/>
                <a:ea typeface="方正大黑简体" pitchFamily="65" charset="-122"/>
              </a:rPr>
              <a:t>DA</a:t>
            </a:r>
          </a:p>
          <a:p>
            <a:pPr marL="342900" indent="-342900" algn="ctr">
              <a:lnSpc>
                <a:spcPct val="90000"/>
              </a:lnSpc>
              <a:spcBef>
                <a:spcPct val="20000"/>
              </a:spcBef>
            </a:pPr>
            <a:endParaRPr lang="en-US" altLang="zh-CN" sz="1800" b="1">
              <a:solidFill>
                <a:srgbClr val="FFCC00"/>
              </a:solidFill>
              <a:latin typeface="方正大黑简体" pitchFamily="65" charset="-122"/>
              <a:ea typeface="方正大黑简体" pitchFamily="65" charset="-122"/>
            </a:endParaRPr>
          </a:p>
        </p:txBody>
      </p:sp>
      <p:sp>
        <p:nvSpPr>
          <p:cNvPr id="276493" name="矩形 276492"/>
          <p:cNvSpPr/>
          <p:nvPr/>
        </p:nvSpPr>
        <p:spPr>
          <a:xfrm>
            <a:off x="250825" y="1196975"/>
            <a:ext cx="8281988" cy="822325"/>
          </a:xfrm>
          <a:prstGeom prst="rect">
            <a:avLst/>
          </a:prstGeom>
          <a:solidFill>
            <a:srgbClr val="FFFF99">
              <a:alpha val="85001"/>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a:solidFill>
                  <a:srgbClr val="0000FF"/>
                </a:solidFill>
                <a:latin typeface="方正大黑简体" pitchFamily="65" charset="-122"/>
                <a:ea typeface="方正大黑简体" pitchFamily="65" charset="-122"/>
              </a:rPr>
              <a:t>    </a:t>
            </a:r>
            <a:r>
              <a:rPr lang="zh-CN" altLang="en-US">
                <a:solidFill>
                  <a:srgbClr val="0000FF"/>
                </a:solidFill>
                <a:latin typeface="方正大黑简体" pitchFamily="65" charset="-122"/>
                <a:ea typeface="方正大黑简体" pitchFamily="65" charset="-122"/>
              </a:rPr>
              <a:t>在改善冷漠</a:t>
            </a:r>
            <a:r>
              <a:rPr lang="en-US" altLang="zh-CN">
                <a:solidFill>
                  <a:srgbClr val="0000FF"/>
                </a:solidFill>
                <a:latin typeface="方正大黑简体" pitchFamily="65" charset="-122"/>
                <a:ea typeface="方正大黑简体" pitchFamily="65" charset="-122"/>
              </a:rPr>
              <a:t>\</a:t>
            </a:r>
            <a:r>
              <a:rPr lang="zh-CN" altLang="en-US">
                <a:solidFill>
                  <a:srgbClr val="0000FF"/>
                </a:solidFill>
                <a:latin typeface="方正大黑简体" pitchFamily="65" charset="-122"/>
                <a:ea typeface="方正大黑简体" pitchFamily="65" charset="-122"/>
              </a:rPr>
              <a:t>兴趣丧失</a:t>
            </a:r>
            <a:r>
              <a:rPr lang="en-US" altLang="zh-CN">
                <a:solidFill>
                  <a:srgbClr val="0000FF"/>
                </a:solidFill>
                <a:latin typeface="方正大黑简体" pitchFamily="65" charset="-122"/>
                <a:ea typeface="方正大黑简体" pitchFamily="65" charset="-122"/>
              </a:rPr>
              <a:t>,</a:t>
            </a:r>
            <a:r>
              <a:rPr lang="zh-CN" altLang="en-US">
                <a:solidFill>
                  <a:srgbClr val="0000FF"/>
                </a:solidFill>
                <a:latin typeface="方正大黑简体" pitchFamily="65" charset="-122"/>
                <a:ea typeface="方正大黑简体" pitchFamily="65" charset="-122"/>
              </a:rPr>
              <a:t>疲劳，犹豫不决等主要与</a:t>
            </a:r>
            <a:r>
              <a:rPr lang="en-US" altLang="zh-CN">
                <a:solidFill>
                  <a:srgbClr val="0000FF"/>
                </a:solidFill>
                <a:latin typeface="方正大黑简体" pitchFamily="65" charset="-122"/>
                <a:ea typeface="方正大黑简体" pitchFamily="65" charset="-122"/>
              </a:rPr>
              <a:t>NE</a:t>
            </a:r>
            <a:r>
              <a:rPr lang="zh-CN" altLang="en-US">
                <a:solidFill>
                  <a:srgbClr val="0000FF"/>
                </a:solidFill>
                <a:latin typeface="方正大黑简体" pitchFamily="65" charset="-122"/>
                <a:ea typeface="方正大黑简体" pitchFamily="65" charset="-122"/>
              </a:rPr>
              <a:t>、</a:t>
            </a:r>
            <a:r>
              <a:rPr lang="en-US" altLang="zh-CN">
                <a:solidFill>
                  <a:srgbClr val="0000FF"/>
                </a:solidFill>
                <a:latin typeface="方正大黑简体" pitchFamily="65" charset="-122"/>
                <a:ea typeface="方正大黑简体" pitchFamily="65" charset="-122"/>
              </a:rPr>
              <a:t>DA</a:t>
            </a:r>
            <a:r>
              <a:rPr lang="zh-CN" altLang="en-US">
                <a:solidFill>
                  <a:srgbClr val="0000FF"/>
                </a:solidFill>
                <a:latin typeface="方正大黑简体" pitchFamily="65" charset="-122"/>
                <a:ea typeface="方正大黑简体" pitchFamily="65" charset="-122"/>
              </a:rPr>
              <a:t>有关的症状方面，</a:t>
            </a:r>
            <a:r>
              <a:rPr lang="en-US" altLang="zh-CN">
                <a:solidFill>
                  <a:srgbClr val="0000FF"/>
                </a:solidFill>
                <a:latin typeface="方正大黑简体" pitchFamily="65" charset="-122"/>
                <a:ea typeface="方正大黑简体" pitchFamily="65" charset="-122"/>
              </a:rPr>
              <a:t>SNRI</a:t>
            </a:r>
            <a:r>
              <a:rPr lang="zh-CN" altLang="en-US">
                <a:solidFill>
                  <a:srgbClr val="0000FF"/>
                </a:solidFill>
                <a:latin typeface="方正大黑简体" pitchFamily="65" charset="-122"/>
                <a:ea typeface="方正大黑简体" pitchFamily="65" charset="-122"/>
              </a:rPr>
              <a:t>比</a:t>
            </a:r>
            <a:r>
              <a:rPr lang="en-US" altLang="zh-CN">
                <a:solidFill>
                  <a:srgbClr val="0000FF"/>
                </a:solidFill>
                <a:latin typeface="方正大黑简体" pitchFamily="65" charset="-122"/>
                <a:ea typeface="方正大黑简体" pitchFamily="65" charset="-122"/>
              </a:rPr>
              <a:t>SSRI</a:t>
            </a:r>
            <a:r>
              <a:rPr lang="zh-CN" altLang="en-US">
                <a:solidFill>
                  <a:srgbClr val="0000FF"/>
                </a:solidFill>
                <a:latin typeface="方正大黑简体" pitchFamily="65" charset="-122"/>
                <a:ea typeface="方正大黑简体" pitchFamily="65" charset="-122"/>
              </a:rPr>
              <a:t>有着更优势的作用机制</a:t>
            </a:r>
            <a:endParaRPr lang="zh-CN" altLang="en-US" sz="1600">
              <a:solidFill>
                <a:srgbClr val="0000FF"/>
              </a:solidFill>
              <a:latin typeface="方正大黑简体" pitchFamily="65" charset="-122"/>
              <a:ea typeface="方正大黑简体" pitchFamily="65" charset="-122"/>
            </a:endParaRPr>
          </a:p>
        </p:txBody>
      </p:sp>
      <p:sp>
        <p:nvSpPr>
          <p:cNvPr id="276494" name="矩形 276493"/>
          <p:cNvSpPr/>
          <p:nvPr/>
        </p:nvSpPr>
        <p:spPr>
          <a:xfrm>
            <a:off x="7092950" y="4076700"/>
            <a:ext cx="1223963" cy="36671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2000">
                <a:solidFill>
                  <a:srgbClr val="0000FF"/>
                </a:solidFill>
                <a:latin typeface="方正大黑简体" pitchFamily="65" charset="-122"/>
                <a:ea typeface="方正大黑简体" pitchFamily="65" charset="-122"/>
              </a:rPr>
              <a:t>疲劳</a:t>
            </a:r>
          </a:p>
        </p:txBody>
      </p:sp>
      <p:sp>
        <p:nvSpPr>
          <p:cNvPr id="276495" name="矩形 276494"/>
          <p:cNvSpPr/>
          <p:nvPr/>
        </p:nvSpPr>
        <p:spPr>
          <a:xfrm>
            <a:off x="5508625" y="2781300"/>
            <a:ext cx="1657350" cy="33972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800">
                <a:solidFill>
                  <a:srgbClr val="0000FF"/>
                </a:solidFill>
                <a:latin typeface="方正大黑简体" pitchFamily="65" charset="-122"/>
                <a:ea typeface="方正大黑简体" pitchFamily="65" charset="-122"/>
              </a:rPr>
              <a:t>冷漠</a:t>
            </a:r>
            <a:r>
              <a:rPr lang="en-US" altLang="zh-CN" sz="1800">
                <a:solidFill>
                  <a:srgbClr val="0000FF"/>
                </a:solidFill>
                <a:latin typeface="方正大黑简体" pitchFamily="65" charset="-122"/>
                <a:ea typeface="方正大黑简体" pitchFamily="65" charset="-122"/>
              </a:rPr>
              <a:t>/</a:t>
            </a:r>
            <a:r>
              <a:rPr lang="zh-CN" altLang="en-US" sz="1800">
                <a:solidFill>
                  <a:srgbClr val="0000FF"/>
                </a:solidFill>
                <a:latin typeface="方正大黑简体" pitchFamily="65" charset="-122"/>
                <a:ea typeface="方正大黑简体" pitchFamily="65" charset="-122"/>
              </a:rPr>
              <a:t>兴趣丧失</a:t>
            </a:r>
          </a:p>
        </p:txBody>
      </p:sp>
      <p:sp>
        <p:nvSpPr>
          <p:cNvPr id="276496" name="矩形 276495"/>
          <p:cNvSpPr/>
          <p:nvPr/>
        </p:nvSpPr>
        <p:spPr>
          <a:xfrm>
            <a:off x="2555875" y="6156325"/>
            <a:ext cx="1439863"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zh-CN" altLang="en-US" sz="2000">
                <a:solidFill>
                  <a:srgbClr val="0000FF"/>
                </a:solidFill>
                <a:latin typeface="方正大黑简体" pitchFamily="65" charset="-122"/>
                <a:ea typeface="方正大黑简体" pitchFamily="65" charset="-122"/>
              </a:rPr>
              <a:t>犹豫不决</a:t>
            </a:r>
          </a:p>
          <a:p>
            <a:pPr marL="342900" indent="-342900">
              <a:lnSpc>
                <a:spcPct val="90000"/>
              </a:lnSpc>
              <a:spcBef>
                <a:spcPct val="20000"/>
              </a:spcBef>
            </a:pPr>
            <a:r>
              <a:rPr lang="en-US" altLang="zh-CN" sz="2000">
                <a:solidFill>
                  <a:srgbClr val="0000FF"/>
                </a:solidFill>
                <a:latin typeface="方正大黑简体" pitchFamily="65" charset="-122"/>
                <a:ea typeface="方正大黑简体" pitchFamily="65" charset="-122"/>
              </a:rPr>
              <a:t>(</a:t>
            </a:r>
            <a:r>
              <a:rPr lang="zh-CN" altLang="en-US" sz="2000">
                <a:solidFill>
                  <a:srgbClr val="0000FF"/>
                </a:solidFill>
                <a:latin typeface="方正大黑简体" pitchFamily="65" charset="-122"/>
                <a:ea typeface="方正大黑简体" pitchFamily="65" charset="-122"/>
              </a:rPr>
              <a:t>执行障碍</a:t>
            </a:r>
            <a:r>
              <a:rPr lang="en-US" altLang="zh-CN" sz="2000">
                <a:solidFill>
                  <a:srgbClr val="0000FF"/>
                </a:solidFill>
                <a:latin typeface="方正大黑简体" pitchFamily="65" charset="-122"/>
                <a:ea typeface="方正大黑简体" pitchFamily="65" charset="-122"/>
              </a:rPr>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grpId="0" nodeType="withEffect">
                                  <p:stCondLst>
                                    <p:cond delay="0"/>
                                  </p:stCondLst>
                                  <p:childTnLst>
                                    <p:anim calcmode="discrete" valueType="str">
                                      <p:cBhvr>
                                        <p:cTn id="6" dur="500" fill="hold"/>
                                        <p:tgtEl>
                                          <p:spTgt spid="276490"/>
                                        </p:tgtEl>
                                        <p:attrNameLst>
                                          <p:attrName>style.visibility</p:attrName>
                                        </p:attrNameLst>
                                      </p:cBhvr>
                                      <p:tavLst>
                                        <p:tav tm="0">
                                          <p:val>
                                            <p:strVal val="hidden"/>
                                          </p:val>
                                        </p:tav>
                                        <p:tav tm="50000">
                                          <p:val>
                                            <p:strVal val="visible"/>
                                          </p:val>
                                        </p:tav>
                                      </p:tavLst>
                                    </p:anim>
                                  </p:childTnLst>
                                </p:cTn>
                              </p:par>
                              <p:par>
                                <p:cTn id="7" presetID="35" presetClass="emph" presetSubtype="0" dur="500" repeatCount="indefinite" fill="hold" grpId="0" nodeType="withEffect">
                                  <p:stCondLst>
                                    <p:cond delay="0"/>
                                  </p:stCondLst>
                                  <p:childTnLst>
                                    <p:anim calcmode="discrete" valueType="str">
                                      <p:cBhvr>
                                        <p:cTn id="8" dur="500" fill="hold"/>
                                        <p:tgtEl>
                                          <p:spTgt spid="276491"/>
                                        </p:tgtEl>
                                        <p:attrNameLst>
                                          <p:attrName>style.visibility</p:attrName>
                                        </p:attrNameLst>
                                      </p:cBhvr>
                                      <p:tavLst>
                                        <p:tav tm="0">
                                          <p:val>
                                            <p:strVal val="hidden"/>
                                          </p:val>
                                        </p:tav>
                                        <p:tav tm="50000">
                                          <p:val>
                                            <p:strVal val="visible"/>
                                          </p:val>
                                        </p:tav>
                                      </p:tavLst>
                                    </p:anim>
                                  </p:childTnLst>
                                </p:cTn>
                              </p:par>
                              <p:par>
                                <p:cTn id="9" presetID="35" presetClass="emph" presetSubtype="0" dur="500" repeatCount="indefinite" fill="hold" grpId="0" nodeType="withEffect">
                                  <p:stCondLst>
                                    <p:cond delay="0"/>
                                  </p:stCondLst>
                                  <p:childTnLst>
                                    <p:anim calcmode="discrete" valueType="str">
                                      <p:cBhvr>
                                        <p:cTn id="10" dur="500" fill="hold"/>
                                        <p:tgtEl>
                                          <p:spTgt spid="276492"/>
                                        </p:tgtEl>
                                        <p:attrNameLst>
                                          <p:attrName>style.visibility</p:attrName>
                                        </p:attrNameLst>
                                      </p:cBhvr>
                                      <p:tavLst>
                                        <p:tav tm="0">
                                          <p:val>
                                            <p:strVal val="hidden"/>
                                          </p:val>
                                        </p:tav>
                                        <p:tav tm="50000">
                                          <p:val>
                                            <p:strVal val="visible"/>
                                          </p:val>
                                        </p:tav>
                                      </p:tavLst>
                                    </p:anim>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8" presetClass="entr" presetSubtype="16" dur="2000" fill="hold" grpId="0" nodeType="clickEffect">
                                  <p:stCondLst>
                                    <p:cond delay="0"/>
                                  </p:stCondLst>
                                  <p:childTnLst>
                                    <p:set>
                                      <p:cBhvr>
                                        <p:cTn id="14" dur="1" fill="hold">
                                          <p:stCondLst>
                                            <p:cond delay="0"/>
                                          </p:stCondLst>
                                        </p:cTn>
                                        <p:tgtEl>
                                          <p:spTgt spid="276493"/>
                                        </p:tgtEl>
                                        <p:attrNameLst>
                                          <p:attrName>style.visibility</p:attrName>
                                        </p:attrNameLst>
                                      </p:cBhvr>
                                      <p:to>
                                        <p:strVal val="visible"/>
                                      </p:to>
                                    </p:set>
                                    <p:animEffect transition="in" filter="diamond(in)">
                                      <p:cBhvr>
                                        <p:cTn id="15" dur="2000"/>
                                        <p:tgtEl>
                                          <p:spTgt spid="276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490" grpId="0"/>
      <p:bldP spid="276491" grpId="0"/>
      <p:bldP spid="276492" grpId="0"/>
      <p:bldP spid="27649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970" name="标题 211969"/>
          <p:cNvSpPr>
            <a:spLocks noGrp="1"/>
          </p:cNvSpPr>
          <p:nvPr>
            <p:ph type="title"/>
          </p:nvPr>
        </p:nvSpPr>
        <p:spPr>
          <a:xfrm>
            <a:off x="1042988" y="333375"/>
            <a:ext cx="7772400" cy="838200"/>
          </a:xfrm>
          <a:solidFill>
            <a:schemeClr val="bg1"/>
          </a:solidFill>
        </p:spPr>
        <p:txBody>
          <a:bodyPr anchor="ctr"/>
          <a:lstStyle/>
          <a:p>
            <a:r>
              <a:rPr lang="zh-CN" altLang="en-US" sz="4000" b="1">
                <a:ea typeface="华文宋体" panose="02010600040101010101" pitchFamily="2" charset="-122"/>
              </a:rPr>
              <a:t>抗抑郁作用：神经生物学基础</a:t>
            </a:r>
          </a:p>
        </p:txBody>
      </p:sp>
      <p:sp>
        <p:nvSpPr>
          <p:cNvPr id="211971" name="文本占位符 211970"/>
          <p:cNvSpPr>
            <a:spLocks noGrp="1"/>
          </p:cNvSpPr>
          <p:nvPr>
            <p:ph type="body" idx="4294967295"/>
          </p:nvPr>
        </p:nvSpPr>
        <p:spPr>
          <a:xfrm>
            <a:off x="250825" y="1217613"/>
            <a:ext cx="9036050" cy="5640387"/>
          </a:xfrm>
        </p:spPr>
        <p:txBody>
          <a:bodyPr/>
          <a:lstStyle/>
          <a:p>
            <a:pPr algn="ctr">
              <a:lnSpc>
                <a:spcPct val="130000"/>
              </a:lnSpc>
              <a:buNone/>
            </a:pPr>
            <a:endParaRPr lang="en-US" altLang="zh-CN" sz="600">
              <a:latin typeface="宋体" panose="02010600030101010101" pitchFamily="2" charset="-122"/>
            </a:endParaRPr>
          </a:p>
          <a:p>
            <a:pPr algn="just">
              <a:lnSpc>
                <a:spcPct val="140000"/>
              </a:lnSpc>
            </a:pPr>
            <a:r>
              <a:rPr lang="zh-CN" altLang="zh-CN" b="1">
                <a:solidFill>
                  <a:schemeClr val="accent2"/>
                </a:solidFill>
                <a:latin typeface="宋体" panose="02010600030101010101" pitchFamily="2" charset="-122"/>
              </a:rPr>
              <a:t>突触间隙内单胺递质浓度增高：即刻</a:t>
            </a:r>
            <a:endParaRPr lang="en-US" altLang="zh-CN">
              <a:solidFill>
                <a:schemeClr val="accent2"/>
              </a:solidFill>
              <a:latin typeface="宋体" panose="02010600030101010101" pitchFamily="2" charset="-122"/>
            </a:endParaRPr>
          </a:p>
          <a:p>
            <a:pPr>
              <a:lnSpc>
                <a:spcPct val="140000"/>
              </a:lnSpc>
              <a:buNone/>
            </a:pPr>
            <a:r>
              <a:rPr lang="zh-CN" altLang="en-US">
                <a:solidFill>
                  <a:schemeClr val="accent2"/>
                </a:solidFill>
                <a:latin typeface="宋体" panose="02010600030101010101" pitchFamily="2" charset="-122"/>
              </a:rPr>
              <a:t>　抑制突触前膜自身受体：</a:t>
            </a:r>
            <a:r>
              <a:rPr lang="en-US" altLang="zh-CN" err="1">
                <a:solidFill>
                  <a:schemeClr val="accent2"/>
                </a:solidFill>
                <a:latin typeface="宋体" panose="02010600030101010101" pitchFamily="2" charset="-122"/>
              </a:rPr>
              <a:t>NaSSA</a:t>
            </a:r>
            <a:endParaRPr lang="en-US" altLang="zh-CN">
              <a:solidFill>
                <a:schemeClr val="accent2"/>
              </a:solidFill>
              <a:latin typeface="宋体" panose="02010600030101010101" pitchFamily="2" charset="-122"/>
            </a:endParaRPr>
          </a:p>
          <a:p>
            <a:pPr>
              <a:lnSpc>
                <a:spcPct val="140000"/>
              </a:lnSpc>
              <a:buNone/>
            </a:pPr>
            <a:r>
              <a:rPr lang="en-US" altLang="zh-CN">
                <a:solidFill>
                  <a:schemeClr val="accent2"/>
                </a:solidFill>
                <a:latin typeface="宋体" panose="02010600030101010101" pitchFamily="2" charset="-122"/>
              </a:rPr>
              <a:t>  </a:t>
            </a:r>
            <a:r>
              <a:rPr lang="zh-CN" altLang="en-US">
                <a:solidFill>
                  <a:schemeClr val="accent2"/>
                </a:solidFill>
                <a:latin typeface="宋体" panose="02010600030101010101" pitchFamily="2" charset="-122"/>
              </a:rPr>
              <a:t>抑制突触前膜再摄取过程</a:t>
            </a:r>
            <a:r>
              <a:rPr lang="en-US" altLang="zh-CN" err="1">
                <a:solidFill>
                  <a:schemeClr val="accent2"/>
                </a:solidFill>
                <a:latin typeface="宋体" panose="02010600030101010101" pitchFamily="2" charset="-122"/>
              </a:rPr>
              <a:t>:SSRIs</a:t>
            </a:r>
            <a:r>
              <a:rPr lang="zh-CN" altLang="en-US" err="1">
                <a:solidFill>
                  <a:schemeClr val="accent2"/>
                </a:solidFill>
                <a:latin typeface="宋体" panose="02010600030101010101" pitchFamily="2" charset="-122"/>
              </a:rPr>
              <a:t>、</a:t>
            </a:r>
            <a:r>
              <a:rPr lang="en-US" altLang="zh-CN" err="1">
                <a:solidFill>
                  <a:schemeClr val="accent2"/>
                </a:solidFill>
                <a:latin typeface="宋体" panose="02010600030101010101" pitchFamily="2" charset="-122"/>
              </a:rPr>
              <a:t>SNRIs</a:t>
            </a:r>
            <a:r>
              <a:rPr lang="zh-CN" altLang="en-US">
                <a:solidFill>
                  <a:schemeClr val="accent2"/>
                </a:solidFill>
                <a:latin typeface="宋体" panose="02010600030101010101" pitchFamily="2" charset="-122"/>
              </a:rPr>
              <a:t>、</a:t>
            </a:r>
            <a:r>
              <a:rPr lang="en-US" altLang="zh-CN">
                <a:solidFill>
                  <a:schemeClr val="accent2"/>
                </a:solidFill>
                <a:latin typeface="宋体" panose="02010600030101010101" pitchFamily="2" charset="-122"/>
              </a:rPr>
              <a:t>TCA</a:t>
            </a:r>
          </a:p>
          <a:p>
            <a:pPr>
              <a:lnSpc>
                <a:spcPct val="140000"/>
              </a:lnSpc>
              <a:buNone/>
            </a:pPr>
            <a:r>
              <a:rPr lang="zh-CN" altLang="en-US">
                <a:solidFill>
                  <a:schemeClr val="accent2"/>
                </a:solidFill>
                <a:latin typeface="宋体" panose="02010600030101010101" pitchFamily="2" charset="-122"/>
              </a:rPr>
              <a:t>　</a:t>
            </a:r>
          </a:p>
          <a:p>
            <a:pPr>
              <a:lnSpc>
                <a:spcPct val="140000"/>
              </a:lnSpc>
            </a:pPr>
            <a:r>
              <a:rPr lang="zh-CN" altLang="en-US" b="1">
                <a:solidFill>
                  <a:schemeClr val="accent2"/>
                </a:solidFill>
                <a:latin typeface="宋体" panose="02010600030101010101" pitchFamily="2" charset="-122"/>
              </a:rPr>
              <a:t>使突触后膜受体向下调节：延迟（</a:t>
            </a:r>
            <a:r>
              <a:rPr lang="en-US" altLang="zh-CN" b="1">
                <a:solidFill>
                  <a:schemeClr val="accent2"/>
                </a:solidFill>
                <a:latin typeface="宋体" panose="02010600030101010101" pitchFamily="2" charset="-122"/>
              </a:rPr>
              <a:t>2-6</a:t>
            </a:r>
            <a:r>
              <a:rPr lang="zh-CN" altLang="en-US" b="1">
                <a:solidFill>
                  <a:schemeClr val="accent2"/>
                </a:solidFill>
                <a:latin typeface="宋体" panose="02010600030101010101" pitchFamily="2" charset="-122"/>
              </a:rPr>
              <a:t>周）</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2930" name="标题 252929"/>
          <p:cNvSpPr>
            <a:spLocks noGrp="1"/>
          </p:cNvSpPr>
          <p:nvPr>
            <p:ph type="title"/>
          </p:nvPr>
        </p:nvSpPr>
        <p:spPr>
          <a:xfrm>
            <a:off x="684213" y="188913"/>
            <a:ext cx="7772400" cy="1143000"/>
          </a:xfrm>
          <a:solidFill>
            <a:schemeClr val="bg1"/>
          </a:solidFill>
        </p:spPr>
        <p:txBody>
          <a:bodyPr anchor="ctr"/>
          <a:lstStyle/>
          <a:p>
            <a:r>
              <a:rPr lang="zh-CN" altLang="en-US" sz="3600">
                <a:latin typeface="Garamond" panose="02020404030301010803" pitchFamily="18" charset="0"/>
              </a:rPr>
              <a:t>三环抗抑郁药的作用机制</a:t>
            </a:r>
            <a:br>
              <a:rPr lang="zh-CN" altLang="en-US">
                <a:latin typeface="Garamond" panose="02020404030301010803" pitchFamily="18" charset="0"/>
              </a:rPr>
            </a:br>
            <a:r>
              <a:rPr lang="zh-CN" altLang="en-US" sz="3200">
                <a:solidFill>
                  <a:schemeClr val="accent2"/>
                </a:solidFill>
                <a:latin typeface="Garamond" panose="02020404030301010803" pitchFamily="18" charset="0"/>
              </a:rPr>
              <a:t>阿米替林</a:t>
            </a:r>
            <a:r>
              <a:rPr lang="en-US" altLang="zh-CN" sz="3200">
                <a:solidFill>
                  <a:schemeClr val="accent2"/>
                </a:solidFill>
                <a:latin typeface="Garamond" panose="02020404030301010803" pitchFamily="18" charset="0"/>
              </a:rPr>
              <a:t>,</a:t>
            </a:r>
            <a:r>
              <a:rPr lang="zh-CN" altLang="en-US" sz="3200">
                <a:solidFill>
                  <a:schemeClr val="accent2"/>
                </a:solidFill>
                <a:latin typeface="Garamond" panose="02020404030301010803" pitchFamily="18" charset="0"/>
              </a:rPr>
              <a:t>氯丙咪嗪</a:t>
            </a:r>
            <a:r>
              <a:rPr lang="en-US" altLang="zh-CN" sz="3200">
                <a:solidFill>
                  <a:schemeClr val="accent2"/>
                </a:solidFill>
                <a:latin typeface="Garamond" panose="02020404030301010803" pitchFamily="18" charset="0"/>
              </a:rPr>
              <a:t>,</a:t>
            </a:r>
            <a:r>
              <a:rPr lang="zh-CN" altLang="en-US" sz="3200">
                <a:solidFill>
                  <a:schemeClr val="accent2"/>
                </a:solidFill>
                <a:latin typeface="Garamond" panose="02020404030301010803" pitchFamily="18" charset="0"/>
              </a:rPr>
              <a:t>丙咪嗪</a:t>
            </a:r>
          </a:p>
        </p:txBody>
      </p:sp>
      <p:pic>
        <p:nvPicPr>
          <p:cNvPr id="252931" name="内容占位符 252930" descr="IMAGE0043"/>
          <p:cNvPicPr>
            <a:picLocks noGrp="1" noChangeAspect="1"/>
          </p:cNvPicPr>
          <p:nvPr>
            <p:ph sz="half" idx="1"/>
          </p:nvPr>
        </p:nvPicPr>
        <p:blipFill>
          <a:blip r:embed="rId2"/>
          <a:stretch>
            <a:fillRect/>
          </a:stretch>
        </p:blipFill>
        <p:spPr>
          <a:xfrm>
            <a:off x="179388" y="1341438"/>
            <a:ext cx="4249737" cy="4200525"/>
          </a:xfrm>
        </p:spPr>
      </p:pic>
      <p:pic>
        <p:nvPicPr>
          <p:cNvPr id="252932" name="内容占位符 252931" descr="IMAGE0045"/>
          <p:cNvPicPr>
            <a:picLocks noGrp="1" noChangeAspect="1"/>
          </p:cNvPicPr>
          <p:nvPr>
            <p:ph sz="half" idx="2"/>
          </p:nvPr>
        </p:nvPicPr>
        <p:blipFill>
          <a:blip r:embed="rId3"/>
          <a:stretch>
            <a:fillRect/>
          </a:stretch>
        </p:blipFill>
        <p:spPr>
          <a:xfrm>
            <a:off x="4648200" y="1268413"/>
            <a:ext cx="4495800" cy="4365625"/>
          </a:xfrm>
        </p:spPr>
      </p:pic>
      <p:sp>
        <p:nvSpPr>
          <p:cNvPr id="252933" name="椭圆形标注 252932"/>
          <p:cNvSpPr/>
          <p:nvPr/>
        </p:nvSpPr>
        <p:spPr>
          <a:xfrm>
            <a:off x="250825" y="6021388"/>
            <a:ext cx="936625" cy="647700"/>
          </a:xfrm>
          <a:prstGeom prst="wedgeEllipseCallout">
            <a:avLst>
              <a:gd name="adj1" fmla="val 67968"/>
              <a:gd name="adj2" fmla="val -196815"/>
            </a:avLst>
          </a:prstGeom>
          <a:solidFill>
            <a:srgbClr val="00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a:solidFill>
                  <a:schemeClr val="tx2"/>
                </a:solidFill>
                <a:latin typeface="方正大黑简体" pitchFamily="65" charset="-122"/>
                <a:ea typeface="宋体" panose="02010600030101010101" pitchFamily="2" charset="-122"/>
              </a:rPr>
              <a:t>头晕</a:t>
            </a:r>
          </a:p>
          <a:p>
            <a:pPr marL="342900" indent="-342900" algn="ctr">
              <a:lnSpc>
                <a:spcPct val="90000"/>
              </a:lnSpc>
              <a:spcBef>
                <a:spcPct val="20000"/>
              </a:spcBef>
            </a:pPr>
            <a:r>
              <a:rPr lang="zh-CN" altLang="en-US" sz="1200">
                <a:solidFill>
                  <a:schemeClr val="tx2"/>
                </a:solidFill>
                <a:latin typeface="方正大黑简体" pitchFamily="65" charset="-122"/>
                <a:ea typeface="宋体" panose="02010600030101010101" pitchFamily="2" charset="-122"/>
              </a:rPr>
              <a:t>低血压</a:t>
            </a:r>
          </a:p>
        </p:txBody>
      </p:sp>
      <p:sp>
        <p:nvSpPr>
          <p:cNvPr id="252934" name="矩形 252933"/>
          <p:cNvSpPr/>
          <p:nvPr/>
        </p:nvSpPr>
        <p:spPr>
          <a:xfrm>
            <a:off x="1258888" y="3284538"/>
            <a:ext cx="693737" cy="7016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4000">
                <a:solidFill>
                  <a:schemeClr val="tx2"/>
                </a:solidFill>
                <a:latin typeface="方正大黑简体" pitchFamily="65" charset="-122"/>
                <a:ea typeface="方正大黑简体" pitchFamily="65" charset="-122"/>
              </a:rPr>
              <a:t>Ⅹ</a:t>
            </a:r>
          </a:p>
        </p:txBody>
      </p:sp>
      <p:sp>
        <p:nvSpPr>
          <p:cNvPr id="252935" name="矩形 252934"/>
          <p:cNvSpPr/>
          <p:nvPr/>
        </p:nvSpPr>
        <p:spPr>
          <a:xfrm>
            <a:off x="5508625" y="3357563"/>
            <a:ext cx="693738" cy="7016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4000">
                <a:solidFill>
                  <a:schemeClr val="tx2"/>
                </a:solidFill>
                <a:latin typeface="方正大黑简体" pitchFamily="65" charset="-122"/>
                <a:ea typeface="方正大黑简体" pitchFamily="65" charset="-122"/>
              </a:rPr>
              <a:t>Ⅹ</a:t>
            </a:r>
          </a:p>
        </p:txBody>
      </p:sp>
      <p:sp>
        <p:nvSpPr>
          <p:cNvPr id="252936" name="矩形 252935"/>
          <p:cNvSpPr/>
          <p:nvPr/>
        </p:nvSpPr>
        <p:spPr>
          <a:xfrm>
            <a:off x="8316913" y="5084763"/>
            <a:ext cx="431800" cy="284162"/>
          </a:xfrm>
          <a:prstGeom prst="rect">
            <a:avLst/>
          </a:prstGeom>
          <a:solidFill>
            <a:srgbClr val="FF9900"/>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en-US" altLang="zh-CN" sz="1400">
                <a:solidFill>
                  <a:srgbClr val="0000FF"/>
                </a:solidFill>
                <a:latin typeface="方正大黑简体" pitchFamily="65" charset="-122"/>
                <a:ea typeface="方正大黑简体" pitchFamily="65" charset="-122"/>
              </a:rPr>
              <a:t>M1</a:t>
            </a:r>
            <a:r>
              <a:rPr lang="en-US" altLang="zh-CN" sz="900">
                <a:solidFill>
                  <a:srgbClr val="0000FF"/>
                </a:solidFill>
                <a:latin typeface="方正大黑简体" pitchFamily="65" charset="-122"/>
                <a:ea typeface="方正大黑简体" pitchFamily="65" charset="-122"/>
              </a:rPr>
              <a:t> </a:t>
            </a:r>
          </a:p>
        </p:txBody>
      </p:sp>
      <p:sp>
        <p:nvSpPr>
          <p:cNvPr id="252937" name="椭圆形标注 252936"/>
          <p:cNvSpPr/>
          <p:nvPr/>
        </p:nvSpPr>
        <p:spPr>
          <a:xfrm>
            <a:off x="5003800" y="6021388"/>
            <a:ext cx="1511300" cy="649287"/>
          </a:xfrm>
          <a:prstGeom prst="wedgeEllipseCallout">
            <a:avLst>
              <a:gd name="adj1" fmla="val 177731"/>
              <a:gd name="adj2" fmla="val -145356"/>
            </a:avLst>
          </a:prstGeom>
          <a:solidFill>
            <a:srgbClr val="00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a:solidFill>
                  <a:schemeClr val="tx2"/>
                </a:solidFill>
                <a:latin typeface="方正大黑简体" pitchFamily="65" charset="-122"/>
                <a:ea typeface="方正大黑简体" pitchFamily="65" charset="-122"/>
              </a:rPr>
              <a:t>口干、便秘</a:t>
            </a:r>
          </a:p>
          <a:p>
            <a:pPr marL="342900" indent="-342900" algn="ctr">
              <a:lnSpc>
                <a:spcPct val="90000"/>
              </a:lnSpc>
              <a:spcBef>
                <a:spcPct val="20000"/>
              </a:spcBef>
            </a:pPr>
            <a:r>
              <a:rPr lang="zh-CN" altLang="en-US" sz="1400">
                <a:solidFill>
                  <a:schemeClr val="tx2"/>
                </a:solidFill>
                <a:latin typeface="方正大黑简体" pitchFamily="65" charset="-122"/>
                <a:ea typeface="方正大黑简体" pitchFamily="65" charset="-122"/>
              </a:rPr>
              <a:t>视物模糊</a:t>
            </a:r>
          </a:p>
        </p:txBody>
      </p:sp>
      <p:sp>
        <p:nvSpPr>
          <p:cNvPr id="252938" name="矩形 252937"/>
          <p:cNvSpPr/>
          <p:nvPr/>
        </p:nvSpPr>
        <p:spPr>
          <a:xfrm>
            <a:off x="8567738" y="5445125"/>
            <a:ext cx="576262" cy="312738"/>
          </a:xfrm>
          <a:prstGeom prst="rect">
            <a:avLst/>
          </a:prstGeom>
          <a:solidFill>
            <a:srgbClr val="FF9900"/>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en-US" altLang="zh-CN" sz="1600">
                <a:solidFill>
                  <a:srgbClr val="0000FF"/>
                </a:solidFill>
                <a:latin typeface="方正大黑简体" pitchFamily="65" charset="-122"/>
                <a:ea typeface="方正大黑简体" pitchFamily="65" charset="-122"/>
              </a:rPr>
              <a:t>H</a:t>
            </a:r>
            <a:r>
              <a:rPr lang="el-GR" altLang="zh-CN" sz="1000">
                <a:solidFill>
                  <a:srgbClr val="0000FF"/>
                </a:solidFill>
                <a:latin typeface="方正大黑简体" pitchFamily="65" charset="-122"/>
                <a:ea typeface="方正大黑简体" pitchFamily="65" charset="-122"/>
              </a:rPr>
              <a:t>1</a:t>
            </a:r>
            <a:endParaRPr lang="en-US" altLang="zh-CN" sz="1200">
              <a:solidFill>
                <a:srgbClr val="0000FF"/>
              </a:solidFill>
              <a:latin typeface="方正大黑简体" pitchFamily="65" charset="-122"/>
              <a:ea typeface="方正大黑简体" pitchFamily="65" charset="-122"/>
            </a:endParaRPr>
          </a:p>
        </p:txBody>
      </p:sp>
      <p:sp>
        <p:nvSpPr>
          <p:cNvPr id="252939" name="椭圆形标注 252938"/>
          <p:cNvSpPr/>
          <p:nvPr/>
        </p:nvSpPr>
        <p:spPr>
          <a:xfrm>
            <a:off x="7308850" y="5949950"/>
            <a:ext cx="827088" cy="647700"/>
          </a:xfrm>
          <a:prstGeom prst="wedgeEllipseCallout">
            <a:avLst>
              <a:gd name="adj1" fmla="val 137139"/>
              <a:gd name="adj2" fmla="val -82597"/>
            </a:avLst>
          </a:prstGeom>
          <a:solidFill>
            <a:srgbClr val="00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a:solidFill>
                  <a:schemeClr val="tx2"/>
                </a:solidFill>
                <a:latin typeface="方正大黑简体" pitchFamily="65" charset="-122"/>
                <a:ea typeface="方正大黑简体" pitchFamily="65" charset="-122"/>
              </a:rPr>
              <a:t>肥胖</a:t>
            </a:r>
          </a:p>
          <a:p>
            <a:pPr marL="342900" indent="-342900" algn="ctr">
              <a:lnSpc>
                <a:spcPct val="90000"/>
              </a:lnSpc>
              <a:spcBef>
                <a:spcPct val="20000"/>
              </a:spcBef>
            </a:pPr>
            <a:r>
              <a:rPr lang="zh-CN" altLang="en-US" sz="1400">
                <a:solidFill>
                  <a:schemeClr val="tx2"/>
                </a:solidFill>
                <a:latin typeface="方正大黑简体" pitchFamily="65" charset="-122"/>
                <a:ea typeface="方正大黑简体" pitchFamily="65" charset="-122"/>
              </a:rPr>
              <a:t>嗜睡</a:t>
            </a:r>
          </a:p>
        </p:txBody>
      </p:sp>
      <p:sp>
        <p:nvSpPr>
          <p:cNvPr id="252940" name="矩形 252939"/>
          <p:cNvSpPr/>
          <p:nvPr/>
        </p:nvSpPr>
        <p:spPr>
          <a:xfrm>
            <a:off x="1116013" y="4652963"/>
            <a:ext cx="438150" cy="3968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000">
                <a:solidFill>
                  <a:schemeClr val="tx2"/>
                </a:solidFill>
                <a:latin typeface="方正大黑简体" pitchFamily="65" charset="-122"/>
                <a:ea typeface="方正大黑简体" pitchFamily="65" charset="-122"/>
              </a:rPr>
              <a:t>Ⅹ</a:t>
            </a:r>
          </a:p>
        </p:txBody>
      </p:sp>
      <p:sp>
        <p:nvSpPr>
          <p:cNvPr id="252941" name="矩形 252940"/>
          <p:cNvSpPr/>
          <p:nvPr/>
        </p:nvSpPr>
        <p:spPr>
          <a:xfrm>
            <a:off x="8316913" y="4797425"/>
            <a:ext cx="438150" cy="3968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000">
                <a:solidFill>
                  <a:schemeClr val="tx2"/>
                </a:solidFill>
                <a:latin typeface="方正大黑简体" pitchFamily="65" charset="-122"/>
                <a:ea typeface="方正大黑简体" pitchFamily="65" charset="-122"/>
              </a:rPr>
              <a:t>Ⅹ</a:t>
            </a:r>
          </a:p>
        </p:txBody>
      </p:sp>
      <p:sp>
        <p:nvSpPr>
          <p:cNvPr id="252942" name="矩形 252941"/>
          <p:cNvSpPr/>
          <p:nvPr/>
        </p:nvSpPr>
        <p:spPr>
          <a:xfrm>
            <a:off x="8705850" y="5516563"/>
            <a:ext cx="438150" cy="3968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000">
                <a:solidFill>
                  <a:schemeClr val="tx2"/>
                </a:solidFill>
                <a:latin typeface="方正大黑简体" pitchFamily="65" charset="-122"/>
                <a:ea typeface="方正大黑简体" pitchFamily="65" charset="-122"/>
              </a:rPr>
              <a:t>Ⅹ</a:t>
            </a:r>
          </a:p>
        </p:txBody>
      </p:sp>
      <p:sp>
        <p:nvSpPr>
          <p:cNvPr id="252943" name="椭圆形标注 252942"/>
          <p:cNvSpPr/>
          <p:nvPr/>
        </p:nvSpPr>
        <p:spPr>
          <a:xfrm>
            <a:off x="3059113" y="5734050"/>
            <a:ext cx="1223962" cy="790575"/>
          </a:xfrm>
          <a:prstGeom prst="wedgeEllipseCallout">
            <a:avLst>
              <a:gd name="adj1" fmla="val 190338"/>
              <a:gd name="adj2" fmla="val -98194"/>
            </a:avLst>
          </a:prstGeom>
          <a:solidFill>
            <a:srgbClr val="FFF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endParaRPr sz="1800" b="1">
              <a:solidFill>
                <a:schemeClr val="tx2"/>
              </a:solidFill>
              <a:latin typeface="方正大黑简体" pitchFamily="65" charset="-122"/>
              <a:ea typeface="华文细黑" panose="02010600040101010101" pitchFamily="2" charset="-122"/>
            </a:endParaRPr>
          </a:p>
        </p:txBody>
      </p:sp>
      <p:sp>
        <p:nvSpPr>
          <p:cNvPr id="252944" name="椭圆形标注 252943"/>
          <p:cNvSpPr/>
          <p:nvPr/>
        </p:nvSpPr>
        <p:spPr>
          <a:xfrm>
            <a:off x="2916238" y="5778500"/>
            <a:ext cx="1439862" cy="746125"/>
          </a:xfrm>
          <a:prstGeom prst="wedgeEllipseCallout">
            <a:avLst>
              <a:gd name="adj1" fmla="val -48787"/>
              <a:gd name="adj2" fmla="val -158722"/>
            </a:avLst>
          </a:prstGeom>
          <a:solidFill>
            <a:srgbClr val="FFF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800" b="1">
                <a:solidFill>
                  <a:schemeClr val="tx2"/>
                </a:solidFill>
                <a:latin typeface="方正大黑简体" pitchFamily="65" charset="-122"/>
                <a:ea typeface="华文细黑" panose="02010600040101010101" pitchFamily="2" charset="-122"/>
              </a:rPr>
              <a:t>抗抑郁</a:t>
            </a:r>
          </a:p>
          <a:p>
            <a:pPr marL="342900" indent="-342900" algn="ctr">
              <a:lnSpc>
                <a:spcPct val="90000"/>
              </a:lnSpc>
              <a:spcBef>
                <a:spcPct val="20000"/>
              </a:spcBef>
            </a:pPr>
            <a:r>
              <a:rPr lang="zh-CN" altLang="en-US" sz="1800" b="1">
                <a:solidFill>
                  <a:schemeClr val="tx2"/>
                </a:solidFill>
                <a:latin typeface="方正大黑简体" pitchFamily="65" charset="-122"/>
                <a:ea typeface="华文细黑" panose="02010600040101010101" pitchFamily="2" charset="-122"/>
              </a:rPr>
              <a:t>抗焦虑</a:t>
            </a:r>
          </a:p>
        </p:txBody>
      </p:sp>
      <p:sp>
        <p:nvSpPr>
          <p:cNvPr id="252945" name="下箭头 252944"/>
          <p:cNvSpPr/>
          <p:nvPr/>
        </p:nvSpPr>
        <p:spPr>
          <a:xfrm>
            <a:off x="2987675" y="4076700"/>
            <a:ext cx="144463" cy="544513"/>
          </a:xfrm>
          <a:prstGeom prst="downArrow">
            <a:avLst>
              <a:gd name="adj1" fmla="val 50000"/>
              <a:gd name="adj2" fmla="val 94230"/>
            </a:avLst>
          </a:prstGeom>
          <a:solidFill>
            <a:srgbClr val="9933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2946" name="下箭头 252945"/>
          <p:cNvSpPr/>
          <p:nvPr/>
        </p:nvSpPr>
        <p:spPr>
          <a:xfrm>
            <a:off x="2627313" y="4076700"/>
            <a:ext cx="144462" cy="544513"/>
          </a:xfrm>
          <a:prstGeom prst="downArrow">
            <a:avLst>
              <a:gd name="adj1" fmla="val 50000"/>
              <a:gd name="adj2" fmla="val 94231"/>
            </a:avLst>
          </a:prstGeom>
          <a:solidFill>
            <a:srgbClr val="9933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2947" name="下箭头 252946"/>
          <p:cNvSpPr/>
          <p:nvPr/>
        </p:nvSpPr>
        <p:spPr>
          <a:xfrm>
            <a:off x="2195513" y="4076700"/>
            <a:ext cx="144462" cy="544513"/>
          </a:xfrm>
          <a:prstGeom prst="downArrow">
            <a:avLst>
              <a:gd name="adj1" fmla="val 50000"/>
              <a:gd name="adj2" fmla="val 94231"/>
            </a:avLst>
          </a:prstGeom>
          <a:solidFill>
            <a:srgbClr val="9933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2948" name="下箭头 252947"/>
          <p:cNvSpPr/>
          <p:nvPr/>
        </p:nvSpPr>
        <p:spPr>
          <a:xfrm>
            <a:off x="6732588" y="4149725"/>
            <a:ext cx="144462" cy="544513"/>
          </a:xfrm>
          <a:prstGeom prst="downArrow">
            <a:avLst>
              <a:gd name="adj1" fmla="val 50000"/>
              <a:gd name="adj2" fmla="val 94231"/>
            </a:avLst>
          </a:prstGeom>
          <a:solidFill>
            <a:srgbClr val="FF66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2949" name="下箭头 252948"/>
          <p:cNvSpPr/>
          <p:nvPr/>
        </p:nvSpPr>
        <p:spPr>
          <a:xfrm>
            <a:off x="7235825" y="4149725"/>
            <a:ext cx="144463" cy="544513"/>
          </a:xfrm>
          <a:prstGeom prst="downArrow">
            <a:avLst>
              <a:gd name="adj1" fmla="val 50000"/>
              <a:gd name="adj2" fmla="val 94230"/>
            </a:avLst>
          </a:prstGeom>
          <a:solidFill>
            <a:srgbClr val="FF66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2950" name="下箭头 252949"/>
          <p:cNvSpPr/>
          <p:nvPr/>
        </p:nvSpPr>
        <p:spPr>
          <a:xfrm>
            <a:off x="7812088" y="4149725"/>
            <a:ext cx="144462" cy="544513"/>
          </a:xfrm>
          <a:prstGeom prst="downArrow">
            <a:avLst>
              <a:gd name="adj1" fmla="val 50000"/>
              <a:gd name="adj2" fmla="val 94231"/>
            </a:avLst>
          </a:prstGeom>
          <a:solidFill>
            <a:srgbClr val="FF66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2951" name="矩形 252950"/>
          <p:cNvSpPr/>
          <p:nvPr/>
        </p:nvSpPr>
        <p:spPr>
          <a:xfrm>
            <a:off x="2187575" y="2293938"/>
            <a:ext cx="703263" cy="53022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3200" b="1">
                <a:solidFill>
                  <a:srgbClr val="0000FF"/>
                </a:solidFill>
                <a:latin typeface="华文细黑" panose="02010600040101010101" pitchFamily="2" charset="-122"/>
                <a:ea typeface="华文细黑" panose="02010600040101010101" pitchFamily="2" charset="-122"/>
              </a:rPr>
              <a:t>NE</a:t>
            </a:r>
          </a:p>
        </p:txBody>
      </p:sp>
      <p:sp>
        <p:nvSpPr>
          <p:cNvPr id="252952" name="矩形 252951"/>
          <p:cNvSpPr/>
          <p:nvPr/>
        </p:nvSpPr>
        <p:spPr>
          <a:xfrm>
            <a:off x="6545263" y="2222500"/>
            <a:ext cx="995362" cy="53022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3200" b="1">
                <a:solidFill>
                  <a:srgbClr val="0000FF"/>
                </a:solidFill>
                <a:latin typeface="华文细黑" panose="02010600040101010101" pitchFamily="2" charset="-122"/>
                <a:ea typeface="华文细黑" panose="02010600040101010101" pitchFamily="2" charset="-122"/>
              </a:rPr>
              <a:t>5-HT</a:t>
            </a:r>
          </a:p>
        </p:txBody>
      </p:sp>
      <p:sp>
        <p:nvSpPr>
          <p:cNvPr id="252953" name="爆炸形 2 252952"/>
          <p:cNvSpPr/>
          <p:nvPr/>
        </p:nvSpPr>
        <p:spPr>
          <a:xfrm>
            <a:off x="3419475" y="1844675"/>
            <a:ext cx="2447925" cy="1208088"/>
          </a:xfrm>
          <a:prstGeom prst="irregularSeal2">
            <a:avLst/>
          </a:prstGeom>
          <a:solidFill>
            <a:schemeClr val="tx2">
              <a:alpha val="66000"/>
            </a:scheme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3600">
                <a:solidFill>
                  <a:srgbClr val="FFFF00"/>
                </a:solidFill>
                <a:latin typeface="方正大黑简体" pitchFamily="65" charset="-122"/>
                <a:ea typeface="方正大黑简体" pitchFamily="65" charset="-122"/>
              </a:rPr>
              <a:t>脏药</a:t>
            </a:r>
          </a:p>
        </p:txBody>
      </p:sp>
      <p:sp>
        <p:nvSpPr>
          <p:cNvPr id="252954" name="矩形 252953"/>
          <p:cNvSpPr/>
          <p:nvPr/>
        </p:nvSpPr>
        <p:spPr>
          <a:xfrm>
            <a:off x="250825" y="1362075"/>
            <a:ext cx="4033838" cy="5451475"/>
          </a:xfrm>
          <a:prstGeom prst="rect">
            <a:avLst/>
          </a:prstGeom>
          <a:solidFill>
            <a:srgbClr val="FF00FF">
              <a:alpha val="16000"/>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p:txBody>
      </p:sp>
      <p:sp>
        <p:nvSpPr>
          <p:cNvPr id="252955" name="矩形 252954"/>
          <p:cNvSpPr/>
          <p:nvPr/>
        </p:nvSpPr>
        <p:spPr>
          <a:xfrm>
            <a:off x="4859338" y="1341438"/>
            <a:ext cx="4033837" cy="5451475"/>
          </a:xfrm>
          <a:prstGeom prst="rect">
            <a:avLst/>
          </a:prstGeom>
          <a:solidFill>
            <a:srgbClr val="00FFFF">
              <a:alpha val="14000"/>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nodeType="withEffect">
                                  <p:stCondLst>
                                    <p:cond delay="0"/>
                                  </p:stCondLst>
                                  <p:childTnLst>
                                    <p:anim calcmode="discrete" valueType="str">
                                      <p:cBhvr>
                                        <p:cTn id="6" dur="500" fill="hold"/>
                                        <p:tgtEl>
                                          <p:spTgt spid="252934">
                                            <p:txEl>
                                              <p:pRg st="0" end="0"/>
                                            </p:txEl>
                                          </p:spTgt>
                                        </p:tgtEl>
                                        <p:attrNameLst>
                                          <p:attrName>style.visibility</p:attrName>
                                        </p:attrNameLst>
                                      </p:cBhvr>
                                      <p:tavLst>
                                        <p:tav tm="0">
                                          <p:val>
                                            <p:strVal val="hidden"/>
                                          </p:val>
                                        </p:tav>
                                        <p:tav tm="50000">
                                          <p:val>
                                            <p:strVal val="visible"/>
                                          </p:val>
                                        </p:tav>
                                      </p:tavLst>
                                    </p:anim>
                                  </p:childTnLst>
                                </p:cTn>
                              </p:par>
                              <p:par>
                                <p:cTn id="7" presetID="35" presetClass="emph" presetSubtype="0" dur="500" repeatCount="indefinite" fill="hold" nodeType="withEffect">
                                  <p:stCondLst>
                                    <p:cond delay="0"/>
                                  </p:stCondLst>
                                  <p:childTnLst>
                                    <p:anim calcmode="discrete" valueType="str">
                                      <p:cBhvr>
                                        <p:cTn id="8" dur="500" fill="hold"/>
                                        <p:tgtEl>
                                          <p:spTgt spid="252935">
                                            <p:txEl>
                                              <p:pRg st="0" end="0"/>
                                            </p:txEl>
                                          </p:spTgt>
                                        </p:tgtEl>
                                        <p:attrNameLst>
                                          <p:attrName>style.visibility</p:attrName>
                                        </p:attrNameLst>
                                      </p:cBhvr>
                                      <p:tavLst>
                                        <p:tav tm="0">
                                          <p:val>
                                            <p:strVal val="hidden"/>
                                          </p:val>
                                        </p:tav>
                                        <p:tav tm="50000">
                                          <p:val>
                                            <p:strVal val="visible"/>
                                          </p:val>
                                        </p:tav>
                                      </p:tavLst>
                                    </p:anim>
                                  </p:childTnLst>
                                </p:cTn>
                              </p:par>
                              <p:par>
                                <p:cTn id="9" presetID="23" presetClass="emph" presetSubtype="0" dur="500" repeatCount="indefinite" fill="hold" nodeType="withEffect">
                                  <p:stCondLst>
                                    <p:cond delay="0"/>
                                  </p:stCondLst>
                                  <p:childTnLst>
                                    <p:animClr clrSpc="hsl" dir="cw">
                                      <p:cBhvr override="childStyle">
                                        <p:cTn id="10" dur="500" fill="hold"/>
                                        <p:tgtEl>
                                          <p:spTgt spid="252940">
                                            <p:txEl>
                                              <p:pRg st="0" end="0"/>
                                            </p:txEl>
                                          </p:spTgt>
                                        </p:tgtEl>
                                        <p:attrNameLst>
                                          <p:attrName>style.color</p:attrName>
                                        </p:attrNameLst>
                                      </p:cBhvr>
                                      <p:by>
                                        <p:hsl h="10842353" s="0" l="0"/>
                                      </p:by>
                                    </p:animClr>
                                    <p:animClr clrSpc="hsl" dir="cw">
                                      <p:cBhvr>
                                        <p:cTn id="11" dur="500" fill="hold"/>
                                        <p:tgtEl>
                                          <p:spTgt spid="252940">
                                            <p:txEl>
                                              <p:pRg st="0" end="0"/>
                                            </p:txEl>
                                          </p:spTgt>
                                        </p:tgtEl>
                                        <p:attrNameLst>
                                          <p:attrName>fillcolor</p:attrName>
                                        </p:attrNameLst>
                                      </p:cBhvr>
                                      <p:by>
                                        <p:hsl h="10842353" s="0" l="0"/>
                                      </p:by>
                                    </p:animClr>
                                    <p:animClr clrSpc="hsl" dir="cw">
                                      <p:cBhvr>
                                        <p:cTn id="12" dur="500" fill="hold"/>
                                        <p:tgtEl>
                                          <p:spTgt spid="252940">
                                            <p:txEl>
                                              <p:pRg st="0" end="0"/>
                                            </p:txEl>
                                          </p:spTgt>
                                        </p:tgtEl>
                                        <p:attrNameLst>
                                          <p:attrName>stroke.color</p:attrName>
                                        </p:attrNameLst>
                                      </p:cBhvr>
                                      <p:by>
                                        <p:hsl h="10842353" s="0" l="0"/>
                                      </p:by>
                                    </p:animClr>
                                    <p:set>
                                      <p:cBhvr>
                                        <p:cTn id="13" dur="500" fill="hold"/>
                                        <p:tgtEl>
                                          <p:spTgt spid="252940">
                                            <p:txEl>
                                              <p:pRg st="0" end="0"/>
                                            </p:txEl>
                                          </p:spTgt>
                                        </p:tgtEl>
                                        <p:attrNameLst>
                                          <p:attrName>fill.type</p:attrName>
                                        </p:attrNameLst>
                                      </p:cBhvr>
                                      <p:to>
                                        <p:strVal val="solid"/>
                                      </p:to>
                                    </p:set>
                                  </p:childTnLst>
                                </p:cTn>
                              </p:par>
                              <p:par>
                                <p:cTn id="14" presetID="23" presetClass="emph" presetSubtype="0" dur="500" repeatCount="indefinite" fill="hold" nodeType="withEffect">
                                  <p:stCondLst>
                                    <p:cond delay="0"/>
                                  </p:stCondLst>
                                  <p:childTnLst>
                                    <p:animClr clrSpc="hsl" dir="cw">
                                      <p:cBhvr override="childStyle">
                                        <p:cTn id="15" dur="500" fill="hold"/>
                                        <p:tgtEl>
                                          <p:spTgt spid="252941">
                                            <p:txEl>
                                              <p:pRg st="0" end="0"/>
                                            </p:txEl>
                                          </p:spTgt>
                                        </p:tgtEl>
                                        <p:attrNameLst>
                                          <p:attrName>style.color</p:attrName>
                                        </p:attrNameLst>
                                      </p:cBhvr>
                                      <p:by>
                                        <p:hsl h="10842353" s="0" l="0"/>
                                      </p:by>
                                    </p:animClr>
                                    <p:animClr clrSpc="hsl" dir="cw">
                                      <p:cBhvr>
                                        <p:cTn id="16" dur="500" fill="hold"/>
                                        <p:tgtEl>
                                          <p:spTgt spid="252941">
                                            <p:txEl>
                                              <p:pRg st="0" end="0"/>
                                            </p:txEl>
                                          </p:spTgt>
                                        </p:tgtEl>
                                        <p:attrNameLst>
                                          <p:attrName>fillcolor</p:attrName>
                                        </p:attrNameLst>
                                      </p:cBhvr>
                                      <p:by>
                                        <p:hsl h="10842353" s="0" l="0"/>
                                      </p:by>
                                    </p:animClr>
                                    <p:animClr clrSpc="hsl" dir="cw">
                                      <p:cBhvr>
                                        <p:cTn id="17" dur="500" fill="hold"/>
                                        <p:tgtEl>
                                          <p:spTgt spid="252941">
                                            <p:txEl>
                                              <p:pRg st="0" end="0"/>
                                            </p:txEl>
                                          </p:spTgt>
                                        </p:tgtEl>
                                        <p:attrNameLst>
                                          <p:attrName>stroke.color</p:attrName>
                                        </p:attrNameLst>
                                      </p:cBhvr>
                                      <p:by>
                                        <p:hsl h="10842353" s="0" l="0"/>
                                      </p:by>
                                    </p:animClr>
                                    <p:set>
                                      <p:cBhvr>
                                        <p:cTn id="18" dur="500" fill="hold"/>
                                        <p:tgtEl>
                                          <p:spTgt spid="252941">
                                            <p:txEl>
                                              <p:pRg st="0" end="0"/>
                                            </p:txEl>
                                          </p:spTgt>
                                        </p:tgtEl>
                                        <p:attrNameLst>
                                          <p:attrName>fill.type</p:attrName>
                                        </p:attrNameLst>
                                      </p:cBhvr>
                                      <p:to>
                                        <p:strVal val="solid"/>
                                      </p:to>
                                    </p:set>
                                  </p:childTnLst>
                                </p:cTn>
                              </p:par>
                              <p:par>
                                <p:cTn id="19" presetID="23" presetClass="emph" presetSubtype="0" dur="500" repeatCount="indefinite" fill="hold" nodeType="withEffect">
                                  <p:stCondLst>
                                    <p:cond delay="0"/>
                                  </p:stCondLst>
                                  <p:childTnLst>
                                    <p:animClr clrSpc="hsl" dir="cw">
                                      <p:cBhvr override="childStyle">
                                        <p:cTn id="20" dur="500" fill="hold"/>
                                        <p:tgtEl>
                                          <p:spTgt spid="252942">
                                            <p:txEl>
                                              <p:pRg st="0" end="0"/>
                                            </p:txEl>
                                          </p:spTgt>
                                        </p:tgtEl>
                                        <p:attrNameLst>
                                          <p:attrName>style.color</p:attrName>
                                        </p:attrNameLst>
                                      </p:cBhvr>
                                      <p:by>
                                        <p:hsl h="10842353" s="0" l="0"/>
                                      </p:by>
                                    </p:animClr>
                                    <p:animClr clrSpc="hsl" dir="cw">
                                      <p:cBhvr>
                                        <p:cTn id="21" dur="500" fill="hold"/>
                                        <p:tgtEl>
                                          <p:spTgt spid="252942">
                                            <p:txEl>
                                              <p:pRg st="0" end="0"/>
                                            </p:txEl>
                                          </p:spTgt>
                                        </p:tgtEl>
                                        <p:attrNameLst>
                                          <p:attrName>fillcolor</p:attrName>
                                        </p:attrNameLst>
                                      </p:cBhvr>
                                      <p:by>
                                        <p:hsl h="10842353" s="0" l="0"/>
                                      </p:by>
                                    </p:animClr>
                                    <p:animClr clrSpc="hsl" dir="cw">
                                      <p:cBhvr>
                                        <p:cTn id="22" dur="500" fill="hold"/>
                                        <p:tgtEl>
                                          <p:spTgt spid="252942">
                                            <p:txEl>
                                              <p:pRg st="0" end="0"/>
                                            </p:txEl>
                                          </p:spTgt>
                                        </p:tgtEl>
                                        <p:attrNameLst>
                                          <p:attrName>stroke.color</p:attrName>
                                        </p:attrNameLst>
                                      </p:cBhvr>
                                      <p:by>
                                        <p:hsl h="10842353" s="0" l="0"/>
                                      </p:by>
                                    </p:animClr>
                                    <p:set>
                                      <p:cBhvr>
                                        <p:cTn id="23" dur="500" fill="hold"/>
                                        <p:tgtEl>
                                          <p:spTgt spid="252942">
                                            <p:txEl>
                                              <p:pRg st="0" end="0"/>
                                            </p:txEl>
                                          </p:spTgt>
                                        </p:tgtEl>
                                        <p:attrNameLst>
                                          <p:attrName>fill.type</p:attrName>
                                        </p:attrNameLst>
                                      </p:cBhvr>
                                      <p:to>
                                        <p:strVal val="solid"/>
                                      </p:to>
                                    </p:set>
                                  </p:childTnLst>
                                </p:cTn>
                              </p:par>
                              <p:par>
                                <p:cTn id="24" presetID="47" presetClass="entr" presetSubtype="0" dur="500" repeatCount="indefinite" fill="hold" nodeType="withEffect">
                                  <p:stCondLst>
                                    <p:cond delay="0"/>
                                  </p:stCondLst>
                                  <p:childTnLst>
                                    <p:set>
                                      <p:cBhvr>
                                        <p:cTn id="25" dur="1" fill="hold">
                                          <p:stCondLst>
                                            <p:cond delay="0"/>
                                          </p:stCondLst>
                                        </p:cTn>
                                        <p:tgtEl>
                                          <p:spTgt spid="252945"/>
                                        </p:tgtEl>
                                        <p:attrNameLst>
                                          <p:attrName>style.visibility</p:attrName>
                                        </p:attrNameLst>
                                      </p:cBhvr>
                                      <p:to>
                                        <p:strVal val="visible"/>
                                      </p:to>
                                    </p:set>
                                    <p:animEffect transition="in" filter="fade">
                                      <p:cBhvr>
                                        <p:cTn id="26" dur="500"/>
                                        <p:tgtEl>
                                          <p:spTgt spid="252945"/>
                                        </p:tgtEl>
                                      </p:cBhvr>
                                    </p:animEffect>
                                    <p:anim calcmode="lin" valueType="num">
                                      <p:cBhvr>
                                        <p:cTn id="27" dur="500" fill="hold"/>
                                        <p:tgtEl>
                                          <p:spTgt spid="252945"/>
                                        </p:tgtEl>
                                        <p:attrNameLst>
                                          <p:attrName>ppt_x</p:attrName>
                                        </p:attrNameLst>
                                      </p:cBhvr>
                                      <p:tavLst>
                                        <p:tav tm="0">
                                          <p:val>
                                            <p:strVal val="#ppt_x"/>
                                          </p:val>
                                        </p:tav>
                                        <p:tav tm="100000">
                                          <p:val>
                                            <p:strVal val="#ppt_x"/>
                                          </p:val>
                                        </p:tav>
                                      </p:tavLst>
                                    </p:anim>
                                    <p:anim calcmode="lin" valueType="num">
                                      <p:cBhvr>
                                        <p:cTn id="28" dur="500" fill="hold"/>
                                        <p:tgtEl>
                                          <p:spTgt spid="252945"/>
                                        </p:tgtEl>
                                        <p:attrNameLst>
                                          <p:attrName>ppt_y</p:attrName>
                                        </p:attrNameLst>
                                      </p:cBhvr>
                                      <p:tavLst>
                                        <p:tav tm="0">
                                          <p:val>
                                            <p:strVal val="#ppt_y-.1"/>
                                          </p:val>
                                        </p:tav>
                                        <p:tav tm="100000">
                                          <p:val>
                                            <p:strVal val="#ppt_y"/>
                                          </p:val>
                                        </p:tav>
                                      </p:tavLst>
                                    </p:anim>
                                  </p:childTnLst>
                                </p:cTn>
                              </p:par>
                              <p:par>
                                <p:cTn id="29" presetID="47" presetClass="entr" presetSubtype="0" dur="500" repeatCount="indefinite" fill="hold" nodeType="withEffect">
                                  <p:stCondLst>
                                    <p:cond delay="0"/>
                                  </p:stCondLst>
                                  <p:childTnLst>
                                    <p:set>
                                      <p:cBhvr>
                                        <p:cTn id="30" dur="1" fill="hold">
                                          <p:stCondLst>
                                            <p:cond delay="0"/>
                                          </p:stCondLst>
                                        </p:cTn>
                                        <p:tgtEl>
                                          <p:spTgt spid="252946"/>
                                        </p:tgtEl>
                                        <p:attrNameLst>
                                          <p:attrName>style.visibility</p:attrName>
                                        </p:attrNameLst>
                                      </p:cBhvr>
                                      <p:to>
                                        <p:strVal val="visible"/>
                                      </p:to>
                                    </p:set>
                                    <p:animEffect transition="in" filter="fade">
                                      <p:cBhvr>
                                        <p:cTn id="31" dur="500"/>
                                        <p:tgtEl>
                                          <p:spTgt spid="252946"/>
                                        </p:tgtEl>
                                      </p:cBhvr>
                                    </p:animEffect>
                                    <p:anim calcmode="lin" valueType="num">
                                      <p:cBhvr>
                                        <p:cTn id="32" dur="500" fill="hold"/>
                                        <p:tgtEl>
                                          <p:spTgt spid="252946"/>
                                        </p:tgtEl>
                                        <p:attrNameLst>
                                          <p:attrName>ppt_x</p:attrName>
                                        </p:attrNameLst>
                                      </p:cBhvr>
                                      <p:tavLst>
                                        <p:tav tm="0">
                                          <p:val>
                                            <p:strVal val="#ppt_x"/>
                                          </p:val>
                                        </p:tav>
                                        <p:tav tm="100000">
                                          <p:val>
                                            <p:strVal val="#ppt_x"/>
                                          </p:val>
                                        </p:tav>
                                      </p:tavLst>
                                    </p:anim>
                                    <p:anim calcmode="lin" valueType="num">
                                      <p:cBhvr>
                                        <p:cTn id="33" dur="500" fill="hold"/>
                                        <p:tgtEl>
                                          <p:spTgt spid="252946"/>
                                        </p:tgtEl>
                                        <p:attrNameLst>
                                          <p:attrName>ppt_y</p:attrName>
                                        </p:attrNameLst>
                                      </p:cBhvr>
                                      <p:tavLst>
                                        <p:tav tm="0">
                                          <p:val>
                                            <p:strVal val="#ppt_y-.1"/>
                                          </p:val>
                                        </p:tav>
                                        <p:tav tm="100000">
                                          <p:val>
                                            <p:strVal val="#ppt_y"/>
                                          </p:val>
                                        </p:tav>
                                      </p:tavLst>
                                    </p:anim>
                                  </p:childTnLst>
                                </p:cTn>
                              </p:par>
                              <p:par>
                                <p:cTn id="34" presetID="47" presetClass="entr" presetSubtype="0" dur="500" repeatCount="indefinite" fill="hold" nodeType="withEffect">
                                  <p:stCondLst>
                                    <p:cond delay="0"/>
                                  </p:stCondLst>
                                  <p:childTnLst>
                                    <p:set>
                                      <p:cBhvr>
                                        <p:cTn id="35" dur="1" fill="hold">
                                          <p:stCondLst>
                                            <p:cond delay="0"/>
                                          </p:stCondLst>
                                        </p:cTn>
                                        <p:tgtEl>
                                          <p:spTgt spid="252947"/>
                                        </p:tgtEl>
                                        <p:attrNameLst>
                                          <p:attrName>style.visibility</p:attrName>
                                        </p:attrNameLst>
                                      </p:cBhvr>
                                      <p:to>
                                        <p:strVal val="visible"/>
                                      </p:to>
                                    </p:set>
                                    <p:animEffect transition="in" filter="fade">
                                      <p:cBhvr>
                                        <p:cTn id="36" dur="500"/>
                                        <p:tgtEl>
                                          <p:spTgt spid="252947"/>
                                        </p:tgtEl>
                                      </p:cBhvr>
                                    </p:animEffect>
                                    <p:anim calcmode="lin" valueType="num">
                                      <p:cBhvr>
                                        <p:cTn id="37" dur="500" fill="hold"/>
                                        <p:tgtEl>
                                          <p:spTgt spid="252947"/>
                                        </p:tgtEl>
                                        <p:attrNameLst>
                                          <p:attrName>ppt_x</p:attrName>
                                        </p:attrNameLst>
                                      </p:cBhvr>
                                      <p:tavLst>
                                        <p:tav tm="0">
                                          <p:val>
                                            <p:strVal val="#ppt_x"/>
                                          </p:val>
                                        </p:tav>
                                        <p:tav tm="100000">
                                          <p:val>
                                            <p:strVal val="#ppt_x"/>
                                          </p:val>
                                        </p:tav>
                                      </p:tavLst>
                                    </p:anim>
                                    <p:anim calcmode="lin" valueType="num">
                                      <p:cBhvr>
                                        <p:cTn id="38" dur="500" fill="hold"/>
                                        <p:tgtEl>
                                          <p:spTgt spid="252947"/>
                                        </p:tgtEl>
                                        <p:attrNameLst>
                                          <p:attrName>ppt_y</p:attrName>
                                        </p:attrNameLst>
                                      </p:cBhvr>
                                      <p:tavLst>
                                        <p:tav tm="0">
                                          <p:val>
                                            <p:strVal val="#ppt_y-.1"/>
                                          </p:val>
                                        </p:tav>
                                        <p:tav tm="100000">
                                          <p:val>
                                            <p:strVal val="#ppt_y"/>
                                          </p:val>
                                        </p:tav>
                                      </p:tavLst>
                                    </p:anim>
                                  </p:childTnLst>
                                </p:cTn>
                              </p:par>
                              <p:par>
                                <p:cTn id="39" presetID="47" presetClass="entr" presetSubtype="0" dur="500" repeatCount="indefinite" fill="hold" nodeType="withEffect">
                                  <p:stCondLst>
                                    <p:cond delay="0"/>
                                  </p:stCondLst>
                                  <p:childTnLst>
                                    <p:set>
                                      <p:cBhvr>
                                        <p:cTn id="40" dur="1" fill="hold">
                                          <p:stCondLst>
                                            <p:cond delay="0"/>
                                          </p:stCondLst>
                                        </p:cTn>
                                        <p:tgtEl>
                                          <p:spTgt spid="252948"/>
                                        </p:tgtEl>
                                        <p:attrNameLst>
                                          <p:attrName>style.visibility</p:attrName>
                                        </p:attrNameLst>
                                      </p:cBhvr>
                                      <p:to>
                                        <p:strVal val="visible"/>
                                      </p:to>
                                    </p:set>
                                    <p:animEffect transition="in" filter="fade">
                                      <p:cBhvr>
                                        <p:cTn id="41" dur="500"/>
                                        <p:tgtEl>
                                          <p:spTgt spid="252948"/>
                                        </p:tgtEl>
                                      </p:cBhvr>
                                    </p:animEffect>
                                    <p:anim calcmode="lin" valueType="num">
                                      <p:cBhvr>
                                        <p:cTn id="42" dur="500" fill="hold"/>
                                        <p:tgtEl>
                                          <p:spTgt spid="252948"/>
                                        </p:tgtEl>
                                        <p:attrNameLst>
                                          <p:attrName>ppt_x</p:attrName>
                                        </p:attrNameLst>
                                      </p:cBhvr>
                                      <p:tavLst>
                                        <p:tav tm="0">
                                          <p:val>
                                            <p:strVal val="#ppt_x"/>
                                          </p:val>
                                        </p:tav>
                                        <p:tav tm="100000">
                                          <p:val>
                                            <p:strVal val="#ppt_x"/>
                                          </p:val>
                                        </p:tav>
                                      </p:tavLst>
                                    </p:anim>
                                    <p:anim calcmode="lin" valueType="num">
                                      <p:cBhvr>
                                        <p:cTn id="43" dur="500" fill="hold"/>
                                        <p:tgtEl>
                                          <p:spTgt spid="252948"/>
                                        </p:tgtEl>
                                        <p:attrNameLst>
                                          <p:attrName>ppt_y</p:attrName>
                                        </p:attrNameLst>
                                      </p:cBhvr>
                                      <p:tavLst>
                                        <p:tav tm="0">
                                          <p:val>
                                            <p:strVal val="#ppt_y-.1"/>
                                          </p:val>
                                        </p:tav>
                                        <p:tav tm="100000">
                                          <p:val>
                                            <p:strVal val="#ppt_y"/>
                                          </p:val>
                                        </p:tav>
                                      </p:tavLst>
                                    </p:anim>
                                  </p:childTnLst>
                                </p:cTn>
                              </p:par>
                              <p:par>
                                <p:cTn id="44" presetID="47" presetClass="entr" presetSubtype="0" dur="500" repeatCount="indefinite" fill="hold" nodeType="withEffect">
                                  <p:stCondLst>
                                    <p:cond delay="0"/>
                                  </p:stCondLst>
                                  <p:childTnLst>
                                    <p:set>
                                      <p:cBhvr>
                                        <p:cTn id="45" dur="1" fill="hold">
                                          <p:stCondLst>
                                            <p:cond delay="0"/>
                                          </p:stCondLst>
                                        </p:cTn>
                                        <p:tgtEl>
                                          <p:spTgt spid="252949"/>
                                        </p:tgtEl>
                                        <p:attrNameLst>
                                          <p:attrName>style.visibility</p:attrName>
                                        </p:attrNameLst>
                                      </p:cBhvr>
                                      <p:to>
                                        <p:strVal val="visible"/>
                                      </p:to>
                                    </p:set>
                                    <p:animEffect transition="in" filter="fade">
                                      <p:cBhvr>
                                        <p:cTn id="46" dur="500"/>
                                        <p:tgtEl>
                                          <p:spTgt spid="252949"/>
                                        </p:tgtEl>
                                      </p:cBhvr>
                                    </p:animEffect>
                                    <p:anim calcmode="lin" valueType="num">
                                      <p:cBhvr>
                                        <p:cTn id="47" dur="500" fill="hold"/>
                                        <p:tgtEl>
                                          <p:spTgt spid="252949"/>
                                        </p:tgtEl>
                                        <p:attrNameLst>
                                          <p:attrName>ppt_x</p:attrName>
                                        </p:attrNameLst>
                                      </p:cBhvr>
                                      <p:tavLst>
                                        <p:tav tm="0">
                                          <p:val>
                                            <p:strVal val="#ppt_x"/>
                                          </p:val>
                                        </p:tav>
                                        <p:tav tm="100000">
                                          <p:val>
                                            <p:strVal val="#ppt_x"/>
                                          </p:val>
                                        </p:tav>
                                      </p:tavLst>
                                    </p:anim>
                                    <p:anim calcmode="lin" valueType="num">
                                      <p:cBhvr>
                                        <p:cTn id="48" dur="500" fill="hold"/>
                                        <p:tgtEl>
                                          <p:spTgt spid="252949"/>
                                        </p:tgtEl>
                                        <p:attrNameLst>
                                          <p:attrName>ppt_y</p:attrName>
                                        </p:attrNameLst>
                                      </p:cBhvr>
                                      <p:tavLst>
                                        <p:tav tm="0">
                                          <p:val>
                                            <p:strVal val="#ppt_y-.1"/>
                                          </p:val>
                                        </p:tav>
                                        <p:tav tm="100000">
                                          <p:val>
                                            <p:strVal val="#ppt_y"/>
                                          </p:val>
                                        </p:tav>
                                      </p:tavLst>
                                    </p:anim>
                                  </p:childTnLst>
                                </p:cTn>
                              </p:par>
                              <p:par>
                                <p:cTn id="49" presetID="47" presetClass="entr" presetSubtype="0" dur="500" repeatCount="indefinite" fill="hold" nodeType="withEffect">
                                  <p:stCondLst>
                                    <p:cond delay="0"/>
                                  </p:stCondLst>
                                  <p:childTnLst>
                                    <p:set>
                                      <p:cBhvr>
                                        <p:cTn id="50" dur="1" fill="hold">
                                          <p:stCondLst>
                                            <p:cond delay="0"/>
                                          </p:stCondLst>
                                        </p:cTn>
                                        <p:tgtEl>
                                          <p:spTgt spid="252950"/>
                                        </p:tgtEl>
                                        <p:attrNameLst>
                                          <p:attrName>style.visibility</p:attrName>
                                        </p:attrNameLst>
                                      </p:cBhvr>
                                      <p:to>
                                        <p:strVal val="visible"/>
                                      </p:to>
                                    </p:set>
                                    <p:animEffect transition="in" filter="fade">
                                      <p:cBhvr>
                                        <p:cTn id="51" dur="500"/>
                                        <p:tgtEl>
                                          <p:spTgt spid="252950"/>
                                        </p:tgtEl>
                                      </p:cBhvr>
                                    </p:animEffect>
                                    <p:anim calcmode="lin" valueType="num">
                                      <p:cBhvr>
                                        <p:cTn id="52" dur="500" fill="hold"/>
                                        <p:tgtEl>
                                          <p:spTgt spid="252950"/>
                                        </p:tgtEl>
                                        <p:attrNameLst>
                                          <p:attrName>ppt_x</p:attrName>
                                        </p:attrNameLst>
                                      </p:cBhvr>
                                      <p:tavLst>
                                        <p:tav tm="0">
                                          <p:val>
                                            <p:strVal val="#ppt_x"/>
                                          </p:val>
                                        </p:tav>
                                        <p:tav tm="100000">
                                          <p:val>
                                            <p:strVal val="#ppt_x"/>
                                          </p:val>
                                        </p:tav>
                                      </p:tavLst>
                                    </p:anim>
                                    <p:anim calcmode="lin" valueType="num">
                                      <p:cBhvr>
                                        <p:cTn id="53" dur="500" fill="hold"/>
                                        <p:tgtEl>
                                          <p:spTgt spid="252950"/>
                                        </p:tgtEl>
                                        <p:attrNameLst>
                                          <p:attrName>ppt_y</p:attrName>
                                        </p:attrNameLst>
                                      </p:cBhvr>
                                      <p:tavLst>
                                        <p:tav tm="0">
                                          <p:val>
                                            <p:strVal val="#ppt_y-.1"/>
                                          </p:val>
                                        </p:tav>
                                        <p:tav tm="100000">
                                          <p:val>
                                            <p:strVal val="#ppt_y"/>
                                          </p:val>
                                        </p:tav>
                                      </p:tavLst>
                                    </p:anim>
                                  </p:childTnLst>
                                </p:cTn>
                              </p:par>
                            </p:childTnLst>
                          </p:cTn>
                        </p:par>
                      </p:childTnLst>
                    </p:cTn>
                  </p:par>
                  <p:par>
                    <p:cTn id="54" fill="hold" nodeType="clickPar">
                      <p:stCondLst>
                        <p:cond delay="indefinite"/>
                        <p:cond evt="onBegin" delay="0">
                          <p:tn val="53"/>
                        </p:cond>
                      </p:stCondLst>
                      <p:childTnLst>
                        <p:par>
                          <p:cTn id="55" fill="hold">
                            <p:stCondLst>
                              <p:cond delay="0"/>
                            </p:stCondLst>
                            <p:childTnLst>
                              <p:par>
                                <p:cTn id="56" presetID="20" presetClass="entr" presetSubtype="0" dur="2000" fill="hold" grpId="0" nodeType="clickEffect">
                                  <p:stCondLst>
                                    <p:cond delay="0"/>
                                  </p:stCondLst>
                                  <p:childTnLst>
                                    <p:set>
                                      <p:cBhvr>
                                        <p:cTn id="57" dur="1" fill="hold">
                                          <p:stCondLst>
                                            <p:cond delay="0"/>
                                          </p:stCondLst>
                                        </p:cTn>
                                        <p:tgtEl>
                                          <p:spTgt spid="252954"/>
                                        </p:tgtEl>
                                        <p:attrNameLst>
                                          <p:attrName>style.visibility</p:attrName>
                                        </p:attrNameLst>
                                      </p:cBhvr>
                                      <p:to>
                                        <p:strVal val="visible"/>
                                      </p:to>
                                    </p:set>
                                    <p:animEffect transition="in" filter="wedge">
                                      <p:cBhvr>
                                        <p:cTn id="58" dur="2000"/>
                                        <p:tgtEl>
                                          <p:spTgt spid="252954"/>
                                        </p:tgtEl>
                                      </p:cBhvr>
                                    </p:animEffect>
                                  </p:childTnLst>
                                </p:cTn>
                              </p:par>
                            </p:childTnLst>
                          </p:cTn>
                        </p:par>
                      </p:childTnLst>
                    </p:cTn>
                  </p:par>
                  <p:par>
                    <p:cTn id="59" fill="hold" nodeType="clickPar">
                      <p:stCondLst>
                        <p:cond delay="indefinite"/>
                        <p:cond evt="onBegin" delay="0">
                          <p:tn val="58"/>
                        </p:cond>
                      </p:stCondLst>
                      <p:childTnLst>
                        <p:par>
                          <p:cTn id="60" fill="hold">
                            <p:stCondLst>
                              <p:cond delay="0"/>
                            </p:stCondLst>
                            <p:childTnLst>
                              <p:par>
                                <p:cTn id="61" presetID="20" presetClass="entr" presetSubtype="0" dur="2000" fill="hold" grpId="0" nodeType="clickEffect">
                                  <p:stCondLst>
                                    <p:cond delay="0"/>
                                  </p:stCondLst>
                                  <p:childTnLst>
                                    <p:set>
                                      <p:cBhvr>
                                        <p:cTn id="62" dur="1" fill="hold">
                                          <p:stCondLst>
                                            <p:cond delay="0"/>
                                          </p:stCondLst>
                                        </p:cTn>
                                        <p:tgtEl>
                                          <p:spTgt spid="252955"/>
                                        </p:tgtEl>
                                        <p:attrNameLst>
                                          <p:attrName>style.visibility</p:attrName>
                                        </p:attrNameLst>
                                      </p:cBhvr>
                                      <p:to>
                                        <p:strVal val="visible"/>
                                      </p:to>
                                    </p:set>
                                    <p:animEffect transition="in" filter="wedge">
                                      <p:cBhvr>
                                        <p:cTn id="63" dur="2000"/>
                                        <p:tgtEl>
                                          <p:spTgt spid="252955"/>
                                        </p:tgtEl>
                                      </p:cBhvr>
                                    </p:animEffect>
                                  </p:childTnLst>
                                </p:cTn>
                              </p:par>
                            </p:childTnLst>
                          </p:cTn>
                        </p:par>
                      </p:childTnLst>
                    </p:cTn>
                  </p:par>
                  <p:par>
                    <p:cTn id="64" fill="hold" nodeType="clickPar">
                      <p:stCondLst>
                        <p:cond delay="indefinite"/>
                        <p:cond evt="onBegin" delay="0">
                          <p:tn val="63"/>
                        </p:cond>
                      </p:stCondLst>
                      <p:childTnLst>
                        <p:par>
                          <p:cTn id="65" fill="hold">
                            <p:stCondLst>
                              <p:cond delay="0"/>
                            </p:stCondLst>
                            <p:childTnLst>
                              <p:par>
                                <p:cTn id="66" presetID="2" presetClass="entr" presetSubtype="4" dur="500" fill="hold" grpId="0" nodeType="clickEffect">
                                  <p:stCondLst>
                                    <p:cond delay="0"/>
                                  </p:stCondLst>
                                  <p:childTnLst>
                                    <p:set>
                                      <p:cBhvr>
                                        <p:cTn id="67" dur="1" fill="hold">
                                          <p:stCondLst>
                                            <p:cond delay="0"/>
                                          </p:stCondLst>
                                        </p:cTn>
                                        <p:tgtEl>
                                          <p:spTgt spid="252953"/>
                                        </p:tgtEl>
                                        <p:attrNameLst>
                                          <p:attrName>style.visibility</p:attrName>
                                        </p:attrNameLst>
                                      </p:cBhvr>
                                      <p:to>
                                        <p:strVal val="visible"/>
                                      </p:to>
                                    </p:set>
                                    <p:anim calcmode="lin" valueType="num">
                                      <p:cBhvr additive="base">
                                        <p:cTn id="68" dur="500" fill="hold"/>
                                        <p:tgtEl>
                                          <p:spTgt spid="252953"/>
                                        </p:tgtEl>
                                        <p:attrNameLst>
                                          <p:attrName>ppt_x</p:attrName>
                                        </p:attrNameLst>
                                      </p:cBhvr>
                                      <p:tavLst>
                                        <p:tav tm="0">
                                          <p:val>
                                            <p:strVal val="#ppt_x"/>
                                          </p:val>
                                        </p:tav>
                                        <p:tav tm="100000">
                                          <p:val>
                                            <p:strVal val="#ppt_x"/>
                                          </p:val>
                                        </p:tav>
                                      </p:tavLst>
                                    </p:anim>
                                    <p:anim calcmode="lin" valueType="num">
                                      <p:cBhvr additive="base">
                                        <p:cTn id="69" dur="500" fill="hold"/>
                                        <p:tgtEl>
                                          <p:spTgt spid="252953"/>
                                        </p:tgtEl>
                                        <p:attrNameLst>
                                          <p:attrName>ppt_y</p:attrName>
                                        </p:attrNameLst>
                                      </p:cBhvr>
                                      <p:tavLst>
                                        <p:tav tm="0">
                                          <p:val>
                                            <p:strVal val="1+#ppt_h/2"/>
                                          </p:val>
                                        </p:tav>
                                        <p:tav tm="100000">
                                          <p:val>
                                            <p:strVal val="#ppt_y"/>
                                          </p:val>
                                        </p:tav>
                                      </p:tavLst>
                                    </p:anim>
                                  </p:childTnLst>
                                </p:cTn>
                              </p:par>
                            </p:childTnLst>
                          </p:cTn>
                        </p:par>
                      </p:childTnLst>
                    </p:cTn>
                  </p:par>
                  <p:par>
                    <p:cTn id="70" fill="hold" nodeType="clickPar">
                      <p:stCondLst>
                        <p:cond delay="indefinite"/>
                        <p:cond evt="onBegin" delay="0">
                          <p:tn val="69"/>
                        </p:cond>
                      </p:stCondLst>
                      <p:childTnLst>
                        <p:par>
                          <p:cTn id="71" fill="hold">
                            <p:stCondLst>
                              <p:cond delay="0"/>
                            </p:stCondLst>
                            <p:childTnLst>
                              <p:par>
                                <p:cTn id="72" presetID="35" presetClass="emph" presetSubtype="0" dur="500" repeatCount="indefinite" fill="hold" grpId="1" nodeType="clickEffect">
                                  <p:stCondLst>
                                    <p:cond delay="0"/>
                                  </p:stCondLst>
                                  <p:childTnLst>
                                    <p:anim calcmode="discrete" valueType="str">
                                      <p:cBhvr>
                                        <p:cTn id="73" dur="500" fill="hold"/>
                                        <p:tgtEl>
                                          <p:spTgt spid="252953"/>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2953" grpId="0"/>
      <p:bldP spid="252953" grpId="1"/>
      <p:bldP spid="252954" grpId="0"/>
      <p:bldP spid="252955"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3954" name="标题 253953"/>
          <p:cNvSpPr>
            <a:spLocks noGrp="1"/>
          </p:cNvSpPr>
          <p:nvPr>
            <p:ph type="title"/>
          </p:nvPr>
        </p:nvSpPr>
        <p:spPr>
          <a:xfrm>
            <a:off x="2700338" y="188913"/>
            <a:ext cx="3959225" cy="503237"/>
          </a:xfrm>
          <a:solidFill>
            <a:schemeClr val="bg1"/>
          </a:solidFill>
        </p:spPr>
        <p:txBody>
          <a:bodyPr anchor="ctr"/>
          <a:lstStyle/>
          <a:p>
            <a:br>
              <a:rPr lang="en-US" altLang="zh-CN" sz="3600">
                <a:latin typeface="Garamond" panose="02020404030301010803" pitchFamily="18" charset="0"/>
              </a:rPr>
            </a:br>
            <a:r>
              <a:rPr lang="en-US" altLang="zh-CN" sz="3600">
                <a:latin typeface="Garamond" panose="02020404030301010803" pitchFamily="18" charset="0"/>
              </a:rPr>
              <a:t>SSRI</a:t>
            </a:r>
            <a:r>
              <a:rPr lang="zh-CN" altLang="en-US" sz="3600">
                <a:latin typeface="Garamond" panose="02020404030301010803" pitchFamily="18" charset="0"/>
              </a:rPr>
              <a:t>的作用机制</a:t>
            </a:r>
            <a:br>
              <a:rPr lang="zh-CN" altLang="en-US">
                <a:latin typeface="Garamond" panose="02020404030301010803" pitchFamily="18" charset="0"/>
              </a:rPr>
            </a:br>
            <a:endParaRPr lang="zh-CN" altLang="en-US" sz="3200">
              <a:latin typeface="Garamond" panose="02020404030301010803" pitchFamily="18" charset="0"/>
            </a:endParaRPr>
          </a:p>
        </p:txBody>
      </p:sp>
      <p:pic>
        <p:nvPicPr>
          <p:cNvPr id="253955" name="内容占位符 253954" descr="IMAGE0045"/>
          <p:cNvPicPr>
            <a:picLocks noGrp="1" noChangeAspect="1"/>
          </p:cNvPicPr>
          <p:nvPr>
            <p:ph sz="half" idx="2"/>
          </p:nvPr>
        </p:nvPicPr>
        <p:blipFill>
          <a:blip r:embed="rId2"/>
          <a:stretch>
            <a:fillRect/>
          </a:stretch>
        </p:blipFill>
        <p:spPr>
          <a:xfrm>
            <a:off x="1517650" y="1412875"/>
            <a:ext cx="5575300" cy="5184775"/>
          </a:xfrm>
        </p:spPr>
      </p:pic>
      <p:sp>
        <p:nvSpPr>
          <p:cNvPr id="253956" name="矩形 253955"/>
          <p:cNvSpPr/>
          <p:nvPr/>
        </p:nvSpPr>
        <p:spPr>
          <a:xfrm>
            <a:off x="2268538" y="4149725"/>
            <a:ext cx="981075" cy="9144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5400">
                <a:solidFill>
                  <a:schemeClr val="tx2"/>
                </a:solidFill>
                <a:latin typeface="方正大黑简体" pitchFamily="65" charset="-122"/>
                <a:ea typeface="方正大黑简体" pitchFamily="65" charset="-122"/>
              </a:rPr>
              <a:t>Ⅹ</a:t>
            </a:r>
          </a:p>
        </p:txBody>
      </p:sp>
      <p:sp>
        <p:nvSpPr>
          <p:cNvPr id="253957" name="圆角矩形标注 253956"/>
          <p:cNvSpPr/>
          <p:nvPr/>
        </p:nvSpPr>
        <p:spPr>
          <a:xfrm>
            <a:off x="250825" y="549275"/>
            <a:ext cx="1512888" cy="792163"/>
          </a:xfrm>
          <a:prstGeom prst="wedgeRoundRectCallout">
            <a:avLst>
              <a:gd name="adj1" fmla="val 99634"/>
              <a:gd name="adj2" fmla="val 332764"/>
              <a:gd name="adj3" fmla="val 16667"/>
            </a:avLst>
          </a:prstGeom>
          <a:solidFill>
            <a:srgbClr val="00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600">
                <a:solidFill>
                  <a:schemeClr val="tx2"/>
                </a:solidFill>
                <a:latin typeface="方正大黑简体" pitchFamily="65" charset="-122"/>
                <a:ea typeface="方正大黑简体" pitchFamily="65" charset="-122"/>
              </a:rPr>
              <a:t>阻断</a:t>
            </a:r>
            <a:r>
              <a:rPr lang="en-US" altLang="zh-CN" sz="1600">
                <a:solidFill>
                  <a:schemeClr val="tx2"/>
                </a:solidFill>
                <a:latin typeface="方正大黑简体" pitchFamily="65" charset="-122"/>
                <a:ea typeface="方正大黑简体" pitchFamily="65" charset="-122"/>
              </a:rPr>
              <a:t>5-HT</a:t>
            </a:r>
            <a:r>
              <a:rPr lang="zh-CN" altLang="en-US" sz="1600">
                <a:solidFill>
                  <a:schemeClr val="tx2"/>
                </a:solidFill>
                <a:latin typeface="方正大黑简体" pitchFamily="65" charset="-122"/>
                <a:ea typeface="方正大黑简体" pitchFamily="65" charset="-122"/>
              </a:rPr>
              <a:t>再</a:t>
            </a:r>
          </a:p>
          <a:p>
            <a:pPr marL="342900" indent="-342900" algn="ctr">
              <a:lnSpc>
                <a:spcPct val="90000"/>
              </a:lnSpc>
              <a:spcBef>
                <a:spcPct val="20000"/>
              </a:spcBef>
            </a:pPr>
            <a:r>
              <a:rPr lang="zh-CN" altLang="en-US" sz="1600">
                <a:solidFill>
                  <a:schemeClr val="tx2"/>
                </a:solidFill>
                <a:latin typeface="方正大黑简体" pitchFamily="65" charset="-122"/>
                <a:ea typeface="方正大黑简体" pitchFamily="65" charset="-122"/>
              </a:rPr>
              <a:t>摄取有选择性</a:t>
            </a:r>
          </a:p>
        </p:txBody>
      </p:sp>
      <p:sp>
        <p:nvSpPr>
          <p:cNvPr id="253958" name="圆角矩形标注 253957"/>
          <p:cNvSpPr/>
          <p:nvPr/>
        </p:nvSpPr>
        <p:spPr>
          <a:xfrm>
            <a:off x="6516688" y="908050"/>
            <a:ext cx="1657350" cy="647700"/>
          </a:xfrm>
          <a:prstGeom prst="wedgeRoundRectCallout">
            <a:avLst>
              <a:gd name="adj1" fmla="val -118486"/>
              <a:gd name="adj2" fmla="val 582843"/>
              <a:gd name="adj3" fmla="val 16667"/>
            </a:avLst>
          </a:prstGeom>
          <a:solidFill>
            <a:srgbClr val="00FFFF"/>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600">
                <a:solidFill>
                  <a:schemeClr val="tx2"/>
                </a:solidFill>
                <a:latin typeface="方正大黑简体" pitchFamily="65" charset="-122"/>
                <a:ea typeface="方正大黑简体" pitchFamily="65" charset="-122"/>
              </a:rPr>
              <a:t>5-HT</a:t>
            </a:r>
            <a:r>
              <a:rPr lang="zh-CN" altLang="en-US" sz="1600">
                <a:solidFill>
                  <a:schemeClr val="tx2"/>
                </a:solidFill>
                <a:latin typeface="方正大黑简体" pitchFamily="65" charset="-122"/>
                <a:ea typeface="方正大黑简体" pitchFamily="65" charset="-122"/>
              </a:rPr>
              <a:t>受体亚型</a:t>
            </a:r>
          </a:p>
          <a:p>
            <a:pPr marL="342900" indent="-342900" algn="ctr">
              <a:lnSpc>
                <a:spcPct val="90000"/>
              </a:lnSpc>
              <a:spcBef>
                <a:spcPct val="20000"/>
              </a:spcBef>
            </a:pPr>
            <a:r>
              <a:rPr lang="zh-CN" altLang="en-US" sz="1600">
                <a:solidFill>
                  <a:schemeClr val="tx2"/>
                </a:solidFill>
                <a:latin typeface="方正大黑简体" pitchFamily="65" charset="-122"/>
                <a:ea typeface="方正大黑简体" pitchFamily="65" charset="-122"/>
              </a:rPr>
              <a:t>兴奋无选择性</a:t>
            </a:r>
          </a:p>
        </p:txBody>
      </p:sp>
      <p:sp>
        <p:nvSpPr>
          <p:cNvPr id="253959" name="椭圆形标注 253958"/>
          <p:cNvSpPr/>
          <p:nvPr/>
        </p:nvSpPr>
        <p:spPr>
          <a:xfrm>
            <a:off x="7164388" y="5300663"/>
            <a:ext cx="1728787" cy="935037"/>
          </a:xfrm>
          <a:prstGeom prst="wedgeEllipseCallout">
            <a:avLst>
              <a:gd name="adj1" fmla="val -205097"/>
              <a:gd name="adj2" fmla="val -39134"/>
            </a:avLst>
          </a:prstGeom>
          <a:solidFill>
            <a:srgbClr val="FF0000">
              <a:alpha val="32001"/>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600" b="1">
                <a:solidFill>
                  <a:schemeClr val="accent2"/>
                </a:solidFill>
                <a:latin typeface="华文细黑" panose="02010600040101010101" pitchFamily="2" charset="-122"/>
                <a:ea typeface="华文细黑" panose="02010600040101010101" pitchFamily="2" charset="-122"/>
              </a:rPr>
              <a:t>恶心</a:t>
            </a:r>
          </a:p>
          <a:p>
            <a:pPr marL="342900" indent="-342900" algn="ctr">
              <a:lnSpc>
                <a:spcPct val="90000"/>
              </a:lnSpc>
              <a:spcBef>
                <a:spcPct val="20000"/>
              </a:spcBef>
            </a:pPr>
            <a:r>
              <a:rPr lang="zh-CN" altLang="en-US" sz="1600" b="1">
                <a:solidFill>
                  <a:schemeClr val="accent2"/>
                </a:solidFill>
                <a:latin typeface="华文细黑" panose="02010600040101010101" pitchFamily="2" charset="-122"/>
                <a:ea typeface="华文细黑" panose="02010600040101010101" pitchFamily="2" charset="-122"/>
              </a:rPr>
              <a:t>胃场道 不适</a:t>
            </a:r>
          </a:p>
        </p:txBody>
      </p:sp>
      <p:sp>
        <p:nvSpPr>
          <p:cNvPr id="253960" name="椭圆形标注 253959"/>
          <p:cNvSpPr/>
          <p:nvPr/>
        </p:nvSpPr>
        <p:spPr>
          <a:xfrm>
            <a:off x="250825" y="5876925"/>
            <a:ext cx="1800225" cy="790575"/>
          </a:xfrm>
          <a:prstGeom prst="wedgeEllipseCallout">
            <a:avLst>
              <a:gd name="adj1" fmla="val 150972"/>
              <a:gd name="adj2" fmla="val -108032"/>
            </a:avLst>
          </a:prstGeom>
          <a:solidFill>
            <a:schemeClr val="tx2">
              <a:alpha val="34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600" b="1">
                <a:solidFill>
                  <a:srgbClr val="0000FF"/>
                </a:solidFill>
                <a:latin typeface="方正大黑简体" pitchFamily="65" charset="-122"/>
                <a:ea typeface="华文细黑" panose="02010600040101010101" pitchFamily="2" charset="-122"/>
              </a:rPr>
              <a:t>性功能障碍</a:t>
            </a:r>
          </a:p>
          <a:p>
            <a:pPr marL="342900" indent="-342900" algn="ctr">
              <a:lnSpc>
                <a:spcPct val="90000"/>
              </a:lnSpc>
              <a:spcBef>
                <a:spcPct val="20000"/>
              </a:spcBef>
            </a:pPr>
            <a:r>
              <a:rPr lang="zh-CN" altLang="en-US" sz="1600" b="1">
                <a:solidFill>
                  <a:srgbClr val="0000FF"/>
                </a:solidFill>
                <a:latin typeface="方正大黑简体" pitchFamily="65" charset="-122"/>
                <a:ea typeface="华文细黑" panose="02010600040101010101" pitchFamily="2" charset="-122"/>
              </a:rPr>
              <a:t>焦虑、激越</a:t>
            </a:r>
            <a:endParaRPr lang="zh-CN" altLang="en-US" sz="1600" b="1">
              <a:solidFill>
                <a:srgbClr val="0000FF"/>
              </a:solidFill>
              <a:latin typeface="方正大黑简体" pitchFamily="65" charset="-122"/>
              <a:ea typeface="华文细黑" panose="02010600040101010101" pitchFamily="2" charset="-122"/>
            </a:endParaRPr>
          </a:p>
        </p:txBody>
      </p:sp>
      <p:sp>
        <p:nvSpPr>
          <p:cNvPr id="253961" name="椭圆形标注 253960"/>
          <p:cNvSpPr/>
          <p:nvPr/>
        </p:nvSpPr>
        <p:spPr>
          <a:xfrm>
            <a:off x="323850" y="4149725"/>
            <a:ext cx="1368425" cy="1079500"/>
          </a:xfrm>
          <a:prstGeom prst="wedgeEllipseCallout">
            <a:avLst>
              <a:gd name="adj1" fmla="val 158120"/>
              <a:gd name="adj2" fmla="val 123676"/>
            </a:avLst>
          </a:prstGeom>
          <a:solidFill>
            <a:srgbClr val="0000FF">
              <a:alpha val="38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800" b="1">
                <a:solidFill>
                  <a:schemeClr val="tx2"/>
                </a:solidFill>
                <a:latin typeface="方正大黑简体" pitchFamily="65" charset="-122"/>
                <a:ea typeface="华文细黑" panose="02010600040101010101" pitchFamily="2" charset="-122"/>
              </a:rPr>
              <a:t>抗抑郁</a:t>
            </a:r>
          </a:p>
          <a:p>
            <a:pPr marL="342900" indent="-342900" algn="ctr">
              <a:lnSpc>
                <a:spcPct val="90000"/>
              </a:lnSpc>
              <a:spcBef>
                <a:spcPct val="20000"/>
              </a:spcBef>
            </a:pPr>
            <a:r>
              <a:rPr lang="zh-CN" altLang="en-US" sz="1800" b="1">
                <a:solidFill>
                  <a:schemeClr val="tx2"/>
                </a:solidFill>
                <a:latin typeface="方正大黑简体" pitchFamily="65" charset="-122"/>
                <a:ea typeface="华文细黑" panose="02010600040101010101" pitchFamily="2" charset="-122"/>
              </a:rPr>
              <a:t>抗焦虑</a:t>
            </a:r>
          </a:p>
        </p:txBody>
      </p:sp>
      <p:sp>
        <p:nvSpPr>
          <p:cNvPr id="253962" name="下箭头 253961"/>
          <p:cNvSpPr/>
          <p:nvPr/>
        </p:nvSpPr>
        <p:spPr>
          <a:xfrm>
            <a:off x="4427538" y="4797425"/>
            <a:ext cx="144462" cy="544513"/>
          </a:xfrm>
          <a:prstGeom prst="downArrow">
            <a:avLst>
              <a:gd name="adj1" fmla="val 50000"/>
              <a:gd name="adj2" fmla="val 94231"/>
            </a:avLst>
          </a:prstGeom>
          <a:solidFill>
            <a:srgbClr val="FF99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3963" name="下箭头 253962"/>
          <p:cNvSpPr/>
          <p:nvPr/>
        </p:nvSpPr>
        <p:spPr>
          <a:xfrm>
            <a:off x="3924300" y="4797425"/>
            <a:ext cx="144463" cy="544513"/>
          </a:xfrm>
          <a:prstGeom prst="downArrow">
            <a:avLst>
              <a:gd name="adj1" fmla="val 50000"/>
              <a:gd name="adj2" fmla="val 94230"/>
            </a:avLst>
          </a:prstGeom>
          <a:solidFill>
            <a:srgbClr val="FF99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3964" name="下箭头 253963"/>
          <p:cNvSpPr/>
          <p:nvPr/>
        </p:nvSpPr>
        <p:spPr>
          <a:xfrm>
            <a:off x="5076825" y="4868863"/>
            <a:ext cx="144463" cy="544512"/>
          </a:xfrm>
          <a:prstGeom prst="downArrow">
            <a:avLst>
              <a:gd name="adj1" fmla="val 50000"/>
              <a:gd name="adj2" fmla="val 94230"/>
            </a:avLst>
          </a:prstGeom>
          <a:solidFill>
            <a:srgbClr val="FF99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53965" name="矩形 253964"/>
          <p:cNvSpPr/>
          <p:nvPr/>
        </p:nvSpPr>
        <p:spPr>
          <a:xfrm>
            <a:off x="4067175" y="2492375"/>
            <a:ext cx="995363" cy="53022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3200" b="1">
                <a:solidFill>
                  <a:srgbClr val="0000FF"/>
                </a:solidFill>
                <a:latin typeface="华文细黑" panose="02010600040101010101" pitchFamily="2" charset="-122"/>
                <a:ea typeface="华文细黑" panose="02010600040101010101" pitchFamily="2" charset="-122"/>
              </a:rPr>
              <a:t>5-HT</a:t>
            </a:r>
          </a:p>
        </p:txBody>
      </p:sp>
      <p:sp>
        <p:nvSpPr>
          <p:cNvPr id="253966" name="爆炸形 2 253965"/>
          <p:cNvSpPr/>
          <p:nvPr/>
        </p:nvSpPr>
        <p:spPr>
          <a:xfrm>
            <a:off x="2555875" y="765175"/>
            <a:ext cx="3817938" cy="1208088"/>
          </a:xfrm>
          <a:prstGeom prst="irregularSeal2">
            <a:avLst/>
          </a:prstGeom>
          <a:solidFill>
            <a:schemeClr val="tx2">
              <a:alpha val="66000"/>
            </a:scheme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3600">
                <a:solidFill>
                  <a:srgbClr val="FFFF00"/>
                </a:solidFill>
                <a:latin typeface="方正大黑简体" pitchFamily="65" charset="-122"/>
                <a:ea typeface="方正大黑简体" pitchFamily="65" charset="-122"/>
              </a:rPr>
              <a:t> </a:t>
            </a:r>
            <a:r>
              <a:rPr lang="zh-CN" altLang="en-US" sz="3600">
                <a:solidFill>
                  <a:srgbClr val="FFFF00"/>
                </a:solidFill>
                <a:latin typeface="方正大黑简体" pitchFamily="65" charset="-122"/>
                <a:ea typeface="方正大黑简体" pitchFamily="65" charset="-122"/>
              </a:rPr>
              <a:t>干净药</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nodeType="withEffect">
                                  <p:stCondLst>
                                    <p:cond delay="0"/>
                                  </p:stCondLst>
                                  <p:childTnLst>
                                    <p:anim calcmode="discrete" valueType="str">
                                      <p:cBhvr>
                                        <p:cTn id="6" dur="500" fill="hold"/>
                                        <p:tgtEl>
                                          <p:spTgt spid="253956">
                                            <p:txEl>
                                              <p:pRg st="0" end="0"/>
                                            </p:txEl>
                                          </p:spTgt>
                                        </p:tgtEl>
                                        <p:attrNameLst>
                                          <p:attrName>style.visibility</p:attrName>
                                        </p:attrNameLst>
                                      </p:cBhvr>
                                      <p:tavLst>
                                        <p:tav tm="0">
                                          <p:val>
                                            <p:strVal val="hidden"/>
                                          </p:val>
                                        </p:tav>
                                        <p:tav tm="50000">
                                          <p:val>
                                            <p:strVal val="visible"/>
                                          </p:val>
                                        </p:tav>
                                      </p:tavLst>
                                    </p:anim>
                                  </p:childTnLst>
                                </p:cTn>
                              </p:par>
                              <p:par>
                                <p:cTn id="7" presetID="47" presetClass="entr" presetSubtype="0" dur="500" repeatCount="indefinite" fill="hold" nodeType="withEffect">
                                  <p:stCondLst>
                                    <p:cond delay="0"/>
                                  </p:stCondLst>
                                  <p:childTnLst>
                                    <p:set>
                                      <p:cBhvr>
                                        <p:cTn id="8" dur="1" fill="hold">
                                          <p:stCondLst>
                                            <p:cond delay="0"/>
                                          </p:stCondLst>
                                        </p:cTn>
                                        <p:tgtEl>
                                          <p:spTgt spid="253964"/>
                                        </p:tgtEl>
                                        <p:attrNameLst>
                                          <p:attrName>style.visibility</p:attrName>
                                        </p:attrNameLst>
                                      </p:cBhvr>
                                      <p:to>
                                        <p:strVal val="visible"/>
                                      </p:to>
                                    </p:set>
                                    <p:animEffect transition="in" filter="fade">
                                      <p:cBhvr>
                                        <p:cTn id="9" dur="500"/>
                                        <p:tgtEl>
                                          <p:spTgt spid="253964"/>
                                        </p:tgtEl>
                                      </p:cBhvr>
                                    </p:animEffect>
                                    <p:anim calcmode="lin" valueType="num">
                                      <p:cBhvr>
                                        <p:cTn id="10" dur="500" fill="hold"/>
                                        <p:tgtEl>
                                          <p:spTgt spid="253964"/>
                                        </p:tgtEl>
                                        <p:attrNameLst>
                                          <p:attrName>ppt_x</p:attrName>
                                        </p:attrNameLst>
                                      </p:cBhvr>
                                      <p:tavLst>
                                        <p:tav tm="0">
                                          <p:val>
                                            <p:strVal val="#ppt_x"/>
                                          </p:val>
                                        </p:tav>
                                        <p:tav tm="100000">
                                          <p:val>
                                            <p:strVal val="#ppt_x"/>
                                          </p:val>
                                        </p:tav>
                                      </p:tavLst>
                                    </p:anim>
                                    <p:anim calcmode="lin" valueType="num">
                                      <p:cBhvr>
                                        <p:cTn id="11" dur="500" fill="hold"/>
                                        <p:tgtEl>
                                          <p:spTgt spid="253964"/>
                                        </p:tgtEl>
                                        <p:attrNameLst>
                                          <p:attrName>ppt_y</p:attrName>
                                        </p:attrNameLst>
                                      </p:cBhvr>
                                      <p:tavLst>
                                        <p:tav tm="0">
                                          <p:val>
                                            <p:strVal val="#ppt_y-.1"/>
                                          </p:val>
                                        </p:tav>
                                        <p:tav tm="100000">
                                          <p:val>
                                            <p:strVal val="#ppt_y"/>
                                          </p:val>
                                        </p:tav>
                                      </p:tavLst>
                                    </p:anim>
                                  </p:childTnLst>
                                </p:cTn>
                              </p:par>
                              <p:par>
                                <p:cTn id="12" presetID="47" presetClass="entr" presetSubtype="0" dur="500" repeatCount="indefinite" fill="hold" nodeType="withEffect">
                                  <p:stCondLst>
                                    <p:cond delay="0"/>
                                  </p:stCondLst>
                                  <p:childTnLst>
                                    <p:set>
                                      <p:cBhvr>
                                        <p:cTn id="13" dur="1" fill="hold">
                                          <p:stCondLst>
                                            <p:cond delay="0"/>
                                          </p:stCondLst>
                                        </p:cTn>
                                        <p:tgtEl>
                                          <p:spTgt spid="253963"/>
                                        </p:tgtEl>
                                        <p:attrNameLst>
                                          <p:attrName>style.visibility</p:attrName>
                                        </p:attrNameLst>
                                      </p:cBhvr>
                                      <p:to>
                                        <p:strVal val="visible"/>
                                      </p:to>
                                    </p:set>
                                    <p:animEffect transition="in" filter="fade">
                                      <p:cBhvr>
                                        <p:cTn id="14" dur="500"/>
                                        <p:tgtEl>
                                          <p:spTgt spid="253963"/>
                                        </p:tgtEl>
                                      </p:cBhvr>
                                    </p:animEffect>
                                    <p:anim calcmode="lin" valueType="num">
                                      <p:cBhvr>
                                        <p:cTn id="15" dur="500" fill="hold"/>
                                        <p:tgtEl>
                                          <p:spTgt spid="253963"/>
                                        </p:tgtEl>
                                        <p:attrNameLst>
                                          <p:attrName>ppt_x</p:attrName>
                                        </p:attrNameLst>
                                      </p:cBhvr>
                                      <p:tavLst>
                                        <p:tav tm="0">
                                          <p:val>
                                            <p:strVal val="#ppt_x"/>
                                          </p:val>
                                        </p:tav>
                                        <p:tav tm="100000">
                                          <p:val>
                                            <p:strVal val="#ppt_x"/>
                                          </p:val>
                                        </p:tav>
                                      </p:tavLst>
                                    </p:anim>
                                    <p:anim calcmode="lin" valueType="num">
                                      <p:cBhvr>
                                        <p:cTn id="16" dur="500" fill="hold"/>
                                        <p:tgtEl>
                                          <p:spTgt spid="253963"/>
                                        </p:tgtEl>
                                        <p:attrNameLst>
                                          <p:attrName>ppt_y</p:attrName>
                                        </p:attrNameLst>
                                      </p:cBhvr>
                                      <p:tavLst>
                                        <p:tav tm="0">
                                          <p:val>
                                            <p:strVal val="#ppt_y-.1"/>
                                          </p:val>
                                        </p:tav>
                                        <p:tav tm="100000">
                                          <p:val>
                                            <p:strVal val="#ppt_y"/>
                                          </p:val>
                                        </p:tav>
                                      </p:tavLst>
                                    </p:anim>
                                  </p:childTnLst>
                                </p:cTn>
                              </p:par>
                              <p:par>
                                <p:cTn id="17" presetID="47" presetClass="entr" presetSubtype="0" dur="500" repeatCount="indefinite" fill="hold" nodeType="withEffect">
                                  <p:stCondLst>
                                    <p:cond delay="0"/>
                                  </p:stCondLst>
                                  <p:childTnLst>
                                    <p:set>
                                      <p:cBhvr>
                                        <p:cTn id="18" dur="1" fill="hold">
                                          <p:stCondLst>
                                            <p:cond delay="0"/>
                                          </p:stCondLst>
                                        </p:cTn>
                                        <p:tgtEl>
                                          <p:spTgt spid="253962"/>
                                        </p:tgtEl>
                                        <p:attrNameLst>
                                          <p:attrName>style.visibility</p:attrName>
                                        </p:attrNameLst>
                                      </p:cBhvr>
                                      <p:to>
                                        <p:strVal val="visible"/>
                                      </p:to>
                                    </p:set>
                                    <p:animEffect transition="in" filter="fade">
                                      <p:cBhvr>
                                        <p:cTn id="19" dur="500"/>
                                        <p:tgtEl>
                                          <p:spTgt spid="253962"/>
                                        </p:tgtEl>
                                      </p:cBhvr>
                                    </p:animEffect>
                                    <p:anim calcmode="lin" valueType="num">
                                      <p:cBhvr>
                                        <p:cTn id="20" dur="500" fill="hold"/>
                                        <p:tgtEl>
                                          <p:spTgt spid="253962"/>
                                        </p:tgtEl>
                                        <p:attrNameLst>
                                          <p:attrName>ppt_x</p:attrName>
                                        </p:attrNameLst>
                                      </p:cBhvr>
                                      <p:tavLst>
                                        <p:tav tm="0">
                                          <p:val>
                                            <p:strVal val="#ppt_x"/>
                                          </p:val>
                                        </p:tav>
                                        <p:tav tm="100000">
                                          <p:val>
                                            <p:strVal val="#ppt_x"/>
                                          </p:val>
                                        </p:tav>
                                      </p:tavLst>
                                    </p:anim>
                                    <p:anim calcmode="lin" valueType="num">
                                      <p:cBhvr>
                                        <p:cTn id="21" dur="500" fill="hold"/>
                                        <p:tgtEl>
                                          <p:spTgt spid="253962"/>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1" presetClass="entr" presetSubtype="0" dur="1" fill="hold" grpId="0" nodeType="clickEffect">
                                  <p:stCondLst>
                                    <p:cond delay="0"/>
                                  </p:stCondLst>
                                  <p:childTnLst>
                                    <p:set>
                                      <p:cBhvr>
                                        <p:cTn id="25" dur="1" fill="hold">
                                          <p:stCondLst>
                                            <p:cond delay="0"/>
                                          </p:stCondLst>
                                        </p:cTn>
                                        <p:tgtEl>
                                          <p:spTgt spid="253957"/>
                                        </p:tgtEl>
                                        <p:attrNameLst>
                                          <p:attrName>style.visibility</p:attrName>
                                        </p:attrNameLst>
                                      </p:cBhvr>
                                      <p:to>
                                        <p:strVal val="visible"/>
                                      </p:to>
                                    </p:set>
                                  </p:childTnLst>
                                </p:cTn>
                              </p:par>
                              <p:par>
                                <p:cTn id="26" presetID="23" presetClass="emph" presetSubtype="0" dur="500" repeatCount="indefinite" fill="hold" grpId="1" nodeType="withEffect">
                                  <p:stCondLst>
                                    <p:cond delay="0"/>
                                  </p:stCondLst>
                                  <p:childTnLst>
                                    <p:animClr clrSpc="hsl" dir="cw">
                                      <p:cBhvr override="childStyle">
                                        <p:cTn id="27" dur="500" fill="hold"/>
                                        <p:tgtEl>
                                          <p:spTgt spid="253957"/>
                                        </p:tgtEl>
                                        <p:attrNameLst>
                                          <p:attrName>style.color</p:attrName>
                                        </p:attrNameLst>
                                      </p:cBhvr>
                                      <p:by>
                                        <p:hsl h="10842353" s="0" l="0"/>
                                      </p:by>
                                    </p:animClr>
                                    <p:animClr clrSpc="hsl" dir="cw">
                                      <p:cBhvr>
                                        <p:cTn id="28" dur="500" fill="hold"/>
                                        <p:tgtEl>
                                          <p:spTgt spid="253957"/>
                                        </p:tgtEl>
                                        <p:attrNameLst>
                                          <p:attrName>fillcolor</p:attrName>
                                        </p:attrNameLst>
                                      </p:cBhvr>
                                      <p:by>
                                        <p:hsl h="10842353" s="0" l="0"/>
                                      </p:by>
                                    </p:animClr>
                                    <p:animClr clrSpc="hsl" dir="cw">
                                      <p:cBhvr>
                                        <p:cTn id="29" dur="500" fill="hold"/>
                                        <p:tgtEl>
                                          <p:spTgt spid="253957"/>
                                        </p:tgtEl>
                                        <p:attrNameLst>
                                          <p:attrName>stroke.color</p:attrName>
                                        </p:attrNameLst>
                                      </p:cBhvr>
                                      <p:by>
                                        <p:hsl h="10842353" s="0" l="0"/>
                                      </p:by>
                                    </p:animClr>
                                    <p:set>
                                      <p:cBhvr>
                                        <p:cTn id="30" dur="500" fill="hold"/>
                                        <p:tgtEl>
                                          <p:spTgt spid="253957"/>
                                        </p:tgtEl>
                                        <p:attrNameLst>
                                          <p:attrName>fill.type</p:attrName>
                                        </p:attrNameLst>
                                      </p:cBhvr>
                                      <p:to>
                                        <p:strVal val="solid"/>
                                      </p:to>
                                    </p:set>
                                  </p:childTnLst>
                                </p:cTn>
                              </p:par>
                            </p:childTnLst>
                          </p:cTn>
                        </p:par>
                      </p:childTnLst>
                    </p:cTn>
                  </p:par>
                  <p:par>
                    <p:cTn id="31" fill="hold" nodeType="clickPar">
                      <p:stCondLst>
                        <p:cond delay="indefinite"/>
                        <p:cond evt="onBegin" delay="0">
                          <p:tn val="30"/>
                        </p:cond>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253958"/>
                                        </p:tgtEl>
                                        <p:attrNameLst>
                                          <p:attrName>style.visibility</p:attrName>
                                        </p:attrNameLst>
                                      </p:cBhvr>
                                      <p:to>
                                        <p:strVal val="visible"/>
                                      </p:to>
                                    </p:se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253961"/>
                                        </p:tgtEl>
                                        <p:attrNameLst>
                                          <p:attrName>style.visibility</p:attrName>
                                        </p:attrNameLst>
                                      </p:cBhvr>
                                      <p:to>
                                        <p:strVal val="visible"/>
                                      </p:to>
                                    </p:set>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1" presetClass="entr" presetSubtype="0" dur="1" fill="hold" grpId="0" nodeType="clickEffect">
                                  <p:stCondLst>
                                    <p:cond delay="0"/>
                                  </p:stCondLst>
                                  <p:childTnLst>
                                    <p:set>
                                      <p:cBhvr>
                                        <p:cTn id="42" dur="1" fill="hold">
                                          <p:stCondLst>
                                            <p:cond delay="0"/>
                                          </p:stCondLst>
                                        </p:cTn>
                                        <p:tgtEl>
                                          <p:spTgt spid="253959"/>
                                        </p:tgtEl>
                                        <p:attrNameLst>
                                          <p:attrName>style.visibility</p:attrName>
                                        </p:attrNameLst>
                                      </p:cBhvr>
                                      <p:to>
                                        <p:strVal val="visible"/>
                                      </p:to>
                                    </p:set>
                                  </p:childTnLst>
                                </p:cTn>
                              </p:par>
                            </p:childTnLst>
                          </p:cTn>
                        </p:par>
                      </p:childTnLst>
                    </p:cTn>
                  </p:par>
                  <p:par>
                    <p:cTn id="43" fill="hold" nodeType="clickPar">
                      <p:stCondLst>
                        <p:cond delay="indefinite"/>
                        <p:cond evt="onBegin" delay="0">
                          <p:tn val="42"/>
                        </p:cond>
                      </p:stCondLst>
                      <p:childTnLst>
                        <p:par>
                          <p:cTn id="44" fill="hold">
                            <p:stCondLst>
                              <p:cond delay="0"/>
                            </p:stCondLst>
                            <p:childTnLst>
                              <p:par>
                                <p:cTn id="45" presetID="1" presetClass="entr" presetSubtype="0" dur="1" fill="hold" grpId="0" nodeType="clickEffect">
                                  <p:stCondLst>
                                    <p:cond delay="0"/>
                                  </p:stCondLst>
                                  <p:childTnLst>
                                    <p:set>
                                      <p:cBhvr>
                                        <p:cTn id="46" dur="1" fill="hold">
                                          <p:stCondLst>
                                            <p:cond delay="0"/>
                                          </p:stCondLst>
                                        </p:cTn>
                                        <p:tgtEl>
                                          <p:spTgt spid="253960"/>
                                        </p:tgtEl>
                                        <p:attrNameLst>
                                          <p:attrName>style.visibility</p:attrName>
                                        </p:attrNameLst>
                                      </p:cBhvr>
                                      <p:to>
                                        <p:strVal val="visible"/>
                                      </p:to>
                                    </p:set>
                                  </p:childTnLst>
                                </p:cTn>
                              </p:par>
                            </p:childTnLst>
                          </p:cTn>
                        </p:par>
                      </p:childTnLst>
                    </p:cTn>
                  </p:par>
                  <p:par>
                    <p:cTn id="47" fill="hold" nodeType="clickPar">
                      <p:stCondLst>
                        <p:cond delay="indefinite"/>
                        <p:cond evt="onBegin" delay="0">
                          <p:tn val="46"/>
                        </p:cond>
                      </p:stCondLst>
                      <p:childTnLst>
                        <p:par>
                          <p:cTn id="48" fill="hold">
                            <p:stCondLst>
                              <p:cond delay="0"/>
                            </p:stCondLst>
                            <p:childTnLst>
                              <p:par>
                                <p:cTn id="49" presetID="2" presetClass="entr" presetSubtype="4" dur="500" fill="hold" grpId="0" nodeType="clickEffect">
                                  <p:stCondLst>
                                    <p:cond delay="0"/>
                                  </p:stCondLst>
                                  <p:childTnLst>
                                    <p:set>
                                      <p:cBhvr>
                                        <p:cTn id="50" dur="1" fill="hold">
                                          <p:stCondLst>
                                            <p:cond delay="0"/>
                                          </p:stCondLst>
                                        </p:cTn>
                                        <p:tgtEl>
                                          <p:spTgt spid="253966"/>
                                        </p:tgtEl>
                                        <p:attrNameLst>
                                          <p:attrName>style.visibility</p:attrName>
                                        </p:attrNameLst>
                                      </p:cBhvr>
                                      <p:to>
                                        <p:strVal val="visible"/>
                                      </p:to>
                                    </p:set>
                                    <p:anim calcmode="lin" valueType="num">
                                      <p:cBhvr additive="base">
                                        <p:cTn id="51" dur="500" fill="hold"/>
                                        <p:tgtEl>
                                          <p:spTgt spid="253966"/>
                                        </p:tgtEl>
                                        <p:attrNameLst>
                                          <p:attrName>ppt_x</p:attrName>
                                        </p:attrNameLst>
                                      </p:cBhvr>
                                      <p:tavLst>
                                        <p:tav tm="0">
                                          <p:val>
                                            <p:strVal val="#ppt_x"/>
                                          </p:val>
                                        </p:tav>
                                        <p:tav tm="100000">
                                          <p:val>
                                            <p:strVal val="#ppt_x"/>
                                          </p:val>
                                        </p:tav>
                                      </p:tavLst>
                                    </p:anim>
                                    <p:anim calcmode="lin" valueType="num">
                                      <p:cBhvr additive="base">
                                        <p:cTn id="52" dur="500" fill="hold"/>
                                        <p:tgtEl>
                                          <p:spTgt spid="253966"/>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35" presetClass="emph" presetSubtype="0" dur="500" repeatCount="indefinite" fill="hold" grpId="1" nodeType="clickEffect">
                                  <p:stCondLst>
                                    <p:cond delay="0"/>
                                  </p:stCondLst>
                                  <p:childTnLst>
                                    <p:anim calcmode="discrete" valueType="str">
                                      <p:cBhvr>
                                        <p:cTn id="56" dur="500" fill="hold"/>
                                        <p:tgtEl>
                                          <p:spTgt spid="253966"/>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957" grpId="0"/>
      <p:bldP spid="253957" grpId="1"/>
      <p:bldP spid="253958" grpId="0"/>
      <p:bldP spid="253959" grpId="0"/>
      <p:bldP spid="253960" grpId="0"/>
      <p:bldP spid="253961" grpId="0"/>
      <p:bldP spid="253966" grpId="0"/>
      <p:bldP spid="253966" grpId="1"/>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66242" name="标题 266241" descr="Figure03"/>
          <p:cNvPicPr>
            <a:picLocks noGrp="1" noChangeAspect="1"/>
          </p:cNvPicPr>
          <p:nvPr>
            <p:ph type="title"/>
          </p:nvPr>
        </p:nvPicPr>
        <p:blipFill>
          <a:blip r:embed="rId2"/>
          <a:stretch>
            <a:fillRect/>
          </a:stretch>
        </p:blipFill>
        <p:spPr>
          <a:xfrm>
            <a:off x="2473325" y="100013"/>
            <a:ext cx="4762500" cy="6858000"/>
          </a:xfrm>
        </p:spPr>
      </p:pic>
      <p:sp>
        <p:nvSpPr>
          <p:cNvPr id="266243" name="椭圆形标注 266242"/>
          <p:cNvSpPr/>
          <p:nvPr/>
        </p:nvSpPr>
        <p:spPr>
          <a:xfrm>
            <a:off x="250825" y="2133600"/>
            <a:ext cx="1441450" cy="647700"/>
          </a:xfrm>
          <a:prstGeom prst="wedgeEllipseCallout">
            <a:avLst>
              <a:gd name="adj1" fmla="val 235352"/>
              <a:gd name="adj2" fmla="val -165194"/>
            </a:avLst>
          </a:prstGeom>
          <a:solidFill>
            <a:schemeClr val="tx2">
              <a:alpha val="71001"/>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600">
                <a:solidFill>
                  <a:srgbClr val="FFFF00"/>
                </a:solidFill>
                <a:latin typeface="方正大黑简体" pitchFamily="65" charset="-122"/>
                <a:ea typeface="方正大黑简体" pitchFamily="65" charset="-122"/>
              </a:rPr>
              <a:t>异构点位</a:t>
            </a:r>
          </a:p>
        </p:txBody>
      </p:sp>
      <p:sp>
        <p:nvSpPr>
          <p:cNvPr id="266244" name="椭圆形标注 266243"/>
          <p:cNvSpPr/>
          <p:nvPr/>
        </p:nvSpPr>
        <p:spPr>
          <a:xfrm>
            <a:off x="7235825" y="1700213"/>
            <a:ext cx="1584325" cy="609600"/>
          </a:xfrm>
          <a:prstGeom prst="wedgeEllipseCallout">
            <a:avLst>
              <a:gd name="adj1" fmla="val -169639"/>
              <a:gd name="adj2" fmla="val -104690"/>
            </a:avLst>
          </a:prstGeom>
          <a:solidFill>
            <a:schemeClr val="tx2">
              <a:alpha val="74001"/>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600">
                <a:solidFill>
                  <a:srgbClr val="FFFF00"/>
                </a:solidFill>
                <a:latin typeface="方正大黑简体" pitchFamily="65" charset="-122"/>
                <a:ea typeface="方正大黑简体" pitchFamily="65" charset="-122"/>
              </a:rPr>
              <a:t>基本点位</a:t>
            </a:r>
          </a:p>
        </p:txBody>
      </p:sp>
      <p:sp>
        <p:nvSpPr>
          <p:cNvPr id="266245" name="文本框 266244"/>
          <p:cNvSpPr txBox="1"/>
          <p:nvPr/>
        </p:nvSpPr>
        <p:spPr>
          <a:xfrm flipV="1">
            <a:off x="2989263" y="3933825"/>
            <a:ext cx="3527425" cy="1771650"/>
          </a:xfrm>
          <a:prstGeom prst="rect">
            <a:avLst/>
          </a:prstGeom>
          <a:solidFill>
            <a:srgbClr val="00FFFF">
              <a:alpha val="23000"/>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spcBef>
                <a:spcPct val="20000"/>
              </a:spcBef>
              <a:buClr>
                <a:srgbClr val="E75200"/>
              </a:buClr>
              <a:buFont typeface="Wingdings" panose="05000000000000000000" pitchFamily="2" charset="2"/>
              <a:buNone/>
            </a:pPr>
            <a:endParaRPr lang="zh-CN" altLang="en-GB">
              <a:latin typeface="Batang" panose="02030600000101010101" pitchFamily="18" charset="-127"/>
              <a:ea typeface="Batang" panose="02030600000101010101" pitchFamily="18" charset="-127"/>
            </a:endParaRPr>
          </a:p>
          <a:p>
            <a:pPr eaLnBrk="0" hangingPunct="0">
              <a:spcBef>
                <a:spcPct val="20000"/>
              </a:spcBef>
              <a:buClr>
                <a:srgbClr val="E75200"/>
              </a:buClr>
              <a:buFont typeface="Wingdings" panose="05000000000000000000" pitchFamily="2" charset="2"/>
              <a:buNone/>
            </a:pPr>
            <a:endParaRPr lang="zh-CN" altLang="en-GB">
              <a:latin typeface="Batang" panose="02030600000101010101" pitchFamily="18" charset="-127"/>
              <a:ea typeface="Batang" panose="02030600000101010101" pitchFamily="18" charset="-127"/>
            </a:endParaRPr>
          </a:p>
          <a:p>
            <a:pPr eaLnBrk="0" hangingPunct="0">
              <a:spcBef>
                <a:spcPct val="20000"/>
              </a:spcBef>
              <a:buClr>
                <a:srgbClr val="E75200"/>
              </a:buClr>
              <a:buFont typeface="Wingdings" panose="05000000000000000000" pitchFamily="2" charset="2"/>
              <a:buNone/>
            </a:pPr>
            <a:endParaRPr lang="zh-CN" altLang="en-GB">
              <a:latin typeface="Batang" panose="02030600000101010101" pitchFamily="18" charset="-127"/>
              <a:ea typeface="Batang" panose="02030600000101010101" pitchFamily="18" charset="-127"/>
            </a:endParaRPr>
          </a:p>
          <a:p>
            <a:pPr eaLnBrk="0" hangingPunct="0">
              <a:spcBef>
                <a:spcPct val="20000"/>
              </a:spcBef>
              <a:buClr>
                <a:srgbClr val="E75200"/>
              </a:buClr>
              <a:buFont typeface="Wingdings" panose="05000000000000000000" pitchFamily="2" charset="2"/>
              <a:buNone/>
            </a:pPr>
            <a:endParaRPr lang="zh-CN" altLang="en-GB">
              <a:latin typeface="Batang" panose="02030600000101010101" pitchFamily="18" charset="-127"/>
              <a:ea typeface="Batang" panose="02030600000101010101" pitchFamily="18" charset="-127"/>
            </a:endParaRPr>
          </a:p>
        </p:txBody>
      </p:sp>
      <p:sp>
        <p:nvSpPr>
          <p:cNvPr id="266246" name="文本框 266245"/>
          <p:cNvSpPr txBox="1"/>
          <p:nvPr/>
        </p:nvSpPr>
        <p:spPr>
          <a:xfrm flipV="1">
            <a:off x="2987675" y="2276475"/>
            <a:ext cx="3600450" cy="1544638"/>
          </a:xfrm>
          <a:prstGeom prst="rect">
            <a:avLst/>
          </a:prstGeom>
          <a:solidFill>
            <a:srgbClr val="FF9900">
              <a:alpha val="35001"/>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spcBef>
                <a:spcPct val="20000"/>
              </a:spcBef>
              <a:buClr>
                <a:srgbClr val="E75200"/>
              </a:buClr>
              <a:buFont typeface="Wingdings" panose="05000000000000000000" pitchFamily="2" charset="2"/>
              <a:buNone/>
            </a:pPr>
            <a:endParaRPr lang="zh-CN" altLang="en-GB" sz="2800">
              <a:latin typeface="Batang" panose="02030600000101010101" pitchFamily="18" charset="-127"/>
              <a:ea typeface="Batang" panose="02030600000101010101" pitchFamily="18" charset="-127"/>
            </a:endParaRPr>
          </a:p>
          <a:p>
            <a:pPr eaLnBrk="0" hangingPunct="0">
              <a:spcBef>
                <a:spcPct val="20000"/>
              </a:spcBef>
              <a:buClr>
                <a:srgbClr val="E75200"/>
              </a:buClr>
              <a:buFont typeface="Wingdings" panose="05000000000000000000" pitchFamily="2" charset="2"/>
              <a:buNone/>
            </a:pPr>
            <a:endParaRPr lang="zh-CN" altLang="en-GB" sz="2800">
              <a:latin typeface="Batang" panose="02030600000101010101" pitchFamily="18" charset="-127"/>
              <a:ea typeface="Batang" panose="02030600000101010101" pitchFamily="18" charset="-127"/>
            </a:endParaRPr>
          </a:p>
          <a:p>
            <a:pPr eaLnBrk="0" hangingPunct="0">
              <a:spcBef>
                <a:spcPct val="20000"/>
              </a:spcBef>
              <a:buClr>
                <a:srgbClr val="E75200"/>
              </a:buClr>
              <a:buFont typeface="Wingdings" panose="05000000000000000000" pitchFamily="2" charset="2"/>
              <a:buNone/>
            </a:pPr>
            <a:endParaRPr lang="zh-CN" altLang="en-GB" sz="2800">
              <a:latin typeface="Batang" panose="02030600000101010101" pitchFamily="18" charset="-127"/>
              <a:ea typeface="Batang" panose="02030600000101010101" pitchFamily="18" charset="-127"/>
            </a:endParaRPr>
          </a:p>
        </p:txBody>
      </p:sp>
      <p:sp>
        <p:nvSpPr>
          <p:cNvPr id="266247" name="文本框 266246"/>
          <p:cNvSpPr txBox="1"/>
          <p:nvPr/>
        </p:nvSpPr>
        <p:spPr>
          <a:xfrm flipV="1">
            <a:off x="2987675" y="263525"/>
            <a:ext cx="3600450" cy="1771650"/>
          </a:xfrm>
          <a:prstGeom prst="rect">
            <a:avLst/>
          </a:prstGeom>
          <a:solidFill>
            <a:srgbClr val="FFFF00">
              <a:alpha val="31000"/>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spcBef>
                <a:spcPct val="20000"/>
              </a:spcBef>
              <a:buClr>
                <a:srgbClr val="E75200"/>
              </a:buClr>
              <a:buFont typeface="Wingdings" panose="05000000000000000000" pitchFamily="2" charset="2"/>
              <a:buNone/>
            </a:pPr>
            <a:endParaRPr lang="zh-CN" altLang="en-GB">
              <a:latin typeface="Batang" panose="02030600000101010101" pitchFamily="18" charset="-127"/>
              <a:ea typeface="Batang" panose="02030600000101010101" pitchFamily="18" charset="-127"/>
            </a:endParaRPr>
          </a:p>
          <a:p>
            <a:pPr eaLnBrk="0" hangingPunct="0">
              <a:spcBef>
                <a:spcPct val="20000"/>
              </a:spcBef>
              <a:buClr>
                <a:srgbClr val="E75200"/>
              </a:buClr>
              <a:buFont typeface="Wingdings" panose="05000000000000000000" pitchFamily="2" charset="2"/>
              <a:buNone/>
            </a:pPr>
            <a:endParaRPr lang="zh-CN" altLang="en-GB">
              <a:latin typeface="Batang" panose="02030600000101010101" pitchFamily="18" charset="-127"/>
              <a:ea typeface="Batang" panose="02030600000101010101" pitchFamily="18" charset="-127"/>
            </a:endParaRPr>
          </a:p>
          <a:p>
            <a:pPr eaLnBrk="0" hangingPunct="0">
              <a:spcBef>
                <a:spcPct val="20000"/>
              </a:spcBef>
              <a:buClr>
                <a:srgbClr val="E75200"/>
              </a:buClr>
              <a:buFont typeface="Wingdings" panose="05000000000000000000" pitchFamily="2" charset="2"/>
              <a:buNone/>
            </a:pPr>
            <a:endParaRPr lang="zh-CN" altLang="en-GB">
              <a:latin typeface="Batang" panose="02030600000101010101" pitchFamily="18" charset="-127"/>
              <a:ea typeface="Batang" panose="02030600000101010101" pitchFamily="18" charset="-127"/>
            </a:endParaRPr>
          </a:p>
          <a:p>
            <a:pPr eaLnBrk="0" hangingPunct="0">
              <a:spcBef>
                <a:spcPct val="20000"/>
              </a:spcBef>
              <a:buClr>
                <a:srgbClr val="E75200"/>
              </a:buClr>
              <a:buFont typeface="Wingdings" panose="05000000000000000000" pitchFamily="2" charset="2"/>
              <a:buNone/>
            </a:pPr>
            <a:endParaRPr lang="zh-CN" altLang="en-GB">
              <a:latin typeface="Batang" panose="02030600000101010101" pitchFamily="18" charset="-127"/>
              <a:ea typeface="Batang" panose="02030600000101010101" pitchFamily="18" charset="-127"/>
            </a:endParaRPr>
          </a:p>
        </p:txBody>
      </p:sp>
      <p:sp>
        <p:nvSpPr>
          <p:cNvPr id="266248" name="矩形 266247"/>
          <p:cNvSpPr/>
          <p:nvPr/>
        </p:nvSpPr>
        <p:spPr>
          <a:xfrm>
            <a:off x="2124075" y="4076700"/>
            <a:ext cx="1555750" cy="36671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1800">
                <a:solidFill>
                  <a:srgbClr val="0000FF"/>
                </a:solidFill>
                <a:latin typeface="方正大黑简体" pitchFamily="65" charset="-122"/>
                <a:ea typeface="方正大黑简体" pitchFamily="65" charset="-122"/>
              </a:rPr>
              <a:t>艾司西酞普兰</a:t>
            </a:r>
          </a:p>
        </p:txBody>
      </p:sp>
      <p:sp>
        <p:nvSpPr>
          <p:cNvPr id="266249" name="矩形 266248"/>
          <p:cNvSpPr/>
          <p:nvPr/>
        </p:nvSpPr>
        <p:spPr>
          <a:xfrm>
            <a:off x="2339975" y="2349500"/>
            <a:ext cx="1098550" cy="36671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1800">
                <a:solidFill>
                  <a:srgbClr val="0000FF"/>
                </a:solidFill>
                <a:latin typeface="方正大黑简体" pitchFamily="65" charset="-122"/>
                <a:ea typeface="方正大黑简体" pitchFamily="65" charset="-122"/>
              </a:rPr>
              <a:t>西酞普兰</a:t>
            </a:r>
          </a:p>
        </p:txBody>
      </p:sp>
      <p:sp>
        <p:nvSpPr>
          <p:cNvPr id="266250" name="矩形 266249"/>
          <p:cNvSpPr/>
          <p:nvPr/>
        </p:nvSpPr>
        <p:spPr>
          <a:xfrm>
            <a:off x="2627313" y="404813"/>
            <a:ext cx="869950" cy="366712"/>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1800">
                <a:solidFill>
                  <a:srgbClr val="0000FF"/>
                </a:solidFill>
                <a:latin typeface="方正大黑简体" pitchFamily="65" charset="-122"/>
                <a:ea typeface="方正大黑简体" pitchFamily="65" charset="-122"/>
              </a:rPr>
              <a:t>无抑制</a:t>
            </a:r>
          </a:p>
        </p:txBody>
      </p:sp>
      <p:sp>
        <p:nvSpPr>
          <p:cNvPr id="266251" name="十字星 266250"/>
          <p:cNvSpPr/>
          <p:nvPr/>
        </p:nvSpPr>
        <p:spPr>
          <a:xfrm>
            <a:off x="4643438" y="5157788"/>
            <a:ext cx="144462"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52" name="十字星 266251"/>
          <p:cNvSpPr/>
          <p:nvPr/>
        </p:nvSpPr>
        <p:spPr>
          <a:xfrm>
            <a:off x="4716463" y="5013325"/>
            <a:ext cx="144462" cy="195263"/>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53" name="十字星 266252"/>
          <p:cNvSpPr/>
          <p:nvPr/>
        </p:nvSpPr>
        <p:spPr>
          <a:xfrm>
            <a:off x="4932363" y="5084763"/>
            <a:ext cx="144462"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54" name="十字星 266253"/>
          <p:cNvSpPr/>
          <p:nvPr/>
        </p:nvSpPr>
        <p:spPr>
          <a:xfrm>
            <a:off x="4643438" y="5300663"/>
            <a:ext cx="144462"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55" name="十字星 266254"/>
          <p:cNvSpPr/>
          <p:nvPr/>
        </p:nvSpPr>
        <p:spPr>
          <a:xfrm>
            <a:off x="4932363" y="5300663"/>
            <a:ext cx="144462"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56" name="十字星 266255"/>
          <p:cNvSpPr/>
          <p:nvPr/>
        </p:nvSpPr>
        <p:spPr>
          <a:xfrm>
            <a:off x="4500563" y="5157788"/>
            <a:ext cx="144462"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57" name="十字星 266256"/>
          <p:cNvSpPr/>
          <p:nvPr/>
        </p:nvSpPr>
        <p:spPr>
          <a:xfrm>
            <a:off x="4787900" y="3500438"/>
            <a:ext cx="142875"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58" name="十字星 266257"/>
          <p:cNvSpPr/>
          <p:nvPr/>
        </p:nvSpPr>
        <p:spPr>
          <a:xfrm>
            <a:off x="4643438" y="3357563"/>
            <a:ext cx="144462"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59" name="十字星 266258"/>
          <p:cNvSpPr/>
          <p:nvPr/>
        </p:nvSpPr>
        <p:spPr>
          <a:xfrm>
            <a:off x="4787900" y="3357563"/>
            <a:ext cx="144463"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0" name="十字星 266259"/>
          <p:cNvSpPr/>
          <p:nvPr/>
        </p:nvSpPr>
        <p:spPr>
          <a:xfrm>
            <a:off x="5003800" y="3357563"/>
            <a:ext cx="144463"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1" name="十字星 266260"/>
          <p:cNvSpPr/>
          <p:nvPr/>
        </p:nvSpPr>
        <p:spPr>
          <a:xfrm>
            <a:off x="4787900" y="1628775"/>
            <a:ext cx="144463" cy="195263"/>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2" name="十字星 266261"/>
          <p:cNvSpPr/>
          <p:nvPr/>
        </p:nvSpPr>
        <p:spPr>
          <a:xfrm>
            <a:off x="4787900" y="5157788"/>
            <a:ext cx="144463"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3" name="十字星 266262"/>
          <p:cNvSpPr/>
          <p:nvPr/>
        </p:nvSpPr>
        <p:spPr>
          <a:xfrm>
            <a:off x="4787900" y="5373688"/>
            <a:ext cx="144463"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4" name="十字星 266263"/>
          <p:cNvSpPr/>
          <p:nvPr/>
        </p:nvSpPr>
        <p:spPr>
          <a:xfrm>
            <a:off x="4859338" y="4941888"/>
            <a:ext cx="144462"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5" name="十字星 266264"/>
          <p:cNvSpPr/>
          <p:nvPr/>
        </p:nvSpPr>
        <p:spPr>
          <a:xfrm>
            <a:off x="4716463" y="3284538"/>
            <a:ext cx="144462"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6" name="十字星 266265"/>
          <p:cNvSpPr/>
          <p:nvPr/>
        </p:nvSpPr>
        <p:spPr>
          <a:xfrm>
            <a:off x="4932363" y="3213100"/>
            <a:ext cx="144462" cy="195263"/>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7" name="十字星 266266"/>
          <p:cNvSpPr/>
          <p:nvPr/>
        </p:nvSpPr>
        <p:spPr>
          <a:xfrm>
            <a:off x="5076825" y="5157788"/>
            <a:ext cx="144463" cy="195262"/>
          </a:xfrm>
          <a:prstGeom prst="star4">
            <a:avLst>
              <a:gd name="adj" fmla="val 12500"/>
            </a:avLst>
          </a:prstGeom>
          <a:solidFill>
            <a:srgbClr val="FF0000"/>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endParaRPr sz="1200">
              <a:latin typeface="方正大黑简体" pitchFamily="65" charset="-122"/>
              <a:ea typeface="方正大黑简体" pitchFamily="65" charset="-122"/>
            </a:endParaRPr>
          </a:p>
        </p:txBody>
      </p:sp>
      <p:sp>
        <p:nvSpPr>
          <p:cNvPr id="266268" name="矩形 266267"/>
          <p:cNvSpPr/>
          <p:nvPr/>
        </p:nvSpPr>
        <p:spPr>
          <a:xfrm>
            <a:off x="4787900" y="4249738"/>
            <a:ext cx="692150" cy="7016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4000">
                <a:solidFill>
                  <a:schemeClr val="tx2"/>
                </a:solidFill>
                <a:latin typeface="方正细黑一简体" pitchFamily="2" charset="-122"/>
                <a:ea typeface="方正细黑一简体" pitchFamily="2" charset="-122"/>
              </a:rPr>
              <a:t>×</a:t>
            </a:r>
          </a:p>
        </p:txBody>
      </p:sp>
      <p:sp>
        <p:nvSpPr>
          <p:cNvPr id="266269" name="矩形 266268"/>
          <p:cNvSpPr/>
          <p:nvPr/>
        </p:nvSpPr>
        <p:spPr>
          <a:xfrm>
            <a:off x="4211638" y="4292600"/>
            <a:ext cx="692150" cy="7016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4000">
                <a:solidFill>
                  <a:schemeClr val="tx2"/>
                </a:solidFill>
                <a:latin typeface="方正细黑一简体" pitchFamily="2" charset="-122"/>
                <a:ea typeface="方正细黑一简体" pitchFamily="2" charset="-122"/>
              </a:rPr>
              <a:t>×</a:t>
            </a:r>
          </a:p>
        </p:txBody>
      </p:sp>
      <p:sp>
        <p:nvSpPr>
          <p:cNvPr id="266270" name="矩形 266269"/>
          <p:cNvSpPr/>
          <p:nvPr/>
        </p:nvSpPr>
        <p:spPr>
          <a:xfrm>
            <a:off x="4787900" y="2636838"/>
            <a:ext cx="692150" cy="7016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zh-CN" sz="4000">
                <a:solidFill>
                  <a:schemeClr val="tx2"/>
                </a:solidFill>
                <a:latin typeface="方正细黑一简体" pitchFamily="2" charset="-122"/>
                <a:ea typeface="方正细黑一简体" pitchFamily="2" charset="-122"/>
              </a:rPr>
              <a:t>×</a:t>
            </a:r>
          </a:p>
        </p:txBody>
      </p:sp>
      <p:sp>
        <p:nvSpPr>
          <p:cNvPr id="266271" name="矩形 266270"/>
          <p:cNvSpPr/>
          <p:nvPr/>
        </p:nvSpPr>
        <p:spPr>
          <a:xfrm>
            <a:off x="4865688" y="992188"/>
            <a:ext cx="641350" cy="6413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en-US" sz="3600">
                <a:solidFill>
                  <a:schemeClr val="tx2"/>
                </a:solidFill>
                <a:latin typeface="华文细黑" panose="02010600040101010101" pitchFamily="2" charset="-122"/>
                <a:ea typeface="华文细黑" panose="02010600040101010101" pitchFamily="2" charset="-122"/>
              </a:rPr>
              <a:t>√</a:t>
            </a:r>
          </a:p>
        </p:txBody>
      </p:sp>
      <p:sp>
        <p:nvSpPr>
          <p:cNvPr id="266272" name="矩形 266271"/>
          <p:cNvSpPr/>
          <p:nvPr/>
        </p:nvSpPr>
        <p:spPr>
          <a:xfrm>
            <a:off x="4067175" y="1009650"/>
            <a:ext cx="641350" cy="6413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en-US" sz="3600">
                <a:solidFill>
                  <a:schemeClr val="tx2"/>
                </a:solidFill>
                <a:latin typeface="华文细黑" panose="02010600040101010101" pitchFamily="2" charset="-122"/>
                <a:ea typeface="华文细黑" panose="02010600040101010101" pitchFamily="2" charset="-122"/>
              </a:rPr>
              <a:t>√</a:t>
            </a:r>
          </a:p>
        </p:txBody>
      </p:sp>
      <p:sp>
        <p:nvSpPr>
          <p:cNvPr id="266273" name="矩形 266272"/>
          <p:cNvSpPr/>
          <p:nvPr/>
        </p:nvSpPr>
        <p:spPr>
          <a:xfrm>
            <a:off x="4211638" y="2744788"/>
            <a:ext cx="641350" cy="6413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US" altLang="en-US" sz="3600">
                <a:solidFill>
                  <a:schemeClr val="tx2"/>
                </a:solidFill>
                <a:latin typeface="华文细黑" panose="02010600040101010101" pitchFamily="2" charset="-122"/>
                <a:ea typeface="华文细黑" panose="02010600040101010101" pitchFamily="2" charset="-122"/>
              </a:rPr>
              <a:t>√</a:t>
            </a:r>
          </a:p>
        </p:txBody>
      </p:sp>
      <p:sp>
        <p:nvSpPr>
          <p:cNvPr id="266274" name="矩形 266273"/>
          <p:cNvSpPr/>
          <p:nvPr/>
        </p:nvSpPr>
        <p:spPr>
          <a:xfrm>
            <a:off x="250825" y="4797425"/>
            <a:ext cx="2927350" cy="585788"/>
          </a:xfrm>
          <a:prstGeom prst="rect">
            <a:avLst/>
          </a:prstGeom>
          <a:solidFill>
            <a:srgbClr val="FFFF00"/>
          </a:solid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3600">
                <a:solidFill>
                  <a:schemeClr val="tx2"/>
                </a:solidFill>
                <a:latin typeface="方正大黑简体" pitchFamily="65" charset="-122"/>
                <a:ea typeface="方正大黑简体" pitchFamily="65" charset="-122"/>
              </a:rPr>
              <a:t>艾司西酞普兰</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grpId="0" nodeType="withEffect">
                                  <p:stCondLst>
                                    <p:cond delay="0"/>
                                  </p:stCondLst>
                                  <p:childTnLst>
                                    <p:anim calcmode="discrete" valueType="str">
                                      <p:cBhvr>
                                        <p:cTn id="6" dur="500" fill="hold"/>
                                        <p:tgtEl>
                                          <p:spTgt spid="266251"/>
                                        </p:tgtEl>
                                        <p:attrNameLst>
                                          <p:attrName>style.visibility</p:attrName>
                                        </p:attrNameLst>
                                      </p:cBhvr>
                                      <p:tavLst>
                                        <p:tav tm="0">
                                          <p:val>
                                            <p:strVal val="hidden"/>
                                          </p:val>
                                        </p:tav>
                                        <p:tav tm="50000">
                                          <p:val>
                                            <p:strVal val="visible"/>
                                          </p:val>
                                        </p:tav>
                                      </p:tavLst>
                                    </p:anim>
                                  </p:childTnLst>
                                </p:cTn>
                              </p:par>
                              <p:par>
                                <p:cTn id="7" presetID="35" presetClass="emph" presetSubtype="0" dur="500" repeatCount="indefinite" fill="hold" grpId="0" nodeType="withEffect">
                                  <p:stCondLst>
                                    <p:cond delay="0"/>
                                  </p:stCondLst>
                                  <p:childTnLst>
                                    <p:anim calcmode="discrete" valueType="str">
                                      <p:cBhvr>
                                        <p:cTn id="8" dur="500" fill="hold"/>
                                        <p:tgtEl>
                                          <p:spTgt spid="266252"/>
                                        </p:tgtEl>
                                        <p:attrNameLst>
                                          <p:attrName>style.visibility</p:attrName>
                                        </p:attrNameLst>
                                      </p:cBhvr>
                                      <p:tavLst>
                                        <p:tav tm="0">
                                          <p:val>
                                            <p:strVal val="hidden"/>
                                          </p:val>
                                        </p:tav>
                                        <p:tav tm="50000">
                                          <p:val>
                                            <p:strVal val="visible"/>
                                          </p:val>
                                        </p:tav>
                                      </p:tavLst>
                                    </p:anim>
                                  </p:childTnLst>
                                </p:cTn>
                              </p:par>
                              <p:par>
                                <p:cTn id="9" presetID="35" presetClass="emph" presetSubtype="0" dur="500" repeatCount="indefinite" fill="hold" grpId="0" nodeType="withEffect">
                                  <p:stCondLst>
                                    <p:cond delay="0"/>
                                  </p:stCondLst>
                                  <p:childTnLst>
                                    <p:anim calcmode="discrete" valueType="str">
                                      <p:cBhvr>
                                        <p:cTn id="10" dur="500" fill="hold"/>
                                        <p:tgtEl>
                                          <p:spTgt spid="266253"/>
                                        </p:tgtEl>
                                        <p:attrNameLst>
                                          <p:attrName>style.visibility</p:attrName>
                                        </p:attrNameLst>
                                      </p:cBhvr>
                                      <p:tavLst>
                                        <p:tav tm="0">
                                          <p:val>
                                            <p:strVal val="hidden"/>
                                          </p:val>
                                        </p:tav>
                                        <p:tav tm="50000">
                                          <p:val>
                                            <p:strVal val="visible"/>
                                          </p:val>
                                        </p:tav>
                                      </p:tavLst>
                                    </p:anim>
                                  </p:childTnLst>
                                </p:cTn>
                              </p:par>
                              <p:par>
                                <p:cTn id="11" presetID="35" presetClass="emph" presetSubtype="0" dur="500" repeatCount="indefinite" fill="hold" grpId="0" nodeType="withEffect">
                                  <p:stCondLst>
                                    <p:cond delay="0"/>
                                  </p:stCondLst>
                                  <p:childTnLst>
                                    <p:anim calcmode="discrete" valueType="str">
                                      <p:cBhvr>
                                        <p:cTn id="12" dur="500" fill="hold"/>
                                        <p:tgtEl>
                                          <p:spTgt spid="266254"/>
                                        </p:tgtEl>
                                        <p:attrNameLst>
                                          <p:attrName>style.visibility</p:attrName>
                                        </p:attrNameLst>
                                      </p:cBhvr>
                                      <p:tavLst>
                                        <p:tav tm="0">
                                          <p:val>
                                            <p:strVal val="hidden"/>
                                          </p:val>
                                        </p:tav>
                                        <p:tav tm="50000">
                                          <p:val>
                                            <p:strVal val="visible"/>
                                          </p:val>
                                        </p:tav>
                                      </p:tavLst>
                                    </p:anim>
                                  </p:childTnLst>
                                </p:cTn>
                              </p:par>
                              <p:par>
                                <p:cTn id="13" presetID="35" presetClass="emph" presetSubtype="0" dur="500" repeatCount="indefinite" fill="hold" grpId="0" nodeType="withEffect">
                                  <p:stCondLst>
                                    <p:cond delay="0"/>
                                  </p:stCondLst>
                                  <p:childTnLst>
                                    <p:anim calcmode="discrete" valueType="str">
                                      <p:cBhvr>
                                        <p:cTn id="14" dur="500" fill="hold"/>
                                        <p:tgtEl>
                                          <p:spTgt spid="266255"/>
                                        </p:tgtEl>
                                        <p:attrNameLst>
                                          <p:attrName>style.visibility</p:attrName>
                                        </p:attrNameLst>
                                      </p:cBhvr>
                                      <p:tavLst>
                                        <p:tav tm="0">
                                          <p:val>
                                            <p:strVal val="hidden"/>
                                          </p:val>
                                        </p:tav>
                                        <p:tav tm="50000">
                                          <p:val>
                                            <p:strVal val="visible"/>
                                          </p:val>
                                        </p:tav>
                                      </p:tavLst>
                                    </p:anim>
                                  </p:childTnLst>
                                </p:cTn>
                              </p:par>
                              <p:par>
                                <p:cTn id="15" presetID="35" presetClass="emph" presetSubtype="0" dur="500" repeatCount="indefinite" fill="hold" grpId="0" nodeType="withEffect">
                                  <p:stCondLst>
                                    <p:cond delay="0"/>
                                  </p:stCondLst>
                                  <p:childTnLst>
                                    <p:anim calcmode="discrete" valueType="str">
                                      <p:cBhvr>
                                        <p:cTn id="16" dur="500" fill="hold"/>
                                        <p:tgtEl>
                                          <p:spTgt spid="266256"/>
                                        </p:tgtEl>
                                        <p:attrNameLst>
                                          <p:attrName>style.visibility</p:attrName>
                                        </p:attrNameLst>
                                      </p:cBhvr>
                                      <p:tavLst>
                                        <p:tav tm="0">
                                          <p:val>
                                            <p:strVal val="hidden"/>
                                          </p:val>
                                        </p:tav>
                                        <p:tav tm="50000">
                                          <p:val>
                                            <p:strVal val="visible"/>
                                          </p:val>
                                        </p:tav>
                                      </p:tavLst>
                                    </p:anim>
                                  </p:childTnLst>
                                </p:cTn>
                              </p:par>
                              <p:par>
                                <p:cTn id="17" presetID="35" presetClass="emph" presetSubtype="0" dur="500" repeatCount="indefinite" fill="hold" grpId="0" nodeType="withEffect">
                                  <p:stCondLst>
                                    <p:cond delay="0"/>
                                  </p:stCondLst>
                                  <p:childTnLst>
                                    <p:anim calcmode="discrete" valueType="str">
                                      <p:cBhvr>
                                        <p:cTn id="18" dur="500" fill="hold"/>
                                        <p:tgtEl>
                                          <p:spTgt spid="266257"/>
                                        </p:tgtEl>
                                        <p:attrNameLst>
                                          <p:attrName>style.visibility</p:attrName>
                                        </p:attrNameLst>
                                      </p:cBhvr>
                                      <p:tavLst>
                                        <p:tav tm="0">
                                          <p:val>
                                            <p:strVal val="hidden"/>
                                          </p:val>
                                        </p:tav>
                                        <p:tav tm="50000">
                                          <p:val>
                                            <p:strVal val="visible"/>
                                          </p:val>
                                        </p:tav>
                                      </p:tavLst>
                                    </p:anim>
                                  </p:childTnLst>
                                </p:cTn>
                              </p:par>
                              <p:par>
                                <p:cTn id="19" presetID="35" presetClass="emph" presetSubtype="0" dur="500" repeatCount="indefinite" fill="hold" grpId="0" nodeType="withEffect">
                                  <p:stCondLst>
                                    <p:cond delay="0"/>
                                  </p:stCondLst>
                                  <p:childTnLst>
                                    <p:anim calcmode="discrete" valueType="str">
                                      <p:cBhvr>
                                        <p:cTn id="20" dur="500" fill="hold"/>
                                        <p:tgtEl>
                                          <p:spTgt spid="266258"/>
                                        </p:tgtEl>
                                        <p:attrNameLst>
                                          <p:attrName>style.visibility</p:attrName>
                                        </p:attrNameLst>
                                      </p:cBhvr>
                                      <p:tavLst>
                                        <p:tav tm="0">
                                          <p:val>
                                            <p:strVal val="hidden"/>
                                          </p:val>
                                        </p:tav>
                                        <p:tav tm="50000">
                                          <p:val>
                                            <p:strVal val="visible"/>
                                          </p:val>
                                        </p:tav>
                                      </p:tavLst>
                                    </p:anim>
                                  </p:childTnLst>
                                </p:cTn>
                              </p:par>
                              <p:par>
                                <p:cTn id="21" presetID="35" presetClass="emph" presetSubtype="0" dur="500" repeatCount="indefinite" fill="hold" grpId="0" nodeType="withEffect">
                                  <p:stCondLst>
                                    <p:cond delay="0"/>
                                  </p:stCondLst>
                                  <p:childTnLst>
                                    <p:anim calcmode="discrete" valueType="str">
                                      <p:cBhvr>
                                        <p:cTn id="22" dur="500" fill="hold"/>
                                        <p:tgtEl>
                                          <p:spTgt spid="266259"/>
                                        </p:tgtEl>
                                        <p:attrNameLst>
                                          <p:attrName>style.visibility</p:attrName>
                                        </p:attrNameLst>
                                      </p:cBhvr>
                                      <p:tavLst>
                                        <p:tav tm="0">
                                          <p:val>
                                            <p:strVal val="hidden"/>
                                          </p:val>
                                        </p:tav>
                                        <p:tav tm="50000">
                                          <p:val>
                                            <p:strVal val="visible"/>
                                          </p:val>
                                        </p:tav>
                                      </p:tavLst>
                                    </p:anim>
                                  </p:childTnLst>
                                </p:cTn>
                              </p:par>
                              <p:par>
                                <p:cTn id="23" presetID="35" presetClass="emph" presetSubtype="0" dur="500" repeatCount="indefinite" fill="hold" grpId="0" nodeType="withEffect">
                                  <p:stCondLst>
                                    <p:cond delay="0"/>
                                  </p:stCondLst>
                                  <p:childTnLst>
                                    <p:anim calcmode="discrete" valueType="str">
                                      <p:cBhvr>
                                        <p:cTn id="24" dur="500" fill="hold"/>
                                        <p:tgtEl>
                                          <p:spTgt spid="266260"/>
                                        </p:tgtEl>
                                        <p:attrNameLst>
                                          <p:attrName>style.visibility</p:attrName>
                                        </p:attrNameLst>
                                      </p:cBhvr>
                                      <p:tavLst>
                                        <p:tav tm="0">
                                          <p:val>
                                            <p:strVal val="hidden"/>
                                          </p:val>
                                        </p:tav>
                                        <p:tav tm="50000">
                                          <p:val>
                                            <p:strVal val="visible"/>
                                          </p:val>
                                        </p:tav>
                                      </p:tavLst>
                                    </p:anim>
                                  </p:childTnLst>
                                </p:cTn>
                              </p:par>
                              <p:par>
                                <p:cTn id="25" presetID="35" presetClass="emph" presetSubtype="0" dur="500" repeatCount="indefinite" fill="hold" grpId="0" nodeType="withEffect">
                                  <p:stCondLst>
                                    <p:cond delay="0"/>
                                  </p:stCondLst>
                                  <p:childTnLst>
                                    <p:anim calcmode="discrete" valueType="str">
                                      <p:cBhvr>
                                        <p:cTn id="26" dur="500" fill="hold"/>
                                        <p:tgtEl>
                                          <p:spTgt spid="266261"/>
                                        </p:tgtEl>
                                        <p:attrNameLst>
                                          <p:attrName>style.visibility</p:attrName>
                                        </p:attrNameLst>
                                      </p:cBhvr>
                                      <p:tavLst>
                                        <p:tav tm="0">
                                          <p:val>
                                            <p:strVal val="hidden"/>
                                          </p:val>
                                        </p:tav>
                                        <p:tav tm="50000">
                                          <p:val>
                                            <p:strVal val="visible"/>
                                          </p:val>
                                        </p:tav>
                                      </p:tavLst>
                                    </p:anim>
                                  </p:childTnLst>
                                </p:cTn>
                              </p:par>
                              <p:par>
                                <p:cTn id="27" presetID="35" presetClass="emph" presetSubtype="0" dur="500" repeatCount="indefinite" fill="hold" grpId="0" nodeType="withEffect">
                                  <p:stCondLst>
                                    <p:cond delay="0"/>
                                  </p:stCondLst>
                                  <p:childTnLst>
                                    <p:anim calcmode="discrete" valueType="str">
                                      <p:cBhvr>
                                        <p:cTn id="28" dur="500" fill="hold"/>
                                        <p:tgtEl>
                                          <p:spTgt spid="266262"/>
                                        </p:tgtEl>
                                        <p:attrNameLst>
                                          <p:attrName>style.visibility</p:attrName>
                                        </p:attrNameLst>
                                      </p:cBhvr>
                                      <p:tavLst>
                                        <p:tav tm="0">
                                          <p:val>
                                            <p:strVal val="hidden"/>
                                          </p:val>
                                        </p:tav>
                                        <p:tav tm="50000">
                                          <p:val>
                                            <p:strVal val="visible"/>
                                          </p:val>
                                        </p:tav>
                                      </p:tavLst>
                                    </p:anim>
                                  </p:childTnLst>
                                </p:cTn>
                              </p:par>
                              <p:par>
                                <p:cTn id="29" presetID="35" presetClass="emph" presetSubtype="0" dur="500" repeatCount="indefinite" fill="hold" grpId="0" nodeType="withEffect">
                                  <p:stCondLst>
                                    <p:cond delay="0"/>
                                  </p:stCondLst>
                                  <p:childTnLst>
                                    <p:anim calcmode="discrete" valueType="str">
                                      <p:cBhvr>
                                        <p:cTn id="30" dur="500" fill="hold"/>
                                        <p:tgtEl>
                                          <p:spTgt spid="266263"/>
                                        </p:tgtEl>
                                        <p:attrNameLst>
                                          <p:attrName>style.visibility</p:attrName>
                                        </p:attrNameLst>
                                      </p:cBhvr>
                                      <p:tavLst>
                                        <p:tav tm="0">
                                          <p:val>
                                            <p:strVal val="hidden"/>
                                          </p:val>
                                        </p:tav>
                                        <p:tav tm="50000">
                                          <p:val>
                                            <p:strVal val="visible"/>
                                          </p:val>
                                        </p:tav>
                                      </p:tavLst>
                                    </p:anim>
                                  </p:childTnLst>
                                </p:cTn>
                              </p:par>
                              <p:par>
                                <p:cTn id="31" presetID="35" presetClass="emph" presetSubtype="0" dur="500" repeatCount="indefinite" fill="hold" grpId="0" nodeType="withEffect">
                                  <p:stCondLst>
                                    <p:cond delay="0"/>
                                  </p:stCondLst>
                                  <p:childTnLst>
                                    <p:anim calcmode="discrete" valueType="str">
                                      <p:cBhvr>
                                        <p:cTn id="32" dur="500" fill="hold"/>
                                        <p:tgtEl>
                                          <p:spTgt spid="266264"/>
                                        </p:tgtEl>
                                        <p:attrNameLst>
                                          <p:attrName>style.visibility</p:attrName>
                                        </p:attrNameLst>
                                      </p:cBhvr>
                                      <p:tavLst>
                                        <p:tav tm="0">
                                          <p:val>
                                            <p:strVal val="hidden"/>
                                          </p:val>
                                        </p:tav>
                                        <p:tav tm="50000">
                                          <p:val>
                                            <p:strVal val="visible"/>
                                          </p:val>
                                        </p:tav>
                                      </p:tavLst>
                                    </p:anim>
                                  </p:childTnLst>
                                </p:cTn>
                              </p:par>
                              <p:par>
                                <p:cTn id="33" presetID="35" presetClass="emph" presetSubtype="0" dur="500" repeatCount="indefinite" fill="hold" grpId="0" nodeType="withEffect">
                                  <p:stCondLst>
                                    <p:cond delay="0"/>
                                  </p:stCondLst>
                                  <p:childTnLst>
                                    <p:anim calcmode="discrete" valueType="str">
                                      <p:cBhvr>
                                        <p:cTn id="34" dur="500" fill="hold"/>
                                        <p:tgtEl>
                                          <p:spTgt spid="266265"/>
                                        </p:tgtEl>
                                        <p:attrNameLst>
                                          <p:attrName>style.visibility</p:attrName>
                                        </p:attrNameLst>
                                      </p:cBhvr>
                                      <p:tavLst>
                                        <p:tav tm="0">
                                          <p:val>
                                            <p:strVal val="hidden"/>
                                          </p:val>
                                        </p:tav>
                                        <p:tav tm="50000">
                                          <p:val>
                                            <p:strVal val="visible"/>
                                          </p:val>
                                        </p:tav>
                                      </p:tavLst>
                                    </p:anim>
                                  </p:childTnLst>
                                </p:cTn>
                              </p:par>
                              <p:par>
                                <p:cTn id="35" presetID="35" presetClass="emph" presetSubtype="0" dur="500" repeatCount="indefinite" fill="hold" grpId="0" nodeType="withEffect">
                                  <p:stCondLst>
                                    <p:cond delay="0"/>
                                  </p:stCondLst>
                                  <p:childTnLst>
                                    <p:anim calcmode="discrete" valueType="str">
                                      <p:cBhvr>
                                        <p:cTn id="36" dur="500" fill="hold"/>
                                        <p:tgtEl>
                                          <p:spTgt spid="266266"/>
                                        </p:tgtEl>
                                        <p:attrNameLst>
                                          <p:attrName>style.visibility</p:attrName>
                                        </p:attrNameLst>
                                      </p:cBhvr>
                                      <p:tavLst>
                                        <p:tav tm="0">
                                          <p:val>
                                            <p:strVal val="hidden"/>
                                          </p:val>
                                        </p:tav>
                                        <p:tav tm="50000">
                                          <p:val>
                                            <p:strVal val="visible"/>
                                          </p:val>
                                        </p:tav>
                                      </p:tavLst>
                                    </p:anim>
                                  </p:childTnLst>
                                </p:cTn>
                              </p:par>
                              <p:par>
                                <p:cTn id="37" presetID="35" presetClass="emph" presetSubtype="0" dur="500" repeatCount="indefinite" fill="hold" grpId="0" nodeType="withEffect">
                                  <p:stCondLst>
                                    <p:cond delay="0"/>
                                  </p:stCondLst>
                                  <p:childTnLst>
                                    <p:anim calcmode="discrete" valueType="str">
                                      <p:cBhvr>
                                        <p:cTn id="38" dur="500" fill="hold"/>
                                        <p:tgtEl>
                                          <p:spTgt spid="266267"/>
                                        </p:tgtEl>
                                        <p:attrNameLst>
                                          <p:attrName>style.visibility</p:attrName>
                                        </p:attrNameLst>
                                      </p:cBhvr>
                                      <p:tavLst>
                                        <p:tav tm="0">
                                          <p:val>
                                            <p:strVal val="hidden"/>
                                          </p:val>
                                        </p:tav>
                                        <p:tav tm="50000">
                                          <p:val>
                                            <p:strVal val="visible"/>
                                          </p:val>
                                        </p:tav>
                                      </p:tavLst>
                                    </p:anim>
                                  </p:childTnLst>
                                </p:cTn>
                              </p:par>
                              <p:par>
                                <p:cTn id="39" presetID="35" presetClass="emph" presetSubtype="0" dur="1000" repeatCount="indefinite" fill="hold" grpId="0" nodeType="withEffect">
                                  <p:stCondLst>
                                    <p:cond delay="0"/>
                                  </p:stCondLst>
                                  <p:childTnLst>
                                    <p:anim calcmode="discrete" valueType="str">
                                      <p:cBhvr>
                                        <p:cTn id="40" dur="1000" fill="hold"/>
                                        <p:tgtEl>
                                          <p:spTgt spid="266268"/>
                                        </p:tgtEl>
                                        <p:attrNameLst>
                                          <p:attrName>style.visibility</p:attrName>
                                        </p:attrNameLst>
                                      </p:cBhvr>
                                      <p:tavLst>
                                        <p:tav tm="0">
                                          <p:val>
                                            <p:strVal val="hidden"/>
                                          </p:val>
                                        </p:tav>
                                        <p:tav tm="50000">
                                          <p:val>
                                            <p:strVal val="visible"/>
                                          </p:val>
                                        </p:tav>
                                      </p:tavLst>
                                    </p:anim>
                                  </p:childTnLst>
                                </p:cTn>
                              </p:par>
                              <p:par>
                                <p:cTn id="41" presetID="35" presetClass="emph" presetSubtype="0" dur="1000" repeatCount="indefinite" fill="hold" grpId="0" nodeType="withEffect">
                                  <p:stCondLst>
                                    <p:cond delay="0"/>
                                  </p:stCondLst>
                                  <p:childTnLst>
                                    <p:anim calcmode="discrete" valueType="str">
                                      <p:cBhvr>
                                        <p:cTn id="42" dur="1000" fill="hold"/>
                                        <p:tgtEl>
                                          <p:spTgt spid="266269"/>
                                        </p:tgtEl>
                                        <p:attrNameLst>
                                          <p:attrName>style.visibility</p:attrName>
                                        </p:attrNameLst>
                                      </p:cBhvr>
                                      <p:tavLst>
                                        <p:tav tm="0">
                                          <p:val>
                                            <p:strVal val="hidden"/>
                                          </p:val>
                                        </p:tav>
                                        <p:tav tm="50000">
                                          <p:val>
                                            <p:strVal val="visible"/>
                                          </p:val>
                                        </p:tav>
                                      </p:tavLst>
                                    </p:anim>
                                  </p:childTnLst>
                                </p:cTn>
                              </p:par>
                              <p:par>
                                <p:cTn id="43" presetID="35" presetClass="emph" presetSubtype="0" dur="1000" repeatCount="indefinite" fill="hold" grpId="0" nodeType="withEffect">
                                  <p:stCondLst>
                                    <p:cond delay="0"/>
                                  </p:stCondLst>
                                  <p:childTnLst>
                                    <p:anim calcmode="discrete" valueType="str">
                                      <p:cBhvr>
                                        <p:cTn id="44" dur="1000" fill="hold"/>
                                        <p:tgtEl>
                                          <p:spTgt spid="266270"/>
                                        </p:tgtEl>
                                        <p:attrNameLst>
                                          <p:attrName>style.visibility</p:attrName>
                                        </p:attrNameLst>
                                      </p:cBhvr>
                                      <p:tavLst>
                                        <p:tav tm="0">
                                          <p:val>
                                            <p:strVal val="hidden"/>
                                          </p:val>
                                        </p:tav>
                                        <p:tav tm="50000">
                                          <p:val>
                                            <p:strVal val="visible"/>
                                          </p:val>
                                        </p:tav>
                                      </p:tavLst>
                                    </p:anim>
                                  </p:childTnLst>
                                </p:cTn>
                              </p:par>
                              <p:par>
                                <p:cTn id="45" presetID="35" presetClass="emph" presetSubtype="0" dur="1000" repeatCount="indefinite" fill="hold" grpId="0" nodeType="withEffect">
                                  <p:stCondLst>
                                    <p:cond delay="0"/>
                                  </p:stCondLst>
                                  <p:childTnLst>
                                    <p:anim calcmode="discrete" valueType="str">
                                      <p:cBhvr>
                                        <p:cTn id="46" dur="1000" fill="hold"/>
                                        <p:tgtEl>
                                          <p:spTgt spid="266271"/>
                                        </p:tgtEl>
                                        <p:attrNameLst>
                                          <p:attrName>style.visibility</p:attrName>
                                        </p:attrNameLst>
                                      </p:cBhvr>
                                      <p:tavLst>
                                        <p:tav tm="0">
                                          <p:val>
                                            <p:strVal val="hidden"/>
                                          </p:val>
                                        </p:tav>
                                        <p:tav tm="50000">
                                          <p:val>
                                            <p:strVal val="visible"/>
                                          </p:val>
                                        </p:tav>
                                      </p:tavLst>
                                    </p:anim>
                                  </p:childTnLst>
                                </p:cTn>
                              </p:par>
                              <p:par>
                                <p:cTn id="47" presetID="35" presetClass="emph" presetSubtype="0" dur="1000" repeatCount="indefinite" fill="hold" grpId="0" nodeType="withEffect">
                                  <p:stCondLst>
                                    <p:cond delay="0"/>
                                  </p:stCondLst>
                                  <p:childTnLst>
                                    <p:anim calcmode="discrete" valueType="str">
                                      <p:cBhvr>
                                        <p:cTn id="48" dur="1000" fill="hold"/>
                                        <p:tgtEl>
                                          <p:spTgt spid="266272"/>
                                        </p:tgtEl>
                                        <p:attrNameLst>
                                          <p:attrName>style.visibility</p:attrName>
                                        </p:attrNameLst>
                                      </p:cBhvr>
                                      <p:tavLst>
                                        <p:tav tm="0">
                                          <p:val>
                                            <p:strVal val="hidden"/>
                                          </p:val>
                                        </p:tav>
                                        <p:tav tm="50000">
                                          <p:val>
                                            <p:strVal val="visible"/>
                                          </p:val>
                                        </p:tav>
                                      </p:tavLst>
                                    </p:anim>
                                  </p:childTnLst>
                                </p:cTn>
                              </p:par>
                              <p:par>
                                <p:cTn id="49" presetID="35" presetClass="emph" presetSubtype="0" dur="1000" repeatCount="indefinite" fill="hold" grpId="0" nodeType="withEffect">
                                  <p:stCondLst>
                                    <p:cond delay="0"/>
                                  </p:stCondLst>
                                  <p:childTnLst>
                                    <p:anim calcmode="discrete" valueType="str">
                                      <p:cBhvr>
                                        <p:cTn id="50" dur="1000" fill="hold"/>
                                        <p:tgtEl>
                                          <p:spTgt spid="266273"/>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51" grpId="0"/>
      <p:bldP spid="266252" grpId="0"/>
      <p:bldP spid="266253" grpId="0"/>
      <p:bldP spid="266254" grpId="0"/>
      <p:bldP spid="266255" grpId="0"/>
      <p:bldP spid="266256" grpId="0"/>
      <p:bldP spid="266257" grpId="0"/>
      <p:bldP spid="266258" grpId="0"/>
      <p:bldP spid="266259" grpId="0"/>
      <p:bldP spid="266260" grpId="0"/>
      <p:bldP spid="266261" grpId="0"/>
      <p:bldP spid="266262" grpId="0"/>
      <p:bldP spid="266263" grpId="0"/>
      <p:bldP spid="266264" grpId="0"/>
      <p:bldP spid="266265" grpId="0"/>
      <p:bldP spid="266266" grpId="0"/>
      <p:bldP spid="266267" grpId="0"/>
      <p:bldP spid="266268" grpId="0"/>
      <p:bldP spid="266269" grpId="0"/>
      <p:bldP spid="266270" grpId="0"/>
      <p:bldP spid="266271" grpId="0"/>
      <p:bldP spid="266272" grpId="0"/>
      <p:bldP spid="266273"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7266" name="标题 267265"/>
          <p:cNvSpPr>
            <a:spLocks noGrp="1"/>
          </p:cNvSpPr>
          <p:nvPr>
            <p:ph type="title"/>
          </p:nvPr>
        </p:nvSpPr>
        <p:spPr>
          <a:xfrm>
            <a:off x="179388" y="0"/>
            <a:ext cx="8964612" cy="1143000"/>
          </a:xfrm>
          <a:solidFill>
            <a:schemeClr val="bg1"/>
          </a:solidFill>
        </p:spPr>
        <p:txBody>
          <a:bodyPr anchor="ctr"/>
          <a:lstStyle/>
          <a:p>
            <a:pPr algn="l"/>
            <a:r>
              <a:rPr lang="zh-CN" altLang="en-US" sz="3200">
                <a:solidFill>
                  <a:schemeClr val="tx1"/>
                </a:solidFill>
              </a:rPr>
              <a:t>氟西汀</a:t>
            </a:r>
            <a:r>
              <a:rPr lang="en-US" altLang="zh-CN" sz="3200" err="1">
                <a:solidFill>
                  <a:schemeClr val="tx1"/>
                </a:solidFill>
              </a:rPr>
              <a:t>NDDI(NE DA Disinhibitor) </a:t>
            </a:r>
            <a:r>
              <a:rPr lang="zh-CN" altLang="en-US" sz="3200">
                <a:solidFill>
                  <a:schemeClr val="tx1"/>
                </a:solidFill>
              </a:rPr>
              <a:t>脱抑制，拮抗</a:t>
            </a:r>
            <a:r>
              <a:rPr lang="en-US" altLang="zh-CN" sz="3200">
                <a:solidFill>
                  <a:schemeClr val="tx1"/>
                </a:solidFill>
              </a:rPr>
              <a:t>5-HT2C</a:t>
            </a:r>
            <a:r>
              <a:rPr lang="zh-CN" altLang="en-US" sz="3200">
                <a:solidFill>
                  <a:schemeClr val="tx1"/>
                </a:solidFill>
              </a:rPr>
              <a:t>，间接促进</a:t>
            </a:r>
            <a:r>
              <a:rPr lang="en-US" altLang="zh-CN" sz="3200">
                <a:solidFill>
                  <a:schemeClr val="tx1"/>
                </a:solidFill>
              </a:rPr>
              <a:t>PFC</a:t>
            </a:r>
            <a:r>
              <a:rPr lang="zh-CN" altLang="en-US" sz="3200">
                <a:solidFill>
                  <a:schemeClr val="tx1"/>
                </a:solidFill>
              </a:rPr>
              <a:t>的</a:t>
            </a:r>
            <a:r>
              <a:rPr lang="en-US" altLang="zh-CN" sz="3200">
                <a:solidFill>
                  <a:schemeClr val="tx1"/>
                </a:solidFill>
              </a:rPr>
              <a:t>NE DA</a:t>
            </a:r>
            <a:r>
              <a:rPr lang="zh-CN" altLang="en-US" sz="3200">
                <a:solidFill>
                  <a:schemeClr val="tx1"/>
                </a:solidFill>
              </a:rPr>
              <a:t>的释放</a:t>
            </a:r>
          </a:p>
        </p:txBody>
      </p:sp>
      <p:pic>
        <p:nvPicPr>
          <p:cNvPr id="267267" name="内容占位符 267266" descr="IMAGE0006"/>
          <p:cNvPicPr>
            <a:picLocks noGrp="1" noChangeAspect="1"/>
          </p:cNvPicPr>
          <p:nvPr>
            <p:ph sz="half" idx="1"/>
          </p:nvPr>
        </p:nvPicPr>
        <p:blipFill>
          <a:blip r:embed="rId3"/>
          <a:stretch>
            <a:fillRect/>
          </a:stretch>
        </p:blipFill>
        <p:spPr>
          <a:xfrm>
            <a:off x="4826000" y="2205038"/>
            <a:ext cx="4318000" cy="4652962"/>
          </a:xfrm>
        </p:spPr>
      </p:pic>
      <p:pic>
        <p:nvPicPr>
          <p:cNvPr id="267268" name="内容占位符 267267" descr="IMAGE0007"/>
          <p:cNvPicPr>
            <a:picLocks noGrp="1" noChangeAspect="1"/>
          </p:cNvPicPr>
          <p:nvPr>
            <p:ph sz="half" idx="2"/>
          </p:nvPr>
        </p:nvPicPr>
        <p:blipFill>
          <a:blip r:embed="rId4"/>
          <a:stretch>
            <a:fillRect/>
          </a:stretch>
        </p:blipFill>
        <p:spPr>
          <a:xfrm>
            <a:off x="0" y="2205038"/>
            <a:ext cx="4300538" cy="4652962"/>
          </a:xfrm>
        </p:spPr>
      </p:pic>
      <p:sp>
        <p:nvSpPr>
          <p:cNvPr id="267269" name="矩形 267268"/>
          <p:cNvSpPr/>
          <p:nvPr/>
        </p:nvSpPr>
        <p:spPr>
          <a:xfrm>
            <a:off x="395288" y="3860800"/>
            <a:ext cx="504825"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3200">
                <a:solidFill>
                  <a:schemeClr val="tx2"/>
                </a:solidFill>
                <a:latin typeface="方正大黑简体" pitchFamily="65" charset="-122"/>
                <a:ea typeface="方正大黑简体" pitchFamily="65" charset="-122"/>
              </a:rPr>
              <a:t>Ⅹ</a:t>
            </a:r>
          </a:p>
        </p:txBody>
      </p:sp>
      <p:sp>
        <p:nvSpPr>
          <p:cNvPr id="267270" name="矩形 267269"/>
          <p:cNvSpPr/>
          <p:nvPr/>
        </p:nvSpPr>
        <p:spPr>
          <a:xfrm>
            <a:off x="2484438" y="3789363"/>
            <a:ext cx="504825" cy="5794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3200">
                <a:solidFill>
                  <a:schemeClr val="tx2"/>
                </a:solidFill>
                <a:latin typeface="方正大黑简体" pitchFamily="65" charset="-122"/>
                <a:ea typeface="方正大黑简体" pitchFamily="65" charset="-122"/>
              </a:rPr>
              <a:t>Ⅹ</a:t>
            </a:r>
          </a:p>
        </p:txBody>
      </p:sp>
      <p:sp>
        <p:nvSpPr>
          <p:cNvPr id="267271" name="椭圆形标注 267270"/>
          <p:cNvSpPr/>
          <p:nvPr/>
        </p:nvSpPr>
        <p:spPr>
          <a:xfrm>
            <a:off x="3851275" y="5805488"/>
            <a:ext cx="1295400" cy="754062"/>
          </a:xfrm>
          <a:prstGeom prst="wedgeEllipseCallout">
            <a:avLst>
              <a:gd name="adj1" fmla="val 191176"/>
              <a:gd name="adj2" fmla="val -187264"/>
            </a:avLst>
          </a:prstGeom>
          <a:solidFill>
            <a:srgbClr val="FFFF00">
              <a:alpha val="58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000">
                <a:solidFill>
                  <a:srgbClr val="3333FF"/>
                </a:solidFill>
                <a:latin typeface="方正大黑简体" pitchFamily="65" charset="-122"/>
                <a:ea typeface="方正大黑简体" pitchFamily="65" charset="-122"/>
              </a:rPr>
              <a:t>解除</a:t>
            </a:r>
            <a:r>
              <a:rPr lang="en-US" altLang="zh-CN" sz="1000">
                <a:solidFill>
                  <a:srgbClr val="3333FF"/>
                </a:solidFill>
                <a:latin typeface="方正大黑简体" pitchFamily="65" charset="-122"/>
                <a:ea typeface="方正大黑简体" pitchFamily="65" charset="-122"/>
              </a:rPr>
              <a:t>GABA</a:t>
            </a:r>
          </a:p>
          <a:p>
            <a:pPr marL="342900" indent="-342900" algn="ctr">
              <a:lnSpc>
                <a:spcPct val="90000"/>
              </a:lnSpc>
              <a:spcBef>
                <a:spcPct val="20000"/>
              </a:spcBef>
            </a:pPr>
            <a:r>
              <a:rPr lang="zh-CN" altLang="en-US" sz="1000">
                <a:solidFill>
                  <a:srgbClr val="3333FF"/>
                </a:solidFill>
                <a:latin typeface="方正大黑简体" pitchFamily="65" charset="-122"/>
                <a:ea typeface="方正大黑简体" pitchFamily="65" charset="-122"/>
              </a:rPr>
              <a:t>神经元的抑制</a:t>
            </a:r>
          </a:p>
        </p:txBody>
      </p:sp>
      <p:sp>
        <p:nvSpPr>
          <p:cNvPr id="267272" name="椭圆 267271"/>
          <p:cNvSpPr/>
          <p:nvPr/>
        </p:nvSpPr>
        <p:spPr>
          <a:xfrm>
            <a:off x="6372225" y="2852738"/>
            <a:ext cx="360363" cy="431800"/>
          </a:xfrm>
          <a:prstGeom prst="ellipse">
            <a:avLst/>
          </a:prstGeom>
          <a:solidFill>
            <a:srgbClr val="0000FF">
              <a:alpha val="56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73" name="椭圆 267272"/>
          <p:cNvSpPr/>
          <p:nvPr/>
        </p:nvSpPr>
        <p:spPr>
          <a:xfrm>
            <a:off x="7092950" y="2852738"/>
            <a:ext cx="431800" cy="431800"/>
          </a:xfrm>
          <a:prstGeom prst="ellipse">
            <a:avLst/>
          </a:prstGeom>
          <a:solidFill>
            <a:srgbClr val="FF0000">
              <a:alpha val="66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74" name="椭圆 267273"/>
          <p:cNvSpPr/>
          <p:nvPr/>
        </p:nvSpPr>
        <p:spPr>
          <a:xfrm>
            <a:off x="1476375" y="5013325"/>
            <a:ext cx="144463" cy="215900"/>
          </a:xfrm>
          <a:prstGeom prst="ellipse">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75" name="椭圆 267274"/>
          <p:cNvSpPr/>
          <p:nvPr/>
        </p:nvSpPr>
        <p:spPr>
          <a:xfrm>
            <a:off x="1979613" y="5013325"/>
            <a:ext cx="144462" cy="215900"/>
          </a:xfrm>
          <a:prstGeom prst="ellipse">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76" name="椭圆 267275"/>
          <p:cNvSpPr/>
          <p:nvPr/>
        </p:nvSpPr>
        <p:spPr>
          <a:xfrm>
            <a:off x="7308850" y="5013325"/>
            <a:ext cx="144463" cy="215900"/>
          </a:xfrm>
          <a:prstGeom prst="ellipse">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77" name="椭圆 267276"/>
          <p:cNvSpPr/>
          <p:nvPr/>
        </p:nvSpPr>
        <p:spPr>
          <a:xfrm>
            <a:off x="6516688" y="5013325"/>
            <a:ext cx="144462" cy="215900"/>
          </a:xfrm>
          <a:prstGeom prst="ellipse">
            <a:avLst/>
          </a:prstGeom>
          <a:solidFill>
            <a:schemeClr val="accent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78" name="矩形 267277"/>
          <p:cNvSpPr/>
          <p:nvPr/>
        </p:nvSpPr>
        <p:spPr>
          <a:xfrm>
            <a:off x="7092950" y="4868863"/>
            <a:ext cx="576263" cy="5191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800">
                <a:solidFill>
                  <a:schemeClr val="tx2"/>
                </a:solidFill>
                <a:latin typeface="方正大黑简体" pitchFamily="65" charset="-122"/>
                <a:ea typeface="方正大黑简体" pitchFamily="65" charset="-122"/>
              </a:rPr>
              <a:t>Ⅹ</a:t>
            </a:r>
          </a:p>
        </p:txBody>
      </p:sp>
      <p:sp>
        <p:nvSpPr>
          <p:cNvPr id="267279" name="矩形 267278"/>
          <p:cNvSpPr/>
          <p:nvPr/>
        </p:nvSpPr>
        <p:spPr>
          <a:xfrm>
            <a:off x="6300788" y="4868863"/>
            <a:ext cx="576262" cy="5191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800">
                <a:solidFill>
                  <a:schemeClr val="tx2"/>
                </a:solidFill>
                <a:latin typeface="方正大黑简体" pitchFamily="65" charset="-122"/>
                <a:ea typeface="方正大黑简体" pitchFamily="65" charset="-122"/>
              </a:rPr>
              <a:t>Ⅹ</a:t>
            </a:r>
          </a:p>
        </p:txBody>
      </p:sp>
      <p:sp>
        <p:nvSpPr>
          <p:cNvPr id="267280" name="上箭头 267279"/>
          <p:cNvSpPr/>
          <p:nvPr/>
        </p:nvSpPr>
        <p:spPr>
          <a:xfrm>
            <a:off x="5724525" y="3429000"/>
            <a:ext cx="215900" cy="503238"/>
          </a:xfrm>
          <a:prstGeom prst="upArrow">
            <a:avLst>
              <a:gd name="adj1" fmla="val 50000"/>
              <a:gd name="adj2" fmla="val 58272"/>
            </a:avLst>
          </a:prstGeom>
          <a:solidFill>
            <a:schemeClr val="accent2">
              <a:alpha val="56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81" name="上箭头 267280"/>
          <p:cNvSpPr/>
          <p:nvPr/>
        </p:nvSpPr>
        <p:spPr>
          <a:xfrm>
            <a:off x="5724525" y="4076700"/>
            <a:ext cx="215900" cy="503238"/>
          </a:xfrm>
          <a:prstGeom prst="upArrow">
            <a:avLst>
              <a:gd name="adj1" fmla="val 50000"/>
              <a:gd name="adj2" fmla="val 58272"/>
            </a:avLst>
          </a:prstGeom>
          <a:solidFill>
            <a:srgbClr val="0000FF">
              <a:alpha val="60001"/>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82" name="上箭头 267281"/>
          <p:cNvSpPr/>
          <p:nvPr/>
        </p:nvSpPr>
        <p:spPr>
          <a:xfrm>
            <a:off x="7885113" y="3429000"/>
            <a:ext cx="215900" cy="503238"/>
          </a:xfrm>
          <a:prstGeom prst="upArrow">
            <a:avLst>
              <a:gd name="adj1" fmla="val 50000"/>
              <a:gd name="adj2" fmla="val 58272"/>
            </a:avLst>
          </a:prstGeom>
          <a:solidFill>
            <a:schemeClr val="tx2">
              <a:alpha val="50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83" name="上箭头 267282"/>
          <p:cNvSpPr/>
          <p:nvPr/>
        </p:nvSpPr>
        <p:spPr>
          <a:xfrm>
            <a:off x="7885113" y="4076700"/>
            <a:ext cx="215900" cy="503238"/>
          </a:xfrm>
          <a:prstGeom prst="upArrow">
            <a:avLst>
              <a:gd name="adj1" fmla="val 50000"/>
              <a:gd name="adj2" fmla="val 58272"/>
            </a:avLst>
          </a:prstGeom>
          <a:solidFill>
            <a:srgbClr val="FF0000">
              <a:alpha val="50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7284" name="圆角矩形标注 267283"/>
          <p:cNvSpPr/>
          <p:nvPr/>
        </p:nvSpPr>
        <p:spPr>
          <a:xfrm>
            <a:off x="1547813" y="1412875"/>
            <a:ext cx="1778000" cy="720725"/>
          </a:xfrm>
          <a:prstGeom prst="wedgeRoundRectCallout">
            <a:avLst>
              <a:gd name="adj1" fmla="val 204106"/>
              <a:gd name="adj2" fmla="val 132157"/>
              <a:gd name="adj3" fmla="val 16667"/>
            </a:avLst>
          </a:prstGeom>
          <a:solidFill>
            <a:srgbClr val="FFFF00">
              <a:alpha val="80000"/>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800">
                <a:solidFill>
                  <a:schemeClr val="accent2"/>
                </a:solidFill>
                <a:latin typeface="方正大黑简体" pitchFamily="65" charset="-122"/>
                <a:ea typeface="黑体" panose="02010609060101010101" charset="-122"/>
              </a:rPr>
              <a:t>激活内在动力</a:t>
            </a:r>
          </a:p>
        </p:txBody>
      </p:sp>
      <p:sp>
        <p:nvSpPr>
          <p:cNvPr id="267285" name="矩形 267284"/>
          <p:cNvSpPr/>
          <p:nvPr/>
        </p:nvSpPr>
        <p:spPr>
          <a:xfrm>
            <a:off x="177800" y="1268413"/>
            <a:ext cx="4033838" cy="5451475"/>
          </a:xfrm>
          <a:prstGeom prst="rect">
            <a:avLst/>
          </a:prstGeom>
          <a:solidFill>
            <a:srgbClr val="FF00FF">
              <a:alpha val="14000"/>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p:txBody>
      </p:sp>
      <p:sp>
        <p:nvSpPr>
          <p:cNvPr id="267286" name="矩形 267285"/>
          <p:cNvSpPr/>
          <p:nvPr/>
        </p:nvSpPr>
        <p:spPr>
          <a:xfrm>
            <a:off x="4932363" y="1406525"/>
            <a:ext cx="4033837" cy="5451475"/>
          </a:xfrm>
          <a:prstGeom prst="rect">
            <a:avLst/>
          </a:prstGeom>
          <a:solidFill>
            <a:srgbClr val="00FFFF">
              <a:alpha val="14000"/>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grpId="0" nodeType="withEffect">
                                  <p:stCondLst>
                                    <p:cond delay="0"/>
                                  </p:stCondLst>
                                  <p:childTnLst>
                                    <p:anim calcmode="discrete" valueType="str">
                                      <p:cBhvr>
                                        <p:cTn id="6" dur="500" fill="hold"/>
                                        <p:tgtEl>
                                          <p:spTgt spid="267269"/>
                                        </p:tgtEl>
                                        <p:attrNameLst>
                                          <p:attrName>style.visibility</p:attrName>
                                        </p:attrNameLst>
                                      </p:cBhvr>
                                      <p:tavLst>
                                        <p:tav tm="0">
                                          <p:val>
                                            <p:strVal val="hidden"/>
                                          </p:val>
                                        </p:tav>
                                        <p:tav tm="50000">
                                          <p:val>
                                            <p:strVal val="visible"/>
                                          </p:val>
                                        </p:tav>
                                      </p:tavLst>
                                    </p:anim>
                                  </p:childTnLst>
                                </p:cTn>
                              </p:par>
                              <p:par>
                                <p:cTn id="7" presetID="35" presetClass="emph" presetSubtype="0" dur="500" repeatCount="indefinite" fill="hold" grpId="0" nodeType="withEffect">
                                  <p:stCondLst>
                                    <p:cond delay="0"/>
                                  </p:stCondLst>
                                  <p:childTnLst>
                                    <p:anim calcmode="discrete" valueType="str">
                                      <p:cBhvr>
                                        <p:cTn id="8" dur="500" fill="hold"/>
                                        <p:tgtEl>
                                          <p:spTgt spid="267270"/>
                                        </p:tgtEl>
                                        <p:attrNameLst>
                                          <p:attrName>style.visibility</p:attrName>
                                        </p:attrNameLst>
                                      </p:cBhvr>
                                      <p:tavLst>
                                        <p:tav tm="0">
                                          <p:val>
                                            <p:strVal val="hidden"/>
                                          </p:val>
                                        </p:tav>
                                        <p:tav tm="50000">
                                          <p:val>
                                            <p:strVal val="visible"/>
                                          </p:val>
                                        </p:tav>
                                      </p:tavLst>
                                    </p:anim>
                                  </p:childTnLst>
                                </p:cTn>
                              </p:par>
                              <p:par>
                                <p:cTn id="9" presetID="26" presetClass="emph" presetSubtype="0" dur="500" repeatCount="indefinite" fill="hold" nodeType="withEffect">
                                  <p:stCondLst>
                                    <p:cond delay="0"/>
                                  </p:stCondLst>
                                  <p:childTnLst>
                                    <p:animEffect transition="out" filter="fade">
                                      <p:cBhvr>
                                        <p:cTn id="10" dur="500" tmFilter="0, 0; .2, .5; .8, .5; 1, 0"/>
                                        <p:tgtEl>
                                          <p:spTgt spid="267275"/>
                                        </p:tgtEl>
                                      </p:cBhvr>
                                    </p:animEffect>
                                    <p:animScale>
                                      <p:cBhvr>
                                        <p:cTn id="11" dur="250" autoRev="1" fill="hold"/>
                                        <p:tgtEl>
                                          <p:spTgt spid="267275"/>
                                        </p:tgtEl>
                                      </p:cBhvr>
                                      <p:by x="105000" y="105000"/>
                                    </p:animScale>
                                  </p:childTnLst>
                                </p:cTn>
                              </p:par>
                              <p:par>
                                <p:cTn id="12" presetID="26" presetClass="emph" presetSubtype="0" dur="500" repeatCount="indefinite" fill="hold" nodeType="withEffect">
                                  <p:stCondLst>
                                    <p:cond delay="0"/>
                                  </p:stCondLst>
                                  <p:childTnLst>
                                    <p:animEffect transition="out" filter="fade">
                                      <p:cBhvr>
                                        <p:cTn id="13" dur="500" tmFilter="0, 0; .2, .5; .8, .5; 1, 0"/>
                                        <p:tgtEl>
                                          <p:spTgt spid="267274"/>
                                        </p:tgtEl>
                                      </p:cBhvr>
                                    </p:animEffect>
                                    <p:animScale>
                                      <p:cBhvr>
                                        <p:cTn id="14" dur="250" autoRev="1" fill="hold"/>
                                        <p:tgtEl>
                                          <p:spTgt spid="267274"/>
                                        </p:tgtEl>
                                      </p:cBhvr>
                                      <p:by x="105000" y="105000"/>
                                    </p:animScale>
                                  </p:childTnLst>
                                </p:cTn>
                              </p:par>
                              <p:par>
                                <p:cTn id="15" presetID="26" presetClass="emph" presetSubtype="0" dur="500" repeatCount="indefinite" fill="hold" nodeType="withEffect">
                                  <p:stCondLst>
                                    <p:cond delay="0"/>
                                  </p:stCondLst>
                                  <p:childTnLst>
                                    <p:animEffect transition="out" filter="fade">
                                      <p:cBhvr>
                                        <p:cTn id="16" dur="500" tmFilter="0, 0; .2, .5; .8, .5; 1, 0"/>
                                        <p:tgtEl>
                                          <p:spTgt spid="267276"/>
                                        </p:tgtEl>
                                      </p:cBhvr>
                                    </p:animEffect>
                                    <p:animScale>
                                      <p:cBhvr>
                                        <p:cTn id="17" dur="250" autoRev="1" fill="hold"/>
                                        <p:tgtEl>
                                          <p:spTgt spid="267276"/>
                                        </p:tgtEl>
                                      </p:cBhvr>
                                      <p:by x="105000" y="105000"/>
                                    </p:animScale>
                                  </p:childTnLst>
                                </p:cTn>
                              </p:par>
                              <p:par>
                                <p:cTn id="18" presetID="26" presetClass="emph" presetSubtype="0" dur="500" repeatCount="indefinite" fill="hold" nodeType="withEffect">
                                  <p:stCondLst>
                                    <p:cond delay="0"/>
                                  </p:stCondLst>
                                  <p:childTnLst>
                                    <p:animEffect transition="out" filter="fade">
                                      <p:cBhvr>
                                        <p:cTn id="19" dur="500" tmFilter="0, 0; .2, .5; .8, .5; 1, 0"/>
                                        <p:tgtEl>
                                          <p:spTgt spid="267277"/>
                                        </p:tgtEl>
                                      </p:cBhvr>
                                    </p:animEffect>
                                    <p:animScale>
                                      <p:cBhvr>
                                        <p:cTn id="20" dur="250" autoRev="1" fill="hold"/>
                                        <p:tgtEl>
                                          <p:spTgt spid="267277"/>
                                        </p:tgtEl>
                                      </p:cBhvr>
                                      <p:by x="105000" y="105000"/>
                                    </p:animScale>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3" presetClass="entr" presetSubtype="10" dur="500" fill="hold" grpId="0" nodeType="clickEffect">
                                  <p:stCondLst>
                                    <p:cond delay="0"/>
                                  </p:stCondLst>
                                  <p:childTnLst>
                                    <p:set>
                                      <p:cBhvr>
                                        <p:cTn id="24" dur="1" fill="hold">
                                          <p:stCondLst>
                                            <p:cond delay="0"/>
                                          </p:stCondLst>
                                        </p:cTn>
                                        <p:tgtEl>
                                          <p:spTgt spid="267271"/>
                                        </p:tgtEl>
                                        <p:attrNameLst>
                                          <p:attrName>style.visibility</p:attrName>
                                        </p:attrNameLst>
                                      </p:cBhvr>
                                      <p:to>
                                        <p:strVal val="visible"/>
                                      </p:to>
                                    </p:set>
                                    <p:animEffect transition="in" filter="blinds(horizontal)">
                                      <p:cBhvr>
                                        <p:cTn id="25" dur="500"/>
                                        <p:tgtEl>
                                          <p:spTgt spid="267271"/>
                                        </p:tgtEl>
                                      </p:cBhvr>
                                    </p:animEffect>
                                  </p:childTnLst>
                                </p:cTn>
                              </p:par>
                            </p:childTnLst>
                          </p:cTn>
                        </p:par>
                      </p:childTnLst>
                    </p:cTn>
                  </p:par>
                  <p:par>
                    <p:cTn id="26" fill="hold" nodeType="clickPar">
                      <p:stCondLst>
                        <p:cond delay="indefinite"/>
                        <p:cond evt="onBegin" delay="0">
                          <p:tn val="25"/>
                        </p:cond>
                      </p:stCondLst>
                      <p:childTnLst>
                        <p:par>
                          <p:cTn id="27" fill="hold">
                            <p:stCondLst>
                              <p:cond delay="0"/>
                            </p:stCondLst>
                            <p:childTnLst>
                              <p:par>
                                <p:cTn id="28" presetID="3" presetClass="entr" presetSubtype="10" dur="500" fill="hold" grpId="1" nodeType="clickEffect">
                                  <p:stCondLst>
                                    <p:cond delay="0"/>
                                  </p:stCondLst>
                                  <p:childTnLst>
                                    <p:set>
                                      <p:cBhvr>
                                        <p:cTn id="29" dur="1" fill="hold">
                                          <p:stCondLst>
                                            <p:cond delay="0"/>
                                          </p:stCondLst>
                                        </p:cTn>
                                        <p:tgtEl>
                                          <p:spTgt spid="267279"/>
                                        </p:tgtEl>
                                        <p:attrNameLst>
                                          <p:attrName>style.visibility</p:attrName>
                                        </p:attrNameLst>
                                      </p:cBhvr>
                                      <p:to>
                                        <p:strVal val="visible"/>
                                      </p:to>
                                    </p:set>
                                    <p:animEffect transition="in" filter="blinds(horizontal)">
                                      <p:cBhvr>
                                        <p:cTn id="30" dur="500"/>
                                        <p:tgtEl>
                                          <p:spTgt spid="267279"/>
                                        </p:tgtEl>
                                      </p:cBhvr>
                                    </p:animEffect>
                                  </p:childTnLst>
                                </p:cTn>
                              </p:par>
                              <p:par>
                                <p:cTn id="31" presetID="35" presetClass="emph" presetSubtype="0" dur="500" repeatCount="indefinite" fill="hold" grpId="0" nodeType="withEffect">
                                  <p:stCondLst>
                                    <p:cond delay="0"/>
                                  </p:stCondLst>
                                  <p:childTnLst>
                                    <p:anim calcmode="discrete" valueType="str">
                                      <p:cBhvr>
                                        <p:cTn id="32" dur="500" fill="hold"/>
                                        <p:tgtEl>
                                          <p:spTgt spid="267279"/>
                                        </p:tgtEl>
                                        <p:attrNameLst>
                                          <p:attrName>style.visibility</p:attrName>
                                        </p:attrNameLst>
                                      </p:cBhvr>
                                      <p:tavLst>
                                        <p:tav tm="0">
                                          <p:val>
                                            <p:strVal val="hidden"/>
                                          </p:val>
                                        </p:tav>
                                        <p:tav tm="50000">
                                          <p:val>
                                            <p:strVal val="visible"/>
                                          </p:val>
                                        </p:tav>
                                      </p:tavLst>
                                    </p:anim>
                                  </p:childTnLst>
                                </p:cTn>
                              </p:par>
                            </p:childTnLst>
                          </p:cTn>
                        </p:par>
                      </p:childTnLst>
                    </p:cTn>
                  </p:par>
                  <p:par>
                    <p:cTn id="33" fill="hold" nodeType="clickPar">
                      <p:stCondLst>
                        <p:cond delay="indefinite"/>
                        <p:cond evt="onBegin" delay="0">
                          <p:tn val="32"/>
                        </p:cond>
                      </p:stCondLst>
                      <p:childTnLst>
                        <p:par>
                          <p:cTn id="34" fill="hold">
                            <p:stCondLst>
                              <p:cond delay="0"/>
                            </p:stCondLst>
                            <p:childTnLst>
                              <p:par>
                                <p:cTn id="35" presetID="3" presetClass="entr" presetSubtype="10" dur="500" fill="hold" grpId="1" nodeType="clickEffect">
                                  <p:stCondLst>
                                    <p:cond delay="0"/>
                                  </p:stCondLst>
                                  <p:childTnLst>
                                    <p:set>
                                      <p:cBhvr>
                                        <p:cTn id="36" dur="1" fill="hold">
                                          <p:stCondLst>
                                            <p:cond delay="0"/>
                                          </p:stCondLst>
                                        </p:cTn>
                                        <p:tgtEl>
                                          <p:spTgt spid="267278"/>
                                        </p:tgtEl>
                                        <p:attrNameLst>
                                          <p:attrName>style.visibility</p:attrName>
                                        </p:attrNameLst>
                                      </p:cBhvr>
                                      <p:to>
                                        <p:strVal val="visible"/>
                                      </p:to>
                                    </p:set>
                                    <p:animEffect transition="in" filter="blinds(horizontal)">
                                      <p:cBhvr>
                                        <p:cTn id="37" dur="500"/>
                                        <p:tgtEl>
                                          <p:spTgt spid="267278"/>
                                        </p:tgtEl>
                                      </p:cBhvr>
                                    </p:animEffect>
                                  </p:childTnLst>
                                </p:cTn>
                              </p:par>
                              <p:par>
                                <p:cTn id="38" presetID="35" presetClass="emph" presetSubtype="0" dur="500" repeatCount="indefinite" fill="hold" grpId="0" nodeType="withEffect">
                                  <p:stCondLst>
                                    <p:cond delay="0"/>
                                  </p:stCondLst>
                                  <p:childTnLst>
                                    <p:anim calcmode="discrete" valueType="str">
                                      <p:cBhvr>
                                        <p:cTn id="39" dur="500" fill="hold"/>
                                        <p:tgtEl>
                                          <p:spTgt spid="267278"/>
                                        </p:tgtEl>
                                        <p:attrNameLst>
                                          <p:attrName>style.visibility</p:attrName>
                                        </p:attrNameLst>
                                      </p:cBhvr>
                                      <p:tavLst>
                                        <p:tav tm="0">
                                          <p:val>
                                            <p:strVal val="hidden"/>
                                          </p:val>
                                        </p:tav>
                                        <p:tav tm="50000">
                                          <p:val>
                                            <p:strVal val="visible"/>
                                          </p:val>
                                        </p:tav>
                                      </p:tavLst>
                                    </p:anim>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42" presetClass="entr" presetSubtype="0" dur="500" repeatCount="indefinite" fill="hold" nodeType="clickEffect">
                                  <p:stCondLst>
                                    <p:cond delay="0"/>
                                  </p:stCondLst>
                                  <p:childTnLst>
                                    <p:set>
                                      <p:cBhvr>
                                        <p:cTn id="43" dur="1" fill="hold">
                                          <p:stCondLst>
                                            <p:cond delay="0"/>
                                          </p:stCondLst>
                                        </p:cTn>
                                        <p:tgtEl>
                                          <p:spTgt spid="267280"/>
                                        </p:tgtEl>
                                        <p:attrNameLst>
                                          <p:attrName>style.visibility</p:attrName>
                                        </p:attrNameLst>
                                      </p:cBhvr>
                                      <p:to>
                                        <p:strVal val="visible"/>
                                      </p:to>
                                    </p:set>
                                    <p:animEffect transition="in" filter="fade">
                                      <p:cBhvr>
                                        <p:cTn id="44" dur="500"/>
                                        <p:tgtEl>
                                          <p:spTgt spid="267280"/>
                                        </p:tgtEl>
                                      </p:cBhvr>
                                    </p:animEffect>
                                    <p:anim calcmode="lin" valueType="num">
                                      <p:cBhvr>
                                        <p:cTn id="45" dur="500" fill="hold"/>
                                        <p:tgtEl>
                                          <p:spTgt spid="267280"/>
                                        </p:tgtEl>
                                        <p:attrNameLst>
                                          <p:attrName>ppt_x</p:attrName>
                                        </p:attrNameLst>
                                      </p:cBhvr>
                                      <p:tavLst>
                                        <p:tav tm="0">
                                          <p:val>
                                            <p:strVal val="#ppt_x"/>
                                          </p:val>
                                        </p:tav>
                                        <p:tav tm="100000">
                                          <p:val>
                                            <p:strVal val="#ppt_x"/>
                                          </p:val>
                                        </p:tav>
                                      </p:tavLst>
                                    </p:anim>
                                    <p:anim calcmode="lin" valueType="num">
                                      <p:cBhvr>
                                        <p:cTn id="46" dur="500" fill="hold"/>
                                        <p:tgtEl>
                                          <p:spTgt spid="267280"/>
                                        </p:tgtEl>
                                        <p:attrNameLst>
                                          <p:attrName>ppt_y</p:attrName>
                                        </p:attrNameLst>
                                      </p:cBhvr>
                                      <p:tavLst>
                                        <p:tav tm="0">
                                          <p:val>
                                            <p:strVal val="#ppt_y+.1"/>
                                          </p:val>
                                        </p:tav>
                                        <p:tav tm="100000">
                                          <p:val>
                                            <p:strVal val="#ppt_y"/>
                                          </p:val>
                                        </p:tav>
                                      </p:tavLst>
                                    </p:anim>
                                  </p:childTnLst>
                                </p:cTn>
                              </p:par>
                            </p:childTnLst>
                          </p:cTn>
                        </p:par>
                      </p:childTnLst>
                    </p:cTn>
                  </p:par>
                  <p:par>
                    <p:cTn id="47" fill="hold" nodeType="clickPar">
                      <p:stCondLst>
                        <p:cond delay="indefinite"/>
                        <p:cond evt="onBegin" delay="0">
                          <p:tn val="46"/>
                        </p:cond>
                      </p:stCondLst>
                      <p:childTnLst>
                        <p:par>
                          <p:cTn id="48" fill="hold">
                            <p:stCondLst>
                              <p:cond delay="0"/>
                            </p:stCondLst>
                            <p:childTnLst>
                              <p:par>
                                <p:cTn id="49" presetID="42" presetClass="entr" presetSubtype="0" dur="500" repeatCount="indefinite" fill="hold" nodeType="clickEffect">
                                  <p:stCondLst>
                                    <p:cond delay="0"/>
                                  </p:stCondLst>
                                  <p:childTnLst>
                                    <p:set>
                                      <p:cBhvr>
                                        <p:cTn id="50" dur="1" fill="hold">
                                          <p:stCondLst>
                                            <p:cond delay="0"/>
                                          </p:stCondLst>
                                        </p:cTn>
                                        <p:tgtEl>
                                          <p:spTgt spid="267281"/>
                                        </p:tgtEl>
                                        <p:attrNameLst>
                                          <p:attrName>style.visibility</p:attrName>
                                        </p:attrNameLst>
                                      </p:cBhvr>
                                      <p:to>
                                        <p:strVal val="visible"/>
                                      </p:to>
                                    </p:set>
                                    <p:animEffect transition="in" filter="fade">
                                      <p:cBhvr>
                                        <p:cTn id="51" dur="500"/>
                                        <p:tgtEl>
                                          <p:spTgt spid="267281"/>
                                        </p:tgtEl>
                                      </p:cBhvr>
                                    </p:animEffect>
                                    <p:anim calcmode="lin" valueType="num">
                                      <p:cBhvr>
                                        <p:cTn id="52" dur="500" fill="hold"/>
                                        <p:tgtEl>
                                          <p:spTgt spid="267281"/>
                                        </p:tgtEl>
                                        <p:attrNameLst>
                                          <p:attrName>ppt_x</p:attrName>
                                        </p:attrNameLst>
                                      </p:cBhvr>
                                      <p:tavLst>
                                        <p:tav tm="0">
                                          <p:val>
                                            <p:strVal val="#ppt_x"/>
                                          </p:val>
                                        </p:tav>
                                        <p:tav tm="100000">
                                          <p:val>
                                            <p:strVal val="#ppt_x"/>
                                          </p:val>
                                        </p:tav>
                                      </p:tavLst>
                                    </p:anim>
                                    <p:anim calcmode="lin" valueType="num">
                                      <p:cBhvr>
                                        <p:cTn id="53" dur="500" fill="hold"/>
                                        <p:tgtEl>
                                          <p:spTgt spid="267281"/>
                                        </p:tgtEl>
                                        <p:attrNameLst>
                                          <p:attrName>ppt_y</p:attrName>
                                        </p:attrNameLst>
                                      </p:cBhvr>
                                      <p:tavLst>
                                        <p:tav tm="0">
                                          <p:val>
                                            <p:strVal val="#ppt_y+.1"/>
                                          </p:val>
                                        </p:tav>
                                        <p:tav tm="100000">
                                          <p:val>
                                            <p:strVal val="#ppt_y"/>
                                          </p:val>
                                        </p:tav>
                                      </p:tavLst>
                                    </p:anim>
                                  </p:childTnLst>
                                </p:cTn>
                              </p:par>
                            </p:childTnLst>
                          </p:cTn>
                        </p:par>
                      </p:childTnLst>
                    </p:cTn>
                  </p:par>
                  <p:par>
                    <p:cTn id="54" fill="hold" nodeType="clickPar">
                      <p:stCondLst>
                        <p:cond delay="indefinite"/>
                        <p:cond evt="onBegin" delay="0">
                          <p:tn val="53"/>
                        </p:cond>
                      </p:stCondLst>
                      <p:childTnLst>
                        <p:par>
                          <p:cTn id="55" fill="hold">
                            <p:stCondLst>
                              <p:cond delay="0"/>
                            </p:stCondLst>
                            <p:childTnLst>
                              <p:par>
                                <p:cTn id="56" presetID="42" presetClass="entr" presetSubtype="0" dur="500" repeatCount="indefinite" fill="hold" nodeType="clickEffect">
                                  <p:stCondLst>
                                    <p:cond delay="0"/>
                                  </p:stCondLst>
                                  <p:childTnLst>
                                    <p:set>
                                      <p:cBhvr>
                                        <p:cTn id="57" dur="1" fill="hold">
                                          <p:stCondLst>
                                            <p:cond delay="0"/>
                                          </p:stCondLst>
                                        </p:cTn>
                                        <p:tgtEl>
                                          <p:spTgt spid="267282"/>
                                        </p:tgtEl>
                                        <p:attrNameLst>
                                          <p:attrName>style.visibility</p:attrName>
                                        </p:attrNameLst>
                                      </p:cBhvr>
                                      <p:to>
                                        <p:strVal val="visible"/>
                                      </p:to>
                                    </p:set>
                                    <p:animEffect transition="in" filter="fade">
                                      <p:cBhvr>
                                        <p:cTn id="58" dur="500"/>
                                        <p:tgtEl>
                                          <p:spTgt spid="267282"/>
                                        </p:tgtEl>
                                      </p:cBhvr>
                                    </p:animEffect>
                                    <p:anim calcmode="lin" valueType="num">
                                      <p:cBhvr>
                                        <p:cTn id="59" dur="500" fill="hold"/>
                                        <p:tgtEl>
                                          <p:spTgt spid="267282"/>
                                        </p:tgtEl>
                                        <p:attrNameLst>
                                          <p:attrName>ppt_x</p:attrName>
                                        </p:attrNameLst>
                                      </p:cBhvr>
                                      <p:tavLst>
                                        <p:tav tm="0">
                                          <p:val>
                                            <p:strVal val="#ppt_x"/>
                                          </p:val>
                                        </p:tav>
                                        <p:tav tm="100000">
                                          <p:val>
                                            <p:strVal val="#ppt_x"/>
                                          </p:val>
                                        </p:tav>
                                      </p:tavLst>
                                    </p:anim>
                                    <p:anim calcmode="lin" valueType="num">
                                      <p:cBhvr>
                                        <p:cTn id="60" dur="500" fill="hold"/>
                                        <p:tgtEl>
                                          <p:spTgt spid="267282"/>
                                        </p:tgtEl>
                                        <p:attrNameLst>
                                          <p:attrName>ppt_y</p:attrName>
                                        </p:attrNameLst>
                                      </p:cBhvr>
                                      <p:tavLst>
                                        <p:tav tm="0">
                                          <p:val>
                                            <p:strVal val="#ppt_y+.1"/>
                                          </p:val>
                                        </p:tav>
                                        <p:tav tm="100000">
                                          <p:val>
                                            <p:strVal val="#ppt_y"/>
                                          </p:val>
                                        </p:tav>
                                      </p:tavLst>
                                    </p:anim>
                                  </p:childTnLst>
                                </p:cTn>
                              </p:par>
                            </p:childTnLst>
                          </p:cTn>
                        </p:par>
                      </p:childTnLst>
                    </p:cTn>
                  </p:par>
                  <p:par>
                    <p:cTn id="61" fill="hold" nodeType="clickPar">
                      <p:stCondLst>
                        <p:cond delay="indefinite"/>
                        <p:cond evt="onBegin" delay="0">
                          <p:tn val="60"/>
                        </p:cond>
                      </p:stCondLst>
                      <p:childTnLst>
                        <p:par>
                          <p:cTn id="62" fill="hold">
                            <p:stCondLst>
                              <p:cond delay="0"/>
                            </p:stCondLst>
                            <p:childTnLst>
                              <p:par>
                                <p:cTn id="63" presetID="42" presetClass="entr" presetSubtype="0" dur="500" repeatCount="indefinite" fill="hold" nodeType="clickEffect">
                                  <p:stCondLst>
                                    <p:cond delay="0"/>
                                  </p:stCondLst>
                                  <p:childTnLst>
                                    <p:set>
                                      <p:cBhvr>
                                        <p:cTn id="64" dur="1" fill="hold">
                                          <p:stCondLst>
                                            <p:cond delay="0"/>
                                          </p:stCondLst>
                                        </p:cTn>
                                        <p:tgtEl>
                                          <p:spTgt spid="267283"/>
                                        </p:tgtEl>
                                        <p:attrNameLst>
                                          <p:attrName>style.visibility</p:attrName>
                                        </p:attrNameLst>
                                      </p:cBhvr>
                                      <p:to>
                                        <p:strVal val="visible"/>
                                      </p:to>
                                    </p:set>
                                    <p:animEffect transition="in" filter="fade">
                                      <p:cBhvr>
                                        <p:cTn id="65" dur="500"/>
                                        <p:tgtEl>
                                          <p:spTgt spid="267283"/>
                                        </p:tgtEl>
                                      </p:cBhvr>
                                    </p:animEffect>
                                    <p:anim calcmode="lin" valueType="num">
                                      <p:cBhvr>
                                        <p:cTn id="66" dur="500" fill="hold"/>
                                        <p:tgtEl>
                                          <p:spTgt spid="267283"/>
                                        </p:tgtEl>
                                        <p:attrNameLst>
                                          <p:attrName>ppt_x</p:attrName>
                                        </p:attrNameLst>
                                      </p:cBhvr>
                                      <p:tavLst>
                                        <p:tav tm="0">
                                          <p:val>
                                            <p:strVal val="#ppt_x"/>
                                          </p:val>
                                        </p:tav>
                                        <p:tav tm="100000">
                                          <p:val>
                                            <p:strVal val="#ppt_x"/>
                                          </p:val>
                                        </p:tav>
                                      </p:tavLst>
                                    </p:anim>
                                    <p:anim calcmode="lin" valueType="num">
                                      <p:cBhvr>
                                        <p:cTn id="67" dur="500" fill="hold"/>
                                        <p:tgtEl>
                                          <p:spTgt spid="267283"/>
                                        </p:tgtEl>
                                        <p:attrNameLst>
                                          <p:attrName>ppt_y</p:attrName>
                                        </p:attrNameLst>
                                      </p:cBhvr>
                                      <p:tavLst>
                                        <p:tav tm="0">
                                          <p:val>
                                            <p:strVal val="#ppt_y+.1"/>
                                          </p:val>
                                        </p:tav>
                                        <p:tav tm="100000">
                                          <p:val>
                                            <p:strVal val="#ppt_y"/>
                                          </p:val>
                                        </p:tav>
                                      </p:tavLst>
                                    </p:anim>
                                  </p:childTnLst>
                                </p:cTn>
                              </p:par>
                            </p:childTnLst>
                          </p:cTn>
                        </p:par>
                      </p:childTnLst>
                    </p:cTn>
                  </p:par>
                  <p:par>
                    <p:cTn id="68" fill="hold" nodeType="clickPar">
                      <p:stCondLst>
                        <p:cond delay="indefinite"/>
                        <p:cond evt="onBegin" delay="0">
                          <p:tn val="67"/>
                        </p:cond>
                      </p:stCondLst>
                      <p:childTnLst>
                        <p:par>
                          <p:cTn id="69" fill="hold">
                            <p:stCondLst>
                              <p:cond delay="0"/>
                            </p:stCondLst>
                            <p:childTnLst>
                              <p:par>
                                <p:cTn id="70" presetID="3" presetClass="entr" presetSubtype="10" dur="500" fill="hold" nodeType="clickEffect">
                                  <p:stCondLst>
                                    <p:cond delay="0"/>
                                  </p:stCondLst>
                                  <p:childTnLst>
                                    <p:set>
                                      <p:cBhvr>
                                        <p:cTn id="71" dur="1" fill="hold">
                                          <p:stCondLst>
                                            <p:cond delay="0"/>
                                          </p:stCondLst>
                                        </p:cTn>
                                        <p:tgtEl>
                                          <p:spTgt spid="267272"/>
                                        </p:tgtEl>
                                        <p:attrNameLst>
                                          <p:attrName>style.visibility</p:attrName>
                                        </p:attrNameLst>
                                      </p:cBhvr>
                                      <p:to>
                                        <p:strVal val="visible"/>
                                      </p:to>
                                    </p:set>
                                    <p:animEffect transition="in" filter="blinds(horizontal)">
                                      <p:cBhvr>
                                        <p:cTn id="72" dur="500"/>
                                        <p:tgtEl>
                                          <p:spTgt spid="267272"/>
                                        </p:tgtEl>
                                      </p:cBhvr>
                                    </p:animEffect>
                                  </p:childTnLst>
                                </p:cTn>
                              </p:par>
                              <p:par>
                                <p:cTn id="73" presetID="35" presetClass="emph" presetSubtype="0" dur="500" repeatCount="indefinite" fill="hold" nodeType="withEffect">
                                  <p:stCondLst>
                                    <p:cond delay="0"/>
                                  </p:stCondLst>
                                  <p:childTnLst>
                                    <p:anim calcmode="discrete" valueType="str">
                                      <p:cBhvr>
                                        <p:cTn id="74" dur="500" fill="hold"/>
                                        <p:tgtEl>
                                          <p:spTgt spid="267272"/>
                                        </p:tgtEl>
                                        <p:attrNameLst>
                                          <p:attrName>style.visibility</p:attrName>
                                        </p:attrNameLst>
                                      </p:cBhvr>
                                      <p:tavLst>
                                        <p:tav tm="0">
                                          <p:val>
                                            <p:strVal val="hidden"/>
                                          </p:val>
                                        </p:tav>
                                        <p:tav tm="50000">
                                          <p:val>
                                            <p:strVal val="visible"/>
                                          </p:val>
                                        </p:tav>
                                      </p:tavLst>
                                    </p:anim>
                                  </p:childTnLst>
                                </p:cTn>
                              </p:par>
                            </p:childTnLst>
                          </p:cTn>
                        </p:par>
                      </p:childTnLst>
                    </p:cTn>
                  </p:par>
                  <p:par>
                    <p:cTn id="75" fill="hold" nodeType="clickPar">
                      <p:stCondLst>
                        <p:cond delay="indefinite"/>
                        <p:cond evt="onBegin" delay="0">
                          <p:tn val="74"/>
                        </p:cond>
                      </p:stCondLst>
                      <p:childTnLst>
                        <p:par>
                          <p:cTn id="76" fill="hold">
                            <p:stCondLst>
                              <p:cond delay="0"/>
                            </p:stCondLst>
                            <p:childTnLst>
                              <p:par>
                                <p:cTn id="77" presetID="3" presetClass="entr" presetSubtype="10" dur="500" fill="hold" nodeType="clickEffect">
                                  <p:stCondLst>
                                    <p:cond delay="0"/>
                                  </p:stCondLst>
                                  <p:childTnLst>
                                    <p:set>
                                      <p:cBhvr>
                                        <p:cTn id="78" dur="1" fill="hold">
                                          <p:stCondLst>
                                            <p:cond delay="0"/>
                                          </p:stCondLst>
                                        </p:cTn>
                                        <p:tgtEl>
                                          <p:spTgt spid="267273"/>
                                        </p:tgtEl>
                                        <p:attrNameLst>
                                          <p:attrName>style.visibility</p:attrName>
                                        </p:attrNameLst>
                                      </p:cBhvr>
                                      <p:to>
                                        <p:strVal val="visible"/>
                                      </p:to>
                                    </p:set>
                                    <p:animEffect transition="in" filter="blinds(horizontal)">
                                      <p:cBhvr>
                                        <p:cTn id="79" dur="500"/>
                                        <p:tgtEl>
                                          <p:spTgt spid="267273"/>
                                        </p:tgtEl>
                                      </p:cBhvr>
                                    </p:animEffect>
                                  </p:childTnLst>
                                </p:cTn>
                              </p:par>
                              <p:par>
                                <p:cTn id="80" presetID="35" presetClass="emph" presetSubtype="0" dur="500" repeatCount="indefinite" fill="hold" nodeType="withEffect">
                                  <p:stCondLst>
                                    <p:cond delay="0"/>
                                  </p:stCondLst>
                                  <p:childTnLst>
                                    <p:anim calcmode="discrete" valueType="str">
                                      <p:cBhvr>
                                        <p:cTn id="81" dur="500" fill="hold"/>
                                        <p:tgtEl>
                                          <p:spTgt spid="267273"/>
                                        </p:tgtEl>
                                        <p:attrNameLst>
                                          <p:attrName>style.visibility</p:attrName>
                                        </p:attrNameLst>
                                      </p:cBhvr>
                                      <p:tavLst>
                                        <p:tav tm="0">
                                          <p:val>
                                            <p:strVal val="hidden"/>
                                          </p:val>
                                        </p:tav>
                                        <p:tav tm="50000">
                                          <p:val>
                                            <p:strVal val="visible"/>
                                          </p:val>
                                        </p:tav>
                                      </p:tavLst>
                                    </p:anim>
                                  </p:childTnLst>
                                </p:cTn>
                              </p:par>
                            </p:childTnLst>
                          </p:cTn>
                        </p:par>
                      </p:childTnLst>
                    </p:cTn>
                  </p:par>
                  <p:par>
                    <p:cTn id="82" fill="hold" nodeType="clickPar">
                      <p:stCondLst>
                        <p:cond delay="indefinite"/>
                        <p:cond evt="onBegin" delay="0">
                          <p:tn val="81"/>
                        </p:cond>
                      </p:stCondLst>
                      <p:childTnLst>
                        <p:par>
                          <p:cTn id="83" fill="hold">
                            <p:stCondLst>
                              <p:cond delay="0"/>
                            </p:stCondLst>
                            <p:childTnLst>
                              <p:par>
                                <p:cTn id="84" presetID="20" presetClass="entr" presetSubtype="0" dur="2000" fill="hold" grpId="0" nodeType="clickEffect">
                                  <p:stCondLst>
                                    <p:cond delay="0"/>
                                  </p:stCondLst>
                                  <p:childTnLst>
                                    <p:set>
                                      <p:cBhvr>
                                        <p:cTn id="85" dur="1" fill="hold">
                                          <p:stCondLst>
                                            <p:cond delay="0"/>
                                          </p:stCondLst>
                                        </p:cTn>
                                        <p:tgtEl>
                                          <p:spTgt spid="267285"/>
                                        </p:tgtEl>
                                        <p:attrNameLst>
                                          <p:attrName>style.visibility</p:attrName>
                                        </p:attrNameLst>
                                      </p:cBhvr>
                                      <p:to>
                                        <p:strVal val="visible"/>
                                      </p:to>
                                    </p:set>
                                    <p:animEffect transition="in" filter="wedge">
                                      <p:cBhvr>
                                        <p:cTn id="86" dur="2000"/>
                                        <p:tgtEl>
                                          <p:spTgt spid="267285"/>
                                        </p:tgtEl>
                                      </p:cBhvr>
                                    </p:animEffect>
                                  </p:childTnLst>
                                </p:cTn>
                              </p:par>
                            </p:childTnLst>
                          </p:cTn>
                        </p:par>
                      </p:childTnLst>
                    </p:cTn>
                  </p:par>
                  <p:par>
                    <p:cTn id="87" fill="hold" nodeType="clickPar">
                      <p:stCondLst>
                        <p:cond delay="indefinite"/>
                        <p:cond evt="onBegin" delay="0">
                          <p:tn val="86"/>
                        </p:cond>
                      </p:stCondLst>
                      <p:childTnLst>
                        <p:par>
                          <p:cTn id="88" fill="hold">
                            <p:stCondLst>
                              <p:cond delay="0"/>
                            </p:stCondLst>
                            <p:childTnLst>
                              <p:par>
                                <p:cTn id="89" presetID="20" presetClass="entr" presetSubtype="0" dur="2000" fill="hold" grpId="0" nodeType="clickEffect">
                                  <p:stCondLst>
                                    <p:cond delay="0"/>
                                  </p:stCondLst>
                                  <p:childTnLst>
                                    <p:set>
                                      <p:cBhvr>
                                        <p:cTn id="90" dur="1" fill="hold">
                                          <p:stCondLst>
                                            <p:cond delay="0"/>
                                          </p:stCondLst>
                                        </p:cTn>
                                        <p:tgtEl>
                                          <p:spTgt spid="267286"/>
                                        </p:tgtEl>
                                        <p:attrNameLst>
                                          <p:attrName>style.visibility</p:attrName>
                                        </p:attrNameLst>
                                      </p:cBhvr>
                                      <p:to>
                                        <p:strVal val="visible"/>
                                      </p:to>
                                    </p:set>
                                    <p:animEffect transition="in" filter="wedge">
                                      <p:cBhvr>
                                        <p:cTn id="91" dur="2000"/>
                                        <p:tgtEl>
                                          <p:spTgt spid="267286"/>
                                        </p:tgtEl>
                                      </p:cBhvr>
                                    </p:animEffect>
                                  </p:childTnLst>
                                </p:cTn>
                              </p:par>
                            </p:childTnLst>
                          </p:cTn>
                        </p:par>
                      </p:childTnLst>
                    </p:cTn>
                  </p:par>
                  <p:par>
                    <p:cTn id="92" fill="hold" nodeType="clickPar">
                      <p:stCondLst>
                        <p:cond delay="indefinite"/>
                        <p:cond evt="onBegin" delay="0">
                          <p:tn val="91"/>
                        </p:cond>
                      </p:stCondLst>
                      <p:childTnLst>
                        <p:par>
                          <p:cTn id="93" fill="hold">
                            <p:stCondLst>
                              <p:cond delay="0"/>
                            </p:stCondLst>
                            <p:childTnLst>
                              <p:par>
                                <p:cTn id="94" presetID="8" presetClass="entr" presetSubtype="16" dur="500" fill="hold" grpId="0" nodeType="clickEffect">
                                  <p:stCondLst>
                                    <p:cond delay="0"/>
                                  </p:stCondLst>
                                  <p:childTnLst>
                                    <p:set>
                                      <p:cBhvr>
                                        <p:cTn id="95" dur="1" fill="hold">
                                          <p:stCondLst>
                                            <p:cond delay="0"/>
                                          </p:stCondLst>
                                        </p:cTn>
                                        <p:tgtEl>
                                          <p:spTgt spid="267284"/>
                                        </p:tgtEl>
                                        <p:attrNameLst>
                                          <p:attrName>style.visibility</p:attrName>
                                        </p:attrNameLst>
                                      </p:cBhvr>
                                      <p:to>
                                        <p:strVal val="visible"/>
                                      </p:to>
                                    </p:set>
                                    <p:animEffect transition="in" filter="diamond(in)">
                                      <p:cBhvr>
                                        <p:cTn id="96" dur="500"/>
                                        <p:tgtEl>
                                          <p:spTgt spid="267284"/>
                                        </p:tgtEl>
                                      </p:cBhvr>
                                    </p:animEffect>
                                  </p:childTnLst>
                                </p:cTn>
                              </p:par>
                              <p:par>
                                <p:cTn id="97" presetID="14" presetClass="emph" presetSubtype="0" dur="1000" repeatCount="indefinite" fill="hold" grpId="1" nodeType="withEffect">
                                  <p:stCondLst>
                                    <p:cond delay="0"/>
                                  </p:stCondLst>
                                  <p:childTnLst>
                                    <p:animClr clrSpc="rgb" dir="cw">
                                      <p:cBhvr override="childStyle">
                                        <p:cTn id="98" dur="950" fill="hold">
                                          <p:stCondLst>
                                            <p:cond delay="50"/>
                                          </p:stCondLst>
                                        </p:cTn>
                                        <p:tgtEl>
                                          <p:spTgt spid="267284"/>
                                        </p:tgtEl>
                                        <p:attrNameLst>
                                          <p:attrName>style.color</p:attrName>
                                        </p:attrNameLst>
                                      </p:cBhvr>
                                      <p:to>
                                        <a:srgbClr val="FF00FF"/>
                                      </p:to>
                                    </p:animClr>
                                    <p:animClr clrSpc="rgb" dir="cw">
                                      <p:cBhvr>
                                        <p:cTn id="99" dur="950" fill="hold">
                                          <p:stCondLst>
                                            <p:cond delay="50"/>
                                          </p:stCondLst>
                                        </p:cTn>
                                        <p:tgtEl>
                                          <p:spTgt spid="267284"/>
                                        </p:tgtEl>
                                        <p:attrNameLst>
                                          <p:attrName>fillcolor</p:attrName>
                                        </p:attrNameLst>
                                      </p:cBhvr>
                                      <p:to>
                                        <a:srgbClr val="FF00FF"/>
                                      </p:to>
                                    </p:animClr>
                                    <p:set>
                                      <p:cBhvr>
                                        <p:cTn id="100" dur="950" fill="hold">
                                          <p:stCondLst>
                                            <p:cond delay="50"/>
                                          </p:stCondLst>
                                        </p:cTn>
                                        <p:tgtEl>
                                          <p:spTgt spid="267284"/>
                                        </p:tgtEl>
                                        <p:attrNameLst>
                                          <p:attrName>fill.type</p:attrName>
                                        </p:attrNameLst>
                                      </p:cBhvr>
                                      <p:to>
                                        <p:strVal val="solid"/>
                                      </p:to>
                                    </p:set>
                                    <p:set>
                                      <p:cBhvr>
                                        <p:cTn id="101" dur="950" fill="hold">
                                          <p:stCondLst>
                                            <p:cond delay="50"/>
                                          </p:stCondLst>
                                        </p:cTn>
                                        <p:tgtEl>
                                          <p:spTgt spid="267284"/>
                                        </p:tgtEl>
                                        <p:attrNameLst>
                                          <p:attrName>fill.on</p:attrName>
                                        </p:attrNameLst>
                                      </p:cBhvr>
                                      <p:to>
                                        <p:strVal val="true"/>
                                      </p:to>
                                    </p:set>
                                    <p:animScale>
                                      <p:cBhvr>
                                        <p:cTn id="102" dur="100" fill="hold">
                                          <p:stCondLst>
                                            <p:cond delay="0"/>
                                          </p:stCondLst>
                                        </p:cTn>
                                        <p:tgtEl>
                                          <p:spTgt spid="267284"/>
                                        </p:tgtEl>
                                      </p:cBhvr>
                                      <p:from x="100000" y="100000"/>
                                      <p:to x="100000" y="5000"/>
                                    </p:animScale>
                                    <p:animScale>
                                      <p:cBhvr>
                                        <p:cTn id="103" dur="100" fill="hold">
                                          <p:stCondLst>
                                            <p:cond delay="100"/>
                                          </p:stCondLst>
                                        </p:cTn>
                                        <p:tgtEl>
                                          <p:spTgt spid="267284"/>
                                        </p:tgtEl>
                                      </p:cBhvr>
                                      <p:from x="100000" y="5000"/>
                                      <p:to x="120000" y="150000"/>
                                    </p:animScale>
                                    <p:animScale>
                                      <p:cBhvr>
                                        <p:cTn id="104" dur="300" fill="hold">
                                          <p:stCondLst>
                                            <p:cond delay="700"/>
                                          </p:stCondLst>
                                        </p:cTn>
                                        <p:tgtEl>
                                          <p:spTgt spid="267284"/>
                                        </p:tgtEl>
                                      </p:cBhvr>
                                      <p:to x="12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7269" grpId="0"/>
      <p:bldP spid="267270" grpId="0"/>
      <p:bldP spid="267271" grpId="0"/>
      <p:bldP spid="267278" grpId="0"/>
      <p:bldP spid="267278" grpId="1"/>
      <p:bldP spid="267279" grpId="0"/>
      <p:bldP spid="267279" grpId="1"/>
      <p:bldP spid="267284" grpId="0"/>
      <p:bldP spid="267284" grpId="1"/>
      <p:bldP spid="267285" grpId="0"/>
      <p:bldP spid="267286"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2626" name="标题 282625"/>
          <p:cNvSpPr>
            <a:spLocks noGrp="1"/>
          </p:cNvSpPr>
          <p:nvPr>
            <p:ph type="title"/>
          </p:nvPr>
        </p:nvSpPr>
        <p:spPr>
          <a:xfrm>
            <a:off x="0" y="0"/>
            <a:ext cx="4645025" cy="836613"/>
          </a:xfrm>
          <a:solidFill>
            <a:schemeClr val="bg1">
              <a:alpha val="100000"/>
            </a:schemeClr>
          </a:solidFill>
        </p:spPr>
        <p:txBody>
          <a:bodyPr anchor="ctr"/>
          <a:lstStyle/>
          <a:p>
            <a:r>
              <a:rPr lang="zh-CN" altLang="en-US" sz="4000">
                <a:solidFill>
                  <a:schemeClr val="tx1"/>
                </a:solidFill>
              </a:rPr>
              <a:t>米氮平的作用机制</a:t>
            </a:r>
          </a:p>
        </p:txBody>
      </p:sp>
      <p:pic>
        <p:nvPicPr>
          <p:cNvPr id="282627" name="内容占位符 282626" descr="IMAGE0015"/>
          <p:cNvPicPr>
            <a:picLocks noGrp="1" noChangeAspect="1"/>
          </p:cNvPicPr>
          <p:nvPr>
            <p:ph sz="half" idx="1"/>
          </p:nvPr>
        </p:nvPicPr>
        <p:blipFill>
          <a:blip r:embed="rId3"/>
          <a:stretch>
            <a:fillRect/>
          </a:stretch>
        </p:blipFill>
        <p:spPr>
          <a:xfrm>
            <a:off x="150813" y="792163"/>
            <a:ext cx="4708525" cy="4797425"/>
          </a:xfrm>
        </p:spPr>
      </p:pic>
      <p:pic>
        <p:nvPicPr>
          <p:cNvPr id="282628" name="内容占位符 282627" descr="IMAGE0017"/>
          <p:cNvPicPr>
            <a:picLocks noGrp="1" noChangeAspect="1"/>
          </p:cNvPicPr>
          <p:nvPr>
            <p:ph sz="quarter" idx="2"/>
          </p:nvPr>
        </p:nvPicPr>
        <p:blipFill>
          <a:blip r:embed="rId4"/>
          <a:stretch>
            <a:fillRect/>
          </a:stretch>
        </p:blipFill>
        <p:spPr>
          <a:xfrm>
            <a:off x="4787900" y="350838"/>
            <a:ext cx="4392613" cy="3798887"/>
          </a:xfrm>
        </p:spPr>
      </p:pic>
      <p:pic>
        <p:nvPicPr>
          <p:cNvPr id="282629" name="内容占位符 282628" descr="remeron3"/>
          <p:cNvPicPr>
            <a:picLocks noGrp="1" noChangeAspect="1"/>
          </p:cNvPicPr>
          <p:nvPr>
            <p:ph sz="quarter" idx="3"/>
          </p:nvPr>
        </p:nvPicPr>
        <p:blipFill>
          <a:blip r:embed="rId5"/>
          <a:stretch>
            <a:fillRect/>
          </a:stretch>
        </p:blipFill>
        <p:spPr>
          <a:xfrm>
            <a:off x="5435600" y="4581525"/>
            <a:ext cx="3387725" cy="2070100"/>
          </a:xfrm>
        </p:spPr>
      </p:pic>
      <p:sp>
        <p:nvSpPr>
          <p:cNvPr id="282630" name="椭圆 282629"/>
          <p:cNvSpPr/>
          <p:nvPr/>
        </p:nvSpPr>
        <p:spPr>
          <a:xfrm>
            <a:off x="1692275" y="3573463"/>
            <a:ext cx="215900" cy="215900"/>
          </a:xfrm>
          <a:prstGeom prst="ellipse">
            <a:avLst/>
          </a:prstGeom>
          <a:solidFill>
            <a:schemeClr val="tx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2631" name="矩形 282630"/>
          <p:cNvSpPr/>
          <p:nvPr/>
        </p:nvSpPr>
        <p:spPr>
          <a:xfrm>
            <a:off x="100013" y="2420938"/>
            <a:ext cx="1016000" cy="458787"/>
          </a:xfrm>
          <a:prstGeom prst="rect">
            <a:avLst/>
          </a:prstGeom>
          <a:solidFill>
            <a:schemeClr val="tx2">
              <a:alpha val="53999"/>
            </a:scheme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200">
                <a:solidFill>
                  <a:srgbClr val="0000FF"/>
                </a:solidFill>
                <a:latin typeface="宋体" panose="02010600030101010101" pitchFamily="2" charset="-122"/>
                <a:ea typeface="宋体" panose="02010600030101010101" pitchFamily="2" charset="-122"/>
              </a:rPr>
              <a:t>启动</a:t>
            </a:r>
            <a:r>
              <a:rPr lang="en-US" altLang="zh-CN" sz="1200">
                <a:solidFill>
                  <a:srgbClr val="0000FF"/>
                </a:solidFill>
                <a:latin typeface="宋体" panose="02010600030101010101" pitchFamily="2" charset="-122"/>
                <a:ea typeface="宋体" panose="02010600030101010101" pitchFamily="2" charset="-122"/>
              </a:rPr>
              <a:t>5-HT</a:t>
            </a:r>
          </a:p>
          <a:p>
            <a:pPr marL="342900" indent="-342900" algn="ctr">
              <a:lnSpc>
                <a:spcPct val="90000"/>
              </a:lnSpc>
              <a:spcBef>
                <a:spcPct val="20000"/>
              </a:spcBef>
            </a:pPr>
            <a:r>
              <a:rPr lang="zh-CN" altLang="en-US" sz="1200">
                <a:solidFill>
                  <a:srgbClr val="0000FF"/>
                </a:solidFill>
                <a:latin typeface="宋体" panose="02010600030101010101" pitchFamily="2" charset="-122"/>
                <a:ea typeface="宋体" panose="02010600030101010101" pitchFamily="2" charset="-122"/>
              </a:rPr>
              <a:t>油门加速器</a:t>
            </a:r>
          </a:p>
        </p:txBody>
      </p:sp>
      <p:sp>
        <p:nvSpPr>
          <p:cNvPr id="282632" name="椭圆 282631"/>
          <p:cNvSpPr/>
          <p:nvPr/>
        </p:nvSpPr>
        <p:spPr>
          <a:xfrm>
            <a:off x="3563938" y="2708275"/>
            <a:ext cx="215900" cy="215900"/>
          </a:xfrm>
          <a:prstGeom prst="ellipse">
            <a:avLst/>
          </a:prstGeom>
          <a:solidFill>
            <a:srgbClr val="FFF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2633" name="矩形 282632"/>
          <p:cNvSpPr/>
          <p:nvPr/>
        </p:nvSpPr>
        <p:spPr>
          <a:xfrm>
            <a:off x="263525" y="5753100"/>
            <a:ext cx="4859338" cy="862013"/>
          </a:xfrm>
          <a:prstGeom prst="rect">
            <a:avLst/>
          </a:prstGeom>
          <a:solidFill>
            <a:srgbClr val="FF00FF">
              <a:alpha val="34000"/>
            </a:srgbClr>
          </a:solidFill>
          <a:ln w="9525" cap="flat" cmpd="sng">
            <a:solidFill>
              <a:srgbClr val="FFFF99"/>
            </a:solidFill>
            <a:prstDash val="solid"/>
            <a:miter/>
            <a:headEnd type="none" w="med" len="med"/>
            <a:tailEnd type="none" w="med" len="med"/>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en-US" altLang="zh-CN" sz="1600" b="1">
                <a:solidFill>
                  <a:srgbClr val="0000FF"/>
                </a:solidFill>
                <a:latin typeface="宋体" panose="02010600030101010101" pitchFamily="2" charset="-122"/>
                <a:ea typeface="宋体" panose="02010600030101010101" pitchFamily="2" charset="-122"/>
              </a:rPr>
              <a:t>1</a:t>
            </a:r>
            <a:r>
              <a:rPr lang="zh-CN" altLang="en-US" sz="1600" b="1">
                <a:solidFill>
                  <a:srgbClr val="0000FF"/>
                </a:solidFill>
                <a:latin typeface="宋体" panose="02010600030101010101" pitchFamily="2" charset="-122"/>
                <a:ea typeface="宋体" panose="02010600030101010101" pitchFamily="2" charset="-122"/>
              </a:rPr>
              <a:t>、拮抗</a:t>
            </a:r>
            <a:r>
              <a:rPr lang="en-US" altLang="zh-CN" sz="1600" b="1">
                <a:solidFill>
                  <a:srgbClr val="0000FF"/>
                </a:solidFill>
                <a:latin typeface="宋体" panose="02010600030101010101" pitchFamily="2" charset="-122"/>
                <a:ea typeface="宋体" panose="02010600030101010101" pitchFamily="2" charset="-122"/>
                <a:sym typeface="Symbol" panose="05050102010706020507" pitchFamily="18" charset="2"/>
              </a:rPr>
              <a:t></a:t>
            </a:r>
            <a:r>
              <a:rPr lang="en-US" altLang="zh-CN" sz="1600" b="1">
                <a:solidFill>
                  <a:srgbClr val="0000FF"/>
                </a:solidFill>
                <a:latin typeface="宋体" panose="02010600030101010101" pitchFamily="2" charset="-122"/>
                <a:ea typeface="宋体" panose="02010600030101010101" pitchFamily="2" charset="-122"/>
              </a:rPr>
              <a:t>2</a:t>
            </a:r>
            <a:r>
              <a:rPr lang="zh-CN" altLang="en-US" sz="1600" b="1">
                <a:solidFill>
                  <a:srgbClr val="0000FF"/>
                </a:solidFill>
                <a:latin typeface="宋体" panose="02010600030101010101" pitchFamily="2" charset="-122"/>
                <a:ea typeface="宋体" panose="02010600030101010101" pitchFamily="2" charset="-122"/>
              </a:rPr>
              <a:t>自调受体</a:t>
            </a:r>
            <a:r>
              <a:rPr lang="en-US" altLang="zh-CN" sz="1600" b="1">
                <a:solidFill>
                  <a:srgbClr val="0000FF"/>
                </a:solidFill>
                <a:latin typeface="宋体" panose="02010600030101010101" pitchFamily="2" charset="-122"/>
                <a:ea typeface="宋体" panose="02010600030101010101" pitchFamily="2" charset="-122"/>
              </a:rPr>
              <a:t>,</a:t>
            </a:r>
            <a:r>
              <a:rPr lang="zh-CN" altLang="en-US" sz="1600" b="1">
                <a:solidFill>
                  <a:srgbClr val="0000FF"/>
                </a:solidFill>
                <a:latin typeface="宋体" panose="02010600030101010101" pitchFamily="2" charset="-122"/>
                <a:ea typeface="宋体" panose="02010600030101010101" pitchFamily="2" charset="-122"/>
              </a:rPr>
              <a:t>减少</a:t>
            </a:r>
            <a:r>
              <a:rPr lang="en-US" altLang="zh-CN" sz="1600" b="1">
                <a:solidFill>
                  <a:srgbClr val="0000FF"/>
                </a:solidFill>
                <a:latin typeface="宋体" panose="02010600030101010101" pitchFamily="2" charset="-122"/>
                <a:ea typeface="宋体" panose="02010600030101010101" pitchFamily="2" charset="-122"/>
              </a:rPr>
              <a:t>NE</a:t>
            </a:r>
            <a:r>
              <a:rPr lang="zh-CN" altLang="en-US" sz="1600" b="1">
                <a:solidFill>
                  <a:srgbClr val="0000FF"/>
                </a:solidFill>
                <a:latin typeface="宋体" panose="02010600030101010101" pitchFamily="2" charset="-122"/>
                <a:ea typeface="宋体" panose="02010600030101010101" pitchFamily="2" charset="-122"/>
              </a:rPr>
              <a:t>释放抑制，促进</a:t>
            </a:r>
            <a:r>
              <a:rPr lang="en-US" altLang="zh-CN" sz="1600" b="1">
                <a:solidFill>
                  <a:srgbClr val="0000FF"/>
                </a:solidFill>
                <a:latin typeface="宋体" panose="02010600030101010101" pitchFamily="2" charset="-122"/>
                <a:ea typeface="宋体" panose="02010600030101010101" pitchFamily="2" charset="-122"/>
              </a:rPr>
              <a:t>NE</a:t>
            </a:r>
            <a:r>
              <a:rPr lang="zh-CN" altLang="en-US" sz="1600" b="1">
                <a:solidFill>
                  <a:srgbClr val="0000FF"/>
                </a:solidFill>
                <a:latin typeface="宋体" panose="02010600030101010101" pitchFamily="2" charset="-122"/>
                <a:ea typeface="宋体" panose="02010600030101010101" pitchFamily="2" charset="-122"/>
              </a:rPr>
              <a:t>释放</a:t>
            </a:r>
          </a:p>
          <a:p>
            <a:pPr marL="342900" indent="-342900">
              <a:lnSpc>
                <a:spcPct val="90000"/>
              </a:lnSpc>
              <a:spcBef>
                <a:spcPct val="20000"/>
              </a:spcBef>
            </a:pPr>
            <a:r>
              <a:rPr lang="en-US" altLang="zh-CN" sz="1600" b="1">
                <a:solidFill>
                  <a:srgbClr val="0000FF"/>
                </a:solidFill>
                <a:latin typeface="宋体" panose="02010600030101010101" pitchFamily="2" charset="-122"/>
                <a:ea typeface="宋体" panose="02010600030101010101" pitchFamily="2" charset="-122"/>
              </a:rPr>
              <a:t>2</a:t>
            </a:r>
            <a:r>
              <a:rPr lang="zh-CN" altLang="en-US" sz="1600" b="1">
                <a:solidFill>
                  <a:srgbClr val="0000FF"/>
                </a:solidFill>
                <a:latin typeface="宋体" panose="02010600030101010101" pitchFamily="2" charset="-122"/>
                <a:ea typeface="宋体" panose="02010600030101010101" pitchFamily="2" charset="-122"/>
              </a:rPr>
              <a:t>、刺激</a:t>
            </a:r>
            <a:r>
              <a:rPr lang="en-US" altLang="zh-CN" sz="1600" b="1">
                <a:solidFill>
                  <a:srgbClr val="0000FF"/>
                </a:solidFill>
                <a:latin typeface="宋体" panose="02010600030101010101" pitchFamily="2" charset="-122"/>
                <a:ea typeface="宋体" panose="02010600030101010101" pitchFamily="2" charset="-122"/>
              </a:rPr>
              <a:t>5HT</a:t>
            </a:r>
            <a:r>
              <a:rPr lang="zh-CN" altLang="en-US" sz="1600" b="1">
                <a:solidFill>
                  <a:srgbClr val="0000FF"/>
                </a:solidFill>
                <a:latin typeface="宋体" panose="02010600030101010101" pitchFamily="2" charset="-122"/>
                <a:ea typeface="宋体" panose="02010600030101010101" pitchFamily="2" charset="-122"/>
              </a:rPr>
              <a:t>胞体上的</a:t>
            </a:r>
            <a:r>
              <a:rPr lang="zh-CN" altLang="zh-CN" sz="1600" b="1">
                <a:solidFill>
                  <a:srgbClr val="0000FF"/>
                </a:solidFill>
                <a:latin typeface="宋体" panose="02010600030101010101" pitchFamily="2" charset="-122"/>
                <a:ea typeface="宋体" panose="02010600030101010101" pitchFamily="2" charset="-122"/>
                <a:sym typeface="Symbol" panose="05050102010706020507" pitchFamily="18" charset="2"/>
              </a:rPr>
              <a:t></a:t>
            </a:r>
            <a:r>
              <a:rPr lang="zh-CN" altLang="zh-CN" sz="1600" b="1">
                <a:solidFill>
                  <a:srgbClr val="0000FF"/>
                </a:solidFill>
                <a:latin typeface="宋体" panose="02010600030101010101" pitchFamily="2" charset="-122"/>
                <a:ea typeface="宋体" panose="02010600030101010101" pitchFamily="2" charset="-122"/>
              </a:rPr>
              <a:t>1-</a:t>
            </a:r>
            <a:r>
              <a:rPr lang="zh-CN" altLang="en-US" sz="1600" b="1">
                <a:solidFill>
                  <a:srgbClr val="0000FF"/>
                </a:solidFill>
                <a:latin typeface="宋体" panose="02010600030101010101" pitchFamily="2" charset="-122"/>
                <a:ea typeface="宋体" panose="02010600030101010101" pitchFamily="2" charset="-122"/>
              </a:rPr>
              <a:t>异质受体和</a:t>
            </a:r>
            <a:r>
              <a:rPr lang="zh-CN" altLang="en-US" sz="1600" b="1">
                <a:solidFill>
                  <a:srgbClr val="0000FF"/>
                </a:solidFill>
                <a:latin typeface="方正大黑简体" pitchFamily="65" charset="-122"/>
                <a:ea typeface="宋体" panose="02010600030101010101" pitchFamily="2" charset="-122"/>
              </a:rPr>
              <a:t>拮抗</a:t>
            </a:r>
            <a:r>
              <a:rPr lang="zh-CN" altLang="zh-CN" sz="1600" b="1">
                <a:solidFill>
                  <a:srgbClr val="0000FF"/>
                </a:solidFill>
                <a:latin typeface="宋体" panose="02010600030101010101" pitchFamily="2" charset="-122"/>
                <a:ea typeface="宋体" panose="02010600030101010101" pitchFamily="2" charset="-122"/>
                <a:sym typeface="Symbol" panose="05050102010706020507" pitchFamily="18" charset="2"/>
              </a:rPr>
              <a:t></a:t>
            </a:r>
            <a:r>
              <a:rPr lang="zh-CN" altLang="zh-CN" sz="1600" b="1">
                <a:solidFill>
                  <a:srgbClr val="0000FF"/>
                </a:solidFill>
                <a:latin typeface="宋体" panose="02010600030101010101" pitchFamily="2" charset="-122"/>
                <a:ea typeface="宋体" panose="02010600030101010101" pitchFamily="2" charset="-122"/>
              </a:rPr>
              <a:t>2</a:t>
            </a:r>
            <a:r>
              <a:rPr lang="zh-CN" altLang="en-US" sz="1600" b="1">
                <a:solidFill>
                  <a:srgbClr val="0000FF"/>
                </a:solidFill>
                <a:latin typeface="宋体" panose="02010600030101010101" pitchFamily="2" charset="-122"/>
                <a:ea typeface="宋体" panose="02010600030101010101" pitchFamily="2" charset="-122"/>
              </a:rPr>
              <a:t>异质受体</a:t>
            </a:r>
          </a:p>
          <a:p>
            <a:pPr marL="342900" indent="-342900">
              <a:lnSpc>
                <a:spcPct val="90000"/>
              </a:lnSpc>
              <a:spcBef>
                <a:spcPct val="20000"/>
              </a:spcBef>
            </a:pPr>
            <a:r>
              <a:rPr lang="zh-CN" altLang="en-US" sz="1600" b="1">
                <a:solidFill>
                  <a:srgbClr val="0000FF"/>
                </a:solidFill>
                <a:latin typeface="宋体" panose="02010600030101010101" pitchFamily="2" charset="-122"/>
                <a:ea typeface="宋体" panose="02010600030101010101" pitchFamily="2" charset="-122"/>
              </a:rPr>
              <a:t>促进</a:t>
            </a:r>
            <a:r>
              <a:rPr lang="en-US" altLang="zh-CN" sz="1600" b="1">
                <a:solidFill>
                  <a:srgbClr val="0000FF"/>
                </a:solidFill>
                <a:latin typeface="宋体" panose="02010600030101010101" pitchFamily="2" charset="-122"/>
                <a:ea typeface="宋体" panose="02010600030101010101" pitchFamily="2" charset="-122"/>
              </a:rPr>
              <a:t>5-HT</a:t>
            </a:r>
            <a:r>
              <a:rPr lang="zh-CN" altLang="en-US" sz="1600" b="1">
                <a:solidFill>
                  <a:srgbClr val="0000FF"/>
                </a:solidFill>
                <a:latin typeface="宋体" panose="02010600030101010101" pitchFamily="2" charset="-122"/>
                <a:ea typeface="宋体" panose="02010600030101010101" pitchFamily="2" charset="-122"/>
              </a:rPr>
              <a:t>释放</a:t>
            </a:r>
          </a:p>
        </p:txBody>
      </p:sp>
      <p:sp>
        <p:nvSpPr>
          <p:cNvPr id="282634" name="椭圆 282633"/>
          <p:cNvSpPr/>
          <p:nvPr/>
        </p:nvSpPr>
        <p:spPr>
          <a:xfrm>
            <a:off x="3708400" y="2924175"/>
            <a:ext cx="215900" cy="215900"/>
          </a:xfrm>
          <a:prstGeom prst="ellipse">
            <a:avLst/>
          </a:prstGeom>
          <a:solidFill>
            <a:schemeClr val="tx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2635" name="椭圆 282634"/>
          <p:cNvSpPr/>
          <p:nvPr/>
        </p:nvSpPr>
        <p:spPr>
          <a:xfrm>
            <a:off x="4356100" y="4221163"/>
            <a:ext cx="215900" cy="215900"/>
          </a:xfrm>
          <a:prstGeom prst="ellipse">
            <a:avLst/>
          </a:prstGeom>
          <a:solidFill>
            <a:schemeClr val="tx2"/>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2636" name="任意多边形 282635"/>
          <p:cNvSpPr/>
          <p:nvPr/>
        </p:nvSpPr>
        <p:spPr>
          <a:xfrm>
            <a:off x="1908175" y="2997200"/>
            <a:ext cx="215900" cy="285750"/>
          </a:xfrm>
          <a:custGeom>
            <a:rect l="0" t="0" r="0" b="0"/>
            <a:pathLst>
              <a:path w="342" h="198">
                <a:moveTo>
                  <a:pt x="0" y="126"/>
                </a:moveTo>
                <a:cubicBezTo>
                  <a:pt x="12" y="90"/>
                  <a:pt x="24" y="0"/>
                  <a:pt x="63" y="0"/>
                </a:cubicBezTo>
                <a:cubicBezTo>
                  <a:pt x="89" y="0"/>
                  <a:pt x="143" y="27"/>
                  <a:pt x="171" y="36"/>
                </a:cubicBezTo>
                <a:cubicBezTo>
                  <a:pt x="213" y="50"/>
                  <a:pt x="322" y="53"/>
                  <a:pt x="342" y="54"/>
                </a:cubicBezTo>
                <a:cubicBezTo>
                  <a:pt x="265" y="106"/>
                  <a:pt x="291" y="46"/>
                  <a:pt x="279" y="198"/>
                </a:cubicBezTo>
                <a:cubicBezTo>
                  <a:pt x="197" y="186"/>
                  <a:pt x="236" y="196"/>
                  <a:pt x="162" y="171"/>
                </a:cubicBezTo>
                <a:cubicBezTo>
                  <a:pt x="92" y="148"/>
                  <a:pt x="194" y="148"/>
                  <a:pt x="81" y="135"/>
                </a:cubicBezTo>
                <a:cubicBezTo>
                  <a:pt x="54" y="132"/>
                  <a:pt x="27" y="129"/>
                  <a:pt x="0" y="126"/>
                </a:cubicBezTo>
                <a:close/>
              </a:path>
            </a:pathLst>
          </a:custGeom>
          <a:solidFill>
            <a:srgbClr val="00FF00">
              <a:alpha val="85001"/>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2637" name="矩形 282636"/>
          <p:cNvSpPr/>
          <p:nvPr/>
        </p:nvSpPr>
        <p:spPr>
          <a:xfrm>
            <a:off x="6227763" y="1916113"/>
            <a:ext cx="541337" cy="519112"/>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800">
                <a:solidFill>
                  <a:schemeClr val="tx2"/>
                </a:solidFill>
                <a:latin typeface="方正大黑简体" pitchFamily="65" charset="-122"/>
                <a:ea typeface="方正大黑简体" pitchFamily="65" charset="-122"/>
              </a:rPr>
              <a:t>Ⅹ</a:t>
            </a:r>
          </a:p>
        </p:txBody>
      </p:sp>
      <p:sp>
        <p:nvSpPr>
          <p:cNvPr id="282638" name="矩形 282637"/>
          <p:cNvSpPr/>
          <p:nvPr/>
        </p:nvSpPr>
        <p:spPr>
          <a:xfrm>
            <a:off x="6227763" y="2276475"/>
            <a:ext cx="541337" cy="51911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800">
                <a:solidFill>
                  <a:schemeClr val="tx2"/>
                </a:solidFill>
                <a:latin typeface="方正大黑简体" pitchFamily="65" charset="-122"/>
                <a:ea typeface="方正大黑简体" pitchFamily="65" charset="-122"/>
              </a:rPr>
              <a:t>Ⅹ</a:t>
            </a:r>
          </a:p>
        </p:txBody>
      </p:sp>
      <p:sp>
        <p:nvSpPr>
          <p:cNvPr id="282639" name="矩形 282638"/>
          <p:cNvSpPr/>
          <p:nvPr/>
        </p:nvSpPr>
        <p:spPr>
          <a:xfrm>
            <a:off x="6227763" y="2708275"/>
            <a:ext cx="541337" cy="51911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800">
                <a:solidFill>
                  <a:schemeClr val="tx2"/>
                </a:solidFill>
                <a:latin typeface="方正大黑简体" pitchFamily="65" charset="-122"/>
                <a:ea typeface="方正大黑简体" pitchFamily="65" charset="-122"/>
              </a:rPr>
              <a:t>Ⅹ</a:t>
            </a:r>
          </a:p>
        </p:txBody>
      </p:sp>
      <p:sp>
        <p:nvSpPr>
          <p:cNvPr id="282640" name="矩形 282639"/>
          <p:cNvSpPr/>
          <p:nvPr/>
        </p:nvSpPr>
        <p:spPr>
          <a:xfrm>
            <a:off x="5508625" y="5373688"/>
            <a:ext cx="541338" cy="519112"/>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2800">
                <a:solidFill>
                  <a:schemeClr val="tx2"/>
                </a:solidFill>
                <a:latin typeface="方正大黑简体" pitchFamily="65" charset="-122"/>
                <a:ea typeface="方正大黑简体" pitchFamily="65" charset="-122"/>
              </a:rPr>
              <a:t>Ⅹ</a:t>
            </a:r>
          </a:p>
        </p:txBody>
      </p:sp>
      <p:sp>
        <p:nvSpPr>
          <p:cNvPr id="282641" name="直接连接符 282640"/>
          <p:cNvSpPr/>
          <p:nvPr/>
        </p:nvSpPr>
        <p:spPr>
          <a:xfrm>
            <a:off x="5724525" y="2997200"/>
            <a:ext cx="71438" cy="2447925"/>
          </a:xfrm>
          <a:prstGeom prst="line">
            <a:avLst/>
          </a:prstGeom>
          <a:ln w="9525" cap="flat" cmpd="sng">
            <a:solidFill>
              <a:srgbClr val="FF00FF"/>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282642" name="矩形 282641"/>
          <p:cNvSpPr/>
          <p:nvPr/>
        </p:nvSpPr>
        <p:spPr>
          <a:xfrm>
            <a:off x="5581650" y="5737225"/>
            <a:ext cx="420688" cy="33972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800" b="1">
                <a:solidFill>
                  <a:srgbClr val="0000FF"/>
                </a:solidFill>
                <a:latin typeface="方正大黑简体" pitchFamily="65" charset="-122"/>
                <a:ea typeface="方正大黑简体" pitchFamily="65" charset="-122"/>
              </a:rPr>
              <a:t>H</a:t>
            </a:r>
            <a:r>
              <a:rPr lang="en-US" altLang="zh-CN" sz="1000" b="1">
                <a:solidFill>
                  <a:srgbClr val="0000FF"/>
                </a:solidFill>
                <a:latin typeface="方正大黑简体" pitchFamily="65" charset="-122"/>
                <a:ea typeface="方正大黑简体" pitchFamily="65" charset="-122"/>
              </a:rPr>
              <a:t>1</a:t>
            </a:r>
          </a:p>
        </p:txBody>
      </p:sp>
      <p:sp>
        <p:nvSpPr>
          <p:cNvPr id="282643" name="椭圆 282642"/>
          <p:cNvSpPr/>
          <p:nvPr/>
        </p:nvSpPr>
        <p:spPr>
          <a:xfrm>
            <a:off x="1476375" y="2781300"/>
            <a:ext cx="1368425" cy="1223963"/>
          </a:xfrm>
          <a:prstGeom prst="ellipse">
            <a:avLst/>
          </a:prstGeom>
          <a:solidFill>
            <a:srgbClr val="FFFF00">
              <a:alpha val="69000"/>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2644" name="任意多边形 282643"/>
          <p:cNvSpPr/>
          <p:nvPr/>
        </p:nvSpPr>
        <p:spPr>
          <a:xfrm>
            <a:off x="4572000" y="2324100"/>
            <a:ext cx="688975" cy="257175"/>
          </a:xfrm>
          <a:custGeom>
            <a:gdLst>
              <a:gd name="txL" fmla="*/ 3375 w 21600"/>
              <a:gd name="txT" fmla="*/ 5400 h 21600"/>
              <a:gd name="txR" fmla="*/ 18900 w 21600"/>
              <a:gd name="txB" fmla="*/ 16200 h 21600"/>
            </a:gdLst>
            <a:cxnLst>
              <a:cxn ang="270">
                <a:pos x="16200" y="0"/>
              </a:cxn>
              <a:cxn ang="180">
                <a:pos x="0" y="10800"/>
              </a:cxn>
              <a:cxn ang="90">
                <a:pos x="16200" y="21600"/>
              </a:cxn>
              <a:cxn ang="0">
                <a:pos x="21600" y="10800"/>
              </a:cxn>
            </a:cxnLst>
            <a:rect l="txL" t="txT" r="txR" b="txB"/>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tx2">
              <a:alpha val="91000"/>
            </a:scheme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endParaRPr sz="600">
              <a:solidFill>
                <a:schemeClr val="tx2"/>
              </a:solidFill>
              <a:latin typeface="方正大黑简体" pitchFamily="65" charset="-122"/>
              <a:ea typeface="方正大黑简体" pitchFamily="65" charset="-122"/>
            </a:endParaRPr>
          </a:p>
        </p:txBody>
      </p:sp>
      <p:sp>
        <p:nvSpPr>
          <p:cNvPr id="282645" name="任意多边形 282644"/>
          <p:cNvSpPr/>
          <p:nvPr/>
        </p:nvSpPr>
        <p:spPr>
          <a:xfrm>
            <a:off x="5364163" y="2349500"/>
            <a:ext cx="688975" cy="217488"/>
          </a:xfrm>
          <a:custGeom>
            <a:gdLst>
              <a:gd name="txL" fmla="*/ 3375 w 21600"/>
              <a:gd name="txT" fmla="*/ 5400 h 21600"/>
              <a:gd name="txR" fmla="*/ 18900 w 21600"/>
              <a:gd name="txB" fmla="*/ 16200 h 21600"/>
            </a:gdLst>
            <a:cxnLst>
              <a:cxn ang="270">
                <a:pos x="16200" y="0"/>
              </a:cxn>
              <a:cxn ang="180">
                <a:pos x="0" y="10800"/>
              </a:cxn>
              <a:cxn ang="90">
                <a:pos x="16200" y="21600"/>
              </a:cxn>
              <a:cxn ang="0">
                <a:pos x="21600" y="10800"/>
              </a:cxn>
            </a:cxnLst>
            <a:rect l="txL" t="txT" r="txR" b="txB"/>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tx2">
              <a:alpha val="89999"/>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2646" name="任意多边形 282645"/>
          <p:cNvSpPr/>
          <p:nvPr/>
        </p:nvSpPr>
        <p:spPr>
          <a:xfrm>
            <a:off x="3708400" y="2349500"/>
            <a:ext cx="688975" cy="217488"/>
          </a:xfrm>
          <a:custGeom>
            <a:gdLst>
              <a:gd name="txL" fmla="*/ 3375 w 21600"/>
              <a:gd name="txT" fmla="*/ 5400 h 21600"/>
              <a:gd name="txR" fmla="*/ 18900 w 21600"/>
              <a:gd name="txB" fmla="*/ 16200 h 21600"/>
            </a:gdLst>
            <a:cxnLst>
              <a:cxn ang="270">
                <a:pos x="16200" y="0"/>
              </a:cxn>
              <a:cxn ang="180">
                <a:pos x="0" y="10800"/>
              </a:cxn>
              <a:cxn ang="90">
                <a:pos x="16200" y="21600"/>
              </a:cxn>
              <a:cxn ang="0">
                <a:pos x="21600" y="10800"/>
              </a:cxn>
            </a:cxnLst>
            <a:rect l="txL" t="txT" r="txR" b="txB"/>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tx2">
              <a:alpha val="88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2647" name="矩形 282646"/>
          <p:cNvSpPr/>
          <p:nvPr/>
        </p:nvSpPr>
        <p:spPr>
          <a:xfrm>
            <a:off x="1619250" y="3497263"/>
            <a:ext cx="793750" cy="823912"/>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4800">
                <a:solidFill>
                  <a:schemeClr val="tx2"/>
                </a:solidFill>
                <a:latin typeface="方正大黑简体" pitchFamily="65" charset="-122"/>
                <a:ea typeface="方正大黑简体" pitchFamily="65" charset="-122"/>
              </a:rPr>
              <a:t>Ⅹ</a:t>
            </a:r>
          </a:p>
        </p:txBody>
      </p:sp>
      <p:sp>
        <p:nvSpPr>
          <p:cNvPr id="282648" name="矩形 282647"/>
          <p:cNvSpPr/>
          <p:nvPr/>
        </p:nvSpPr>
        <p:spPr>
          <a:xfrm>
            <a:off x="2843213" y="1628775"/>
            <a:ext cx="936625" cy="458788"/>
          </a:xfrm>
          <a:prstGeom prst="rect">
            <a:avLst/>
          </a:prstGeom>
          <a:solidFill>
            <a:schemeClr val="tx2">
              <a:alpha val="53999"/>
            </a:scheme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200">
                <a:solidFill>
                  <a:srgbClr val="0000FF"/>
                </a:solidFill>
                <a:latin typeface="宋体" panose="02010600030101010101" pitchFamily="2" charset="-122"/>
                <a:ea typeface="宋体" panose="02010600030101010101" pitchFamily="2" charset="-122"/>
              </a:rPr>
              <a:t>切断</a:t>
            </a:r>
            <a:r>
              <a:rPr lang="en-US" altLang="zh-CN" sz="1200">
                <a:solidFill>
                  <a:srgbClr val="0000FF"/>
                </a:solidFill>
                <a:latin typeface="宋体" panose="02010600030101010101" pitchFamily="2" charset="-122"/>
                <a:ea typeface="宋体" panose="02010600030101010101" pitchFamily="2" charset="-122"/>
              </a:rPr>
              <a:t>5-HT</a:t>
            </a:r>
          </a:p>
          <a:p>
            <a:pPr marL="342900" indent="-342900" algn="ctr">
              <a:lnSpc>
                <a:spcPct val="90000"/>
              </a:lnSpc>
              <a:spcBef>
                <a:spcPct val="20000"/>
              </a:spcBef>
            </a:pPr>
            <a:r>
              <a:rPr lang="zh-CN" altLang="en-US" sz="1200">
                <a:solidFill>
                  <a:srgbClr val="0000FF"/>
                </a:solidFill>
                <a:latin typeface="宋体" panose="02010600030101010101" pitchFamily="2" charset="-122"/>
                <a:ea typeface="宋体" panose="02010600030101010101" pitchFamily="2" charset="-122"/>
              </a:rPr>
              <a:t>刹车</a:t>
            </a:r>
          </a:p>
        </p:txBody>
      </p:sp>
      <p:sp>
        <p:nvSpPr>
          <p:cNvPr id="282649" name="矩形 282648"/>
          <p:cNvSpPr/>
          <p:nvPr/>
        </p:nvSpPr>
        <p:spPr>
          <a:xfrm>
            <a:off x="2987675" y="1841500"/>
            <a:ext cx="793750" cy="82391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4800">
                <a:solidFill>
                  <a:schemeClr val="tx2"/>
                </a:solidFill>
                <a:latin typeface="方正大黑简体" pitchFamily="65" charset="-122"/>
                <a:ea typeface="方正大黑简体" pitchFamily="65" charset="-122"/>
              </a:rPr>
              <a:t>Ⅹ</a:t>
            </a:r>
          </a:p>
        </p:txBody>
      </p:sp>
      <p:sp>
        <p:nvSpPr>
          <p:cNvPr id="282650" name="任意多边形 282649"/>
          <p:cNvSpPr/>
          <p:nvPr/>
        </p:nvSpPr>
        <p:spPr>
          <a:xfrm>
            <a:off x="6619875" y="620713"/>
            <a:ext cx="688975" cy="257175"/>
          </a:xfrm>
          <a:custGeom>
            <a:gdLst>
              <a:gd name="txL" fmla="*/ 3375 w 21600"/>
              <a:gd name="txT" fmla="*/ 5400 h 21600"/>
              <a:gd name="txR" fmla="*/ 18900 w 21600"/>
              <a:gd name="txB" fmla="*/ 16200 h 21600"/>
            </a:gdLst>
            <a:cxnLst>
              <a:cxn ang="270">
                <a:pos x="16200" y="0"/>
              </a:cxn>
              <a:cxn ang="180">
                <a:pos x="0" y="10800"/>
              </a:cxn>
              <a:cxn ang="90">
                <a:pos x="16200" y="21600"/>
              </a:cxn>
              <a:cxn ang="0">
                <a:pos x="21600" y="10800"/>
              </a:cxn>
            </a:cxnLst>
            <a:rect l="txL" t="txT" r="txR" b="txB"/>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chemeClr val="tx2">
              <a:alpha val="91000"/>
            </a:scheme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endParaRPr sz="600">
              <a:solidFill>
                <a:schemeClr val="tx2"/>
              </a:solidFill>
              <a:latin typeface="方正大黑简体" pitchFamily="65" charset="-122"/>
              <a:ea typeface="方正大黑简体" pitchFamily="65"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nodeType="withEffect">
                                  <p:stCondLst>
                                    <p:cond delay="0"/>
                                  </p:stCondLst>
                                  <p:childTnLst>
                                    <p:anim calcmode="discrete" valueType="str">
                                      <p:cBhvr>
                                        <p:cTn id="6" dur="500" fill="hold"/>
                                        <p:tgtEl>
                                          <p:spTgt spid="282630"/>
                                        </p:tgtEl>
                                        <p:attrNameLst>
                                          <p:attrName>style.visibility</p:attrName>
                                        </p:attrNameLst>
                                      </p:cBhvr>
                                      <p:tavLst>
                                        <p:tav tm="0">
                                          <p:val>
                                            <p:strVal val="hidden"/>
                                          </p:val>
                                        </p:tav>
                                        <p:tav tm="50000">
                                          <p:val>
                                            <p:strVal val="visible"/>
                                          </p:val>
                                        </p:tav>
                                      </p:tavLst>
                                    </p:anim>
                                  </p:childTnLst>
                                </p:cTn>
                              </p:par>
                              <p:par>
                                <p:cTn id="7" presetID="35" presetClass="emph" presetSubtype="0" dur="500" repeatCount="indefinite" fill="hold" nodeType="withEffect">
                                  <p:stCondLst>
                                    <p:cond delay="0"/>
                                  </p:stCondLst>
                                  <p:childTnLst>
                                    <p:anim calcmode="discrete" valueType="str">
                                      <p:cBhvr>
                                        <p:cTn id="8" dur="500" fill="hold"/>
                                        <p:tgtEl>
                                          <p:spTgt spid="282632"/>
                                        </p:tgtEl>
                                        <p:attrNameLst>
                                          <p:attrName>style.visibility</p:attrName>
                                        </p:attrNameLst>
                                      </p:cBhvr>
                                      <p:tavLst>
                                        <p:tav tm="0">
                                          <p:val>
                                            <p:strVal val="hidden"/>
                                          </p:val>
                                        </p:tav>
                                        <p:tav tm="50000">
                                          <p:val>
                                            <p:strVal val="visible"/>
                                          </p:val>
                                        </p:tav>
                                      </p:tavLst>
                                    </p:anim>
                                  </p:childTnLst>
                                </p:cTn>
                              </p:par>
                              <p:par>
                                <p:cTn id="9" presetID="35" presetClass="emph" presetSubtype="0" dur="500" repeatCount="indefinite" fill="hold" nodeType="withEffect">
                                  <p:stCondLst>
                                    <p:cond delay="0"/>
                                  </p:stCondLst>
                                  <p:childTnLst>
                                    <p:anim calcmode="discrete" valueType="str">
                                      <p:cBhvr>
                                        <p:cTn id="10" dur="500" fill="hold"/>
                                        <p:tgtEl>
                                          <p:spTgt spid="282634"/>
                                        </p:tgtEl>
                                        <p:attrNameLst>
                                          <p:attrName>style.visibility</p:attrName>
                                        </p:attrNameLst>
                                      </p:cBhvr>
                                      <p:tavLst>
                                        <p:tav tm="0">
                                          <p:val>
                                            <p:strVal val="hidden"/>
                                          </p:val>
                                        </p:tav>
                                        <p:tav tm="50000">
                                          <p:val>
                                            <p:strVal val="visible"/>
                                          </p:val>
                                        </p:tav>
                                      </p:tavLst>
                                    </p:anim>
                                  </p:childTnLst>
                                </p:cTn>
                              </p:par>
                              <p:par>
                                <p:cTn id="11" presetID="35" presetClass="emph" presetSubtype="0" dur="500" repeatCount="indefinite" fill="hold" nodeType="withEffect">
                                  <p:stCondLst>
                                    <p:cond delay="0"/>
                                  </p:stCondLst>
                                  <p:childTnLst>
                                    <p:anim calcmode="discrete" valueType="str">
                                      <p:cBhvr>
                                        <p:cTn id="12" dur="500" fill="hold"/>
                                        <p:tgtEl>
                                          <p:spTgt spid="282635"/>
                                        </p:tgtEl>
                                        <p:attrNameLst>
                                          <p:attrName>style.visibility</p:attrName>
                                        </p:attrNameLst>
                                      </p:cBhvr>
                                      <p:tavLst>
                                        <p:tav tm="0">
                                          <p:val>
                                            <p:strVal val="hidden"/>
                                          </p:val>
                                        </p:tav>
                                        <p:tav tm="50000">
                                          <p:val>
                                            <p:strVal val="visible"/>
                                          </p:val>
                                        </p:tav>
                                      </p:tavLst>
                                    </p:anim>
                                  </p:childTnLst>
                                </p:cTn>
                              </p:par>
                              <p:par>
                                <p:cTn id="13" presetID="35" presetClass="emph" presetSubtype="0" dur="500" repeatCount="indefinite" fill="hold" nodeType="withEffect">
                                  <p:stCondLst>
                                    <p:cond delay="0"/>
                                  </p:stCondLst>
                                  <p:childTnLst>
                                    <p:anim calcmode="discrete" valueType="str">
                                      <p:cBhvr>
                                        <p:cTn id="14" dur="500" fill="hold"/>
                                        <p:tgtEl>
                                          <p:spTgt spid="282636"/>
                                        </p:tgtEl>
                                        <p:attrNameLst>
                                          <p:attrName>style.visibility</p:attrName>
                                        </p:attrNameLst>
                                      </p:cBhvr>
                                      <p:tavLst>
                                        <p:tav tm="0">
                                          <p:val>
                                            <p:strVal val="hidden"/>
                                          </p:val>
                                        </p:tav>
                                        <p:tav tm="50000">
                                          <p:val>
                                            <p:strVal val="visible"/>
                                          </p:val>
                                        </p:tav>
                                      </p:tavLst>
                                    </p:anim>
                                  </p:childTnLst>
                                </p:cTn>
                              </p:par>
                              <p:par>
                                <p:cTn id="15" presetID="23" presetClass="emph" presetSubtype="0" dur="500" repeatCount="indefinite" fill="hold" nodeType="withEffect">
                                  <p:stCondLst>
                                    <p:cond delay="0"/>
                                  </p:stCondLst>
                                  <p:childTnLst>
                                    <p:animClr clrSpc="hsl" dir="cw">
                                      <p:cBhvr override="childStyle">
                                        <p:cTn id="16" dur="500" fill="hold"/>
                                        <p:tgtEl>
                                          <p:spTgt spid="282637">
                                            <p:txEl>
                                              <p:pRg st="0" end="0"/>
                                            </p:txEl>
                                          </p:spTgt>
                                        </p:tgtEl>
                                        <p:attrNameLst>
                                          <p:attrName>style.color</p:attrName>
                                        </p:attrNameLst>
                                      </p:cBhvr>
                                      <p:by>
                                        <p:hsl h="10842353" s="0" l="0"/>
                                      </p:by>
                                    </p:animClr>
                                    <p:animClr clrSpc="hsl" dir="cw">
                                      <p:cBhvr>
                                        <p:cTn id="17" dur="500" fill="hold"/>
                                        <p:tgtEl>
                                          <p:spTgt spid="282637">
                                            <p:txEl>
                                              <p:pRg st="0" end="0"/>
                                            </p:txEl>
                                          </p:spTgt>
                                        </p:tgtEl>
                                        <p:attrNameLst>
                                          <p:attrName>fillcolor</p:attrName>
                                        </p:attrNameLst>
                                      </p:cBhvr>
                                      <p:by>
                                        <p:hsl h="10842353" s="0" l="0"/>
                                      </p:by>
                                    </p:animClr>
                                    <p:animClr clrSpc="hsl" dir="cw">
                                      <p:cBhvr>
                                        <p:cTn id="18" dur="500" fill="hold"/>
                                        <p:tgtEl>
                                          <p:spTgt spid="282637">
                                            <p:txEl>
                                              <p:pRg st="0" end="0"/>
                                            </p:txEl>
                                          </p:spTgt>
                                        </p:tgtEl>
                                        <p:attrNameLst>
                                          <p:attrName>stroke.color</p:attrName>
                                        </p:attrNameLst>
                                      </p:cBhvr>
                                      <p:by>
                                        <p:hsl h="10842353" s="0" l="0"/>
                                      </p:by>
                                    </p:animClr>
                                    <p:set>
                                      <p:cBhvr>
                                        <p:cTn id="19" dur="500" fill="hold"/>
                                        <p:tgtEl>
                                          <p:spTgt spid="282637">
                                            <p:txEl>
                                              <p:pRg st="0" end="0"/>
                                            </p:txEl>
                                          </p:spTgt>
                                        </p:tgtEl>
                                        <p:attrNameLst>
                                          <p:attrName>fill.type</p:attrName>
                                        </p:attrNameLst>
                                      </p:cBhvr>
                                      <p:to>
                                        <p:strVal val="solid"/>
                                      </p:to>
                                    </p:set>
                                  </p:childTnLst>
                                </p:cTn>
                              </p:par>
                              <p:par>
                                <p:cTn id="20" presetID="23" presetClass="emph" presetSubtype="0" dur="500" repeatCount="indefinite" fill="hold" nodeType="withEffect">
                                  <p:stCondLst>
                                    <p:cond delay="0"/>
                                  </p:stCondLst>
                                  <p:childTnLst>
                                    <p:animClr clrSpc="hsl" dir="cw">
                                      <p:cBhvr override="childStyle">
                                        <p:cTn id="21" dur="500" fill="hold"/>
                                        <p:tgtEl>
                                          <p:spTgt spid="282638">
                                            <p:txEl>
                                              <p:pRg st="0" end="0"/>
                                            </p:txEl>
                                          </p:spTgt>
                                        </p:tgtEl>
                                        <p:attrNameLst>
                                          <p:attrName>style.color</p:attrName>
                                        </p:attrNameLst>
                                      </p:cBhvr>
                                      <p:by>
                                        <p:hsl h="10842353" s="0" l="0"/>
                                      </p:by>
                                    </p:animClr>
                                    <p:animClr clrSpc="hsl" dir="cw">
                                      <p:cBhvr>
                                        <p:cTn id="22" dur="500" fill="hold"/>
                                        <p:tgtEl>
                                          <p:spTgt spid="282638">
                                            <p:txEl>
                                              <p:pRg st="0" end="0"/>
                                            </p:txEl>
                                          </p:spTgt>
                                        </p:tgtEl>
                                        <p:attrNameLst>
                                          <p:attrName>fillcolor</p:attrName>
                                        </p:attrNameLst>
                                      </p:cBhvr>
                                      <p:by>
                                        <p:hsl h="10842353" s="0" l="0"/>
                                      </p:by>
                                    </p:animClr>
                                    <p:animClr clrSpc="hsl" dir="cw">
                                      <p:cBhvr>
                                        <p:cTn id="23" dur="500" fill="hold"/>
                                        <p:tgtEl>
                                          <p:spTgt spid="282638">
                                            <p:txEl>
                                              <p:pRg st="0" end="0"/>
                                            </p:txEl>
                                          </p:spTgt>
                                        </p:tgtEl>
                                        <p:attrNameLst>
                                          <p:attrName>stroke.color</p:attrName>
                                        </p:attrNameLst>
                                      </p:cBhvr>
                                      <p:by>
                                        <p:hsl h="10842353" s="0" l="0"/>
                                      </p:by>
                                    </p:animClr>
                                    <p:set>
                                      <p:cBhvr>
                                        <p:cTn id="24" dur="500" fill="hold"/>
                                        <p:tgtEl>
                                          <p:spTgt spid="282638">
                                            <p:txEl>
                                              <p:pRg st="0" end="0"/>
                                            </p:txEl>
                                          </p:spTgt>
                                        </p:tgtEl>
                                        <p:attrNameLst>
                                          <p:attrName>fill.type</p:attrName>
                                        </p:attrNameLst>
                                      </p:cBhvr>
                                      <p:to>
                                        <p:strVal val="solid"/>
                                      </p:to>
                                    </p:set>
                                  </p:childTnLst>
                                </p:cTn>
                              </p:par>
                              <p:par>
                                <p:cTn id="25" presetID="23" presetClass="emph" presetSubtype="0" dur="500" repeatCount="indefinite" fill="hold" nodeType="withEffect">
                                  <p:stCondLst>
                                    <p:cond delay="0"/>
                                  </p:stCondLst>
                                  <p:childTnLst>
                                    <p:animClr clrSpc="hsl" dir="cw">
                                      <p:cBhvr override="childStyle">
                                        <p:cTn id="26" dur="500" fill="hold"/>
                                        <p:tgtEl>
                                          <p:spTgt spid="282639">
                                            <p:txEl>
                                              <p:pRg st="0" end="0"/>
                                            </p:txEl>
                                          </p:spTgt>
                                        </p:tgtEl>
                                        <p:attrNameLst>
                                          <p:attrName>style.color</p:attrName>
                                        </p:attrNameLst>
                                      </p:cBhvr>
                                      <p:by>
                                        <p:hsl h="10842353" s="0" l="0"/>
                                      </p:by>
                                    </p:animClr>
                                    <p:animClr clrSpc="hsl" dir="cw">
                                      <p:cBhvr>
                                        <p:cTn id="27" dur="500" fill="hold"/>
                                        <p:tgtEl>
                                          <p:spTgt spid="282639">
                                            <p:txEl>
                                              <p:pRg st="0" end="0"/>
                                            </p:txEl>
                                          </p:spTgt>
                                        </p:tgtEl>
                                        <p:attrNameLst>
                                          <p:attrName>fillcolor</p:attrName>
                                        </p:attrNameLst>
                                      </p:cBhvr>
                                      <p:by>
                                        <p:hsl h="10842353" s="0" l="0"/>
                                      </p:by>
                                    </p:animClr>
                                    <p:animClr clrSpc="hsl" dir="cw">
                                      <p:cBhvr>
                                        <p:cTn id="28" dur="500" fill="hold"/>
                                        <p:tgtEl>
                                          <p:spTgt spid="282639">
                                            <p:txEl>
                                              <p:pRg st="0" end="0"/>
                                            </p:txEl>
                                          </p:spTgt>
                                        </p:tgtEl>
                                        <p:attrNameLst>
                                          <p:attrName>stroke.color</p:attrName>
                                        </p:attrNameLst>
                                      </p:cBhvr>
                                      <p:by>
                                        <p:hsl h="10842353" s="0" l="0"/>
                                      </p:by>
                                    </p:animClr>
                                    <p:set>
                                      <p:cBhvr>
                                        <p:cTn id="29" dur="500" fill="hold"/>
                                        <p:tgtEl>
                                          <p:spTgt spid="282639">
                                            <p:txEl>
                                              <p:pRg st="0" end="0"/>
                                            </p:txEl>
                                          </p:spTgt>
                                        </p:tgtEl>
                                        <p:attrNameLst>
                                          <p:attrName>fill.type</p:attrName>
                                        </p:attrNameLst>
                                      </p:cBhvr>
                                      <p:to>
                                        <p:strVal val="solid"/>
                                      </p:to>
                                    </p:set>
                                  </p:childTnLst>
                                </p:cTn>
                              </p:par>
                              <p:par>
                                <p:cTn id="30" presetID="23" presetClass="emph" presetSubtype="0" dur="500" repeatCount="indefinite" fill="hold" nodeType="withEffect">
                                  <p:stCondLst>
                                    <p:cond delay="0"/>
                                  </p:stCondLst>
                                  <p:childTnLst>
                                    <p:animClr clrSpc="hsl" dir="cw">
                                      <p:cBhvr override="childStyle">
                                        <p:cTn id="31" dur="500" fill="hold"/>
                                        <p:tgtEl>
                                          <p:spTgt spid="282640">
                                            <p:txEl>
                                              <p:pRg st="0" end="0"/>
                                            </p:txEl>
                                          </p:spTgt>
                                        </p:tgtEl>
                                        <p:attrNameLst>
                                          <p:attrName>style.color</p:attrName>
                                        </p:attrNameLst>
                                      </p:cBhvr>
                                      <p:by>
                                        <p:hsl h="10842353" s="0" l="0"/>
                                      </p:by>
                                    </p:animClr>
                                    <p:animClr clrSpc="hsl" dir="cw">
                                      <p:cBhvr>
                                        <p:cTn id="32" dur="500" fill="hold"/>
                                        <p:tgtEl>
                                          <p:spTgt spid="282640">
                                            <p:txEl>
                                              <p:pRg st="0" end="0"/>
                                            </p:txEl>
                                          </p:spTgt>
                                        </p:tgtEl>
                                        <p:attrNameLst>
                                          <p:attrName>fillcolor</p:attrName>
                                        </p:attrNameLst>
                                      </p:cBhvr>
                                      <p:by>
                                        <p:hsl h="10842353" s="0" l="0"/>
                                      </p:by>
                                    </p:animClr>
                                    <p:animClr clrSpc="hsl" dir="cw">
                                      <p:cBhvr>
                                        <p:cTn id="33" dur="500" fill="hold"/>
                                        <p:tgtEl>
                                          <p:spTgt spid="282640">
                                            <p:txEl>
                                              <p:pRg st="0" end="0"/>
                                            </p:txEl>
                                          </p:spTgt>
                                        </p:tgtEl>
                                        <p:attrNameLst>
                                          <p:attrName>stroke.color</p:attrName>
                                        </p:attrNameLst>
                                      </p:cBhvr>
                                      <p:by>
                                        <p:hsl h="10842353" s="0" l="0"/>
                                      </p:by>
                                    </p:animClr>
                                    <p:set>
                                      <p:cBhvr>
                                        <p:cTn id="34" dur="500" fill="hold"/>
                                        <p:tgtEl>
                                          <p:spTgt spid="282640">
                                            <p:txEl>
                                              <p:pRg st="0" end="0"/>
                                            </p:txEl>
                                          </p:spTgt>
                                        </p:tgtEl>
                                        <p:attrNameLst>
                                          <p:attrName>fill.type</p:attrName>
                                        </p:attrNameLst>
                                      </p:cBhvr>
                                      <p:to>
                                        <p:strVal val="solid"/>
                                      </p:to>
                                    </p:set>
                                  </p:childTnLst>
                                </p:cTn>
                              </p:par>
                              <p:par>
                                <p:cTn id="35" presetID="26" presetClass="emph" presetSubtype="0" dur="500" repeatCount="indefinite" fill="hold" nodeType="withEffect">
                                  <p:stCondLst>
                                    <p:cond delay="0"/>
                                  </p:stCondLst>
                                  <p:childTnLst>
                                    <p:animEffect transition="out" filter="fade">
                                      <p:cBhvr>
                                        <p:cTn id="36" dur="500" tmFilter="0, 0; .2, .5; .8, .5; 1, 0"/>
                                        <p:tgtEl>
                                          <p:spTgt spid="282643"/>
                                        </p:tgtEl>
                                      </p:cBhvr>
                                    </p:animEffect>
                                    <p:animScale>
                                      <p:cBhvr>
                                        <p:cTn id="37" dur="250" autoRev="1" fill="hold"/>
                                        <p:tgtEl>
                                          <p:spTgt spid="282643"/>
                                        </p:tgtEl>
                                      </p:cBhvr>
                                      <p:by x="105000" y="105000"/>
                                    </p:animScale>
                                  </p:childTnLst>
                                </p:cTn>
                              </p:par>
                              <p:par>
                                <p:cTn id="38" presetID="54" presetClass="entr" presetSubtype="0" dur="1000" repeatCount="indefinite" accel="100000" fill="hold" grpId="0" nodeType="withEffect">
                                  <p:stCondLst>
                                    <p:cond delay="0"/>
                                  </p:stCondLst>
                                  <p:childTnLst>
                                    <p:set>
                                      <p:cBhvr>
                                        <p:cTn id="39" dur="1" fill="hold">
                                          <p:stCondLst>
                                            <p:cond delay="0"/>
                                          </p:stCondLst>
                                        </p:cTn>
                                        <p:tgtEl>
                                          <p:spTgt spid="282644"/>
                                        </p:tgtEl>
                                        <p:attrNameLst>
                                          <p:attrName>style.visibility</p:attrName>
                                        </p:attrNameLst>
                                      </p:cBhvr>
                                      <p:to>
                                        <p:strVal val="visible"/>
                                      </p:to>
                                    </p:set>
                                    <p:anim calcmode="lin" valueType="num">
                                      <p:cBhvr>
                                        <p:cTn id="40" dur="1000" fill="hold"/>
                                        <p:tgtEl>
                                          <p:spTgt spid="282644"/>
                                        </p:tgtEl>
                                        <p:attrNameLst>
                                          <p:attrName>ppt_w</p:attrName>
                                        </p:attrNameLst>
                                      </p:cBhvr>
                                      <p:tavLst>
                                        <p:tav tm="0">
                                          <p:val>
                                            <p:strVal val="#ppt_w*0.05"/>
                                          </p:val>
                                        </p:tav>
                                        <p:tav tm="100000">
                                          <p:val>
                                            <p:strVal val="#ppt_w"/>
                                          </p:val>
                                        </p:tav>
                                      </p:tavLst>
                                    </p:anim>
                                    <p:anim calcmode="lin" valueType="num">
                                      <p:cBhvr>
                                        <p:cTn id="41" dur="1000" fill="hold"/>
                                        <p:tgtEl>
                                          <p:spTgt spid="282644"/>
                                        </p:tgtEl>
                                        <p:attrNameLst>
                                          <p:attrName>ppt_h</p:attrName>
                                        </p:attrNameLst>
                                      </p:cBhvr>
                                      <p:tavLst>
                                        <p:tav tm="0">
                                          <p:val>
                                            <p:strVal val="#ppt_h"/>
                                          </p:val>
                                        </p:tav>
                                        <p:tav tm="100000">
                                          <p:val>
                                            <p:strVal val="#ppt_h"/>
                                          </p:val>
                                        </p:tav>
                                      </p:tavLst>
                                    </p:anim>
                                    <p:anim calcmode="lin" valueType="num">
                                      <p:cBhvr>
                                        <p:cTn id="42" dur="1000" fill="hold"/>
                                        <p:tgtEl>
                                          <p:spTgt spid="282644"/>
                                        </p:tgtEl>
                                        <p:attrNameLst>
                                          <p:attrName>ppt_x</p:attrName>
                                        </p:attrNameLst>
                                      </p:cBhvr>
                                      <p:tavLst>
                                        <p:tav tm="0">
                                          <p:val>
                                            <p:strVal val="#ppt_x-.2"/>
                                          </p:val>
                                        </p:tav>
                                        <p:tav tm="100000">
                                          <p:val>
                                            <p:strVal val="#ppt_x"/>
                                          </p:val>
                                        </p:tav>
                                      </p:tavLst>
                                    </p:anim>
                                    <p:anim calcmode="lin" valueType="num">
                                      <p:cBhvr>
                                        <p:cTn id="43" dur="1000" fill="hold"/>
                                        <p:tgtEl>
                                          <p:spTgt spid="282644"/>
                                        </p:tgtEl>
                                        <p:attrNameLst>
                                          <p:attrName>ppt_y</p:attrName>
                                        </p:attrNameLst>
                                      </p:cBhvr>
                                      <p:tavLst>
                                        <p:tav tm="0">
                                          <p:val>
                                            <p:strVal val="#ppt_y"/>
                                          </p:val>
                                        </p:tav>
                                        <p:tav tm="100000">
                                          <p:val>
                                            <p:strVal val="#ppt_y"/>
                                          </p:val>
                                        </p:tav>
                                      </p:tavLst>
                                    </p:anim>
                                    <p:animEffect transition="in" filter="fade">
                                      <p:cBhvr>
                                        <p:cTn id="44" dur="1000"/>
                                        <p:tgtEl>
                                          <p:spTgt spid="282644"/>
                                        </p:tgtEl>
                                      </p:cBhvr>
                                    </p:animEffect>
                                  </p:childTnLst>
                                </p:cTn>
                              </p:par>
                              <p:par>
                                <p:cTn id="45" presetID="54" presetClass="entr" presetSubtype="0" dur="1000" repeatCount="indefinite" accel="100000" fill="hold" nodeType="withEffect">
                                  <p:stCondLst>
                                    <p:cond delay="0"/>
                                  </p:stCondLst>
                                  <p:childTnLst>
                                    <p:set>
                                      <p:cBhvr>
                                        <p:cTn id="46" dur="1" fill="hold">
                                          <p:stCondLst>
                                            <p:cond delay="0"/>
                                          </p:stCondLst>
                                        </p:cTn>
                                        <p:tgtEl>
                                          <p:spTgt spid="282645"/>
                                        </p:tgtEl>
                                        <p:attrNameLst>
                                          <p:attrName>style.visibility</p:attrName>
                                        </p:attrNameLst>
                                      </p:cBhvr>
                                      <p:to>
                                        <p:strVal val="visible"/>
                                      </p:to>
                                    </p:set>
                                    <p:anim calcmode="lin" valueType="num">
                                      <p:cBhvr>
                                        <p:cTn id="47" dur="1000" fill="hold"/>
                                        <p:tgtEl>
                                          <p:spTgt spid="282645"/>
                                        </p:tgtEl>
                                        <p:attrNameLst>
                                          <p:attrName>ppt_w</p:attrName>
                                        </p:attrNameLst>
                                      </p:cBhvr>
                                      <p:tavLst>
                                        <p:tav tm="0">
                                          <p:val>
                                            <p:strVal val="#ppt_w*0.05"/>
                                          </p:val>
                                        </p:tav>
                                        <p:tav tm="100000">
                                          <p:val>
                                            <p:strVal val="#ppt_w"/>
                                          </p:val>
                                        </p:tav>
                                      </p:tavLst>
                                    </p:anim>
                                    <p:anim calcmode="lin" valueType="num">
                                      <p:cBhvr>
                                        <p:cTn id="48" dur="1000" fill="hold"/>
                                        <p:tgtEl>
                                          <p:spTgt spid="282645"/>
                                        </p:tgtEl>
                                        <p:attrNameLst>
                                          <p:attrName>ppt_h</p:attrName>
                                        </p:attrNameLst>
                                      </p:cBhvr>
                                      <p:tavLst>
                                        <p:tav tm="0">
                                          <p:val>
                                            <p:strVal val="#ppt_h"/>
                                          </p:val>
                                        </p:tav>
                                        <p:tav tm="100000">
                                          <p:val>
                                            <p:strVal val="#ppt_h"/>
                                          </p:val>
                                        </p:tav>
                                      </p:tavLst>
                                    </p:anim>
                                    <p:anim calcmode="lin" valueType="num">
                                      <p:cBhvr>
                                        <p:cTn id="49" dur="1000" fill="hold"/>
                                        <p:tgtEl>
                                          <p:spTgt spid="282645"/>
                                        </p:tgtEl>
                                        <p:attrNameLst>
                                          <p:attrName>ppt_x</p:attrName>
                                        </p:attrNameLst>
                                      </p:cBhvr>
                                      <p:tavLst>
                                        <p:tav tm="0">
                                          <p:val>
                                            <p:strVal val="#ppt_x-.2"/>
                                          </p:val>
                                        </p:tav>
                                        <p:tav tm="100000">
                                          <p:val>
                                            <p:strVal val="#ppt_x"/>
                                          </p:val>
                                        </p:tav>
                                      </p:tavLst>
                                    </p:anim>
                                    <p:anim calcmode="lin" valueType="num">
                                      <p:cBhvr>
                                        <p:cTn id="50" dur="1000" fill="hold"/>
                                        <p:tgtEl>
                                          <p:spTgt spid="282645"/>
                                        </p:tgtEl>
                                        <p:attrNameLst>
                                          <p:attrName>ppt_y</p:attrName>
                                        </p:attrNameLst>
                                      </p:cBhvr>
                                      <p:tavLst>
                                        <p:tav tm="0">
                                          <p:val>
                                            <p:strVal val="#ppt_y"/>
                                          </p:val>
                                        </p:tav>
                                        <p:tav tm="100000">
                                          <p:val>
                                            <p:strVal val="#ppt_y"/>
                                          </p:val>
                                        </p:tav>
                                      </p:tavLst>
                                    </p:anim>
                                    <p:animEffect transition="in" filter="fade">
                                      <p:cBhvr>
                                        <p:cTn id="51" dur="1000"/>
                                        <p:tgtEl>
                                          <p:spTgt spid="282645"/>
                                        </p:tgtEl>
                                      </p:cBhvr>
                                    </p:animEffect>
                                  </p:childTnLst>
                                </p:cTn>
                              </p:par>
                              <p:par>
                                <p:cTn id="52" presetID="54" presetClass="entr" presetSubtype="0" dur="1000" repeatCount="indefinite" accel="100000" fill="hold" nodeType="withEffect">
                                  <p:stCondLst>
                                    <p:cond delay="0"/>
                                  </p:stCondLst>
                                  <p:childTnLst>
                                    <p:set>
                                      <p:cBhvr>
                                        <p:cTn id="53" dur="1" fill="hold">
                                          <p:stCondLst>
                                            <p:cond delay="0"/>
                                          </p:stCondLst>
                                        </p:cTn>
                                        <p:tgtEl>
                                          <p:spTgt spid="282646"/>
                                        </p:tgtEl>
                                        <p:attrNameLst>
                                          <p:attrName>style.visibility</p:attrName>
                                        </p:attrNameLst>
                                      </p:cBhvr>
                                      <p:to>
                                        <p:strVal val="visible"/>
                                      </p:to>
                                    </p:set>
                                    <p:anim calcmode="lin" valueType="num">
                                      <p:cBhvr>
                                        <p:cTn id="54" dur="1000" fill="hold"/>
                                        <p:tgtEl>
                                          <p:spTgt spid="282646"/>
                                        </p:tgtEl>
                                        <p:attrNameLst>
                                          <p:attrName>ppt_w</p:attrName>
                                        </p:attrNameLst>
                                      </p:cBhvr>
                                      <p:tavLst>
                                        <p:tav tm="0">
                                          <p:val>
                                            <p:strVal val="#ppt_w*0.05"/>
                                          </p:val>
                                        </p:tav>
                                        <p:tav tm="100000">
                                          <p:val>
                                            <p:strVal val="#ppt_w"/>
                                          </p:val>
                                        </p:tav>
                                      </p:tavLst>
                                    </p:anim>
                                    <p:anim calcmode="lin" valueType="num">
                                      <p:cBhvr>
                                        <p:cTn id="55" dur="1000" fill="hold"/>
                                        <p:tgtEl>
                                          <p:spTgt spid="282646"/>
                                        </p:tgtEl>
                                        <p:attrNameLst>
                                          <p:attrName>ppt_h</p:attrName>
                                        </p:attrNameLst>
                                      </p:cBhvr>
                                      <p:tavLst>
                                        <p:tav tm="0">
                                          <p:val>
                                            <p:strVal val="#ppt_h"/>
                                          </p:val>
                                        </p:tav>
                                        <p:tav tm="100000">
                                          <p:val>
                                            <p:strVal val="#ppt_h"/>
                                          </p:val>
                                        </p:tav>
                                      </p:tavLst>
                                    </p:anim>
                                    <p:anim calcmode="lin" valueType="num">
                                      <p:cBhvr>
                                        <p:cTn id="56" dur="1000" fill="hold"/>
                                        <p:tgtEl>
                                          <p:spTgt spid="282646"/>
                                        </p:tgtEl>
                                        <p:attrNameLst>
                                          <p:attrName>ppt_x</p:attrName>
                                        </p:attrNameLst>
                                      </p:cBhvr>
                                      <p:tavLst>
                                        <p:tav tm="0">
                                          <p:val>
                                            <p:strVal val="#ppt_x-.2"/>
                                          </p:val>
                                        </p:tav>
                                        <p:tav tm="100000">
                                          <p:val>
                                            <p:strVal val="#ppt_x"/>
                                          </p:val>
                                        </p:tav>
                                      </p:tavLst>
                                    </p:anim>
                                    <p:anim calcmode="lin" valueType="num">
                                      <p:cBhvr>
                                        <p:cTn id="57" dur="1000" fill="hold"/>
                                        <p:tgtEl>
                                          <p:spTgt spid="282646"/>
                                        </p:tgtEl>
                                        <p:attrNameLst>
                                          <p:attrName>ppt_y</p:attrName>
                                        </p:attrNameLst>
                                      </p:cBhvr>
                                      <p:tavLst>
                                        <p:tav tm="0">
                                          <p:val>
                                            <p:strVal val="#ppt_y"/>
                                          </p:val>
                                        </p:tav>
                                        <p:tav tm="100000">
                                          <p:val>
                                            <p:strVal val="#ppt_y"/>
                                          </p:val>
                                        </p:tav>
                                      </p:tavLst>
                                    </p:anim>
                                    <p:animEffect transition="in" filter="fade">
                                      <p:cBhvr>
                                        <p:cTn id="58" dur="1000"/>
                                        <p:tgtEl>
                                          <p:spTgt spid="282646"/>
                                        </p:tgtEl>
                                      </p:cBhvr>
                                    </p:animEffect>
                                  </p:childTnLst>
                                </p:cTn>
                              </p:par>
                              <p:par>
                                <p:cTn id="59" presetID="35" presetClass="emph" presetSubtype="0" dur="1000" repeatCount="indefinite" fill="hold" nodeType="withEffect">
                                  <p:stCondLst>
                                    <p:cond delay="0"/>
                                  </p:stCondLst>
                                  <p:childTnLst>
                                    <p:anim calcmode="discrete" valueType="str">
                                      <p:cBhvr>
                                        <p:cTn id="60" dur="1000" fill="hold"/>
                                        <p:tgtEl>
                                          <p:spTgt spid="282647">
                                            <p:txEl>
                                              <p:pRg st="0" end="0"/>
                                            </p:txEl>
                                          </p:spTgt>
                                        </p:tgtEl>
                                        <p:attrNameLst>
                                          <p:attrName>style.visibility</p:attrName>
                                        </p:attrNameLst>
                                      </p:cBhvr>
                                      <p:tavLst>
                                        <p:tav tm="0">
                                          <p:val>
                                            <p:strVal val="hidden"/>
                                          </p:val>
                                        </p:tav>
                                        <p:tav tm="50000">
                                          <p:val>
                                            <p:strVal val="visible"/>
                                          </p:val>
                                        </p:tav>
                                      </p:tavLst>
                                    </p:anim>
                                  </p:childTnLst>
                                </p:cTn>
                              </p:par>
                              <p:par>
                                <p:cTn id="61" presetID="35" presetClass="emph" presetSubtype="0" dur="1000" repeatCount="indefinite" fill="hold" nodeType="withEffect">
                                  <p:stCondLst>
                                    <p:cond delay="0"/>
                                  </p:stCondLst>
                                  <p:childTnLst>
                                    <p:anim calcmode="discrete" valueType="str">
                                      <p:cBhvr>
                                        <p:cTn id="62" dur="1000" fill="hold"/>
                                        <p:tgtEl>
                                          <p:spTgt spid="282649">
                                            <p:txEl>
                                              <p:pRg st="0" end="0"/>
                                            </p:txEl>
                                          </p:spTgt>
                                        </p:tgtEl>
                                        <p:attrNameLst>
                                          <p:attrName>style.visibility</p:attrName>
                                        </p:attrNameLst>
                                      </p:cBhvr>
                                      <p:tavLst>
                                        <p:tav tm="0">
                                          <p:val>
                                            <p:strVal val="hidden"/>
                                          </p:val>
                                        </p:tav>
                                        <p:tav tm="50000">
                                          <p:val>
                                            <p:strVal val="visible"/>
                                          </p:val>
                                        </p:tav>
                                      </p:tavLst>
                                    </p:anim>
                                  </p:childTnLst>
                                </p:cTn>
                              </p:par>
                              <p:par>
                                <p:cTn id="63" presetID="54" presetClass="entr" presetSubtype="0" dur="1000" repeatCount="indefinite" accel="100000" fill="hold" grpId="0" nodeType="withEffect">
                                  <p:stCondLst>
                                    <p:cond delay="0"/>
                                  </p:stCondLst>
                                  <p:childTnLst>
                                    <p:set>
                                      <p:cBhvr>
                                        <p:cTn id="64" dur="1" fill="hold">
                                          <p:stCondLst>
                                            <p:cond delay="0"/>
                                          </p:stCondLst>
                                        </p:cTn>
                                        <p:tgtEl>
                                          <p:spTgt spid="282650"/>
                                        </p:tgtEl>
                                        <p:attrNameLst>
                                          <p:attrName>style.visibility</p:attrName>
                                        </p:attrNameLst>
                                      </p:cBhvr>
                                      <p:to>
                                        <p:strVal val="visible"/>
                                      </p:to>
                                    </p:set>
                                    <p:anim calcmode="lin" valueType="num">
                                      <p:cBhvr>
                                        <p:cTn id="65" dur="1000" fill="hold"/>
                                        <p:tgtEl>
                                          <p:spTgt spid="282650"/>
                                        </p:tgtEl>
                                        <p:attrNameLst>
                                          <p:attrName>ppt_w</p:attrName>
                                        </p:attrNameLst>
                                      </p:cBhvr>
                                      <p:tavLst>
                                        <p:tav tm="0">
                                          <p:val>
                                            <p:strVal val="#ppt_w*0.05"/>
                                          </p:val>
                                        </p:tav>
                                        <p:tav tm="100000">
                                          <p:val>
                                            <p:strVal val="#ppt_w"/>
                                          </p:val>
                                        </p:tav>
                                      </p:tavLst>
                                    </p:anim>
                                    <p:anim calcmode="lin" valueType="num">
                                      <p:cBhvr>
                                        <p:cTn id="66" dur="1000" fill="hold"/>
                                        <p:tgtEl>
                                          <p:spTgt spid="282650"/>
                                        </p:tgtEl>
                                        <p:attrNameLst>
                                          <p:attrName>ppt_h</p:attrName>
                                        </p:attrNameLst>
                                      </p:cBhvr>
                                      <p:tavLst>
                                        <p:tav tm="0">
                                          <p:val>
                                            <p:strVal val="#ppt_h"/>
                                          </p:val>
                                        </p:tav>
                                        <p:tav tm="100000">
                                          <p:val>
                                            <p:strVal val="#ppt_h"/>
                                          </p:val>
                                        </p:tav>
                                      </p:tavLst>
                                    </p:anim>
                                    <p:anim calcmode="lin" valueType="num">
                                      <p:cBhvr>
                                        <p:cTn id="67" dur="1000" fill="hold"/>
                                        <p:tgtEl>
                                          <p:spTgt spid="282650"/>
                                        </p:tgtEl>
                                        <p:attrNameLst>
                                          <p:attrName>ppt_x</p:attrName>
                                        </p:attrNameLst>
                                      </p:cBhvr>
                                      <p:tavLst>
                                        <p:tav tm="0">
                                          <p:val>
                                            <p:strVal val="#ppt_x-.2"/>
                                          </p:val>
                                        </p:tav>
                                        <p:tav tm="100000">
                                          <p:val>
                                            <p:strVal val="#ppt_x"/>
                                          </p:val>
                                        </p:tav>
                                      </p:tavLst>
                                    </p:anim>
                                    <p:anim calcmode="lin" valueType="num">
                                      <p:cBhvr>
                                        <p:cTn id="68" dur="1000" fill="hold"/>
                                        <p:tgtEl>
                                          <p:spTgt spid="282650"/>
                                        </p:tgtEl>
                                        <p:attrNameLst>
                                          <p:attrName>ppt_y</p:attrName>
                                        </p:attrNameLst>
                                      </p:cBhvr>
                                      <p:tavLst>
                                        <p:tav tm="0">
                                          <p:val>
                                            <p:strVal val="#ppt_y"/>
                                          </p:val>
                                        </p:tav>
                                        <p:tav tm="100000">
                                          <p:val>
                                            <p:strVal val="#ppt_y"/>
                                          </p:val>
                                        </p:tav>
                                      </p:tavLst>
                                    </p:anim>
                                    <p:animEffect transition="in" filter="fade">
                                      <p:cBhvr>
                                        <p:cTn id="69" dur="1000"/>
                                        <p:tgtEl>
                                          <p:spTgt spid="2826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2644" grpId="0"/>
      <p:bldP spid="282650"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8290" name="标题 268289"/>
          <p:cNvSpPr>
            <a:spLocks noGrp="1"/>
          </p:cNvSpPr>
          <p:nvPr>
            <p:ph type="title"/>
          </p:nvPr>
        </p:nvSpPr>
        <p:spPr>
          <a:xfrm>
            <a:off x="1187450" y="333375"/>
            <a:ext cx="6840538" cy="1143000"/>
          </a:xfrm>
          <a:solidFill>
            <a:schemeClr val="bg1"/>
          </a:solidFill>
        </p:spPr>
        <p:txBody>
          <a:bodyPr anchor="ctr"/>
          <a:lstStyle/>
          <a:p>
            <a:r>
              <a:rPr lang="zh-CN" altLang="en-US" sz="3600"/>
              <a:t>单作用抗抑郁药物的优势与缺点</a:t>
            </a:r>
          </a:p>
        </p:txBody>
      </p:sp>
      <p:sp>
        <p:nvSpPr>
          <p:cNvPr id="268291" name="文本占位符 268290"/>
          <p:cNvSpPr>
            <a:spLocks noGrp="1"/>
          </p:cNvSpPr>
          <p:nvPr>
            <p:ph type="body" idx="4294967295"/>
          </p:nvPr>
        </p:nvSpPr>
        <p:spPr>
          <a:xfrm>
            <a:off x="827088" y="3716338"/>
            <a:ext cx="7705725" cy="2736850"/>
          </a:xfrm>
          <a:solidFill>
            <a:srgbClr val="FFFF00">
              <a:alpha val="100000"/>
            </a:srgbClr>
          </a:solidFill>
        </p:spPr>
        <p:txBody>
          <a:bodyPr/>
          <a:lstStyle/>
          <a:p>
            <a:pPr>
              <a:lnSpc>
                <a:spcPct val="90000"/>
              </a:lnSpc>
              <a:buNone/>
            </a:pPr>
            <a:r>
              <a:rPr lang="zh-CN" altLang="en-US" sz="2400">
                <a:solidFill>
                  <a:srgbClr val="0000FF"/>
                </a:solidFill>
              </a:rPr>
              <a:t>缺点：</a:t>
            </a:r>
          </a:p>
          <a:p>
            <a:pPr>
              <a:lnSpc>
                <a:spcPct val="90000"/>
              </a:lnSpc>
              <a:buNone/>
            </a:pPr>
            <a:r>
              <a:rPr lang="en-US" altLang="zh-CN" sz="2400">
                <a:solidFill>
                  <a:srgbClr val="0000FF"/>
                </a:solidFill>
              </a:rPr>
              <a:t>1</a:t>
            </a:r>
            <a:r>
              <a:rPr lang="zh-CN" altLang="en-US" sz="2400">
                <a:solidFill>
                  <a:srgbClr val="0000FF"/>
                </a:solidFill>
              </a:rPr>
              <a:t>、靶向作用单一，部分患者因</a:t>
            </a:r>
            <a:r>
              <a:rPr lang="en-US" altLang="zh-CN" sz="2400">
                <a:solidFill>
                  <a:srgbClr val="0000FF"/>
                </a:solidFill>
              </a:rPr>
              <a:t>5-HT</a:t>
            </a:r>
            <a:r>
              <a:rPr lang="zh-CN" altLang="en-US" sz="2400">
                <a:solidFill>
                  <a:srgbClr val="0000FF"/>
                </a:solidFill>
              </a:rPr>
              <a:t>转运蛋白遗传变异而无效</a:t>
            </a:r>
            <a:r>
              <a:rPr lang="en-US" altLang="zh-CN" sz="2400">
                <a:solidFill>
                  <a:srgbClr val="0000FF"/>
                </a:solidFill>
              </a:rPr>
              <a:t>,</a:t>
            </a:r>
            <a:r>
              <a:rPr lang="zh-CN" altLang="en-US" sz="2400">
                <a:solidFill>
                  <a:srgbClr val="0000FF"/>
                </a:solidFill>
              </a:rPr>
              <a:t>而这种变异医生无法预测</a:t>
            </a:r>
            <a:r>
              <a:rPr lang="en-US" altLang="zh-CN" sz="2400">
                <a:solidFill>
                  <a:srgbClr val="0000FF"/>
                </a:solidFill>
              </a:rPr>
              <a:t>.</a:t>
            </a:r>
          </a:p>
          <a:p>
            <a:pPr>
              <a:lnSpc>
                <a:spcPct val="90000"/>
              </a:lnSpc>
              <a:buNone/>
            </a:pPr>
            <a:r>
              <a:rPr lang="en-US" altLang="zh-CN" sz="2400">
                <a:solidFill>
                  <a:srgbClr val="0000FF"/>
                </a:solidFill>
              </a:rPr>
              <a:t>2</a:t>
            </a:r>
            <a:r>
              <a:rPr lang="zh-CN" altLang="en-US" sz="2400">
                <a:solidFill>
                  <a:srgbClr val="0000FF"/>
                </a:solidFill>
              </a:rPr>
              <a:t>、由于靶向作用单一，对一些与</a:t>
            </a:r>
            <a:r>
              <a:rPr lang="en-US" altLang="zh-CN" sz="2400">
                <a:solidFill>
                  <a:srgbClr val="0000FF"/>
                </a:solidFill>
              </a:rPr>
              <a:t>NE</a:t>
            </a:r>
            <a:r>
              <a:rPr lang="zh-CN" altLang="en-US" sz="2400">
                <a:solidFill>
                  <a:srgbClr val="0000FF"/>
                </a:solidFill>
              </a:rPr>
              <a:t>或</a:t>
            </a:r>
            <a:r>
              <a:rPr lang="en-US" altLang="zh-CN" sz="2400">
                <a:solidFill>
                  <a:srgbClr val="0000FF"/>
                </a:solidFill>
              </a:rPr>
              <a:t>DA</a:t>
            </a:r>
            <a:r>
              <a:rPr lang="zh-CN" altLang="en-US" sz="2400">
                <a:solidFill>
                  <a:srgbClr val="0000FF"/>
                </a:solidFill>
              </a:rPr>
              <a:t>相关的抑郁症状效果不满意，残留症状常见。</a:t>
            </a:r>
          </a:p>
          <a:p>
            <a:pPr>
              <a:lnSpc>
                <a:spcPct val="90000"/>
              </a:lnSpc>
              <a:buNone/>
            </a:pPr>
            <a:r>
              <a:rPr lang="en-US" altLang="zh-CN" sz="2400">
                <a:solidFill>
                  <a:srgbClr val="0000FF"/>
                </a:solidFill>
              </a:rPr>
              <a:t>3</a:t>
            </a:r>
            <a:r>
              <a:rPr lang="zh-CN" altLang="en-US" sz="2400">
                <a:solidFill>
                  <a:srgbClr val="0000FF"/>
                </a:solidFill>
              </a:rPr>
              <a:t>、有效率和双作用药物相似</a:t>
            </a:r>
            <a:r>
              <a:rPr lang="en-US" altLang="zh-CN" sz="2400">
                <a:solidFill>
                  <a:srgbClr val="0000FF"/>
                </a:solidFill>
              </a:rPr>
              <a:t>,</a:t>
            </a:r>
            <a:r>
              <a:rPr lang="zh-CN" altLang="en-US" sz="2400">
                <a:solidFill>
                  <a:srgbClr val="0000FF"/>
                </a:solidFill>
              </a:rPr>
              <a:t>但在治愈率方面差于双作用药物</a:t>
            </a:r>
            <a:r>
              <a:rPr lang="en-US" altLang="zh-CN" sz="2400">
                <a:latin typeface="宋体" panose="02010600030101010101" pitchFamily="2" charset="-122"/>
              </a:rPr>
              <a:t>(</a:t>
            </a:r>
            <a:r>
              <a:rPr lang="zh-CN" altLang="en-US" sz="2400">
                <a:latin typeface="宋体" panose="02010600030101010101" pitchFamily="2" charset="-122"/>
              </a:rPr>
              <a:t>见英国</a:t>
            </a:r>
            <a:r>
              <a:rPr lang="en-US" altLang="zh-CN" sz="2400">
                <a:latin typeface="宋体" panose="02010600030101010101" pitchFamily="2" charset="-122"/>
              </a:rPr>
              <a:t>NICE</a:t>
            </a:r>
            <a:r>
              <a:rPr lang="zh-CN" altLang="en-US" sz="2400">
                <a:latin typeface="宋体" panose="02010600030101010101" pitchFamily="2" charset="-122"/>
              </a:rPr>
              <a:t>抑郁临床指南</a:t>
            </a:r>
            <a:r>
              <a:rPr lang="en-US" altLang="zh-CN" sz="2400">
                <a:latin typeface="宋体" panose="02010600030101010101" pitchFamily="2" charset="-122"/>
              </a:rPr>
              <a:t>)</a:t>
            </a:r>
            <a:r>
              <a:rPr lang="en-US" altLang="zh-CN" sz="2400">
                <a:solidFill>
                  <a:srgbClr val="0000FF"/>
                </a:solidFill>
              </a:rPr>
              <a:t> </a:t>
            </a:r>
            <a:r>
              <a:rPr lang="zh-CN" altLang="en-US" sz="2400">
                <a:solidFill>
                  <a:srgbClr val="0000FF"/>
                </a:solidFill>
              </a:rPr>
              <a:t>。</a:t>
            </a:r>
          </a:p>
        </p:txBody>
      </p:sp>
      <p:sp>
        <p:nvSpPr>
          <p:cNvPr id="268292" name="矩形 268291"/>
          <p:cNvSpPr/>
          <p:nvPr/>
        </p:nvSpPr>
        <p:spPr>
          <a:xfrm>
            <a:off x="900113" y="1989138"/>
            <a:ext cx="7343775" cy="1223962"/>
          </a:xfrm>
          <a:prstGeom prst="rect">
            <a:avLst/>
          </a:prstGeom>
          <a:solidFill>
            <a:srgbClr val="00FFFF"/>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zh-CN" altLang="en-US">
                <a:solidFill>
                  <a:schemeClr val="tx2"/>
                </a:solidFill>
                <a:latin typeface="方正大黑简体" pitchFamily="65" charset="-122"/>
                <a:ea typeface="方正大黑简体" pitchFamily="65" charset="-122"/>
              </a:rPr>
              <a:t>优势</a:t>
            </a:r>
          </a:p>
          <a:p>
            <a:pPr marL="342900" indent="-342900">
              <a:lnSpc>
                <a:spcPct val="90000"/>
              </a:lnSpc>
              <a:spcBef>
                <a:spcPct val="20000"/>
              </a:spcBef>
            </a:pPr>
            <a:r>
              <a:rPr lang="en-US" altLang="zh-CN">
                <a:solidFill>
                  <a:schemeClr val="tx2"/>
                </a:solidFill>
                <a:latin typeface="方正大黑简体" pitchFamily="65" charset="-122"/>
                <a:ea typeface="方正大黑简体" pitchFamily="65" charset="-122"/>
              </a:rPr>
              <a:t>1</a:t>
            </a:r>
            <a:r>
              <a:rPr lang="zh-CN" altLang="en-US">
                <a:solidFill>
                  <a:schemeClr val="tx2"/>
                </a:solidFill>
                <a:latin typeface="方正大黑简体" pitchFamily="65" charset="-122"/>
                <a:ea typeface="方正大黑简体" pitchFamily="65" charset="-122"/>
              </a:rPr>
              <a:t>、靶点作用单一，副作用相对较小，依从性较好。</a:t>
            </a:r>
          </a:p>
          <a:p>
            <a:pPr marL="342900" indent="-342900">
              <a:lnSpc>
                <a:spcPct val="90000"/>
              </a:lnSpc>
              <a:spcBef>
                <a:spcPct val="20000"/>
              </a:spcBef>
            </a:pPr>
            <a:r>
              <a:rPr lang="en-US" altLang="zh-CN">
                <a:solidFill>
                  <a:schemeClr val="tx2"/>
                </a:solidFill>
                <a:latin typeface="方正大黑简体" pitchFamily="65" charset="-122"/>
                <a:ea typeface="方正大黑简体" pitchFamily="65" charset="-122"/>
              </a:rPr>
              <a:t>2</a:t>
            </a:r>
            <a:r>
              <a:rPr lang="zh-CN" altLang="en-US">
                <a:solidFill>
                  <a:schemeClr val="tx2"/>
                </a:solidFill>
                <a:latin typeface="方正大黑简体" pitchFamily="65" charset="-122"/>
                <a:ea typeface="方正大黑简体" pitchFamily="65" charset="-122"/>
              </a:rPr>
              <a:t>、过量较安全</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9314" name="标题 269313"/>
          <p:cNvSpPr>
            <a:spLocks noGrp="1"/>
          </p:cNvSpPr>
          <p:nvPr>
            <p:ph type="title"/>
          </p:nvPr>
        </p:nvSpPr>
        <p:spPr>
          <a:xfrm>
            <a:off x="2051050" y="0"/>
            <a:ext cx="4535488" cy="1143000"/>
          </a:xfrm>
          <a:solidFill>
            <a:schemeClr val="bg1"/>
          </a:solidFill>
        </p:spPr>
        <p:txBody>
          <a:bodyPr anchor="ctr"/>
          <a:lstStyle/>
          <a:p>
            <a:r>
              <a:rPr lang="en-US" altLang="zh-CN" sz="3600" b="1">
                <a:latin typeface="Garamond" panose="02020404030301010803" pitchFamily="18" charset="0"/>
              </a:rPr>
              <a:t>SNRI</a:t>
            </a:r>
            <a:r>
              <a:rPr lang="zh-CN" altLang="en-US" sz="3600">
                <a:latin typeface="Garamond" panose="02020404030301010803" pitchFamily="18" charset="0"/>
              </a:rPr>
              <a:t>的作用机制</a:t>
            </a:r>
            <a:br>
              <a:rPr lang="zh-CN" altLang="en-US">
                <a:latin typeface="Garamond" panose="02020404030301010803" pitchFamily="18" charset="0"/>
              </a:rPr>
            </a:br>
            <a:r>
              <a:rPr lang="zh-CN" altLang="en-US" sz="2800" b="1">
                <a:solidFill>
                  <a:schemeClr val="tx1"/>
                </a:solidFill>
                <a:latin typeface="Garamond" panose="02020404030301010803" pitchFamily="18" charset="0"/>
              </a:rPr>
              <a:t>度洛西汀  文拉法新</a:t>
            </a:r>
          </a:p>
        </p:txBody>
      </p:sp>
      <p:pic>
        <p:nvPicPr>
          <p:cNvPr id="269315" name="内容占位符 269314" descr="IMAGE0043"/>
          <p:cNvPicPr>
            <a:picLocks noGrp="1" noChangeAspect="1"/>
          </p:cNvPicPr>
          <p:nvPr>
            <p:ph sz="half" idx="1"/>
          </p:nvPr>
        </p:nvPicPr>
        <p:blipFill>
          <a:blip r:embed="rId2"/>
          <a:stretch>
            <a:fillRect/>
          </a:stretch>
        </p:blipFill>
        <p:spPr>
          <a:xfrm>
            <a:off x="179388" y="1341438"/>
            <a:ext cx="4249737" cy="4200525"/>
          </a:xfrm>
        </p:spPr>
      </p:pic>
      <p:pic>
        <p:nvPicPr>
          <p:cNvPr id="269316" name="内容占位符 269315" descr="IMAGE0045"/>
          <p:cNvPicPr>
            <a:picLocks noGrp="1" noChangeAspect="1"/>
          </p:cNvPicPr>
          <p:nvPr>
            <p:ph sz="half" idx="2"/>
          </p:nvPr>
        </p:nvPicPr>
        <p:blipFill>
          <a:blip r:embed="rId3"/>
          <a:stretch>
            <a:fillRect/>
          </a:stretch>
        </p:blipFill>
        <p:spPr>
          <a:xfrm>
            <a:off x="4648200" y="1268413"/>
            <a:ext cx="4495800" cy="4365625"/>
          </a:xfrm>
        </p:spPr>
      </p:pic>
      <p:sp>
        <p:nvSpPr>
          <p:cNvPr id="269317" name="矩形 269316"/>
          <p:cNvSpPr/>
          <p:nvPr/>
        </p:nvSpPr>
        <p:spPr>
          <a:xfrm>
            <a:off x="1258888" y="3284538"/>
            <a:ext cx="693737" cy="7016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4000">
                <a:solidFill>
                  <a:schemeClr val="tx2"/>
                </a:solidFill>
                <a:latin typeface="方正大黑简体" pitchFamily="65" charset="-122"/>
                <a:ea typeface="方正大黑简体" pitchFamily="65" charset="-122"/>
              </a:rPr>
              <a:t>Ⅹ</a:t>
            </a:r>
          </a:p>
        </p:txBody>
      </p:sp>
      <p:sp>
        <p:nvSpPr>
          <p:cNvPr id="269318" name="矩形 269317"/>
          <p:cNvSpPr/>
          <p:nvPr/>
        </p:nvSpPr>
        <p:spPr>
          <a:xfrm>
            <a:off x="5508625" y="3357563"/>
            <a:ext cx="693738" cy="701675"/>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spcBef>
                <a:spcPct val="20000"/>
              </a:spcBef>
            </a:pPr>
            <a:r>
              <a:rPr lang="en-US" altLang="zh-CN" sz="4000">
                <a:solidFill>
                  <a:schemeClr val="tx2"/>
                </a:solidFill>
                <a:latin typeface="方正大黑简体" pitchFamily="65" charset="-122"/>
                <a:ea typeface="方正大黑简体" pitchFamily="65" charset="-122"/>
              </a:rPr>
              <a:t>Ⅹ</a:t>
            </a:r>
          </a:p>
        </p:txBody>
      </p:sp>
      <p:sp>
        <p:nvSpPr>
          <p:cNvPr id="269319" name="椭圆形标注 269318"/>
          <p:cNvSpPr/>
          <p:nvPr/>
        </p:nvSpPr>
        <p:spPr>
          <a:xfrm>
            <a:off x="1763713" y="5805488"/>
            <a:ext cx="1223962" cy="790575"/>
          </a:xfrm>
          <a:prstGeom prst="wedgeEllipseCallout">
            <a:avLst>
              <a:gd name="adj1" fmla="val 296176"/>
              <a:gd name="adj2" fmla="val -107227"/>
            </a:avLst>
          </a:prstGeom>
          <a:solidFill>
            <a:srgbClr val="FFF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endParaRPr sz="1800" b="1">
              <a:solidFill>
                <a:schemeClr val="tx2"/>
              </a:solidFill>
              <a:latin typeface="方正大黑简体" pitchFamily="65" charset="-122"/>
              <a:ea typeface="华文细黑" panose="02010600040101010101" pitchFamily="2" charset="-122"/>
            </a:endParaRPr>
          </a:p>
        </p:txBody>
      </p:sp>
      <p:sp>
        <p:nvSpPr>
          <p:cNvPr id="269320" name="椭圆形标注 269319"/>
          <p:cNvSpPr/>
          <p:nvPr/>
        </p:nvSpPr>
        <p:spPr>
          <a:xfrm>
            <a:off x="1763713" y="5805488"/>
            <a:ext cx="1295400" cy="746125"/>
          </a:xfrm>
          <a:prstGeom prst="wedgeEllipseCallout">
            <a:avLst>
              <a:gd name="adj1" fmla="val 40319"/>
              <a:gd name="adj2" fmla="val -162343"/>
            </a:avLst>
          </a:prstGeom>
          <a:solidFill>
            <a:srgbClr val="FFFF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a:solidFill>
                  <a:schemeClr val="tx2"/>
                </a:solidFill>
                <a:latin typeface="方正大黑简体" pitchFamily="65" charset="-122"/>
                <a:ea typeface="华文细黑" panose="02010600040101010101" pitchFamily="2" charset="-122"/>
              </a:rPr>
              <a:t>抗抑郁</a:t>
            </a:r>
          </a:p>
          <a:p>
            <a:pPr marL="342900" indent="-342900" algn="ctr">
              <a:lnSpc>
                <a:spcPct val="90000"/>
              </a:lnSpc>
              <a:spcBef>
                <a:spcPct val="20000"/>
              </a:spcBef>
            </a:pPr>
            <a:r>
              <a:rPr lang="zh-CN" altLang="en-US" sz="1400">
                <a:solidFill>
                  <a:schemeClr val="tx2"/>
                </a:solidFill>
                <a:latin typeface="方正大黑简体" pitchFamily="65" charset="-122"/>
                <a:ea typeface="华文细黑" panose="02010600040101010101" pitchFamily="2" charset="-122"/>
              </a:rPr>
              <a:t>抗焦虑</a:t>
            </a:r>
          </a:p>
        </p:txBody>
      </p:sp>
      <p:sp>
        <p:nvSpPr>
          <p:cNvPr id="269321" name="下箭头 269320"/>
          <p:cNvSpPr/>
          <p:nvPr/>
        </p:nvSpPr>
        <p:spPr>
          <a:xfrm>
            <a:off x="2987675" y="4076700"/>
            <a:ext cx="144463" cy="544513"/>
          </a:xfrm>
          <a:prstGeom prst="downArrow">
            <a:avLst>
              <a:gd name="adj1" fmla="val 50000"/>
              <a:gd name="adj2" fmla="val 94230"/>
            </a:avLst>
          </a:prstGeom>
          <a:solidFill>
            <a:srgbClr val="9933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9322" name="下箭头 269321"/>
          <p:cNvSpPr/>
          <p:nvPr/>
        </p:nvSpPr>
        <p:spPr>
          <a:xfrm>
            <a:off x="2627313" y="4076700"/>
            <a:ext cx="144462" cy="544513"/>
          </a:xfrm>
          <a:prstGeom prst="downArrow">
            <a:avLst>
              <a:gd name="adj1" fmla="val 50000"/>
              <a:gd name="adj2" fmla="val 94231"/>
            </a:avLst>
          </a:prstGeom>
          <a:solidFill>
            <a:srgbClr val="9933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9323" name="下箭头 269322"/>
          <p:cNvSpPr/>
          <p:nvPr/>
        </p:nvSpPr>
        <p:spPr>
          <a:xfrm>
            <a:off x="2195513" y="4076700"/>
            <a:ext cx="144462" cy="544513"/>
          </a:xfrm>
          <a:prstGeom prst="downArrow">
            <a:avLst>
              <a:gd name="adj1" fmla="val 50000"/>
              <a:gd name="adj2" fmla="val 94231"/>
            </a:avLst>
          </a:prstGeom>
          <a:solidFill>
            <a:srgbClr val="9933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9324" name="下箭头 269323"/>
          <p:cNvSpPr/>
          <p:nvPr/>
        </p:nvSpPr>
        <p:spPr>
          <a:xfrm>
            <a:off x="6732588" y="4149725"/>
            <a:ext cx="144462" cy="544513"/>
          </a:xfrm>
          <a:prstGeom prst="downArrow">
            <a:avLst>
              <a:gd name="adj1" fmla="val 50000"/>
              <a:gd name="adj2" fmla="val 94231"/>
            </a:avLst>
          </a:prstGeom>
          <a:solidFill>
            <a:srgbClr val="FF66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9325" name="下箭头 269324"/>
          <p:cNvSpPr/>
          <p:nvPr/>
        </p:nvSpPr>
        <p:spPr>
          <a:xfrm>
            <a:off x="7235825" y="4149725"/>
            <a:ext cx="144463" cy="544513"/>
          </a:xfrm>
          <a:prstGeom prst="downArrow">
            <a:avLst>
              <a:gd name="adj1" fmla="val 50000"/>
              <a:gd name="adj2" fmla="val 94230"/>
            </a:avLst>
          </a:prstGeom>
          <a:solidFill>
            <a:srgbClr val="FF66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9326" name="下箭头 269325"/>
          <p:cNvSpPr/>
          <p:nvPr/>
        </p:nvSpPr>
        <p:spPr>
          <a:xfrm>
            <a:off x="7812088" y="4149725"/>
            <a:ext cx="144462" cy="544513"/>
          </a:xfrm>
          <a:prstGeom prst="downArrow">
            <a:avLst>
              <a:gd name="adj1" fmla="val 50000"/>
              <a:gd name="adj2" fmla="val 94231"/>
            </a:avLst>
          </a:prstGeom>
          <a:solidFill>
            <a:srgbClr val="FF6600"/>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69327" name="矩形 269326"/>
          <p:cNvSpPr/>
          <p:nvPr/>
        </p:nvSpPr>
        <p:spPr>
          <a:xfrm>
            <a:off x="2328863" y="1860550"/>
            <a:ext cx="536575" cy="36671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2000">
                <a:solidFill>
                  <a:schemeClr val="tx2"/>
                </a:solidFill>
                <a:latin typeface="方正大黑简体" pitchFamily="65" charset="-122"/>
                <a:ea typeface="方正大黑简体" pitchFamily="65" charset="-122"/>
              </a:rPr>
              <a:t>NE</a:t>
            </a:r>
          </a:p>
        </p:txBody>
      </p:sp>
      <p:sp>
        <p:nvSpPr>
          <p:cNvPr id="269328" name="矩形 269327"/>
          <p:cNvSpPr/>
          <p:nvPr/>
        </p:nvSpPr>
        <p:spPr>
          <a:xfrm>
            <a:off x="6659563" y="1787525"/>
            <a:ext cx="811212" cy="36671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2000">
                <a:solidFill>
                  <a:schemeClr val="tx2"/>
                </a:solidFill>
                <a:latin typeface="方正大黑简体" pitchFamily="65" charset="-122"/>
                <a:ea typeface="方正大黑简体" pitchFamily="65" charset="-122"/>
              </a:rPr>
              <a:t>5-HT</a:t>
            </a:r>
          </a:p>
        </p:txBody>
      </p:sp>
      <p:sp>
        <p:nvSpPr>
          <p:cNvPr id="269329" name="椭圆形标注 269328"/>
          <p:cNvSpPr/>
          <p:nvPr/>
        </p:nvSpPr>
        <p:spPr>
          <a:xfrm>
            <a:off x="4787900" y="5876925"/>
            <a:ext cx="1512888" cy="576263"/>
          </a:xfrm>
          <a:prstGeom prst="wedgeEllipseCallout">
            <a:avLst>
              <a:gd name="adj1" fmla="val 79278"/>
              <a:gd name="adj2" fmla="val -173417"/>
            </a:avLst>
          </a:prstGeom>
          <a:solidFill>
            <a:schemeClr val="tx2">
              <a:alpha val="34000"/>
            </a:scheme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200">
                <a:solidFill>
                  <a:srgbClr val="0000FF"/>
                </a:solidFill>
                <a:latin typeface="方正大黑简体" pitchFamily="65" charset="-122"/>
                <a:ea typeface="华文细黑" panose="02010600040101010101" pitchFamily="2" charset="-122"/>
              </a:rPr>
              <a:t>性功能障碍</a:t>
            </a:r>
          </a:p>
          <a:p>
            <a:pPr marL="342900" indent="-342900" algn="ctr">
              <a:lnSpc>
                <a:spcPct val="90000"/>
              </a:lnSpc>
              <a:spcBef>
                <a:spcPct val="20000"/>
              </a:spcBef>
            </a:pPr>
            <a:r>
              <a:rPr lang="zh-CN" altLang="en-US" sz="1200">
                <a:solidFill>
                  <a:srgbClr val="0000FF"/>
                </a:solidFill>
                <a:latin typeface="方正大黑简体" pitchFamily="65" charset="-122"/>
                <a:ea typeface="华文细黑" panose="02010600040101010101" pitchFamily="2" charset="-122"/>
              </a:rPr>
              <a:t>焦虑、激越</a:t>
            </a:r>
            <a:endParaRPr lang="zh-CN" altLang="en-US" sz="1200">
              <a:solidFill>
                <a:srgbClr val="0000FF"/>
              </a:solidFill>
              <a:latin typeface="方正大黑简体" pitchFamily="65" charset="-122"/>
              <a:ea typeface="华文细黑" panose="02010600040101010101" pitchFamily="2" charset="-122"/>
            </a:endParaRPr>
          </a:p>
        </p:txBody>
      </p:sp>
      <p:sp>
        <p:nvSpPr>
          <p:cNvPr id="269330" name="椭圆形标注 269329"/>
          <p:cNvSpPr/>
          <p:nvPr/>
        </p:nvSpPr>
        <p:spPr>
          <a:xfrm>
            <a:off x="7810500" y="5949950"/>
            <a:ext cx="1333500" cy="674688"/>
          </a:xfrm>
          <a:prstGeom prst="wedgeEllipseCallout">
            <a:avLst>
              <a:gd name="adj1" fmla="val -108213"/>
              <a:gd name="adj2" fmla="val -198940"/>
            </a:avLst>
          </a:prstGeom>
          <a:solidFill>
            <a:srgbClr val="FF0000">
              <a:alpha val="32001"/>
            </a:srgbClr>
          </a:solid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200">
                <a:solidFill>
                  <a:schemeClr val="accent2"/>
                </a:solidFill>
                <a:latin typeface="华文细黑" panose="02010600040101010101" pitchFamily="2" charset="-122"/>
                <a:ea typeface="华文细黑" panose="02010600040101010101" pitchFamily="2" charset="-122"/>
              </a:rPr>
              <a:t>恶心</a:t>
            </a:r>
          </a:p>
          <a:p>
            <a:pPr marL="342900" indent="-342900" algn="ctr">
              <a:lnSpc>
                <a:spcPct val="90000"/>
              </a:lnSpc>
              <a:spcBef>
                <a:spcPct val="20000"/>
              </a:spcBef>
            </a:pPr>
            <a:r>
              <a:rPr lang="zh-CN" altLang="en-US" sz="1200">
                <a:solidFill>
                  <a:schemeClr val="accent2"/>
                </a:solidFill>
                <a:latin typeface="华文细黑" panose="02010600040101010101" pitchFamily="2" charset="-122"/>
                <a:ea typeface="华文细黑" panose="02010600040101010101" pitchFamily="2" charset="-122"/>
              </a:rPr>
              <a:t>胃场道 不适</a:t>
            </a:r>
          </a:p>
        </p:txBody>
      </p:sp>
      <p:sp>
        <p:nvSpPr>
          <p:cNvPr id="269331" name="矩形 269330"/>
          <p:cNvSpPr/>
          <p:nvPr/>
        </p:nvSpPr>
        <p:spPr>
          <a:xfrm>
            <a:off x="250825" y="1217613"/>
            <a:ext cx="4033838" cy="5451475"/>
          </a:xfrm>
          <a:prstGeom prst="rect">
            <a:avLst/>
          </a:prstGeom>
          <a:solidFill>
            <a:srgbClr val="FF00FF">
              <a:alpha val="14000"/>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p:txBody>
      </p:sp>
      <p:sp>
        <p:nvSpPr>
          <p:cNvPr id="269332" name="矩形 269331"/>
          <p:cNvSpPr/>
          <p:nvPr/>
        </p:nvSpPr>
        <p:spPr>
          <a:xfrm>
            <a:off x="4859338" y="1217613"/>
            <a:ext cx="4033837" cy="5451475"/>
          </a:xfrm>
          <a:prstGeom prst="rect">
            <a:avLst/>
          </a:prstGeom>
          <a:solidFill>
            <a:srgbClr val="00FFFF">
              <a:alpha val="14000"/>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a:p>
            <a:pPr algn="ctr" eaLnBrk="0" hangingPunct="0"/>
            <a:endParaRPr lang="en-US" altLang="zh-CN" sz="4400">
              <a:solidFill>
                <a:schemeClr val="tx2"/>
              </a:solidFill>
              <a:latin typeface="方正大黑简体" pitchFamily="65" charset="-122"/>
              <a:ea typeface="方正大黑简体" pitchFamily="65"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nodeType="withEffect">
                                  <p:stCondLst>
                                    <p:cond delay="0"/>
                                  </p:stCondLst>
                                  <p:childTnLst>
                                    <p:anim calcmode="discrete" valueType="str">
                                      <p:cBhvr>
                                        <p:cTn id="6" dur="500" fill="hold"/>
                                        <p:tgtEl>
                                          <p:spTgt spid="269317">
                                            <p:txEl>
                                              <p:pRg st="0" end="0"/>
                                            </p:txEl>
                                          </p:spTgt>
                                        </p:tgtEl>
                                        <p:attrNameLst>
                                          <p:attrName>style.visibility</p:attrName>
                                        </p:attrNameLst>
                                      </p:cBhvr>
                                      <p:tavLst>
                                        <p:tav tm="0">
                                          <p:val>
                                            <p:strVal val="hidden"/>
                                          </p:val>
                                        </p:tav>
                                        <p:tav tm="50000">
                                          <p:val>
                                            <p:strVal val="visible"/>
                                          </p:val>
                                        </p:tav>
                                      </p:tavLst>
                                    </p:anim>
                                  </p:childTnLst>
                                </p:cTn>
                              </p:par>
                              <p:par>
                                <p:cTn id="7" presetID="35" presetClass="emph" presetSubtype="0" dur="500" repeatCount="indefinite" fill="hold" nodeType="withEffect">
                                  <p:stCondLst>
                                    <p:cond delay="0"/>
                                  </p:stCondLst>
                                  <p:childTnLst>
                                    <p:anim calcmode="discrete" valueType="str">
                                      <p:cBhvr>
                                        <p:cTn id="8" dur="500" fill="hold"/>
                                        <p:tgtEl>
                                          <p:spTgt spid="269318">
                                            <p:txEl>
                                              <p:pRg st="0" end="0"/>
                                            </p:txEl>
                                          </p:spTgt>
                                        </p:tgtEl>
                                        <p:attrNameLst>
                                          <p:attrName>style.visibility</p:attrName>
                                        </p:attrNameLst>
                                      </p:cBhvr>
                                      <p:tavLst>
                                        <p:tav tm="0">
                                          <p:val>
                                            <p:strVal val="hidden"/>
                                          </p:val>
                                        </p:tav>
                                        <p:tav tm="50000">
                                          <p:val>
                                            <p:strVal val="visible"/>
                                          </p:val>
                                        </p:tav>
                                      </p:tavLst>
                                    </p:anim>
                                  </p:childTnLst>
                                </p:cTn>
                              </p:par>
                              <p:par>
                                <p:cTn id="9" presetID="47" presetClass="entr" presetSubtype="0" dur="500" repeatCount="indefinite" fill="hold" nodeType="withEffect">
                                  <p:stCondLst>
                                    <p:cond delay="0"/>
                                  </p:stCondLst>
                                  <p:childTnLst>
                                    <p:set>
                                      <p:cBhvr>
                                        <p:cTn id="10" dur="1" fill="hold">
                                          <p:stCondLst>
                                            <p:cond delay="0"/>
                                          </p:stCondLst>
                                        </p:cTn>
                                        <p:tgtEl>
                                          <p:spTgt spid="269321"/>
                                        </p:tgtEl>
                                        <p:attrNameLst>
                                          <p:attrName>style.visibility</p:attrName>
                                        </p:attrNameLst>
                                      </p:cBhvr>
                                      <p:to>
                                        <p:strVal val="visible"/>
                                      </p:to>
                                    </p:set>
                                    <p:animEffect transition="in" filter="fade">
                                      <p:cBhvr>
                                        <p:cTn id="11" dur="500"/>
                                        <p:tgtEl>
                                          <p:spTgt spid="269321"/>
                                        </p:tgtEl>
                                      </p:cBhvr>
                                    </p:animEffect>
                                    <p:anim calcmode="lin" valueType="num">
                                      <p:cBhvr>
                                        <p:cTn id="12" dur="500" fill="hold"/>
                                        <p:tgtEl>
                                          <p:spTgt spid="269321"/>
                                        </p:tgtEl>
                                        <p:attrNameLst>
                                          <p:attrName>ppt_x</p:attrName>
                                        </p:attrNameLst>
                                      </p:cBhvr>
                                      <p:tavLst>
                                        <p:tav tm="0">
                                          <p:val>
                                            <p:strVal val="#ppt_x"/>
                                          </p:val>
                                        </p:tav>
                                        <p:tav tm="100000">
                                          <p:val>
                                            <p:strVal val="#ppt_x"/>
                                          </p:val>
                                        </p:tav>
                                      </p:tavLst>
                                    </p:anim>
                                    <p:anim calcmode="lin" valueType="num">
                                      <p:cBhvr>
                                        <p:cTn id="13" dur="500" fill="hold"/>
                                        <p:tgtEl>
                                          <p:spTgt spid="269321"/>
                                        </p:tgtEl>
                                        <p:attrNameLst>
                                          <p:attrName>ppt_y</p:attrName>
                                        </p:attrNameLst>
                                      </p:cBhvr>
                                      <p:tavLst>
                                        <p:tav tm="0">
                                          <p:val>
                                            <p:strVal val="#ppt_y-.1"/>
                                          </p:val>
                                        </p:tav>
                                        <p:tav tm="100000">
                                          <p:val>
                                            <p:strVal val="#ppt_y"/>
                                          </p:val>
                                        </p:tav>
                                      </p:tavLst>
                                    </p:anim>
                                  </p:childTnLst>
                                </p:cTn>
                              </p:par>
                              <p:par>
                                <p:cTn id="14" presetID="47" presetClass="entr" presetSubtype="0" dur="500" repeatCount="indefinite" fill="hold" nodeType="withEffect">
                                  <p:stCondLst>
                                    <p:cond delay="0"/>
                                  </p:stCondLst>
                                  <p:childTnLst>
                                    <p:set>
                                      <p:cBhvr>
                                        <p:cTn id="15" dur="1" fill="hold">
                                          <p:stCondLst>
                                            <p:cond delay="0"/>
                                          </p:stCondLst>
                                        </p:cTn>
                                        <p:tgtEl>
                                          <p:spTgt spid="269322"/>
                                        </p:tgtEl>
                                        <p:attrNameLst>
                                          <p:attrName>style.visibility</p:attrName>
                                        </p:attrNameLst>
                                      </p:cBhvr>
                                      <p:to>
                                        <p:strVal val="visible"/>
                                      </p:to>
                                    </p:set>
                                    <p:animEffect transition="in" filter="fade">
                                      <p:cBhvr>
                                        <p:cTn id="16" dur="500"/>
                                        <p:tgtEl>
                                          <p:spTgt spid="269322"/>
                                        </p:tgtEl>
                                      </p:cBhvr>
                                    </p:animEffect>
                                    <p:anim calcmode="lin" valueType="num">
                                      <p:cBhvr>
                                        <p:cTn id="17" dur="500" fill="hold"/>
                                        <p:tgtEl>
                                          <p:spTgt spid="269322"/>
                                        </p:tgtEl>
                                        <p:attrNameLst>
                                          <p:attrName>ppt_x</p:attrName>
                                        </p:attrNameLst>
                                      </p:cBhvr>
                                      <p:tavLst>
                                        <p:tav tm="0">
                                          <p:val>
                                            <p:strVal val="#ppt_x"/>
                                          </p:val>
                                        </p:tav>
                                        <p:tav tm="100000">
                                          <p:val>
                                            <p:strVal val="#ppt_x"/>
                                          </p:val>
                                        </p:tav>
                                      </p:tavLst>
                                    </p:anim>
                                    <p:anim calcmode="lin" valueType="num">
                                      <p:cBhvr>
                                        <p:cTn id="18" dur="500" fill="hold"/>
                                        <p:tgtEl>
                                          <p:spTgt spid="269322"/>
                                        </p:tgtEl>
                                        <p:attrNameLst>
                                          <p:attrName>ppt_y</p:attrName>
                                        </p:attrNameLst>
                                      </p:cBhvr>
                                      <p:tavLst>
                                        <p:tav tm="0">
                                          <p:val>
                                            <p:strVal val="#ppt_y-.1"/>
                                          </p:val>
                                        </p:tav>
                                        <p:tav tm="100000">
                                          <p:val>
                                            <p:strVal val="#ppt_y"/>
                                          </p:val>
                                        </p:tav>
                                      </p:tavLst>
                                    </p:anim>
                                  </p:childTnLst>
                                </p:cTn>
                              </p:par>
                              <p:par>
                                <p:cTn id="19" presetID="47" presetClass="entr" presetSubtype="0" dur="500" repeatCount="indefinite" fill="hold" nodeType="withEffect">
                                  <p:stCondLst>
                                    <p:cond delay="0"/>
                                  </p:stCondLst>
                                  <p:childTnLst>
                                    <p:set>
                                      <p:cBhvr>
                                        <p:cTn id="20" dur="1" fill="hold">
                                          <p:stCondLst>
                                            <p:cond delay="0"/>
                                          </p:stCondLst>
                                        </p:cTn>
                                        <p:tgtEl>
                                          <p:spTgt spid="269323"/>
                                        </p:tgtEl>
                                        <p:attrNameLst>
                                          <p:attrName>style.visibility</p:attrName>
                                        </p:attrNameLst>
                                      </p:cBhvr>
                                      <p:to>
                                        <p:strVal val="visible"/>
                                      </p:to>
                                    </p:set>
                                    <p:animEffect transition="in" filter="fade">
                                      <p:cBhvr>
                                        <p:cTn id="21" dur="500"/>
                                        <p:tgtEl>
                                          <p:spTgt spid="269323"/>
                                        </p:tgtEl>
                                      </p:cBhvr>
                                    </p:animEffect>
                                    <p:anim calcmode="lin" valueType="num">
                                      <p:cBhvr>
                                        <p:cTn id="22" dur="500" fill="hold"/>
                                        <p:tgtEl>
                                          <p:spTgt spid="269323"/>
                                        </p:tgtEl>
                                        <p:attrNameLst>
                                          <p:attrName>ppt_x</p:attrName>
                                        </p:attrNameLst>
                                      </p:cBhvr>
                                      <p:tavLst>
                                        <p:tav tm="0">
                                          <p:val>
                                            <p:strVal val="#ppt_x"/>
                                          </p:val>
                                        </p:tav>
                                        <p:tav tm="100000">
                                          <p:val>
                                            <p:strVal val="#ppt_x"/>
                                          </p:val>
                                        </p:tav>
                                      </p:tavLst>
                                    </p:anim>
                                    <p:anim calcmode="lin" valueType="num">
                                      <p:cBhvr>
                                        <p:cTn id="23" dur="500" fill="hold"/>
                                        <p:tgtEl>
                                          <p:spTgt spid="269323"/>
                                        </p:tgtEl>
                                        <p:attrNameLst>
                                          <p:attrName>ppt_y</p:attrName>
                                        </p:attrNameLst>
                                      </p:cBhvr>
                                      <p:tavLst>
                                        <p:tav tm="0">
                                          <p:val>
                                            <p:strVal val="#ppt_y-.1"/>
                                          </p:val>
                                        </p:tav>
                                        <p:tav tm="100000">
                                          <p:val>
                                            <p:strVal val="#ppt_y"/>
                                          </p:val>
                                        </p:tav>
                                      </p:tavLst>
                                    </p:anim>
                                  </p:childTnLst>
                                </p:cTn>
                              </p:par>
                              <p:par>
                                <p:cTn id="24" presetID="47" presetClass="entr" presetSubtype="0" dur="500" repeatCount="indefinite" fill="hold" nodeType="withEffect">
                                  <p:stCondLst>
                                    <p:cond delay="0"/>
                                  </p:stCondLst>
                                  <p:childTnLst>
                                    <p:set>
                                      <p:cBhvr>
                                        <p:cTn id="25" dur="1" fill="hold">
                                          <p:stCondLst>
                                            <p:cond delay="0"/>
                                          </p:stCondLst>
                                        </p:cTn>
                                        <p:tgtEl>
                                          <p:spTgt spid="269324"/>
                                        </p:tgtEl>
                                        <p:attrNameLst>
                                          <p:attrName>style.visibility</p:attrName>
                                        </p:attrNameLst>
                                      </p:cBhvr>
                                      <p:to>
                                        <p:strVal val="visible"/>
                                      </p:to>
                                    </p:set>
                                    <p:animEffect transition="in" filter="fade">
                                      <p:cBhvr>
                                        <p:cTn id="26" dur="500"/>
                                        <p:tgtEl>
                                          <p:spTgt spid="269324"/>
                                        </p:tgtEl>
                                      </p:cBhvr>
                                    </p:animEffect>
                                    <p:anim calcmode="lin" valueType="num">
                                      <p:cBhvr>
                                        <p:cTn id="27" dur="500" fill="hold"/>
                                        <p:tgtEl>
                                          <p:spTgt spid="269324"/>
                                        </p:tgtEl>
                                        <p:attrNameLst>
                                          <p:attrName>ppt_x</p:attrName>
                                        </p:attrNameLst>
                                      </p:cBhvr>
                                      <p:tavLst>
                                        <p:tav tm="0">
                                          <p:val>
                                            <p:strVal val="#ppt_x"/>
                                          </p:val>
                                        </p:tav>
                                        <p:tav tm="100000">
                                          <p:val>
                                            <p:strVal val="#ppt_x"/>
                                          </p:val>
                                        </p:tav>
                                      </p:tavLst>
                                    </p:anim>
                                    <p:anim calcmode="lin" valueType="num">
                                      <p:cBhvr>
                                        <p:cTn id="28" dur="500" fill="hold"/>
                                        <p:tgtEl>
                                          <p:spTgt spid="269324"/>
                                        </p:tgtEl>
                                        <p:attrNameLst>
                                          <p:attrName>ppt_y</p:attrName>
                                        </p:attrNameLst>
                                      </p:cBhvr>
                                      <p:tavLst>
                                        <p:tav tm="0">
                                          <p:val>
                                            <p:strVal val="#ppt_y-.1"/>
                                          </p:val>
                                        </p:tav>
                                        <p:tav tm="100000">
                                          <p:val>
                                            <p:strVal val="#ppt_y"/>
                                          </p:val>
                                        </p:tav>
                                      </p:tavLst>
                                    </p:anim>
                                  </p:childTnLst>
                                </p:cTn>
                              </p:par>
                              <p:par>
                                <p:cTn id="29" presetID="47" presetClass="entr" presetSubtype="0" dur="500" repeatCount="indefinite" fill="hold" nodeType="withEffect">
                                  <p:stCondLst>
                                    <p:cond delay="0"/>
                                  </p:stCondLst>
                                  <p:childTnLst>
                                    <p:set>
                                      <p:cBhvr>
                                        <p:cTn id="30" dur="1" fill="hold">
                                          <p:stCondLst>
                                            <p:cond delay="0"/>
                                          </p:stCondLst>
                                        </p:cTn>
                                        <p:tgtEl>
                                          <p:spTgt spid="269325"/>
                                        </p:tgtEl>
                                        <p:attrNameLst>
                                          <p:attrName>style.visibility</p:attrName>
                                        </p:attrNameLst>
                                      </p:cBhvr>
                                      <p:to>
                                        <p:strVal val="visible"/>
                                      </p:to>
                                    </p:set>
                                    <p:animEffect transition="in" filter="fade">
                                      <p:cBhvr>
                                        <p:cTn id="31" dur="500"/>
                                        <p:tgtEl>
                                          <p:spTgt spid="269325"/>
                                        </p:tgtEl>
                                      </p:cBhvr>
                                    </p:animEffect>
                                    <p:anim calcmode="lin" valueType="num">
                                      <p:cBhvr>
                                        <p:cTn id="32" dur="500" fill="hold"/>
                                        <p:tgtEl>
                                          <p:spTgt spid="269325"/>
                                        </p:tgtEl>
                                        <p:attrNameLst>
                                          <p:attrName>ppt_x</p:attrName>
                                        </p:attrNameLst>
                                      </p:cBhvr>
                                      <p:tavLst>
                                        <p:tav tm="0">
                                          <p:val>
                                            <p:strVal val="#ppt_x"/>
                                          </p:val>
                                        </p:tav>
                                        <p:tav tm="100000">
                                          <p:val>
                                            <p:strVal val="#ppt_x"/>
                                          </p:val>
                                        </p:tav>
                                      </p:tavLst>
                                    </p:anim>
                                    <p:anim calcmode="lin" valueType="num">
                                      <p:cBhvr>
                                        <p:cTn id="33" dur="500" fill="hold"/>
                                        <p:tgtEl>
                                          <p:spTgt spid="269325"/>
                                        </p:tgtEl>
                                        <p:attrNameLst>
                                          <p:attrName>ppt_y</p:attrName>
                                        </p:attrNameLst>
                                      </p:cBhvr>
                                      <p:tavLst>
                                        <p:tav tm="0">
                                          <p:val>
                                            <p:strVal val="#ppt_y-.1"/>
                                          </p:val>
                                        </p:tav>
                                        <p:tav tm="100000">
                                          <p:val>
                                            <p:strVal val="#ppt_y"/>
                                          </p:val>
                                        </p:tav>
                                      </p:tavLst>
                                    </p:anim>
                                  </p:childTnLst>
                                </p:cTn>
                              </p:par>
                              <p:par>
                                <p:cTn id="34" presetID="47" presetClass="entr" presetSubtype="0" dur="500" repeatCount="indefinite" fill="hold" nodeType="withEffect">
                                  <p:stCondLst>
                                    <p:cond delay="0"/>
                                  </p:stCondLst>
                                  <p:childTnLst>
                                    <p:set>
                                      <p:cBhvr>
                                        <p:cTn id="35" dur="1" fill="hold">
                                          <p:stCondLst>
                                            <p:cond delay="0"/>
                                          </p:stCondLst>
                                        </p:cTn>
                                        <p:tgtEl>
                                          <p:spTgt spid="269326"/>
                                        </p:tgtEl>
                                        <p:attrNameLst>
                                          <p:attrName>style.visibility</p:attrName>
                                        </p:attrNameLst>
                                      </p:cBhvr>
                                      <p:to>
                                        <p:strVal val="visible"/>
                                      </p:to>
                                    </p:set>
                                    <p:animEffect transition="in" filter="fade">
                                      <p:cBhvr>
                                        <p:cTn id="36" dur="500"/>
                                        <p:tgtEl>
                                          <p:spTgt spid="269326"/>
                                        </p:tgtEl>
                                      </p:cBhvr>
                                    </p:animEffect>
                                    <p:anim calcmode="lin" valueType="num">
                                      <p:cBhvr>
                                        <p:cTn id="37" dur="500" fill="hold"/>
                                        <p:tgtEl>
                                          <p:spTgt spid="269326"/>
                                        </p:tgtEl>
                                        <p:attrNameLst>
                                          <p:attrName>ppt_x</p:attrName>
                                        </p:attrNameLst>
                                      </p:cBhvr>
                                      <p:tavLst>
                                        <p:tav tm="0">
                                          <p:val>
                                            <p:strVal val="#ppt_x"/>
                                          </p:val>
                                        </p:tav>
                                        <p:tav tm="100000">
                                          <p:val>
                                            <p:strVal val="#ppt_x"/>
                                          </p:val>
                                        </p:tav>
                                      </p:tavLst>
                                    </p:anim>
                                    <p:anim calcmode="lin" valueType="num">
                                      <p:cBhvr>
                                        <p:cTn id="38" dur="500" fill="hold"/>
                                        <p:tgtEl>
                                          <p:spTgt spid="269326"/>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cond evt="onBegin" delay="0">
                          <p:tn val="38"/>
                        </p:cond>
                      </p:stCondLst>
                      <p:childTnLst>
                        <p:par>
                          <p:cTn id="40" fill="hold">
                            <p:stCondLst>
                              <p:cond delay="0"/>
                            </p:stCondLst>
                            <p:childTnLst>
                              <p:par>
                                <p:cTn id="41" presetID="20" presetClass="entr" presetSubtype="0" dur="2000" fill="hold" grpId="0" nodeType="clickEffect">
                                  <p:stCondLst>
                                    <p:cond delay="0"/>
                                  </p:stCondLst>
                                  <p:childTnLst>
                                    <p:set>
                                      <p:cBhvr>
                                        <p:cTn id="42" dur="1" fill="hold">
                                          <p:stCondLst>
                                            <p:cond delay="0"/>
                                          </p:stCondLst>
                                        </p:cTn>
                                        <p:tgtEl>
                                          <p:spTgt spid="269332"/>
                                        </p:tgtEl>
                                        <p:attrNameLst>
                                          <p:attrName>style.visibility</p:attrName>
                                        </p:attrNameLst>
                                      </p:cBhvr>
                                      <p:to>
                                        <p:strVal val="visible"/>
                                      </p:to>
                                    </p:set>
                                    <p:animEffect transition="in" filter="wedge">
                                      <p:cBhvr>
                                        <p:cTn id="43" dur="2000"/>
                                        <p:tgtEl>
                                          <p:spTgt spid="269332"/>
                                        </p:tgtEl>
                                      </p:cBhvr>
                                    </p:animEffect>
                                  </p:childTnLst>
                                </p:cTn>
                              </p:par>
                            </p:childTnLst>
                          </p:cTn>
                        </p:par>
                      </p:childTnLst>
                    </p:cTn>
                  </p:par>
                  <p:par>
                    <p:cTn id="44" fill="hold" nodeType="clickPar">
                      <p:stCondLst>
                        <p:cond delay="indefinite"/>
                        <p:cond evt="onBegin" delay="0">
                          <p:tn val="43"/>
                        </p:cond>
                      </p:stCondLst>
                      <p:childTnLst>
                        <p:par>
                          <p:cTn id="45" fill="hold">
                            <p:stCondLst>
                              <p:cond delay="0"/>
                            </p:stCondLst>
                            <p:childTnLst>
                              <p:par>
                                <p:cTn id="46" presetID="20" presetClass="entr" presetSubtype="0" dur="2000" fill="hold" grpId="0" nodeType="clickEffect">
                                  <p:stCondLst>
                                    <p:cond delay="0"/>
                                  </p:stCondLst>
                                  <p:childTnLst>
                                    <p:set>
                                      <p:cBhvr>
                                        <p:cTn id="47" dur="1" fill="hold">
                                          <p:stCondLst>
                                            <p:cond delay="0"/>
                                          </p:stCondLst>
                                        </p:cTn>
                                        <p:tgtEl>
                                          <p:spTgt spid="269331"/>
                                        </p:tgtEl>
                                        <p:attrNameLst>
                                          <p:attrName>style.visibility</p:attrName>
                                        </p:attrNameLst>
                                      </p:cBhvr>
                                      <p:to>
                                        <p:strVal val="visible"/>
                                      </p:to>
                                    </p:set>
                                    <p:animEffect transition="in" filter="wedge">
                                      <p:cBhvr>
                                        <p:cTn id="48" dur="2000"/>
                                        <p:tgtEl>
                                          <p:spTgt spid="2693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9331" grpId="0"/>
      <p:bldP spid="269332"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0578" name="标题 280577"/>
          <p:cNvSpPr>
            <a:spLocks noGrp="1"/>
          </p:cNvSpPr>
          <p:nvPr>
            <p:ph type="title"/>
          </p:nvPr>
        </p:nvSpPr>
        <p:spPr/>
        <p:txBody>
          <a:bodyPr anchor="ctr"/>
          <a:lstStyle/>
          <a:p>
            <a:endParaRPr/>
          </a:p>
        </p:txBody>
      </p:sp>
      <p:pic>
        <p:nvPicPr>
          <p:cNvPr id="280579" name="内容占位符 280578" descr="IMAGE0016"/>
          <p:cNvPicPr>
            <a:picLocks noGrp="1" noChangeAspect="1"/>
          </p:cNvPicPr>
          <p:nvPr>
            <p:ph idx="1"/>
          </p:nvPr>
        </p:nvPicPr>
        <p:blipFill>
          <a:blip r:embed="rId2"/>
          <a:stretch>
            <a:fillRect/>
          </a:stretch>
        </p:blipFill>
        <p:spPr>
          <a:xfrm>
            <a:off x="323850" y="34925"/>
            <a:ext cx="7920038" cy="6823075"/>
          </a:xfrm>
        </p:spPr>
      </p:pic>
      <p:sp>
        <p:nvSpPr>
          <p:cNvPr id="280580" name="矩形 280579"/>
          <p:cNvSpPr/>
          <p:nvPr/>
        </p:nvSpPr>
        <p:spPr>
          <a:xfrm>
            <a:off x="2916238" y="685800"/>
            <a:ext cx="3679825" cy="366713"/>
          </a:xfrm>
          <a:prstGeom prst="rect">
            <a:avLst/>
          </a:prstGeom>
          <a:solidFill>
            <a:srgbClr val="FFFF00"/>
          </a:solid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2000">
                <a:solidFill>
                  <a:schemeClr val="tx2"/>
                </a:solidFill>
                <a:latin typeface="方正大黑简体" pitchFamily="65" charset="-122"/>
                <a:ea typeface="方正大黑简体" pitchFamily="65" charset="-122"/>
              </a:rPr>
              <a:t>SNRI</a:t>
            </a:r>
            <a:r>
              <a:rPr lang="zh-CN" altLang="en-US" sz="2000">
                <a:solidFill>
                  <a:schemeClr val="tx2"/>
                </a:solidFill>
                <a:latin typeface="方正大黑简体" pitchFamily="65" charset="-122"/>
                <a:ea typeface="方正大黑简体" pitchFamily="65" charset="-122"/>
              </a:rPr>
              <a:t>增强</a:t>
            </a:r>
            <a:r>
              <a:rPr lang="en-US" altLang="zh-CN" sz="2000">
                <a:solidFill>
                  <a:schemeClr val="tx2"/>
                </a:solidFill>
                <a:latin typeface="方正大黑简体" pitchFamily="65" charset="-122"/>
                <a:ea typeface="方正大黑简体" pitchFamily="65" charset="-122"/>
              </a:rPr>
              <a:t>NE</a:t>
            </a:r>
            <a:r>
              <a:rPr lang="zh-CN" altLang="en-US" sz="2000">
                <a:solidFill>
                  <a:schemeClr val="tx2"/>
                </a:solidFill>
                <a:latin typeface="方正大黑简体" pitchFamily="65" charset="-122"/>
                <a:ea typeface="方正大黑简体" pitchFamily="65" charset="-122"/>
              </a:rPr>
              <a:t>对疼痛抑制的作用</a:t>
            </a:r>
          </a:p>
        </p:txBody>
      </p:sp>
      <p:sp>
        <p:nvSpPr>
          <p:cNvPr id="280581" name="椭圆 280580"/>
          <p:cNvSpPr/>
          <p:nvPr/>
        </p:nvSpPr>
        <p:spPr>
          <a:xfrm>
            <a:off x="4787900" y="4689475"/>
            <a:ext cx="288925" cy="285750"/>
          </a:xfrm>
          <a:prstGeom prst="ellipse">
            <a:avLst/>
          </a:prstGeom>
          <a:solidFill>
            <a:srgbClr val="FF6600">
              <a:alpha val="83000"/>
            </a:srgb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endParaRPr sz="1000">
              <a:solidFill>
                <a:schemeClr val="tx2"/>
              </a:solidFill>
              <a:latin typeface="方正大黑简体" pitchFamily="65" charset="-122"/>
              <a:ea typeface="方正大黑简体" pitchFamily="65" charset="-122"/>
            </a:endParaRPr>
          </a:p>
        </p:txBody>
      </p:sp>
      <p:sp>
        <p:nvSpPr>
          <p:cNvPr id="280582" name="矩形 280581"/>
          <p:cNvSpPr/>
          <p:nvPr/>
        </p:nvSpPr>
        <p:spPr>
          <a:xfrm>
            <a:off x="3276600" y="2492375"/>
            <a:ext cx="815975" cy="5857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el-GR" altLang="zh-CN" sz="3600">
                <a:solidFill>
                  <a:schemeClr val="tx2"/>
                </a:solidFill>
                <a:latin typeface="华文细黑" panose="02010600040101010101" pitchFamily="2" charset="-122"/>
                <a:ea typeface="华文细黑" panose="02010600040101010101" pitchFamily="2" charset="-122"/>
              </a:rPr>
              <a:t>Θ</a:t>
            </a:r>
            <a:endParaRPr lang="en-US" altLang="zh-CN" sz="3600">
              <a:solidFill>
                <a:schemeClr val="tx2"/>
              </a:solidFill>
              <a:latin typeface="华文细黑" panose="02010600040101010101" pitchFamily="2" charset="-122"/>
              <a:ea typeface="华文细黑" panose="02010600040101010101" pitchFamily="2" charset="-122"/>
            </a:endParaRPr>
          </a:p>
        </p:txBody>
      </p:sp>
      <p:sp>
        <p:nvSpPr>
          <p:cNvPr id="280583" name="矩形 280582"/>
          <p:cNvSpPr/>
          <p:nvPr/>
        </p:nvSpPr>
        <p:spPr>
          <a:xfrm>
            <a:off x="3756025" y="3851275"/>
            <a:ext cx="815975" cy="5857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el-GR" altLang="zh-CN" sz="3600">
                <a:solidFill>
                  <a:schemeClr val="tx2"/>
                </a:solidFill>
                <a:latin typeface="华文细黑" panose="02010600040101010101" pitchFamily="2" charset="-122"/>
                <a:ea typeface="华文细黑" panose="02010600040101010101" pitchFamily="2" charset="-122"/>
              </a:rPr>
              <a:t>Θ</a:t>
            </a:r>
            <a:endParaRPr lang="en-US" altLang="zh-CN" sz="3600">
              <a:solidFill>
                <a:schemeClr val="tx2"/>
              </a:solidFill>
              <a:latin typeface="华文细黑" panose="02010600040101010101" pitchFamily="2" charset="-122"/>
              <a:ea typeface="华文细黑" panose="02010600040101010101" pitchFamily="2" charset="-122"/>
            </a:endParaRPr>
          </a:p>
        </p:txBody>
      </p:sp>
      <p:sp>
        <p:nvSpPr>
          <p:cNvPr id="280584" name="矩形 280583"/>
          <p:cNvSpPr/>
          <p:nvPr/>
        </p:nvSpPr>
        <p:spPr>
          <a:xfrm>
            <a:off x="3563938" y="5013325"/>
            <a:ext cx="815975" cy="5857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el-GR" altLang="zh-CN" sz="3600">
                <a:solidFill>
                  <a:schemeClr val="tx2"/>
                </a:solidFill>
                <a:latin typeface="华文细黑" panose="02010600040101010101" pitchFamily="2" charset="-122"/>
                <a:ea typeface="华文细黑" panose="02010600040101010101" pitchFamily="2" charset="-122"/>
              </a:rPr>
              <a:t>Θ</a:t>
            </a:r>
            <a:endParaRPr lang="en-US" altLang="zh-CN" sz="3600">
              <a:solidFill>
                <a:schemeClr val="tx2"/>
              </a:solidFill>
              <a:latin typeface="华文细黑" panose="02010600040101010101" pitchFamily="2" charset="-122"/>
              <a:ea typeface="华文细黑" panose="02010600040101010101" pitchFamily="2" charset="-122"/>
            </a:endParaRPr>
          </a:p>
        </p:txBody>
      </p:sp>
      <p:sp>
        <p:nvSpPr>
          <p:cNvPr id="280585" name="矩形 280584"/>
          <p:cNvSpPr/>
          <p:nvPr/>
        </p:nvSpPr>
        <p:spPr>
          <a:xfrm>
            <a:off x="2676525" y="1341438"/>
            <a:ext cx="815975" cy="5857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nSpc>
                <a:spcPct val="90000"/>
              </a:lnSpc>
              <a:spcBef>
                <a:spcPct val="20000"/>
              </a:spcBef>
            </a:pPr>
            <a:r>
              <a:rPr lang="el-GR" altLang="zh-CN" sz="3600">
                <a:solidFill>
                  <a:schemeClr val="tx2"/>
                </a:solidFill>
                <a:latin typeface="华文细黑" panose="02010600040101010101" pitchFamily="2" charset="-122"/>
                <a:ea typeface="华文细黑" panose="02010600040101010101" pitchFamily="2" charset="-122"/>
              </a:rPr>
              <a:t>Θ</a:t>
            </a:r>
            <a:endParaRPr lang="en-US" altLang="zh-CN" sz="3600">
              <a:solidFill>
                <a:schemeClr val="tx2"/>
              </a:solidFill>
              <a:latin typeface="华文细黑" panose="02010600040101010101" pitchFamily="2" charset="-122"/>
              <a:ea typeface="华文细黑" panose="02010600040101010101" pitchFamily="2" charset="-122"/>
            </a:endParaRPr>
          </a:p>
        </p:txBody>
      </p:sp>
      <p:sp>
        <p:nvSpPr>
          <p:cNvPr id="280586" name="矩形 280585"/>
          <p:cNvSpPr/>
          <p:nvPr/>
        </p:nvSpPr>
        <p:spPr>
          <a:xfrm>
            <a:off x="6732588" y="1916113"/>
            <a:ext cx="1873250" cy="339725"/>
          </a:xfrm>
          <a:prstGeom prst="rect">
            <a:avLst/>
          </a:prstGeom>
          <a:solidFill>
            <a:srgbClr val="800000">
              <a:alpha val="61000"/>
            </a:srgbClr>
          </a:solid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800">
                <a:solidFill>
                  <a:srgbClr val="66FFFF"/>
                </a:solidFill>
                <a:latin typeface="方正大黑简体" pitchFamily="65" charset="-122"/>
                <a:ea typeface="方正大黑简体" pitchFamily="65" charset="-122"/>
              </a:rPr>
              <a:t>下行</a:t>
            </a:r>
            <a:r>
              <a:rPr lang="en-US" altLang="zh-CN" sz="1800">
                <a:solidFill>
                  <a:srgbClr val="66FFFF"/>
                </a:solidFill>
                <a:latin typeface="方正大黑简体" pitchFamily="65" charset="-122"/>
                <a:ea typeface="方正大黑简体" pitchFamily="65" charset="-122"/>
              </a:rPr>
              <a:t>NE</a:t>
            </a:r>
            <a:r>
              <a:rPr lang="zh-CN" altLang="en-US" sz="1800">
                <a:solidFill>
                  <a:srgbClr val="66FFFF"/>
                </a:solidFill>
                <a:latin typeface="方正大黑简体" pitchFamily="65" charset="-122"/>
                <a:ea typeface="方正大黑简体" pitchFamily="65" charset="-122"/>
              </a:rPr>
              <a:t>投射通道</a:t>
            </a:r>
          </a:p>
        </p:txBody>
      </p:sp>
      <p:sp>
        <p:nvSpPr>
          <p:cNvPr id="280587" name="直接连接符 280586"/>
          <p:cNvSpPr/>
          <p:nvPr/>
        </p:nvSpPr>
        <p:spPr>
          <a:xfrm flipV="1">
            <a:off x="4572000" y="2060575"/>
            <a:ext cx="2232025" cy="1582738"/>
          </a:xfrm>
          <a:prstGeom prst="line">
            <a:avLst/>
          </a:prstGeom>
          <a:ln w="19050" cap="flat" cmpd="sng">
            <a:solidFill>
              <a:srgbClr val="800000"/>
            </a:solidFill>
            <a:prstDash val="solid"/>
            <a:headEnd type="arrow"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280588" name="左箭头 280587"/>
          <p:cNvSpPr/>
          <p:nvPr/>
        </p:nvSpPr>
        <p:spPr>
          <a:xfrm>
            <a:off x="6011863" y="4751388"/>
            <a:ext cx="1263650" cy="477837"/>
          </a:xfrm>
          <a:prstGeom prst="leftArrow">
            <a:avLst>
              <a:gd name="adj1" fmla="val 50000"/>
              <a:gd name="adj2" fmla="val 66113"/>
            </a:avLst>
          </a:prstGeom>
          <a:solidFill>
            <a:schemeClr val="tx2">
              <a:alpha val="66000"/>
            </a:schemeClr>
          </a:solidFill>
          <a:ln w="9525">
            <a:noFill/>
          </a:ln>
        </p:spPr>
        <p:txBody>
          <a:bodyPr anchor="ct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b="1">
                <a:solidFill>
                  <a:srgbClr val="0000FF"/>
                </a:solidFill>
                <a:latin typeface="方正大黑简体" pitchFamily="65" charset="-122"/>
                <a:ea typeface="华文细黑" panose="02010600040101010101" pitchFamily="2" charset="-122"/>
              </a:rPr>
              <a:t>疼痛信号</a:t>
            </a:r>
          </a:p>
        </p:txBody>
      </p:sp>
      <p:sp>
        <p:nvSpPr>
          <p:cNvPr id="280589" name="线形标注 1 280588"/>
          <p:cNvSpPr/>
          <p:nvPr/>
        </p:nvSpPr>
        <p:spPr>
          <a:xfrm>
            <a:off x="7885113" y="3284538"/>
            <a:ext cx="1079500" cy="504825"/>
          </a:xfrm>
          <a:prstGeom prst="borderCallout1">
            <a:avLst>
              <a:gd name="adj1" fmla="val 22644"/>
              <a:gd name="adj2" fmla="val -7060"/>
              <a:gd name="adj3" fmla="val 392769"/>
              <a:gd name="adj4" fmla="val -286028"/>
            </a:avLst>
          </a:prstGeom>
          <a:solidFill>
            <a:srgbClr val="FF9900"/>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en-US" altLang="zh-CN" sz="1600">
                <a:solidFill>
                  <a:srgbClr val="0000FF"/>
                </a:solidFill>
                <a:latin typeface="方正大黑简体" pitchFamily="65" charset="-122"/>
                <a:ea typeface="华文细黑" panose="02010600040101010101" pitchFamily="2" charset="-122"/>
              </a:rPr>
              <a:t>SNRI</a:t>
            </a:r>
          </a:p>
          <a:p>
            <a:pPr marL="342900" indent="-342900" algn="ctr">
              <a:lnSpc>
                <a:spcPct val="90000"/>
              </a:lnSpc>
              <a:spcBef>
                <a:spcPct val="20000"/>
              </a:spcBef>
            </a:pPr>
            <a:r>
              <a:rPr lang="zh-CN" altLang="en-US" sz="1600">
                <a:solidFill>
                  <a:srgbClr val="0000FF"/>
                </a:solidFill>
                <a:latin typeface="方正大黑简体" pitchFamily="65" charset="-122"/>
                <a:ea typeface="华文细黑" panose="02010600040101010101" pitchFamily="2" charset="-122"/>
              </a:rPr>
              <a:t>增强</a:t>
            </a:r>
            <a:r>
              <a:rPr lang="en-US" altLang="zh-CN" sz="1600">
                <a:solidFill>
                  <a:srgbClr val="0000FF"/>
                </a:solidFill>
                <a:latin typeface="方正大黑简体" pitchFamily="65" charset="-122"/>
                <a:ea typeface="华文细黑" panose="02010600040101010101" pitchFamily="2" charset="-122"/>
              </a:rPr>
              <a:t>NE</a:t>
            </a:r>
          </a:p>
        </p:txBody>
      </p:sp>
      <p:sp>
        <p:nvSpPr>
          <p:cNvPr id="280590" name="直接连接符 280589"/>
          <p:cNvSpPr/>
          <p:nvPr/>
        </p:nvSpPr>
        <p:spPr>
          <a:xfrm flipV="1">
            <a:off x="5076825" y="3573463"/>
            <a:ext cx="2951163" cy="1150937"/>
          </a:xfrm>
          <a:prstGeom prst="line">
            <a:avLst/>
          </a:prstGeom>
          <a:ln w="19050" cap="flat" cmpd="sng">
            <a:solidFill>
              <a:srgbClr val="FF6600"/>
            </a:solidFill>
            <a:prstDash val="solid"/>
            <a:headEnd type="arrow"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p:txBody>
      </p:sp>
      <p:sp>
        <p:nvSpPr>
          <p:cNvPr id="280591" name="矩形 280590"/>
          <p:cNvSpPr/>
          <p:nvPr/>
        </p:nvSpPr>
        <p:spPr>
          <a:xfrm>
            <a:off x="1331913" y="2060575"/>
            <a:ext cx="539750" cy="28416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a:solidFill>
                  <a:srgbClr val="0000FF"/>
                </a:solidFill>
                <a:latin typeface="方正大黑简体" pitchFamily="65" charset="-122"/>
                <a:ea typeface="华文细黑" panose="02010600040101010101" pitchFamily="2" charset="-122"/>
              </a:rPr>
              <a:t>胃痛</a:t>
            </a:r>
          </a:p>
        </p:txBody>
      </p:sp>
      <p:sp>
        <p:nvSpPr>
          <p:cNvPr id="280592" name="矩形 280591"/>
          <p:cNvSpPr/>
          <p:nvPr/>
        </p:nvSpPr>
        <p:spPr>
          <a:xfrm>
            <a:off x="684213" y="2060575"/>
            <a:ext cx="539750" cy="284163"/>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a:solidFill>
                  <a:srgbClr val="0000FF"/>
                </a:solidFill>
                <a:latin typeface="方正大黑简体" pitchFamily="65" charset="-122"/>
                <a:ea typeface="华文细黑" panose="02010600040101010101" pitchFamily="2" charset="-122"/>
              </a:rPr>
              <a:t>背痛</a:t>
            </a:r>
          </a:p>
        </p:txBody>
      </p:sp>
      <p:sp>
        <p:nvSpPr>
          <p:cNvPr id="280593" name="矩形 280592"/>
          <p:cNvSpPr/>
          <p:nvPr/>
        </p:nvSpPr>
        <p:spPr>
          <a:xfrm>
            <a:off x="1908175" y="2205038"/>
            <a:ext cx="717550" cy="519112"/>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a:solidFill>
                  <a:srgbClr val="0000FF"/>
                </a:solidFill>
                <a:latin typeface="方正大黑简体" pitchFamily="65" charset="-122"/>
                <a:ea typeface="华文细黑" panose="02010600040101010101" pitchFamily="2" charset="-122"/>
              </a:rPr>
              <a:t>肌肉</a:t>
            </a:r>
          </a:p>
          <a:p>
            <a:pPr marL="342900" indent="-342900" algn="ctr">
              <a:lnSpc>
                <a:spcPct val="90000"/>
              </a:lnSpc>
              <a:spcBef>
                <a:spcPct val="20000"/>
              </a:spcBef>
            </a:pPr>
            <a:r>
              <a:rPr lang="zh-CN" altLang="en-US" sz="1400">
                <a:solidFill>
                  <a:srgbClr val="0000FF"/>
                </a:solidFill>
                <a:latin typeface="方正大黑简体" pitchFamily="65" charset="-122"/>
                <a:ea typeface="华文细黑" panose="02010600040101010101" pitchFamily="2" charset="-122"/>
              </a:rPr>
              <a:t>关节痛</a:t>
            </a:r>
          </a:p>
        </p:txBody>
      </p:sp>
      <p:sp>
        <p:nvSpPr>
          <p:cNvPr id="280594" name="圆角矩形标注 280593"/>
          <p:cNvSpPr/>
          <p:nvPr/>
        </p:nvSpPr>
        <p:spPr>
          <a:xfrm>
            <a:off x="684213" y="4868863"/>
            <a:ext cx="1778000" cy="609600"/>
          </a:xfrm>
          <a:prstGeom prst="wedgeRoundRectCallout">
            <a:avLst>
              <a:gd name="adj1" fmla="val 142056"/>
              <a:gd name="adj2" fmla="val -162241"/>
              <a:gd name="adj3" fmla="val 16667"/>
            </a:avLst>
          </a:prstGeom>
          <a:solidFill>
            <a:srgbClr val="FFCC00">
              <a:alpha val="83000"/>
            </a:srgbClr>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a:solidFill>
                  <a:srgbClr val="0000FF"/>
                </a:solidFill>
                <a:latin typeface="方正大黑简体" pitchFamily="65" charset="-122"/>
                <a:ea typeface="华文细黑" panose="02010600040101010101" pitchFamily="2" charset="-122"/>
              </a:rPr>
              <a:t>疼痛信号被抑制</a:t>
            </a:r>
          </a:p>
        </p:txBody>
      </p:sp>
      <p:sp>
        <p:nvSpPr>
          <p:cNvPr id="280595" name="圆角矩形标注 280594"/>
          <p:cNvSpPr/>
          <p:nvPr/>
        </p:nvSpPr>
        <p:spPr>
          <a:xfrm>
            <a:off x="7019925" y="5949950"/>
            <a:ext cx="1778000" cy="609600"/>
          </a:xfrm>
          <a:prstGeom prst="wedgeRoundRectCallout">
            <a:avLst>
              <a:gd name="adj1" fmla="val -162231"/>
              <a:gd name="adj2" fmla="val -266667"/>
              <a:gd name="adj3" fmla="val 16667"/>
            </a:avLst>
          </a:prstGeom>
          <a:solidFill>
            <a:schemeClr val="tx2"/>
          </a:solid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342900" indent="-342900" algn="ctr">
              <a:lnSpc>
                <a:spcPct val="90000"/>
              </a:lnSpc>
              <a:spcBef>
                <a:spcPct val="20000"/>
              </a:spcBef>
            </a:pPr>
            <a:r>
              <a:rPr lang="zh-CN" altLang="en-US" sz="1400" b="1">
                <a:solidFill>
                  <a:srgbClr val="FFFF00"/>
                </a:solidFill>
                <a:latin typeface="方正大黑简体" pitchFamily="65" charset="-122"/>
                <a:ea typeface="华文细黑" panose="02010600040101010101" pitchFamily="2" charset="-122"/>
              </a:rPr>
              <a:t>为什么</a:t>
            </a:r>
            <a:r>
              <a:rPr lang="en-US" altLang="zh-CN" sz="1400" b="1">
                <a:solidFill>
                  <a:srgbClr val="FFFF00"/>
                </a:solidFill>
                <a:latin typeface="方正大黑简体" pitchFamily="65" charset="-122"/>
                <a:ea typeface="华文细黑" panose="02010600040101010101" pitchFamily="2" charset="-122"/>
              </a:rPr>
              <a:t>SSRI</a:t>
            </a:r>
          </a:p>
          <a:p>
            <a:pPr marL="342900" indent="-342900" algn="ctr">
              <a:lnSpc>
                <a:spcPct val="90000"/>
              </a:lnSpc>
              <a:spcBef>
                <a:spcPct val="20000"/>
              </a:spcBef>
            </a:pPr>
            <a:r>
              <a:rPr lang="zh-CN" altLang="en-US" sz="1400" b="1">
                <a:solidFill>
                  <a:srgbClr val="FFFF00"/>
                </a:solidFill>
                <a:latin typeface="方正大黑简体" pitchFamily="65" charset="-122"/>
                <a:ea typeface="华文细黑" panose="02010600040101010101" pitchFamily="2" charset="-122"/>
              </a:rPr>
              <a:t>效果不好</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grpId="0" nodeType="withEffect">
                                  <p:stCondLst>
                                    <p:cond delay="0"/>
                                  </p:stCondLst>
                                  <p:childTnLst>
                                    <p:anim calcmode="discrete" valueType="str">
                                      <p:cBhvr>
                                        <p:cTn id="6" dur="500" fill="hold"/>
                                        <p:tgtEl>
                                          <p:spTgt spid="280581"/>
                                        </p:tgtEl>
                                        <p:attrNameLst>
                                          <p:attrName>style.visibility</p:attrName>
                                        </p:attrNameLst>
                                      </p:cBhvr>
                                      <p:tavLst>
                                        <p:tav tm="0">
                                          <p:val>
                                            <p:strVal val="hidden"/>
                                          </p:val>
                                        </p:tav>
                                        <p:tav tm="50000">
                                          <p:val>
                                            <p:strVal val="visible"/>
                                          </p:val>
                                        </p:tav>
                                      </p:tavLst>
                                    </p:anim>
                                  </p:childTnLst>
                                </p:cTn>
                              </p:par>
                              <p:par>
                                <p:cTn id="7" presetID="35" presetClass="emph" presetSubtype="0" dur="500" repeatCount="indefinite" fill="hold" grpId="0" nodeType="withEffect">
                                  <p:stCondLst>
                                    <p:cond delay="0"/>
                                  </p:stCondLst>
                                  <p:childTnLst>
                                    <p:anim calcmode="discrete" valueType="str">
                                      <p:cBhvr>
                                        <p:cTn id="8" dur="500" fill="hold"/>
                                        <p:tgtEl>
                                          <p:spTgt spid="280582"/>
                                        </p:tgtEl>
                                        <p:attrNameLst>
                                          <p:attrName>style.visibility</p:attrName>
                                        </p:attrNameLst>
                                      </p:cBhvr>
                                      <p:tavLst>
                                        <p:tav tm="0">
                                          <p:val>
                                            <p:strVal val="hidden"/>
                                          </p:val>
                                        </p:tav>
                                        <p:tav tm="50000">
                                          <p:val>
                                            <p:strVal val="visible"/>
                                          </p:val>
                                        </p:tav>
                                      </p:tavLst>
                                    </p:anim>
                                  </p:childTnLst>
                                </p:cTn>
                              </p:par>
                              <p:par>
                                <p:cTn id="9" presetID="35" presetClass="emph" presetSubtype="0" dur="500" repeatCount="indefinite" fill="hold" grpId="0" nodeType="withEffect">
                                  <p:stCondLst>
                                    <p:cond delay="0"/>
                                  </p:stCondLst>
                                  <p:childTnLst>
                                    <p:anim calcmode="discrete" valueType="str">
                                      <p:cBhvr>
                                        <p:cTn id="10" dur="500" fill="hold"/>
                                        <p:tgtEl>
                                          <p:spTgt spid="280583"/>
                                        </p:tgtEl>
                                        <p:attrNameLst>
                                          <p:attrName>style.visibility</p:attrName>
                                        </p:attrNameLst>
                                      </p:cBhvr>
                                      <p:tavLst>
                                        <p:tav tm="0">
                                          <p:val>
                                            <p:strVal val="hidden"/>
                                          </p:val>
                                        </p:tav>
                                        <p:tav tm="50000">
                                          <p:val>
                                            <p:strVal val="visible"/>
                                          </p:val>
                                        </p:tav>
                                      </p:tavLst>
                                    </p:anim>
                                  </p:childTnLst>
                                </p:cTn>
                              </p:par>
                              <p:par>
                                <p:cTn id="11" presetID="35" presetClass="emph" presetSubtype="0" dur="500" repeatCount="indefinite" fill="hold" grpId="0" nodeType="withEffect">
                                  <p:stCondLst>
                                    <p:cond delay="0"/>
                                  </p:stCondLst>
                                  <p:childTnLst>
                                    <p:anim calcmode="discrete" valueType="str">
                                      <p:cBhvr>
                                        <p:cTn id="12" dur="500" fill="hold"/>
                                        <p:tgtEl>
                                          <p:spTgt spid="280584"/>
                                        </p:tgtEl>
                                        <p:attrNameLst>
                                          <p:attrName>style.visibility</p:attrName>
                                        </p:attrNameLst>
                                      </p:cBhvr>
                                      <p:tavLst>
                                        <p:tav tm="0">
                                          <p:val>
                                            <p:strVal val="hidden"/>
                                          </p:val>
                                        </p:tav>
                                        <p:tav tm="50000">
                                          <p:val>
                                            <p:strVal val="visible"/>
                                          </p:val>
                                        </p:tav>
                                      </p:tavLst>
                                    </p:anim>
                                  </p:childTnLst>
                                </p:cTn>
                              </p:par>
                              <p:par>
                                <p:cTn id="13" presetID="35" presetClass="emph" presetSubtype="0" dur="500" repeatCount="indefinite" fill="hold" grpId="0" nodeType="withEffect">
                                  <p:stCondLst>
                                    <p:cond delay="0"/>
                                  </p:stCondLst>
                                  <p:childTnLst>
                                    <p:anim calcmode="discrete" valueType="str">
                                      <p:cBhvr>
                                        <p:cTn id="14" dur="500" fill="hold"/>
                                        <p:tgtEl>
                                          <p:spTgt spid="280585"/>
                                        </p:tgtEl>
                                        <p:attrNameLst>
                                          <p:attrName>style.visibility</p:attrName>
                                        </p:attrNameLst>
                                      </p:cBhvr>
                                      <p:tavLst>
                                        <p:tav tm="0">
                                          <p:val>
                                            <p:strVal val="hidden"/>
                                          </p:val>
                                        </p:tav>
                                        <p:tav tm="50000">
                                          <p:val>
                                            <p:strVal val="visible"/>
                                          </p:val>
                                        </p:tav>
                                      </p:tavLst>
                                    </p:anim>
                                  </p:childTnLst>
                                </p:cTn>
                              </p:par>
                              <p:par>
                                <p:cTn id="15" presetID="41" presetClass="entr" presetSubtype="0" dur="1000" repeatCount="indefinite" fill="hold" grpId="0" nodeType="withEffect">
                                  <p:stCondLst>
                                    <p:cond delay="0"/>
                                  </p:stCondLst>
                                  <p:iterate type="lt">
                                    <p:tmPct val="10000"/>
                                  </p:iterate>
                                  <p:childTnLst>
                                    <p:set>
                                      <p:cBhvr>
                                        <p:cTn id="16" dur="1" fill="hold">
                                          <p:stCondLst>
                                            <p:cond delay="0"/>
                                          </p:stCondLst>
                                        </p:cTn>
                                        <p:tgtEl>
                                          <p:spTgt spid="280588"/>
                                        </p:tgtEl>
                                        <p:attrNameLst>
                                          <p:attrName>style.visibility</p:attrName>
                                        </p:attrNameLst>
                                      </p:cBhvr>
                                      <p:to>
                                        <p:strVal val="visible"/>
                                      </p:to>
                                    </p:set>
                                    <p:anim calcmode="lin" valueType="num">
                                      <p:cBhvr>
                                        <p:cTn id="17" dur="1000" fill="hold"/>
                                        <p:tgtEl>
                                          <p:spTgt spid="280588"/>
                                        </p:tgtEl>
                                        <p:attrNameLst>
                                          <p:attrName>ppt_x</p:attrName>
                                        </p:attrNameLst>
                                      </p:cBhvr>
                                      <p:tavLst>
                                        <p:tav tm="0">
                                          <p:val>
                                            <p:strVal val="#ppt_x"/>
                                          </p:val>
                                        </p:tav>
                                        <p:tav tm="50000">
                                          <p:val>
                                            <p:strVal val="#ppt_x+.1"/>
                                          </p:val>
                                        </p:tav>
                                        <p:tav tm="100000">
                                          <p:val>
                                            <p:strVal val="#ppt_x"/>
                                          </p:val>
                                        </p:tav>
                                      </p:tavLst>
                                    </p:anim>
                                    <p:anim calcmode="lin" valueType="num">
                                      <p:cBhvr>
                                        <p:cTn id="18" dur="1000" fill="hold"/>
                                        <p:tgtEl>
                                          <p:spTgt spid="280588"/>
                                        </p:tgtEl>
                                        <p:attrNameLst>
                                          <p:attrName>ppt_y</p:attrName>
                                        </p:attrNameLst>
                                      </p:cBhvr>
                                      <p:tavLst>
                                        <p:tav tm="0">
                                          <p:val>
                                            <p:strVal val="#ppt_y"/>
                                          </p:val>
                                        </p:tav>
                                        <p:tav tm="100000">
                                          <p:val>
                                            <p:strVal val="#ppt_y"/>
                                          </p:val>
                                        </p:tav>
                                      </p:tavLst>
                                    </p:anim>
                                    <p:anim calcmode="lin" valueType="num">
                                      <p:cBhvr>
                                        <p:cTn id="19" dur="1000" fill="hold"/>
                                        <p:tgtEl>
                                          <p:spTgt spid="280588"/>
                                        </p:tgtEl>
                                        <p:attrNameLst>
                                          <p:attrName>ppt_h</p:attrName>
                                        </p:attrNameLst>
                                      </p:cBhvr>
                                      <p:tavLst>
                                        <p:tav tm="0">
                                          <p:val>
                                            <p:strVal val="#ppt_h/10"/>
                                          </p:val>
                                        </p:tav>
                                        <p:tav tm="50000">
                                          <p:val>
                                            <p:strVal val="#ppt_h+.01"/>
                                          </p:val>
                                        </p:tav>
                                        <p:tav tm="100000">
                                          <p:val>
                                            <p:strVal val="#ppt_h"/>
                                          </p:val>
                                        </p:tav>
                                      </p:tavLst>
                                    </p:anim>
                                    <p:anim calcmode="lin" valueType="num">
                                      <p:cBhvr>
                                        <p:cTn id="20" dur="1000" fill="hold"/>
                                        <p:tgtEl>
                                          <p:spTgt spid="280588"/>
                                        </p:tgtEl>
                                        <p:attrNameLst>
                                          <p:attrName>ppt_w</p:attrName>
                                        </p:attrNameLst>
                                      </p:cBhvr>
                                      <p:tavLst>
                                        <p:tav tm="0">
                                          <p:val>
                                            <p:strVal val="#ppt_w/10"/>
                                          </p:val>
                                        </p:tav>
                                        <p:tav tm="50000">
                                          <p:val>
                                            <p:strVal val="#ppt_w+.01"/>
                                          </p:val>
                                        </p:tav>
                                        <p:tav tm="100000">
                                          <p:val>
                                            <p:strVal val="#ppt_w"/>
                                          </p:val>
                                        </p:tav>
                                      </p:tavLst>
                                    </p:anim>
                                    <p:animEffect transition="in" filter="fade">
                                      <p:cBhvr>
                                        <p:cTn id="21" dur="1000" tmFilter="0,0; .5, 1; 1, 1"/>
                                        <p:tgtEl>
                                          <p:spTgt spid="280588"/>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8" presetClass="entr" presetSubtype="16" dur="2000" fill="hold" grpId="0" nodeType="clickEffect">
                                  <p:stCondLst>
                                    <p:cond delay="0"/>
                                  </p:stCondLst>
                                  <p:childTnLst>
                                    <p:set>
                                      <p:cBhvr>
                                        <p:cTn id="25" dur="1" fill="hold">
                                          <p:stCondLst>
                                            <p:cond delay="0"/>
                                          </p:stCondLst>
                                        </p:cTn>
                                        <p:tgtEl>
                                          <p:spTgt spid="280595"/>
                                        </p:tgtEl>
                                        <p:attrNameLst>
                                          <p:attrName>style.visibility</p:attrName>
                                        </p:attrNameLst>
                                      </p:cBhvr>
                                      <p:to>
                                        <p:strVal val="visible"/>
                                      </p:to>
                                    </p:set>
                                    <p:animEffect transition="in" filter="diamond(in)">
                                      <p:cBhvr>
                                        <p:cTn id="26" dur="2000"/>
                                        <p:tgtEl>
                                          <p:spTgt spid="280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581" grpId="0"/>
      <p:bldP spid="280582" grpId="0"/>
      <p:bldP spid="280583" grpId="0"/>
      <p:bldP spid="280584" grpId="0"/>
      <p:bldP spid="280585" grpId="0"/>
      <p:bldP spid="280588" grpId="0"/>
      <p:bldP spid="280595"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4674" name="Rectangle 2"/>
          <p:cNvSpPr>
            <a:spLocks noGrp="1"/>
          </p:cNvSpPr>
          <p:nvPr>
            <p:ph type="title" idx="4294967295"/>
          </p:nvPr>
        </p:nvSpPr>
        <p:spPr>
          <a:xfrm>
            <a:off x="1331913" y="260350"/>
            <a:ext cx="6911975" cy="1063625"/>
          </a:xfrm>
          <a:solidFill>
            <a:schemeClr val="bg1"/>
          </a:solidFill>
        </p:spPr>
        <p:txBody>
          <a:bodyPr vert="horz" wrap="square" lIns="36000" tIns="36000" rIns="36000" bIns="36000" anchor="t"/>
          <a:lstStyle/>
          <a:p>
            <a:pPr>
              <a:lnSpc>
                <a:spcPct val="85000"/>
              </a:lnSpc>
            </a:pPr>
            <a:r>
              <a:rPr lang="zh-CN" altLang="en-US" sz="3600" b="1">
                <a:solidFill>
                  <a:schemeClr val="tx1"/>
                </a:solidFill>
                <a:latin typeface="华文宋体" panose="02010600040101010101" pitchFamily="2" charset="-122"/>
                <a:ea typeface="华文宋体" panose="02010600040101010101" pitchFamily="2" charset="-122"/>
              </a:rPr>
              <a:t>度洛西汀</a:t>
            </a:r>
            <a:r>
              <a:rPr lang="en-US" altLang="zh-CN" sz="3600" b="1">
                <a:solidFill>
                  <a:schemeClr val="tx1"/>
                </a:solidFill>
                <a:latin typeface="华文宋体" panose="02010600040101010101" pitchFamily="2" charset="-122"/>
                <a:ea typeface="华文宋体" panose="02010600040101010101" pitchFamily="2" charset="-122"/>
              </a:rPr>
              <a:t>:</a:t>
            </a:r>
            <a:r>
              <a:rPr lang="zh-CN" altLang="en-US" sz="3600" b="1">
                <a:solidFill>
                  <a:schemeClr val="tx1"/>
                </a:solidFill>
                <a:latin typeface="华文宋体" panose="02010600040101010101" pitchFamily="2" charset="-122"/>
                <a:ea typeface="华文宋体" panose="02010600040101010101" pitchFamily="2" charset="-122"/>
              </a:rPr>
              <a:t>平衡高效的</a:t>
            </a:r>
            <a:r>
              <a:rPr lang="en-US" altLang="zh-CN" sz="3600" b="1">
                <a:solidFill>
                  <a:schemeClr val="tx1"/>
                </a:solidFill>
                <a:ea typeface="华文宋体" panose="02010600040101010101" pitchFamily="2" charset="-122"/>
              </a:rPr>
              <a:t>5-HT/NE </a:t>
            </a:r>
            <a:br>
              <a:rPr lang="en-US" altLang="zh-CN" sz="3600" b="1">
                <a:solidFill>
                  <a:schemeClr val="tx1"/>
                </a:solidFill>
                <a:ea typeface="华文宋体" panose="02010600040101010101" pitchFamily="2" charset="-122"/>
              </a:rPr>
            </a:br>
            <a:r>
              <a:rPr lang="zh-CN" altLang="en-US" sz="3600" b="1">
                <a:solidFill>
                  <a:schemeClr val="tx1"/>
                </a:solidFill>
                <a:latin typeface="华文宋体" panose="02010600040101010101" pitchFamily="2" charset="-122"/>
                <a:ea typeface="华文宋体" panose="02010600040101010101" pitchFamily="2" charset="-122"/>
              </a:rPr>
              <a:t>双回吸收抑制剂</a:t>
            </a:r>
          </a:p>
        </p:txBody>
      </p:sp>
      <p:sp>
        <p:nvSpPr>
          <p:cNvPr id="284675" name="Text Box 3"/>
          <p:cNvSpPr txBox="1"/>
          <p:nvPr/>
        </p:nvSpPr>
        <p:spPr>
          <a:xfrm>
            <a:off x="0" y="6400800"/>
            <a:ext cx="7112000" cy="457200"/>
          </a:xfrm>
          <a:prstGeom prst="rect">
            <a:avLst/>
          </a:prstGeom>
          <a:noFill/>
          <a:ln w="12700">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marL="457200" indent="-457200">
              <a:buClrTx/>
            </a:pPr>
            <a:r>
              <a:rPr lang="en-US" altLang="zh-CN" sz="1200" err="1">
                <a:latin typeface="Swis721 Cn BT"/>
                <a:ea typeface="宋体" panose="02010600030101010101" pitchFamily="2" charset="-122"/>
              </a:rPr>
              <a:t>1. Bymaster FP, et al. Neuropsychopharmacology 2001;25:371-390.</a:t>
            </a:r>
          </a:p>
          <a:p>
            <a:pPr marL="457200" indent="-457200">
              <a:buClrTx/>
            </a:pPr>
            <a:r>
              <a:rPr lang="en-US" altLang="zh-CN" sz="1200">
                <a:latin typeface="Swis721 Cn BT"/>
                <a:ea typeface="宋体" panose="02010600030101010101" pitchFamily="2" charset="-122"/>
              </a:rPr>
              <a:t>2. </a:t>
            </a:r>
            <a:r>
              <a:rPr lang="en-US" altLang="zh-CN" sz="1200">
                <a:latin typeface="Arial" pitchFamily="34" charset="0"/>
                <a:ea typeface="宋体" panose="02010600030101010101" pitchFamily="2" charset="-122"/>
              </a:rPr>
              <a:t>Goodman</a:t>
            </a:r>
            <a:r>
              <a:rPr lang="en-US" altLang="zh-CN" sz="1200">
                <a:latin typeface="Swis721 Cn BT"/>
                <a:ea typeface="宋体" panose="02010600030101010101" pitchFamily="2" charset="-122"/>
              </a:rPr>
              <a:t> &amp; Gilman's The Pharmacological Basis of Therapeutics - 11th Ed., 2006</a:t>
            </a:r>
          </a:p>
        </p:txBody>
      </p:sp>
      <p:sp>
        <p:nvSpPr>
          <p:cNvPr id="284676" name="Rectangle 5"/>
          <p:cNvSpPr/>
          <p:nvPr/>
        </p:nvSpPr>
        <p:spPr>
          <a:xfrm>
            <a:off x="306388" y="5165725"/>
            <a:ext cx="7788275" cy="508000"/>
          </a:xfrm>
          <a:prstGeom prst="rect">
            <a:avLst/>
          </a:prstGeom>
          <a:noFill/>
          <a:ln w="9525">
            <a:noFill/>
          </a:ln>
        </p:spPr>
        <p:txBody>
          <a:bodyPr lIns="9144" tIns="9144" rIns="9144" bIns="9144">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buClrTx/>
            </a:pPr>
            <a:r>
              <a:rPr lang="zh-CN" altLang="en-CA" sz="1600">
                <a:latin typeface="Arial" pitchFamily="34" charset="0"/>
                <a:ea typeface="宋体" panose="02010600030101010101" pitchFamily="2" charset="-122"/>
              </a:rPr>
              <a:t>度洛西汀显著抑制</a:t>
            </a:r>
            <a:r>
              <a:rPr lang="en-US" altLang="zh-CN" sz="1600">
                <a:latin typeface="Arial" pitchFamily="34" charset="0"/>
                <a:ea typeface="宋体" panose="02010600030101010101" pitchFamily="2" charset="-122"/>
              </a:rPr>
              <a:t>5-HT</a:t>
            </a:r>
            <a:r>
              <a:rPr lang="zh-CN" altLang="en-US" sz="1600">
                <a:latin typeface="Arial" pitchFamily="34" charset="0"/>
                <a:ea typeface="宋体" panose="02010600030101010101" pitchFamily="2" charset="-122"/>
              </a:rPr>
              <a:t>和</a:t>
            </a:r>
            <a:r>
              <a:rPr lang="en-US" altLang="zh-CN" sz="1600">
                <a:latin typeface="Arial" pitchFamily="34" charset="0"/>
                <a:ea typeface="宋体" panose="02010600030101010101" pitchFamily="2" charset="-122"/>
              </a:rPr>
              <a:t>NE</a:t>
            </a:r>
            <a:r>
              <a:rPr lang="zh-CN" altLang="en-US" sz="1600">
                <a:latin typeface="Arial" pitchFamily="34" charset="0"/>
                <a:ea typeface="宋体" panose="02010600030101010101" pitchFamily="2" charset="-122"/>
              </a:rPr>
              <a:t>再摄取</a:t>
            </a:r>
            <a:r>
              <a:rPr lang="en-US" altLang="zh-CN" sz="1600">
                <a:latin typeface="Arial" pitchFamily="34" charset="0"/>
                <a:ea typeface="宋体" panose="02010600030101010101" pitchFamily="2" charset="-122"/>
              </a:rPr>
              <a:t>.</a:t>
            </a:r>
          </a:p>
          <a:p>
            <a:pPr>
              <a:buClrTx/>
            </a:pPr>
            <a:r>
              <a:rPr lang="en-US" altLang="zh-CN" sz="1600">
                <a:latin typeface="Arial" pitchFamily="34" charset="0"/>
                <a:ea typeface="宋体" panose="02010600030101010101" pitchFamily="2" charset="-122"/>
              </a:rPr>
              <a:t>(</a:t>
            </a:r>
            <a:r>
              <a:rPr lang="zh-CN" altLang="en-US" sz="1600">
                <a:latin typeface="Arial" pitchFamily="34" charset="0"/>
                <a:ea typeface="宋体" panose="02010600030101010101" pitchFamily="2" charset="-122"/>
              </a:rPr>
              <a:t>平衡意为对</a:t>
            </a:r>
            <a:r>
              <a:rPr lang="en-US" altLang="zh-CN" sz="1600">
                <a:latin typeface="Arial" pitchFamily="34" charset="0"/>
                <a:ea typeface="宋体" panose="02010600030101010101" pitchFamily="2" charset="-122"/>
              </a:rPr>
              <a:t>5-HT</a:t>
            </a:r>
            <a:r>
              <a:rPr lang="zh-CN" altLang="en-US" sz="1600">
                <a:latin typeface="Arial" pitchFamily="34" charset="0"/>
                <a:ea typeface="宋体" panose="02010600030101010101" pitchFamily="2" charset="-122"/>
              </a:rPr>
              <a:t>和</a:t>
            </a:r>
            <a:r>
              <a:rPr lang="en-US" altLang="zh-CN" sz="1600">
                <a:latin typeface="Arial" pitchFamily="34" charset="0"/>
                <a:ea typeface="宋体" panose="02010600030101010101" pitchFamily="2" charset="-122"/>
              </a:rPr>
              <a:t>NE</a:t>
            </a:r>
            <a:r>
              <a:rPr lang="zh-CN" altLang="en-US" sz="1600">
                <a:latin typeface="Arial" pitchFamily="34" charset="0"/>
                <a:ea typeface="宋体" panose="02010600030101010101" pitchFamily="2" charset="-122"/>
              </a:rPr>
              <a:t>再摄取转运体的亲和性几乎相等</a:t>
            </a:r>
            <a:r>
              <a:rPr lang="en-US" altLang="zh-CN" sz="1600" baseline="30000">
                <a:latin typeface="Arial" pitchFamily="34" charset="0"/>
                <a:ea typeface="宋体" panose="02010600030101010101" pitchFamily="2" charset="-122"/>
              </a:rPr>
              <a:t>1</a:t>
            </a:r>
            <a:r>
              <a:rPr lang="en-US" altLang="zh-CN" sz="1600">
                <a:latin typeface="Arial" pitchFamily="34" charset="0"/>
                <a:ea typeface="宋体" panose="02010600030101010101" pitchFamily="2" charset="-122"/>
              </a:rPr>
              <a:t>)</a:t>
            </a:r>
          </a:p>
        </p:txBody>
      </p:sp>
      <p:sp>
        <p:nvSpPr>
          <p:cNvPr id="284677" name="Rectangle 6"/>
          <p:cNvSpPr/>
          <p:nvPr/>
        </p:nvSpPr>
        <p:spPr>
          <a:xfrm>
            <a:off x="1751013" y="1601788"/>
            <a:ext cx="5640387" cy="274637"/>
          </a:xfrm>
          <a:prstGeom prst="rect">
            <a:avLst/>
          </a:prstGeom>
          <a:noFill/>
          <a:ln w="9525">
            <a:noFill/>
          </a:ln>
        </p:spPr>
        <p:txBody>
          <a:bodyPr wrap="none" lIns="0" tIns="0" rIns="0" bIns="0">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buClrTx/>
            </a:pPr>
            <a:r>
              <a:rPr lang="zh-CN" altLang="en-US" sz="1800" b="1">
                <a:solidFill>
                  <a:srgbClr val="000099"/>
                </a:solidFill>
                <a:latin typeface="Arial" pitchFamily="34" charset="0"/>
                <a:ea typeface="宋体" panose="02010600030101010101" pitchFamily="2" charset="-122"/>
              </a:rPr>
              <a:t>抑制单胺摄取和结合至人</a:t>
            </a:r>
            <a:r>
              <a:rPr lang="en-US" altLang="zh-CN" sz="1800" b="1">
                <a:solidFill>
                  <a:srgbClr val="000099"/>
                </a:solidFill>
                <a:latin typeface="Arial" pitchFamily="34" charset="0"/>
                <a:ea typeface="宋体" panose="02010600030101010101" pitchFamily="2" charset="-122"/>
              </a:rPr>
              <a:t>5-HT/NE</a:t>
            </a:r>
            <a:r>
              <a:rPr lang="zh-CN" altLang="en-US" sz="1800" b="1">
                <a:solidFill>
                  <a:srgbClr val="000099"/>
                </a:solidFill>
                <a:latin typeface="Arial" pitchFamily="34" charset="0"/>
                <a:ea typeface="宋体" panose="02010600030101010101" pitchFamily="2" charset="-122"/>
              </a:rPr>
              <a:t>载体能力比较</a:t>
            </a:r>
            <a:r>
              <a:rPr lang="en-US" altLang="zh-CN" sz="1800" b="1" err="1">
                <a:solidFill>
                  <a:srgbClr val="000099"/>
                </a:solidFill>
                <a:latin typeface="Arial" pitchFamily="34" charset="0"/>
                <a:ea typeface="宋体" panose="02010600030101010101" pitchFamily="2" charset="-122"/>
              </a:rPr>
              <a:t>(Ki, nM)</a:t>
            </a:r>
          </a:p>
        </p:txBody>
      </p:sp>
      <p:graphicFrame>
        <p:nvGraphicFramePr>
          <p:cNvPr id="284726" name="内容占位符 284725"/>
          <p:cNvGraphicFramePr>
            <a:graphicFrameLocks noGrp="1"/>
          </p:cNvGraphicFramePr>
          <p:nvPr>
            <p:ph/>
          </p:nvPr>
        </p:nvGraphicFramePr>
        <p:xfrm>
          <a:off x="360363" y="2205038"/>
          <a:ext cx="8683625" cy="2741613"/>
        </p:xfrm>
        <a:graphic>
          <a:graphicData uri="http://schemas.openxmlformats.org/drawingml/2006/table">
            <a:tbl>
              <a:tblPr/>
              <a:tblGrid>
                <a:gridCol w="2154238"/>
                <a:gridCol w="1744662"/>
                <a:gridCol w="1743075"/>
                <a:gridCol w="3041650"/>
              </a:tblGrid>
              <a:tr h="409575">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zh-CN" altLang="en-US" b="1">
                          <a:solidFill>
                            <a:srgbClr val="000099"/>
                          </a:solidFill>
                        </a:rPr>
                        <a:t>药物</a:t>
                      </a:r>
                    </a:p>
                  </a:txBody>
                  <a:tcPr marL="9144" marR="9144" marT="9144" marB="9144"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b="1">
                          <a:solidFill>
                            <a:srgbClr val="000099"/>
                          </a:solidFill>
                        </a:rPr>
                        <a:t>NE</a:t>
                      </a:r>
                      <a:endParaRPr lang="zh-CN" altLang="en-US" b="1">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b="1">
                          <a:solidFill>
                            <a:srgbClr val="000099"/>
                          </a:solidFill>
                        </a:rPr>
                        <a:t>5-HT</a:t>
                      </a:r>
                      <a:endParaRPr lang="zh-CN" altLang="en-US" b="1">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b="1">
                          <a:solidFill>
                            <a:srgbClr val="000099"/>
                          </a:solidFill>
                        </a:rPr>
                        <a:t>NE/5-HT (1=</a:t>
                      </a:r>
                      <a:r>
                        <a:rPr lang="zh-CN" altLang="en-US" b="1">
                          <a:solidFill>
                            <a:srgbClr val="000099"/>
                          </a:solidFill>
                        </a:rPr>
                        <a:t>平衡</a:t>
                      </a:r>
                      <a:r>
                        <a:rPr lang="en-US" altLang="zh-CN" b="1">
                          <a:solidFill>
                            <a:srgbClr val="000099"/>
                          </a:solidFill>
                        </a:rPr>
                        <a:t>)</a:t>
                      </a:r>
                      <a:endParaRPr lang="zh-CN" altLang="en-US" b="1">
                        <a:solidFill>
                          <a:srgbClr val="000099"/>
                        </a:solidFill>
                      </a:endParaRPr>
                    </a:p>
                  </a:txBody>
                  <a:tcPr marL="9144" marR="9144" marT="9144" marB="9144"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09563">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nSpc>
                          <a:spcPct val="80000"/>
                        </a:lnSpc>
                        <a:spcBef>
                          <a:spcPct val="0"/>
                        </a:spcBef>
                        <a:buClr>
                          <a:schemeClr val="accent1"/>
                        </a:buClr>
                        <a:buSzPct val="90000"/>
                        <a:buNone/>
                      </a:pPr>
                      <a:r>
                        <a:rPr lang="en-US" altLang="zh-CN" sz="2000">
                          <a:solidFill>
                            <a:srgbClr val="000099"/>
                          </a:solidFill>
                        </a:rPr>
                        <a:t> </a:t>
                      </a:r>
                      <a:r>
                        <a:rPr lang="zh-CN" altLang="en-US" sz="2000">
                          <a:solidFill>
                            <a:srgbClr val="000099"/>
                          </a:solidFill>
                        </a:rPr>
                        <a:t>度洛西汀</a:t>
                      </a:r>
                      <a:r>
                        <a:rPr lang="en-US" altLang="zh-CN" sz="2000" baseline="30000">
                          <a:solidFill>
                            <a:srgbClr val="000099"/>
                          </a:solidFill>
                        </a:rPr>
                        <a:t>1</a:t>
                      </a:r>
                      <a:endParaRPr lang="zh-CN" altLang="en-US" sz="2000" baseline="30000">
                        <a:solidFill>
                          <a:srgbClr val="000099"/>
                        </a:solidFill>
                      </a:endParaRPr>
                    </a:p>
                  </a:txBody>
                  <a:tcPr marL="9144" marR="9144" marT="9144" marB="9144"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7.5</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0.8</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9</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solidFill>
                      <a:schemeClr val="accent1"/>
                    </a:solidFill>
                  </a:tcPr>
                </a:tc>
              </a:tr>
              <a:tr h="323850">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nSpc>
                          <a:spcPct val="80000"/>
                        </a:lnSpc>
                        <a:spcBef>
                          <a:spcPct val="40000"/>
                        </a:spcBef>
                        <a:buClr>
                          <a:schemeClr val="accent1"/>
                        </a:buClr>
                        <a:buSzPct val="90000"/>
                        <a:buNone/>
                      </a:pPr>
                      <a:r>
                        <a:rPr lang="en-US" altLang="zh-CN" sz="2000">
                          <a:solidFill>
                            <a:srgbClr val="000099"/>
                          </a:solidFill>
                        </a:rPr>
                        <a:t> </a:t>
                      </a:r>
                      <a:r>
                        <a:rPr lang="zh-CN" altLang="en-US" sz="2000">
                          <a:solidFill>
                            <a:srgbClr val="000099"/>
                          </a:solidFill>
                        </a:rPr>
                        <a:t>文拉法辛</a:t>
                      </a:r>
                      <a:r>
                        <a:rPr lang="en-US" altLang="zh-CN" sz="2000" baseline="30000">
                          <a:solidFill>
                            <a:srgbClr val="000099"/>
                          </a:solidFill>
                        </a:rPr>
                        <a:t>1</a:t>
                      </a:r>
                      <a:endParaRPr lang="zh-CN" altLang="en-US" sz="2000" baseline="30000">
                        <a:solidFill>
                          <a:srgbClr val="000099"/>
                        </a:solidFill>
                      </a:endParaRPr>
                    </a:p>
                  </a:txBody>
                  <a:tcPr marL="9144" marR="9144" marT="9144" marB="9144"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2483</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82</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30</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84175">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nSpc>
                          <a:spcPct val="80000"/>
                        </a:lnSpc>
                        <a:spcBef>
                          <a:spcPct val="0"/>
                        </a:spcBef>
                        <a:buClr>
                          <a:schemeClr val="accent1"/>
                        </a:buClr>
                        <a:buSzPct val="90000"/>
                        <a:buNone/>
                      </a:pPr>
                      <a:r>
                        <a:rPr lang="en-US" altLang="zh-CN" sz="2000">
                          <a:solidFill>
                            <a:srgbClr val="000099"/>
                          </a:solidFill>
                        </a:rPr>
                        <a:t> </a:t>
                      </a:r>
                      <a:r>
                        <a:rPr lang="zh-CN" altLang="en-US" sz="2000">
                          <a:solidFill>
                            <a:srgbClr val="000099"/>
                          </a:solidFill>
                        </a:rPr>
                        <a:t>氟西汀</a:t>
                      </a:r>
                      <a:r>
                        <a:rPr lang="en-US" altLang="zh-CN" sz="2000" baseline="30000">
                          <a:solidFill>
                            <a:srgbClr val="000099"/>
                          </a:solidFill>
                        </a:rPr>
                        <a:t>2</a:t>
                      </a:r>
                      <a:endParaRPr lang="zh-CN" altLang="en-US" sz="2000" baseline="30000">
                        <a:solidFill>
                          <a:srgbClr val="000099"/>
                        </a:solidFill>
                      </a:endParaRPr>
                    </a:p>
                  </a:txBody>
                  <a:tcPr marL="9144" marR="9144" marT="9144" marB="9144"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244</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0.81</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301</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23850">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nSpc>
                          <a:spcPct val="80000"/>
                        </a:lnSpc>
                        <a:spcBef>
                          <a:spcPct val="0"/>
                        </a:spcBef>
                        <a:buClr>
                          <a:schemeClr val="accent1"/>
                        </a:buClr>
                        <a:buSzPct val="90000"/>
                        <a:buNone/>
                      </a:pPr>
                      <a:r>
                        <a:rPr lang="en-US" altLang="zh-CN" sz="2000">
                          <a:solidFill>
                            <a:srgbClr val="000099"/>
                          </a:solidFill>
                        </a:rPr>
                        <a:t> </a:t>
                      </a:r>
                      <a:r>
                        <a:rPr lang="zh-CN" altLang="en-US" sz="2000">
                          <a:solidFill>
                            <a:srgbClr val="000099"/>
                          </a:solidFill>
                        </a:rPr>
                        <a:t>帕罗西汀</a:t>
                      </a:r>
                      <a:r>
                        <a:rPr lang="en-US" altLang="zh-CN" sz="2000" baseline="30000">
                          <a:solidFill>
                            <a:srgbClr val="000099"/>
                          </a:solidFill>
                        </a:rPr>
                        <a:t>2</a:t>
                      </a:r>
                      <a:endParaRPr lang="zh-CN" altLang="en-US" sz="2000" baseline="30000">
                        <a:solidFill>
                          <a:srgbClr val="000099"/>
                        </a:solidFill>
                      </a:endParaRPr>
                    </a:p>
                  </a:txBody>
                  <a:tcPr marL="9144" marR="9144" marT="9144" marB="9144"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40</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0.125</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320</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22262">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nSpc>
                          <a:spcPct val="80000"/>
                        </a:lnSpc>
                        <a:spcBef>
                          <a:spcPct val="0"/>
                        </a:spcBef>
                        <a:buClr>
                          <a:schemeClr val="accent1"/>
                        </a:buClr>
                        <a:buSzPct val="90000"/>
                        <a:buNone/>
                      </a:pPr>
                      <a:r>
                        <a:rPr lang="en-US" altLang="zh-CN" sz="2000">
                          <a:solidFill>
                            <a:srgbClr val="000099"/>
                          </a:solidFill>
                        </a:rPr>
                        <a:t> </a:t>
                      </a:r>
                      <a:r>
                        <a:rPr lang="zh-CN" altLang="en-US" sz="2000">
                          <a:solidFill>
                            <a:srgbClr val="000099"/>
                          </a:solidFill>
                        </a:rPr>
                        <a:t>舍曲林</a:t>
                      </a:r>
                      <a:r>
                        <a:rPr lang="en-US" altLang="zh-CN" sz="2000" baseline="30000">
                          <a:solidFill>
                            <a:srgbClr val="000099"/>
                          </a:solidFill>
                        </a:rPr>
                        <a:t>2</a:t>
                      </a:r>
                      <a:endParaRPr lang="zh-CN" altLang="en-US" sz="2000" baseline="30000">
                        <a:solidFill>
                          <a:srgbClr val="000099"/>
                        </a:solidFill>
                      </a:endParaRPr>
                    </a:p>
                  </a:txBody>
                  <a:tcPr marL="9144" marR="9144" marT="9144" marB="9144"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417</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0.293</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1423</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23850">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nSpc>
                          <a:spcPct val="80000"/>
                        </a:lnSpc>
                        <a:spcBef>
                          <a:spcPct val="0"/>
                        </a:spcBef>
                        <a:buClr>
                          <a:schemeClr val="accent1"/>
                        </a:buClr>
                        <a:buSzPct val="90000"/>
                        <a:buNone/>
                      </a:pPr>
                      <a:r>
                        <a:rPr lang="en-US" altLang="zh-CN" sz="2000">
                          <a:solidFill>
                            <a:srgbClr val="000099"/>
                          </a:solidFill>
                        </a:rPr>
                        <a:t> </a:t>
                      </a:r>
                      <a:r>
                        <a:rPr lang="zh-CN" altLang="en-US" sz="2000">
                          <a:solidFill>
                            <a:srgbClr val="000099"/>
                          </a:solidFill>
                        </a:rPr>
                        <a:t>艾司西酞普兰</a:t>
                      </a:r>
                      <a:r>
                        <a:rPr lang="en-US" altLang="zh-CN" sz="2000" baseline="30000">
                          <a:solidFill>
                            <a:srgbClr val="000099"/>
                          </a:solidFill>
                        </a:rPr>
                        <a:t>2</a:t>
                      </a:r>
                      <a:endParaRPr lang="zh-CN" altLang="en-US" sz="2000" baseline="30000">
                        <a:solidFill>
                          <a:srgbClr val="000099"/>
                        </a:solidFill>
                      </a:endParaRPr>
                    </a:p>
                  </a:txBody>
                  <a:tcPr marL="9144" marR="9144" marT="9144" marB="9144"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5100</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1.38</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3696</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344488">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nSpc>
                          <a:spcPct val="80000"/>
                        </a:lnSpc>
                        <a:spcBef>
                          <a:spcPct val="15000"/>
                        </a:spcBef>
                        <a:buClr>
                          <a:schemeClr val="accent1"/>
                        </a:buClr>
                        <a:buSzPct val="90000"/>
                        <a:buNone/>
                      </a:pPr>
                      <a:r>
                        <a:rPr lang="en-US" altLang="zh-CN" sz="2000">
                          <a:solidFill>
                            <a:srgbClr val="000099"/>
                          </a:solidFill>
                        </a:rPr>
                        <a:t> </a:t>
                      </a:r>
                      <a:r>
                        <a:rPr lang="zh-CN" altLang="en-US" sz="2000">
                          <a:solidFill>
                            <a:srgbClr val="000099"/>
                          </a:solidFill>
                        </a:rPr>
                        <a:t>氯米帕明</a:t>
                      </a:r>
                      <a:r>
                        <a:rPr lang="en-US" altLang="zh-CN" sz="2000" baseline="30000">
                          <a:solidFill>
                            <a:srgbClr val="000099"/>
                          </a:solidFill>
                        </a:rPr>
                        <a:t>2</a:t>
                      </a:r>
                      <a:endParaRPr lang="zh-CN" altLang="en-US" sz="2000" baseline="30000">
                        <a:solidFill>
                          <a:srgbClr val="000099"/>
                        </a:solidFill>
                      </a:endParaRPr>
                    </a:p>
                  </a:txBody>
                  <a:tcPr marL="9144" marR="9144" marT="9144" marB="9144" anchor="ct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37</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0.280</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har char="•"/>
                        <a:defRPr sz="2800" u="none" kern="1200" baseline="0">
                          <a:solidFill>
                            <a:schemeClr val="tx1"/>
                          </a:solidFill>
                          <a:latin typeface="Times New Roman" panose="02020603050405020304" pitchFamily="18" charset="0"/>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Times New Roman" panose="02020603050405020304" pitchFamily="18" charset="0"/>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Times New Roman" panose="02020603050405020304" pitchFamily="18" charset="0"/>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Times New Roman" panose="02020603050405020304" pitchFamily="18" charset="0"/>
                          <a:ea typeface="宋体" panose="02010600030101010101" pitchFamily="2" charset="-122"/>
                        </a:defRPr>
                      </a:lvl5pPr>
                    </a:lstStyle>
                    <a:p>
                      <a:pPr marL="0" lvl="0" indent="0" algn="ctr">
                        <a:lnSpc>
                          <a:spcPct val="80000"/>
                        </a:lnSpc>
                        <a:spcBef>
                          <a:spcPct val="0"/>
                        </a:spcBef>
                        <a:buClr>
                          <a:schemeClr val="accent1"/>
                        </a:buClr>
                        <a:buSzPct val="90000"/>
                        <a:buNone/>
                      </a:pPr>
                      <a:r>
                        <a:rPr lang="en-US" altLang="zh-CN" sz="2000">
                          <a:solidFill>
                            <a:srgbClr val="000099"/>
                          </a:solidFill>
                        </a:rPr>
                        <a:t>132</a:t>
                      </a:r>
                      <a:endParaRPr lang="zh-CN" altLang="en-US" sz="2000">
                        <a:solidFill>
                          <a:srgbClr val="000099"/>
                        </a:solidFill>
                      </a:endParaRPr>
                    </a:p>
                  </a:txBody>
                  <a:tcPr marL="9144" marR="9144" marT="9144" marB="9144" anchor="ct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1602" name="标题 281601"/>
          <p:cNvSpPr>
            <a:spLocks noGrp="1"/>
          </p:cNvSpPr>
          <p:nvPr>
            <p:ph type="title" sz="quarter"/>
          </p:nvPr>
        </p:nvSpPr>
        <p:spPr>
          <a:xfrm>
            <a:off x="611188" y="1773238"/>
            <a:ext cx="7993062" cy="2160587"/>
          </a:xfrm>
        </p:spPr>
        <p:txBody>
          <a:bodyPr anchor="ctr"/>
          <a:lstStyle/>
          <a:p>
            <a:pPr algn="l"/>
            <a:r>
              <a:rPr lang="zh-CN" altLang="en-US" sz="2400" b="1">
                <a:solidFill>
                  <a:srgbClr val="000099"/>
                </a:solidFill>
              </a:rPr>
              <a:t>度洛西汀对</a:t>
            </a:r>
            <a:r>
              <a:rPr lang="en-US" altLang="zh-CN" sz="2400" b="1">
                <a:solidFill>
                  <a:srgbClr val="000099"/>
                </a:solidFill>
              </a:rPr>
              <a:t>5-HT</a:t>
            </a:r>
            <a:r>
              <a:rPr lang="zh-CN" altLang="en-US" sz="2400" b="1">
                <a:solidFill>
                  <a:srgbClr val="000099"/>
                </a:solidFill>
              </a:rPr>
              <a:t>，</a:t>
            </a:r>
            <a:r>
              <a:rPr lang="en-US" altLang="zh-CN" sz="2400" b="1">
                <a:solidFill>
                  <a:srgbClr val="000099"/>
                </a:solidFill>
              </a:rPr>
              <a:t>NE</a:t>
            </a:r>
            <a:r>
              <a:rPr lang="zh-CN" altLang="en-US" sz="2400" b="1">
                <a:solidFill>
                  <a:srgbClr val="000099"/>
                </a:solidFill>
              </a:rPr>
              <a:t>的作用能力都远强于文拉法新。</a:t>
            </a:r>
            <a:br>
              <a:rPr lang="zh-CN" altLang="en-US" sz="2400" b="1">
                <a:solidFill>
                  <a:srgbClr val="000099"/>
                </a:solidFill>
              </a:rPr>
            </a:br>
            <a:r>
              <a:rPr lang="zh-CN" altLang="en-US" sz="2400" b="1">
                <a:solidFill>
                  <a:srgbClr val="000099"/>
                </a:solidFill>
              </a:rPr>
              <a:t>文拉法新主要是影响</a:t>
            </a:r>
            <a:r>
              <a:rPr lang="en-US" altLang="zh-CN" sz="2400" b="1">
                <a:solidFill>
                  <a:srgbClr val="000099"/>
                </a:solidFill>
              </a:rPr>
              <a:t>5-HT</a:t>
            </a:r>
            <a:r>
              <a:rPr lang="zh-CN" altLang="en-US" sz="2400" b="1">
                <a:solidFill>
                  <a:srgbClr val="000099"/>
                </a:solidFill>
              </a:rPr>
              <a:t>作用为主，</a:t>
            </a:r>
            <a:r>
              <a:rPr lang="en-US" altLang="zh-CN" sz="2400" b="1">
                <a:solidFill>
                  <a:srgbClr val="000099"/>
                </a:solidFill>
              </a:rPr>
              <a:t>NE</a:t>
            </a:r>
            <a:r>
              <a:rPr lang="zh-CN" altLang="en-US" sz="2400" b="1">
                <a:solidFill>
                  <a:srgbClr val="000099"/>
                </a:solidFill>
              </a:rPr>
              <a:t>作用能力较弱，所以对</a:t>
            </a:r>
            <a:r>
              <a:rPr lang="en-US" altLang="zh-CN" sz="2400" b="1">
                <a:solidFill>
                  <a:srgbClr val="000099"/>
                </a:solidFill>
              </a:rPr>
              <a:t>PFC</a:t>
            </a:r>
            <a:r>
              <a:rPr lang="zh-CN" altLang="en-US" sz="2400" b="1">
                <a:solidFill>
                  <a:srgbClr val="000099"/>
                </a:solidFill>
              </a:rPr>
              <a:t>的</a:t>
            </a:r>
            <a:r>
              <a:rPr lang="en-US" altLang="zh-CN" sz="2400" b="1">
                <a:solidFill>
                  <a:srgbClr val="000099"/>
                </a:solidFill>
              </a:rPr>
              <a:t>DA</a:t>
            </a:r>
            <a:r>
              <a:rPr lang="zh-CN" altLang="en-US" sz="2400" b="1">
                <a:solidFill>
                  <a:srgbClr val="000099"/>
                </a:solidFill>
              </a:rPr>
              <a:t>的间接扩散作用远远不如度洛西汀，尤其在小剂量时。</a:t>
            </a:r>
            <a:endParaRPr lang="zh-CN" altLang="en-US" sz="2400" b="1">
              <a:solidFill>
                <a:srgbClr val="000099"/>
              </a:solidFill>
            </a:endParaRPr>
          </a:p>
        </p:txBody>
      </p:sp>
      <p:pic>
        <p:nvPicPr>
          <p:cNvPr id="281604" name="内容占位符 281603" descr="IMAGE0012"/>
          <p:cNvPicPr>
            <a:picLocks noGrp="1" noChangeAspect="1"/>
          </p:cNvPicPr>
          <p:nvPr>
            <p:ph sz="quarter" idx="2"/>
          </p:nvPr>
        </p:nvPicPr>
        <p:blipFill>
          <a:blip r:embed="rId2"/>
          <a:stretch>
            <a:fillRect/>
          </a:stretch>
        </p:blipFill>
        <p:spPr>
          <a:xfrm>
            <a:off x="1403350" y="4365625"/>
            <a:ext cx="2470150" cy="1981200"/>
          </a:xfrm>
          <a:solidFill>
            <a:schemeClr val="folHlink"/>
          </a:solidFill>
        </p:spPr>
      </p:pic>
      <p:pic>
        <p:nvPicPr>
          <p:cNvPr id="281605" name="内容占位符 281604" descr="venlafaxin"/>
          <p:cNvPicPr>
            <a:picLocks noGrp="1" noChangeAspect="1"/>
          </p:cNvPicPr>
          <p:nvPr>
            <p:ph sz="quarter" idx="1"/>
          </p:nvPr>
        </p:nvPicPr>
        <p:blipFill>
          <a:blip r:embed="rId3"/>
          <a:stretch>
            <a:fillRect/>
          </a:stretch>
        </p:blipFill>
        <p:spPr>
          <a:xfrm>
            <a:off x="5508625" y="4400550"/>
            <a:ext cx="2535238" cy="1981200"/>
          </a:xfrm>
        </p:spPr>
      </p:pic>
      <p:sp>
        <p:nvSpPr>
          <p:cNvPr id="281606" name="PubTriangle"/>
          <p:cNvSpPr>
            <a:spLocks noEditPoints="1"/>
          </p:cNvSpPr>
          <p:nvPr/>
        </p:nvSpPr>
        <p:spPr>
          <a:xfrm flipH="1">
            <a:off x="2555875" y="5734050"/>
            <a:ext cx="792163" cy="574675"/>
          </a:xfrm>
          <a:custGeom>
            <a:gdLst>
              <a:gd name="A1" fmla="val 12293"/>
              <a:gd name="A2" fmla="val 14439"/>
              <a:gd name="G0" fmla="+- 0 0 0"/>
              <a:gd name="G1" fmla="*/ A1 1 2"/>
              <a:gd name="G2" fmla="*/ G1 A2 21600"/>
              <a:gd name="G3" fmla="+- A1 0 G2"/>
              <a:gd name="G4" fmla="+- A1 0 0"/>
              <a:gd name="G5" fmla="+- G1 10800 0"/>
              <a:gd name="G6" fmla="*/ A2 1 2"/>
              <a:gd name="G7" fmla="+- A2 0 0"/>
              <a:gd name="G8" fmla="+- G2 G6 G1"/>
              <a:gd name="G9" fmla="+- G8 10800 0"/>
              <a:gd name="G10" fmla="+- G6 10800 0"/>
            </a:gdLst>
            <a:cxnLst>
              <a:cxn ang="0">
                <a:pos x="G4" y="0"/>
              </a:cxn>
              <a:cxn ang="0">
                <a:pos x="G1" y="10800"/>
              </a:cxn>
              <a:cxn ang="0">
                <a:pos x="0" y="21600"/>
              </a:cxn>
              <a:cxn ang="0">
                <a:pos x="10800" y="G10"/>
              </a:cxn>
              <a:cxn ang="0">
                <a:pos x="21600" y="G7"/>
              </a:cxn>
              <a:cxn ang="0">
                <a:pos x="G5" y="G6"/>
              </a:cxn>
            </a:cxnLst>
            <a:rect l="G3" t="G6" r="G5" b="G9"/>
            <a:pathLst>
              <a:path w="21600" h="21600">
                <a:moveTo>
                  <a:pt x="G4" y="0"/>
                </a:moveTo>
                <a:lnTo>
                  <a:pt x="0" y="21600"/>
                </a:lnTo>
                <a:lnTo>
                  <a:pt x="21600" y="G7"/>
                </a:lnTo>
                <a:close/>
              </a:path>
            </a:pathLst>
          </a:custGeom>
          <a:solidFill>
            <a:srgbClr val="FF0000">
              <a:alpha val="53000"/>
            </a:srgbClr>
          </a:solidFill>
          <a:ln w="9525" cap="flat" cmpd="sng">
            <a:solidFill>
              <a:schemeClr val="tx1"/>
            </a:solidFill>
            <a:prstDash val="solid"/>
            <a:miter/>
            <a:headEnd type="none" w="med" len="med"/>
            <a:tailEnd type="none" w="med" len="med"/>
          </a:ln>
          <a:effectLst>
            <a:outerShdw dist="107763" dir="2699999" algn="ctr" rotWithShape="0">
              <a:srgbClr val="808080"/>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1607" name="PubTriangle"/>
          <p:cNvSpPr>
            <a:spLocks noEditPoints="1"/>
          </p:cNvSpPr>
          <p:nvPr/>
        </p:nvSpPr>
        <p:spPr>
          <a:xfrm flipH="1">
            <a:off x="6877050" y="5805488"/>
            <a:ext cx="433388" cy="360362"/>
          </a:xfrm>
          <a:custGeom>
            <a:gdLst>
              <a:gd name="A1" fmla="val 12293"/>
              <a:gd name="A2" fmla="val 14439"/>
              <a:gd name="G0" fmla="+- 0 0 0"/>
              <a:gd name="G1" fmla="*/ A1 1 2"/>
              <a:gd name="G2" fmla="*/ G1 A2 21600"/>
              <a:gd name="G3" fmla="+- A1 0 G2"/>
              <a:gd name="G4" fmla="+- A1 0 0"/>
              <a:gd name="G5" fmla="+- G1 10800 0"/>
              <a:gd name="G6" fmla="*/ A2 1 2"/>
              <a:gd name="G7" fmla="+- A2 0 0"/>
              <a:gd name="G8" fmla="+- G2 G6 G1"/>
              <a:gd name="G9" fmla="+- G8 10800 0"/>
              <a:gd name="G10" fmla="+- G6 10800 0"/>
            </a:gdLst>
            <a:cxnLst>
              <a:cxn ang="0">
                <a:pos x="G4" y="0"/>
              </a:cxn>
              <a:cxn ang="0">
                <a:pos x="G1" y="10800"/>
              </a:cxn>
              <a:cxn ang="0">
                <a:pos x="0" y="21600"/>
              </a:cxn>
              <a:cxn ang="0">
                <a:pos x="10800" y="G10"/>
              </a:cxn>
              <a:cxn ang="0">
                <a:pos x="21600" y="G7"/>
              </a:cxn>
              <a:cxn ang="0">
                <a:pos x="G5" y="G6"/>
              </a:cxn>
            </a:cxnLst>
            <a:rect l="G3" t="G6" r="G5" b="G9"/>
            <a:pathLst>
              <a:path w="21600" h="21600">
                <a:moveTo>
                  <a:pt x="G4" y="0"/>
                </a:moveTo>
                <a:lnTo>
                  <a:pt x="0" y="21600"/>
                </a:lnTo>
                <a:lnTo>
                  <a:pt x="21600" y="G7"/>
                </a:lnTo>
                <a:close/>
              </a:path>
            </a:pathLst>
          </a:custGeom>
          <a:solidFill>
            <a:srgbClr val="FF0000">
              <a:alpha val="50999"/>
            </a:srgbClr>
          </a:solidFill>
          <a:ln w="9525" cap="flat" cmpd="sng">
            <a:solidFill>
              <a:srgbClr val="000000"/>
            </a:solidFill>
            <a:prstDash val="solid"/>
            <a:miter/>
            <a:headEnd type="none" w="med" len="med"/>
            <a:tailEnd type="none" w="med" len="med"/>
          </a:ln>
          <a:effectLst>
            <a:outerShdw dist="107763" dir="2699999" algn="ctr" rotWithShape="0">
              <a:srgbClr val="808080"/>
            </a:outerShdw>
          </a:effec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281609" name="矩形 281608"/>
          <p:cNvSpPr/>
          <p:nvPr/>
        </p:nvSpPr>
        <p:spPr>
          <a:xfrm>
            <a:off x="1908175" y="549275"/>
            <a:ext cx="6383338" cy="1190625"/>
          </a:xfrm>
          <a:prstGeom prst="rect">
            <a:avLst/>
          </a:prstGeom>
          <a:solidFill>
            <a:schemeClr val="bg1"/>
          </a:solid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zh-CN" altLang="en-US" sz="3600" b="1">
                <a:latin typeface="Times New Roman" panose="02020603050405020304" pitchFamily="18" charset="0"/>
                <a:ea typeface="宋体" panose="02010600030101010101" pitchFamily="2" charset="-122"/>
              </a:rPr>
              <a:t>度洛西汀</a:t>
            </a:r>
            <a:r>
              <a:rPr lang="en-US" altLang="zh-CN" sz="3600" b="1">
                <a:latin typeface="Times New Roman" panose="02020603050405020304" pitchFamily="18" charset="0"/>
                <a:ea typeface="宋体" panose="02010600030101010101" pitchFamily="2" charset="-122"/>
              </a:rPr>
              <a:t>:</a:t>
            </a:r>
            <a:r>
              <a:rPr lang="zh-CN" altLang="en-US" sz="3600" b="1">
                <a:latin typeface="Times New Roman" panose="02020603050405020304" pitchFamily="18" charset="0"/>
                <a:ea typeface="宋体" panose="02010600030101010101" pitchFamily="2" charset="-122"/>
              </a:rPr>
              <a:t>平衡高效的</a:t>
            </a:r>
            <a:r>
              <a:rPr lang="en-US" altLang="zh-CN" sz="3600" b="1">
                <a:latin typeface="Times New Roman" panose="02020603050405020304" pitchFamily="18" charset="0"/>
                <a:ea typeface="宋体" panose="02010600030101010101" pitchFamily="2" charset="-122"/>
              </a:rPr>
              <a:t>5-HT/NE </a:t>
            </a:r>
          </a:p>
          <a:p>
            <a:r>
              <a:rPr lang="en-US" altLang="zh-CN" sz="3600" b="1">
                <a:latin typeface="Times New Roman" panose="02020603050405020304" pitchFamily="18" charset="0"/>
                <a:ea typeface="宋体" panose="02010600030101010101" pitchFamily="2" charset="-122"/>
              </a:rPr>
              <a:t>            </a:t>
            </a:r>
            <a:r>
              <a:rPr lang="zh-CN" altLang="en-US" sz="3600" b="1">
                <a:latin typeface="Times New Roman" panose="02020603050405020304" pitchFamily="18" charset="0"/>
                <a:ea typeface="宋体" panose="02010600030101010101" pitchFamily="2" charset="-122"/>
              </a:rPr>
              <a:t>双回吸收抑制剂</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5" presetClass="emph" presetSubtype="0" dur="500" repeatCount="indefinite" fill="hold" nodeType="withEffect">
                                  <p:stCondLst>
                                    <p:cond delay="0"/>
                                  </p:stCondLst>
                                  <p:childTnLst>
                                    <p:anim calcmode="discrete" valueType="str">
                                      <p:cBhvr>
                                        <p:cTn id="6" dur="500" fill="hold"/>
                                        <p:tgtEl>
                                          <p:spTgt spid="281606"/>
                                        </p:tgtEl>
                                        <p:attrNameLst>
                                          <p:attrName>style.visibility</p:attrName>
                                        </p:attrNameLst>
                                      </p:cBhvr>
                                      <p:tavLst>
                                        <p:tav tm="0">
                                          <p:val>
                                            <p:strVal val="hidden"/>
                                          </p:val>
                                        </p:tav>
                                        <p:tav tm="50000">
                                          <p:val>
                                            <p:strVal val="visible"/>
                                          </p:val>
                                        </p:tav>
                                      </p:tavLst>
                                    </p:anim>
                                  </p:childTnLst>
                                </p:cTn>
                              </p:par>
                              <p:par>
                                <p:cTn id="7" presetID="35" presetClass="emph" presetSubtype="0" dur="500" repeatCount="indefinite" fill="hold" nodeType="withEffect">
                                  <p:stCondLst>
                                    <p:cond delay="0"/>
                                  </p:stCondLst>
                                  <p:childTnLst>
                                    <p:anim calcmode="discrete" valueType="str">
                                      <p:cBhvr>
                                        <p:cTn id="8" dur="500" fill="hold"/>
                                        <p:tgtEl>
                                          <p:spTgt spid="281607"/>
                                        </p:tgtEl>
                                        <p:attrNameLst>
                                          <p:attrName>style.visibility</p:attrName>
                                        </p:attrNameLst>
                                      </p:cBhvr>
                                      <p:tavLst>
                                        <p:tav tm="0">
                                          <p:val>
                                            <p:strVal val="hidden"/>
                                          </p:val>
                                        </p:tav>
                                        <p:tav tm="50000">
                                          <p:val>
                                            <p:strVal val="visible"/>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634" name="椭圆 69633"/>
          <p:cNvSpPr/>
          <p:nvPr/>
        </p:nvSpPr>
        <p:spPr>
          <a:xfrm>
            <a:off x="533400" y="1295400"/>
            <a:ext cx="609600" cy="533400"/>
          </a:xfrm>
          <a:prstGeom prst="ellipse">
            <a:avLst/>
          </a:prstGeom>
          <a:solidFill>
            <a:srgbClr val="FF6600"/>
          </a:solidFill>
          <a:ln w="50800"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35" name="等腰三角形 69634"/>
          <p:cNvSpPr/>
          <p:nvPr/>
        </p:nvSpPr>
        <p:spPr>
          <a:xfrm rot="2218358">
            <a:off x="1905000" y="1295400"/>
            <a:ext cx="469900" cy="539750"/>
          </a:xfrm>
          <a:prstGeom prst="triangle">
            <a:avLst>
              <a:gd name="adj" fmla="val 50000"/>
            </a:avLst>
          </a:prstGeom>
          <a:solidFill>
            <a:srgbClr val="F55FEA"/>
          </a:solidFill>
          <a:ln w="50800" cap="flat" cmpd="sng">
            <a:solidFill>
              <a:schemeClr val="accent1"/>
            </a:solidFill>
            <a:prstDash val="solid"/>
            <a:miter/>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36" name="标题 69635"/>
          <p:cNvSpPr>
            <a:spLocks noGrp="1"/>
          </p:cNvSpPr>
          <p:nvPr>
            <p:ph type="title"/>
          </p:nvPr>
        </p:nvSpPr>
        <p:spPr>
          <a:xfrm>
            <a:off x="684213" y="260350"/>
            <a:ext cx="8064500" cy="955675"/>
          </a:xfrm>
          <a:solidFill>
            <a:schemeClr val="bg1"/>
          </a:solidFill>
        </p:spPr>
        <p:txBody>
          <a:bodyPr wrap="square" anchor="ctr"/>
          <a:lstStyle/>
          <a:p>
            <a:r>
              <a:rPr lang="zh-CN" altLang="en-US" sz="3600" b="1"/>
              <a:t>不同</a:t>
            </a:r>
            <a:r>
              <a:rPr lang="en-US" altLang="zh-CN" sz="3600" b="1" err="1"/>
              <a:t>SSRIs</a:t>
            </a:r>
            <a:r>
              <a:rPr lang="zh-CN" altLang="en-US" sz="3600" b="1"/>
              <a:t>对各种受体</a:t>
            </a:r>
            <a:r>
              <a:rPr lang="en-US" altLang="zh-CN" sz="3600" b="1"/>
              <a:t>/</a:t>
            </a:r>
            <a:r>
              <a:rPr lang="zh-CN" altLang="en-US" sz="3600" b="1"/>
              <a:t>泵的影响不同，</a:t>
            </a:r>
            <a:br>
              <a:rPr lang="zh-CN" altLang="en-US" sz="3600" b="1"/>
            </a:br>
            <a:r>
              <a:rPr lang="zh-CN" altLang="en-US" sz="3600" b="1"/>
              <a:t>从而有相应的临床特点</a:t>
            </a:r>
            <a:endParaRPr lang="zh-CN" altLang="en-AU" sz="3600" b="1" baseline="70000">
              <a:latin typeface="宋体" panose="02010600030101010101" pitchFamily="2" charset="-122"/>
            </a:endParaRPr>
          </a:p>
        </p:txBody>
      </p:sp>
      <p:sp>
        <p:nvSpPr>
          <p:cNvPr id="69637" name="矩形 69636"/>
          <p:cNvSpPr/>
          <p:nvPr/>
        </p:nvSpPr>
        <p:spPr>
          <a:xfrm>
            <a:off x="2133600" y="2209800"/>
            <a:ext cx="609600" cy="381000"/>
          </a:xfrm>
          <a:prstGeom prst="rect">
            <a:avLst/>
          </a:prstGeom>
          <a:gradFill rotWithShape="0">
            <a:gsLst>
              <a:gs pos="0">
                <a:srgbClr val="000000">
                  <a:gamma/>
                  <a:tint val="0"/>
                  <a:invGamma/>
                </a:srgbClr>
              </a:gs>
              <a:gs pos="100000">
                <a:srgbClr val="000000"/>
              </a:gs>
            </a:gsLst>
            <a:lin ang="0" scaled="1"/>
          </a:gradFill>
          <a:ln w="50800">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1600" b="1">
                <a:solidFill>
                  <a:srgbClr val="000000"/>
                </a:solidFill>
                <a:latin typeface="Arial" pitchFamily="34" charset="0"/>
                <a:ea typeface="宋体" panose="02010600030101010101" pitchFamily="2" charset="-122"/>
              </a:rPr>
              <a:t>SRI</a:t>
            </a:r>
            <a:endParaRPr lang="en-AU" altLang="en-AU" sz="1600">
              <a:latin typeface="Arial" pitchFamily="34" charset="0"/>
              <a:ea typeface="宋体" panose="02010600030101010101" pitchFamily="2" charset="-122"/>
            </a:endParaRPr>
          </a:p>
        </p:txBody>
      </p:sp>
      <p:sp>
        <p:nvSpPr>
          <p:cNvPr id="69638" name="椭圆 69637"/>
          <p:cNvSpPr/>
          <p:nvPr/>
        </p:nvSpPr>
        <p:spPr>
          <a:xfrm>
            <a:off x="685800" y="1676400"/>
            <a:ext cx="1403350" cy="1368425"/>
          </a:xfrm>
          <a:prstGeom prst="ellipse">
            <a:avLst/>
          </a:prstGeom>
          <a:solidFill>
            <a:schemeClr val="folHlink"/>
          </a:solidFill>
          <a:ln w="50800" cap="flat" cmpd="sng">
            <a:solidFill>
              <a:schemeClr val="accent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800" b="1">
                <a:solidFill>
                  <a:srgbClr val="000000"/>
                </a:solidFill>
                <a:effectLst>
                  <a:outerShdw blurRad="38100" dist="38100" dir="2700000">
                    <a:srgbClr val="FFFFFF"/>
                  </a:outerShdw>
                </a:effectLst>
                <a:latin typeface="Arial" pitchFamily="34" charset="0"/>
                <a:ea typeface="宋体" panose="02010600030101010101" pitchFamily="2" charset="-122"/>
              </a:rPr>
              <a:t>舍曲林</a:t>
            </a:r>
            <a:endParaRPr lang="en-AU" altLang="en-AU" sz="1600">
              <a:effectLst>
                <a:outerShdw blurRad="38100" dist="38100" dir="2700000">
                  <a:srgbClr val="FFFFFF"/>
                </a:outerShdw>
              </a:effectLst>
              <a:latin typeface="Arial" pitchFamily="34" charset="0"/>
              <a:ea typeface="宋体" panose="02010600030101010101" pitchFamily="2" charset="-122"/>
            </a:endParaRPr>
          </a:p>
        </p:txBody>
      </p:sp>
      <p:sp>
        <p:nvSpPr>
          <p:cNvPr id="69639" name="文本框 69638"/>
          <p:cNvSpPr txBox="1"/>
          <p:nvPr/>
        </p:nvSpPr>
        <p:spPr>
          <a:xfrm>
            <a:off x="0" y="6400800"/>
            <a:ext cx="2870200" cy="457200"/>
          </a:xfrm>
          <a:prstGeom prst="rect">
            <a:avLst/>
          </a:prstGeom>
          <a:noFill/>
          <a:ln w="50800">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AU" altLang="en-AU" sz="1200" i="1">
                <a:solidFill>
                  <a:schemeClr val="tx2"/>
                </a:solidFill>
                <a:latin typeface="Arial" pitchFamily="34" charset="0"/>
                <a:ea typeface="宋体" panose="02010600030101010101" pitchFamily="2" charset="-122"/>
              </a:rPr>
              <a:t>Stahl S. Essential Psychopharmacology</a:t>
            </a:r>
          </a:p>
          <a:p>
            <a:pPr eaLnBrk="0" hangingPunct="0"/>
            <a:r>
              <a:rPr lang="en-AU" altLang="en-AU" sz="1200" i="1">
                <a:solidFill>
                  <a:schemeClr val="tx2"/>
                </a:solidFill>
                <a:latin typeface="Arial" pitchFamily="34" charset="0"/>
                <a:ea typeface="宋体" panose="02010600030101010101" pitchFamily="2" charset="-122"/>
              </a:rPr>
              <a:t> (1998)</a:t>
            </a:r>
          </a:p>
        </p:txBody>
      </p:sp>
      <p:sp>
        <p:nvSpPr>
          <p:cNvPr id="69640" name="文本框 69639"/>
          <p:cNvSpPr txBox="1"/>
          <p:nvPr/>
        </p:nvSpPr>
        <p:spPr>
          <a:xfrm>
            <a:off x="1828800" y="1447800"/>
            <a:ext cx="533400" cy="336550"/>
          </a:xfrm>
          <a:prstGeom prst="rect">
            <a:avLst/>
          </a:prstGeom>
          <a:noFill/>
          <a:ln w="50800">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AU" altLang="en-AU" sz="1600" b="1">
                <a:solidFill>
                  <a:schemeClr val="tx2"/>
                </a:solidFill>
                <a:latin typeface="Arial" pitchFamily="34" charset="0"/>
                <a:ea typeface="宋体" panose="02010600030101010101" pitchFamily="2" charset="-122"/>
              </a:rPr>
              <a:t>NRI</a:t>
            </a:r>
            <a:endParaRPr lang="en-AU" altLang="en-AU" sz="1600">
              <a:solidFill>
                <a:schemeClr val="tx2"/>
              </a:solidFill>
              <a:latin typeface="Arial" pitchFamily="34" charset="0"/>
              <a:ea typeface="宋体" panose="02010600030101010101" pitchFamily="2" charset="-122"/>
            </a:endParaRPr>
          </a:p>
        </p:txBody>
      </p:sp>
      <p:sp>
        <p:nvSpPr>
          <p:cNvPr id="69641" name="文本框 69640"/>
          <p:cNvSpPr txBox="1"/>
          <p:nvPr/>
        </p:nvSpPr>
        <p:spPr>
          <a:xfrm>
            <a:off x="533400" y="1398588"/>
            <a:ext cx="533400" cy="336550"/>
          </a:xfrm>
          <a:prstGeom prst="rect">
            <a:avLst/>
          </a:prstGeom>
          <a:noFill/>
          <a:ln w="50800">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AU" altLang="en-AU" sz="1600" b="1">
                <a:solidFill>
                  <a:srgbClr val="000000"/>
                </a:solidFill>
                <a:latin typeface="Arial" pitchFamily="34" charset="0"/>
                <a:ea typeface="宋体" panose="02010600030101010101" pitchFamily="2" charset="-122"/>
              </a:rPr>
              <a:t>DRI</a:t>
            </a:r>
            <a:endParaRPr lang="en-AU" altLang="en-AU" sz="1600">
              <a:latin typeface="Arial" pitchFamily="34" charset="0"/>
              <a:ea typeface="宋体" panose="02010600030101010101" pitchFamily="2" charset="-122"/>
            </a:endParaRPr>
          </a:p>
        </p:txBody>
      </p:sp>
      <p:sp>
        <p:nvSpPr>
          <p:cNvPr id="69642" name="直角三角形 69641"/>
          <p:cNvSpPr/>
          <p:nvPr/>
        </p:nvSpPr>
        <p:spPr>
          <a:xfrm rot="-5163675">
            <a:off x="1128713" y="3040063"/>
            <a:ext cx="503237" cy="506412"/>
          </a:xfrm>
          <a:prstGeom prst="rtTriangle">
            <a:avLst/>
          </a:prstGeom>
          <a:solidFill>
            <a:schemeClr val="tx2"/>
          </a:solidFill>
          <a:ln w="50800" cap="flat" cmpd="sng">
            <a:solidFill>
              <a:srgbClr val="FF6600"/>
            </a:solidFill>
            <a:prstDash val="solid"/>
            <a:miter/>
            <a:headEnd type="none" w="med" len="med"/>
            <a:tailEnd type="none" w="med" len="med"/>
          </a:ln>
        </p:spPr>
        <p:txBody>
          <a:bodyPr rot="0" vert="eaVert"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en-AU" altLang="en-AU">
                <a:solidFill>
                  <a:schemeClr val="bg1"/>
                </a:solidFill>
                <a:latin typeface="Symbol" panose="05050102010706020507" pitchFamily="18" charset="2"/>
                <a:ea typeface="宋体" panose="02010600030101010101" pitchFamily="2" charset="-122"/>
              </a:rPr>
              <a:t>s</a:t>
            </a:r>
            <a:endParaRPr lang="en-US" altLang="zh-CN">
              <a:solidFill>
                <a:schemeClr val="bg1"/>
              </a:solidFill>
              <a:latin typeface="Symbol" panose="05050102010706020507" pitchFamily="18" charset="2"/>
              <a:ea typeface="宋体" panose="02010600030101010101" pitchFamily="2" charset="-122"/>
            </a:endParaRPr>
          </a:p>
        </p:txBody>
      </p:sp>
      <p:sp>
        <p:nvSpPr>
          <p:cNvPr id="69643" name="椭圆 69642"/>
          <p:cNvSpPr/>
          <p:nvPr/>
        </p:nvSpPr>
        <p:spPr>
          <a:xfrm>
            <a:off x="3505200" y="1676400"/>
            <a:ext cx="1422400" cy="1390650"/>
          </a:xfrm>
          <a:prstGeom prst="ellipse">
            <a:avLst/>
          </a:prstGeom>
          <a:solidFill>
            <a:schemeClr val="bg1"/>
          </a:solidFill>
          <a:ln w="50800" cap="flat" cmpd="sng">
            <a:solidFill>
              <a:schemeClr val="folHlink"/>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800" b="1">
                <a:effectLst>
                  <a:outerShdw blurRad="38100" dist="38100" dir="2700000">
                    <a:srgbClr val="FFFFFF"/>
                  </a:outerShdw>
                </a:effectLst>
                <a:latin typeface="Arial" pitchFamily="34" charset="0"/>
                <a:ea typeface="宋体" panose="02010600030101010101" pitchFamily="2" charset="-122"/>
              </a:rPr>
              <a:t>西酞普兰</a:t>
            </a:r>
            <a:endParaRPr lang="en-AU" altLang="en-AU" sz="1600">
              <a:latin typeface="Arial" pitchFamily="34" charset="0"/>
              <a:ea typeface="宋体" panose="02010600030101010101" pitchFamily="2" charset="-122"/>
            </a:endParaRPr>
          </a:p>
        </p:txBody>
      </p:sp>
      <p:sp>
        <p:nvSpPr>
          <p:cNvPr id="69644" name="矩形 69643"/>
          <p:cNvSpPr/>
          <p:nvPr/>
        </p:nvSpPr>
        <p:spPr>
          <a:xfrm>
            <a:off x="4876800" y="2209800"/>
            <a:ext cx="800100" cy="349250"/>
          </a:xfrm>
          <a:prstGeom prst="rect">
            <a:avLst/>
          </a:prstGeom>
          <a:gradFill rotWithShape="0">
            <a:gsLst>
              <a:gs pos="0">
                <a:srgbClr val="000000">
                  <a:gamma/>
                  <a:tint val="0"/>
                  <a:invGamma/>
                </a:srgbClr>
              </a:gs>
              <a:gs pos="100000">
                <a:srgbClr val="000000"/>
              </a:gs>
            </a:gsLst>
            <a:lin ang="0" scaled="1"/>
          </a:gradFill>
          <a:ln w="50800">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600" b="1">
                <a:solidFill>
                  <a:srgbClr val="000000"/>
                </a:solidFill>
                <a:latin typeface="Arial" pitchFamily="34" charset="0"/>
                <a:ea typeface="宋体" panose="02010600030101010101" pitchFamily="2" charset="-122"/>
              </a:rPr>
              <a:t>SRI</a:t>
            </a:r>
            <a:endParaRPr lang="en-AU" altLang="en-AU" sz="1600">
              <a:latin typeface="Arial" pitchFamily="34" charset="0"/>
              <a:ea typeface="宋体" panose="02010600030101010101" pitchFamily="2" charset="-122"/>
            </a:endParaRPr>
          </a:p>
        </p:txBody>
      </p:sp>
      <p:sp>
        <p:nvSpPr>
          <p:cNvPr id="69645" name="矩形 69644"/>
          <p:cNvSpPr/>
          <p:nvPr/>
        </p:nvSpPr>
        <p:spPr>
          <a:xfrm>
            <a:off x="2209800" y="2209800"/>
            <a:ext cx="800100" cy="349250"/>
          </a:xfrm>
          <a:prstGeom prst="rect">
            <a:avLst/>
          </a:prstGeom>
          <a:gradFill rotWithShape="0">
            <a:gsLst>
              <a:gs pos="0">
                <a:srgbClr val="000000">
                  <a:gamma/>
                  <a:tint val="0"/>
                  <a:invGamma/>
                </a:srgbClr>
              </a:gs>
              <a:gs pos="100000">
                <a:srgbClr val="000000"/>
              </a:gs>
            </a:gsLst>
            <a:lin ang="0" scaled="1"/>
          </a:gradFill>
          <a:ln w="50800">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600" b="1">
                <a:solidFill>
                  <a:srgbClr val="000000"/>
                </a:solidFill>
                <a:latin typeface="Arial" pitchFamily="34" charset="0"/>
                <a:ea typeface="宋体" panose="02010600030101010101" pitchFamily="2" charset="-122"/>
              </a:rPr>
              <a:t>SRI</a:t>
            </a:r>
            <a:endParaRPr lang="en-AU" altLang="en-AU" sz="1600">
              <a:latin typeface="Arial" pitchFamily="34" charset="0"/>
              <a:ea typeface="宋体" panose="02010600030101010101" pitchFamily="2" charset="-122"/>
            </a:endParaRPr>
          </a:p>
        </p:txBody>
      </p:sp>
      <p:sp>
        <p:nvSpPr>
          <p:cNvPr id="69646" name="椭圆 69645"/>
          <p:cNvSpPr/>
          <p:nvPr/>
        </p:nvSpPr>
        <p:spPr>
          <a:xfrm>
            <a:off x="6477000" y="1752600"/>
            <a:ext cx="1371600" cy="1447800"/>
          </a:xfrm>
          <a:prstGeom prst="ellipse">
            <a:avLst/>
          </a:prstGeom>
          <a:solidFill>
            <a:schemeClr val="accent2"/>
          </a:solidFill>
          <a:ln w="50800" cap="flat" cmpd="sng">
            <a:solidFill>
              <a:schemeClr val="folHlink"/>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800" b="1">
                <a:effectLst>
                  <a:outerShdw blurRad="38100" dist="38100" dir="2700000">
                    <a:srgbClr val="FFFFFF"/>
                  </a:outerShdw>
                </a:effectLst>
                <a:latin typeface="Arial" pitchFamily="34" charset="0"/>
                <a:ea typeface="宋体" panose="02010600030101010101" pitchFamily="2" charset="-122"/>
              </a:rPr>
              <a:t>氟西汀</a:t>
            </a:r>
            <a:endParaRPr lang="en-AU" altLang="en-AU" sz="1600">
              <a:effectLst>
                <a:outerShdw blurRad="38100" dist="38100" dir="2700000">
                  <a:srgbClr val="FFFFFF"/>
                </a:outerShdw>
              </a:effectLst>
              <a:latin typeface="Arial" pitchFamily="34" charset="0"/>
              <a:ea typeface="宋体" panose="02010600030101010101" pitchFamily="2" charset="-122"/>
            </a:endParaRPr>
          </a:p>
        </p:txBody>
      </p:sp>
      <p:sp>
        <p:nvSpPr>
          <p:cNvPr id="69647" name="任意多边形 69646"/>
          <p:cNvSpPr/>
          <p:nvPr/>
        </p:nvSpPr>
        <p:spPr>
          <a:xfrm>
            <a:off x="6096000" y="1371600"/>
            <a:ext cx="641350" cy="631825"/>
          </a:xfrm>
          <a:custGeom>
            <a:rect l="0" t="0" r="0" b="0"/>
            <a:pathLst>
              <a:path w="654" h="652">
                <a:moveTo>
                  <a:pt x="646" y="450"/>
                </a:moveTo>
                <a:cubicBezTo>
                  <a:pt x="630" y="298"/>
                  <a:pt x="614" y="146"/>
                  <a:pt x="598" y="74"/>
                </a:cubicBezTo>
                <a:cubicBezTo>
                  <a:pt x="582" y="2"/>
                  <a:pt x="577" y="28"/>
                  <a:pt x="550" y="18"/>
                </a:cubicBezTo>
                <a:cubicBezTo>
                  <a:pt x="522" y="7"/>
                  <a:pt x="457" y="0"/>
                  <a:pt x="430" y="10"/>
                </a:cubicBezTo>
                <a:cubicBezTo>
                  <a:pt x="402" y="19"/>
                  <a:pt x="388" y="55"/>
                  <a:pt x="382" y="74"/>
                </a:cubicBezTo>
                <a:cubicBezTo>
                  <a:pt x="375" y="92"/>
                  <a:pt x="396" y="120"/>
                  <a:pt x="390" y="122"/>
                </a:cubicBezTo>
                <a:cubicBezTo>
                  <a:pt x="383" y="123"/>
                  <a:pt x="364" y="92"/>
                  <a:pt x="342" y="82"/>
                </a:cubicBezTo>
                <a:cubicBezTo>
                  <a:pt x="319" y="71"/>
                  <a:pt x="280" y="52"/>
                  <a:pt x="254" y="58"/>
                </a:cubicBezTo>
                <a:cubicBezTo>
                  <a:pt x="227" y="63"/>
                  <a:pt x="196" y="91"/>
                  <a:pt x="182" y="114"/>
                </a:cubicBezTo>
                <a:cubicBezTo>
                  <a:pt x="167" y="136"/>
                  <a:pt x="181" y="176"/>
                  <a:pt x="166" y="194"/>
                </a:cubicBezTo>
                <a:cubicBezTo>
                  <a:pt x="150" y="211"/>
                  <a:pt x="111" y="207"/>
                  <a:pt x="86" y="218"/>
                </a:cubicBezTo>
                <a:cubicBezTo>
                  <a:pt x="60" y="228"/>
                  <a:pt x="27" y="237"/>
                  <a:pt x="14" y="258"/>
                </a:cubicBezTo>
                <a:cubicBezTo>
                  <a:pt x="0" y="278"/>
                  <a:pt x="0" y="315"/>
                  <a:pt x="6" y="338"/>
                </a:cubicBezTo>
                <a:cubicBezTo>
                  <a:pt x="11" y="360"/>
                  <a:pt x="35" y="378"/>
                  <a:pt x="46" y="394"/>
                </a:cubicBezTo>
                <a:cubicBezTo>
                  <a:pt x="56" y="409"/>
                  <a:pt x="7" y="392"/>
                  <a:pt x="70" y="434"/>
                </a:cubicBezTo>
                <a:cubicBezTo>
                  <a:pt x="132" y="475"/>
                  <a:pt x="324" y="631"/>
                  <a:pt x="422" y="642"/>
                </a:cubicBezTo>
                <a:cubicBezTo>
                  <a:pt x="519" y="652"/>
                  <a:pt x="616" y="530"/>
                  <a:pt x="654" y="498"/>
                </a:cubicBezTo>
              </a:path>
            </a:pathLst>
          </a:custGeom>
          <a:solidFill>
            <a:schemeClr val="tx2"/>
          </a:solidFill>
          <a:ln w="50800" cap="flat" cmpd="sng">
            <a:solidFill>
              <a:srgbClr val="00808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48" name="矩形 69647"/>
          <p:cNvSpPr/>
          <p:nvPr/>
        </p:nvSpPr>
        <p:spPr>
          <a:xfrm>
            <a:off x="6019800" y="1524000"/>
            <a:ext cx="814388" cy="3365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AU" altLang="en-AU" sz="1600" b="1">
                <a:solidFill>
                  <a:schemeClr val="bg1"/>
                </a:solidFill>
                <a:latin typeface="Arial" pitchFamily="34" charset="0"/>
                <a:ea typeface="宋体" panose="02010600030101010101" pitchFamily="2" charset="-122"/>
              </a:rPr>
              <a:t>5-HT</a:t>
            </a:r>
            <a:r>
              <a:rPr lang="en-AU" altLang="en-AU" sz="1600" b="1" baseline="-25000">
                <a:solidFill>
                  <a:schemeClr val="bg1"/>
                </a:solidFill>
                <a:latin typeface="Arial" pitchFamily="34" charset="0"/>
                <a:ea typeface="宋体" panose="02010600030101010101" pitchFamily="2" charset="-122"/>
              </a:rPr>
              <a:t>2C</a:t>
            </a:r>
            <a:endParaRPr lang="en-US" altLang="zh-CN" sz="1600" b="1" baseline="-25000">
              <a:solidFill>
                <a:schemeClr val="bg1"/>
              </a:solidFill>
              <a:latin typeface="Arial" pitchFamily="34" charset="0"/>
              <a:ea typeface="宋体" panose="02010600030101010101" pitchFamily="2" charset="-122"/>
            </a:endParaRPr>
          </a:p>
        </p:txBody>
      </p:sp>
      <p:sp>
        <p:nvSpPr>
          <p:cNvPr id="69649" name="等腰三角形 69648"/>
          <p:cNvSpPr/>
          <p:nvPr/>
        </p:nvSpPr>
        <p:spPr>
          <a:xfrm rot="2218358">
            <a:off x="7543800" y="1371600"/>
            <a:ext cx="469900" cy="539750"/>
          </a:xfrm>
          <a:prstGeom prst="triangle">
            <a:avLst>
              <a:gd name="adj" fmla="val 50000"/>
            </a:avLst>
          </a:prstGeom>
          <a:solidFill>
            <a:srgbClr val="F55FEA"/>
          </a:solidFill>
          <a:ln w="50800" cap="flat" cmpd="sng">
            <a:solidFill>
              <a:schemeClr val="accent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en-AU" altLang="en-AU" sz="1600" b="1">
                <a:solidFill>
                  <a:schemeClr val="tx2"/>
                </a:solidFill>
                <a:latin typeface="Arial" pitchFamily="34" charset="0"/>
                <a:ea typeface="宋体" panose="02010600030101010101" pitchFamily="2" charset="-122"/>
              </a:rPr>
              <a:t>NRI</a:t>
            </a:r>
            <a:endParaRPr lang="en-US" altLang="zh-CN" sz="1600" b="1">
              <a:solidFill>
                <a:schemeClr val="tx2"/>
              </a:solidFill>
              <a:latin typeface="Arial" pitchFamily="34" charset="0"/>
              <a:ea typeface="宋体" panose="02010600030101010101" pitchFamily="2" charset="-122"/>
            </a:endParaRPr>
          </a:p>
        </p:txBody>
      </p:sp>
      <p:sp>
        <p:nvSpPr>
          <p:cNvPr id="69650" name="任意多边形 69649"/>
          <p:cNvSpPr/>
          <p:nvPr/>
        </p:nvSpPr>
        <p:spPr>
          <a:xfrm>
            <a:off x="7239000" y="3200400"/>
            <a:ext cx="361950" cy="488950"/>
          </a:xfrm>
          <a:custGeom>
            <a:rect l="0" t="0" r="0" b="0"/>
            <a:pathLst>
              <a:path w="416" h="592">
                <a:moveTo>
                  <a:pt x="0" y="88"/>
                </a:moveTo>
                <a:lnTo>
                  <a:pt x="240" y="424"/>
                </a:lnTo>
                <a:lnTo>
                  <a:pt x="120" y="536"/>
                </a:lnTo>
                <a:lnTo>
                  <a:pt x="176" y="592"/>
                </a:lnTo>
                <a:lnTo>
                  <a:pt x="416" y="368"/>
                </a:lnTo>
                <a:lnTo>
                  <a:pt x="144" y="0"/>
                </a:lnTo>
                <a:lnTo>
                  <a:pt x="0" y="88"/>
                </a:lnTo>
                <a:close/>
              </a:path>
            </a:pathLst>
          </a:custGeom>
          <a:solidFill>
            <a:schemeClr val="tx2"/>
          </a:solidFill>
          <a:ln w="50800" cap="flat" cmpd="sng">
            <a:solidFill>
              <a:srgbClr val="A5072D"/>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51" name="任意多边形 69650"/>
          <p:cNvSpPr/>
          <p:nvPr/>
        </p:nvSpPr>
        <p:spPr>
          <a:xfrm>
            <a:off x="6934200" y="3200400"/>
            <a:ext cx="304800" cy="533400"/>
          </a:xfrm>
          <a:custGeom>
            <a:rect l="0" t="0" r="0" b="0"/>
            <a:pathLst>
              <a:path w="480" h="608">
                <a:moveTo>
                  <a:pt x="136" y="16"/>
                </a:moveTo>
                <a:lnTo>
                  <a:pt x="136" y="448"/>
                </a:lnTo>
                <a:lnTo>
                  <a:pt x="0" y="560"/>
                </a:lnTo>
                <a:lnTo>
                  <a:pt x="128" y="608"/>
                </a:lnTo>
                <a:lnTo>
                  <a:pt x="264" y="488"/>
                </a:lnTo>
                <a:lnTo>
                  <a:pt x="384" y="600"/>
                </a:lnTo>
                <a:lnTo>
                  <a:pt x="480" y="544"/>
                </a:lnTo>
                <a:lnTo>
                  <a:pt x="336" y="424"/>
                </a:lnTo>
                <a:lnTo>
                  <a:pt x="320" y="0"/>
                </a:lnTo>
                <a:lnTo>
                  <a:pt x="136" y="16"/>
                </a:lnTo>
                <a:close/>
              </a:path>
            </a:pathLst>
          </a:custGeom>
          <a:solidFill>
            <a:srgbClr val="7BC9D9"/>
          </a:solidFill>
          <a:ln w="50800"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52" name="矩形 69651"/>
          <p:cNvSpPr/>
          <p:nvPr/>
        </p:nvSpPr>
        <p:spPr>
          <a:xfrm>
            <a:off x="7848600" y="2286000"/>
            <a:ext cx="735013" cy="4889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AU" altLang="en-AU" sz="2600" b="1">
                <a:solidFill>
                  <a:srgbClr val="000000"/>
                </a:solidFill>
                <a:latin typeface="Arial" pitchFamily="34" charset="0"/>
                <a:ea typeface="宋体" panose="02010600030101010101" pitchFamily="2" charset="-122"/>
              </a:rPr>
              <a:t>SRI</a:t>
            </a:r>
          </a:p>
        </p:txBody>
      </p:sp>
      <p:sp>
        <p:nvSpPr>
          <p:cNvPr id="69653" name="矩形 69652"/>
          <p:cNvSpPr/>
          <p:nvPr/>
        </p:nvSpPr>
        <p:spPr>
          <a:xfrm>
            <a:off x="7848600" y="2286000"/>
            <a:ext cx="800100" cy="349250"/>
          </a:xfrm>
          <a:prstGeom prst="rect">
            <a:avLst/>
          </a:prstGeom>
          <a:gradFill rotWithShape="0">
            <a:gsLst>
              <a:gs pos="0">
                <a:srgbClr val="000000">
                  <a:gamma/>
                  <a:tint val="0"/>
                  <a:invGamma/>
                </a:srgbClr>
              </a:gs>
              <a:gs pos="100000">
                <a:srgbClr val="000000"/>
              </a:gs>
            </a:gsLst>
            <a:lin ang="0" scaled="1"/>
          </a:gradFill>
          <a:ln w="50800">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600" b="1">
                <a:solidFill>
                  <a:srgbClr val="000000"/>
                </a:solidFill>
                <a:latin typeface="Arial" pitchFamily="34" charset="0"/>
                <a:ea typeface="宋体" panose="02010600030101010101" pitchFamily="2" charset="-122"/>
              </a:rPr>
              <a:t>SRI</a:t>
            </a:r>
            <a:endParaRPr lang="en-AU" altLang="en-AU" sz="1600">
              <a:latin typeface="Arial" pitchFamily="34" charset="0"/>
              <a:ea typeface="宋体" panose="02010600030101010101" pitchFamily="2" charset="-122"/>
            </a:endParaRPr>
          </a:p>
        </p:txBody>
      </p:sp>
      <p:sp>
        <p:nvSpPr>
          <p:cNvPr id="69654" name="矩形 69653"/>
          <p:cNvSpPr/>
          <p:nvPr/>
        </p:nvSpPr>
        <p:spPr>
          <a:xfrm>
            <a:off x="7620000" y="3352800"/>
            <a:ext cx="971550" cy="3365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AU" altLang="en-AU" sz="1600" b="1">
                <a:solidFill>
                  <a:schemeClr val="tx2"/>
                </a:solidFill>
                <a:latin typeface="Arial" pitchFamily="34" charset="0"/>
                <a:ea typeface="宋体" panose="02010600030101010101" pitchFamily="2" charset="-122"/>
              </a:rPr>
              <a:t>CYP3A4</a:t>
            </a:r>
            <a:endParaRPr lang="en-US" altLang="zh-CN" sz="1600" b="1">
              <a:solidFill>
                <a:schemeClr val="tx2"/>
              </a:solidFill>
              <a:latin typeface="Arial" pitchFamily="34" charset="0"/>
              <a:ea typeface="宋体" panose="02010600030101010101" pitchFamily="2" charset="-122"/>
            </a:endParaRPr>
          </a:p>
        </p:txBody>
      </p:sp>
      <p:sp>
        <p:nvSpPr>
          <p:cNvPr id="69655" name="矩形 69654"/>
          <p:cNvSpPr/>
          <p:nvPr/>
        </p:nvSpPr>
        <p:spPr>
          <a:xfrm>
            <a:off x="6019800" y="3505200"/>
            <a:ext cx="971550" cy="3365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AU" altLang="en-AU" sz="1600" b="1">
                <a:solidFill>
                  <a:schemeClr val="tx2"/>
                </a:solidFill>
                <a:latin typeface="Arial" pitchFamily="34" charset="0"/>
                <a:ea typeface="宋体" panose="02010600030101010101" pitchFamily="2" charset="-122"/>
              </a:rPr>
              <a:t>CYP2D6</a:t>
            </a:r>
          </a:p>
        </p:txBody>
      </p:sp>
      <p:sp>
        <p:nvSpPr>
          <p:cNvPr id="69656" name="椭圆 69655"/>
          <p:cNvSpPr/>
          <p:nvPr/>
        </p:nvSpPr>
        <p:spPr>
          <a:xfrm>
            <a:off x="3657600" y="4343400"/>
            <a:ext cx="1447800" cy="1371600"/>
          </a:xfrm>
          <a:prstGeom prst="ellipse">
            <a:avLst/>
          </a:prstGeom>
          <a:solidFill>
            <a:srgbClr val="800080"/>
          </a:solidFill>
          <a:ln w="50800" cap="flat" cmpd="sng">
            <a:solidFill>
              <a:schemeClr val="tx2"/>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800" b="1">
                <a:effectLst>
                  <a:outerShdw blurRad="38100" dist="38100" dir="2700000">
                    <a:srgbClr val="FFFFFF"/>
                  </a:outerShdw>
                </a:effectLst>
                <a:latin typeface="Arial" pitchFamily="34" charset="0"/>
                <a:ea typeface="宋体" panose="02010600030101010101" pitchFamily="2" charset="-122"/>
              </a:rPr>
              <a:t>帕罗西汀</a:t>
            </a:r>
            <a:endParaRPr lang="en-AU" altLang="en-AU" sz="1600">
              <a:latin typeface="Arial" pitchFamily="34" charset="0"/>
              <a:ea typeface="宋体" panose="02010600030101010101" pitchFamily="2" charset="-122"/>
            </a:endParaRPr>
          </a:p>
        </p:txBody>
      </p:sp>
      <p:sp>
        <p:nvSpPr>
          <p:cNvPr id="69657" name="椭圆 69656"/>
          <p:cNvSpPr/>
          <p:nvPr/>
        </p:nvSpPr>
        <p:spPr>
          <a:xfrm>
            <a:off x="6629400" y="4343400"/>
            <a:ext cx="1447800" cy="1447800"/>
          </a:xfrm>
          <a:prstGeom prst="ellipse">
            <a:avLst/>
          </a:prstGeom>
          <a:solidFill>
            <a:srgbClr val="FF6600"/>
          </a:solidFill>
          <a:ln w="50800" cap="flat" cmpd="sng">
            <a:solidFill>
              <a:schemeClr val="folHlink"/>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800" b="1">
                <a:effectLst>
                  <a:outerShdw blurRad="38100" dist="38100" dir="2700000">
                    <a:srgbClr val="FFFFFF"/>
                  </a:outerShdw>
                </a:effectLst>
                <a:latin typeface="Arial" pitchFamily="34" charset="0"/>
                <a:ea typeface="宋体" panose="02010600030101010101" pitchFamily="2" charset="-122"/>
              </a:rPr>
              <a:t>氟伏沙明</a:t>
            </a:r>
            <a:endParaRPr lang="en-AU" altLang="en-AU" sz="1600">
              <a:solidFill>
                <a:schemeClr val="tx2"/>
              </a:solidFill>
              <a:latin typeface="Arial" pitchFamily="34" charset="0"/>
              <a:ea typeface="宋体" panose="02010600030101010101" pitchFamily="2" charset="-122"/>
            </a:endParaRPr>
          </a:p>
        </p:txBody>
      </p:sp>
      <p:sp>
        <p:nvSpPr>
          <p:cNvPr id="69658" name="任意多边形 69657"/>
          <p:cNvSpPr/>
          <p:nvPr/>
        </p:nvSpPr>
        <p:spPr>
          <a:xfrm>
            <a:off x="2895600" y="4191000"/>
            <a:ext cx="811213" cy="795338"/>
          </a:xfrm>
          <a:custGeom>
            <a:rect l="0" t="0" r="0" b="0"/>
            <a:pathLst>
              <a:path w="751" h="645">
                <a:moveTo>
                  <a:pt x="646" y="607"/>
                </a:moveTo>
                <a:cubicBezTo>
                  <a:pt x="622" y="645"/>
                  <a:pt x="627" y="596"/>
                  <a:pt x="566" y="583"/>
                </a:cubicBezTo>
                <a:cubicBezTo>
                  <a:pt x="504" y="569"/>
                  <a:pt x="352" y="532"/>
                  <a:pt x="278" y="527"/>
                </a:cubicBezTo>
                <a:cubicBezTo>
                  <a:pt x="203" y="521"/>
                  <a:pt x="163" y="568"/>
                  <a:pt x="118" y="551"/>
                </a:cubicBezTo>
                <a:cubicBezTo>
                  <a:pt x="72" y="533"/>
                  <a:pt x="11" y="465"/>
                  <a:pt x="6" y="423"/>
                </a:cubicBezTo>
                <a:cubicBezTo>
                  <a:pt x="0" y="380"/>
                  <a:pt x="64" y="324"/>
                  <a:pt x="86" y="295"/>
                </a:cubicBezTo>
                <a:cubicBezTo>
                  <a:pt x="107" y="265"/>
                  <a:pt x="128" y="279"/>
                  <a:pt x="134" y="247"/>
                </a:cubicBezTo>
                <a:cubicBezTo>
                  <a:pt x="139" y="215"/>
                  <a:pt x="103" y="142"/>
                  <a:pt x="118" y="103"/>
                </a:cubicBezTo>
                <a:cubicBezTo>
                  <a:pt x="132" y="63"/>
                  <a:pt x="183" y="0"/>
                  <a:pt x="222" y="7"/>
                </a:cubicBezTo>
                <a:cubicBezTo>
                  <a:pt x="260" y="13"/>
                  <a:pt x="320" y="105"/>
                  <a:pt x="350" y="143"/>
                </a:cubicBezTo>
                <a:cubicBezTo>
                  <a:pt x="379" y="180"/>
                  <a:pt x="338" y="196"/>
                  <a:pt x="398" y="231"/>
                </a:cubicBezTo>
                <a:cubicBezTo>
                  <a:pt x="457" y="265"/>
                  <a:pt x="668" y="291"/>
                  <a:pt x="710" y="351"/>
                </a:cubicBezTo>
                <a:cubicBezTo>
                  <a:pt x="751" y="410"/>
                  <a:pt x="669" y="568"/>
                  <a:pt x="646" y="607"/>
                </a:cubicBezTo>
                <a:close/>
              </a:path>
            </a:pathLst>
          </a:custGeom>
          <a:solidFill>
            <a:srgbClr val="FF0000"/>
          </a:solidFill>
          <a:ln w="50800" cap="flat" cmpd="sng">
            <a:solidFill>
              <a:schemeClr val="folHlink"/>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59" name="矩形 69658"/>
          <p:cNvSpPr/>
          <p:nvPr/>
        </p:nvSpPr>
        <p:spPr>
          <a:xfrm>
            <a:off x="2895600" y="4572000"/>
            <a:ext cx="838200" cy="3365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AU" altLang="en-AU" sz="1600" b="1">
                <a:solidFill>
                  <a:srgbClr val="000000"/>
                </a:solidFill>
                <a:latin typeface="Arial" pitchFamily="34" charset="0"/>
                <a:ea typeface="宋体" panose="02010600030101010101" pitchFamily="2" charset="-122"/>
              </a:rPr>
              <a:t>M-ACh</a:t>
            </a:r>
            <a:endParaRPr lang="en-US" altLang="zh-CN" sz="1600" b="1">
              <a:solidFill>
                <a:srgbClr val="000000"/>
              </a:solidFill>
              <a:latin typeface="Arial" pitchFamily="34" charset="0"/>
              <a:ea typeface="宋体" panose="02010600030101010101" pitchFamily="2" charset="-122"/>
            </a:endParaRPr>
          </a:p>
        </p:txBody>
      </p:sp>
      <p:sp>
        <p:nvSpPr>
          <p:cNvPr id="69660" name="任意多边形 69659"/>
          <p:cNvSpPr/>
          <p:nvPr/>
        </p:nvSpPr>
        <p:spPr>
          <a:xfrm>
            <a:off x="3352800" y="5410200"/>
            <a:ext cx="565150" cy="685800"/>
          </a:xfrm>
          <a:custGeom>
            <a:rect l="0" t="0" r="0" b="0"/>
            <a:pathLst>
              <a:path w="624" h="840">
                <a:moveTo>
                  <a:pt x="448" y="0"/>
                </a:moveTo>
                <a:lnTo>
                  <a:pt x="296" y="440"/>
                </a:lnTo>
                <a:lnTo>
                  <a:pt x="128" y="312"/>
                </a:lnTo>
                <a:lnTo>
                  <a:pt x="0" y="608"/>
                </a:lnTo>
                <a:lnTo>
                  <a:pt x="448" y="840"/>
                </a:lnTo>
                <a:lnTo>
                  <a:pt x="624" y="592"/>
                </a:lnTo>
                <a:lnTo>
                  <a:pt x="408" y="504"/>
                </a:lnTo>
                <a:lnTo>
                  <a:pt x="584" y="120"/>
                </a:lnTo>
                <a:lnTo>
                  <a:pt x="448" y="0"/>
                </a:lnTo>
                <a:close/>
              </a:path>
            </a:pathLst>
          </a:custGeom>
          <a:solidFill>
            <a:srgbClr val="00FF00"/>
          </a:solidFill>
          <a:ln w="50800" cap="flat" cmpd="sng">
            <a:solidFill>
              <a:schemeClr val="tx1"/>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61" name="矩形 69660"/>
          <p:cNvSpPr/>
          <p:nvPr/>
        </p:nvSpPr>
        <p:spPr>
          <a:xfrm>
            <a:off x="3276600" y="5715000"/>
            <a:ext cx="803275"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AU" altLang="en-AU" sz="1600" b="1">
                <a:solidFill>
                  <a:srgbClr val="000000"/>
                </a:solidFill>
                <a:latin typeface="Arial" pitchFamily="34" charset="0"/>
                <a:ea typeface="宋体" panose="02010600030101010101" pitchFamily="2" charset="-122"/>
              </a:rPr>
              <a:t>NOS</a:t>
            </a:r>
            <a:endParaRPr lang="en-US" altLang="zh-CN" sz="1600" b="1">
              <a:solidFill>
                <a:srgbClr val="000000"/>
              </a:solidFill>
              <a:latin typeface="Arial" pitchFamily="34" charset="0"/>
              <a:ea typeface="宋体" panose="02010600030101010101" pitchFamily="2" charset="-122"/>
            </a:endParaRPr>
          </a:p>
        </p:txBody>
      </p:sp>
      <p:sp>
        <p:nvSpPr>
          <p:cNvPr id="69662" name="任意多边形 69661"/>
          <p:cNvSpPr/>
          <p:nvPr/>
        </p:nvSpPr>
        <p:spPr>
          <a:xfrm>
            <a:off x="4267200" y="5715000"/>
            <a:ext cx="304800" cy="533400"/>
          </a:xfrm>
          <a:custGeom>
            <a:rect l="0" t="0" r="0" b="0"/>
            <a:pathLst>
              <a:path w="480" h="608">
                <a:moveTo>
                  <a:pt x="136" y="16"/>
                </a:moveTo>
                <a:lnTo>
                  <a:pt x="136" y="448"/>
                </a:lnTo>
                <a:lnTo>
                  <a:pt x="0" y="560"/>
                </a:lnTo>
                <a:lnTo>
                  <a:pt x="128" y="608"/>
                </a:lnTo>
                <a:lnTo>
                  <a:pt x="264" y="488"/>
                </a:lnTo>
                <a:lnTo>
                  <a:pt x="384" y="600"/>
                </a:lnTo>
                <a:lnTo>
                  <a:pt x="480" y="544"/>
                </a:lnTo>
                <a:lnTo>
                  <a:pt x="336" y="424"/>
                </a:lnTo>
                <a:lnTo>
                  <a:pt x="320" y="0"/>
                </a:lnTo>
                <a:lnTo>
                  <a:pt x="136" y="16"/>
                </a:lnTo>
                <a:close/>
              </a:path>
            </a:pathLst>
          </a:custGeom>
          <a:solidFill>
            <a:srgbClr val="7BC9D9"/>
          </a:solidFill>
          <a:ln w="50800"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63" name="矩形 69662"/>
          <p:cNvSpPr/>
          <p:nvPr/>
        </p:nvSpPr>
        <p:spPr>
          <a:xfrm>
            <a:off x="4724400" y="5867400"/>
            <a:ext cx="971550" cy="3365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eaLnBrk="0" hangingPunct="0"/>
            <a:r>
              <a:rPr lang="en-AU" altLang="en-AU" sz="1600" b="1">
                <a:solidFill>
                  <a:schemeClr val="tx2"/>
                </a:solidFill>
                <a:latin typeface="Arial" pitchFamily="34" charset="0"/>
                <a:ea typeface="宋体" panose="02010600030101010101" pitchFamily="2" charset="-122"/>
              </a:rPr>
              <a:t>CYP2D6</a:t>
            </a:r>
          </a:p>
        </p:txBody>
      </p:sp>
      <p:sp>
        <p:nvSpPr>
          <p:cNvPr id="69664" name="矩形 69663"/>
          <p:cNvSpPr/>
          <p:nvPr/>
        </p:nvSpPr>
        <p:spPr>
          <a:xfrm>
            <a:off x="5181600" y="4876800"/>
            <a:ext cx="800100" cy="349250"/>
          </a:xfrm>
          <a:prstGeom prst="rect">
            <a:avLst/>
          </a:prstGeom>
          <a:gradFill rotWithShape="0">
            <a:gsLst>
              <a:gs pos="0">
                <a:srgbClr val="000000">
                  <a:gamma/>
                  <a:tint val="0"/>
                  <a:invGamma/>
                </a:srgbClr>
              </a:gs>
              <a:gs pos="100000">
                <a:srgbClr val="000000"/>
              </a:gs>
            </a:gsLst>
            <a:lin ang="0" scaled="1"/>
          </a:gradFill>
          <a:ln w="50800">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600" b="1">
                <a:solidFill>
                  <a:srgbClr val="000000"/>
                </a:solidFill>
                <a:latin typeface="Arial" pitchFamily="34" charset="0"/>
                <a:ea typeface="宋体" panose="02010600030101010101" pitchFamily="2" charset="-122"/>
              </a:rPr>
              <a:t>SRI</a:t>
            </a:r>
            <a:endParaRPr lang="en-AU" altLang="en-AU" sz="1600">
              <a:latin typeface="Arial" pitchFamily="34" charset="0"/>
              <a:ea typeface="宋体" panose="02010600030101010101" pitchFamily="2" charset="-122"/>
            </a:endParaRPr>
          </a:p>
        </p:txBody>
      </p:sp>
      <p:sp>
        <p:nvSpPr>
          <p:cNvPr id="69665" name="任意多边形 69664"/>
          <p:cNvSpPr/>
          <p:nvPr/>
        </p:nvSpPr>
        <p:spPr>
          <a:xfrm>
            <a:off x="7848600" y="5562600"/>
            <a:ext cx="520700" cy="387350"/>
          </a:xfrm>
          <a:custGeom>
            <a:rect l="0" t="0" r="0" b="0"/>
            <a:pathLst>
              <a:path w="552" h="368">
                <a:moveTo>
                  <a:pt x="0" y="88"/>
                </a:moveTo>
                <a:lnTo>
                  <a:pt x="368" y="368"/>
                </a:lnTo>
                <a:lnTo>
                  <a:pt x="552" y="136"/>
                </a:lnTo>
                <a:lnTo>
                  <a:pt x="464" y="88"/>
                </a:lnTo>
                <a:lnTo>
                  <a:pt x="352" y="240"/>
                </a:lnTo>
                <a:lnTo>
                  <a:pt x="80" y="0"/>
                </a:lnTo>
                <a:lnTo>
                  <a:pt x="0" y="88"/>
                </a:lnTo>
                <a:close/>
              </a:path>
            </a:pathLst>
          </a:custGeom>
          <a:solidFill>
            <a:schemeClr val="accent2"/>
          </a:solidFill>
          <a:ln w="50800" cap="flat" cmpd="sng">
            <a:solidFill>
              <a:srgbClr val="A5072D"/>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66" name="矩形 69665"/>
          <p:cNvSpPr/>
          <p:nvPr/>
        </p:nvSpPr>
        <p:spPr>
          <a:xfrm>
            <a:off x="8077200" y="5334000"/>
            <a:ext cx="1066800" cy="3365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AU" altLang="en-AU" sz="1600" b="1">
                <a:solidFill>
                  <a:schemeClr val="tx2"/>
                </a:solidFill>
                <a:latin typeface="Arial" pitchFamily="34" charset="0"/>
                <a:ea typeface="宋体" panose="02010600030101010101" pitchFamily="2" charset="-122"/>
              </a:rPr>
              <a:t>CYP1A2</a:t>
            </a:r>
            <a:endParaRPr lang="en-US" altLang="zh-CN" sz="1600" b="1">
              <a:solidFill>
                <a:schemeClr val="tx2"/>
              </a:solidFill>
              <a:latin typeface="Arial" pitchFamily="34" charset="0"/>
              <a:ea typeface="宋体" panose="02010600030101010101" pitchFamily="2" charset="-122"/>
            </a:endParaRPr>
          </a:p>
        </p:txBody>
      </p:sp>
      <p:sp>
        <p:nvSpPr>
          <p:cNvPr id="69667" name="任意多边形 69666"/>
          <p:cNvSpPr/>
          <p:nvPr/>
        </p:nvSpPr>
        <p:spPr>
          <a:xfrm>
            <a:off x="7162800" y="5715000"/>
            <a:ext cx="304800" cy="533400"/>
          </a:xfrm>
          <a:custGeom>
            <a:rect l="0" t="0" r="0" b="0"/>
            <a:pathLst>
              <a:path w="480" h="608">
                <a:moveTo>
                  <a:pt x="136" y="16"/>
                </a:moveTo>
                <a:lnTo>
                  <a:pt x="136" y="448"/>
                </a:lnTo>
                <a:lnTo>
                  <a:pt x="0" y="560"/>
                </a:lnTo>
                <a:lnTo>
                  <a:pt x="128" y="608"/>
                </a:lnTo>
                <a:lnTo>
                  <a:pt x="264" y="488"/>
                </a:lnTo>
                <a:lnTo>
                  <a:pt x="384" y="600"/>
                </a:lnTo>
                <a:lnTo>
                  <a:pt x="480" y="544"/>
                </a:lnTo>
                <a:lnTo>
                  <a:pt x="336" y="424"/>
                </a:lnTo>
                <a:lnTo>
                  <a:pt x="320" y="0"/>
                </a:lnTo>
                <a:lnTo>
                  <a:pt x="136" y="16"/>
                </a:lnTo>
                <a:close/>
              </a:path>
            </a:pathLst>
          </a:custGeom>
          <a:solidFill>
            <a:srgbClr val="7BC9D9"/>
          </a:solidFill>
          <a:ln w="50800" cap="flat" cmpd="sng">
            <a:solidFill>
              <a:srgbClr val="00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endParaRPr lang="zh-CN" altLang="en-US"/>
          </a:p>
        </p:txBody>
      </p:sp>
      <p:sp>
        <p:nvSpPr>
          <p:cNvPr id="69668" name="矩形 69667"/>
          <p:cNvSpPr/>
          <p:nvPr/>
        </p:nvSpPr>
        <p:spPr>
          <a:xfrm>
            <a:off x="6248400" y="5867400"/>
            <a:ext cx="971550" cy="336550"/>
          </a:xfrm>
          <a:prstGeom prst="rect">
            <a:avLst/>
          </a:prstGeom>
          <a:noFill/>
          <a:ln w="9525">
            <a:noFill/>
          </a:ln>
        </p:spPr>
        <p:txBody>
          <a:bodyPr wrap="none" anchor="t">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r>
              <a:rPr lang="en-AU" altLang="en-AU" sz="1600" b="1">
                <a:solidFill>
                  <a:schemeClr val="tx2"/>
                </a:solidFill>
                <a:latin typeface="Arial" pitchFamily="34" charset="0"/>
                <a:ea typeface="宋体" panose="02010600030101010101" pitchFamily="2" charset="-122"/>
              </a:rPr>
              <a:t>CYP2D6</a:t>
            </a:r>
            <a:endParaRPr lang="en-US" altLang="zh-CN" sz="1600" b="1">
              <a:solidFill>
                <a:schemeClr val="tx2"/>
              </a:solidFill>
              <a:latin typeface="Arial" pitchFamily="34" charset="0"/>
              <a:ea typeface="宋体" panose="02010600030101010101" pitchFamily="2" charset="-122"/>
            </a:endParaRPr>
          </a:p>
        </p:txBody>
      </p:sp>
      <p:sp>
        <p:nvSpPr>
          <p:cNvPr id="69669" name="矩形 69668"/>
          <p:cNvSpPr/>
          <p:nvPr/>
        </p:nvSpPr>
        <p:spPr>
          <a:xfrm>
            <a:off x="8077200" y="4876800"/>
            <a:ext cx="800100" cy="349250"/>
          </a:xfrm>
          <a:prstGeom prst="rect">
            <a:avLst/>
          </a:prstGeom>
          <a:gradFill rotWithShape="0">
            <a:gsLst>
              <a:gs pos="0">
                <a:srgbClr val="000000">
                  <a:gamma/>
                  <a:tint val="0"/>
                  <a:invGamma/>
                </a:srgbClr>
              </a:gs>
              <a:gs pos="100000">
                <a:srgbClr val="000000"/>
              </a:gs>
            </a:gsLst>
            <a:lin ang="0" scaled="1"/>
          </a:gradFill>
          <a:ln w="50800">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600" b="1">
                <a:solidFill>
                  <a:srgbClr val="000000"/>
                </a:solidFill>
                <a:latin typeface="Arial" pitchFamily="34" charset="0"/>
                <a:ea typeface="宋体" panose="02010600030101010101" pitchFamily="2" charset="-122"/>
              </a:rPr>
              <a:t>SRI</a:t>
            </a:r>
            <a:endParaRPr lang="en-AU" altLang="en-AU" sz="1600">
              <a:latin typeface="Arial" pitchFamily="34" charset="0"/>
              <a:ea typeface="宋体" panose="02010600030101010101" pitchFamily="2" charset="-122"/>
            </a:endParaRPr>
          </a:p>
        </p:txBody>
      </p:sp>
      <p:sp>
        <p:nvSpPr>
          <p:cNvPr id="69670" name="直角三角形 69669"/>
          <p:cNvSpPr/>
          <p:nvPr/>
        </p:nvSpPr>
        <p:spPr>
          <a:xfrm rot="-5163675">
            <a:off x="6138863" y="5213350"/>
            <a:ext cx="419100" cy="506413"/>
          </a:xfrm>
          <a:prstGeom prst="rtTriangle">
            <a:avLst/>
          </a:prstGeom>
          <a:solidFill>
            <a:schemeClr val="tx2"/>
          </a:solidFill>
          <a:ln w="50800" cap="flat" cmpd="sng">
            <a:solidFill>
              <a:srgbClr val="FF6600"/>
            </a:solidFill>
            <a:prstDash val="solid"/>
            <a:miter/>
            <a:headEnd type="none" w="med" len="med"/>
            <a:tailEnd type="none" w="med" len="med"/>
          </a:ln>
        </p:spPr>
        <p:txBody>
          <a:bodyPr rot="0" vert="eaVert"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a:r>
              <a:rPr lang="en-AU" altLang="en-AU">
                <a:solidFill>
                  <a:schemeClr val="bg1"/>
                </a:solidFill>
                <a:latin typeface="Symbol" panose="05050102010706020507" pitchFamily="18" charset="2"/>
                <a:ea typeface="宋体" panose="02010600030101010101" pitchFamily="2" charset="-122"/>
              </a:rPr>
              <a:t>s</a:t>
            </a:r>
            <a:endParaRPr lang="en-US" altLang="zh-CN">
              <a:solidFill>
                <a:schemeClr val="bg1"/>
              </a:solidFill>
              <a:latin typeface="Symbol" panose="05050102010706020507" pitchFamily="18" charset="2"/>
              <a:ea typeface="宋体" panose="02010600030101010101" pitchFamily="2" charset="-122"/>
            </a:endParaRPr>
          </a:p>
        </p:txBody>
      </p:sp>
      <p:sp>
        <p:nvSpPr>
          <p:cNvPr id="69671" name="椭圆 69670"/>
          <p:cNvSpPr/>
          <p:nvPr/>
        </p:nvSpPr>
        <p:spPr>
          <a:xfrm>
            <a:off x="152400" y="4343400"/>
            <a:ext cx="1981200" cy="1924050"/>
          </a:xfrm>
          <a:prstGeom prst="ellipse">
            <a:avLst/>
          </a:prstGeom>
          <a:solidFill>
            <a:schemeClr val="accent1"/>
          </a:solidFill>
          <a:ln w="50800" cap="flat" cmpd="sng">
            <a:solidFill>
              <a:schemeClr val="folHlink"/>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zh-CN" sz="2800" b="1">
                <a:effectLst>
                  <a:outerShdw blurRad="38100" dist="38100" dir="2700000">
                    <a:srgbClr val="FFFFFF"/>
                  </a:outerShdw>
                </a:effectLst>
                <a:latin typeface="Arial" pitchFamily="34" charset="0"/>
                <a:ea typeface="宋体" panose="02010600030101010101" pitchFamily="2" charset="-122"/>
              </a:rPr>
              <a:t>艾司</a:t>
            </a:r>
            <a:r>
              <a:rPr lang="en-AU" altLang="en-AU" sz="2800" b="1">
                <a:effectLst>
                  <a:outerShdw blurRad="38100" dist="38100" dir="2700000">
                    <a:srgbClr val="FFFFFF"/>
                  </a:outerShdw>
                </a:effectLst>
                <a:latin typeface="Arial" pitchFamily="34" charset="0"/>
                <a:ea typeface="宋体" panose="02010600030101010101" pitchFamily="2" charset="-122"/>
              </a:rPr>
              <a:t>西酞普兰</a:t>
            </a:r>
            <a:endParaRPr lang="en-AU" altLang="en-AU" sz="2800">
              <a:latin typeface="Arial" pitchFamily="34" charset="0"/>
              <a:ea typeface="宋体" panose="02010600030101010101" pitchFamily="2" charset="-122"/>
            </a:endParaRPr>
          </a:p>
        </p:txBody>
      </p:sp>
      <p:sp>
        <p:nvSpPr>
          <p:cNvPr id="69672" name="矩形 69671"/>
          <p:cNvSpPr/>
          <p:nvPr/>
        </p:nvSpPr>
        <p:spPr>
          <a:xfrm>
            <a:off x="2209800" y="5105400"/>
            <a:ext cx="800100" cy="349250"/>
          </a:xfrm>
          <a:prstGeom prst="rect">
            <a:avLst/>
          </a:prstGeom>
          <a:gradFill rotWithShape="0">
            <a:gsLst>
              <a:gs pos="0">
                <a:srgbClr val="000000">
                  <a:gamma/>
                  <a:tint val="0"/>
                  <a:invGamma/>
                </a:srgbClr>
              </a:gs>
              <a:gs pos="100000">
                <a:srgbClr val="000000"/>
              </a:gs>
            </a:gsLst>
            <a:lin ang="0" scaled="1"/>
          </a:gradFill>
          <a:ln w="50800">
            <a:noFill/>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anose="02020603050405020304" pitchFamily="18" charset="0"/>
                <a:ea typeface="宋体" panose="02010600030101010101" pitchFamily="2" charset="-122"/>
                <a:cs typeface="+mn-cs"/>
              </a:defRPr>
            </a:lvl9pPr>
          </a:lstStyle>
          <a:p>
            <a:pPr algn="ctr" eaLnBrk="0" hangingPunct="0"/>
            <a:r>
              <a:rPr lang="en-AU" altLang="en-AU" sz="2600" b="1">
                <a:solidFill>
                  <a:srgbClr val="000000"/>
                </a:solidFill>
                <a:latin typeface="Arial" pitchFamily="34" charset="0"/>
                <a:ea typeface="宋体" panose="02010600030101010101" pitchFamily="2" charset="-122"/>
              </a:rPr>
              <a:t>SRI</a:t>
            </a:r>
            <a:endParaRPr lang="en-AU" altLang="en-AU" sz="1600">
              <a:latin typeface="Arial" pitchFamily="34" charset="0"/>
              <a:ea typeface="宋体" panose="02010600030101010101" pitchFamily="2" charset="-122"/>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https://d.book118.com/068061045007006026</a:t>
            </a:r>
          </a:p>
        </p:txBody>
      </p:sp>
    </p:spTree>
  </p:cSld>
  <p:clrMapOvr>
    <a:masterClrMapping/>
  </p:clrMapOvr>
  <p:transition/>
  <p:timing/>
</p:sld>
</file>

<file path=ppt/tags/tag1.xml><?xml version="1.0" encoding="utf-8"?>
<p:tagLst xmlns:p="http://schemas.openxmlformats.org/presentationml/2006/main">
  <p:tag name="KSO_WM_SLIDE_MODEL_TYPE" val="cover"/>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
        <a:dk1>
          <a:srgbClr val="FFFFFF"/>
        </a:dk1>
        <a:lt1>
          <a:srgbClr val="0000FF"/>
        </a:lt1>
        <a:dk2>
          <a:srgbClr val="FFFF00"/>
        </a:dk2>
        <a:lt2>
          <a:srgbClr val="000000"/>
        </a:lt2>
        <a:accent1>
          <a:srgbClr val="FF9900"/>
        </a:accent1>
        <a:accent2>
          <a:srgbClr val="00FFFF"/>
        </a:accent2>
        <a:accent3>
          <a:srgbClr val="AAAAFF"/>
        </a:accent3>
        <a:accent4>
          <a:srgbClr val="DCDCDC"/>
        </a:accent4>
        <a:accent5>
          <a:srgbClr val="FFCAAA"/>
        </a:accent5>
        <a:accent6>
          <a:srgbClr val="00E5E5"/>
        </a:accent6>
        <a:hlink>
          <a:srgbClr val="FF0000"/>
        </a:hlink>
        <a:folHlink>
          <a:srgbClr val="96969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27272"/>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2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9"/>
        </a:accent5>
        <a:accent6>
          <a:srgbClr val="0000E5"/>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BE5"/>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9E5B7"/>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7"/>
      </a:accent6>
      <a:hlink>
        <a:srgbClr val="CCCCFF"/>
      </a:hlink>
      <a:folHlink>
        <a:srgbClr val="B2B2B2"/>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339</Paragraphs>
  <Slides>31</Slides>
  <Notes>15</Notes>
  <TotalTime>1</TotalTime>
  <HiddenSlides>0</HiddenSlides>
  <MMClips>0</MMClips>
  <ScaleCrop>0</ScaleCrop>
  <HeadingPairs>
    <vt:vector baseType="variant" size="6">
      <vt:variant>
        <vt:lpstr>Fonts used</vt:lpstr>
      </vt:variant>
      <vt:variant>
        <vt:i4>19</vt:i4>
      </vt:variant>
      <vt:variant>
        <vt:lpstr>Theme</vt:lpstr>
      </vt:variant>
      <vt:variant>
        <vt:i4>1</vt:i4>
      </vt:variant>
      <vt:variant>
        <vt:lpstr>Slide Titles</vt:lpstr>
      </vt:variant>
      <vt:variant>
        <vt:i4>31</vt:i4>
      </vt:variant>
    </vt:vector>
  </HeadingPairs>
  <TitlesOfParts>
    <vt:vector baseType="lpstr" size="51">
      <vt:lpstr>Arial</vt:lpstr>
      <vt:lpstr>Calibri</vt:lpstr>
      <vt:lpstr>Times New Roman</vt:lpstr>
      <vt:lpstr>宋体</vt:lpstr>
      <vt:lpstr>华文中宋</vt:lpstr>
      <vt:lpstr>Cambria</vt:lpstr>
      <vt:lpstr>Times</vt:lpstr>
      <vt:lpstr>MS PGothic</vt:lpstr>
      <vt:lpstr>楷体</vt:lpstr>
      <vt:lpstr>华文宋体</vt:lpstr>
      <vt:lpstr>方正大黑简体</vt:lpstr>
      <vt:lpstr>Garamond</vt:lpstr>
      <vt:lpstr>Wingdings</vt:lpstr>
      <vt:lpstr>华文细黑</vt:lpstr>
      <vt:lpstr>Batang</vt:lpstr>
      <vt:lpstr>方正细黑一简体</vt:lpstr>
      <vt:lpstr>黑体</vt:lpstr>
      <vt:lpstr>Symbol</vt:lpstr>
      <vt:lpstr>Swis721 Cn BT</vt:lpstr>
      <vt:lpstr>Office Theme</vt:lpstr>
      <vt:lpstr>抗抑郁药点滴认识</vt:lpstr>
      <vt:lpstr>PowerPoint Presentation</vt:lpstr>
      <vt:lpstr>抑郁与焦虑的疾病共病</vt:lpstr>
      <vt:lpstr>情绪共病：抑郁 + 焦虑</vt:lpstr>
      <vt:lpstr>抑郁和焦虑症状的共病形式</vt:lpstr>
      <vt:lpstr>焦虑和抑郁障碍共患——哪个首先出现？</vt:lpstr>
      <vt:lpstr>抑郁与焦虑共患的发病机理</vt:lpstr>
      <vt:lpstr>抑郁与焦虑共患的特征</vt:lpstr>
      <vt:lpstr>抑郁与焦虑共患的治疗策略</vt:lpstr>
      <vt:lpstr>PowerPoint Presentation</vt:lpstr>
      <vt:lpstr>PowerPoint Presentation</vt:lpstr>
      <vt:lpstr>PowerPoint Presentation</vt:lpstr>
      <vt:lpstr>抗抑郁药的发展</vt:lpstr>
      <vt:lpstr>主要的抗抑郁药</vt:lpstr>
      <vt:lpstr>与5-HT,NE,DA有关的抑郁症状</vt:lpstr>
      <vt:lpstr>主要与NE、DA有关的抑郁症状</vt:lpstr>
      <vt:lpstr>主要与5-HT有关的抑郁症状</vt:lpstr>
      <vt:lpstr>抑郁症状与不同神经递质的关系</vt:lpstr>
      <vt:lpstr>抗抑郁作用：神经生物学基础</vt:lpstr>
      <vt:lpstr>三环抗抑郁药的作用机制阿米替林,氯丙咪嗪,丙咪嗪</vt:lpstr>
      <vt:lpstr>SSRI的作用机制</vt:lpstr>
      <vt:lpstr>PowerPoint Presentation</vt:lpstr>
      <vt:lpstr>氟西汀NDDI(NE DA Disinhibitor) 脱抑制，拮抗5-HT2C，间接促进PFC的NE DA的释放</vt:lpstr>
      <vt:lpstr>米氮平的作用机制</vt:lpstr>
      <vt:lpstr>单作用抗抑郁药物的优势与缺点</vt:lpstr>
      <vt:lpstr>SNRI的作用机制度洛西汀  文拉法新</vt:lpstr>
      <vt:lpstr>PowerPoint Presentation</vt:lpstr>
      <vt:lpstr>度洛西汀:平衡高效的5-HT/NE 双回吸收抑制剂</vt:lpstr>
      <vt:lpstr>度洛西汀对5-HT，NE的作用能力都远强于文拉法新。文拉法新主要是影响5-HT作用为主，NE作用能力较弱，所以对PFC的DA的间接扩散作用远远不如度洛西汀，尤其在小剂量时。</vt:lpstr>
      <vt:lpstr>不同SSRIs对各种受体/泵的影响不同，从而有相应的临床特点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2024-09-03T00:05:02.794</cp:lastPrinted>
  <dcterms:created xsi:type="dcterms:W3CDTF">2024-09-02T16:05:02Z</dcterms:created>
  <dcterms:modified xsi:type="dcterms:W3CDTF">2024-09-02T16:05:11Z</dcterms:modified>
</cp:coreProperties>
</file>